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heme/themeOverride1.xml" ContentType="application/vnd.openxmlformats-officedocument.themeOverrid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theme/themeOverride2.xml" ContentType="application/vnd.openxmlformats-officedocument.themeOverrid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theme/themeOverride3.xml" ContentType="application/vnd.openxmlformats-officedocument.themeOverride+xml"/>
  <Override PartName="/ppt/drawings/drawing1.xml" ContentType="application/vnd.openxmlformats-officedocument.drawingml.chartshapes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theme/themeOverride4.xml" ContentType="application/vnd.openxmlformats-officedocument.themeOverrid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theme/themeOverride5.xml" ContentType="application/vnd.openxmlformats-officedocument.themeOverrid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theme/themeOverride6.xml" ContentType="application/vnd.openxmlformats-officedocument.themeOverrid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theme/themeOverride7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37"/>
  </p:notesMasterIdLst>
  <p:sldIdLst>
    <p:sldId id="258" r:id="rId3"/>
    <p:sldId id="333" r:id="rId4"/>
    <p:sldId id="334" r:id="rId5"/>
    <p:sldId id="335" r:id="rId6"/>
    <p:sldId id="336" r:id="rId7"/>
    <p:sldId id="337" r:id="rId8"/>
    <p:sldId id="338" r:id="rId9"/>
    <p:sldId id="339" r:id="rId10"/>
    <p:sldId id="340" r:id="rId11"/>
    <p:sldId id="289" r:id="rId12"/>
    <p:sldId id="312" r:id="rId13"/>
    <p:sldId id="311" r:id="rId14"/>
    <p:sldId id="308" r:id="rId15"/>
    <p:sldId id="316" r:id="rId16"/>
    <p:sldId id="299" r:id="rId17"/>
    <p:sldId id="298" r:id="rId18"/>
    <p:sldId id="317" r:id="rId19"/>
    <p:sldId id="318" r:id="rId20"/>
    <p:sldId id="323" r:id="rId21"/>
    <p:sldId id="324" r:id="rId22"/>
    <p:sldId id="325" r:id="rId23"/>
    <p:sldId id="326" r:id="rId24"/>
    <p:sldId id="327" r:id="rId25"/>
    <p:sldId id="328" r:id="rId26"/>
    <p:sldId id="319" r:id="rId27"/>
    <p:sldId id="320" r:id="rId28"/>
    <p:sldId id="322" r:id="rId29"/>
    <p:sldId id="331" r:id="rId30"/>
    <p:sldId id="332" r:id="rId31"/>
    <p:sldId id="329" r:id="rId32"/>
    <p:sldId id="341" r:id="rId33"/>
    <p:sldId id="342" r:id="rId34"/>
    <p:sldId id="344" r:id="rId35"/>
    <p:sldId id="345" r:id="rId3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9705"/>
    <a:srgbClr val="FFD505"/>
    <a:srgbClr val="FADC00"/>
    <a:srgbClr val="F5E405"/>
    <a:srgbClr val="FAE906"/>
    <a:srgbClr val="83C937"/>
    <a:srgbClr val="E8BE0E"/>
    <a:srgbClr val="F97E0F"/>
    <a:srgbClr val="FBCC0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29" autoAdjust="0"/>
    <p:restoredTop sz="94660"/>
  </p:normalViewPr>
  <p:slideViewPr>
    <p:cSldViewPr snapToGrid="0">
      <p:cViewPr>
        <p:scale>
          <a:sx n="76" d="100"/>
          <a:sy n="76" d="100"/>
        </p:scale>
        <p:origin x="1123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38515;&#26580;&#32701;\Desktop\0123&#25976;&#25818;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38515;&#26580;&#32701;\Desktop\0125&#25976;&#25818;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&#38515;&#26580;&#32701;\Desktop\0127&#25976;&#25818;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7.xml"/><Relationship Id="rId1" Type="http://schemas.microsoft.com/office/2011/relationships/chartStyle" Target="style17.xml"/><Relationship Id="rId4" Type="http://schemas.openxmlformats.org/officeDocument/2006/relationships/oleObject" Target="file:///C:\Users\&#38515;&#26580;&#32701;\Desktop\0127&#25976;&#25818;.xlsx" TargetMode="Externa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18.xml"/><Relationship Id="rId1" Type="http://schemas.microsoft.com/office/2011/relationships/chartStyle" Target="style18.xml"/><Relationship Id="rId4" Type="http://schemas.openxmlformats.org/officeDocument/2006/relationships/oleObject" Target="file:///C:\Users\&#38515;&#26580;&#32701;\Desktop\0127&#25976;&#25818;.xlsx" TargetMode="Externa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19.xml"/><Relationship Id="rId1" Type="http://schemas.microsoft.com/office/2011/relationships/chartStyle" Target="style19.xml"/><Relationship Id="rId5" Type="http://schemas.openxmlformats.org/officeDocument/2006/relationships/chartUserShapes" Target="../drawings/drawing1.xml"/><Relationship Id="rId4" Type="http://schemas.openxmlformats.org/officeDocument/2006/relationships/oleObject" Target="file:///C:\Users\&#38515;&#26580;&#32701;\Desktop\0127&#25976;&#25818;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25.xml"/><Relationship Id="rId1" Type="http://schemas.microsoft.com/office/2011/relationships/chartStyle" Target="style25.xml"/><Relationship Id="rId4" Type="http://schemas.openxmlformats.org/officeDocument/2006/relationships/oleObject" Target="&#27963;&#38913;&#31807;1" TargetMode="Externa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26.xml"/><Relationship Id="rId1" Type="http://schemas.microsoft.com/office/2011/relationships/chartStyle" Target="style26.xml"/><Relationship Id="rId4" Type="http://schemas.openxmlformats.org/officeDocument/2006/relationships/oleObject" Target="file:///C:\Users\&#38515;&#26580;&#32701;\Desktop\new.xlsx" TargetMode="Externa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27.xml"/><Relationship Id="rId1" Type="http://schemas.microsoft.com/office/2011/relationships/chartStyle" Target="style27.xml"/><Relationship Id="rId4" Type="http://schemas.openxmlformats.org/officeDocument/2006/relationships/oleObject" Target="file:///C:\Users\&#38515;&#26580;&#32701;\Desktop\new.xlsx" TargetMode="Externa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28.xml"/><Relationship Id="rId1" Type="http://schemas.microsoft.com/office/2011/relationships/chartStyle" Target="style28.xml"/><Relationship Id="rId4" Type="http://schemas.openxmlformats.org/officeDocument/2006/relationships/oleObject" Target="file:///C:\Users\&#38515;&#26580;&#32701;\Desktop\new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樣本 </a:t>
            </a:r>
            <a:r>
              <a:rPr lang="en-US" altLang="zh-TW" dirty="0"/>
              <a:t>1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工作表1!$A$98:$A$1903</c:f>
              <c:numCache>
                <c:formatCode>General</c:formatCode>
                <c:ptCount val="1806"/>
              </c:numCache>
            </c:numRef>
          </c:cat>
          <c:val>
            <c:numRef>
              <c:f>工作表1!$B$98:$B$1903</c:f>
              <c:numCache>
                <c:formatCode>General</c:formatCode>
                <c:ptCount val="1806"/>
                <c:pt idx="0">
                  <c:v>0.17</c:v>
                </c:pt>
                <c:pt idx="1">
                  <c:v>0.16</c:v>
                </c:pt>
                <c:pt idx="2">
                  <c:v>0.15</c:v>
                </c:pt>
                <c:pt idx="3">
                  <c:v>0.14000000000000001</c:v>
                </c:pt>
                <c:pt idx="4">
                  <c:v>0.14000000000000001</c:v>
                </c:pt>
                <c:pt idx="5">
                  <c:v>0.14000000000000001</c:v>
                </c:pt>
                <c:pt idx="6">
                  <c:v>0.14000000000000001</c:v>
                </c:pt>
                <c:pt idx="7">
                  <c:v>0.16</c:v>
                </c:pt>
                <c:pt idx="8">
                  <c:v>0.17</c:v>
                </c:pt>
                <c:pt idx="9">
                  <c:v>0.19</c:v>
                </c:pt>
                <c:pt idx="10">
                  <c:v>0.2</c:v>
                </c:pt>
                <c:pt idx="11">
                  <c:v>0.19</c:v>
                </c:pt>
                <c:pt idx="12">
                  <c:v>0.21</c:v>
                </c:pt>
                <c:pt idx="13">
                  <c:v>0.2</c:v>
                </c:pt>
                <c:pt idx="14">
                  <c:v>0.19</c:v>
                </c:pt>
                <c:pt idx="15">
                  <c:v>0.18</c:v>
                </c:pt>
                <c:pt idx="16">
                  <c:v>0.16</c:v>
                </c:pt>
                <c:pt idx="17">
                  <c:v>0.16</c:v>
                </c:pt>
                <c:pt idx="18">
                  <c:v>0.16</c:v>
                </c:pt>
                <c:pt idx="19">
                  <c:v>0.15</c:v>
                </c:pt>
                <c:pt idx="20">
                  <c:v>0.15</c:v>
                </c:pt>
                <c:pt idx="21">
                  <c:v>0.14000000000000001</c:v>
                </c:pt>
                <c:pt idx="22">
                  <c:v>0.14000000000000001</c:v>
                </c:pt>
                <c:pt idx="23">
                  <c:v>0.16</c:v>
                </c:pt>
                <c:pt idx="24">
                  <c:v>0.15</c:v>
                </c:pt>
                <c:pt idx="25">
                  <c:v>0.15</c:v>
                </c:pt>
                <c:pt idx="26">
                  <c:v>0.14000000000000001</c:v>
                </c:pt>
                <c:pt idx="27">
                  <c:v>0.14000000000000001</c:v>
                </c:pt>
                <c:pt idx="28">
                  <c:v>0.13</c:v>
                </c:pt>
                <c:pt idx="29">
                  <c:v>0.14000000000000001</c:v>
                </c:pt>
                <c:pt idx="30">
                  <c:v>0.16</c:v>
                </c:pt>
                <c:pt idx="31">
                  <c:v>0.16</c:v>
                </c:pt>
                <c:pt idx="32">
                  <c:v>0.16</c:v>
                </c:pt>
                <c:pt idx="33">
                  <c:v>0.16</c:v>
                </c:pt>
                <c:pt idx="34">
                  <c:v>0.16</c:v>
                </c:pt>
                <c:pt idx="35">
                  <c:v>0.18</c:v>
                </c:pt>
                <c:pt idx="36">
                  <c:v>0.19</c:v>
                </c:pt>
                <c:pt idx="37">
                  <c:v>0.2</c:v>
                </c:pt>
                <c:pt idx="38">
                  <c:v>0.19</c:v>
                </c:pt>
                <c:pt idx="39">
                  <c:v>0.17</c:v>
                </c:pt>
                <c:pt idx="40">
                  <c:v>0.16</c:v>
                </c:pt>
                <c:pt idx="41">
                  <c:v>0.15</c:v>
                </c:pt>
                <c:pt idx="42">
                  <c:v>0.16</c:v>
                </c:pt>
                <c:pt idx="43">
                  <c:v>0.15</c:v>
                </c:pt>
                <c:pt idx="44">
                  <c:v>0.16</c:v>
                </c:pt>
                <c:pt idx="45">
                  <c:v>0.16</c:v>
                </c:pt>
                <c:pt idx="46">
                  <c:v>0.15</c:v>
                </c:pt>
                <c:pt idx="47">
                  <c:v>0.15</c:v>
                </c:pt>
                <c:pt idx="48">
                  <c:v>0.14000000000000001</c:v>
                </c:pt>
                <c:pt idx="49">
                  <c:v>0.14000000000000001</c:v>
                </c:pt>
                <c:pt idx="50">
                  <c:v>0.14000000000000001</c:v>
                </c:pt>
                <c:pt idx="51">
                  <c:v>0.15</c:v>
                </c:pt>
                <c:pt idx="52">
                  <c:v>0.2</c:v>
                </c:pt>
                <c:pt idx="53">
                  <c:v>0.21</c:v>
                </c:pt>
                <c:pt idx="54">
                  <c:v>0.19</c:v>
                </c:pt>
                <c:pt idx="55">
                  <c:v>0.19</c:v>
                </c:pt>
                <c:pt idx="56">
                  <c:v>0.18</c:v>
                </c:pt>
                <c:pt idx="57">
                  <c:v>0.19</c:v>
                </c:pt>
                <c:pt idx="58">
                  <c:v>0.19</c:v>
                </c:pt>
                <c:pt idx="59">
                  <c:v>0.17</c:v>
                </c:pt>
                <c:pt idx="60">
                  <c:v>0.16</c:v>
                </c:pt>
                <c:pt idx="61">
                  <c:v>0.16</c:v>
                </c:pt>
                <c:pt idx="62">
                  <c:v>0.16</c:v>
                </c:pt>
                <c:pt idx="63">
                  <c:v>0.15</c:v>
                </c:pt>
                <c:pt idx="64">
                  <c:v>0.14000000000000001</c:v>
                </c:pt>
                <c:pt idx="65">
                  <c:v>0.15</c:v>
                </c:pt>
                <c:pt idx="66">
                  <c:v>0.15</c:v>
                </c:pt>
                <c:pt idx="67">
                  <c:v>0.16</c:v>
                </c:pt>
                <c:pt idx="68">
                  <c:v>0.16</c:v>
                </c:pt>
                <c:pt idx="69">
                  <c:v>0.17</c:v>
                </c:pt>
                <c:pt idx="70">
                  <c:v>0.18</c:v>
                </c:pt>
                <c:pt idx="71">
                  <c:v>0.19</c:v>
                </c:pt>
                <c:pt idx="72">
                  <c:v>0.21</c:v>
                </c:pt>
                <c:pt idx="73">
                  <c:v>0.23</c:v>
                </c:pt>
                <c:pt idx="74">
                  <c:v>0.25</c:v>
                </c:pt>
                <c:pt idx="75">
                  <c:v>0.28000000000000003</c:v>
                </c:pt>
                <c:pt idx="76">
                  <c:v>0.3</c:v>
                </c:pt>
                <c:pt idx="77">
                  <c:v>0.3</c:v>
                </c:pt>
                <c:pt idx="78">
                  <c:v>0.3</c:v>
                </c:pt>
                <c:pt idx="79">
                  <c:v>0.3</c:v>
                </c:pt>
                <c:pt idx="80">
                  <c:v>0.28000000000000003</c:v>
                </c:pt>
                <c:pt idx="81">
                  <c:v>0.26</c:v>
                </c:pt>
                <c:pt idx="82">
                  <c:v>0.23</c:v>
                </c:pt>
                <c:pt idx="83">
                  <c:v>0.22</c:v>
                </c:pt>
                <c:pt idx="84">
                  <c:v>0.21</c:v>
                </c:pt>
                <c:pt idx="85">
                  <c:v>0.2</c:v>
                </c:pt>
                <c:pt idx="86">
                  <c:v>0.18</c:v>
                </c:pt>
                <c:pt idx="87">
                  <c:v>0.17</c:v>
                </c:pt>
                <c:pt idx="88">
                  <c:v>0.16</c:v>
                </c:pt>
                <c:pt idx="89">
                  <c:v>0.15</c:v>
                </c:pt>
                <c:pt idx="90">
                  <c:v>0.15</c:v>
                </c:pt>
                <c:pt idx="91">
                  <c:v>0.15</c:v>
                </c:pt>
                <c:pt idx="92">
                  <c:v>0.14000000000000001</c:v>
                </c:pt>
                <c:pt idx="93">
                  <c:v>0.13</c:v>
                </c:pt>
                <c:pt idx="94">
                  <c:v>0.13</c:v>
                </c:pt>
                <c:pt idx="95">
                  <c:v>0.12</c:v>
                </c:pt>
                <c:pt idx="96">
                  <c:v>0.12</c:v>
                </c:pt>
                <c:pt idx="97">
                  <c:v>0.11</c:v>
                </c:pt>
                <c:pt idx="98">
                  <c:v>0.1</c:v>
                </c:pt>
                <c:pt idx="99">
                  <c:v>0.11</c:v>
                </c:pt>
                <c:pt idx="100">
                  <c:v>0.11</c:v>
                </c:pt>
                <c:pt idx="101">
                  <c:v>0.11</c:v>
                </c:pt>
                <c:pt idx="102">
                  <c:v>0.1</c:v>
                </c:pt>
                <c:pt idx="103">
                  <c:v>0.1</c:v>
                </c:pt>
                <c:pt idx="104">
                  <c:v>0.11</c:v>
                </c:pt>
                <c:pt idx="105">
                  <c:v>0.1</c:v>
                </c:pt>
                <c:pt idx="106">
                  <c:v>0.12</c:v>
                </c:pt>
                <c:pt idx="107">
                  <c:v>0.13</c:v>
                </c:pt>
                <c:pt idx="108">
                  <c:v>0.14000000000000001</c:v>
                </c:pt>
                <c:pt idx="109">
                  <c:v>0.14000000000000001</c:v>
                </c:pt>
                <c:pt idx="110">
                  <c:v>0.15</c:v>
                </c:pt>
                <c:pt idx="111">
                  <c:v>0.14000000000000001</c:v>
                </c:pt>
                <c:pt idx="112">
                  <c:v>0.14000000000000001</c:v>
                </c:pt>
                <c:pt idx="113">
                  <c:v>0.13</c:v>
                </c:pt>
                <c:pt idx="114">
                  <c:v>0.13</c:v>
                </c:pt>
                <c:pt idx="115">
                  <c:v>0.12</c:v>
                </c:pt>
                <c:pt idx="116">
                  <c:v>0.12</c:v>
                </c:pt>
                <c:pt idx="117">
                  <c:v>0.13</c:v>
                </c:pt>
                <c:pt idx="118">
                  <c:v>0.19</c:v>
                </c:pt>
                <c:pt idx="119">
                  <c:v>0.26</c:v>
                </c:pt>
                <c:pt idx="120">
                  <c:v>0.28000000000000003</c:v>
                </c:pt>
                <c:pt idx="121">
                  <c:v>0.26</c:v>
                </c:pt>
                <c:pt idx="122">
                  <c:v>0.24</c:v>
                </c:pt>
                <c:pt idx="123">
                  <c:v>0.24</c:v>
                </c:pt>
                <c:pt idx="124">
                  <c:v>0.22</c:v>
                </c:pt>
                <c:pt idx="125">
                  <c:v>0.21</c:v>
                </c:pt>
                <c:pt idx="126">
                  <c:v>0.2</c:v>
                </c:pt>
                <c:pt idx="127">
                  <c:v>0.21</c:v>
                </c:pt>
                <c:pt idx="128">
                  <c:v>0.19</c:v>
                </c:pt>
                <c:pt idx="129">
                  <c:v>0.18</c:v>
                </c:pt>
                <c:pt idx="130">
                  <c:v>0.2</c:v>
                </c:pt>
                <c:pt idx="131">
                  <c:v>0.18</c:v>
                </c:pt>
                <c:pt idx="132">
                  <c:v>0.2</c:v>
                </c:pt>
                <c:pt idx="133">
                  <c:v>0.19</c:v>
                </c:pt>
                <c:pt idx="134">
                  <c:v>0.21</c:v>
                </c:pt>
                <c:pt idx="135">
                  <c:v>0.22</c:v>
                </c:pt>
                <c:pt idx="136">
                  <c:v>0.25</c:v>
                </c:pt>
                <c:pt idx="137">
                  <c:v>0.23</c:v>
                </c:pt>
                <c:pt idx="138">
                  <c:v>0.25</c:v>
                </c:pt>
                <c:pt idx="139">
                  <c:v>0.3</c:v>
                </c:pt>
                <c:pt idx="140">
                  <c:v>0.32</c:v>
                </c:pt>
                <c:pt idx="141">
                  <c:v>0.34</c:v>
                </c:pt>
                <c:pt idx="142">
                  <c:v>0.36</c:v>
                </c:pt>
                <c:pt idx="143">
                  <c:v>0.33</c:v>
                </c:pt>
                <c:pt idx="144">
                  <c:v>0.3</c:v>
                </c:pt>
                <c:pt idx="145">
                  <c:v>0.3</c:v>
                </c:pt>
                <c:pt idx="146">
                  <c:v>0.27</c:v>
                </c:pt>
                <c:pt idx="147">
                  <c:v>0.24</c:v>
                </c:pt>
                <c:pt idx="148">
                  <c:v>0.24</c:v>
                </c:pt>
                <c:pt idx="149">
                  <c:v>0.24</c:v>
                </c:pt>
                <c:pt idx="150">
                  <c:v>0.23</c:v>
                </c:pt>
                <c:pt idx="151">
                  <c:v>0.23</c:v>
                </c:pt>
                <c:pt idx="152">
                  <c:v>0.22</c:v>
                </c:pt>
                <c:pt idx="153">
                  <c:v>0.22</c:v>
                </c:pt>
                <c:pt idx="154">
                  <c:v>0.24</c:v>
                </c:pt>
                <c:pt idx="155">
                  <c:v>0.28999999999999998</c:v>
                </c:pt>
                <c:pt idx="156">
                  <c:v>0.3</c:v>
                </c:pt>
                <c:pt idx="157">
                  <c:v>0.3</c:v>
                </c:pt>
                <c:pt idx="158">
                  <c:v>0.3</c:v>
                </c:pt>
                <c:pt idx="159">
                  <c:v>0.27</c:v>
                </c:pt>
                <c:pt idx="160">
                  <c:v>0.25</c:v>
                </c:pt>
                <c:pt idx="161">
                  <c:v>0.24</c:v>
                </c:pt>
                <c:pt idx="162">
                  <c:v>0.23</c:v>
                </c:pt>
                <c:pt idx="163">
                  <c:v>0.25</c:v>
                </c:pt>
                <c:pt idx="164">
                  <c:v>0.25</c:v>
                </c:pt>
                <c:pt idx="165">
                  <c:v>0.26</c:v>
                </c:pt>
                <c:pt idx="166">
                  <c:v>0.26</c:v>
                </c:pt>
                <c:pt idx="167">
                  <c:v>0.27</c:v>
                </c:pt>
                <c:pt idx="168">
                  <c:v>0.26</c:v>
                </c:pt>
                <c:pt idx="169">
                  <c:v>0.25</c:v>
                </c:pt>
                <c:pt idx="170">
                  <c:v>0.26</c:v>
                </c:pt>
                <c:pt idx="171">
                  <c:v>0.26</c:v>
                </c:pt>
                <c:pt idx="172">
                  <c:v>0.25</c:v>
                </c:pt>
                <c:pt idx="173">
                  <c:v>0.24</c:v>
                </c:pt>
                <c:pt idx="174">
                  <c:v>0.24</c:v>
                </c:pt>
                <c:pt idx="175">
                  <c:v>0.26</c:v>
                </c:pt>
                <c:pt idx="176">
                  <c:v>0.25</c:v>
                </c:pt>
                <c:pt idx="177">
                  <c:v>0.27</c:v>
                </c:pt>
                <c:pt idx="178">
                  <c:v>0.27</c:v>
                </c:pt>
                <c:pt idx="179">
                  <c:v>0.26</c:v>
                </c:pt>
                <c:pt idx="180">
                  <c:v>0.26</c:v>
                </c:pt>
                <c:pt idx="181">
                  <c:v>0.27</c:v>
                </c:pt>
                <c:pt idx="182">
                  <c:v>0.27</c:v>
                </c:pt>
                <c:pt idx="183">
                  <c:v>0.26</c:v>
                </c:pt>
                <c:pt idx="184">
                  <c:v>0.26</c:v>
                </c:pt>
                <c:pt idx="185">
                  <c:v>0.3</c:v>
                </c:pt>
                <c:pt idx="186">
                  <c:v>0.32</c:v>
                </c:pt>
                <c:pt idx="187">
                  <c:v>0.3</c:v>
                </c:pt>
                <c:pt idx="188">
                  <c:v>0.28999999999999998</c:v>
                </c:pt>
                <c:pt idx="189">
                  <c:v>0.28000000000000003</c:v>
                </c:pt>
                <c:pt idx="190">
                  <c:v>0.28999999999999998</c:v>
                </c:pt>
                <c:pt idx="191">
                  <c:v>0.33</c:v>
                </c:pt>
                <c:pt idx="192">
                  <c:v>0.36</c:v>
                </c:pt>
                <c:pt idx="193">
                  <c:v>0.36</c:v>
                </c:pt>
                <c:pt idx="194">
                  <c:v>0.38</c:v>
                </c:pt>
                <c:pt idx="195">
                  <c:v>0.41</c:v>
                </c:pt>
                <c:pt idx="196">
                  <c:v>0.44</c:v>
                </c:pt>
                <c:pt idx="197">
                  <c:v>0.49</c:v>
                </c:pt>
                <c:pt idx="198">
                  <c:v>0.49</c:v>
                </c:pt>
                <c:pt idx="199">
                  <c:v>0.52</c:v>
                </c:pt>
                <c:pt idx="200">
                  <c:v>0.53</c:v>
                </c:pt>
                <c:pt idx="201">
                  <c:v>0.61</c:v>
                </c:pt>
                <c:pt idx="202">
                  <c:v>0.64</c:v>
                </c:pt>
                <c:pt idx="203">
                  <c:v>0.66</c:v>
                </c:pt>
                <c:pt idx="204">
                  <c:v>0.67</c:v>
                </c:pt>
                <c:pt idx="205">
                  <c:v>0.73</c:v>
                </c:pt>
                <c:pt idx="206">
                  <c:v>0.77</c:v>
                </c:pt>
                <c:pt idx="207">
                  <c:v>0.81</c:v>
                </c:pt>
                <c:pt idx="208">
                  <c:v>0.81</c:v>
                </c:pt>
                <c:pt idx="209">
                  <c:v>0.8</c:v>
                </c:pt>
                <c:pt idx="210">
                  <c:v>0.82</c:v>
                </c:pt>
                <c:pt idx="211">
                  <c:v>0.85</c:v>
                </c:pt>
                <c:pt idx="212">
                  <c:v>0.86</c:v>
                </c:pt>
                <c:pt idx="213">
                  <c:v>0.89</c:v>
                </c:pt>
                <c:pt idx="214">
                  <c:v>0.87</c:v>
                </c:pt>
                <c:pt idx="215">
                  <c:v>0.8</c:v>
                </c:pt>
                <c:pt idx="216">
                  <c:v>0.75</c:v>
                </c:pt>
                <c:pt idx="217">
                  <c:v>0.73</c:v>
                </c:pt>
                <c:pt idx="218">
                  <c:v>0.78</c:v>
                </c:pt>
                <c:pt idx="219">
                  <c:v>0.75</c:v>
                </c:pt>
                <c:pt idx="220">
                  <c:v>0.7</c:v>
                </c:pt>
                <c:pt idx="221">
                  <c:v>0.66</c:v>
                </c:pt>
                <c:pt idx="222">
                  <c:v>0.63</c:v>
                </c:pt>
                <c:pt idx="223">
                  <c:v>0.6</c:v>
                </c:pt>
                <c:pt idx="224">
                  <c:v>0.64</c:v>
                </c:pt>
                <c:pt idx="225">
                  <c:v>0.67</c:v>
                </c:pt>
                <c:pt idx="226">
                  <c:v>0.65</c:v>
                </c:pt>
                <c:pt idx="227">
                  <c:v>0.62</c:v>
                </c:pt>
                <c:pt idx="228">
                  <c:v>0.57999999999999996</c:v>
                </c:pt>
                <c:pt idx="229">
                  <c:v>0.56000000000000005</c:v>
                </c:pt>
                <c:pt idx="230">
                  <c:v>0.59</c:v>
                </c:pt>
                <c:pt idx="231">
                  <c:v>0.57999999999999996</c:v>
                </c:pt>
                <c:pt idx="232">
                  <c:v>0.56999999999999995</c:v>
                </c:pt>
                <c:pt idx="233">
                  <c:v>0.54</c:v>
                </c:pt>
                <c:pt idx="234">
                  <c:v>0.52</c:v>
                </c:pt>
                <c:pt idx="235">
                  <c:v>0.55000000000000004</c:v>
                </c:pt>
                <c:pt idx="236">
                  <c:v>0.53</c:v>
                </c:pt>
                <c:pt idx="237">
                  <c:v>0.56000000000000005</c:v>
                </c:pt>
                <c:pt idx="238">
                  <c:v>0.6</c:v>
                </c:pt>
                <c:pt idx="239">
                  <c:v>0.54</c:v>
                </c:pt>
                <c:pt idx="240">
                  <c:v>0.56999999999999995</c:v>
                </c:pt>
                <c:pt idx="241">
                  <c:v>0.56999999999999995</c:v>
                </c:pt>
                <c:pt idx="242">
                  <c:v>0.57999999999999996</c:v>
                </c:pt>
                <c:pt idx="243">
                  <c:v>0.54</c:v>
                </c:pt>
                <c:pt idx="244">
                  <c:v>0.52</c:v>
                </c:pt>
                <c:pt idx="245">
                  <c:v>0.49</c:v>
                </c:pt>
                <c:pt idx="246">
                  <c:v>0.48</c:v>
                </c:pt>
                <c:pt idx="247">
                  <c:v>0.43</c:v>
                </c:pt>
                <c:pt idx="248">
                  <c:v>0.42</c:v>
                </c:pt>
                <c:pt idx="249">
                  <c:v>0.37</c:v>
                </c:pt>
                <c:pt idx="250">
                  <c:v>0.34</c:v>
                </c:pt>
                <c:pt idx="251">
                  <c:v>0.33</c:v>
                </c:pt>
                <c:pt idx="252">
                  <c:v>0.33</c:v>
                </c:pt>
                <c:pt idx="253">
                  <c:v>0.4</c:v>
                </c:pt>
                <c:pt idx="254">
                  <c:v>0.38</c:v>
                </c:pt>
                <c:pt idx="255">
                  <c:v>0.37</c:v>
                </c:pt>
                <c:pt idx="256">
                  <c:v>0.36</c:v>
                </c:pt>
                <c:pt idx="257">
                  <c:v>0.34</c:v>
                </c:pt>
                <c:pt idx="258">
                  <c:v>0.31</c:v>
                </c:pt>
                <c:pt idx="259">
                  <c:v>0.33</c:v>
                </c:pt>
                <c:pt idx="260">
                  <c:v>0.33</c:v>
                </c:pt>
                <c:pt idx="261">
                  <c:v>0.33</c:v>
                </c:pt>
                <c:pt idx="262">
                  <c:v>0.31</c:v>
                </c:pt>
                <c:pt idx="263">
                  <c:v>0.34</c:v>
                </c:pt>
                <c:pt idx="264">
                  <c:v>0.32</c:v>
                </c:pt>
                <c:pt idx="265">
                  <c:v>0.34</c:v>
                </c:pt>
                <c:pt idx="266">
                  <c:v>0.41</c:v>
                </c:pt>
                <c:pt idx="267">
                  <c:v>0.37</c:v>
                </c:pt>
                <c:pt idx="268">
                  <c:v>0.39</c:v>
                </c:pt>
                <c:pt idx="269">
                  <c:v>0.39</c:v>
                </c:pt>
                <c:pt idx="270">
                  <c:v>0.41</c:v>
                </c:pt>
                <c:pt idx="271">
                  <c:v>0.49</c:v>
                </c:pt>
                <c:pt idx="272">
                  <c:v>0.56000000000000005</c:v>
                </c:pt>
                <c:pt idx="273">
                  <c:v>0.54</c:v>
                </c:pt>
                <c:pt idx="274">
                  <c:v>0.54</c:v>
                </c:pt>
                <c:pt idx="275">
                  <c:v>0.55000000000000004</c:v>
                </c:pt>
                <c:pt idx="276">
                  <c:v>0.56000000000000005</c:v>
                </c:pt>
                <c:pt idx="277">
                  <c:v>0.56000000000000005</c:v>
                </c:pt>
                <c:pt idx="278">
                  <c:v>0.59</c:v>
                </c:pt>
                <c:pt idx="279">
                  <c:v>0.56000000000000005</c:v>
                </c:pt>
                <c:pt idx="280">
                  <c:v>0.56000000000000005</c:v>
                </c:pt>
                <c:pt idx="281">
                  <c:v>0.53</c:v>
                </c:pt>
                <c:pt idx="282">
                  <c:v>0.48</c:v>
                </c:pt>
                <c:pt idx="283">
                  <c:v>0.44</c:v>
                </c:pt>
                <c:pt idx="284">
                  <c:v>0.43</c:v>
                </c:pt>
                <c:pt idx="285">
                  <c:v>0.43</c:v>
                </c:pt>
                <c:pt idx="286">
                  <c:v>0.44</c:v>
                </c:pt>
                <c:pt idx="287">
                  <c:v>0.44</c:v>
                </c:pt>
                <c:pt idx="288">
                  <c:v>0.42</c:v>
                </c:pt>
                <c:pt idx="289">
                  <c:v>0.39</c:v>
                </c:pt>
                <c:pt idx="290">
                  <c:v>0.37</c:v>
                </c:pt>
                <c:pt idx="291">
                  <c:v>0.36</c:v>
                </c:pt>
                <c:pt idx="292">
                  <c:v>0.38</c:v>
                </c:pt>
                <c:pt idx="293">
                  <c:v>0.38</c:v>
                </c:pt>
                <c:pt idx="294">
                  <c:v>0.36</c:v>
                </c:pt>
                <c:pt idx="295">
                  <c:v>0.35</c:v>
                </c:pt>
                <c:pt idx="296">
                  <c:v>0.34</c:v>
                </c:pt>
                <c:pt idx="297">
                  <c:v>0.35</c:v>
                </c:pt>
                <c:pt idx="298">
                  <c:v>0.38</c:v>
                </c:pt>
                <c:pt idx="299">
                  <c:v>0.36</c:v>
                </c:pt>
                <c:pt idx="300">
                  <c:v>0.37</c:v>
                </c:pt>
                <c:pt idx="301">
                  <c:v>0.38</c:v>
                </c:pt>
                <c:pt idx="302">
                  <c:v>0.38</c:v>
                </c:pt>
                <c:pt idx="303">
                  <c:v>0.41</c:v>
                </c:pt>
                <c:pt idx="304">
                  <c:v>0.41</c:v>
                </c:pt>
                <c:pt idx="305">
                  <c:v>0.42</c:v>
                </c:pt>
                <c:pt idx="306">
                  <c:v>0.42</c:v>
                </c:pt>
                <c:pt idx="307">
                  <c:v>0.42</c:v>
                </c:pt>
                <c:pt idx="308">
                  <c:v>0.43</c:v>
                </c:pt>
                <c:pt idx="309">
                  <c:v>0.48</c:v>
                </c:pt>
                <c:pt idx="310">
                  <c:v>0.47</c:v>
                </c:pt>
                <c:pt idx="311">
                  <c:v>0.49</c:v>
                </c:pt>
                <c:pt idx="312">
                  <c:v>0.48</c:v>
                </c:pt>
                <c:pt idx="313">
                  <c:v>0.46</c:v>
                </c:pt>
                <c:pt idx="314">
                  <c:v>0.49</c:v>
                </c:pt>
                <c:pt idx="315">
                  <c:v>0.46</c:v>
                </c:pt>
                <c:pt idx="316">
                  <c:v>0.46</c:v>
                </c:pt>
                <c:pt idx="317">
                  <c:v>0.44</c:v>
                </c:pt>
                <c:pt idx="318">
                  <c:v>0.44</c:v>
                </c:pt>
                <c:pt idx="319">
                  <c:v>0.43</c:v>
                </c:pt>
                <c:pt idx="320">
                  <c:v>0.47</c:v>
                </c:pt>
                <c:pt idx="321">
                  <c:v>0.52</c:v>
                </c:pt>
                <c:pt idx="322">
                  <c:v>0.61</c:v>
                </c:pt>
                <c:pt idx="323">
                  <c:v>0.6</c:v>
                </c:pt>
                <c:pt idx="324">
                  <c:v>0.56000000000000005</c:v>
                </c:pt>
                <c:pt idx="325">
                  <c:v>0.56999999999999995</c:v>
                </c:pt>
                <c:pt idx="326">
                  <c:v>0.55000000000000004</c:v>
                </c:pt>
                <c:pt idx="327">
                  <c:v>0.56000000000000005</c:v>
                </c:pt>
                <c:pt idx="328">
                  <c:v>0.56999999999999995</c:v>
                </c:pt>
                <c:pt idx="329">
                  <c:v>0.6</c:v>
                </c:pt>
                <c:pt idx="330">
                  <c:v>0.6</c:v>
                </c:pt>
                <c:pt idx="331">
                  <c:v>0.62</c:v>
                </c:pt>
                <c:pt idx="332">
                  <c:v>0.64</c:v>
                </c:pt>
                <c:pt idx="333">
                  <c:v>0.67</c:v>
                </c:pt>
                <c:pt idx="334">
                  <c:v>0.7</c:v>
                </c:pt>
                <c:pt idx="335">
                  <c:v>0.68</c:v>
                </c:pt>
                <c:pt idx="336">
                  <c:v>0.64</c:v>
                </c:pt>
                <c:pt idx="337">
                  <c:v>0.61</c:v>
                </c:pt>
                <c:pt idx="338">
                  <c:v>0.65</c:v>
                </c:pt>
                <c:pt idx="339">
                  <c:v>0.66</c:v>
                </c:pt>
                <c:pt idx="340">
                  <c:v>0.66</c:v>
                </c:pt>
                <c:pt idx="341">
                  <c:v>0.7</c:v>
                </c:pt>
                <c:pt idx="342">
                  <c:v>0.72</c:v>
                </c:pt>
                <c:pt idx="343">
                  <c:v>0.77</c:v>
                </c:pt>
                <c:pt idx="344">
                  <c:v>0.82</c:v>
                </c:pt>
                <c:pt idx="345">
                  <c:v>0.86</c:v>
                </c:pt>
                <c:pt idx="346">
                  <c:v>0.88</c:v>
                </c:pt>
                <c:pt idx="347">
                  <c:v>0.92</c:v>
                </c:pt>
                <c:pt idx="348">
                  <c:v>0.9</c:v>
                </c:pt>
                <c:pt idx="349">
                  <c:v>0.87</c:v>
                </c:pt>
                <c:pt idx="350">
                  <c:v>0.83</c:v>
                </c:pt>
                <c:pt idx="351">
                  <c:v>0.79</c:v>
                </c:pt>
                <c:pt idx="352">
                  <c:v>0.74</c:v>
                </c:pt>
                <c:pt idx="353">
                  <c:v>0.69</c:v>
                </c:pt>
                <c:pt idx="354">
                  <c:v>0.65</c:v>
                </c:pt>
                <c:pt idx="355">
                  <c:v>0.63</c:v>
                </c:pt>
                <c:pt idx="356">
                  <c:v>0.6</c:v>
                </c:pt>
                <c:pt idx="357">
                  <c:v>0.63</c:v>
                </c:pt>
                <c:pt idx="358">
                  <c:v>0.6</c:v>
                </c:pt>
                <c:pt idx="359">
                  <c:v>0.64</c:v>
                </c:pt>
                <c:pt idx="360">
                  <c:v>0.6</c:v>
                </c:pt>
                <c:pt idx="361">
                  <c:v>0.56999999999999995</c:v>
                </c:pt>
                <c:pt idx="362">
                  <c:v>0.53</c:v>
                </c:pt>
                <c:pt idx="363">
                  <c:v>0.53</c:v>
                </c:pt>
                <c:pt idx="364">
                  <c:v>0.5</c:v>
                </c:pt>
                <c:pt idx="365">
                  <c:v>0.47</c:v>
                </c:pt>
                <c:pt idx="366">
                  <c:v>0.45</c:v>
                </c:pt>
                <c:pt idx="367">
                  <c:v>0.42</c:v>
                </c:pt>
                <c:pt idx="368">
                  <c:v>0.38</c:v>
                </c:pt>
                <c:pt idx="369">
                  <c:v>0.36</c:v>
                </c:pt>
                <c:pt idx="370">
                  <c:v>0.37</c:v>
                </c:pt>
                <c:pt idx="371">
                  <c:v>0.34</c:v>
                </c:pt>
                <c:pt idx="372">
                  <c:v>0.35</c:v>
                </c:pt>
                <c:pt idx="373">
                  <c:v>0.38</c:v>
                </c:pt>
                <c:pt idx="374">
                  <c:v>0.41</c:v>
                </c:pt>
                <c:pt idx="375">
                  <c:v>0.43</c:v>
                </c:pt>
                <c:pt idx="376">
                  <c:v>0.46</c:v>
                </c:pt>
                <c:pt idx="377">
                  <c:v>0.46</c:v>
                </c:pt>
                <c:pt idx="378">
                  <c:v>0.47</c:v>
                </c:pt>
                <c:pt idx="379">
                  <c:v>0.47</c:v>
                </c:pt>
                <c:pt idx="380">
                  <c:v>0.53</c:v>
                </c:pt>
                <c:pt idx="381">
                  <c:v>0.53</c:v>
                </c:pt>
                <c:pt idx="382">
                  <c:v>0.55000000000000004</c:v>
                </c:pt>
                <c:pt idx="383">
                  <c:v>0.53</c:v>
                </c:pt>
                <c:pt idx="384">
                  <c:v>0.53</c:v>
                </c:pt>
                <c:pt idx="385">
                  <c:v>0.5</c:v>
                </c:pt>
                <c:pt idx="386">
                  <c:v>0.48</c:v>
                </c:pt>
                <c:pt idx="387">
                  <c:v>0.47</c:v>
                </c:pt>
                <c:pt idx="388">
                  <c:v>0.45</c:v>
                </c:pt>
                <c:pt idx="389">
                  <c:v>0.42</c:v>
                </c:pt>
                <c:pt idx="390">
                  <c:v>0.39</c:v>
                </c:pt>
                <c:pt idx="391">
                  <c:v>0.37</c:v>
                </c:pt>
                <c:pt idx="392">
                  <c:v>0.39</c:v>
                </c:pt>
                <c:pt idx="393">
                  <c:v>0.44</c:v>
                </c:pt>
                <c:pt idx="394">
                  <c:v>0.5</c:v>
                </c:pt>
                <c:pt idx="395">
                  <c:v>0.49</c:v>
                </c:pt>
                <c:pt idx="396">
                  <c:v>0.46</c:v>
                </c:pt>
                <c:pt idx="397">
                  <c:v>0.42</c:v>
                </c:pt>
                <c:pt idx="398">
                  <c:v>0.4</c:v>
                </c:pt>
                <c:pt idx="399">
                  <c:v>0.39</c:v>
                </c:pt>
                <c:pt idx="400">
                  <c:v>0.4</c:v>
                </c:pt>
                <c:pt idx="401">
                  <c:v>0.41</c:v>
                </c:pt>
                <c:pt idx="402">
                  <c:v>0.44</c:v>
                </c:pt>
                <c:pt idx="403">
                  <c:v>0.48</c:v>
                </c:pt>
                <c:pt idx="404">
                  <c:v>0.48</c:v>
                </c:pt>
                <c:pt idx="405">
                  <c:v>0.51</c:v>
                </c:pt>
                <c:pt idx="406">
                  <c:v>0.54</c:v>
                </c:pt>
                <c:pt idx="407">
                  <c:v>0.57999999999999996</c:v>
                </c:pt>
                <c:pt idx="408">
                  <c:v>0.61</c:v>
                </c:pt>
                <c:pt idx="409">
                  <c:v>0.65</c:v>
                </c:pt>
                <c:pt idx="410">
                  <c:v>0.71</c:v>
                </c:pt>
                <c:pt idx="411">
                  <c:v>0.77</c:v>
                </c:pt>
                <c:pt idx="412">
                  <c:v>0.85</c:v>
                </c:pt>
                <c:pt idx="413">
                  <c:v>0.9</c:v>
                </c:pt>
                <c:pt idx="414">
                  <c:v>0.99</c:v>
                </c:pt>
                <c:pt idx="415">
                  <c:v>1.07</c:v>
                </c:pt>
                <c:pt idx="416">
                  <c:v>1.1399999999999999</c:v>
                </c:pt>
                <c:pt idx="417">
                  <c:v>1.19</c:v>
                </c:pt>
                <c:pt idx="418">
                  <c:v>1.24</c:v>
                </c:pt>
                <c:pt idx="419">
                  <c:v>1.26</c:v>
                </c:pt>
                <c:pt idx="420">
                  <c:v>1.27</c:v>
                </c:pt>
                <c:pt idx="421">
                  <c:v>1.22</c:v>
                </c:pt>
                <c:pt idx="422">
                  <c:v>1.21</c:v>
                </c:pt>
                <c:pt idx="423">
                  <c:v>1.18</c:v>
                </c:pt>
                <c:pt idx="424">
                  <c:v>1.1200000000000001</c:v>
                </c:pt>
                <c:pt idx="425">
                  <c:v>1.1100000000000001</c:v>
                </c:pt>
                <c:pt idx="426">
                  <c:v>1.08</c:v>
                </c:pt>
                <c:pt idx="427">
                  <c:v>1.04</c:v>
                </c:pt>
                <c:pt idx="428">
                  <c:v>1.02</c:v>
                </c:pt>
                <c:pt idx="429">
                  <c:v>0.98</c:v>
                </c:pt>
                <c:pt idx="430">
                  <c:v>0.96</c:v>
                </c:pt>
                <c:pt idx="431">
                  <c:v>0.94</c:v>
                </c:pt>
                <c:pt idx="432">
                  <c:v>0.94</c:v>
                </c:pt>
                <c:pt idx="433">
                  <c:v>0.9</c:v>
                </c:pt>
                <c:pt idx="434">
                  <c:v>0.87</c:v>
                </c:pt>
                <c:pt idx="435">
                  <c:v>0.87</c:v>
                </c:pt>
                <c:pt idx="436">
                  <c:v>0.86</c:v>
                </c:pt>
                <c:pt idx="437">
                  <c:v>0.84</c:v>
                </c:pt>
                <c:pt idx="438">
                  <c:v>0.82</c:v>
                </c:pt>
                <c:pt idx="439">
                  <c:v>0.81</c:v>
                </c:pt>
                <c:pt idx="440">
                  <c:v>0.8</c:v>
                </c:pt>
                <c:pt idx="441">
                  <c:v>0.74</c:v>
                </c:pt>
                <c:pt idx="442">
                  <c:v>0.69</c:v>
                </c:pt>
                <c:pt idx="443">
                  <c:v>0.64</c:v>
                </c:pt>
                <c:pt idx="444">
                  <c:v>0.57999999999999996</c:v>
                </c:pt>
                <c:pt idx="445">
                  <c:v>0.54</c:v>
                </c:pt>
                <c:pt idx="446">
                  <c:v>0.49</c:v>
                </c:pt>
                <c:pt idx="447">
                  <c:v>0.46</c:v>
                </c:pt>
                <c:pt idx="448">
                  <c:v>0.45</c:v>
                </c:pt>
                <c:pt idx="449">
                  <c:v>0.42</c:v>
                </c:pt>
                <c:pt idx="450">
                  <c:v>0.43</c:v>
                </c:pt>
                <c:pt idx="451">
                  <c:v>0.42</c:v>
                </c:pt>
                <c:pt idx="452">
                  <c:v>0.42</c:v>
                </c:pt>
                <c:pt idx="453">
                  <c:v>0.44</c:v>
                </c:pt>
                <c:pt idx="454">
                  <c:v>0.41</c:v>
                </c:pt>
                <c:pt idx="455">
                  <c:v>0.4</c:v>
                </c:pt>
                <c:pt idx="456">
                  <c:v>0.4</c:v>
                </c:pt>
                <c:pt idx="457">
                  <c:v>0.4</c:v>
                </c:pt>
                <c:pt idx="458">
                  <c:v>0.41</c:v>
                </c:pt>
                <c:pt idx="459">
                  <c:v>0.43</c:v>
                </c:pt>
                <c:pt idx="460">
                  <c:v>0.43</c:v>
                </c:pt>
                <c:pt idx="461">
                  <c:v>0.47</c:v>
                </c:pt>
                <c:pt idx="462">
                  <c:v>0.48</c:v>
                </c:pt>
                <c:pt idx="463">
                  <c:v>0.46</c:v>
                </c:pt>
                <c:pt idx="464">
                  <c:v>0.45</c:v>
                </c:pt>
                <c:pt idx="465">
                  <c:v>0.48</c:v>
                </c:pt>
                <c:pt idx="466">
                  <c:v>0.45</c:v>
                </c:pt>
                <c:pt idx="467">
                  <c:v>0.44</c:v>
                </c:pt>
                <c:pt idx="468">
                  <c:v>0.43</c:v>
                </c:pt>
                <c:pt idx="469">
                  <c:v>0.39</c:v>
                </c:pt>
                <c:pt idx="470">
                  <c:v>0.38</c:v>
                </c:pt>
                <c:pt idx="471">
                  <c:v>0.4</c:v>
                </c:pt>
                <c:pt idx="472">
                  <c:v>0.43</c:v>
                </c:pt>
                <c:pt idx="473">
                  <c:v>0.39</c:v>
                </c:pt>
                <c:pt idx="474">
                  <c:v>0.37</c:v>
                </c:pt>
                <c:pt idx="475">
                  <c:v>0.38</c:v>
                </c:pt>
                <c:pt idx="476">
                  <c:v>0.36</c:v>
                </c:pt>
                <c:pt idx="477">
                  <c:v>0.34</c:v>
                </c:pt>
                <c:pt idx="478">
                  <c:v>0.31</c:v>
                </c:pt>
                <c:pt idx="479">
                  <c:v>0.31</c:v>
                </c:pt>
                <c:pt idx="480">
                  <c:v>0.28999999999999998</c:v>
                </c:pt>
                <c:pt idx="481">
                  <c:v>0.28000000000000003</c:v>
                </c:pt>
                <c:pt idx="482">
                  <c:v>0.28000000000000003</c:v>
                </c:pt>
                <c:pt idx="483">
                  <c:v>0.27</c:v>
                </c:pt>
                <c:pt idx="484">
                  <c:v>0.26</c:v>
                </c:pt>
                <c:pt idx="485">
                  <c:v>0.25</c:v>
                </c:pt>
                <c:pt idx="486">
                  <c:v>0.25</c:v>
                </c:pt>
                <c:pt idx="487">
                  <c:v>0.3</c:v>
                </c:pt>
                <c:pt idx="488">
                  <c:v>0.36</c:v>
                </c:pt>
                <c:pt idx="489">
                  <c:v>0.38</c:v>
                </c:pt>
                <c:pt idx="490">
                  <c:v>0.39</c:v>
                </c:pt>
                <c:pt idx="491">
                  <c:v>0.41</c:v>
                </c:pt>
                <c:pt idx="492">
                  <c:v>0.38</c:v>
                </c:pt>
                <c:pt idx="493">
                  <c:v>0.39</c:v>
                </c:pt>
                <c:pt idx="494">
                  <c:v>0.36</c:v>
                </c:pt>
                <c:pt idx="495">
                  <c:v>0.35</c:v>
                </c:pt>
                <c:pt idx="496">
                  <c:v>0.37</c:v>
                </c:pt>
                <c:pt idx="497">
                  <c:v>0.4</c:v>
                </c:pt>
                <c:pt idx="498">
                  <c:v>0.43</c:v>
                </c:pt>
                <c:pt idx="499">
                  <c:v>0.42</c:v>
                </c:pt>
                <c:pt idx="500">
                  <c:v>0.41</c:v>
                </c:pt>
                <c:pt idx="501">
                  <c:v>0.41</c:v>
                </c:pt>
                <c:pt idx="502">
                  <c:v>0.43</c:v>
                </c:pt>
                <c:pt idx="503">
                  <c:v>0.41</c:v>
                </c:pt>
                <c:pt idx="504">
                  <c:v>0.47</c:v>
                </c:pt>
                <c:pt idx="505">
                  <c:v>0.45</c:v>
                </c:pt>
                <c:pt idx="506">
                  <c:v>0.47</c:v>
                </c:pt>
                <c:pt idx="507">
                  <c:v>0.46</c:v>
                </c:pt>
                <c:pt idx="508">
                  <c:v>0.43</c:v>
                </c:pt>
                <c:pt idx="509">
                  <c:v>0.46</c:v>
                </c:pt>
                <c:pt idx="510">
                  <c:v>0.5</c:v>
                </c:pt>
                <c:pt idx="511">
                  <c:v>0.49</c:v>
                </c:pt>
                <c:pt idx="512">
                  <c:v>0.48</c:v>
                </c:pt>
                <c:pt idx="513">
                  <c:v>0.43</c:v>
                </c:pt>
                <c:pt idx="514">
                  <c:v>0.44</c:v>
                </c:pt>
                <c:pt idx="515">
                  <c:v>0.42</c:v>
                </c:pt>
                <c:pt idx="516">
                  <c:v>0.43</c:v>
                </c:pt>
                <c:pt idx="517">
                  <c:v>0.45</c:v>
                </c:pt>
                <c:pt idx="518">
                  <c:v>0.47</c:v>
                </c:pt>
                <c:pt idx="519">
                  <c:v>0.46</c:v>
                </c:pt>
                <c:pt idx="520">
                  <c:v>0.43</c:v>
                </c:pt>
                <c:pt idx="521">
                  <c:v>0.47</c:v>
                </c:pt>
                <c:pt idx="522">
                  <c:v>0.47</c:v>
                </c:pt>
                <c:pt idx="523">
                  <c:v>0.51</c:v>
                </c:pt>
                <c:pt idx="524">
                  <c:v>0.56999999999999995</c:v>
                </c:pt>
                <c:pt idx="525">
                  <c:v>0.55000000000000004</c:v>
                </c:pt>
                <c:pt idx="526">
                  <c:v>0.56000000000000005</c:v>
                </c:pt>
                <c:pt idx="527">
                  <c:v>0.53</c:v>
                </c:pt>
                <c:pt idx="528">
                  <c:v>0.53</c:v>
                </c:pt>
                <c:pt idx="529">
                  <c:v>0.59</c:v>
                </c:pt>
                <c:pt idx="530">
                  <c:v>0.56000000000000005</c:v>
                </c:pt>
                <c:pt idx="531">
                  <c:v>0.57999999999999996</c:v>
                </c:pt>
                <c:pt idx="532">
                  <c:v>0.6</c:v>
                </c:pt>
                <c:pt idx="533">
                  <c:v>0.64</c:v>
                </c:pt>
                <c:pt idx="534">
                  <c:v>0.57999999999999996</c:v>
                </c:pt>
                <c:pt idx="535">
                  <c:v>0.6</c:v>
                </c:pt>
                <c:pt idx="536">
                  <c:v>0.62</c:v>
                </c:pt>
                <c:pt idx="537">
                  <c:v>0.55000000000000004</c:v>
                </c:pt>
                <c:pt idx="538">
                  <c:v>0.54</c:v>
                </c:pt>
                <c:pt idx="539">
                  <c:v>0.49</c:v>
                </c:pt>
                <c:pt idx="540">
                  <c:v>0.45</c:v>
                </c:pt>
                <c:pt idx="541">
                  <c:v>0.43</c:v>
                </c:pt>
                <c:pt idx="542">
                  <c:v>0.42</c:v>
                </c:pt>
                <c:pt idx="543">
                  <c:v>0.38</c:v>
                </c:pt>
                <c:pt idx="544">
                  <c:v>0.37</c:v>
                </c:pt>
                <c:pt idx="545">
                  <c:v>0.33</c:v>
                </c:pt>
                <c:pt idx="546">
                  <c:v>0.33</c:v>
                </c:pt>
                <c:pt idx="547">
                  <c:v>0.32</c:v>
                </c:pt>
                <c:pt idx="548">
                  <c:v>0.39</c:v>
                </c:pt>
                <c:pt idx="549">
                  <c:v>0.46</c:v>
                </c:pt>
                <c:pt idx="550">
                  <c:v>0.48</c:v>
                </c:pt>
                <c:pt idx="551">
                  <c:v>0.44</c:v>
                </c:pt>
                <c:pt idx="552">
                  <c:v>0.41</c:v>
                </c:pt>
                <c:pt idx="553">
                  <c:v>0.4</c:v>
                </c:pt>
                <c:pt idx="554">
                  <c:v>0.38</c:v>
                </c:pt>
                <c:pt idx="555">
                  <c:v>0.36</c:v>
                </c:pt>
                <c:pt idx="556">
                  <c:v>0.36</c:v>
                </c:pt>
                <c:pt idx="557">
                  <c:v>0.33</c:v>
                </c:pt>
                <c:pt idx="558">
                  <c:v>0.31</c:v>
                </c:pt>
                <c:pt idx="559">
                  <c:v>0.3</c:v>
                </c:pt>
                <c:pt idx="560">
                  <c:v>0.27</c:v>
                </c:pt>
                <c:pt idx="561">
                  <c:v>0.28000000000000003</c:v>
                </c:pt>
                <c:pt idx="562">
                  <c:v>0.27</c:v>
                </c:pt>
                <c:pt idx="563">
                  <c:v>0.26</c:v>
                </c:pt>
                <c:pt idx="564">
                  <c:v>0.25</c:v>
                </c:pt>
                <c:pt idx="565">
                  <c:v>0.24</c:v>
                </c:pt>
                <c:pt idx="566">
                  <c:v>0.23</c:v>
                </c:pt>
                <c:pt idx="567">
                  <c:v>0.28000000000000003</c:v>
                </c:pt>
                <c:pt idx="568">
                  <c:v>0.26</c:v>
                </c:pt>
                <c:pt idx="569">
                  <c:v>0.26</c:v>
                </c:pt>
                <c:pt idx="570">
                  <c:v>0.24</c:v>
                </c:pt>
                <c:pt idx="571">
                  <c:v>0.22</c:v>
                </c:pt>
                <c:pt idx="572">
                  <c:v>0.27</c:v>
                </c:pt>
                <c:pt idx="573">
                  <c:v>0.26</c:v>
                </c:pt>
                <c:pt idx="574">
                  <c:v>0.26</c:v>
                </c:pt>
                <c:pt idx="575">
                  <c:v>0.28999999999999998</c:v>
                </c:pt>
                <c:pt idx="576">
                  <c:v>0.26</c:v>
                </c:pt>
                <c:pt idx="577">
                  <c:v>0.25</c:v>
                </c:pt>
                <c:pt idx="578">
                  <c:v>0.25</c:v>
                </c:pt>
                <c:pt idx="579">
                  <c:v>0.27</c:v>
                </c:pt>
                <c:pt idx="580">
                  <c:v>0.28000000000000003</c:v>
                </c:pt>
                <c:pt idx="581">
                  <c:v>0.27</c:v>
                </c:pt>
                <c:pt idx="582">
                  <c:v>0.27</c:v>
                </c:pt>
                <c:pt idx="583">
                  <c:v>0.25</c:v>
                </c:pt>
                <c:pt idx="584">
                  <c:v>0.24</c:v>
                </c:pt>
                <c:pt idx="585">
                  <c:v>0.24</c:v>
                </c:pt>
                <c:pt idx="586">
                  <c:v>0.24</c:v>
                </c:pt>
                <c:pt idx="587">
                  <c:v>0.22</c:v>
                </c:pt>
                <c:pt idx="588">
                  <c:v>0.22</c:v>
                </c:pt>
                <c:pt idx="589">
                  <c:v>0.22</c:v>
                </c:pt>
                <c:pt idx="590">
                  <c:v>0.21</c:v>
                </c:pt>
                <c:pt idx="591">
                  <c:v>0.2</c:v>
                </c:pt>
                <c:pt idx="592">
                  <c:v>0.19</c:v>
                </c:pt>
                <c:pt idx="593">
                  <c:v>0.17</c:v>
                </c:pt>
                <c:pt idx="594">
                  <c:v>0.2</c:v>
                </c:pt>
                <c:pt idx="595">
                  <c:v>0.19</c:v>
                </c:pt>
                <c:pt idx="596">
                  <c:v>0.19</c:v>
                </c:pt>
                <c:pt idx="597">
                  <c:v>0.2</c:v>
                </c:pt>
                <c:pt idx="598">
                  <c:v>0.19</c:v>
                </c:pt>
                <c:pt idx="599">
                  <c:v>0.18</c:v>
                </c:pt>
                <c:pt idx="600">
                  <c:v>0.18</c:v>
                </c:pt>
                <c:pt idx="601">
                  <c:v>0.17</c:v>
                </c:pt>
                <c:pt idx="602">
                  <c:v>0.16</c:v>
                </c:pt>
                <c:pt idx="603">
                  <c:v>0.16</c:v>
                </c:pt>
                <c:pt idx="604">
                  <c:v>0.17</c:v>
                </c:pt>
                <c:pt idx="605">
                  <c:v>0.16</c:v>
                </c:pt>
                <c:pt idx="606">
                  <c:v>0.17</c:v>
                </c:pt>
                <c:pt idx="607">
                  <c:v>0.19</c:v>
                </c:pt>
                <c:pt idx="608">
                  <c:v>0.21</c:v>
                </c:pt>
                <c:pt idx="609">
                  <c:v>0.22</c:v>
                </c:pt>
                <c:pt idx="610">
                  <c:v>0.28999999999999998</c:v>
                </c:pt>
                <c:pt idx="611">
                  <c:v>0.3</c:v>
                </c:pt>
                <c:pt idx="612">
                  <c:v>0.3</c:v>
                </c:pt>
                <c:pt idx="613">
                  <c:v>0.32</c:v>
                </c:pt>
                <c:pt idx="614">
                  <c:v>0.34</c:v>
                </c:pt>
                <c:pt idx="615">
                  <c:v>0.35</c:v>
                </c:pt>
                <c:pt idx="616">
                  <c:v>0.37</c:v>
                </c:pt>
                <c:pt idx="617">
                  <c:v>0.38</c:v>
                </c:pt>
                <c:pt idx="618">
                  <c:v>0.39</c:v>
                </c:pt>
                <c:pt idx="619">
                  <c:v>0.39</c:v>
                </c:pt>
                <c:pt idx="620">
                  <c:v>0.4</c:v>
                </c:pt>
                <c:pt idx="621">
                  <c:v>0.41</c:v>
                </c:pt>
                <c:pt idx="622">
                  <c:v>0.45</c:v>
                </c:pt>
                <c:pt idx="623">
                  <c:v>0.51</c:v>
                </c:pt>
                <c:pt idx="624">
                  <c:v>0.57999999999999996</c:v>
                </c:pt>
                <c:pt idx="625">
                  <c:v>0.54</c:v>
                </c:pt>
                <c:pt idx="626">
                  <c:v>0.48</c:v>
                </c:pt>
                <c:pt idx="627">
                  <c:v>0.43</c:v>
                </c:pt>
                <c:pt idx="628">
                  <c:v>0.41</c:v>
                </c:pt>
                <c:pt idx="629">
                  <c:v>0.4</c:v>
                </c:pt>
                <c:pt idx="630">
                  <c:v>0.42</c:v>
                </c:pt>
                <c:pt idx="631">
                  <c:v>0.43</c:v>
                </c:pt>
                <c:pt idx="632">
                  <c:v>0.43</c:v>
                </c:pt>
                <c:pt idx="633">
                  <c:v>0.41</c:v>
                </c:pt>
                <c:pt idx="634">
                  <c:v>0.42</c:v>
                </c:pt>
                <c:pt idx="635">
                  <c:v>0.43</c:v>
                </c:pt>
                <c:pt idx="636">
                  <c:v>0.45</c:v>
                </c:pt>
                <c:pt idx="637">
                  <c:v>0.46</c:v>
                </c:pt>
                <c:pt idx="638">
                  <c:v>0.49</c:v>
                </c:pt>
                <c:pt idx="639">
                  <c:v>0.5</c:v>
                </c:pt>
                <c:pt idx="640">
                  <c:v>0.52</c:v>
                </c:pt>
                <c:pt idx="641">
                  <c:v>0.54</c:v>
                </c:pt>
                <c:pt idx="642">
                  <c:v>0.59</c:v>
                </c:pt>
                <c:pt idx="643">
                  <c:v>0.68</c:v>
                </c:pt>
                <c:pt idx="644">
                  <c:v>0.75</c:v>
                </c:pt>
                <c:pt idx="645">
                  <c:v>0.82</c:v>
                </c:pt>
                <c:pt idx="646">
                  <c:v>0.87</c:v>
                </c:pt>
                <c:pt idx="647">
                  <c:v>0.87</c:v>
                </c:pt>
                <c:pt idx="648">
                  <c:v>0.86</c:v>
                </c:pt>
                <c:pt idx="649">
                  <c:v>0.81</c:v>
                </c:pt>
                <c:pt idx="650">
                  <c:v>0.78</c:v>
                </c:pt>
                <c:pt idx="651">
                  <c:v>0.73</c:v>
                </c:pt>
                <c:pt idx="652">
                  <c:v>0.69</c:v>
                </c:pt>
                <c:pt idx="653">
                  <c:v>0.63</c:v>
                </c:pt>
                <c:pt idx="654">
                  <c:v>0.55000000000000004</c:v>
                </c:pt>
                <c:pt idx="655">
                  <c:v>0.52</c:v>
                </c:pt>
                <c:pt idx="656">
                  <c:v>0.46</c:v>
                </c:pt>
                <c:pt idx="657">
                  <c:v>0.42</c:v>
                </c:pt>
                <c:pt idx="658">
                  <c:v>0.39</c:v>
                </c:pt>
                <c:pt idx="659">
                  <c:v>0.35</c:v>
                </c:pt>
                <c:pt idx="660">
                  <c:v>0.32</c:v>
                </c:pt>
                <c:pt idx="661">
                  <c:v>0.3</c:v>
                </c:pt>
                <c:pt idx="662">
                  <c:v>0.28000000000000003</c:v>
                </c:pt>
                <c:pt idx="663">
                  <c:v>0.26</c:v>
                </c:pt>
                <c:pt idx="664">
                  <c:v>0.25</c:v>
                </c:pt>
                <c:pt idx="665">
                  <c:v>0.24</c:v>
                </c:pt>
                <c:pt idx="666">
                  <c:v>0.23</c:v>
                </c:pt>
                <c:pt idx="667">
                  <c:v>0.21</c:v>
                </c:pt>
                <c:pt idx="668">
                  <c:v>0.21</c:v>
                </c:pt>
                <c:pt idx="669">
                  <c:v>0.2</c:v>
                </c:pt>
                <c:pt idx="670">
                  <c:v>0.2</c:v>
                </c:pt>
                <c:pt idx="671">
                  <c:v>0.19</c:v>
                </c:pt>
                <c:pt idx="672">
                  <c:v>0.19</c:v>
                </c:pt>
                <c:pt idx="673">
                  <c:v>0.18</c:v>
                </c:pt>
                <c:pt idx="674">
                  <c:v>0.18</c:v>
                </c:pt>
                <c:pt idx="675">
                  <c:v>0.19</c:v>
                </c:pt>
                <c:pt idx="676">
                  <c:v>0.2</c:v>
                </c:pt>
                <c:pt idx="677">
                  <c:v>0.21</c:v>
                </c:pt>
                <c:pt idx="678">
                  <c:v>0.21</c:v>
                </c:pt>
                <c:pt idx="679">
                  <c:v>0.19</c:v>
                </c:pt>
                <c:pt idx="680">
                  <c:v>0.18</c:v>
                </c:pt>
                <c:pt idx="681">
                  <c:v>0.18</c:v>
                </c:pt>
                <c:pt idx="682">
                  <c:v>0.18</c:v>
                </c:pt>
                <c:pt idx="683">
                  <c:v>0.18</c:v>
                </c:pt>
                <c:pt idx="684">
                  <c:v>0.18</c:v>
                </c:pt>
                <c:pt idx="685">
                  <c:v>0.17</c:v>
                </c:pt>
                <c:pt idx="686">
                  <c:v>0.17</c:v>
                </c:pt>
                <c:pt idx="687">
                  <c:v>0.16</c:v>
                </c:pt>
                <c:pt idx="688">
                  <c:v>0.17</c:v>
                </c:pt>
                <c:pt idx="689">
                  <c:v>0.17</c:v>
                </c:pt>
                <c:pt idx="690">
                  <c:v>0.16</c:v>
                </c:pt>
                <c:pt idx="691">
                  <c:v>0.17</c:v>
                </c:pt>
                <c:pt idx="692">
                  <c:v>0.17</c:v>
                </c:pt>
                <c:pt idx="693">
                  <c:v>0.16</c:v>
                </c:pt>
                <c:pt idx="694">
                  <c:v>0.15</c:v>
                </c:pt>
                <c:pt idx="695">
                  <c:v>0.19</c:v>
                </c:pt>
                <c:pt idx="696">
                  <c:v>0.24</c:v>
                </c:pt>
                <c:pt idx="697">
                  <c:v>0.26</c:v>
                </c:pt>
                <c:pt idx="698">
                  <c:v>0.25</c:v>
                </c:pt>
                <c:pt idx="699">
                  <c:v>0.24</c:v>
                </c:pt>
                <c:pt idx="700">
                  <c:v>0.22</c:v>
                </c:pt>
                <c:pt idx="701">
                  <c:v>0.21</c:v>
                </c:pt>
                <c:pt idx="702">
                  <c:v>0.22</c:v>
                </c:pt>
                <c:pt idx="703">
                  <c:v>0.24</c:v>
                </c:pt>
                <c:pt idx="704">
                  <c:v>0.26</c:v>
                </c:pt>
                <c:pt idx="705">
                  <c:v>0.27</c:v>
                </c:pt>
                <c:pt idx="706">
                  <c:v>0.26</c:v>
                </c:pt>
                <c:pt idx="707">
                  <c:v>0.26</c:v>
                </c:pt>
                <c:pt idx="708">
                  <c:v>0.28999999999999998</c:v>
                </c:pt>
                <c:pt idx="709">
                  <c:v>0.31</c:v>
                </c:pt>
                <c:pt idx="710">
                  <c:v>0.33</c:v>
                </c:pt>
                <c:pt idx="711">
                  <c:v>0.34</c:v>
                </c:pt>
                <c:pt idx="712">
                  <c:v>0.35</c:v>
                </c:pt>
                <c:pt idx="713">
                  <c:v>0.36</c:v>
                </c:pt>
                <c:pt idx="714">
                  <c:v>0.36</c:v>
                </c:pt>
                <c:pt idx="715">
                  <c:v>0.41</c:v>
                </c:pt>
                <c:pt idx="716">
                  <c:v>0.44</c:v>
                </c:pt>
                <c:pt idx="717">
                  <c:v>0.44</c:v>
                </c:pt>
                <c:pt idx="718">
                  <c:v>0.46</c:v>
                </c:pt>
                <c:pt idx="719">
                  <c:v>0.47</c:v>
                </c:pt>
                <c:pt idx="720">
                  <c:v>0.5</c:v>
                </c:pt>
                <c:pt idx="721">
                  <c:v>0.5</c:v>
                </c:pt>
                <c:pt idx="722">
                  <c:v>0.49</c:v>
                </c:pt>
                <c:pt idx="723">
                  <c:v>0.45</c:v>
                </c:pt>
                <c:pt idx="724">
                  <c:v>0.43</c:v>
                </c:pt>
                <c:pt idx="725">
                  <c:v>0.4</c:v>
                </c:pt>
                <c:pt idx="726">
                  <c:v>0.36</c:v>
                </c:pt>
                <c:pt idx="727">
                  <c:v>0.33</c:v>
                </c:pt>
                <c:pt idx="728">
                  <c:v>0.3</c:v>
                </c:pt>
                <c:pt idx="729">
                  <c:v>0.28999999999999998</c:v>
                </c:pt>
                <c:pt idx="730">
                  <c:v>0.27</c:v>
                </c:pt>
                <c:pt idx="731">
                  <c:v>0.23</c:v>
                </c:pt>
                <c:pt idx="732">
                  <c:v>0.22</c:v>
                </c:pt>
                <c:pt idx="733">
                  <c:v>0.22</c:v>
                </c:pt>
                <c:pt idx="734">
                  <c:v>0.22</c:v>
                </c:pt>
                <c:pt idx="735">
                  <c:v>0.25</c:v>
                </c:pt>
                <c:pt idx="736">
                  <c:v>0.28999999999999998</c:v>
                </c:pt>
                <c:pt idx="737">
                  <c:v>0.3</c:v>
                </c:pt>
                <c:pt idx="738">
                  <c:v>0.28999999999999998</c:v>
                </c:pt>
                <c:pt idx="739">
                  <c:v>0.28000000000000003</c:v>
                </c:pt>
                <c:pt idx="740">
                  <c:v>0.27</c:v>
                </c:pt>
                <c:pt idx="741">
                  <c:v>0.28999999999999998</c:v>
                </c:pt>
                <c:pt idx="742">
                  <c:v>0.28000000000000003</c:v>
                </c:pt>
                <c:pt idx="743">
                  <c:v>0.25</c:v>
                </c:pt>
                <c:pt idx="744">
                  <c:v>0.24</c:v>
                </c:pt>
                <c:pt idx="745">
                  <c:v>0.22</c:v>
                </c:pt>
                <c:pt idx="746">
                  <c:v>0.2</c:v>
                </c:pt>
                <c:pt idx="747">
                  <c:v>0.21</c:v>
                </c:pt>
                <c:pt idx="748">
                  <c:v>0.22</c:v>
                </c:pt>
                <c:pt idx="749">
                  <c:v>0.22</c:v>
                </c:pt>
                <c:pt idx="750">
                  <c:v>0.21</c:v>
                </c:pt>
                <c:pt idx="751">
                  <c:v>0.2</c:v>
                </c:pt>
                <c:pt idx="752">
                  <c:v>0.19</c:v>
                </c:pt>
                <c:pt idx="753">
                  <c:v>0.17</c:v>
                </c:pt>
                <c:pt idx="754">
                  <c:v>0.17</c:v>
                </c:pt>
                <c:pt idx="755">
                  <c:v>0.15</c:v>
                </c:pt>
                <c:pt idx="756">
                  <c:v>0.17</c:v>
                </c:pt>
                <c:pt idx="757">
                  <c:v>0.16</c:v>
                </c:pt>
                <c:pt idx="758">
                  <c:v>0.15</c:v>
                </c:pt>
                <c:pt idx="759">
                  <c:v>0.14000000000000001</c:v>
                </c:pt>
                <c:pt idx="760">
                  <c:v>0.13</c:v>
                </c:pt>
                <c:pt idx="761">
                  <c:v>0.13</c:v>
                </c:pt>
                <c:pt idx="762">
                  <c:v>0.13</c:v>
                </c:pt>
                <c:pt idx="763">
                  <c:v>0.12</c:v>
                </c:pt>
                <c:pt idx="764">
                  <c:v>0.13</c:v>
                </c:pt>
                <c:pt idx="765">
                  <c:v>0.13</c:v>
                </c:pt>
                <c:pt idx="766">
                  <c:v>0.13</c:v>
                </c:pt>
                <c:pt idx="767">
                  <c:v>0.13</c:v>
                </c:pt>
                <c:pt idx="768">
                  <c:v>0.16</c:v>
                </c:pt>
                <c:pt idx="769">
                  <c:v>0.22</c:v>
                </c:pt>
                <c:pt idx="770">
                  <c:v>0.24</c:v>
                </c:pt>
                <c:pt idx="771">
                  <c:v>0.24</c:v>
                </c:pt>
                <c:pt idx="772">
                  <c:v>0.24</c:v>
                </c:pt>
                <c:pt idx="773">
                  <c:v>0.24</c:v>
                </c:pt>
                <c:pt idx="774">
                  <c:v>0.24</c:v>
                </c:pt>
                <c:pt idx="775">
                  <c:v>0.24</c:v>
                </c:pt>
                <c:pt idx="776">
                  <c:v>0.23</c:v>
                </c:pt>
                <c:pt idx="777">
                  <c:v>0.23</c:v>
                </c:pt>
                <c:pt idx="778">
                  <c:v>0.23</c:v>
                </c:pt>
                <c:pt idx="779">
                  <c:v>0.23</c:v>
                </c:pt>
                <c:pt idx="780">
                  <c:v>0.23</c:v>
                </c:pt>
                <c:pt idx="781">
                  <c:v>0.22</c:v>
                </c:pt>
                <c:pt idx="782">
                  <c:v>0.23</c:v>
                </c:pt>
                <c:pt idx="783">
                  <c:v>0.24</c:v>
                </c:pt>
                <c:pt idx="784">
                  <c:v>0.28000000000000003</c:v>
                </c:pt>
                <c:pt idx="785">
                  <c:v>0.27</c:v>
                </c:pt>
                <c:pt idx="786">
                  <c:v>0.25</c:v>
                </c:pt>
                <c:pt idx="787">
                  <c:v>0.25</c:v>
                </c:pt>
                <c:pt idx="788">
                  <c:v>0.28999999999999998</c:v>
                </c:pt>
                <c:pt idx="789">
                  <c:v>0.28999999999999998</c:v>
                </c:pt>
                <c:pt idx="790">
                  <c:v>0.32</c:v>
                </c:pt>
                <c:pt idx="791">
                  <c:v>0.37</c:v>
                </c:pt>
                <c:pt idx="792">
                  <c:v>0.35</c:v>
                </c:pt>
                <c:pt idx="793">
                  <c:v>0.4</c:v>
                </c:pt>
                <c:pt idx="794">
                  <c:v>0.41</c:v>
                </c:pt>
                <c:pt idx="795">
                  <c:v>0.4</c:v>
                </c:pt>
                <c:pt idx="796">
                  <c:v>0.37</c:v>
                </c:pt>
                <c:pt idx="797">
                  <c:v>0.36</c:v>
                </c:pt>
                <c:pt idx="798">
                  <c:v>0.37</c:v>
                </c:pt>
                <c:pt idx="799">
                  <c:v>0.35</c:v>
                </c:pt>
                <c:pt idx="800">
                  <c:v>0.35</c:v>
                </c:pt>
                <c:pt idx="801">
                  <c:v>0.42</c:v>
                </c:pt>
                <c:pt idx="802">
                  <c:v>0.43</c:v>
                </c:pt>
                <c:pt idx="803">
                  <c:v>0.52</c:v>
                </c:pt>
                <c:pt idx="804">
                  <c:v>0.59</c:v>
                </c:pt>
                <c:pt idx="805">
                  <c:v>0.62</c:v>
                </c:pt>
                <c:pt idx="806">
                  <c:v>0.69</c:v>
                </c:pt>
                <c:pt idx="807">
                  <c:v>0.76</c:v>
                </c:pt>
                <c:pt idx="808">
                  <c:v>0.81</c:v>
                </c:pt>
                <c:pt idx="809">
                  <c:v>0.89</c:v>
                </c:pt>
                <c:pt idx="810">
                  <c:v>0.9</c:v>
                </c:pt>
                <c:pt idx="811">
                  <c:v>0.98</c:v>
                </c:pt>
                <c:pt idx="812">
                  <c:v>1.03</c:v>
                </c:pt>
                <c:pt idx="813">
                  <c:v>1.02</c:v>
                </c:pt>
                <c:pt idx="814">
                  <c:v>1</c:v>
                </c:pt>
                <c:pt idx="815">
                  <c:v>1</c:v>
                </c:pt>
                <c:pt idx="816">
                  <c:v>0.93</c:v>
                </c:pt>
                <c:pt idx="817">
                  <c:v>0.87</c:v>
                </c:pt>
                <c:pt idx="818">
                  <c:v>0.79</c:v>
                </c:pt>
                <c:pt idx="819">
                  <c:v>0.75</c:v>
                </c:pt>
                <c:pt idx="820">
                  <c:v>0.72</c:v>
                </c:pt>
                <c:pt idx="821">
                  <c:v>0.67</c:v>
                </c:pt>
                <c:pt idx="822">
                  <c:v>0.62</c:v>
                </c:pt>
                <c:pt idx="823">
                  <c:v>0.56000000000000005</c:v>
                </c:pt>
                <c:pt idx="824">
                  <c:v>0.56000000000000005</c:v>
                </c:pt>
                <c:pt idx="825">
                  <c:v>0.54</c:v>
                </c:pt>
                <c:pt idx="826">
                  <c:v>0.56000000000000005</c:v>
                </c:pt>
                <c:pt idx="827">
                  <c:v>0.55000000000000004</c:v>
                </c:pt>
                <c:pt idx="828">
                  <c:v>0.54</c:v>
                </c:pt>
                <c:pt idx="829">
                  <c:v>0.55000000000000004</c:v>
                </c:pt>
                <c:pt idx="830">
                  <c:v>0.51</c:v>
                </c:pt>
                <c:pt idx="831">
                  <c:v>0.47</c:v>
                </c:pt>
                <c:pt idx="832">
                  <c:v>0.44</c:v>
                </c:pt>
                <c:pt idx="833">
                  <c:v>0.43</c:v>
                </c:pt>
                <c:pt idx="834">
                  <c:v>0.4</c:v>
                </c:pt>
                <c:pt idx="835">
                  <c:v>0.42</c:v>
                </c:pt>
                <c:pt idx="836">
                  <c:v>0.41</c:v>
                </c:pt>
                <c:pt idx="837">
                  <c:v>0.43</c:v>
                </c:pt>
                <c:pt idx="838">
                  <c:v>0.41</c:v>
                </c:pt>
                <c:pt idx="839">
                  <c:v>0.39</c:v>
                </c:pt>
                <c:pt idx="840">
                  <c:v>0.35</c:v>
                </c:pt>
                <c:pt idx="841">
                  <c:v>0.33</c:v>
                </c:pt>
                <c:pt idx="842">
                  <c:v>0.34</c:v>
                </c:pt>
                <c:pt idx="843">
                  <c:v>0.35</c:v>
                </c:pt>
                <c:pt idx="844">
                  <c:v>0.39</c:v>
                </c:pt>
                <c:pt idx="845">
                  <c:v>0.43</c:v>
                </c:pt>
                <c:pt idx="846">
                  <c:v>0.39</c:v>
                </c:pt>
                <c:pt idx="847">
                  <c:v>0.37</c:v>
                </c:pt>
                <c:pt idx="848">
                  <c:v>0.38</c:v>
                </c:pt>
                <c:pt idx="849">
                  <c:v>0.36</c:v>
                </c:pt>
                <c:pt idx="850">
                  <c:v>0.36</c:v>
                </c:pt>
                <c:pt idx="851">
                  <c:v>0.38</c:v>
                </c:pt>
                <c:pt idx="852">
                  <c:v>0.36</c:v>
                </c:pt>
                <c:pt idx="853">
                  <c:v>0.37</c:v>
                </c:pt>
                <c:pt idx="854">
                  <c:v>0.38</c:v>
                </c:pt>
                <c:pt idx="855">
                  <c:v>0.36</c:v>
                </c:pt>
                <c:pt idx="856">
                  <c:v>0.37</c:v>
                </c:pt>
                <c:pt idx="857">
                  <c:v>0.37</c:v>
                </c:pt>
                <c:pt idx="858">
                  <c:v>0.35</c:v>
                </c:pt>
                <c:pt idx="859">
                  <c:v>0.34</c:v>
                </c:pt>
                <c:pt idx="860">
                  <c:v>0.34</c:v>
                </c:pt>
                <c:pt idx="861">
                  <c:v>0.33</c:v>
                </c:pt>
                <c:pt idx="862">
                  <c:v>0.36</c:v>
                </c:pt>
                <c:pt idx="863">
                  <c:v>0.33</c:v>
                </c:pt>
                <c:pt idx="864">
                  <c:v>0.39</c:v>
                </c:pt>
                <c:pt idx="865">
                  <c:v>0.42</c:v>
                </c:pt>
                <c:pt idx="866">
                  <c:v>0.49</c:v>
                </c:pt>
                <c:pt idx="867">
                  <c:v>0.49</c:v>
                </c:pt>
                <c:pt idx="868">
                  <c:v>0.51</c:v>
                </c:pt>
                <c:pt idx="869">
                  <c:v>0.48</c:v>
                </c:pt>
                <c:pt idx="870">
                  <c:v>0.48</c:v>
                </c:pt>
                <c:pt idx="871">
                  <c:v>0.46</c:v>
                </c:pt>
                <c:pt idx="872">
                  <c:v>0.46</c:v>
                </c:pt>
                <c:pt idx="873">
                  <c:v>0.43</c:v>
                </c:pt>
                <c:pt idx="874">
                  <c:v>0.41</c:v>
                </c:pt>
                <c:pt idx="875">
                  <c:v>0.38</c:v>
                </c:pt>
                <c:pt idx="876">
                  <c:v>0.38</c:v>
                </c:pt>
                <c:pt idx="877">
                  <c:v>0.38</c:v>
                </c:pt>
                <c:pt idx="878">
                  <c:v>0.34</c:v>
                </c:pt>
                <c:pt idx="879">
                  <c:v>0.39</c:v>
                </c:pt>
                <c:pt idx="880">
                  <c:v>0.39</c:v>
                </c:pt>
                <c:pt idx="881">
                  <c:v>0.39</c:v>
                </c:pt>
                <c:pt idx="882">
                  <c:v>0.37</c:v>
                </c:pt>
                <c:pt idx="883">
                  <c:v>0.4</c:v>
                </c:pt>
                <c:pt idx="884">
                  <c:v>0.37</c:v>
                </c:pt>
                <c:pt idx="885">
                  <c:v>0.38</c:v>
                </c:pt>
                <c:pt idx="886">
                  <c:v>0.35</c:v>
                </c:pt>
                <c:pt idx="887">
                  <c:v>0.34</c:v>
                </c:pt>
                <c:pt idx="888">
                  <c:v>0.33</c:v>
                </c:pt>
                <c:pt idx="889">
                  <c:v>0.38</c:v>
                </c:pt>
                <c:pt idx="890">
                  <c:v>0.34</c:v>
                </c:pt>
                <c:pt idx="891">
                  <c:v>0.33</c:v>
                </c:pt>
                <c:pt idx="892">
                  <c:v>0.31</c:v>
                </c:pt>
                <c:pt idx="893">
                  <c:v>0.28000000000000003</c:v>
                </c:pt>
                <c:pt idx="894">
                  <c:v>0.28000000000000003</c:v>
                </c:pt>
                <c:pt idx="895">
                  <c:v>0.27</c:v>
                </c:pt>
                <c:pt idx="896">
                  <c:v>0.28000000000000003</c:v>
                </c:pt>
                <c:pt idx="897">
                  <c:v>0.27</c:v>
                </c:pt>
                <c:pt idx="898">
                  <c:v>0.24</c:v>
                </c:pt>
                <c:pt idx="899">
                  <c:v>0.25</c:v>
                </c:pt>
                <c:pt idx="900">
                  <c:v>0.27</c:v>
                </c:pt>
                <c:pt idx="901">
                  <c:v>0.26</c:v>
                </c:pt>
                <c:pt idx="902">
                  <c:v>0.25</c:v>
                </c:pt>
                <c:pt idx="903">
                  <c:v>0.24</c:v>
                </c:pt>
                <c:pt idx="904">
                  <c:v>0.22</c:v>
                </c:pt>
                <c:pt idx="905">
                  <c:v>0.21</c:v>
                </c:pt>
                <c:pt idx="906">
                  <c:v>0.21</c:v>
                </c:pt>
                <c:pt idx="907">
                  <c:v>0.21</c:v>
                </c:pt>
                <c:pt idx="908">
                  <c:v>0.2</c:v>
                </c:pt>
                <c:pt idx="909">
                  <c:v>0.22</c:v>
                </c:pt>
                <c:pt idx="910">
                  <c:v>0.23</c:v>
                </c:pt>
                <c:pt idx="911">
                  <c:v>0.23</c:v>
                </c:pt>
                <c:pt idx="912">
                  <c:v>0.25</c:v>
                </c:pt>
                <c:pt idx="913">
                  <c:v>0.24</c:v>
                </c:pt>
                <c:pt idx="914">
                  <c:v>0.22</c:v>
                </c:pt>
                <c:pt idx="915">
                  <c:v>0.22</c:v>
                </c:pt>
                <c:pt idx="916">
                  <c:v>0.22</c:v>
                </c:pt>
                <c:pt idx="917">
                  <c:v>0.24</c:v>
                </c:pt>
                <c:pt idx="918">
                  <c:v>0.31</c:v>
                </c:pt>
                <c:pt idx="919">
                  <c:v>0.35</c:v>
                </c:pt>
                <c:pt idx="920">
                  <c:v>0.32</c:v>
                </c:pt>
                <c:pt idx="921">
                  <c:v>0.32</c:v>
                </c:pt>
                <c:pt idx="922">
                  <c:v>0.31</c:v>
                </c:pt>
                <c:pt idx="923">
                  <c:v>0.28999999999999998</c:v>
                </c:pt>
                <c:pt idx="924">
                  <c:v>0.28000000000000003</c:v>
                </c:pt>
                <c:pt idx="925">
                  <c:v>0.25</c:v>
                </c:pt>
                <c:pt idx="926">
                  <c:v>0.24</c:v>
                </c:pt>
                <c:pt idx="927">
                  <c:v>0.22</c:v>
                </c:pt>
                <c:pt idx="928">
                  <c:v>0.21</c:v>
                </c:pt>
                <c:pt idx="929">
                  <c:v>0.21</c:v>
                </c:pt>
                <c:pt idx="930">
                  <c:v>0.21</c:v>
                </c:pt>
                <c:pt idx="931">
                  <c:v>0.21</c:v>
                </c:pt>
                <c:pt idx="932">
                  <c:v>0.2</c:v>
                </c:pt>
                <c:pt idx="933">
                  <c:v>0.2</c:v>
                </c:pt>
                <c:pt idx="934">
                  <c:v>0.21</c:v>
                </c:pt>
                <c:pt idx="935">
                  <c:v>0.23</c:v>
                </c:pt>
                <c:pt idx="936">
                  <c:v>0.26</c:v>
                </c:pt>
                <c:pt idx="937">
                  <c:v>0.28999999999999998</c:v>
                </c:pt>
                <c:pt idx="938">
                  <c:v>0.31</c:v>
                </c:pt>
                <c:pt idx="939">
                  <c:v>0.36</c:v>
                </c:pt>
                <c:pt idx="940">
                  <c:v>0.41</c:v>
                </c:pt>
                <c:pt idx="941">
                  <c:v>0.45</c:v>
                </c:pt>
                <c:pt idx="942">
                  <c:v>0.46</c:v>
                </c:pt>
                <c:pt idx="943">
                  <c:v>0.48</c:v>
                </c:pt>
                <c:pt idx="944">
                  <c:v>0.48</c:v>
                </c:pt>
                <c:pt idx="945">
                  <c:v>0.47</c:v>
                </c:pt>
                <c:pt idx="946">
                  <c:v>0.45</c:v>
                </c:pt>
                <c:pt idx="947">
                  <c:v>0.42</c:v>
                </c:pt>
                <c:pt idx="948">
                  <c:v>0.38</c:v>
                </c:pt>
                <c:pt idx="949">
                  <c:v>0.35</c:v>
                </c:pt>
                <c:pt idx="950">
                  <c:v>0.33</c:v>
                </c:pt>
                <c:pt idx="951">
                  <c:v>0.32</c:v>
                </c:pt>
                <c:pt idx="952">
                  <c:v>0.3</c:v>
                </c:pt>
                <c:pt idx="953">
                  <c:v>0.28999999999999998</c:v>
                </c:pt>
                <c:pt idx="954">
                  <c:v>0.27</c:v>
                </c:pt>
                <c:pt idx="955">
                  <c:v>0.26</c:v>
                </c:pt>
                <c:pt idx="956">
                  <c:v>0.24</c:v>
                </c:pt>
                <c:pt idx="957">
                  <c:v>0.24</c:v>
                </c:pt>
                <c:pt idx="958">
                  <c:v>0.24</c:v>
                </c:pt>
                <c:pt idx="959">
                  <c:v>0.23</c:v>
                </c:pt>
                <c:pt idx="960">
                  <c:v>0.22</c:v>
                </c:pt>
                <c:pt idx="961">
                  <c:v>0.23</c:v>
                </c:pt>
                <c:pt idx="962">
                  <c:v>0.27</c:v>
                </c:pt>
                <c:pt idx="963">
                  <c:v>0.3</c:v>
                </c:pt>
                <c:pt idx="964">
                  <c:v>0.34</c:v>
                </c:pt>
                <c:pt idx="965">
                  <c:v>0.32</c:v>
                </c:pt>
                <c:pt idx="966">
                  <c:v>0.31</c:v>
                </c:pt>
                <c:pt idx="967">
                  <c:v>0.28999999999999998</c:v>
                </c:pt>
                <c:pt idx="968">
                  <c:v>0.28000000000000003</c:v>
                </c:pt>
                <c:pt idx="969">
                  <c:v>0.28000000000000003</c:v>
                </c:pt>
                <c:pt idx="970">
                  <c:v>0.28999999999999998</c:v>
                </c:pt>
                <c:pt idx="971">
                  <c:v>0.26</c:v>
                </c:pt>
                <c:pt idx="972">
                  <c:v>0.25</c:v>
                </c:pt>
                <c:pt idx="973">
                  <c:v>0.23</c:v>
                </c:pt>
                <c:pt idx="974">
                  <c:v>0.22</c:v>
                </c:pt>
                <c:pt idx="975">
                  <c:v>0.22</c:v>
                </c:pt>
                <c:pt idx="976">
                  <c:v>0.22</c:v>
                </c:pt>
                <c:pt idx="977">
                  <c:v>0.22</c:v>
                </c:pt>
                <c:pt idx="978">
                  <c:v>0.21</c:v>
                </c:pt>
                <c:pt idx="979">
                  <c:v>0.2</c:v>
                </c:pt>
                <c:pt idx="980">
                  <c:v>0.19</c:v>
                </c:pt>
                <c:pt idx="981">
                  <c:v>0.18</c:v>
                </c:pt>
                <c:pt idx="982">
                  <c:v>0.16</c:v>
                </c:pt>
                <c:pt idx="983">
                  <c:v>0.16</c:v>
                </c:pt>
                <c:pt idx="984">
                  <c:v>0.17</c:v>
                </c:pt>
                <c:pt idx="985">
                  <c:v>0.19</c:v>
                </c:pt>
                <c:pt idx="986">
                  <c:v>0.17</c:v>
                </c:pt>
                <c:pt idx="987">
                  <c:v>0.17</c:v>
                </c:pt>
                <c:pt idx="988">
                  <c:v>0.17</c:v>
                </c:pt>
                <c:pt idx="989">
                  <c:v>0.17</c:v>
                </c:pt>
                <c:pt idx="990">
                  <c:v>0.22</c:v>
                </c:pt>
                <c:pt idx="991">
                  <c:v>0.21</c:v>
                </c:pt>
                <c:pt idx="992">
                  <c:v>0.2</c:v>
                </c:pt>
                <c:pt idx="993">
                  <c:v>0.22</c:v>
                </c:pt>
                <c:pt idx="994">
                  <c:v>0.2</c:v>
                </c:pt>
                <c:pt idx="995">
                  <c:v>0.19</c:v>
                </c:pt>
                <c:pt idx="996">
                  <c:v>0.19</c:v>
                </c:pt>
                <c:pt idx="997">
                  <c:v>0.18</c:v>
                </c:pt>
                <c:pt idx="998">
                  <c:v>0.17</c:v>
                </c:pt>
                <c:pt idx="999">
                  <c:v>0.16</c:v>
                </c:pt>
                <c:pt idx="1000">
                  <c:v>0.16</c:v>
                </c:pt>
                <c:pt idx="1001">
                  <c:v>0.16</c:v>
                </c:pt>
                <c:pt idx="1002">
                  <c:v>0.16</c:v>
                </c:pt>
                <c:pt idx="1003">
                  <c:v>0.16</c:v>
                </c:pt>
                <c:pt idx="1004">
                  <c:v>0.22</c:v>
                </c:pt>
                <c:pt idx="1005">
                  <c:v>0.22</c:v>
                </c:pt>
                <c:pt idx="1006">
                  <c:v>0.22</c:v>
                </c:pt>
                <c:pt idx="1007">
                  <c:v>0.21</c:v>
                </c:pt>
                <c:pt idx="1008">
                  <c:v>0.19</c:v>
                </c:pt>
                <c:pt idx="1009">
                  <c:v>0.21</c:v>
                </c:pt>
                <c:pt idx="1010">
                  <c:v>0.23</c:v>
                </c:pt>
                <c:pt idx="1011">
                  <c:v>0.26</c:v>
                </c:pt>
                <c:pt idx="1012">
                  <c:v>0.27</c:v>
                </c:pt>
                <c:pt idx="1013">
                  <c:v>0.28000000000000003</c:v>
                </c:pt>
                <c:pt idx="1014">
                  <c:v>0.31</c:v>
                </c:pt>
                <c:pt idx="1015">
                  <c:v>0.27</c:v>
                </c:pt>
                <c:pt idx="1016">
                  <c:v>0.25</c:v>
                </c:pt>
                <c:pt idx="1017">
                  <c:v>0.26</c:v>
                </c:pt>
                <c:pt idx="1018">
                  <c:v>0.24</c:v>
                </c:pt>
                <c:pt idx="1019">
                  <c:v>0.22</c:v>
                </c:pt>
                <c:pt idx="1020">
                  <c:v>0.22</c:v>
                </c:pt>
                <c:pt idx="1021">
                  <c:v>0.22</c:v>
                </c:pt>
                <c:pt idx="1022">
                  <c:v>0.22</c:v>
                </c:pt>
                <c:pt idx="1023">
                  <c:v>0.21</c:v>
                </c:pt>
                <c:pt idx="1024">
                  <c:v>0.21</c:v>
                </c:pt>
                <c:pt idx="1025">
                  <c:v>0.21</c:v>
                </c:pt>
                <c:pt idx="1026">
                  <c:v>0.21</c:v>
                </c:pt>
                <c:pt idx="1027">
                  <c:v>0.22</c:v>
                </c:pt>
                <c:pt idx="1028">
                  <c:v>0.21</c:v>
                </c:pt>
                <c:pt idx="1029">
                  <c:v>0.2</c:v>
                </c:pt>
                <c:pt idx="1030">
                  <c:v>0.19</c:v>
                </c:pt>
                <c:pt idx="1031">
                  <c:v>0.19</c:v>
                </c:pt>
                <c:pt idx="1032">
                  <c:v>0.19</c:v>
                </c:pt>
                <c:pt idx="1033">
                  <c:v>0.2</c:v>
                </c:pt>
                <c:pt idx="1034">
                  <c:v>0.21</c:v>
                </c:pt>
                <c:pt idx="1035">
                  <c:v>0.2</c:v>
                </c:pt>
                <c:pt idx="1036">
                  <c:v>0.22</c:v>
                </c:pt>
                <c:pt idx="1037">
                  <c:v>0.24</c:v>
                </c:pt>
                <c:pt idx="1038">
                  <c:v>0.26</c:v>
                </c:pt>
                <c:pt idx="1039">
                  <c:v>0.28000000000000003</c:v>
                </c:pt>
                <c:pt idx="1040">
                  <c:v>0.27</c:v>
                </c:pt>
                <c:pt idx="1041">
                  <c:v>0.26</c:v>
                </c:pt>
                <c:pt idx="1042">
                  <c:v>0.24</c:v>
                </c:pt>
                <c:pt idx="1043">
                  <c:v>0.27</c:v>
                </c:pt>
                <c:pt idx="1044">
                  <c:v>0.28999999999999998</c:v>
                </c:pt>
                <c:pt idx="1045">
                  <c:v>0.34</c:v>
                </c:pt>
                <c:pt idx="1046">
                  <c:v>0.31</c:v>
                </c:pt>
                <c:pt idx="1047">
                  <c:v>0.28000000000000003</c:v>
                </c:pt>
                <c:pt idx="1048">
                  <c:v>0.26</c:v>
                </c:pt>
                <c:pt idx="1049">
                  <c:v>0.24</c:v>
                </c:pt>
                <c:pt idx="1050">
                  <c:v>0.22</c:v>
                </c:pt>
                <c:pt idx="1051">
                  <c:v>0.22</c:v>
                </c:pt>
                <c:pt idx="1052">
                  <c:v>0.22</c:v>
                </c:pt>
                <c:pt idx="1053">
                  <c:v>0.21</c:v>
                </c:pt>
                <c:pt idx="1054">
                  <c:v>0.22</c:v>
                </c:pt>
                <c:pt idx="1055">
                  <c:v>0.22</c:v>
                </c:pt>
                <c:pt idx="1056">
                  <c:v>0.23</c:v>
                </c:pt>
                <c:pt idx="1057">
                  <c:v>0.22</c:v>
                </c:pt>
                <c:pt idx="1058">
                  <c:v>0.21</c:v>
                </c:pt>
                <c:pt idx="1059">
                  <c:v>0.2</c:v>
                </c:pt>
                <c:pt idx="1060">
                  <c:v>0.2</c:v>
                </c:pt>
                <c:pt idx="1061">
                  <c:v>0.19</c:v>
                </c:pt>
                <c:pt idx="1062">
                  <c:v>0.24</c:v>
                </c:pt>
                <c:pt idx="1063">
                  <c:v>0.27</c:v>
                </c:pt>
                <c:pt idx="1064">
                  <c:v>0.26</c:v>
                </c:pt>
                <c:pt idx="1065">
                  <c:v>0.24</c:v>
                </c:pt>
                <c:pt idx="1066">
                  <c:v>0.22</c:v>
                </c:pt>
                <c:pt idx="1067">
                  <c:v>0.22</c:v>
                </c:pt>
                <c:pt idx="1068">
                  <c:v>0.23</c:v>
                </c:pt>
                <c:pt idx="1069">
                  <c:v>0.22</c:v>
                </c:pt>
                <c:pt idx="1070">
                  <c:v>0.2</c:v>
                </c:pt>
                <c:pt idx="1071">
                  <c:v>0.19</c:v>
                </c:pt>
                <c:pt idx="1072">
                  <c:v>0.19</c:v>
                </c:pt>
                <c:pt idx="1073">
                  <c:v>0.18</c:v>
                </c:pt>
                <c:pt idx="1074">
                  <c:v>0.18</c:v>
                </c:pt>
                <c:pt idx="1075">
                  <c:v>0.18</c:v>
                </c:pt>
                <c:pt idx="1076">
                  <c:v>0.19</c:v>
                </c:pt>
                <c:pt idx="1077">
                  <c:v>0.18</c:v>
                </c:pt>
                <c:pt idx="1078">
                  <c:v>0.17</c:v>
                </c:pt>
                <c:pt idx="1079">
                  <c:v>0.16</c:v>
                </c:pt>
                <c:pt idx="1080">
                  <c:v>0.17</c:v>
                </c:pt>
                <c:pt idx="1081">
                  <c:v>0.17</c:v>
                </c:pt>
                <c:pt idx="1082">
                  <c:v>0.17</c:v>
                </c:pt>
                <c:pt idx="1083">
                  <c:v>0.18</c:v>
                </c:pt>
                <c:pt idx="1084">
                  <c:v>0.18</c:v>
                </c:pt>
                <c:pt idx="1085">
                  <c:v>0.18</c:v>
                </c:pt>
                <c:pt idx="1086">
                  <c:v>0.18</c:v>
                </c:pt>
                <c:pt idx="1087">
                  <c:v>0.18</c:v>
                </c:pt>
                <c:pt idx="1088">
                  <c:v>0.18</c:v>
                </c:pt>
                <c:pt idx="1089">
                  <c:v>0.19</c:v>
                </c:pt>
                <c:pt idx="1090">
                  <c:v>0.2</c:v>
                </c:pt>
                <c:pt idx="1091">
                  <c:v>0.19</c:v>
                </c:pt>
                <c:pt idx="1092">
                  <c:v>0.19</c:v>
                </c:pt>
                <c:pt idx="1093">
                  <c:v>0.18</c:v>
                </c:pt>
                <c:pt idx="1094">
                  <c:v>0.19</c:v>
                </c:pt>
                <c:pt idx="1095">
                  <c:v>0.2</c:v>
                </c:pt>
                <c:pt idx="1096">
                  <c:v>0.19</c:v>
                </c:pt>
                <c:pt idx="1097">
                  <c:v>0.18</c:v>
                </c:pt>
                <c:pt idx="1098">
                  <c:v>0.17</c:v>
                </c:pt>
                <c:pt idx="1099">
                  <c:v>0.16</c:v>
                </c:pt>
                <c:pt idx="1100">
                  <c:v>0.19</c:v>
                </c:pt>
                <c:pt idx="1101">
                  <c:v>0.2</c:v>
                </c:pt>
                <c:pt idx="1102">
                  <c:v>0.24</c:v>
                </c:pt>
                <c:pt idx="1103">
                  <c:v>0.24</c:v>
                </c:pt>
                <c:pt idx="1104">
                  <c:v>0.26</c:v>
                </c:pt>
                <c:pt idx="1105">
                  <c:v>0.27</c:v>
                </c:pt>
                <c:pt idx="1106">
                  <c:v>0.28999999999999998</c:v>
                </c:pt>
                <c:pt idx="1107">
                  <c:v>0.3</c:v>
                </c:pt>
                <c:pt idx="1108">
                  <c:v>0.38</c:v>
                </c:pt>
                <c:pt idx="1109">
                  <c:v>0.43</c:v>
                </c:pt>
                <c:pt idx="1110">
                  <c:v>0.52</c:v>
                </c:pt>
                <c:pt idx="1111">
                  <c:v>0.5</c:v>
                </c:pt>
                <c:pt idx="1112">
                  <c:v>0.55000000000000004</c:v>
                </c:pt>
                <c:pt idx="1113">
                  <c:v>0.56999999999999995</c:v>
                </c:pt>
                <c:pt idx="1114">
                  <c:v>0.57999999999999996</c:v>
                </c:pt>
                <c:pt idx="1115">
                  <c:v>0.56999999999999995</c:v>
                </c:pt>
                <c:pt idx="1116">
                  <c:v>0.57999999999999996</c:v>
                </c:pt>
                <c:pt idx="1117">
                  <c:v>0.63</c:v>
                </c:pt>
                <c:pt idx="1118">
                  <c:v>0.64</c:v>
                </c:pt>
                <c:pt idx="1119">
                  <c:v>0.67</c:v>
                </c:pt>
                <c:pt idx="1120">
                  <c:v>0.7</c:v>
                </c:pt>
                <c:pt idx="1121">
                  <c:v>0.72</c:v>
                </c:pt>
                <c:pt idx="1122">
                  <c:v>0.68</c:v>
                </c:pt>
                <c:pt idx="1123">
                  <c:v>0.72</c:v>
                </c:pt>
                <c:pt idx="1124">
                  <c:v>0.76</c:v>
                </c:pt>
                <c:pt idx="1125">
                  <c:v>0.79</c:v>
                </c:pt>
                <c:pt idx="1126">
                  <c:v>0.87</c:v>
                </c:pt>
                <c:pt idx="1127">
                  <c:v>0.87</c:v>
                </c:pt>
                <c:pt idx="1128">
                  <c:v>0.81</c:v>
                </c:pt>
                <c:pt idx="1129">
                  <c:v>0.79</c:v>
                </c:pt>
                <c:pt idx="1130">
                  <c:v>0.82</c:v>
                </c:pt>
                <c:pt idx="1131">
                  <c:v>0.89</c:v>
                </c:pt>
                <c:pt idx="1132">
                  <c:v>0.98</c:v>
                </c:pt>
                <c:pt idx="1133">
                  <c:v>1.02</c:v>
                </c:pt>
                <c:pt idx="1134">
                  <c:v>1</c:v>
                </c:pt>
                <c:pt idx="1135">
                  <c:v>0.95</c:v>
                </c:pt>
                <c:pt idx="1136">
                  <c:v>0.92</c:v>
                </c:pt>
                <c:pt idx="1137">
                  <c:v>0.9</c:v>
                </c:pt>
                <c:pt idx="1138">
                  <c:v>0.9</c:v>
                </c:pt>
                <c:pt idx="1139">
                  <c:v>0.82</c:v>
                </c:pt>
                <c:pt idx="1140">
                  <c:v>0.78</c:v>
                </c:pt>
                <c:pt idx="1141">
                  <c:v>0.73</c:v>
                </c:pt>
                <c:pt idx="1142">
                  <c:v>0.69</c:v>
                </c:pt>
                <c:pt idx="1143">
                  <c:v>0.63</c:v>
                </c:pt>
                <c:pt idx="1144">
                  <c:v>0.62</c:v>
                </c:pt>
                <c:pt idx="1145">
                  <c:v>0.6</c:v>
                </c:pt>
                <c:pt idx="1146">
                  <c:v>0.55000000000000004</c:v>
                </c:pt>
                <c:pt idx="1147">
                  <c:v>0.53</c:v>
                </c:pt>
                <c:pt idx="1148">
                  <c:v>0.49</c:v>
                </c:pt>
                <c:pt idx="1149">
                  <c:v>0.44</c:v>
                </c:pt>
                <c:pt idx="1150">
                  <c:v>0.42</c:v>
                </c:pt>
                <c:pt idx="1151">
                  <c:v>0.41</c:v>
                </c:pt>
                <c:pt idx="1152">
                  <c:v>0.39</c:v>
                </c:pt>
                <c:pt idx="1153">
                  <c:v>0.4</c:v>
                </c:pt>
                <c:pt idx="1154">
                  <c:v>0.48</c:v>
                </c:pt>
                <c:pt idx="1155">
                  <c:v>0.46</c:v>
                </c:pt>
                <c:pt idx="1156">
                  <c:v>0.43</c:v>
                </c:pt>
                <c:pt idx="1157">
                  <c:v>0.41</c:v>
                </c:pt>
                <c:pt idx="1158">
                  <c:v>0.39</c:v>
                </c:pt>
                <c:pt idx="1159">
                  <c:v>0.36</c:v>
                </c:pt>
                <c:pt idx="1160">
                  <c:v>0.34</c:v>
                </c:pt>
                <c:pt idx="1161">
                  <c:v>0.34</c:v>
                </c:pt>
                <c:pt idx="1162">
                  <c:v>0.35</c:v>
                </c:pt>
                <c:pt idx="1163">
                  <c:v>0.34</c:v>
                </c:pt>
                <c:pt idx="1164">
                  <c:v>0.32</c:v>
                </c:pt>
                <c:pt idx="1165">
                  <c:v>0.34</c:v>
                </c:pt>
                <c:pt idx="1166">
                  <c:v>0.34</c:v>
                </c:pt>
                <c:pt idx="1167">
                  <c:v>0.35</c:v>
                </c:pt>
                <c:pt idx="1168">
                  <c:v>0.33</c:v>
                </c:pt>
                <c:pt idx="1169">
                  <c:v>0.31</c:v>
                </c:pt>
                <c:pt idx="1170">
                  <c:v>0.31</c:v>
                </c:pt>
                <c:pt idx="1171">
                  <c:v>0.3</c:v>
                </c:pt>
                <c:pt idx="1172">
                  <c:v>0.28000000000000003</c:v>
                </c:pt>
                <c:pt idx="1173">
                  <c:v>0.25</c:v>
                </c:pt>
                <c:pt idx="1174">
                  <c:v>0.26</c:v>
                </c:pt>
                <c:pt idx="1175">
                  <c:v>0.24</c:v>
                </c:pt>
                <c:pt idx="1176">
                  <c:v>0.23</c:v>
                </c:pt>
                <c:pt idx="1177">
                  <c:v>0.22</c:v>
                </c:pt>
                <c:pt idx="1178">
                  <c:v>0.22</c:v>
                </c:pt>
                <c:pt idx="1179">
                  <c:v>0.22</c:v>
                </c:pt>
                <c:pt idx="1180">
                  <c:v>0.22</c:v>
                </c:pt>
                <c:pt idx="1181">
                  <c:v>0.21</c:v>
                </c:pt>
                <c:pt idx="1182">
                  <c:v>0.23</c:v>
                </c:pt>
                <c:pt idx="1183">
                  <c:v>0.22</c:v>
                </c:pt>
                <c:pt idx="1184">
                  <c:v>0.24</c:v>
                </c:pt>
                <c:pt idx="1185">
                  <c:v>0.22</c:v>
                </c:pt>
                <c:pt idx="1186">
                  <c:v>0.27</c:v>
                </c:pt>
                <c:pt idx="1187">
                  <c:v>0.27</c:v>
                </c:pt>
                <c:pt idx="1188">
                  <c:v>0.25</c:v>
                </c:pt>
                <c:pt idx="1189">
                  <c:v>0.24</c:v>
                </c:pt>
                <c:pt idx="1190">
                  <c:v>0.25</c:v>
                </c:pt>
                <c:pt idx="1191">
                  <c:v>0.27</c:v>
                </c:pt>
                <c:pt idx="1192">
                  <c:v>0.28000000000000003</c:v>
                </c:pt>
                <c:pt idx="1193">
                  <c:v>0.25</c:v>
                </c:pt>
                <c:pt idx="1194">
                  <c:v>0.25</c:v>
                </c:pt>
                <c:pt idx="1195">
                  <c:v>0.24</c:v>
                </c:pt>
                <c:pt idx="1196">
                  <c:v>0.23</c:v>
                </c:pt>
                <c:pt idx="1197">
                  <c:v>0.23</c:v>
                </c:pt>
                <c:pt idx="1198">
                  <c:v>0.22</c:v>
                </c:pt>
                <c:pt idx="1199">
                  <c:v>0.23</c:v>
                </c:pt>
                <c:pt idx="1200">
                  <c:v>0.27</c:v>
                </c:pt>
                <c:pt idx="1201">
                  <c:v>0.31</c:v>
                </c:pt>
                <c:pt idx="1202">
                  <c:v>0.3</c:v>
                </c:pt>
                <c:pt idx="1203">
                  <c:v>0.32</c:v>
                </c:pt>
                <c:pt idx="1204">
                  <c:v>0.34</c:v>
                </c:pt>
                <c:pt idx="1205">
                  <c:v>0.32</c:v>
                </c:pt>
                <c:pt idx="1206">
                  <c:v>0.31</c:v>
                </c:pt>
                <c:pt idx="1207">
                  <c:v>0.28999999999999998</c:v>
                </c:pt>
                <c:pt idx="1208">
                  <c:v>0.28000000000000003</c:v>
                </c:pt>
                <c:pt idx="1209">
                  <c:v>0.25</c:v>
                </c:pt>
                <c:pt idx="1210">
                  <c:v>0.23</c:v>
                </c:pt>
                <c:pt idx="1211">
                  <c:v>0.28000000000000003</c:v>
                </c:pt>
                <c:pt idx="1212">
                  <c:v>0.28000000000000003</c:v>
                </c:pt>
                <c:pt idx="1213">
                  <c:v>0.3</c:v>
                </c:pt>
                <c:pt idx="1214">
                  <c:v>0.28000000000000003</c:v>
                </c:pt>
                <c:pt idx="1215">
                  <c:v>0.28999999999999998</c:v>
                </c:pt>
                <c:pt idx="1216">
                  <c:v>0.31</c:v>
                </c:pt>
                <c:pt idx="1217">
                  <c:v>0.28000000000000003</c:v>
                </c:pt>
                <c:pt idx="1218">
                  <c:v>0.33</c:v>
                </c:pt>
                <c:pt idx="1219">
                  <c:v>0.4</c:v>
                </c:pt>
                <c:pt idx="1220">
                  <c:v>0.39</c:v>
                </c:pt>
                <c:pt idx="1221">
                  <c:v>0.44</c:v>
                </c:pt>
                <c:pt idx="1222">
                  <c:v>0.46</c:v>
                </c:pt>
                <c:pt idx="1223">
                  <c:v>0.52</c:v>
                </c:pt>
                <c:pt idx="1224">
                  <c:v>0.54</c:v>
                </c:pt>
                <c:pt idx="1225">
                  <c:v>0.56000000000000005</c:v>
                </c:pt>
                <c:pt idx="1226">
                  <c:v>0.54</c:v>
                </c:pt>
                <c:pt idx="1227">
                  <c:v>0.54</c:v>
                </c:pt>
                <c:pt idx="1228">
                  <c:v>0.49</c:v>
                </c:pt>
                <c:pt idx="1229">
                  <c:v>0.45</c:v>
                </c:pt>
                <c:pt idx="1230">
                  <c:v>0.41</c:v>
                </c:pt>
                <c:pt idx="1231">
                  <c:v>0.37</c:v>
                </c:pt>
                <c:pt idx="1232">
                  <c:v>0.35</c:v>
                </c:pt>
                <c:pt idx="1233">
                  <c:v>0.34</c:v>
                </c:pt>
                <c:pt idx="1234">
                  <c:v>0.32</c:v>
                </c:pt>
                <c:pt idx="1235">
                  <c:v>0.28999999999999998</c:v>
                </c:pt>
                <c:pt idx="1236">
                  <c:v>0.28000000000000003</c:v>
                </c:pt>
                <c:pt idx="1237">
                  <c:v>0.26</c:v>
                </c:pt>
                <c:pt idx="1238">
                  <c:v>0.24</c:v>
                </c:pt>
                <c:pt idx="1239">
                  <c:v>0.23</c:v>
                </c:pt>
                <c:pt idx="1240">
                  <c:v>0.23</c:v>
                </c:pt>
                <c:pt idx="1241">
                  <c:v>0.22</c:v>
                </c:pt>
                <c:pt idx="1242">
                  <c:v>0.21</c:v>
                </c:pt>
                <c:pt idx="1243">
                  <c:v>0.21</c:v>
                </c:pt>
                <c:pt idx="1244">
                  <c:v>0.2</c:v>
                </c:pt>
                <c:pt idx="1245">
                  <c:v>0.2</c:v>
                </c:pt>
                <c:pt idx="1246">
                  <c:v>0.2</c:v>
                </c:pt>
                <c:pt idx="1247">
                  <c:v>0.19</c:v>
                </c:pt>
                <c:pt idx="1248">
                  <c:v>0.18</c:v>
                </c:pt>
                <c:pt idx="1249">
                  <c:v>0.18</c:v>
                </c:pt>
                <c:pt idx="1250">
                  <c:v>0.18</c:v>
                </c:pt>
                <c:pt idx="1251">
                  <c:v>0.18</c:v>
                </c:pt>
                <c:pt idx="1252">
                  <c:v>0.18</c:v>
                </c:pt>
                <c:pt idx="1253">
                  <c:v>0.18</c:v>
                </c:pt>
                <c:pt idx="1254">
                  <c:v>0.2</c:v>
                </c:pt>
                <c:pt idx="1255">
                  <c:v>0.2</c:v>
                </c:pt>
                <c:pt idx="1256">
                  <c:v>0.22</c:v>
                </c:pt>
                <c:pt idx="1257">
                  <c:v>0.25</c:v>
                </c:pt>
                <c:pt idx="1258">
                  <c:v>0.23</c:v>
                </c:pt>
                <c:pt idx="1259">
                  <c:v>0.22</c:v>
                </c:pt>
                <c:pt idx="1260">
                  <c:v>0.21</c:v>
                </c:pt>
                <c:pt idx="1261">
                  <c:v>0.21</c:v>
                </c:pt>
                <c:pt idx="1262">
                  <c:v>0.21</c:v>
                </c:pt>
                <c:pt idx="1263">
                  <c:v>0.21</c:v>
                </c:pt>
                <c:pt idx="1264">
                  <c:v>0.2</c:v>
                </c:pt>
                <c:pt idx="1265">
                  <c:v>0.19</c:v>
                </c:pt>
                <c:pt idx="1266">
                  <c:v>0.21</c:v>
                </c:pt>
                <c:pt idx="1267">
                  <c:v>0.2</c:v>
                </c:pt>
                <c:pt idx="1268">
                  <c:v>0.19</c:v>
                </c:pt>
                <c:pt idx="1269">
                  <c:v>0.19</c:v>
                </c:pt>
                <c:pt idx="1270">
                  <c:v>0.2</c:v>
                </c:pt>
                <c:pt idx="1271">
                  <c:v>0.22</c:v>
                </c:pt>
                <c:pt idx="1272">
                  <c:v>0.22</c:v>
                </c:pt>
                <c:pt idx="1273">
                  <c:v>0.24</c:v>
                </c:pt>
                <c:pt idx="1274">
                  <c:v>0.28999999999999998</c:v>
                </c:pt>
                <c:pt idx="1275">
                  <c:v>0.3</c:v>
                </c:pt>
                <c:pt idx="1276">
                  <c:v>0.35</c:v>
                </c:pt>
                <c:pt idx="1277">
                  <c:v>0.34</c:v>
                </c:pt>
                <c:pt idx="1278">
                  <c:v>0.31</c:v>
                </c:pt>
                <c:pt idx="1279">
                  <c:v>0.28999999999999998</c:v>
                </c:pt>
                <c:pt idx="1280">
                  <c:v>0.28000000000000003</c:v>
                </c:pt>
                <c:pt idx="1281">
                  <c:v>0.27</c:v>
                </c:pt>
                <c:pt idx="1282">
                  <c:v>0.26</c:v>
                </c:pt>
                <c:pt idx="1283">
                  <c:v>0.27</c:v>
                </c:pt>
                <c:pt idx="1284">
                  <c:v>0.3</c:v>
                </c:pt>
                <c:pt idx="1285">
                  <c:v>0.33</c:v>
                </c:pt>
                <c:pt idx="1286">
                  <c:v>0.34</c:v>
                </c:pt>
                <c:pt idx="1287">
                  <c:v>0.38</c:v>
                </c:pt>
                <c:pt idx="1288">
                  <c:v>0.42</c:v>
                </c:pt>
                <c:pt idx="1289">
                  <c:v>0.44</c:v>
                </c:pt>
                <c:pt idx="1290">
                  <c:v>0.46</c:v>
                </c:pt>
                <c:pt idx="1291">
                  <c:v>0.46</c:v>
                </c:pt>
                <c:pt idx="1292">
                  <c:v>0.52</c:v>
                </c:pt>
                <c:pt idx="1293">
                  <c:v>0.55000000000000004</c:v>
                </c:pt>
                <c:pt idx="1294">
                  <c:v>0.56999999999999995</c:v>
                </c:pt>
                <c:pt idx="1295">
                  <c:v>0.56999999999999995</c:v>
                </c:pt>
                <c:pt idx="1296">
                  <c:v>0.59</c:v>
                </c:pt>
                <c:pt idx="1297">
                  <c:v>0.57999999999999996</c:v>
                </c:pt>
                <c:pt idx="1298">
                  <c:v>0.56000000000000005</c:v>
                </c:pt>
                <c:pt idx="1299">
                  <c:v>0.55000000000000004</c:v>
                </c:pt>
                <c:pt idx="1300">
                  <c:v>0.55000000000000004</c:v>
                </c:pt>
                <c:pt idx="1301">
                  <c:v>0.48</c:v>
                </c:pt>
                <c:pt idx="1302">
                  <c:v>0.44</c:v>
                </c:pt>
                <c:pt idx="1303">
                  <c:v>0.41</c:v>
                </c:pt>
                <c:pt idx="1304">
                  <c:v>0.38</c:v>
                </c:pt>
                <c:pt idx="1305">
                  <c:v>0.36</c:v>
                </c:pt>
                <c:pt idx="1306">
                  <c:v>0.33</c:v>
                </c:pt>
                <c:pt idx="1307">
                  <c:v>0.32</c:v>
                </c:pt>
                <c:pt idx="1308">
                  <c:v>0.3</c:v>
                </c:pt>
                <c:pt idx="1309">
                  <c:v>0.27</c:v>
                </c:pt>
                <c:pt idx="1310">
                  <c:v>0.28000000000000003</c:v>
                </c:pt>
                <c:pt idx="1311">
                  <c:v>0.27</c:v>
                </c:pt>
                <c:pt idx="1312">
                  <c:v>0.25</c:v>
                </c:pt>
                <c:pt idx="1313">
                  <c:v>0.24</c:v>
                </c:pt>
                <c:pt idx="1314">
                  <c:v>0.24</c:v>
                </c:pt>
                <c:pt idx="1315">
                  <c:v>0.25</c:v>
                </c:pt>
                <c:pt idx="1316">
                  <c:v>0.24</c:v>
                </c:pt>
                <c:pt idx="1317">
                  <c:v>0.23</c:v>
                </c:pt>
                <c:pt idx="1318">
                  <c:v>0.23</c:v>
                </c:pt>
                <c:pt idx="1319">
                  <c:v>0.23</c:v>
                </c:pt>
                <c:pt idx="1320">
                  <c:v>0.27</c:v>
                </c:pt>
                <c:pt idx="1321">
                  <c:v>0.26</c:v>
                </c:pt>
                <c:pt idx="1322">
                  <c:v>0.24</c:v>
                </c:pt>
                <c:pt idx="1323">
                  <c:v>0.25</c:v>
                </c:pt>
                <c:pt idx="1324">
                  <c:v>0.25</c:v>
                </c:pt>
                <c:pt idx="1325">
                  <c:v>0.22</c:v>
                </c:pt>
                <c:pt idx="1326">
                  <c:v>0.22</c:v>
                </c:pt>
                <c:pt idx="1327">
                  <c:v>0.2</c:v>
                </c:pt>
                <c:pt idx="1328">
                  <c:v>0.22</c:v>
                </c:pt>
                <c:pt idx="1329">
                  <c:v>0.22</c:v>
                </c:pt>
                <c:pt idx="1330">
                  <c:v>0.21</c:v>
                </c:pt>
                <c:pt idx="1331">
                  <c:v>0.21</c:v>
                </c:pt>
                <c:pt idx="1332">
                  <c:v>0.2</c:v>
                </c:pt>
                <c:pt idx="1333">
                  <c:v>0.25</c:v>
                </c:pt>
                <c:pt idx="1334">
                  <c:v>0.24</c:v>
                </c:pt>
                <c:pt idx="1335">
                  <c:v>0.24</c:v>
                </c:pt>
                <c:pt idx="1336">
                  <c:v>0.24</c:v>
                </c:pt>
                <c:pt idx="1337">
                  <c:v>0.24</c:v>
                </c:pt>
                <c:pt idx="1338">
                  <c:v>0.23</c:v>
                </c:pt>
                <c:pt idx="1339">
                  <c:v>0.22</c:v>
                </c:pt>
                <c:pt idx="1340">
                  <c:v>0.23</c:v>
                </c:pt>
                <c:pt idx="1341">
                  <c:v>0.22</c:v>
                </c:pt>
                <c:pt idx="1342">
                  <c:v>0.24</c:v>
                </c:pt>
                <c:pt idx="1343">
                  <c:v>0.22</c:v>
                </c:pt>
                <c:pt idx="1344">
                  <c:v>0.2</c:v>
                </c:pt>
                <c:pt idx="1345">
                  <c:v>0.22</c:v>
                </c:pt>
                <c:pt idx="1346">
                  <c:v>0.28999999999999998</c:v>
                </c:pt>
                <c:pt idx="1347">
                  <c:v>0.34</c:v>
                </c:pt>
                <c:pt idx="1348">
                  <c:v>0.33</c:v>
                </c:pt>
                <c:pt idx="1349">
                  <c:v>0.32</c:v>
                </c:pt>
                <c:pt idx="1350">
                  <c:v>0.28999999999999998</c:v>
                </c:pt>
                <c:pt idx="1351">
                  <c:v>0.25</c:v>
                </c:pt>
                <c:pt idx="1352">
                  <c:v>0.24</c:v>
                </c:pt>
                <c:pt idx="1353">
                  <c:v>0.24</c:v>
                </c:pt>
                <c:pt idx="1354">
                  <c:v>0.23</c:v>
                </c:pt>
                <c:pt idx="1355">
                  <c:v>0.23</c:v>
                </c:pt>
                <c:pt idx="1356">
                  <c:v>0.27</c:v>
                </c:pt>
                <c:pt idx="1357">
                  <c:v>0.27</c:v>
                </c:pt>
                <c:pt idx="1358">
                  <c:v>0.26</c:v>
                </c:pt>
                <c:pt idx="1359">
                  <c:v>0.28999999999999998</c:v>
                </c:pt>
                <c:pt idx="1360">
                  <c:v>0.27</c:v>
                </c:pt>
                <c:pt idx="1361">
                  <c:v>0.26</c:v>
                </c:pt>
                <c:pt idx="1362">
                  <c:v>0.3</c:v>
                </c:pt>
                <c:pt idx="1363">
                  <c:v>0.34</c:v>
                </c:pt>
                <c:pt idx="1364">
                  <c:v>0.4</c:v>
                </c:pt>
                <c:pt idx="1365">
                  <c:v>0.43</c:v>
                </c:pt>
                <c:pt idx="1366">
                  <c:v>0.46</c:v>
                </c:pt>
                <c:pt idx="1367">
                  <c:v>0.5</c:v>
                </c:pt>
                <c:pt idx="1368">
                  <c:v>0.52</c:v>
                </c:pt>
                <c:pt idx="1369">
                  <c:v>0.59</c:v>
                </c:pt>
                <c:pt idx="1370">
                  <c:v>0.65</c:v>
                </c:pt>
                <c:pt idx="1371">
                  <c:v>0.73</c:v>
                </c:pt>
                <c:pt idx="1372">
                  <c:v>0.82</c:v>
                </c:pt>
                <c:pt idx="1373">
                  <c:v>0.82</c:v>
                </c:pt>
                <c:pt idx="1374">
                  <c:v>0.79</c:v>
                </c:pt>
                <c:pt idx="1375">
                  <c:v>0.72</c:v>
                </c:pt>
                <c:pt idx="1376">
                  <c:v>0.65</c:v>
                </c:pt>
                <c:pt idx="1377">
                  <c:v>0.59</c:v>
                </c:pt>
                <c:pt idx="1378">
                  <c:v>0.55000000000000004</c:v>
                </c:pt>
                <c:pt idx="1379">
                  <c:v>0.51</c:v>
                </c:pt>
                <c:pt idx="1380">
                  <c:v>0.48</c:v>
                </c:pt>
                <c:pt idx="1381">
                  <c:v>0.43</c:v>
                </c:pt>
                <c:pt idx="1382">
                  <c:v>0.4</c:v>
                </c:pt>
                <c:pt idx="1383">
                  <c:v>0.36</c:v>
                </c:pt>
                <c:pt idx="1384">
                  <c:v>0.34</c:v>
                </c:pt>
                <c:pt idx="1385">
                  <c:v>0.32</c:v>
                </c:pt>
                <c:pt idx="1386">
                  <c:v>0.33</c:v>
                </c:pt>
                <c:pt idx="1387">
                  <c:v>0.32</c:v>
                </c:pt>
                <c:pt idx="1388">
                  <c:v>0.7</c:v>
                </c:pt>
                <c:pt idx="1389">
                  <c:v>0.72</c:v>
                </c:pt>
                <c:pt idx="1390">
                  <c:v>0.74</c:v>
                </c:pt>
                <c:pt idx="1391">
                  <c:v>0.68</c:v>
                </c:pt>
                <c:pt idx="1392">
                  <c:v>0.7</c:v>
                </c:pt>
                <c:pt idx="1393">
                  <c:v>0.64</c:v>
                </c:pt>
                <c:pt idx="1394">
                  <c:v>0.61</c:v>
                </c:pt>
                <c:pt idx="1395">
                  <c:v>0.54</c:v>
                </c:pt>
                <c:pt idx="1396">
                  <c:v>0.5</c:v>
                </c:pt>
                <c:pt idx="1397">
                  <c:v>0.45</c:v>
                </c:pt>
                <c:pt idx="1398">
                  <c:v>0.41</c:v>
                </c:pt>
                <c:pt idx="1399">
                  <c:v>0.38</c:v>
                </c:pt>
                <c:pt idx="1400">
                  <c:v>0.37</c:v>
                </c:pt>
                <c:pt idx="1401">
                  <c:v>0.34</c:v>
                </c:pt>
                <c:pt idx="1402">
                  <c:v>0.31</c:v>
                </c:pt>
                <c:pt idx="1403">
                  <c:v>0.28999999999999998</c:v>
                </c:pt>
                <c:pt idx="1404">
                  <c:v>0.28000000000000003</c:v>
                </c:pt>
                <c:pt idx="1405">
                  <c:v>0.26</c:v>
                </c:pt>
                <c:pt idx="1406">
                  <c:v>0.26</c:v>
                </c:pt>
                <c:pt idx="1407">
                  <c:v>0.26</c:v>
                </c:pt>
                <c:pt idx="1408">
                  <c:v>0.26</c:v>
                </c:pt>
                <c:pt idx="1409">
                  <c:v>0.27</c:v>
                </c:pt>
                <c:pt idx="1410">
                  <c:v>0.32</c:v>
                </c:pt>
                <c:pt idx="1411">
                  <c:v>0.32</c:v>
                </c:pt>
                <c:pt idx="1412">
                  <c:v>0.3</c:v>
                </c:pt>
                <c:pt idx="1413">
                  <c:v>0.27</c:v>
                </c:pt>
                <c:pt idx="1414">
                  <c:v>0.26</c:v>
                </c:pt>
                <c:pt idx="1415">
                  <c:v>0.27</c:v>
                </c:pt>
                <c:pt idx="1416">
                  <c:v>0.32</c:v>
                </c:pt>
                <c:pt idx="1417">
                  <c:v>0.36</c:v>
                </c:pt>
                <c:pt idx="1418">
                  <c:v>0.39</c:v>
                </c:pt>
                <c:pt idx="1419">
                  <c:v>0.38</c:v>
                </c:pt>
                <c:pt idx="1420">
                  <c:v>0.43</c:v>
                </c:pt>
                <c:pt idx="1421">
                  <c:v>0.43</c:v>
                </c:pt>
                <c:pt idx="1422">
                  <c:v>0.43</c:v>
                </c:pt>
                <c:pt idx="1423">
                  <c:v>0.46</c:v>
                </c:pt>
                <c:pt idx="1424">
                  <c:v>0.44</c:v>
                </c:pt>
                <c:pt idx="1425">
                  <c:v>0.44</c:v>
                </c:pt>
                <c:pt idx="1426">
                  <c:v>0.43</c:v>
                </c:pt>
                <c:pt idx="1427">
                  <c:v>0.49</c:v>
                </c:pt>
                <c:pt idx="1428">
                  <c:v>0.46</c:v>
                </c:pt>
                <c:pt idx="1429">
                  <c:v>0.44</c:v>
                </c:pt>
                <c:pt idx="1430">
                  <c:v>0.42</c:v>
                </c:pt>
                <c:pt idx="1431">
                  <c:v>0.38</c:v>
                </c:pt>
                <c:pt idx="1432">
                  <c:v>0.36</c:v>
                </c:pt>
                <c:pt idx="1433">
                  <c:v>0.36</c:v>
                </c:pt>
                <c:pt idx="1434">
                  <c:v>0.34</c:v>
                </c:pt>
                <c:pt idx="1435">
                  <c:v>0.35</c:v>
                </c:pt>
                <c:pt idx="1436">
                  <c:v>0.34</c:v>
                </c:pt>
                <c:pt idx="1437">
                  <c:v>0.31</c:v>
                </c:pt>
                <c:pt idx="1438">
                  <c:v>0.31</c:v>
                </c:pt>
                <c:pt idx="1439">
                  <c:v>0.36</c:v>
                </c:pt>
                <c:pt idx="1440">
                  <c:v>0.47</c:v>
                </c:pt>
                <c:pt idx="1441">
                  <c:v>0.56999999999999995</c:v>
                </c:pt>
                <c:pt idx="1442">
                  <c:v>0.59</c:v>
                </c:pt>
                <c:pt idx="1443">
                  <c:v>0.57999999999999996</c:v>
                </c:pt>
                <c:pt idx="1444">
                  <c:v>0.59</c:v>
                </c:pt>
                <c:pt idx="1445">
                  <c:v>0.66</c:v>
                </c:pt>
                <c:pt idx="1446">
                  <c:v>0.7</c:v>
                </c:pt>
                <c:pt idx="1447">
                  <c:v>0.78</c:v>
                </c:pt>
                <c:pt idx="1448">
                  <c:v>0.84</c:v>
                </c:pt>
                <c:pt idx="1449">
                  <c:v>0.89</c:v>
                </c:pt>
                <c:pt idx="1450">
                  <c:v>0.97</c:v>
                </c:pt>
                <c:pt idx="1451">
                  <c:v>1.02</c:v>
                </c:pt>
                <c:pt idx="1452">
                  <c:v>1.07</c:v>
                </c:pt>
                <c:pt idx="1453">
                  <c:v>1.18</c:v>
                </c:pt>
                <c:pt idx="1454">
                  <c:v>1.41</c:v>
                </c:pt>
                <c:pt idx="1455">
                  <c:v>1.52</c:v>
                </c:pt>
                <c:pt idx="1456">
                  <c:v>1.55</c:v>
                </c:pt>
                <c:pt idx="1457">
                  <c:v>1.6</c:v>
                </c:pt>
                <c:pt idx="1458">
                  <c:v>1.58</c:v>
                </c:pt>
                <c:pt idx="1459">
                  <c:v>1.5</c:v>
                </c:pt>
                <c:pt idx="1460">
                  <c:v>1.52</c:v>
                </c:pt>
                <c:pt idx="1461">
                  <c:v>1.52</c:v>
                </c:pt>
                <c:pt idx="1462">
                  <c:v>1.48</c:v>
                </c:pt>
                <c:pt idx="1463">
                  <c:v>1.5</c:v>
                </c:pt>
                <c:pt idx="1464">
                  <c:v>1.44</c:v>
                </c:pt>
                <c:pt idx="1465">
                  <c:v>1.41</c:v>
                </c:pt>
                <c:pt idx="1466">
                  <c:v>1.44</c:v>
                </c:pt>
                <c:pt idx="1467">
                  <c:v>1.46</c:v>
                </c:pt>
                <c:pt idx="1468">
                  <c:v>1.49</c:v>
                </c:pt>
                <c:pt idx="1469">
                  <c:v>1.49</c:v>
                </c:pt>
                <c:pt idx="1470">
                  <c:v>1.49</c:v>
                </c:pt>
                <c:pt idx="1471">
                  <c:v>1.43</c:v>
                </c:pt>
                <c:pt idx="1472">
                  <c:v>1.42</c:v>
                </c:pt>
                <c:pt idx="1473">
                  <c:v>1.36</c:v>
                </c:pt>
                <c:pt idx="1474">
                  <c:v>1.26</c:v>
                </c:pt>
                <c:pt idx="1475">
                  <c:v>1.1399999999999999</c:v>
                </c:pt>
                <c:pt idx="1476">
                  <c:v>1.1000000000000001</c:v>
                </c:pt>
                <c:pt idx="1477">
                  <c:v>0.99</c:v>
                </c:pt>
                <c:pt idx="1478">
                  <c:v>0.89</c:v>
                </c:pt>
                <c:pt idx="1479">
                  <c:v>0.79</c:v>
                </c:pt>
                <c:pt idx="1480">
                  <c:v>0.75</c:v>
                </c:pt>
                <c:pt idx="1481">
                  <c:v>0.79</c:v>
                </c:pt>
                <c:pt idx="1482">
                  <c:v>0.82</c:v>
                </c:pt>
                <c:pt idx="1483">
                  <c:v>0.8</c:v>
                </c:pt>
                <c:pt idx="1484">
                  <c:v>0.76</c:v>
                </c:pt>
                <c:pt idx="1485">
                  <c:v>0.69</c:v>
                </c:pt>
                <c:pt idx="1486">
                  <c:v>0.65</c:v>
                </c:pt>
                <c:pt idx="1487">
                  <c:v>0.63</c:v>
                </c:pt>
                <c:pt idx="1488">
                  <c:v>0.65</c:v>
                </c:pt>
                <c:pt idx="1489">
                  <c:v>0.62</c:v>
                </c:pt>
                <c:pt idx="1490">
                  <c:v>0.57999999999999996</c:v>
                </c:pt>
                <c:pt idx="1491">
                  <c:v>0.56999999999999995</c:v>
                </c:pt>
                <c:pt idx="1492">
                  <c:v>0.53</c:v>
                </c:pt>
                <c:pt idx="1493">
                  <c:v>0.48</c:v>
                </c:pt>
                <c:pt idx="1494">
                  <c:v>0.45</c:v>
                </c:pt>
                <c:pt idx="1495">
                  <c:v>0.46</c:v>
                </c:pt>
                <c:pt idx="1496">
                  <c:v>0.45</c:v>
                </c:pt>
                <c:pt idx="1497">
                  <c:v>0.43</c:v>
                </c:pt>
                <c:pt idx="1498">
                  <c:v>0.41</c:v>
                </c:pt>
                <c:pt idx="1499">
                  <c:v>0.42</c:v>
                </c:pt>
                <c:pt idx="1500">
                  <c:v>0.42</c:v>
                </c:pt>
                <c:pt idx="1501">
                  <c:v>0.45</c:v>
                </c:pt>
                <c:pt idx="1502">
                  <c:v>0.42</c:v>
                </c:pt>
                <c:pt idx="1503">
                  <c:v>0.41</c:v>
                </c:pt>
                <c:pt idx="1504">
                  <c:v>0.43</c:v>
                </c:pt>
                <c:pt idx="1505">
                  <c:v>0.41</c:v>
                </c:pt>
                <c:pt idx="1506">
                  <c:v>0.36</c:v>
                </c:pt>
                <c:pt idx="1507">
                  <c:v>0.41</c:v>
                </c:pt>
                <c:pt idx="1508">
                  <c:v>0.46</c:v>
                </c:pt>
                <c:pt idx="1509">
                  <c:v>0.49</c:v>
                </c:pt>
                <c:pt idx="1510">
                  <c:v>0.46</c:v>
                </c:pt>
                <c:pt idx="1511">
                  <c:v>0.44</c:v>
                </c:pt>
                <c:pt idx="1512">
                  <c:v>0.4</c:v>
                </c:pt>
                <c:pt idx="1513">
                  <c:v>0.38</c:v>
                </c:pt>
                <c:pt idx="1514">
                  <c:v>0.44</c:v>
                </c:pt>
                <c:pt idx="1515">
                  <c:v>0.5</c:v>
                </c:pt>
                <c:pt idx="1516">
                  <c:v>0.52</c:v>
                </c:pt>
                <c:pt idx="1517">
                  <c:v>0.47</c:v>
                </c:pt>
                <c:pt idx="1518">
                  <c:v>0.45</c:v>
                </c:pt>
                <c:pt idx="1519">
                  <c:v>0.45</c:v>
                </c:pt>
                <c:pt idx="1520">
                  <c:v>0.43</c:v>
                </c:pt>
                <c:pt idx="1521">
                  <c:v>0.41</c:v>
                </c:pt>
                <c:pt idx="1522">
                  <c:v>0.43</c:v>
                </c:pt>
                <c:pt idx="1523">
                  <c:v>0.44</c:v>
                </c:pt>
                <c:pt idx="1524">
                  <c:v>0.43</c:v>
                </c:pt>
                <c:pt idx="1525">
                  <c:v>0.4</c:v>
                </c:pt>
                <c:pt idx="1526">
                  <c:v>0.43</c:v>
                </c:pt>
                <c:pt idx="1527">
                  <c:v>0.46</c:v>
                </c:pt>
                <c:pt idx="1528">
                  <c:v>0.44</c:v>
                </c:pt>
                <c:pt idx="1529">
                  <c:v>0.43</c:v>
                </c:pt>
                <c:pt idx="1530">
                  <c:v>0.46</c:v>
                </c:pt>
                <c:pt idx="1531">
                  <c:v>0.5</c:v>
                </c:pt>
                <c:pt idx="1532">
                  <c:v>0.48</c:v>
                </c:pt>
                <c:pt idx="1533">
                  <c:v>0.5</c:v>
                </c:pt>
                <c:pt idx="1534">
                  <c:v>0.45</c:v>
                </c:pt>
                <c:pt idx="1535">
                  <c:v>0.41</c:v>
                </c:pt>
                <c:pt idx="1536">
                  <c:v>0.38</c:v>
                </c:pt>
                <c:pt idx="1537">
                  <c:v>0.36</c:v>
                </c:pt>
                <c:pt idx="1538">
                  <c:v>0.33</c:v>
                </c:pt>
                <c:pt idx="1539">
                  <c:v>0.31</c:v>
                </c:pt>
                <c:pt idx="1540">
                  <c:v>0.31</c:v>
                </c:pt>
                <c:pt idx="1541">
                  <c:v>0.28000000000000003</c:v>
                </c:pt>
                <c:pt idx="1542">
                  <c:v>0.28000000000000003</c:v>
                </c:pt>
                <c:pt idx="1543">
                  <c:v>0.32</c:v>
                </c:pt>
                <c:pt idx="1544">
                  <c:v>0.38</c:v>
                </c:pt>
                <c:pt idx="1545">
                  <c:v>0.36</c:v>
                </c:pt>
                <c:pt idx="1546">
                  <c:v>0.37</c:v>
                </c:pt>
                <c:pt idx="1547">
                  <c:v>0.34</c:v>
                </c:pt>
                <c:pt idx="1548">
                  <c:v>0.32</c:v>
                </c:pt>
                <c:pt idx="1549">
                  <c:v>0.32</c:v>
                </c:pt>
                <c:pt idx="1550">
                  <c:v>0.33</c:v>
                </c:pt>
                <c:pt idx="1551">
                  <c:v>0.31</c:v>
                </c:pt>
                <c:pt idx="1552">
                  <c:v>0.33</c:v>
                </c:pt>
                <c:pt idx="1553">
                  <c:v>0.32</c:v>
                </c:pt>
                <c:pt idx="1554">
                  <c:v>0.36</c:v>
                </c:pt>
                <c:pt idx="1555">
                  <c:v>0.35</c:v>
                </c:pt>
                <c:pt idx="1556">
                  <c:v>0.33</c:v>
                </c:pt>
                <c:pt idx="1557">
                  <c:v>0.35</c:v>
                </c:pt>
                <c:pt idx="1558">
                  <c:v>0.38</c:v>
                </c:pt>
                <c:pt idx="1559">
                  <c:v>0.4</c:v>
                </c:pt>
                <c:pt idx="1560">
                  <c:v>0.43</c:v>
                </c:pt>
                <c:pt idx="1561">
                  <c:v>0.51</c:v>
                </c:pt>
                <c:pt idx="1562">
                  <c:v>0.55000000000000004</c:v>
                </c:pt>
                <c:pt idx="1563">
                  <c:v>0.56000000000000005</c:v>
                </c:pt>
                <c:pt idx="1564">
                  <c:v>0.59</c:v>
                </c:pt>
                <c:pt idx="1565">
                  <c:v>0.63</c:v>
                </c:pt>
                <c:pt idx="1566">
                  <c:v>0.69</c:v>
                </c:pt>
                <c:pt idx="1567">
                  <c:v>0.71</c:v>
                </c:pt>
                <c:pt idx="1568">
                  <c:v>0.7</c:v>
                </c:pt>
                <c:pt idx="1569">
                  <c:v>0.7</c:v>
                </c:pt>
                <c:pt idx="1570">
                  <c:v>0.66</c:v>
                </c:pt>
                <c:pt idx="1571">
                  <c:v>0.66</c:v>
                </c:pt>
                <c:pt idx="1572">
                  <c:v>0.65</c:v>
                </c:pt>
                <c:pt idx="1573">
                  <c:v>0.57999999999999996</c:v>
                </c:pt>
                <c:pt idx="1574">
                  <c:v>0.52</c:v>
                </c:pt>
                <c:pt idx="1575">
                  <c:v>0.49</c:v>
                </c:pt>
                <c:pt idx="1576">
                  <c:v>0.45</c:v>
                </c:pt>
                <c:pt idx="1577">
                  <c:v>0.43</c:v>
                </c:pt>
                <c:pt idx="1578">
                  <c:v>0.43</c:v>
                </c:pt>
                <c:pt idx="1579">
                  <c:v>0.42</c:v>
                </c:pt>
                <c:pt idx="1580">
                  <c:v>0.39</c:v>
                </c:pt>
                <c:pt idx="1581">
                  <c:v>0.39</c:v>
                </c:pt>
                <c:pt idx="1582">
                  <c:v>0.38</c:v>
                </c:pt>
                <c:pt idx="1583">
                  <c:v>0.35</c:v>
                </c:pt>
                <c:pt idx="1584">
                  <c:v>0.37</c:v>
                </c:pt>
                <c:pt idx="1585">
                  <c:v>0.35</c:v>
                </c:pt>
                <c:pt idx="1586">
                  <c:v>0.35</c:v>
                </c:pt>
                <c:pt idx="1587">
                  <c:v>0.35</c:v>
                </c:pt>
                <c:pt idx="1588">
                  <c:v>0.33</c:v>
                </c:pt>
                <c:pt idx="1589">
                  <c:v>0.35</c:v>
                </c:pt>
                <c:pt idx="1590">
                  <c:v>0.33</c:v>
                </c:pt>
                <c:pt idx="1591">
                  <c:v>0.34</c:v>
                </c:pt>
                <c:pt idx="1592">
                  <c:v>0.34</c:v>
                </c:pt>
                <c:pt idx="1593">
                  <c:v>0.34</c:v>
                </c:pt>
                <c:pt idx="1594">
                  <c:v>0.35</c:v>
                </c:pt>
                <c:pt idx="1595">
                  <c:v>0.32</c:v>
                </c:pt>
                <c:pt idx="1596">
                  <c:v>0.32</c:v>
                </c:pt>
                <c:pt idx="1597">
                  <c:v>0.33</c:v>
                </c:pt>
                <c:pt idx="1598">
                  <c:v>0.32</c:v>
                </c:pt>
                <c:pt idx="1599">
                  <c:v>0.32</c:v>
                </c:pt>
                <c:pt idx="1600">
                  <c:v>0.32</c:v>
                </c:pt>
                <c:pt idx="1601">
                  <c:v>0.3</c:v>
                </c:pt>
                <c:pt idx="1602">
                  <c:v>0.27</c:v>
                </c:pt>
                <c:pt idx="1603">
                  <c:v>0.28000000000000003</c:v>
                </c:pt>
                <c:pt idx="1604">
                  <c:v>0.27</c:v>
                </c:pt>
                <c:pt idx="1605">
                  <c:v>0.26</c:v>
                </c:pt>
                <c:pt idx="1606">
                  <c:v>0.28000000000000003</c:v>
                </c:pt>
                <c:pt idx="1607">
                  <c:v>0.3</c:v>
                </c:pt>
                <c:pt idx="1608">
                  <c:v>0.37</c:v>
                </c:pt>
                <c:pt idx="1609">
                  <c:v>0.43</c:v>
                </c:pt>
                <c:pt idx="1610">
                  <c:v>0.45</c:v>
                </c:pt>
                <c:pt idx="1611">
                  <c:v>0.4</c:v>
                </c:pt>
                <c:pt idx="1612">
                  <c:v>0.36</c:v>
                </c:pt>
                <c:pt idx="1613">
                  <c:v>0.33</c:v>
                </c:pt>
                <c:pt idx="1614">
                  <c:v>0.33</c:v>
                </c:pt>
                <c:pt idx="1615">
                  <c:v>0.35</c:v>
                </c:pt>
                <c:pt idx="1616">
                  <c:v>0.39</c:v>
                </c:pt>
                <c:pt idx="1617">
                  <c:v>0.41</c:v>
                </c:pt>
                <c:pt idx="1618">
                  <c:v>0.44</c:v>
                </c:pt>
                <c:pt idx="1619">
                  <c:v>0.49</c:v>
                </c:pt>
                <c:pt idx="1620">
                  <c:v>0.51</c:v>
                </c:pt>
                <c:pt idx="1621">
                  <c:v>0.56000000000000005</c:v>
                </c:pt>
                <c:pt idx="1622">
                  <c:v>0.63</c:v>
                </c:pt>
                <c:pt idx="1623">
                  <c:v>0.61</c:v>
                </c:pt>
                <c:pt idx="1624">
                  <c:v>0.64</c:v>
                </c:pt>
                <c:pt idx="1625">
                  <c:v>0.63</c:v>
                </c:pt>
                <c:pt idx="1626">
                  <c:v>0.66</c:v>
                </c:pt>
                <c:pt idx="1627">
                  <c:v>0.68</c:v>
                </c:pt>
                <c:pt idx="1628">
                  <c:v>0.67</c:v>
                </c:pt>
                <c:pt idx="1629">
                  <c:v>0.68</c:v>
                </c:pt>
                <c:pt idx="1630">
                  <c:v>0.72</c:v>
                </c:pt>
                <c:pt idx="1631">
                  <c:v>0.73</c:v>
                </c:pt>
                <c:pt idx="1632">
                  <c:v>0.73</c:v>
                </c:pt>
                <c:pt idx="1633">
                  <c:v>0.72</c:v>
                </c:pt>
                <c:pt idx="1634">
                  <c:v>0.7</c:v>
                </c:pt>
                <c:pt idx="1635">
                  <c:v>0.64</c:v>
                </c:pt>
                <c:pt idx="1636">
                  <c:v>0.6</c:v>
                </c:pt>
                <c:pt idx="1637">
                  <c:v>0.54</c:v>
                </c:pt>
                <c:pt idx="1638">
                  <c:v>0.51</c:v>
                </c:pt>
                <c:pt idx="1639">
                  <c:v>0.47</c:v>
                </c:pt>
                <c:pt idx="1640">
                  <c:v>0.46</c:v>
                </c:pt>
                <c:pt idx="1641">
                  <c:v>0.41</c:v>
                </c:pt>
                <c:pt idx="1642">
                  <c:v>0.38</c:v>
                </c:pt>
                <c:pt idx="1643">
                  <c:v>0.35</c:v>
                </c:pt>
                <c:pt idx="1644">
                  <c:v>0.37</c:v>
                </c:pt>
                <c:pt idx="1645">
                  <c:v>0.33</c:v>
                </c:pt>
                <c:pt idx="1646">
                  <c:v>0.3</c:v>
                </c:pt>
                <c:pt idx="1647">
                  <c:v>0.31</c:v>
                </c:pt>
                <c:pt idx="1648">
                  <c:v>0.28999999999999998</c:v>
                </c:pt>
                <c:pt idx="1649">
                  <c:v>0.28999999999999998</c:v>
                </c:pt>
                <c:pt idx="1650">
                  <c:v>0.31</c:v>
                </c:pt>
                <c:pt idx="1651">
                  <c:v>0.33</c:v>
                </c:pt>
                <c:pt idx="1652">
                  <c:v>0.31</c:v>
                </c:pt>
                <c:pt idx="1653">
                  <c:v>0.28999999999999998</c:v>
                </c:pt>
                <c:pt idx="1654">
                  <c:v>0.28000000000000003</c:v>
                </c:pt>
                <c:pt idx="1655">
                  <c:v>0.25</c:v>
                </c:pt>
                <c:pt idx="1656">
                  <c:v>0.26</c:v>
                </c:pt>
                <c:pt idx="1657">
                  <c:v>0.26</c:v>
                </c:pt>
                <c:pt idx="1658">
                  <c:v>0.28000000000000003</c:v>
                </c:pt>
                <c:pt idx="1659">
                  <c:v>0.28000000000000003</c:v>
                </c:pt>
                <c:pt idx="1660">
                  <c:v>0.32</c:v>
                </c:pt>
                <c:pt idx="1661">
                  <c:v>0.28999999999999998</c:v>
                </c:pt>
                <c:pt idx="1662">
                  <c:v>0.28000000000000003</c:v>
                </c:pt>
                <c:pt idx="1663">
                  <c:v>0.27</c:v>
                </c:pt>
                <c:pt idx="1664">
                  <c:v>0.25</c:v>
                </c:pt>
                <c:pt idx="1665">
                  <c:v>0.25</c:v>
                </c:pt>
                <c:pt idx="1666">
                  <c:v>0.27</c:v>
                </c:pt>
                <c:pt idx="1667">
                  <c:v>0.26</c:v>
                </c:pt>
                <c:pt idx="1668">
                  <c:v>0.24</c:v>
                </c:pt>
                <c:pt idx="1669">
                  <c:v>0.23</c:v>
                </c:pt>
                <c:pt idx="1670">
                  <c:v>0.21</c:v>
                </c:pt>
                <c:pt idx="1671">
                  <c:v>0.2</c:v>
                </c:pt>
                <c:pt idx="1672">
                  <c:v>0.2</c:v>
                </c:pt>
                <c:pt idx="1673">
                  <c:v>0.19</c:v>
                </c:pt>
                <c:pt idx="1674">
                  <c:v>0.21</c:v>
                </c:pt>
                <c:pt idx="1675">
                  <c:v>0.2</c:v>
                </c:pt>
                <c:pt idx="1676">
                  <c:v>0.22</c:v>
                </c:pt>
                <c:pt idx="1677">
                  <c:v>0.32</c:v>
                </c:pt>
                <c:pt idx="1678">
                  <c:v>0.36</c:v>
                </c:pt>
                <c:pt idx="1679">
                  <c:v>0.33</c:v>
                </c:pt>
                <c:pt idx="1680">
                  <c:v>0.3</c:v>
                </c:pt>
                <c:pt idx="1681">
                  <c:v>0.28000000000000003</c:v>
                </c:pt>
                <c:pt idx="1682">
                  <c:v>0.27</c:v>
                </c:pt>
                <c:pt idx="1683">
                  <c:v>0.27</c:v>
                </c:pt>
                <c:pt idx="1684">
                  <c:v>0.3</c:v>
                </c:pt>
                <c:pt idx="1685">
                  <c:v>0.33</c:v>
                </c:pt>
                <c:pt idx="1686">
                  <c:v>0.35</c:v>
                </c:pt>
                <c:pt idx="1687">
                  <c:v>0.33</c:v>
                </c:pt>
                <c:pt idx="1688">
                  <c:v>0.33</c:v>
                </c:pt>
                <c:pt idx="1689">
                  <c:v>0.35</c:v>
                </c:pt>
                <c:pt idx="1690">
                  <c:v>0.35</c:v>
                </c:pt>
                <c:pt idx="1691">
                  <c:v>0.35</c:v>
                </c:pt>
                <c:pt idx="1692">
                  <c:v>0.37</c:v>
                </c:pt>
                <c:pt idx="1693">
                  <c:v>0.38</c:v>
                </c:pt>
                <c:pt idx="1694">
                  <c:v>0.38</c:v>
                </c:pt>
                <c:pt idx="1695">
                  <c:v>0.4</c:v>
                </c:pt>
                <c:pt idx="1696">
                  <c:v>0.46</c:v>
                </c:pt>
                <c:pt idx="1697">
                  <c:v>0.49</c:v>
                </c:pt>
                <c:pt idx="1698">
                  <c:v>0.6</c:v>
                </c:pt>
                <c:pt idx="1699">
                  <c:v>0.65</c:v>
                </c:pt>
                <c:pt idx="1700">
                  <c:v>0.68</c:v>
                </c:pt>
                <c:pt idx="1701">
                  <c:v>0.68</c:v>
                </c:pt>
                <c:pt idx="1702">
                  <c:v>0.68</c:v>
                </c:pt>
                <c:pt idx="1703">
                  <c:v>0.68</c:v>
                </c:pt>
                <c:pt idx="1704">
                  <c:v>0.65</c:v>
                </c:pt>
                <c:pt idx="1705">
                  <c:v>0.62</c:v>
                </c:pt>
                <c:pt idx="1706">
                  <c:v>0.57999999999999996</c:v>
                </c:pt>
                <c:pt idx="1707">
                  <c:v>0.53</c:v>
                </c:pt>
                <c:pt idx="1708">
                  <c:v>0.5</c:v>
                </c:pt>
                <c:pt idx="1709">
                  <c:v>0.45</c:v>
                </c:pt>
                <c:pt idx="1710">
                  <c:v>0.41</c:v>
                </c:pt>
                <c:pt idx="1711">
                  <c:v>0.39</c:v>
                </c:pt>
                <c:pt idx="1712">
                  <c:v>0.38</c:v>
                </c:pt>
                <c:pt idx="1713">
                  <c:v>0.37</c:v>
                </c:pt>
                <c:pt idx="1714">
                  <c:v>0.36</c:v>
                </c:pt>
                <c:pt idx="1715">
                  <c:v>0.36</c:v>
                </c:pt>
                <c:pt idx="1716">
                  <c:v>0.36</c:v>
                </c:pt>
                <c:pt idx="1717">
                  <c:v>0.39</c:v>
                </c:pt>
                <c:pt idx="1718">
                  <c:v>0.37</c:v>
                </c:pt>
                <c:pt idx="1719">
                  <c:v>0.4</c:v>
                </c:pt>
                <c:pt idx="1720">
                  <c:v>0.38</c:v>
                </c:pt>
                <c:pt idx="1721">
                  <c:v>0.36</c:v>
                </c:pt>
                <c:pt idx="1722">
                  <c:v>0.33</c:v>
                </c:pt>
                <c:pt idx="1723">
                  <c:v>0.36</c:v>
                </c:pt>
                <c:pt idx="1724">
                  <c:v>0.33</c:v>
                </c:pt>
                <c:pt idx="1725">
                  <c:v>0.32</c:v>
                </c:pt>
                <c:pt idx="1726">
                  <c:v>0.28999999999999998</c:v>
                </c:pt>
                <c:pt idx="1727">
                  <c:v>0.27</c:v>
                </c:pt>
                <c:pt idx="1728">
                  <c:v>0.27</c:v>
                </c:pt>
                <c:pt idx="1729">
                  <c:v>0.25</c:v>
                </c:pt>
                <c:pt idx="1730">
                  <c:v>0.26</c:v>
                </c:pt>
                <c:pt idx="1731">
                  <c:v>0.24</c:v>
                </c:pt>
                <c:pt idx="1732">
                  <c:v>0.22</c:v>
                </c:pt>
                <c:pt idx="1733">
                  <c:v>0.21</c:v>
                </c:pt>
                <c:pt idx="1734">
                  <c:v>0.2</c:v>
                </c:pt>
                <c:pt idx="1735">
                  <c:v>0.19</c:v>
                </c:pt>
                <c:pt idx="1736">
                  <c:v>0.18</c:v>
                </c:pt>
                <c:pt idx="1737">
                  <c:v>0.18</c:v>
                </c:pt>
                <c:pt idx="1738">
                  <c:v>0.17</c:v>
                </c:pt>
                <c:pt idx="1739">
                  <c:v>0.19</c:v>
                </c:pt>
                <c:pt idx="1740">
                  <c:v>0.2</c:v>
                </c:pt>
                <c:pt idx="1741">
                  <c:v>0.21</c:v>
                </c:pt>
                <c:pt idx="1742">
                  <c:v>0.2</c:v>
                </c:pt>
                <c:pt idx="1743">
                  <c:v>0.19</c:v>
                </c:pt>
                <c:pt idx="1744">
                  <c:v>0.18</c:v>
                </c:pt>
                <c:pt idx="1745">
                  <c:v>0.18</c:v>
                </c:pt>
                <c:pt idx="1746">
                  <c:v>0.17</c:v>
                </c:pt>
                <c:pt idx="1747">
                  <c:v>0.19</c:v>
                </c:pt>
                <c:pt idx="1748">
                  <c:v>0.2</c:v>
                </c:pt>
                <c:pt idx="1749">
                  <c:v>0.23</c:v>
                </c:pt>
                <c:pt idx="1750">
                  <c:v>0.22</c:v>
                </c:pt>
                <c:pt idx="1751">
                  <c:v>0.21</c:v>
                </c:pt>
                <c:pt idx="1752">
                  <c:v>0.22</c:v>
                </c:pt>
                <c:pt idx="1753">
                  <c:v>0.22</c:v>
                </c:pt>
                <c:pt idx="1754">
                  <c:v>0.25</c:v>
                </c:pt>
                <c:pt idx="1755">
                  <c:v>0.24</c:v>
                </c:pt>
                <c:pt idx="1756">
                  <c:v>0.22</c:v>
                </c:pt>
                <c:pt idx="1757">
                  <c:v>0.21</c:v>
                </c:pt>
                <c:pt idx="1758">
                  <c:v>0.19</c:v>
                </c:pt>
                <c:pt idx="1759">
                  <c:v>0.18</c:v>
                </c:pt>
                <c:pt idx="1760">
                  <c:v>0.18</c:v>
                </c:pt>
                <c:pt idx="1761">
                  <c:v>0.18</c:v>
                </c:pt>
                <c:pt idx="1762">
                  <c:v>0.17</c:v>
                </c:pt>
                <c:pt idx="1763">
                  <c:v>0.16</c:v>
                </c:pt>
                <c:pt idx="1764">
                  <c:v>0.15</c:v>
                </c:pt>
                <c:pt idx="1765">
                  <c:v>0.15</c:v>
                </c:pt>
                <c:pt idx="1766">
                  <c:v>0.17</c:v>
                </c:pt>
                <c:pt idx="1767">
                  <c:v>0.19</c:v>
                </c:pt>
                <c:pt idx="1768">
                  <c:v>0.18</c:v>
                </c:pt>
                <c:pt idx="1769">
                  <c:v>0.21</c:v>
                </c:pt>
                <c:pt idx="1770">
                  <c:v>0.2</c:v>
                </c:pt>
                <c:pt idx="1771">
                  <c:v>0.2</c:v>
                </c:pt>
                <c:pt idx="1772">
                  <c:v>0.22</c:v>
                </c:pt>
                <c:pt idx="1773">
                  <c:v>0.22</c:v>
                </c:pt>
                <c:pt idx="1774">
                  <c:v>0.25</c:v>
                </c:pt>
                <c:pt idx="1775">
                  <c:v>0.24</c:v>
                </c:pt>
                <c:pt idx="1776">
                  <c:v>0.23</c:v>
                </c:pt>
                <c:pt idx="1777">
                  <c:v>0.21</c:v>
                </c:pt>
                <c:pt idx="1778">
                  <c:v>0.2</c:v>
                </c:pt>
                <c:pt idx="1779">
                  <c:v>0.19</c:v>
                </c:pt>
                <c:pt idx="1780">
                  <c:v>0.19</c:v>
                </c:pt>
                <c:pt idx="1781">
                  <c:v>0.18</c:v>
                </c:pt>
                <c:pt idx="1782">
                  <c:v>0.18</c:v>
                </c:pt>
                <c:pt idx="1783">
                  <c:v>0.22</c:v>
                </c:pt>
                <c:pt idx="1784">
                  <c:v>0.22</c:v>
                </c:pt>
                <c:pt idx="1785">
                  <c:v>0.23</c:v>
                </c:pt>
                <c:pt idx="1786">
                  <c:v>0.23</c:v>
                </c:pt>
                <c:pt idx="1787">
                  <c:v>0.22</c:v>
                </c:pt>
                <c:pt idx="1788">
                  <c:v>0.24</c:v>
                </c:pt>
                <c:pt idx="1789">
                  <c:v>0.23</c:v>
                </c:pt>
                <c:pt idx="1790">
                  <c:v>0.26</c:v>
                </c:pt>
                <c:pt idx="1791">
                  <c:v>0.24</c:v>
                </c:pt>
                <c:pt idx="1792">
                  <c:v>0.26</c:v>
                </c:pt>
                <c:pt idx="1793">
                  <c:v>0.28000000000000003</c:v>
                </c:pt>
                <c:pt idx="1794">
                  <c:v>0.28000000000000003</c:v>
                </c:pt>
                <c:pt idx="1795">
                  <c:v>0.31</c:v>
                </c:pt>
                <c:pt idx="1796">
                  <c:v>0.37</c:v>
                </c:pt>
                <c:pt idx="1797">
                  <c:v>0.35</c:v>
                </c:pt>
                <c:pt idx="1798">
                  <c:v>0.35</c:v>
                </c:pt>
                <c:pt idx="1799">
                  <c:v>0.39</c:v>
                </c:pt>
                <c:pt idx="1800">
                  <c:v>0.41</c:v>
                </c:pt>
                <c:pt idx="1801">
                  <c:v>0.41</c:v>
                </c:pt>
                <c:pt idx="1802">
                  <c:v>0.43</c:v>
                </c:pt>
                <c:pt idx="1803">
                  <c:v>0.45</c:v>
                </c:pt>
                <c:pt idx="1804">
                  <c:v>0.47</c:v>
                </c:pt>
                <c:pt idx="1805">
                  <c:v>0.54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A33-4684-8C37-E916A09E42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73854400"/>
        <c:axId val="-2073849504"/>
      </c:lineChart>
      <c:catAx>
        <c:axId val="-2073854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2073849504"/>
        <c:crosses val="autoZero"/>
        <c:auto val="1"/>
        <c:lblAlgn val="ctr"/>
        <c:lblOffset val="100"/>
        <c:noMultiLvlLbl val="0"/>
      </c:catAx>
      <c:valAx>
        <c:axId val="-2073849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2073854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>
        <c:manualLayout>
          <c:layoutTarget val="inner"/>
          <c:xMode val="edge"/>
          <c:yMode val="edge"/>
          <c:x val="8.3592806696290448E-2"/>
          <c:y val="6.4627151794367815E-2"/>
          <c:w val="0.887895057379398"/>
          <c:h val="0.88110577417982716"/>
        </c:manualLayout>
      </c:layout>
      <c:lineChart>
        <c:grouping val="standard"/>
        <c:varyColors val="0"/>
        <c:ser>
          <c:idx val="0"/>
          <c:order val="0"/>
          <c:tx>
            <c:strRef>
              <c:f>動作1!$B$1</c:f>
              <c:strCache>
                <c:ptCount val="1"/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635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D1A5-4307-A194-F8E68B03C598}"/>
                </c:ext>
              </c:extLst>
            </c:dLbl>
            <c:dLbl>
              <c:idx val="711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D1A5-4307-A194-F8E68B03C598}"/>
                </c:ext>
              </c:extLst>
            </c:dLbl>
            <c:dLbl>
              <c:idx val="2023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D1A5-4307-A194-F8E68B03C59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動作1!$B$2:$B$2171</c:f>
              <c:numCache>
                <c:formatCode>General</c:formatCode>
                <c:ptCount val="2170"/>
                <c:pt idx="0">
                  <c:v>-19.77</c:v>
                </c:pt>
                <c:pt idx="1">
                  <c:v>54.13</c:v>
                </c:pt>
                <c:pt idx="2">
                  <c:v>52.57</c:v>
                </c:pt>
                <c:pt idx="3">
                  <c:v>64.23</c:v>
                </c:pt>
                <c:pt idx="4">
                  <c:v>11.59</c:v>
                </c:pt>
                <c:pt idx="5">
                  <c:v>50</c:v>
                </c:pt>
                <c:pt idx="6">
                  <c:v>-42.94</c:v>
                </c:pt>
                <c:pt idx="7">
                  <c:v>-118.26</c:v>
                </c:pt>
                <c:pt idx="8">
                  <c:v>-51.67</c:v>
                </c:pt>
                <c:pt idx="9">
                  <c:v>31.14</c:v>
                </c:pt>
                <c:pt idx="10">
                  <c:v>56.06</c:v>
                </c:pt>
                <c:pt idx="11">
                  <c:v>45.54</c:v>
                </c:pt>
                <c:pt idx="12">
                  <c:v>45.41</c:v>
                </c:pt>
                <c:pt idx="13">
                  <c:v>45.31</c:v>
                </c:pt>
                <c:pt idx="14">
                  <c:v>45.23</c:v>
                </c:pt>
                <c:pt idx="15">
                  <c:v>45.19</c:v>
                </c:pt>
                <c:pt idx="16">
                  <c:v>45.18</c:v>
                </c:pt>
                <c:pt idx="17">
                  <c:v>45.19</c:v>
                </c:pt>
                <c:pt idx="18">
                  <c:v>45.2</c:v>
                </c:pt>
                <c:pt idx="19">
                  <c:v>45.21</c:v>
                </c:pt>
                <c:pt idx="20">
                  <c:v>45.2</c:v>
                </c:pt>
                <c:pt idx="21">
                  <c:v>45.2</c:v>
                </c:pt>
                <c:pt idx="22">
                  <c:v>45.19</c:v>
                </c:pt>
                <c:pt idx="23">
                  <c:v>45.18</c:v>
                </c:pt>
                <c:pt idx="24">
                  <c:v>45.15</c:v>
                </c:pt>
                <c:pt idx="25">
                  <c:v>45.12</c:v>
                </c:pt>
                <c:pt idx="26">
                  <c:v>45.08</c:v>
                </c:pt>
                <c:pt idx="27">
                  <c:v>45.05</c:v>
                </c:pt>
                <c:pt idx="28">
                  <c:v>45.04</c:v>
                </c:pt>
                <c:pt idx="29">
                  <c:v>45.02</c:v>
                </c:pt>
                <c:pt idx="30">
                  <c:v>45.01</c:v>
                </c:pt>
                <c:pt idx="31">
                  <c:v>44.99</c:v>
                </c:pt>
                <c:pt idx="32">
                  <c:v>44.97</c:v>
                </c:pt>
                <c:pt idx="33">
                  <c:v>44.94</c:v>
                </c:pt>
                <c:pt idx="34">
                  <c:v>44.91</c:v>
                </c:pt>
                <c:pt idx="35">
                  <c:v>44.89</c:v>
                </c:pt>
                <c:pt idx="36">
                  <c:v>44.86</c:v>
                </c:pt>
                <c:pt idx="37">
                  <c:v>44.83</c:v>
                </c:pt>
                <c:pt idx="38">
                  <c:v>44.81</c:v>
                </c:pt>
                <c:pt idx="39">
                  <c:v>44.79</c:v>
                </c:pt>
                <c:pt idx="40">
                  <c:v>44.77</c:v>
                </c:pt>
                <c:pt idx="41">
                  <c:v>44.75</c:v>
                </c:pt>
                <c:pt idx="42">
                  <c:v>44.72</c:v>
                </c:pt>
                <c:pt idx="43">
                  <c:v>44.7</c:v>
                </c:pt>
                <c:pt idx="44">
                  <c:v>44.69</c:v>
                </c:pt>
                <c:pt idx="45">
                  <c:v>44.67</c:v>
                </c:pt>
                <c:pt idx="46">
                  <c:v>44.66</c:v>
                </c:pt>
                <c:pt idx="47">
                  <c:v>44.65</c:v>
                </c:pt>
                <c:pt idx="48">
                  <c:v>44.65</c:v>
                </c:pt>
                <c:pt idx="49">
                  <c:v>44.64</c:v>
                </c:pt>
                <c:pt idx="50">
                  <c:v>44.63</c:v>
                </c:pt>
                <c:pt idx="51">
                  <c:v>44.61</c:v>
                </c:pt>
                <c:pt idx="52">
                  <c:v>44.61</c:v>
                </c:pt>
                <c:pt idx="53">
                  <c:v>44.59</c:v>
                </c:pt>
                <c:pt idx="54">
                  <c:v>44.58</c:v>
                </c:pt>
                <c:pt idx="55">
                  <c:v>44.57</c:v>
                </c:pt>
                <c:pt idx="56">
                  <c:v>44.55</c:v>
                </c:pt>
                <c:pt idx="57">
                  <c:v>44.54</c:v>
                </c:pt>
                <c:pt idx="58">
                  <c:v>44.53</c:v>
                </c:pt>
                <c:pt idx="59">
                  <c:v>44.52</c:v>
                </c:pt>
                <c:pt idx="60">
                  <c:v>44.52</c:v>
                </c:pt>
                <c:pt idx="61">
                  <c:v>44.53</c:v>
                </c:pt>
                <c:pt idx="62">
                  <c:v>44.54</c:v>
                </c:pt>
                <c:pt idx="63">
                  <c:v>44.57</c:v>
                </c:pt>
                <c:pt idx="64">
                  <c:v>44.6</c:v>
                </c:pt>
                <c:pt idx="65">
                  <c:v>44.62</c:v>
                </c:pt>
                <c:pt idx="66">
                  <c:v>44.65</c:v>
                </c:pt>
                <c:pt idx="67">
                  <c:v>44.67</c:v>
                </c:pt>
                <c:pt idx="68">
                  <c:v>44.69</c:v>
                </c:pt>
                <c:pt idx="69">
                  <c:v>44.72</c:v>
                </c:pt>
                <c:pt idx="70">
                  <c:v>44.74</c:v>
                </c:pt>
                <c:pt idx="71">
                  <c:v>44.76</c:v>
                </c:pt>
                <c:pt idx="72">
                  <c:v>44.79</c:v>
                </c:pt>
                <c:pt idx="73">
                  <c:v>44.8</c:v>
                </c:pt>
                <c:pt idx="74">
                  <c:v>44.82</c:v>
                </c:pt>
                <c:pt idx="75">
                  <c:v>44.84</c:v>
                </c:pt>
                <c:pt idx="76">
                  <c:v>44.86</c:v>
                </c:pt>
                <c:pt idx="77">
                  <c:v>44.89</c:v>
                </c:pt>
                <c:pt idx="78">
                  <c:v>44.91</c:v>
                </c:pt>
                <c:pt idx="79">
                  <c:v>44.94</c:v>
                </c:pt>
                <c:pt idx="80">
                  <c:v>44.96</c:v>
                </c:pt>
                <c:pt idx="81">
                  <c:v>44.98</c:v>
                </c:pt>
                <c:pt idx="82">
                  <c:v>45</c:v>
                </c:pt>
                <c:pt idx="83">
                  <c:v>45.03</c:v>
                </c:pt>
                <c:pt idx="84">
                  <c:v>45.04</c:v>
                </c:pt>
                <c:pt idx="85">
                  <c:v>45.07</c:v>
                </c:pt>
                <c:pt idx="86">
                  <c:v>45.1</c:v>
                </c:pt>
                <c:pt idx="87">
                  <c:v>45.13</c:v>
                </c:pt>
                <c:pt idx="88">
                  <c:v>45.16</c:v>
                </c:pt>
                <c:pt idx="89">
                  <c:v>45.19</c:v>
                </c:pt>
                <c:pt idx="90">
                  <c:v>45.22</c:v>
                </c:pt>
                <c:pt idx="91">
                  <c:v>45.25</c:v>
                </c:pt>
                <c:pt idx="92">
                  <c:v>45.28</c:v>
                </c:pt>
                <c:pt idx="93">
                  <c:v>45.3</c:v>
                </c:pt>
                <c:pt idx="94">
                  <c:v>45.34</c:v>
                </c:pt>
                <c:pt idx="95">
                  <c:v>45.37</c:v>
                </c:pt>
                <c:pt idx="96">
                  <c:v>45.39</c:v>
                </c:pt>
                <c:pt idx="97">
                  <c:v>45.42</c:v>
                </c:pt>
                <c:pt idx="98">
                  <c:v>45.45</c:v>
                </c:pt>
                <c:pt idx="99">
                  <c:v>45.47</c:v>
                </c:pt>
                <c:pt idx="100">
                  <c:v>45.51</c:v>
                </c:pt>
                <c:pt idx="101">
                  <c:v>45.54</c:v>
                </c:pt>
                <c:pt idx="102">
                  <c:v>45.57</c:v>
                </c:pt>
                <c:pt idx="103">
                  <c:v>45.6</c:v>
                </c:pt>
                <c:pt idx="104">
                  <c:v>45.63</c:v>
                </c:pt>
                <c:pt idx="105">
                  <c:v>45.66</c:v>
                </c:pt>
                <c:pt idx="106">
                  <c:v>45.71</c:v>
                </c:pt>
                <c:pt idx="107">
                  <c:v>45.76</c:v>
                </c:pt>
                <c:pt idx="108">
                  <c:v>45.81</c:v>
                </c:pt>
                <c:pt idx="109">
                  <c:v>45.87</c:v>
                </c:pt>
                <c:pt idx="110">
                  <c:v>45.93</c:v>
                </c:pt>
                <c:pt idx="111">
                  <c:v>45.98</c:v>
                </c:pt>
                <c:pt idx="112">
                  <c:v>46.05</c:v>
                </c:pt>
                <c:pt idx="113">
                  <c:v>46.12</c:v>
                </c:pt>
                <c:pt idx="114">
                  <c:v>46.18</c:v>
                </c:pt>
                <c:pt idx="115">
                  <c:v>46.24</c:v>
                </c:pt>
                <c:pt idx="116">
                  <c:v>46.3</c:v>
                </c:pt>
                <c:pt idx="117">
                  <c:v>46.36</c:v>
                </c:pt>
                <c:pt idx="118">
                  <c:v>46.42</c:v>
                </c:pt>
                <c:pt idx="119">
                  <c:v>46.47</c:v>
                </c:pt>
                <c:pt idx="120">
                  <c:v>46.51</c:v>
                </c:pt>
                <c:pt idx="121">
                  <c:v>46.56</c:v>
                </c:pt>
                <c:pt idx="122">
                  <c:v>46.6</c:v>
                </c:pt>
                <c:pt idx="123">
                  <c:v>46.64</c:v>
                </c:pt>
                <c:pt idx="124">
                  <c:v>46.69</c:v>
                </c:pt>
                <c:pt idx="125">
                  <c:v>46.73</c:v>
                </c:pt>
                <c:pt idx="126">
                  <c:v>46.77</c:v>
                </c:pt>
                <c:pt idx="127">
                  <c:v>46.8</c:v>
                </c:pt>
                <c:pt idx="128">
                  <c:v>46.83</c:v>
                </c:pt>
                <c:pt idx="129">
                  <c:v>46.87</c:v>
                </c:pt>
                <c:pt idx="130">
                  <c:v>46.9</c:v>
                </c:pt>
                <c:pt idx="131">
                  <c:v>46.92</c:v>
                </c:pt>
                <c:pt idx="132">
                  <c:v>46.95</c:v>
                </c:pt>
                <c:pt idx="133">
                  <c:v>46.98</c:v>
                </c:pt>
                <c:pt idx="134">
                  <c:v>47.01</c:v>
                </c:pt>
                <c:pt idx="135">
                  <c:v>47.04</c:v>
                </c:pt>
                <c:pt idx="136">
                  <c:v>47.08</c:v>
                </c:pt>
                <c:pt idx="137">
                  <c:v>47.1</c:v>
                </c:pt>
                <c:pt idx="138">
                  <c:v>47.13</c:v>
                </c:pt>
                <c:pt idx="139">
                  <c:v>47.17</c:v>
                </c:pt>
                <c:pt idx="140">
                  <c:v>47.2</c:v>
                </c:pt>
                <c:pt idx="141">
                  <c:v>47.23</c:v>
                </c:pt>
                <c:pt idx="142">
                  <c:v>47.26</c:v>
                </c:pt>
                <c:pt idx="143">
                  <c:v>47.28</c:v>
                </c:pt>
                <c:pt idx="144">
                  <c:v>47.33</c:v>
                </c:pt>
                <c:pt idx="145">
                  <c:v>47.37</c:v>
                </c:pt>
                <c:pt idx="146">
                  <c:v>47.42</c:v>
                </c:pt>
                <c:pt idx="147">
                  <c:v>47.47</c:v>
                </c:pt>
                <c:pt idx="148">
                  <c:v>47.52</c:v>
                </c:pt>
                <c:pt idx="149">
                  <c:v>47.57</c:v>
                </c:pt>
                <c:pt idx="150">
                  <c:v>47.62</c:v>
                </c:pt>
                <c:pt idx="151">
                  <c:v>47.65</c:v>
                </c:pt>
                <c:pt idx="152">
                  <c:v>47.7</c:v>
                </c:pt>
                <c:pt idx="153">
                  <c:v>47.74</c:v>
                </c:pt>
                <c:pt idx="154">
                  <c:v>47.78</c:v>
                </c:pt>
                <c:pt idx="155">
                  <c:v>47.82</c:v>
                </c:pt>
                <c:pt idx="156">
                  <c:v>47.84</c:v>
                </c:pt>
                <c:pt idx="157">
                  <c:v>47.88</c:v>
                </c:pt>
                <c:pt idx="158">
                  <c:v>47.91</c:v>
                </c:pt>
                <c:pt idx="159">
                  <c:v>47.94</c:v>
                </c:pt>
                <c:pt idx="160">
                  <c:v>47.97</c:v>
                </c:pt>
                <c:pt idx="161">
                  <c:v>48</c:v>
                </c:pt>
                <c:pt idx="162">
                  <c:v>48.04</c:v>
                </c:pt>
                <c:pt idx="163">
                  <c:v>48.08</c:v>
                </c:pt>
                <c:pt idx="164">
                  <c:v>48.13</c:v>
                </c:pt>
                <c:pt idx="165">
                  <c:v>48.18</c:v>
                </c:pt>
                <c:pt idx="166">
                  <c:v>48.24</c:v>
                </c:pt>
                <c:pt idx="167">
                  <c:v>48.29</c:v>
                </c:pt>
                <c:pt idx="168">
                  <c:v>48.36</c:v>
                </c:pt>
                <c:pt idx="169">
                  <c:v>48.4</c:v>
                </c:pt>
                <c:pt idx="170">
                  <c:v>48.45</c:v>
                </c:pt>
                <c:pt idx="171">
                  <c:v>48.5</c:v>
                </c:pt>
                <c:pt idx="172">
                  <c:v>48.55</c:v>
                </c:pt>
                <c:pt idx="173">
                  <c:v>48.61</c:v>
                </c:pt>
                <c:pt idx="174">
                  <c:v>48.66</c:v>
                </c:pt>
                <c:pt idx="175">
                  <c:v>48.71</c:v>
                </c:pt>
                <c:pt idx="176">
                  <c:v>48.76</c:v>
                </c:pt>
                <c:pt idx="177">
                  <c:v>48.81</c:v>
                </c:pt>
                <c:pt idx="178">
                  <c:v>48.88</c:v>
                </c:pt>
                <c:pt idx="179">
                  <c:v>48.93</c:v>
                </c:pt>
                <c:pt idx="180">
                  <c:v>48.97</c:v>
                </c:pt>
                <c:pt idx="181">
                  <c:v>49.01</c:v>
                </c:pt>
                <c:pt idx="182">
                  <c:v>49.06</c:v>
                </c:pt>
                <c:pt idx="183">
                  <c:v>49.11</c:v>
                </c:pt>
                <c:pt idx="184">
                  <c:v>49.16</c:v>
                </c:pt>
                <c:pt idx="185">
                  <c:v>49.22</c:v>
                </c:pt>
                <c:pt idx="186">
                  <c:v>49.27</c:v>
                </c:pt>
                <c:pt idx="187">
                  <c:v>49.33</c:v>
                </c:pt>
                <c:pt idx="188">
                  <c:v>49.4</c:v>
                </c:pt>
                <c:pt idx="189">
                  <c:v>49.46</c:v>
                </c:pt>
                <c:pt idx="190">
                  <c:v>49.51</c:v>
                </c:pt>
                <c:pt idx="191">
                  <c:v>49.57</c:v>
                </c:pt>
                <c:pt idx="192">
                  <c:v>49.61</c:v>
                </c:pt>
                <c:pt idx="193">
                  <c:v>49.67</c:v>
                </c:pt>
                <c:pt idx="194">
                  <c:v>49.71</c:v>
                </c:pt>
                <c:pt idx="195">
                  <c:v>49.77</c:v>
                </c:pt>
                <c:pt idx="196">
                  <c:v>49.82</c:v>
                </c:pt>
                <c:pt idx="197">
                  <c:v>49.88</c:v>
                </c:pt>
                <c:pt idx="198">
                  <c:v>49.95</c:v>
                </c:pt>
                <c:pt idx="199">
                  <c:v>50.03</c:v>
                </c:pt>
                <c:pt idx="200">
                  <c:v>50.11</c:v>
                </c:pt>
                <c:pt idx="201">
                  <c:v>50.17</c:v>
                </c:pt>
                <c:pt idx="202">
                  <c:v>50.22</c:v>
                </c:pt>
                <c:pt idx="203">
                  <c:v>50.26</c:v>
                </c:pt>
                <c:pt idx="204">
                  <c:v>50.28</c:v>
                </c:pt>
                <c:pt idx="205">
                  <c:v>50.33</c:v>
                </c:pt>
                <c:pt idx="206">
                  <c:v>50.37</c:v>
                </c:pt>
                <c:pt idx="207">
                  <c:v>50.43</c:v>
                </c:pt>
                <c:pt idx="208">
                  <c:v>50.49</c:v>
                </c:pt>
                <c:pt idx="209">
                  <c:v>50.55</c:v>
                </c:pt>
                <c:pt idx="210">
                  <c:v>50.6</c:v>
                </c:pt>
                <c:pt idx="211">
                  <c:v>50.65</c:v>
                </c:pt>
                <c:pt idx="212">
                  <c:v>50.7</c:v>
                </c:pt>
                <c:pt idx="213">
                  <c:v>50.75</c:v>
                </c:pt>
                <c:pt idx="214">
                  <c:v>50.8</c:v>
                </c:pt>
                <c:pt idx="215">
                  <c:v>50.85</c:v>
                </c:pt>
                <c:pt idx="216">
                  <c:v>50.9</c:v>
                </c:pt>
                <c:pt idx="217">
                  <c:v>50.94</c:v>
                </c:pt>
                <c:pt idx="218">
                  <c:v>50.99</c:v>
                </c:pt>
                <c:pt idx="219">
                  <c:v>51.04</c:v>
                </c:pt>
                <c:pt idx="220">
                  <c:v>51.08</c:v>
                </c:pt>
                <c:pt idx="221">
                  <c:v>51.14</c:v>
                </c:pt>
                <c:pt idx="222">
                  <c:v>51.18</c:v>
                </c:pt>
                <c:pt idx="223">
                  <c:v>51.24</c:v>
                </c:pt>
                <c:pt idx="224">
                  <c:v>51.29</c:v>
                </c:pt>
                <c:pt idx="225">
                  <c:v>51.34</c:v>
                </c:pt>
                <c:pt idx="226">
                  <c:v>51.4</c:v>
                </c:pt>
                <c:pt idx="227">
                  <c:v>51.45</c:v>
                </c:pt>
                <c:pt idx="228">
                  <c:v>51.51</c:v>
                </c:pt>
                <c:pt idx="229">
                  <c:v>51.58</c:v>
                </c:pt>
                <c:pt idx="230">
                  <c:v>51.64</c:v>
                </c:pt>
                <c:pt idx="231">
                  <c:v>51.71</c:v>
                </c:pt>
                <c:pt idx="232">
                  <c:v>51.79</c:v>
                </c:pt>
                <c:pt idx="233">
                  <c:v>51.85</c:v>
                </c:pt>
                <c:pt idx="234">
                  <c:v>51.9</c:v>
                </c:pt>
                <c:pt idx="235">
                  <c:v>51.95</c:v>
                </c:pt>
                <c:pt idx="236">
                  <c:v>51.99</c:v>
                </c:pt>
                <c:pt idx="237">
                  <c:v>52.03</c:v>
                </c:pt>
                <c:pt idx="238">
                  <c:v>52.07</c:v>
                </c:pt>
                <c:pt idx="239">
                  <c:v>52.11</c:v>
                </c:pt>
                <c:pt idx="240">
                  <c:v>52.17</c:v>
                </c:pt>
                <c:pt idx="241">
                  <c:v>52.21</c:v>
                </c:pt>
                <c:pt idx="242">
                  <c:v>52.28</c:v>
                </c:pt>
                <c:pt idx="243">
                  <c:v>52.33</c:v>
                </c:pt>
                <c:pt idx="244">
                  <c:v>52.38</c:v>
                </c:pt>
                <c:pt idx="245">
                  <c:v>52.43</c:v>
                </c:pt>
                <c:pt idx="246">
                  <c:v>52.43</c:v>
                </c:pt>
                <c:pt idx="247">
                  <c:v>52.41</c:v>
                </c:pt>
                <c:pt idx="248">
                  <c:v>52.44</c:v>
                </c:pt>
                <c:pt idx="249">
                  <c:v>52.47</c:v>
                </c:pt>
                <c:pt idx="250">
                  <c:v>52.52</c:v>
                </c:pt>
                <c:pt idx="251">
                  <c:v>52.57</c:v>
                </c:pt>
                <c:pt idx="252">
                  <c:v>52.64</c:v>
                </c:pt>
                <c:pt idx="253">
                  <c:v>52.69</c:v>
                </c:pt>
                <c:pt idx="254">
                  <c:v>52.72</c:v>
                </c:pt>
                <c:pt idx="255">
                  <c:v>52.77</c:v>
                </c:pt>
                <c:pt idx="256">
                  <c:v>52.82</c:v>
                </c:pt>
                <c:pt idx="257">
                  <c:v>52.87</c:v>
                </c:pt>
                <c:pt idx="258">
                  <c:v>52.9</c:v>
                </c:pt>
                <c:pt idx="259">
                  <c:v>52.93</c:v>
                </c:pt>
                <c:pt idx="260">
                  <c:v>52.96</c:v>
                </c:pt>
                <c:pt idx="261">
                  <c:v>52.96</c:v>
                </c:pt>
                <c:pt idx="262">
                  <c:v>52.95</c:v>
                </c:pt>
                <c:pt idx="263">
                  <c:v>52.93</c:v>
                </c:pt>
                <c:pt idx="264">
                  <c:v>52.93</c:v>
                </c:pt>
                <c:pt idx="265">
                  <c:v>52.95</c:v>
                </c:pt>
                <c:pt idx="266">
                  <c:v>52.96</c:v>
                </c:pt>
                <c:pt idx="267">
                  <c:v>52.99</c:v>
                </c:pt>
                <c:pt idx="268">
                  <c:v>53.02</c:v>
                </c:pt>
                <c:pt idx="269">
                  <c:v>53.07</c:v>
                </c:pt>
                <c:pt idx="270">
                  <c:v>53.11</c:v>
                </c:pt>
                <c:pt idx="271">
                  <c:v>53.14</c:v>
                </c:pt>
                <c:pt idx="272">
                  <c:v>53.16</c:v>
                </c:pt>
                <c:pt idx="273">
                  <c:v>53.2</c:v>
                </c:pt>
                <c:pt idx="274">
                  <c:v>53.24</c:v>
                </c:pt>
                <c:pt idx="275">
                  <c:v>53.28</c:v>
                </c:pt>
                <c:pt idx="276">
                  <c:v>53.32</c:v>
                </c:pt>
                <c:pt idx="277">
                  <c:v>53.36</c:v>
                </c:pt>
                <c:pt idx="278">
                  <c:v>53.39</c:v>
                </c:pt>
                <c:pt idx="279">
                  <c:v>53.43</c:v>
                </c:pt>
                <c:pt idx="280">
                  <c:v>53.45</c:v>
                </c:pt>
                <c:pt idx="281">
                  <c:v>53.46</c:v>
                </c:pt>
                <c:pt idx="282">
                  <c:v>53.48</c:v>
                </c:pt>
                <c:pt idx="283">
                  <c:v>53.5</c:v>
                </c:pt>
                <c:pt idx="284">
                  <c:v>53.53</c:v>
                </c:pt>
                <c:pt idx="285">
                  <c:v>53.56</c:v>
                </c:pt>
                <c:pt idx="286">
                  <c:v>53.6</c:v>
                </c:pt>
                <c:pt idx="287">
                  <c:v>53.63</c:v>
                </c:pt>
                <c:pt idx="288">
                  <c:v>53.66</c:v>
                </c:pt>
                <c:pt idx="289">
                  <c:v>53.68</c:v>
                </c:pt>
                <c:pt idx="290">
                  <c:v>53.71</c:v>
                </c:pt>
                <c:pt idx="291">
                  <c:v>53.73</c:v>
                </c:pt>
                <c:pt idx="292">
                  <c:v>53.75</c:v>
                </c:pt>
                <c:pt idx="293">
                  <c:v>53.76</c:v>
                </c:pt>
                <c:pt idx="294">
                  <c:v>53.77</c:v>
                </c:pt>
                <c:pt idx="295">
                  <c:v>53.78</c:v>
                </c:pt>
                <c:pt idx="296">
                  <c:v>53.8</c:v>
                </c:pt>
                <c:pt idx="297">
                  <c:v>53.8</c:v>
                </c:pt>
                <c:pt idx="298">
                  <c:v>53.8</c:v>
                </c:pt>
                <c:pt idx="299">
                  <c:v>53.82</c:v>
                </c:pt>
                <c:pt idx="300">
                  <c:v>53.83</c:v>
                </c:pt>
                <c:pt idx="301">
                  <c:v>53.86</c:v>
                </c:pt>
                <c:pt idx="302">
                  <c:v>53.91</c:v>
                </c:pt>
                <c:pt idx="303">
                  <c:v>53.95</c:v>
                </c:pt>
                <c:pt idx="304">
                  <c:v>54</c:v>
                </c:pt>
                <c:pt idx="305">
                  <c:v>54.06</c:v>
                </c:pt>
                <c:pt idx="306">
                  <c:v>54.11</c:v>
                </c:pt>
                <c:pt idx="307">
                  <c:v>54.17</c:v>
                </c:pt>
                <c:pt idx="308">
                  <c:v>54.21</c:v>
                </c:pt>
                <c:pt idx="309">
                  <c:v>54.25</c:v>
                </c:pt>
                <c:pt idx="310">
                  <c:v>54.28</c:v>
                </c:pt>
                <c:pt idx="311">
                  <c:v>54.31</c:v>
                </c:pt>
                <c:pt idx="312">
                  <c:v>54.33</c:v>
                </c:pt>
                <c:pt idx="313">
                  <c:v>54.35</c:v>
                </c:pt>
                <c:pt idx="314">
                  <c:v>54.35</c:v>
                </c:pt>
                <c:pt idx="315">
                  <c:v>54.35</c:v>
                </c:pt>
                <c:pt idx="316">
                  <c:v>54.36</c:v>
                </c:pt>
                <c:pt idx="317">
                  <c:v>54.37</c:v>
                </c:pt>
                <c:pt idx="318">
                  <c:v>54.39</c:v>
                </c:pt>
                <c:pt idx="319">
                  <c:v>54.39</c:v>
                </c:pt>
                <c:pt idx="320">
                  <c:v>54.42</c:v>
                </c:pt>
                <c:pt idx="321">
                  <c:v>54.44</c:v>
                </c:pt>
                <c:pt idx="322">
                  <c:v>54.47</c:v>
                </c:pt>
                <c:pt idx="323">
                  <c:v>54.49</c:v>
                </c:pt>
                <c:pt idx="324">
                  <c:v>54.53</c:v>
                </c:pt>
                <c:pt idx="325">
                  <c:v>54.56</c:v>
                </c:pt>
                <c:pt idx="326">
                  <c:v>54.6</c:v>
                </c:pt>
                <c:pt idx="327">
                  <c:v>54.64</c:v>
                </c:pt>
                <c:pt idx="328">
                  <c:v>54.66</c:v>
                </c:pt>
                <c:pt idx="329">
                  <c:v>54.69</c:v>
                </c:pt>
                <c:pt idx="330">
                  <c:v>54.7</c:v>
                </c:pt>
                <c:pt idx="331">
                  <c:v>54.75</c:v>
                </c:pt>
                <c:pt idx="332">
                  <c:v>54.77</c:v>
                </c:pt>
                <c:pt idx="333">
                  <c:v>54.81</c:v>
                </c:pt>
                <c:pt idx="334">
                  <c:v>54.86</c:v>
                </c:pt>
                <c:pt idx="335">
                  <c:v>54.88</c:v>
                </c:pt>
                <c:pt idx="336">
                  <c:v>54.92</c:v>
                </c:pt>
                <c:pt idx="337">
                  <c:v>54.95</c:v>
                </c:pt>
                <c:pt idx="338">
                  <c:v>54.99</c:v>
                </c:pt>
                <c:pt idx="339">
                  <c:v>55.02</c:v>
                </c:pt>
                <c:pt idx="340">
                  <c:v>55.04</c:v>
                </c:pt>
                <c:pt idx="341">
                  <c:v>55.07</c:v>
                </c:pt>
                <c:pt idx="342">
                  <c:v>55.09</c:v>
                </c:pt>
                <c:pt idx="343">
                  <c:v>55.12</c:v>
                </c:pt>
                <c:pt idx="344">
                  <c:v>55.13</c:v>
                </c:pt>
                <c:pt idx="345">
                  <c:v>55.14</c:v>
                </c:pt>
                <c:pt idx="346">
                  <c:v>55.15</c:v>
                </c:pt>
                <c:pt idx="347">
                  <c:v>55.15</c:v>
                </c:pt>
                <c:pt idx="348">
                  <c:v>55.16</c:v>
                </c:pt>
                <c:pt idx="349">
                  <c:v>55.18</c:v>
                </c:pt>
                <c:pt idx="350">
                  <c:v>55.2</c:v>
                </c:pt>
                <c:pt idx="351">
                  <c:v>55.23</c:v>
                </c:pt>
                <c:pt idx="352">
                  <c:v>55.25</c:v>
                </c:pt>
                <c:pt idx="353">
                  <c:v>55.28</c:v>
                </c:pt>
                <c:pt idx="354">
                  <c:v>55.29</c:v>
                </c:pt>
                <c:pt idx="355">
                  <c:v>55.31</c:v>
                </c:pt>
                <c:pt idx="356">
                  <c:v>55.31</c:v>
                </c:pt>
                <c:pt idx="357">
                  <c:v>55.33</c:v>
                </c:pt>
                <c:pt idx="358">
                  <c:v>55.34</c:v>
                </c:pt>
                <c:pt idx="359">
                  <c:v>55.38</c:v>
                </c:pt>
                <c:pt idx="360">
                  <c:v>55.4</c:v>
                </c:pt>
                <c:pt idx="361">
                  <c:v>55.44</c:v>
                </c:pt>
                <c:pt idx="362">
                  <c:v>55.46</c:v>
                </c:pt>
                <c:pt idx="363">
                  <c:v>55.5</c:v>
                </c:pt>
                <c:pt idx="364">
                  <c:v>55.52</c:v>
                </c:pt>
                <c:pt idx="365">
                  <c:v>55.53</c:v>
                </c:pt>
                <c:pt idx="366">
                  <c:v>55.55</c:v>
                </c:pt>
                <c:pt idx="367">
                  <c:v>55.58</c:v>
                </c:pt>
                <c:pt idx="368">
                  <c:v>55.59</c:v>
                </c:pt>
                <c:pt idx="369">
                  <c:v>55.61</c:v>
                </c:pt>
                <c:pt idx="370">
                  <c:v>55.63</c:v>
                </c:pt>
                <c:pt idx="371">
                  <c:v>55.63</c:v>
                </c:pt>
                <c:pt idx="372">
                  <c:v>55.63</c:v>
                </c:pt>
                <c:pt idx="373">
                  <c:v>55.63</c:v>
                </c:pt>
                <c:pt idx="374">
                  <c:v>55.64</c:v>
                </c:pt>
                <c:pt idx="375">
                  <c:v>55.64</c:v>
                </c:pt>
                <c:pt idx="376">
                  <c:v>55.64</c:v>
                </c:pt>
                <c:pt idx="377">
                  <c:v>55.64</c:v>
                </c:pt>
                <c:pt idx="378">
                  <c:v>55.65</c:v>
                </c:pt>
                <c:pt idx="379">
                  <c:v>55.65</c:v>
                </c:pt>
                <c:pt idx="380">
                  <c:v>55.65</c:v>
                </c:pt>
                <c:pt idx="381">
                  <c:v>55.66</c:v>
                </c:pt>
                <c:pt idx="382">
                  <c:v>55.66</c:v>
                </c:pt>
                <c:pt idx="383">
                  <c:v>55.7</c:v>
                </c:pt>
                <c:pt idx="384">
                  <c:v>55.72</c:v>
                </c:pt>
                <c:pt idx="385">
                  <c:v>55.75</c:v>
                </c:pt>
                <c:pt idx="386">
                  <c:v>55.79</c:v>
                </c:pt>
                <c:pt idx="387">
                  <c:v>55.83</c:v>
                </c:pt>
                <c:pt idx="388">
                  <c:v>55.86</c:v>
                </c:pt>
                <c:pt idx="389">
                  <c:v>55.88</c:v>
                </c:pt>
                <c:pt idx="390">
                  <c:v>55.89</c:v>
                </c:pt>
                <c:pt idx="391">
                  <c:v>55.88</c:v>
                </c:pt>
                <c:pt idx="392">
                  <c:v>55.87</c:v>
                </c:pt>
                <c:pt idx="393">
                  <c:v>55.85</c:v>
                </c:pt>
                <c:pt idx="394">
                  <c:v>55.82</c:v>
                </c:pt>
                <c:pt idx="395">
                  <c:v>55.79</c:v>
                </c:pt>
                <c:pt idx="396">
                  <c:v>55.75</c:v>
                </c:pt>
                <c:pt idx="397">
                  <c:v>55.72</c:v>
                </c:pt>
                <c:pt idx="398">
                  <c:v>55.7</c:v>
                </c:pt>
                <c:pt idx="399">
                  <c:v>55.69</c:v>
                </c:pt>
                <c:pt idx="400">
                  <c:v>55.65</c:v>
                </c:pt>
                <c:pt idx="401">
                  <c:v>55.6</c:v>
                </c:pt>
                <c:pt idx="402">
                  <c:v>55.56</c:v>
                </c:pt>
                <c:pt idx="403">
                  <c:v>55.51</c:v>
                </c:pt>
                <c:pt idx="404">
                  <c:v>55.46</c:v>
                </c:pt>
                <c:pt idx="405">
                  <c:v>55.42</c:v>
                </c:pt>
                <c:pt idx="406">
                  <c:v>55.41</c:v>
                </c:pt>
                <c:pt idx="407">
                  <c:v>55.4</c:v>
                </c:pt>
                <c:pt idx="408">
                  <c:v>55.4</c:v>
                </c:pt>
                <c:pt idx="409">
                  <c:v>55.41</c:v>
                </c:pt>
                <c:pt idx="410">
                  <c:v>55.43</c:v>
                </c:pt>
                <c:pt idx="411">
                  <c:v>55.45</c:v>
                </c:pt>
                <c:pt idx="412">
                  <c:v>55.46</c:v>
                </c:pt>
                <c:pt idx="413">
                  <c:v>55.5</c:v>
                </c:pt>
                <c:pt idx="414">
                  <c:v>55.54</c:v>
                </c:pt>
                <c:pt idx="415">
                  <c:v>55.58</c:v>
                </c:pt>
                <c:pt idx="416">
                  <c:v>55.62</c:v>
                </c:pt>
                <c:pt idx="417">
                  <c:v>55.62</c:v>
                </c:pt>
                <c:pt idx="418">
                  <c:v>55.62</c:v>
                </c:pt>
                <c:pt idx="419">
                  <c:v>55.57</c:v>
                </c:pt>
                <c:pt idx="420">
                  <c:v>55.53</c:v>
                </c:pt>
                <c:pt idx="421">
                  <c:v>55.49</c:v>
                </c:pt>
                <c:pt idx="422">
                  <c:v>55.43</c:v>
                </c:pt>
                <c:pt idx="423">
                  <c:v>55.38</c:v>
                </c:pt>
                <c:pt idx="424">
                  <c:v>55.33</c:v>
                </c:pt>
                <c:pt idx="425">
                  <c:v>55.3</c:v>
                </c:pt>
                <c:pt idx="426">
                  <c:v>55.28</c:v>
                </c:pt>
                <c:pt idx="427">
                  <c:v>55.26</c:v>
                </c:pt>
                <c:pt idx="428">
                  <c:v>55.27</c:v>
                </c:pt>
                <c:pt idx="429">
                  <c:v>55.31</c:v>
                </c:pt>
                <c:pt idx="430">
                  <c:v>55.34</c:v>
                </c:pt>
                <c:pt idx="431">
                  <c:v>55.38</c:v>
                </c:pt>
                <c:pt idx="432">
                  <c:v>55.41</c:v>
                </c:pt>
                <c:pt idx="433">
                  <c:v>55.43</c:v>
                </c:pt>
                <c:pt idx="434">
                  <c:v>55.44</c:v>
                </c:pt>
                <c:pt idx="435">
                  <c:v>55.43</c:v>
                </c:pt>
                <c:pt idx="436">
                  <c:v>55.44</c:v>
                </c:pt>
                <c:pt idx="437">
                  <c:v>55.43</c:v>
                </c:pt>
                <c:pt idx="438">
                  <c:v>55.43</c:v>
                </c:pt>
                <c:pt idx="439">
                  <c:v>55.43</c:v>
                </c:pt>
                <c:pt idx="440">
                  <c:v>55.42</c:v>
                </c:pt>
                <c:pt idx="441">
                  <c:v>55.41</c:v>
                </c:pt>
                <c:pt idx="442">
                  <c:v>55.4</c:v>
                </c:pt>
                <c:pt idx="443">
                  <c:v>55.39</c:v>
                </c:pt>
                <c:pt idx="444">
                  <c:v>55.39</c:v>
                </c:pt>
                <c:pt idx="445">
                  <c:v>55.4</c:v>
                </c:pt>
                <c:pt idx="446">
                  <c:v>55.42</c:v>
                </c:pt>
                <c:pt idx="447">
                  <c:v>55.44</c:v>
                </c:pt>
                <c:pt idx="448">
                  <c:v>55.45</c:v>
                </c:pt>
                <c:pt idx="449">
                  <c:v>55.45</c:v>
                </c:pt>
                <c:pt idx="450">
                  <c:v>55.44</c:v>
                </c:pt>
                <c:pt idx="451">
                  <c:v>55.44</c:v>
                </c:pt>
                <c:pt idx="452">
                  <c:v>55.42</c:v>
                </c:pt>
                <c:pt idx="453">
                  <c:v>55.41</c:v>
                </c:pt>
                <c:pt idx="454">
                  <c:v>55.44</c:v>
                </c:pt>
                <c:pt idx="455">
                  <c:v>55.45</c:v>
                </c:pt>
                <c:pt idx="456">
                  <c:v>55.44</c:v>
                </c:pt>
                <c:pt idx="457">
                  <c:v>55.44</c:v>
                </c:pt>
                <c:pt idx="458">
                  <c:v>55.41</c:v>
                </c:pt>
                <c:pt idx="459">
                  <c:v>55.42</c:v>
                </c:pt>
                <c:pt idx="460">
                  <c:v>55.41</c:v>
                </c:pt>
                <c:pt idx="461">
                  <c:v>55.39</c:v>
                </c:pt>
                <c:pt idx="462">
                  <c:v>55.37</c:v>
                </c:pt>
                <c:pt idx="463">
                  <c:v>55.37</c:v>
                </c:pt>
                <c:pt idx="464">
                  <c:v>55.37</c:v>
                </c:pt>
                <c:pt idx="465">
                  <c:v>55.35</c:v>
                </c:pt>
                <c:pt idx="466">
                  <c:v>55.31</c:v>
                </c:pt>
                <c:pt idx="467">
                  <c:v>55.27</c:v>
                </c:pt>
                <c:pt idx="468">
                  <c:v>55.24</c:v>
                </c:pt>
                <c:pt idx="469">
                  <c:v>55.22</c:v>
                </c:pt>
                <c:pt idx="470">
                  <c:v>55.21</c:v>
                </c:pt>
                <c:pt idx="471">
                  <c:v>55.21</c:v>
                </c:pt>
                <c:pt idx="472">
                  <c:v>55.2</c:v>
                </c:pt>
                <c:pt idx="473">
                  <c:v>55.18</c:v>
                </c:pt>
                <c:pt idx="474">
                  <c:v>55.17</c:v>
                </c:pt>
                <c:pt idx="475">
                  <c:v>55.15</c:v>
                </c:pt>
                <c:pt idx="476">
                  <c:v>55.13</c:v>
                </c:pt>
                <c:pt idx="477">
                  <c:v>55.13</c:v>
                </c:pt>
                <c:pt idx="478">
                  <c:v>55.13</c:v>
                </c:pt>
                <c:pt idx="479">
                  <c:v>55.12</c:v>
                </c:pt>
                <c:pt idx="480">
                  <c:v>55.14</c:v>
                </c:pt>
                <c:pt idx="481">
                  <c:v>55.13</c:v>
                </c:pt>
                <c:pt idx="482">
                  <c:v>55.11</c:v>
                </c:pt>
                <c:pt idx="483">
                  <c:v>55.08</c:v>
                </c:pt>
                <c:pt idx="484">
                  <c:v>55.04</c:v>
                </c:pt>
                <c:pt idx="485">
                  <c:v>55.02</c:v>
                </c:pt>
                <c:pt idx="486">
                  <c:v>55</c:v>
                </c:pt>
                <c:pt idx="487">
                  <c:v>54.98</c:v>
                </c:pt>
                <c:pt idx="488">
                  <c:v>54.96</c:v>
                </c:pt>
                <c:pt idx="489">
                  <c:v>54.94</c:v>
                </c:pt>
                <c:pt idx="490">
                  <c:v>54.91</c:v>
                </c:pt>
                <c:pt idx="491">
                  <c:v>54.89</c:v>
                </c:pt>
                <c:pt idx="492">
                  <c:v>54.87</c:v>
                </c:pt>
                <c:pt idx="493">
                  <c:v>54.88</c:v>
                </c:pt>
                <c:pt idx="494">
                  <c:v>54.87</c:v>
                </c:pt>
                <c:pt idx="495">
                  <c:v>54.89</c:v>
                </c:pt>
                <c:pt idx="496">
                  <c:v>54.9</c:v>
                </c:pt>
                <c:pt idx="497">
                  <c:v>54.9</c:v>
                </c:pt>
                <c:pt idx="498">
                  <c:v>54.9</c:v>
                </c:pt>
                <c:pt idx="499">
                  <c:v>54.9</c:v>
                </c:pt>
                <c:pt idx="500">
                  <c:v>54.89</c:v>
                </c:pt>
                <c:pt idx="501">
                  <c:v>54.89</c:v>
                </c:pt>
                <c:pt idx="502">
                  <c:v>54.88</c:v>
                </c:pt>
                <c:pt idx="503">
                  <c:v>54.89</c:v>
                </c:pt>
                <c:pt idx="504">
                  <c:v>54.89</c:v>
                </c:pt>
                <c:pt idx="505">
                  <c:v>54.92</c:v>
                </c:pt>
                <c:pt idx="506">
                  <c:v>54.93</c:v>
                </c:pt>
                <c:pt idx="507">
                  <c:v>54.95</c:v>
                </c:pt>
                <c:pt idx="508">
                  <c:v>54.95</c:v>
                </c:pt>
                <c:pt idx="509">
                  <c:v>54.94</c:v>
                </c:pt>
                <c:pt idx="510">
                  <c:v>54.93</c:v>
                </c:pt>
                <c:pt idx="511">
                  <c:v>54.93</c:v>
                </c:pt>
                <c:pt idx="512">
                  <c:v>54.92</c:v>
                </c:pt>
                <c:pt idx="513">
                  <c:v>54.91</c:v>
                </c:pt>
                <c:pt idx="514">
                  <c:v>54.92</c:v>
                </c:pt>
                <c:pt idx="515">
                  <c:v>54.93</c:v>
                </c:pt>
                <c:pt idx="516">
                  <c:v>54.95</c:v>
                </c:pt>
                <c:pt idx="517">
                  <c:v>54.98</c:v>
                </c:pt>
                <c:pt idx="518">
                  <c:v>55.01</c:v>
                </c:pt>
                <c:pt idx="519">
                  <c:v>55.02</c:v>
                </c:pt>
                <c:pt idx="520">
                  <c:v>55.03</c:v>
                </c:pt>
                <c:pt idx="521">
                  <c:v>55.04</c:v>
                </c:pt>
                <c:pt idx="522">
                  <c:v>55.02</c:v>
                </c:pt>
                <c:pt idx="523">
                  <c:v>55</c:v>
                </c:pt>
                <c:pt idx="524">
                  <c:v>54.96</c:v>
                </c:pt>
                <c:pt idx="525">
                  <c:v>54.92</c:v>
                </c:pt>
                <c:pt idx="526">
                  <c:v>54.88</c:v>
                </c:pt>
                <c:pt idx="527">
                  <c:v>54.86</c:v>
                </c:pt>
                <c:pt idx="528">
                  <c:v>54.83</c:v>
                </c:pt>
                <c:pt idx="529">
                  <c:v>54.81</c:v>
                </c:pt>
                <c:pt idx="530">
                  <c:v>54.79</c:v>
                </c:pt>
                <c:pt idx="531">
                  <c:v>54.78</c:v>
                </c:pt>
                <c:pt idx="532">
                  <c:v>54.78</c:v>
                </c:pt>
                <c:pt idx="533">
                  <c:v>54.77</c:v>
                </c:pt>
                <c:pt idx="534">
                  <c:v>54.76</c:v>
                </c:pt>
                <c:pt idx="535">
                  <c:v>54.77</c:v>
                </c:pt>
                <c:pt idx="536">
                  <c:v>54.78</c:v>
                </c:pt>
                <c:pt idx="537">
                  <c:v>54.76</c:v>
                </c:pt>
                <c:pt idx="538">
                  <c:v>54.74</c:v>
                </c:pt>
                <c:pt idx="539">
                  <c:v>54.71</c:v>
                </c:pt>
                <c:pt idx="540">
                  <c:v>54.69</c:v>
                </c:pt>
                <c:pt idx="541">
                  <c:v>54.66</c:v>
                </c:pt>
                <c:pt idx="542">
                  <c:v>54.63</c:v>
                </c:pt>
                <c:pt idx="543">
                  <c:v>54.59</c:v>
                </c:pt>
                <c:pt idx="544">
                  <c:v>54.56</c:v>
                </c:pt>
                <c:pt idx="545">
                  <c:v>54.53</c:v>
                </c:pt>
                <c:pt idx="546">
                  <c:v>54.5</c:v>
                </c:pt>
                <c:pt idx="547">
                  <c:v>54.47</c:v>
                </c:pt>
                <c:pt idx="548">
                  <c:v>54.44</c:v>
                </c:pt>
                <c:pt idx="549">
                  <c:v>54.42</c:v>
                </c:pt>
                <c:pt idx="550">
                  <c:v>54.41</c:v>
                </c:pt>
                <c:pt idx="551">
                  <c:v>54.4</c:v>
                </c:pt>
                <c:pt idx="552">
                  <c:v>54.4</c:v>
                </c:pt>
                <c:pt idx="553">
                  <c:v>54.4</c:v>
                </c:pt>
                <c:pt idx="554">
                  <c:v>54.41</c:v>
                </c:pt>
                <c:pt idx="555">
                  <c:v>54.4</c:v>
                </c:pt>
                <c:pt idx="556">
                  <c:v>54.4</c:v>
                </c:pt>
                <c:pt idx="557">
                  <c:v>54.38</c:v>
                </c:pt>
                <c:pt idx="558">
                  <c:v>54.38</c:v>
                </c:pt>
                <c:pt idx="559">
                  <c:v>54.37</c:v>
                </c:pt>
                <c:pt idx="560">
                  <c:v>54.35</c:v>
                </c:pt>
                <c:pt idx="561">
                  <c:v>54.32</c:v>
                </c:pt>
                <c:pt idx="562">
                  <c:v>54.29</c:v>
                </c:pt>
                <c:pt idx="563">
                  <c:v>54.24</c:v>
                </c:pt>
                <c:pt idx="564">
                  <c:v>54.2</c:v>
                </c:pt>
                <c:pt idx="565">
                  <c:v>54.17</c:v>
                </c:pt>
                <c:pt idx="566">
                  <c:v>54.17</c:v>
                </c:pt>
                <c:pt idx="567">
                  <c:v>54.16</c:v>
                </c:pt>
                <c:pt idx="568">
                  <c:v>54.17</c:v>
                </c:pt>
                <c:pt idx="569">
                  <c:v>54.17</c:v>
                </c:pt>
                <c:pt idx="570">
                  <c:v>54.16</c:v>
                </c:pt>
                <c:pt idx="571">
                  <c:v>54.16</c:v>
                </c:pt>
                <c:pt idx="572">
                  <c:v>54.15</c:v>
                </c:pt>
                <c:pt idx="573">
                  <c:v>54.14</c:v>
                </c:pt>
                <c:pt idx="574">
                  <c:v>54.1</c:v>
                </c:pt>
                <c:pt idx="575">
                  <c:v>54.07</c:v>
                </c:pt>
                <c:pt idx="576">
                  <c:v>54.03</c:v>
                </c:pt>
                <c:pt idx="577">
                  <c:v>53.98</c:v>
                </c:pt>
                <c:pt idx="578">
                  <c:v>53.93</c:v>
                </c:pt>
                <c:pt idx="579">
                  <c:v>53.88</c:v>
                </c:pt>
                <c:pt idx="580">
                  <c:v>53.82</c:v>
                </c:pt>
                <c:pt idx="581">
                  <c:v>53.79</c:v>
                </c:pt>
                <c:pt idx="582">
                  <c:v>53.78</c:v>
                </c:pt>
                <c:pt idx="583">
                  <c:v>53.77</c:v>
                </c:pt>
                <c:pt idx="584">
                  <c:v>53.77</c:v>
                </c:pt>
                <c:pt idx="585">
                  <c:v>53.77</c:v>
                </c:pt>
                <c:pt idx="586">
                  <c:v>53.78</c:v>
                </c:pt>
                <c:pt idx="587">
                  <c:v>53.76</c:v>
                </c:pt>
                <c:pt idx="588">
                  <c:v>53.74</c:v>
                </c:pt>
                <c:pt idx="589">
                  <c:v>53.7</c:v>
                </c:pt>
                <c:pt idx="590">
                  <c:v>53.68</c:v>
                </c:pt>
                <c:pt idx="591">
                  <c:v>53.64</c:v>
                </c:pt>
                <c:pt idx="592">
                  <c:v>53.58</c:v>
                </c:pt>
                <c:pt idx="593">
                  <c:v>53.55</c:v>
                </c:pt>
                <c:pt idx="594">
                  <c:v>53.51</c:v>
                </c:pt>
                <c:pt idx="595">
                  <c:v>53.48</c:v>
                </c:pt>
                <c:pt idx="596">
                  <c:v>53.45</c:v>
                </c:pt>
                <c:pt idx="597">
                  <c:v>53.43</c:v>
                </c:pt>
                <c:pt idx="598">
                  <c:v>53.4</c:v>
                </c:pt>
                <c:pt idx="599">
                  <c:v>53.4</c:v>
                </c:pt>
                <c:pt idx="600">
                  <c:v>53.39</c:v>
                </c:pt>
                <c:pt idx="601">
                  <c:v>53.39</c:v>
                </c:pt>
                <c:pt idx="602">
                  <c:v>53.38</c:v>
                </c:pt>
                <c:pt idx="603">
                  <c:v>53.37</c:v>
                </c:pt>
                <c:pt idx="604">
                  <c:v>53.34</c:v>
                </c:pt>
                <c:pt idx="605">
                  <c:v>53.33</c:v>
                </c:pt>
                <c:pt idx="606">
                  <c:v>53.32</c:v>
                </c:pt>
                <c:pt idx="607">
                  <c:v>53.28</c:v>
                </c:pt>
                <c:pt idx="608">
                  <c:v>53.23</c:v>
                </c:pt>
                <c:pt idx="609">
                  <c:v>53.18</c:v>
                </c:pt>
                <c:pt idx="610">
                  <c:v>53.11</c:v>
                </c:pt>
                <c:pt idx="611">
                  <c:v>53.05</c:v>
                </c:pt>
                <c:pt idx="612">
                  <c:v>53.02</c:v>
                </c:pt>
                <c:pt idx="613">
                  <c:v>52.97</c:v>
                </c:pt>
                <c:pt idx="614">
                  <c:v>52.94</c:v>
                </c:pt>
                <c:pt idx="615">
                  <c:v>52.9</c:v>
                </c:pt>
                <c:pt idx="616">
                  <c:v>52.87</c:v>
                </c:pt>
                <c:pt idx="617">
                  <c:v>52.86</c:v>
                </c:pt>
                <c:pt idx="618">
                  <c:v>52.84</c:v>
                </c:pt>
                <c:pt idx="619">
                  <c:v>52.82</c:v>
                </c:pt>
                <c:pt idx="620">
                  <c:v>52.81</c:v>
                </c:pt>
                <c:pt idx="621">
                  <c:v>52.81</c:v>
                </c:pt>
                <c:pt idx="622">
                  <c:v>52.8</c:v>
                </c:pt>
                <c:pt idx="623">
                  <c:v>52.77</c:v>
                </c:pt>
                <c:pt idx="624">
                  <c:v>52.72</c:v>
                </c:pt>
                <c:pt idx="625">
                  <c:v>52.67</c:v>
                </c:pt>
                <c:pt idx="626">
                  <c:v>52.61</c:v>
                </c:pt>
                <c:pt idx="627">
                  <c:v>52.58</c:v>
                </c:pt>
                <c:pt idx="628">
                  <c:v>52.54</c:v>
                </c:pt>
                <c:pt idx="629">
                  <c:v>52.5</c:v>
                </c:pt>
                <c:pt idx="630">
                  <c:v>52.48</c:v>
                </c:pt>
                <c:pt idx="631">
                  <c:v>52.44</c:v>
                </c:pt>
                <c:pt idx="632">
                  <c:v>52.41</c:v>
                </c:pt>
                <c:pt idx="633">
                  <c:v>52.36</c:v>
                </c:pt>
                <c:pt idx="634">
                  <c:v>52.3</c:v>
                </c:pt>
                <c:pt idx="635">
                  <c:v>52.24</c:v>
                </c:pt>
                <c:pt idx="636">
                  <c:v>52.13</c:v>
                </c:pt>
                <c:pt idx="637">
                  <c:v>51.96</c:v>
                </c:pt>
                <c:pt idx="638">
                  <c:v>51.72</c:v>
                </c:pt>
                <c:pt idx="639">
                  <c:v>51.43</c:v>
                </c:pt>
                <c:pt idx="640">
                  <c:v>50.95</c:v>
                </c:pt>
                <c:pt idx="641">
                  <c:v>50.39</c:v>
                </c:pt>
                <c:pt idx="642">
                  <c:v>50.2</c:v>
                </c:pt>
                <c:pt idx="643">
                  <c:v>49.93</c:v>
                </c:pt>
                <c:pt idx="644">
                  <c:v>49.72</c:v>
                </c:pt>
                <c:pt idx="645">
                  <c:v>49.51</c:v>
                </c:pt>
                <c:pt idx="646">
                  <c:v>49.29</c:v>
                </c:pt>
                <c:pt idx="647">
                  <c:v>48.79</c:v>
                </c:pt>
                <c:pt idx="648">
                  <c:v>47.51</c:v>
                </c:pt>
                <c:pt idx="649">
                  <c:v>45.77</c:v>
                </c:pt>
                <c:pt idx="650">
                  <c:v>43.91</c:v>
                </c:pt>
                <c:pt idx="651">
                  <c:v>42.07</c:v>
                </c:pt>
                <c:pt idx="652">
                  <c:v>40.299999999999997</c:v>
                </c:pt>
                <c:pt idx="653">
                  <c:v>38.56</c:v>
                </c:pt>
                <c:pt idx="654">
                  <c:v>36.65</c:v>
                </c:pt>
                <c:pt idx="655">
                  <c:v>34.479999999999997</c:v>
                </c:pt>
                <c:pt idx="656">
                  <c:v>31.81</c:v>
                </c:pt>
                <c:pt idx="657">
                  <c:v>28.48</c:v>
                </c:pt>
                <c:pt idx="658">
                  <c:v>24.71</c:v>
                </c:pt>
                <c:pt idx="659">
                  <c:v>20.46</c:v>
                </c:pt>
                <c:pt idx="660">
                  <c:v>13.79</c:v>
                </c:pt>
                <c:pt idx="661">
                  <c:v>6.7</c:v>
                </c:pt>
                <c:pt idx="662">
                  <c:v>-2.25</c:v>
                </c:pt>
                <c:pt idx="663">
                  <c:v>-12.61</c:v>
                </c:pt>
                <c:pt idx="664">
                  <c:v>-21.09</c:v>
                </c:pt>
                <c:pt idx="665">
                  <c:v>-26.05</c:v>
                </c:pt>
                <c:pt idx="666">
                  <c:v>-25.16</c:v>
                </c:pt>
                <c:pt idx="667">
                  <c:v>-21.12</c:v>
                </c:pt>
                <c:pt idx="668">
                  <c:v>-15.97</c:v>
                </c:pt>
                <c:pt idx="669">
                  <c:v>-15.32</c:v>
                </c:pt>
                <c:pt idx="670">
                  <c:v>-18.38</c:v>
                </c:pt>
                <c:pt idx="671">
                  <c:v>-22.86</c:v>
                </c:pt>
                <c:pt idx="672">
                  <c:v>-26.49</c:v>
                </c:pt>
                <c:pt idx="673">
                  <c:v>-29.52</c:v>
                </c:pt>
                <c:pt idx="674">
                  <c:v>-32.58</c:v>
                </c:pt>
                <c:pt idx="675">
                  <c:v>-35.130000000000003</c:v>
                </c:pt>
                <c:pt idx="676">
                  <c:v>-38.049999999999997</c:v>
                </c:pt>
                <c:pt idx="677">
                  <c:v>-40.9</c:v>
                </c:pt>
                <c:pt idx="678">
                  <c:v>-43.49</c:v>
                </c:pt>
                <c:pt idx="679">
                  <c:v>-45.63</c:v>
                </c:pt>
                <c:pt idx="680">
                  <c:v>-48.08</c:v>
                </c:pt>
                <c:pt idx="681">
                  <c:v>-50.98</c:v>
                </c:pt>
                <c:pt idx="682">
                  <c:v>-54.34</c:v>
                </c:pt>
                <c:pt idx="683">
                  <c:v>-58.1</c:v>
                </c:pt>
                <c:pt idx="684">
                  <c:v>-62.21</c:v>
                </c:pt>
                <c:pt idx="685">
                  <c:v>-66.290000000000006</c:v>
                </c:pt>
                <c:pt idx="686">
                  <c:v>-70.23</c:v>
                </c:pt>
                <c:pt idx="687">
                  <c:v>-73.989999999999995</c:v>
                </c:pt>
                <c:pt idx="688">
                  <c:v>-77.52</c:v>
                </c:pt>
                <c:pt idx="689">
                  <c:v>-80.819999999999993</c:v>
                </c:pt>
                <c:pt idx="690">
                  <c:v>-83.97</c:v>
                </c:pt>
                <c:pt idx="691">
                  <c:v>-87.12</c:v>
                </c:pt>
                <c:pt idx="692">
                  <c:v>-90.38</c:v>
                </c:pt>
                <c:pt idx="693">
                  <c:v>-93.65</c:v>
                </c:pt>
                <c:pt idx="694">
                  <c:v>-96.8</c:v>
                </c:pt>
                <c:pt idx="695">
                  <c:v>-99.61</c:v>
                </c:pt>
                <c:pt idx="696">
                  <c:v>-101.99</c:v>
                </c:pt>
                <c:pt idx="697">
                  <c:v>-104.1</c:v>
                </c:pt>
                <c:pt idx="698">
                  <c:v>-105.93</c:v>
                </c:pt>
                <c:pt idx="699">
                  <c:v>-107.45</c:v>
                </c:pt>
                <c:pt idx="700">
                  <c:v>-108.73</c:v>
                </c:pt>
                <c:pt idx="701">
                  <c:v>-109.9</c:v>
                </c:pt>
                <c:pt idx="702">
                  <c:v>-110.97</c:v>
                </c:pt>
                <c:pt idx="703">
                  <c:v>-111.88</c:v>
                </c:pt>
                <c:pt idx="704">
                  <c:v>-112.61</c:v>
                </c:pt>
                <c:pt idx="705">
                  <c:v>-113.13</c:v>
                </c:pt>
                <c:pt idx="706">
                  <c:v>-113.33</c:v>
                </c:pt>
                <c:pt idx="707">
                  <c:v>-113.25</c:v>
                </c:pt>
                <c:pt idx="708">
                  <c:v>-112.87</c:v>
                </c:pt>
                <c:pt idx="709">
                  <c:v>-112.31</c:v>
                </c:pt>
                <c:pt idx="710">
                  <c:v>-111.6</c:v>
                </c:pt>
                <c:pt idx="711">
                  <c:v>-110.79</c:v>
                </c:pt>
                <c:pt idx="712">
                  <c:v>-109.94</c:v>
                </c:pt>
                <c:pt idx="713">
                  <c:v>-109.03</c:v>
                </c:pt>
                <c:pt idx="714">
                  <c:v>-108.02</c:v>
                </c:pt>
                <c:pt idx="715">
                  <c:v>-106.82</c:v>
                </c:pt>
                <c:pt idx="716">
                  <c:v>-105.33</c:v>
                </c:pt>
                <c:pt idx="717">
                  <c:v>-103.58</c:v>
                </c:pt>
                <c:pt idx="718">
                  <c:v>-101.68</c:v>
                </c:pt>
                <c:pt idx="719">
                  <c:v>-99.8</c:v>
                </c:pt>
                <c:pt idx="720">
                  <c:v>-97.99</c:v>
                </c:pt>
                <c:pt idx="721">
                  <c:v>-96.3</c:v>
                </c:pt>
                <c:pt idx="722">
                  <c:v>-94.7</c:v>
                </c:pt>
                <c:pt idx="723">
                  <c:v>-93.15</c:v>
                </c:pt>
                <c:pt idx="724">
                  <c:v>-91.58</c:v>
                </c:pt>
                <c:pt idx="725">
                  <c:v>-89.91</c:v>
                </c:pt>
                <c:pt idx="726">
                  <c:v>-88.11</c:v>
                </c:pt>
                <c:pt idx="727">
                  <c:v>-86.13</c:v>
                </c:pt>
                <c:pt idx="728">
                  <c:v>-83.95</c:v>
                </c:pt>
                <c:pt idx="729">
                  <c:v>-81.739999999999995</c:v>
                </c:pt>
                <c:pt idx="730">
                  <c:v>-79.540000000000006</c:v>
                </c:pt>
                <c:pt idx="731">
                  <c:v>-77.41</c:v>
                </c:pt>
                <c:pt idx="732">
                  <c:v>-75.34</c:v>
                </c:pt>
                <c:pt idx="733">
                  <c:v>-73.25</c:v>
                </c:pt>
                <c:pt idx="734">
                  <c:v>-71.069999999999993</c:v>
                </c:pt>
                <c:pt idx="735">
                  <c:v>-68.790000000000006</c:v>
                </c:pt>
                <c:pt idx="736">
                  <c:v>-66.400000000000006</c:v>
                </c:pt>
                <c:pt idx="737">
                  <c:v>-63.81</c:v>
                </c:pt>
                <c:pt idx="738">
                  <c:v>-61.26</c:v>
                </c:pt>
                <c:pt idx="739">
                  <c:v>-58.88</c:v>
                </c:pt>
                <c:pt idx="740">
                  <c:v>-56.66</c:v>
                </c:pt>
                <c:pt idx="741">
                  <c:v>-54.55</c:v>
                </c:pt>
                <c:pt idx="742">
                  <c:v>-52.35</c:v>
                </c:pt>
                <c:pt idx="743">
                  <c:v>-49.94</c:v>
                </c:pt>
                <c:pt idx="744">
                  <c:v>-47.21</c:v>
                </c:pt>
                <c:pt idx="745">
                  <c:v>-44.14</c:v>
                </c:pt>
                <c:pt idx="746">
                  <c:v>-41.06</c:v>
                </c:pt>
                <c:pt idx="747">
                  <c:v>-38.14</c:v>
                </c:pt>
                <c:pt idx="748">
                  <c:v>-35.15</c:v>
                </c:pt>
                <c:pt idx="749">
                  <c:v>-31.73</c:v>
                </c:pt>
                <c:pt idx="750">
                  <c:v>-28.21</c:v>
                </c:pt>
                <c:pt idx="751">
                  <c:v>-25.28</c:v>
                </c:pt>
                <c:pt idx="752">
                  <c:v>-22.79</c:v>
                </c:pt>
                <c:pt idx="753">
                  <c:v>-20.62</c:v>
                </c:pt>
                <c:pt idx="754">
                  <c:v>-18.87</c:v>
                </c:pt>
                <c:pt idx="755">
                  <c:v>-17.260000000000002</c:v>
                </c:pt>
                <c:pt idx="756">
                  <c:v>-15.83</c:v>
                </c:pt>
                <c:pt idx="757">
                  <c:v>-14.46</c:v>
                </c:pt>
                <c:pt idx="758">
                  <c:v>-13.12</c:v>
                </c:pt>
                <c:pt idx="759">
                  <c:v>-10.86</c:v>
                </c:pt>
                <c:pt idx="760">
                  <c:v>-8.5</c:v>
                </c:pt>
                <c:pt idx="761">
                  <c:v>-5.44</c:v>
                </c:pt>
                <c:pt idx="762">
                  <c:v>-1.88</c:v>
                </c:pt>
                <c:pt idx="763">
                  <c:v>1.62</c:v>
                </c:pt>
                <c:pt idx="764">
                  <c:v>5.05</c:v>
                </c:pt>
                <c:pt idx="765">
                  <c:v>6.22</c:v>
                </c:pt>
                <c:pt idx="766">
                  <c:v>7.91</c:v>
                </c:pt>
                <c:pt idx="767">
                  <c:v>7.53</c:v>
                </c:pt>
                <c:pt idx="768">
                  <c:v>11.37</c:v>
                </c:pt>
                <c:pt idx="769">
                  <c:v>14.93</c:v>
                </c:pt>
                <c:pt idx="770">
                  <c:v>19.61</c:v>
                </c:pt>
                <c:pt idx="771">
                  <c:v>21.93</c:v>
                </c:pt>
                <c:pt idx="772">
                  <c:v>23.33</c:v>
                </c:pt>
                <c:pt idx="773">
                  <c:v>28</c:v>
                </c:pt>
                <c:pt idx="774">
                  <c:v>33.020000000000003</c:v>
                </c:pt>
                <c:pt idx="775">
                  <c:v>38.26</c:v>
                </c:pt>
                <c:pt idx="776">
                  <c:v>43.76</c:v>
                </c:pt>
                <c:pt idx="777">
                  <c:v>48.31</c:v>
                </c:pt>
                <c:pt idx="778">
                  <c:v>51.78</c:v>
                </c:pt>
                <c:pt idx="779">
                  <c:v>53.65</c:v>
                </c:pt>
                <c:pt idx="780">
                  <c:v>55.02</c:v>
                </c:pt>
                <c:pt idx="781">
                  <c:v>55.78</c:v>
                </c:pt>
                <c:pt idx="782">
                  <c:v>56.26</c:v>
                </c:pt>
                <c:pt idx="783">
                  <c:v>56.41</c:v>
                </c:pt>
                <c:pt idx="784">
                  <c:v>56.28</c:v>
                </c:pt>
                <c:pt idx="785">
                  <c:v>56.32</c:v>
                </c:pt>
                <c:pt idx="786">
                  <c:v>56.37</c:v>
                </c:pt>
                <c:pt idx="787">
                  <c:v>56.38</c:v>
                </c:pt>
                <c:pt idx="788">
                  <c:v>55.62</c:v>
                </c:pt>
                <c:pt idx="789">
                  <c:v>54.16</c:v>
                </c:pt>
                <c:pt idx="790">
                  <c:v>52.8</c:v>
                </c:pt>
                <c:pt idx="791">
                  <c:v>51.4</c:v>
                </c:pt>
                <c:pt idx="792">
                  <c:v>50.15</c:v>
                </c:pt>
                <c:pt idx="793">
                  <c:v>49.07</c:v>
                </c:pt>
                <c:pt idx="794">
                  <c:v>48.25</c:v>
                </c:pt>
                <c:pt idx="795">
                  <c:v>47.6</c:v>
                </c:pt>
                <c:pt idx="796">
                  <c:v>47.03</c:v>
                </c:pt>
                <c:pt idx="797">
                  <c:v>46.58</c:v>
                </c:pt>
                <c:pt idx="798">
                  <c:v>46.07</c:v>
                </c:pt>
                <c:pt idx="799">
                  <c:v>45.51</c:v>
                </c:pt>
                <c:pt idx="800">
                  <c:v>44.91</c:v>
                </c:pt>
                <c:pt idx="801">
                  <c:v>44.24</c:v>
                </c:pt>
                <c:pt idx="802">
                  <c:v>43.76</c:v>
                </c:pt>
                <c:pt idx="803">
                  <c:v>43.34</c:v>
                </c:pt>
                <c:pt idx="804">
                  <c:v>42.56</c:v>
                </c:pt>
                <c:pt idx="805">
                  <c:v>41.75</c:v>
                </c:pt>
                <c:pt idx="806">
                  <c:v>41.21</c:v>
                </c:pt>
                <c:pt idx="807">
                  <c:v>40.92</c:v>
                </c:pt>
                <c:pt idx="808">
                  <c:v>40.869999999999997</c:v>
                </c:pt>
                <c:pt idx="809">
                  <c:v>41.02</c:v>
                </c:pt>
                <c:pt idx="810">
                  <c:v>41.21</c:v>
                </c:pt>
                <c:pt idx="811">
                  <c:v>41.08</c:v>
                </c:pt>
                <c:pt idx="812">
                  <c:v>40.659999999999997</c:v>
                </c:pt>
                <c:pt idx="813">
                  <c:v>39.97</c:v>
                </c:pt>
                <c:pt idx="814">
                  <c:v>39.58</c:v>
                </c:pt>
                <c:pt idx="815">
                  <c:v>38.89</c:v>
                </c:pt>
                <c:pt idx="816">
                  <c:v>38.130000000000003</c:v>
                </c:pt>
                <c:pt idx="817">
                  <c:v>37.28</c:v>
                </c:pt>
                <c:pt idx="818">
                  <c:v>36.46</c:v>
                </c:pt>
                <c:pt idx="819">
                  <c:v>35.72</c:v>
                </c:pt>
                <c:pt idx="820">
                  <c:v>35.090000000000003</c:v>
                </c:pt>
                <c:pt idx="821">
                  <c:v>34.43</c:v>
                </c:pt>
                <c:pt idx="822">
                  <c:v>33.619999999999997</c:v>
                </c:pt>
                <c:pt idx="823">
                  <c:v>32.72</c:v>
                </c:pt>
                <c:pt idx="824">
                  <c:v>31.52</c:v>
                </c:pt>
                <c:pt idx="825">
                  <c:v>30</c:v>
                </c:pt>
                <c:pt idx="826">
                  <c:v>28.26</c:v>
                </c:pt>
                <c:pt idx="827">
                  <c:v>26.53</c:v>
                </c:pt>
                <c:pt idx="828">
                  <c:v>25.05</c:v>
                </c:pt>
                <c:pt idx="829">
                  <c:v>23.84</c:v>
                </c:pt>
                <c:pt idx="830">
                  <c:v>22.5</c:v>
                </c:pt>
                <c:pt idx="831">
                  <c:v>20.61</c:v>
                </c:pt>
                <c:pt idx="832">
                  <c:v>18</c:v>
                </c:pt>
                <c:pt idx="833">
                  <c:v>14.95</c:v>
                </c:pt>
                <c:pt idx="834">
                  <c:v>11.76</c:v>
                </c:pt>
                <c:pt idx="835">
                  <c:v>8.58</c:v>
                </c:pt>
                <c:pt idx="836">
                  <c:v>5.66</c:v>
                </c:pt>
                <c:pt idx="837">
                  <c:v>2.9</c:v>
                </c:pt>
                <c:pt idx="838">
                  <c:v>0.05</c:v>
                </c:pt>
                <c:pt idx="839">
                  <c:v>-3.04</c:v>
                </c:pt>
                <c:pt idx="840">
                  <c:v>-6.4</c:v>
                </c:pt>
                <c:pt idx="841">
                  <c:v>-9.84</c:v>
                </c:pt>
                <c:pt idx="842">
                  <c:v>-13.1</c:v>
                </c:pt>
                <c:pt idx="843">
                  <c:v>-16.100000000000001</c:v>
                </c:pt>
                <c:pt idx="844">
                  <c:v>-18.940000000000001</c:v>
                </c:pt>
                <c:pt idx="845">
                  <c:v>-21.99</c:v>
                </c:pt>
                <c:pt idx="846">
                  <c:v>-25.28</c:v>
                </c:pt>
                <c:pt idx="847">
                  <c:v>-28.57</c:v>
                </c:pt>
                <c:pt idx="848">
                  <c:v>-31.54</c:v>
                </c:pt>
                <c:pt idx="849">
                  <c:v>-34.29</c:v>
                </c:pt>
                <c:pt idx="850">
                  <c:v>-37.11</c:v>
                </c:pt>
                <c:pt idx="851">
                  <c:v>-40.270000000000003</c:v>
                </c:pt>
                <c:pt idx="852">
                  <c:v>-43.7</c:v>
                </c:pt>
                <c:pt idx="853">
                  <c:v>-47.26</c:v>
                </c:pt>
                <c:pt idx="854">
                  <c:v>-50.83</c:v>
                </c:pt>
                <c:pt idx="855">
                  <c:v>-54.46</c:v>
                </c:pt>
                <c:pt idx="856">
                  <c:v>-58.1</c:v>
                </c:pt>
                <c:pt idx="857">
                  <c:v>-61.78</c:v>
                </c:pt>
                <c:pt idx="858">
                  <c:v>-65.42</c:v>
                </c:pt>
                <c:pt idx="859">
                  <c:v>-68.900000000000006</c:v>
                </c:pt>
                <c:pt idx="860">
                  <c:v>-72.239999999999995</c:v>
                </c:pt>
                <c:pt idx="861">
                  <c:v>-75.430000000000007</c:v>
                </c:pt>
                <c:pt idx="862">
                  <c:v>-78.44</c:v>
                </c:pt>
                <c:pt idx="863">
                  <c:v>-81.25</c:v>
                </c:pt>
                <c:pt idx="864">
                  <c:v>-83.98</c:v>
                </c:pt>
                <c:pt idx="865">
                  <c:v>-86.76</c:v>
                </c:pt>
                <c:pt idx="866">
                  <c:v>-89.61</c:v>
                </c:pt>
                <c:pt idx="867">
                  <c:v>-92.32</c:v>
                </c:pt>
                <c:pt idx="868">
                  <c:v>-94.81</c:v>
                </c:pt>
                <c:pt idx="869">
                  <c:v>-97.07</c:v>
                </c:pt>
                <c:pt idx="870">
                  <c:v>-99.06</c:v>
                </c:pt>
                <c:pt idx="871">
                  <c:v>-100.72</c:v>
                </c:pt>
                <c:pt idx="872">
                  <c:v>-102.04</c:v>
                </c:pt>
                <c:pt idx="873">
                  <c:v>-103.07</c:v>
                </c:pt>
                <c:pt idx="874">
                  <c:v>-103.9</c:v>
                </c:pt>
                <c:pt idx="875">
                  <c:v>-104.54</c:v>
                </c:pt>
                <c:pt idx="876">
                  <c:v>-105.05</c:v>
                </c:pt>
                <c:pt idx="877">
                  <c:v>-105.42</c:v>
                </c:pt>
                <c:pt idx="878">
                  <c:v>-105.66</c:v>
                </c:pt>
                <c:pt idx="879">
                  <c:v>-105.82</c:v>
                </c:pt>
                <c:pt idx="880">
                  <c:v>-105.87</c:v>
                </c:pt>
                <c:pt idx="881">
                  <c:v>-105.88</c:v>
                </c:pt>
                <c:pt idx="882">
                  <c:v>-105.82</c:v>
                </c:pt>
                <c:pt idx="883">
                  <c:v>-105.72</c:v>
                </c:pt>
                <c:pt idx="884">
                  <c:v>-105.56</c:v>
                </c:pt>
                <c:pt idx="885">
                  <c:v>-105.41</c:v>
                </c:pt>
                <c:pt idx="886">
                  <c:v>-105.22</c:v>
                </c:pt>
                <c:pt idx="887">
                  <c:v>-105</c:v>
                </c:pt>
                <c:pt idx="888">
                  <c:v>-104.74</c:v>
                </c:pt>
                <c:pt idx="889">
                  <c:v>-104.42</c:v>
                </c:pt>
                <c:pt idx="890">
                  <c:v>-104.02</c:v>
                </c:pt>
                <c:pt idx="891">
                  <c:v>-103.56</c:v>
                </c:pt>
                <c:pt idx="892">
                  <c:v>-103.03</c:v>
                </c:pt>
                <c:pt idx="893">
                  <c:v>-102.49</c:v>
                </c:pt>
                <c:pt idx="894">
                  <c:v>-101.95</c:v>
                </c:pt>
                <c:pt idx="895">
                  <c:v>-101.43</c:v>
                </c:pt>
                <c:pt idx="896">
                  <c:v>-100.91</c:v>
                </c:pt>
                <c:pt idx="897">
                  <c:v>-100.36</c:v>
                </c:pt>
                <c:pt idx="898">
                  <c:v>-99.79</c:v>
                </c:pt>
                <c:pt idx="899">
                  <c:v>-99.2</c:v>
                </c:pt>
                <c:pt idx="900">
                  <c:v>-98.58</c:v>
                </c:pt>
                <c:pt idx="901">
                  <c:v>-97.92</c:v>
                </c:pt>
                <c:pt idx="902">
                  <c:v>-97.19</c:v>
                </c:pt>
                <c:pt idx="903">
                  <c:v>-96.4</c:v>
                </c:pt>
                <c:pt idx="904">
                  <c:v>-95.57</c:v>
                </c:pt>
                <c:pt idx="905">
                  <c:v>-94.64</c:v>
                </c:pt>
                <c:pt idx="906">
                  <c:v>-93.61</c:v>
                </c:pt>
                <c:pt idx="907">
                  <c:v>-92.5</c:v>
                </c:pt>
                <c:pt idx="908">
                  <c:v>-91.29</c:v>
                </c:pt>
                <c:pt idx="909">
                  <c:v>-89.99</c:v>
                </c:pt>
                <c:pt idx="910">
                  <c:v>-88.51</c:v>
                </c:pt>
                <c:pt idx="911">
                  <c:v>-86.99</c:v>
                </c:pt>
                <c:pt idx="912">
                  <c:v>-85.43</c:v>
                </c:pt>
                <c:pt idx="913">
                  <c:v>-83.84</c:v>
                </c:pt>
                <c:pt idx="914">
                  <c:v>-82.28</c:v>
                </c:pt>
                <c:pt idx="915">
                  <c:v>-80.69</c:v>
                </c:pt>
                <c:pt idx="916">
                  <c:v>-79.02</c:v>
                </c:pt>
                <c:pt idx="917">
                  <c:v>-77.22</c:v>
                </c:pt>
                <c:pt idx="918">
                  <c:v>-75.27</c:v>
                </c:pt>
                <c:pt idx="919">
                  <c:v>-73.19</c:v>
                </c:pt>
                <c:pt idx="920">
                  <c:v>-71.05</c:v>
                </c:pt>
                <c:pt idx="921">
                  <c:v>-68.89</c:v>
                </c:pt>
                <c:pt idx="922">
                  <c:v>-66.739999999999995</c:v>
                </c:pt>
                <c:pt idx="923">
                  <c:v>-64.56</c:v>
                </c:pt>
                <c:pt idx="924">
                  <c:v>-62.27</c:v>
                </c:pt>
                <c:pt idx="925">
                  <c:v>-59.89</c:v>
                </c:pt>
                <c:pt idx="926">
                  <c:v>-57.42</c:v>
                </c:pt>
                <c:pt idx="927">
                  <c:v>-54.9</c:v>
                </c:pt>
                <c:pt idx="928">
                  <c:v>-52.5</c:v>
                </c:pt>
                <c:pt idx="929">
                  <c:v>-50.18</c:v>
                </c:pt>
                <c:pt idx="930">
                  <c:v>-47.91</c:v>
                </c:pt>
                <c:pt idx="931">
                  <c:v>-45.54</c:v>
                </c:pt>
                <c:pt idx="932">
                  <c:v>-42.87</c:v>
                </c:pt>
                <c:pt idx="933">
                  <c:v>-40.049999999999997</c:v>
                </c:pt>
                <c:pt idx="934">
                  <c:v>-36.86</c:v>
                </c:pt>
                <c:pt idx="935">
                  <c:v>-33.56</c:v>
                </c:pt>
                <c:pt idx="936">
                  <c:v>-30.06</c:v>
                </c:pt>
                <c:pt idx="937">
                  <c:v>-26.51</c:v>
                </c:pt>
                <c:pt idx="938">
                  <c:v>-23.02</c:v>
                </c:pt>
                <c:pt idx="939">
                  <c:v>-19.87</c:v>
                </c:pt>
                <c:pt idx="940">
                  <c:v>-17.22</c:v>
                </c:pt>
                <c:pt idx="941">
                  <c:v>-15.19</c:v>
                </c:pt>
                <c:pt idx="942">
                  <c:v>-13.62</c:v>
                </c:pt>
                <c:pt idx="943">
                  <c:v>-12.13</c:v>
                </c:pt>
                <c:pt idx="944">
                  <c:v>-10.76</c:v>
                </c:pt>
                <c:pt idx="945">
                  <c:v>-9.43</c:v>
                </c:pt>
                <c:pt idx="946">
                  <c:v>-8.2200000000000006</c:v>
                </c:pt>
                <c:pt idx="947">
                  <c:v>-6.89</c:v>
                </c:pt>
                <c:pt idx="948">
                  <c:v>-5.1100000000000003</c:v>
                </c:pt>
                <c:pt idx="949">
                  <c:v>-2.65</c:v>
                </c:pt>
                <c:pt idx="950">
                  <c:v>0.3</c:v>
                </c:pt>
                <c:pt idx="951">
                  <c:v>3.56</c:v>
                </c:pt>
                <c:pt idx="952">
                  <c:v>6.61</c:v>
                </c:pt>
                <c:pt idx="953">
                  <c:v>8.58</c:v>
                </c:pt>
                <c:pt idx="954">
                  <c:v>9.26</c:v>
                </c:pt>
                <c:pt idx="955">
                  <c:v>9.4</c:v>
                </c:pt>
                <c:pt idx="956">
                  <c:v>11.16</c:v>
                </c:pt>
                <c:pt idx="957">
                  <c:v>13.59</c:v>
                </c:pt>
                <c:pt idx="958">
                  <c:v>16.05</c:v>
                </c:pt>
                <c:pt idx="959">
                  <c:v>18.22</c:v>
                </c:pt>
                <c:pt idx="960">
                  <c:v>21.84</c:v>
                </c:pt>
                <c:pt idx="961">
                  <c:v>29.13</c:v>
                </c:pt>
                <c:pt idx="962">
                  <c:v>32.81</c:v>
                </c:pt>
                <c:pt idx="963">
                  <c:v>36.200000000000003</c:v>
                </c:pt>
                <c:pt idx="964">
                  <c:v>37.61</c:v>
                </c:pt>
                <c:pt idx="965">
                  <c:v>38.86</c:v>
                </c:pt>
                <c:pt idx="966">
                  <c:v>39.659999999999997</c:v>
                </c:pt>
                <c:pt idx="967">
                  <c:v>39.33</c:v>
                </c:pt>
                <c:pt idx="968">
                  <c:v>38.96</c:v>
                </c:pt>
                <c:pt idx="969">
                  <c:v>38.99</c:v>
                </c:pt>
                <c:pt idx="970">
                  <c:v>39.119999999999997</c:v>
                </c:pt>
                <c:pt idx="971">
                  <c:v>39.270000000000003</c:v>
                </c:pt>
                <c:pt idx="972">
                  <c:v>39.24</c:v>
                </c:pt>
                <c:pt idx="973">
                  <c:v>39.450000000000003</c:v>
                </c:pt>
                <c:pt idx="974">
                  <c:v>39.479999999999997</c:v>
                </c:pt>
                <c:pt idx="975">
                  <c:v>39.42</c:v>
                </c:pt>
                <c:pt idx="976">
                  <c:v>39.33</c:v>
                </c:pt>
                <c:pt idx="977">
                  <c:v>39.43</c:v>
                </c:pt>
                <c:pt idx="978">
                  <c:v>39.880000000000003</c:v>
                </c:pt>
                <c:pt idx="979">
                  <c:v>40.58</c:v>
                </c:pt>
                <c:pt idx="980">
                  <c:v>41.37</c:v>
                </c:pt>
                <c:pt idx="981">
                  <c:v>41.95</c:v>
                </c:pt>
                <c:pt idx="982">
                  <c:v>42.33</c:v>
                </c:pt>
                <c:pt idx="983">
                  <c:v>42.47</c:v>
                </c:pt>
                <c:pt idx="984">
                  <c:v>42.38</c:v>
                </c:pt>
                <c:pt idx="985">
                  <c:v>42.11</c:v>
                </c:pt>
                <c:pt idx="986">
                  <c:v>41.37</c:v>
                </c:pt>
                <c:pt idx="987">
                  <c:v>40.39</c:v>
                </c:pt>
                <c:pt idx="988">
                  <c:v>39.54</c:v>
                </c:pt>
                <c:pt idx="989">
                  <c:v>38.99</c:v>
                </c:pt>
                <c:pt idx="990">
                  <c:v>38.68</c:v>
                </c:pt>
                <c:pt idx="991">
                  <c:v>38.81</c:v>
                </c:pt>
                <c:pt idx="992">
                  <c:v>38.97</c:v>
                </c:pt>
                <c:pt idx="993">
                  <c:v>38.97</c:v>
                </c:pt>
                <c:pt idx="994">
                  <c:v>39.01</c:v>
                </c:pt>
                <c:pt idx="995">
                  <c:v>38.869999999999997</c:v>
                </c:pt>
                <c:pt idx="996">
                  <c:v>38.4</c:v>
                </c:pt>
                <c:pt idx="997">
                  <c:v>37.61</c:v>
                </c:pt>
                <c:pt idx="998">
                  <c:v>36.57</c:v>
                </c:pt>
                <c:pt idx="999">
                  <c:v>35.53</c:v>
                </c:pt>
                <c:pt idx="1000">
                  <c:v>34.590000000000003</c:v>
                </c:pt>
                <c:pt idx="1001">
                  <c:v>33.68</c:v>
                </c:pt>
                <c:pt idx="1002">
                  <c:v>32.76</c:v>
                </c:pt>
                <c:pt idx="1003">
                  <c:v>32.01</c:v>
                </c:pt>
                <c:pt idx="1004">
                  <c:v>31.4</c:v>
                </c:pt>
                <c:pt idx="1005">
                  <c:v>30.68</c:v>
                </c:pt>
                <c:pt idx="1006">
                  <c:v>29.49</c:v>
                </c:pt>
                <c:pt idx="1007">
                  <c:v>27.73</c:v>
                </c:pt>
                <c:pt idx="1008">
                  <c:v>25.34</c:v>
                </c:pt>
                <c:pt idx="1009">
                  <c:v>22.85</c:v>
                </c:pt>
                <c:pt idx="1010">
                  <c:v>20.55</c:v>
                </c:pt>
                <c:pt idx="1011">
                  <c:v>18.86</c:v>
                </c:pt>
                <c:pt idx="1012">
                  <c:v>17.100000000000001</c:v>
                </c:pt>
                <c:pt idx="1013">
                  <c:v>15.02</c:v>
                </c:pt>
                <c:pt idx="1014">
                  <c:v>12.09</c:v>
                </c:pt>
                <c:pt idx="1015">
                  <c:v>8.4499999999999993</c:v>
                </c:pt>
                <c:pt idx="1016">
                  <c:v>4.45</c:v>
                </c:pt>
                <c:pt idx="1017">
                  <c:v>0.53</c:v>
                </c:pt>
                <c:pt idx="1018">
                  <c:v>-2.78</c:v>
                </c:pt>
                <c:pt idx="1019">
                  <c:v>-5.52</c:v>
                </c:pt>
                <c:pt idx="1020">
                  <c:v>-8.31</c:v>
                </c:pt>
                <c:pt idx="1021">
                  <c:v>-11.38</c:v>
                </c:pt>
                <c:pt idx="1022">
                  <c:v>-14.28</c:v>
                </c:pt>
                <c:pt idx="1023">
                  <c:v>-17.12</c:v>
                </c:pt>
                <c:pt idx="1024">
                  <c:v>-19.93</c:v>
                </c:pt>
                <c:pt idx="1025">
                  <c:v>-22.75</c:v>
                </c:pt>
                <c:pt idx="1026">
                  <c:v>-25.6</c:v>
                </c:pt>
                <c:pt idx="1027">
                  <c:v>-28.58</c:v>
                </c:pt>
                <c:pt idx="1028">
                  <c:v>-31.62</c:v>
                </c:pt>
                <c:pt idx="1029">
                  <c:v>-34.53</c:v>
                </c:pt>
                <c:pt idx="1030">
                  <c:v>-37.31</c:v>
                </c:pt>
                <c:pt idx="1031">
                  <c:v>-39.92</c:v>
                </c:pt>
                <c:pt idx="1032">
                  <c:v>-42.39</c:v>
                </c:pt>
                <c:pt idx="1033">
                  <c:v>-44.89</c:v>
                </c:pt>
                <c:pt idx="1034">
                  <c:v>-47.65</c:v>
                </c:pt>
                <c:pt idx="1035">
                  <c:v>-50.62</c:v>
                </c:pt>
                <c:pt idx="1036">
                  <c:v>-53.58</c:v>
                </c:pt>
                <c:pt idx="1037">
                  <c:v>-56.33</c:v>
                </c:pt>
                <c:pt idx="1038">
                  <c:v>-58.77</c:v>
                </c:pt>
                <c:pt idx="1039">
                  <c:v>-61</c:v>
                </c:pt>
                <c:pt idx="1040">
                  <c:v>-63.28</c:v>
                </c:pt>
                <c:pt idx="1041">
                  <c:v>-65.650000000000006</c:v>
                </c:pt>
                <c:pt idx="1042">
                  <c:v>-68.12</c:v>
                </c:pt>
                <c:pt idx="1043">
                  <c:v>-70.69</c:v>
                </c:pt>
                <c:pt idx="1044">
                  <c:v>-73.260000000000005</c:v>
                </c:pt>
                <c:pt idx="1045">
                  <c:v>-75.69</c:v>
                </c:pt>
                <c:pt idx="1046">
                  <c:v>-78.010000000000005</c:v>
                </c:pt>
                <c:pt idx="1047">
                  <c:v>-80.260000000000005</c:v>
                </c:pt>
                <c:pt idx="1048">
                  <c:v>-82.45</c:v>
                </c:pt>
                <c:pt idx="1049">
                  <c:v>-84.62</c:v>
                </c:pt>
                <c:pt idx="1050">
                  <c:v>-86.79</c:v>
                </c:pt>
                <c:pt idx="1051">
                  <c:v>-89.01</c:v>
                </c:pt>
                <c:pt idx="1052">
                  <c:v>-91.18</c:v>
                </c:pt>
                <c:pt idx="1053">
                  <c:v>-93.21</c:v>
                </c:pt>
                <c:pt idx="1054">
                  <c:v>-95.08</c:v>
                </c:pt>
                <c:pt idx="1055">
                  <c:v>-96.81</c:v>
                </c:pt>
                <c:pt idx="1056">
                  <c:v>-98.5</c:v>
                </c:pt>
                <c:pt idx="1057">
                  <c:v>-100.16</c:v>
                </c:pt>
                <c:pt idx="1058">
                  <c:v>-101.75</c:v>
                </c:pt>
                <c:pt idx="1059">
                  <c:v>-103.2</c:v>
                </c:pt>
                <c:pt idx="1060">
                  <c:v>-104.44</c:v>
                </c:pt>
                <c:pt idx="1061">
                  <c:v>-105.47</c:v>
                </c:pt>
                <c:pt idx="1062">
                  <c:v>-106.36</c:v>
                </c:pt>
                <c:pt idx="1063">
                  <c:v>-107.08</c:v>
                </c:pt>
                <c:pt idx="1064">
                  <c:v>-107.69</c:v>
                </c:pt>
                <c:pt idx="1065">
                  <c:v>-108.22</c:v>
                </c:pt>
                <c:pt idx="1066">
                  <c:v>-108.65</c:v>
                </c:pt>
                <c:pt idx="1067">
                  <c:v>-108.98</c:v>
                </c:pt>
                <c:pt idx="1068">
                  <c:v>-109.2</c:v>
                </c:pt>
                <c:pt idx="1069">
                  <c:v>-109.29</c:v>
                </c:pt>
                <c:pt idx="1070">
                  <c:v>-109.26</c:v>
                </c:pt>
                <c:pt idx="1071">
                  <c:v>-109.13</c:v>
                </c:pt>
                <c:pt idx="1072">
                  <c:v>-108.94</c:v>
                </c:pt>
                <c:pt idx="1073">
                  <c:v>-108.72</c:v>
                </c:pt>
                <c:pt idx="1074">
                  <c:v>-108.48</c:v>
                </c:pt>
                <c:pt idx="1075">
                  <c:v>-108.23</c:v>
                </c:pt>
                <c:pt idx="1076">
                  <c:v>-107.99</c:v>
                </c:pt>
                <c:pt idx="1077">
                  <c:v>-107.74</c:v>
                </c:pt>
                <c:pt idx="1078">
                  <c:v>-107.49</c:v>
                </c:pt>
                <c:pt idx="1079">
                  <c:v>-107.22</c:v>
                </c:pt>
                <c:pt idx="1080">
                  <c:v>-106.89</c:v>
                </c:pt>
                <c:pt idx="1081">
                  <c:v>-106.54</c:v>
                </c:pt>
                <c:pt idx="1082">
                  <c:v>-106.17</c:v>
                </c:pt>
                <c:pt idx="1083">
                  <c:v>-105.79</c:v>
                </c:pt>
                <c:pt idx="1084">
                  <c:v>-105.42</c:v>
                </c:pt>
                <c:pt idx="1085">
                  <c:v>-105.07</c:v>
                </c:pt>
                <c:pt idx="1086">
                  <c:v>-104.77</c:v>
                </c:pt>
                <c:pt idx="1087">
                  <c:v>-104.52</c:v>
                </c:pt>
                <c:pt idx="1088">
                  <c:v>-104.29</c:v>
                </c:pt>
                <c:pt idx="1089">
                  <c:v>-104.06</c:v>
                </c:pt>
                <c:pt idx="1090">
                  <c:v>-103.79</c:v>
                </c:pt>
                <c:pt idx="1091">
                  <c:v>-103.49</c:v>
                </c:pt>
                <c:pt idx="1092">
                  <c:v>-103.14</c:v>
                </c:pt>
                <c:pt idx="1093">
                  <c:v>-102.73</c:v>
                </c:pt>
                <c:pt idx="1094">
                  <c:v>-102.3</c:v>
                </c:pt>
                <c:pt idx="1095">
                  <c:v>-101.83</c:v>
                </c:pt>
                <c:pt idx="1096">
                  <c:v>-101.35</c:v>
                </c:pt>
                <c:pt idx="1097">
                  <c:v>-100.87</c:v>
                </c:pt>
                <c:pt idx="1098">
                  <c:v>-100.31</c:v>
                </c:pt>
                <c:pt idx="1099">
                  <c:v>-99.67</c:v>
                </c:pt>
                <c:pt idx="1100">
                  <c:v>-98.9</c:v>
                </c:pt>
                <c:pt idx="1101">
                  <c:v>-98.04</c:v>
                </c:pt>
                <c:pt idx="1102">
                  <c:v>-97.11</c:v>
                </c:pt>
                <c:pt idx="1103">
                  <c:v>-96.14</c:v>
                </c:pt>
                <c:pt idx="1104">
                  <c:v>-95.15</c:v>
                </c:pt>
                <c:pt idx="1105">
                  <c:v>-94.12</c:v>
                </c:pt>
                <c:pt idx="1106">
                  <c:v>-93.03</c:v>
                </c:pt>
                <c:pt idx="1107">
                  <c:v>-91.89</c:v>
                </c:pt>
                <c:pt idx="1108">
                  <c:v>-90.69</c:v>
                </c:pt>
                <c:pt idx="1109">
                  <c:v>-89.42</c:v>
                </c:pt>
                <c:pt idx="1110">
                  <c:v>-88.11</c:v>
                </c:pt>
                <c:pt idx="1111">
                  <c:v>-86.72</c:v>
                </c:pt>
                <c:pt idx="1112">
                  <c:v>-85.21</c:v>
                </c:pt>
                <c:pt idx="1113">
                  <c:v>-83.62</c:v>
                </c:pt>
                <c:pt idx="1114">
                  <c:v>-81.99</c:v>
                </c:pt>
                <c:pt idx="1115">
                  <c:v>-80.31</c:v>
                </c:pt>
                <c:pt idx="1116">
                  <c:v>-78.62</c:v>
                </c:pt>
                <c:pt idx="1117">
                  <c:v>-76.87</c:v>
                </c:pt>
                <c:pt idx="1118">
                  <c:v>-75.08</c:v>
                </c:pt>
                <c:pt idx="1119">
                  <c:v>-73.23</c:v>
                </c:pt>
                <c:pt idx="1120">
                  <c:v>-71.3</c:v>
                </c:pt>
                <c:pt idx="1121">
                  <c:v>-69.319999999999993</c:v>
                </c:pt>
                <c:pt idx="1122">
                  <c:v>-67.33</c:v>
                </c:pt>
                <c:pt idx="1123">
                  <c:v>-65.290000000000006</c:v>
                </c:pt>
                <c:pt idx="1124">
                  <c:v>-63.29</c:v>
                </c:pt>
                <c:pt idx="1125">
                  <c:v>-61.31</c:v>
                </c:pt>
                <c:pt idx="1126">
                  <c:v>-59.26</c:v>
                </c:pt>
                <c:pt idx="1127">
                  <c:v>-57.1</c:v>
                </c:pt>
                <c:pt idx="1128">
                  <c:v>-54.78</c:v>
                </c:pt>
                <c:pt idx="1129">
                  <c:v>-52.39</c:v>
                </c:pt>
                <c:pt idx="1130">
                  <c:v>-50.07</c:v>
                </c:pt>
                <c:pt idx="1131">
                  <c:v>-47.9</c:v>
                </c:pt>
                <c:pt idx="1132">
                  <c:v>-45.94</c:v>
                </c:pt>
                <c:pt idx="1133">
                  <c:v>-44</c:v>
                </c:pt>
                <c:pt idx="1134">
                  <c:v>-42.2</c:v>
                </c:pt>
                <c:pt idx="1135">
                  <c:v>-40.35</c:v>
                </c:pt>
                <c:pt idx="1136">
                  <c:v>-38.17</c:v>
                </c:pt>
                <c:pt idx="1137">
                  <c:v>-35.630000000000003</c:v>
                </c:pt>
                <c:pt idx="1138">
                  <c:v>-32.82</c:v>
                </c:pt>
                <c:pt idx="1139">
                  <c:v>-29.94</c:v>
                </c:pt>
                <c:pt idx="1140">
                  <c:v>-27.11</c:v>
                </c:pt>
                <c:pt idx="1141">
                  <c:v>-24.45</c:v>
                </c:pt>
                <c:pt idx="1142">
                  <c:v>-21.81</c:v>
                </c:pt>
                <c:pt idx="1143">
                  <c:v>-18.93</c:v>
                </c:pt>
                <c:pt idx="1144">
                  <c:v>-15.44</c:v>
                </c:pt>
                <c:pt idx="1145">
                  <c:v>-11.22</c:v>
                </c:pt>
                <c:pt idx="1146">
                  <c:v>-6.71</c:v>
                </c:pt>
                <c:pt idx="1147">
                  <c:v>-2.52</c:v>
                </c:pt>
                <c:pt idx="1148">
                  <c:v>1.04</c:v>
                </c:pt>
                <c:pt idx="1149">
                  <c:v>3.95</c:v>
                </c:pt>
                <c:pt idx="1150">
                  <c:v>6.69</c:v>
                </c:pt>
                <c:pt idx="1151">
                  <c:v>9.8800000000000008</c:v>
                </c:pt>
                <c:pt idx="1152">
                  <c:v>13.67</c:v>
                </c:pt>
                <c:pt idx="1153">
                  <c:v>17.739999999999998</c:v>
                </c:pt>
                <c:pt idx="1154">
                  <c:v>22.02</c:v>
                </c:pt>
                <c:pt idx="1155">
                  <c:v>26.1</c:v>
                </c:pt>
                <c:pt idx="1156">
                  <c:v>29.67</c:v>
                </c:pt>
                <c:pt idx="1157">
                  <c:v>32.82</c:v>
                </c:pt>
                <c:pt idx="1158">
                  <c:v>35.409999999999997</c:v>
                </c:pt>
                <c:pt idx="1159">
                  <c:v>37.5</c:v>
                </c:pt>
                <c:pt idx="1160">
                  <c:v>39.72</c:v>
                </c:pt>
                <c:pt idx="1161">
                  <c:v>42.26</c:v>
                </c:pt>
                <c:pt idx="1162">
                  <c:v>44.73</c:v>
                </c:pt>
                <c:pt idx="1163">
                  <c:v>46.96</c:v>
                </c:pt>
                <c:pt idx="1164">
                  <c:v>49.26</c:v>
                </c:pt>
                <c:pt idx="1165">
                  <c:v>51.18</c:v>
                </c:pt>
                <c:pt idx="1166">
                  <c:v>52.39</c:v>
                </c:pt>
                <c:pt idx="1167">
                  <c:v>53.8</c:v>
                </c:pt>
                <c:pt idx="1168">
                  <c:v>55.31</c:v>
                </c:pt>
                <c:pt idx="1169">
                  <c:v>56.09</c:v>
                </c:pt>
                <c:pt idx="1170">
                  <c:v>56.44</c:v>
                </c:pt>
                <c:pt idx="1171">
                  <c:v>56.83</c:v>
                </c:pt>
                <c:pt idx="1172">
                  <c:v>57.12</c:v>
                </c:pt>
                <c:pt idx="1173">
                  <c:v>57.44</c:v>
                </c:pt>
                <c:pt idx="1174">
                  <c:v>57.65</c:v>
                </c:pt>
                <c:pt idx="1175">
                  <c:v>57.89</c:v>
                </c:pt>
                <c:pt idx="1176">
                  <c:v>57.97</c:v>
                </c:pt>
                <c:pt idx="1177">
                  <c:v>57.99</c:v>
                </c:pt>
                <c:pt idx="1178">
                  <c:v>57.9</c:v>
                </c:pt>
                <c:pt idx="1179">
                  <c:v>57.8</c:v>
                </c:pt>
                <c:pt idx="1180">
                  <c:v>57.61</c:v>
                </c:pt>
                <c:pt idx="1181">
                  <c:v>57.38</c:v>
                </c:pt>
                <c:pt idx="1182">
                  <c:v>57.07</c:v>
                </c:pt>
                <c:pt idx="1183">
                  <c:v>56.67</c:v>
                </c:pt>
                <c:pt idx="1184">
                  <c:v>56.21</c:v>
                </c:pt>
                <c:pt idx="1185">
                  <c:v>55.79</c:v>
                </c:pt>
                <c:pt idx="1186">
                  <c:v>55.33</c:v>
                </c:pt>
                <c:pt idx="1187">
                  <c:v>54.9</c:v>
                </c:pt>
                <c:pt idx="1188">
                  <c:v>54.36</c:v>
                </c:pt>
                <c:pt idx="1189">
                  <c:v>53.82</c:v>
                </c:pt>
                <c:pt idx="1190">
                  <c:v>53.33</c:v>
                </c:pt>
                <c:pt idx="1191">
                  <c:v>52.72</c:v>
                </c:pt>
                <c:pt idx="1192">
                  <c:v>52.18</c:v>
                </c:pt>
                <c:pt idx="1193">
                  <c:v>51.78</c:v>
                </c:pt>
                <c:pt idx="1194">
                  <c:v>51.5</c:v>
                </c:pt>
                <c:pt idx="1195">
                  <c:v>51.19</c:v>
                </c:pt>
                <c:pt idx="1196">
                  <c:v>50.79</c:v>
                </c:pt>
                <c:pt idx="1197">
                  <c:v>50.33</c:v>
                </c:pt>
                <c:pt idx="1198">
                  <c:v>49.63</c:v>
                </c:pt>
                <c:pt idx="1199">
                  <c:v>48.97</c:v>
                </c:pt>
                <c:pt idx="1200">
                  <c:v>48.16</c:v>
                </c:pt>
                <c:pt idx="1201">
                  <c:v>47.14</c:v>
                </c:pt>
                <c:pt idx="1202">
                  <c:v>45.89</c:v>
                </c:pt>
                <c:pt idx="1203">
                  <c:v>44.41</c:v>
                </c:pt>
                <c:pt idx="1204">
                  <c:v>42.57</c:v>
                </c:pt>
                <c:pt idx="1205">
                  <c:v>40.94</c:v>
                </c:pt>
                <c:pt idx="1206">
                  <c:v>39.22</c:v>
                </c:pt>
                <c:pt idx="1207">
                  <c:v>37.57</c:v>
                </c:pt>
                <c:pt idx="1208">
                  <c:v>35.6</c:v>
                </c:pt>
                <c:pt idx="1209">
                  <c:v>33.58</c:v>
                </c:pt>
                <c:pt idx="1210">
                  <c:v>31.61</c:v>
                </c:pt>
                <c:pt idx="1211">
                  <c:v>29.66</c:v>
                </c:pt>
                <c:pt idx="1212">
                  <c:v>27.72</c:v>
                </c:pt>
                <c:pt idx="1213">
                  <c:v>25.76</c:v>
                </c:pt>
                <c:pt idx="1214">
                  <c:v>23.57</c:v>
                </c:pt>
                <c:pt idx="1215">
                  <c:v>20.87</c:v>
                </c:pt>
                <c:pt idx="1216">
                  <c:v>17.8</c:v>
                </c:pt>
                <c:pt idx="1217">
                  <c:v>14.67</c:v>
                </c:pt>
                <c:pt idx="1218">
                  <c:v>11.57</c:v>
                </c:pt>
                <c:pt idx="1219">
                  <c:v>8.44</c:v>
                </c:pt>
                <c:pt idx="1220">
                  <c:v>5.44</c:v>
                </c:pt>
                <c:pt idx="1221">
                  <c:v>2.42</c:v>
                </c:pt>
                <c:pt idx="1222">
                  <c:v>-0.75</c:v>
                </c:pt>
                <c:pt idx="1223">
                  <c:v>-3.92</c:v>
                </c:pt>
                <c:pt idx="1224">
                  <c:v>-6.93</c:v>
                </c:pt>
                <c:pt idx="1225">
                  <c:v>-9.75</c:v>
                </c:pt>
                <c:pt idx="1226">
                  <c:v>-12.48</c:v>
                </c:pt>
                <c:pt idx="1227">
                  <c:v>-15.25</c:v>
                </c:pt>
                <c:pt idx="1228">
                  <c:v>-18.16</c:v>
                </c:pt>
                <c:pt idx="1229">
                  <c:v>-21.1</c:v>
                </c:pt>
                <c:pt idx="1230">
                  <c:v>-24</c:v>
                </c:pt>
                <c:pt idx="1231">
                  <c:v>-26.77</c:v>
                </c:pt>
                <c:pt idx="1232">
                  <c:v>-29.44</c:v>
                </c:pt>
                <c:pt idx="1233">
                  <c:v>-32.1</c:v>
                </c:pt>
                <c:pt idx="1234">
                  <c:v>-34.75</c:v>
                </c:pt>
                <c:pt idx="1235">
                  <c:v>-37.42</c:v>
                </c:pt>
                <c:pt idx="1236">
                  <c:v>-40.17</c:v>
                </c:pt>
                <c:pt idx="1237">
                  <c:v>-42.99</c:v>
                </c:pt>
                <c:pt idx="1238">
                  <c:v>-45.75</c:v>
                </c:pt>
                <c:pt idx="1239">
                  <c:v>-48.37</c:v>
                </c:pt>
                <c:pt idx="1240">
                  <c:v>-50.88</c:v>
                </c:pt>
                <c:pt idx="1241">
                  <c:v>-53.35</c:v>
                </c:pt>
                <c:pt idx="1242">
                  <c:v>-55.76</c:v>
                </c:pt>
                <c:pt idx="1243">
                  <c:v>-58.01</c:v>
                </c:pt>
                <c:pt idx="1244">
                  <c:v>-60.09</c:v>
                </c:pt>
                <c:pt idx="1245">
                  <c:v>-62.11</c:v>
                </c:pt>
                <c:pt idx="1246">
                  <c:v>-64.099999999999994</c:v>
                </c:pt>
                <c:pt idx="1247">
                  <c:v>-66.099999999999994</c:v>
                </c:pt>
                <c:pt idx="1248">
                  <c:v>-68.13</c:v>
                </c:pt>
                <c:pt idx="1249">
                  <c:v>-70.180000000000007</c:v>
                </c:pt>
                <c:pt idx="1250">
                  <c:v>-72.12</c:v>
                </c:pt>
                <c:pt idx="1251">
                  <c:v>-73.92</c:v>
                </c:pt>
                <c:pt idx="1252">
                  <c:v>-75.650000000000006</c:v>
                </c:pt>
                <c:pt idx="1253">
                  <c:v>-77.290000000000006</c:v>
                </c:pt>
                <c:pt idx="1254">
                  <c:v>-78.94</c:v>
                </c:pt>
                <c:pt idx="1255">
                  <c:v>-80.61</c:v>
                </c:pt>
                <c:pt idx="1256">
                  <c:v>-82.31</c:v>
                </c:pt>
                <c:pt idx="1257">
                  <c:v>-84.01</c:v>
                </c:pt>
                <c:pt idx="1258">
                  <c:v>-85.64</c:v>
                </c:pt>
                <c:pt idx="1259">
                  <c:v>-87.14</c:v>
                </c:pt>
                <c:pt idx="1260">
                  <c:v>-88.53</c:v>
                </c:pt>
                <c:pt idx="1261">
                  <c:v>-89.84</c:v>
                </c:pt>
                <c:pt idx="1262">
                  <c:v>-91.09</c:v>
                </c:pt>
                <c:pt idx="1263">
                  <c:v>-92.31</c:v>
                </c:pt>
                <c:pt idx="1264">
                  <c:v>-93.44</c:v>
                </c:pt>
                <c:pt idx="1265">
                  <c:v>-94.42</c:v>
                </c:pt>
                <c:pt idx="1266">
                  <c:v>-95.16</c:v>
                </c:pt>
                <c:pt idx="1267">
                  <c:v>-95.78</c:v>
                </c:pt>
                <c:pt idx="1268">
                  <c:v>-96.36</c:v>
                </c:pt>
                <c:pt idx="1269">
                  <c:v>-96.91</c:v>
                </c:pt>
                <c:pt idx="1270">
                  <c:v>-97.4</c:v>
                </c:pt>
                <c:pt idx="1271">
                  <c:v>-97.79</c:v>
                </c:pt>
                <c:pt idx="1272">
                  <c:v>-97.96</c:v>
                </c:pt>
                <c:pt idx="1273">
                  <c:v>-97.94</c:v>
                </c:pt>
                <c:pt idx="1274">
                  <c:v>-97.77</c:v>
                </c:pt>
                <c:pt idx="1275">
                  <c:v>-97.52</c:v>
                </c:pt>
                <c:pt idx="1276">
                  <c:v>-97.24</c:v>
                </c:pt>
                <c:pt idx="1277">
                  <c:v>-96.95</c:v>
                </c:pt>
                <c:pt idx="1278">
                  <c:v>-96.64</c:v>
                </c:pt>
                <c:pt idx="1279">
                  <c:v>-96.32</c:v>
                </c:pt>
                <c:pt idx="1280">
                  <c:v>-95.97</c:v>
                </c:pt>
                <c:pt idx="1281">
                  <c:v>-95.59</c:v>
                </c:pt>
                <c:pt idx="1282">
                  <c:v>-95.24</c:v>
                </c:pt>
                <c:pt idx="1283">
                  <c:v>-94.93</c:v>
                </c:pt>
                <c:pt idx="1284">
                  <c:v>-94.62</c:v>
                </c:pt>
                <c:pt idx="1285">
                  <c:v>-94.33</c:v>
                </c:pt>
                <c:pt idx="1286">
                  <c:v>-94.05</c:v>
                </c:pt>
                <c:pt idx="1287">
                  <c:v>-93.76</c:v>
                </c:pt>
                <c:pt idx="1288">
                  <c:v>-93.43</c:v>
                </c:pt>
                <c:pt idx="1289">
                  <c:v>-93.08</c:v>
                </c:pt>
                <c:pt idx="1290">
                  <c:v>-92.7</c:v>
                </c:pt>
                <c:pt idx="1291">
                  <c:v>-92.3</c:v>
                </c:pt>
                <c:pt idx="1292">
                  <c:v>-91.88</c:v>
                </c:pt>
                <c:pt idx="1293">
                  <c:v>-91.44</c:v>
                </c:pt>
                <c:pt idx="1294">
                  <c:v>-90.96</c:v>
                </c:pt>
                <c:pt idx="1295">
                  <c:v>-90.46</c:v>
                </c:pt>
                <c:pt idx="1296">
                  <c:v>-89.94</c:v>
                </c:pt>
                <c:pt idx="1297">
                  <c:v>-89.39</c:v>
                </c:pt>
                <c:pt idx="1298">
                  <c:v>-88.81</c:v>
                </c:pt>
                <c:pt idx="1299">
                  <c:v>-88.2</c:v>
                </c:pt>
                <c:pt idx="1300">
                  <c:v>-87.56</c:v>
                </c:pt>
                <c:pt idx="1301">
                  <c:v>-86.87</c:v>
                </c:pt>
                <c:pt idx="1302">
                  <c:v>-86.07</c:v>
                </c:pt>
                <c:pt idx="1303">
                  <c:v>-85.16</c:v>
                </c:pt>
                <c:pt idx="1304">
                  <c:v>-84.2</c:v>
                </c:pt>
                <c:pt idx="1305">
                  <c:v>-83.2</c:v>
                </c:pt>
                <c:pt idx="1306">
                  <c:v>-82.18</c:v>
                </c:pt>
                <c:pt idx="1307">
                  <c:v>-81.16</c:v>
                </c:pt>
                <c:pt idx="1308">
                  <c:v>-80.13</c:v>
                </c:pt>
                <c:pt idx="1309">
                  <c:v>-79.08</c:v>
                </c:pt>
                <c:pt idx="1310">
                  <c:v>-77.95</c:v>
                </c:pt>
                <c:pt idx="1311">
                  <c:v>-76.7</c:v>
                </c:pt>
                <c:pt idx="1312">
                  <c:v>-75.19</c:v>
                </c:pt>
                <c:pt idx="1313">
                  <c:v>-73.44</c:v>
                </c:pt>
                <c:pt idx="1314">
                  <c:v>-71.52</c:v>
                </c:pt>
                <c:pt idx="1315">
                  <c:v>-69.44</c:v>
                </c:pt>
                <c:pt idx="1316">
                  <c:v>-67.349999999999994</c:v>
                </c:pt>
                <c:pt idx="1317">
                  <c:v>-65.290000000000006</c:v>
                </c:pt>
                <c:pt idx="1318">
                  <c:v>-63.25</c:v>
                </c:pt>
                <c:pt idx="1319">
                  <c:v>-61.16</c:v>
                </c:pt>
                <c:pt idx="1320">
                  <c:v>-58.91</c:v>
                </c:pt>
                <c:pt idx="1321">
                  <c:v>-56.5</c:v>
                </c:pt>
                <c:pt idx="1322">
                  <c:v>-53.89</c:v>
                </c:pt>
                <c:pt idx="1323">
                  <c:v>-51.25</c:v>
                </c:pt>
                <c:pt idx="1324">
                  <c:v>-48.74</c:v>
                </c:pt>
                <c:pt idx="1325">
                  <c:v>-46.45</c:v>
                </c:pt>
                <c:pt idx="1326">
                  <c:v>-44.4</c:v>
                </c:pt>
                <c:pt idx="1327">
                  <c:v>-42.41</c:v>
                </c:pt>
                <c:pt idx="1328">
                  <c:v>-40.28</c:v>
                </c:pt>
                <c:pt idx="1329">
                  <c:v>-38.04</c:v>
                </c:pt>
                <c:pt idx="1330">
                  <c:v>-35.86</c:v>
                </c:pt>
                <c:pt idx="1331">
                  <c:v>-33.86</c:v>
                </c:pt>
                <c:pt idx="1332">
                  <c:v>-32.090000000000003</c:v>
                </c:pt>
                <c:pt idx="1333">
                  <c:v>-30.42</c:v>
                </c:pt>
                <c:pt idx="1334">
                  <c:v>-28.55</c:v>
                </c:pt>
                <c:pt idx="1335">
                  <c:v>-26.31</c:v>
                </c:pt>
                <c:pt idx="1336">
                  <c:v>-23.51</c:v>
                </c:pt>
                <c:pt idx="1337">
                  <c:v>-20.420000000000002</c:v>
                </c:pt>
                <c:pt idx="1338">
                  <c:v>-17.309999999999999</c:v>
                </c:pt>
                <c:pt idx="1339">
                  <c:v>-14.54</c:v>
                </c:pt>
                <c:pt idx="1340">
                  <c:v>-12</c:v>
                </c:pt>
                <c:pt idx="1341">
                  <c:v>-9.17</c:v>
                </c:pt>
                <c:pt idx="1342">
                  <c:v>-5.63</c:v>
                </c:pt>
                <c:pt idx="1343">
                  <c:v>-1.44</c:v>
                </c:pt>
                <c:pt idx="1344">
                  <c:v>2.72</c:v>
                </c:pt>
                <c:pt idx="1345">
                  <c:v>6.51</c:v>
                </c:pt>
                <c:pt idx="1346">
                  <c:v>9.6999999999999993</c:v>
                </c:pt>
                <c:pt idx="1347">
                  <c:v>12.47</c:v>
                </c:pt>
                <c:pt idx="1348">
                  <c:v>15.39</c:v>
                </c:pt>
                <c:pt idx="1349">
                  <c:v>18.829999999999998</c:v>
                </c:pt>
                <c:pt idx="1350">
                  <c:v>22.49</c:v>
                </c:pt>
                <c:pt idx="1351">
                  <c:v>26.35</c:v>
                </c:pt>
                <c:pt idx="1352">
                  <c:v>30.2</c:v>
                </c:pt>
                <c:pt idx="1353">
                  <c:v>33.909999999999997</c:v>
                </c:pt>
                <c:pt idx="1354">
                  <c:v>37.17</c:v>
                </c:pt>
                <c:pt idx="1355">
                  <c:v>40.090000000000003</c:v>
                </c:pt>
                <c:pt idx="1356">
                  <c:v>42.96</c:v>
                </c:pt>
                <c:pt idx="1357">
                  <c:v>46.01</c:v>
                </c:pt>
                <c:pt idx="1358">
                  <c:v>48.76</c:v>
                </c:pt>
                <c:pt idx="1359">
                  <c:v>50.64</c:v>
                </c:pt>
                <c:pt idx="1360">
                  <c:v>52.25</c:v>
                </c:pt>
                <c:pt idx="1361">
                  <c:v>54.06</c:v>
                </c:pt>
                <c:pt idx="1362">
                  <c:v>55.52</c:v>
                </c:pt>
                <c:pt idx="1363">
                  <c:v>57.66</c:v>
                </c:pt>
                <c:pt idx="1364">
                  <c:v>59.11</c:v>
                </c:pt>
                <c:pt idx="1365">
                  <c:v>60.11</c:v>
                </c:pt>
                <c:pt idx="1366">
                  <c:v>61.04</c:v>
                </c:pt>
                <c:pt idx="1367">
                  <c:v>61.85</c:v>
                </c:pt>
                <c:pt idx="1368">
                  <c:v>62.5</c:v>
                </c:pt>
                <c:pt idx="1369">
                  <c:v>62.99</c:v>
                </c:pt>
                <c:pt idx="1370">
                  <c:v>63.3</c:v>
                </c:pt>
                <c:pt idx="1371">
                  <c:v>63.34</c:v>
                </c:pt>
                <c:pt idx="1372">
                  <c:v>63.24</c:v>
                </c:pt>
                <c:pt idx="1373">
                  <c:v>62.99</c:v>
                </c:pt>
                <c:pt idx="1374">
                  <c:v>62.55</c:v>
                </c:pt>
                <c:pt idx="1375">
                  <c:v>62.12</c:v>
                </c:pt>
                <c:pt idx="1376">
                  <c:v>61.76</c:v>
                </c:pt>
                <c:pt idx="1377">
                  <c:v>61.49</c:v>
                </c:pt>
                <c:pt idx="1378">
                  <c:v>61.24</c:v>
                </c:pt>
                <c:pt idx="1379">
                  <c:v>60.95</c:v>
                </c:pt>
                <c:pt idx="1380">
                  <c:v>60.72</c:v>
                </c:pt>
                <c:pt idx="1381">
                  <c:v>60.29</c:v>
                </c:pt>
                <c:pt idx="1382">
                  <c:v>59.77</c:v>
                </c:pt>
                <c:pt idx="1383">
                  <c:v>59.33</c:v>
                </c:pt>
                <c:pt idx="1384">
                  <c:v>58.91</c:v>
                </c:pt>
                <c:pt idx="1385">
                  <c:v>58.41</c:v>
                </c:pt>
                <c:pt idx="1386">
                  <c:v>57.93</c:v>
                </c:pt>
                <c:pt idx="1387">
                  <c:v>57.66</c:v>
                </c:pt>
                <c:pt idx="1388">
                  <c:v>57.48</c:v>
                </c:pt>
                <c:pt idx="1389">
                  <c:v>57.43</c:v>
                </c:pt>
                <c:pt idx="1390">
                  <c:v>57.29</c:v>
                </c:pt>
                <c:pt idx="1391">
                  <c:v>57.12</c:v>
                </c:pt>
                <c:pt idx="1392">
                  <c:v>56.83</c:v>
                </c:pt>
                <c:pt idx="1393">
                  <c:v>56.42</c:v>
                </c:pt>
                <c:pt idx="1394">
                  <c:v>55.85</c:v>
                </c:pt>
                <c:pt idx="1395">
                  <c:v>55.2</c:v>
                </c:pt>
                <c:pt idx="1396">
                  <c:v>54.46</c:v>
                </c:pt>
                <c:pt idx="1397">
                  <c:v>53.48</c:v>
                </c:pt>
                <c:pt idx="1398">
                  <c:v>52.42</c:v>
                </c:pt>
                <c:pt idx="1399">
                  <c:v>51.49</c:v>
                </c:pt>
                <c:pt idx="1400">
                  <c:v>50.36</c:v>
                </c:pt>
                <c:pt idx="1401">
                  <c:v>49.3</c:v>
                </c:pt>
                <c:pt idx="1402">
                  <c:v>48.09</c:v>
                </c:pt>
                <c:pt idx="1403">
                  <c:v>46.86</c:v>
                </c:pt>
                <c:pt idx="1404">
                  <c:v>45.5</c:v>
                </c:pt>
                <c:pt idx="1405">
                  <c:v>43.86</c:v>
                </c:pt>
                <c:pt idx="1406">
                  <c:v>41.85</c:v>
                </c:pt>
                <c:pt idx="1407">
                  <c:v>39.53</c:v>
                </c:pt>
                <c:pt idx="1408">
                  <c:v>37.130000000000003</c:v>
                </c:pt>
                <c:pt idx="1409">
                  <c:v>34.700000000000003</c:v>
                </c:pt>
                <c:pt idx="1410">
                  <c:v>32.46</c:v>
                </c:pt>
                <c:pt idx="1411">
                  <c:v>30.49</c:v>
                </c:pt>
                <c:pt idx="1412">
                  <c:v>28.38</c:v>
                </c:pt>
                <c:pt idx="1413">
                  <c:v>25.97</c:v>
                </c:pt>
                <c:pt idx="1414">
                  <c:v>23.2</c:v>
                </c:pt>
                <c:pt idx="1415">
                  <c:v>20.18</c:v>
                </c:pt>
                <c:pt idx="1416">
                  <c:v>16.940000000000001</c:v>
                </c:pt>
                <c:pt idx="1417">
                  <c:v>13.7</c:v>
                </c:pt>
                <c:pt idx="1418">
                  <c:v>10.67</c:v>
                </c:pt>
                <c:pt idx="1419">
                  <c:v>7.98</c:v>
                </c:pt>
                <c:pt idx="1420">
                  <c:v>5.56</c:v>
                </c:pt>
                <c:pt idx="1421">
                  <c:v>3.13</c:v>
                </c:pt>
                <c:pt idx="1422">
                  <c:v>0.53</c:v>
                </c:pt>
                <c:pt idx="1423">
                  <c:v>-2.15</c:v>
                </c:pt>
                <c:pt idx="1424">
                  <c:v>-5.13</c:v>
                </c:pt>
                <c:pt idx="1425">
                  <c:v>-8.3800000000000008</c:v>
                </c:pt>
                <c:pt idx="1426">
                  <c:v>-11.87</c:v>
                </c:pt>
                <c:pt idx="1427">
                  <c:v>-15.45</c:v>
                </c:pt>
                <c:pt idx="1428">
                  <c:v>-18.829999999999998</c:v>
                </c:pt>
                <c:pt idx="1429">
                  <c:v>-21.83</c:v>
                </c:pt>
                <c:pt idx="1430">
                  <c:v>-24.57</c:v>
                </c:pt>
                <c:pt idx="1431">
                  <c:v>-27.28</c:v>
                </c:pt>
                <c:pt idx="1432">
                  <c:v>-30.09</c:v>
                </c:pt>
                <c:pt idx="1433">
                  <c:v>-32.840000000000003</c:v>
                </c:pt>
                <c:pt idx="1434">
                  <c:v>-35.51</c:v>
                </c:pt>
                <c:pt idx="1435">
                  <c:v>-38.200000000000003</c:v>
                </c:pt>
                <c:pt idx="1436">
                  <c:v>-40.880000000000003</c:v>
                </c:pt>
                <c:pt idx="1437">
                  <c:v>-43.5</c:v>
                </c:pt>
                <c:pt idx="1438">
                  <c:v>-46.1</c:v>
                </c:pt>
                <c:pt idx="1439">
                  <c:v>-48.65</c:v>
                </c:pt>
                <c:pt idx="1440">
                  <c:v>-51.12</c:v>
                </c:pt>
                <c:pt idx="1441">
                  <c:v>-53.45</c:v>
                </c:pt>
                <c:pt idx="1442">
                  <c:v>-55.66</c:v>
                </c:pt>
                <c:pt idx="1443">
                  <c:v>-57.8</c:v>
                </c:pt>
                <c:pt idx="1444">
                  <c:v>-59.91</c:v>
                </c:pt>
                <c:pt idx="1445">
                  <c:v>-61.96</c:v>
                </c:pt>
                <c:pt idx="1446">
                  <c:v>-64.010000000000005</c:v>
                </c:pt>
                <c:pt idx="1447">
                  <c:v>-66.069999999999993</c:v>
                </c:pt>
                <c:pt idx="1448">
                  <c:v>-68.08</c:v>
                </c:pt>
                <c:pt idx="1449">
                  <c:v>-70.06</c:v>
                </c:pt>
                <c:pt idx="1450">
                  <c:v>-71.91</c:v>
                </c:pt>
                <c:pt idx="1451">
                  <c:v>-73.78</c:v>
                </c:pt>
                <c:pt idx="1452">
                  <c:v>-75.64</c:v>
                </c:pt>
                <c:pt idx="1453">
                  <c:v>-77.459999999999994</c:v>
                </c:pt>
                <c:pt idx="1454">
                  <c:v>-79.22</c:v>
                </c:pt>
                <c:pt idx="1455">
                  <c:v>-80.83</c:v>
                </c:pt>
                <c:pt idx="1456">
                  <c:v>-82.3</c:v>
                </c:pt>
                <c:pt idx="1457">
                  <c:v>-83.66</c:v>
                </c:pt>
                <c:pt idx="1458">
                  <c:v>-84.93</c:v>
                </c:pt>
                <c:pt idx="1459">
                  <c:v>-86.1</c:v>
                </c:pt>
                <c:pt idx="1460">
                  <c:v>-87.21</c:v>
                </c:pt>
                <c:pt idx="1461">
                  <c:v>-88.22</c:v>
                </c:pt>
                <c:pt idx="1462">
                  <c:v>-89.1</c:v>
                </c:pt>
                <c:pt idx="1463">
                  <c:v>-89.82</c:v>
                </c:pt>
                <c:pt idx="1464">
                  <c:v>-90.44</c:v>
                </c:pt>
                <c:pt idx="1465">
                  <c:v>-90.96</c:v>
                </c:pt>
                <c:pt idx="1466">
                  <c:v>-91.42</c:v>
                </c:pt>
                <c:pt idx="1467">
                  <c:v>-91.89</c:v>
                </c:pt>
                <c:pt idx="1468">
                  <c:v>-92.34</c:v>
                </c:pt>
                <c:pt idx="1469">
                  <c:v>-92.72</c:v>
                </c:pt>
                <c:pt idx="1470">
                  <c:v>-93.01</c:v>
                </c:pt>
                <c:pt idx="1471">
                  <c:v>-93.17</c:v>
                </c:pt>
                <c:pt idx="1472">
                  <c:v>-93.2</c:v>
                </c:pt>
                <c:pt idx="1473">
                  <c:v>-93.11</c:v>
                </c:pt>
                <c:pt idx="1474">
                  <c:v>-92.94</c:v>
                </c:pt>
                <c:pt idx="1475">
                  <c:v>-92.72</c:v>
                </c:pt>
                <c:pt idx="1476">
                  <c:v>-92.46</c:v>
                </c:pt>
                <c:pt idx="1477">
                  <c:v>-92.22</c:v>
                </c:pt>
                <c:pt idx="1478">
                  <c:v>-91.98</c:v>
                </c:pt>
                <c:pt idx="1479">
                  <c:v>-91.77</c:v>
                </c:pt>
                <c:pt idx="1480">
                  <c:v>-91.56</c:v>
                </c:pt>
                <c:pt idx="1481">
                  <c:v>-91.34</c:v>
                </c:pt>
                <c:pt idx="1482">
                  <c:v>-91.13</c:v>
                </c:pt>
                <c:pt idx="1483">
                  <c:v>-90.94</c:v>
                </c:pt>
                <c:pt idx="1484">
                  <c:v>-90.77</c:v>
                </c:pt>
                <c:pt idx="1485">
                  <c:v>-90.61</c:v>
                </c:pt>
                <c:pt idx="1486">
                  <c:v>-90.46</c:v>
                </c:pt>
                <c:pt idx="1487">
                  <c:v>-90.34</c:v>
                </c:pt>
                <c:pt idx="1488">
                  <c:v>-90.22</c:v>
                </c:pt>
                <c:pt idx="1489">
                  <c:v>-90.1</c:v>
                </c:pt>
                <c:pt idx="1490">
                  <c:v>-89.98</c:v>
                </c:pt>
                <c:pt idx="1491">
                  <c:v>-89.81</c:v>
                </c:pt>
                <c:pt idx="1492">
                  <c:v>-89.62</c:v>
                </c:pt>
                <c:pt idx="1493">
                  <c:v>-89.4</c:v>
                </c:pt>
                <c:pt idx="1494">
                  <c:v>-89.12</c:v>
                </c:pt>
                <c:pt idx="1495">
                  <c:v>-88.78</c:v>
                </c:pt>
                <c:pt idx="1496">
                  <c:v>-88.42</c:v>
                </c:pt>
                <c:pt idx="1497">
                  <c:v>-88.02</c:v>
                </c:pt>
                <c:pt idx="1498">
                  <c:v>-87.63</c:v>
                </c:pt>
                <c:pt idx="1499">
                  <c:v>-87.23</c:v>
                </c:pt>
                <c:pt idx="1500">
                  <c:v>-86.82</c:v>
                </c:pt>
                <c:pt idx="1501">
                  <c:v>-86.36</c:v>
                </c:pt>
                <c:pt idx="1502">
                  <c:v>-85.83</c:v>
                </c:pt>
                <c:pt idx="1503">
                  <c:v>-85.27</c:v>
                </c:pt>
                <c:pt idx="1504">
                  <c:v>-84.62</c:v>
                </c:pt>
                <c:pt idx="1505">
                  <c:v>-83.9</c:v>
                </c:pt>
                <c:pt idx="1506">
                  <c:v>-83.12</c:v>
                </c:pt>
                <c:pt idx="1507">
                  <c:v>-82.31</c:v>
                </c:pt>
                <c:pt idx="1508">
                  <c:v>-81.489999999999995</c:v>
                </c:pt>
                <c:pt idx="1509">
                  <c:v>-80.680000000000007</c:v>
                </c:pt>
                <c:pt idx="1510">
                  <c:v>-79.819999999999993</c:v>
                </c:pt>
                <c:pt idx="1511">
                  <c:v>-78.89</c:v>
                </c:pt>
                <c:pt idx="1512">
                  <c:v>-77.86</c:v>
                </c:pt>
                <c:pt idx="1513">
                  <c:v>-76.739999999999995</c:v>
                </c:pt>
                <c:pt idx="1514">
                  <c:v>-75.540000000000006</c:v>
                </c:pt>
                <c:pt idx="1515">
                  <c:v>-74.290000000000006</c:v>
                </c:pt>
                <c:pt idx="1516">
                  <c:v>-72.97</c:v>
                </c:pt>
                <c:pt idx="1517">
                  <c:v>-71.569999999999993</c:v>
                </c:pt>
                <c:pt idx="1518">
                  <c:v>-70.069999999999993</c:v>
                </c:pt>
                <c:pt idx="1519">
                  <c:v>-68.45</c:v>
                </c:pt>
                <c:pt idx="1520">
                  <c:v>-66.73</c:v>
                </c:pt>
                <c:pt idx="1521">
                  <c:v>-64.95</c:v>
                </c:pt>
                <c:pt idx="1522">
                  <c:v>-63.12</c:v>
                </c:pt>
                <c:pt idx="1523">
                  <c:v>-61.29</c:v>
                </c:pt>
                <c:pt idx="1524">
                  <c:v>-59.44</c:v>
                </c:pt>
                <c:pt idx="1525">
                  <c:v>-57.54</c:v>
                </c:pt>
                <c:pt idx="1526">
                  <c:v>-55.56</c:v>
                </c:pt>
                <c:pt idx="1527">
                  <c:v>-53.37</c:v>
                </c:pt>
                <c:pt idx="1528">
                  <c:v>-51.06</c:v>
                </c:pt>
                <c:pt idx="1529">
                  <c:v>-48.73</c:v>
                </c:pt>
                <c:pt idx="1530">
                  <c:v>-46.45</c:v>
                </c:pt>
                <c:pt idx="1531">
                  <c:v>-44.31</c:v>
                </c:pt>
                <c:pt idx="1532">
                  <c:v>-42.28</c:v>
                </c:pt>
                <c:pt idx="1533">
                  <c:v>-40.28</c:v>
                </c:pt>
                <c:pt idx="1534">
                  <c:v>-38.08</c:v>
                </c:pt>
                <c:pt idx="1535">
                  <c:v>-35.56</c:v>
                </c:pt>
                <c:pt idx="1536">
                  <c:v>-32.799999999999997</c:v>
                </c:pt>
                <c:pt idx="1537">
                  <c:v>-30.01</c:v>
                </c:pt>
                <c:pt idx="1538">
                  <c:v>-27.21</c:v>
                </c:pt>
                <c:pt idx="1539">
                  <c:v>-24.85</c:v>
                </c:pt>
                <c:pt idx="1540">
                  <c:v>-23.06</c:v>
                </c:pt>
                <c:pt idx="1541">
                  <c:v>-21.78</c:v>
                </c:pt>
                <c:pt idx="1542">
                  <c:v>-20.46</c:v>
                </c:pt>
                <c:pt idx="1543">
                  <c:v>-18.71</c:v>
                </c:pt>
                <c:pt idx="1544">
                  <c:v>-16.46</c:v>
                </c:pt>
                <c:pt idx="1545">
                  <c:v>-13.61</c:v>
                </c:pt>
                <c:pt idx="1546">
                  <c:v>-10.49</c:v>
                </c:pt>
                <c:pt idx="1547">
                  <c:v>-7.22</c:v>
                </c:pt>
                <c:pt idx="1548">
                  <c:v>-3.9</c:v>
                </c:pt>
                <c:pt idx="1549">
                  <c:v>-0.55000000000000004</c:v>
                </c:pt>
                <c:pt idx="1550">
                  <c:v>2.82</c:v>
                </c:pt>
                <c:pt idx="1551">
                  <c:v>6.31</c:v>
                </c:pt>
                <c:pt idx="1552">
                  <c:v>10</c:v>
                </c:pt>
                <c:pt idx="1553">
                  <c:v>13.78</c:v>
                </c:pt>
                <c:pt idx="1554">
                  <c:v>17.46</c:v>
                </c:pt>
                <c:pt idx="1555">
                  <c:v>21.02</c:v>
                </c:pt>
                <c:pt idx="1556">
                  <c:v>24.6</c:v>
                </c:pt>
                <c:pt idx="1557">
                  <c:v>28.24</c:v>
                </c:pt>
                <c:pt idx="1558">
                  <c:v>31.83</c:v>
                </c:pt>
                <c:pt idx="1559">
                  <c:v>35.5</c:v>
                </c:pt>
                <c:pt idx="1560">
                  <c:v>38.43</c:v>
                </c:pt>
                <c:pt idx="1561">
                  <c:v>40.83</c:v>
                </c:pt>
                <c:pt idx="1562">
                  <c:v>42.98</c:v>
                </c:pt>
                <c:pt idx="1563">
                  <c:v>44.76</c:v>
                </c:pt>
                <c:pt idx="1564">
                  <c:v>46.15</c:v>
                </c:pt>
                <c:pt idx="1565">
                  <c:v>47.35</c:v>
                </c:pt>
                <c:pt idx="1566">
                  <c:v>48.68</c:v>
                </c:pt>
                <c:pt idx="1567">
                  <c:v>50.02</c:v>
                </c:pt>
                <c:pt idx="1568">
                  <c:v>51.17</c:v>
                </c:pt>
                <c:pt idx="1569">
                  <c:v>52.35</c:v>
                </c:pt>
                <c:pt idx="1570">
                  <c:v>53.38</c:v>
                </c:pt>
                <c:pt idx="1571">
                  <c:v>54.41</c:v>
                </c:pt>
                <c:pt idx="1572">
                  <c:v>55.14</c:v>
                </c:pt>
                <c:pt idx="1573">
                  <c:v>55.61</c:v>
                </c:pt>
                <c:pt idx="1574">
                  <c:v>55.84</c:v>
                </c:pt>
                <c:pt idx="1575">
                  <c:v>55.85</c:v>
                </c:pt>
                <c:pt idx="1576">
                  <c:v>55.72</c:v>
                </c:pt>
                <c:pt idx="1577">
                  <c:v>55.52</c:v>
                </c:pt>
                <c:pt idx="1578">
                  <c:v>55.27</c:v>
                </c:pt>
                <c:pt idx="1579">
                  <c:v>55.12</c:v>
                </c:pt>
                <c:pt idx="1580">
                  <c:v>55.07</c:v>
                </c:pt>
                <c:pt idx="1581">
                  <c:v>55.15</c:v>
                </c:pt>
                <c:pt idx="1582">
                  <c:v>55.37</c:v>
                </c:pt>
                <c:pt idx="1583">
                  <c:v>55.57</c:v>
                </c:pt>
                <c:pt idx="1584">
                  <c:v>55.79</c:v>
                </c:pt>
                <c:pt idx="1585">
                  <c:v>55.95</c:v>
                </c:pt>
                <c:pt idx="1586">
                  <c:v>56.07</c:v>
                </c:pt>
                <c:pt idx="1587">
                  <c:v>56.12</c:v>
                </c:pt>
                <c:pt idx="1588">
                  <c:v>56.12</c:v>
                </c:pt>
                <c:pt idx="1589">
                  <c:v>56.12</c:v>
                </c:pt>
                <c:pt idx="1590">
                  <c:v>56.1</c:v>
                </c:pt>
                <c:pt idx="1591">
                  <c:v>56.07</c:v>
                </c:pt>
                <c:pt idx="1592">
                  <c:v>55.97</c:v>
                </c:pt>
                <c:pt idx="1593">
                  <c:v>55.89</c:v>
                </c:pt>
                <c:pt idx="1594">
                  <c:v>55.78</c:v>
                </c:pt>
                <c:pt idx="1595">
                  <c:v>55.68</c:v>
                </c:pt>
                <c:pt idx="1596">
                  <c:v>55.52</c:v>
                </c:pt>
                <c:pt idx="1597">
                  <c:v>55.29</c:v>
                </c:pt>
                <c:pt idx="1598">
                  <c:v>54.99</c:v>
                </c:pt>
                <c:pt idx="1599">
                  <c:v>54.6</c:v>
                </c:pt>
                <c:pt idx="1600">
                  <c:v>54.12</c:v>
                </c:pt>
                <c:pt idx="1601">
                  <c:v>53.53</c:v>
                </c:pt>
                <c:pt idx="1602">
                  <c:v>52.88</c:v>
                </c:pt>
                <c:pt idx="1603">
                  <c:v>52.26</c:v>
                </c:pt>
                <c:pt idx="1604">
                  <c:v>51.73</c:v>
                </c:pt>
                <c:pt idx="1605">
                  <c:v>51.41</c:v>
                </c:pt>
                <c:pt idx="1606">
                  <c:v>50.82</c:v>
                </c:pt>
                <c:pt idx="1607">
                  <c:v>49.96</c:v>
                </c:pt>
                <c:pt idx="1608">
                  <c:v>48.87</c:v>
                </c:pt>
                <c:pt idx="1609">
                  <c:v>47.59</c:v>
                </c:pt>
                <c:pt idx="1610">
                  <c:v>46.44</c:v>
                </c:pt>
                <c:pt idx="1611">
                  <c:v>45.46</c:v>
                </c:pt>
                <c:pt idx="1612">
                  <c:v>44.65</c:v>
                </c:pt>
                <c:pt idx="1613">
                  <c:v>43.74</c:v>
                </c:pt>
                <c:pt idx="1614">
                  <c:v>42.52</c:v>
                </c:pt>
                <c:pt idx="1615">
                  <c:v>41</c:v>
                </c:pt>
                <c:pt idx="1616">
                  <c:v>39.19</c:v>
                </c:pt>
                <c:pt idx="1617">
                  <c:v>37.159999999999997</c:v>
                </c:pt>
                <c:pt idx="1618">
                  <c:v>35.08</c:v>
                </c:pt>
                <c:pt idx="1619">
                  <c:v>33.11</c:v>
                </c:pt>
                <c:pt idx="1620">
                  <c:v>31.35</c:v>
                </c:pt>
                <c:pt idx="1621">
                  <c:v>29.67</c:v>
                </c:pt>
                <c:pt idx="1622">
                  <c:v>27.78</c:v>
                </c:pt>
                <c:pt idx="1623">
                  <c:v>25.45</c:v>
                </c:pt>
                <c:pt idx="1624">
                  <c:v>22.54</c:v>
                </c:pt>
                <c:pt idx="1625">
                  <c:v>19.18</c:v>
                </c:pt>
                <c:pt idx="1626">
                  <c:v>15.75</c:v>
                </c:pt>
                <c:pt idx="1627">
                  <c:v>12.37</c:v>
                </c:pt>
                <c:pt idx="1628">
                  <c:v>9.17</c:v>
                </c:pt>
                <c:pt idx="1629">
                  <c:v>6.17</c:v>
                </c:pt>
                <c:pt idx="1630">
                  <c:v>3.21</c:v>
                </c:pt>
                <c:pt idx="1631">
                  <c:v>0.17</c:v>
                </c:pt>
                <c:pt idx="1632">
                  <c:v>-2.97</c:v>
                </c:pt>
                <c:pt idx="1633">
                  <c:v>-6.05</c:v>
                </c:pt>
                <c:pt idx="1634">
                  <c:v>-9.08</c:v>
                </c:pt>
                <c:pt idx="1635">
                  <c:v>-12.04</c:v>
                </c:pt>
                <c:pt idx="1636">
                  <c:v>-14.93</c:v>
                </c:pt>
                <c:pt idx="1637">
                  <c:v>-17.7</c:v>
                </c:pt>
                <c:pt idx="1638">
                  <c:v>-20.38</c:v>
                </c:pt>
                <c:pt idx="1639">
                  <c:v>-23.09</c:v>
                </c:pt>
                <c:pt idx="1640">
                  <c:v>-25.91</c:v>
                </c:pt>
                <c:pt idx="1641">
                  <c:v>-28.74</c:v>
                </c:pt>
                <c:pt idx="1642">
                  <c:v>-31.5</c:v>
                </c:pt>
                <c:pt idx="1643">
                  <c:v>-34.21</c:v>
                </c:pt>
                <c:pt idx="1644">
                  <c:v>-36.82</c:v>
                </c:pt>
                <c:pt idx="1645">
                  <c:v>-39.270000000000003</c:v>
                </c:pt>
                <c:pt idx="1646">
                  <c:v>-41.61</c:v>
                </c:pt>
                <c:pt idx="1647">
                  <c:v>-43.88</c:v>
                </c:pt>
                <c:pt idx="1648">
                  <c:v>-46.14</c:v>
                </c:pt>
                <c:pt idx="1649">
                  <c:v>-48.36</c:v>
                </c:pt>
                <c:pt idx="1650">
                  <c:v>-50.56</c:v>
                </c:pt>
                <c:pt idx="1651">
                  <c:v>-52.71</c:v>
                </c:pt>
                <c:pt idx="1652">
                  <c:v>-54.86</c:v>
                </c:pt>
                <c:pt idx="1653">
                  <c:v>-56.96</c:v>
                </c:pt>
                <c:pt idx="1654">
                  <c:v>-58.98</c:v>
                </c:pt>
                <c:pt idx="1655">
                  <c:v>-60.93</c:v>
                </c:pt>
                <c:pt idx="1656">
                  <c:v>-62.85</c:v>
                </c:pt>
                <c:pt idx="1657">
                  <c:v>-64.75</c:v>
                </c:pt>
                <c:pt idx="1658">
                  <c:v>-66.62</c:v>
                </c:pt>
                <c:pt idx="1659">
                  <c:v>-68.48</c:v>
                </c:pt>
                <c:pt idx="1660">
                  <c:v>-70.33</c:v>
                </c:pt>
                <c:pt idx="1661">
                  <c:v>-72.17</c:v>
                </c:pt>
                <c:pt idx="1662">
                  <c:v>-73.94</c:v>
                </c:pt>
                <c:pt idx="1663">
                  <c:v>-75.709999999999994</c:v>
                </c:pt>
                <c:pt idx="1664">
                  <c:v>-77.45</c:v>
                </c:pt>
                <c:pt idx="1665">
                  <c:v>-79.14</c:v>
                </c:pt>
                <c:pt idx="1666">
                  <c:v>-80.760000000000005</c:v>
                </c:pt>
                <c:pt idx="1667">
                  <c:v>-82.36</c:v>
                </c:pt>
                <c:pt idx="1668">
                  <c:v>-83.91</c:v>
                </c:pt>
                <c:pt idx="1669">
                  <c:v>-85.44</c:v>
                </c:pt>
                <c:pt idx="1670">
                  <c:v>-86.91</c:v>
                </c:pt>
                <c:pt idx="1671">
                  <c:v>-88.32</c:v>
                </c:pt>
                <c:pt idx="1672">
                  <c:v>-89.65</c:v>
                </c:pt>
                <c:pt idx="1673">
                  <c:v>-90.89</c:v>
                </c:pt>
                <c:pt idx="1674">
                  <c:v>-92.03</c:v>
                </c:pt>
                <c:pt idx="1675">
                  <c:v>-93.05</c:v>
                </c:pt>
                <c:pt idx="1676">
                  <c:v>-93.99</c:v>
                </c:pt>
                <c:pt idx="1677">
                  <c:v>-94.84</c:v>
                </c:pt>
                <c:pt idx="1678">
                  <c:v>-95.66</c:v>
                </c:pt>
                <c:pt idx="1679">
                  <c:v>-96.43</c:v>
                </c:pt>
                <c:pt idx="1680">
                  <c:v>-97.14</c:v>
                </c:pt>
                <c:pt idx="1681">
                  <c:v>-97.78</c:v>
                </c:pt>
                <c:pt idx="1682">
                  <c:v>-98.31</c:v>
                </c:pt>
                <c:pt idx="1683">
                  <c:v>-98.74</c:v>
                </c:pt>
                <c:pt idx="1684">
                  <c:v>-99.09</c:v>
                </c:pt>
                <c:pt idx="1685">
                  <c:v>-99.36</c:v>
                </c:pt>
                <c:pt idx="1686">
                  <c:v>-99.58</c:v>
                </c:pt>
                <c:pt idx="1687">
                  <c:v>-99.73</c:v>
                </c:pt>
                <c:pt idx="1688">
                  <c:v>-99.82</c:v>
                </c:pt>
                <c:pt idx="1689">
                  <c:v>-99.83</c:v>
                </c:pt>
                <c:pt idx="1690">
                  <c:v>-99.8</c:v>
                </c:pt>
                <c:pt idx="1691">
                  <c:v>-99.77</c:v>
                </c:pt>
                <c:pt idx="1692">
                  <c:v>-99.72</c:v>
                </c:pt>
                <c:pt idx="1693">
                  <c:v>-99.65</c:v>
                </c:pt>
                <c:pt idx="1694">
                  <c:v>-99.57</c:v>
                </c:pt>
                <c:pt idx="1695">
                  <c:v>-99.48</c:v>
                </c:pt>
                <c:pt idx="1696">
                  <c:v>-99.39</c:v>
                </c:pt>
                <c:pt idx="1697">
                  <c:v>-99.3</c:v>
                </c:pt>
                <c:pt idx="1698">
                  <c:v>-99.19</c:v>
                </c:pt>
                <c:pt idx="1699">
                  <c:v>-99.06</c:v>
                </c:pt>
                <c:pt idx="1700">
                  <c:v>-98.89</c:v>
                </c:pt>
                <c:pt idx="1701">
                  <c:v>-98.7</c:v>
                </c:pt>
                <c:pt idx="1702">
                  <c:v>-98.48</c:v>
                </c:pt>
                <c:pt idx="1703">
                  <c:v>-98.25</c:v>
                </c:pt>
                <c:pt idx="1704">
                  <c:v>-97.99</c:v>
                </c:pt>
                <c:pt idx="1705">
                  <c:v>-97.68</c:v>
                </c:pt>
                <c:pt idx="1706">
                  <c:v>-97.32</c:v>
                </c:pt>
                <c:pt idx="1707">
                  <c:v>-96.92</c:v>
                </c:pt>
                <c:pt idx="1708">
                  <c:v>-96.48</c:v>
                </c:pt>
                <c:pt idx="1709">
                  <c:v>-96.01</c:v>
                </c:pt>
                <c:pt idx="1710">
                  <c:v>-95.49</c:v>
                </c:pt>
                <c:pt idx="1711">
                  <c:v>-94.91</c:v>
                </c:pt>
                <c:pt idx="1712">
                  <c:v>-94.28</c:v>
                </c:pt>
                <c:pt idx="1713">
                  <c:v>-93.61</c:v>
                </c:pt>
                <c:pt idx="1714">
                  <c:v>-92.9</c:v>
                </c:pt>
                <c:pt idx="1715">
                  <c:v>-92.16</c:v>
                </c:pt>
                <c:pt idx="1716">
                  <c:v>-91.38</c:v>
                </c:pt>
                <c:pt idx="1717">
                  <c:v>-90.58</c:v>
                </c:pt>
                <c:pt idx="1718">
                  <c:v>-89.76</c:v>
                </c:pt>
                <c:pt idx="1719">
                  <c:v>-88.92</c:v>
                </c:pt>
                <c:pt idx="1720">
                  <c:v>-88.03</c:v>
                </c:pt>
                <c:pt idx="1721">
                  <c:v>-87.12</c:v>
                </c:pt>
                <c:pt idx="1722">
                  <c:v>-86.16</c:v>
                </c:pt>
                <c:pt idx="1723">
                  <c:v>-85.13</c:v>
                </c:pt>
                <c:pt idx="1724">
                  <c:v>-84.06</c:v>
                </c:pt>
                <c:pt idx="1725">
                  <c:v>-82.9</c:v>
                </c:pt>
                <c:pt idx="1726">
                  <c:v>-81.66</c:v>
                </c:pt>
                <c:pt idx="1727">
                  <c:v>-80.33</c:v>
                </c:pt>
                <c:pt idx="1728">
                  <c:v>-78.94</c:v>
                </c:pt>
                <c:pt idx="1729">
                  <c:v>-77.53</c:v>
                </c:pt>
                <c:pt idx="1730">
                  <c:v>-76.09</c:v>
                </c:pt>
                <c:pt idx="1731">
                  <c:v>-74.64</c:v>
                </c:pt>
                <c:pt idx="1732">
                  <c:v>-73.09</c:v>
                </c:pt>
                <c:pt idx="1733">
                  <c:v>-71.41</c:v>
                </c:pt>
                <c:pt idx="1734">
                  <c:v>-69.56</c:v>
                </c:pt>
                <c:pt idx="1735">
                  <c:v>-67.58</c:v>
                </c:pt>
                <c:pt idx="1736">
                  <c:v>-65.5</c:v>
                </c:pt>
                <c:pt idx="1737">
                  <c:v>-63.35</c:v>
                </c:pt>
                <c:pt idx="1738">
                  <c:v>-61.03</c:v>
                </c:pt>
                <c:pt idx="1739">
                  <c:v>-58.54</c:v>
                </c:pt>
                <c:pt idx="1740">
                  <c:v>-55.95</c:v>
                </c:pt>
                <c:pt idx="1741">
                  <c:v>-53.23</c:v>
                </c:pt>
                <c:pt idx="1742">
                  <c:v>-50.19</c:v>
                </c:pt>
                <c:pt idx="1743">
                  <c:v>-46.74</c:v>
                </c:pt>
                <c:pt idx="1744">
                  <c:v>-43.07</c:v>
                </c:pt>
                <c:pt idx="1745">
                  <c:v>-39.61</c:v>
                </c:pt>
                <c:pt idx="1746">
                  <c:v>-36.94</c:v>
                </c:pt>
                <c:pt idx="1747">
                  <c:v>-35.17</c:v>
                </c:pt>
                <c:pt idx="1748">
                  <c:v>-33.96</c:v>
                </c:pt>
                <c:pt idx="1749">
                  <c:v>-32.68</c:v>
                </c:pt>
                <c:pt idx="1750">
                  <c:v>-31.05</c:v>
                </c:pt>
                <c:pt idx="1751">
                  <c:v>-28.15</c:v>
                </c:pt>
                <c:pt idx="1752">
                  <c:v>-24.29</c:v>
                </c:pt>
                <c:pt idx="1753">
                  <c:v>-20.350000000000001</c:v>
                </c:pt>
                <c:pt idx="1754">
                  <c:v>-17.309999999999999</c:v>
                </c:pt>
                <c:pt idx="1755">
                  <c:v>-15.58</c:v>
                </c:pt>
                <c:pt idx="1756">
                  <c:v>-14.44</c:v>
                </c:pt>
                <c:pt idx="1757">
                  <c:v>-13.05</c:v>
                </c:pt>
                <c:pt idx="1758">
                  <c:v>-10.64</c:v>
                </c:pt>
                <c:pt idx="1759">
                  <c:v>-7.16</c:v>
                </c:pt>
                <c:pt idx="1760">
                  <c:v>-2.98</c:v>
                </c:pt>
                <c:pt idx="1761">
                  <c:v>1.24</c:v>
                </c:pt>
                <c:pt idx="1762">
                  <c:v>4.49</c:v>
                </c:pt>
                <c:pt idx="1763">
                  <c:v>6.78</c:v>
                </c:pt>
                <c:pt idx="1764">
                  <c:v>8.7200000000000006</c:v>
                </c:pt>
                <c:pt idx="1765">
                  <c:v>10.78</c:v>
                </c:pt>
                <c:pt idx="1766">
                  <c:v>13.8</c:v>
                </c:pt>
                <c:pt idx="1767">
                  <c:v>17.420000000000002</c:v>
                </c:pt>
                <c:pt idx="1768">
                  <c:v>21.26</c:v>
                </c:pt>
                <c:pt idx="1769">
                  <c:v>24.67</c:v>
                </c:pt>
                <c:pt idx="1770">
                  <c:v>27.51</c:v>
                </c:pt>
                <c:pt idx="1771">
                  <c:v>29.81</c:v>
                </c:pt>
                <c:pt idx="1772">
                  <c:v>32.15</c:v>
                </c:pt>
                <c:pt idx="1773">
                  <c:v>34.5</c:v>
                </c:pt>
                <c:pt idx="1774">
                  <c:v>36.69</c:v>
                </c:pt>
                <c:pt idx="1775">
                  <c:v>39.200000000000003</c:v>
                </c:pt>
                <c:pt idx="1776">
                  <c:v>41.37</c:v>
                </c:pt>
                <c:pt idx="1777">
                  <c:v>43.01</c:v>
                </c:pt>
                <c:pt idx="1778">
                  <c:v>44.31</c:v>
                </c:pt>
                <c:pt idx="1779">
                  <c:v>45.38</c:v>
                </c:pt>
                <c:pt idx="1780">
                  <c:v>46.11</c:v>
                </c:pt>
                <c:pt idx="1781">
                  <c:v>46.76</c:v>
                </c:pt>
                <c:pt idx="1782">
                  <c:v>47.47</c:v>
                </c:pt>
                <c:pt idx="1783">
                  <c:v>47.93</c:v>
                </c:pt>
                <c:pt idx="1784">
                  <c:v>48.19</c:v>
                </c:pt>
                <c:pt idx="1785">
                  <c:v>48.12</c:v>
                </c:pt>
                <c:pt idx="1786">
                  <c:v>47.88</c:v>
                </c:pt>
                <c:pt idx="1787">
                  <c:v>47.89</c:v>
                </c:pt>
                <c:pt idx="1788">
                  <c:v>48.05</c:v>
                </c:pt>
                <c:pt idx="1789">
                  <c:v>48.12</c:v>
                </c:pt>
                <c:pt idx="1790">
                  <c:v>48.15</c:v>
                </c:pt>
                <c:pt idx="1791">
                  <c:v>48.19</c:v>
                </c:pt>
                <c:pt idx="1792">
                  <c:v>48.24</c:v>
                </c:pt>
                <c:pt idx="1793">
                  <c:v>48.14</c:v>
                </c:pt>
                <c:pt idx="1794">
                  <c:v>48.09</c:v>
                </c:pt>
                <c:pt idx="1795">
                  <c:v>48.17</c:v>
                </c:pt>
                <c:pt idx="1796">
                  <c:v>48.31</c:v>
                </c:pt>
                <c:pt idx="1797">
                  <c:v>48.42</c:v>
                </c:pt>
                <c:pt idx="1798">
                  <c:v>48.49</c:v>
                </c:pt>
                <c:pt idx="1799">
                  <c:v>48.52</c:v>
                </c:pt>
                <c:pt idx="1800">
                  <c:v>48.44</c:v>
                </c:pt>
                <c:pt idx="1801">
                  <c:v>48.25</c:v>
                </c:pt>
                <c:pt idx="1802">
                  <c:v>48.07</c:v>
                </c:pt>
                <c:pt idx="1803">
                  <c:v>47.96</c:v>
                </c:pt>
                <c:pt idx="1804">
                  <c:v>47.87</c:v>
                </c:pt>
                <c:pt idx="1805">
                  <c:v>47.79</c:v>
                </c:pt>
                <c:pt idx="1806">
                  <c:v>47.72</c:v>
                </c:pt>
                <c:pt idx="1807">
                  <c:v>47.62</c:v>
                </c:pt>
                <c:pt idx="1808">
                  <c:v>47.48</c:v>
                </c:pt>
                <c:pt idx="1809">
                  <c:v>47.23</c:v>
                </c:pt>
                <c:pt idx="1810">
                  <c:v>47</c:v>
                </c:pt>
                <c:pt idx="1811">
                  <c:v>46.82</c:v>
                </c:pt>
                <c:pt idx="1812">
                  <c:v>46.65</c:v>
                </c:pt>
                <c:pt idx="1813">
                  <c:v>46.53</c:v>
                </c:pt>
                <c:pt idx="1814">
                  <c:v>46.42</c:v>
                </c:pt>
                <c:pt idx="1815">
                  <c:v>46.25</c:v>
                </c:pt>
                <c:pt idx="1816">
                  <c:v>46.02</c:v>
                </c:pt>
                <c:pt idx="1817">
                  <c:v>45.74</c:v>
                </c:pt>
                <c:pt idx="1818">
                  <c:v>45.38</c:v>
                </c:pt>
                <c:pt idx="1819">
                  <c:v>44.99</c:v>
                </c:pt>
                <c:pt idx="1820">
                  <c:v>44.54</c:v>
                </c:pt>
                <c:pt idx="1821">
                  <c:v>43.98</c:v>
                </c:pt>
                <c:pt idx="1822">
                  <c:v>43.32</c:v>
                </c:pt>
                <c:pt idx="1823">
                  <c:v>42.59</c:v>
                </c:pt>
                <c:pt idx="1824">
                  <c:v>41.66</c:v>
                </c:pt>
                <c:pt idx="1825">
                  <c:v>40.51</c:v>
                </c:pt>
                <c:pt idx="1826">
                  <c:v>39.18</c:v>
                </c:pt>
                <c:pt idx="1827">
                  <c:v>37.86</c:v>
                </c:pt>
                <c:pt idx="1828">
                  <c:v>36.6</c:v>
                </c:pt>
                <c:pt idx="1829">
                  <c:v>35.35</c:v>
                </c:pt>
                <c:pt idx="1830">
                  <c:v>33.99</c:v>
                </c:pt>
                <c:pt idx="1831">
                  <c:v>32.28</c:v>
                </c:pt>
                <c:pt idx="1832">
                  <c:v>30.26</c:v>
                </c:pt>
                <c:pt idx="1833">
                  <c:v>28.14</c:v>
                </c:pt>
                <c:pt idx="1834">
                  <c:v>25.98</c:v>
                </c:pt>
                <c:pt idx="1835">
                  <c:v>23.72</c:v>
                </c:pt>
                <c:pt idx="1836">
                  <c:v>21.38</c:v>
                </c:pt>
                <c:pt idx="1837">
                  <c:v>18.98</c:v>
                </c:pt>
                <c:pt idx="1838">
                  <c:v>16.440000000000001</c:v>
                </c:pt>
                <c:pt idx="1839">
                  <c:v>13.71</c:v>
                </c:pt>
                <c:pt idx="1840">
                  <c:v>10.7</c:v>
                </c:pt>
                <c:pt idx="1841">
                  <c:v>7.51</c:v>
                </c:pt>
                <c:pt idx="1842">
                  <c:v>4.3099999999999996</c:v>
                </c:pt>
                <c:pt idx="1843">
                  <c:v>1.18</c:v>
                </c:pt>
                <c:pt idx="1844">
                  <c:v>-1.82</c:v>
                </c:pt>
                <c:pt idx="1845">
                  <c:v>-4.58</c:v>
                </c:pt>
                <c:pt idx="1846">
                  <c:v>-7.14</c:v>
                </c:pt>
                <c:pt idx="1847">
                  <c:v>-9.84</c:v>
                </c:pt>
                <c:pt idx="1848">
                  <c:v>-12.82</c:v>
                </c:pt>
                <c:pt idx="1849">
                  <c:v>-15.93</c:v>
                </c:pt>
                <c:pt idx="1850">
                  <c:v>-19.010000000000002</c:v>
                </c:pt>
                <c:pt idx="1851">
                  <c:v>-21.95</c:v>
                </c:pt>
                <c:pt idx="1852">
                  <c:v>-24.71</c:v>
                </c:pt>
                <c:pt idx="1853">
                  <c:v>-27.22</c:v>
                </c:pt>
                <c:pt idx="1854">
                  <c:v>-29.63</c:v>
                </c:pt>
                <c:pt idx="1855">
                  <c:v>-32.159999999999997</c:v>
                </c:pt>
                <c:pt idx="1856">
                  <c:v>-34.840000000000003</c:v>
                </c:pt>
                <c:pt idx="1857">
                  <c:v>-37.57</c:v>
                </c:pt>
                <c:pt idx="1858">
                  <c:v>-40.270000000000003</c:v>
                </c:pt>
                <c:pt idx="1859">
                  <c:v>-42.87</c:v>
                </c:pt>
                <c:pt idx="1860">
                  <c:v>-45.33</c:v>
                </c:pt>
                <c:pt idx="1861">
                  <c:v>-47.61</c:v>
                </c:pt>
                <c:pt idx="1862">
                  <c:v>-49.89</c:v>
                </c:pt>
                <c:pt idx="1863">
                  <c:v>-52.24</c:v>
                </c:pt>
                <c:pt idx="1864">
                  <c:v>-54.69</c:v>
                </c:pt>
                <c:pt idx="1865">
                  <c:v>-57.19</c:v>
                </c:pt>
                <c:pt idx="1866">
                  <c:v>-59.69</c:v>
                </c:pt>
                <c:pt idx="1867">
                  <c:v>-62.15</c:v>
                </c:pt>
                <c:pt idx="1868">
                  <c:v>-64.52</c:v>
                </c:pt>
                <c:pt idx="1869">
                  <c:v>-66.849999999999994</c:v>
                </c:pt>
                <c:pt idx="1870">
                  <c:v>-69.19</c:v>
                </c:pt>
                <c:pt idx="1871">
                  <c:v>-71.59</c:v>
                </c:pt>
                <c:pt idx="1872">
                  <c:v>-74</c:v>
                </c:pt>
                <c:pt idx="1873">
                  <c:v>-76.39</c:v>
                </c:pt>
                <c:pt idx="1874">
                  <c:v>-78.72</c:v>
                </c:pt>
                <c:pt idx="1875">
                  <c:v>-80.989999999999995</c:v>
                </c:pt>
                <c:pt idx="1876">
                  <c:v>-83.14</c:v>
                </c:pt>
                <c:pt idx="1877">
                  <c:v>-85.19</c:v>
                </c:pt>
                <c:pt idx="1878">
                  <c:v>-87.12</c:v>
                </c:pt>
                <c:pt idx="1879">
                  <c:v>-88.97</c:v>
                </c:pt>
                <c:pt idx="1880">
                  <c:v>-90.71</c:v>
                </c:pt>
                <c:pt idx="1881">
                  <c:v>-92.39</c:v>
                </c:pt>
                <c:pt idx="1882">
                  <c:v>-93.99</c:v>
                </c:pt>
                <c:pt idx="1883">
                  <c:v>-95.53</c:v>
                </c:pt>
                <c:pt idx="1884">
                  <c:v>-96.95</c:v>
                </c:pt>
                <c:pt idx="1885">
                  <c:v>-98.2</c:v>
                </c:pt>
                <c:pt idx="1886">
                  <c:v>-99.21</c:v>
                </c:pt>
                <c:pt idx="1887">
                  <c:v>-99.99</c:v>
                </c:pt>
                <c:pt idx="1888">
                  <c:v>-100.61</c:v>
                </c:pt>
                <c:pt idx="1889">
                  <c:v>-101.15</c:v>
                </c:pt>
                <c:pt idx="1890">
                  <c:v>-101.69</c:v>
                </c:pt>
                <c:pt idx="1891">
                  <c:v>-102.23</c:v>
                </c:pt>
                <c:pt idx="1892">
                  <c:v>-102.77</c:v>
                </c:pt>
                <c:pt idx="1893">
                  <c:v>-103.28</c:v>
                </c:pt>
                <c:pt idx="1894">
                  <c:v>-103.75</c:v>
                </c:pt>
                <c:pt idx="1895">
                  <c:v>-104.11</c:v>
                </c:pt>
                <c:pt idx="1896">
                  <c:v>-104.37</c:v>
                </c:pt>
                <c:pt idx="1897">
                  <c:v>-104.55</c:v>
                </c:pt>
                <c:pt idx="1898">
                  <c:v>-104.66</c:v>
                </c:pt>
                <c:pt idx="1899">
                  <c:v>-104.74</c:v>
                </c:pt>
                <c:pt idx="1900">
                  <c:v>-104.8</c:v>
                </c:pt>
                <c:pt idx="1901">
                  <c:v>-104.85</c:v>
                </c:pt>
                <c:pt idx="1902">
                  <c:v>-104.93</c:v>
                </c:pt>
                <c:pt idx="1903">
                  <c:v>-104.98</c:v>
                </c:pt>
                <c:pt idx="1904">
                  <c:v>-104.98</c:v>
                </c:pt>
                <c:pt idx="1905">
                  <c:v>-104.92</c:v>
                </c:pt>
                <c:pt idx="1906">
                  <c:v>-104.77</c:v>
                </c:pt>
                <c:pt idx="1907">
                  <c:v>-104.56</c:v>
                </c:pt>
                <c:pt idx="1908">
                  <c:v>-104.31</c:v>
                </c:pt>
                <c:pt idx="1909">
                  <c:v>-104.05</c:v>
                </c:pt>
                <c:pt idx="1910">
                  <c:v>-103.81</c:v>
                </c:pt>
                <c:pt idx="1911">
                  <c:v>-103.59</c:v>
                </c:pt>
                <c:pt idx="1912">
                  <c:v>-103.38</c:v>
                </c:pt>
                <c:pt idx="1913">
                  <c:v>-103.18</c:v>
                </c:pt>
                <c:pt idx="1914">
                  <c:v>-102.95</c:v>
                </c:pt>
                <c:pt idx="1915">
                  <c:v>-102.67</c:v>
                </c:pt>
                <c:pt idx="1916">
                  <c:v>-102.33</c:v>
                </c:pt>
                <c:pt idx="1917">
                  <c:v>-101.94</c:v>
                </c:pt>
                <c:pt idx="1918">
                  <c:v>-101.51</c:v>
                </c:pt>
                <c:pt idx="1919">
                  <c:v>-101.06</c:v>
                </c:pt>
                <c:pt idx="1920">
                  <c:v>-100.6</c:v>
                </c:pt>
                <c:pt idx="1921">
                  <c:v>-100.11</c:v>
                </c:pt>
                <c:pt idx="1922">
                  <c:v>-99.59</c:v>
                </c:pt>
                <c:pt idx="1923">
                  <c:v>-99</c:v>
                </c:pt>
                <c:pt idx="1924">
                  <c:v>-98.37</c:v>
                </c:pt>
                <c:pt idx="1925">
                  <c:v>-97.67</c:v>
                </c:pt>
                <c:pt idx="1926">
                  <c:v>-96.94</c:v>
                </c:pt>
                <c:pt idx="1927">
                  <c:v>-96.15</c:v>
                </c:pt>
                <c:pt idx="1928">
                  <c:v>-95.33</c:v>
                </c:pt>
                <c:pt idx="1929">
                  <c:v>-94.49</c:v>
                </c:pt>
                <c:pt idx="1930">
                  <c:v>-93.62</c:v>
                </c:pt>
                <c:pt idx="1931">
                  <c:v>-92.68</c:v>
                </c:pt>
                <c:pt idx="1932">
                  <c:v>-91.68</c:v>
                </c:pt>
                <c:pt idx="1933">
                  <c:v>-90.57</c:v>
                </c:pt>
                <c:pt idx="1934">
                  <c:v>-89.34</c:v>
                </c:pt>
                <c:pt idx="1935">
                  <c:v>-88.02</c:v>
                </c:pt>
                <c:pt idx="1936">
                  <c:v>-86.66</c:v>
                </c:pt>
                <c:pt idx="1937">
                  <c:v>-85.31</c:v>
                </c:pt>
                <c:pt idx="1938">
                  <c:v>-83.96</c:v>
                </c:pt>
                <c:pt idx="1939">
                  <c:v>-82.56</c:v>
                </c:pt>
                <c:pt idx="1940">
                  <c:v>-81.069999999999993</c:v>
                </c:pt>
                <c:pt idx="1941">
                  <c:v>-79.459999999999994</c:v>
                </c:pt>
                <c:pt idx="1942">
                  <c:v>-77.7</c:v>
                </c:pt>
                <c:pt idx="1943">
                  <c:v>-75.8</c:v>
                </c:pt>
                <c:pt idx="1944">
                  <c:v>-73.8</c:v>
                </c:pt>
                <c:pt idx="1945">
                  <c:v>-71.760000000000005</c:v>
                </c:pt>
                <c:pt idx="1946">
                  <c:v>-69.7</c:v>
                </c:pt>
                <c:pt idx="1947">
                  <c:v>-67.599999999999994</c:v>
                </c:pt>
                <c:pt idx="1948">
                  <c:v>-65.41</c:v>
                </c:pt>
                <c:pt idx="1949">
                  <c:v>-63.13</c:v>
                </c:pt>
                <c:pt idx="1950">
                  <c:v>-60.65</c:v>
                </c:pt>
                <c:pt idx="1951">
                  <c:v>-57.99</c:v>
                </c:pt>
                <c:pt idx="1952">
                  <c:v>-55.24</c:v>
                </c:pt>
                <c:pt idx="1953">
                  <c:v>-52.4</c:v>
                </c:pt>
                <c:pt idx="1954">
                  <c:v>-49.45</c:v>
                </c:pt>
                <c:pt idx="1955">
                  <c:v>-46.42</c:v>
                </c:pt>
                <c:pt idx="1956">
                  <c:v>-43.32</c:v>
                </c:pt>
                <c:pt idx="1957">
                  <c:v>-40.19</c:v>
                </c:pt>
                <c:pt idx="1958">
                  <c:v>-37.119999999999997</c:v>
                </c:pt>
                <c:pt idx="1959">
                  <c:v>-34.33</c:v>
                </c:pt>
                <c:pt idx="1960">
                  <c:v>-31.93</c:v>
                </c:pt>
                <c:pt idx="1961">
                  <c:v>-29.82</c:v>
                </c:pt>
                <c:pt idx="1962">
                  <c:v>-27.66</c:v>
                </c:pt>
                <c:pt idx="1963">
                  <c:v>-24.95</c:v>
                </c:pt>
                <c:pt idx="1964">
                  <c:v>-21.38</c:v>
                </c:pt>
                <c:pt idx="1965">
                  <c:v>-17.18</c:v>
                </c:pt>
                <c:pt idx="1966">
                  <c:v>-13.25</c:v>
                </c:pt>
                <c:pt idx="1967">
                  <c:v>-10.28</c:v>
                </c:pt>
                <c:pt idx="1968">
                  <c:v>-8.33</c:v>
                </c:pt>
                <c:pt idx="1969">
                  <c:v>-6.84</c:v>
                </c:pt>
                <c:pt idx="1970">
                  <c:v>-5.05</c:v>
                </c:pt>
                <c:pt idx="1971">
                  <c:v>-1.88</c:v>
                </c:pt>
                <c:pt idx="1972">
                  <c:v>1.9</c:v>
                </c:pt>
                <c:pt idx="1973">
                  <c:v>5.91</c:v>
                </c:pt>
                <c:pt idx="1974">
                  <c:v>9.33</c:v>
                </c:pt>
                <c:pt idx="1975">
                  <c:v>12.24</c:v>
                </c:pt>
                <c:pt idx="1976">
                  <c:v>15.01</c:v>
                </c:pt>
                <c:pt idx="1977">
                  <c:v>17.73</c:v>
                </c:pt>
                <c:pt idx="1978">
                  <c:v>20.86</c:v>
                </c:pt>
                <c:pt idx="1979">
                  <c:v>24.18</c:v>
                </c:pt>
                <c:pt idx="1980">
                  <c:v>27.69</c:v>
                </c:pt>
                <c:pt idx="1981">
                  <c:v>30.85</c:v>
                </c:pt>
                <c:pt idx="1982">
                  <c:v>33.799999999999997</c:v>
                </c:pt>
                <c:pt idx="1983">
                  <c:v>36.700000000000003</c:v>
                </c:pt>
                <c:pt idx="1984">
                  <c:v>39.520000000000003</c:v>
                </c:pt>
                <c:pt idx="1985">
                  <c:v>41.9</c:v>
                </c:pt>
                <c:pt idx="1986">
                  <c:v>43.79</c:v>
                </c:pt>
                <c:pt idx="1987">
                  <c:v>45.36</c:v>
                </c:pt>
                <c:pt idx="1988">
                  <c:v>47.04</c:v>
                </c:pt>
                <c:pt idx="1989">
                  <c:v>49.31</c:v>
                </c:pt>
                <c:pt idx="1990">
                  <c:v>51.59</c:v>
                </c:pt>
                <c:pt idx="1991">
                  <c:v>53.61</c:v>
                </c:pt>
                <c:pt idx="1992">
                  <c:v>55.47</c:v>
                </c:pt>
                <c:pt idx="1993">
                  <c:v>57.17</c:v>
                </c:pt>
                <c:pt idx="1994">
                  <c:v>58.52</c:v>
                </c:pt>
                <c:pt idx="1995">
                  <c:v>59.76</c:v>
                </c:pt>
                <c:pt idx="1996">
                  <c:v>61.46</c:v>
                </c:pt>
                <c:pt idx="1997">
                  <c:v>62.8</c:v>
                </c:pt>
                <c:pt idx="1998">
                  <c:v>63.93</c:v>
                </c:pt>
                <c:pt idx="1999">
                  <c:v>64.819999999999993</c:v>
                </c:pt>
                <c:pt idx="2000">
                  <c:v>65.86</c:v>
                </c:pt>
                <c:pt idx="2001">
                  <c:v>66.7</c:v>
                </c:pt>
                <c:pt idx="2002">
                  <c:v>67.459999999999994</c:v>
                </c:pt>
                <c:pt idx="2003">
                  <c:v>68.239999999999995</c:v>
                </c:pt>
                <c:pt idx="2004">
                  <c:v>68.77</c:v>
                </c:pt>
                <c:pt idx="2005">
                  <c:v>68.989999999999995</c:v>
                </c:pt>
                <c:pt idx="2006">
                  <c:v>69.12</c:v>
                </c:pt>
                <c:pt idx="2007">
                  <c:v>69.16</c:v>
                </c:pt>
                <c:pt idx="2008">
                  <c:v>69.099999999999994</c:v>
                </c:pt>
                <c:pt idx="2009">
                  <c:v>68.89</c:v>
                </c:pt>
                <c:pt idx="2010">
                  <c:v>68.569999999999993</c:v>
                </c:pt>
                <c:pt idx="2011">
                  <c:v>68.260000000000005</c:v>
                </c:pt>
                <c:pt idx="2012">
                  <c:v>68.069999999999993</c:v>
                </c:pt>
                <c:pt idx="2013">
                  <c:v>67.97</c:v>
                </c:pt>
                <c:pt idx="2014">
                  <c:v>67.760000000000005</c:v>
                </c:pt>
                <c:pt idx="2015">
                  <c:v>67.48</c:v>
                </c:pt>
                <c:pt idx="2016">
                  <c:v>67.09</c:v>
                </c:pt>
                <c:pt idx="2017">
                  <c:v>66.680000000000007</c:v>
                </c:pt>
                <c:pt idx="2018">
                  <c:v>66.36</c:v>
                </c:pt>
                <c:pt idx="2019">
                  <c:v>66.05</c:v>
                </c:pt>
                <c:pt idx="2020">
                  <c:v>65.83</c:v>
                </c:pt>
                <c:pt idx="2021">
                  <c:v>65.540000000000006</c:v>
                </c:pt>
                <c:pt idx="2022">
                  <c:v>65.28</c:v>
                </c:pt>
                <c:pt idx="2023">
                  <c:v>65.09</c:v>
                </c:pt>
                <c:pt idx="2024">
                  <c:v>64.88</c:v>
                </c:pt>
                <c:pt idx="2025">
                  <c:v>64.67</c:v>
                </c:pt>
                <c:pt idx="2026">
                  <c:v>64.400000000000006</c:v>
                </c:pt>
                <c:pt idx="2027">
                  <c:v>64.2</c:v>
                </c:pt>
                <c:pt idx="2028">
                  <c:v>63.87</c:v>
                </c:pt>
                <c:pt idx="2029">
                  <c:v>63.46</c:v>
                </c:pt>
                <c:pt idx="2030">
                  <c:v>62.93</c:v>
                </c:pt>
                <c:pt idx="2031">
                  <c:v>62.35</c:v>
                </c:pt>
                <c:pt idx="2032">
                  <c:v>61.79</c:v>
                </c:pt>
                <c:pt idx="2033">
                  <c:v>61.1</c:v>
                </c:pt>
                <c:pt idx="2034">
                  <c:v>60.4</c:v>
                </c:pt>
                <c:pt idx="2035">
                  <c:v>59.72</c:v>
                </c:pt>
                <c:pt idx="2036">
                  <c:v>58.9</c:v>
                </c:pt>
                <c:pt idx="2037">
                  <c:v>57.93</c:v>
                </c:pt>
                <c:pt idx="2038">
                  <c:v>56.76</c:v>
                </c:pt>
                <c:pt idx="2039">
                  <c:v>55.29</c:v>
                </c:pt>
                <c:pt idx="2040">
                  <c:v>53.69</c:v>
                </c:pt>
                <c:pt idx="2041">
                  <c:v>51.92</c:v>
                </c:pt>
                <c:pt idx="2042">
                  <c:v>50.19</c:v>
                </c:pt>
                <c:pt idx="2043">
                  <c:v>48.44</c:v>
                </c:pt>
                <c:pt idx="2044">
                  <c:v>46.67</c:v>
                </c:pt>
                <c:pt idx="2045">
                  <c:v>44.7</c:v>
                </c:pt>
                <c:pt idx="2046">
                  <c:v>42.19</c:v>
                </c:pt>
                <c:pt idx="2047">
                  <c:v>39.24</c:v>
                </c:pt>
                <c:pt idx="2048">
                  <c:v>36.21</c:v>
                </c:pt>
                <c:pt idx="2049">
                  <c:v>33.6</c:v>
                </c:pt>
                <c:pt idx="2050">
                  <c:v>30.62</c:v>
                </c:pt>
                <c:pt idx="2051">
                  <c:v>27.4</c:v>
                </c:pt>
                <c:pt idx="2052">
                  <c:v>24.31</c:v>
                </c:pt>
                <c:pt idx="2053">
                  <c:v>21.42</c:v>
                </c:pt>
                <c:pt idx="2054">
                  <c:v>18.5</c:v>
                </c:pt>
                <c:pt idx="2055">
                  <c:v>15.04</c:v>
                </c:pt>
                <c:pt idx="2056">
                  <c:v>11.69</c:v>
                </c:pt>
                <c:pt idx="2057">
                  <c:v>8.85</c:v>
                </c:pt>
                <c:pt idx="2058">
                  <c:v>6.18</c:v>
                </c:pt>
                <c:pt idx="2059">
                  <c:v>3.22</c:v>
                </c:pt>
                <c:pt idx="2060">
                  <c:v>-0.25</c:v>
                </c:pt>
                <c:pt idx="2061">
                  <c:v>-3.78</c:v>
                </c:pt>
                <c:pt idx="2062">
                  <c:v>-6.87</c:v>
                </c:pt>
                <c:pt idx="2063">
                  <c:v>-9.6</c:v>
                </c:pt>
                <c:pt idx="2064">
                  <c:v>-12.2</c:v>
                </c:pt>
                <c:pt idx="2065">
                  <c:v>-14.87</c:v>
                </c:pt>
                <c:pt idx="2066">
                  <c:v>-17.72</c:v>
                </c:pt>
                <c:pt idx="2067">
                  <c:v>-20.83</c:v>
                </c:pt>
                <c:pt idx="2068">
                  <c:v>-24.1</c:v>
                </c:pt>
                <c:pt idx="2069">
                  <c:v>-27.29</c:v>
                </c:pt>
                <c:pt idx="2070">
                  <c:v>-30.31</c:v>
                </c:pt>
                <c:pt idx="2071">
                  <c:v>-33.200000000000003</c:v>
                </c:pt>
                <c:pt idx="2072">
                  <c:v>-36.07</c:v>
                </c:pt>
                <c:pt idx="2073">
                  <c:v>-39.119999999999997</c:v>
                </c:pt>
                <c:pt idx="2074">
                  <c:v>-42.25</c:v>
                </c:pt>
                <c:pt idx="2075">
                  <c:v>-45.27</c:v>
                </c:pt>
                <c:pt idx="2076">
                  <c:v>-48.17</c:v>
                </c:pt>
                <c:pt idx="2077">
                  <c:v>-51.04</c:v>
                </c:pt>
                <c:pt idx="2078">
                  <c:v>-53.88</c:v>
                </c:pt>
                <c:pt idx="2079">
                  <c:v>-56.68</c:v>
                </c:pt>
                <c:pt idx="2080">
                  <c:v>-59.37</c:v>
                </c:pt>
                <c:pt idx="2081">
                  <c:v>-61.95</c:v>
                </c:pt>
                <c:pt idx="2082">
                  <c:v>-64.39</c:v>
                </c:pt>
                <c:pt idx="2083">
                  <c:v>-66.66</c:v>
                </c:pt>
                <c:pt idx="2084">
                  <c:v>-68.81</c:v>
                </c:pt>
                <c:pt idx="2085">
                  <c:v>-70.86</c:v>
                </c:pt>
                <c:pt idx="2086">
                  <c:v>-72.87</c:v>
                </c:pt>
                <c:pt idx="2087">
                  <c:v>-74.88</c:v>
                </c:pt>
                <c:pt idx="2088">
                  <c:v>-76.900000000000006</c:v>
                </c:pt>
                <c:pt idx="2089">
                  <c:v>-78.95</c:v>
                </c:pt>
                <c:pt idx="2090">
                  <c:v>-80.98</c:v>
                </c:pt>
                <c:pt idx="2091">
                  <c:v>-82.97</c:v>
                </c:pt>
                <c:pt idx="2092">
                  <c:v>-84.89</c:v>
                </c:pt>
                <c:pt idx="2093">
                  <c:v>-86.7</c:v>
                </c:pt>
                <c:pt idx="2094">
                  <c:v>-88.37</c:v>
                </c:pt>
                <c:pt idx="2095">
                  <c:v>-89.83</c:v>
                </c:pt>
                <c:pt idx="2096">
                  <c:v>-91.08</c:v>
                </c:pt>
                <c:pt idx="2097">
                  <c:v>-92.2</c:v>
                </c:pt>
                <c:pt idx="2098">
                  <c:v>-93.21</c:v>
                </c:pt>
                <c:pt idx="2099">
                  <c:v>-94.16</c:v>
                </c:pt>
                <c:pt idx="2100">
                  <c:v>-95.07</c:v>
                </c:pt>
                <c:pt idx="2101">
                  <c:v>-95.86</c:v>
                </c:pt>
                <c:pt idx="2102">
                  <c:v>-96.56</c:v>
                </c:pt>
                <c:pt idx="2103">
                  <c:v>-97.14</c:v>
                </c:pt>
                <c:pt idx="2104">
                  <c:v>-97.6</c:v>
                </c:pt>
                <c:pt idx="2105">
                  <c:v>-97.98</c:v>
                </c:pt>
                <c:pt idx="2106">
                  <c:v>-98.27</c:v>
                </c:pt>
                <c:pt idx="2107">
                  <c:v>-98.48</c:v>
                </c:pt>
                <c:pt idx="2108">
                  <c:v>-98.61</c:v>
                </c:pt>
                <c:pt idx="2109">
                  <c:v>-98.68</c:v>
                </c:pt>
                <c:pt idx="2110">
                  <c:v>-98.69</c:v>
                </c:pt>
                <c:pt idx="2111">
                  <c:v>-98.62</c:v>
                </c:pt>
                <c:pt idx="2112">
                  <c:v>-98.47</c:v>
                </c:pt>
                <c:pt idx="2113">
                  <c:v>-98.23</c:v>
                </c:pt>
                <c:pt idx="2114">
                  <c:v>-97.93</c:v>
                </c:pt>
                <c:pt idx="2115">
                  <c:v>-97.61</c:v>
                </c:pt>
                <c:pt idx="2116">
                  <c:v>-97.29</c:v>
                </c:pt>
                <c:pt idx="2117">
                  <c:v>-96.96</c:v>
                </c:pt>
                <c:pt idx="2118">
                  <c:v>-96.63</c:v>
                </c:pt>
                <c:pt idx="2119">
                  <c:v>-96.3</c:v>
                </c:pt>
                <c:pt idx="2120">
                  <c:v>-96.01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900-4074-9555-D48249E0D5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423056"/>
        <c:axId val="34423888"/>
      </c:lineChart>
      <c:catAx>
        <c:axId val="34423056"/>
        <c:scaling>
          <c:orientation val="minMax"/>
        </c:scaling>
        <c:delete val="1"/>
        <c:axPos val="b"/>
        <c:majorTickMark val="none"/>
        <c:minorTickMark val="none"/>
        <c:tickLblPos val="nextTo"/>
        <c:crossAx val="34423888"/>
        <c:crosses val="autoZero"/>
        <c:auto val="1"/>
        <c:lblAlgn val="ctr"/>
        <c:lblOffset val="100"/>
        <c:noMultiLvlLbl val="0"/>
      </c:catAx>
      <c:valAx>
        <c:axId val="34423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4423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動作1!$G$1</c:f>
              <c:strCache>
                <c:ptCount val="1"/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623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3CA0-4A3F-BFEF-0B34B7347F8C}"/>
                </c:ext>
              </c:extLst>
            </c:dLbl>
            <c:dLbl>
              <c:idx val="1046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3CA0-4A3F-BFEF-0B34B7347F8C}"/>
                </c:ext>
              </c:extLst>
            </c:dLbl>
            <c:dLbl>
              <c:idx val="1542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3CA0-4A3F-BFEF-0B34B7347F8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動作1!$G$2:$G$2171</c:f>
              <c:numCache>
                <c:formatCode>General</c:formatCode>
                <c:ptCount val="2170"/>
                <c:pt idx="0">
                  <c:v>-39.44</c:v>
                </c:pt>
                <c:pt idx="1">
                  <c:v>-58.7</c:v>
                </c:pt>
                <c:pt idx="2">
                  <c:v>16.64</c:v>
                </c:pt>
                <c:pt idx="3">
                  <c:v>15.94</c:v>
                </c:pt>
                <c:pt idx="4">
                  <c:v>-8.7100000000000009</c:v>
                </c:pt>
                <c:pt idx="5">
                  <c:v>46.52</c:v>
                </c:pt>
                <c:pt idx="6">
                  <c:v>-37.200000000000003</c:v>
                </c:pt>
                <c:pt idx="7">
                  <c:v>-51.85</c:v>
                </c:pt>
                <c:pt idx="8">
                  <c:v>-76.069999999999993</c:v>
                </c:pt>
                <c:pt idx="9">
                  <c:v>-70.930000000000007</c:v>
                </c:pt>
                <c:pt idx="10">
                  <c:v>-70.52</c:v>
                </c:pt>
                <c:pt idx="11">
                  <c:v>-70.12</c:v>
                </c:pt>
                <c:pt idx="12">
                  <c:v>-69.709999999999994</c:v>
                </c:pt>
                <c:pt idx="13">
                  <c:v>-69.3</c:v>
                </c:pt>
                <c:pt idx="14">
                  <c:v>-68.88</c:v>
                </c:pt>
                <c:pt idx="15">
                  <c:v>-68.47</c:v>
                </c:pt>
                <c:pt idx="16">
                  <c:v>-68.05</c:v>
                </c:pt>
                <c:pt idx="17">
                  <c:v>-67.63</c:v>
                </c:pt>
                <c:pt idx="18">
                  <c:v>-67.2</c:v>
                </c:pt>
                <c:pt idx="19">
                  <c:v>-66.760000000000005</c:v>
                </c:pt>
                <c:pt idx="20">
                  <c:v>-66.33</c:v>
                </c:pt>
                <c:pt idx="21">
                  <c:v>-65.89</c:v>
                </c:pt>
                <c:pt idx="22">
                  <c:v>-65.459999999999994</c:v>
                </c:pt>
                <c:pt idx="23">
                  <c:v>-65.05</c:v>
                </c:pt>
                <c:pt idx="24">
                  <c:v>-64.63</c:v>
                </c:pt>
                <c:pt idx="25">
                  <c:v>-64.22</c:v>
                </c:pt>
                <c:pt idx="26">
                  <c:v>-63.8</c:v>
                </c:pt>
                <c:pt idx="27">
                  <c:v>-63.39</c:v>
                </c:pt>
                <c:pt idx="28">
                  <c:v>-62.97</c:v>
                </c:pt>
                <c:pt idx="29">
                  <c:v>-62.55</c:v>
                </c:pt>
                <c:pt idx="30">
                  <c:v>-62.14</c:v>
                </c:pt>
                <c:pt idx="31">
                  <c:v>-61.72</c:v>
                </c:pt>
                <c:pt idx="32">
                  <c:v>-61.29</c:v>
                </c:pt>
                <c:pt idx="33">
                  <c:v>-60.85</c:v>
                </c:pt>
                <c:pt idx="34">
                  <c:v>-60.4</c:v>
                </c:pt>
                <c:pt idx="35">
                  <c:v>-59.95</c:v>
                </c:pt>
                <c:pt idx="36">
                  <c:v>-59.5</c:v>
                </c:pt>
                <c:pt idx="37">
                  <c:v>-59.05</c:v>
                </c:pt>
                <c:pt idx="38">
                  <c:v>-58.59</c:v>
                </c:pt>
                <c:pt idx="39">
                  <c:v>-58.14</c:v>
                </c:pt>
                <c:pt idx="40">
                  <c:v>-57.7</c:v>
                </c:pt>
                <c:pt idx="41">
                  <c:v>-57.29</c:v>
                </c:pt>
                <c:pt idx="42">
                  <c:v>-56.88</c:v>
                </c:pt>
                <c:pt idx="43">
                  <c:v>-56.48</c:v>
                </c:pt>
                <c:pt idx="44">
                  <c:v>-56.09</c:v>
                </c:pt>
                <c:pt idx="45">
                  <c:v>-55.73</c:v>
                </c:pt>
                <c:pt idx="46">
                  <c:v>-55.36</c:v>
                </c:pt>
                <c:pt idx="47">
                  <c:v>-54.99</c:v>
                </c:pt>
                <c:pt idx="48">
                  <c:v>-54.62</c:v>
                </c:pt>
                <c:pt idx="49">
                  <c:v>-54.25</c:v>
                </c:pt>
                <c:pt idx="50">
                  <c:v>-53.85</c:v>
                </c:pt>
                <c:pt idx="51">
                  <c:v>-53.44</c:v>
                </c:pt>
                <c:pt idx="52">
                  <c:v>-53.02</c:v>
                </c:pt>
                <c:pt idx="53">
                  <c:v>-52.58</c:v>
                </c:pt>
                <c:pt idx="54">
                  <c:v>-52.12</c:v>
                </c:pt>
                <c:pt idx="55">
                  <c:v>-51.65</c:v>
                </c:pt>
                <c:pt idx="56">
                  <c:v>-51.17</c:v>
                </c:pt>
                <c:pt idx="57">
                  <c:v>-50.66</c:v>
                </c:pt>
                <c:pt idx="58">
                  <c:v>-50.14</c:v>
                </c:pt>
                <c:pt idx="59">
                  <c:v>-49.64</c:v>
                </c:pt>
                <c:pt idx="60">
                  <c:v>-49.13</c:v>
                </c:pt>
                <c:pt idx="61">
                  <c:v>-48.63</c:v>
                </c:pt>
                <c:pt idx="62">
                  <c:v>-48.14</c:v>
                </c:pt>
                <c:pt idx="63">
                  <c:v>-47.66</c:v>
                </c:pt>
                <c:pt idx="64">
                  <c:v>-47.2</c:v>
                </c:pt>
                <c:pt idx="65">
                  <c:v>-46.73</c:v>
                </c:pt>
                <c:pt idx="66">
                  <c:v>-46.29</c:v>
                </c:pt>
                <c:pt idx="67">
                  <c:v>-45.85</c:v>
                </c:pt>
                <c:pt idx="68">
                  <c:v>-45.43</c:v>
                </c:pt>
                <c:pt idx="69">
                  <c:v>-45</c:v>
                </c:pt>
                <c:pt idx="70">
                  <c:v>-44.58</c:v>
                </c:pt>
                <c:pt idx="71">
                  <c:v>-44.14</c:v>
                </c:pt>
                <c:pt idx="72">
                  <c:v>-43.71</c:v>
                </c:pt>
                <c:pt idx="73">
                  <c:v>-43.24</c:v>
                </c:pt>
                <c:pt idx="74">
                  <c:v>-42.76</c:v>
                </c:pt>
                <c:pt idx="75">
                  <c:v>-42.28</c:v>
                </c:pt>
                <c:pt idx="76">
                  <c:v>-41.8</c:v>
                </c:pt>
                <c:pt idx="77">
                  <c:v>-41.32</c:v>
                </c:pt>
                <c:pt idx="78">
                  <c:v>-40.85</c:v>
                </c:pt>
                <c:pt idx="79">
                  <c:v>-40.380000000000003</c:v>
                </c:pt>
                <c:pt idx="80">
                  <c:v>-39.93</c:v>
                </c:pt>
                <c:pt idx="81">
                  <c:v>-39.450000000000003</c:v>
                </c:pt>
                <c:pt idx="82">
                  <c:v>-38.96</c:v>
                </c:pt>
                <c:pt idx="83">
                  <c:v>-38.47</c:v>
                </c:pt>
                <c:pt idx="84">
                  <c:v>-37.950000000000003</c:v>
                </c:pt>
                <c:pt idx="85">
                  <c:v>-37.4</c:v>
                </c:pt>
                <c:pt idx="86">
                  <c:v>-36.840000000000003</c:v>
                </c:pt>
                <c:pt idx="87">
                  <c:v>-36.26</c:v>
                </c:pt>
                <c:pt idx="88">
                  <c:v>-35.68</c:v>
                </c:pt>
                <c:pt idx="89">
                  <c:v>-35.11</c:v>
                </c:pt>
                <c:pt idx="90">
                  <c:v>-34.590000000000003</c:v>
                </c:pt>
                <c:pt idx="91">
                  <c:v>-34.11</c:v>
                </c:pt>
                <c:pt idx="92">
                  <c:v>-33.659999999999997</c:v>
                </c:pt>
                <c:pt idx="93">
                  <c:v>-33.26</c:v>
                </c:pt>
                <c:pt idx="94">
                  <c:v>-32.869999999999997</c:v>
                </c:pt>
                <c:pt idx="95">
                  <c:v>-32.5</c:v>
                </c:pt>
                <c:pt idx="96">
                  <c:v>-32.119999999999997</c:v>
                </c:pt>
                <c:pt idx="97">
                  <c:v>-31.73</c:v>
                </c:pt>
                <c:pt idx="98">
                  <c:v>-31.33</c:v>
                </c:pt>
                <c:pt idx="99">
                  <c:v>-30.88</c:v>
                </c:pt>
                <c:pt idx="100">
                  <c:v>-30.41</c:v>
                </c:pt>
                <c:pt idx="101">
                  <c:v>-29.9</c:v>
                </c:pt>
                <c:pt idx="102">
                  <c:v>-29.37</c:v>
                </c:pt>
                <c:pt idx="103">
                  <c:v>-28.82</c:v>
                </c:pt>
                <c:pt idx="104">
                  <c:v>-28.27</c:v>
                </c:pt>
                <c:pt idx="105">
                  <c:v>-27.72</c:v>
                </c:pt>
                <c:pt idx="106">
                  <c:v>-27.18</c:v>
                </c:pt>
                <c:pt idx="107">
                  <c:v>-26.65</c:v>
                </c:pt>
                <c:pt idx="108">
                  <c:v>-26.12</c:v>
                </c:pt>
                <c:pt idx="109">
                  <c:v>-25.56</c:v>
                </c:pt>
                <c:pt idx="110">
                  <c:v>-24.99</c:v>
                </c:pt>
                <c:pt idx="111">
                  <c:v>-24.39</c:v>
                </c:pt>
                <c:pt idx="112">
                  <c:v>-23.78</c:v>
                </c:pt>
                <c:pt idx="113">
                  <c:v>-23.15</c:v>
                </c:pt>
                <c:pt idx="114">
                  <c:v>-22.54</c:v>
                </c:pt>
                <c:pt idx="115">
                  <c:v>-21.96</c:v>
                </c:pt>
                <c:pt idx="116">
                  <c:v>-21.42</c:v>
                </c:pt>
                <c:pt idx="117">
                  <c:v>-20.91</c:v>
                </c:pt>
                <c:pt idx="118">
                  <c:v>-20.46</c:v>
                </c:pt>
                <c:pt idx="119">
                  <c:v>-20.03</c:v>
                </c:pt>
                <c:pt idx="120">
                  <c:v>-19.62</c:v>
                </c:pt>
                <c:pt idx="121">
                  <c:v>-19.2</c:v>
                </c:pt>
                <c:pt idx="122">
                  <c:v>-18.78</c:v>
                </c:pt>
                <c:pt idx="123">
                  <c:v>-18.329999999999998</c:v>
                </c:pt>
                <c:pt idx="124">
                  <c:v>-17.86</c:v>
                </c:pt>
                <c:pt idx="125">
                  <c:v>-17.36</c:v>
                </c:pt>
                <c:pt idx="126">
                  <c:v>-16.809999999999999</c:v>
                </c:pt>
                <c:pt idx="127">
                  <c:v>-16.23</c:v>
                </c:pt>
                <c:pt idx="128">
                  <c:v>-15.61</c:v>
                </c:pt>
                <c:pt idx="129">
                  <c:v>-15</c:v>
                </c:pt>
                <c:pt idx="130">
                  <c:v>-14.39</c:v>
                </c:pt>
                <c:pt idx="131">
                  <c:v>-13.8</c:v>
                </c:pt>
                <c:pt idx="132">
                  <c:v>-13.23</c:v>
                </c:pt>
                <c:pt idx="133">
                  <c:v>-12.68</c:v>
                </c:pt>
                <c:pt idx="134">
                  <c:v>-12.15</c:v>
                </c:pt>
                <c:pt idx="135">
                  <c:v>-11.62</c:v>
                </c:pt>
                <c:pt idx="136">
                  <c:v>-11.11</c:v>
                </c:pt>
                <c:pt idx="137">
                  <c:v>-10.6</c:v>
                </c:pt>
                <c:pt idx="138">
                  <c:v>-10.1</c:v>
                </c:pt>
                <c:pt idx="139">
                  <c:v>-9.6300000000000008</c:v>
                </c:pt>
                <c:pt idx="140">
                  <c:v>-9.17</c:v>
                </c:pt>
                <c:pt idx="141">
                  <c:v>-8.7200000000000006</c:v>
                </c:pt>
                <c:pt idx="142">
                  <c:v>-8.2799999999999994</c:v>
                </c:pt>
                <c:pt idx="143">
                  <c:v>-7.83</c:v>
                </c:pt>
                <c:pt idx="144">
                  <c:v>-7.37</c:v>
                </c:pt>
                <c:pt idx="145">
                  <c:v>-6.9</c:v>
                </c:pt>
                <c:pt idx="146">
                  <c:v>-6.43</c:v>
                </c:pt>
                <c:pt idx="147">
                  <c:v>-5.97</c:v>
                </c:pt>
                <c:pt idx="148">
                  <c:v>-5.52</c:v>
                </c:pt>
                <c:pt idx="149">
                  <c:v>-5.08</c:v>
                </c:pt>
                <c:pt idx="150">
                  <c:v>-4.6399999999999997</c:v>
                </c:pt>
                <c:pt idx="151">
                  <c:v>-4.2</c:v>
                </c:pt>
                <c:pt idx="152">
                  <c:v>-3.77</c:v>
                </c:pt>
                <c:pt idx="153">
                  <c:v>-3.32</c:v>
                </c:pt>
                <c:pt idx="154">
                  <c:v>-2.88</c:v>
                </c:pt>
                <c:pt idx="155">
                  <c:v>-2.42</c:v>
                </c:pt>
                <c:pt idx="156">
                  <c:v>-1.96</c:v>
                </c:pt>
                <c:pt idx="157">
                  <c:v>-1.5</c:v>
                </c:pt>
                <c:pt idx="158">
                  <c:v>-1.03</c:v>
                </c:pt>
                <c:pt idx="159">
                  <c:v>-0.56999999999999995</c:v>
                </c:pt>
                <c:pt idx="160">
                  <c:v>-0.11</c:v>
                </c:pt>
                <c:pt idx="161">
                  <c:v>0.34</c:v>
                </c:pt>
                <c:pt idx="162">
                  <c:v>0.79</c:v>
                </c:pt>
                <c:pt idx="163">
                  <c:v>1.23</c:v>
                </c:pt>
                <c:pt idx="164">
                  <c:v>1.67</c:v>
                </c:pt>
                <c:pt idx="165">
                  <c:v>2.1</c:v>
                </c:pt>
                <c:pt idx="166">
                  <c:v>2.54</c:v>
                </c:pt>
                <c:pt idx="167">
                  <c:v>2.98</c:v>
                </c:pt>
                <c:pt idx="168">
                  <c:v>3.42</c:v>
                </c:pt>
                <c:pt idx="169">
                  <c:v>3.85</c:v>
                </c:pt>
                <c:pt idx="170">
                  <c:v>4.29</c:v>
                </c:pt>
                <c:pt idx="171">
                  <c:v>4.7300000000000004</c:v>
                </c:pt>
                <c:pt idx="172">
                  <c:v>5.17</c:v>
                </c:pt>
                <c:pt idx="173">
                  <c:v>5.6</c:v>
                </c:pt>
                <c:pt idx="174">
                  <c:v>6.02</c:v>
                </c:pt>
                <c:pt idx="175">
                  <c:v>6.44</c:v>
                </c:pt>
                <c:pt idx="176">
                  <c:v>6.84</c:v>
                </c:pt>
                <c:pt idx="177">
                  <c:v>7.24</c:v>
                </c:pt>
                <c:pt idx="178">
                  <c:v>7.63</c:v>
                </c:pt>
                <c:pt idx="179">
                  <c:v>8.02</c:v>
                </c:pt>
                <c:pt idx="180">
                  <c:v>8.4</c:v>
                </c:pt>
                <c:pt idx="181">
                  <c:v>8.77</c:v>
                </c:pt>
                <c:pt idx="182">
                  <c:v>9.14</c:v>
                </c:pt>
                <c:pt idx="183">
                  <c:v>9.51</c:v>
                </c:pt>
                <c:pt idx="184">
                  <c:v>9.8699999999999992</c:v>
                </c:pt>
                <c:pt idx="185">
                  <c:v>10.220000000000001</c:v>
                </c:pt>
                <c:pt idx="186">
                  <c:v>10.56</c:v>
                </c:pt>
                <c:pt idx="187">
                  <c:v>10.9</c:v>
                </c:pt>
                <c:pt idx="188">
                  <c:v>11.23</c:v>
                </c:pt>
                <c:pt idx="189">
                  <c:v>11.56</c:v>
                </c:pt>
                <c:pt idx="190">
                  <c:v>11.89</c:v>
                </c:pt>
                <c:pt idx="191">
                  <c:v>12.22</c:v>
                </c:pt>
                <c:pt idx="192">
                  <c:v>12.56</c:v>
                </c:pt>
                <c:pt idx="193">
                  <c:v>12.89</c:v>
                </c:pt>
                <c:pt idx="194">
                  <c:v>13.25</c:v>
                </c:pt>
                <c:pt idx="195">
                  <c:v>13.62</c:v>
                </c:pt>
                <c:pt idx="196">
                  <c:v>14.01</c:v>
                </c:pt>
                <c:pt idx="197">
                  <c:v>14.4</c:v>
                </c:pt>
                <c:pt idx="198">
                  <c:v>14.81</c:v>
                </c:pt>
                <c:pt idx="199">
                  <c:v>15.2</c:v>
                </c:pt>
                <c:pt idx="200">
                  <c:v>15.56</c:v>
                </c:pt>
                <c:pt idx="201">
                  <c:v>15.89</c:v>
                </c:pt>
                <c:pt idx="202">
                  <c:v>16.21</c:v>
                </c:pt>
                <c:pt idx="203">
                  <c:v>16.53</c:v>
                </c:pt>
                <c:pt idx="204">
                  <c:v>16.86</c:v>
                </c:pt>
                <c:pt idx="205">
                  <c:v>17.190000000000001</c:v>
                </c:pt>
                <c:pt idx="206">
                  <c:v>17.53</c:v>
                </c:pt>
                <c:pt idx="207">
                  <c:v>17.87</c:v>
                </c:pt>
                <c:pt idx="208">
                  <c:v>18.21</c:v>
                </c:pt>
                <c:pt idx="209">
                  <c:v>18.55</c:v>
                </c:pt>
                <c:pt idx="210">
                  <c:v>18.91</c:v>
                </c:pt>
                <c:pt idx="211">
                  <c:v>19.25</c:v>
                </c:pt>
                <c:pt idx="212">
                  <c:v>19.600000000000001</c:v>
                </c:pt>
                <c:pt idx="213">
                  <c:v>19.93</c:v>
                </c:pt>
                <c:pt idx="214">
                  <c:v>20.25</c:v>
                </c:pt>
                <c:pt idx="215">
                  <c:v>20.57</c:v>
                </c:pt>
                <c:pt idx="216">
                  <c:v>20.89</c:v>
                </c:pt>
                <c:pt idx="217">
                  <c:v>21.2</c:v>
                </c:pt>
                <c:pt idx="218">
                  <c:v>21.52</c:v>
                </c:pt>
                <c:pt idx="219">
                  <c:v>21.85</c:v>
                </c:pt>
                <c:pt idx="220">
                  <c:v>22.17</c:v>
                </c:pt>
                <c:pt idx="221">
                  <c:v>22.5</c:v>
                </c:pt>
                <c:pt idx="222">
                  <c:v>22.84</c:v>
                </c:pt>
                <c:pt idx="223">
                  <c:v>23.17</c:v>
                </c:pt>
                <c:pt idx="224">
                  <c:v>23.49</c:v>
                </c:pt>
                <c:pt idx="225">
                  <c:v>23.81</c:v>
                </c:pt>
                <c:pt idx="226">
                  <c:v>24.12</c:v>
                </c:pt>
                <c:pt idx="227">
                  <c:v>24.42</c:v>
                </c:pt>
                <c:pt idx="228">
                  <c:v>24.71</c:v>
                </c:pt>
                <c:pt idx="229">
                  <c:v>24.99</c:v>
                </c:pt>
                <c:pt idx="230">
                  <c:v>25.28</c:v>
                </c:pt>
                <c:pt idx="231">
                  <c:v>25.56</c:v>
                </c:pt>
                <c:pt idx="232">
                  <c:v>25.85</c:v>
                </c:pt>
                <c:pt idx="233">
                  <c:v>26.13</c:v>
                </c:pt>
                <c:pt idx="234">
                  <c:v>26.41</c:v>
                </c:pt>
                <c:pt idx="235">
                  <c:v>26.7</c:v>
                </c:pt>
                <c:pt idx="236">
                  <c:v>26.98</c:v>
                </c:pt>
                <c:pt idx="237">
                  <c:v>27.26</c:v>
                </c:pt>
                <c:pt idx="238">
                  <c:v>27.54</c:v>
                </c:pt>
                <c:pt idx="239">
                  <c:v>27.82</c:v>
                </c:pt>
                <c:pt idx="240">
                  <c:v>28.1</c:v>
                </c:pt>
                <c:pt idx="241">
                  <c:v>28.38</c:v>
                </c:pt>
                <c:pt idx="242">
                  <c:v>28.66</c:v>
                </c:pt>
                <c:pt idx="243">
                  <c:v>28.93</c:v>
                </c:pt>
                <c:pt idx="244">
                  <c:v>29.19</c:v>
                </c:pt>
                <c:pt idx="245">
                  <c:v>29.44</c:v>
                </c:pt>
                <c:pt idx="246">
                  <c:v>29.7</c:v>
                </c:pt>
                <c:pt idx="247">
                  <c:v>29.95</c:v>
                </c:pt>
                <c:pt idx="248">
                  <c:v>30.2</c:v>
                </c:pt>
                <c:pt idx="249">
                  <c:v>30.46</c:v>
                </c:pt>
                <c:pt idx="250">
                  <c:v>30.73</c:v>
                </c:pt>
                <c:pt idx="251">
                  <c:v>31</c:v>
                </c:pt>
                <c:pt idx="252">
                  <c:v>31.28</c:v>
                </c:pt>
                <c:pt idx="253">
                  <c:v>31.55</c:v>
                </c:pt>
                <c:pt idx="254">
                  <c:v>31.82</c:v>
                </c:pt>
                <c:pt idx="255">
                  <c:v>32.090000000000003</c:v>
                </c:pt>
                <c:pt idx="256">
                  <c:v>32.36</c:v>
                </c:pt>
                <c:pt idx="257">
                  <c:v>32.630000000000003</c:v>
                </c:pt>
                <c:pt idx="258">
                  <c:v>32.9</c:v>
                </c:pt>
                <c:pt idx="259">
                  <c:v>33.18</c:v>
                </c:pt>
                <c:pt idx="260">
                  <c:v>33.46</c:v>
                </c:pt>
                <c:pt idx="261">
                  <c:v>33.75</c:v>
                </c:pt>
                <c:pt idx="262">
                  <c:v>34.03</c:v>
                </c:pt>
                <c:pt idx="263">
                  <c:v>34.31</c:v>
                </c:pt>
                <c:pt idx="264">
                  <c:v>34.58</c:v>
                </c:pt>
                <c:pt idx="265">
                  <c:v>34.83</c:v>
                </c:pt>
                <c:pt idx="266">
                  <c:v>35.07</c:v>
                </c:pt>
                <c:pt idx="267">
                  <c:v>35.31</c:v>
                </c:pt>
                <c:pt idx="268">
                  <c:v>35.549999999999997</c:v>
                </c:pt>
                <c:pt idx="269">
                  <c:v>35.79</c:v>
                </c:pt>
                <c:pt idx="270">
                  <c:v>36.020000000000003</c:v>
                </c:pt>
                <c:pt idx="271">
                  <c:v>36.25</c:v>
                </c:pt>
                <c:pt idx="272">
                  <c:v>36.47</c:v>
                </c:pt>
                <c:pt idx="273">
                  <c:v>36.71</c:v>
                </c:pt>
                <c:pt idx="274">
                  <c:v>36.92</c:v>
                </c:pt>
                <c:pt idx="275">
                  <c:v>37.14</c:v>
                </c:pt>
                <c:pt idx="276">
                  <c:v>37.35</c:v>
                </c:pt>
                <c:pt idx="277">
                  <c:v>37.56</c:v>
                </c:pt>
                <c:pt idx="278">
                  <c:v>37.76</c:v>
                </c:pt>
                <c:pt idx="279">
                  <c:v>37.97</c:v>
                </c:pt>
                <c:pt idx="280">
                  <c:v>38.18</c:v>
                </c:pt>
                <c:pt idx="281">
                  <c:v>38.4</c:v>
                </c:pt>
                <c:pt idx="282">
                  <c:v>38.61</c:v>
                </c:pt>
                <c:pt idx="283">
                  <c:v>38.82</c:v>
                </c:pt>
                <c:pt idx="284">
                  <c:v>39.020000000000003</c:v>
                </c:pt>
                <c:pt idx="285">
                  <c:v>39.229999999999997</c:v>
                </c:pt>
                <c:pt idx="286">
                  <c:v>39.44</c:v>
                </c:pt>
                <c:pt idx="287">
                  <c:v>39.630000000000003</c:v>
                </c:pt>
                <c:pt idx="288">
                  <c:v>39.83</c:v>
                </c:pt>
                <c:pt idx="289">
                  <c:v>40.03</c:v>
                </c:pt>
                <c:pt idx="290">
                  <c:v>40.24</c:v>
                </c:pt>
                <c:pt idx="291">
                  <c:v>40.42</c:v>
                </c:pt>
                <c:pt idx="292">
                  <c:v>40.619999999999997</c:v>
                </c:pt>
                <c:pt idx="293">
                  <c:v>40.81</c:v>
                </c:pt>
                <c:pt idx="294">
                  <c:v>41</c:v>
                </c:pt>
                <c:pt idx="295">
                  <c:v>41.19</c:v>
                </c:pt>
                <c:pt idx="296">
                  <c:v>41.37</c:v>
                </c:pt>
                <c:pt idx="297">
                  <c:v>41.55</c:v>
                </c:pt>
                <c:pt idx="298">
                  <c:v>41.74</c:v>
                </c:pt>
                <c:pt idx="299">
                  <c:v>41.92</c:v>
                </c:pt>
                <c:pt idx="300">
                  <c:v>42.11</c:v>
                </c:pt>
                <c:pt idx="301">
                  <c:v>42.29</c:v>
                </c:pt>
                <c:pt idx="302">
                  <c:v>42.46</c:v>
                </c:pt>
                <c:pt idx="303">
                  <c:v>42.63</c:v>
                </c:pt>
                <c:pt idx="304">
                  <c:v>42.8</c:v>
                </c:pt>
                <c:pt idx="305">
                  <c:v>42.97</c:v>
                </c:pt>
                <c:pt idx="306">
                  <c:v>43.15</c:v>
                </c:pt>
                <c:pt idx="307">
                  <c:v>43.33</c:v>
                </c:pt>
                <c:pt idx="308">
                  <c:v>43.53</c:v>
                </c:pt>
                <c:pt idx="309">
                  <c:v>43.71</c:v>
                </c:pt>
                <c:pt idx="310">
                  <c:v>43.9</c:v>
                </c:pt>
                <c:pt idx="311">
                  <c:v>44.07</c:v>
                </c:pt>
                <c:pt idx="312">
                  <c:v>44.23</c:v>
                </c:pt>
                <c:pt idx="313">
                  <c:v>44.37</c:v>
                </c:pt>
                <c:pt idx="314">
                  <c:v>44.49</c:v>
                </c:pt>
                <c:pt idx="315">
                  <c:v>44.57</c:v>
                </c:pt>
                <c:pt idx="316">
                  <c:v>44.65</c:v>
                </c:pt>
                <c:pt idx="317">
                  <c:v>44.73</c:v>
                </c:pt>
                <c:pt idx="318">
                  <c:v>44.83</c:v>
                </c:pt>
                <c:pt idx="319">
                  <c:v>44.94</c:v>
                </c:pt>
                <c:pt idx="320">
                  <c:v>45.04</c:v>
                </c:pt>
                <c:pt idx="321">
                  <c:v>45.16</c:v>
                </c:pt>
                <c:pt idx="322">
                  <c:v>45.28</c:v>
                </c:pt>
                <c:pt idx="323">
                  <c:v>45.42</c:v>
                </c:pt>
                <c:pt idx="324">
                  <c:v>45.56</c:v>
                </c:pt>
                <c:pt idx="325">
                  <c:v>45.71</c:v>
                </c:pt>
                <c:pt idx="326">
                  <c:v>45.85</c:v>
                </c:pt>
                <c:pt idx="327">
                  <c:v>46</c:v>
                </c:pt>
                <c:pt idx="328">
                  <c:v>46.14</c:v>
                </c:pt>
                <c:pt idx="329">
                  <c:v>46.29</c:v>
                </c:pt>
                <c:pt idx="330">
                  <c:v>46.45</c:v>
                </c:pt>
                <c:pt idx="331">
                  <c:v>46.6</c:v>
                </c:pt>
                <c:pt idx="332">
                  <c:v>46.76</c:v>
                </c:pt>
                <c:pt idx="333">
                  <c:v>46.92</c:v>
                </c:pt>
                <c:pt idx="334">
                  <c:v>47.07</c:v>
                </c:pt>
                <c:pt idx="335">
                  <c:v>47.22</c:v>
                </c:pt>
                <c:pt idx="336">
                  <c:v>47.36</c:v>
                </c:pt>
                <c:pt idx="337">
                  <c:v>47.5</c:v>
                </c:pt>
                <c:pt idx="338">
                  <c:v>47.64</c:v>
                </c:pt>
                <c:pt idx="339">
                  <c:v>47.78</c:v>
                </c:pt>
                <c:pt idx="340">
                  <c:v>47.91</c:v>
                </c:pt>
                <c:pt idx="341">
                  <c:v>48.04</c:v>
                </c:pt>
                <c:pt idx="342">
                  <c:v>48.17</c:v>
                </c:pt>
                <c:pt idx="343">
                  <c:v>48.29</c:v>
                </c:pt>
                <c:pt idx="344">
                  <c:v>48.41</c:v>
                </c:pt>
                <c:pt idx="345">
                  <c:v>48.54</c:v>
                </c:pt>
                <c:pt idx="346">
                  <c:v>48.65</c:v>
                </c:pt>
                <c:pt idx="347">
                  <c:v>48.77</c:v>
                </c:pt>
                <c:pt idx="348">
                  <c:v>48.89</c:v>
                </c:pt>
                <c:pt idx="349">
                  <c:v>49.01</c:v>
                </c:pt>
                <c:pt idx="350">
                  <c:v>49.13</c:v>
                </c:pt>
                <c:pt idx="351">
                  <c:v>49.25</c:v>
                </c:pt>
                <c:pt idx="352">
                  <c:v>49.38</c:v>
                </c:pt>
                <c:pt idx="353">
                  <c:v>49.52</c:v>
                </c:pt>
                <c:pt idx="354">
                  <c:v>49.67</c:v>
                </c:pt>
                <c:pt idx="355">
                  <c:v>49.81</c:v>
                </c:pt>
                <c:pt idx="356">
                  <c:v>49.95</c:v>
                </c:pt>
                <c:pt idx="357">
                  <c:v>50.08</c:v>
                </c:pt>
                <c:pt idx="358">
                  <c:v>50.21</c:v>
                </c:pt>
                <c:pt idx="359">
                  <c:v>50.34</c:v>
                </c:pt>
                <c:pt idx="360">
                  <c:v>50.48</c:v>
                </c:pt>
                <c:pt idx="361">
                  <c:v>50.62</c:v>
                </c:pt>
                <c:pt idx="362">
                  <c:v>50.74</c:v>
                </c:pt>
                <c:pt idx="363">
                  <c:v>50.88</c:v>
                </c:pt>
                <c:pt idx="364">
                  <c:v>51</c:v>
                </c:pt>
                <c:pt idx="365">
                  <c:v>51.12</c:v>
                </c:pt>
                <c:pt idx="366">
                  <c:v>51.24</c:v>
                </c:pt>
                <c:pt idx="367">
                  <c:v>51.36</c:v>
                </c:pt>
                <c:pt idx="368">
                  <c:v>51.46</c:v>
                </c:pt>
                <c:pt idx="369">
                  <c:v>51.56</c:v>
                </c:pt>
                <c:pt idx="370">
                  <c:v>51.65</c:v>
                </c:pt>
                <c:pt idx="371">
                  <c:v>51.74</c:v>
                </c:pt>
                <c:pt idx="372">
                  <c:v>51.82</c:v>
                </c:pt>
                <c:pt idx="373">
                  <c:v>51.91</c:v>
                </c:pt>
                <c:pt idx="374">
                  <c:v>51.99</c:v>
                </c:pt>
                <c:pt idx="375">
                  <c:v>52.08</c:v>
                </c:pt>
                <c:pt idx="376">
                  <c:v>52.17</c:v>
                </c:pt>
                <c:pt idx="377">
                  <c:v>52.26</c:v>
                </c:pt>
                <c:pt idx="378">
                  <c:v>52.33</c:v>
                </c:pt>
                <c:pt idx="379">
                  <c:v>52.41</c:v>
                </c:pt>
                <c:pt idx="380">
                  <c:v>52.47</c:v>
                </c:pt>
                <c:pt idx="381">
                  <c:v>52.5</c:v>
                </c:pt>
                <c:pt idx="382">
                  <c:v>52.53</c:v>
                </c:pt>
                <c:pt idx="383">
                  <c:v>52.56</c:v>
                </c:pt>
                <c:pt idx="384">
                  <c:v>52.59</c:v>
                </c:pt>
                <c:pt idx="385">
                  <c:v>52.63</c:v>
                </c:pt>
                <c:pt idx="386">
                  <c:v>52.69</c:v>
                </c:pt>
                <c:pt idx="387">
                  <c:v>52.76</c:v>
                </c:pt>
                <c:pt idx="388">
                  <c:v>52.84</c:v>
                </c:pt>
                <c:pt idx="389">
                  <c:v>52.94</c:v>
                </c:pt>
                <c:pt idx="390">
                  <c:v>53.03</c:v>
                </c:pt>
                <c:pt idx="391">
                  <c:v>53.14</c:v>
                </c:pt>
                <c:pt idx="392">
                  <c:v>53.25</c:v>
                </c:pt>
                <c:pt idx="393">
                  <c:v>53.33</c:v>
                </c:pt>
                <c:pt idx="394">
                  <c:v>53.41</c:v>
                </c:pt>
                <c:pt idx="395">
                  <c:v>53.5</c:v>
                </c:pt>
                <c:pt idx="396">
                  <c:v>53.57</c:v>
                </c:pt>
                <c:pt idx="397">
                  <c:v>53.65</c:v>
                </c:pt>
                <c:pt idx="398">
                  <c:v>53.72</c:v>
                </c:pt>
                <c:pt idx="399">
                  <c:v>53.81</c:v>
                </c:pt>
                <c:pt idx="400">
                  <c:v>53.9</c:v>
                </c:pt>
                <c:pt idx="401">
                  <c:v>53.99</c:v>
                </c:pt>
                <c:pt idx="402">
                  <c:v>54.08</c:v>
                </c:pt>
                <c:pt idx="403">
                  <c:v>54.17</c:v>
                </c:pt>
                <c:pt idx="404">
                  <c:v>54.26</c:v>
                </c:pt>
                <c:pt idx="405">
                  <c:v>54.33</c:v>
                </c:pt>
                <c:pt idx="406">
                  <c:v>54.41</c:v>
                </c:pt>
                <c:pt idx="407">
                  <c:v>54.49</c:v>
                </c:pt>
                <c:pt idx="408">
                  <c:v>54.56</c:v>
                </c:pt>
                <c:pt idx="409">
                  <c:v>54.64</c:v>
                </c:pt>
                <c:pt idx="410">
                  <c:v>54.71</c:v>
                </c:pt>
                <c:pt idx="411">
                  <c:v>54.77</c:v>
                </c:pt>
                <c:pt idx="412">
                  <c:v>54.84</c:v>
                </c:pt>
                <c:pt idx="413">
                  <c:v>54.92</c:v>
                </c:pt>
                <c:pt idx="414">
                  <c:v>55</c:v>
                </c:pt>
                <c:pt idx="415">
                  <c:v>55.06</c:v>
                </c:pt>
                <c:pt idx="416">
                  <c:v>55.12</c:v>
                </c:pt>
                <c:pt idx="417">
                  <c:v>55.18</c:v>
                </c:pt>
                <c:pt idx="418">
                  <c:v>55.23</c:v>
                </c:pt>
                <c:pt idx="419">
                  <c:v>55.28</c:v>
                </c:pt>
                <c:pt idx="420">
                  <c:v>55.32</c:v>
                </c:pt>
                <c:pt idx="421">
                  <c:v>55.38</c:v>
                </c:pt>
                <c:pt idx="422">
                  <c:v>55.43</c:v>
                </c:pt>
                <c:pt idx="423">
                  <c:v>55.49</c:v>
                </c:pt>
                <c:pt idx="424">
                  <c:v>55.54</c:v>
                </c:pt>
                <c:pt idx="425">
                  <c:v>55.6</c:v>
                </c:pt>
                <c:pt idx="426">
                  <c:v>55.66</c:v>
                </c:pt>
                <c:pt idx="427">
                  <c:v>55.71</c:v>
                </c:pt>
                <c:pt idx="428">
                  <c:v>55.77</c:v>
                </c:pt>
                <c:pt idx="429">
                  <c:v>55.84</c:v>
                </c:pt>
                <c:pt idx="430">
                  <c:v>55.91</c:v>
                </c:pt>
                <c:pt idx="431">
                  <c:v>55.97</c:v>
                </c:pt>
                <c:pt idx="432">
                  <c:v>56.04</c:v>
                </c:pt>
                <c:pt idx="433">
                  <c:v>56.11</c:v>
                </c:pt>
                <c:pt idx="434">
                  <c:v>56.18</c:v>
                </c:pt>
                <c:pt idx="435">
                  <c:v>56.24</c:v>
                </c:pt>
                <c:pt idx="436">
                  <c:v>56.31</c:v>
                </c:pt>
                <c:pt idx="437">
                  <c:v>56.37</c:v>
                </c:pt>
                <c:pt idx="438">
                  <c:v>56.43</c:v>
                </c:pt>
                <c:pt idx="439">
                  <c:v>56.49</c:v>
                </c:pt>
                <c:pt idx="440">
                  <c:v>56.54</c:v>
                </c:pt>
                <c:pt idx="441">
                  <c:v>56.6</c:v>
                </c:pt>
                <c:pt idx="442">
                  <c:v>56.65</c:v>
                </c:pt>
                <c:pt idx="443">
                  <c:v>56.69</c:v>
                </c:pt>
                <c:pt idx="444">
                  <c:v>56.74</c:v>
                </c:pt>
                <c:pt idx="445">
                  <c:v>56.79</c:v>
                </c:pt>
                <c:pt idx="446">
                  <c:v>56.85</c:v>
                </c:pt>
                <c:pt idx="447">
                  <c:v>56.9</c:v>
                </c:pt>
                <c:pt idx="448">
                  <c:v>56.95</c:v>
                </c:pt>
                <c:pt idx="449">
                  <c:v>56.98</c:v>
                </c:pt>
                <c:pt idx="450">
                  <c:v>57.03</c:v>
                </c:pt>
                <c:pt idx="451">
                  <c:v>57.08</c:v>
                </c:pt>
                <c:pt idx="452">
                  <c:v>57.12</c:v>
                </c:pt>
                <c:pt idx="453">
                  <c:v>57.15</c:v>
                </c:pt>
                <c:pt idx="454">
                  <c:v>57.19</c:v>
                </c:pt>
                <c:pt idx="455">
                  <c:v>57.23</c:v>
                </c:pt>
                <c:pt idx="456">
                  <c:v>57.28</c:v>
                </c:pt>
                <c:pt idx="457">
                  <c:v>57.33</c:v>
                </c:pt>
                <c:pt idx="458">
                  <c:v>57.38</c:v>
                </c:pt>
                <c:pt idx="459">
                  <c:v>57.43</c:v>
                </c:pt>
                <c:pt idx="460">
                  <c:v>57.47</c:v>
                </c:pt>
                <c:pt idx="461">
                  <c:v>57.53</c:v>
                </c:pt>
                <c:pt idx="462">
                  <c:v>57.58</c:v>
                </c:pt>
                <c:pt idx="463">
                  <c:v>57.62</c:v>
                </c:pt>
                <c:pt idx="464">
                  <c:v>57.66</c:v>
                </c:pt>
                <c:pt idx="465">
                  <c:v>57.7</c:v>
                </c:pt>
                <c:pt idx="466">
                  <c:v>57.74</c:v>
                </c:pt>
                <c:pt idx="467">
                  <c:v>57.79</c:v>
                </c:pt>
                <c:pt idx="468">
                  <c:v>57.83</c:v>
                </c:pt>
                <c:pt idx="469">
                  <c:v>57.88</c:v>
                </c:pt>
                <c:pt idx="470">
                  <c:v>57.94</c:v>
                </c:pt>
                <c:pt idx="471">
                  <c:v>58</c:v>
                </c:pt>
                <c:pt idx="472">
                  <c:v>58.06</c:v>
                </c:pt>
                <c:pt idx="473">
                  <c:v>58.12</c:v>
                </c:pt>
                <c:pt idx="474">
                  <c:v>58.17</c:v>
                </c:pt>
                <c:pt idx="475">
                  <c:v>58.22</c:v>
                </c:pt>
                <c:pt idx="476">
                  <c:v>58.28</c:v>
                </c:pt>
                <c:pt idx="477">
                  <c:v>58.32</c:v>
                </c:pt>
                <c:pt idx="478">
                  <c:v>58.36</c:v>
                </c:pt>
                <c:pt idx="479">
                  <c:v>58.4</c:v>
                </c:pt>
                <c:pt idx="480">
                  <c:v>58.44</c:v>
                </c:pt>
                <c:pt idx="481">
                  <c:v>58.48</c:v>
                </c:pt>
                <c:pt idx="482">
                  <c:v>58.53</c:v>
                </c:pt>
                <c:pt idx="483">
                  <c:v>58.58</c:v>
                </c:pt>
                <c:pt idx="484">
                  <c:v>58.62</c:v>
                </c:pt>
                <c:pt idx="485">
                  <c:v>58.66</c:v>
                </c:pt>
                <c:pt idx="486">
                  <c:v>58.71</c:v>
                </c:pt>
                <c:pt idx="487">
                  <c:v>58.75</c:v>
                </c:pt>
                <c:pt idx="488">
                  <c:v>58.8</c:v>
                </c:pt>
                <c:pt idx="489">
                  <c:v>58.84</c:v>
                </c:pt>
                <c:pt idx="490">
                  <c:v>58.88</c:v>
                </c:pt>
                <c:pt idx="491">
                  <c:v>58.92</c:v>
                </c:pt>
                <c:pt idx="492">
                  <c:v>58.95</c:v>
                </c:pt>
                <c:pt idx="493">
                  <c:v>58.99</c:v>
                </c:pt>
                <c:pt idx="494">
                  <c:v>59.01</c:v>
                </c:pt>
                <c:pt idx="495">
                  <c:v>59.05</c:v>
                </c:pt>
                <c:pt idx="496">
                  <c:v>59.09</c:v>
                </c:pt>
                <c:pt idx="497">
                  <c:v>59.13</c:v>
                </c:pt>
                <c:pt idx="498">
                  <c:v>59.17</c:v>
                </c:pt>
                <c:pt idx="499">
                  <c:v>59.21</c:v>
                </c:pt>
                <c:pt idx="500">
                  <c:v>59.25</c:v>
                </c:pt>
                <c:pt idx="501">
                  <c:v>59.28</c:v>
                </c:pt>
                <c:pt idx="502">
                  <c:v>59.32</c:v>
                </c:pt>
                <c:pt idx="503">
                  <c:v>59.35</c:v>
                </c:pt>
                <c:pt idx="504">
                  <c:v>59.38</c:v>
                </c:pt>
                <c:pt idx="505">
                  <c:v>59.39</c:v>
                </c:pt>
                <c:pt idx="506">
                  <c:v>59.43</c:v>
                </c:pt>
                <c:pt idx="507">
                  <c:v>59.47</c:v>
                </c:pt>
                <c:pt idx="508">
                  <c:v>59.51</c:v>
                </c:pt>
                <c:pt idx="509">
                  <c:v>59.56</c:v>
                </c:pt>
                <c:pt idx="510">
                  <c:v>59.6</c:v>
                </c:pt>
                <c:pt idx="511">
                  <c:v>59.65</c:v>
                </c:pt>
                <c:pt idx="512">
                  <c:v>59.7</c:v>
                </c:pt>
                <c:pt idx="513">
                  <c:v>59.75</c:v>
                </c:pt>
                <c:pt idx="514">
                  <c:v>59.78</c:v>
                </c:pt>
                <c:pt idx="515">
                  <c:v>59.82</c:v>
                </c:pt>
                <c:pt idx="516">
                  <c:v>59.86</c:v>
                </c:pt>
                <c:pt idx="517">
                  <c:v>59.89</c:v>
                </c:pt>
                <c:pt idx="518">
                  <c:v>59.93</c:v>
                </c:pt>
                <c:pt idx="519">
                  <c:v>59.97</c:v>
                </c:pt>
                <c:pt idx="520">
                  <c:v>60.01</c:v>
                </c:pt>
                <c:pt idx="521">
                  <c:v>60.06</c:v>
                </c:pt>
                <c:pt idx="522">
                  <c:v>60.1</c:v>
                </c:pt>
                <c:pt idx="523">
                  <c:v>60.14</c:v>
                </c:pt>
                <c:pt idx="524">
                  <c:v>60.19</c:v>
                </c:pt>
                <c:pt idx="525">
                  <c:v>60.23</c:v>
                </c:pt>
                <c:pt idx="526">
                  <c:v>60.27</c:v>
                </c:pt>
                <c:pt idx="527">
                  <c:v>60.32</c:v>
                </c:pt>
                <c:pt idx="528">
                  <c:v>60.36</c:v>
                </c:pt>
                <c:pt idx="529">
                  <c:v>60.41</c:v>
                </c:pt>
                <c:pt idx="530">
                  <c:v>60.48</c:v>
                </c:pt>
                <c:pt idx="531">
                  <c:v>60.55</c:v>
                </c:pt>
                <c:pt idx="532">
                  <c:v>60.62</c:v>
                </c:pt>
                <c:pt idx="533">
                  <c:v>60.7</c:v>
                </c:pt>
                <c:pt idx="534">
                  <c:v>60.77</c:v>
                </c:pt>
                <c:pt idx="535">
                  <c:v>60.84</c:v>
                </c:pt>
                <c:pt idx="536">
                  <c:v>60.92</c:v>
                </c:pt>
                <c:pt idx="537">
                  <c:v>61.02</c:v>
                </c:pt>
                <c:pt idx="538">
                  <c:v>61.12</c:v>
                </c:pt>
                <c:pt idx="539">
                  <c:v>61.24</c:v>
                </c:pt>
                <c:pt idx="540">
                  <c:v>61.37</c:v>
                </c:pt>
                <c:pt idx="541">
                  <c:v>61.49</c:v>
                </c:pt>
                <c:pt idx="542">
                  <c:v>61.62</c:v>
                </c:pt>
                <c:pt idx="543">
                  <c:v>61.75</c:v>
                </c:pt>
                <c:pt idx="544">
                  <c:v>61.89</c:v>
                </c:pt>
                <c:pt idx="545">
                  <c:v>62.02</c:v>
                </c:pt>
                <c:pt idx="546">
                  <c:v>62.17</c:v>
                </c:pt>
                <c:pt idx="547">
                  <c:v>62.32</c:v>
                </c:pt>
                <c:pt idx="548">
                  <c:v>62.47</c:v>
                </c:pt>
                <c:pt idx="549">
                  <c:v>62.62</c:v>
                </c:pt>
                <c:pt idx="550">
                  <c:v>62.75</c:v>
                </c:pt>
                <c:pt idx="551">
                  <c:v>62.89</c:v>
                </c:pt>
                <c:pt idx="552">
                  <c:v>63.02</c:v>
                </c:pt>
                <c:pt idx="553">
                  <c:v>63.13</c:v>
                </c:pt>
                <c:pt idx="554">
                  <c:v>63.25</c:v>
                </c:pt>
                <c:pt idx="555">
                  <c:v>63.37</c:v>
                </c:pt>
                <c:pt idx="556">
                  <c:v>63.51</c:v>
                </c:pt>
                <c:pt idx="557">
                  <c:v>63.63</c:v>
                </c:pt>
                <c:pt idx="558">
                  <c:v>63.74</c:v>
                </c:pt>
                <c:pt idx="559">
                  <c:v>63.86</c:v>
                </c:pt>
                <c:pt idx="560">
                  <c:v>63.94</c:v>
                </c:pt>
                <c:pt idx="561">
                  <c:v>64.040000000000006</c:v>
                </c:pt>
                <c:pt idx="562">
                  <c:v>64.11</c:v>
                </c:pt>
                <c:pt idx="563">
                  <c:v>64.19</c:v>
                </c:pt>
                <c:pt idx="564">
                  <c:v>64.239999999999995</c:v>
                </c:pt>
                <c:pt idx="565">
                  <c:v>64.3</c:v>
                </c:pt>
                <c:pt idx="566">
                  <c:v>64.33</c:v>
                </c:pt>
                <c:pt idx="567">
                  <c:v>64.36</c:v>
                </c:pt>
                <c:pt idx="568">
                  <c:v>64.38</c:v>
                </c:pt>
                <c:pt idx="569">
                  <c:v>64.400000000000006</c:v>
                </c:pt>
                <c:pt idx="570">
                  <c:v>64.41</c:v>
                </c:pt>
                <c:pt idx="571">
                  <c:v>64.430000000000007</c:v>
                </c:pt>
                <c:pt idx="572">
                  <c:v>64.44</c:v>
                </c:pt>
                <c:pt idx="573">
                  <c:v>64.459999999999994</c:v>
                </c:pt>
                <c:pt idx="574">
                  <c:v>64.459999999999994</c:v>
                </c:pt>
                <c:pt idx="575">
                  <c:v>64.459999999999994</c:v>
                </c:pt>
                <c:pt idx="576">
                  <c:v>64.45</c:v>
                </c:pt>
                <c:pt idx="577">
                  <c:v>64.42</c:v>
                </c:pt>
                <c:pt idx="578">
                  <c:v>64.39</c:v>
                </c:pt>
                <c:pt idx="579">
                  <c:v>64.36</c:v>
                </c:pt>
                <c:pt idx="580">
                  <c:v>64.33</c:v>
                </c:pt>
                <c:pt idx="581">
                  <c:v>64.31</c:v>
                </c:pt>
                <c:pt idx="582">
                  <c:v>64.290000000000006</c:v>
                </c:pt>
                <c:pt idx="583">
                  <c:v>64.28</c:v>
                </c:pt>
                <c:pt idx="584">
                  <c:v>64.28</c:v>
                </c:pt>
                <c:pt idx="585">
                  <c:v>64.290000000000006</c:v>
                </c:pt>
                <c:pt idx="586">
                  <c:v>64.31</c:v>
                </c:pt>
                <c:pt idx="587">
                  <c:v>64.319999999999993</c:v>
                </c:pt>
                <c:pt idx="588">
                  <c:v>64.34</c:v>
                </c:pt>
                <c:pt idx="589">
                  <c:v>64.36</c:v>
                </c:pt>
                <c:pt idx="590">
                  <c:v>64.38</c:v>
                </c:pt>
                <c:pt idx="591">
                  <c:v>64.400000000000006</c:v>
                </c:pt>
                <c:pt idx="592">
                  <c:v>64.42</c:v>
                </c:pt>
                <c:pt idx="593">
                  <c:v>64.44</c:v>
                </c:pt>
                <c:pt idx="594">
                  <c:v>64.45</c:v>
                </c:pt>
                <c:pt idx="595">
                  <c:v>64.47</c:v>
                </c:pt>
                <c:pt idx="596">
                  <c:v>64.489999999999995</c:v>
                </c:pt>
                <c:pt idx="597">
                  <c:v>64.510000000000005</c:v>
                </c:pt>
                <c:pt idx="598">
                  <c:v>64.540000000000006</c:v>
                </c:pt>
                <c:pt idx="599">
                  <c:v>64.55</c:v>
                </c:pt>
                <c:pt idx="600">
                  <c:v>64.569999999999993</c:v>
                </c:pt>
                <c:pt idx="601">
                  <c:v>64.59</c:v>
                </c:pt>
                <c:pt idx="602">
                  <c:v>64.61</c:v>
                </c:pt>
                <c:pt idx="603">
                  <c:v>64.62</c:v>
                </c:pt>
                <c:pt idx="604">
                  <c:v>64.650000000000006</c:v>
                </c:pt>
                <c:pt idx="605">
                  <c:v>64.67</c:v>
                </c:pt>
                <c:pt idx="606">
                  <c:v>64.680000000000007</c:v>
                </c:pt>
                <c:pt idx="607">
                  <c:v>64.69</c:v>
                </c:pt>
                <c:pt idx="608">
                  <c:v>64.709999999999994</c:v>
                </c:pt>
                <c:pt idx="609">
                  <c:v>64.72</c:v>
                </c:pt>
                <c:pt idx="610">
                  <c:v>64.739999999999995</c:v>
                </c:pt>
                <c:pt idx="611">
                  <c:v>64.760000000000005</c:v>
                </c:pt>
                <c:pt idx="612">
                  <c:v>64.790000000000006</c:v>
                </c:pt>
                <c:pt idx="613">
                  <c:v>64.819999999999993</c:v>
                </c:pt>
                <c:pt idx="614">
                  <c:v>64.84</c:v>
                </c:pt>
                <c:pt idx="615">
                  <c:v>64.86</c:v>
                </c:pt>
                <c:pt idx="616">
                  <c:v>64.88</c:v>
                </c:pt>
                <c:pt idx="617">
                  <c:v>64.89</c:v>
                </c:pt>
                <c:pt idx="618">
                  <c:v>64.900000000000006</c:v>
                </c:pt>
                <c:pt idx="619">
                  <c:v>64.91</c:v>
                </c:pt>
                <c:pt idx="620">
                  <c:v>64.930000000000007</c:v>
                </c:pt>
                <c:pt idx="621">
                  <c:v>64.95</c:v>
                </c:pt>
                <c:pt idx="622">
                  <c:v>64.97</c:v>
                </c:pt>
                <c:pt idx="623">
                  <c:v>64.989999999999995</c:v>
                </c:pt>
                <c:pt idx="624">
                  <c:v>65.02</c:v>
                </c:pt>
                <c:pt idx="625">
                  <c:v>65.05</c:v>
                </c:pt>
                <c:pt idx="626">
                  <c:v>65.08</c:v>
                </c:pt>
                <c:pt idx="627">
                  <c:v>65.12</c:v>
                </c:pt>
                <c:pt idx="628">
                  <c:v>65.14</c:v>
                </c:pt>
                <c:pt idx="629">
                  <c:v>65.150000000000006</c:v>
                </c:pt>
                <c:pt idx="630">
                  <c:v>65.11</c:v>
                </c:pt>
                <c:pt idx="631">
                  <c:v>65.010000000000005</c:v>
                </c:pt>
                <c:pt idx="632">
                  <c:v>64.88</c:v>
                </c:pt>
                <c:pt idx="633">
                  <c:v>64.69</c:v>
                </c:pt>
                <c:pt idx="634">
                  <c:v>64.430000000000007</c:v>
                </c:pt>
                <c:pt idx="635">
                  <c:v>64.099999999999994</c:v>
                </c:pt>
                <c:pt idx="636">
                  <c:v>63.68</c:v>
                </c:pt>
                <c:pt idx="637">
                  <c:v>63.16</c:v>
                </c:pt>
                <c:pt idx="638">
                  <c:v>62.55</c:v>
                </c:pt>
                <c:pt idx="639">
                  <c:v>61.87</c:v>
                </c:pt>
                <c:pt idx="640">
                  <c:v>61.14</c:v>
                </c:pt>
                <c:pt idx="641">
                  <c:v>60.36</c:v>
                </c:pt>
                <c:pt idx="642">
                  <c:v>59.55</c:v>
                </c:pt>
                <c:pt idx="643">
                  <c:v>58.68</c:v>
                </c:pt>
                <c:pt idx="644">
                  <c:v>57.79</c:v>
                </c:pt>
                <c:pt idx="645">
                  <c:v>56.87</c:v>
                </c:pt>
                <c:pt idx="646">
                  <c:v>55.94</c:v>
                </c:pt>
                <c:pt idx="647">
                  <c:v>55.04</c:v>
                </c:pt>
                <c:pt idx="648">
                  <c:v>54.13</c:v>
                </c:pt>
                <c:pt idx="649">
                  <c:v>53.23</c:v>
                </c:pt>
                <c:pt idx="650">
                  <c:v>52.33</c:v>
                </c:pt>
                <c:pt idx="651">
                  <c:v>51.36</c:v>
                </c:pt>
                <c:pt idx="652">
                  <c:v>50.19</c:v>
                </c:pt>
                <c:pt idx="653">
                  <c:v>48.68</c:v>
                </c:pt>
                <c:pt idx="654">
                  <c:v>46.73</c:v>
                </c:pt>
                <c:pt idx="655">
                  <c:v>44.33</c:v>
                </c:pt>
                <c:pt idx="656">
                  <c:v>41.47</c:v>
                </c:pt>
                <c:pt idx="657">
                  <c:v>38.25</c:v>
                </c:pt>
                <c:pt idx="658">
                  <c:v>34.950000000000003</c:v>
                </c:pt>
                <c:pt idx="659">
                  <c:v>31.86</c:v>
                </c:pt>
                <c:pt idx="660">
                  <c:v>28.86</c:v>
                </c:pt>
                <c:pt idx="661">
                  <c:v>25.81</c:v>
                </c:pt>
                <c:pt idx="662">
                  <c:v>22.57</c:v>
                </c:pt>
                <c:pt idx="663">
                  <c:v>19.149999999999999</c:v>
                </c:pt>
                <c:pt idx="664">
                  <c:v>15.63</c:v>
                </c:pt>
                <c:pt idx="665">
                  <c:v>12.13</c:v>
                </c:pt>
                <c:pt idx="666">
                  <c:v>8.65</c:v>
                </c:pt>
                <c:pt idx="667">
                  <c:v>5.14</c:v>
                </c:pt>
                <c:pt idx="668">
                  <c:v>1.59</c:v>
                </c:pt>
                <c:pt idx="669">
                  <c:v>-1.96</c:v>
                </c:pt>
                <c:pt idx="670">
                  <c:v>-5.46</c:v>
                </c:pt>
                <c:pt idx="671">
                  <c:v>-8.89</c:v>
                </c:pt>
                <c:pt idx="672">
                  <c:v>-12.29</c:v>
                </c:pt>
                <c:pt idx="673">
                  <c:v>-15.68</c:v>
                </c:pt>
                <c:pt idx="674">
                  <c:v>-19.010000000000002</c:v>
                </c:pt>
                <c:pt idx="675">
                  <c:v>-22.25</c:v>
                </c:pt>
                <c:pt idx="676">
                  <c:v>-25.38</c:v>
                </c:pt>
                <c:pt idx="677">
                  <c:v>-28.36</c:v>
                </c:pt>
                <c:pt idx="678">
                  <c:v>-31.25</c:v>
                </c:pt>
                <c:pt idx="679">
                  <c:v>-34.090000000000003</c:v>
                </c:pt>
                <c:pt idx="680">
                  <c:v>-36.86</c:v>
                </c:pt>
                <c:pt idx="681">
                  <c:v>-39.53</c:v>
                </c:pt>
                <c:pt idx="682">
                  <c:v>-42</c:v>
                </c:pt>
                <c:pt idx="683">
                  <c:v>-44.2</c:v>
                </c:pt>
                <c:pt idx="684">
                  <c:v>-46.13</c:v>
                </c:pt>
                <c:pt idx="685">
                  <c:v>-47.83</c:v>
                </c:pt>
                <c:pt idx="686">
                  <c:v>-49.36</c:v>
                </c:pt>
                <c:pt idx="687">
                  <c:v>-50.71</c:v>
                </c:pt>
                <c:pt idx="688">
                  <c:v>-51.88</c:v>
                </c:pt>
                <c:pt idx="689">
                  <c:v>-52.86</c:v>
                </c:pt>
                <c:pt idx="690">
                  <c:v>-53.69</c:v>
                </c:pt>
                <c:pt idx="691">
                  <c:v>-54.37</c:v>
                </c:pt>
                <c:pt idx="692">
                  <c:v>-54.93</c:v>
                </c:pt>
                <c:pt idx="693">
                  <c:v>-55.39</c:v>
                </c:pt>
                <c:pt idx="694">
                  <c:v>-55.77</c:v>
                </c:pt>
                <c:pt idx="695">
                  <c:v>-56.09</c:v>
                </c:pt>
                <c:pt idx="696">
                  <c:v>-56.38</c:v>
                </c:pt>
                <c:pt idx="697">
                  <c:v>-56.62</c:v>
                </c:pt>
                <c:pt idx="698">
                  <c:v>-56.86</c:v>
                </c:pt>
                <c:pt idx="699">
                  <c:v>-57.1</c:v>
                </c:pt>
                <c:pt idx="700">
                  <c:v>-57.32</c:v>
                </c:pt>
                <c:pt idx="701">
                  <c:v>-57.53</c:v>
                </c:pt>
                <c:pt idx="702">
                  <c:v>-57.72</c:v>
                </c:pt>
                <c:pt idx="703">
                  <c:v>-57.8</c:v>
                </c:pt>
                <c:pt idx="704">
                  <c:v>-57.75</c:v>
                </c:pt>
                <c:pt idx="705">
                  <c:v>-57.55</c:v>
                </c:pt>
                <c:pt idx="706">
                  <c:v>-57.16</c:v>
                </c:pt>
                <c:pt idx="707">
                  <c:v>-56.63</c:v>
                </c:pt>
                <c:pt idx="708">
                  <c:v>-56</c:v>
                </c:pt>
                <c:pt idx="709">
                  <c:v>-55.33</c:v>
                </c:pt>
                <c:pt idx="710">
                  <c:v>-54.6</c:v>
                </c:pt>
                <c:pt idx="711">
                  <c:v>-53.82</c:v>
                </c:pt>
                <c:pt idx="712">
                  <c:v>-52.99</c:v>
                </c:pt>
                <c:pt idx="713">
                  <c:v>-52.12</c:v>
                </c:pt>
                <c:pt idx="714">
                  <c:v>-51.24</c:v>
                </c:pt>
                <c:pt idx="715">
                  <c:v>-50.3</c:v>
                </c:pt>
                <c:pt idx="716">
                  <c:v>-49.3</c:v>
                </c:pt>
                <c:pt idx="717">
                  <c:v>-48.18</c:v>
                </c:pt>
                <c:pt idx="718">
                  <c:v>-47.03</c:v>
                </c:pt>
                <c:pt idx="719">
                  <c:v>-45.83</c:v>
                </c:pt>
                <c:pt idx="720">
                  <c:v>-44.56</c:v>
                </c:pt>
                <c:pt idx="721">
                  <c:v>-43.28</c:v>
                </c:pt>
                <c:pt idx="722">
                  <c:v>-42.05</c:v>
                </c:pt>
                <c:pt idx="723">
                  <c:v>-40.9</c:v>
                </c:pt>
                <c:pt idx="724">
                  <c:v>-39.78</c:v>
                </c:pt>
                <c:pt idx="725">
                  <c:v>-38.64</c:v>
                </c:pt>
                <c:pt idx="726">
                  <c:v>-37.369999999999997</c:v>
                </c:pt>
                <c:pt idx="727">
                  <c:v>-35.94</c:v>
                </c:pt>
                <c:pt idx="728">
                  <c:v>-34.340000000000003</c:v>
                </c:pt>
                <c:pt idx="729">
                  <c:v>-32.630000000000003</c:v>
                </c:pt>
                <c:pt idx="730">
                  <c:v>-30.83</c:v>
                </c:pt>
                <c:pt idx="731">
                  <c:v>-29</c:v>
                </c:pt>
                <c:pt idx="732">
                  <c:v>-27.15</c:v>
                </c:pt>
                <c:pt idx="733">
                  <c:v>-25.2</c:v>
                </c:pt>
                <c:pt idx="734">
                  <c:v>-23.03</c:v>
                </c:pt>
                <c:pt idx="735">
                  <c:v>-20.73</c:v>
                </c:pt>
                <c:pt idx="736">
                  <c:v>-18.399999999999999</c:v>
                </c:pt>
                <c:pt idx="737">
                  <c:v>-16.09</c:v>
                </c:pt>
                <c:pt idx="738">
                  <c:v>-13.81</c:v>
                </c:pt>
                <c:pt idx="739">
                  <c:v>-11.55</c:v>
                </c:pt>
                <c:pt idx="740">
                  <c:v>-9.2100000000000009</c:v>
                </c:pt>
                <c:pt idx="741">
                  <c:v>-6.72</c:v>
                </c:pt>
                <c:pt idx="742">
                  <c:v>-3.95</c:v>
                </c:pt>
                <c:pt idx="743">
                  <c:v>-0.99</c:v>
                </c:pt>
                <c:pt idx="744">
                  <c:v>2.0099999999999998</c:v>
                </c:pt>
                <c:pt idx="745">
                  <c:v>4.99</c:v>
                </c:pt>
                <c:pt idx="746">
                  <c:v>7.87</c:v>
                </c:pt>
                <c:pt idx="747">
                  <c:v>10.7</c:v>
                </c:pt>
                <c:pt idx="748">
                  <c:v>13.62</c:v>
                </c:pt>
                <c:pt idx="749">
                  <c:v>16.690000000000001</c:v>
                </c:pt>
                <c:pt idx="750">
                  <c:v>20.03</c:v>
                </c:pt>
                <c:pt idx="751">
                  <c:v>23.61</c:v>
                </c:pt>
                <c:pt idx="752">
                  <c:v>27.2</c:v>
                </c:pt>
                <c:pt idx="753">
                  <c:v>30.53</c:v>
                </c:pt>
                <c:pt idx="754">
                  <c:v>33.590000000000003</c:v>
                </c:pt>
                <c:pt idx="755">
                  <c:v>36.409999999999997</c:v>
                </c:pt>
                <c:pt idx="756">
                  <c:v>39.020000000000003</c:v>
                </c:pt>
                <c:pt idx="757">
                  <c:v>41.4</c:v>
                </c:pt>
                <c:pt idx="758">
                  <c:v>43.94</c:v>
                </c:pt>
                <c:pt idx="759">
                  <c:v>46.5</c:v>
                </c:pt>
                <c:pt idx="760">
                  <c:v>49.14</c:v>
                </c:pt>
                <c:pt idx="761">
                  <c:v>51.79</c:v>
                </c:pt>
                <c:pt idx="762">
                  <c:v>54.51</c:v>
                </c:pt>
                <c:pt idx="763">
                  <c:v>57.16</c:v>
                </c:pt>
                <c:pt idx="764">
                  <c:v>59.96</c:v>
                </c:pt>
                <c:pt idx="765">
                  <c:v>62.28</c:v>
                </c:pt>
                <c:pt idx="766">
                  <c:v>64.41</c:v>
                </c:pt>
                <c:pt idx="767">
                  <c:v>66.72</c:v>
                </c:pt>
                <c:pt idx="768">
                  <c:v>68.7</c:v>
                </c:pt>
                <c:pt idx="769">
                  <c:v>70.5</c:v>
                </c:pt>
                <c:pt idx="770">
                  <c:v>72.2</c:v>
                </c:pt>
                <c:pt idx="771">
                  <c:v>73.62</c:v>
                </c:pt>
                <c:pt idx="772">
                  <c:v>74.599999999999994</c:v>
                </c:pt>
                <c:pt idx="773">
                  <c:v>75.290000000000006</c:v>
                </c:pt>
                <c:pt idx="774">
                  <c:v>75.69</c:v>
                </c:pt>
                <c:pt idx="775">
                  <c:v>75.87</c:v>
                </c:pt>
                <c:pt idx="776">
                  <c:v>75.91</c:v>
                </c:pt>
                <c:pt idx="777">
                  <c:v>75.88</c:v>
                </c:pt>
                <c:pt idx="778">
                  <c:v>75.83</c:v>
                </c:pt>
                <c:pt idx="779">
                  <c:v>75.77</c:v>
                </c:pt>
                <c:pt idx="780">
                  <c:v>75.72</c:v>
                </c:pt>
                <c:pt idx="781">
                  <c:v>75.75</c:v>
                </c:pt>
                <c:pt idx="782">
                  <c:v>75.84</c:v>
                </c:pt>
                <c:pt idx="783">
                  <c:v>75.959999999999994</c:v>
                </c:pt>
                <c:pt idx="784">
                  <c:v>76.11</c:v>
                </c:pt>
                <c:pt idx="785">
                  <c:v>76.239999999999995</c:v>
                </c:pt>
                <c:pt idx="786">
                  <c:v>76.3</c:v>
                </c:pt>
                <c:pt idx="787">
                  <c:v>76.349999999999994</c:v>
                </c:pt>
                <c:pt idx="788">
                  <c:v>76.39</c:v>
                </c:pt>
                <c:pt idx="789">
                  <c:v>76.41</c:v>
                </c:pt>
                <c:pt idx="790">
                  <c:v>76.47</c:v>
                </c:pt>
                <c:pt idx="791">
                  <c:v>76.53</c:v>
                </c:pt>
                <c:pt idx="792">
                  <c:v>76.58</c:v>
                </c:pt>
                <c:pt idx="793">
                  <c:v>76.599999999999994</c:v>
                </c:pt>
                <c:pt idx="794">
                  <c:v>76.61</c:v>
                </c:pt>
                <c:pt idx="795">
                  <c:v>76.55</c:v>
                </c:pt>
                <c:pt idx="796">
                  <c:v>76.44</c:v>
                </c:pt>
                <c:pt idx="797">
                  <c:v>76.28</c:v>
                </c:pt>
                <c:pt idx="798">
                  <c:v>76.03</c:v>
                </c:pt>
                <c:pt idx="799">
                  <c:v>75.709999999999994</c:v>
                </c:pt>
                <c:pt idx="800">
                  <c:v>75.31</c:v>
                </c:pt>
                <c:pt idx="801">
                  <c:v>74.78</c:v>
                </c:pt>
                <c:pt idx="802">
                  <c:v>74.150000000000006</c:v>
                </c:pt>
                <c:pt idx="803">
                  <c:v>73.31</c:v>
                </c:pt>
                <c:pt idx="804">
                  <c:v>72.37</c:v>
                </c:pt>
                <c:pt idx="805">
                  <c:v>71.36</c:v>
                </c:pt>
                <c:pt idx="806">
                  <c:v>70.25</c:v>
                </c:pt>
                <c:pt idx="807">
                  <c:v>69.12</c:v>
                </c:pt>
                <c:pt idx="808">
                  <c:v>67.81</c:v>
                </c:pt>
                <c:pt idx="809">
                  <c:v>66.42</c:v>
                </c:pt>
                <c:pt idx="810">
                  <c:v>64.88</c:v>
                </c:pt>
                <c:pt idx="811">
                  <c:v>63.37</c:v>
                </c:pt>
                <c:pt idx="812">
                  <c:v>61.66</c:v>
                </c:pt>
                <c:pt idx="813">
                  <c:v>59.92</c:v>
                </c:pt>
                <c:pt idx="814">
                  <c:v>58.27</c:v>
                </c:pt>
                <c:pt idx="815">
                  <c:v>56.54</c:v>
                </c:pt>
                <c:pt idx="816">
                  <c:v>54.76</c:v>
                </c:pt>
                <c:pt idx="817">
                  <c:v>52.89</c:v>
                </c:pt>
                <c:pt idx="818">
                  <c:v>50.97</c:v>
                </c:pt>
                <c:pt idx="819">
                  <c:v>49.12</c:v>
                </c:pt>
                <c:pt idx="820">
                  <c:v>47.25</c:v>
                </c:pt>
                <c:pt idx="821">
                  <c:v>45.37</c:v>
                </c:pt>
                <c:pt idx="822">
                  <c:v>43.45</c:v>
                </c:pt>
                <c:pt idx="823">
                  <c:v>41.41</c:v>
                </c:pt>
                <c:pt idx="824">
                  <c:v>39.200000000000003</c:v>
                </c:pt>
                <c:pt idx="825">
                  <c:v>36.79</c:v>
                </c:pt>
                <c:pt idx="826">
                  <c:v>34.590000000000003</c:v>
                </c:pt>
                <c:pt idx="827">
                  <c:v>32.28</c:v>
                </c:pt>
                <c:pt idx="828">
                  <c:v>30.07</c:v>
                </c:pt>
                <c:pt idx="829">
                  <c:v>27.28</c:v>
                </c:pt>
                <c:pt idx="830">
                  <c:v>24.7</c:v>
                </c:pt>
                <c:pt idx="831">
                  <c:v>22</c:v>
                </c:pt>
                <c:pt idx="832">
                  <c:v>19.2</c:v>
                </c:pt>
                <c:pt idx="833">
                  <c:v>16.18</c:v>
                </c:pt>
                <c:pt idx="834">
                  <c:v>13.04</c:v>
                </c:pt>
                <c:pt idx="835">
                  <c:v>9.94</c:v>
                </c:pt>
                <c:pt idx="836">
                  <c:v>6.87</c:v>
                </c:pt>
                <c:pt idx="837">
                  <c:v>4.6100000000000003</c:v>
                </c:pt>
                <c:pt idx="838">
                  <c:v>1.48</c:v>
                </c:pt>
                <c:pt idx="839">
                  <c:v>-1.34</c:v>
                </c:pt>
                <c:pt idx="840">
                  <c:v>-4.08</c:v>
                </c:pt>
                <c:pt idx="841">
                  <c:v>-7.02</c:v>
                </c:pt>
                <c:pt idx="842">
                  <c:v>-9.93</c:v>
                </c:pt>
                <c:pt idx="843">
                  <c:v>-12.83</c:v>
                </c:pt>
                <c:pt idx="844">
                  <c:v>-15.67</c:v>
                </c:pt>
                <c:pt idx="845">
                  <c:v>-18.39</c:v>
                </c:pt>
                <c:pt idx="846">
                  <c:v>-21.09</c:v>
                </c:pt>
                <c:pt idx="847">
                  <c:v>-23.75</c:v>
                </c:pt>
                <c:pt idx="848">
                  <c:v>-26.34</c:v>
                </c:pt>
                <c:pt idx="849">
                  <c:v>-28.84</c:v>
                </c:pt>
                <c:pt idx="850">
                  <c:v>-31.3</c:v>
                </c:pt>
                <c:pt idx="851">
                  <c:v>-33.71</c:v>
                </c:pt>
                <c:pt idx="852">
                  <c:v>-36</c:v>
                </c:pt>
                <c:pt idx="853">
                  <c:v>-38.15</c:v>
                </c:pt>
                <c:pt idx="854">
                  <c:v>-40.159999999999997</c:v>
                </c:pt>
                <c:pt idx="855">
                  <c:v>-42.02</c:v>
                </c:pt>
                <c:pt idx="856">
                  <c:v>-43.76</c:v>
                </c:pt>
                <c:pt idx="857">
                  <c:v>-45.37</c:v>
                </c:pt>
                <c:pt idx="858">
                  <c:v>-46.85</c:v>
                </c:pt>
                <c:pt idx="859">
                  <c:v>-48.25</c:v>
                </c:pt>
                <c:pt idx="860">
                  <c:v>-49.54</c:v>
                </c:pt>
                <c:pt idx="861">
                  <c:v>-50.69</c:v>
                </c:pt>
                <c:pt idx="862">
                  <c:v>-51.67</c:v>
                </c:pt>
                <c:pt idx="863">
                  <c:v>-52.49</c:v>
                </c:pt>
                <c:pt idx="864">
                  <c:v>-53.12</c:v>
                </c:pt>
                <c:pt idx="865">
                  <c:v>-53.62</c:v>
                </c:pt>
                <c:pt idx="866">
                  <c:v>-54.02</c:v>
                </c:pt>
                <c:pt idx="867">
                  <c:v>-54.34</c:v>
                </c:pt>
                <c:pt idx="868">
                  <c:v>-54.6</c:v>
                </c:pt>
                <c:pt idx="869">
                  <c:v>-54.79</c:v>
                </c:pt>
                <c:pt idx="870">
                  <c:v>-54.94</c:v>
                </c:pt>
                <c:pt idx="871">
                  <c:v>-55.02</c:v>
                </c:pt>
                <c:pt idx="872">
                  <c:v>-55.08</c:v>
                </c:pt>
                <c:pt idx="873">
                  <c:v>-55.09</c:v>
                </c:pt>
                <c:pt idx="874">
                  <c:v>-55.07</c:v>
                </c:pt>
                <c:pt idx="875">
                  <c:v>-55.07</c:v>
                </c:pt>
                <c:pt idx="876">
                  <c:v>-55.06</c:v>
                </c:pt>
                <c:pt idx="877">
                  <c:v>-55.05</c:v>
                </c:pt>
                <c:pt idx="878">
                  <c:v>-55.03</c:v>
                </c:pt>
                <c:pt idx="879">
                  <c:v>-54.99</c:v>
                </c:pt>
                <c:pt idx="880">
                  <c:v>-54.9</c:v>
                </c:pt>
                <c:pt idx="881">
                  <c:v>-54.79</c:v>
                </c:pt>
                <c:pt idx="882">
                  <c:v>-54.64</c:v>
                </c:pt>
                <c:pt idx="883">
                  <c:v>-54.47</c:v>
                </c:pt>
                <c:pt idx="884">
                  <c:v>-54.29</c:v>
                </c:pt>
                <c:pt idx="885">
                  <c:v>-54.12</c:v>
                </c:pt>
                <c:pt idx="886">
                  <c:v>-53.97</c:v>
                </c:pt>
                <c:pt idx="887">
                  <c:v>-53.84</c:v>
                </c:pt>
                <c:pt idx="888">
                  <c:v>-53.72</c:v>
                </c:pt>
                <c:pt idx="889">
                  <c:v>-53.59</c:v>
                </c:pt>
                <c:pt idx="890">
                  <c:v>-53.45</c:v>
                </c:pt>
                <c:pt idx="891">
                  <c:v>-53.3</c:v>
                </c:pt>
                <c:pt idx="892">
                  <c:v>-53.12</c:v>
                </c:pt>
                <c:pt idx="893">
                  <c:v>-52.92</c:v>
                </c:pt>
                <c:pt idx="894">
                  <c:v>-52.7</c:v>
                </c:pt>
                <c:pt idx="895">
                  <c:v>-52.46</c:v>
                </c:pt>
                <c:pt idx="896">
                  <c:v>-52.21</c:v>
                </c:pt>
                <c:pt idx="897">
                  <c:v>-51.91</c:v>
                </c:pt>
                <c:pt idx="898">
                  <c:v>-51.56</c:v>
                </c:pt>
                <c:pt idx="899">
                  <c:v>-51.12</c:v>
                </c:pt>
                <c:pt idx="900">
                  <c:v>-50.55</c:v>
                </c:pt>
                <c:pt idx="901">
                  <c:v>-49.85</c:v>
                </c:pt>
                <c:pt idx="902">
                  <c:v>-49.03</c:v>
                </c:pt>
                <c:pt idx="903">
                  <c:v>-48.11</c:v>
                </c:pt>
                <c:pt idx="904">
                  <c:v>-47.08</c:v>
                </c:pt>
                <c:pt idx="905">
                  <c:v>-46.01</c:v>
                </c:pt>
                <c:pt idx="906">
                  <c:v>-44.89</c:v>
                </c:pt>
                <c:pt idx="907">
                  <c:v>-43.72</c:v>
                </c:pt>
                <c:pt idx="908">
                  <c:v>-42.5</c:v>
                </c:pt>
                <c:pt idx="909">
                  <c:v>-41.18</c:v>
                </c:pt>
                <c:pt idx="910">
                  <c:v>-39.76</c:v>
                </c:pt>
                <c:pt idx="911">
                  <c:v>-38.22</c:v>
                </c:pt>
                <c:pt idx="912">
                  <c:v>-36.51</c:v>
                </c:pt>
                <c:pt idx="913">
                  <c:v>-34.700000000000003</c:v>
                </c:pt>
                <c:pt idx="914">
                  <c:v>-32.840000000000003</c:v>
                </c:pt>
                <c:pt idx="915">
                  <c:v>-30.93</c:v>
                </c:pt>
                <c:pt idx="916">
                  <c:v>-29.03</c:v>
                </c:pt>
                <c:pt idx="917">
                  <c:v>-27.1</c:v>
                </c:pt>
                <c:pt idx="918">
                  <c:v>-25.15</c:v>
                </c:pt>
                <c:pt idx="919">
                  <c:v>-23.12</c:v>
                </c:pt>
                <c:pt idx="920">
                  <c:v>-20.95</c:v>
                </c:pt>
                <c:pt idx="921">
                  <c:v>-18.63</c:v>
                </c:pt>
                <c:pt idx="922">
                  <c:v>-16.239999999999998</c:v>
                </c:pt>
                <c:pt idx="923">
                  <c:v>-13.8</c:v>
                </c:pt>
                <c:pt idx="924">
                  <c:v>-11.33</c:v>
                </c:pt>
                <c:pt idx="925">
                  <c:v>-8.7899999999999991</c:v>
                </c:pt>
                <c:pt idx="926">
                  <c:v>-6.13</c:v>
                </c:pt>
                <c:pt idx="927">
                  <c:v>-3.31</c:v>
                </c:pt>
                <c:pt idx="928">
                  <c:v>-0.4</c:v>
                </c:pt>
                <c:pt idx="929">
                  <c:v>2.5499999999999998</c:v>
                </c:pt>
                <c:pt idx="930">
                  <c:v>5.51</c:v>
                </c:pt>
                <c:pt idx="931">
                  <c:v>8.5299999999999994</c:v>
                </c:pt>
                <c:pt idx="932">
                  <c:v>11.61</c:v>
                </c:pt>
                <c:pt idx="933">
                  <c:v>14.72</c:v>
                </c:pt>
                <c:pt idx="934">
                  <c:v>17.78</c:v>
                </c:pt>
                <c:pt idx="935">
                  <c:v>20.82</c:v>
                </c:pt>
                <c:pt idx="936">
                  <c:v>23.89</c:v>
                </c:pt>
                <c:pt idx="937">
                  <c:v>26.96</c:v>
                </c:pt>
                <c:pt idx="938">
                  <c:v>30.06</c:v>
                </c:pt>
                <c:pt idx="939">
                  <c:v>33.19</c:v>
                </c:pt>
                <c:pt idx="940">
                  <c:v>36.36</c:v>
                </c:pt>
                <c:pt idx="941">
                  <c:v>39.630000000000003</c:v>
                </c:pt>
                <c:pt idx="942">
                  <c:v>43</c:v>
                </c:pt>
                <c:pt idx="943">
                  <c:v>46.46</c:v>
                </c:pt>
                <c:pt idx="944">
                  <c:v>49.93</c:v>
                </c:pt>
                <c:pt idx="945">
                  <c:v>53.3</c:v>
                </c:pt>
                <c:pt idx="946">
                  <c:v>56.57</c:v>
                </c:pt>
                <c:pt idx="947">
                  <c:v>59.75</c:v>
                </c:pt>
                <c:pt idx="948">
                  <c:v>62.86</c:v>
                </c:pt>
                <c:pt idx="949">
                  <c:v>65.790000000000006</c:v>
                </c:pt>
                <c:pt idx="950">
                  <c:v>68.52</c:v>
                </c:pt>
                <c:pt idx="951">
                  <c:v>70.91</c:v>
                </c:pt>
                <c:pt idx="952">
                  <c:v>72.87</c:v>
                </c:pt>
                <c:pt idx="953">
                  <c:v>74.38</c:v>
                </c:pt>
                <c:pt idx="954">
                  <c:v>75.3</c:v>
                </c:pt>
                <c:pt idx="955">
                  <c:v>76.010000000000005</c:v>
                </c:pt>
                <c:pt idx="956">
                  <c:v>76.28</c:v>
                </c:pt>
                <c:pt idx="957">
                  <c:v>76.260000000000005</c:v>
                </c:pt>
                <c:pt idx="958">
                  <c:v>76.05</c:v>
                </c:pt>
                <c:pt idx="959">
                  <c:v>75.680000000000007</c:v>
                </c:pt>
                <c:pt idx="960">
                  <c:v>75.36</c:v>
                </c:pt>
                <c:pt idx="961">
                  <c:v>75.41</c:v>
                </c:pt>
                <c:pt idx="962">
                  <c:v>75.430000000000007</c:v>
                </c:pt>
                <c:pt idx="963">
                  <c:v>75.400000000000006</c:v>
                </c:pt>
                <c:pt idx="964">
                  <c:v>75.45</c:v>
                </c:pt>
                <c:pt idx="965">
                  <c:v>75.64</c:v>
                </c:pt>
                <c:pt idx="966">
                  <c:v>75.930000000000007</c:v>
                </c:pt>
                <c:pt idx="967">
                  <c:v>76.13</c:v>
                </c:pt>
                <c:pt idx="968">
                  <c:v>76.19</c:v>
                </c:pt>
                <c:pt idx="969">
                  <c:v>76.209999999999994</c:v>
                </c:pt>
                <c:pt idx="970">
                  <c:v>76.2</c:v>
                </c:pt>
                <c:pt idx="971">
                  <c:v>76.08</c:v>
                </c:pt>
                <c:pt idx="972">
                  <c:v>75.94</c:v>
                </c:pt>
                <c:pt idx="973">
                  <c:v>75.84</c:v>
                </c:pt>
                <c:pt idx="974">
                  <c:v>75.61</c:v>
                </c:pt>
                <c:pt idx="975">
                  <c:v>75.44</c:v>
                </c:pt>
                <c:pt idx="976">
                  <c:v>75.239999999999995</c:v>
                </c:pt>
                <c:pt idx="977">
                  <c:v>74.91</c:v>
                </c:pt>
                <c:pt idx="978">
                  <c:v>74.739999999999995</c:v>
                </c:pt>
                <c:pt idx="979">
                  <c:v>74.489999999999995</c:v>
                </c:pt>
                <c:pt idx="980">
                  <c:v>74.27</c:v>
                </c:pt>
                <c:pt idx="981">
                  <c:v>74.09</c:v>
                </c:pt>
                <c:pt idx="982">
                  <c:v>73.95</c:v>
                </c:pt>
                <c:pt idx="983">
                  <c:v>73.81</c:v>
                </c:pt>
                <c:pt idx="984">
                  <c:v>73.66</c:v>
                </c:pt>
                <c:pt idx="985">
                  <c:v>73.39</c:v>
                </c:pt>
                <c:pt idx="986">
                  <c:v>73.08</c:v>
                </c:pt>
                <c:pt idx="987">
                  <c:v>72.63</c:v>
                </c:pt>
                <c:pt idx="988">
                  <c:v>72.05</c:v>
                </c:pt>
                <c:pt idx="989">
                  <c:v>71.3</c:v>
                </c:pt>
                <c:pt idx="990">
                  <c:v>70.38</c:v>
                </c:pt>
                <c:pt idx="991">
                  <c:v>69.31</c:v>
                </c:pt>
                <c:pt idx="992">
                  <c:v>68.099999999999994</c:v>
                </c:pt>
                <c:pt idx="993">
                  <c:v>66.709999999999994</c:v>
                </c:pt>
                <c:pt idx="994">
                  <c:v>65.13</c:v>
                </c:pt>
                <c:pt idx="995">
                  <c:v>63.37</c:v>
                </c:pt>
                <c:pt idx="996">
                  <c:v>61.43</c:v>
                </c:pt>
                <c:pt idx="997">
                  <c:v>59.34</c:v>
                </c:pt>
                <c:pt idx="998">
                  <c:v>57.15</c:v>
                </c:pt>
                <c:pt idx="999">
                  <c:v>54.85</c:v>
                </c:pt>
                <c:pt idx="1000">
                  <c:v>52.48</c:v>
                </c:pt>
                <c:pt idx="1001">
                  <c:v>50.05</c:v>
                </c:pt>
                <c:pt idx="1002">
                  <c:v>47.66</c:v>
                </c:pt>
                <c:pt idx="1003">
                  <c:v>45.25</c:v>
                </c:pt>
                <c:pt idx="1004">
                  <c:v>42.82</c:v>
                </c:pt>
                <c:pt idx="1005">
                  <c:v>40.31</c:v>
                </c:pt>
                <c:pt idx="1006">
                  <c:v>37.72</c:v>
                </c:pt>
                <c:pt idx="1007">
                  <c:v>35.03</c:v>
                </c:pt>
                <c:pt idx="1008">
                  <c:v>32.31</c:v>
                </c:pt>
                <c:pt idx="1009">
                  <c:v>29.57</c:v>
                </c:pt>
                <c:pt idx="1010">
                  <c:v>26.86</c:v>
                </c:pt>
                <c:pt idx="1011">
                  <c:v>24.14</c:v>
                </c:pt>
                <c:pt idx="1012">
                  <c:v>21.39</c:v>
                </c:pt>
                <c:pt idx="1013">
                  <c:v>18.61</c:v>
                </c:pt>
                <c:pt idx="1014">
                  <c:v>15.8</c:v>
                </c:pt>
                <c:pt idx="1015">
                  <c:v>12.95</c:v>
                </c:pt>
                <c:pt idx="1016">
                  <c:v>10.08</c:v>
                </c:pt>
                <c:pt idx="1017">
                  <c:v>7.18</c:v>
                </c:pt>
                <c:pt idx="1018">
                  <c:v>4.28</c:v>
                </c:pt>
                <c:pt idx="1019">
                  <c:v>1.39</c:v>
                </c:pt>
                <c:pt idx="1020">
                  <c:v>-1.49</c:v>
                </c:pt>
                <c:pt idx="1021">
                  <c:v>-4.32</c:v>
                </c:pt>
                <c:pt idx="1022">
                  <c:v>-7.16</c:v>
                </c:pt>
                <c:pt idx="1023">
                  <c:v>-9.9600000000000009</c:v>
                </c:pt>
                <c:pt idx="1024">
                  <c:v>-12.71</c:v>
                </c:pt>
                <c:pt idx="1025">
                  <c:v>-15.48</c:v>
                </c:pt>
                <c:pt idx="1026">
                  <c:v>-18.25</c:v>
                </c:pt>
                <c:pt idx="1027">
                  <c:v>-21.02</c:v>
                </c:pt>
                <c:pt idx="1028">
                  <c:v>-23.76</c:v>
                </c:pt>
                <c:pt idx="1029">
                  <c:v>-26.4</c:v>
                </c:pt>
                <c:pt idx="1030">
                  <c:v>-28.95</c:v>
                </c:pt>
                <c:pt idx="1031">
                  <c:v>-31.4</c:v>
                </c:pt>
                <c:pt idx="1032">
                  <c:v>-33.799999999999997</c:v>
                </c:pt>
                <c:pt idx="1033">
                  <c:v>-36.14</c:v>
                </c:pt>
                <c:pt idx="1034">
                  <c:v>-38.380000000000003</c:v>
                </c:pt>
                <c:pt idx="1035">
                  <c:v>-40.58</c:v>
                </c:pt>
                <c:pt idx="1036">
                  <c:v>-42.72</c:v>
                </c:pt>
                <c:pt idx="1037">
                  <c:v>-44.83</c:v>
                </c:pt>
                <c:pt idx="1038">
                  <c:v>-46.83</c:v>
                </c:pt>
                <c:pt idx="1039">
                  <c:v>-48.71</c:v>
                </c:pt>
                <c:pt idx="1040">
                  <c:v>-50.43</c:v>
                </c:pt>
                <c:pt idx="1041">
                  <c:v>-52.02</c:v>
                </c:pt>
                <c:pt idx="1042">
                  <c:v>-53.55</c:v>
                </c:pt>
                <c:pt idx="1043">
                  <c:v>-54.94</c:v>
                </c:pt>
                <c:pt idx="1044">
                  <c:v>-56.17</c:v>
                </c:pt>
                <c:pt idx="1045">
                  <c:v>-57.25</c:v>
                </c:pt>
                <c:pt idx="1046">
                  <c:v>-58.16</c:v>
                </c:pt>
                <c:pt idx="1047">
                  <c:v>-58.98</c:v>
                </c:pt>
                <c:pt idx="1048">
                  <c:v>-59.61</c:v>
                </c:pt>
                <c:pt idx="1049">
                  <c:v>-60.06</c:v>
                </c:pt>
                <c:pt idx="1050">
                  <c:v>-60.37</c:v>
                </c:pt>
                <c:pt idx="1051">
                  <c:v>-60.54</c:v>
                </c:pt>
                <c:pt idx="1052">
                  <c:v>-60.6</c:v>
                </c:pt>
                <c:pt idx="1053">
                  <c:v>-60.53</c:v>
                </c:pt>
                <c:pt idx="1054">
                  <c:v>-60.36</c:v>
                </c:pt>
                <c:pt idx="1055">
                  <c:v>-60.13</c:v>
                </c:pt>
                <c:pt idx="1056">
                  <c:v>-59.87</c:v>
                </c:pt>
                <c:pt idx="1057">
                  <c:v>-59.6</c:v>
                </c:pt>
                <c:pt idx="1058">
                  <c:v>-59.3</c:v>
                </c:pt>
                <c:pt idx="1059">
                  <c:v>-58.98</c:v>
                </c:pt>
                <c:pt idx="1060">
                  <c:v>-58.7</c:v>
                </c:pt>
                <c:pt idx="1061">
                  <c:v>-58.41</c:v>
                </c:pt>
                <c:pt idx="1062">
                  <c:v>-58.1</c:v>
                </c:pt>
                <c:pt idx="1063">
                  <c:v>-57.8</c:v>
                </c:pt>
                <c:pt idx="1064">
                  <c:v>-57.51</c:v>
                </c:pt>
                <c:pt idx="1065">
                  <c:v>-57.2</c:v>
                </c:pt>
                <c:pt idx="1066">
                  <c:v>-56.9</c:v>
                </c:pt>
                <c:pt idx="1067">
                  <c:v>-56.6</c:v>
                </c:pt>
                <c:pt idx="1068">
                  <c:v>-56.32</c:v>
                </c:pt>
                <c:pt idx="1069">
                  <c:v>-56.02</c:v>
                </c:pt>
                <c:pt idx="1070">
                  <c:v>-55.73</c:v>
                </c:pt>
                <c:pt idx="1071">
                  <c:v>-55.47</c:v>
                </c:pt>
                <c:pt idx="1072">
                  <c:v>-55.2</c:v>
                </c:pt>
                <c:pt idx="1073">
                  <c:v>-54.94</c:v>
                </c:pt>
                <c:pt idx="1074">
                  <c:v>-54.67</c:v>
                </c:pt>
                <c:pt idx="1075">
                  <c:v>-54.37</c:v>
                </c:pt>
                <c:pt idx="1076">
                  <c:v>-54.01</c:v>
                </c:pt>
                <c:pt idx="1077">
                  <c:v>-53.59</c:v>
                </c:pt>
                <c:pt idx="1078">
                  <c:v>-53.1</c:v>
                </c:pt>
                <c:pt idx="1079">
                  <c:v>-52.54</c:v>
                </c:pt>
                <c:pt idx="1080">
                  <c:v>-51.92</c:v>
                </c:pt>
                <c:pt idx="1081">
                  <c:v>-51.2</c:v>
                </c:pt>
                <c:pt idx="1082">
                  <c:v>-50.43</c:v>
                </c:pt>
                <c:pt idx="1083">
                  <c:v>-49.57</c:v>
                </c:pt>
                <c:pt idx="1084">
                  <c:v>-48.64</c:v>
                </c:pt>
                <c:pt idx="1085">
                  <c:v>-47.67</c:v>
                </c:pt>
                <c:pt idx="1086">
                  <c:v>-46.66</c:v>
                </c:pt>
                <c:pt idx="1087">
                  <c:v>-45.59</c:v>
                </c:pt>
                <c:pt idx="1088">
                  <c:v>-44.47</c:v>
                </c:pt>
                <c:pt idx="1089">
                  <c:v>-43.25</c:v>
                </c:pt>
                <c:pt idx="1090">
                  <c:v>-41.86</c:v>
                </c:pt>
                <c:pt idx="1091">
                  <c:v>-40.26</c:v>
                </c:pt>
                <c:pt idx="1092">
                  <c:v>-38.58</c:v>
                </c:pt>
                <c:pt idx="1093">
                  <c:v>-36.82</c:v>
                </c:pt>
                <c:pt idx="1094">
                  <c:v>-35.020000000000003</c:v>
                </c:pt>
                <c:pt idx="1095">
                  <c:v>-33.17</c:v>
                </c:pt>
                <c:pt idx="1096">
                  <c:v>-31.26</c:v>
                </c:pt>
                <c:pt idx="1097">
                  <c:v>-29.21</c:v>
                </c:pt>
                <c:pt idx="1098">
                  <c:v>-26.94</c:v>
                </c:pt>
                <c:pt idx="1099">
                  <c:v>-24.52</c:v>
                </c:pt>
                <c:pt idx="1100">
                  <c:v>-22</c:v>
                </c:pt>
                <c:pt idx="1101">
                  <c:v>-19.43</c:v>
                </c:pt>
                <c:pt idx="1102">
                  <c:v>-16.88</c:v>
                </c:pt>
                <c:pt idx="1103">
                  <c:v>-14.31</c:v>
                </c:pt>
                <c:pt idx="1104">
                  <c:v>-11.69</c:v>
                </c:pt>
                <c:pt idx="1105">
                  <c:v>-8.9600000000000009</c:v>
                </c:pt>
                <c:pt idx="1106">
                  <c:v>-6.05</c:v>
                </c:pt>
                <c:pt idx="1107">
                  <c:v>-2.99</c:v>
                </c:pt>
                <c:pt idx="1108">
                  <c:v>0.06</c:v>
                </c:pt>
                <c:pt idx="1109">
                  <c:v>2.96</c:v>
                </c:pt>
                <c:pt idx="1110">
                  <c:v>5.63</c:v>
                </c:pt>
                <c:pt idx="1111">
                  <c:v>8.1199999999999992</c:v>
                </c:pt>
                <c:pt idx="1112">
                  <c:v>10.49</c:v>
                </c:pt>
                <c:pt idx="1113">
                  <c:v>12.95</c:v>
                </c:pt>
                <c:pt idx="1114">
                  <c:v>15.63</c:v>
                </c:pt>
                <c:pt idx="1115">
                  <c:v>18.45</c:v>
                </c:pt>
                <c:pt idx="1116">
                  <c:v>21.26</c:v>
                </c:pt>
                <c:pt idx="1117">
                  <c:v>24.03</c:v>
                </c:pt>
                <c:pt idx="1118">
                  <c:v>26.68</c:v>
                </c:pt>
                <c:pt idx="1119">
                  <c:v>29.19</c:v>
                </c:pt>
                <c:pt idx="1120">
                  <c:v>31.66</c:v>
                </c:pt>
                <c:pt idx="1121">
                  <c:v>34.159999999999997</c:v>
                </c:pt>
                <c:pt idx="1122">
                  <c:v>36.770000000000003</c:v>
                </c:pt>
                <c:pt idx="1123">
                  <c:v>39.47</c:v>
                </c:pt>
                <c:pt idx="1124">
                  <c:v>42.2</c:v>
                </c:pt>
                <c:pt idx="1125">
                  <c:v>44.94</c:v>
                </c:pt>
                <c:pt idx="1126">
                  <c:v>47.69</c:v>
                </c:pt>
                <c:pt idx="1127">
                  <c:v>50.47</c:v>
                </c:pt>
                <c:pt idx="1128">
                  <c:v>53.3</c:v>
                </c:pt>
                <c:pt idx="1129">
                  <c:v>56.22</c:v>
                </c:pt>
                <c:pt idx="1130">
                  <c:v>59.26</c:v>
                </c:pt>
                <c:pt idx="1131">
                  <c:v>62.34</c:v>
                </c:pt>
                <c:pt idx="1132">
                  <c:v>65.39</c:v>
                </c:pt>
                <c:pt idx="1133">
                  <c:v>68.28</c:v>
                </c:pt>
                <c:pt idx="1134">
                  <c:v>70.900000000000006</c:v>
                </c:pt>
                <c:pt idx="1135">
                  <c:v>73.53</c:v>
                </c:pt>
                <c:pt idx="1136">
                  <c:v>75.58</c:v>
                </c:pt>
                <c:pt idx="1137">
                  <c:v>76.83</c:v>
                </c:pt>
                <c:pt idx="1138">
                  <c:v>77.86</c:v>
                </c:pt>
                <c:pt idx="1139">
                  <c:v>78.430000000000007</c:v>
                </c:pt>
                <c:pt idx="1140">
                  <c:v>78.59</c:v>
                </c:pt>
                <c:pt idx="1141">
                  <c:v>78.52</c:v>
                </c:pt>
                <c:pt idx="1142">
                  <c:v>78.23</c:v>
                </c:pt>
                <c:pt idx="1143">
                  <c:v>77.83</c:v>
                </c:pt>
                <c:pt idx="1144">
                  <c:v>77.430000000000007</c:v>
                </c:pt>
                <c:pt idx="1145">
                  <c:v>77</c:v>
                </c:pt>
                <c:pt idx="1146">
                  <c:v>76.58</c:v>
                </c:pt>
                <c:pt idx="1147">
                  <c:v>76.22</c:v>
                </c:pt>
                <c:pt idx="1148">
                  <c:v>75.900000000000006</c:v>
                </c:pt>
                <c:pt idx="1149">
                  <c:v>75.7</c:v>
                </c:pt>
                <c:pt idx="1150">
                  <c:v>75.58</c:v>
                </c:pt>
                <c:pt idx="1151">
                  <c:v>75.53</c:v>
                </c:pt>
                <c:pt idx="1152">
                  <c:v>75.53</c:v>
                </c:pt>
                <c:pt idx="1153">
                  <c:v>75.52</c:v>
                </c:pt>
                <c:pt idx="1154">
                  <c:v>75.489999999999995</c:v>
                </c:pt>
                <c:pt idx="1155">
                  <c:v>75.41</c:v>
                </c:pt>
                <c:pt idx="1156">
                  <c:v>75.3</c:v>
                </c:pt>
                <c:pt idx="1157">
                  <c:v>75.16</c:v>
                </c:pt>
                <c:pt idx="1158">
                  <c:v>75.03</c:v>
                </c:pt>
                <c:pt idx="1159">
                  <c:v>74.900000000000006</c:v>
                </c:pt>
                <c:pt idx="1160">
                  <c:v>74.78</c:v>
                </c:pt>
                <c:pt idx="1161">
                  <c:v>74.680000000000007</c:v>
                </c:pt>
                <c:pt idx="1162">
                  <c:v>74.569999999999993</c:v>
                </c:pt>
                <c:pt idx="1163">
                  <c:v>74.47</c:v>
                </c:pt>
                <c:pt idx="1164">
                  <c:v>74.37</c:v>
                </c:pt>
                <c:pt idx="1165">
                  <c:v>74.22</c:v>
                </c:pt>
                <c:pt idx="1166">
                  <c:v>74.05</c:v>
                </c:pt>
                <c:pt idx="1167">
                  <c:v>73.83</c:v>
                </c:pt>
                <c:pt idx="1168">
                  <c:v>73.52</c:v>
                </c:pt>
                <c:pt idx="1169">
                  <c:v>73.17</c:v>
                </c:pt>
                <c:pt idx="1170">
                  <c:v>72.81</c:v>
                </c:pt>
                <c:pt idx="1171">
                  <c:v>72.41</c:v>
                </c:pt>
                <c:pt idx="1172">
                  <c:v>71.98</c:v>
                </c:pt>
                <c:pt idx="1173">
                  <c:v>71.489999999999995</c:v>
                </c:pt>
                <c:pt idx="1174">
                  <c:v>70.92</c:v>
                </c:pt>
                <c:pt idx="1175">
                  <c:v>70.31</c:v>
                </c:pt>
                <c:pt idx="1176">
                  <c:v>69.599999999999994</c:v>
                </c:pt>
                <c:pt idx="1177">
                  <c:v>68.81</c:v>
                </c:pt>
                <c:pt idx="1178">
                  <c:v>67.92</c:v>
                </c:pt>
                <c:pt idx="1179">
                  <c:v>66.91</c:v>
                </c:pt>
                <c:pt idx="1180">
                  <c:v>65.790000000000006</c:v>
                </c:pt>
                <c:pt idx="1181">
                  <c:v>64.52</c:v>
                </c:pt>
                <c:pt idx="1182">
                  <c:v>63.13</c:v>
                </c:pt>
                <c:pt idx="1183">
                  <c:v>61.62</c:v>
                </c:pt>
                <c:pt idx="1184">
                  <c:v>59.99</c:v>
                </c:pt>
                <c:pt idx="1185">
                  <c:v>58.27</c:v>
                </c:pt>
                <c:pt idx="1186">
                  <c:v>56.43</c:v>
                </c:pt>
                <c:pt idx="1187">
                  <c:v>54.5</c:v>
                </c:pt>
                <c:pt idx="1188">
                  <c:v>52.47</c:v>
                </c:pt>
                <c:pt idx="1189">
                  <c:v>50.37</c:v>
                </c:pt>
                <c:pt idx="1190">
                  <c:v>48.18</c:v>
                </c:pt>
                <c:pt idx="1191">
                  <c:v>45.94</c:v>
                </c:pt>
                <c:pt idx="1192">
                  <c:v>43.66</c:v>
                </c:pt>
                <c:pt idx="1193">
                  <c:v>41.3</c:v>
                </c:pt>
                <c:pt idx="1194">
                  <c:v>38.89</c:v>
                </c:pt>
                <c:pt idx="1195">
                  <c:v>36.479999999999997</c:v>
                </c:pt>
                <c:pt idx="1196">
                  <c:v>34.06</c:v>
                </c:pt>
                <c:pt idx="1197">
                  <c:v>31.63</c:v>
                </c:pt>
                <c:pt idx="1198">
                  <c:v>29.19</c:v>
                </c:pt>
                <c:pt idx="1199">
                  <c:v>26.74</c:v>
                </c:pt>
                <c:pt idx="1200">
                  <c:v>24.3</c:v>
                </c:pt>
                <c:pt idx="1201">
                  <c:v>21.87</c:v>
                </c:pt>
                <c:pt idx="1202">
                  <c:v>19.43</c:v>
                </c:pt>
                <c:pt idx="1203">
                  <c:v>17.010000000000002</c:v>
                </c:pt>
                <c:pt idx="1204">
                  <c:v>14.58</c:v>
                </c:pt>
                <c:pt idx="1205">
                  <c:v>12.16</c:v>
                </c:pt>
                <c:pt idx="1206">
                  <c:v>9.69</c:v>
                </c:pt>
                <c:pt idx="1207">
                  <c:v>7.2</c:v>
                </c:pt>
                <c:pt idx="1208">
                  <c:v>4.6500000000000004</c:v>
                </c:pt>
                <c:pt idx="1209">
                  <c:v>2.0499999999999998</c:v>
                </c:pt>
                <c:pt idx="1210">
                  <c:v>-0.56000000000000005</c:v>
                </c:pt>
                <c:pt idx="1211">
                  <c:v>-3.25</c:v>
                </c:pt>
                <c:pt idx="1212">
                  <c:v>-6</c:v>
                </c:pt>
                <c:pt idx="1213">
                  <c:v>-8.75</c:v>
                </c:pt>
                <c:pt idx="1214">
                  <c:v>-11.45</c:v>
                </c:pt>
                <c:pt idx="1215">
                  <c:v>-14.07</c:v>
                </c:pt>
                <c:pt idx="1216">
                  <c:v>-16.61</c:v>
                </c:pt>
                <c:pt idx="1217">
                  <c:v>-19.010000000000002</c:v>
                </c:pt>
                <c:pt idx="1218">
                  <c:v>-21.29</c:v>
                </c:pt>
                <c:pt idx="1219">
                  <c:v>-23.53</c:v>
                </c:pt>
                <c:pt idx="1220">
                  <c:v>-25.72</c:v>
                </c:pt>
                <c:pt idx="1221">
                  <c:v>-27.84</c:v>
                </c:pt>
                <c:pt idx="1222">
                  <c:v>-29.85</c:v>
                </c:pt>
                <c:pt idx="1223">
                  <c:v>-31.76</c:v>
                </c:pt>
                <c:pt idx="1224">
                  <c:v>-33.590000000000003</c:v>
                </c:pt>
                <c:pt idx="1225">
                  <c:v>-35.36</c:v>
                </c:pt>
                <c:pt idx="1226">
                  <c:v>-37.020000000000003</c:v>
                </c:pt>
                <c:pt idx="1227">
                  <c:v>-38.619999999999997</c:v>
                </c:pt>
                <c:pt idx="1228">
                  <c:v>-40.119999999999997</c:v>
                </c:pt>
                <c:pt idx="1229">
                  <c:v>-41.51</c:v>
                </c:pt>
                <c:pt idx="1230">
                  <c:v>-42.78</c:v>
                </c:pt>
                <c:pt idx="1231">
                  <c:v>-44</c:v>
                </c:pt>
                <c:pt idx="1232">
                  <c:v>-45.14</c:v>
                </c:pt>
                <c:pt idx="1233">
                  <c:v>-46.21</c:v>
                </c:pt>
                <c:pt idx="1234">
                  <c:v>-47.21</c:v>
                </c:pt>
                <c:pt idx="1235">
                  <c:v>-48.18</c:v>
                </c:pt>
                <c:pt idx="1236">
                  <c:v>-49.07</c:v>
                </c:pt>
                <c:pt idx="1237">
                  <c:v>-49.9</c:v>
                </c:pt>
                <c:pt idx="1238">
                  <c:v>-50.62</c:v>
                </c:pt>
                <c:pt idx="1239">
                  <c:v>-51.17</c:v>
                </c:pt>
                <c:pt idx="1240">
                  <c:v>-51.56</c:v>
                </c:pt>
                <c:pt idx="1241">
                  <c:v>-51.88</c:v>
                </c:pt>
                <c:pt idx="1242">
                  <c:v>-52.17</c:v>
                </c:pt>
                <c:pt idx="1243">
                  <c:v>-52.53</c:v>
                </c:pt>
                <c:pt idx="1244">
                  <c:v>-52.96</c:v>
                </c:pt>
                <c:pt idx="1245">
                  <c:v>-53.34</c:v>
                </c:pt>
                <c:pt idx="1246">
                  <c:v>-53.64</c:v>
                </c:pt>
                <c:pt idx="1247">
                  <c:v>-53.8</c:v>
                </c:pt>
                <c:pt idx="1248">
                  <c:v>-53.85</c:v>
                </c:pt>
                <c:pt idx="1249">
                  <c:v>-53.81</c:v>
                </c:pt>
                <c:pt idx="1250">
                  <c:v>-53.74</c:v>
                </c:pt>
                <c:pt idx="1251">
                  <c:v>-53.63</c:v>
                </c:pt>
                <c:pt idx="1252">
                  <c:v>-53.56</c:v>
                </c:pt>
                <c:pt idx="1253">
                  <c:v>-53.52</c:v>
                </c:pt>
                <c:pt idx="1254">
                  <c:v>-53.5</c:v>
                </c:pt>
                <c:pt idx="1255">
                  <c:v>-53.47</c:v>
                </c:pt>
                <c:pt idx="1256">
                  <c:v>-53.4</c:v>
                </c:pt>
                <c:pt idx="1257">
                  <c:v>-53.26</c:v>
                </c:pt>
                <c:pt idx="1258">
                  <c:v>-53.08</c:v>
                </c:pt>
                <c:pt idx="1259">
                  <c:v>-52.86</c:v>
                </c:pt>
                <c:pt idx="1260">
                  <c:v>-52.66</c:v>
                </c:pt>
                <c:pt idx="1261">
                  <c:v>-52.49</c:v>
                </c:pt>
                <c:pt idx="1262">
                  <c:v>-52.31</c:v>
                </c:pt>
                <c:pt idx="1263">
                  <c:v>-52.14</c:v>
                </c:pt>
                <c:pt idx="1264">
                  <c:v>-52</c:v>
                </c:pt>
                <c:pt idx="1265">
                  <c:v>-51.84</c:v>
                </c:pt>
                <c:pt idx="1266">
                  <c:v>-51.63</c:v>
                </c:pt>
                <c:pt idx="1267">
                  <c:v>-51.41</c:v>
                </c:pt>
                <c:pt idx="1268">
                  <c:v>-51.18</c:v>
                </c:pt>
                <c:pt idx="1269">
                  <c:v>-50.95</c:v>
                </c:pt>
                <c:pt idx="1270">
                  <c:v>-50.71</c:v>
                </c:pt>
                <c:pt idx="1271">
                  <c:v>-50.48</c:v>
                </c:pt>
                <c:pt idx="1272">
                  <c:v>-50.26</c:v>
                </c:pt>
                <c:pt idx="1273">
                  <c:v>-50</c:v>
                </c:pt>
                <c:pt idx="1274">
                  <c:v>-49.69</c:v>
                </c:pt>
                <c:pt idx="1275">
                  <c:v>-49.29</c:v>
                </c:pt>
                <c:pt idx="1276">
                  <c:v>-48.84</c:v>
                </c:pt>
                <c:pt idx="1277">
                  <c:v>-48.33</c:v>
                </c:pt>
                <c:pt idx="1278">
                  <c:v>-47.76</c:v>
                </c:pt>
                <c:pt idx="1279">
                  <c:v>-47.14</c:v>
                </c:pt>
                <c:pt idx="1280">
                  <c:v>-46.47</c:v>
                </c:pt>
                <c:pt idx="1281">
                  <c:v>-45.76</c:v>
                </c:pt>
                <c:pt idx="1282">
                  <c:v>-44.95</c:v>
                </c:pt>
                <c:pt idx="1283">
                  <c:v>-43.99</c:v>
                </c:pt>
                <c:pt idx="1284">
                  <c:v>-42.93</c:v>
                </c:pt>
                <c:pt idx="1285">
                  <c:v>-41.82</c:v>
                </c:pt>
                <c:pt idx="1286">
                  <c:v>-40.68</c:v>
                </c:pt>
                <c:pt idx="1287">
                  <c:v>-39.54</c:v>
                </c:pt>
                <c:pt idx="1288">
                  <c:v>-38.39</c:v>
                </c:pt>
                <c:pt idx="1289">
                  <c:v>-37.200000000000003</c:v>
                </c:pt>
                <c:pt idx="1290">
                  <c:v>-35.909999999999997</c:v>
                </c:pt>
                <c:pt idx="1291">
                  <c:v>-34.4</c:v>
                </c:pt>
                <c:pt idx="1292">
                  <c:v>-32.74</c:v>
                </c:pt>
                <c:pt idx="1293">
                  <c:v>-30.97</c:v>
                </c:pt>
                <c:pt idx="1294">
                  <c:v>-29.14</c:v>
                </c:pt>
                <c:pt idx="1295">
                  <c:v>-27.31</c:v>
                </c:pt>
                <c:pt idx="1296">
                  <c:v>-25.53</c:v>
                </c:pt>
                <c:pt idx="1297">
                  <c:v>-23.79</c:v>
                </c:pt>
                <c:pt idx="1298">
                  <c:v>-21.98</c:v>
                </c:pt>
                <c:pt idx="1299">
                  <c:v>-20</c:v>
                </c:pt>
                <c:pt idx="1300">
                  <c:v>-17.89</c:v>
                </c:pt>
                <c:pt idx="1301">
                  <c:v>-15.59</c:v>
                </c:pt>
                <c:pt idx="1302">
                  <c:v>-13.16</c:v>
                </c:pt>
                <c:pt idx="1303">
                  <c:v>-10.76</c:v>
                </c:pt>
                <c:pt idx="1304">
                  <c:v>-8.44</c:v>
                </c:pt>
                <c:pt idx="1305">
                  <c:v>-6.21</c:v>
                </c:pt>
                <c:pt idx="1306">
                  <c:v>-4.05</c:v>
                </c:pt>
                <c:pt idx="1307">
                  <c:v>-1.85</c:v>
                </c:pt>
                <c:pt idx="1308">
                  <c:v>0.51</c:v>
                </c:pt>
                <c:pt idx="1309">
                  <c:v>3.13</c:v>
                </c:pt>
                <c:pt idx="1310">
                  <c:v>5.82</c:v>
                </c:pt>
                <c:pt idx="1311">
                  <c:v>8.48</c:v>
                </c:pt>
                <c:pt idx="1312">
                  <c:v>11.09</c:v>
                </c:pt>
                <c:pt idx="1313">
                  <c:v>13.67</c:v>
                </c:pt>
                <c:pt idx="1314">
                  <c:v>16.28</c:v>
                </c:pt>
                <c:pt idx="1315">
                  <c:v>18.989999999999998</c:v>
                </c:pt>
                <c:pt idx="1316">
                  <c:v>21.88</c:v>
                </c:pt>
                <c:pt idx="1317">
                  <c:v>24.83</c:v>
                </c:pt>
                <c:pt idx="1318">
                  <c:v>27.73</c:v>
                </c:pt>
                <c:pt idx="1319">
                  <c:v>30.52</c:v>
                </c:pt>
                <c:pt idx="1320">
                  <c:v>33.119999999999997</c:v>
                </c:pt>
                <c:pt idx="1321">
                  <c:v>35.65</c:v>
                </c:pt>
                <c:pt idx="1322">
                  <c:v>38.19</c:v>
                </c:pt>
                <c:pt idx="1323">
                  <c:v>40.78</c:v>
                </c:pt>
                <c:pt idx="1324">
                  <c:v>43.47</c:v>
                </c:pt>
                <c:pt idx="1325">
                  <c:v>46.17</c:v>
                </c:pt>
                <c:pt idx="1326">
                  <c:v>48.83</c:v>
                </c:pt>
                <c:pt idx="1327">
                  <c:v>51.37</c:v>
                </c:pt>
                <c:pt idx="1328">
                  <c:v>53.8</c:v>
                </c:pt>
                <c:pt idx="1329">
                  <c:v>56.13</c:v>
                </c:pt>
                <c:pt idx="1330">
                  <c:v>58.37</c:v>
                </c:pt>
                <c:pt idx="1331">
                  <c:v>60.52</c:v>
                </c:pt>
                <c:pt idx="1332">
                  <c:v>62.59</c:v>
                </c:pt>
                <c:pt idx="1333">
                  <c:v>64.55</c:v>
                </c:pt>
                <c:pt idx="1334">
                  <c:v>66.36</c:v>
                </c:pt>
                <c:pt idx="1335">
                  <c:v>68.05</c:v>
                </c:pt>
                <c:pt idx="1336">
                  <c:v>69.61</c:v>
                </c:pt>
                <c:pt idx="1337">
                  <c:v>70.66</c:v>
                </c:pt>
                <c:pt idx="1338">
                  <c:v>71.67</c:v>
                </c:pt>
                <c:pt idx="1339">
                  <c:v>72.510000000000005</c:v>
                </c:pt>
                <c:pt idx="1340">
                  <c:v>73.02</c:v>
                </c:pt>
                <c:pt idx="1341">
                  <c:v>73.27</c:v>
                </c:pt>
                <c:pt idx="1342">
                  <c:v>73.290000000000006</c:v>
                </c:pt>
                <c:pt idx="1343">
                  <c:v>73.180000000000007</c:v>
                </c:pt>
                <c:pt idx="1344">
                  <c:v>73.010000000000005</c:v>
                </c:pt>
                <c:pt idx="1345">
                  <c:v>72.84</c:v>
                </c:pt>
                <c:pt idx="1346">
                  <c:v>72.67</c:v>
                </c:pt>
                <c:pt idx="1347">
                  <c:v>72.56</c:v>
                </c:pt>
                <c:pt idx="1348">
                  <c:v>72.5</c:v>
                </c:pt>
                <c:pt idx="1349">
                  <c:v>72.52</c:v>
                </c:pt>
                <c:pt idx="1350">
                  <c:v>72.58</c:v>
                </c:pt>
                <c:pt idx="1351">
                  <c:v>72.7</c:v>
                </c:pt>
                <c:pt idx="1352">
                  <c:v>72.87</c:v>
                </c:pt>
                <c:pt idx="1353">
                  <c:v>73.05</c:v>
                </c:pt>
                <c:pt idx="1354">
                  <c:v>73.180000000000007</c:v>
                </c:pt>
                <c:pt idx="1355">
                  <c:v>73.25</c:v>
                </c:pt>
                <c:pt idx="1356">
                  <c:v>73.260000000000005</c:v>
                </c:pt>
                <c:pt idx="1357">
                  <c:v>73.209999999999994</c:v>
                </c:pt>
                <c:pt idx="1358">
                  <c:v>73.150000000000006</c:v>
                </c:pt>
                <c:pt idx="1359">
                  <c:v>73.069999999999993</c:v>
                </c:pt>
                <c:pt idx="1360">
                  <c:v>72.97</c:v>
                </c:pt>
                <c:pt idx="1361">
                  <c:v>72.86</c:v>
                </c:pt>
                <c:pt idx="1362">
                  <c:v>72.78</c:v>
                </c:pt>
                <c:pt idx="1363">
                  <c:v>72.67</c:v>
                </c:pt>
                <c:pt idx="1364">
                  <c:v>72.56</c:v>
                </c:pt>
                <c:pt idx="1365">
                  <c:v>72.459999999999994</c:v>
                </c:pt>
                <c:pt idx="1366">
                  <c:v>72.34</c:v>
                </c:pt>
                <c:pt idx="1367">
                  <c:v>72.17</c:v>
                </c:pt>
                <c:pt idx="1368">
                  <c:v>71.98</c:v>
                </c:pt>
                <c:pt idx="1369">
                  <c:v>71.760000000000005</c:v>
                </c:pt>
                <c:pt idx="1370">
                  <c:v>71.56</c:v>
                </c:pt>
                <c:pt idx="1371">
                  <c:v>71.34</c:v>
                </c:pt>
                <c:pt idx="1372">
                  <c:v>71.13</c:v>
                </c:pt>
                <c:pt idx="1373">
                  <c:v>70.89</c:v>
                </c:pt>
                <c:pt idx="1374">
                  <c:v>70.66</c:v>
                </c:pt>
                <c:pt idx="1375">
                  <c:v>70.38</c:v>
                </c:pt>
                <c:pt idx="1376">
                  <c:v>70.02</c:v>
                </c:pt>
                <c:pt idx="1377">
                  <c:v>69.61</c:v>
                </c:pt>
                <c:pt idx="1378">
                  <c:v>69.12</c:v>
                </c:pt>
                <c:pt idx="1379">
                  <c:v>68.55</c:v>
                </c:pt>
                <c:pt idx="1380">
                  <c:v>67.88</c:v>
                </c:pt>
                <c:pt idx="1381">
                  <c:v>67.08</c:v>
                </c:pt>
                <c:pt idx="1382">
                  <c:v>66.13</c:v>
                </c:pt>
                <c:pt idx="1383">
                  <c:v>65.09</c:v>
                </c:pt>
                <c:pt idx="1384">
                  <c:v>63.95</c:v>
                </c:pt>
                <c:pt idx="1385">
                  <c:v>62.75</c:v>
                </c:pt>
                <c:pt idx="1386">
                  <c:v>61.5</c:v>
                </c:pt>
                <c:pt idx="1387">
                  <c:v>60.18</c:v>
                </c:pt>
                <c:pt idx="1388">
                  <c:v>58.78</c:v>
                </c:pt>
                <c:pt idx="1389">
                  <c:v>57.33</c:v>
                </c:pt>
                <c:pt idx="1390">
                  <c:v>55.8</c:v>
                </c:pt>
                <c:pt idx="1391">
                  <c:v>54.21</c:v>
                </c:pt>
                <c:pt idx="1392">
                  <c:v>52.55</c:v>
                </c:pt>
                <c:pt idx="1393">
                  <c:v>50.8</c:v>
                </c:pt>
                <c:pt idx="1394">
                  <c:v>49.01</c:v>
                </c:pt>
                <c:pt idx="1395">
                  <c:v>47.16</c:v>
                </c:pt>
                <c:pt idx="1396">
                  <c:v>45.29</c:v>
                </c:pt>
                <c:pt idx="1397">
                  <c:v>43.43</c:v>
                </c:pt>
                <c:pt idx="1398">
                  <c:v>41.6</c:v>
                </c:pt>
                <c:pt idx="1399">
                  <c:v>39.74</c:v>
                </c:pt>
                <c:pt idx="1400">
                  <c:v>37.86</c:v>
                </c:pt>
                <c:pt idx="1401">
                  <c:v>35.97</c:v>
                </c:pt>
                <c:pt idx="1402">
                  <c:v>34.08</c:v>
                </c:pt>
                <c:pt idx="1403">
                  <c:v>32.15</c:v>
                </c:pt>
                <c:pt idx="1404">
                  <c:v>30.15</c:v>
                </c:pt>
                <c:pt idx="1405">
                  <c:v>28.08</c:v>
                </c:pt>
                <c:pt idx="1406">
                  <c:v>25.97</c:v>
                </c:pt>
                <c:pt idx="1407">
                  <c:v>23.81</c:v>
                </c:pt>
                <c:pt idx="1408">
                  <c:v>21.62</c:v>
                </c:pt>
                <c:pt idx="1409">
                  <c:v>19.46</c:v>
                </c:pt>
                <c:pt idx="1410">
                  <c:v>17.350000000000001</c:v>
                </c:pt>
                <c:pt idx="1411">
                  <c:v>15.26</c:v>
                </c:pt>
                <c:pt idx="1412">
                  <c:v>13.15</c:v>
                </c:pt>
                <c:pt idx="1413">
                  <c:v>10.92</c:v>
                </c:pt>
                <c:pt idx="1414">
                  <c:v>8.61</c:v>
                </c:pt>
                <c:pt idx="1415">
                  <c:v>6.22</c:v>
                </c:pt>
                <c:pt idx="1416">
                  <c:v>3.8</c:v>
                </c:pt>
                <c:pt idx="1417">
                  <c:v>1.4</c:v>
                </c:pt>
                <c:pt idx="1418">
                  <c:v>-0.95</c:v>
                </c:pt>
                <c:pt idx="1419">
                  <c:v>-3.27</c:v>
                </c:pt>
                <c:pt idx="1420">
                  <c:v>-5.56</c:v>
                </c:pt>
                <c:pt idx="1421">
                  <c:v>-7.86</c:v>
                </c:pt>
                <c:pt idx="1422">
                  <c:v>-10.14</c:v>
                </c:pt>
                <c:pt idx="1423">
                  <c:v>-12.37</c:v>
                </c:pt>
                <c:pt idx="1424">
                  <c:v>-14.56</c:v>
                </c:pt>
                <c:pt idx="1425">
                  <c:v>-16.739999999999998</c:v>
                </c:pt>
                <c:pt idx="1426">
                  <c:v>-18.91</c:v>
                </c:pt>
                <c:pt idx="1427">
                  <c:v>-21.03</c:v>
                </c:pt>
                <c:pt idx="1428">
                  <c:v>-23.09</c:v>
                </c:pt>
                <c:pt idx="1429">
                  <c:v>-25.08</c:v>
                </c:pt>
                <c:pt idx="1430">
                  <c:v>-27</c:v>
                </c:pt>
                <c:pt idx="1431">
                  <c:v>-28.84</c:v>
                </c:pt>
                <c:pt idx="1432">
                  <c:v>-30.63</c:v>
                </c:pt>
                <c:pt idx="1433">
                  <c:v>-32.369999999999997</c:v>
                </c:pt>
                <c:pt idx="1434">
                  <c:v>-34.020000000000003</c:v>
                </c:pt>
                <c:pt idx="1435">
                  <c:v>-35.590000000000003</c:v>
                </c:pt>
                <c:pt idx="1436">
                  <c:v>-37.07</c:v>
                </c:pt>
                <c:pt idx="1437">
                  <c:v>-38.46</c:v>
                </c:pt>
                <c:pt idx="1438">
                  <c:v>-39.82</c:v>
                </c:pt>
                <c:pt idx="1439">
                  <c:v>-41.09</c:v>
                </c:pt>
                <c:pt idx="1440">
                  <c:v>-42.32</c:v>
                </c:pt>
                <c:pt idx="1441">
                  <c:v>-43.48</c:v>
                </c:pt>
                <c:pt idx="1442">
                  <c:v>-44.49</c:v>
                </c:pt>
                <c:pt idx="1443">
                  <c:v>-45.32</c:v>
                </c:pt>
                <c:pt idx="1444">
                  <c:v>-46.05</c:v>
                </c:pt>
                <c:pt idx="1445">
                  <c:v>-46.68</c:v>
                </c:pt>
                <c:pt idx="1446">
                  <c:v>-47.17</c:v>
                </c:pt>
                <c:pt idx="1447">
                  <c:v>-47.6</c:v>
                </c:pt>
                <c:pt idx="1448">
                  <c:v>-47.99</c:v>
                </c:pt>
                <c:pt idx="1449">
                  <c:v>-48.31</c:v>
                </c:pt>
                <c:pt idx="1450">
                  <c:v>-48.56</c:v>
                </c:pt>
                <c:pt idx="1451">
                  <c:v>-48.74</c:v>
                </c:pt>
                <c:pt idx="1452">
                  <c:v>-48.83</c:v>
                </c:pt>
                <c:pt idx="1453">
                  <c:v>-48.84</c:v>
                </c:pt>
                <c:pt idx="1454">
                  <c:v>-48.77</c:v>
                </c:pt>
                <c:pt idx="1455">
                  <c:v>-48.67</c:v>
                </c:pt>
                <c:pt idx="1456">
                  <c:v>-48.6</c:v>
                </c:pt>
                <c:pt idx="1457">
                  <c:v>-48.58</c:v>
                </c:pt>
                <c:pt idx="1458">
                  <c:v>-48.54</c:v>
                </c:pt>
                <c:pt idx="1459">
                  <c:v>-48.53</c:v>
                </c:pt>
                <c:pt idx="1460">
                  <c:v>-48.48</c:v>
                </c:pt>
                <c:pt idx="1461">
                  <c:v>-48.42</c:v>
                </c:pt>
                <c:pt idx="1462">
                  <c:v>-48.34</c:v>
                </c:pt>
                <c:pt idx="1463">
                  <c:v>-48.21</c:v>
                </c:pt>
                <c:pt idx="1464">
                  <c:v>-48.1</c:v>
                </c:pt>
                <c:pt idx="1465">
                  <c:v>-47.99</c:v>
                </c:pt>
                <c:pt idx="1466">
                  <c:v>-47.88</c:v>
                </c:pt>
                <c:pt idx="1467">
                  <c:v>-47.78</c:v>
                </c:pt>
                <c:pt idx="1468">
                  <c:v>-47.69</c:v>
                </c:pt>
                <c:pt idx="1469">
                  <c:v>-47.61</c:v>
                </c:pt>
                <c:pt idx="1470">
                  <c:v>-47.52</c:v>
                </c:pt>
                <c:pt idx="1471">
                  <c:v>-47.39</c:v>
                </c:pt>
                <c:pt idx="1472">
                  <c:v>-47.22</c:v>
                </c:pt>
                <c:pt idx="1473">
                  <c:v>-47.02</c:v>
                </c:pt>
                <c:pt idx="1474">
                  <c:v>-46.77</c:v>
                </c:pt>
                <c:pt idx="1475">
                  <c:v>-46.49</c:v>
                </c:pt>
                <c:pt idx="1476">
                  <c:v>-46.17</c:v>
                </c:pt>
                <c:pt idx="1477">
                  <c:v>-45.79</c:v>
                </c:pt>
                <c:pt idx="1478">
                  <c:v>-45.34</c:v>
                </c:pt>
                <c:pt idx="1479">
                  <c:v>-44.86</c:v>
                </c:pt>
                <c:pt idx="1480">
                  <c:v>-44.36</c:v>
                </c:pt>
                <c:pt idx="1481">
                  <c:v>-43.85</c:v>
                </c:pt>
                <c:pt idx="1482">
                  <c:v>-43.3</c:v>
                </c:pt>
                <c:pt idx="1483">
                  <c:v>-42.69</c:v>
                </c:pt>
                <c:pt idx="1484">
                  <c:v>-41.95</c:v>
                </c:pt>
                <c:pt idx="1485">
                  <c:v>-41.05</c:v>
                </c:pt>
                <c:pt idx="1486">
                  <c:v>-39.97</c:v>
                </c:pt>
                <c:pt idx="1487">
                  <c:v>-38.74</c:v>
                </c:pt>
                <c:pt idx="1488">
                  <c:v>-37.450000000000003</c:v>
                </c:pt>
                <c:pt idx="1489">
                  <c:v>-36.18</c:v>
                </c:pt>
                <c:pt idx="1490">
                  <c:v>-34.909999999999997</c:v>
                </c:pt>
                <c:pt idx="1491">
                  <c:v>-33.549999999999997</c:v>
                </c:pt>
                <c:pt idx="1492">
                  <c:v>-32.01</c:v>
                </c:pt>
                <c:pt idx="1493">
                  <c:v>-30.3</c:v>
                </c:pt>
                <c:pt idx="1494">
                  <c:v>-28.43</c:v>
                </c:pt>
                <c:pt idx="1495">
                  <c:v>-26.53</c:v>
                </c:pt>
                <c:pt idx="1496">
                  <c:v>-24.69</c:v>
                </c:pt>
                <c:pt idx="1497">
                  <c:v>-22.9</c:v>
                </c:pt>
                <c:pt idx="1498">
                  <c:v>-21.04</c:v>
                </c:pt>
                <c:pt idx="1499">
                  <c:v>-18.989999999999998</c:v>
                </c:pt>
                <c:pt idx="1500">
                  <c:v>-16.7</c:v>
                </c:pt>
                <c:pt idx="1501">
                  <c:v>-14.29</c:v>
                </c:pt>
                <c:pt idx="1502">
                  <c:v>-11.78</c:v>
                </c:pt>
                <c:pt idx="1503">
                  <c:v>-9.2799999999999994</c:v>
                </c:pt>
                <c:pt idx="1504">
                  <c:v>-6.91</c:v>
                </c:pt>
                <c:pt idx="1505">
                  <c:v>-4.63</c:v>
                </c:pt>
                <c:pt idx="1506">
                  <c:v>-2.35</c:v>
                </c:pt>
                <c:pt idx="1507">
                  <c:v>0.06</c:v>
                </c:pt>
                <c:pt idx="1508">
                  <c:v>2.56</c:v>
                </c:pt>
                <c:pt idx="1509">
                  <c:v>5.13</c:v>
                </c:pt>
                <c:pt idx="1510">
                  <c:v>7.68</c:v>
                </c:pt>
                <c:pt idx="1511">
                  <c:v>10.199999999999999</c:v>
                </c:pt>
                <c:pt idx="1512">
                  <c:v>12.55</c:v>
                </c:pt>
                <c:pt idx="1513">
                  <c:v>14.79</c:v>
                </c:pt>
                <c:pt idx="1514">
                  <c:v>17.100000000000001</c:v>
                </c:pt>
                <c:pt idx="1515">
                  <c:v>19.600000000000001</c:v>
                </c:pt>
                <c:pt idx="1516">
                  <c:v>22.32</c:v>
                </c:pt>
                <c:pt idx="1517">
                  <c:v>25.04</c:v>
                </c:pt>
                <c:pt idx="1518">
                  <c:v>27.65</c:v>
                </c:pt>
                <c:pt idx="1519">
                  <c:v>30.1</c:v>
                </c:pt>
                <c:pt idx="1520">
                  <c:v>32.450000000000003</c:v>
                </c:pt>
                <c:pt idx="1521">
                  <c:v>34.82</c:v>
                </c:pt>
                <c:pt idx="1522">
                  <c:v>37.25</c:v>
                </c:pt>
                <c:pt idx="1523">
                  <c:v>39.85</c:v>
                </c:pt>
                <c:pt idx="1524">
                  <c:v>42.59</c:v>
                </c:pt>
                <c:pt idx="1525">
                  <c:v>45.39</c:v>
                </c:pt>
                <c:pt idx="1526">
                  <c:v>48.17</c:v>
                </c:pt>
                <c:pt idx="1527">
                  <c:v>50.97</c:v>
                </c:pt>
                <c:pt idx="1528">
                  <c:v>53.77</c:v>
                </c:pt>
                <c:pt idx="1529">
                  <c:v>56.56</c:v>
                </c:pt>
                <c:pt idx="1530">
                  <c:v>59.36</c:v>
                </c:pt>
                <c:pt idx="1531">
                  <c:v>62.16</c:v>
                </c:pt>
                <c:pt idx="1532">
                  <c:v>64.89</c:v>
                </c:pt>
                <c:pt idx="1533">
                  <c:v>67.489999999999995</c:v>
                </c:pt>
                <c:pt idx="1534">
                  <c:v>69.88</c:v>
                </c:pt>
                <c:pt idx="1535">
                  <c:v>72.03</c:v>
                </c:pt>
                <c:pt idx="1536">
                  <c:v>73.91</c:v>
                </c:pt>
                <c:pt idx="1537">
                  <c:v>75.540000000000006</c:v>
                </c:pt>
                <c:pt idx="1538">
                  <c:v>76.88</c:v>
                </c:pt>
                <c:pt idx="1539">
                  <c:v>77.98</c:v>
                </c:pt>
                <c:pt idx="1540">
                  <c:v>78.930000000000007</c:v>
                </c:pt>
                <c:pt idx="1541">
                  <c:v>79.88</c:v>
                </c:pt>
                <c:pt idx="1542">
                  <c:v>80.38</c:v>
                </c:pt>
                <c:pt idx="1543">
                  <c:v>80.790000000000006</c:v>
                </c:pt>
                <c:pt idx="1544">
                  <c:v>81.09</c:v>
                </c:pt>
                <c:pt idx="1545">
                  <c:v>81.209999999999994</c:v>
                </c:pt>
                <c:pt idx="1546">
                  <c:v>81.239999999999995</c:v>
                </c:pt>
                <c:pt idx="1547">
                  <c:v>81.150000000000006</c:v>
                </c:pt>
                <c:pt idx="1548">
                  <c:v>81.02</c:v>
                </c:pt>
                <c:pt idx="1549">
                  <c:v>80.98</c:v>
                </c:pt>
                <c:pt idx="1550">
                  <c:v>80.89</c:v>
                </c:pt>
                <c:pt idx="1551">
                  <c:v>80.87</c:v>
                </c:pt>
                <c:pt idx="1552">
                  <c:v>80.819999999999993</c:v>
                </c:pt>
                <c:pt idx="1553">
                  <c:v>80.739999999999995</c:v>
                </c:pt>
                <c:pt idx="1554">
                  <c:v>80.650000000000006</c:v>
                </c:pt>
                <c:pt idx="1555">
                  <c:v>80.5</c:v>
                </c:pt>
                <c:pt idx="1556">
                  <c:v>80.34</c:v>
                </c:pt>
                <c:pt idx="1557">
                  <c:v>80.2</c:v>
                </c:pt>
                <c:pt idx="1558">
                  <c:v>80.069999999999993</c:v>
                </c:pt>
                <c:pt idx="1559">
                  <c:v>79.88</c:v>
                </c:pt>
                <c:pt idx="1560">
                  <c:v>79.72</c:v>
                </c:pt>
                <c:pt idx="1561">
                  <c:v>79.52</c:v>
                </c:pt>
                <c:pt idx="1562">
                  <c:v>79.28</c:v>
                </c:pt>
                <c:pt idx="1563">
                  <c:v>79.03</c:v>
                </c:pt>
                <c:pt idx="1564">
                  <c:v>78.8</c:v>
                </c:pt>
                <c:pt idx="1565">
                  <c:v>78.56</c:v>
                </c:pt>
                <c:pt idx="1566">
                  <c:v>78.319999999999993</c:v>
                </c:pt>
                <c:pt idx="1567">
                  <c:v>78.099999999999994</c:v>
                </c:pt>
                <c:pt idx="1568">
                  <c:v>77.89</c:v>
                </c:pt>
                <c:pt idx="1569">
                  <c:v>77.67</c:v>
                </c:pt>
                <c:pt idx="1570">
                  <c:v>77.459999999999994</c:v>
                </c:pt>
                <c:pt idx="1571">
                  <c:v>77.239999999999995</c:v>
                </c:pt>
                <c:pt idx="1572">
                  <c:v>77.02</c:v>
                </c:pt>
                <c:pt idx="1573">
                  <c:v>76.78</c:v>
                </c:pt>
                <c:pt idx="1574">
                  <c:v>76.53</c:v>
                </c:pt>
                <c:pt idx="1575">
                  <c:v>76.28</c:v>
                </c:pt>
                <c:pt idx="1576">
                  <c:v>76.010000000000005</c:v>
                </c:pt>
                <c:pt idx="1577">
                  <c:v>75.650000000000006</c:v>
                </c:pt>
                <c:pt idx="1578">
                  <c:v>75.260000000000005</c:v>
                </c:pt>
                <c:pt idx="1579">
                  <c:v>74.81</c:v>
                </c:pt>
                <c:pt idx="1580">
                  <c:v>74.14</c:v>
                </c:pt>
                <c:pt idx="1581">
                  <c:v>73.47</c:v>
                </c:pt>
                <c:pt idx="1582">
                  <c:v>72.650000000000006</c:v>
                </c:pt>
                <c:pt idx="1583">
                  <c:v>71.72</c:v>
                </c:pt>
                <c:pt idx="1584">
                  <c:v>70.650000000000006</c:v>
                </c:pt>
                <c:pt idx="1585">
                  <c:v>69.45</c:v>
                </c:pt>
                <c:pt idx="1586">
                  <c:v>68.099999999999994</c:v>
                </c:pt>
                <c:pt idx="1587">
                  <c:v>66.64</c:v>
                </c:pt>
                <c:pt idx="1588">
                  <c:v>65.03</c:v>
                </c:pt>
                <c:pt idx="1589">
                  <c:v>63.33</c:v>
                </c:pt>
                <c:pt idx="1590">
                  <c:v>61.52</c:v>
                </c:pt>
                <c:pt idx="1591">
                  <c:v>59.61</c:v>
                </c:pt>
                <c:pt idx="1592">
                  <c:v>57.66</c:v>
                </c:pt>
                <c:pt idx="1593">
                  <c:v>55.67</c:v>
                </c:pt>
                <c:pt idx="1594">
                  <c:v>53.57</c:v>
                </c:pt>
                <c:pt idx="1595">
                  <c:v>51.42</c:v>
                </c:pt>
                <c:pt idx="1596">
                  <c:v>49.23</c:v>
                </c:pt>
                <c:pt idx="1597">
                  <c:v>46.98</c:v>
                </c:pt>
                <c:pt idx="1598">
                  <c:v>44.77</c:v>
                </c:pt>
                <c:pt idx="1599">
                  <c:v>42.64</c:v>
                </c:pt>
                <c:pt idx="1600">
                  <c:v>40.520000000000003</c:v>
                </c:pt>
                <c:pt idx="1601">
                  <c:v>38.32</c:v>
                </c:pt>
                <c:pt idx="1602">
                  <c:v>36.1</c:v>
                </c:pt>
                <c:pt idx="1603">
                  <c:v>33.82</c:v>
                </c:pt>
                <c:pt idx="1604">
                  <c:v>31.52</c:v>
                </c:pt>
                <c:pt idx="1605">
                  <c:v>29.21</c:v>
                </c:pt>
                <c:pt idx="1606">
                  <c:v>26.91</c:v>
                </c:pt>
                <c:pt idx="1607">
                  <c:v>24.58</c:v>
                </c:pt>
                <c:pt idx="1608">
                  <c:v>22.23</c:v>
                </c:pt>
                <c:pt idx="1609">
                  <c:v>19.87</c:v>
                </c:pt>
                <c:pt idx="1610">
                  <c:v>17.489999999999998</c:v>
                </c:pt>
                <c:pt idx="1611">
                  <c:v>15.13</c:v>
                </c:pt>
                <c:pt idx="1612">
                  <c:v>12.78</c:v>
                </c:pt>
                <c:pt idx="1613">
                  <c:v>10.42</c:v>
                </c:pt>
                <c:pt idx="1614">
                  <c:v>8.06</c:v>
                </c:pt>
                <c:pt idx="1615">
                  <c:v>5.69</c:v>
                </c:pt>
                <c:pt idx="1616">
                  <c:v>3.33</c:v>
                </c:pt>
                <c:pt idx="1617">
                  <c:v>0.99</c:v>
                </c:pt>
                <c:pt idx="1618">
                  <c:v>-1.29</c:v>
                </c:pt>
                <c:pt idx="1619">
                  <c:v>-3.58</c:v>
                </c:pt>
                <c:pt idx="1620">
                  <c:v>-5.84</c:v>
                </c:pt>
                <c:pt idx="1621">
                  <c:v>-8.09</c:v>
                </c:pt>
                <c:pt idx="1622">
                  <c:v>-10.32</c:v>
                </c:pt>
                <c:pt idx="1623">
                  <c:v>-12.51</c:v>
                </c:pt>
                <c:pt idx="1624">
                  <c:v>-14.65</c:v>
                </c:pt>
                <c:pt idx="1625">
                  <c:v>-16.690000000000001</c:v>
                </c:pt>
                <c:pt idx="1626">
                  <c:v>-18.71</c:v>
                </c:pt>
                <c:pt idx="1627">
                  <c:v>-20.66</c:v>
                </c:pt>
                <c:pt idx="1628">
                  <c:v>-22.59</c:v>
                </c:pt>
                <c:pt idx="1629">
                  <c:v>-24.45</c:v>
                </c:pt>
                <c:pt idx="1630">
                  <c:v>-26.32</c:v>
                </c:pt>
                <c:pt idx="1631">
                  <c:v>-28.14</c:v>
                </c:pt>
                <c:pt idx="1632">
                  <c:v>-29.88</c:v>
                </c:pt>
                <c:pt idx="1633">
                  <c:v>-31.6</c:v>
                </c:pt>
                <c:pt idx="1634">
                  <c:v>-33.159999999999997</c:v>
                </c:pt>
                <c:pt idx="1635">
                  <c:v>-34.65</c:v>
                </c:pt>
                <c:pt idx="1636">
                  <c:v>-36.06</c:v>
                </c:pt>
                <c:pt idx="1637">
                  <c:v>-37.35</c:v>
                </c:pt>
                <c:pt idx="1638">
                  <c:v>-38.630000000000003</c:v>
                </c:pt>
                <c:pt idx="1639">
                  <c:v>-39.85</c:v>
                </c:pt>
                <c:pt idx="1640">
                  <c:v>-41.01</c:v>
                </c:pt>
                <c:pt idx="1641">
                  <c:v>-42.07</c:v>
                </c:pt>
                <c:pt idx="1642">
                  <c:v>-43.06</c:v>
                </c:pt>
                <c:pt idx="1643">
                  <c:v>-43.98</c:v>
                </c:pt>
                <c:pt idx="1644">
                  <c:v>-44.82</c:v>
                </c:pt>
                <c:pt idx="1645">
                  <c:v>-45.57</c:v>
                </c:pt>
                <c:pt idx="1646">
                  <c:v>-46.26</c:v>
                </c:pt>
                <c:pt idx="1647">
                  <c:v>-46.92</c:v>
                </c:pt>
                <c:pt idx="1648">
                  <c:v>-47.51</c:v>
                </c:pt>
                <c:pt idx="1649">
                  <c:v>-48.05</c:v>
                </c:pt>
                <c:pt idx="1650">
                  <c:v>-48.53</c:v>
                </c:pt>
                <c:pt idx="1651">
                  <c:v>-48.89</c:v>
                </c:pt>
                <c:pt idx="1652">
                  <c:v>-49.17</c:v>
                </c:pt>
                <c:pt idx="1653">
                  <c:v>-49.37</c:v>
                </c:pt>
                <c:pt idx="1654">
                  <c:v>-49.5</c:v>
                </c:pt>
                <c:pt idx="1655">
                  <c:v>-49.6</c:v>
                </c:pt>
                <c:pt idx="1656">
                  <c:v>-49.67</c:v>
                </c:pt>
                <c:pt idx="1657">
                  <c:v>-49.72</c:v>
                </c:pt>
                <c:pt idx="1658">
                  <c:v>-49.78</c:v>
                </c:pt>
                <c:pt idx="1659">
                  <c:v>-49.79</c:v>
                </c:pt>
                <c:pt idx="1660">
                  <c:v>-49.79</c:v>
                </c:pt>
                <c:pt idx="1661">
                  <c:v>-49.74</c:v>
                </c:pt>
                <c:pt idx="1662">
                  <c:v>-49.64</c:v>
                </c:pt>
                <c:pt idx="1663">
                  <c:v>-49.5</c:v>
                </c:pt>
                <c:pt idx="1664">
                  <c:v>-49.39</c:v>
                </c:pt>
                <c:pt idx="1665">
                  <c:v>-49.28</c:v>
                </c:pt>
                <c:pt idx="1666">
                  <c:v>-49.2</c:v>
                </c:pt>
                <c:pt idx="1667">
                  <c:v>-49.18</c:v>
                </c:pt>
                <c:pt idx="1668">
                  <c:v>-49.19</c:v>
                </c:pt>
                <c:pt idx="1669">
                  <c:v>-49.21</c:v>
                </c:pt>
                <c:pt idx="1670">
                  <c:v>-49.21</c:v>
                </c:pt>
                <c:pt idx="1671">
                  <c:v>-49.17</c:v>
                </c:pt>
                <c:pt idx="1672">
                  <c:v>-49.1</c:v>
                </c:pt>
                <c:pt idx="1673">
                  <c:v>-49.03</c:v>
                </c:pt>
                <c:pt idx="1674">
                  <c:v>-48.96</c:v>
                </c:pt>
                <c:pt idx="1675">
                  <c:v>-48.91</c:v>
                </c:pt>
                <c:pt idx="1676">
                  <c:v>-48.87</c:v>
                </c:pt>
                <c:pt idx="1677">
                  <c:v>-48.83</c:v>
                </c:pt>
                <c:pt idx="1678">
                  <c:v>-48.77</c:v>
                </c:pt>
                <c:pt idx="1679">
                  <c:v>-48.68</c:v>
                </c:pt>
                <c:pt idx="1680">
                  <c:v>-48.56</c:v>
                </c:pt>
                <c:pt idx="1681">
                  <c:v>-48.41</c:v>
                </c:pt>
                <c:pt idx="1682">
                  <c:v>-48.2</c:v>
                </c:pt>
                <c:pt idx="1683">
                  <c:v>-47.95</c:v>
                </c:pt>
                <c:pt idx="1684">
                  <c:v>-47.66</c:v>
                </c:pt>
                <c:pt idx="1685">
                  <c:v>-47.33</c:v>
                </c:pt>
                <c:pt idx="1686">
                  <c:v>-46.95</c:v>
                </c:pt>
                <c:pt idx="1687">
                  <c:v>-46.52</c:v>
                </c:pt>
                <c:pt idx="1688">
                  <c:v>-46.05</c:v>
                </c:pt>
                <c:pt idx="1689">
                  <c:v>-45.5</c:v>
                </c:pt>
                <c:pt idx="1690">
                  <c:v>-44.85</c:v>
                </c:pt>
                <c:pt idx="1691">
                  <c:v>-44.08</c:v>
                </c:pt>
                <c:pt idx="1692">
                  <c:v>-43.16</c:v>
                </c:pt>
                <c:pt idx="1693">
                  <c:v>-42.11</c:v>
                </c:pt>
                <c:pt idx="1694">
                  <c:v>-40.950000000000003</c:v>
                </c:pt>
                <c:pt idx="1695">
                  <c:v>-39.700000000000003</c:v>
                </c:pt>
                <c:pt idx="1696">
                  <c:v>-38.409999999999997</c:v>
                </c:pt>
                <c:pt idx="1697">
                  <c:v>-37.08</c:v>
                </c:pt>
                <c:pt idx="1698">
                  <c:v>-35.700000000000003</c:v>
                </c:pt>
                <c:pt idx="1699">
                  <c:v>-34.26</c:v>
                </c:pt>
                <c:pt idx="1700">
                  <c:v>-32.700000000000003</c:v>
                </c:pt>
                <c:pt idx="1701">
                  <c:v>-30.99</c:v>
                </c:pt>
                <c:pt idx="1702">
                  <c:v>-29.11</c:v>
                </c:pt>
                <c:pt idx="1703">
                  <c:v>-27.1</c:v>
                </c:pt>
                <c:pt idx="1704">
                  <c:v>-25.02</c:v>
                </c:pt>
                <c:pt idx="1705">
                  <c:v>-22.91</c:v>
                </c:pt>
                <c:pt idx="1706">
                  <c:v>-20.8</c:v>
                </c:pt>
                <c:pt idx="1707">
                  <c:v>-18.670000000000002</c:v>
                </c:pt>
                <c:pt idx="1708">
                  <c:v>-16.52</c:v>
                </c:pt>
                <c:pt idx="1709">
                  <c:v>-14.24</c:v>
                </c:pt>
                <c:pt idx="1710">
                  <c:v>-11.77</c:v>
                </c:pt>
                <c:pt idx="1711">
                  <c:v>-9.19</c:v>
                </c:pt>
                <c:pt idx="1712">
                  <c:v>-6.54</c:v>
                </c:pt>
                <c:pt idx="1713">
                  <c:v>-3.85</c:v>
                </c:pt>
                <c:pt idx="1714">
                  <c:v>-1.1200000000000001</c:v>
                </c:pt>
                <c:pt idx="1715">
                  <c:v>1.64</c:v>
                </c:pt>
                <c:pt idx="1716">
                  <c:v>4.45</c:v>
                </c:pt>
                <c:pt idx="1717">
                  <c:v>7.36</c:v>
                </c:pt>
                <c:pt idx="1718">
                  <c:v>10.33</c:v>
                </c:pt>
                <c:pt idx="1719">
                  <c:v>13.24</c:v>
                </c:pt>
                <c:pt idx="1720">
                  <c:v>16.02</c:v>
                </c:pt>
                <c:pt idx="1721">
                  <c:v>18.72</c:v>
                </c:pt>
                <c:pt idx="1722">
                  <c:v>21.42</c:v>
                </c:pt>
                <c:pt idx="1723">
                  <c:v>24.11</c:v>
                </c:pt>
                <c:pt idx="1724">
                  <c:v>26.8</c:v>
                </c:pt>
                <c:pt idx="1725">
                  <c:v>29.5</c:v>
                </c:pt>
                <c:pt idx="1726">
                  <c:v>32.17</c:v>
                </c:pt>
                <c:pt idx="1727">
                  <c:v>34.869999999999997</c:v>
                </c:pt>
                <c:pt idx="1728">
                  <c:v>37.58</c:v>
                </c:pt>
                <c:pt idx="1729">
                  <c:v>40.229999999999997</c:v>
                </c:pt>
                <c:pt idx="1730">
                  <c:v>42.83</c:v>
                </c:pt>
                <c:pt idx="1731">
                  <c:v>45.3</c:v>
                </c:pt>
                <c:pt idx="1732">
                  <c:v>47.66</c:v>
                </c:pt>
                <c:pt idx="1733">
                  <c:v>50</c:v>
                </c:pt>
                <c:pt idx="1734">
                  <c:v>52.34</c:v>
                </c:pt>
                <c:pt idx="1735">
                  <c:v>54.7</c:v>
                </c:pt>
                <c:pt idx="1736">
                  <c:v>57.07</c:v>
                </c:pt>
                <c:pt idx="1737">
                  <c:v>59.44</c:v>
                </c:pt>
                <c:pt idx="1738">
                  <c:v>61.76</c:v>
                </c:pt>
                <c:pt idx="1739">
                  <c:v>63.98</c:v>
                </c:pt>
                <c:pt idx="1740">
                  <c:v>66.180000000000007</c:v>
                </c:pt>
                <c:pt idx="1741">
                  <c:v>68.3</c:v>
                </c:pt>
                <c:pt idx="1742">
                  <c:v>70.290000000000006</c:v>
                </c:pt>
                <c:pt idx="1743">
                  <c:v>72.16</c:v>
                </c:pt>
                <c:pt idx="1744">
                  <c:v>73.87</c:v>
                </c:pt>
                <c:pt idx="1745">
                  <c:v>75.39</c:v>
                </c:pt>
                <c:pt idx="1746">
                  <c:v>76.69</c:v>
                </c:pt>
                <c:pt idx="1747">
                  <c:v>77.78</c:v>
                </c:pt>
                <c:pt idx="1748">
                  <c:v>78.63</c:v>
                </c:pt>
                <c:pt idx="1749">
                  <c:v>79.430000000000007</c:v>
                </c:pt>
                <c:pt idx="1750">
                  <c:v>80.14</c:v>
                </c:pt>
                <c:pt idx="1751">
                  <c:v>80.56</c:v>
                </c:pt>
                <c:pt idx="1752">
                  <c:v>80.739999999999995</c:v>
                </c:pt>
                <c:pt idx="1753">
                  <c:v>80.64</c:v>
                </c:pt>
                <c:pt idx="1754">
                  <c:v>80.39</c:v>
                </c:pt>
                <c:pt idx="1755">
                  <c:v>80</c:v>
                </c:pt>
                <c:pt idx="1756">
                  <c:v>79.56</c:v>
                </c:pt>
                <c:pt idx="1757">
                  <c:v>79.2</c:v>
                </c:pt>
                <c:pt idx="1758">
                  <c:v>78.81</c:v>
                </c:pt>
                <c:pt idx="1759">
                  <c:v>78.459999999999994</c:v>
                </c:pt>
                <c:pt idx="1760">
                  <c:v>78.180000000000007</c:v>
                </c:pt>
                <c:pt idx="1761">
                  <c:v>77.989999999999995</c:v>
                </c:pt>
                <c:pt idx="1762">
                  <c:v>77.709999999999994</c:v>
                </c:pt>
                <c:pt idx="1763">
                  <c:v>77.48</c:v>
                </c:pt>
                <c:pt idx="1764">
                  <c:v>77.209999999999994</c:v>
                </c:pt>
                <c:pt idx="1765">
                  <c:v>76.97</c:v>
                </c:pt>
                <c:pt idx="1766">
                  <c:v>76.73</c:v>
                </c:pt>
                <c:pt idx="1767">
                  <c:v>76.53</c:v>
                </c:pt>
                <c:pt idx="1768">
                  <c:v>76.319999999999993</c:v>
                </c:pt>
                <c:pt idx="1769">
                  <c:v>76.099999999999994</c:v>
                </c:pt>
                <c:pt idx="1770">
                  <c:v>75.83</c:v>
                </c:pt>
                <c:pt idx="1771">
                  <c:v>75.47</c:v>
                </c:pt>
                <c:pt idx="1772">
                  <c:v>75.03</c:v>
                </c:pt>
                <c:pt idx="1773">
                  <c:v>74.489999999999995</c:v>
                </c:pt>
                <c:pt idx="1774">
                  <c:v>73.84</c:v>
                </c:pt>
                <c:pt idx="1775">
                  <c:v>73.099999999999994</c:v>
                </c:pt>
                <c:pt idx="1776">
                  <c:v>72.27</c:v>
                </c:pt>
                <c:pt idx="1777">
                  <c:v>71.38</c:v>
                </c:pt>
                <c:pt idx="1778">
                  <c:v>70.47</c:v>
                </c:pt>
                <c:pt idx="1779">
                  <c:v>69.489999999999995</c:v>
                </c:pt>
                <c:pt idx="1780">
                  <c:v>68.489999999999995</c:v>
                </c:pt>
                <c:pt idx="1781">
                  <c:v>67.459999999999994</c:v>
                </c:pt>
                <c:pt idx="1782">
                  <c:v>66.349999999999994</c:v>
                </c:pt>
                <c:pt idx="1783">
                  <c:v>65.17</c:v>
                </c:pt>
                <c:pt idx="1784">
                  <c:v>63.96</c:v>
                </c:pt>
                <c:pt idx="1785">
                  <c:v>62.72</c:v>
                </c:pt>
                <c:pt idx="1786">
                  <c:v>61.41</c:v>
                </c:pt>
                <c:pt idx="1787">
                  <c:v>60.05</c:v>
                </c:pt>
                <c:pt idx="1788">
                  <c:v>58.69</c:v>
                </c:pt>
                <c:pt idx="1789">
                  <c:v>57.31</c:v>
                </c:pt>
                <c:pt idx="1790">
                  <c:v>55.86</c:v>
                </c:pt>
                <c:pt idx="1791">
                  <c:v>54.36</c:v>
                </c:pt>
                <c:pt idx="1792">
                  <c:v>52.82</c:v>
                </c:pt>
                <c:pt idx="1793">
                  <c:v>51.23</c:v>
                </c:pt>
                <c:pt idx="1794">
                  <c:v>49.55</c:v>
                </c:pt>
                <c:pt idx="1795">
                  <c:v>47.81</c:v>
                </c:pt>
                <c:pt idx="1796">
                  <c:v>46.02</c:v>
                </c:pt>
                <c:pt idx="1797">
                  <c:v>44.19</c:v>
                </c:pt>
                <c:pt idx="1798">
                  <c:v>42.32</c:v>
                </c:pt>
                <c:pt idx="1799">
                  <c:v>40.43</c:v>
                </c:pt>
                <c:pt idx="1800">
                  <c:v>38.5</c:v>
                </c:pt>
                <c:pt idx="1801">
                  <c:v>36.56</c:v>
                </c:pt>
                <c:pt idx="1802">
                  <c:v>34.590000000000003</c:v>
                </c:pt>
                <c:pt idx="1803">
                  <c:v>32.61</c:v>
                </c:pt>
                <c:pt idx="1804">
                  <c:v>30.54</c:v>
                </c:pt>
                <c:pt idx="1805">
                  <c:v>28.47</c:v>
                </c:pt>
                <c:pt idx="1806">
                  <c:v>26.38</c:v>
                </c:pt>
                <c:pt idx="1807">
                  <c:v>24.23</c:v>
                </c:pt>
                <c:pt idx="1808">
                  <c:v>22.07</c:v>
                </c:pt>
                <c:pt idx="1809">
                  <c:v>19.86</c:v>
                </c:pt>
                <c:pt idx="1810">
                  <c:v>17.63</c:v>
                </c:pt>
                <c:pt idx="1811">
                  <c:v>15.38</c:v>
                </c:pt>
                <c:pt idx="1812">
                  <c:v>13.14</c:v>
                </c:pt>
                <c:pt idx="1813">
                  <c:v>10.87</c:v>
                </c:pt>
                <c:pt idx="1814">
                  <c:v>8.6199999999999992</c:v>
                </c:pt>
                <c:pt idx="1815">
                  <c:v>6.35</c:v>
                </c:pt>
                <c:pt idx="1816">
                  <c:v>4.04</c:v>
                </c:pt>
                <c:pt idx="1817">
                  <c:v>1.68</c:v>
                </c:pt>
                <c:pt idx="1818">
                  <c:v>-0.7</c:v>
                </c:pt>
                <c:pt idx="1819">
                  <c:v>-3.12</c:v>
                </c:pt>
                <c:pt idx="1820">
                  <c:v>-5.61</c:v>
                </c:pt>
                <c:pt idx="1821">
                  <c:v>-8.1</c:v>
                </c:pt>
                <c:pt idx="1822">
                  <c:v>-10.58</c:v>
                </c:pt>
                <c:pt idx="1823">
                  <c:v>-12.99</c:v>
                </c:pt>
                <c:pt idx="1824">
                  <c:v>-15.42</c:v>
                </c:pt>
                <c:pt idx="1825">
                  <c:v>-17.829999999999998</c:v>
                </c:pt>
                <c:pt idx="1826">
                  <c:v>-20.239999999999998</c:v>
                </c:pt>
                <c:pt idx="1827">
                  <c:v>-22.62</c:v>
                </c:pt>
                <c:pt idx="1828">
                  <c:v>-24.96</c:v>
                </c:pt>
                <c:pt idx="1829">
                  <c:v>-27.26</c:v>
                </c:pt>
                <c:pt idx="1830">
                  <c:v>-29.49</c:v>
                </c:pt>
                <c:pt idx="1831">
                  <c:v>-31.6</c:v>
                </c:pt>
                <c:pt idx="1832">
                  <c:v>-33.51</c:v>
                </c:pt>
                <c:pt idx="1833">
                  <c:v>-35.33</c:v>
                </c:pt>
                <c:pt idx="1834">
                  <c:v>-37.03</c:v>
                </c:pt>
                <c:pt idx="1835">
                  <c:v>-38.729999999999997</c:v>
                </c:pt>
                <c:pt idx="1836">
                  <c:v>-40.43</c:v>
                </c:pt>
                <c:pt idx="1837">
                  <c:v>-42.07</c:v>
                </c:pt>
                <c:pt idx="1838">
                  <c:v>-43.63</c:v>
                </c:pt>
                <c:pt idx="1839">
                  <c:v>-45.13</c:v>
                </c:pt>
                <c:pt idx="1840">
                  <c:v>-46.57</c:v>
                </c:pt>
                <c:pt idx="1841">
                  <c:v>-47.96</c:v>
                </c:pt>
                <c:pt idx="1842">
                  <c:v>-49.34</c:v>
                </c:pt>
                <c:pt idx="1843">
                  <c:v>-50.64</c:v>
                </c:pt>
                <c:pt idx="1844">
                  <c:v>-51.85</c:v>
                </c:pt>
                <c:pt idx="1845">
                  <c:v>-52.92</c:v>
                </c:pt>
                <c:pt idx="1846">
                  <c:v>-53.81</c:v>
                </c:pt>
                <c:pt idx="1847">
                  <c:v>-54.52</c:v>
                </c:pt>
                <c:pt idx="1848">
                  <c:v>-54.99</c:v>
                </c:pt>
                <c:pt idx="1849">
                  <c:v>-55.33</c:v>
                </c:pt>
                <c:pt idx="1850">
                  <c:v>-55.58</c:v>
                </c:pt>
                <c:pt idx="1851">
                  <c:v>-55.82</c:v>
                </c:pt>
                <c:pt idx="1852">
                  <c:v>-56.03</c:v>
                </c:pt>
                <c:pt idx="1853">
                  <c:v>-56.2</c:v>
                </c:pt>
                <c:pt idx="1854">
                  <c:v>-56.3</c:v>
                </c:pt>
                <c:pt idx="1855">
                  <c:v>-56.3</c:v>
                </c:pt>
                <c:pt idx="1856">
                  <c:v>-56.17</c:v>
                </c:pt>
                <c:pt idx="1857">
                  <c:v>-55.95</c:v>
                </c:pt>
                <c:pt idx="1858">
                  <c:v>-55.68</c:v>
                </c:pt>
                <c:pt idx="1859">
                  <c:v>-55.39</c:v>
                </c:pt>
                <c:pt idx="1860">
                  <c:v>-55.11</c:v>
                </c:pt>
                <c:pt idx="1861">
                  <c:v>-54.86</c:v>
                </c:pt>
                <c:pt idx="1862">
                  <c:v>-54.67</c:v>
                </c:pt>
                <c:pt idx="1863">
                  <c:v>-54.49</c:v>
                </c:pt>
                <c:pt idx="1864">
                  <c:v>-54.33</c:v>
                </c:pt>
                <c:pt idx="1865">
                  <c:v>-54.16</c:v>
                </c:pt>
                <c:pt idx="1866">
                  <c:v>-54</c:v>
                </c:pt>
                <c:pt idx="1867">
                  <c:v>-53.86</c:v>
                </c:pt>
                <c:pt idx="1868">
                  <c:v>-53.73</c:v>
                </c:pt>
                <c:pt idx="1869">
                  <c:v>-53.64</c:v>
                </c:pt>
                <c:pt idx="1870">
                  <c:v>-53.56</c:v>
                </c:pt>
                <c:pt idx="1871">
                  <c:v>-53.49</c:v>
                </c:pt>
                <c:pt idx="1872">
                  <c:v>-53.42</c:v>
                </c:pt>
                <c:pt idx="1873">
                  <c:v>-53.4</c:v>
                </c:pt>
                <c:pt idx="1874">
                  <c:v>-53.36</c:v>
                </c:pt>
                <c:pt idx="1875">
                  <c:v>-53.33</c:v>
                </c:pt>
                <c:pt idx="1876">
                  <c:v>-53.27</c:v>
                </c:pt>
                <c:pt idx="1877">
                  <c:v>-53.17</c:v>
                </c:pt>
                <c:pt idx="1878">
                  <c:v>-53.02</c:v>
                </c:pt>
                <c:pt idx="1879">
                  <c:v>-52.84</c:v>
                </c:pt>
                <c:pt idx="1880">
                  <c:v>-52.62</c:v>
                </c:pt>
                <c:pt idx="1881">
                  <c:v>-52.42</c:v>
                </c:pt>
                <c:pt idx="1882">
                  <c:v>-52.22</c:v>
                </c:pt>
                <c:pt idx="1883">
                  <c:v>-52.04</c:v>
                </c:pt>
                <c:pt idx="1884">
                  <c:v>-51.86</c:v>
                </c:pt>
                <c:pt idx="1885">
                  <c:v>-51.69</c:v>
                </c:pt>
                <c:pt idx="1886">
                  <c:v>-51.5</c:v>
                </c:pt>
                <c:pt idx="1887">
                  <c:v>-51.28</c:v>
                </c:pt>
                <c:pt idx="1888">
                  <c:v>-51.04</c:v>
                </c:pt>
                <c:pt idx="1889">
                  <c:v>-50.76</c:v>
                </c:pt>
                <c:pt idx="1890">
                  <c:v>-50.43</c:v>
                </c:pt>
                <c:pt idx="1891">
                  <c:v>-50.02</c:v>
                </c:pt>
                <c:pt idx="1892">
                  <c:v>-49.56</c:v>
                </c:pt>
                <c:pt idx="1893">
                  <c:v>-49.04</c:v>
                </c:pt>
                <c:pt idx="1894">
                  <c:v>-48.47</c:v>
                </c:pt>
                <c:pt idx="1895">
                  <c:v>-47.87</c:v>
                </c:pt>
                <c:pt idx="1896">
                  <c:v>-47.26</c:v>
                </c:pt>
                <c:pt idx="1897">
                  <c:v>-46.63</c:v>
                </c:pt>
                <c:pt idx="1898">
                  <c:v>-45.96</c:v>
                </c:pt>
                <c:pt idx="1899">
                  <c:v>-45.23</c:v>
                </c:pt>
                <c:pt idx="1900">
                  <c:v>-44.41</c:v>
                </c:pt>
                <c:pt idx="1901">
                  <c:v>-43.44</c:v>
                </c:pt>
                <c:pt idx="1902">
                  <c:v>-42.35</c:v>
                </c:pt>
                <c:pt idx="1903">
                  <c:v>-41.13</c:v>
                </c:pt>
                <c:pt idx="1904">
                  <c:v>-39.82</c:v>
                </c:pt>
                <c:pt idx="1905">
                  <c:v>-38.43</c:v>
                </c:pt>
                <c:pt idx="1906">
                  <c:v>-36.99</c:v>
                </c:pt>
                <c:pt idx="1907">
                  <c:v>-35.520000000000003</c:v>
                </c:pt>
                <c:pt idx="1908">
                  <c:v>-34.01</c:v>
                </c:pt>
                <c:pt idx="1909">
                  <c:v>-32.36</c:v>
                </c:pt>
                <c:pt idx="1910">
                  <c:v>-30.59</c:v>
                </c:pt>
                <c:pt idx="1911">
                  <c:v>-28.76</c:v>
                </c:pt>
                <c:pt idx="1912">
                  <c:v>-26.81</c:v>
                </c:pt>
                <c:pt idx="1913">
                  <c:v>-24.77</c:v>
                </c:pt>
                <c:pt idx="1914">
                  <c:v>-22.64</c:v>
                </c:pt>
                <c:pt idx="1915">
                  <c:v>-20.45</c:v>
                </c:pt>
                <c:pt idx="1916">
                  <c:v>-18.2</c:v>
                </c:pt>
                <c:pt idx="1917">
                  <c:v>-15.9</c:v>
                </c:pt>
                <c:pt idx="1918">
                  <c:v>-13.62</c:v>
                </c:pt>
                <c:pt idx="1919">
                  <c:v>-11.35</c:v>
                </c:pt>
                <c:pt idx="1920">
                  <c:v>-9.15</c:v>
                </c:pt>
                <c:pt idx="1921">
                  <c:v>-7.02</c:v>
                </c:pt>
                <c:pt idx="1922">
                  <c:v>-4.92</c:v>
                </c:pt>
                <c:pt idx="1923">
                  <c:v>-2.77</c:v>
                </c:pt>
                <c:pt idx="1924">
                  <c:v>-0.44</c:v>
                </c:pt>
                <c:pt idx="1925">
                  <c:v>2.06</c:v>
                </c:pt>
                <c:pt idx="1926">
                  <c:v>4.75</c:v>
                </c:pt>
                <c:pt idx="1927">
                  <c:v>7.48</c:v>
                </c:pt>
                <c:pt idx="1928">
                  <c:v>10.16</c:v>
                </c:pt>
                <c:pt idx="1929">
                  <c:v>12.7</c:v>
                </c:pt>
                <c:pt idx="1930">
                  <c:v>15.08</c:v>
                </c:pt>
                <c:pt idx="1931">
                  <c:v>17.34</c:v>
                </c:pt>
                <c:pt idx="1932">
                  <c:v>19.600000000000001</c:v>
                </c:pt>
                <c:pt idx="1933">
                  <c:v>21.91</c:v>
                </c:pt>
                <c:pt idx="1934">
                  <c:v>24.37</c:v>
                </c:pt>
                <c:pt idx="1935">
                  <c:v>26.95</c:v>
                </c:pt>
                <c:pt idx="1936">
                  <c:v>29.63</c:v>
                </c:pt>
                <c:pt idx="1937">
                  <c:v>32.35</c:v>
                </c:pt>
                <c:pt idx="1938">
                  <c:v>35.04</c:v>
                </c:pt>
                <c:pt idx="1939">
                  <c:v>37.65</c:v>
                </c:pt>
                <c:pt idx="1940">
                  <c:v>40.11</c:v>
                </c:pt>
                <c:pt idx="1941">
                  <c:v>42.51</c:v>
                </c:pt>
                <c:pt idx="1942">
                  <c:v>44.85</c:v>
                </c:pt>
                <c:pt idx="1943">
                  <c:v>47.21</c:v>
                </c:pt>
                <c:pt idx="1944">
                  <c:v>49.59</c:v>
                </c:pt>
                <c:pt idx="1945">
                  <c:v>52.01</c:v>
                </c:pt>
                <c:pt idx="1946">
                  <c:v>54.49</c:v>
                </c:pt>
                <c:pt idx="1947">
                  <c:v>57.01</c:v>
                </c:pt>
                <c:pt idx="1948">
                  <c:v>59.55</c:v>
                </c:pt>
                <c:pt idx="1949">
                  <c:v>62.06</c:v>
                </c:pt>
                <c:pt idx="1950">
                  <c:v>64.5</c:v>
                </c:pt>
                <c:pt idx="1951">
                  <c:v>66.78</c:v>
                </c:pt>
                <c:pt idx="1952">
                  <c:v>68.88</c:v>
                </c:pt>
                <c:pt idx="1953">
                  <c:v>70.819999999999993</c:v>
                </c:pt>
                <c:pt idx="1954">
                  <c:v>72.5</c:v>
                </c:pt>
                <c:pt idx="1955">
                  <c:v>73.92</c:v>
                </c:pt>
                <c:pt idx="1956">
                  <c:v>75.06</c:v>
                </c:pt>
                <c:pt idx="1957">
                  <c:v>75.87</c:v>
                </c:pt>
                <c:pt idx="1958">
                  <c:v>76.489999999999995</c:v>
                </c:pt>
                <c:pt idx="1959">
                  <c:v>76.95</c:v>
                </c:pt>
                <c:pt idx="1960">
                  <c:v>77.22</c:v>
                </c:pt>
                <c:pt idx="1961">
                  <c:v>77.37</c:v>
                </c:pt>
                <c:pt idx="1962">
                  <c:v>77.41</c:v>
                </c:pt>
                <c:pt idx="1963">
                  <c:v>77.37</c:v>
                </c:pt>
                <c:pt idx="1964">
                  <c:v>77.19</c:v>
                </c:pt>
                <c:pt idx="1965">
                  <c:v>77.06</c:v>
                </c:pt>
                <c:pt idx="1966">
                  <c:v>76.86</c:v>
                </c:pt>
                <c:pt idx="1967">
                  <c:v>76.7</c:v>
                </c:pt>
                <c:pt idx="1968">
                  <c:v>76.510000000000005</c:v>
                </c:pt>
                <c:pt idx="1969">
                  <c:v>76.349999999999994</c:v>
                </c:pt>
                <c:pt idx="1970">
                  <c:v>76.19</c:v>
                </c:pt>
                <c:pt idx="1971">
                  <c:v>76.06</c:v>
                </c:pt>
                <c:pt idx="1972">
                  <c:v>75.91</c:v>
                </c:pt>
                <c:pt idx="1973">
                  <c:v>75.790000000000006</c:v>
                </c:pt>
                <c:pt idx="1974">
                  <c:v>75.67</c:v>
                </c:pt>
                <c:pt idx="1975">
                  <c:v>75.53</c:v>
                </c:pt>
                <c:pt idx="1976">
                  <c:v>75.36</c:v>
                </c:pt>
                <c:pt idx="1977">
                  <c:v>75.16</c:v>
                </c:pt>
                <c:pt idx="1978">
                  <c:v>74.95</c:v>
                </c:pt>
                <c:pt idx="1979">
                  <c:v>74.680000000000007</c:v>
                </c:pt>
                <c:pt idx="1980">
                  <c:v>74.39</c:v>
                </c:pt>
                <c:pt idx="1981">
                  <c:v>74.06</c:v>
                </c:pt>
                <c:pt idx="1982">
                  <c:v>73.7</c:v>
                </c:pt>
                <c:pt idx="1983">
                  <c:v>73.319999999999993</c:v>
                </c:pt>
                <c:pt idx="1984">
                  <c:v>72.92</c:v>
                </c:pt>
                <c:pt idx="1985">
                  <c:v>72.5</c:v>
                </c:pt>
                <c:pt idx="1986">
                  <c:v>72.13</c:v>
                </c:pt>
                <c:pt idx="1987">
                  <c:v>71.62</c:v>
                </c:pt>
                <c:pt idx="1988">
                  <c:v>71.099999999999994</c:v>
                </c:pt>
                <c:pt idx="1989">
                  <c:v>70.569999999999993</c:v>
                </c:pt>
                <c:pt idx="1990">
                  <c:v>69.97</c:v>
                </c:pt>
                <c:pt idx="1991">
                  <c:v>69.3</c:v>
                </c:pt>
                <c:pt idx="1992">
                  <c:v>68.56</c:v>
                </c:pt>
                <c:pt idx="1993">
                  <c:v>67.72</c:v>
                </c:pt>
                <c:pt idx="1994">
                  <c:v>66.78</c:v>
                </c:pt>
                <c:pt idx="1995">
                  <c:v>65.72</c:v>
                </c:pt>
                <c:pt idx="1996">
                  <c:v>64.55</c:v>
                </c:pt>
                <c:pt idx="1997">
                  <c:v>63.29</c:v>
                </c:pt>
                <c:pt idx="1998">
                  <c:v>61.94</c:v>
                </c:pt>
                <c:pt idx="1999">
                  <c:v>60.51</c:v>
                </c:pt>
                <c:pt idx="2000">
                  <c:v>58.98</c:v>
                </c:pt>
                <c:pt idx="2001">
                  <c:v>57.34</c:v>
                </c:pt>
                <c:pt idx="2002">
                  <c:v>55.6</c:v>
                </c:pt>
                <c:pt idx="2003">
                  <c:v>53.73</c:v>
                </c:pt>
                <c:pt idx="2004">
                  <c:v>51.78</c:v>
                </c:pt>
                <c:pt idx="2005">
                  <c:v>49.78</c:v>
                </c:pt>
                <c:pt idx="2006">
                  <c:v>47.74</c:v>
                </c:pt>
                <c:pt idx="2007">
                  <c:v>45.62</c:v>
                </c:pt>
                <c:pt idx="2008">
                  <c:v>43.46</c:v>
                </c:pt>
                <c:pt idx="2009">
                  <c:v>41.24</c:v>
                </c:pt>
                <c:pt idx="2010">
                  <c:v>38.979999999999997</c:v>
                </c:pt>
                <c:pt idx="2011">
                  <c:v>36.72</c:v>
                </c:pt>
                <c:pt idx="2012">
                  <c:v>34.47</c:v>
                </c:pt>
                <c:pt idx="2013">
                  <c:v>32.21</c:v>
                </c:pt>
                <c:pt idx="2014">
                  <c:v>29.91</c:v>
                </c:pt>
                <c:pt idx="2015">
                  <c:v>27.58</c:v>
                </c:pt>
                <c:pt idx="2016">
                  <c:v>25.18</c:v>
                </c:pt>
                <c:pt idx="2017">
                  <c:v>22.77</c:v>
                </c:pt>
                <c:pt idx="2018">
                  <c:v>20.329999999999998</c:v>
                </c:pt>
                <c:pt idx="2019">
                  <c:v>17.87</c:v>
                </c:pt>
                <c:pt idx="2020">
                  <c:v>15.41</c:v>
                </c:pt>
                <c:pt idx="2021">
                  <c:v>12.93</c:v>
                </c:pt>
                <c:pt idx="2022">
                  <c:v>10.39</c:v>
                </c:pt>
                <c:pt idx="2023">
                  <c:v>7.84</c:v>
                </c:pt>
                <c:pt idx="2024">
                  <c:v>5.26</c:v>
                </c:pt>
                <c:pt idx="2025">
                  <c:v>2.63</c:v>
                </c:pt>
                <c:pt idx="2026">
                  <c:v>0</c:v>
                </c:pt>
                <c:pt idx="2027">
                  <c:v>-2.66</c:v>
                </c:pt>
                <c:pt idx="2028">
                  <c:v>-5.3</c:v>
                </c:pt>
                <c:pt idx="2029">
                  <c:v>-7.95</c:v>
                </c:pt>
                <c:pt idx="2030">
                  <c:v>-10.58</c:v>
                </c:pt>
                <c:pt idx="2031">
                  <c:v>-13.23</c:v>
                </c:pt>
                <c:pt idx="2032">
                  <c:v>-15.88</c:v>
                </c:pt>
                <c:pt idx="2033">
                  <c:v>-18.53</c:v>
                </c:pt>
                <c:pt idx="2034">
                  <c:v>-21.22</c:v>
                </c:pt>
                <c:pt idx="2035">
                  <c:v>-23.89</c:v>
                </c:pt>
                <c:pt idx="2036">
                  <c:v>-26.52</c:v>
                </c:pt>
                <c:pt idx="2037">
                  <c:v>-29.1</c:v>
                </c:pt>
                <c:pt idx="2038">
                  <c:v>-31.57</c:v>
                </c:pt>
                <c:pt idx="2039">
                  <c:v>-33.909999999999997</c:v>
                </c:pt>
                <c:pt idx="2040">
                  <c:v>-36.19</c:v>
                </c:pt>
                <c:pt idx="2041">
                  <c:v>-38.340000000000003</c:v>
                </c:pt>
                <c:pt idx="2042">
                  <c:v>-40.43</c:v>
                </c:pt>
                <c:pt idx="2043">
                  <c:v>-42.44</c:v>
                </c:pt>
                <c:pt idx="2044">
                  <c:v>-44.37</c:v>
                </c:pt>
                <c:pt idx="2045">
                  <c:v>-46.27</c:v>
                </c:pt>
                <c:pt idx="2046">
                  <c:v>-48.08</c:v>
                </c:pt>
                <c:pt idx="2047">
                  <c:v>-49.77</c:v>
                </c:pt>
                <c:pt idx="2048">
                  <c:v>-51.3</c:v>
                </c:pt>
                <c:pt idx="2049">
                  <c:v>-52.69</c:v>
                </c:pt>
                <c:pt idx="2050">
                  <c:v>-53.95</c:v>
                </c:pt>
                <c:pt idx="2051">
                  <c:v>-55.1</c:v>
                </c:pt>
                <c:pt idx="2052">
                  <c:v>-56.08</c:v>
                </c:pt>
                <c:pt idx="2053">
                  <c:v>-56.94</c:v>
                </c:pt>
                <c:pt idx="2054">
                  <c:v>-57.72</c:v>
                </c:pt>
                <c:pt idx="2055">
                  <c:v>-58.42</c:v>
                </c:pt>
                <c:pt idx="2056">
                  <c:v>-59.01</c:v>
                </c:pt>
                <c:pt idx="2057">
                  <c:v>-59.44</c:v>
                </c:pt>
                <c:pt idx="2058">
                  <c:v>-59.71</c:v>
                </c:pt>
                <c:pt idx="2059">
                  <c:v>-59.9</c:v>
                </c:pt>
                <c:pt idx="2060">
                  <c:v>-60</c:v>
                </c:pt>
                <c:pt idx="2061">
                  <c:v>-59.96</c:v>
                </c:pt>
                <c:pt idx="2062">
                  <c:v>-59.93</c:v>
                </c:pt>
                <c:pt idx="2063">
                  <c:v>-59.85</c:v>
                </c:pt>
                <c:pt idx="2064">
                  <c:v>-59.69</c:v>
                </c:pt>
                <c:pt idx="2065">
                  <c:v>-59.49</c:v>
                </c:pt>
                <c:pt idx="2066">
                  <c:v>-59.3</c:v>
                </c:pt>
                <c:pt idx="2067">
                  <c:v>-59.1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7FA-45BF-AA45-55679F5234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423472"/>
        <c:axId val="34424304"/>
      </c:lineChart>
      <c:catAx>
        <c:axId val="34423472"/>
        <c:scaling>
          <c:orientation val="minMax"/>
        </c:scaling>
        <c:delete val="1"/>
        <c:axPos val="b"/>
        <c:majorTickMark val="none"/>
        <c:minorTickMark val="none"/>
        <c:tickLblPos val="nextTo"/>
        <c:crossAx val="34424304"/>
        <c:crosses val="autoZero"/>
        <c:auto val="1"/>
        <c:lblAlgn val="ctr"/>
        <c:lblOffset val="100"/>
        <c:noMultiLvlLbl val="0"/>
      </c:catAx>
      <c:valAx>
        <c:axId val="34424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442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>
        <c:manualLayout>
          <c:layoutTarget val="inner"/>
          <c:xMode val="edge"/>
          <c:yMode val="edge"/>
          <c:x val="8.5979869657700228E-2"/>
          <c:y val="7.6264856729680211E-2"/>
          <c:w val="0.89170267363442157"/>
          <c:h val="0.84169908028139395"/>
        </c:manualLayout>
      </c:layout>
      <c:lineChart>
        <c:grouping val="standard"/>
        <c:varyColors val="0"/>
        <c:ser>
          <c:idx val="0"/>
          <c:order val="0"/>
          <c:tx>
            <c:strRef>
              <c:f>動作1!$L$1</c:f>
              <c:strCache>
                <c:ptCount val="1"/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Lbl>
              <c:idx val="626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D767-45D1-B444-35BC530A1FEA}"/>
                </c:ext>
              </c:extLst>
            </c:dLbl>
            <c:dLbl>
              <c:idx val="690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1-D767-45D1-B444-35BC530A1FEA}"/>
                </c:ext>
              </c:extLst>
            </c:dLbl>
            <c:dLbl>
              <c:idx val="1189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D767-45D1-B444-35BC530A1FE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動作1!$L$2:$L$2171</c:f>
              <c:numCache>
                <c:formatCode>General</c:formatCode>
                <c:ptCount val="2170"/>
                <c:pt idx="0">
                  <c:v>-105.95</c:v>
                </c:pt>
                <c:pt idx="1">
                  <c:v>-106.06</c:v>
                </c:pt>
                <c:pt idx="2">
                  <c:v>-106.22</c:v>
                </c:pt>
                <c:pt idx="3">
                  <c:v>-106.4</c:v>
                </c:pt>
                <c:pt idx="4">
                  <c:v>-106.58</c:v>
                </c:pt>
                <c:pt idx="5">
                  <c:v>-106.77</c:v>
                </c:pt>
                <c:pt idx="6">
                  <c:v>-106.95</c:v>
                </c:pt>
                <c:pt idx="7">
                  <c:v>-107.13</c:v>
                </c:pt>
                <c:pt idx="8">
                  <c:v>-107.28</c:v>
                </c:pt>
                <c:pt idx="9">
                  <c:v>-107.39</c:v>
                </c:pt>
                <c:pt idx="10">
                  <c:v>-107.47</c:v>
                </c:pt>
                <c:pt idx="11">
                  <c:v>-107.53</c:v>
                </c:pt>
                <c:pt idx="12">
                  <c:v>-107.59</c:v>
                </c:pt>
                <c:pt idx="13">
                  <c:v>-107.66</c:v>
                </c:pt>
                <c:pt idx="14">
                  <c:v>-107.8</c:v>
                </c:pt>
                <c:pt idx="15">
                  <c:v>-107.93</c:v>
                </c:pt>
                <c:pt idx="16">
                  <c:v>-108.08</c:v>
                </c:pt>
                <c:pt idx="17">
                  <c:v>-108.22</c:v>
                </c:pt>
                <c:pt idx="18">
                  <c:v>-108.37</c:v>
                </c:pt>
                <c:pt idx="19">
                  <c:v>-108.54</c:v>
                </c:pt>
                <c:pt idx="20">
                  <c:v>-108.68</c:v>
                </c:pt>
                <c:pt idx="21">
                  <c:v>-108.88</c:v>
                </c:pt>
                <c:pt idx="22">
                  <c:v>-109.07</c:v>
                </c:pt>
                <c:pt idx="23">
                  <c:v>-109.28</c:v>
                </c:pt>
                <c:pt idx="24">
                  <c:v>-109.49</c:v>
                </c:pt>
                <c:pt idx="25">
                  <c:v>-109.69</c:v>
                </c:pt>
                <c:pt idx="26">
                  <c:v>-109.88</c:v>
                </c:pt>
                <c:pt idx="27">
                  <c:v>-110.08</c:v>
                </c:pt>
                <c:pt idx="28">
                  <c:v>-110.26</c:v>
                </c:pt>
                <c:pt idx="29">
                  <c:v>-110.41</c:v>
                </c:pt>
                <c:pt idx="30">
                  <c:v>-110.54</c:v>
                </c:pt>
                <c:pt idx="31">
                  <c:v>-110.65</c:v>
                </c:pt>
                <c:pt idx="32">
                  <c:v>-110.77</c:v>
                </c:pt>
                <c:pt idx="33">
                  <c:v>-110.86</c:v>
                </c:pt>
                <c:pt idx="34">
                  <c:v>-110.96</c:v>
                </c:pt>
                <c:pt idx="35">
                  <c:v>-111.07</c:v>
                </c:pt>
                <c:pt idx="36">
                  <c:v>-111.16</c:v>
                </c:pt>
                <c:pt idx="37">
                  <c:v>-111.28</c:v>
                </c:pt>
                <c:pt idx="38">
                  <c:v>-111.4</c:v>
                </c:pt>
                <c:pt idx="39">
                  <c:v>-111.5</c:v>
                </c:pt>
                <c:pt idx="40">
                  <c:v>-111.6</c:v>
                </c:pt>
                <c:pt idx="41">
                  <c:v>-111.69</c:v>
                </c:pt>
                <c:pt idx="42">
                  <c:v>-111.74</c:v>
                </c:pt>
                <c:pt idx="43">
                  <c:v>-111.8</c:v>
                </c:pt>
                <c:pt idx="44">
                  <c:v>-111.87</c:v>
                </c:pt>
                <c:pt idx="45">
                  <c:v>-111.97</c:v>
                </c:pt>
                <c:pt idx="46">
                  <c:v>-112.01</c:v>
                </c:pt>
                <c:pt idx="47">
                  <c:v>-112.05</c:v>
                </c:pt>
                <c:pt idx="48">
                  <c:v>-112.09</c:v>
                </c:pt>
                <c:pt idx="49">
                  <c:v>-112.14</c:v>
                </c:pt>
                <c:pt idx="50">
                  <c:v>-112.22</c:v>
                </c:pt>
                <c:pt idx="51">
                  <c:v>-112.29</c:v>
                </c:pt>
                <c:pt idx="52">
                  <c:v>-112.38</c:v>
                </c:pt>
                <c:pt idx="53">
                  <c:v>-112.44</c:v>
                </c:pt>
                <c:pt idx="54">
                  <c:v>-112.51</c:v>
                </c:pt>
                <c:pt idx="55">
                  <c:v>-112.62</c:v>
                </c:pt>
                <c:pt idx="56">
                  <c:v>-112.71</c:v>
                </c:pt>
                <c:pt idx="57">
                  <c:v>-112.87</c:v>
                </c:pt>
                <c:pt idx="58">
                  <c:v>-113.02</c:v>
                </c:pt>
                <c:pt idx="59">
                  <c:v>-113.21</c:v>
                </c:pt>
                <c:pt idx="60">
                  <c:v>-113.36</c:v>
                </c:pt>
                <c:pt idx="61">
                  <c:v>-113.48</c:v>
                </c:pt>
                <c:pt idx="62">
                  <c:v>-113.62</c:v>
                </c:pt>
                <c:pt idx="63">
                  <c:v>-113.75</c:v>
                </c:pt>
                <c:pt idx="64">
                  <c:v>-113.91</c:v>
                </c:pt>
                <c:pt idx="65">
                  <c:v>-114.1</c:v>
                </c:pt>
                <c:pt idx="66">
                  <c:v>-114.34</c:v>
                </c:pt>
                <c:pt idx="67">
                  <c:v>-114.61</c:v>
                </c:pt>
                <c:pt idx="68">
                  <c:v>-114.91</c:v>
                </c:pt>
                <c:pt idx="69">
                  <c:v>-115.23</c:v>
                </c:pt>
                <c:pt idx="70">
                  <c:v>-115.51</c:v>
                </c:pt>
                <c:pt idx="71">
                  <c:v>-115.76</c:v>
                </c:pt>
                <c:pt idx="72">
                  <c:v>-115.95</c:v>
                </c:pt>
                <c:pt idx="73">
                  <c:v>-116.14</c:v>
                </c:pt>
                <c:pt idx="74">
                  <c:v>-116.32</c:v>
                </c:pt>
                <c:pt idx="75">
                  <c:v>-116.53</c:v>
                </c:pt>
                <c:pt idx="76">
                  <c:v>-116.69</c:v>
                </c:pt>
                <c:pt idx="77">
                  <c:v>-116.76</c:v>
                </c:pt>
                <c:pt idx="78">
                  <c:v>-116.82</c:v>
                </c:pt>
                <c:pt idx="79">
                  <c:v>-116.87</c:v>
                </c:pt>
                <c:pt idx="80">
                  <c:v>-116.93</c:v>
                </c:pt>
                <c:pt idx="81">
                  <c:v>-117.06</c:v>
                </c:pt>
                <c:pt idx="82">
                  <c:v>-117.22</c:v>
                </c:pt>
                <c:pt idx="83">
                  <c:v>-117.37</c:v>
                </c:pt>
                <c:pt idx="84">
                  <c:v>-117.56</c:v>
                </c:pt>
                <c:pt idx="85">
                  <c:v>-117.79</c:v>
                </c:pt>
                <c:pt idx="86">
                  <c:v>-118.03</c:v>
                </c:pt>
                <c:pt idx="87">
                  <c:v>-118.29</c:v>
                </c:pt>
                <c:pt idx="88">
                  <c:v>-118.52</c:v>
                </c:pt>
                <c:pt idx="89">
                  <c:v>-118.74</c:v>
                </c:pt>
                <c:pt idx="90">
                  <c:v>-119.09</c:v>
                </c:pt>
                <c:pt idx="91">
                  <c:v>-119.49</c:v>
                </c:pt>
                <c:pt idx="92">
                  <c:v>-119.91</c:v>
                </c:pt>
                <c:pt idx="93">
                  <c:v>-120.33</c:v>
                </c:pt>
                <c:pt idx="94">
                  <c:v>-120.74</c:v>
                </c:pt>
                <c:pt idx="95">
                  <c:v>-121.12</c:v>
                </c:pt>
                <c:pt idx="96">
                  <c:v>-121.47</c:v>
                </c:pt>
                <c:pt idx="97">
                  <c:v>-121.73</c:v>
                </c:pt>
                <c:pt idx="98">
                  <c:v>-121.91</c:v>
                </c:pt>
                <c:pt idx="99">
                  <c:v>-122.07</c:v>
                </c:pt>
                <c:pt idx="100">
                  <c:v>-122.19</c:v>
                </c:pt>
                <c:pt idx="101">
                  <c:v>-122.36</c:v>
                </c:pt>
                <c:pt idx="102">
                  <c:v>-122.58</c:v>
                </c:pt>
                <c:pt idx="103">
                  <c:v>-122.85</c:v>
                </c:pt>
                <c:pt idx="104">
                  <c:v>-123.22</c:v>
                </c:pt>
                <c:pt idx="105">
                  <c:v>-123.61</c:v>
                </c:pt>
                <c:pt idx="106">
                  <c:v>-124.04</c:v>
                </c:pt>
                <c:pt idx="107">
                  <c:v>-124.57</c:v>
                </c:pt>
                <c:pt idx="108">
                  <c:v>-125.2</c:v>
                </c:pt>
                <c:pt idx="109">
                  <c:v>-125.87</c:v>
                </c:pt>
                <c:pt idx="110">
                  <c:v>-126.59</c:v>
                </c:pt>
                <c:pt idx="111">
                  <c:v>-127.39</c:v>
                </c:pt>
                <c:pt idx="112">
                  <c:v>-128.09</c:v>
                </c:pt>
                <c:pt idx="113">
                  <c:v>-128.71</c:v>
                </c:pt>
                <c:pt idx="114">
                  <c:v>-129.21</c:v>
                </c:pt>
                <c:pt idx="115">
                  <c:v>-129.63</c:v>
                </c:pt>
                <c:pt idx="116">
                  <c:v>-130</c:v>
                </c:pt>
                <c:pt idx="117">
                  <c:v>-130.34</c:v>
                </c:pt>
                <c:pt idx="118">
                  <c:v>-130.75</c:v>
                </c:pt>
                <c:pt idx="119">
                  <c:v>-131.19</c:v>
                </c:pt>
                <c:pt idx="120">
                  <c:v>-131.72</c:v>
                </c:pt>
                <c:pt idx="121">
                  <c:v>-132.33000000000001</c:v>
                </c:pt>
                <c:pt idx="122">
                  <c:v>-132.83000000000001</c:v>
                </c:pt>
                <c:pt idx="123">
                  <c:v>-133.34</c:v>
                </c:pt>
                <c:pt idx="124">
                  <c:v>-133.80000000000001</c:v>
                </c:pt>
                <c:pt idx="125">
                  <c:v>-134.38</c:v>
                </c:pt>
                <c:pt idx="126">
                  <c:v>-135.09</c:v>
                </c:pt>
                <c:pt idx="127">
                  <c:v>-135.82</c:v>
                </c:pt>
                <c:pt idx="128">
                  <c:v>-136.69</c:v>
                </c:pt>
                <c:pt idx="129">
                  <c:v>-137.6</c:v>
                </c:pt>
                <c:pt idx="130">
                  <c:v>-138.57</c:v>
                </c:pt>
                <c:pt idx="131">
                  <c:v>-139.59</c:v>
                </c:pt>
                <c:pt idx="132">
                  <c:v>-140.56</c:v>
                </c:pt>
                <c:pt idx="133">
                  <c:v>-141.44</c:v>
                </c:pt>
                <c:pt idx="134">
                  <c:v>-142.34</c:v>
                </c:pt>
                <c:pt idx="135">
                  <c:v>-143.30000000000001</c:v>
                </c:pt>
                <c:pt idx="136">
                  <c:v>-144.26</c:v>
                </c:pt>
                <c:pt idx="137">
                  <c:v>-145.24</c:v>
                </c:pt>
                <c:pt idx="138">
                  <c:v>-146.32</c:v>
                </c:pt>
                <c:pt idx="139">
                  <c:v>-147.49</c:v>
                </c:pt>
                <c:pt idx="140">
                  <c:v>-148.71</c:v>
                </c:pt>
                <c:pt idx="141">
                  <c:v>-149.96</c:v>
                </c:pt>
                <c:pt idx="142">
                  <c:v>-151.21</c:v>
                </c:pt>
                <c:pt idx="143">
                  <c:v>-152.57</c:v>
                </c:pt>
                <c:pt idx="144">
                  <c:v>-153.9</c:v>
                </c:pt>
                <c:pt idx="145">
                  <c:v>-155.16</c:v>
                </c:pt>
                <c:pt idx="146">
                  <c:v>-156.26</c:v>
                </c:pt>
                <c:pt idx="147">
                  <c:v>-157.05000000000001</c:v>
                </c:pt>
                <c:pt idx="148">
                  <c:v>-157.72</c:v>
                </c:pt>
                <c:pt idx="149">
                  <c:v>-158.30000000000001</c:v>
                </c:pt>
                <c:pt idx="150">
                  <c:v>-158.86000000000001</c:v>
                </c:pt>
                <c:pt idx="151">
                  <c:v>-159.47</c:v>
                </c:pt>
                <c:pt idx="152">
                  <c:v>-160.16</c:v>
                </c:pt>
                <c:pt idx="153">
                  <c:v>-160.69999999999999</c:v>
                </c:pt>
                <c:pt idx="154">
                  <c:v>-160.97</c:v>
                </c:pt>
                <c:pt idx="155">
                  <c:v>-161.12</c:v>
                </c:pt>
                <c:pt idx="156">
                  <c:v>-161.27000000000001</c:v>
                </c:pt>
                <c:pt idx="157">
                  <c:v>-161.31</c:v>
                </c:pt>
                <c:pt idx="158">
                  <c:v>-161.34</c:v>
                </c:pt>
                <c:pt idx="159">
                  <c:v>-161.44999999999999</c:v>
                </c:pt>
                <c:pt idx="160">
                  <c:v>-161.54</c:v>
                </c:pt>
                <c:pt idx="161">
                  <c:v>-161.65</c:v>
                </c:pt>
                <c:pt idx="162">
                  <c:v>-161.79</c:v>
                </c:pt>
                <c:pt idx="163">
                  <c:v>-161.9</c:v>
                </c:pt>
                <c:pt idx="164">
                  <c:v>-162.09</c:v>
                </c:pt>
                <c:pt idx="165">
                  <c:v>-162.29</c:v>
                </c:pt>
                <c:pt idx="166">
                  <c:v>-162.55000000000001</c:v>
                </c:pt>
                <c:pt idx="167">
                  <c:v>-162.94</c:v>
                </c:pt>
                <c:pt idx="168">
                  <c:v>-163.38999999999999</c:v>
                </c:pt>
                <c:pt idx="169">
                  <c:v>-164.02</c:v>
                </c:pt>
                <c:pt idx="170">
                  <c:v>-164.76</c:v>
                </c:pt>
                <c:pt idx="171">
                  <c:v>-165.57</c:v>
                </c:pt>
                <c:pt idx="172">
                  <c:v>-166.47</c:v>
                </c:pt>
                <c:pt idx="173">
                  <c:v>-167.31</c:v>
                </c:pt>
                <c:pt idx="174">
                  <c:v>-168.13</c:v>
                </c:pt>
                <c:pt idx="175">
                  <c:v>-168.89</c:v>
                </c:pt>
                <c:pt idx="176">
                  <c:v>-169.37</c:v>
                </c:pt>
                <c:pt idx="177">
                  <c:v>-169.82</c:v>
                </c:pt>
                <c:pt idx="178">
                  <c:v>-170.34</c:v>
                </c:pt>
                <c:pt idx="179">
                  <c:v>-170.94</c:v>
                </c:pt>
                <c:pt idx="180">
                  <c:v>-171.36</c:v>
                </c:pt>
                <c:pt idx="181">
                  <c:v>-171.7</c:v>
                </c:pt>
                <c:pt idx="182">
                  <c:v>-172.14</c:v>
                </c:pt>
                <c:pt idx="183">
                  <c:v>-172.49</c:v>
                </c:pt>
                <c:pt idx="184">
                  <c:v>-172.95</c:v>
                </c:pt>
                <c:pt idx="185">
                  <c:v>-173.56</c:v>
                </c:pt>
                <c:pt idx="186">
                  <c:v>-174.27</c:v>
                </c:pt>
                <c:pt idx="187">
                  <c:v>-175.2</c:v>
                </c:pt>
                <c:pt idx="188">
                  <c:v>-176.23</c:v>
                </c:pt>
                <c:pt idx="189">
                  <c:v>-177.35</c:v>
                </c:pt>
                <c:pt idx="190">
                  <c:v>-178.52</c:v>
                </c:pt>
                <c:pt idx="191">
                  <c:v>-179.6</c:v>
                </c:pt>
                <c:pt idx="192">
                  <c:v>179.56</c:v>
                </c:pt>
                <c:pt idx="193">
                  <c:v>178.87</c:v>
                </c:pt>
                <c:pt idx="194">
                  <c:v>178.36</c:v>
                </c:pt>
                <c:pt idx="195">
                  <c:v>177.9</c:v>
                </c:pt>
                <c:pt idx="196">
                  <c:v>177.58</c:v>
                </c:pt>
                <c:pt idx="197">
                  <c:v>177.16</c:v>
                </c:pt>
                <c:pt idx="198">
                  <c:v>176.65</c:v>
                </c:pt>
                <c:pt idx="199">
                  <c:v>176.23</c:v>
                </c:pt>
                <c:pt idx="200">
                  <c:v>175.88</c:v>
                </c:pt>
                <c:pt idx="201">
                  <c:v>175.54</c:v>
                </c:pt>
                <c:pt idx="202">
                  <c:v>175.07</c:v>
                </c:pt>
                <c:pt idx="203">
                  <c:v>174.47</c:v>
                </c:pt>
                <c:pt idx="204">
                  <c:v>173.85</c:v>
                </c:pt>
                <c:pt idx="205">
                  <c:v>173.19</c:v>
                </c:pt>
                <c:pt idx="206">
                  <c:v>172.61</c:v>
                </c:pt>
                <c:pt idx="207">
                  <c:v>172.11</c:v>
                </c:pt>
                <c:pt idx="208">
                  <c:v>171.79</c:v>
                </c:pt>
                <c:pt idx="209">
                  <c:v>171.56</c:v>
                </c:pt>
                <c:pt idx="210">
                  <c:v>171.3</c:v>
                </c:pt>
                <c:pt idx="211">
                  <c:v>171.02</c:v>
                </c:pt>
                <c:pt idx="212">
                  <c:v>170.77</c:v>
                </c:pt>
                <c:pt idx="213">
                  <c:v>170.65</c:v>
                </c:pt>
                <c:pt idx="214">
                  <c:v>170.57</c:v>
                </c:pt>
                <c:pt idx="215">
                  <c:v>170.43</c:v>
                </c:pt>
                <c:pt idx="216">
                  <c:v>170.2</c:v>
                </c:pt>
                <c:pt idx="217">
                  <c:v>169.8</c:v>
                </c:pt>
                <c:pt idx="218">
                  <c:v>169.41</c:v>
                </c:pt>
                <c:pt idx="219">
                  <c:v>168.98</c:v>
                </c:pt>
                <c:pt idx="220">
                  <c:v>168.58</c:v>
                </c:pt>
                <c:pt idx="221">
                  <c:v>168.25</c:v>
                </c:pt>
                <c:pt idx="222">
                  <c:v>167.91</c:v>
                </c:pt>
                <c:pt idx="223">
                  <c:v>167.58</c:v>
                </c:pt>
                <c:pt idx="224">
                  <c:v>167.28</c:v>
                </c:pt>
                <c:pt idx="225">
                  <c:v>167.06</c:v>
                </c:pt>
                <c:pt idx="226">
                  <c:v>166.85</c:v>
                </c:pt>
                <c:pt idx="227">
                  <c:v>166.67</c:v>
                </c:pt>
                <c:pt idx="228">
                  <c:v>166.58</c:v>
                </c:pt>
                <c:pt idx="229">
                  <c:v>166.57</c:v>
                </c:pt>
                <c:pt idx="230">
                  <c:v>166.52</c:v>
                </c:pt>
                <c:pt idx="231">
                  <c:v>166.51</c:v>
                </c:pt>
                <c:pt idx="232">
                  <c:v>166.5</c:v>
                </c:pt>
                <c:pt idx="233">
                  <c:v>166.36</c:v>
                </c:pt>
                <c:pt idx="234">
                  <c:v>166.03</c:v>
                </c:pt>
                <c:pt idx="235">
                  <c:v>165.48</c:v>
                </c:pt>
                <c:pt idx="236">
                  <c:v>164.59</c:v>
                </c:pt>
                <c:pt idx="237">
                  <c:v>163.66999999999999</c:v>
                </c:pt>
                <c:pt idx="238">
                  <c:v>162.69999999999999</c:v>
                </c:pt>
                <c:pt idx="239">
                  <c:v>161.82</c:v>
                </c:pt>
                <c:pt idx="240">
                  <c:v>161.07</c:v>
                </c:pt>
                <c:pt idx="241">
                  <c:v>160.38999999999999</c:v>
                </c:pt>
                <c:pt idx="242">
                  <c:v>159.72</c:v>
                </c:pt>
                <c:pt idx="243">
                  <c:v>159.12</c:v>
                </c:pt>
                <c:pt idx="244">
                  <c:v>158.49</c:v>
                </c:pt>
                <c:pt idx="245">
                  <c:v>157.94999999999999</c:v>
                </c:pt>
                <c:pt idx="246">
                  <c:v>157.37</c:v>
                </c:pt>
                <c:pt idx="247">
                  <c:v>156.81</c:v>
                </c:pt>
                <c:pt idx="248">
                  <c:v>156.16</c:v>
                </c:pt>
                <c:pt idx="249">
                  <c:v>155.46</c:v>
                </c:pt>
                <c:pt idx="250">
                  <c:v>154.69</c:v>
                </c:pt>
                <c:pt idx="251">
                  <c:v>153.97999999999999</c:v>
                </c:pt>
                <c:pt idx="252">
                  <c:v>153.33000000000001</c:v>
                </c:pt>
                <c:pt idx="253">
                  <c:v>152.71</c:v>
                </c:pt>
                <c:pt idx="254">
                  <c:v>152.18</c:v>
                </c:pt>
                <c:pt idx="255">
                  <c:v>151.69</c:v>
                </c:pt>
                <c:pt idx="256">
                  <c:v>151.24</c:v>
                </c:pt>
                <c:pt idx="257">
                  <c:v>150.87</c:v>
                </c:pt>
                <c:pt idx="258">
                  <c:v>150.54</c:v>
                </c:pt>
                <c:pt idx="259">
                  <c:v>150.24</c:v>
                </c:pt>
                <c:pt idx="260">
                  <c:v>150.03</c:v>
                </c:pt>
                <c:pt idx="261">
                  <c:v>149.81</c:v>
                </c:pt>
                <c:pt idx="262">
                  <c:v>149.49</c:v>
                </c:pt>
                <c:pt idx="263">
                  <c:v>149.07</c:v>
                </c:pt>
                <c:pt idx="264">
                  <c:v>148.74</c:v>
                </c:pt>
                <c:pt idx="265">
                  <c:v>148.4</c:v>
                </c:pt>
                <c:pt idx="266">
                  <c:v>148.05000000000001</c:v>
                </c:pt>
                <c:pt idx="267">
                  <c:v>147.69999999999999</c:v>
                </c:pt>
                <c:pt idx="268">
                  <c:v>147.37</c:v>
                </c:pt>
                <c:pt idx="269">
                  <c:v>147.08000000000001</c:v>
                </c:pt>
                <c:pt idx="270">
                  <c:v>146.83000000000001</c:v>
                </c:pt>
                <c:pt idx="271">
                  <c:v>146.5</c:v>
                </c:pt>
                <c:pt idx="272">
                  <c:v>146.13</c:v>
                </c:pt>
                <c:pt idx="273">
                  <c:v>145.75</c:v>
                </c:pt>
                <c:pt idx="274">
                  <c:v>145.31</c:v>
                </c:pt>
                <c:pt idx="275">
                  <c:v>144.75</c:v>
                </c:pt>
                <c:pt idx="276">
                  <c:v>144.25</c:v>
                </c:pt>
                <c:pt idx="277">
                  <c:v>143.77000000000001</c:v>
                </c:pt>
                <c:pt idx="278">
                  <c:v>143.32</c:v>
                </c:pt>
                <c:pt idx="279">
                  <c:v>142.96</c:v>
                </c:pt>
                <c:pt idx="280">
                  <c:v>142.65</c:v>
                </c:pt>
                <c:pt idx="281">
                  <c:v>142.35</c:v>
                </c:pt>
                <c:pt idx="282">
                  <c:v>142.02000000000001</c:v>
                </c:pt>
                <c:pt idx="283">
                  <c:v>141.66</c:v>
                </c:pt>
                <c:pt idx="284">
                  <c:v>141.28</c:v>
                </c:pt>
                <c:pt idx="285">
                  <c:v>140.9</c:v>
                </c:pt>
                <c:pt idx="286">
                  <c:v>140.54</c:v>
                </c:pt>
                <c:pt idx="287">
                  <c:v>140.25</c:v>
                </c:pt>
                <c:pt idx="288">
                  <c:v>140.04</c:v>
                </c:pt>
                <c:pt idx="289">
                  <c:v>139.94999999999999</c:v>
                </c:pt>
                <c:pt idx="290">
                  <c:v>139.94</c:v>
                </c:pt>
                <c:pt idx="291">
                  <c:v>139.91999999999999</c:v>
                </c:pt>
                <c:pt idx="292">
                  <c:v>139.78</c:v>
                </c:pt>
                <c:pt idx="293">
                  <c:v>139.53</c:v>
                </c:pt>
                <c:pt idx="294">
                  <c:v>139.19</c:v>
                </c:pt>
                <c:pt idx="295">
                  <c:v>138.82</c:v>
                </c:pt>
                <c:pt idx="296">
                  <c:v>138.47</c:v>
                </c:pt>
                <c:pt idx="297">
                  <c:v>138.06</c:v>
                </c:pt>
                <c:pt idx="298">
                  <c:v>137.63999999999999</c:v>
                </c:pt>
                <c:pt idx="299">
                  <c:v>137.19999999999999</c:v>
                </c:pt>
                <c:pt idx="300">
                  <c:v>136.88</c:v>
                </c:pt>
                <c:pt idx="301">
                  <c:v>136.56</c:v>
                </c:pt>
                <c:pt idx="302">
                  <c:v>136.31</c:v>
                </c:pt>
                <c:pt idx="303">
                  <c:v>136.02000000000001</c:v>
                </c:pt>
                <c:pt idx="304">
                  <c:v>135.71</c:v>
                </c:pt>
                <c:pt idx="305">
                  <c:v>135.30000000000001</c:v>
                </c:pt>
                <c:pt idx="306">
                  <c:v>134.96</c:v>
                </c:pt>
                <c:pt idx="307">
                  <c:v>134.87</c:v>
                </c:pt>
                <c:pt idx="308">
                  <c:v>135.05000000000001</c:v>
                </c:pt>
                <c:pt idx="309">
                  <c:v>135.5</c:v>
                </c:pt>
                <c:pt idx="310">
                  <c:v>135.94999999999999</c:v>
                </c:pt>
                <c:pt idx="311">
                  <c:v>136.43</c:v>
                </c:pt>
                <c:pt idx="312">
                  <c:v>136.71</c:v>
                </c:pt>
                <c:pt idx="313">
                  <c:v>136.69999999999999</c:v>
                </c:pt>
                <c:pt idx="314">
                  <c:v>136.47</c:v>
                </c:pt>
                <c:pt idx="315">
                  <c:v>136.05000000000001</c:v>
                </c:pt>
                <c:pt idx="316">
                  <c:v>135.58000000000001</c:v>
                </c:pt>
                <c:pt idx="317">
                  <c:v>135.04</c:v>
                </c:pt>
                <c:pt idx="318">
                  <c:v>134.44999999999999</c:v>
                </c:pt>
                <c:pt idx="319">
                  <c:v>133.91999999999999</c:v>
                </c:pt>
                <c:pt idx="320">
                  <c:v>133.66</c:v>
                </c:pt>
                <c:pt idx="321">
                  <c:v>133.59</c:v>
                </c:pt>
                <c:pt idx="322">
                  <c:v>133.55000000000001</c:v>
                </c:pt>
                <c:pt idx="323">
                  <c:v>133.51</c:v>
                </c:pt>
                <c:pt idx="324">
                  <c:v>133.41</c:v>
                </c:pt>
                <c:pt idx="325">
                  <c:v>133.37</c:v>
                </c:pt>
                <c:pt idx="326">
                  <c:v>133.37</c:v>
                </c:pt>
                <c:pt idx="327">
                  <c:v>133.44</c:v>
                </c:pt>
                <c:pt idx="328">
                  <c:v>133.51</c:v>
                </c:pt>
                <c:pt idx="329">
                  <c:v>133.46</c:v>
                </c:pt>
                <c:pt idx="330">
                  <c:v>133.41</c:v>
                </c:pt>
                <c:pt idx="331">
                  <c:v>133.24</c:v>
                </c:pt>
                <c:pt idx="332">
                  <c:v>132.94999999999999</c:v>
                </c:pt>
                <c:pt idx="333">
                  <c:v>132.58000000000001</c:v>
                </c:pt>
                <c:pt idx="334">
                  <c:v>132.15</c:v>
                </c:pt>
                <c:pt idx="335">
                  <c:v>131.71</c:v>
                </c:pt>
                <c:pt idx="336">
                  <c:v>131.27000000000001</c:v>
                </c:pt>
                <c:pt idx="337">
                  <c:v>130.88</c:v>
                </c:pt>
                <c:pt idx="338">
                  <c:v>130.52000000000001</c:v>
                </c:pt>
                <c:pt idx="339">
                  <c:v>130.22</c:v>
                </c:pt>
                <c:pt idx="340">
                  <c:v>129.93</c:v>
                </c:pt>
                <c:pt idx="341">
                  <c:v>129.65</c:v>
                </c:pt>
                <c:pt idx="342">
                  <c:v>129.35</c:v>
                </c:pt>
                <c:pt idx="343">
                  <c:v>129.03</c:v>
                </c:pt>
                <c:pt idx="344">
                  <c:v>128.68</c:v>
                </c:pt>
                <c:pt idx="345">
                  <c:v>128.4</c:v>
                </c:pt>
                <c:pt idx="346">
                  <c:v>128.02000000000001</c:v>
                </c:pt>
                <c:pt idx="347">
                  <c:v>127.61</c:v>
                </c:pt>
                <c:pt idx="348">
                  <c:v>127.3</c:v>
                </c:pt>
                <c:pt idx="349">
                  <c:v>126.97</c:v>
                </c:pt>
                <c:pt idx="350">
                  <c:v>126.66</c:v>
                </c:pt>
                <c:pt idx="351">
                  <c:v>126.34</c:v>
                </c:pt>
                <c:pt idx="352">
                  <c:v>125.93</c:v>
                </c:pt>
                <c:pt idx="353">
                  <c:v>125.48</c:v>
                </c:pt>
                <c:pt idx="354">
                  <c:v>124.99</c:v>
                </c:pt>
                <c:pt idx="355">
                  <c:v>124.44</c:v>
                </c:pt>
                <c:pt idx="356">
                  <c:v>123.87</c:v>
                </c:pt>
                <c:pt idx="357">
                  <c:v>123.37</c:v>
                </c:pt>
                <c:pt idx="358">
                  <c:v>122.92</c:v>
                </c:pt>
                <c:pt idx="359">
                  <c:v>122.49</c:v>
                </c:pt>
                <c:pt idx="360">
                  <c:v>122.1</c:v>
                </c:pt>
                <c:pt idx="361">
                  <c:v>121.77</c:v>
                </c:pt>
                <c:pt idx="362">
                  <c:v>121.44</c:v>
                </c:pt>
                <c:pt idx="363">
                  <c:v>121.08</c:v>
                </c:pt>
                <c:pt idx="364">
                  <c:v>120.69</c:v>
                </c:pt>
                <c:pt idx="365">
                  <c:v>120.26</c:v>
                </c:pt>
                <c:pt idx="366">
                  <c:v>119.83</c:v>
                </c:pt>
                <c:pt idx="367">
                  <c:v>119.42</c:v>
                </c:pt>
                <c:pt idx="368">
                  <c:v>119.05</c:v>
                </c:pt>
                <c:pt idx="369">
                  <c:v>118.73</c:v>
                </c:pt>
                <c:pt idx="370">
                  <c:v>118.48</c:v>
                </c:pt>
                <c:pt idx="371">
                  <c:v>118.15</c:v>
                </c:pt>
                <c:pt idx="372">
                  <c:v>117.89</c:v>
                </c:pt>
                <c:pt idx="373">
                  <c:v>117.59</c:v>
                </c:pt>
                <c:pt idx="374">
                  <c:v>117.26</c:v>
                </c:pt>
                <c:pt idx="375">
                  <c:v>116.93</c:v>
                </c:pt>
                <c:pt idx="376">
                  <c:v>116.6</c:v>
                </c:pt>
                <c:pt idx="377">
                  <c:v>116.3</c:v>
                </c:pt>
                <c:pt idx="378">
                  <c:v>115.96</c:v>
                </c:pt>
                <c:pt idx="379">
                  <c:v>115.64</c:v>
                </c:pt>
                <c:pt idx="380">
                  <c:v>115.37</c:v>
                </c:pt>
                <c:pt idx="381">
                  <c:v>115.07</c:v>
                </c:pt>
                <c:pt idx="382">
                  <c:v>114.84</c:v>
                </c:pt>
                <c:pt idx="383">
                  <c:v>114.58</c:v>
                </c:pt>
                <c:pt idx="384">
                  <c:v>114.33</c:v>
                </c:pt>
                <c:pt idx="385">
                  <c:v>114.05</c:v>
                </c:pt>
                <c:pt idx="386">
                  <c:v>113.78</c:v>
                </c:pt>
                <c:pt idx="387">
                  <c:v>113.52</c:v>
                </c:pt>
                <c:pt idx="388">
                  <c:v>113.27</c:v>
                </c:pt>
                <c:pt idx="389">
                  <c:v>113.01</c:v>
                </c:pt>
                <c:pt idx="390">
                  <c:v>112.76</c:v>
                </c:pt>
                <c:pt idx="391">
                  <c:v>112.51</c:v>
                </c:pt>
                <c:pt idx="392">
                  <c:v>112.3</c:v>
                </c:pt>
                <c:pt idx="393">
                  <c:v>112.07</c:v>
                </c:pt>
                <c:pt idx="394">
                  <c:v>111.85</c:v>
                </c:pt>
                <c:pt idx="395">
                  <c:v>111.63</c:v>
                </c:pt>
                <c:pt idx="396">
                  <c:v>111.46</c:v>
                </c:pt>
                <c:pt idx="397">
                  <c:v>111.31</c:v>
                </c:pt>
                <c:pt idx="398">
                  <c:v>111.12</c:v>
                </c:pt>
                <c:pt idx="399">
                  <c:v>110.98</c:v>
                </c:pt>
                <c:pt idx="400">
                  <c:v>110.81</c:v>
                </c:pt>
                <c:pt idx="401">
                  <c:v>110.67</c:v>
                </c:pt>
                <c:pt idx="402">
                  <c:v>110.51</c:v>
                </c:pt>
                <c:pt idx="403">
                  <c:v>110.35</c:v>
                </c:pt>
                <c:pt idx="404">
                  <c:v>110.16</c:v>
                </c:pt>
                <c:pt idx="405">
                  <c:v>109.95</c:v>
                </c:pt>
                <c:pt idx="406">
                  <c:v>109.73</c:v>
                </c:pt>
                <c:pt idx="407">
                  <c:v>109.51</c:v>
                </c:pt>
                <c:pt idx="408">
                  <c:v>109.26</c:v>
                </c:pt>
                <c:pt idx="409">
                  <c:v>109.02</c:v>
                </c:pt>
                <c:pt idx="410">
                  <c:v>108.79</c:v>
                </c:pt>
                <c:pt idx="411">
                  <c:v>108.56</c:v>
                </c:pt>
                <c:pt idx="412">
                  <c:v>108.31</c:v>
                </c:pt>
                <c:pt idx="413">
                  <c:v>108.09</c:v>
                </c:pt>
                <c:pt idx="414">
                  <c:v>107.85</c:v>
                </c:pt>
                <c:pt idx="415">
                  <c:v>107.59</c:v>
                </c:pt>
                <c:pt idx="416">
                  <c:v>107.36</c:v>
                </c:pt>
                <c:pt idx="417">
                  <c:v>107.16</c:v>
                </c:pt>
                <c:pt idx="418">
                  <c:v>106.94</c:v>
                </c:pt>
                <c:pt idx="419">
                  <c:v>106.75</c:v>
                </c:pt>
                <c:pt idx="420">
                  <c:v>106.6</c:v>
                </c:pt>
                <c:pt idx="421">
                  <c:v>106.49</c:v>
                </c:pt>
                <c:pt idx="422">
                  <c:v>106.36</c:v>
                </c:pt>
                <c:pt idx="423">
                  <c:v>106.23</c:v>
                </c:pt>
                <c:pt idx="424">
                  <c:v>106.02</c:v>
                </c:pt>
                <c:pt idx="425">
                  <c:v>105.84</c:v>
                </c:pt>
                <c:pt idx="426">
                  <c:v>105.65</c:v>
                </c:pt>
                <c:pt idx="427">
                  <c:v>105.48</c:v>
                </c:pt>
                <c:pt idx="428">
                  <c:v>105.3</c:v>
                </c:pt>
                <c:pt idx="429">
                  <c:v>105.14</c:v>
                </c:pt>
                <c:pt idx="430">
                  <c:v>104.98</c:v>
                </c:pt>
                <c:pt idx="431">
                  <c:v>104.86</c:v>
                </c:pt>
                <c:pt idx="432">
                  <c:v>104.73</c:v>
                </c:pt>
                <c:pt idx="433">
                  <c:v>104.62</c:v>
                </c:pt>
                <c:pt idx="434">
                  <c:v>104.48</c:v>
                </c:pt>
                <c:pt idx="435">
                  <c:v>104.35</c:v>
                </c:pt>
                <c:pt idx="436">
                  <c:v>104.28</c:v>
                </c:pt>
                <c:pt idx="437">
                  <c:v>104.17</c:v>
                </c:pt>
                <c:pt idx="438">
                  <c:v>104.1</c:v>
                </c:pt>
                <c:pt idx="439">
                  <c:v>104</c:v>
                </c:pt>
                <c:pt idx="440">
                  <c:v>103.91</c:v>
                </c:pt>
                <c:pt idx="441">
                  <c:v>103.84</c:v>
                </c:pt>
                <c:pt idx="442">
                  <c:v>103.74</c:v>
                </c:pt>
                <c:pt idx="443">
                  <c:v>103.64</c:v>
                </c:pt>
                <c:pt idx="444">
                  <c:v>103.52</c:v>
                </c:pt>
                <c:pt idx="445">
                  <c:v>103.41</c:v>
                </c:pt>
                <c:pt idx="446">
                  <c:v>103.31</c:v>
                </c:pt>
                <c:pt idx="447">
                  <c:v>103.15</c:v>
                </c:pt>
                <c:pt idx="448">
                  <c:v>103.02</c:v>
                </c:pt>
                <c:pt idx="449">
                  <c:v>102.9</c:v>
                </c:pt>
                <c:pt idx="450">
                  <c:v>102.75</c:v>
                </c:pt>
                <c:pt idx="451">
                  <c:v>102.62</c:v>
                </c:pt>
                <c:pt idx="452">
                  <c:v>102.49</c:v>
                </c:pt>
                <c:pt idx="453">
                  <c:v>102.4</c:v>
                </c:pt>
                <c:pt idx="454">
                  <c:v>102.29</c:v>
                </c:pt>
                <c:pt idx="455">
                  <c:v>102.13</c:v>
                </c:pt>
                <c:pt idx="456">
                  <c:v>101.96</c:v>
                </c:pt>
                <c:pt idx="457">
                  <c:v>101.81</c:v>
                </c:pt>
                <c:pt idx="458">
                  <c:v>101.64</c:v>
                </c:pt>
                <c:pt idx="459">
                  <c:v>101.45</c:v>
                </c:pt>
                <c:pt idx="460">
                  <c:v>101.3</c:v>
                </c:pt>
                <c:pt idx="461">
                  <c:v>101.17</c:v>
                </c:pt>
                <c:pt idx="462">
                  <c:v>101.02</c:v>
                </c:pt>
                <c:pt idx="463">
                  <c:v>100.91</c:v>
                </c:pt>
                <c:pt idx="464">
                  <c:v>100.79</c:v>
                </c:pt>
                <c:pt idx="465">
                  <c:v>100.65</c:v>
                </c:pt>
                <c:pt idx="466">
                  <c:v>100.51</c:v>
                </c:pt>
                <c:pt idx="467">
                  <c:v>100.39</c:v>
                </c:pt>
                <c:pt idx="468">
                  <c:v>100.23</c:v>
                </c:pt>
                <c:pt idx="469">
                  <c:v>100.12</c:v>
                </c:pt>
                <c:pt idx="470">
                  <c:v>99.96</c:v>
                </c:pt>
                <c:pt idx="471">
                  <c:v>99.84</c:v>
                </c:pt>
                <c:pt idx="472">
                  <c:v>99.7</c:v>
                </c:pt>
                <c:pt idx="473">
                  <c:v>99.61</c:v>
                </c:pt>
                <c:pt idx="474">
                  <c:v>99.52</c:v>
                </c:pt>
                <c:pt idx="475">
                  <c:v>99.44</c:v>
                </c:pt>
                <c:pt idx="476">
                  <c:v>99.39</c:v>
                </c:pt>
                <c:pt idx="477">
                  <c:v>99.33</c:v>
                </c:pt>
                <c:pt idx="478">
                  <c:v>99.23</c:v>
                </c:pt>
                <c:pt idx="479">
                  <c:v>99.14</c:v>
                </c:pt>
                <c:pt idx="480">
                  <c:v>99.05</c:v>
                </c:pt>
                <c:pt idx="481">
                  <c:v>98.93</c:v>
                </c:pt>
                <c:pt idx="482">
                  <c:v>98.8</c:v>
                </c:pt>
                <c:pt idx="483">
                  <c:v>98.72</c:v>
                </c:pt>
                <c:pt idx="484">
                  <c:v>98.61</c:v>
                </c:pt>
                <c:pt idx="485">
                  <c:v>98.56</c:v>
                </c:pt>
                <c:pt idx="486">
                  <c:v>98.47</c:v>
                </c:pt>
                <c:pt idx="487">
                  <c:v>98.42</c:v>
                </c:pt>
                <c:pt idx="488">
                  <c:v>98.34</c:v>
                </c:pt>
                <c:pt idx="489">
                  <c:v>98.24</c:v>
                </c:pt>
                <c:pt idx="490">
                  <c:v>98.15</c:v>
                </c:pt>
                <c:pt idx="491">
                  <c:v>98.06</c:v>
                </c:pt>
                <c:pt idx="492">
                  <c:v>97.97</c:v>
                </c:pt>
                <c:pt idx="493">
                  <c:v>97.89</c:v>
                </c:pt>
                <c:pt idx="494">
                  <c:v>97.8</c:v>
                </c:pt>
                <c:pt idx="495">
                  <c:v>97.7</c:v>
                </c:pt>
                <c:pt idx="496">
                  <c:v>97.6</c:v>
                </c:pt>
                <c:pt idx="497">
                  <c:v>97.5</c:v>
                </c:pt>
                <c:pt idx="498">
                  <c:v>97.39</c:v>
                </c:pt>
                <c:pt idx="499">
                  <c:v>97.27</c:v>
                </c:pt>
                <c:pt idx="500">
                  <c:v>97.13</c:v>
                </c:pt>
                <c:pt idx="501">
                  <c:v>97</c:v>
                </c:pt>
                <c:pt idx="502">
                  <c:v>96.86</c:v>
                </c:pt>
                <c:pt idx="503">
                  <c:v>96.76</c:v>
                </c:pt>
                <c:pt idx="504">
                  <c:v>96.65</c:v>
                </c:pt>
                <c:pt idx="505">
                  <c:v>96.53</c:v>
                </c:pt>
                <c:pt idx="506">
                  <c:v>96.41</c:v>
                </c:pt>
                <c:pt idx="507">
                  <c:v>96.31</c:v>
                </c:pt>
                <c:pt idx="508">
                  <c:v>96.19</c:v>
                </c:pt>
                <c:pt idx="509">
                  <c:v>96.12</c:v>
                </c:pt>
                <c:pt idx="510">
                  <c:v>96.02</c:v>
                </c:pt>
                <c:pt idx="511">
                  <c:v>95.9</c:v>
                </c:pt>
                <c:pt idx="512">
                  <c:v>95.82</c:v>
                </c:pt>
                <c:pt idx="513">
                  <c:v>95.71</c:v>
                </c:pt>
                <c:pt idx="514">
                  <c:v>95.61</c:v>
                </c:pt>
                <c:pt idx="515">
                  <c:v>95.53</c:v>
                </c:pt>
                <c:pt idx="516">
                  <c:v>95.44</c:v>
                </c:pt>
                <c:pt idx="517">
                  <c:v>95.38</c:v>
                </c:pt>
                <c:pt idx="518">
                  <c:v>95.31</c:v>
                </c:pt>
                <c:pt idx="519">
                  <c:v>95.29</c:v>
                </c:pt>
                <c:pt idx="520">
                  <c:v>95.24</c:v>
                </c:pt>
                <c:pt idx="521">
                  <c:v>95.18</c:v>
                </c:pt>
                <c:pt idx="522">
                  <c:v>95.13</c:v>
                </c:pt>
                <c:pt idx="523">
                  <c:v>95.08</c:v>
                </c:pt>
                <c:pt idx="524">
                  <c:v>94.99</c:v>
                </c:pt>
                <c:pt idx="525">
                  <c:v>94.94</c:v>
                </c:pt>
                <c:pt idx="526">
                  <c:v>94.88</c:v>
                </c:pt>
                <c:pt idx="527">
                  <c:v>94.82</c:v>
                </c:pt>
                <c:pt idx="528">
                  <c:v>94.74</c:v>
                </c:pt>
                <c:pt idx="529">
                  <c:v>94.66</c:v>
                </c:pt>
                <c:pt idx="530">
                  <c:v>94.59</c:v>
                </c:pt>
                <c:pt idx="531">
                  <c:v>94.51</c:v>
                </c:pt>
                <c:pt idx="532">
                  <c:v>94.45</c:v>
                </c:pt>
                <c:pt idx="533">
                  <c:v>94.34</c:v>
                </c:pt>
                <c:pt idx="534">
                  <c:v>94.26</c:v>
                </c:pt>
                <c:pt idx="535">
                  <c:v>94.15</c:v>
                </c:pt>
                <c:pt idx="536">
                  <c:v>94.05</c:v>
                </c:pt>
                <c:pt idx="537">
                  <c:v>93.94</c:v>
                </c:pt>
                <c:pt idx="538">
                  <c:v>93.84</c:v>
                </c:pt>
                <c:pt idx="539">
                  <c:v>93.75</c:v>
                </c:pt>
                <c:pt idx="540">
                  <c:v>93.65</c:v>
                </c:pt>
                <c:pt idx="541">
                  <c:v>93.55</c:v>
                </c:pt>
                <c:pt idx="542">
                  <c:v>93.47</c:v>
                </c:pt>
                <c:pt idx="543">
                  <c:v>93.37</c:v>
                </c:pt>
                <c:pt idx="544">
                  <c:v>93.25</c:v>
                </c:pt>
                <c:pt idx="545">
                  <c:v>93.14</c:v>
                </c:pt>
                <c:pt idx="546">
                  <c:v>93.06</c:v>
                </c:pt>
                <c:pt idx="547">
                  <c:v>93</c:v>
                </c:pt>
                <c:pt idx="548">
                  <c:v>92.91</c:v>
                </c:pt>
                <c:pt idx="549">
                  <c:v>92.86</c:v>
                </c:pt>
                <c:pt idx="550">
                  <c:v>92.79</c:v>
                </c:pt>
                <c:pt idx="551">
                  <c:v>92.72</c:v>
                </c:pt>
                <c:pt idx="552">
                  <c:v>92.68</c:v>
                </c:pt>
                <c:pt idx="553">
                  <c:v>92.61</c:v>
                </c:pt>
                <c:pt idx="554">
                  <c:v>92.56</c:v>
                </c:pt>
                <c:pt idx="555">
                  <c:v>92.48</c:v>
                </c:pt>
                <c:pt idx="556">
                  <c:v>92.42</c:v>
                </c:pt>
                <c:pt idx="557">
                  <c:v>92.34</c:v>
                </c:pt>
                <c:pt idx="558">
                  <c:v>92.27</c:v>
                </c:pt>
                <c:pt idx="559">
                  <c:v>92.18</c:v>
                </c:pt>
                <c:pt idx="560">
                  <c:v>92.12</c:v>
                </c:pt>
                <c:pt idx="561">
                  <c:v>92.02</c:v>
                </c:pt>
                <c:pt idx="562">
                  <c:v>91.92</c:v>
                </c:pt>
                <c:pt idx="563">
                  <c:v>91.85</c:v>
                </c:pt>
                <c:pt idx="564">
                  <c:v>91.75</c:v>
                </c:pt>
                <c:pt idx="565">
                  <c:v>91.69</c:v>
                </c:pt>
                <c:pt idx="566">
                  <c:v>91.59</c:v>
                </c:pt>
                <c:pt idx="567">
                  <c:v>91.51</c:v>
                </c:pt>
                <c:pt idx="568">
                  <c:v>91.43</c:v>
                </c:pt>
                <c:pt idx="569">
                  <c:v>91.34</c:v>
                </c:pt>
                <c:pt idx="570">
                  <c:v>91.23</c:v>
                </c:pt>
                <c:pt idx="571">
                  <c:v>91.14</c:v>
                </c:pt>
                <c:pt idx="572">
                  <c:v>91.05</c:v>
                </c:pt>
                <c:pt idx="573">
                  <c:v>90.96</c:v>
                </c:pt>
                <c:pt idx="574">
                  <c:v>90.86</c:v>
                </c:pt>
                <c:pt idx="575">
                  <c:v>90.77</c:v>
                </c:pt>
                <c:pt idx="576">
                  <c:v>90.69</c:v>
                </c:pt>
                <c:pt idx="577">
                  <c:v>90.62</c:v>
                </c:pt>
                <c:pt idx="578">
                  <c:v>90.52</c:v>
                </c:pt>
                <c:pt idx="579">
                  <c:v>90.42</c:v>
                </c:pt>
                <c:pt idx="580">
                  <c:v>90.32</c:v>
                </c:pt>
                <c:pt idx="581">
                  <c:v>90.24</c:v>
                </c:pt>
                <c:pt idx="582">
                  <c:v>90.14</c:v>
                </c:pt>
                <c:pt idx="583">
                  <c:v>90.09</c:v>
                </c:pt>
                <c:pt idx="584">
                  <c:v>90.01</c:v>
                </c:pt>
                <c:pt idx="585">
                  <c:v>89.92</c:v>
                </c:pt>
                <c:pt idx="586">
                  <c:v>89.85</c:v>
                </c:pt>
                <c:pt idx="587">
                  <c:v>89.8</c:v>
                </c:pt>
                <c:pt idx="588">
                  <c:v>89.73</c:v>
                </c:pt>
                <c:pt idx="589">
                  <c:v>89.67</c:v>
                </c:pt>
                <c:pt idx="590">
                  <c:v>89.62</c:v>
                </c:pt>
                <c:pt idx="591">
                  <c:v>89.57</c:v>
                </c:pt>
                <c:pt idx="592">
                  <c:v>89.51</c:v>
                </c:pt>
                <c:pt idx="593">
                  <c:v>89.47</c:v>
                </c:pt>
                <c:pt idx="594">
                  <c:v>89.43</c:v>
                </c:pt>
                <c:pt idx="595">
                  <c:v>89.38</c:v>
                </c:pt>
                <c:pt idx="596">
                  <c:v>89.32</c:v>
                </c:pt>
                <c:pt idx="597">
                  <c:v>89.25</c:v>
                </c:pt>
                <c:pt idx="598">
                  <c:v>89.2</c:v>
                </c:pt>
                <c:pt idx="599">
                  <c:v>89.13</c:v>
                </c:pt>
                <c:pt idx="600">
                  <c:v>89.07</c:v>
                </c:pt>
                <c:pt idx="601">
                  <c:v>89.03</c:v>
                </c:pt>
                <c:pt idx="602">
                  <c:v>88.97</c:v>
                </c:pt>
                <c:pt idx="603">
                  <c:v>88.9</c:v>
                </c:pt>
                <c:pt idx="604">
                  <c:v>88.85</c:v>
                </c:pt>
                <c:pt idx="605">
                  <c:v>88.81</c:v>
                </c:pt>
                <c:pt idx="606">
                  <c:v>88.76</c:v>
                </c:pt>
                <c:pt idx="607">
                  <c:v>88.7</c:v>
                </c:pt>
                <c:pt idx="608">
                  <c:v>88.65</c:v>
                </c:pt>
                <c:pt idx="609">
                  <c:v>88.6</c:v>
                </c:pt>
                <c:pt idx="610">
                  <c:v>88.55</c:v>
                </c:pt>
                <c:pt idx="611">
                  <c:v>88.49</c:v>
                </c:pt>
                <c:pt idx="612">
                  <c:v>88.43</c:v>
                </c:pt>
                <c:pt idx="613">
                  <c:v>88.38</c:v>
                </c:pt>
                <c:pt idx="614">
                  <c:v>88.32</c:v>
                </c:pt>
                <c:pt idx="615">
                  <c:v>88.24</c:v>
                </c:pt>
                <c:pt idx="616">
                  <c:v>88.16</c:v>
                </c:pt>
                <c:pt idx="617">
                  <c:v>88.07</c:v>
                </c:pt>
                <c:pt idx="618">
                  <c:v>87.97</c:v>
                </c:pt>
                <c:pt idx="619">
                  <c:v>87.85</c:v>
                </c:pt>
                <c:pt idx="620">
                  <c:v>87.67</c:v>
                </c:pt>
                <c:pt idx="621">
                  <c:v>87.5</c:v>
                </c:pt>
                <c:pt idx="622">
                  <c:v>87.32</c:v>
                </c:pt>
                <c:pt idx="623">
                  <c:v>87.17</c:v>
                </c:pt>
                <c:pt idx="624">
                  <c:v>87.01</c:v>
                </c:pt>
                <c:pt idx="625">
                  <c:v>86.8</c:v>
                </c:pt>
                <c:pt idx="626">
                  <c:v>86.49</c:v>
                </c:pt>
                <c:pt idx="627">
                  <c:v>86.06</c:v>
                </c:pt>
                <c:pt idx="628">
                  <c:v>85.44</c:v>
                </c:pt>
                <c:pt idx="629">
                  <c:v>84.62</c:v>
                </c:pt>
                <c:pt idx="630">
                  <c:v>83.67</c:v>
                </c:pt>
                <c:pt idx="631">
                  <c:v>82.65</c:v>
                </c:pt>
                <c:pt idx="632">
                  <c:v>81.489999999999995</c:v>
                </c:pt>
                <c:pt idx="633">
                  <c:v>80.16</c:v>
                </c:pt>
                <c:pt idx="634">
                  <c:v>78.599999999999994</c:v>
                </c:pt>
                <c:pt idx="635">
                  <c:v>76.739999999999995</c:v>
                </c:pt>
                <c:pt idx="636">
                  <c:v>74.489999999999995</c:v>
                </c:pt>
                <c:pt idx="637">
                  <c:v>71.709999999999994</c:v>
                </c:pt>
                <c:pt idx="638">
                  <c:v>68.48</c:v>
                </c:pt>
                <c:pt idx="639">
                  <c:v>64.95</c:v>
                </c:pt>
                <c:pt idx="640">
                  <c:v>61.3</c:v>
                </c:pt>
                <c:pt idx="641">
                  <c:v>57.91</c:v>
                </c:pt>
                <c:pt idx="642">
                  <c:v>54.8</c:v>
                </c:pt>
                <c:pt idx="643">
                  <c:v>51.85</c:v>
                </c:pt>
                <c:pt idx="644">
                  <c:v>48.77</c:v>
                </c:pt>
                <c:pt idx="645">
                  <c:v>45.43</c:v>
                </c:pt>
                <c:pt idx="646">
                  <c:v>41.86</c:v>
                </c:pt>
                <c:pt idx="647">
                  <c:v>38.29</c:v>
                </c:pt>
                <c:pt idx="648">
                  <c:v>34.700000000000003</c:v>
                </c:pt>
                <c:pt idx="649">
                  <c:v>31.18</c:v>
                </c:pt>
                <c:pt idx="650">
                  <c:v>27.79</c:v>
                </c:pt>
                <c:pt idx="651">
                  <c:v>24.71</c:v>
                </c:pt>
                <c:pt idx="652">
                  <c:v>21.78</c:v>
                </c:pt>
                <c:pt idx="653">
                  <c:v>18.920000000000002</c:v>
                </c:pt>
                <c:pt idx="654">
                  <c:v>15.94</c:v>
                </c:pt>
                <c:pt idx="655">
                  <c:v>12.89</c:v>
                </c:pt>
                <c:pt idx="656">
                  <c:v>9.8000000000000007</c:v>
                </c:pt>
                <c:pt idx="657">
                  <c:v>6.5</c:v>
                </c:pt>
                <c:pt idx="658">
                  <c:v>3.19</c:v>
                </c:pt>
                <c:pt idx="659">
                  <c:v>0.17</c:v>
                </c:pt>
                <c:pt idx="660">
                  <c:v>-2.65</c:v>
                </c:pt>
                <c:pt idx="661">
                  <c:v>-5.18</c:v>
                </c:pt>
                <c:pt idx="662">
                  <c:v>-7.38</c:v>
                </c:pt>
                <c:pt idx="663">
                  <c:v>-9.18</c:v>
                </c:pt>
                <c:pt idx="664">
                  <c:v>-10.9</c:v>
                </c:pt>
                <c:pt idx="665">
                  <c:v>-12.76</c:v>
                </c:pt>
                <c:pt idx="666">
                  <c:v>-14.52</c:v>
                </c:pt>
                <c:pt idx="667">
                  <c:v>-16.04</c:v>
                </c:pt>
                <c:pt idx="668">
                  <c:v>-17.420000000000002</c:v>
                </c:pt>
                <c:pt idx="669">
                  <c:v>-18.61</c:v>
                </c:pt>
                <c:pt idx="670">
                  <c:v>-19.600000000000001</c:v>
                </c:pt>
                <c:pt idx="671">
                  <c:v>-20.52</c:v>
                </c:pt>
                <c:pt idx="672">
                  <c:v>-21.52</c:v>
                </c:pt>
                <c:pt idx="673">
                  <c:v>-22.46</c:v>
                </c:pt>
                <c:pt idx="674">
                  <c:v>-23.3</c:v>
                </c:pt>
                <c:pt idx="675">
                  <c:v>-24.14</c:v>
                </c:pt>
                <c:pt idx="676">
                  <c:v>-24.93</c:v>
                </c:pt>
                <c:pt idx="677">
                  <c:v>-25.71</c:v>
                </c:pt>
                <c:pt idx="678">
                  <c:v>-26.54</c:v>
                </c:pt>
                <c:pt idx="679">
                  <c:v>-27.39</c:v>
                </c:pt>
                <c:pt idx="680">
                  <c:v>-28.31</c:v>
                </c:pt>
                <c:pt idx="681">
                  <c:v>-29.4</c:v>
                </c:pt>
                <c:pt idx="682">
                  <c:v>-30.51</c:v>
                </c:pt>
                <c:pt idx="683">
                  <c:v>-31.44</c:v>
                </c:pt>
                <c:pt idx="684">
                  <c:v>-32.119999999999997</c:v>
                </c:pt>
                <c:pt idx="685">
                  <c:v>-32.4</c:v>
                </c:pt>
                <c:pt idx="686">
                  <c:v>-32.44</c:v>
                </c:pt>
                <c:pt idx="687">
                  <c:v>-32.409999999999997</c:v>
                </c:pt>
                <c:pt idx="688">
                  <c:v>-32.380000000000003</c:v>
                </c:pt>
                <c:pt idx="689">
                  <c:v>-32.130000000000003</c:v>
                </c:pt>
                <c:pt idx="690">
                  <c:v>-31.7</c:v>
                </c:pt>
                <c:pt idx="691">
                  <c:v>-31.2</c:v>
                </c:pt>
                <c:pt idx="692">
                  <c:v>-30.64</c:v>
                </c:pt>
                <c:pt idx="693">
                  <c:v>-30.15</c:v>
                </c:pt>
                <c:pt idx="694">
                  <c:v>-29.77</c:v>
                </c:pt>
                <c:pt idx="695">
                  <c:v>-29.43</c:v>
                </c:pt>
                <c:pt idx="696">
                  <c:v>-29.06</c:v>
                </c:pt>
                <c:pt idx="697">
                  <c:v>-28.67</c:v>
                </c:pt>
                <c:pt idx="698">
                  <c:v>-28.16</c:v>
                </c:pt>
                <c:pt idx="699">
                  <c:v>-27.56</c:v>
                </c:pt>
                <c:pt idx="700">
                  <c:v>-26.92</c:v>
                </c:pt>
                <c:pt idx="701">
                  <c:v>-26.19</c:v>
                </c:pt>
                <c:pt idx="702">
                  <c:v>-25.41</c:v>
                </c:pt>
                <c:pt idx="703">
                  <c:v>-24.6</c:v>
                </c:pt>
                <c:pt idx="704">
                  <c:v>-23.71</c:v>
                </c:pt>
                <c:pt idx="705">
                  <c:v>-22.78</c:v>
                </c:pt>
                <c:pt idx="706">
                  <c:v>-21.87</c:v>
                </c:pt>
                <c:pt idx="707">
                  <c:v>-20.98</c:v>
                </c:pt>
                <c:pt idx="708">
                  <c:v>-20.13</c:v>
                </c:pt>
                <c:pt idx="709">
                  <c:v>-19.32</c:v>
                </c:pt>
                <c:pt idx="710">
                  <c:v>-18.489999999999998</c:v>
                </c:pt>
                <c:pt idx="711">
                  <c:v>-17.63</c:v>
                </c:pt>
                <c:pt idx="712">
                  <c:v>-16.690000000000001</c:v>
                </c:pt>
                <c:pt idx="713">
                  <c:v>-15.73</c:v>
                </c:pt>
                <c:pt idx="714">
                  <c:v>-14.76</c:v>
                </c:pt>
                <c:pt idx="715">
                  <c:v>-13.7</c:v>
                </c:pt>
                <c:pt idx="716">
                  <c:v>-12.57</c:v>
                </c:pt>
                <c:pt idx="717">
                  <c:v>-11.32</c:v>
                </c:pt>
                <c:pt idx="718">
                  <c:v>-9.89</c:v>
                </c:pt>
                <c:pt idx="719">
                  <c:v>-8.3000000000000007</c:v>
                </c:pt>
                <c:pt idx="720">
                  <c:v>-6.6</c:v>
                </c:pt>
                <c:pt idx="721">
                  <c:v>-4.99</c:v>
                </c:pt>
                <c:pt idx="722">
                  <c:v>-3.62</c:v>
                </c:pt>
                <c:pt idx="723">
                  <c:v>-2.33</c:v>
                </c:pt>
                <c:pt idx="724">
                  <c:v>-1.19</c:v>
                </c:pt>
                <c:pt idx="725">
                  <c:v>-0.18</c:v>
                </c:pt>
                <c:pt idx="726">
                  <c:v>0.87</c:v>
                </c:pt>
                <c:pt idx="727">
                  <c:v>2.1</c:v>
                </c:pt>
                <c:pt idx="728">
                  <c:v>3.57</c:v>
                </c:pt>
                <c:pt idx="729">
                  <c:v>5.41</c:v>
                </c:pt>
                <c:pt idx="730">
                  <c:v>7.51</c:v>
                </c:pt>
                <c:pt idx="731">
                  <c:v>9.68</c:v>
                </c:pt>
                <c:pt idx="732">
                  <c:v>11.81</c:v>
                </c:pt>
                <c:pt idx="733">
                  <c:v>13.74</c:v>
                </c:pt>
                <c:pt idx="734">
                  <c:v>15.48</c:v>
                </c:pt>
                <c:pt idx="735">
                  <c:v>17.14</c:v>
                </c:pt>
                <c:pt idx="736">
                  <c:v>18.920000000000002</c:v>
                </c:pt>
                <c:pt idx="737">
                  <c:v>20.94</c:v>
                </c:pt>
                <c:pt idx="738">
                  <c:v>23.36</c:v>
                </c:pt>
                <c:pt idx="739">
                  <c:v>26.04</c:v>
                </c:pt>
                <c:pt idx="740">
                  <c:v>28.71</c:v>
                </c:pt>
                <c:pt idx="741">
                  <c:v>31.32</c:v>
                </c:pt>
                <c:pt idx="742">
                  <c:v>33.590000000000003</c:v>
                </c:pt>
                <c:pt idx="743">
                  <c:v>35.590000000000003</c:v>
                </c:pt>
                <c:pt idx="744">
                  <c:v>37.53</c:v>
                </c:pt>
                <c:pt idx="745">
                  <c:v>39.85</c:v>
                </c:pt>
                <c:pt idx="746">
                  <c:v>42.22</c:v>
                </c:pt>
                <c:pt idx="747">
                  <c:v>44.91</c:v>
                </c:pt>
                <c:pt idx="748">
                  <c:v>47.75</c:v>
                </c:pt>
                <c:pt idx="749">
                  <c:v>50.23</c:v>
                </c:pt>
                <c:pt idx="750">
                  <c:v>52.6</c:v>
                </c:pt>
                <c:pt idx="751">
                  <c:v>54.75</c:v>
                </c:pt>
                <c:pt idx="752">
                  <c:v>56.79</c:v>
                </c:pt>
                <c:pt idx="753">
                  <c:v>58.77</c:v>
                </c:pt>
                <c:pt idx="754">
                  <c:v>60.77</c:v>
                </c:pt>
                <c:pt idx="755">
                  <c:v>62.8</c:v>
                </c:pt>
                <c:pt idx="756">
                  <c:v>64.8</c:v>
                </c:pt>
                <c:pt idx="757">
                  <c:v>66.760000000000005</c:v>
                </c:pt>
                <c:pt idx="758">
                  <c:v>68.709999999999994</c:v>
                </c:pt>
                <c:pt idx="759">
                  <c:v>70.67</c:v>
                </c:pt>
                <c:pt idx="760">
                  <c:v>72.66</c:v>
                </c:pt>
                <c:pt idx="761">
                  <c:v>74.739999999999995</c:v>
                </c:pt>
                <c:pt idx="762">
                  <c:v>76.959999999999994</c:v>
                </c:pt>
                <c:pt idx="763">
                  <c:v>79.33</c:v>
                </c:pt>
                <c:pt idx="764">
                  <c:v>81.75</c:v>
                </c:pt>
                <c:pt idx="765">
                  <c:v>84.12</c:v>
                </c:pt>
                <c:pt idx="766">
                  <c:v>86.34</c:v>
                </c:pt>
                <c:pt idx="767">
                  <c:v>88.38</c:v>
                </c:pt>
                <c:pt idx="768">
                  <c:v>90.27</c:v>
                </c:pt>
                <c:pt idx="769">
                  <c:v>91.6</c:v>
                </c:pt>
                <c:pt idx="770">
                  <c:v>93.3</c:v>
                </c:pt>
                <c:pt idx="771">
                  <c:v>94.22</c:v>
                </c:pt>
                <c:pt idx="772">
                  <c:v>95.06</c:v>
                </c:pt>
                <c:pt idx="773">
                  <c:v>95.84</c:v>
                </c:pt>
                <c:pt idx="774">
                  <c:v>96.43</c:v>
                </c:pt>
                <c:pt idx="775">
                  <c:v>96.81</c:v>
                </c:pt>
                <c:pt idx="776">
                  <c:v>97.14</c:v>
                </c:pt>
                <c:pt idx="777">
                  <c:v>97.51</c:v>
                </c:pt>
                <c:pt idx="778">
                  <c:v>97.96</c:v>
                </c:pt>
                <c:pt idx="779">
                  <c:v>98.34</c:v>
                </c:pt>
                <c:pt idx="780">
                  <c:v>98.66</c:v>
                </c:pt>
                <c:pt idx="781">
                  <c:v>98.89</c:v>
                </c:pt>
                <c:pt idx="782">
                  <c:v>98.72</c:v>
                </c:pt>
                <c:pt idx="783">
                  <c:v>98.68</c:v>
                </c:pt>
                <c:pt idx="784">
                  <c:v>98.18</c:v>
                </c:pt>
                <c:pt idx="785">
                  <c:v>97.62</c:v>
                </c:pt>
                <c:pt idx="786">
                  <c:v>96.85</c:v>
                </c:pt>
                <c:pt idx="787">
                  <c:v>96.01</c:v>
                </c:pt>
                <c:pt idx="788">
                  <c:v>95.24</c:v>
                </c:pt>
                <c:pt idx="789">
                  <c:v>94.33</c:v>
                </c:pt>
                <c:pt idx="790">
                  <c:v>93.71</c:v>
                </c:pt>
                <c:pt idx="791">
                  <c:v>93.06</c:v>
                </c:pt>
                <c:pt idx="792">
                  <c:v>92.59</c:v>
                </c:pt>
                <c:pt idx="793">
                  <c:v>92.16</c:v>
                </c:pt>
                <c:pt idx="794">
                  <c:v>91.76</c:v>
                </c:pt>
                <c:pt idx="795">
                  <c:v>91.42</c:v>
                </c:pt>
                <c:pt idx="796">
                  <c:v>91.13</c:v>
                </c:pt>
                <c:pt idx="797">
                  <c:v>90.83</c:v>
                </c:pt>
                <c:pt idx="798">
                  <c:v>90.34</c:v>
                </c:pt>
                <c:pt idx="799">
                  <c:v>89.83</c:v>
                </c:pt>
                <c:pt idx="800">
                  <c:v>89.25</c:v>
                </c:pt>
                <c:pt idx="801">
                  <c:v>88.66</c:v>
                </c:pt>
                <c:pt idx="802">
                  <c:v>87.97</c:v>
                </c:pt>
                <c:pt idx="803">
                  <c:v>87.02</c:v>
                </c:pt>
                <c:pt idx="804">
                  <c:v>85.99</c:v>
                </c:pt>
                <c:pt idx="805">
                  <c:v>84.74</c:v>
                </c:pt>
                <c:pt idx="806">
                  <c:v>83.35</c:v>
                </c:pt>
                <c:pt idx="807">
                  <c:v>82</c:v>
                </c:pt>
                <c:pt idx="808">
                  <c:v>80.58</c:v>
                </c:pt>
                <c:pt idx="809">
                  <c:v>79.040000000000006</c:v>
                </c:pt>
                <c:pt idx="810">
                  <c:v>77.459999999999994</c:v>
                </c:pt>
                <c:pt idx="811">
                  <c:v>75.89</c:v>
                </c:pt>
                <c:pt idx="812">
                  <c:v>74.33</c:v>
                </c:pt>
                <c:pt idx="813">
                  <c:v>72.83</c:v>
                </c:pt>
                <c:pt idx="814">
                  <c:v>71.39</c:v>
                </c:pt>
                <c:pt idx="815">
                  <c:v>70</c:v>
                </c:pt>
                <c:pt idx="816">
                  <c:v>68.59</c:v>
                </c:pt>
                <c:pt idx="817">
                  <c:v>67.17</c:v>
                </c:pt>
                <c:pt idx="818">
                  <c:v>65.7</c:v>
                </c:pt>
                <c:pt idx="819">
                  <c:v>64.22</c:v>
                </c:pt>
                <c:pt idx="820">
                  <c:v>62.68</c:v>
                </c:pt>
                <c:pt idx="821">
                  <c:v>61.07</c:v>
                </c:pt>
                <c:pt idx="822">
                  <c:v>59.35</c:v>
                </c:pt>
                <c:pt idx="823">
                  <c:v>57.57</c:v>
                </c:pt>
                <c:pt idx="824">
                  <c:v>55.82</c:v>
                </c:pt>
                <c:pt idx="825">
                  <c:v>54.18</c:v>
                </c:pt>
                <c:pt idx="826">
                  <c:v>52.63</c:v>
                </c:pt>
                <c:pt idx="827">
                  <c:v>51.16</c:v>
                </c:pt>
                <c:pt idx="828">
                  <c:v>49.75</c:v>
                </c:pt>
                <c:pt idx="829">
                  <c:v>48.34</c:v>
                </c:pt>
                <c:pt idx="830">
                  <c:v>46.78</c:v>
                </c:pt>
                <c:pt idx="831">
                  <c:v>45.02</c:v>
                </c:pt>
                <c:pt idx="832">
                  <c:v>43.21</c:v>
                </c:pt>
                <c:pt idx="833">
                  <c:v>41.48</c:v>
                </c:pt>
                <c:pt idx="834">
                  <c:v>39.770000000000003</c:v>
                </c:pt>
                <c:pt idx="835">
                  <c:v>38.1</c:v>
                </c:pt>
                <c:pt idx="836">
                  <c:v>36.4</c:v>
                </c:pt>
                <c:pt idx="837">
                  <c:v>34.729999999999997</c:v>
                </c:pt>
                <c:pt idx="838">
                  <c:v>33.14</c:v>
                </c:pt>
                <c:pt idx="839">
                  <c:v>31.64</c:v>
                </c:pt>
                <c:pt idx="840">
                  <c:v>30.18</c:v>
                </c:pt>
                <c:pt idx="841">
                  <c:v>28.7</c:v>
                </c:pt>
                <c:pt idx="842">
                  <c:v>27.2</c:v>
                </c:pt>
                <c:pt idx="843">
                  <c:v>25.67</c:v>
                </c:pt>
                <c:pt idx="844">
                  <c:v>24.07</c:v>
                </c:pt>
                <c:pt idx="845">
                  <c:v>22.43</c:v>
                </c:pt>
                <c:pt idx="846">
                  <c:v>20.75</c:v>
                </c:pt>
                <c:pt idx="847">
                  <c:v>19.100000000000001</c:v>
                </c:pt>
                <c:pt idx="848">
                  <c:v>17.600000000000001</c:v>
                </c:pt>
                <c:pt idx="849">
                  <c:v>16.45</c:v>
                </c:pt>
                <c:pt idx="850">
                  <c:v>15.68</c:v>
                </c:pt>
                <c:pt idx="851">
                  <c:v>15.07</c:v>
                </c:pt>
                <c:pt idx="852">
                  <c:v>14.39</c:v>
                </c:pt>
                <c:pt idx="853">
                  <c:v>13.42</c:v>
                </c:pt>
                <c:pt idx="854">
                  <c:v>12.29</c:v>
                </c:pt>
                <c:pt idx="855">
                  <c:v>11.14</c:v>
                </c:pt>
                <c:pt idx="856">
                  <c:v>9.93</c:v>
                </c:pt>
                <c:pt idx="857">
                  <c:v>8.74</c:v>
                </c:pt>
                <c:pt idx="858">
                  <c:v>7.63</c:v>
                </c:pt>
                <c:pt idx="859">
                  <c:v>6.45</c:v>
                </c:pt>
                <c:pt idx="860">
                  <c:v>5.26</c:v>
                </c:pt>
                <c:pt idx="861">
                  <c:v>4.18</c:v>
                </c:pt>
                <c:pt idx="862">
                  <c:v>3.18</c:v>
                </c:pt>
                <c:pt idx="863">
                  <c:v>2.2000000000000002</c:v>
                </c:pt>
                <c:pt idx="864">
                  <c:v>1.1000000000000001</c:v>
                </c:pt>
                <c:pt idx="865">
                  <c:v>0.03</c:v>
                </c:pt>
                <c:pt idx="866">
                  <c:v>-0.98</c:v>
                </c:pt>
                <c:pt idx="867">
                  <c:v>-1.98</c:v>
                </c:pt>
                <c:pt idx="868">
                  <c:v>-2.89</c:v>
                </c:pt>
                <c:pt idx="869">
                  <c:v>-3.56</c:v>
                </c:pt>
                <c:pt idx="870">
                  <c:v>-4.03</c:v>
                </c:pt>
                <c:pt idx="871">
                  <c:v>-4.34</c:v>
                </c:pt>
                <c:pt idx="872">
                  <c:v>-4.6100000000000003</c:v>
                </c:pt>
                <c:pt idx="873">
                  <c:v>-4.87</c:v>
                </c:pt>
                <c:pt idx="874">
                  <c:v>-5.2</c:v>
                </c:pt>
                <c:pt idx="875">
                  <c:v>-5.57</c:v>
                </c:pt>
                <c:pt idx="876">
                  <c:v>-5.9</c:v>
                </c:pt>
                <c:pt idx="877">
                  <c:v>-6.14</c:v>
                </c:pt>
                <c:pt idx="878">
                  <c:v>-6.18</c:v>
                </c:pt>
                <c:pt idx="879">
                  <c:v>-6</c:v>
                </c:pt>
                <c:pt idx="880">
                  <c:v>-5.69</c:v>
                </c:pt>
                <c:pt idx="881">
                  <c:v>-5.28</c:v>
                </c:pt>
                <c:pt idx="882">
                  <c:v>-4.87</c:v>
                </c:pt>
                <c:pt idx="883">
                  <c:v>-4.5</c:v>
                </c:pt>
                <c:pt idx="884">
                  <c:v>-4.12</c:v>
                </c:pt>
                <c:pt idx="885">
                  <c:v>-3.79</c:v>
                </c:pt>
                <c:pt idx="886">
                  <c:v>-3.48</c:v>
                </c:pt>
                <c:pt idx="887">
                  <c:v>-3.1</c:v>
                </c:pt>
                <c:pt idx="888">
                  <c:v>-2.73</c:v>
                </c:pt>
                <c:pt idx="889">
                  <c:v>-2.34</c:v>
                </c:pt>
                <c:pt idx="890">
                  <c:v>-1.88</c:v>
                </c:pt>
                <c:pt idx="891">
                  <c:v>-1.42</c:v>
                </c:pt>
                <c:pt idx="892">
                  <c:v>-1.02</c:v>
                </c:pt>
                <c:pt idx="893">
                  <c:v>-0.68</c:v>
                </c:pt>
                <c:pt idx="894">
                  <c:v>-0.34</c:v>
                </c:pt>
                <c:pt idx="895">
                  <c:v>0.12</c:v>
                </c:pt>
                <c:pt idx="896">
                  <c:v>0.66</c:v>
                </c:pt>
                <c:pt idx="897">
                  <c:v>1.26</c:v>
                </c:pt>
                <c:pt idx="898">
                  <c:v>1.88</c:v>
                </c:pt>
                <c:pt idx="899">
                  <c:v>2.48</c:v>
                </c:pt>
                <c:pt idx="900">
                  <c:v>2.98</c:v>
                </c:pt>
                <c:pt idx="901">
                  <c:v>3.3</c:v>
                </c:pt>
                <c:pt idx="902">
                  <c:v>3.38</c:v>
                </c:pt>
                <c:pt idx="903">
                  <c:v>3.33</c:v>
                </c:pt>
                <c:pt idx="904">
                  <c:v>3.24</c:v>
                </c:pt>
                <c:pt idx="905">
                  <c:v>3.21</c:v>
                </c:pt>
                <c:pt idx="906">
                  <c:v>3.35</c:v>
                </c:pt>
                <c:pt idx="907">
                  <c:v>3.73</c:v>
                </c:pt>
                <c:pt idx="908">
                  <c:v>4.3600000000000003</c:v>
                </c:pt>
                <c:pt idx="909">
                  <c:v>5.07</c:v>
                </c:pt>
                <c:pt idx="910">
                  <c:v>5.85</c:v>
                </c:pt>
                <c:pt idx="911">
                  <c:v>6.62</c:v>
                </c:pt>
                <c:pt idx="912">
                  <c:v>7.39</c:v>
                </c:pt>
                <c:pt idx="913">
                  <c:v>8.15</c:v>
                </c:pt>
                <c:pt idx="914">
                  <c:v>8.8699999999999992</c:v>
                </c:pt>
                <c:pt idx="915">
                  <c:v>9.57</c:v>
                </c:pt>
                <c:pt idx="916">
                  <c:v>10.24</c:v>
                </c:pt>
                <c:pt idx="917">
                  <c:v>10.78</c:v>
                </c:pt>
                <c:pt idx="918">
                  <c:v>11.24</c:v>
                </c:pt>
                <c:pt idx="919">
                  <c:v>11.68</c:v>
                </c:pt>
                <c:pt idx="920">
                  <c:v>12.17</c:v>
                </c:pt>
                <c:pt idx="921">
                  <c:v>12.89</c:v>
                </c:pt>
                <c:pt idx="922">
                  <c:v>13.92</c:v>
                </c:pt>
                <c:pt idx="923">
                  <c:v>15.2</c:v>
                </c:pt>
                <c:pt idx="924">
                  <c:v>16.690000000000001</c:v>
                </c:pt>
                <c:pt idx="925">
                  <c:v>18.239999999999998</c:v>
                </c:pt>
                <c:pt idx="926">
                  <c:v>19.760000000000002</c:v>
                </c:pt>
                <c:pt idx="927">
                  <c:v>21.15</c:v>
                </c:pt>
                <c:pt idx="928">
                  <c:v>22.47</c:v>
                </c:pt>
                <c:pt idx="929">
                  <c:v>23.71</c:v>
                </c:pt>
                <c:pt idx="930">
                  <c:v>24.86</c:v>
                </c:pt>
                <c:pt idx="931">
                  <c:v>26.04</c:v>
                </c:pt>
                <c:pt idx="932">
                  <c:v>27.22</c:v>
                </c:pt>
                <c:pt idx="933">
                  <c:v>28.4</c:v>
                </c:pt>
                <c:pt idx="934">
                  <c:v>29.71</c:v>
                </c:pt>
                <c:pt idx="935">
                  <c:v>31.15</c:v>
                </c:pt>
                <c:pt idx="936">
                  <c:v>32.54</c:v>
                </c:pt>
                <c:pt idx="937">
                  <c:v>33.76</c:v>
                </c:pt>
                <c:pt idx="938">
                  <c:v>34.96</c:v>
                </c:pt>
                <c:pt idx="939">
                  <c:v>36.15</c:v>
                </c:pt>
                <c:pt idx="940">
                  <c:v>37.56</c:v>
                </c:pt>
                <c:pt idx="941">
                  <c:v>39.4</c:v>
                </c:pt>
                <c:pt idx="942">
                  <c:v>41.39</c:v>
                </c:pt>
                <c:pt idx="943">
                  <c:v>43.35</c:v>
                </c:pt>
                <c:pt idx="944">
                  <c:v>45.08</c:v>
                </c:pt>
                <c:pt idx="945">
                  <c:v>46.28</c:v>
                </c:pt>
                <c:pt idx="946">
                  <c:v>47.08</c:v>
                </c:pt>
                <c:pt idx="947">
                  <c:v>47.9</c:v>
                </c:pt>
                <c:pt idx="948">
                  <c:v>49.13</c:v>
                </c:pt>
                <c:pt idx="949">
                  <c:v>50.71</c:v>
                </c:pt>
                <c:pt idx="950">
                  <c:v>52.56</c:v>
                </c:pt>
                <c:pt idx="951">
                  <c:v>54.64</c:v>
                </c:pt>
                <c:pt idx="952">
                  <c:v>56.74</c:v>
                </c:pt>
                <c:pt idx="953">
                  <c:v>58.75</c:v>
                </c:pt>
                <c:pt idx="954">
                  <c:v>60.57</c:v>
                </c:pt>
                <c:pt idx="955">
                  <c:v>62.31</c:v>
                </c:pt>
                <c:pt idx="956">
                  <c:v>64.08</c:v>
                </c:pt>
                <c:pt idx="957">
                  <c:v>65.78</c:v>
                </c:pt>
                <c:pt idx="958">
                  <c:v>67.510000000000005</c:v>
                </c:pt>
                <c:pt idx="959">
                  <c:v>69.239999999999995</c:v>
                </c:pt>
                <c:pt idx="960">
                  <c:v>70.95</c:v>
                </c:pt>
                <c:pt idx="961">
                  <c:v>72.69</c:v>
                </c:pt>
                <c:pt idx="962">
                  <c:v>74.510000000000005</c:v>
                </c:pt>
                <c:pt idx="963">
                  <c:v>76.44</c:v>
                </c:pt>
                <c:pt idx="964">
                  <c:v>78.400000000000006</c:v>
                </c:pt>
                <c:pt idx="965">
                  <c:v>80.37</c:v>
                </c:pt>
                <c:pt idx="966">
                  <c:v>82.35</c:v>
                </c:pt>
                <c:pt idx="967">
                  <c:v>84.32</c:v>
                </c:pt>
                <c:pt idx="968">
                  <c:v>86.22</c:v>
                </c:pt>
                <c:pt idx="969">
                  <c:v>88.13</c:v>
                </c:pt>
                <c:pt idx="970">
                  <c:v>90.15</c:v>
                </c:pt>
                <c:pt idx="971">
                  <c:v>92.22</c:v>
                </c:pt>
                <c:pt idx="972">
                  <c:v>94.33</c:v>
                </c:pt>
                <c:pt idx="973">
                  <c:v>96.35</c:v>
                </c:pt>
                <c:pt idx="974">
                  <c:v>98.22</c:v>
                </c:pt>
                <c:pt idx="975">
                  <c:v>99.99</c:v>
                </c:pt>
                <c:pt idx="976">
                  <c:v>101.62</c:v>
                </c:pt>
                <c:pt idx="977">
                  <c:v>104.04</c:v>
                </c:pt>
                <c:pt idx="978">
                  <c:v>105.87</c:v>
                </c:pt>
                <c:pt idx="979">
                  <c:v>106.89</c:v>
                </c:pt>
                <c:pt idx="980">
                  <c:v>107.97</c:v>
                </c:pt>
                <c:pt idx="981">
                  <c:v>109.42</c:v>
                </c:pt>
                <c:pt idx="982">
                  <c:v>110.81</c:v>
                </c:pt>
                <c:pt idx="983">
                  <c:v>112.06</c:v>
                </c:pt>
                <c:pt idx="984">
                  <c:v>112.97</c:v>
                </c:pt>
                <c:pt idx="985">
                  <c:v>113.41</c:v>
                </c:pt>
                <c:pt idx="986">
                  <c:v>113.6</c:v>
                </c:pt>
                <c:pt idx="987">
                  <c:v>113.59</c:v>
                </c:pt>
                <c:pt idx="988">
                  <c:v>113.51</c:v>
                </c:pt>
                <c:pt idx="989">
                  <c:v>113.38</c:v>
                </c:pt>
                <c:pt idx="990">
                  <c:v>113.08</c:v>
                </c:pt>
                <c:pt idx="991">
                  <c:v>112.69</c:v>
                </c:pt>
                <c:pt idx="992">
                  <c:v>112.14</c:v>
                </c:pt>
                <c:pt idx="993">
                  <c:v>111.43</c:v>
                </c:pt>
                <c:pt idx="994">
                  <c:v>110.57</c:v>
                </c:pt>
                <c:pt idx="995">
                  <c:v>109.58</c:v>
                </c:pt>
                <c:pt idx="996">
                  <c:v>108.59</c:v>
                </c:pt>
                <c:pt idx="997">
                  <c:v>107.74</c:v>
                </c:pt>
                <c:pt idx="998">
                  <c:v>106.94</c:v>
                </c:pt>
                <c:pt idx="999">
                  <c:v>106.15</c:v>
                </c:pt>
                <c:pt idx="1000">
                  <c:v>105.38</c:v>
                </c:pt>
                <c:pt idx="1001">
                  <c:v>104.62</c:v>
                </c:pt>
                <c:pt idx="1002">
                  <c:v>103.94</c:v>
                </c:pt>
                <c:pt idx="1003">
                  <c:v>103.29</c:v>
                </c:pt>
                <c:pt idx="1004">
                  <c:v>102.68</c:v>
                </c:pt>
                <c:pt idx="1005">
                  <c:v>102.04</c:v>
                </c:pt>
                <c:pt idx="1006">
                  <c:v>101.37</c:v>
                </c:pt>
                <c:pt idx="1007">
                  <c:v>100.73</c:v>
                </c:pt>
                <c:pt idx="1008">
                  <c:v>100.15</c:v>
                </c:pt>
                <c:pt idx="1009">
                  <c:v>99.45</c:v>
                </c:pt>
                <c:pt idx="1010">
                  <c:v>98.52</c:v>
                </c:pt>
                <c:pt idx="1011">
                  <c:v>97.56</c:v>
                </c:pt>
                <c:pt idx="1012">
                  <c:v>96.14</c:v>
                </c:pt>
                <c:pt idx="1013">
                  <c:v>94.88</c:v>
                </c:pt>
                <c:pt idx="1014">
                  <c:v>93.48</c:v>
                </c:pt>
                <c:pt idx="1015">
                  <c:v>91.24</c:v>
                </c:pt>
                <c:pt idx="1016">
                  <c:v>89.31</c:v>
                </c:pt>
                <c:pt idx="1017">
                  <c:v>87.44</c:v>
                </c:pt>
                <c:pt idx="1018">
                  <c:v>85.25</c:v>
                </c:pt>
                <c:pt idx="1019">
                  <c:v>83.01</c:v>
                </c:pt>
                <c:pt idx="1020">
                  <c:v>80.760000000000005</c:v>
                </c:pt>
                <c:pt idx="1021">
                  <c:v>78.489999999999995</c:v>
                </c:pt>
                <c:pt idx="1022">
                  <c:v>76.23</c:v>
                </c:pt>
                <c:pt idx="1023">
                  <c:v>73.95</c:v>
                </c:pt>
                <c:pt idx="1024">
                  <c:v>71.8</c:v>
                </c:pt>
                <c:pt idx="1025">
                  <c:v>69.819999999999993</c:v>
                </c:pt>
                <c:pt idx="1026">
                  <c:v>68.16</c:v>
                </c:pt>
                <c:pt idx="1027">
                  <c:v>66.760000000000005</c:v>
                </c:pt>
                <c:pt idx="1028">
                  <c:v>65.459999999999994</c:v>
                </c:pt>
                <c:pt idx="1029">
                  <c:v>64.19</c:v>
                </c:pt>
                <c:pt idx="1030">
                  <c:v>62.73</c:v>
                </c:pt>
                <c:pt idx="1031">
                  <c:v>61.17</c:v>
                </c:pt>
                <c:pt idx="1032">
                  <c:v>59.58</c:v>
                </c:pt>
                <c:pt idx="1033">
                  <c:v>57.95</c:v>
                </c:pt>
                <c:pt idx="1034">
                  <c:v>56.39</c:v>
                </c:pt>
                <c:pt idx="1035">
                  <c:v>54.89</c:v>
                </c:pt>
                <c:pt idx="1036">
                  <c:v>53.31</c:v>
                </c:pt>
                <c:pt idx="1037">
                  <c:v>51.61</c:v>
                </c:pt>
                <c:pt idx="1038">
                  <c:v>49.77</c:v>
                </c:pt>
                <c:pt idx="1039">
                  <c:v>47.92</c:v>
                </c:pt>
                <c:pt idx="1040">
                  <c:v>46.24</c:v>
                </c:pt>
                <c:pt idx="1041">
                  <c:v>44.54</c:v>
                </c:pt>
                <c:pt idx="1042">
                  <c:v>42.75</c:v>
                </c:pt>
                <c:pt idx="1043">
                  <c:v>40.909999999999997</c:v>
                </c:pt>
                <c:pt idx="1044">
                  <c:v>38.97</c:v>
                </c:pt>
                <c:pt idx="1045">
                  <c:v>36.97</c:v>
                </c:pt>
                <c:pt idx="1046">
                  <c:v>35.04</c:v>
                </c:pt>
                <c:pt idx="1047">
                  <c:v>33.229999999999997</c:v>
                </c:pt>
                <c:pt idx="1048">
                  <c:v>31.44</c:v>
                </c:pt>
                <c:pt idx="1049">
                  <c:v>29.67</c:v>
                </c:pt>
                <c:pt idx="1050">
                  <c:v>28.02</c:v>
                </c:pt>
                <c:pt idx="1051">
                  <c:v>26.58</c:v>
                </c:pt>
                <c:pt idx="1052">
                  <c:v>25.43</c:v>
                </c:pt>
                <c:pt idx="1053">
                  <c:v>24.45</c:v>
                </c:pt>
                <c:pt idx="1054">
                  <c:v>23.36</c:v>
                </c:pt>
                <c:pt idx="1055">
                  <c:v>22.04</c:v>
                </c:pt>
                <c:pt idx="1056">
                  <c:v>20.61</c:v>
                </c:pt>
                <c:pt idx="1057">
                  <c:v>19.05</c:v>
                </c:pt>
                <c:pt idx="1058">
                  <c:v>17.440000000000001</c:v>
                </c:pt>
                <c:pt idx="1059">
                  <c:v>15.94</c:v>
                </c:pt>
                <c:pt idx="1060">
                  <c:v>14.66</c:v>
                </c:pt>
                <c:pt idx="1061">
                  <c:v>13.45</c:v>
                </c:pt>
                <c:pt idx="1062">
                  <c:v>12.2</c:v>
                </c:pt>
                <c:pt idx="1063">
                  <c:v>10.9</c:v>
                </c:pt>
                <c:pt idx="1064">
                  <c:v>9.4499999999999993</c:v>
                </c:pt>
                <c:pt idx="1065">
                  <c:v>7.88</c:v>
                </c:pt>
                <c:pt idx="1066">
                  <c:v>6.36</c:v>
                </c:pt>
                <c:pt idx="1067">
                  <c:v>5.07</c:v>
                </c:pt>
                <c:pt idx="1068">
                  <c:v>4.1100000000000003</c:v>
                </c:pt>
                <c:pt idx="1069">
                  <c:v>3.23</c:v>
                </c:pt>
                <c:pt idx="1070">
                  <c:v>2.17</c:v>
                </c:pt>
                <c:pt idx="1071">
                  <c:v>0.77</c:v>
                </c:pt>
                <c:pt idx="1072">
                  <c:v>-0.75</c:v>
                </c:pt>
                <c:pt idx="1073">
                  <c:v>-2.17</c:v>
                </c:pt>
                <c:pt idx="1074">
                  <c:v>-3.3</c:v>
                </c:pt>
                <c:pt idx="1075">
                  <c:v>-4</c:v>
                </c:pt>
                <c:pt idx="1076">
                  <c:v>-4.12</c:v>
                </c:pt>
                <c:pt idx="1077">
                  <c:v>-3.86</c:v>
                </c:pt>
                <c:pt idx="1078">
                  <c:v>-3.53</c:v>
                </c:pt>
                <c:pt idx="1079">
                  <c:v>-3.24</c:v>
                </c:pt>
                <c:pt idx="1080">
                  <c:v>-3.17</c:v>
                </c:pt>
                <c:pt idx="1081">
                  <c:v>-3.29</c:v>
                </c:pt>
                <c:pt idx="1082">
                  <c:v>-3.39</c:v>
                </c:pt>
                <c:pt idx="1083">
                  <c:v>-3.48</c:v>
                </c:pt>
                <c:pt idx="1084">
                  <c:v>-3.44</c:v>
                </c:pt>
                <c:pt idx="1085">
                  <c:v>-3.3</c:v>
                </c:pt>
                <c:pt idx="1086">
                  <c:v>-3.23</c:v>
                </c:pt>
                <c:pt idx="1087">
                  <c:v>-3.24</c:v>
                </c:pt>
                <c:pt idx="1088">
                  <c:v>-3.33</c:v>
                </c:pt>
                <c:pt idx="1089">
                  <c:v>-3.49</c:v>
                </c:pt>
                <c:pt idx="1090">
                  <c:v>-3.58</c:v>
                </c:pt>
                <c:pt idx="1091">
                  <c:v>-3.53</c:v>
                </c:pt>
                <c:pt idx="1092">
                  <c:v>-3.31</c:v>
                </c:pt>
                <c:pt idx="1093">
                  <c:v>-2.94</c:v>
                </c:pt>
                <c:pt idx="1094">
                  <c:v>-2.4700000000000002</c:v>
                </c:pt>
                <c:pt idx="1095">
                  <c:v>-1.95</c:v>
                </c:pt>
                <c:pt idx="1096">
                  <c:v>-1.5</c:v>
                </c:pt>
                <c:pt idx="1097">
                  <c:v>-1.23</c:v>
                </c:pt>
                <c:pt idx="1098">
                  <c:v>-1.1200000000000001</c:v>
                </c:pt>
                <c:pt idx="1099">
                  <c:v>-1.0900000000000001</c:v>
                </c:pt>
                <c:pt idx="1100">
                  <c:v>-1.01</c:v>
                </c:pt>
                <c:pt idx="1101">
                  <c:v>-0.79</c:v>
                </c:pt>
                <c:pt idx="1102">
                  <c:v>-0.4</c:v>
                </c:pt>
                <c:pt idx="1103">
                  <c:v>0.08</c:v>
                </c:pt>
                <c:pt idx="1104">
                  <c:v>0.54</c:v>
                </c:pt>
                <c:pt idx="1105">
                  <c:v>0.9</c:v>
                </c:pt>
                <c:pt idx="1106">
                  <c:v>1.23</c:v>
                </c:pt>
                <c:pt idx="1107">
                  <c:v>1.6</c:v>
                </c:pt>
                <c:pt idx="1108">
                  <c:v>2.02</c:v>
                </c:pt>
                <c:pt idx="1109">
                  <c:v>2.5099999999999998</c:v>
                </c:pt>
                <c:pt idx="1110">
                  <c:v>3.12</c:v>
                </c:pt>
                <c:pt idx="1111">
                  <c:v>3.92</c:v>
                </c:pt>
                <c:pt idx="1112">
                  <c:v>4.8</c:v>
                </c:pt>
                <c:pt idx="1113">
                  <c:v>5.64</c:v>
                </c:pt>
                <c:pt idx="1114">
                  <c:v>6.37</c:v>
                </c:pt>
                <c:pt idx="1115">
                  <c:v>6.96</c:v>
                </c:pt>
                <c:pt idx="1116">
                  <c:v>7.32</c:v>
                </c:pt>
                <c:pt idx="1117">
                  <c:v>7.6</c:v>
                </c:pt>
                <c:pt idx="1118">
                  <c:v>7.94</c:v>
                </c:pt>
                <c:pt idx="1119">
                  <c:v>8.4600000000000009</c:v>
                </c:pt>
                <c:pt idx="1120">
                  <c:v>9.2899999999999991</c:v>
                </c:pt>
                <c:pt idx="1121">
                  <c:v>10.45</c:v>
                </c:pt>
                <c:pt idx="1122">
                  <c:v>11.87</c:v>
                </c:pt>
                <c:pt idx="1123">
                  <c:v>13.41</c:v>
                </c:pt>
                <c:pt idx="1124">
                  <c:v>14.99</c:v>
                </c:pt>
                <c:pt idx="1125">
                  <c:v>16.54</c:v>
                </c:pt>
                <c:pt idx="1126">
                  <c:v>18.02</c:v>
                </c:pt>
                <c:pt idx="1127">
                  <c:v>19.420000000000002</c:v>
                </c:pt>
                <c:pt idx="1128">
                  <c:v>20.74</c:v>
                </c:pt>
                <c:pt idx="1129">
                  <c:v>21.92</c:v>
                </c:pt>
                <c:pt idx="1130">
                  <c:v>22.78</c:v>
                </c:pt>
                <c:pt idx="1131">
                  <c:v>23.32</c:v>
                </c:pt>
                <c:pt idx="1132">
                  <c:v>23.74</c:v>
                </c:pt>
                <c:pt idx="1133">
                  <c:v>24.11</c:v>
                </c:pt>
                <c:pt idx="1134">
                  <c:v>24.38</c:v>
                </c:pt>
                <c:pt idx="1135">
                  <c:v>24.67</c:v>
                </c:pt>
                <c:pt idx="1136">
                  <c:v>25.15</c:v>
                </c:pt>
                <c:pt idx="1137">
                  <c:v>25.92</c:v>
                </c:pt>
                <c:pt idx="1138">
                  <c:v>27.21</c:v>
                </c:pt>
                <c:pt idx="1139">
                  <c:v>29.28</c:v>
                </c:pt>
                <c:pt idx="1140">
                  <c:v>31.46</c:v>
                </c:pt>
                <c:pt idx="1141">
                  <c:v>33.590000000000003</c:v>
                </c:pt>
                <c:pt idx="1142">
                  <c:v>35.659999999999997</c:v>
                </c:pt>
                <c:pt idx="1143">
                  <c:v>37.520000000000003</c:v>
                </c:pt>
                <c:pt idx="1144">
                  <c:v>39.119999999999997</c:v>
                </c:pt>
                <c:pt idx="1145">
                  <c:v>40.590000000000003</c:v>
                </c:pt>
                <c:pt idx="1146">
                  <c:v>41.96</c:v>
                </c:pt>
                <c:pt idx="1147">
                  <c:v>43.31</c:v>
                </c:pt>
                <c:pt idx="1148">
                  <c:v>44.77</c:v>
                </c:pt>
                <c:pt idx="1149">
                  <c:v>46.24</c:v>
                </c:pt>
                <c:pt idx="1150">
                  <c:v>47.62</c:v>
                </c:pt>
                <c:pt idx="1151">
                  <c:v>48.93</c:v>
                </c:pt>
                <c:pt idx="1152">
                  <c:v>50</c:v>
                </c:pt>
                <c:pt idx="1153">
                  <c:v>51.31</c:v>
                </c:pt>
                <c:pt idx="1154">
                  <c:v>52.9</c:v>
                </c:pt>
                <c:pt idx="1155">
                  <c:v>54.7</c:v>
                </c:pt>
                <c:pt idx="1156">
                  <c:v>56.72</c:v>
                </c:pt>
                <c:pt idx="1157">
                  <c:v>58.91</c:v>
                </c:pt>
                <c:pt idx="1158">
                  <c:v>61.32</c:v>
                </c:pt>
                <c:pt idx="1159">
                  <c:v>64.010000000000005</c:v>
                </c:pt>
                <c:pt idx="1160">
                  <c:v>66.91</c:v>
                </c:pt>
                <c:pt idx="1161">
                  <c:v>69.88</c:v>
                </c:pt>
                <c:pt idx="1162">
                  <c:v>72.73</c:v>
                </c:pt>
                <c:pt idx="1163">
                  <c:v>75.36</c:v>
                </c:pt>
                <c:pt idx="1164">
                  <c:v>77.62</c:v>
                </c:pt>
                <c:pt idx="1165">
                  <c:v>79.53</c:v>
                </c:pt>
                <c:pt idx="1166">
                  <c:v>81.19</c:v>
                </c:pt>
                <c:pt idx="1167">
                  <c:v>82.56</c:v>
                </c:pt>
                <c:pt idx="1168">
                  <c:v>83.89</c:v>
                </c:pt>
                <c:pt idx="1169">
                  <c:v>85.46</c:v>
                </c:pt>
                <c:pt idx="1170">
                  <c:v>87.29</c:v>
                </c:pt>
                <c:pt idx="1171">
                  <c:v>89.52</c:v>
                </c:pt>
                <c:pt idx="1172">
                  <c:v>92.13</c:v>
                </c:pt>
                <c:pt idx="1173">
                  <c:v>95.18</c:v>
                </c:pt>
                <c:pt idx="1174">
                  <c:v>98.43</c:v>
                </c:pt>
                <c:pt idx="1175">
                  <c:v>101.74</c:v>
                </c:pt>
                <c:pt idx="1176">
                  <c:v>105.09</c:v>
                </c:pt>
                <c:pt idx="1177">
                  <c:v>108.46</c:v>
                </c:pt>
                <c:pt idx="1178">
                  <c:v>111.52</c:v>
                </c:pt>
                <c:pt idx="1179">
                  <c:v>114.12</c:v>
                </c:pt>
                <c:pt idx="1180">
                  <c:v>115.98</c:v>
                </c:pt>
                <c:pt idx="1181">
                  <c:v>117.22</c:v>
                </c:pt>
                <c:pt idx="1182">
                  <c:v>117.8</c:v>
                </c:pt>
                <c:pt idx="1183">
                  <c:v>118.64</c:v>
                </c:pt>
                <c:pt idx="1184">
                  <c:v>120.6</c:v>
                </c:pt>
                <c:pt idx="1185">
                  <c:v>124.09</c:v>
                </c:pt>
                <c:pt idx="1186">
                  <c:v>126.64</c:v>
                </c:pt>
                <c:pt idx="1187">
                  <c:v>128.44</c:v>
                </c:pt>
                <c:pt idx="1188">
                  <c:v>130.80000000000001</c:v>
                </c:pt>
                <c:pt idx="1189">
                  <c:v>132.51</c:v>
                </c:pt>
                <c:pt idx="1190">
                  <c:v>133.94</c:v>
                </c:pt>
                <c:pt idx="1191">
                  <c:v>135.31</c:v>
                </c:pt>
                <c:pt idx="1192">
                  <c:v>136.66</c:v>
                </c:pt>
                <c:pt idx="1193">
                  <c:v>137.34</c:v>
                </c:pt>
                <c:pt idx="1194">
                  <c:v>137.80000000000001</c:v>
                </c:pt>
                <c:pt idx="1195">
                  <c:v>137.88999999999999</c:v>
                </c:pt>
                <c:pt idx="1196">
                  <c:v>137.36000000000001</c:v>
                </c:pt>
                <c:pt idx="1197">
                  <c:v>136.38999999999999</c:v>
                </c:pt>
                <c:pt idx="1198">
                  <c:v>135.21</c:v>
                </c:pt>
                <c:pt idx="1199">
                  <c:v>134.05000000000001</c:v>
                </c:pt>
                <c:pt idx="1200">
                  <c:v>132.80000000000001</c:v>
                </c:pt>
                <c:pt idx="1201">
                  <c:v>131.18</c:v>
                </c:pt>
                <c:pt idx="1202">
                  <c:v>129.63</c:v>
                </c:pt>
                <c:pt idx="1203">
                  <c:v>127.82</c:v>
                </c:pt>
                <c:pt idx="1204">
                  <c:v>126.36</c:v>
                </c:pt>
                <c:pt idx="1205">
                  <c:v>124.97</c:v>
                </c:pt>
                <c:pt idx="1206">
                  <c:v>123.21</c:v>
                </c:pt>
                <c:pt idx="1207">
                  <c:v>121.37</c:v>
                </c:pt>
                <c:pt idx="1208">
                  <c:v>119.76</c:v>
                </c:pt>
                <c:pt idx="1209">
                  <c:v>117.34</c:v>
                </c:pt>
                <c:pt idx="1210">
                  <c:v>114.85</c:v>
                </c:pt>
                <c:pt idx="1211">
                  <c:v>111.95</c:v>
                </c:pt>
                <c:pt idx="1212">
                  <c:v>109.55</c:v>
                </c:pt>
                <c:pt idx="1213">
                  <c:v>108</c:v>
                </c:pt>
                <c:pt idx="1214">
                  <c:v>106.75</c:v>
                </c:pt>
                <c:pt idx="1215">
                  <c:v>104.92</c:v>
                </c:pt>
                <c:pt idx="1216">
                  <c:v>102.42</c:v>
                </c:pt>
                <c:pt idx="1217">
                  <c:v>99.29</c:v>
                </c:pt>
                <c:pt idx="1218">
                  <c:v>95.46</c:v>
                </c:pt>
                <c:pt idx="1219">
                  <c:v>91.02</c:v>
                </c:pt>
                <c:pt idx="1220">
                  <c:v>86.37</c:v>
                </c:pt>
                <c:pt idx="1221">
                  <c:v>82.19</c:v>
                </c:pt>
                <c:pt idx="1222">
                  <c:v>78.75</c:v>
                </c:pt>
                <c:pt idx="1223">
                  <c:v>76.03</c:v>
                </c:pt>
                <c:pt idx="1224">
                  <c:v>73.930000000000007</c:v>
                </c:pt>
                <c:pt idx="1225">
                  <c:v>72.08</c:v>
                </c:pt>
                <c:pt idx="1226">
                  <c:v>70.040000000000006</c:v>
                </c:pt>
                <c:pt idx="1227">
                  <c:v>67.92</c:v>
                </c:pt>
                <c:pt idx="1228">
                  <c:v>65.83</c:v>
                </c:pt>
                <c:pt idx="1229">
                  <c:v>63.89</c:v>
                </c:pt>
                <c:pt idx="1230">
                  <c:v>62.12</c:v>
                </c:pt>
                <c:pt idx="1231">
                  <c:v>60.32</c:v>
                </c:pt>
                <c:pt idx="1232">
                  <c:v>58.13</c:v>
                </c:pt>
                <c:pt idx="1233">
                  <c:v>55.54</c:v>
                </c:pt>
                <c:pt idx="1234">
                  <c:v>52.79</c:v>
                </c:pt>
                <c:pt idx="1235">
                  <c:v>50</c:v>
                </c:pt>
                <c:pt idx="1236">
                  <c:v>47.48</c:v>
                </c:pt>
                <c:pt idx="1237">
                  <c:v>45.44</c:v>
                </c:pt>
                <c:pt idx="1238">
                  <c:v>43.76</c:v>
                </c:pt>
                <c:pt idx="1239">
                  <c:v>42.33</c:v>
                </c:pt>
                <c:pt idx="1240">
                  <c:v>40.840000000000003</c:v>
                </c:pt>
                <c:pt idx="1241">
                  <c:v>38.99</c:v>
                </c:pt>
                <c:pt idx="1242">
                  <c:v>36.840000000000003</c:v>
                </c:pt>
                <c:pt idx="1243">
                  <c:v>34.64</c:v>
                </c:pt>
                <c:pt idx="1244">
                  <c:v>32.61</c:v>
                </c:pt>
                <c:pt idx="1245">
                  <c:v>30.91</c:v>
                </c:pt>
                <c:pt idx="1246">
                  <c:v>29.49</c:v>
                </c:pt>
                <c:pt idx="1247">
                  <c:v>28.24</c:v>
                </c:pt>
                <c:pt idx="1248">
                  <c:v>27.1</c:v>
                </c:pt>
                <c:pt idx="1249">
                  <c:v>26.07</c:v>
                </c:pt>
                <c:pt idx="1250">
                  <c:v>25.05</c:v>
                </c:pt>
                <c:pt idx="1251">
                  <c:v>23.79</c:v>
                </c:pt>
                <c:pt idx="1252">
                  <c:v>22.03</c:v>
                </c:pt>
                <c:pt idx="1253">
                  <c:v>20.03</c:v>
                </c:pt>
                <c:pt idx="1254">
                  <c:v>18.149999999999999</c:v>
                </c:pt>
                <c:pt idx="1255">
                  <c:v>16.829999999999998</c:v>
                </c:pt>
                <c:pt idx="1256">
                  <c:v>16.12</c:v>
                </c:pt>
                <c:pt idx="1257">
                  <c:v>15.73</c:v>
                </c:pt>
                <c:pt idx="1258">
                  <c:v>15.35</c:v>
                </c:pt>
                <c:pt idx="1259">
                  <c:v>14.86</c:v>
                </c:pt>
                <c:pt idx="1260">
                  <c:v>14.14</c:v>
                </c:pt>
                <c:pt idx="1261">
                  <c:v>13.05</c:v>
                </c:pt>
                <c:pt idx="1262">
                  <c:v>11.68</c:v>
                </c:pt>
                <c:pt idx="1263">
                  <c:v>10.25</c:v>
                </c:pt>
                <c:pt idx="1264">
                  <c:v>9.06</c:v>
                </c:pt>
                <c:pt idx="1265">
                  <c:v>8.1300000000000008</c:v>
                </c:pt>
                <c:pt idx="1266">
                  <c:v>7.23</c:v>
                </c:pt>
                <c:pt idx="1267">
                  <c:v>6.06</c:v>
                </c:pt>
                <c:pt idx="1268">
                  <c:v>4.62</c:v>
                </c:pt>
                <c:pt idx="1269">
                  <c:v>2.95</c:v>
                </c:pt>
                <c:pt idx="1270">
                  <c:v>1.26</c:v>
                </c:pt>
                <c:pt idx="1271">
                  <c:v>-0.18</c:v>
                </c:pt>
                <c:pt idx="1272">
                  <c:v>-1.1499999999999999</c:v>
                </c:pt>
                <c:pt idx="1273">
                  <c:v>-1.64</c:v>
                </c:pt>
                <c:pt idx="1274">
                  <c:v>-1.7</c:v>
                </c:pt>
                <c:pt idx="1275">
                  <c:v>-1.4</c:v>
                </c:pt>
                <c:pt idx="1276">
                  <c:v>-0.98</c:v>
                </c:pt>
                <c:pt idx="1277">
                  <c:v>-0.64</c:v>
                </c:pt>
                <c:pt idx="1278">
                  <c:v>-0.37</c:v>
                </c:pt>
                <c:pt idx="1279">
                  <c:v>-0.22</c:v>
                </c:pt>
                <c:pt idx="1280">
                  <c:v>-0.24</c:v>
                </c:pt>
                <c:pt idx="1281">
                  <c:v>-0.44</c:v>
                </c:pt>
                <c:pt idx="1282">
                  <c:v>-0.72</c:v>
                </c:pt>
                <c:pt idx="1283">
                  <c:v>-1.1399999999999999</c:v>
                </c:pt>
                <c:pt idx="1284">
                  <c:v>-1.59</c:v>
                </c:pt>
                <c:pt idx="1285">
                  <c:v>-1.92</c:v>
                </c:pt>
                <c:pt idx="1286">
                  <c:v>-2.15</c:v>
                </c:pt>
                <c:pt idx="1287">
                  <c:v>-2.2999999999999998</c:v>
                </c:pt>
                <c:pt idx="1288">
                  <c:v>-2.29</c:v>
                </c:pt>
                <c:pt idx="1289">
                  <c:v>-2.33</c:v>
                </c:pt>
                <c:pt idx="1290">
                  <c:v>-2.41</c:v>
                </c:pt>
                <c:pt idx="1291">
                  <c:v>-2.5299999999999998</c:v>
                </c:pt>
                <c:pt idx="1292">
                  <c:v>-2.65</c:v>
                </c:pt>
                <c:pt idx="1293">
                  <c:v>-2.71</c:v>
                </c:pt>
                <c:pt idx="1294">
                  <c:v>-2.57</c:v>
                </c:pt>
                <c:pt idx="1295">
                  <c:v>-2.27</c:v>
                </c:pt>
                <c:pt idx="1296">
                  <c:v>-1.84</c:v>
                </c:pt>
                <c:pt idx="1297">
                  <c:v>-1.38</c:v>
                </c:pt>
                <c:pt idx="1298">
                  <c:v>-0.94</c:v>
                </c:pt>
                <c:pt idx="1299">
                  <c:v>-0.59</c:v>
                </c:pt>
                <c:pt idx="1300">
                  <c:v>-0.33</c:v>
                </c:pt>
                <c:pt idx="1301">
                  <c:v>-0.17</c:v>
                </c:pt>
                <c:pt idx="1302">
                  <c:v>-7.0000000000000007E-2</c:v>
                </c:pt>
                <c:pt idx="1303">
                  <c:v>-0.02</c:v>
                </c:pt>
                <c:pt idx="1304">
                  <c:v>-0.06</c:v>
                </c:pt>
                <c:pt idx="1305">
                  <c:v>-0.11</c:v>
                </c:pt>
                <c:pt idx="1306">
                  <c:v>-7.0000000000000007E-2</c:v>
                </c:pt>
                <c:pt idx="1307">
                  <c:v>0.11</c:v>
                </c:pt>
                <c:pt idx="1308">
                  <c:v>0.4</c:v>
                </c:pt>
                <c:pt idx="1309">
                  <c:v>0.81</c:v>
                </c:pt>
                <c:pt idx="1310">
                  <c:v>1.32</c:v>
                </c:pt>
                <c:pt idx="1311">
                  <c:v>1.82</c:v>
                </c:pt>
                <c:pt idx="1312">
                  <c:v>2.27</c:v>
                </c:pt>
                <c:pt idx="1313">
                  <c:v>2.62</c:v>
                </c:pt>
                <c:pt idx="1314">
                  <c:v>2.89</c:v>
                </c:pt>
                <c:pt idx="1315">
                  <c:v>3.14</c:v>
                </c:pt>
                <c:pt idx="1316">
                  <c:v>3.38</c:v>
                </c:pt>
                <c:pt idx="1317">
                  <c:v>3.63</c:v>
                </c:pt>
                <c:pt idx="1318">
                  <c:v>3.93</c:v>
                </c:pt>
                <c:pt idx="1319">
                  <c:v>4.26</c:v>
                </c:pt>
                <c:pt idx="1320">
                  <c:v>4.6100000000000003</c:v>
                </c:pt>
                <c:pt idx="1321">
                  <c:v>4.93</c:v>
                </c:pt>
                <c:pt idx="1322">
                  <c:v>5.19</c:v>
                </c:pt>
                <c:pt idx="1323">
                  <c:v>5.44</c:v>
                </c:pt>
                <c:pt idx="1324">
                  <c:v>5.75</c:v>
                </c:pt>
                <c:pt idx="1325">
                  <c:v>6.16</c:v>
                </c:pt>
                <c:pt idx="1326">
                  <c:v>6.66</c:v>
                </c:pt>
                <c:pt idx="1327">
                  <c:v>7.24</c:v>
                </c:pt>
                <c:pt idx="1328">
                  <c:v>7.9</c:v>
                </c:pt>
                <c:pt idx="1329">
                  <c:v>8.66</c:v>
                </c:pt>
                <c:pt idx="1330">
                  <c:v>9.67</c:v>
                </c:pt>
                <c:pt idx="1331">
                  <c:v>10.83</c:v>
                </c:pt>
                <c:pt idx="1332">
                  <c:v>12.14</c:v>
                </c:pt>
                <c:pt idx="1333">
                  <c:v>13.56</c:v>
                </c:pt>
                <c:pt idx="1334">
                  <c:v>15.03</c:v>
                </c:pt>
                <c:pt idx="1335">
                  <c:v>16.739999999999998</c:v>
                </c:pt>
                <c:pt idx="1336">
                  <c:v>18.77</c:v>
                </c:pt>
                <c:pt idx="1337">
                  <c:v>20.59</c:v>
                </c:pt>
                <c:pt idx="1338">
                  <c:v>21.54</c:v>
                </c:pt>
                <c:pt idx="1339">
                  <c:v>22.49</c:v>
                </c:pt>
                <c:pt idx="1340">
                  <c:v>24.2</c:v>
                </c:pt>
                <c:pt idx="1341">
                  <c:v>26.06</c:v>
                </c:pt>
                <c:pt idx="1342">
                  <c:v>27.92</c:v>
                </c:pt>
                <c:pt idx="1343">
                  <c:v>30.22</c:v>
                </c:pt>
                <c:pt idx="1344">
                  <c:v>32.909999999999997</c:v>
                </c:pt>
                <c:pt idx="1345">
                  <c:v>35.64</c:v>
                </c:pt>
                <c:pt idx="1346">
                  <c:v>38.08</c:v>
                </c:pt>
                <c:pt idx="1347">
                  <c:v>40.42</c:v>
                </c:pt>
                <c:pt idx="1348">
                  <c:v>42.8</c:v>
                </c:pt>
                <c:pt idx="1349">
                  <c:v>45.27</c:v>
                </c:pt>
                <c:pt idx="1350">
                  <c:v>47.8</c:v>
                </c:pt>
                <c:pt idx="1351">
                  <c:v>50.37</c:v>
                </c:pt>
                <c:pt idx="1352">
                  <c:v>53.06</c:v>
                </c:pt>
                <c:pt idx="1353">
                  <c:v>55.86</c:v>
                </c:pt>
                <c:pt idx="1354">
                  <c:v>58.76</c:v>
                </c:pt>
                <c:pt idx="1355">
                  <c:v>61.47</c:v>
                </c:pt>
                <c:pt idx="1356">
                  <c:v>63.95</c:v>
                </c:pt>
                <c:pt idx="1357">
                  <c:v>66.150000000000006</c:v>
                </c:pt>
                <c:pt idx="1358">
                  <c:v>68.06</c:v>
                </c:pt>
                <c:pt idx="1359">
                  <c:v>69.75</c:v>
                </c:pt>
                <c:pt idx="1360">
                  <c:v>71.28</c:v>
                </c:pt>
                <c:pt idx="1361">
                  <c:v>72.75</c:v>
                </c:pt>
                <c:pt idx="1362">
                  <c:v>74.17</c:v>
                </c:pt>
                <c:pt idx="1363">
                  <c:v>75.47</c:v>
                </c:pt>
                <c:pt idx="1364">
                  <c:v>76.59</c:v>
                </c:pt>
                <c:pt idx="1365">
                  <c:v>77.44</c:v>
                </c:pt>
                <c:pt idx="1366">
                  <c:v>78.02</c:v>
                </c:pt>
                <c:pt idx="1367">
                  <c:v>78.22</c:v>
                </c:pt>
                <c:pt idx="1368">
                  <c:v>78.150000000000006</c:v>
                </c:pt>
                <c:pt idx="1369">
                  <c:v>78.05</c:v>
                </c:pt>
                <c:pt idx="1370">
                  <c:v>78.599999999999994</c:v>
                </c:pt>
                <c:pt idx="1371">
                  <c:v>80.3</c:v>
                </c:pt>
                <c:pt idx="1372">
                  <c:v>83.17</c:v>
                </c:pt>
                <c:pt idx="1373">
                  <c:v>86.76</c:v>
                </c:pt>
                <c:pt idx="1374">
                  <c:v>90.12</c:v>
                </c:pt>
                <c:pt idx="1375">
                  <c:v>92.99</c:v>
                </c:pt>
                <c:pt idx="1376">
                  <c:v>95.3</c:v>
                </c:pt>
                <c:pt idx="1377">
                  <c:v>97.04</c:v>
                </c:pt>
                <c:pt idx="1378">
                  <c:v>98.17</c:v>
                </c:pt>
                <c:pt idx="1379">
                  <c:v>98.64</c:v>
                </c:pt>
                <c:pt idx="1380">
                  <c:v>98.57</c:v>
                </c:pt>
                <c:pt idx="1381">
                  <c:v>97.57</c:v>
                </c:pt>
                <c:pt idx="1382">
                  <c:v>97.88</c:v>
                </c:pt>
                <c:pt idx="1383">
                  <c:v>98.02</c:v>
                </c:pt>
                <c:pt idx="1384">
                  <c:v>97.3</c:v>
                </c:pt>
                <c:pt idx="1385">
                  <c:v>97.14</c:v>
                </c:pt>
                <c:pt idx="1386">
                  <c:v>97.4</c:v>
                </c:pt>
                <c:pt idx="1387">
                  <c:v>97.8</c:v>
                </c:pt>
                <c:pt idx="1388">
                  <c:v>98.34</c:v>
                </c:pt>
                <c:pt idx="1389">
                  <c:v>98.7</c:v>
                </c:pt>
                <c:pt idx="1390">
                  <c:v>99.06</c:v>
                </c:pt>
                <c:pt idx="1391">
                  <c:v>99.58</c:v>
                </c:pt>
                <c:pt idx="1392">
                  <c:v>100</c:v>
                </c:pt>
                <c:pt idx="1393">
                  <c:v>100.25</c:v>
                </c:pt>
                <c:pt idx="1394">
                  <c:v>100.26</c:v>
                </c:pt>
                <c:pt idx="1395">
                  <c:v>100.16</c:v>
                </c:pt>
                <c:pt idx="1396">
                  <c:v>99.8</c:v>
                </c:pt>
                <c:pt idx="1397">
                  <c:v>99.32</c:v>
                </c:pt>
                <c:pt idx="1398">
                  <c:v>98.76</c:v>
                </c:pt>
                <c:pt idx="1399">
                  <c:v>98.08</c:v>
                </c:pt>
                <c:pt idx="1400">
                  <c:v>97.37</c:v>
                </c:pt>
                <c:pt idx="1401">
                  <c:v>96.6</c:v>
                </c:pt>
                <c:pt idx="1402">
                  <c:v>95.86</c:v>
                </c:pt>
                <c:pt idx="1403">
                  <c:v>95.12</c:v>
                </c:pt>
                <c:pt idx="1404">
                  <c:v>94.55</c:v>
                </c:pt>
                <c:pt idx="1405">
                  <c:v>94.29</c:v>
                </c:pt>
                <c:pt idx="1406">
                  <c:v>94</c:v>
                </c:pt>
                <c:pt idx="1407">
                  <c:v>93.72</c:v>
                </c:pt>
                <c:pt idx="1408">
                  <c:v>93.32</c:v>
                </c:pt>
                <c:pt idx="1409">
                  <c:v>92.51</c:v>
                </c:pt>
                <c:pt idx="1410">
                  <c:v>91.49</c:v>
                </c:pt>
                <c:pt idx="1411">
                  <c:v>90.58</c:v>
                </c:pt>
                <c:pt idx="1412">
                  <c:v>89.58</c:v>
                </c:pt>
                <c:pt idx="1413">
                  <c:v>88.48</c:v>
                </c:pt>
                <c:pt idx="1414">
                  <c:v>87.25</c:v>
                </c:pt>
                <c:pt idx="1415">
                  <c:v>86.07</c:v>
                </c:pt>
                <c:pt idx="1416">
                  <c:v>84.8</c:v>
                </c:pt>
                <c:pt idx="1417">
                  <c:v>83.32</c:v>
                </c:pt>
                <c:pt idx="1418">
                  <c:v>81.67</c:v>
                </c:pt>
                <c:pt idx="1419">
                  <c:v>79.88</c:v>
                </c:pt>
                <c:pt idx="1420">
                  <c:v>78.209999999999994</c:v>
                </c:pt>
                <c:pt idx="1421">
                  <c:v>76.77</c:v>
                </c:pt>
                <c:pt idx="1422">
                  <c:v>75.45</c:v>
                </c:pt>
                <c:pt idx="1423">
                  <c:v>74.17</c:v>
                </c:pt>
                <c:pt idx="1424">
                  <c:v>72.86</c:v>
                </c:pt>
                <c:pt idx="1425">
                  <c:v>71.47</c:v>
                </c:pt>
                <c:pt idx="1426">
                  <c:v>69.989999999999995</c:v>
                </c:pt>
                <c:pt idx="1427">
                  <c:v>68.39</c:v>
                </c:pt>
                <c:pt idx="1428">
                  <c:v>66.87</c:v>
                </c:pt>
                <c:pt idx="1429">
                  <c:v>65.33</c:v>
                </c:pt>
                <c:pt idx="1430">
                  <c:v>63.83</c:v>
                </c:pt>
                <c:pt idx="1431">
                  <c:v>62.36</c:v>
                </c:pt>
                <c:pt idx="1432">
                  <c:v>60.78</c:v>
                </c:pt>
                <c:pt idx="1433">
                  <c:v>59.09</c:v>
                </c:pt>
                <c:pt idx="1434">
                  <c:v>57.38</c:v>
                </c:pt>
                <c:pt idx="1435">
                  <c:v>55.79</c:v>
                </c:pt>
                <c:pt idx="1436">
                  <c:v>54.45</c:v>
                </c:pt>
                <c:pt idx="1437">
                  <c:v>53.22</c:v>
                </c:pt>
                <c:pt idx="1438">
                  <c:v>51.9</c:v>
                </c:pt>
                <c:pt idx="1439">
                  <c:v>50.41</c:v>
                </c:pt>
                <c:pt idx="1440">
                  <c:v>48.7</c:v>
                </c:pt>
                <c:pt idx="1441">
                  <c:v>46.78</c:v>
                </c:pt>
                <c:pt idx="1442">
                  <c:v>44.82</c:v>
                </c:pt>
                <c:pt idx="1443">
                  <c:v>42.91</c:v>
                </c:pt>
                <c:pt idx="1444">
                  <c:v>41.31</c:v>
                </c:pt>
                <c:pt idx="1445">
                  <c:v>39.92</c:v>
                </c:pt>
                <c:pt idx="1446">
                  <c:v>38.54</c:v>
                </c:pt>
                <c:pt idx="1447">
                  <c:v>37.07</c:v>
                </c:pt>
                <c:pt idx="1448">
                  <c:v>35.46</c:v>
                </c:pt>
                <c:pt idx="1449">
                  <c:v>33.86</c:v>
                </c:pt>
                <c:pt idx="1450">
                  <c:v>32.22</c:v>
                </c:pt>
                <c:pt idx="1451">
                  <c:v>30.45</c:v>
                </c:pt>
                <c:pt idx="1452">
                  <c:v>28.52</c:v>
                </c:pt>
                <c:pt idx="1453">
                  <c:v>26.59</c:v>
                </c:pt>
                <c:pt idx="1454">
                  <c:v>24.97</c:v>
                </c:pt>
                <c:pt idx="1455">
                  <c:v>23.77</c:v>
                </c:pt>
                <c:pt idx="1456">
                  <c:v>22.96</c:v>
                </c:pt>
                <c:pt idx="1457">
                  <c:v>22.34</c:v>
                </c:pt>
                <c:pt idx="1458">
                  <c:v>21.62</c:v>
                </c:pt>
                <c:pt idx="1459">
                  <c:v>20.52</c:v>
                </c:pt>
                <c:pt idx="1460">
                  <c:v>19</c:v>
                </c:pt>
                <c:pt idx="1461">
                  <c:v>17.170000000000002</c:v>
                </c:pt>
                <c:pt idx="1462">
                  <c:v>15.29</c:v>
                </c:pt>
                <c:pt idx="1463">
                  <c:v>13.65</c:v>
                </c:pt>
                <c:pt idx="1464">
                  <c:v>12.39</c:v>
                </c:pt>
                <c:pt idx="1465">
                  <c:v>11.5</c:v>
                </c:pt>
                <c:pt idx="1466">
                  <c:v>10.7</c:v>
                </c:pt>
                <c:pt idx="1467">
                  <c:v>9.6999999999999993</c:v>
                </c:pt>
                <c:pt idx="1468">
                  <c:v>8.57</c:v>
                </c:pt>
                <c:pt idx="1469">
                  <c:v>7.35</c:v>
                </c:pt>
                <c:pt idx="1470">
                  <c:v>6.22</c:v>
                </c:pt>
                <c:pt idx="1471">
                  <c:v>5.27</c:v>
                </c:pt>
                <c:pt idx="1472">
                  <c:v>4.5</c:v>
                </c:pt>
                <c:pt idx="1473">
                  <c:v>3.84</c:v>
                </c:pt>
                <c:pt idx="1474">
                  <c:v>3.2</c:v>
                </c:pt>
                <c:pt idx="1475">
                  <c:v>2.5</c:v>
                </c:pt>
                <c:pt idx="1476">
                  <c:v>1.54</c:v>
                </c:pt>
                <c:pt idx="1477">
                  <c:v>0.33</c:v>
                </c:pt>
                <c:pt idx="1478">
                  <c:v>-0.98</c:v>
                </c:pt>
                <c:pt idx="1479">
                  <c:v>-2.12</c:v>
                </c:pt>
                <c:pt idx="1480">
                  <c:v>-2.86</c:v>
                </c:pt>
                <c:pt idx="1481">
                  <c:v>-3.2</c:v>
                </c:pt>
                <c:pt idx="1482">
                  <c:v>-3.29</c:v>
                </c:pt>
                <c:pt idx="1483">
                  <c:v>-3.28</c:v>
                </c:pt>
                <c:pt idx="1484">
                  <c:v>-3.26</c:v>
                </c:pt>
                <c:pt idx="1485">
                  <c:v>-3.27</c:v>
                </c:pt>
                <c:pt idx="1486">
                  <c:v>-3.27</c:v>
                </c:pt>
                <c:pt idx="1487">
                  <c:v>-3.16</c:v>
                </c:pt>
                <c:pt idx="1488">
                  <c:v>-2.91</c:v>
                </c:pt>
                <c:pt idx="1489">
                  <c:v>-2.5</c:v>
                </c:pt>
                <c:pt idx="1490">
                  <c:v>-1.99</c:v>
                </c:pt>
                <c:pt idx="1491">
                  <c:v>-1.41</c:v>
                </c:pt>
                <c:pt idx="1492">
                  <c:v>-0.78</c:v>
                </c:pt>
                <c:pt idx="1493">
                  <c:v>-0.08</c:v>
                </c:pt>
                <c:pt idx="1494">
                  <c:v>0.66</c:v>
                </c:pt>
                <c:pt idx="1495">
                  <c:v>1.4</c:v>
                </c:pt>
                <c:pt idx="1496">
                  <c:v>2.13</c:v>
                </c:pt>
                <c:pt idx="1497">
                  <c:v>2.84</c:v>
                </c:pt>
                <c:pt idx="1498">
                  <c:v>3.57</c:v>
                </c:pt>
                <c:pt idx="1499">
                  <c:v>4.28</c:v>
                </c:pt>
                <c:pt idx="1500">
                  <c:v>5.01</c:v>
                </c:pt>
                <c:pt idx="1501">
                  <c:v>5.74</c:v>
                </c:pt>
                <c:pt idx="1502">
                  <c:v>6.62</c:v>
                </c:pt>
                <c:pt idx="1503">
                  <c:v>7.59</c:v>
                </c:pt>
                <c:pt idx="1504">
                  <c:v>8.61</c:v>
                </c:pt>
                <c:pt idx="1505">
                  <c:v>9.7100000000000009</c:v>
                </c:pt>
                <c:pt idx="1506">
                  <c:v>10.87</c:v>
                </c:pt>
                <c:pt idx="1507">
                  <c:v>12.09</c:v>
                </c:pt>
                <c:pt idx="1508">
                  <c:v>13.49</c:v>
                </c:pt>
                <c:pt idx="1509">
                  <c:v>15.09</c:v>
                </c:pt>
                <c:pt idx="1510">
                  <c:v>16.89</c:v>
                </c:pt>
                <c:pt idx="1511">
                  <c:v>18.760000000000002</c:v>
                </c:pt>
                <c:pt idx="1512">
                  <c:v>20.61</c:v>
                </c:pt>
                <c:pt idx="1513">
                  <c:v>22.36</c:v>
                </c:pt>
                <c:pt idx="1514">
                  <c:v>24</c:v>
                </c:pt>
                <c:pt idx="1515">
                  <c:v>25.53</c:v>
                </c:pt>
                <c:pt idx="1516">
                  <c:v>27.06</c:v>
                </c:pt>
                <c:pt idx="1517">
                  <c:v>28.59</c:v>
                </c:pt>
                <c:pt idx="1518">
                  <c:v>30.18</c:v>
                </c:pt>
                <c:pt idx="1519">
                  <c:v>31.86</c:v>
                </c:pt>
                <c:pt idx="1520">
                  <c:v>33.700000000000003</c:v>
                </c:pt>
                <c:pt idx="1521">
                  <c:v>35.69</c:v>
                </c:pt>
                <c:pt idx="1522">
                  <c:v>37.75</c:v>
                </c:pt>
                <c:pt idx="1523">
                  <c:v>39.840000000000003</c:v>
                </c:pt>
                <c:pt idx="1524">
                  <c:v>41.93</c:v>
                </c:pt>
                <c:pt idx="1525">
                  <c:v>43.96</c:v>
                </c:pt>
                <c:pt idx="1526">
                  <c:v>45.91</c:v>
                </c:pt>
                <c:pt idx="1527">
                  <c:v>47.84</c:v>
                </c:pt>
                <c:pt idx="1528">
                  <c:v>49.83</c:v>
                </c:pt>
                <c:pt idx="1529">
                  <c:v>51.94</c:v>
                </c:pt>
                <c:pt idx="1530">
                  <c:v>54.25</c:v>
                </c:pt>
                <c:pt idx="1531">
                  <c:v>56.81</c:v>
                </c:pt>
                <c:pt idx="1532">
                  <c:v>59.61</c:v>
                </c:pt>
                <c:pt idx="1533">
                  <c:v>62.55</c:v>
                </c:pt>
                <c:pt idx="1534">
                  <c:v>65.31</c:v>
                </c:pt>
                <c:pt idx="1535">
                  <c:v>67.680000000000007</c:v>
                </c:pt>
                <c:pt idx="1536">
                  <c:v>69.650000000000006</c:v>
                </c:pt>
                <c:pt idx="1537">
                  <c:v>71.260000000000005</c:v>
                </c:pt>
                <c:pt idx="1538">
                  <c:v>72.7</c:v>
                </c:pt>
                <c:pt idx="1539">
                  <c:v>74.2</c:v>
                </c:pt>
                <c:pt idx="1540">
                  <c:v>75.989999999999995</c:v>
                </c:pt>
                <c:pt idx="1541">
                  <c:v>78.03</c:v>
                </c:pt>
                <c:pt idx="1542">
                  <c:v>80.06</c:v>
                </c:pt>
                <c:pt idx="1543">
                  <c:v>81.84</c:v>
                </c:pt>
                <c:pt idx="1544">
                  <c:v>83.27</c:v>
                </c:pt>
                <c:pt idx="1545">
                  <c:v>84.51</c:v>
                </c:pt>
                <c:pt idx="1546">
                  <c:v>85.63</c:v>
                </c:pt>
                <c:pt idx="1547">
                  <c:v>86.83</c:v>
                </c:pt>
                <c:pt idx="1548">
                  <c:v>88.26</c:v>
                </c:pt>
                <c:pt idx="1549">
                  <c:v>89.88</c:v>
                </c:pt>
                <c:pt idx="1550">
                  <c:v>91.56</c:v>
                </c:pt>
                <c:pt idx="1551">
                  <c:v>93.1</c:v>
                </c:pt>
                <c:pt idx="1552">
                  <c:v>94.43</c:v>
                </c:pt>
                <c:pt idx="1553">
                  <c:v>95.58</c:v>
                </c:pt>
                <c:pt idx="1554">
                  <c:v>96.25</c:v>
                </c:pt>
                <c:pt idx="1555">
                  <c:v>97.21</c:v>
                </c:pt>
                <c:pt idx="1556">
                  <c:v>99.69</c:v>
                </c:pt>
                <c:pt idx="1557">
                  <c:v>101.54</c:v>
                </c:pt>
                <c:pt idx="1558">
                  <c:v>105.81</c:v>
                </c:pt>
                <c:pt idx="1559">
                  <c:v>111.3</c:v>
                </c:pt>
                <c:pt idx="1560">
                  <c:v>117.07</c:v>
                </c:pt>
                <c:pt idx="1561">
                  <c:v>122.79</c:v>
                </c:pt>
                <c:pt idx="1562">
                  <c:v>128.25</c:v>
                </c:pt>
                <c:pt idx="1563">
                  <c:v>134.04</c:v>
                </c:pt>
                <c:pt idx="1564">
                  <c:v>136.79</c:v>
                </c:pt>
                <c:pt idx="1565">
                  <c:v>136.99</c:v>
                </c:pt>
                <c:pt idx="1566">
                  <c:v>136.34</c:v>
                </c:pt>
                <c:pt idx="1567">
                  <c:v>135.21</c:v>
                </c:pt>
                <c:pt idx="1568">
                  <c:v>133.97999999999999</c:v>
                </c:pt>
                <c:pt idx="1569">
                  <c:v>132.91999999999999</c:v>
                </c:pt>
                <c:pt idx="1570">
                  <c:v>131.80000000000001</c:v>
                </c:pt>
                <c:pt idx="1571">
                  <c:v>130.41999999999999</c:v>
                </c:pt>
                <c:pt idx="1572">
                  <c:v>128.85</c:v>
                </c:pt>
                <c:pt idx="1573">
                  <c:v>127.45</c:v>
                </c:pt>
                <c:pt idx="1574">
                  <c:v>126.26</c:v>
                </c:pt>
                <c:pt idx="1575">
                  <c:v>125.08</c:v>
                </c:pt>
                <c:pt idx="1576">
                  <c:v>123.87</c:v>
                </c:pt>
                <c:pt idx="1577">
                  <c:v>122.64</c:v>
                </c:pt>
                <c:pt idx="1578">
                  <c:v>121.36</c:v>
                </c:pt>
                <c:pt idx="1579">
                  <c:v>120.15</c:v>
                </c:pt>
                <c:pt idx="1580">
                  <c:v>118.93</c:v>
                </c:pt>
                <c:pt idx="1581">
                  <c:v>117.83</c:v>
                </c:pt>
                <c:pt idx="1582">
                  <c:v>116.82</c:v>
                </c:pt>
                <c:pt idx="1583">
                  <c:v>115.77</c:v>
                </c:pt>
                <c:pt idx="1584">
                  <c:v>114.67</c:v>
                </c:pt>
                <c:pt idx="1585">
                  <c:v>113.6</c:v>
                </c:pt>
                <c:pt idx="1586">
                  <c:v>112.44</c:v>
                </c:pt>
                <c:pt idx="1587">
                  <c:v>111.24</c:v>
                </c:pt>
                <c:pt idx="1588">
                  <c:v>109.96</c:v>
                </c:pt>
                <c:pt idx="1589">
                  <c:v>108.74</c:v>
                </c:pt>
                <c:pt idx="1590">
                  <c:v>107.54</c:v>
                </c:pt>
                <c:pt idx="1591">
                  <c:v>106.42</c:v>
                </c:pt>
                <c:pt idx="1592">
                  <c:v>105.44</c:v>
                </c:pt>
                <c:pt idx="1593">
                  <c:v>104.33</c:v>
                </c:pt>
                <c:pt idx="1594">
                  <c:v>103.55</c:v>
                </c:pt>
                <c:pt idx="1595">
                  <c:v>102.42</c:v>
                </c:pt>
                <c:pt idx="1596">
                  <c:v>101.25</c:v>
                </c:pt>
                <c:pt idx="1597">
                  <c:v>100.21</c:v>
                </c:pt>
                <c:pt idx="1598">
                  <c:v>98.84</c:v>
                </c:pt>
                <c:pt idx="1599">
                  <c:v>97.41</c:v>
                </c:pt>
                <c:pt idx="1600">
                  <c:v>95.68</c:v>
                </c:pt>
                <c:pt idx="1601">
                  <c:v>94.17</c:v>
                </c:pt>
                <c:pt idx="1602">
                  <c:v>92.24</c:v>
                </c:pt>
                <c:pt idx="1603">
                  <c:v>90.31</c:v>
                </c:pt>
                <c:pt idx="1604">
                  <c:v>88.58</c:v>
                </c:pt>
                <c:pt idx="1605">
                  <c:v>87.11</c:v>
                </c:pt>
                <c:pt idx="1606">
                  <c:v>85.72</c:v>
                </c:pt>
                <c:pt idx="1607">
                  <c:v>84.46</c:v>
                </c:pt>
                <c:pt idx="1608">
                  <c:v>83.33</c:v>
                </c:pt>
                <c:pt idx="1609">
                  <c:v>82.16</c:v>
                </c:pt>
                <c:pt idx="1610">
                  <c:v>81.040000000000006</c:v>
                </c:pt>
                <c:pt idx="1611">
                  <c:v>79.95</c:v>
                </c:pt>
                <c:pt idx="1612">
                  <c:v>78.87</c:v>
                </c:pt>
                <c:pt idx="1613">
                  <c:v>77.81</c:v>
                </c:pt>
                <c:pt idx="1614">
                  <c:v>76.87</c:v>
                </c:pt>
                <c:pt idx="1615">
                  <c:v>75.97</c:v>
                </c:pt>
                <c:pt idx="1616">
                  <c:v>75.02</c:v>
                </c:pt>
                <c:pt idx="1617">
                  <c:v>73.86</c:v>
                </c:pt>
                <c:pt idx="1618">
                  <c:v>72.56</c:v>
                </c:pt>
                <c:pt idx="1619">
                  <c:v>71.27</c:v>
                </c:pt>
                <c:pt idx="1620">
                  <c:v>69.930000000000007</c:v>
                </c:pt>
                <c:pt idx="1621">
                  <c:v>68.61</c:v>
                </c:pt>
                <c:pt idx="1622">
                  <c:v>67.39</c:v>
                </c:pt>
                <c:pt idx="1623">
                  <c:v>66.27</c:v>
                </c:pt>
                <c:pt idx="1624">
                  <c:v>65.099999999999994</c:v>
                </c:pt>
                <c:pt idx="1625">
                  <c:v>63.97</c:v>
                </c:pt>
                <c:pt idx="1626">
                  <c:v>62.84</c:v>
                </c:pt>
                <c:pt idx="1627">
                  <c:v>61.61</c:v>
                </c:pt>
                <c:pt idx="1628">
                  <c:v>60.14</c:v>
                </c:pt>
                <c:pt idx="1629">
                  <c:v>58.61</c:v>
                </c:pt>
                <c:pt idx="1630">
                  <c:v>57.26</c:v>
                </c:pt>
                <c:pt idx="1631">
                  <c:v>56.16</c:v>
                </c:pt>
                <c:pt idx="1632">
                  <c:v>55.07</c:v>
                </c:pt>
                <c:pt idx="1633">
                  <c:v>54.05</c:v>
                </c:pt>
                <c:pt idx="1634">
                  <c:v>53.1</c:v>
                </c:pt>
                <c:pt idx="1635">
                  <c:v>52.01</c:v>
                </c:pt>
                <c:pt idx="1636">
                  <c:v>51.03</c:v>
                </c:pt>
                <c:pt idx="1637">
                  <c:v>50.22</c:v>
                </c:pt>
                <c:pt idx="1638">
                  <c:v>49.56</c:v>
                </c:pt>
                <c:pt idx="1639">
                  <c:v>49.09</c:v>
                </c:pt>
                <c:pt idx="1640">
                  <c:v>48.61</c:v>
                </c:pt>
                <c:pt idx="1641">
                  <c:v>48.04</c:v>
                </c:pt>
                <c:pt idx="1642">
                  <c:v>47.39</c:v>
                </c:pt>
                <c:pt idx="1643">
                  <c:v>46.6</c:v>
                </c:pt>
                <c:pt idx="1644">
                  <c:v>45.68</c:v>
                </c:pt>
                <c:pt idx="1645">
                  <c:v>44.67</c:v>
                </c:pt>
                <c:pt idx="1646">
                  <c:v>43.38</c:v>
                </c:pt>
                <c:pt idx="1647">
                  <c:v>41.83</c:v>
                </c:pt>
                <c:pt idx="1648">
                  <c:v>40.229999999999997</c:v>
                </c:pt>
                <c:pt idx="1649">
                  <c:v>38.74</c:v>
                </c:pt>
                <c:pt idx="1650">
                  <c:v>37.340000000000003</c:v>
                </c:pt>
                <c:pt idx="1651">
                  <c:v>36.04</c:v>
                </c:pt>
                <c:pt idx="1652">
                  <c:v>34.840000000000003</c:v>
                </c:pt>
                <c:pt idx="1653">
                  <c:v>33.76</c:v>
                </c:pt>
                <c:pt idx="1654">
                  <c:v>32.6</c:v>
                </c:pt>
                <c:pt idx="1655">
                  <c:v>31.2</c:v>
                </c:pt>
                <c:pt idx="1656">
                  <c:v>29.58</c:v>
                </c:pt>
                <c:pt idx="1657">
                  <c:v>27.65</c:v>
                </c:pt>
                <c:pt idx="1658">
                  <c:v>25.58</c:v>
                </c:pt>
                <c:pt idx="1659">
                  <c:v>23.48</c:v>
                </c:pt>
                <c:pt idx="1660">
                  <c:v>21.45</c:v>
                </c:pt>
                <c:pt idx="1661">
                  <c:v>19.739999999999998</c:v>
                </c:pt>
                <c:pt idx="1662">
                  <c:v>18.38</c:v>
                </c:pt>
                <c:pt idx="1663">
                  <c:v>17.079999999999998</c:v>
                </c:pt>
                <c:pt idx="1664">
                  <c:v>15.68</c:v>
                </c:pt>
                <c:pt idx="1665">
                  <c:v>14.2</c:v>
                </c:pt>
                <c:pt idx="1666">
                  <c:v>12.85</c:v>
                </c:pt>
                <c:pt idx="1667">
                  <c:v>11.58</c:v>
                </c:pt>
                <c:pt idx="1668">
                  <c:v>10.48</c:v>
                </c:pt>
                <c:pt idx="1669">
                  <c:v>9.5500000000000007</c:v>
                </c:pt>
                <c:pt idx="1670">
                  <c:v>8.69</c:v>
                </c:pt>
                <c:pt idx="1671">
                  <c:v>7.93</c:v>
                </c:pt>
                <c:pt idx="1672">
                  <c:v>7.19</c:v>
                </c:pt>
                <c:pt idx="1673">
                  <c:v>6.54</c:v>
                </c:pt>
                <c:pt idx="1674">
                  <c:v>5.97</c:v>
                </c:pt>
                <c:pt idx="1675">
                  <c:v>5.53</c:v>
                </c:pt>
                <c:pt idx="1676">
                  <c:v>5.48</c:v>
                </c:pt>
                <c:pt idx="1677">
                  <c:v>5.59</c:v>
                </c:pt>
                <c:pt idx="1678">
                  <c:v>5.78</c:v>
                </c:pt>
                <c:pt idx="1679">
                  <c:v>6.07</c:v>
                </c:pt>
                <c:pt idx="1680">
                  <c:v>6.28</c:v>
                </c:pt>
                <c:pt idx="1681">
                  <c:v>6.46</c:v>
                </c:pt>
                <c:pt idx="1682">
                  <c:v>6.55</c:v>
                </c:pt>
                <c:pt idx="1683">
                  <c:v>6.64</c:v>
                </c:pt>
                <c:pt idx="1684">
                  <c:v>6.76</c:v>
                </c:pt>
                <c:pt idx="1685">
                  <c:v>6.89</c:v>
                </c:pt>
                <c:pt idx="1686">
                  <c:v>7.05</c:v>
                </c:pt>
                <c:pt idx="1687">
                  <c:v>7.27</c:v>
                </c:pt>
                <c:pt idx="1688">
                  <c:v>7.49</c:v>
                </c:pt>
                <c:pt idx="1689">
                  <c:v>7.71</c:v>
                </c:pt>
                <c:pt idx="1690">
                  <c:v>7.99</c:v>
                </c:pt>
                <c:pt idx="1691">
                  <c:v>8.33</c:v>
                </c:pt>
                <c:pt idx="1692">
                  <c:v>8.69</c:v>
                </c:pt>
                <c:pt idx="1693">
                  <c:v>9.08</c:v>
                </c:pt>
                <c:pt idx="1694">
                  <c:v>9.5299999999999994</c:v>
                </c:pt>
                <c:pt idx="1695">
                  <c:v>9.98</c:v>
                </c:pt>
                <c:pt idx="1696">
                  <c:v>10.37</c:v>
                </c:pt>
                <c:pt idx="1697">
                  <c:v>10.79</c:v>
                </c:pt>
                <c:pt idx="1698">
                  <c:v>11.3</c:v>
                </c:pt>
                <c:pt idx="1699">
                  <c:v>11.87</c:v>
                </c:pt>
                <c:pt idx="1700">
                  <c:v>12.49</c:v>
                </c:pt>
                <c:pt idx="1701">
                  <c:v>13.13</c:v>
                </c:pt>
                <c:pt idx="1702">
                  <c:v>13.77</c:v>
                </c:pt>
                <c:pt idx="1703">
                  <c:v>14.4</c:v>
                </c:pt>
                <c:pt idx="1704">
                  <c:v>15.05</c:v>
                </c:pt>
                <c:pt idx="1705">
                  <c:v>15.73</c:v>
                </c:pt>
                <c:pt idx="1706">
                  <c:v>16.489999999999998</c:v>
                </c:pt>
                <c:pt idx="1707">
                  <c:v>17.399999999999999</c:v>
                </c:pt>
                <c:pt idx="1708">
                  <c:v>18.45</c:v>
                </c:pt>
                <c:pt idx="1709">
                  <c:v>19.63</c:v>
                </c:pt>
                <c:pt idx="1710">
                  <c:v>20.95</c:v>
                </c:pt>
                <c:pt idx="1711">
                  <c:v>22.42</c:v>
                </c:pt>
                <c:pt idx="1712">
                  <c:v>24.12</c:v>
                </c:pt>
                <c:pt idx="1713">
                  <c:v>25.97</c:v>
                </c:pt>
                <c:pt idx="1714">
                  <c:v>27.86</c:v>
                </c:pt>
                <c:pt idx="1715">
                  <c:v>29.76</c:v>
                </c:pt>
                <c:pt idx="1716">
                  <c:v>31.55</c:v>
                </c:pt>
                <c:pt idx="1717">
                  <c:v>33.21</c:v>
                </c:pt>
                <c:pt idx="1718">
                  <c:v>34.840000000000003</c:v>
                </c:pt>
                <c:pt idx="1719">
                  <c:v>36.53</c:v>
                </c:pt>
                <c:pt idx="1720">
                  <c:v>38.270000000000003</c:v>
                </c:pt>
                <c:pt idx="1721">
                  <c:v>40.18</c:v>
                </c:pt>
                <c:pt idx="1722">
                  <c:v>42.16</c:v>
                </c:pt>
                <c:pt idx="1723">
                  <c:v>44.13</c:v>
                </c:pt>
                <c:pt idx="1724">
                  <c:v>46.03</c:v>
                </c:pt>
                <c:pt idx="1725">
                  <c:v>47.7</c:v>
                </c:pt>
                <c:pt idx="1726">
                  <c:v>49.25</c:v>
                </c:pt>
                <c:pt idx="1727">
                  <c:v>50.72</c:v>
                </c:pt>
                <c:pt idx="1728">
                  <c:v>52.29</c:v>
                </c:pt>
                <c:pt idx="1729">
                  <c:v>53.9</c:v>
                </c:pt>
                <c:pt idx="1730">
                  <c:v>55.55</c:v>
                </c:pt>
                <c:pt idx="1731">
                  <c:v>57.15</c:v>
                </c:pt>
                <c:pt idx="1732">
                  <c:v>58.56</c:v>
                </c:pt>
                <c:pt idx="1733">
                  <c:v>59.94</c:v>
                </c:pt>
                <c:pt idx="1734">
                  <c:v>61.23</c:v>
                </c:pt>
                <c:pt idx="1735">
                  <c:v>62.44</c:v>
                </c:pt>
                <c:pt idx="1736">
                  <c:v>63.63</c:v>
                </c:pt>
                <c:pt idx="1737">
                  <c:v>64.86</c:v>
                </c:pt>
                <c:pt idx="1738">
                  <c:v>66</c:v>
                </c:pt>
                <c:pt idx="1739">
                  <c:v>67.19</c:v>
                </c:pt>
                <c:pt idx="1740">
                  <c:v>68.319999999999993</c:v>
                </c:pt>
                <c:pt idx="1741">
                  <c:v>69.72</c:v>
                </c:pt>
                <c:pt idx="1742">
                  <c:v>71.41</c:v>
                </c:pt>
                <c:pt idx="1743">
                  <c:v>73.08</c:v>
                </c:pt>
                <c:pt idx="1744">
                  <c:v>74.790000000000006</c:v>
                </c:pt>
                <c:pt idx="1745">
                  <c:v>76.31</c:v>
                </c:pt>
                <c:pt idx="1746">
                  <c:v>77.819999999999993</c:v>
                </c:pt>
                <c:pt idx="1747">
                  <c:v>79.510000000000005</c:v>
                </c:pt>
                <c:pt idx="1748">
                  <c:v>81.28</c:v>
                </c:pt>
                <c:pt idx="1749">
                  <c:v>83.03</c:v>
                </c:pt>
                <c:pt idx="1750">
                  <c:v>84.67</c:v>
                </c:pt>
                <c:pt idx="1751">
                  <c:v>86.14</c:v>
                </c:pt>
                <c:pt idx="1752">
                  <c:v>87.45</c:v>
                </c:pt>
                <c:pt idx="1753">
                  <c:v>88.5</c:v>
                </c:pt>
                <c:pt idx="1754">
                  <c:v>89.37</c:v>
                </c:pt>
                <c:pt idx="1755">
                  <c:v>90.37</c:v>
                </c:pt>
                <c:pt idx="1756">
                  <c:v>91.53</c:v>
                </c:pt>
                <c:pt idx="1757">
                  <c:v>92.85</c:v>
                </c:pt>
                <c:pt idx="1758">
                  <c:v>94.54</c:v>
                </c:pt>
                <c:pt idx="1759">
                  <c:v>96.26</c:v>
                </c:pt>
                <c:pt idx="1760">
                  <c:v>97.81</c:v>
                </c:pt>
                <c:pt idx="1761">
                  <c:v>99.18</c:v>
                </c:pt>
                <c:pt idx="1762">
                  <c:v>100.93</c:v>
                </c:pt>
                <c:pt idx="1763">
                  <c:v>104.77</c:v>
                </c:pt>
                <c:pt idx="1764">
                  <c:v>107.2</c:v>
                </c:pt>
                <c:pt idx="1765">
                  <c:v>110.27</c:v>
                </c:pt>
                <c:pt idx="1766">
                  <c:v>113.37</c:v>
                </c:pt>
                <c:pt idx="1767">
                  <c:v>115.82</c:v>
                </c:pt>
                <c:pt idx="1768">
                  <c:v>117.66</c:v>
                </c:pt>
                <c:pt idx="1769">
                  <c:v>119.04</c:v>
                </c:pt>
                <c:pt idx="1770">
                  <c:v>119.96</c:v>
                </c:pt>
                <c:pt idx="1771">
                  <c:v>120.6</c:v>
                </c:pt>
                <c:pt idx="1772">
                  <c:v>121.33</c:v>
                </c:pt>
                <c:pt idx="1773">
                  <c:v>121.67</c:v>
                </c:pt>
                <c:pt idx="1774">
                  <c:v>121.8</c:v>
                </c:pt>
                <c:pt idx="1775">
                  <c:v>121.37</c:v>
                </c:pt>
                <c:pt idx="1776">
                  <c:v>120.62</c:v>
                </c:pt>
                <c:pt idx="1777">
                  <c:v>119.74</c:v>
                </c:pt>
                <c:pt idx="1778">
                  <c:v>118.83</c:v>
                </c:pt>
                <c:pt idx="1779">
                  <c:v>117.68</c:v>
                </c:pt>
                <c:pt idx="1780">
                  <c:v>116.75</c:v>
                </c:pt>
                <c:pt idx="1781">
                  <c:v>116.2</c:v>
                </c:pt>
                <c:pt idx="1782">
                  <c:v>115.88</c:v>
                </c:pt>
                <c:pt idx="1783">
                  <c:v>115.4</c:v>
                </c:pt>
                <c:pt idx="1784">
                  <c:v>115.1</c:v>
                </c:pt>
                <c:pt idx="1785">
                  <c:v>114.62</c:v>
                </c:pt>
                <c:pt idx="1786">
                  <c:v>113.99</c:v>
                </c:pt>
                <c:pt idx="1787">
                  <c:v>113.5</c:v>
                </c:pt>
                <c:pt idx="1788">
                  <c:v>112.96</c:v>
                </c:pt>
                <c:pt idx="1789">
                  <c:v>112.42</c:v>
                </c:pt>
                <c:pt idx="1790">
                  <c:v>111.89</c:v>
                </c:pt>
                <c:pt idx="1791">
                  <c:v>111.34</c:v>
                </c:pt>
                <c:pt idx="1792">
                  <c:v>110.77</c:v>
                </c:pt>
                <c:pt idx="1793">
                  <c:v>110.14</c:v>
                </c:pt>
                <c:pt idx="1794">
                  <c:v>109.56</c:v>
                </c:pt>
                <c:pt idx="1795">
                  <c:v>109.01</c:v>
                </c:pt>
                <c:pt idx="1796">
                  <c:v>108.53</c:v>
                </c:pt>
                <c:pt idx="1797">
                  <c:v>108.09</c:v>
                </c:pt>
                <c:pt idx="1798">
                  <c:v>107.7</c:v>
                </c:pt>
                <c:pt idx="1799">
                  <c:v>107.13</c:v>
                </c:pt>
                <c:pt idx="1800">
                  <c:v>106.47</c:v>
                </c:pt>
                <c:pt idx="1801">
                  <c:v>105.68</c:v>
                </c:pt>
                <c:pt idx="1802">
                  <c:v>104.74</c:v>
                </c:pt>
                <c:pt idx="1803">
                  <c:v>103.69</c:v>
                </c:pt>
                <c:pt idx="1804">
                  <c:v>102.88</c:v>
                </c:pt>
                <c:pt idx="1805">
                  <c:v>102.45</c:v>
                </c:pt>
                <c:pt idx="1806">
                  <c:v>102.12</c:v>
                </c:pt>
                <c:pt idx="1807">
                  <c:v>101.59</c:v>
                </c:pt>
                <c:pt idx="1808">
                  <c:v>100.85</c:v>
                </c:pt>
                <c:pt idx="1809">
                  <c:v>99.87</c:v>
                </c:pt>
                <c:pt idx="1810">
                  <c:v>98.58</c:v>
                </c:pt>
                <c:pt idx="1811">
                  <c:v>97</c:v>
                </c:pt>
                <c:pt idx="1812">
                  <c:v>95.25</c:v>
                </c:pt>
                <c:pt idx="1813">
                  <c:v>93.46</c:v>
                </c:pt>
                <c:pt idx="1814">
                  <c:v>91.65</c:v>
                </c:pt>
                <c:pt idx="1815">
                  <c:v>89.68</c:v>
                </c:pt>
                <c:pt idx="1816">
                  <c:v>87.56</c:v>
                </c:pt>
                <c:pt idx="1817">
                  <c:v>85.27</c:v>
                </c:pt>
                <c:pt idx="1818">
                  <c:v>83.03</c:v>
                </c:pt>
                <c:pt idx="1819">
                  <c:v>81.06</c:v>
                </c:pt>
                <c:pt idx="1820">
                  <c:v>79.16</c:v>
                </c:pt>
                <c:pt idx="1821">
                  <c:v>77.3</c:v>
                </c:pt>
                <c:pt idx="1822">
                  <c:v>75.39</c:v>
                </c:pt>
                <c:pt idx="1823">
                  <c:v>73.3</c:v>
                </c:pt>
                <c:pt idx="1824">
                  <c:v>71.16</c:v>
                </c:pt>
                <c:pt idx="1825">
                  <c:v>69.09</c:v>
                </c:pt>
                <c:pt idx="1826">
                  <c:v>67.31</c:v>
                </c:pt>
                <c:pt idx="1827">
                  <c:v>65.709999999999994</c:v>
                </c:pt>
                <c:pt idx="1828">
                  <c:v>64.37</c:v>
                </c:pt>
                <c:pt idx="1829">
                  <c:v>63.11</c:v>
                </c:pt>
                <c:pt idx="1830">
                  <c:v>61.81</c:v>
                </c:pt>
                <c:pt idx="1831">
                  <c:v>60.33</c:v>
                </c:pt>
                <c:pt idx="1832">
                  <c:v>58.57</c:v>
                </c:pt>
                <c:pt idx="1833">
                  <c:v>56.72</c:v>
                </c:pt>
                <c:pt idx="1834">
                  <c:v>54.91</c:v>
                </c:pt>
                <c:pt idx="1835">
                  <c:v>53.18</c:v>
                </c:pt>
                <c:pt idx="1836">
                  <c:v>51.21</c:v>
                </c:pt>
                <c:pt idx="1837">
                  <c:v>48.94</c:v>
                </c:pt>
                <c:pt idx="1838">
                  <c:v>46.14</c:v>
                </c:pt>
                <c:pt idx="1839">
                  <c:v>43.48</c:v>
                </c:pt>
                <c:pt idx="1840">
                  <c:v>41.23</c:v>
                </c:pt>
                <c:pt idx="1841">
                  <c:v>39.58</c:v>
                </c:pt>
                <c:pt idx="1842">
                  <c:v>38.549999999999997</c:v>
                </c:pt>
                <c:pt idx="1843">
                  <c:v>37.89</c:v>
                </c:pt>
                <c:pt idx="1844">
                  <c:v>37.409999999999997</c:v>
                </c:pt>
                <c:pt idx="1845">
                  <c:v>36.75</c:v>
                </c:pt>
                <c:pt idx="1846">
                  <c:v>35.89</c:v>
                </c:pt>
                <c:pt idx="1847">
                  <c:v>34.72</c:v>
                </c:pt>
                <c:pt idx="1848">
                  <c:v>33.56</c:v>
                </c:pt>
                <c:pt idx="1849">
                  <c:v>32.520000000000003</c:v>
                </c:pt>
                <c:pt idx="1850">
                  <c:v>31.59</c:v>
                </c:pt>
                <c:pt idx="1851">
                  <c:v>30.92</c:v>
                </c:pt>
                <c:pt idx="1852">
                  <c:v>30.37</c:v>
                </c:pt>
                <c:pt idx="1853">
                  <c:v>29.58</c:v>
                </c:pt>
                <c:pt idx="1854">
                  <c:v>28.48</c:v>
                </c:pt>
                <c:pt idx="1855">
                  <c:v>27.18</c:v>
                </c:pt>
                <c:pt idx="1856">
                  <c:v>25.81</c:v>
                </c:pt>
                <c:pt idx="1857">
                  <c:v>24.51</c:v>
                </c:pt>
                <c:pt idx="1858">
                  <c:v>23.27</c:v>
                </c:pt>
                <c:pt idx="1859">
                  <c:v>22.01</c:v>
                </c:pt>
                <c:pt idx="1860">
                  <c:v>20.67</c:v>
                </c:pt>
                <c:pt idx="1861">
                  <c:v>19.34</c:v>
                </c:pt>
                <c:pt idx="1862">
                  <c:v>18.059999999999999</c:v>
                </c:pt>
                <c:pt idx="1863">
                  <c:v>16.82</c:v>
                </c:pt>
                <c:pt idx="1864">
                  <c:v>15.59</c:v>
                </c:pt>
                <c:pt idx="1865">
                  <c:v>14.4</c:v>
                </c:pt>
                <c:pt idx="1866">
                  <c:v>13.32</c:v>
                </c:pt>
                <c:pt idx="1867">
                  <c:v>12.46</c:v>
                </c:pt>
                <c:pt idx="1868">
                  <c:v>11.82</c:v>
                </c:pt>
                <c:pt idx="1869">
                  <c:v>11.23</c:v>
                </c:pt>
                <c:pt idx="1870">
                  <c:v>10.59</c:v>
                </c:pt>
                <c:pt idx="1871">
                  <c:v>9.92</c:v>
                </c:pt>
                <c:pt idx="1872">
                  <c:v>9.23</c:v>
                </c:pt>
                <c:pt idx="1873">
                  <c:v>8.68</c:v>
                </c:pt>
                <c:pt idx="1874">
                  <c:v>8.34</c:v>
                </c:pt>
                <c:pt idx="1875">
                  <c:v>8.15</c:v>
                </c:pt>
                <c:pt idx="1876">
                  <c:v>8.11</c:v>
                </c:pt>
                <c:pt idx="1877">
                  <c:v>8.2200000000000006</c:v>
                </c:pt>
                <c:pt idx="1878">
                  <c:v>8.44</c:v>
                </c:pt>
                <c:pt idx="1879">
                  <c:v>8.65</c:v>
                </c:pt>
                <c:pt idx="1880">
                  <c:v>8.85</c:v>
                </c:pt>
                <c:pt idx="1881">
                  <c:v>9.08</c:v>
                </c:pt>
                <c:pt idx="1882">
                  <c:v>9.4499999999999993</c:v>
                </c:pt>
                <c:pt idx="1883">
                  <c:v>9.9600000000000009</c:v>
                </c:pt>
                <c:pt idx="1884">
                  <c:v>10.45</c:v>
                </c:pt>
                <c:pt idx="1885">
                  <c:v>10.89</c:v>
                </c:pt>
                <c:pt idx="1886">
                  <c:v>11.35</c:v>
                </c:pt>
                <c:pt idx="1887">
                  <c:v>11.75</c:v>
                </c:pt>
                <c:pt idx="1888">
                  <c:v>12.07</c:v>
                </c:pt>
                <c:pt idx="1889">
                  <c:v>12.38</c:v>
                </c:pt>
                <c:pt idx="1890">
                  <c:v>12.73</c:v>
                </c:pt>
                <c:pt idx="1891">
                  <c:v>13.04</c:v>
                </c:pt>
                <c:pt idx="1892">
                  <c:v>13.32</c:v>
                </c:pt>
                <c:pt idx="1893">
                  <c:v>13.67</c:v>
                </c:pt>
                <c:pt idx="1894">
                  <c:v>14.03</c:v>
                </c:pt>
                <c:pt idx="1895">
                  <c:v>14.41</c:v>
                </c:pt>
                <c:pt idx="1896">
                  <c:v>14.83</c:v>
                </c:pt>
                <c:pt idx="1897">
                  <c:v>15.35</c:v>
                </c:pt>
                <c:pt idx="1898">
                  <c:v>15.93</c:v>
                </c:pt>
                <c:pt idx="1899">
                  <c:v>16.55</c:v>
                </c:pt>
                <c:pt idx="1900">
                  <c:v>17.170000000000002</c:v>
                </c:pt>
                <c:pt idx="1901">
                  <c:v>17.82</c:v>
                </c:pt>
                <c:pt idx="1902">
                  <c:v>18.420000000000002</c:v>
                </c:pt>
                <c:pt idx="1903">
                  <c:v>19.03</c:v>
                </c:pt>
                <c:pt idx="1904">
                  <c:v>19.66</c:v>
                </c:pt>
                <c:pt idx="1905">
                  <c:v>20.39</c:v>
                </c:pt>
                <c:pt idx="1906">
                  <c:v>21.26</c:v>
                </c:pt>
                <c:pt idx="1907">
                  <c:v>22.23</c:v>
                </c:pt>
                <c:pt idx="1908">
                  <c:v>23.28</c:v>
                </c:pt>
                <c:pt idx="1909">
                  <c:v>24.38</c:v>
                </c:pt>
                <c:pt idx="1910">
                  <c:v>25.45</c:v>
                </c:pt>
                <c:pt idx="1911">
                  <c:v>26.48</c:v>
                </c:pt>
                <c:pt idx="1912">
                  <c:v>27.49</c:v>
                </c:pt>
                <c:pt idx="1913">
                  <c:v>28.51</c:v>
                </c:pt>
                <c:pt idx="1914">
                  <c:v>29.57</c:v>
                </c:pt>
                <c:pt idx="1915">
                  <c:v>30.72</c:v>
                </c:pt>
                <c:pt idx="1916">
                  <c:v>31.95</c:v>
                </c:pt>
                <c:pt idx="1917">
                  <c:v>33.299999999999997</c:v>
                </c:pt>
                <c:pt idx="1918">
                  <c:v>34.840000000000003</c:v>
                </c:pt>
                <c:pt idx="1919">
                  <c:v>36.61</c:v>
                </c:pt>
                <c:pt idx="1920">
                  <c:v>38.56</c:v>
                </c:pt>
                <c:pt idx="1921">
                  <c:v>40.5</c:v>
                </c:pt>
                <c:pt idx="1922">
                  <c:v>42.39</c:v>
                </c:pt>
                <c:pt idx="1923">
                  <c:v>44.14</c:v>
                </c:pt>
                <c:pt idx="1924">
                  <c:v>45.79</c:v>
                </c:pt>
                <c:pt idx="1925">
                  <c:v>47.38</c:v>
                </c:pt>
                <c:pt idx="1926">
                  <c:v>49.05</c:v>
                </c:pt>
                <c:pt idx="1927">
                  <c:v>50.94</c:v>
                </c:pt>
                <c:pt idx="1928">
                  <c:v>53.13</c:v>
                </c:pt>
                <c:pt idx="1929">
                  <c:v>55.44</c:v>
                </c:pt>
                <c:pt idx="1930">
                  <c:v>57.72</c:v>
                </c:pt>
                <c:pt idx="1931">
                  <c:v>59.82</c:v>
                </c:pt>
                <c:pt idx="1932">
                  <c:v>61.71</c:v>
                </c:pt>
                <c:pt idx="1933">
                  <c:v>63.42</c:v>
                </c:pt>
                <c:pt idx="1934">
                  <c:v>65.03</c:v>
                </c:pt>
                <c:pt idx="1935">
                  <c:v>66.64</c:v>
                </c:pt>
                <c:pt idx="1936">
                  <c:v>68.25</c:v>
                </c:pt>
                <c:pt idx="1937">
                  <c:v>69.83</c:v>
                </c:pt>
                <c:pt idx="1938">
                  <c:v>71.099999999999994</c:v>
                </c:pt>
                <c:pt idx="1939">
                  <c:v>72.08</c:v>
                </c:pt>
                <c:pt idx="1940">
                  <c:v>73.040000000000006</c:v>
                </c:pt>
                <c:pt idx="1941">
                  <c:v>74.28</c:v>
                </c:pt>
                <c:pt idx="1942">
                  <c:v>75.760000000000005</c:v>
                </c:pt>
                <c:pt idx="1943">
                  <c:v>77.290000000000006</c:v>
                </c:pt>
                <c:pt idx="1944">
                  <c:v>78.8</c:v>
                </c:pt>
                <c:pt idx="1945">
                  <c:v>79.84</c:v>
                </c:pt>
                <c:pt idx="1946">
                  <c:v>80.59</c:v>
                </c:pt>
                <c:pt idx="1947">
                  <c:v>81.239999999999995</c:v>
                </c:pt>
                <c:pt idx="1948">
                  <c:v>82.02</c:v>
                </c:pt>
                <c:pt idx="1949">
                  <c:v>83.11</c:v>
                </c:pt>
                <c:pt idx="1950">
                  <c:v>84.49</c:v>
                </c:pt>
                <c:pt idx="1951">
                  <c:v>86.06</c:v>
                </c:pt>
                <c:pt idx="1952">
                  <c:v>87.58</c:v>
                </c:pt>
                <c:pt idx="1953">
                  <c:v>88.81</c:v>
                </c:pt>
                <c:pt idx="1954">
                  <c:v>89.8</c:v>
                </c:pt>
                <c:pt idx="1955">
                  <c:v>90.56</c:v>
                </c:pt>
                <c:pt idx="1956">
                  <c:v>91.29</c:v>
                </c:pt>
                <c:pt idx="1957">
                  <c:v>92.08</c:v>
                </c:pt>
                <c:pt idx="1958">
                  <c:v>92.92</c:v>
                </c:pt>
                <c:pt idx="1959">
                  <c:v>93.6</c:v>
                </c:pt>
                <c:pt idx="1960">
                  <c:v>94.27</c:v>
                </c:pt>
                <c:pt idx="1961">
                  <c:v>95.08</c:v>
                </c:pt>
                <c:pt idx="1962">
                  <c:v>95.92</c:v>
                </c:pt>
                <c:pt idx="1963">
                  <c:v>96.72</c:v>
                </c:pt>
                <c:pt idx="1964">
                  <c:v>97.47</c:v>
                </c:pt>
                <c:pt idx="1965">
                  <c:v>98.17</c:v>
                </c:pt>
                <c:pt idx="1966">
                  <c:v>98.77</c:v>
                </c:pt>
                <c:pt idx="1967">
                  <c:v>99.22</c:v>
                </c:pt>
                <c:pt idx="1968">
                  <c:v>99.42</c:v>
                </c:pt>
                <c:pt idx="1969">
                  <c:v>99.57</c:v>
                </c:pt>
                <c:pt idx="1970">
                  <c:v>99.83</c:v>
                </c:pt>
                <c:pt idx="1971">
                  <c:v>100.23</c:v>
                </c:pt>
                <c:pt idx="1972">
                  <c:v>100.55</c:v>
                </c:pt>
                <c:pt idx="1973">
                  <c:v>100.66</c:v>
                </c:pt>
                <c:pt idx="1974">
                  <c:v>100.76</c:v>
                </c:pt>
                <c:pt idx="1975">
                  <c:v>100.82</c:v>
                </c:pt>
                <c:pt idx="1976">
                  <c:v>100.88</c:v>
                </c:pt>
                <c:pt idx="1977">
                  <c:v>100.81</c:v>
                </c:pt>
                <c:pt idx="1978">
                  <c:v>100.71</c:v>
                </c:pt>
                <c:pt idx="1979">
                  <c:v>100.54</c:v>
                </c:pt>
                <c:pt idx="1980">
                  <c:v>100.38</c:v>
                </c:pt>
                <c:pt idx="1981">
                  <c:v>100.27</c:v>
                </c:pt>
                <c:pt idx="1982">
                  <c:v>100.16</c:v>
                </c:pt>
                <c:pt idx="1983">
                  <c:v>100.06</c:v>
                </c:pt>
                <c:pt idx="1984">
                  <c:v>99.91</c:v>
                </c:pt>
                <c:pt idx="1985">
                  <c:v>99.76</c:v>
                </c:pt>
                <c:pt idx="1986">
                  <c:v>99.53</c:v>
                </c:pt>
                <c:pt idx="1987">
                  <c:v>99.27</c:v>
                </c:pt>
                <c:pt idx="1988">
                  <c:v>98.96</c:v>
                </c:pt>
                <c:pt idx="1989">
                  <c:v>98.61</c:v>
                </c:pt>
                <c:pt idx="1990">
                  <c:v>98.31</c:v>
                </c:pt>
                <c:pt idx="1991">
                  <c:v>98.05</c:v>
                </c:pt>
                <c:pt idx="1992">
                  <c:v>97.84</c:v>
                </c:pt>
                <c:pt idx="1993">
                  <c:v>97.64</c:v>
                </c:pt>
                <c:pt idx="1994">
                  <c:v>97.38</c:v>
                </c:pt>
                <c:pt idx="1995">
                  <c:v>97.12</c:v>
                </c:pt>
                <c:pt idx="1996">
                  <c:v>96.92</c:v>
                </c:pt>
                <c:pt idx="1997">
                  <c:v>96.74</c:v>
                </c:pt>
                <c:pt idx="1998">
                  <c:v>96.58</c:v>
                </c:pt>
                <c:pt idx="1999">
                  <c:v>96.45</c:v>
                </c:pt>
                <c:pt idx="2000">
                  <c:v>96.26</c:v>
                </c:pt>
                <c:pt idx="2001">
                  <c:v>96.01</c:v>
                </c:pt>
                <c:pt idx="2002">
                  <c:v>95.8</c:v>
                </c:pt>
                <c:pt idx="2003">
                  <c:v>95.47</c:v>
                </c:pt>
                <c:pt idx="2004">
                  <c:v>94.81</c:v>
                </c:pt>
                <c:pt idx="2005">
                  <c:v>93.99</c:v>
                </c:pt>
                <c:pt idx="2006">
                  <c:v>93.23</c:v>
                </c:pt>
                <c:pt idx="2007">
                  <c:v>92.58</c:v>
                </c:pt>
                <c:pt idx="2008">
                  <c:v>91.61</c:v>
                </c:pt>
                <c:pt idx="2009">
                  <c:v>90.67</c:v>
                </c:pt>
                <c:pt idx="2010">
                  <c:v>89.62</c:v>
                </c:pt>
                <c:pt idx="2011">
                  <c:v>88.48</c:v>
                </c:pt>
                <c:pt idx="2012">
                  <c:v>87.31</c:v>
                </c:pt>
                <c:pt idx="2013">
                  <c:v>86.11</c:v>
                </c:pt>
                <c:pt idx="2014">
                  <c:v>84.97</c:v>
                </c:pt>
                <c:pt idx="2015">
                  <c:v>83.81</c:v>
                </c:pt>
                <c:pt idx="2016">
                  <c:v>82.63</c:v>
                </c:pt>
                <c:pt idx="2017">
                  <c:v>81.5</c:v>
                </c:pt>
                <c:pt idx="2018">
                  <c:v>80.33</c:v>
                </c:pt>
                <c:pt idx="2019">
                  <c:v>79.239999999999995</c:v>
                </c:pt>
                <c:pt idx="2020">
                  <c:v>78.209999999999994</c:v>
                </c:pt>
                <c:pt idx="2021">
                  <c:v>77.209999999999994</c:v>
                </c:pt>
                <c:pt idx="2022">
                  <c:v>76.12</c:v>
                </c:pt>
                <c:pt idx="2023">
                  <c:v>74.77</c:v>
                </c:pt>
                <c:pt idx="2024">
                  <c:v>73.290000000000006</c:v>
                </c:pt>
                <c:pt idx="2025">
                  <c:v>71.650000000000006</c:v>
                </c:pt>
                <c:pt idx="2026">
                  <c:v>69.86</c:v>
                </c:pt>
                <c:pt idx="2027">
                  <c:v>68.13</c:v>
                </c:pt>
                <c:pt idx="2028">
                  <c:v>66.489999999999995</c:v>
                </c:pt>
                <c:pt idx="2029">
                  <c:v>64.87</c:v>
                </c:pt>
                <c:pt idx="2030">
                  <c:v>63.24</c:v>
                </c:pt>
                <c:pt idx="2031">
                  <c:v>61.59</c:v>
                </c:pt>
                <c:pt idx="2032">
                  <c:v>59.86</c:v>
                </c:pt>
                <c:pt idx="2033">
                  <c:v>57.98</c:v>
                </c:pt>
                <c:pt idx="2034">
                  <c:v>56.23</c:v>
                </c:pt>
                <c:pt idx="2035">
                  <c:v>54.67</c:v>
                </c:pt>
                <c:pt idx="2036">
                  <c:v>53.27</c:v>
                </c:pt>
                <c:pt idx="2037">
                  <c:v>52</c:v>
                </c:pt>
                <c:pt idx="2038">
                  <c:v>50.82</c:v>
                </c:pt>
                <c:pt idx="2039">
                  <c:v>49.44</c:v>
                </c:pt>
                <c:pt idx="2040">
                  <c:v>48.07</c:v>
                </c:pt>
                <c:pt idx="2041">
                  <c:v>46.73</c:v>
                </c:pt>
                <c:pt idx="2042">
                  <c:v>45.38</c:v>
                </c:pt>
                <c:pt idx="2043">
                  <c:v>43.95</c:v>
                </c:pt>
                <c:pt idx="2044">
                  <c:v>42.47</c:v>
                </c:pt>
                <c:pt idx="2045">
                  <c:v>40.85</c:v>
                </c:pt>
                <c:pt idx="2046">
                  <c:v>39.15</c:v>
                </c:pt>
                <c:pt idx="2047">
                  <c:v>37.409999999999997</c:v>
                </c:pt>
                <c:pt idx="2048">
                  <c:v>35.700000000000003</c:v>
                </c:pt>
                <c:pt idx="2049">
                  <c:v>34</c:v>
                </c:pt>
                <c:pt idx="2050">
                  <c:v>32.28</c:v>
                </c:pt>
                <c:pt idx="2051">
                  <c:v>30.65</c:v>
                </c:pt>
                <c:pt idx="2052">
                  <c:v>28.89</c:v>
                </c:pt>
                <c:pt idx="2053">
                  <c:v>26.98</c:v>
                </c:pt>
                <c:pt idx="2054">
                  <c:v>25.06</c:v>
                </c:pt>
                <c:pt idx="2055">
                  <c:v>23.3</c:v>
                </c:pt>
                <c:pt idx="2056">
                  <c:v>21.68</c:v>
                </c:pt>
                <c:pt idx="2057">
                  <c:v>20.11</c:v>
                </c:pt>
                <c:pt idx="2058">
                  <c:v>18.559999999999999</c:v>
                </c:pt>
                <c:pt idx="2059">
                  <c:v>17.100000000000001</c:v>
                </c:pt>
                <c:pt idx="2060">
                  <c:v>15.63</c:v>
                </c:pt>
                <c:pt idx="2061">
                  <c:v>14.42</c:v>
                </c:pt>
                <c:pt idx="2062">
                  <c:v>13.42</c:v>
                </c:pt>
                <c:pt idx="2063">
                  <c:v>12.6</c:v>
                </c:pt>
                <c:pt idx="2064">
                  <c:v>11.8</c:v>
                </c:pt>
                <c:pt idx="2065">
                  <c:v>11.01</c:v>
                </c:pt>
                <c:pt idx="2066">
                  <c:v>10.130000000000001</c:v>
                </c:pt>
                <c:pt idx="2067">
                  <c:v>9.43</c:v>
                </c:pt>
                <c:pt idx="2068">
                  <c:v>8.94</c:v>
                </c:pt>
                <c:pt idx="2069">
                  <c:v>8.5</c:v>
                </c:pt>
                <c:pt idx="2070">
                  <c:v>8.1300000000000008</c:v>
                </c:pt>
                <c:pt idx="2071">
                  <c:v>7.89</c:v>
                </c:pt>
                <c:pt idx="2072">
                  <c:v>7.81</c:v>
                </c:pt>
                <c:pt idx="2073">
                  <c:v>7.88</c:v>
                </c:pt>
                <c:pt idx="2074">
                  <c:v>8.0500000000000007</c:v>
                </c:pt>
                <c:pt idx="2075">
                  <c:v>8.35</c:v>
                </c:pt>
                <c:pt idx="2076">
                  <c:v>8.74</c:v>
                </c:pt>
                <c:pt idx="2077">
                  <c:v>9.07</c:v>
                </c:pt>
                <c:pt idx="2078">
                  <c:v>9.4</c:v>
                </c:pt>
                <c:pt idx="2079">
                  <c:v>9.74</c:v>
                </c:pt>
                <c:pt idx="2080">
                  <c:v>10.09</c:v>
                </c:pt>
                <c:pt idx="2081">
                  <c:v>10.51</c:v>
                </c:pt>
                <c:pt idx="2082">
                  <c:v>10.92</c:v>
                </c:pt>
                <c:pt idx="2083">
                  <c:v>11.4</c:v>
                </c:pt>
                <c:pt idx="2084">
                  <c:v>11.93</c:v>
                </c:pt>
                <c:pt idx="2085">
                  <c:v>12.35</c:v>
                </c:pt>
                <c:pt idx="2086">
                  <c:v>12.49</c:v>
                </c:pt>
                <c:pt idx="2087">
                  <c:v>12.35</c:v>
                </c:pt>
                <c:pt idx="2088">
                  <c:v>12.1</c:v>
                </c:pt>
                <c:pt idx="2089">
                  <c:v>11.92</c:v>
                </c:pt>
                <c:pt idx="2090">
                  <c:v>11.84</c:v>
                </c:pt>
                <c:pt idx="2091">
                  <c:v>11.83</c:v>
                </c:pt>
                <c:pt idx="2092">
                  <c:v>11.94</c:v>
                </c:pt>
                <c:pt idx="2093">
                  <c:v>12.15</c:v>
                </c:pt>
                <c:pt idx="2094">
                  <c:v>12.32</c:v>
                </c:pt>
                <c:pt idx="2095">
                  <c:v>12.55</c:v>
                </c:pt>
                <c:pt idx="2096">
                  <c:v>12.91</c:v>
                </c:pt>
                <c:pt idx="2097">
                  <c:v>13.35</c:v>
                </c:pt>
                <c:pt idx="2098">
                  <c:v>13.75</c:v>
                </c:pt>
                <c:pt idx="2099">
                  <c:v>14.06</c:v>
                </c:pt>
                <c:pt idx="2100">
                  <c:v>14.43</c:v>
                </c:pt>
                <c:pt idx="2101">
                  <c:v>14.84</c:v>
                </c:pt>
                <c:pt idx="2102">
                  <c:v>15.26</c:v>
                </c:pt>
                <c:pt idx="2103">
                  <c:v>15.63</c:v>
                </c:pt>
                <c:pt idx="2104">
                  <c:v>15.95</c:v>
                </c:pt>
                <c:pt idx="2105">
                  <c:v>16.16</c:v>
                </c:pt>
                <c:pt idx="2106">
                  <c:v>16.23</c:v>
                </c:pt>
                <c:pt idx="2107">
                  <c:v>16.27</c:v>
                </c:pt>
                <c:pt idx="2108">
                  <c:v>16.170000000000002</c:v>
                </c:pt>
                <c:pt idx="2109">
                  <c:v>16.059999999999999</c:v>
                </c:pt>
                <c:pt idx="2110">
                  <c:v>16.07</c:v>
                </c:pt>
                <c:pt idx="2111">
                  <c:v>16.079999999999998</c:v>
                </c:pt>
                <c:pt idx="2112">
                  <c:v>16.149999999999999</c:v>
                </c:pt>
                <c:pt idx="2113">
                  <c:v>16.399999999999999</c:v>
                </c:pt>
                <c:pt idx="2114">
                  <c:v>16.89</c:v>
                </c:pt>
                <c:pt idx="2115">
                  <c:v>17.45</c:v>
                </c:pt>
                <c:pt idx="2116">
                  <c:v>18.059999999999999</c:v>
                </c:pt>
                <c:pt idx="2117">
                  <c:v>18.72</c:v>
                </c:pt>
                <c:pt idx="2118">
                  <c:v>19.28</c:v>
                </c:pt>
                <c:pt idx="2119">
                  <c:v>19.68</c:v>
                </c:pt>
                <c:pt idx="2120">
                  <c:v>20.14</c:v>
                </c:pt>
                <c:pt idx="2121">
                  <c:v>20.51</c:v>
                </c:pt>
                <c:pt idx="2122">
                  <c:v>20.74</c:v>
                </c:pt>
                <c:pt idx="2123">
                  <c:v>20.96</c:v>
                </c:pt>
                <c:pt idx="2124">
                  <c:v>21.3</c:v>
                </c:pt>
                <c:pt idx="2125">
                  <c:v>21.65</c:v>
                </c:pt>
                <c:pt idx="2126">
                  <c:v>21.93</c:v>
                </c:pt>
                <c:pt idx="2127">
                  <c:v>22.14</c:v>
                </c:pt>
                <c:pt idx="2128">
                  <c:v>22.3</c:v>
                </c:pt>
                <c:pt idx="2129">
                  <c:v>22.39</c:v>
                </c:pt>
                <c:pt idx="2130">
                  <c:v>22.49</c:v>
                </c:pt>
                <c:pt idx="2131">
                  <c:v>22.66</c:v>
                </c:pt>
                <c:pt idx="2132">
                  <c:v>22.95</c:v>
                </c:pt>
                <c:pt idx="2133">
                  <c:v>23.28</c:v>
                </c:pt>
                <c:pt idx="2134">
                  <c:v>23.63</c:v>
                </c:pt>
                <c:pt idx="2135">
                  <c:v>24.04</c:v>
                </c:pt>
                <c:pt idx="2136">
                  <c:v>24.39</c:v>
                </c:pt>
                <c:pt idx="2137">
                  <c:v>24.64</c:v>
                </c:pt>
                <c:pt idx="2138">
                  <c:v>24.85</c:v>
                </c:pt>
                <c:pt idx="2139">
                  <c:v>25.05</c:v>
                </c:pt>
                <c:pt idx="2140">
                  <c:v>25.23</c:v>
                </c:pt>
                <c:pt idx="2141">
                  <c:v>25.37</c:v>
                </c:pt>
                <c:pt idx="2142">
                  <c:v>25.5</c:v>
                </c:pt>
                <c:pt idx="2143">
                  <c:v>25.54</c:v>
                </c:pt>
                <c:pt idx="2144">
                  <c:v>25.53</c:v>
                </c:pt>
                <c:pt idx="2145">
                  <c:v>25.58</c:v>
                </c:pt>
                <c:pt idx="2146">
                  <c:v>25.68</c:v>
                </c:pt>
                <c:pt idx="2147">
                  <c:v>25.86</c:v>
                </c:pt>
                <c:pt idx="2148">
                  <c:v>26.05</c:v>
                </c:pt>
                <c:pt idx="2149">
                  <c:v>26.24</c:v>
                </c:pt>
                <c:pt idx="2150">
                  <c:v>26.54</c:v>
                </c:pt>
                <c:pt idx="2151">
                  <c:v>26.99</c:v>
                </c:pt>
                <c:pt idx="2152">
                  <c:v>27.47</c:v>
                </c:pt>
                <c:pt idx="2153">
                  <c:v>27.97</c:v>
                </c:pt>
                <c:pt idx="2154">
                  <c:v>28.35</c:v>
                </c:pt>
                <c:pt idx="2155">
                  <c:v>28.52</c:v>
                </c:pt>
                <c:pt idx="2156">
                  <c:v>28.15</c:v>
                </c:pt>
                <c:pt idx="2157">
                  <c:v>27.18</c:v>
                </c:pt>
                <c:pt idx="2158">
                  <c:v>26.04</c:v>
                </c:pt>
                <c:pt idx="2159">
                  <c:v>25.33</c:v>
                </c:pt>
                <c:pt idx="2160">
                  <c:v>25.27</c:v>
                </c:pt>
                <c:pt idx="2161">
                  <c:v>25.5</c:v>
                </c:pt>
                <c:pt idx="2162">
                  <c:v>25.71</c:v>
                </c:pt>
                <c:pt idx="2163">
                  <c:v>25.85</c:v>
                </c:pt>
                <c:pt idx="2164">
                  <c:v>25.69</c:v>
                </c:pt>
                <c:pt idx="2165">
                  <c:v>25.25</c:v>
                </c:pt>
                <c:pt idx="2166">
                  <c:v>24.62</c:v>
                </c:pt>
                <c:pt idx="2167">
                  <c:v>24.01</c:v>
                </c:pt>
                <c:pt idx="2168">
                  <c:v>23.69</c:v>
                </c:pt>
                <c:pt idx="2169">
                  <c:v>23.32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1B0-48C1-AA41-A70BE411E3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920304"/>
        <c:axId val="19917392"/>
      </c:lineChart>
      <c:catAx>
        <c:axId val="19920304"/>
        <c:scaling>
          <c:orientation val="minMax"/>
        </c:scaling>
        <c:delete val="1"/>
        <c:axPos val="b"/>
        <c:majorTickMark val="out"/>
        <c:minorTickMark val="none"/>
        <c:tickLblPos val="nextTo"/>
        <c:crossAx val="19917392"/>
        <c:crosses val="autoZero"/>
        <c:auto val="1"/>
        <c:lblAlgn val="ctr"/>
        <c:lblOffset val="100"/>
        <c:noMultiLvlLbl val="0"/>
      </c:catAx>
      <c:valAx>
        <c:axId val="19917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9920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動作1整理!$B$1</c:f>
              <c:strCache>
                <c:ptCount val="1"/>
                <c:pt idx="0">
                  <c:v>一</c:v>
                </c:pt>
              </c:strCache>
            </c:strRef>
          </c:tx>
          <c:spPr>
            <a:ln w="28575" cap="rnd">
              <a:solidFill>
                <a:srgbClr val="FFC000"/>
              </a:solidFill>
              <a:round/>
            </a:ln>
            <a:effectLst/>
          </c:spPr>
          <c:marker>
            <c:symbol val="none"/>
          </c:marker>
          <c:val>
            <c:numRef>
              <c:f>動作1整理!$B$2:$B$2172</c:f>
              <c:numCache>
                <c:formatCode>General</c:formatCode>
                <c:ptCount val="2171"/>
                <c:pt idx="0">
                  <c:v>54</c:v>
                </c:pt>
                <c:pt idx="1">
                  <c:v>54.13</c:v>
                </c:pt>
                <c:pt idx="2">
                  <c:v>52.57</c:v>
                </c:pt>
                <c:pt idx="3">
                  <c:v>64.23</c:v>
                </c:pt>
                <c:pt idx="4">
                  <c:v>11.59</c:v>
                </c:pt>
                <c:pt idx="5">
                  <c:v>50</c:v>
                </c:pt>
                <c:pt idx="6">
                  <c:v>-42.94</c:v>
                </c:pt>
                <c:pt idx="7">
                  <c:v>-118.26</c:v>
                </c:pt>
                <c:pt idx="8">
                  <c:v>-51.67</c:v>
                </c:pt>
                <c:pt idx="9">
                  <c:v>31.14</c:v>
                </c:pt>
                <c:pt idx="10">
                  <c:v>56.06</c:v>
                </c:pt>
                <c:pt idx="11">
                  <c:v>45.54</c:v>
                </c:pt>
                <c:pt idx="12">
                  <c:v>45.41</c:v>
                </c:pt>
                <c:pt idx="13">
                  <c:v>45.31</c:v>
                </c:pt>
                <c:pt idx="14">
                  <c:v>45.23</c:v>
                </c:pt>
                <c:pt idx="15">
                  <c:v>45.19</c:v>
                </c:pt>
                <c:pt idx="16">
                  <c:v>45.18</c:v>
                </c:pt>
                <c:pt idx="17">
                  <c:v>45.19</c:v>
                </c:pt>
                <c:pt idx="18">
                  <c:v>45.2</c:v>
                </c:pt>
                <c:pt idx="19">
                  <c:v>45.21</c:v>
                </c:pt>
                <c:pt idx="20">
                  <c:v>45.2</c:v>
                </c:pt>
                <c:pt idx="21">
                  <c:v>45.2</c:v>
                </c:pt>
                <c:pt idx="22">
                  <c:v>45.19</c:v>
                </c:pt>
                <c:pt idx="23">
                  <c:v>45.18</c:v>
                </c:pt>
                <c:pt idx="24">
                  <c:v>45.15</c:v>
                </c:pt>
                <c:pt idx="25">
                  <c:v>45.12</c:v>
                </c:pt>
                <c:pt idx="26">
                  <c:v>45.08</c:v>
                </c:pt>
                <c:pt idx="27">
                  <c:v>45.05</c:v>
                </c:pt>
                <c:pt idx="28">
                  <c:v>45.04</c:v>
                </c:pt>
                <c:pt idx="29">
                  <c:v>45.02</c:v>
                </c:pt>
                <c:pt idx="30">
                  <c:v>45.01</c:v>
                </c:pt>
                <c:pt idx="31">
                  <c:v>44.99</c:v>
                </c:pt>
                <c:pt idx="32">
                  <c:v>44.97</c:v>
                </c:pt>
                <c:pt idx="33">
                  <c:v>44.94</c:v>
                </c:pt>
                <c:pt idx="34">
                  <c:v>44.91</c:v>
                </c:pt>
                <c:pt idx="35">
                  <c:v>44.89</c:v>
                </c:pt>
                <c:pt idx="36">
                  <c:v>44.86</c:v>
                </c:pt>
                <c:pt idx="37">
                  <c:v>44.83</c:v>
                </c:pt>
                <c:pt idx="38">
                  <c:v>44.81</c:v>
                </c:pt>
                <c:pt idx="39">
                  <c:v>44.79</c:v>
                </c:pt>
                <c:pt idx="40">
                  <c:v>44.77</c:v>
                </c:pt>
                <c:pt idx="41">
                  <c:v>44.75</c:v>
                </c:pt>
                <c:pt idx="42">
                  <c:v>44.72</c:v>
                </c:pt>
                <c:pt idx="43">
                  <c:v>44.7</c:v>
                </c:pt>
                <c:pt idx="44">
                  <c:v>44.69</c:v>
                </c:pt>
                <c:pt idx="45">
                  <c:v>44.67</c:v>
                </c:pt>
                <c:pt idx="46">
                  <c:v>44.66</c:v>
                </c:pt>
                <c:pt idx="47">
                  <c:v>44.65</c:v>
                </c:pt>
                <c:pt idx="48">
                  <c:v>44.65</c:v>
                </c:pt>
                <c:pt idx="49">
                  <c:v>44.64</c:v>
                </c:pt>
                <c:pt idx="50">
                  <c:v>44.63</c:v>
                </c:pt>
                <c:pt idx="51">
                  <c:v>44.61</c:v>
                </c:pt>
                <c:pt idx="52">
                  <c:v>44.61</c:v>
                </c:pt>
                <c:pt idx="53">
                  <c:v>44.59</c:v>
                </c:pt>
                <c:pt idx="54">
                  <c:v>44.58</c:v>
                </c:pt>
                <c:pt idx="55">
                  <c:v>44.57</c:v>
                </c:pt>
                <c:pt idx="56">
                  <c:v>44.55</c:v>
                </c:pt>
                <c:pt idx="57">
                  <c:v>44.54</c:v>
                </c:pt>
                <c:pt idx="58">
                  <c:v>44.53</c:v>
                </c:pt>
                <c:pt idx="59">
                  <c:v>44.52</c:v>
                </c:pt>
                <c:pt idx="60">
                  <c:v>44.52</c:v>
                </c:pt>
                <c:pt idx="61">
                  <c:v>44.53</c:v>
                </c:pt>
                <c:pt idx="62">
                  <c:v>44.54</c:v>
                </c:pt>
                <c:pt idx="63">
                  <c:v>44.57</c:v>
                </c:pt>
                <c:pt idx="64">
                  <c:v>44.6</c:v>
                </c:pt>
                <c:pt idx="65">
                  <c:v>44.62</c:v>
                </c:pt>
                <c:pt idx="66">
                  <c:v>44.65</c:v>
                </c:pt>
                <c:pt idx="67">
                  <c:v>44.67</c:v>
                </c:pt>
                <c:pt idx="68">
                  <c:v>44.69</c:v>
                </c:pt>
                <c:pt idx="69">
                  <c:v>44.72</c:v>
                </c:pt>
                <c:pt idx="70">
                  <c:v>44.74</c:v>
                </c:pt>
                <c:pt idx="71">
                  <c:v>44.76</c:v>
                </c:pt>
                <c:pt idx="72">
                  <c:v>44.79</c:v>
                </c:pt>
                <c:pt idx="73">
                  <c:v>44.8</c:v>
                </c:pt>
                <c:pt idx="74">
                  <c:v>44.82</c:v>
                </c:pt>
                <c:pt idx="75">
                  <c:v>44.84</c:v>
                </c:pt>
                <c:pt idx="76">
                  <c:v>44.86</c:v>
                </c:pt>
                <c:pt idx="77">
                  <c:v>44.89</c:v>
                </c:pt>
                <c:pt idx="78">
                  <c:v>44.91</c:v>
                </c:pt>
                <c:pt idx="79">
                  <c:v>44.94</c:v>
                </c:pt>
                <c:pt idx="80">
                  <c:v>44.96</c:v>
                </c:pt>
                <c:pt idx="81">
                  <c:v>44.98</c:v>
                </c:pt>
                <c:pt idx="82">
                  <c:v>45</c:v>
                </c:pt>
                <c:pt idx="83">
                  <c:v>45.03</c:v>
                </c:pt>
                <c:pt idx="84">
                  <c:v>45.04</c:v>
                </c:pt>
                <c:pt idx="85">
                  <c:v>45.07</c:v>
                </c:pt>
                <c:pt idx="86">
                  <c:v>45.1</c:v>
                </c:pt>
                <c:pt idx="87">
                  <c:v>45.13</c:v>
                </c:pt>
                <c:pt idx="88">
                  <c:v>45.16</c:v>
                </c:pt>
                <c:pt idx="89">
                  <c:v>45.19</c:v>
                </c:pt>
                <c:pt idx="90">
                  <c:v>45.22</c:v>
                </c:pt>
                <c:pt idx="91">
                  <c:v>45.25</c:v>
                </c:pt>
                <c:pt idx="92">
                  <c:v>45.28</c:v>
                </c:pt>
                <c:pt idx="93">
                  <c:v>45.3</c:v>
                </c:pt>
                <c:pt idx="94">
                  <c:v>45.34</c:v>
                </c:pt>
                <c:pt idx="95">
                  <c:v>45.37</c:v>
                </c:pt>
                <c:pt idx="96">
                  <c:v>45.39</c:v>
                </c:pt>
                <c:pt idx="97">
                  <c:v>45.42</c:v>
                </c:pt>
                <c:pt idx="98">
                  <c:v>45.45</c:v>
                </c:pt>
                <c:pt idx="99">
                  <c:v>45.47</c:v>
                </c:pt>
                <c:pt idx="100">
                  <c:v>45.51</c:v>
                </c:pt>
                <c:pt idx="101">
                  <c:v>45.54</c:v>
                </c:pt>
                <c:pt idx="102">
                  <c:v>45.57</c:v>
                </c:pt>
                <c:pt idx="103">
                  <c:v>45.6</c:v>
                </c:pt>
                <c:pt idx="104">
                  <c:v>45.63</c:v>
                </c:pt>
                <c:pt idx="105">
                  <c:v>45.66</c:v>
                </c:pt>
                <c:pt idx="106">
                  <c:v>45.71</c:v>
                </c:pt>
                <c:pt idx="107">
                  <c:v>45.76</c:v>
                </c:pt>
                <c:pt idx="108">
                  <c:v>45.81</c:v>
                </c:pt>
                <c:pt idx="109">
                  <c:v>45.87</c:v>
                </c:pt>
                <c:pt idx="110">
                  <c:v>45.93</c:v>
                </c:pt>
                <c:pt idx="111">
                  <c:v>45.98</c:v>
                </c:pt>
                <c:pt idx="112">
                  <c:v>46.05</c:v>
                </c:pt>
                <c:pt idx="113">
                  <c:v>46.12</c:v>
                </c:pt>
                <c:pt idx="114">
                  <c:v>46.18</c:v>
                </c:pt>
                <c:pt idx="115">
                  <c:v>46.24</c:v>
                </c:pt>
                <c:pt idx="116">
                  <c:v>46.3</c:v>
                </c:pt>
                <c:pt idx="117">
                  <c:v>46.36</c:v>
                </c:pt>
                <c:pt idx="118">
                  <c:v>46.42</c:v>
                </c:pt>
                <c:pt idx="119">
                  <c:v>46.47</c:v>
                </c:pt>
                <c:pt idx="120">
                  <c:v>46.51</c:v>
                </c:pt>
                <c:pt idx="121">
                  <c:v>46.56</c:v>
                </c:pt>
                <c:pt idx="122">
                  <c:v>46.6</c:v>
                </c:pt>
                <c:pt idx="123">
                  <c:v>46.64</c:v>
                </c:pt>
                <c:pt idx="124">
                  <c:v>46.69</c:v>
                </c:pt>
                <c:pt idx="125">
                  <c:v>46.73</c:v>
                </c:pt>
                <c:pt idx="126">
                  <c:v>46.77</c:v>
                </c:pt>
                <c:pt idx="127">
                  <c:v>46.8</c:v>
                </c:pt>
                <c:pt idx="128">
                  <c:v>46.83</c:v>
                </c:pt>
                <c:pt idx="129">
                  <c:v>46.87</c:v>
                </c:pt>
                <c:pt idx="130">
                  <c:v>46.9</c:v>
                </c:pt>
                <c:pt idx="131">
                  <c:v>46.92</c:v>
                </c:pt>
                <c:pt idx="132">
                  <c:v>46.95</c:v>
                </c:pt>
                <c:pt idx="133">
                  <c:v>46.98</c:v>
                </c:pt>
                <c:pt idx="134">
                  <c:v>47.01</c:v>
                </c:pt>
                <c:pt idx="135">
                  <c:v>47.04</c:v>
                </c:pt>
                <c:pt idx="136">
                  <c:v>47.08</c:v>
                </c:pt>
                <c:pt idx="137">
                  <c:v>47.1</c:v>
                </c:pt>
                <c:pt idx="138">
                  <c:v>47.13</c:v>
                </c:pt>
                <c:pt idx="139">
                  <c:v>47.17</c:v>
                </c:pt>
                <c:pt idx="140">
                  <c:v>47.2</c:v>
                </c:pt>
                <c:pt idx="141">
                  <c:v>47.23</c:v>
                </c:pt>
                <c:pt idx="142">
                  <c:v>47.26</c:v>
                </c:pt>
                <c:pt idx="143">
                  <c:v>47.28</c:v>
                </c:pt>
                <c:pt idx="144">
                  <c:v>47.33</c:v>
                </c:pt>
                <c:pt idx="145">
                  <c:v>47.37</c:v>
                </c:pt>
                <c:pt idx="146">
                  <c:v>47.42</c:v>
                </c:pt>
                <c:pt idx="147">
                  <c:v>47.47</c:v>
                </c:pt>
                <c:pt idx="148">
                  <c:v>47.52</c:v>
                </c:pt>
                <c:pt idx="149">
                  <c:v>47.57</c:v>
                </c:pt>
                <c:pt idx="150">
                  <c:v>47.62</c:v>
                </c:pt>
                <c:pt idx="151">
                  <c:v>47.65</c:v>
                </c:pt>
                <c:pt idx="152">
                  <c:v>47.7</c:v>
                </c:pt>
                <c:pt idx="153">
                  <c:v>47.74</c:v>
                </c:pt>
                <c:pt idx="154">
                  <c:v>47.78</c:v>
                </c:pt>
                <c:pt idx="155">
                  <c:v>47.82</c:v>
                </c:pt>
                <c:pt idx="156">
                  <c:v>47.84</c:v>
                </c:pt>
                <c:pt idx="157">
                  <c:v>47.88</c:v>
                </c:pt>
                <c:pt idx="158">
                  <c:v>47.91</c:v>
                </c:pt>
                <c:pt idx="159">
                  <c:v>47.94</c:v>
                </c:pt>
                <c:pt idx="160">
                  <c:v>47.97</c:v>
                </c:pt>
                <c:pt idx="161">
                  <c:v>48</c:v>
                </c:pt>
                <c:pt idx="162">
                  <c:v>48.04</c:v>
                </c:pt>
                <c:pt idx="163">
                  <c:v>48.08</c:v>
                </c:pt>
                <c:pt idx="164">
                  <c:v>48.13</c:v>
                </c:pt>
                <c:pt idx="165">
                  <c:v>48.18</c:v>
                </c:pt>
                <c:pt idx="166">
                  <c:v>48.24</c:v>
                </c:pt>
                <c:pt idx="167">
                  <c:v>48.29</c:v>
                </c:pt>
                <c:pt idx="168">
                  <c:v>48.36</c:v>
                </c:pt>
                <c:pt idx="169">
                  <c:v>48.4</c:v>
                </c:pt>
                <c:pt idx="170">
                  <c:v>48.45</c:v>
                </c:pt>
                <c:pt idx="171">
                  <c:v>48.5</c:v>
                </c:pt>
                <c:pt idx="172">
                  <c:v>48.55</c:v>
                </c:pt>
                <c:pt idx="173">
                  <c:v>48.61</c:v>
                </c:pt>
                <c:pt idx="174">
                  <c:v>48.66</c:v>
                </c:pt>
                <c:pt idx="175">
                  <c:v>48.71</c:v>
                </c:pt>
                <c:pt idx="176">
                  <c:v>48.76</c:v>
                </c:pt>
                <c:pt idx="177">
                  <c:v>48.81</c:v>
                </c:pt>
                <c:pt idx="178">
                  <c:v>48.88</c:v>
                </c:pt>
                <c:pt idx="179">
                  <c:v>48.93</c:v>
                </c:pt>
                <c:pt idx="180">
                  <c:v>48.97</c:v>
                </c:pt>
                <c:pt idx="181">
                  <c:v>49.01</c:v>
                </c:pt>
                <c:pt idx="182">
                  <c:v>49.06</c:v>
                </c:pt>
                <c:pt idx="183">
                  <c:v>49.11</c:v>
                </c:pt>
                <c:pt idx="184">
                  <c:v>49.16</c:v>
                </c:pt>
                <c:pt idx="185">
                  <c:v>49.22</c:v>
                </c:pt>
                <c:pt idx="186">
                  <c:v>49.27</c:v>
                </c:pt>
                <c:pt idx="187">
                  <c:v>49.33</c:v>
                </c:pt>
                <c:pt idx="188">
                  <c:v>49.4</c:v>
                </c:pt>
                <c:pt idx="189">
                  <c:v>49.46</c:v>
                </c:pt>
                <c:pt idx="190">
                  <c:v>49.51</c:v>
                </c:pt>
                <c:pt idx="191">
                  <c:v>49.57</c:v>
                </c:pt>
                <c:pt idx="192">
                  <c:v>49.61</c:v>
                </c:pt>
                <c:pt idx="193">
                  <c:v>49.67</c:v>
                </c:pt>
                <c:pt idx="194">
                  <c:v>49.71</c:v>
                </c:pt>
                <c:pt idx="195">
                  <c:v>49.77</c:v>
                </c:pt>
                <c:pt idx="196">
                  <c:v>49.82</c:v>
                </c:pt>
                <c:pt idx="197">
                  <c:v>49.88</c:v>
                </c:pt>
                <c:pt idx="198">
                  <c:v>49.95</c:v>
                </c:pt>
                <c:pt idx="199">
                  <c:v>50.03</c:v>
                </c:pt>
                <c:pt idx="200">
                  <c:v>50.11</c:v>
                </c:pt>
                <c:pt idx="201">
                  <c:v>50.17</c:v>
                </c:pt>
                <c:pt idx="202">
                  <c:v>50.22</c:v>
                </c:pt>
                <c:pt idx="203">
                  <c:v>50.26</c:v>
                </c:pt>
                <c:pt idx="204">
                  <c:v>50.28</c:v>
                </c:pt>
                <c:pt idx="205">
                  <c:v>50.33</c:v>
                </c:pt>
                <c:pt idx="206">
                  <c:v>50.37</c:v>
                </c:pt>
                <c:pt idx="207">
                  <c:v>50.43</c:v>
                </c:pt>
                <c:pt idx="208">
                  <c:v>50.49</c:v>
                </c:pt>
                <c:pt idx="209">
                  <c:v>50.55</c:v>
                </c:pt>
                <c:pt idx="210">
                  <c:v>50.6</c:v>
                </c:pt>
                <c:pt idx="211">
                  <c:v>50.65</c:v>
                </c:pt>
                <c:pt idx="212">
                  <c:v>50.7</c:v>
                </c:pt>
                <c:pt idx="213">
                  <c:v>50.75</c:v>
                </c:pt>
                <c:pt idx="214">
                  <c:v>50.8</c:v>
                </c:pt>
                <c:pt idx="215">
                  <c:v>50.85</c:v>
                </c:pt>
                <c:pt idx="216">
                  <c:v>50.9</c:v>
                </c:pt>
                <c:pt idx="217">
                  <c:v>50.94</c:v>
                </c:pt>
                <c:pt idx="218">
                  <c:v>50.99</c:v>
                </c:pt>
                <c:pt idx="219">
                  <c:v>51.04</c:v>
                </c:pt>
                <c:pt idx="220">
                  <c:v>51.08</c:v>
                </c:pt>
                <c:pt idx="221">
                  <c:v>51.14</c:v>
                </c:pt>
                <c:pt idx="222">
                  <c:v>51.18</c:v>
                </c:pt>
                <c:pt idx="223">
                  <c:v>51.24</c:v>
                </c:pt>
                <c:pt idx="224">
                  <c:v>51.29</c:v>
                </c:pt>
                <c:pt idx="225">
                  <c:v>51.34</c:v>
                </c:pt>
                <c:pt idx="226">
                  <c:v>51.4</c:v>
                </c:pt>
                <c:pt idx="227">
                  <c:v>51.45</c:v>
                </c:pt>
                <c:pt idx="228">
                  <c:v>51.51</c:v>
                </c:pt>
                <c:pt idx="229">
                  <c:v>51.58</c:v>
                </c:pt>
                <c:pt idx="230">
                  <c:v>51.64</c:v>
                </c:pt>
                <c:pt idx="231">
                  <c:v>51.71</c:v>
                </c:pt>
                <c:pt idx="232">
                  <c:v>51.79</c:v>
                </c:pt>
                <c:pt idx="233">
                  <c:v>51.85</c:v>
                </c:pt>
                <c:pt idx="234">
                  <c:v>51.9</c:v>
                </c:pt>
                <c:pt idx="235">
                  <c:v>51.95</c:v>
                </c:pt>
                <c:pt idx="236">
                  <c:v>51.99</c:v>
                </c:pt>
                <c:pt idx="237">
                  <c:v>52.03</c:v>
                </c:pt>
                <c:pt idx="238">
                  <c:v>52.07</c:v>
                </c:pt>
                <c:pt idx="239">
                  <c:v>52.11</c:v>
                </c:pt>
                <c:pt idx="240">
                  <c:v>52.17</c:v>
                </c:pt>
                <c:pt idx="241">
                  <c:v>52.21</c:v>
                </c:pt>
                <c:pt idx="242">
                  <c:v>52.28</c:v>
                </c:pt>
                <c:pt idx="243">
                  <c:v>52.33</c:v>
                </c:pt>
                <c:pt idx="244">
                  <c:v>52.38</c:v>
                </c:pt>
                <c:pt idx="245">
                  <c:v>52.43</c:v>
                </c:pt>
                <c:pt idx="246">
                  <c:v>52.43</c:v>
                </c:pt>
                <c:pt idx="247">
                  <c:v>52.41</c:v>
                </c:pt>
                <c:pt idx="248">
                  <c:v>52.44</c:v>
                </c:pt>
                <c:pt idx="249">
                  <c:v>52.47</c:v>
                </c:pt>
                <c:pt idx="250">
                  <c:v>52.52</c:v>
                </c:pt>
                <c:pt idx="251">
                  <c:v>52.57</c:v>
                </c:pt>
                <c:pt idx="252">
                  <c:v>52.64</c:v>
                </c:pt>
                <c:pt idx="253">
                  <c:v>52.69</c:v>
                </c:pt>
                <c:pt idx="254">
                  <c:v>52.72</c:v>
                </c:pt>
                <c:pt idx="255">
                  <c:v>52.77</c:v>
                </c:pt>
                <c:pt idx="256">
                  <c:v>52.82</c:v>
                </c:pt>
                <c:pt idx="257">
                  <c:v>52.87</c:v>
                </c:pt>
                <c:pt idx="258">
                  <c:v>52.9</c:v>
                </c:pt>
                <c:pt idx="259">
                  <c:v>52.93</c:v>
                </c:pt>
                <c:pt idx="260">
                  <c:v>52.96</c:v>
                </c:pt>
                <c:pt idx="261">
                  <c:v>52.96</c:v>
                </c:pt>
                <c:pt idx="262">
                  <c:v>52.95</c:v>
                </c:pt>
                <c:pt idx="263">
                  <c:v>52.93</c:v>
                </c:pt>
                <c:pt idx="264">
                  <c:v>52.93</c:v>
                </c:pt>
                <c:pt idx="265">
                  <c:v>52.95</c:v>
                </c:pt>
                <c:pt idx="266">
                  <c:v>52.96</c:v>
                </c:pt>
                <c:pt idx="267">
                  <c:v>52.99</c:v>
                </c:pt>
                <c:pt idx="268">
                  <c:v>53.02</c:v>
                </c:pt>
                <c:pt idx="269">
                  <c:v>53.07</c:v>
                </c:pt>
                <c:pt idx="270">
                  <c:v>53.11</c:v>
                </c:pt>
                <c:pt idx="271">
                  <c:v>53.14</c:v>
                </c:pt>
                <c:pt idx="272">
                  <c:v>53.16</c:v>
                </c:pt>
                <c:pt idx="273">
                  <c:v>53.2</c:v>
                </c:pt>
                <c:pt idx="274">
                  <c:v>53.24</c:v>
                </c:pt>
                <c:pt idx="275">
                  <c:v>53.28</c:v>
                </c:pt>
                <c:pt idx="276">
                  <c:v>53.32</c:v>
                </c:pt>
                <c:pt idx="277">
                  <c:v>53.36</c:v>
                </c:pt>
                <c:pt idx="278">
                  <c:v>53.39</c:v>
                </c:pt>
                <c:pt idx="279">
                  <c:v>53.43</c:v>
                </c:pt>
                <c:pt idx="280">
                  <c:v>53.45</c:v>
                </c:pt>
                <c:pt idx="281">
                  <c:v>53.46</c:v>
                </c:pt>
                <c:pt idx="282">
                  <c:v>53.48</c:v>
                </c:pt>
                <c:pt idx="283">
                  <c:v>53.5</c:v>
                </c:pt>
                <c:pt idx="284">
                  <c:v>53.53</c:v>
                </c:pt>
                <c:pt idx="285">
                  <c:v>53.56</c:v>
                </c:pt>
                <c:pt idx="286">
                  <c:v>53.6</c:v>
                </c:pt>
                <c:pt idx="287">
                  <c:v>53.63</c:v>
                </c:pt>
                <c:pt idx="288">
                  <c:v>53.66</c:v>
                </c:pt>
                <c:pt idx="289">
                  <c:v>53.68</c:v>
                </c:pt>
                <c:pt idx="290">
                  <c:v>53.71</c:v>
                </c:pt>
                <c:pt idx="291">
                  <c:v>53.73</c:v>
                </c:pt>
                <c:pt idx="292">
                  <c:v>53.75</c:v>
                </c:pt>
                <c:pt idx="293">
                  <c:v>53.76</c:v>
                </c:pt>
                <c:pt idx="294">
                  <c:v>53.77</c:v>
                </c:pt>
                <c:pt idx="295">
                  <c:v>53.78</c:v>
                </c:pt>
                <c:pt idx="296">
                  <c:v>53.8</c:v>
                </c:pt>
                <c:pt idx="297">
                  <c:v>53.8</c:v>
                </c:pt>
                <c:pt idx="298">
                  <c:v>53.8</c:v>
                </c:pt>
                <c:pt idx="299">
                  <c:v>53.82</c:v>
                </c:pt>
                <c:pt idx="300">
                  <c:v>53.83</c:v>
                </c:pt>
                <c:pt idx="301">
                  <c:v>53.86</c:v>
                </c:pt>
                <c:pt idx="302">
                  <c:v>53.91</c:v>
                </c:pt>
                <c:pt idx="303">
                  <c:v>53.95</c:v>
                </c:pt>
                <c:pt idx="304">
                  <c:v>54</c:v>
                </c:pt>
                <c:pt idx="305">
                  <c:v>54.06</c:v>
                </c:pt>
                <c:pt idx="306">
                  <c:v>54.11</c:v>
                </c:pt>
                <c:pt idx="307">
                  <c:v>54.17</c:v>
                </c:pt>
                <c:pt idx="308">
                  <c:v>54.21</c:v>
                </c:pt>
                <c:pt idx="309">
                  <c:v>54.25</c:v>
                </c:pt>
                <c:pt idx="310">
                  <c:v>54.28</c:v>
                </c:pt>
                <c:pt idx="311">
                  <c:v>54.31</c:v>
                </c:pt>
                <c:pt idx="312">
                  <c:v>54.33</c:v>
                </c:pt>
                <c:pt idx="313">
                  <c:v>54.35</c:v>
                </c:pt>
                <c:pt idx="314">
                  <c:v>54.35</c:v>
                </c:pt>
                <c:pt idx="315">
                  <c:v>54.35</c:v>
                </c:pt>
                <c:pt idx="316">
                  <c:v>54.36</c:v>
                </c:pt>
                <c:pt idx="317">
                  <c:v>54.37</c:v>
                </c:pt>
                <c:pt idx="318">
                  <c:v>54.39</c:v>
                </c:pt>
                <c:pt idx="319">
                  <c:v>54.39</c:v>
                </c:pt>
                <c:pt idx="320">
                  <c:v>54.42</c:v>
                </c:pt>
                <c:pt idx="321">
                  <c:v>54.44</c:v>
                </c:pt>
                <c:pt idx="322">
                  <c:v>54.47</c:v>
                </c:pt>
                <c:pt idx="323">
                  <c:v>54.49</c:v>
                </c:pt>
                <c:pt idx="324">
                  <c:v>54.53</c:v>
                </c:pt>
                <c:pt idx="325">
                  <c:v>54.56</c:v>
                </c:pt>
                <c:pt idx="326">
                  <c:v>54.6</c:v>
                </c:pt>
                <c:pt idx="327">
                  <c:v>54.64</c:v>
                </c:pt>
                <c:pt idx="328">
                  <c:v>54.66</c:v>
                </c:pt>
                <c:pt idx="329">
                  <c:v>54.69</c:v>
                </c:pt>
                <c:pt idx="330">
                  <c:v>54.7</c:v>
                </c:pt>
                <c:pt idx="331">
                  <c:v>54.75</c:v>
                </c:pt>
                <c:pt idx="332">
                  <c:v>54.77</c:v>
                </c:pt>
                <c:pt idx="333">
                  <c:v>54.81</c:v>
                </c:pt>
                <c:pt idx="334">
                  <c:v>54.86</c:v>
                </c:pt>
                <c:pt idx="335">
                  <c:v>54.88</c:v>
                </c:pt>
                <c:pt idx="336">
                  <c:v>54.92</c:v>
                </c:pt>
                <c:pt idx="337">
                  <c:v>54.95</c:v>
                </c:pt>
                <c:pt idx="338">
                  <c:v>54.99</c:v>
                </c:pt>
                <c:pt idx="339">
                  <c:v>55.02</c:v>
                </c:pt>
                <c:pt idx="340">
                  <c:v>55.04</c:v>
                </c:pt>
                <c:pt idx="341">
                  <c:v>55.07</c:v>
                </c:pt>
                <c:pt idx="342">
                  <c:v>55.09</c:v>
                </c:pt>
                <c:pt idx="343">
                  <c:v>55.12</c:v>
                </c:pt>
                <c:pt idx="344">
                  <c:v>55.13</c:v>
                </c:pt>
                <c:pt idx="345">
                  <c:v>55.14</c:v>
                </c:pt>
                <c:pt idx="346">
                  <c:v>55.15</c:v>
                </c:pt>
                <c:pt idx="347">
                  <c:v>55.15</c:v>
                </c:pt>
                <c:pt idx="348">
                  <c:v>55.16</c:v>
                </c:pt>
                <c:pt idx="349">
                  <c:v>55.18</c:v>
                </c:pt>
                <c:pt idx="350">
                  <c:v>55.2</c:v>
                </c:pt>
                <c:pt idx="351">
                  <c:v>55.23</c:v>
                </c:pt>
                <c:pt idx="352">
                  <c:v>55.25</c:v>
                </c:pt>
                <c:pt idx="353">
                  <c:v>55.28</c:v>
                </c:pt>
                <c:pt idx="354">
                  <c:v>55.29</c:v>
                </c:pt>
                <c:pt idx="355">
                  <c:v>55.31</c:v>
                </c:pt>
                <c:pt idx="356">
                  <c:v>55.31</c:v>
                </c:pt>
                <c:pt idx="357">
                  <c:v>55.33</c:v>
                </c:pt>
                <c:pt idx="358">
                  <c:v>55.34</c:v>
                </c:pt>
                <c:pt idx="359">
                  <c:v>55.38</c:v>
                </c:pt>
                <c:pt idx="360">
                  <c:v>55.4</c:v>
                </c:pt>
                <c:pt idx="361">
                  <c:v>55.44</c:v>
                </c:pt>
                <c:pt idx="362">
                  <c:v>55.46</c:v>
                </c:pt>
                <c:pt idx="363">
                  <c:v>55.5</c:v>
                </c:pt>
                <c:pt idx="364">
                  <c:v>55.52</c:v>
                </c:pt>
                <c:pt idx="365">
                  <c:v>55.53</c:v>
                </c:pt>
                <c:pt idx="366">
                  <c:v>55.55</c:v>
                </c:pt>
                <c:pt idx="367">
                  <c:v>55.58</c:v>
                </c:pt>
                <c:pt idx="368">
                  <c:v>55.59</c:v>
                </c:pt>
                <c:pt idx="369">
                  <c:v>55.61</c:v>
                </c:pt>
                <c:pt idx="370">
                  <c:v>55.63</c:v>
                </c:pt>
                <c:pt idx="371">
                  <c:v>55.63</c:v>
                </c:pt>
                <c:pt idx="372">
                  <c:v>55.63</c:v>
                </c:pt>
                <c:pt idx="373">
                  <c:v>55.63</c:v>
                </c:pt>
                <c:pt idx="374">
                  <c:v>55.64</c:v>
                </c:pt>
                <c:pt idx="375">
                  <c:v>55.64</c:v>
                </c:pt>
                <c:pt idx="376">
                  <c:v>55.64</c:v>
                </c:pt>
                <c:pt idx="377">
                  <c:v>55.64</c:v>
                </c:pt>
                <c:pt idx="378">
                  <c:v>55.65</c:v>
                </c:pt>
                <c:pt idx="379">
                  <c:v>55.65</c:v>
                </c:pt>
                <c:pt idx="380">
                  <c:v>55.65</c:v>
                </c:pt>
                <c:pt idx="381">
                  <c:v>55.66</c:v>
                </c:pt>
                <c:pt idx="382">
                  <c:v>55.66</c:v>
                </c:pt>
                <c:pt idx="383">
                  <c:v>55.7</c:v>
                </c:pt>
                <c:pt idx="384">
                  <c:v>55.72</c:v>
                </c:pt>
                <c:pt idx="385">
                  <c:v>55.75</c:v>
                </c:pt>
                <c:pt idx="386">
                  <c:v>55.79</c:v>
                </c:pt>
                <c:pt idx="387">
                  <c:v>55.83</c:v>
                </c:pt>
                <c:pt idx="388">
                  <c:v>55.86</c:v>
                </c:pt>
                <c:pt idx="389">
                  <c:v>55.88</c:v>
                </c:pt>
                <c:pt idx="390">
                  <c:v>55.89</c:v>
                </c:pt>
                <c:pt idx="391">
                  <c:v>55.88</c:v>
                </c:pt>
                <c:pt idx="392">
                  <c:v>55.87</c:v>
                </c:pt>
                <c:pt idx="393">
                  <c:v>55.85</c:v>
                </c:pt>
                <c:pt idx="394">
                  <c:v>55.82</c:v>
                </c:pt>
                <c:pt idx="395">
                  <c:v>55.79</c:v>
                </c:pt>
                <c:pt idx="396">
                  <c:v>55.75</c:v>
                </c:pt>
                <c:pt idx="397">
                  <c:v>55.72</c:v>
                </c:pt>
                <c:pt idx="398">
                  <c:v>55.7</c:v>
                </c:pt>
                <c:pt idx="399">
                  <c:v>55.69</c:v>
                </c:pt>
                <c:pt idx="400">
                  <c:v>55.65</c:v>
                </c:pt>
                <c:pt idx="401">
                  <c:v>55.6</c:v>
                </c:pt>
                <c:pt idx="402">
                  <c:v>55.56</c:v>
                </c:pt>
                <c:pt idx="403">
                  <c:v>55.51</c:v>
                </c:pt>
                <c:pt idx="404">
                  <c:v>55.46</c:v>
                </c:pt>
                <c:pt idx="405">
                  <c:v>55.42</c:v>
                </c:pt>
                <c:pt idx="406">
                  <c:v>55.41</c:v>
                </c:pt>
                <c:pt idx="407">
                  <c:v>55.4</c:v>
                </c:pt>
                <c:pt idx="408">
                  <c:v>55.4</c:v>
                </c:pt>
                <c:pt idx="409">
                  <c:v>55.41</c:v>
                </c:pt>
                <c:pt idx="410">
                  <c:v>55.43</c:v>
                </c:pt>
                <c:pt idx="411">
                  <c:v>55.45</c:v>
                </c:pt>
                <c:pt idx="412">
                  <c:v>55.46</c:v>
                </c:pt>
                <c:pt idx="413">
                  <c:v>55.5</c:v>
                </c:pt>
                <c:pt idx="414">
                  <c:v>55.54</c:v>
                </c:pt>
                <c:pt idx="415">
                  <c:v>55.58</c:v>
                </c:pt>
                <c:pt idx="416">
                  <c:v>55.62</c:v>
                </c:pt>
                <c:pt idx="417">
                  <c:v>55.62</c:v>
                </c:pt>
                <c:pt idx="418">
                  <c:v>55.62</c:v>
                </c:pt>
                <c:pt idx="419">
                  <c:v>55.57</c:v>
                </c:pt>
                <c:pt idx="420">
                  <c:v>55.53</c:v>
                </c:pt>
                <c:pt idx="421">
                  <c:v>55.49</c:v>
                </c:pt>
                <c:pt idx="422">
                  <c:v>55.43</c:v>
                </c:pt>
                <c:pt idx="423">
                  <c:v>55.38</c:v>
                </c:pt>
                <c:pt idx="424">
                  <c:v>55.33</c:v>
                </c:pt>
                <c:pt idx="425">
                  <c:v>55.3</c:v>
                </c:pt>
                <c:pt idx="426">
                  <c:v>55.28</c:v>
                </c:pt>
                <c:pt idx="427">
                  <c:v>55.26</c:v>
                </c:pt>
                <c:pt idx="428">
                  <c:v>55.27</c:v>
                </c:pt>
                <c:pt idx="429">
                  <c:v>55.31</c:v>
                </c:pt>
                <c:pt idx="430">
                  <c:v>55.34</c:v>
                </c:pt>
                <c:pt idx="431">
                  <c:v>55.38</c:v>
                </c:pt>
                <c:pt idx="432">
                  <c:v>55.41</c:v>
                </c:pt>
                <c:pt idx="433">
                  <c:v>55.43</c:v>
                </c:pt>
                <c:pt idx="434">
                  <c:v>55.44</c:v>
                </c:pt>
                <c:pt idx="435">
                  <c:v>55.43</c:v>
                </c:pt>
                <c:pt idx="436">
                  <c:v>55.44</c:v>
                </c:pt>
                <c:pt idx="437">
                  <c:v>55.43</c:v>
                </c:pt>
                <c:pt idx="438">
                  <c:v>55.43</c:v>
                </c:pt>
                <c:pt idx="439">
                  <c:v>55.43</c:v>
                </c:pt>
                <c:pt idx="440">
                  <c:v>55.42</c:v>
                </c:pt>
                <c:pt idx="441">
                  <c:v>55.41</c:v>
                </c:pt>
                <c:pt idx="442">
                  <c:v>55.4</c:v>
                </c:pt>
                <c:pt idx="443">
                  <c:v>55.39</c:v>
                </c:pt>
                <c:pt idx="444">
                  <c:v>55.39</c:v>
                </c:pt>
                <c:pt idx="445">
                  <c:v>55.4</c:v>
                </c:pt>
                <c:pt idx="446">
                  <c:v>55.42</c:v>
                </c:pt>
                <c:pt idx="447">
                  <c:v>55.44</c:v>
                </c:pt>
                <c:pt idx="448">
                  <c:v>55.45</c:v>
                </c:pt>
                <c:pt idx="449">
                  <c:v>55.45</c:v>
                </c:pt>
                <c:pt idx="450">
                  <c:v>55.44</c:v>
                </c:pt>
                <c:pt idx="451">
                  <c:v>55.44</c:v>
                </c:pt>
                <c:pt idx="452">
                  <c:v>55.42</c:v>
                </c:pt>
                <c:pt idx="453">
                  <c:v>55.41</c:v>
                </c:pt>
                <c:pt idx="454">
                  <c:v>55.44</c:v>
                </c:pt>
                <c:pt idx="455">
                  <c:v>55.45</c:v>
                </c:pt>
                <c:pt idx="456">
                  <c:v>55.44</c:v>
                </c:pt>
                <c:pt idx="457">
                  <c:v>55.44</c:v>
                </c:pt>
                <c:pt idx="458">
                  <c:v>55.41</c:v>
                </c:pt>
                <c:pt idx="459">
                  <c:v>55.42</c:v>
                </c:pt>
                <c:pt idx="460">
                  <c:v>55.41</c:v>
                </c:pt>
                <c:pt idx="461">
                  <c:v>55.39</c:v>
                </c:pt>
                <c:pt idx="462">
                  <c:v>55.37</c:v>
                </c:pt>
                <c:pt idx="463">
                  <c:v>55.37</c:v>
                </c:pt>
                <c:pt idx="464">
                  <c:v>55.37</c:v>
                </c:pt>
                <c:pt idx="465">
                  <c:v>55.35</c:v>
                </c:pt>
                <c:pt idx="466">
                  <c:v>55.31</c:v>
                </c:pt>
                <c:pt idx="467">
                  <c:v>55.27</c:v>
                </c:pt>
                <c:pt idx="468">
                  <c:v>55.24</c:v>
                </c:pt>
                <c:pt idx="469">
                  <c:v>55.22</c:v>
                </c:pt>
                <c:pt idx="470">
                  <c:v>55.21</c:v>
                </c:pt>
                <c:pt idx="471">
                  <c:v>55.21</c:v>
                </c:pt>
                <c:pt idx="472">
                  <c:v>55.2</c:v>
                </c:pt>
                <c:pt idx="473">
                  <c:v>55.18</c:v>
                </c:pt>
                <c:pt idx="474">
                  <c:v>55.17</c:v>
                </c:pt>
                <c:pt idx="475">
                  <c:v>55.15</c:v>
                </c:pt>
                <c:pt idx="476">
                  <c:v>55.13</c:v>
                </c:pt>
                <c:pt idx="477">
                  <c:v>55.13</c:v>
                </c:pt>
                <c:pt idx="478">
                  <c:v>55.13</c:v>
                </c:pt>
                <c:pt idx="479">
                  <c:v>55.12</c:v>
                </c:pt>
                <c:pt idx="480">
                  <c:v>55.14</c:v>
                </c:pt>
                <c:pt idx="481">
                  <c:v>55.13</c:v>
                </c:pt>
                <c:pt idx="482">
                  <c:v>55.11</c:v>
                </c:pt>
                <c:pt idx="483">
                  <c:v>55.08</c:v>
                </c:pt>
                <c:pt idx="484">
                  <c:v>55.04</c:v>
                </c:pt>
                <c:pt idx="485">
                  <c:v>55.02</c:v>
                </c:pt>
                <c:pt idx="486">
                  <c:v>55</c:v>
                </c:pt>
                <c:pt idx="487">
                  <c:v>54.98</c:v>
                </c:pt>
                <c:pt idx="488">
                  <c:v>54.96</c:v>
                </c:pt>
                <c:pt idx="489">
                  <c:v>54.94</c:v>
                </c:pt>
                <c:pt idx="490">
                  <c:v>54.91</c:v>
                </c:pt>
                <c:pt idx="491">
                  <c:v>54.89</c:v>
                </c:pt>
                <c:pt idx="492">
                  <c:v>54.87</c:v>
                </c:pt>
                <c:pt idx="493">
                  <c:v>54.88</c:v>
                </c:pt>
                <c:pt idx="494">
                  <c:v>54.87</c:v>
                </c:pt>
                <c:pt idx="495">
                  <c:v>54.89</c:v>
                </c:pt>
                <c:pt idx="496">
                  <c:v>54.9</c:v>
                </c:pt>
                <c:pt idx="497">
                  <c:v>54.9</c:v>
                </c:pt>
                <c:pt idx="498">
                  <c:v>54.9</c:v>
                </c:pt>
                <c:pt idx="499">
                  <c:v>54.9</c:v>
                </c:pt>
                <c:pt idx="500">
                  <c:v>54.89</c:v>
                </c:pt>
                <c:pt idx="501">
                  <c:v>54.89</c:v>
                </c:pt>
                <c:pt idx="502">
                  <c:v>54.88</c:v>
                </c:pt>
                <c:pt idx="503">
                  <c:v>54.89</c:v>
                </c:pt>
                <c:pt idx="504">
                  <c:v>54.89</c:v>
                </c:pt>
                <c:pt idx="505">
                  <c:v>54.92</c:v>
                </c:pt>
                <c:pt idx="506">
                  <c:v>54.93</c:v>
                </c:pt>
                <c:pt idx="507">
                  <c:v>54.95</c:v>
                </c:pt>
                <c:pt idx="508">
                  <c:v>54.95</c:v>
                </c:pt>
                <c:pt idx="509">
                  <c:v>54.94</c:v>
                </c:pt>
                <c:pt idx="510">
                  <c:v>54.93</c:v>
                </c:pt>
                <c:pt idx="511">
                  <c:v>54.93</c:v>
                </c:pt>
                <c:pt idx="512">
                  <c:v>54.92</c:v>
                </c:pt>
                <c:pt idx="513">
                  <c:v>54.91</c:v>
                </c:pt>
                <c:pt idx="514">
                  <c:v>54.92</c:v>
                </c:pt>
                <c:pt idx="515">
                  <c:v>54.93</c:v>
                </c:pt>
                <c:pt idx="516">
                  <c:v>54.95</c:v>
                </c:pt>
                <c:pt idx="517">
                  <c:v>54.98</c:v>
                </c:pt>
                <c:pt idx="518">
                  <c:v>55.01</c:v>
                </c:pt>
                <c:pt idx="519">
                  <c:v>55.02</c:v>
                </c:pt>
                <c:pt idx="520">
                  <c:v>55.03</c:v>
                </c:pt>
                <c:pt idx="521">
                  <c:v>55.04</c:v>
                </c:pt>
                <c:pt idx="522">
                  <c:v>55.02</c:v>
                </c:pt>
                <c:pt idx="523">
                  <c:v>55</c:v>
                </c:pt>
                <c:pt idx="524">
                  <c:v>54.96</c:v>
                </c:pt>
                <c:pt idx="525">
                  <c:v>54.92</c:v>
                </c:pt>
                <c:pt idx="526">
                  <c:v>54.88</c:v>
                </c:pt>
                <c:pt idx="527">
                  <c:v>54.86</c:v>
                </c:pt>
                <c:pt idx="528">
                  <c:v>54.83</c:v>
                </c:pt>
                <c:pt idx="529">
                  <c:v>54.81</c:v>
                </c:pt>
                <c:pt idx="530">
                  <c:v>54.79</c:v>
                </c:pt>
                <c:pt idx="531">
                  <c:v>54.78</c:v>
                </c:pt>
                <c:pt idx="532">
                  <c:v>54.78</c:v>
                </c:pt>
                <c:pt idx="533">
                  <c:v>54.77</c:v>
                </c:pt>
                <c:pt idx="534">
                  <c:v>54.76</c:v>
                </c:pt>
                <c:pt idx="535">
                  <c:v>54.77</c:v>
                </c:pt>
                <c:pt idx="536">
                  <c:v>54.78</c:v>
                </c:pt>
                <c:pt idx="537">
                  <c:v>54.76</c:v>
                </c:pt>
                <c:pt idx="538">
                  <c:v>54.74</c:v>
                </c:pt>
                <c:pt idx="539">
                  <c:v>54.71</c:v>
                </c:pt>
                <c:pt idx="540">
                  <c:v>54.69</c:v>
                </c:pt>
                <c:pt idx="541">
                  <c:v>54.66</c:v>
                </c:pt>
                <c:pt idx="542">
                  <c:v>54.63</c:v>
                </c:pt>
                <c:pt idx="543">
                  <c:v>54.59</c:v>
                </c:pt>
                <c:pt idx="544">
                  <c:v>54.56</c:v>
                </c:pt>
                <c:pt idx="545">
                  <c:v>54.53</c:v>
                </c:pt>
                <c:pt idx="546">
                  <c:v>54.5</c:v>
                </c:pt>
                <c:pt idx="547">
                  <c:v>54.47</c:v>
                </c:pt>
                <c:pt idx="548">
                  <c:v>54.44</c:v>
                </c:pt>
                <c:pt idx="549">
                  <c:v>54.42</c:v>
                </c:pt>
                <c:pt idx="550">
                  <c:v>54.41</c:v>
                </c:pt>
                <c:pt idx="551">
                  <c:v>54.4</c:v>
                </c:pt>
                <c:pt idx="552">
                  <c:v>54.4</c:v>
                </c:pt>
                <c:pt idx="553">
                  <c:v>54.4</c:v>
                </c:pt>
                <c:pt idx="554">
                  <c:v>54.41</c:v>
                </c:pt>
                <c:pt idx="555">
                  <c:v>54.4</c:v>
                </c:pt>
                <c:pt idx="556">
                  <c:v>54.4</c:v>
                </c:pt>
                <c:pt idx="557">
                  <c:v>54.38</c:v>
                </c:pt>
                <c:pt idx="558">
                  <c:v>54.38</c:v>
                </c:pt>
                <c:pt idx="559">
                  <c:v>54.37</c:v>
                </c:pt>
                <c:pt idx="560">
                  <c:v>54.35</c:v>
                </c:pt>
                <c:pt idx="561">
                  <c:v>54.32</c:v>
                </c:pt>
                <c:pt idx="562">
                  <c:v>54.29</c:v>
                </c:pt>
                <c:pt idx="563">
                  <c:v>54.24</c:v>
                </c:pt>
                <c:pt idx="564">
                  <c:v>54.2</c:v>
                </c:pt>
                <c:pt idx="565">
                  <c:v>54.17</c:v>
                </c:pt>
                <c:pt idx="566">
                  <c:v>54.17</c:v>
                </c:pt>
                <c:pt idx="567">
                  <c:v>54.16</c:v>
                </c:pt>
                <c:pt idx="568">
                  <c:v>54.17</c:v>
                </c:pt>
                <c:pt idx="569">
                  <c:v>54.17</c:v>
                </c:pt>
                <c:pt idx="570">
                  <c:v>54.16</c:v>
                </c:pt>
                <c:pt idx="571">
                  <c:v>54.16</c:v>
                </c:pt>
                <c:pt idx="572">
                  <c:v>54.15</c:v>
                </c:pt>
                <c:pt idx="573">
                  <c:v>54.14</c:v>
                </c:pt>
                <c:pt idx="574">
                  <c:v>54.1</c:v>
                </c:pt>
                <c:pt idx="575">
                  <c:v>54.07</c:v>
                </c:pt>
                <c:pt idx="576">
                  <c:v>54.03</c:v>
                </c:pt>
                <c:pt idx="577">
                  <c:v>53.98</c:v>
                </c:pt>
                <c:pt idx="578">
                  <c:v>53.93</c:v>
                </c:pt>
                <c:pt idx="579">
                  <c:v>53.88</c:v>
                </c:pt>
                <c:pt idx="580">
                  <c:v>53.82</c:v>
                </c:pt>
                <c:pt idx="581">
                  <c:v>53.79</c:v>
                </c:pt>
                <c:pt idx="582">
                  <c:v>53.78</c:v>
                </c:pt>
                <c:pt idx="583">
                  <c:v>53.77</c:v>
                </c:pt>
                <c:pt idx="584">
                  <c:v>53.77</c:v>
                </c:pt>
                <c:pt idx="585">
                  <c:v>53.77</c:v>
                </c:pt>
                <c:pt idx="586">
                  <c:v>53.78</c:v>
                </c:pt>
                <c:pt idx="587">
                  <c:v>53.76</c:v>
                </c:pt>
                <c:pt idx="588">
                  <c:v>53.74</c:v>
                </c:pt>
                <c:pt idx="589">
                  <c:v>53.7</c:v>
                </c:pt>
                <c:pt idx="590">
                  <c:v>53.68</c:v>
                </c:pt>
                <c:pt idx="591">
                  <c:v>53.64</c:v>
                </c:pt>
                <c:pt idx="592">
                  <c:v>53.58</c:v>
                </c:pt>
                <c:pt idx="593">
                  <c:v>53.55</c:v>
                </c:pt>
                <c:pt idx="594">
                  <c:v>53.51</c:v>
                </c:pt>
                <c:pt idx="595">
                  <c:v>53.48</c:v>
                </c:pt>
                <c:pt idx="596">
                  <c:v>53.45</c:v>
                </c:pt>
                <c:pt idx="597">
                  <c:v>53.43</c:v>
                </c:pt>
                <c:pt idx="598">
                  <c:v>53.4</c:v>
                </c:pt>
                <c:pt idx="599">
                  <c:v>53.4</c:v>
                </c:pt>
                <c:pt idx="600">
                  <c:v>53.39</c:v>
                </c:pt>
                <c:pt idx="601">
                  <c:v>53.39</c:v>
                </c:pt>
                <c:pt idx="602">
                  <c:v>53.38</c:v>
                </c:pt>
                <c:pt idx="603">
                  <c:v>53.37</c:v>
                </c:pt>
                <c:pt idx="604">
                  <c:v>53.34</c:v>
                </c:pt>
                <c:pt idx="605">
                  <c:v>53.33</c:v>
                </c:pt>
                <c:pt idx="606">
                  <c:v>53.32</c:v>
                </c:pt>
                <c:pt idx="607">
                  <c:v>53.28</c:v>
                </c:pt>
                <c:pt idx="608">
                  <c:v>53.23</c:v>
                </c:pt>
                <c:pt idx="609">
                  <c:v>53.18</c:v>
                </c:pt>
                <c:pt idx="610">
                  <c:v>53.11</c:v>
                </c:pt>
                <c:pt idx="611">
                  <c:v>53.05</c:v>
                </c:pt>
                <c:pt idx="612">
                  <c:v>53.02</c:v>
                </c:pt>
                <c:pt idx="613">
                  <c:v>52.97</c:v>
                </c:pt>
                <c:pt idx="614">
                  <c:v>52.94</c:v>
                </c:pt>
                <c:pt idx="615">
                  <c:v>52.9</c:v>
                </c:pt>
                <c:pt idx="616">
                  <c:v>52.87</c:v>
                </c:pt>
                <c:pt idx="617">
                  <c:v>52.86</c:v>
                </c:pt>
                <c:pt idx="618">
                  <c:v>52.84</c:v>
                </c:pt>
                <c:pt idx="619">
                  <c:v>52.82</c:v>
                </c:pt>
                <c:pt idx="620">
                  <c:v>52.81</c:v>
                </c:pt>
                <c:pt idx="621">
                  <c:v>52.81</c:v>
                </c:pt>
                <c:pt idx="622">
                  <c:v>52.8</c:v>
                </c:pt>
                <c:pt idx="623">
                  <c:v>52.77</c:v>
                </c:pt>
                <c:pt idx="624">
                  <c:v>52.72</c:v>
                </c:pt>
                <c:pt idx="625">
                  <c:v>52.67</c:v>
                </c:pt>
                <c:pt idx="626">
                  <c:v>52.61</c:v>
                </c:pt>
                <c:pt idx="627">
                  <c:v>52.58</c:v>
                </c:pt>
                <c:pt idx="628">
                  <c:v>52.54</c:v>
                </c:pt>
                <c:pt idx="629">
                  <c:v>52.5</c:v>
                </c:pt>
                <c:pt idx="630">
                  <c:v>52.48</c:v>
                </c:pt>
                <c:pt idx="631">
                  <c:v>52.44</c:v>
                </c:pt>
                <c:pt idx="632">
                  <c:v>52.41</c:v>
                </c:pt>
                <c:pt idx="633">
                  <c:v>52.36</c:v>
                </c:pt>
                <c:pt idx="634">
                  <c:v>52.3</c:v>
                </c:pt>
                <c:pt idx="635">
                  <c:v>52.24</c:v>
                </c:pt>
                <c:pt idx="636">
                  <c:v>52.13</c:v>
                </c:pt>
                <c:pt idx="637">
                  <c:v>51.96</c:v>
                </c:pt>
                <c:pt idx="638">
                  <c:v>51.72</c:v>
                </c:pt>
                <c:pt idx="639">
                  <c:v>51.43</c:v>
                </c:pt>
                <c:pt idx="640">
                  <c:v>50.95</c:v>
                </c:pt>
                <c:pt idx="641">
                  <c:v>50.39</c:v>
                </c:pt>
                <c:pt idx="642">
                  <c:v>50.2</c:v>
                </c:pt>
                <c:pt idx="643">
                  <c:v>49.93</c:v>
                </c:pt>
                <c:pt idx="644">
                  <c:v>49.72</c:v>
                </c:pt>
                <c:pt idx="645">
                  <c:v>49.51</c:v>
                </c:pt>
                <c:pt idx="646">
                  <c:v>49.29</c:v>
                </c:pt>
                <c:pt idx="647">
                  <c:v>48.79</c:v>
                </c:pt>
                <c:pt idx="648">
                  <c:v>47.51</c:v>
                </c:pt>
                <c:pt idx="649">
                  <c:v>45.77</c:v>
                </c:pt>
                <c:pt idx="650">
                  <c:v>43.91</c:v>
                </c:pt>
                <c:pt idx="651">
                  <c:v>42.07</c:v>
                </c:pt>
                <c:pt idx="652">
                  <c:v>40.299999999999997</c:v>
                </c:pt>
                <c:pt idx="653">
                  <c:v>38.56</c:v>
                </c:pt>
                <c:pt idx="654">
                  <c:v>36.65</c:v>
                </c:pt>
                <c:pt idx="655">
                  <c:v>34.479999999999997</c:v>
                </c:pt>
                <c:pt idx="656">
                  <c:v>31.81</c:v>
                </c:pt>
                <c:pt idx="657">
                  <c:v>28.48</c:v>
                </c:pt>
                <c:pt idx="658">
                  <c:v>24.71</c:v>
                </c:pt>
                <c:pt idx="659">
                  <c:v>20.46</c:v>
                </c:pt>
                <c:pt idx="660">
                  <c:v>13.79</c:v>
                </c:pt>
                <c:pt idx="661">
                  <c:v>6.7</c:v>
                </c:pt>
                <c:pt idx="662">
                  <c:v>-2.25</c:v>
                </c:pt>
                <c:pt idx="663">
                  <c:v>-12.61</c:v>
                </c:pt>
                <c:pt idx="664">
                  <c:v>-21.09</c:v>
                </c:pt>
                <c:pt idx="665">
                  <c:v>-26.05</c:v>
                </c:pt>
                <c:pt idx="666">
                  <c:v>-25.16</c:v>
                </c:pt>
                <c:pt idx="667">
                  <c:v>-21.12</c:v>
                </c:pt>
                <c:pt idx="668">
                  <c:v>-15.97</c:v>
                </c:pt>
                <c:pt idx="669">
                  <c:v>-15.32</c:v>
                </c:pt>
                <c:pt idx="670">
                  <c:v>-18.38</c:v>
                </c:pt>
                <c:pt idx="671">
                  <c:v>-22.86</c:v>
                </c:pt>
                <c:pt idx="672">
                  <c:v>-26.49</c:v>
                </c:pt>
                <c:pt idx="673">
                  <c:v>-29.52</c:v>
                </c:pt>
                <c:pt idx="674">
                  <c:v>-32.58</c:v>
                </c:pt>
                <c:pt idx="675">
                  <c:v>-35.130000000000003</c:v>
                </c:pt>
                <c:pt idx="676">
                  <c:v>-38.049999999999997</c:v>
                </c:pt>
                <c:pt idx="677">
                  <c:v>-40.9</c:v>
                </c:pt>
                <c:pt idx="678">
                  <c:v>-43.49</c:v>
                </c:pt>
                <c:pt idx="679">
                  <c:v>-45.63</c:v>
                </c:pt>
                <c:pt idx="680">
                  <c:v>-48.08</c:v>
                </c:pt>
                <c:pt idx="681">
                  <c:v>-50.98</c:v>
                </c:pt>
                <c:pt idx="682">
                  <c:v>-54.34</c:v>
                </c:pt>
                <c:pt idx="683">
                  <c:v>-58.1</c:v>
                </c:pt>
                <c:pt idx="684">
                  <c:v>-62.21</c:v>
                </c:pt>
                <c:pt idx="685">
                  <c:v>-66.290000000000006</c:v>
                </c:pt>
                <c:pt idx="686">
                  <c:v>-70.23</c:v>
                </c:pt>
                <c:pt idx="687">
                  <c:v>-73.989999999999995</c:v>
                </c:pt>
                <c:pt idx="688">
                  <c:v>-77.52</c:v>
                </c:pt>
                <c:pt idx="689">
                  <c:v>-80.819999999999993</c:v>
                </c:pt>
                <c:pt idx="690">
                  <c:v>-83.97</c:v>
                </c:pt>
                <c:pt idx="691">
                  <c:v>-87.12</c:v>
                </c:pt>
                <c:pt idx="692">
                  <c:v>-90.38</c:v>
                </c:pt>
                <c:pt idx="693">
                  <c:v>-93.65</c:v>
                </c:pt>
                <c:pt idx="694">
                  <c:v>-96.8</c:v>
                </c:pt>
                <c:pt idx="695">
                  <c:v>-99.61</c:v>
                </c:pt>
                <c:pt idx="696">
                  <c:v>-101.99</c:v>
                </c:pt>
                <c:pt idx="697">
                  <c:v>-104.1</c:v>
                </c:pt>
                <c:pt idx="698">
                  <c:v>-105.93</c:v>
                </c:pt>
                <c:pt idx="699">
                  <c:v>-107.45</c:v>
                </c:pt>
                <c:pt idx="700">
                  <c:v>-108.73</c:v>
                </c:pt>
                <c:pt idx="701">
                  <c:v>-109.9</c:v>
                </c:pt>
                <c:pt idx="702">
                  <c:v>-110.97</c:v>
                </c:pt>
                <c:pt idx="703">
                  <c:v>-111.88</c:v>
                </c:pt>
                <c:pt idx="704">
                  <c:v>-112.61</c:v>
                </c:pt>
                <c:pt idx="705">
                  <c:v>-113.13</c:v>
                </c:pt>
                <c:pt idx="706">
                  <c:v>-113.33</c:v>
                </c:pt>
                <c:pt idx="707">
                  <c:v>-113.25</c:v>
                </c:pt>
                <c:pt idx="708">
                  <c:v>-112.87</c:v>
                </c:pt>
                <c:pt idx="709">
                  <c:v>-112.31</c:v>
                </c:pt>
                <c:pt idx="710">
                  <c:v>-111.6</c:v>
                </c:pt>
                <c:pt idx="711">
                  <c:v>-110.79</c:v>
                </c:pt>
                <c:pt idx="712">
                  <c:v>-109.94</c:v>
                </c:pt>
                <c:pt idx="713">
                  <c:v>-109.03</c:v>
                </c:pt>
                <c:pt idx="714">
                  <c:v>-108.02</c:v>
                </c:pt>
                <c:pt idx="715">
                  <c:v>-106.82</c:v>
                </c:pt>
                <c:pt idx="716">
                  <c:v>-105.33</c:v>
                </c:pt>
                <c:pt idx="717">
                  <c:v>-103.58</c:v>
                </c:pt>
                <c:pt idx="718">
                  <c:v>-101.68</c:v>
                </c:pt>
                <c:pt idx="719">
                  <c:v>-99.8</c:v>
                </c:pt>
                <c:pt idx="720">
                  <c:v>-97.99</c:v>
                </c:pt>
                <c:pt idx="721">
                  <c:v>-96.3</c:v>
                </c:pt>
                <c:pt idx="722">
                  <c:v>-94.7</c:v>
                </c:pt>
                <c:pt idx="723">
                  <c:v>-93.15</c:v>
                </c:pt>
                <c:pt idx="724">
                  <c:v>-91.58</c:v>
                </c:pt>
                <c:pt idx="725">
                  <c:v>-89.91</c:v>
                </c:pt>
                <c:pt idx="726">
                  <c:v>-88.11</c:v>
                </c:pt>
                <c:pt idx="727">
                  <c:v>-86.13</c:v>
                </c:pt>
                <c:pt idx="728">
                  <c:v>-83.95</c:v>
                </c:pt>
                <c:pt idx="729">
                  <c:v>-81.739999999999995</c:v>
                </c:pt>
                <c:pt idx="730">
                  <c:v>-79.540000000000006</c:v>
                </c:pt>
                <c:pt idx="731">
                  <c:v>-77.41</c:v>
                </c:pt>
                <c:pt idx="732">
                  <c:v>-75.34</c:v>
                </c:pt>
                <c:pt idx="733">
                  <c:v>-73.25</c:v>
                </c:pt>
                <c:pt idx="734">
                  <c:v>-71.069999999999993</c:v>
                </c:pt>
                <c:pt idx="735">
                  <c:v>-68.790000000000006</c:v>
                </c:pt>
                <c:pt idx="736">
                  <c:v>-66.400000000000006</c:v>
                </c:pt>
                <c:pt idx="737">
                  <c:v>-63.81</c:v>
                </c:pt>
                <c:pt idx="738">
                  <c:v>-61.26</c:v>
                </c:pt>
                <c:pt idx="739">
                  <c:v>-58.88</c:v>
                </c:pt>
                <c:pt idx="740">
                  <c:v>-56.66</c:v>
                </c:pt>
                <c:pt idx="741">
                  <c:v>-54.55</c:v>
                </c:pt>
                <c:pt idx="742">
                  <c:v>-52.35</c:v>
                </c:pt>
                <c:pt idx="743">
                  <c:v>-49.94</c:v>
                </c:pt>
                <c:pt idx="744">
                  <c:v>-47.21</c:v>
                </c:pt>
                <c:pt idx="745">
                  <c:v>-44.14</c:v>
                </c:pt>
                <c:pt idx="746">
                  <c:v>-41.06</c:v>
                </c:pt>
                <c:pt idx="747">
                  <c:v>-38.14</c:v>
                </c:pt>
                <c:pt idx="748">
                  <c:v>-35.15</c:v>
                </c:pt>
                <c:pt idx="749">
                  <c:v>-31.73</c:v>
                </c:pt>
                <c:pt idx="750">
                  <c:v>-28.21</c:v>
                </c:pt>
                <c:pt idx="751">
                  <c:v>-25.28</c:v>
                </c:pt>
                <c:pt idx="752">
                  <c:v>-22.79</c:v>
                </c:pt>
                <c:pt idx="753">
                  <c:v>-20.62</c:v>
                </c:pt>
                <c:pt idx="754">
                  <c:v>-18.87</c:v>
                </c:pt>
                <c:pt idx="755">
                  <c:v>-17.260000000000002</c:v>
                </c:pt>
                <c:pt idx="756">
                  <c:v>-15.83</c:v>
                </c:pt>
                <c:pt idx="757">
                  <c:v>-14.46</c:v>
                </c:pt>
                <c:pt idx="758">
                  <c:v>-13.12</c:v>
                </c:pt>
                <c:pt idx="759">
                  <c:v>-10.86</c:v>
                </c:pt>
                <c:pt idx="760">
                  <c:v>-8.5</c:v>
                </c:pt>
                <c:pt idx="761">
                  <c:v>-5.44</c:v>
                </c:pt>
                <c:pt idx="762">
                  <c:v>-1.88</c:v>
                </c:pt>
                <c:pt idx="763">
                  <c:v>1.62</c:v>
                </c:pt>
                <c:pt idx="764">
                  <c:v>5.05</c:v>
                </c:pt>
                <c:pt idx="765">
                  <c:v>6.22</c:v>
                </c:pt>
                <c:pt idx="766">
                  <c:v>7.91</c:v>
                </c:pt>
                <c:pt idx="767">
                  <c:v>7.53</c:v>
                </c:pt>
                <c:pt idx="768">
                  <c:v>11.37</c:v>
                </c:pt>
                <c:pt idx="769">
                  <c:v>14.93</c:v>
                </c:pt>
                <c:pt idx="770">
                  <c:v>19.61</c:v>
                </c:pt>
                <c:pt idx="771">
                  <c:v>21.93</c:v>
                </c:pt>
                <c:pt idx="772">
                  <c:v>23.33</c:v>
                </c:pt>
                <c:pt idx="773">
                  <c:v>28</c:v>
                </c:pt>
                <c:pt idx="774">
                  <c:v>33.020000000000003</c:v>
                </c:pt>
                <c:pt idx="775">
                  <c:v>38.26</c:v>
                </c:pt>
                <c:pt idx="776">
                  <c:v>43.76</c:v>
                </c:pt>
                <c:pt idx="777">
                  <c:v>48.31</c:v>
                </c:pt>
                <c:pt idx="778">
                  <c:v>51.78</c:v>
                </c:pt>
                <c:pt idx="779">
                  <c:v>53.65</c:v>
                </c:pt>
                <c:pt idx="780">
                  <c:v>55.02</c:v>
                </c:pt>
                <c:pt idx="781">
                  <c:v>55.78</c:v>
                </c:pt>
                <c:pt idx="782">
                  <c:v>56.26</c:v>
                </c:pt>
                <c:pt idx="783">
                  <c:v>56.41</c:v>
                </c:pt>
                <c:pt idx="784">
                  <c:v>56.28</c:v>
                </c:pt>
                <c:pt idx="785">
                  <c:v>56.32</c:v>
                </c:pt>
                <c:pt idx="786">
                  <c:v>56.37</c:v>
                </c:pt>
                <c:pt idx="787">
                  <c:v>56.38</c:v>
                </c:pt>
                <c:pt idx="788">
                  <c:v>55.62</c:v>
                </c:pt>
                <c:pt idx="789">
                  <c:v>54.16</c:v>
                </c:pt>
                <c:pt idx="790">
                  <c:v>52.8</c:v>
                </c:pt>
                <c:pt idx="791">
                  <c:v>51.4</c:v>
                </c:pt>
                <c:pt idx="792">
                  <c:v>50.15</c:v>
                </c:pt>
                <c:pt idx="793">
                  <c:v>49.07</c:v>
                </c:pt>
                <c:pt idx="794">
                  <c:v>48.25</c:v>
                </c:pt>
                <c:pt idx="795">
                  <c:v>47.6</c:v>
                </c:pt>
                <c:pt idx="796">
                  <c:v>47.03</c:v>
                </c:pt>
                <c:pt idx="797">
                  <c:v>46.58</c:v>
                </c:pt>
                <c:pt idx="798">
                  <c:v>46.07</c:v>
                </c:pt>
                <c:pt idx="799">
                  <c:v>45.51</c:v>
                </c:pt>
                <c:pt idx="800">
                  <c:v>44.91</c:v>
                </c:pt>
                <c:pt idx="801">
                  <c:v>44.24</c:v>
                </c:pt>
                <c:pt idx="802">
                  <c:v>43.76</c:v>
                </c:pt>
                <c:pt idx="803">
                  <c:v>43.34</c:v>
                </c:pt>
                <c:pt idx="804">
                  <c:v>42.56</c:v>
                </c:pt>
                <c:pt idx="805">
                  <c:v>41.75</c:v>
                </c:pt>
                <c:pt idx="806">
                  <c:v>41.21</c:v>
                </c:pt>
                <c:pt idx="807">
                  <c:v>40.92</c:v>
                </c:pt>
                <c:pt idx="808">
                  <c:v>40.869999999999997</c:v>
                </c:pt>
                <c:pt idx="809">
                  <c:v>41.02</c:v>
                </c:pt>
                <c:pt idx="810">
                  <c:v>41.21</c:v>
                </c:pt>
                <c:pt idx="811">
                  <c:v>41.08</c:v>
                </c:pt>
                <c:pt idx="812">
                  <c:v>40.659999999999997</c:v>
                </c:pt>
                <c:pt idx="813">
                  <c:v>39.97</c:v>
                </c:pt>
                <c:pt idx="814">
                  <c:v>39.58</c:v>
                </c:pt>
                <c:pt idx="815">
                  <c:v>38.89</c:v>
                </c:pt>
                <c:pt idx="816">
                  <c:v>38.130000000000003</c:v>
                </c:pt>
                <c:pt idx="817">
                  <c:v>37.28</c:v>
                </c:pt>
                <c:pt idx="818">
                  <c:v>36.46</c:v>
                </c:pt>
                <c:pt idx="819">
                  <c:v>35.72</c:v>
                </c:pt>
                <c:pt idx="820">
                  <c:v>35.090000000000003</c:v>
                </c:pt>
                <c:pt idx="821">
                  <c:v>34.43</c:v>
                </c:pt>
                <c:pt idx="822">
                  <c:v>33.619999999999997</c:v>
                </c:pt>
                <c:pt idx="823">
                  <c:v>32.72</c:v>
                </c:pt>
                <c:pt idx="824">
                  <c:v>31.52</c:v>
                </c:pt>
                <c:pt idx="825">
                  <c:v>30</c:v>
                </c:pt>
                <c:pt idx="826">
                  <c:v>28.26</c:v>
                </c:pt>
                <c:pt idx="827">
                  <c:v>26.53</c:v>
                </c:pt>
                <c:pt idx="828">
                  <c:v>25.05</c:v>
                </c:pt>
                <c:pt idx="829">
                  <c:v>23.84</c:v>
                </c:pt>
                <c:pt idx="830">
                  <c:v>22.5</c:v>
                </c:pt>
                <c:pt idx="831">
                  <c:v>20.61</c:v>
                </c:pt>
                <c:pt idx="832">
                  <c:v>18</c:v>
                </c:pt>
                <c:pt idx="833">
                  <c:v>14.95</c:v>
                </c:pt>
                <c:pt idx="834">
                  <c:v>11.76</c:v>
                </c:pt>
                <c:pt idx="835">
                  <c:v>8.58</c:v>
                </c:pt>
                <c:pt idx="836">
                  <c:v>5.66</c:v>
                </c:pt>
                <c:pt idx="837">
                  <c:v>2.9</c:v>
                </c:pt>
                <c:pt idx="838">
                  <c:v>0.05</c:v>
                </c:pt>
                <c:pt idx="839">
                  <c:v>-3.04</c:v>
                </c:pt>
                <c:pt idx="840">
                  <c:v>-6.4</c:v>
                </c:pt>
                <c:pt idx="841">
                  <c:v>-9.84</c:v>
                </c:pt>
                <c:pt idx="842">
                  <c:v>-13.1</c:v>
                </c:pt>
                <c:pt idx="843">
                  <c:v>-16.100000000000001</c:v>
                </c:pt>
                <c:pt idx="844">
                  <c:v>-18.940000000000001</c:v>
                </c:pt>
                <c:pt idx="845">
                  <c:v>-21.99</c:v>
                </c:pt>
                <c:pt idx="846">
                  <c:v>-25.28</c:v>
                </c:pt>
                <c:pt idx="847">
                  <c:v>-28.57</c:v>
                </c:pt>
                <c:pt idx="848">
                  <c:v>-31.54</c:v>
                </c:pt>
                <c:pt idx="849">
                  <c:v>-34.29</c:v>
                </c:pt>
                <c:pt idx="850">
                  <c:v>-37.11</c:v>
                </c:pt>
                <c:pt idx="851">
                  <c:v>-40.270000000000003</c:v>
                </c:pt>
                <c:pt idx="852">
                  <c:v>-43.7</c:v>
                </c:pt>
                <c:pt idx="853">
                  <c:v>-47.26</c:v>
                </c:pt>
                <c:pt idx="854">
                  <c:v>-50.83</c:v>
                </c:pt>
                <c:pt idx="855">
                  <c:v>-54.46</c:v>
                </c:pt>
                <c:pt idx="856">
                  <c:v>-58.1</c:v>
                </c:pt>
                <c:pt idx="857">
                  <c:v>-61.78</c:v>
                </c:pt>
                <c:pt idx="858">
                  <c:v>-65.42</c:v>
                </c:pt>
                <c:pt idx="859">
                  <c:v>-68.900000000000006</c:v>
                </c:pt>
                <c:pt idx="860">
                  <c:v>-72.239999999999995</c:v>
                </c:pt>
                <c:pt idx="861">
                  <c:v>-75.430000000000007</c:v>
                </c:pt>
                <c:pt idx="862">
                  <c:v>-78.44</c:v>
                </c:pt>
                <c:pt idx="863">
                  <c:v>-81.25</c:v>
                </c:pt>
                <c:pt idx="864">
                  <c:v>-83.98</c:v>
                </c:pt>
                <c:pt idx="865">
                  <c:v>-86.76</c:v>
                </c:pt>
                <c:pt idx="866">
                  <c:v>-89.61</c:v>
                </c:pt>
                <c:pt idx="867">
                  <c:v>-92.32</c:v>
                </c:pt>
                <c:pt idx="868">
                  <c:v>-94.81</c:v>
                </c:pt>
                <c:pt idx="869">
                  <c:v>-97.07</c:v>
                </c:pt>
                <c:pt idx="870">
                  <c:v>-99.06</c:v>
                </c:pt>
                <c:pt idx="871">
                  <c:v>-100.72</c:v>
                </c:pt>
                <c:pt idx="872">
                  <c:v>-102.04</c:v>
                </c:pt>
                <c:pt idx="873">
                  <c:v>-103.07</c:v>
                </c:pt>
                <c:pt idx="874">
                  <c:v>-103.9</c:v>
                </c:pt>
                <c:pt idx="875">
                  <c:v>-104.54</c:v>
                </c:pt>
                <c:pt idx="876">
                  <c:v>-105.05</c:v>
                </c:pt>
                <c:pt idx="877">
                  <c:v>-105.42</c:v>
                </c:pt>
                <c:pt idx="878">
                  <c:v>-105.66</c:v>
                </c:pt>
                <c:pt idx="879">
                  <c:v>-105.82</c:v>
                </c:pt>
                <c:pt idx="880">
                  <c:v>-105.87</c:v>
                </c:pt>
                <c:pt idx="881">
                  <c:v>-105.88</c:v>
                </c:pt>
                <c:pt idx="882">
                  <c:v>-105.82</c:v>
                </c:pt>
                <c:pt idx="883">
                  <c:v>-105.72</c:v>
                </c:pt>
                <c:pt idx="884">
                  <c:v>-105.56</c:v>
                </c:pt>
                <c:pt idx="885">
                  <c:v>-105.41</c:v>
                </c:pt>
                <c:pt idx="886">
                  <c:v>-105.22</c:v>
                </c:pt>
                <c:pt idx="887">
                  <c:v>-105</c:v>
                </c:pt>
                <c:pt idx="888">
                  <c:v>-104.74</c:v>
                </c:pt>
                <c:pt idx="889">
                  <c:v>-104.42</c:v>
                </c:pt>
                <c:pt idx="890">
                  <c:v>-104.02</c:v>
                </c:pt>
                <c:pt idx="891">
                  <c:v>-103.56</c:v>
                </c:pt>
                <c:pt idx="892">
                  <c:v>-103.03</c:v>
                </c:pt>
                <c:pt idx="893">
                  <c:v>-102.49</c:v>
                </c:pt>
                <c:pt idx="894">
                  <c:v>-101.95</c:v>
                </c:pt>
                <c:pt idx="895">
                  <c:v>-101.43</c:v>
                </c:pt>
                <c:pt idx="896">
                  <c:v>-100.91</c:v>
                </c:pt>
                <c:pt idx="897">
                  <c:v>-100.36</c:v>
                </c:pt>
                <c:pt idx="898">
                  <c:v>-99.79</c:v>
                </c:pt>
                <c:pt idx="899">
                  <c:v>-99.2</c:v>
                </c:pt>
                <c:pt idx="900">
                  <c:v>-98.58</c:v>
                </c:pt>
                <c:pt idx="901">
                  <c:v>-97.92</c:v>
                </c:pt>
                <c:pt idx="902">
                  <c:v>-97.19</c:v>
                </c:pt>
                <c:pt idx="903">
                  <c:v>-96.4</c:v>
                </c:pt>
                <c:pt idx="904">
                  <c:v>-95.57</c:v>
                </c:pt>
                <c:pt idx="905">
                  <c:v>-94.64</c:v>
                </c:pt>
                <c:pt idx="906">
                  <c:v>-93.61</c:v>
                </c:pt>
                <c:pt idx="907">
                  <c:v>-92.5</c:v>
                </c:pt>
                <c:pt idx="908">
                  <c:v>-91.29</c:v>
                </c:pt>
                <c:pt idx="909">
                  <c:v>-89.99</c:v>
                </c:pt>
                <c:pt idx="910">
                  <c:v>-88.51</c:v>
                </c:pt>
                <c:pt idx="911">
                  <c:v>-86.99</c:v>
                </c:pt>
                <c:pt idx="912">
                  <c:v>-85.43</c:v>
                </c:pt>
                <c:pt idx="913">
                  <c:v>-83.84</c:v>
                </c:pt>
                <c:pt idx="914">
                  <c:v>-82.28</c:v>
                </c:pt>
                <c:pt idx="915">
                  <c:v>-80.69</c:v>
                </c:pt>
                <c:pt idx="916">
                  <c:v>-79.02</c:v>
                </c:pt>
                <c:pt idx="917">
                  <c:v>-77.22</c:v>
                </c:pt>
                <c:pt idx="918">
                  <c:v>-75.27</c:v>
                </c:pt>
                <c:pt idx="919">
                  <c:v>-73.19</c:v>
                </c:pt>
                <c:pt idx="920">
                  <c:v>-71.05</c:v>
                </c:pt>
                <c:pt idx="921">
                  <c:v>-68.89</c:v>
                </c:pt>
                <c:pt idx="922">
                  <c:v>-66.739999999999995</c:v>
                </c:pt>
                <c:pt idx="923">
                  <c:v>-64.56</c:v>
                </c:pt>
                <c:pt idx="924">
                  <c:v>-62.27</c:v>
                </c:pt>
                <c:pt idx="925">
                  <c:v>-59.89</c:v>
                </c:pt>
                <c:pt idx="926">
                  <c:v>-57.42</c:v>
                </c:pt>
                <c:pt idx="927">
                  <c:v>-54.9</c:v>
                </c:pt>
                <c:pt idx="928">
                  <c:v>-52.5</c:v>
                </c:pt>
                <c:pt idx="929">
                  <c:v>-50.18</c:v>
                </c:pt>
                <c:pt idx="930">
                  <c:v>-47.91</c:v>
                </c:pt>
                <c:pt idx="931">
                  <c:v>-45.54</c:v>
                </c:pt>
                <c:pt idx="932">
                  <c:v>-42.87</c:v>
                </c:pt>
                <c:pt idx="933">
                  <c:v>-40.049999999999997</c:v>
                </c:pt>
                <c:pt idx="934">
                  <c:v>-36.86</c:v>
                </c:pt>
                <c:pt idx="935">
                  <c:v>-33.56</c:v>
                </c:pt>
                <c:pt idx="936">
                  <c:v>-30.06</c:v>
                </c:pt>
                <c:pt idx="937">
                  <c:v>-26.51</c:v>
                </c:pt>
                <c:pt idx="938">
                  <c:v>-23.02</c:v>
                </c:pt>
                <c:pt idx="939">
                  <c:v>-19.87</c:v>
                </c:pt>
                <c:pt idx="940">
                  <c:v>-17.22</c:v>
                </c:pt>
                <c:pt idx="941">
                  <c:v>-15.19</c:v>
                </c:pt>
                <c:pt idx="942">
                  <c:v>-13.62</c:v>
                </c:pt>
                <c:pt idx="943">
                  <c:v>-12.13</c:v>
                </c:pt>
                <c:pt idx="944">
                  <c:v>-10.76</c:v>
                </c:pt>
                <c:pt idx="945">
                  <c:v>-9.43</c:v>
                </c:pt>
                <c:pt idx="946">
                  <c:v>-8.2200000000000006</c:v>
                </c:pt>
                <c:pt idx="947">
                  <c:v>-6.89</c:v>
                </c:pt>
                <c:pt idx="948">
                  <c:v>-5.1100000000000003</c:v>
                </c:pt>
                <c:pt idx="949">
                  <c:v>-2.65</c:v>
                </c:pt>
                <c:pt idx="950">
                  <c:v>0.3</c:v>
                </c:pt>
                <c:pt idx="951">
                  <c:v>3.56</c:v>
                </c:pt>
                <c:pt idx="952">
                  <c:v>6.61</c:v>
                </c:pt>
                <c:pt idx="953">
                  <c:v>8.58</c:v>
                </c:pt>
                <c:pt idx="954">
                  <c:v>9.26</c:v>
                </c:pt>
                <c:pt idx="955">
                  <c:v>9.4</c:v>
                </c:pt>
                <c:pt idx="956">
                  <c:v>11.16</c:v>
                </c:pt>
                <c:pt idx="957">
                  <c:v>13.59</c:v>
                </c:pt>
                <c:pt idx="958">
                  <c:v>16.05</c:v>
                </c:pt>
                <c:pt idx="959">
                  <c:v>18.22</c:v>
                </c:pt>
                <c:pt idx="960">
                  <c:v>21.84</c:v>
                </c:pt>
                <c:pt idx="961">
                  <c:v>29.13</c:v>
                </c:pt>
                <c:pt idx="962">
                  <c:v>32.81</c:v>
                </c:pt>
                <c:pt idx="963">
                  <c:v>36.200000000000003</c:v>
                </c:pt>
                <c:pt idx="964">
                  <c:v>37.61</c:v>
                </c:pt>
                <c:pt idx="965">
                  <c:v>38.86</c:v>
                </c:pt>
                <c:pt idx="966">
                  <c:v>39.659999999999997</c:v>
                </c:pt>
                <c:pt idx="967">
                  <c:v>39.33</c:v>
                </c:pt>
                <c:pt idx="968">
                  <c:v>38.96</c:v>
                </c:pt>
                <c:pt idx="969">
                  <c:v>38.99</c:v>
                </c:pt>
                <c:pt idx="970">
                  <c:v>39.119999999999997</c:v>
                </c:pt>
                <c:pt idx="971">
                  <c:v>39.270000000000003</c:v>
                </c:pt>
                <c:pt idx="972">
                  <c:v>39.24</c:v>
                </c:pt>
                <c:pt idx="973">
                  <c:v>39.450000000000003</c:v>
                </c:pt>
                <c:pt idx="974">
                  <c:v>39.479999999999997</c:v>
                </c:pt>
                <c:pt idx="975">
                  <c:v>39.42</c:v>
                </c:pt>
                <c:pt idx="976">
                  <c:v>39.33</c:v>
                </c:pt>
                <c:pt idx="977">
                  <c:v>39.43</c:v>
                </c:pt>
                <c:pt idx="978">
                  <c:v>39.880000000000003</c:v>
                </c:pt>
                <c:pt idx="979">
                  <c:v>40.58</c:v>
                </c:pt>
                <c:pt idx="980">
                  <c:v>41.37</c:v>
                </c:pt>
                <c:pt idx="981">
                  <c:v>41.95</c:v>
                </c:pt>
                <c:pt idx="982">
                  <c:v>42.33</c:v>
                </c:pt>
                <c:pt idx="983">
                  <c:v>42.47</c:v>
                </c:pt>
                <c:pt idx="984">
                  <c:v>42.38</c:v>
                </c:pt>
                <c:pt idx="985">
                  <c:v>42.11</c:v>
                </c:pt>
                <c:pt idx="986">
                  <c:v>41.37</c:v>
                </c:pt>
                <c:pt idx="987">
                  <c:v>40.39</c:v>
                </c:pt>
                <c:pt idx="988">
                  <c:v>39.54</c:v>
                </c:pt>
                <c:pt idx="989">
                  <c:v>38.99</c:v>
                </c:pt>
                <c:pt idx="990">
                  <c:v>38.68</c:v>
                </c:pt>
                <c:pt idx="991">
                  <c:v>38.81</c:v>
                </c:pt>
                <c:pt idx="992">
                  <c:v>38.97</c:v>
                </c:pt>
                <c:pt idx="993">
                  <c:v>38.97</c:v>
                </c:pt>
                <c:pt idx="994">
                  <c:v>39.01</c:v>
                </c:pt>
                <c:pt idx="995">
                  <c:v>38.869999999999997</c:v>
                </c:pt>
                <c:pt idx="996">
                  <c:v>38.4</c:v>
                </c:pt>
                <c:pt idx="997">
                  <c:v>37.61</c:v>
                </c:pt>
                <c:pt idx="998">
                  <c:v>36.57</c:v>
                </c:pt>
                <c:pt idx="999">
                  <c:v>35.53</c:v>
                </c:pt>
                <c:pt idx="1000">
                  <c:v>34.590000000000003</c:v>
                </c:pt>
                <c:pt idx="1001">
                  <c:v>33.68</c:v>
                </c:pt>
                <c:pt idx="1002">
                  <c:v>32.76</c:v>
                </c:pt>
                <c:pt idx="1003">
                  <c:v>32.01</c:v>
                </c:pt>
                <c:pt idx="1004">
                  <c:v>31.4</c:v>
                </c:pt>
                <c:pt idx="1005">
                  <c:v>30.68</c:v>
                </c:pt>
                <c:pt idx="1006">
                  <c:v>29.49</c:v>
                </c:pt>
                <c:pt idx="1007">
                  <c:v>27.73</c:v>
                </c:pt>
                <c:pt idx="1008">
                  <c:v>25.34</c:v>
                </c:pt>
                <c:pt idx="1009">
                  <c:v>22.85</c:v>
                </c:pt>
                <c:pt idx="1010">
                  <c:v>20.55</c:v>
                </c:pt>
                <c:pt idx="1011">
                  <c:v>18.86</c:v>
                </c:pt>
                <c:pt idx="1012">
                  <c:v>17.100000000000001</c:v>
                </c:pt>
                <c:pt idx="1013">
                  <c:v>15.02</c:v>
                </c:pt>
                <c:pt idx="1014">
                  <c:v>12.09</c:v>
                </c:pt>
                <c:pt idx="1015">
                  <c:v>8.4499999999999993</c:v>
                </c:pt>
                <c:pt idx="1016">
                  <c:v>4.45</c:v>
                </c:pt>
                <c:pt idx="1017">
                  <c:v>0.53</c:v>
                </c:pt>
                <c:pt idx="1018">
                  <c:v>-2.78</c:v>
                </c:pt>
                <c:pt idx="1019">
                  <c:v>-5.52</c:v>
                </c:pt>
                <c:pt idx="1020">
                  <c:v>-8.31</c:v>
                </c:pt>
                <c:pt idx="1021">
                  <c:v>-11.38</c:v>
                </c:pt>
                <c:pt idx="1022">
                  <c:v>-14.28</c:v>
                </c:pt>
                <c:pt idx="1023">
                  <c:v>-17.12</c:v>
                </c:pt>
                <c:pt idx="1024">
                  <c:v>-19.93</c:v>
                </c:pt>
                <c:pt idx="1025">
                  <c:v>-22.75</c:v>
                </c:pt>
                <c:pt idx="1026">
                  <c:v>-25.6</c:v>
                </c:pt>
                <c:pt idx="1027">
                  <c:v>-28.58</c:v>
                </c:pt>
                <c:pt idx="1028">
                  <c:v>-31.62</c:v>
                </c:pt>
                <c:pt idx="1029">
                  <c:v>-34.53</c:v>
                </c:pt>
                <c:pt idx="1030">
                  <c:v>-37.31</c:v>
                </c:pt>
                <c:pt idx="1031">
                  <c:v>-39.92</c:v>
                </c:pt>
                <c:pt idx="1032">
                  <c:v>-42.39</c:v>
                </c:pt>
                <c:pt idx="1033">
                  <c:v>-44.89</c:v>
                </c:pt>
                <c:pt idx="1034">
                  <c:v>-47.65</c:v>
                </c:pt>
                <c:pt idx="1035">
                  <c:v>-50.62</c:v>
                </c:pt>
                <c:pt idx="1036">
                  <c:v>-53.58</c:v>
                </c:pt>
                <c:pt idx="1037">
                  <c:v>-56.33</c:v>
                </c:pt>
                <c:pt idx="1038">
                  <c:v>-58.77</c:v>
                </c:pt>
                <c:pt idx="1039">
                  <c:v>-61</c:v>
                </c:pt>
                <c:pt idx="1040">
                  <c:v>-63.28</c:v>
                </c:pt>
                <c:pt idx="1041">
                  <c:v>-65.650000000000006</c:v>
                </c:pt>
                <c:pt idx="1042">
                  <c:v>-68.12</c:v>
                </c:pt>
                <c:pt idx="1043">
                  <c:v>-70.69</c:v>
                </c:pt>
                <c:pt idx="1044">
                  <c:v>-73.260000000000005</c:v>
                </c:pt>
                <c:pt idx="1045">
                  <c:v>-75.69</c:v>
                </c:pt>
                <c:pt idx="1046">
                  <c:v>-78.010000000000005</c:v>
                </c:pt>
                <c:pt idx="1047">
                  <c:v>-80.260000000000005</c:v>
                </c:pt>
                <c:pt idx="1048">
                  <c:v>-82.45</c:v>
                </c:pt>
                <c:pt idx="1049">
                  <c:v>-84.62</c:v>
                </c:pt>
                <c:pt idx="1050">
                  <c:v>-86.79</c:v>
                </c:pt>
                <c:pt idx="1051">
                  <c:v>-89.01</c:v>
                </c:pt>
                <c:pt idx="1052">
                  <c:v>-91.18</c:v>
                </c:pt>
                <c:pt idx="1053">
                  <c:v>-93.21</c:v>
                </c:pt>
                <c:pt idx="1054">
                  <c:v>-95.08</c:v>
                </c:pt>
                <c:pt idx="1055">
                  <c:v>-96.81</c:v>
                </c:pt>
                <c:pt idx="1056">
                  <c:v>-98.5</c:v>
                </c:pt>
                <c:pt idx="1057">
                  <c:v>-100.16</c:v>
                </c:pt>
                <c:pt idx="1058">
                  <c:v>-101.75</c:v>
                </c:pt>
                <c:pt idx="1059">
                  <c:v>-103.2</c:v>
                </c:pt>
                <c:pt idx="1060">
                  <c:v>-104.44</c:v>
                </c:pt>
                <c:pt idx="1061">
                  <c:v>-105.47</c:v>
                </c:pt>
                <c:pt idx="1062">
                  <c:v>-106.36</c:v>
                </c:pt>
                <c:pt idx="1063">
                  <c:v>-107.08</c:v>
                </c:pt>
                <c:pt idx="1064">
                  <c:v>-107.69</c:v>
                </c:pt>
                <c:pt idx="1065">
                  <c:v>-108.22</c:v>
                </c:pt>
                <c:pt idx="1066">
                  <c:v>-108.65</c:v>
                </c:pt>
                <c:pt idx="1067">
                  <c:v>-108.98</c:v>
                </c:pt>
                <c:pt idx="1068">
                  <c:v>-109.2</c:v>
                </c:pt>
                <c:pt idx="1069">
                  <c:v>-109.29</c:v>
                </c:pt>
                <c:pt idx="1070">
                  <c:v>-109.26</c:v>
                </c:pt>
                <c:pt idx="1071">
                  <c:v>-109.13</c:v>
                </c:pt>
                <c:pt idx="1072">
                  <c:v>-108.94</c:v>
                </c:pt>
                <c:pt idx="1073">
                  <c:v>-108.72</c:v>
                </c:pt>
                <c:pt idx="1074">
                  <c:v>-108.48</c:v>
                </c:pt>
                <c:pt idx="1075">
                  <c:v>-108.23</c:v>
                </c:pt>
                <c:pt idx="1076">
                  <c:v>-107.99</c:v>
                </c:pt>
                <c:pt idx="1077">
                  <c:v>-107.74</c:v>
                </c:pt>
                <c:pt idx="1078">
                  <c:v>-107.49</c:v>
                </c:pt>
                <c:pt idx="1079">
                  <c:v>-107.22</c:v>
                </c:pt>
                <c:pt idx="1080">
                  <c:v>-106.89</c:v>
                </c:pt>
                <c:pt idx="1081">
                  <c:v>-106.54</c:v>
                </c:pt>
                <c:pt idx="1082">
                  <c:v>-106.17</c:v>
                </c:pt>
                <c:pt idx="1083">
                  <c:v>-105.79</c:v>
                </c:pt>
                <c:pt idx="1084">
                  <c:v>-105.42</c:v>
                </c:pt>
                <c:pt idx="1085">
                  <c:v>-105.07</c:v>
                </c:pt>
                <c:pt idx="1086">
                  <c:v>-104.77</c:v>
                </c:pt>
                <c:pt idx="1087">
                  <c:v>-104.52</c:v>
                </c:pt>
                <c:pt idx="1088">
                  <c:v>-104.29</c:v>
                </c:pt>
                <c:pt idx="1089">
                  <c:v>-104.06</c:v>
                </c:pt>
                <c:pt idx="1090">
                  <c:v>-103.79</c:v>
                </c:pt>
                <c:pt idx="1091">
                  <c:v>-103.49</c:v>
                </c:pt>
                <c:pt idx="1092">
                  <c:v>-103.14</c:v>
                </c:pt>
                <c:pt idx="1093">
                  <c:v>-102.73</c:v>
                </c:pt>
                <c:pt idx="1094">
                  <c:v>-102.3</c:v>
                </c:pt>
                <c:pt idx="1095">
                  <c:v>-101.83</c:v>
                </c:pt>
                <c:pt idx="1096">
                  <c:v>-101.35</c:v>
                </c:pt>
                <c:pt idx="1097">
                  <c:v>-100.87</c:v>
                </c:pt>
                <c:pt idx="1098">
                  <c:v>-100.31</c:v>
                </c:pt>
                <c:pt idx="1099">
                  <c:v>-99.67</c:v>
                </c:pt>
                <c:pt idx="1100">
                  <c:v>-98.9</c:v>
                </c:pt>
                <c:pt idx="1101">
                  <c:v>-98.04</c:v>
                </c:pt>
                <c:pt idx="1102">
                  <c:v>-97.11</c:v>
                </c:pt>
                <c:pt idx="1103">
                  <c:v>-96.14</c:v>
                </c:pt>
                <c:pt idx="1104">
                  <c:v>-95.15</c:v>
                </c:pt>
                <c:pt idx="1105">
                  <c:v>-94.12</c:v>
                </c:pt>
                <c:pt idx="1106">
                  <c:v>-93.03</c:v>
                </c:pt>
                <c:pt idx="1107">
                  <c:v>-91.89</c:v>
                </c:pt>
                <c:pt idx="1108">
                  <c:v>-90.69</c:v>
                </c:pt>
                <c:pt idx="1109">
                  <c:v>-89.42</c:v>
                </c:pt>
                <c:pt idx="1110">
                  <c:v>-88.11</c:v>
                </c:pt>
                <c:pt idx="1111">
                  <c:v>-86.72</c:v>
                </c:pt>
                <c:pt idx="1112">
                  <c:v>-85.21</c:v>
                </c:pt>
                <c:pt idx="1113">
                  <c:v>-83.62</c:v>
                </c:pt>
                <c:pt idx="1114">
                  <c:v>-81.99</c:v>
                </c:pt>
                <c:pt idx="1115">
                  <c:v>-80.31</c:v>
                </c:pt>
                <c:pt idx="1116">
                  <c:v>-78.62</c:v>
                </c:pt>
                <c:pt idx="1117">
                  <c:v>-76.87</c:v>
                </c:pt>
                <c:pt idx="1118">
                  <c:v>-75.08</c:v>
                </c:pt>
                <c:pt idx="1119">
                  <c:v>-73.23</c:v>
                </c:pt>
                <c:pt idx="1120">
                  <c:v>-71.3</c:v>
                </c:pt>
                <c:pt idx="1121">
                  <c:v>-69.319999999999993</c:v>
                </c:pt>
                <c:pt idx="1122">
                  <c:v>-67.33</c:v>
                </c:pt>
                <c:pt idx="1123">
                  <c:v>-65.290000000000006</c:v>
                </c:pt>
                <c:pt idx="1124">
                  <c:v>-63.29</c:v>
                </c:pt>
                <c:pt idx="1125">
                  <c:v>-61.31</c:v>
                </c:pt>
                <c:pt idx="1126">
                  <c:v>-59.26</c:v>
                </c:pt>
                <c:pt idx="1127">
                  <c:v>-57.1</c:v>
                </c:pt>
                <c:pt idx="1128">
                  <c:v>-54.78</c:v>
                </c:pt>
                <c:pt idx="1129">
                  <c:v>-52.39</c:v>
                </c:pt>
                <c:pt idx="1130">
                  <c:v>-50.07</c:v>
                </c:pt>
                <c:pt idx="1131">
                  <c:v>-47.9</c:v>
                </c:pt>
                <c:pt idx="1132">
                  <c:v>-45.94</c:v>
                </c:pt>
                <c:pt idx="1133">
                  <c:v>-44</c:v>
                </c:pt>
                <c:pt idx="1134">
                  <c:v>-42.2</c:v>
                </c:pt>
                <c:pt idx="1135">
                  <c:v>-40.35</c:v>
                </c:pt>
                <c:pt idx="1136">
                  <c:v>-38.17</c:v>
                </c:pt>
                <c:pt idx="1137">
                  <c:v>-35.630000000000003</c:v>
                </c:pt>
                <c:pt idx="1138">
                  <c:v>-32.82</c:v>
                </c:pt>
                <c:pt idx="1139">
                  <c:v>-29.94</c:v>
                </c:pt>
                <c:pt idx="1140">
                  <c:v>-27.11</c:v>
                </c:pt>
                <c:pt idx="1141">
                  <c:v>-24.45</c:v>
                </c:pt>
                <c:pt idx="1142">
                  <c:v>-21.81</c:v>
                </c:pt>
                <c:pt idx="1143">
                  <c:v>-18.93</c:v>
                </c:pt>
                <c:pt idx="1144">
                  <c:v>-15.44</c:v>
                </c:pt>
                <c:pt idx="1145">
                  <c:v>-11.22</c:v>
                </c:pt>
                <c:pt idx="1146">
                  <c:v>-6.71</c:v>
                </c:pt>
                <c:pt idx="1147">
                  <c:v>-2.52</c:v>
                </c:pt>
                <c:pt idx="1148">
                  <c:v>1.04</c:v>
                </c:pt>
                <c:pt idx="1149">
                  <c:v>3.95</c:v>
                </c:pt>
                <c:pt idx="1150">
                  <c:v>6.69</c:v>
                </c:pt>
                <c:pt idx="1151">
                  <c:v>9.8800000000000008</c:v>
                </c:pt>
                <c:pt idx="1152">
                  <c:v>13.67</c:v>
                </c:pt>
                <c:pt idx="1153">
                  <c:v>17.739999999999998</c:v>
                </c:pt>
                <c:pt idx="1154">
                  <c:v>22.02</c:v>
                </c:pt>
                <c:pt idx="1155">
                  <c:v>26.1</c:v>
                </c:pt>
                <c:pt idx="1156">
                  <c:v>29.67</c:v>
                </c:pt>
                <c:pt idx="1157">
                  <c:v>32.82</c:v>
                </c:pt>
                <c:pt idx="1158">
                  <c:v>35.409999999999997</c:v>
                </c:pt>
                <c:pt idx="1159">
                  <c:v>37.5</c:v>
                </c:pt>
                <c:pt idx="1160">
                  <c:v>39.72</c:v>
                </c:pt>
                <c:pt idx="1161">
                  <c:v>42.26</c:v>
                </c:pt>
                <c:pt idx="1162">
                  <c:v>44.73</c:v>
                </c:pt>
                <c:pt idx="1163">
                  <c:v>46.96</c:v>
                </c:pt>
                <c:pt idx="1164">
                  <c:v>49.26</c:v>
                </c:pt>
                <c:pt idx="1165">
                  <c:v>51.18</c:v>
                </c:pt>
                <c:pt idx="1166">
                  <c:v>52.39</c:v>
                </c:pt>
                <c:pt idx="1167">
                  <c:v>53.8</c:v>
                </c:pt>
                <c:pt idx="1168">
                  <c:v>55.31</c:v>
                </c:pt>
                <c:pt idx="1169">
                  <c:v>56.09</c:v>
                </c:pt>
                <c:pt idx="1170">
                  <c:v>56.44</c:v>
                </c:pt>
                <c:pt idx="1171">
                  <c:v>56.83</c:v>
                </c:pt>
                <c:pt idx="1172">
                  <c:v>57.12</c:v>
                </c:pt>
                <c:pt idx="1173">
                  <c:v>57.44</c:v>
                </c:pt>
                <c:pt idx="1174">
                  <c:v>57.65</c:v>
                </c:pt>
                <c:pt idx="1175">
                  <c:v>57.89</c:v>
                </c:pt>
                <c:pt idx="1176">
                  <c:v>57.97</c:v>
                </c:pt>
                <c:pt idx="1177">
                  <c:v>57.99</c:v>
                </c:pt>
                <c:pt idx="1178">
                  <c:v>57.9</c:v>
                </c:pt>
                <c:pt idx="1179">
                  <c:v>57.8</c:v>
                </c:pt>
                <c:pt idx="1180">
                  <c:v>57.61</c:v>
                </c:pt>
                <c:pt idx="1181">
                  <c:v>57.38</c:v>
                </c:pt>
                <c:pt idx="1182">
                  <c:v>57.07</c:v>
                </c:pt>
                <c:pt idx="1183">
                  <c:v>56.67</c:v>
                </c:pt>
                <c:pt idx="1184">
                  <c:v>56.21</c:v>
                </c:pt>
                <c:pt idx="1185">
                  <c:v>55.79</c:v>
                </c:pt>
                <c:pt idx="1186">
                  <c:v>55.33</c:v>
                </c:pt>
                <c:pt idx="1187">
                  <c:v>54.9</c:v>
                </c:pt>
                <c:pt idx="1188">
                  <c:v>54.36</c:v>
                </c:pt>
                <c:pt idx="1189">
                  <c:v>53.82</c:v>
                </c:pt>
                <c:pt idx="1190">
                  <c:v>53.33</c:v>
                </c:pt>
                <c:pt idx="1191">
                  <c:v>52.72</c:v>
                </c:pt>
                <c:pt idx="1192">
                  <c:v>52.18</c:v>
                </c:pt>
                <c:pt idx="1193">
                  <c:v>51.78</c:v>
                </c:pt>
                <c:pt idx="1194">
                  <c:v>51.5</c:v>
                </c:pt>
                <c:pt idx="1195">
                  <c:v>51.19</c:v>
                </c:pt>
                <c:pt idx="1196">
                  <c:v>50.79</c:v>
                </c:pt>
                <c:pt idx="1197">
                  <c:v>50.33</c:v>
                </c:pt>
                <c:pt idx="1198">
                  <c:v>49.63</c:v>
                </c:pt>
                <c:pt idx="1199">
                  <c:v>48.97</c:v>
                </c:pt>
                <c:pt idx="1200">
                  <c:v>48.16</c:v>
                </c:pt>
                <c:pt idx="1201">
                  <c:v>47.14</c:v>
                </c:pt>
                <c:pt idx="1202">
                  <c:v>45.89</c:v>
                </c:pt>
                <c:pt idx="1203">
                  <c:v>44.41</c:v>
                </c:pt>
                <c:pt idx="1204">
                  <c:v>42.57</c:v>
                </c:pt>
                <c:pt idx="1205">
                  <c:v>40.94</c:v>
                </c:pt>
                <c:pt idx="1206">
                  <c:v>39.22</c:v>
                </c:pt>
                <c:pt idx="1207">
                  <c:v>37.57</c:v>
                </c:pt>
                <c:pt idx="1208">
                  <c:v>35.6</c:v>
                </c:pt>
                <c:pt idx="1209">
                  <c:v>33.58</c:v>
                </c:pt>
                <c:pt idx="1210">
                  <c:v>31.61</c:v>
                </c:pt>
                <c:pt idx="1211">
                  <c:v>29.66</c:v>
                </c:pt>
                <c:pt idx="1212">
                  <c:v>27.72</c:v>
                </c:pt>
                <c:pt idx="1213">
                  <c:v>25.76</c:v>
                </c:pt>
                <c:pt idx="1214">
                  <c:v>23.57</c:v>
                </c:pt>
                <c:pt idx="1215">
                  <c:v>20.87</c:v>
                </c:pt>
                <c:pt idx="1216">
                  <c:v>17.8</c:v>
                </c:pt>
                <c:pt idx="1217">
                  <c:v>14.67</c:v>
                </c:pt>
                <c:pt idx="1218">
                  <c:v>11.57</c:v>
                </c:pt>
                <c:pt idx="1219">
                  <c:v>8.44</c:v>
                </c:pt>
                <c:pt idx="1220">
                  <c:v>5.44</c:v>
                </c:pt>
                <c:pt idx="1221">
                  <c:v>2.42</c:v>
                </c:pt>
                <c:pt idx="1222">
                  <c:v>-0.75</c:v>
                </c:pt>
                <c:pt idx="1223">
                  <c:v>-3.92</c:v>
                </c:pt>
                <c:pt idx="1224">
                  <c:v>-6.93</c:v>
                </c:pt>
                <c:pt idx="1225">
                  <c:v>-9.75</c:v>
                </c:pt>
                <c:pt idx="1226">
                  <c:v>-12.48</c:v>
                </c:pt>
                <c:pt idx="1227">
                  <c:v>-15.25</c:v>
                </c:pt>
                <c:pt idx="1228">
                  <c:v>-18.16</c:v>
                </c:pt>
                <c:pt idx="1229">
                  <c:v>-21.1</c:v>
                </c:pt>
                <c:pt idx="1230">
                  <c:v>-24</c:v>
                </c:pt>
                <c:pt idx="1231">
                  <c:v>-26.77</c:v>
                </c:pt>
                <c:pt idx="1232">
                  <c:v>-29.44</c:v>
                </c:pt>
                <c:pt idx="1233">
                  <c:v>-32.1</c:v>
                </c:pt>
                <c:pt idx="1234">
                  <c:v>-34.75</c:v>
                </c:pt>
                <c:pt idx="1235">
                  <c:v>-37.42</c:v>
                </c:pt>
                <c:pt idx="1236">
                  <c:v>-40.17</c:v>
                </c:pt>
                <c:pt idx="1237">
                  <c:v>-42.99</c:v>
                </c:pt>
                <c:pt idx="1238">
                  <c:v>-45.75</c:v>
                </c:pt>
                <c:pt idx="1239">
                  <c:v>-48.37</c:v>
                </c:pt>
                <c:pt idx="1240">
                  <c:v>-50.88</c:v>
                </c:pt>
                <c:pt idx="1241">
                  <c:v>-53.35</c:v>
                </c:pt>
                <c:pt idx="1242">
                  <c:v>-55.76</c:v>
                </c:pt>
                <c:pt idx="1243">
                  <c:v>-58.01</c:v>
                </c:pt>
                <c:pt idx="1244">
                  <c:v>-60.09</c:v>
                </c:pt>
                <c:pt idx="1245">
                  <c:v>-62.11</c:v>
                </c:pt>
                <c:pt idx="1246">
                  <c:v>-64.099999999999994</c:v>
                </c:pt>
                <c:pt idx="1247">
                  <c:v>-66.099999999999994</c:v>
                </c:pt>
                <c:pt idx="1248">
                  <c:v>-68.13</c:v>
                </c:pt>
                <c:pt idx="1249">
                  <c:v>-70.180000000000007</c:v>
                </c:pt>
                <c:pt idx="1250">
                  <c:v>-72.12</c:v>
                </c:pt>
                <c:pt idx="1251">
                  <c:v>-73.92</c:v>
                </c:pt>
                <c:pt idx="1252">
                  <c:v>-75.650000000000006</c:v>
                </c:pt>
                <c:pt idx="1253">
                  <c:v>-77.290000000000006</c:v>
                </c:pt>
                <c:pt idx="1254">
                  <c:v>-78.94</c:v>
                </c:pt>
                <c:pt idx="1255">
                  <c:v>-80.61</c:v>
                </c:pt>
                <c:pt idx="1256">
                  <c:v>-82.31</c:v>
                </c:pt>
                <c:pt idx="1257">
                  <c:v>-84.01</c:v>
                </c:pt>
                <c:pt idx="1258">
                  <c:v>-85.64</c:v>
                </c:pt>
                <c:pt idx="1259">
                  <c:v>-87.14</c:v>
                </c:pt>
                <c:pt idx="1260">
                  <c:v>-88.53</c:v>
                </c:pt>
                <c:pt idx="1261">
                  <c:v>-89.84</c:v>
                </c:pt>
                <c:pt idx="1262">
                  <c:v>-91.09</c:v>
                </c:pt>
                <c:pt idx="1263">
                  <c:v>-92.31</c:v>
                </c:pt>
                <c:pt idx="1264">
                  <c:v>-93.44</c:v>
                </c:pt>
                <c:pt idx="1265">
                  <c:v>-94.42</c:v>
                </c:pt>
                <c:pt idx="1266">
                  <c:v>-95.16</c:v>
                </c:pt>
                <c:pt idx="1267">
                  <c:v>-95.78</c:v>
                </c:pt>
                <c:pt idx="1268">
                  <c:v>-96.36</c:v>
                </c:pt>
                <c:pt idx="1269">
                  <c:v>-96.91</c:v>
                </c:pt>
                <c:pt idx="1270">
                  <c:v>-97.4</c:v>
                </c:pt>
                <c:pt idx="1271">
                  <c:v>-97.79</c:v>
                </c:pt>
                <c:pt idx="1272">
                  <c:v>-97.96</c:v>
                </c:pt>
                <c:pt idx="1273">
                  <c:v>-97.94</c:v>
                </c:pt>
                <c:pt idx="1274">
                  <c:v>-97.77</c:v>
                </c:pt>
                <c:pt idx="1275">
                  <c:v>-97.52</c:v>
                </c:pt>
                <c:pt idx="1276">
                  <c:v>-97.24</c:v>
                </c:pt>
                <c:pt idx="1277">
                  <c:v>-96.95</c:v>
                </c:pt>
                <c:pt idx="1278">
                  <c:v>-96.64</c:v>
                </c:pt>
                <c:pt idx="1279">
                  <c:v>-96.32</c:v>
                </c:pt>
                <c:pt idx="1280">
                  <c:v>-95.97</c:v>
                </c:pt>
                <c:pt idx="1281">
                  <c:v>-95.59</c:v>
                </c:pt>
                <c:pt idx="1282">
                  <c:v>-95.24</c:v>
                </c:pt>
                <c:pt idx="1283">
                  <c:v>-94.93</c:v>
                </c:pt>
                <c:pt idx="1284">
                  <c:v>-94.62</c:v>
                </c:pt>
                <c:pt idx="1285">
                  <c:v>-94.33</c:v>
                </c:pt>
                <c:pt idx="1286">
                  <c:v>-94.05</c:v>
                </c:pt>
                <c:pt idx="1287">
                  <c:v>-93.76</c:v>
                </c:pt>
                <c:pt idx="1288">
                  <c:v>-93.43</c:v>
                </c:pt>
                <c:pt idx="1289">
                  <c:v>-93.08</c:v>
                </c:pt>
                <c:pt idx="1290">
                  <c:v>-92.7</c:v>
                </c:pt>
                <c:pt idx="1291">
                  <c:v>-92.3</c:v>
                </c:pt>
                <c:pt idx="1292">
                  <c:v>-91.88</c:v>
                </c:pt>
                <c:pt idx="1293">
                  <c:v>-91.44</c:v>
                </c:pt>
                <c:pt idx="1294">
                  <c:v>-90.96</c:v>
                </c:pt>
                <c:pt idx="1295">
                  <c:v>-90.46</c:v>
                </c:pt>
                <c:pt idx="1296">
                  <c:v>-89.94</c:v>
                </c:pt>
                <c:pt idx="1297">
                  <c:v>-89.39</c:v>
                </c:pt>
                <c:pt idx="1298">
                  <c:v>-88.81</c:v>
                </c:pt>
                <c:pt idx="1299">
                  <c:v>-88.2</c:v>
                </c:pt>
                <c:pt idx="1300">
                  <c:v>-87.56</c:v>
                </c:pt>
                <c:pt idx="1301">
                  <c:v>-86.87</c:v>
                </c:pt>
                <c:pt idx="1302">
                  <c:v>-86.07</c:v>
                </c:pt>
                <c:pt idx="1303">
                  <c:v>-85.16</c:v>
                </c:pt>
                <c:pt idx="1304">
                  <c:v>-84.2</c:v>
                </c:pt>
                <c:pt idx="1305">
                  <c:v>-83.2</c:v>
                </c:pt>
                <c:pt idx="1306">
                  <c:v>-82.18</c:v>
                </c:pt>
                <c:pt idx="1307">
                  <c:v>-81.16</c:v>
                </c:pt>
                <c:pt idx="1308">
                  <c:v>-80.13</c:v>
                </c:pt>
                <c:pt idx="1309">
                  <c:v>-79.08</c:v>
                </c:pt>
                <c:pt idx="1310">
                  <c:v>-77.95</c:v>
                </c:pt>
                <c:pt idx="1311">
                  <c:v>-76.7</c:v>
                </c:pt>
                <c:pt idx="1312">
                  <c:v>-75.19</c:v>
                </c:pt>
                <c:pt idx="1313">
                  <c:v>-73.44</c:v>
                </c:pt>
                <c:pt idx="1314">
                  <c:v>-71.52</c:v>
                </c:pt>
                <c:pt idx="1315">
                  <c:v>-69.44</c:v>
                </c:pt>
                <c:pt idx="1316">
                  <c:v>-67.349999999999994</c:v>
                </c:pt>
                <c:pt idx="1317">
                  <c:v>-65.290000000000006</c:v>
                </c:pt>
                <c:pt idx="1318">
                  <c:v>-63.25</c:v>
                </c:pt>
                <c:pt idx="1319">
                  <c:v>-61.16</c:v>
                </c:pt>
                <c:pt idx="1320">
                  <c:v>-58.91</c:v>
                </c:pt>
                <c:pt idx="1321">
                  <c:v>-56.5</c:v>
                </c:pt>
                <c:pt idx="1322">
                  <c:v>-53.89</c:v>
                </c:pt>
                <c:pt idx="1323">
                  <c:v>-51.25</c:v>
                </c:pt>
                <c:pt idx="1324">
                  <c:v>-48.74</c:v>
                </c:pt>
                <c:pt idx="1325">
                  <c:v>-46.45</c:v>
                </c:pt>
                <c:pt idx="1326">
                  <c:v>-44.4</c:v>
                </c:pt>
                <c:pt idx="1327">
                  <c:v>-42.41</c:v>
                </c:pt>
                <c:pt idx="1328">
                  <c:v>-40.28</c:v>
                </c:pt>
                <c:pt idx="1329">
                  <c:v>-38.04</c:v>
                </c:pt>
                <c:pt idx="1330">
                  <c:v>-35.86</c:v>
                </c:pt>
                <c:pt idx="1331">
                  <c:v>-33.86</c:v>
                </c:pt>
                <c:pt idx="1332">
                  <c:v>-32.090000000000003</c:v>
                </c:pt>
                <c:pt idx="1333">
                  <c:v>-30.42</c:v>
                </c:pt>
                <c:pt idx="1334">
                  <c:v>-28.55</c:v>
                </c:pt>
                <c:pt idx="1335">
                  <c:v>-26.31</c:v>
                </c:pt>
                <c:pt idx="1336">
                  <c:v>-23.51</c:v>
                </c:pt>
                <c:pt idx="1337">
                  <c:v>-20.420000000000002</c:v>
                </c:pt>
                <c:pt idx="1338">
                  <c:v>-17.309999999999999</c:v>
                </c:pt>
                <c:pt idx="1339">
                  <c:v>-14.54</c:v>
                </c:pt>
                <c:pt idx="1340">
                  <c:v>-12</c:v>
                </c:pt>
                <c:pt idx="1341">
                  <c:v>-9.17</c:v>
                </c:pt>
                <c:pt idx="1342">
                  <c:v>-5.63</c:v>
                </c:pt>
                <c:pt idx="1343">
                  <c:v>-1.44</c:v>
                </c:pt>
                <c:pt idx="1344">
                  <c:v>2.72</c:v>
                </c:pt>
                <c:pt idx="1345">
                  <c:v>6.51</c:v>
                </c:pt>
                <c:pt idx="1346">
                  <c:v>9.6999999999999993</c:v>
                </c:pt>
                <c:pt idx="1347">
                  <c:v>12.47</c:v>
                </c:pt>
                <c:pt idx="1348">
                  <c:v>15.39</c:v>
                </c:pt>
                <c:pt idx="1349">
                  <c:v>18.829999999999998</c:v>
                </c:pt>
                <c:pt idx="1350">
                  <c:v>22.49</c:v>
                </c:pt>
                <c:pt idx="1351">
                  <c:v>26.35</c:v>
                </c:pt>
                <c:pt idx="1352">
                  <c:v>30.2</c:v>
                </c:pt>
                <c:pt idx="1353">
                  <c:v>33.909999999999997</c:v>
                </c:pt>
                <c:pt idx="1354">
                  <c:v>37.17</c:v>
                </c:pt>
                <c:pt idx="1355">
                  <c:v>40.090000000000003</c:v>
                </c:pt>
                <c:pt idx="1356">
                  <c:v>42.96</c:v>
                </c:pt>
                <c:pt idx="1357">
                  <c:v>46.01</c:v>
                </c:pt>
                <c:pt idx="1358">
                  <c:v>48.76</c:v>
                </c:pt>
                <c:pt idx="1359">
                  <c:v>50.64</c:v>
                </c:pt>
                <c:pt idx="1360">
                  <c:v>52.25</c:v>
                </c:pt>
                <c:pt idx="1361">
                  <c:v>54.06</c:v>
                </c:pt>
                <c:pt idx="1362">
                  <c:v>55.52</c:v>
                </c:pt>
                <c:pt idx="1363">
                  <c:v>57.66</c:v>
                </c:pt>
                <c:pt idx="1364">
                  <c:v>59.11</c:v>
                </c:pt>
                <c:pt idx="1365">
                  <c:v>60.11</c:v>
                </c:pt>
                <c:pt idx="1366">
                  <c:v>61.04</c:v>
                </c:pt>
                <c:pt idx="1367">
                  <c:v>61.85</c:v>
                </c:pt>
                <c:pt idx="1368">
                  <c:v>62.5</c:v>
                </c:pt>
                <c:pt idx="1369">
                  <c:v>62.99</c:v>
                </c:pt>
                <c:pt idx="1370">
                  <c:v>63.3</c:v>
                </c:pt>
                <c:pt idx="1371">
                  <c:v>63.34</c:v>
                </c:pt>
                <c:pt idx="1372">
                  <c:v>63.24</c:v>
                </c:pt>
                <c:pt idx="1373">
                  <c:v>62.99</c:v>
                </c:pt>
                <c:pt idx="1374">
                  <c:v>62.55</c:v>
                </c:pt>
                <c:pt idx="1375">
                  <c:v>62.12</c:v>
                </c:pt>
                <c:pt idx="1376">
                  <c:v>61.76</c:v>
                </c:pt>
                <c:pt idx="1377">
                  <c:v>61.49</c:v>
                </c:pt>
                <c:pt idx="1378">
                  <c:v>61.24</c:v>
                </c:pt>
                <c:pt idx="1379">
                  <c:v>60.95</c:v>
                </c:pt>
                <c:pt idx="1380">
                  <c:v>60.72</c:v>
                </c:pt>
                <c:pt idx="1381">
                  <c:v>60.29</c:v>
                </c:pt>
                <c:pt idx="1382">
                  <c:v>59.77</c:v>
                </c:pt>
                <c:pt idx="1383">
                  <c:v>59.33</c:v>
                </c:pt>
                <c:pt idx="1384">
                  <c:v>58.91</c:v>
                </c:pt>
                <c:pt idx="1385">
                  <c:v>58.41</c:v>
                </c:pt>
                <c:pt idx="1386">
                  <c:v>57.93</c:v>
                </c:pt>
                <c:pt idx="1387">
                  <c:v>57.66</c:v>
                </c:pt>
                <c:pt idx="1388">
                  <c:v>57.48</c:v>
                </c:pt>
                <c:pt idx="1389">
                  <c:v>57.43</c:v>
                </c:pt>
                <c:pt idx="1390">
                  <c:v>57.29</c:v>
                </c:pt>
                <c:pt idx="1391">
                  <c:v>57.12</c:v>
                </c:pt>
                <c:pt idx="1392">
                  <c:v>56.83</c:v>
                </c:pt>
                <c:pt idx="1393">
                  <c:v>56.42</c:v>
                </c:pt>
                <c:pt idx="1394">
                  <c:v>55.85</c:v>
                </c:pt>
                <c:pt idx="1395">
                  <c:v>55.2</c:v>
                </c:pt>
                <c:pt idx="1396">
                  <c:v>54.46</c:v>
                </c:pt>
                <c:pt idx="1397">
                  <c:v>53.48</c:v>
                </c:pt>
                <c:pt idx="1398">
                  <c:v>52.42</c:v>
                </c:pt>
                <c:pt idx="1399">
                  <c:v>51.49</c:v>
                </c:pt>
                <c:pt idx="1400">
                  <c:v>50.36</c:v>
                </c:pt>
                <c:pt idx="1401">
                  <c:v>49.3</c:v>
                </c:pt>
                <c:pt idx="1402">
                  <c:v>48.09</c:v>
                </c:pt>
                <c:pt idx="1403">
                  <c:v>46.86</c:v>
                </c:pt>
                <c:pt idx="1404">
                  <c:v>45.5</c:v>
                </c:pt>
                <c:pt idx="1405">
                  <c:v>43.86</c:v>
                </c:pt>
                <c:pt idx="1406">
                  <c:v>41.85</c:v>
                </c:pt>
                <c:pt idx="1407">
                  <c:v>39.53</c:v>
                </c:pt>
                <c:pt idx="1408">
                  <c:v>37.130000000000003</c:v>
                </c:pt>
                <c:pt idx="1409">
                  <c:v>34.700000000000003</c:v>
                </c:pt>
                <c:pt idx="1410">
                  <c:v>32.46</c:v>
                </c:pt>
                <c:pt idx="1411">
                  <c:v>30.49</c:v>
                </c:pt>
                <c:pt idx="1412">
                  <c:v>28.38</c:v>
                </c:pt>
                <c:pt idx="1413">
                  <c:v>25.97</c:v>
                </c:pt>
                <c:pt idx="1414">
                  <c:v>23.2</c:v>
                </c:pt>
                <c:pt idx="1415">
                  <c:v>20.18</c:v>
                </c:pt>
                <c:pt idx="1416">
                  <c:v>16.940000000000001</c:v>
                </c:pt>
                <c:pt idx="1417">
                  <c:v>13.7</c:v>
                </c:pt>
                <c:pt idx="1418">
                  <c:v>10.67</c:v>
                </c:pt>
                <c:pt idx="1419">
                  <c:v>7.98</c:v>
                </c:pt>
                <c:pt idx="1420">
                  <c:v>5.56</c:v>
                </c:pt>
                <c:pt idx="1421">
                  <c:v>3.13</c:v>
                </c:pt>
                <c:pt idx="1422">
                  <c:v>0.53</c:v>
                </c:pt>
                <c:pt idx="1423">
                  <c:v>-2.15</c:v>
                </c:pt>
                <c:pt idx="1424">
                  <c:v>-5.13</c:v>
                </c:pt>
                <c:pt idx="1425">
                  <c:v>-8.3800000000000008</c:v>
                </c:pt>
                <c:pt idx="1426">
                  <c:v>-11.87</c:v>
                </c:pt>
                <c:pt idx="1427">
                  <c:v>-15.45</c:v>
                </c:pt>
                <c:pt idx="1428">
                  <c:v>-18.829999999999998</c:v>
                </c:pt>
                <c:pt idx="1429">
                  <c:v>-21.83</c:v>
                </c:pt>
                <c:pt idx="1430">
                  <c:v>-24.57</c:v>
                </c:pt>
                <c:pt idx="1431">
                  <c:v>-27.28</c:v>
                </c:pt>
                <c:pt idx="1432">
                  <c:v>-30.09</c:v>
                </c:pt>
                <c:pt idx="1433">
                  <c:v>-32.840000000000003</c:v>
                </c:pt>
                <c:pt idx="1434">
                  <c:v>-35.51</c:v>
                </c:pt>
                <c:pt idx="1435">
                  <c:v>-38.200000000000003</c:v>
                </c:pt>
                <c:pt idx="1436">
                  <c:v>-40.880000000000003</c:v>
                </c:pt>
                <c:pt idx="1437">
                  <c:v>-43.5</c:v>
                </c:pt>
                <c:pt idx="1438">
                  <c:v>-46.1</c:v>
                </c:pt>
                <c:pt idx="1439">
                  <c:v>-48.65</c:v>
                </c:pt>
                <c:pt idx="1440">
                  <c:v>-51.12</c:v>
                </c:pt>
                <c:pt idx="1441">
                  <c:v>-53.45</c:v>
                </c:pt>
                <c:pt idx="1442">
                  <c:v>-55.66</c:v>
                </c:pt>
                <c:pt idx="1443">
                  <c:v>-57.8</c:v>
                </c:pt>
                <c:pt idx="1444">
                  <c:v>-59.91</c:v>
                </c:pt>
                <c:pt idx="1445">
                  <c:v>-61.96</c:v>
                </c:pt>
                <c:pt idx="1446">
                  <c:v>-64.010000000000005</c:v>
                </c:pt>
                <c:pt idx="1447">
                  <c:v>-66.069999999999993</c:v>
                </c:pt>
                <c:pt idx="1448">
                  <c:v>-68.08</c:v>
                </c:pt>
                <c:pt idx="1449">
                  <c:v>-70.06</c:v>
                </c:pt>
                <c:pt idx="1450">
                  <c:v>-71.91</c:v>
                </c:pt>
                <c:pt idx="1451">
                  <c:v>-73.78</c:v>
                </c:pt>
                <c:pt idx="1452">
                  <c:v>-75.64</c:v>
                </c:pt>
                <c:pt idx="1453">
                  <c:v>-77.459999999999994</c:v>
                </c:pt>
                <c:pt idx="1454">
                  <c:v>-79.22</c:v>
                </c:pt>
                <c:pt idx="1455">
                  <c:v>-80.83</c:v>
                </c:pt>
                <c:pt idx="1456">
                  <c:v>-82.3</c:v>
                </c:pt>
                <c:pt idx="1457">
                  <c:v>-83.66</c:v>
                </c:pt>
                <c:pt idx="1458">
                  <c:v>-84.93</c:v>
                </c:pt>
                <c:pt idx="1459">
                  <c:v>-86.1</c:v>
                </c:pt>
                <c:pt idx="1460">
                  <c:v>-87.21</c:v>
                </c:pt>
                <c:pt idx="1461">
                  <c:v>-88.22</c:v>
                </c:pt>
                <c:pt idx="1462">
                  <c:v>-89.1</c:v>
                </c:pt>
                <c:pt idx="1463">
                  <c:v>-89.82</c:v>
                </c:pt>
                <c:pt idx="1464">
                  <c:v>-90.44</c:v>
                </c:pt>
                <c:pt idx="1465">
                  <c:v>-90.96</c:v>
                </c:pt>
                <c:pt idx="1466">
                  <c:v>-91.42</c:v>
                </c:pt>
                <c:pt idx="1467">
                  <c:v>-91.89</c:v>
                </c:pt>
                <c:pt idx="1468">
                  <c:v>-92.34</c:v>
                </c:pt>
                <c:pt idx="1469">
                  <c:v>-92.72</c:v>
                </c:pt>
                <c:pt idx="1470">
                  <c:v>-93.01</c:v>
                </c:pt>
                <c:pt idx="1471">
                  <c:v>-93.17</c:v>
                </c:pt>
                <c:pt idx="1472">
                  <c:v>-93.2</c:v>
                </c:pt>
                <c:pt idx="1473">
                  <c:v>-93.11</c:v>
                </c:pt>
                <c:pt idx="1474">
                  <c:v>-92.94</c:v>
                </c:pt>
                <c:pt idx="1475">
                  <c:v>-92.72</c:v>
                </c:pt>
                <c:pt idx="1476">
                  <c:v>-92.46</c:v>
                </c:pt>
                <c:pt idx="1477">
                  <c:v>-92.22</c:v>
                </c:pt>
                <c:pt idx="1478">
                  <c:v>-91.98</c:v>
                </c:pt>
                <c:pt idx="1479">
                  <c:v>-91.77</c:v>
                </c:pt>
                <c:pt idx="1480">
                  <c:v>-91.56</c:v>
                </c:pt>
                <c:pt idx="1481">
                  <c:v>-91.34</c:v>
                </c:pt>
                <c:pt idx="1482">
                  <c:v>-91.13</c:v>
                </c:pt>
                <c:pt idx="1483">
                  <c:v>-90.94</c:v>
                </c:pt>
                <c:pt idx="1484">
                  <c:v>-90.77</c:v>
                </c:pt>
                <c:pt idx="1485">
                  <c:v>-90.61</c:v>
                </c:pt>
                <c:pt idx="1486">
                  <c:v>-90.46</c:v>
                </c:pt>
                <c:pt idx="1487">
                  <c:v>-90.34</c:v>
                </c:pt>
                <c:pt idx="1488">
                  <c:v>-90.22</c:v>
                </c:pt>
                <c:pt idx="1489">
                  <c:v>-90.1</c:v>
                </c:pt>
                <c:pt idx="1490">
                  <c:v>-89.98</c:v>
                </c:pt>
                <c:pt idx="1491">
                  <c:v>-89.81</c:v>
                </c:pt>
                <c:pt idx="1492">
                  <c:v>-89.62</c:v>
                </c:pt>
                <c:pt idx="1493">
                  <c:v>-89.4</c:v>
                </c:pt>
                <c:pt idx="1494">
                  <c:v>-89.12</c:v>
                </c:pt>
                <c:pt idx="1495">
                  <c:v>-88.78</c:v>
                </c:pt>
                <c:pt idx="1496">
                  <c:v>-88.42</c:v>
                </c:pt>
                <c:pt idx="1497">
                  <c:v>-88.02</c:v>
                </c:pt>
                <c:pt idx="1498">
                  <c:v>-87.63</c:v>
                </c:pt>
                <c:pt idx="1499">
                  <c:v>-87.23</c:v>
                </c:pt>
                <c:pt idx="1500">
                  <c:v>-86.82</c:v>
                </c:pt>
                <c:pt idx="1501">
                  <c:v>-86.36</c:v>
                </c:pt>
                <c:pt idx="1502">
                  <c:v>-85.83</c:v>
                </c:pt>
                <c:pt idx="1503">
                  <c:v>-85.27</c:v>
                </c:pt>
                <c:pt idx="1504">
                  <c:v>-84.62</c:v>
                </c:pt>
                <c:pt idx="1505">
                  <c:v>-83.9</c:v>
                </c:pt>
                <c:pt idx="1506">
                  <c:v>-83.12</c:v>
                </c:pt>
                <c:pt idx="1507">
                  <c:v>-82.31</c:v>
                </c:pt>
                <c:pt idx="1508">
                  <c:v>-81.489999999999995</c:v>
                </c:pt>
                <c:pt idx="1509">
                  <c:v>-80.680000000000007</c:v>
                </c:pt>
                <c:pt idx="1510">
                  <c:v>-79.819999999999993</c:v>
                </c:pt>
                <c:pt idx="1511">
                  <c:v>-78.89</c:v>
                </c:pt>
                <c:pt idx="1512">
                  <c:v>-77.86</c:v>
                </c:pt>
                <c:pt idx="1513">
                  <c:v>-76.739999999999995</c:v>
                </c:pt>
                <c:pt idx="1514">
                  <c:v>-75.540000000000006</c:v>
                </c:pt>
                <c:pt idx="1515">
                  <c:v>-74.290000000000006</c:v>
                </c:pt>
                <c:pt idx="1516">
                  <c:v>-72.97</c:v>
                </c:pt>
                <c:pt idx="1517">
                  <c:v>-71.569999999999993</c:v>
                </c:pt>
                <c:pt idx="1518">
                  <c:v>-70.069999999999993</c:v>
                </c:pt>
                <c:pt idx="1519">
                  <c:v>-68.45</c:v>
                </c:pt>
                <c:pt idx="1520">
                  <c:v>-66.73</c:v>
                </c:pt>
                <c:pt idx="1521">
                  <c:v>-64.95</c:v>
                </c:pt>
                <c:pt idx="1522">
                  <c:v>-63.12</c:v>
                </c:pt>
                <c:pt idx="1523">
                  <c:v>-61.29</c:v>
                </c:pt>
                <c:pt idx="1524">
                  <c:v>-59.44</c:v>
                </c:pt>
                <c:pt idx="1525">
                  <c:v>-57.54</c:v>
                </c:pt>
                <c:pt idx="1526">
                  <c:v>-55.56</c:v>
                </c:pt>
                <c:pt idx="1527">
                  <c:v>-53.37</c:v>
                </c:pt>
                <c:pt idx="1528">
                  <c:v>-51.06</c:v>
                </c:pt>
                <c:pt idx="1529">
                  <c:v>-48.73</c:v>
                </c:pt>
                <c:pt idx="1530">
                  <c:v>-46.45</c:v>
                </c:pt>
                <c:pt idx="1531">
                  <c:v>-44.31</c:v>
                </c:pt>
                <c:pt idx="1532">
                  <c:v>-42.28</c:v>
                </c:pt>
                <c:pt idx="1533">
                  <c:v>-40.28</c:v>
                </c:pt>
                <c:pt idx="1534">
                  <c:v>-38.08</c:v>
                </c:pt>
                <c:pt idx="1535">
                  <c:v>-35.56</c:v>
                </c:pt>
                <c:pt idx="1536">
                  <c:v>-32.799999999999997</c:v>
                </c:pt>
                <c:pt idx="1537">
                  <c:v>-30.01</c:v>
                </c:pt>
                <c:pt idx="1538">
                  <c:v>-27.21</c:v>
                </c:pt>
                <c:pt idx="1539">
                  <c:v>-24.85</c:v>
                </c:pt>
                <c:pt idx="1540">
                  <c:v>-23.06</c:v>
                </c:pt>
                <c:pt idx="1541">
                  <c:v>-21.78</c:v>
                </c:pt>
                <c:pt idx="1542">
                  <c:v>-20.46</c:v>
                </c:pt>
                <c:pt idx="1543">
                  <c:v>-18.71</c:v>
                </c:pt>
                <c:pt idx="1544">
                  <c:v>-16.46</c:v>
                </c:pt>
                <c:pt idx="1545">
                  <c:v>-13.61</c:v>
                </c:pt>
                <c:pt idx="1546">
                  <c:v>-10.49</c:v>
                </c:pt>
                <c:pt idx="1547">
                  <c:v>-7.22</c:v>
                </c:pt>
                <c:pt idx="1548">
                  <c:v>-3.9</c:v>
                </c:pt>
                <c:pt idx="1549">
                  <c:v>-0.55000000000000004</c:v>
                </c:pt>
                <c:pt idx="1550">
                  <c:v>2.82</c:v>
                </c:pt>
                <c:pt idx="1551">
                  <c:v>6.31</c:v>
                </c:pt>
                <c:pt idx="1552">
                  <c:v>10</c:v>
                </c:pt>
                <c:pt idx="1553">
                  <c:v>13.78</c:v>
                </c:pt>
                <c:pt idx="1554">
                  <c:v>17.46</c:v>
                </c:pt>
                <c:pt idx="1555">
                  <c:v>21.02</c:v>
                </c:pt>
                <c:pt idx="1556">
                  <c:v>24.6</c:v>
                </c:pt>
                <c:pt idx="1557">
                  <c:v>28.24</c:v>
                </c:pt>
                <c:pt idx="1558">
                  <c:v>31.83</c:v>
                </c:pt>
                <c:pt idx="1559">
                  <c:v>35.5</c:v>
                </c:pt>
                <c:pt idx="1560">
                  <c:v>38.43</c:v>
                </c:pt>
                <c:pt idx="1561">
                  <c:v>40.83</c:v>
                </c:pt>
                <c:pt idx="1562">
                  <c:v>42.98</c:v>
                </c:pt>
                <c:pt idx="1563">
                  <c:v>44.76</c:v>
                </c:pt>
                <c:pt idx="1564">
                  <c:v>46.15</c:v>
                </c:pt>
                <c:pt idx="1565">
                  <c:v>47.35</c:v>
                </c:pt>
                <c:pt idx="1566">
                  <c:v>48.68</c:v>
                </c:pt>
                <c:pt idx="1567">
                  <c:v>50.02</c:v>
                </c:pt>
                <c:pt idx="1568">
                  <c:v>51.17</c:v>
                </c:pt>
                <c:pt idx="1569">
                  <c:v>52.35</c:v>
                </c:pt>
                <c:pt idx="1570">
                  <c:v>53.38</c:v>
                </c:pt>
                <c:pt idx="1571">
                  <c:v>54.41</c:v>
                </c:pt>
                <c:pt idx="1572">
                  <c:v>55.14</c:v>
                </c:pt>
                <c:pt idx="1573">
                  <c:v>55.61</c:v>
                </c:pt>
                <c:pt idx="1574">
                  <c:v>55.84</c:v>
                </c:pt>
                <c:pt idx="1575">
                  <c:v>55.85</c:v>
                </c:pt>
                <c:pt idx="1576">
                  <c:v>55.72</c:v>
                </c:pt>
                <c:pt idx="1577">
                  <c:v>55.52</c:v>
                </c:pt>
                <c:pt idx="1578">
                  <c:v>55.27</c:v>
                </c:pt>
                <c:pt idx="1579">
                  <c:v>55.12</c:v>
                </c:pt>
                <c:pt idx="1580">
                  <c:v>55.07</c:v>
                </c:pt>
                <c:pt idx="1581">
                  <c:v>55.15</c:v>
                </c:pt>
                <c:pt idx="1582">
                  <c:v>55.37</c:v>
                </c:pt>
                <c:pt idx="1583">
                  <c:v>55.57</c:v>
                </c:pt>
                <c:pt idx="1584">
                  <c:v>55.79</c:v>
                </c:pt>
                <c:pt idx="1585">
                  <c:v>55.95</c:v>
                </c:pt>
                <c:pt idx="1586">
                  <c:v>56.07</c:v>
                </c:pt>
                <c:pt idx="1587">
                  <c:v>56.12</c:v>
                </c:pt>
                <c:pt idx="1588">
                  <c:v>56.12</c:v>
                </c:pt>
                <c:pt idx="1589">
                  <c:v>56.12</c:v>
                </c:pt>
                <c:pt idx="1590">
                  <c:v>56.1</c:v>
                </c:pt>
                <c:pt idx="1591">
                  <c:v>56.07</c:v>
                </c:pt>
                <c:pt idx="1592">
                  <c:v>55.97</c:v>
                </c:pt>
                <c:pt idx="1593">
                  <c:v>55.89</c:v>
                </c:pt>
                <c:pt idx="1594">
                  <c:v>55.78</c:v>
                </c:pt>
                <c:pt idx="1595">
                  <c:v>55.68</c:v>
                </c:pt>
                <c:pt idx="1596">
                  <c:v>55.52</c:v>
                </c:pt>
                <c:pt idx="1597">
                  <c:v>55.29</c:v>
                </c:pt>
                <c:pt idx="1598">
                  <c:v>54.99</c:v>
                </c:pt>
                <c:pt idx="1599">
                  <c:v>54.6</c:v>
                </c:pt>
                <c:pt idx="1600">
                  <c:v>54.12</c:v>
                </c:pt>
                <c:pt idx="1601">
                  <c:v>53.53</c:v>
                </c:pt>
                <c:pt idx="1602">
                  <c:v>52.88</c:v>
                </c:pt>
                <c:pt idx="1603">
                  <c:v>52.26</c:v>
                </c:pt>
                <c:pt idx="1604">
                  <c:v>51.73</c:v>
                </c:pt>
                <c:pt idx="1605">
                  <c:v>51.41</c:v>
                </c:pt>
                <c:pt idx="1606">
                  <c:v>50.82</c:v>
                </c:pt>
                <c:pt idx="1607">
                  <c:v>49.96</c:v>
                </c:pt>
                <c:pt idx="1608">
                  <c:v>48.87</c:v>
                </c:pt>
                <c:pt idx="1609">
                  <c:v>47.59</c:v>
                </c:pt>
                <c:pt idx="1610">
                  <c:v>46.44</c:v>
                </c:pt>
                <c:pt idx="1611">
                  <c:v>45.46</c:v>
                </c:pt>
                <c:pt idx="1612">
                  <c:v>44.65</c:v>
                </c:pt>
                <c:pt idx="1613">
                  <c:v>43.74</c:v>
                </c:pt>
                <c:pt idx="1614">
                  <c:v>42.52</c:v>
                </c:pt>
                <c:pt idx="1615">
                  <c:v>41</c:v>
                </c:pt>
                <c:pt idx="1616">
                  <c:v>39.19</c:v>
                </c:pt>
                <c:pt idx="1617">
                  <c:v>37.159999999999997</c:v>
                </c:pt>
                <c:pt idx="1618">
                  <c:v>35.08</c:v>
                </c:pt>
                <c:pt idx="1619">
                  <c:v>33.11</c:v>
                </c:pt>
                <c:pt idx="1620">
                  <c:v>31.35</c:v>
                </c:pt>
                <c:pt idx="1621">
                  <c:v>29.67</c:v>
                </c:pt>
                <c:pt idx="1622">
                  <c:v>27.78</c:v>
                </c:pt>
                <c:pt idx="1623">
                  <c:v>25.45</c:v>
                </c:pt>
                <c:pt idx="1624">
                  <c:v>22.54</c:v>
                </c:pt>
                <c:pt idx="1625">
                  <c:v>19.18</c:v>
                </c:pt>
                <c:pt idx="1626">
                  <c:v>15.75</c:v>
                </c:pt>
                <c:pt idx="1627">
                  <c:v>12.37</c:v>
                </c:pt>
                <c:pt idx="1628">
                  <c:v>9.17</c:v>
                </c:pt>
                <c:pt idx="1629">
                  <c:v>6.17</c:v>
                </c:pt>
                <c:pt idx="1630">
                  <c:v>3.21</c:v>
                </c:pt>
                <c:pt idx="1631">
                  <c:v>0.17</c:v>
                </c:pt>
                <c:pt idx="1632">
                  <c:v>-2.97</c:v>
                </c:pt>
                <c:pt idx="1633">
                  <c:v>-6.05</c:v>
                </c:pt>
                <c:pt idx="1634">
                  <c:v>-9.08</c:v>
                </c:pt>
                <c:pt idx="1635">
                  <c:v>-12.04</c:v>
                </c:pt>
                <c:pt idx="1636">
                  <c:v>-14.93</c:v>
                </c:pt>
                <c:pt idx="1637">
                  <c:v>-17.7</c:v>
                </c:pt>
                <c:pt idx="1638">
                  <c:v>-20.38</c:v>
                </c:pt>
                <c:pt idx="1639">
                  <c:v>-23.09</c:v>
                </c:pt>
                <c:pt idx="1640">
                  <c:v>-25.91</c:v>
                </c:pt>
                <c:pt idx="1641">
                  <c:v>-28.74</c:v>
                </c:pt>
                <c:pt idx="1642">
                  <c:v>-31.5</c:v>
                </c:pt>
                <c:pt idx="1643">
                  <c:v>-34.21</c:v>
                </c:pt>
                <c:pt idx="1644">
                  <c:v>-36.82</c:v>
                </c:pt>
                <c:pt idx="1645">
                  <c:v>-39.270000000000003</c:v>
                </c:pt>
                <c:pt idx="1646">
                  <c:v>-41.61</c:v>
                </c:pt>
                <c:pt idx="1647">
                  <c:v>-43.88</c:v>
                </c:pt>
                <c:pt idx="1648">
                  <c:v>-46.14</c:v>
                </c:pt>
                <c:pt idx="1649">
                  <c:v>-48.36</c:v>
                </c:pt>
                <c:pt idx="1650">
                  <c:v>-50.56</c:v>
                </c:pt>
                <c:pt idx="1651">
                  <c:v>-52.71</c:v>
                </c:pt>
                <c:pt idx="1652">
                  <c:v>-54.86</c:v>
                </c:pt>
                <c:pt idx="1653">
                  <c:v>-56.96</c:v>
                </c:pt>
                <c:pt idx="1654">
                  <c:v>-58.98</c:v>
                </c:pt>
                <c:pt idx="1655">
                  <c:v>-60.93</c:v>
                </c:pt>
                <c:pt idx="1656">
                  <c:v>-62.85</c:v>
                </c:pt>
                <c:pt idx="1657">
                  <c:v>-64.75</c:v>
                </c:pt>
                <c:pt idx="1658">
                  <c:v>-66.62</c:v>
                </c:pt>
                <c:pt idx="1659">
                  <c:v>-68.48</c:v>
                </c:pt>
                <c:pt idx="1660">
                  <c:v>-70.33</c:v>
                </c:pt>
                <c:pt idx="1661">
                  <c:v>-72.17</c:v>
                </c:pt>
                <c:pt idx="1662">
                  <c:v>-73.94</c:v>
                </c:pt>
                <c:pt idx="1663">
                  <c:v>-75.709999999999994</c:v>
                </c:pt>
                <c:pt idx="1664">
                  <c:v>-77.45</c:v>
                </c:pt>
                <c:pt idx="1665">
                  <c:v>-79.14</c:v>
                </c:pt>
                <c:pt idx="1666">
                  <c:v>-80.760000000000005</c:v>
                </c:pt>
                <c:pt idx="1667">
                  <c:v>-82.36</c:v>
                </c:pt>
                <c:pt idx="1668">
                  <c:v>-83.91</c:v>
                </c:pt>
                <c:pt idx="1669">
                  <c:v>-85.44</c:v>
                </c:pt>
                <c:pt idx="1670">
                  <c:v>-86.91</c:v>
                </c:pt>
                <c:pt idx="1671">
                  <c:v>-88.32</c:v>
                </c:pt>
                <c:pt idx="1672">
                  <c:v>-89.65</c:v>
                </c:pt>
                <c:pt idx="1673">
                  <c:v>-90.89</c:v>
                </c:pt>
                <c:pt idx="1674">
                  <c:v>-92.03</c:v>
                </c:pt>
                <c:pt idx="1675">
                  <c:v>-93.05</c:v>
                </c:pt>
                <c:pt idx="1676">
                  <c:v>-93.99</c:v>
                </c:pt>
                <c:pt idx="1677">
                  <c:v>-94.84</c:v>
                </c:pt>
                <c:pt idx="1678">
                  <c:v>-95.66</c:v>
                </c:pt>
                <c:pt idx="1679">
                  <c:v>-96.43</c:v>
                </c:pt>
                <c:pt idx="1680">
                  <c:v>-97.14</c:v>
                </c:pt>
                <c:pt idx="1681">
                  <c:v>-97.78</c:v>
                </c:pt>
                <c:pt idx="1682">
                  <c:v>-98.31</c:v>
                </c:pt>
                <c:pt idx="1683">
                  <c:v>-98.74</c:v>
                </c:pt>
                <c:pt idx="1684">
                  <c:v>-99.09</c:v>
                </c:pt>
                <c:pt idx="1685">
                  <c:v>-99.36</c:v>
                </c:pt>
                <c:pt idx="1686">
                  <c:v>-99.58</c:v>
                </c:pt>
                <c:pt idx="1687">
                  <c:v>-99.73</c:v>
                </c:pt>
                <c:pt idx="1688">
                  <c:v>-99.82</c:v>
                </c:pt>
                <c:pt idx="1689">
                  <c:v>-99.83</c:v>
                </c:pt>
                <c:pt idx="1690">
                  <c:v>-99.8</c:v>
                </c:pt>
                <c:pt idx="1691">
                  <c:v>-99.77</c:v>
                </c:pt>
                <c:pt idx="1692">
                  <c:v>-99.72</c:v>
                </c:pt>
                <c:pt idx="1693">
                  <c:v>-99.65</c:v>
                </c:pt>
                <c:pt idx="1694">
                  <c:v>-99.57</c:v>
                </c:pt>
                <c:pt idx="1695">
                  <c:v>-99.48</c:v>
                </c:pt>
                <c:pt idx="1696">
                  <c:v>-99.39</c:v>
                </c:pt>
                <c:pt idx="1697">
                  <c:v>-99.3</c:v>
                </c:pt>
                <c:pt idx="1698">
                  <c:v>-99.19</c:v>
                </c:pt>
                <c:pt idx="1699">
                  <c:v>-99.06</c:v>
                </c:pt>
                <c:pt idx="1700">
                  <c:v>-98.89</c:v>
                </c:pt>
                <c:pt idx="1701">
                  <c:v>-98.7</c:v>
                </c:pt>
                <c:pt idx="1702">
                  <c:v>-98.48</c:v>
                </c:pt>
                <c:pt idx="1703">
                  <c:v>-98.25</c:v>
                </c:pt>
                <c:pt idx="1704">
                  <c:v>-97.99</c:v>
                </c:pt>
                <c:pt idx="1705">
                  <c:v>-97.68</c:v>
                </c:pt>
                <c:pt idx="1706">
                  <c:v>-97.32</c:v>
                </c:pt>
                <c:pt idx="1707">
                  <c:v>-96.92</c:v>
                </c:pt>
                <c:pt idx="1708">
                  <c:v>-96.48</c:v>
                </c:pt>
                <c:pt idx="1709">
                  <c:v>-96.01</c:v>
                </c:pt>
                <c:pt idx="1710">
                  <c:v>-95.49</c:v>
                </c:pt>
                <c:pt idx="1711">
                  <c:v>-94.91</c:v>
                </c:pt>
                <c:pt idx="1712">
                  <c:v>-94.28</c:v>
                </c:pt>
                <c:pt idx="1713">
                  <c:v>-93.61</c:v>
                </c:pt>
                <c:pt idx="1714">
                  <c:v>-92.9</c:v>
                </c:pt>
                <c:pt idx="1715">
                  <c:v>-92.16</c:v>
                </c:pt>
                <c:pt idx="1716">
                  <c:v>-91.38</c:v>
                </c:pt>
                <c:pt idx="1717">
                  <c:v>-90.58</c:v>
                </c:pt>
                <c:pt idx="1718">
                  <c:v>-89.76</c:v>
                </c:pt>
                <c:pt idx="1719">
                  <c:v>-88.92</c:v>
                </c:pt>
                <c:pt idx="1720">
                  <c:v>-88.03</c:v>
                </c:pt>
                <c:pt idx="1721">
                  <c:v>-87.12</c:v>
                </c:pt>
                <c:pt idx="1722">
                  <c:v>-86.16</c:v>
                </c:pt>
                <c:pt idx="1723">
                  <c:v>-85.13</c:v>
                </c:pt>
                <c:pt idx="1724">
                  <c:v>-84.06</c:v>
                </c:pt>
                <c:pt idx="1725">
                  <c:v>-82.9</c:v>
                </c:pt>
                <c:pt idx="1726">
                  <c:v>-81.66</c:v>
                </c:pt>
                <c:pt idx="1727">
                  <c:v>-80.33</c:v>
                </c:pt>
                <c:pt idx="1728">
                  <c:v>-78.94</c:v>
                </c:pt>
                <c:pt idx="1729">
                  <c:v>-77.53</c:v>
                </c:pt>
                <c:pt idx="1730">
                  <c:v>-76.09</c:v>
                </c:pt>
                <c:pt idx="1731">
                  <c:v>-74.64</c:v>
                </c:pt>
                <c:pt idx="1732">
                  <c:v>-73.09</c:v>
                </c:pt>
                <c:pt idx="1733">
                  <c:v>-71.41</c:v>
                </c:pt>
                <c:pt idx="1734">
                  <c:v>-69.56</c:v>
                </c:pt>
                <c:pt idx="1735">
                  <c:v>-67.58</c:v>
                </c:pt>
                <c:pt idx="1736">
                  <c:v>-65.5</c:v>
                </c:pt>
                <c:pt idx="1737">
                  <c:v>-63.35</c:v>
                </c:pt>
                <c:pt idx="1738">
                  <c:v>-61.03</c:v>
                </c:pt>
                <c:pt idx="1739">
                  <c:v>-58.54</c:v>
                </c:pt>
                <c:pt idx="1740">
                  <c:v>-55.95</c:v>
                </c:pt>
                <c:pt idx="1741">
                  <c:v>-53.23</c:v>
                </c:pt>
                <c:pt idx="1742">
                  <c:v>-50.19</c:v>
                </c:pt>
                <c:pt idx="1743">
                  <c:v>-46.74</c:v>
                </c:pt>
                <c:pt idx="1744">
                  <c:v>-43.07</c:v>
                </c:pt>
                <c:pt idx="1745">
                  <c:v>-39.61</c:v>
                </c:pt>
                <c:pt idx="1746">
                  <c:v>-36.94</c:v>
                </c:pt>
                <c:pt idx="1747">
                  <c:v>-35.17</c:v>
                </c:pt>
                <c:pt idx="1748">
                  <c:v>-33.96</c:v>
                </c:pt>
                <c:pt idx="1749">
                  <c:v>-32.68</c:v>
                </c:pt>
                <c:pt idx="1750">
                  <c:v>-31.05</c:v>
                </c:pt>
                <c:pt idx="1751">
                  <c:v>-28.15</c:v>
                </c:pt>
                <c:pt idx="1752">
                  <c:v>-24.29</c:v>
                </c:pt>
                <c:pt idx="1753">
                  <c:v>-20.350000000000001</c:v>
                </c:pt>
                <c:pt idx="1754">
                  <c:v>-17.309999999999999</c:v>
                </c:pt>
                <c:pt idx="1755">
                  <c:v>-15.58</c:v>
                </c:pt>
                <c:pt idx="1756">
                  <c:v>-14.44</c:v>
                </c:pt>
                <c:pt idx="1757">
                  <c:v>-13.05</c:v>
                </c:pt>
                <c:pt idx="1758">
                  <c:v>-10.64</c:v>
                </c:pt>
                <c:pt idx="1759">
                  <c:v>-7.16</c:v>
                </c:pt>
                <c:pt idx="1760">
                  <c:v>-2.98</c:v>
                </c:pt>
                <c:pt idx="1761">
                  <c:v>1.24</c:v>
                </c:pt>
                <c:pt idx="1762">
                  <c:v>4.49</c:v>
                </c:pt>
                <c:pt idx="1763">
                  <c:v>6.78</c:v>
                </c:pt>
                <c:pt idx="1764">
                  <c:v>8.7200000000000006</c:v>
                </c:pt>
                <c:pt idx="1765">
                  <c:v>10.78</c:v>
                </c:pt>
                <c:pt idx="1766">
                  <c:v>13.8</c:v>
                </c:pt>
                <c:pt idx="1767">
                  <c:v>17.420000000000002</c:v>
                </c:pt>
                <c:pt idx="1768">
                  <c:v>21.26</c:v>
                </c:pt>
                <c:pt idx="1769">
                  <c:v>24.67</c:v>
                </c:pt>
                <c:pt idx="1770">
                  <c:v>27.51</c:v>
                </c:pt>
                <c:pt idx="1771">
                  <c:v>29.81</c:v>
                </c:pt>
                <c:pt idx="1772">
                  <c:v>32.15</c:v>
                </c:pt>
                <c:pt idx="1773">
                  <c:v>34.5</c:v>
                </c:pt>
                <c:pt idx="1774">
                  <c:v>36.69</c:v>
                </c:pt>
                <c:pt idx="1775">
                  <c:v>39.200000000000003</c:v>
                </c:pt>
                <c:pt idx="1776">
                  <c:v>41.37</c:v>
                </c:pt>
                <c:pt idx="1777">
                  <c:v>43.01</c:v>
                </c:pt>
                <c:pt idx="1778">
                  <c:v>44.31</c:v>
                </c:pt>
                <c:pt idx="1779">
                  <c:v>45.38</c:v>
                </c:pt>
                <c:pt idx="1780">
                  <c:v>46.11</c:v>
                </c:pt>
                <c:pt idx="1781">
                  <c:v>46.76</c:v>
                </c:pt>
                <c:pt idx="1782">
                  <c:v>47.47</c:v>
                </c:pt>
                <c:pt idx="1783">
                  <c:v>47.93</c:v>
                </c:pt>
                <c:pt idx="1784">
                  <c:v>48.19</c:v>
                </c:pt>
                <c:pt idx="1785">
                  <c:v>48.12</c:v>
                </c:pt>
                <c:pt idx="1786">
                  <c:v>47.88</c:v>
                </c:pt>
                <c:pt idx="1787">
                  <c:v>47.89</c:v>
                </c:pt>
                <c:pt idx="1788">
                  <c:v>48.05</c:v>
                </c:pt>
                <c:pt idx="1789">
                  <c:v>48.12</c:v>
                </c:pt>
                <c:pt idx="1790">
                  <c:v>48.15</c:v>
                </c:pt>
                <c:pt idx="1791">
                  <c:v>48.19</c:v>
                </c:pt>
                <c:pt idx="1792">
                  <c:v>48.24</c:v>
                </c:pt>
                <c:pt idx="1793">
                  <c:v>48.14</c:v>
                </c:pt>
                <c:pt idx="1794">
                  <c:v>48.09</c:v>
                </c:pt>
                <c:pt idx="1795">
                  <c:v>48.17</c:v>
                </c:pt>
                <c:pt idx="1796">
                  <c:v>48.31</c:v>
                </c:pt>
                <c:pt idx="1797">
                  <c:v>48.42</c:v>
                </c:pt>
                <c:pt idx="1798">
                  <c:v>48.49</c:v>
                </c:pt>
                <c:pt idx="1799">
                  <c:v>48.52</c:v>
                </c:pt>
                <c:pt idx="1800">
                  <c:v>48.44</c:v>
                </c:pt>
                <c:pt idx="1801">
                  <c:v>48.25</c:v>
                </c:pt>
                <c:pt idx="1802">
                  <c:v>48.07</c:v>
                </c:pt>
                <c:pt idx="1803">
                  <c:v>47.96</c:v>
                </c:pt>
                <c:pt idx="1804">
                  <c:v>47.87</c:v>
                </c:pt>
                <c:pt idx="1805">
                  <c:v>47.79</c:v>
                </c:pt>
                <c:pt idx="1806">
                  <c:v>47.72</c:v>
                </c:pt>
                <c:pt idx="1807">
                  <c:v>47.62</c:v>
                </c:pt>
                <c:pt idx="1808">
                  <c:v>47.48</c:v>
                </c:pt>
                <c:pt idx="1809">
                  <c:v>47.23</c:v>
                </c:pt>
                <c:pt idx="1810">
                  <c:v>47</c:v>
                </c:pt>
                <c:pt idx="1811">
                  <c:v>46.82</c:v>
                </c:pt>
                <c:pt idx="1812">
                  <c:v>46.65</c:v>
                </c:pt>
                <c:pt idx="1813">
                  <c:v>46.53</c:v>
                </c:pt>
                <c:pt idx="1814">
                  <c:v>46.42</c:v>
                </c:pt>
                <c:pt idx="1815">
                  <c:v>46.25</c:v>
                </c:pt>
                <c:pt idx="1816">
                  <c:v>46.02</c:v>
                </c:pt>
                <c:pt idx="1817">
                  <c:v>45.74</c:v>
                </c:pt>
                <c:pt idx="1818">
                  <c:v>45.38</c:v>
                </c:pt>
                <c:pt idx="1819">
                  <c:v>44.99</c:v>
                </c:pt>
                <c:pt idx="1820">
                  <c:v>44.54</c:v>
                </c:pt>
                <c:pt idx="1821">
                  <c:v>43.98</c:v>
                </c:pt>
                <c:pt idx="1822">
                  <c:v>43.32</c:v>
                </c:pt>
                <c:pt idx="1823">
                  <c:v>42.59</c:v>
                </c:pt>
                <c:pt idx="1824">
                  <c:v>41.66</c:v>
                </c:pt>
                <c:pt idx="1825">
                  <c:v>40.51</c:v>
                </c:pt>
                <c:pt idx="1826">
                  <c:v>39.18</c:v>
                </c:pt>
                <c:pt idx="1827">
                  <c:v>37.86</c:v>
                </c:pt>
                <c:pt idx="1828">
                  <c:v>36.6</c:v>
                </c:pt>
                <c:pt idx="1829">
                  <c:v>35.35</c:v>
                </c:pt>
                <c:pt idx="1830">
                  <c:v>33.99</c:v>
                </c:pt>
                <c:pt idx="1831">
                  <c:v>32.28</c:v>
                </c:pt>
                <c:pt idx="1832">
                  <c:v>30.26</c:v>
                </c:pt>
                <c:pt idx="1833">
                  <c:v>28.14</c:v>
                </c:pt>
                <c:pt idx="1834">
                  <c:v>25.98</c:v>
                </c:pt>
                <c:pt idx="1835">
                  <c:v>23.72</c:v>
                </c:pt>
                <c:pt idx="1836">
                  <c:v>21.38</c:v>
                </c:pt>
                <c:pt idx="1837">
                  <c:v>18.98</c:v>
                </c:pt>
                <c:pt idx="1838">
                  <c:v>16.440000000000001</c:v>
                </c:pt>
                <c:pt idx="1839">
                  <c:v>13.71</c:v>
                </c:pt>
                <c:pt idx="1840">
                  <c:v>10.7</c:v>
                </c:pt>
                <c:pt idx="1841">
                  <c:v>7.51</c:v>
                </c:pt>
                <c:pt idx="1842">
                  <c:v>4.3099999999999996</c:v>
                </c:pt>
                <c:pt idx="1843">
                  <c:v>1.18</c:v>
                </c:pt>
                <c:pt idx="1844">
                  <c:v>-1.82</c:v>
                </c:pt>
                <c:pt idx="1845">
                  <c:v>-4.58</c:v>
                </c:pt>
                <c:pt idx="1846">
                  <c:v>-7.14</c:v>
                </c:pt>
                <c:pt idx="1847">
                  <c:v>-9.84</c:v>
                </c:pt>
                <c:pt idx="1848">
                  <c:v>-12.82</c:v>
                </c:pt>
                <c:pt idx="1849">
                  <c:v>-15.93</c:v>
                </c:pt>
                <c:pt idx="1850">
                  <c:v>-19.010000000000002</c:v>
                </c:pt>
                <c:pt idx="1851">
                  <c:v>-21.95</c:v>
                </c:pt>
                <c:pt idx="1852">
                  <c:v>-24.71</c:v>
                </c:pt>
                <c:pt idx="1853">
                  <c:v>-27.22</c:v>
                </c:pt>
                <c:pt idx="1854">
                  <c:v>-29.63</c:v>
                </c:pt>
                <c:pt idx="1855">
                  <c:v>-32.159999999999997</c:v>
                </c:pt>
                <c:pt idx="1856">
                  <c:v>-34.840000000000003</c:v>
                </c:pt>
                <c:pt idx="1857">
                  <c:v>-37.57</c:v>
                </c:pt>
                <c:pt idx="1858">
                  <c:v>-40.270000000000003</c:v>
                </c:pt>
                <c:pt idx="1859">
                  <c:v>-42.87</c:v>
                </c:pt>
                <c:pt idx="1860">
                  <c:v>-45.33</c:v>
                </c:pt>
                <c:pt idx="1861">
                  <c:v>-47.61</c:v>
                </c:pt>
                <c:pt idx="1862">
                  <c:v>-49.89</c:v>
                </c:pt>
                <c:pt idx="1863">
                  <c:v>-52.24</c:v>
                </c:pt>
                <c:pt idx="1864">
                  <c:v>-54.69</c:v>
                </c:pt>
                <c:pt idx="1865">
                  <c:v>-57.19</c:v>
                </c:pt>
                <c:pt idx="1866">
                  <c:v>-59.69</c:v>
                </c:pt>
                <c:pt idx="1867">
                  <c:v>-62.15</c:v>
                </c:pt>
                <c:pt idx="1868">
                  <c:v>-64.52</c:v>
                </c:pt>
                <c:pt idx="1869">
                  <c:v>-66.849999999999994</c:v>
                </c:pt>
                <c:pt idx="1870">
                  <c:v>-69.19</c:v>
                </c:pt>
                <c:pt idx="1871">
                  <c:v>-71.59</c:v>
                </c:pt>
                <c:pt idx="1872">
                  <c:v>-74</c:v>
                </c:pt>
                <c:pt idx="1873">
                  <c:v>-76.39</c:v>
                </c:pt>
                <c:pt idx="1874">
                  <c:v>-78.72</c:v>
                </c:pt>
                <c:pt idx="1875">
                  <c:v>-80.989999999999995</c:v>
                </c:pt>
                <c:pt idx="1876">
                  <c:v>-83.14</c:v>
                </c:pt>
                <c:pt idx="1877">
                  <c:v>-85.19</c:v>
                </c:pt>
                <c:pt idx="1878">
                  <c:v>-87.12</c:v>
                </c:pt>
                <c:pt idx="1879">
                  <c:v>-88.97</c:v>
                </c:pt>
                <c:pt idx="1880">
                  <c:v>-90.71</c:v>
                </c:pt>
                <c:pt idx="1881">
                  <c:v>-92.39</c:v>
                </c:pt>
                <c:pt idx="1882">
                  <c:v>-93.99</c:v>
                </c:pt>
                <c:pt idx="1883">
                  <c:v>-95.53</c:v>
                </c:pt>
                <c:pt idx="1884">
                  <c:v>-96.95</c:v>
                </c:pt>
                <c:pt idx="1885">
                  <c:v>-98.2</c:v>
                </c:pt>
                <c:pt idx="1886">
                  <c:v>-99.21</c:v>
                </c:pt>
                <c:pt idx="1887">
                  <c:v>-99.99</c:v>
                </c:pt>
                <c:pt idx="1888">
                  <c:v>-100.61</c:v>
                </c:pt>
                <c:pt idx="1889">
                  <c:v>-101.15</c:v>
                </c:pt>
                <c:pt idx="1890">
                  <c:v>-101.69</c:v>
                </c:pt>
                <c:pt idx="1891">
                  <c:v>-102.23</c:v>
                </c:pt>
                <c:pt idx="1892">
                  <c:v>-102.77</c:v>
                </c:pt>
                <c:pt idx="1893">
                  <c:v>-103.28</c:v>
                </c:pt>
                <c:pt idx="1894">
                  <c:v>-103.75</c:v>
                </c:pt>
                <c:pt idx="1895">
                  <c:v>-104.11</c:v>
                </c:pt>
                <c:pt idx="1896">
                  <c:v>-104.37</c:v>
                </c:pt>
                <c:pt idx="1897">
                  <c:v>-104.55</c:v>
                </c:pt>
                <c:pt idx="1898">
                  <c:v>-104.66</c:v>
                </c:pt>
                <c:pt idx="1899">
                  <c:v>-104.74</c:v>
                </c:pt>
                <c:pt idx="1900">
                  <c:v>-104.8</c:v>
                </c:pt>
                <c:pt idx="1901">
                  <c:v>-104.85</c:v>
                </c:pt>
                <c:pt idx="1902">
                  <c:v>-104.93</c:v>
                </c:pt>
                <c:pt idx="1903">
                  <c:v>-104.98</c:v>
                </c:pt>
                <c:pt idx="1904">
                  <c:v>-104.98</c:v>
                </c:pt>
                <c:pt idx="1905">
                  <c:v>-104.92</c:v>
                </c:pt>
                <c:pt idx="1906">
                  <c:v>-104.77</c:v>
                </c:pt>
                <c:pt idx="1907">
                  <c:v>-104.56</c:v>
                </c:pt>
                <c:pt idx="1908">
                  <c:v>-104.31</c:v>
                </c:pt>
                <c:pt idx="1909">
                  <c:v>-104.05</c:v>
                </c:pt>
                <c:pt idx="1910">
                  <c:v>-103.81</c:v>
                </c:pt>
                <c:pt idx="1911">
                  <c:v>-103.59</c:v>
                </c:pt>
                <c:pt idx="1912">
                  <c:v>-103.38</c:v>
                </c:pt>
                <c:pt idx="1913">
                  <c:v>-103.18</c:v>
                </c:pt>
                <c:pt idx="1914">
                  <c:v>-102.95</c:v>
                </c:pt>
                <c:pt idx="1915">
                  <c:v>-102.67</c:v>
                </c:pt>
                <c:pt idx="1916">
                  <c:v>-102.33</c:v>
                </c:pt>
                <c:pt idx="1917">
                  <c:v>-101.94</c:v>
                </c:pt>
                <c:pt idx="1918">
                  <c:v>-101.51</c:v>
                </c:pt>
                <c:pt idx="1919">
                  <c:v>-101.06</c:v>
                </c:pt>
                <c:pt idx="1920">
                  <c:v>-100.6</c:v>
                </c:pt>
                <c:pt idx="1921">
                  <c:v>-100.11</c:v>
                </c:pt>
                <c:pt idx="1922">
                  <c:v>-99.59</c:v>
                </c:pt>
                <c:pt idx="1923">
                  <c:v>-99</c:v>
                </c:pt>
                <c:pt idx="1924">
                  <c:v>-98.37</c:v>
                </c:pt>
                <c:pt idx="1925">
                  <c:v>-97.67</c:v>
                </c:pt>
                <c:pt idx="1926">
                  <c:v>-96.94</c:v>
                </c:pt>
                <c:pt idx="1927">
                  <c:v>-96.15</c:v>
                </c:pt>
                <c:pt idx="1928">
                  <c:v>-95.33</c:v>
                </c:pt>
                <c:pt idx="1929">
                  <c:v>-94.49</c:v>
                </c:pt>
                <c:pt idx="1930">
                  <c:v>-93.62</c:v>
                </c:pt>
                <c:pt idx="1931">
                  <c:v>-92.68</c:v>
                </c:pt>
                <c:pt idx="1932">
                  <c:v>-91.68</c:v>
                </c:pt>
                <c:pt idx="1933">
                  <c:v>-90.57</c:v>
                </c:pt>
                <c:pt idx="1934">
                  <c:v>-89.34</c:v>
                </c:pt>
                <c:pt idx="1935">
                  <c:v>-88.02</c:v>
                </c:pt>
                <c:pt idx="1936">
                  <c:v>-86.66</c:v>
                </c:pt>
                <c:pt idx="1937">
                  <c:v>-85.31</c:v>
                </c:pt>
                <c:pt idx="1938">
                  <c:v>-83.96</c:v>
                </c:pt>
                <c:pt idx="1939">
                  <c:v>-82.56</c:v>
                </c:pt>
                <c:pt idx="1940">
                  <c:v>-81.069999999999993</c:v>
                </c:pt>
                <c:pt idx="1941">
                  <c:v>-79.459999999999994</c:v>
                </c:pt>
                <c:pt idx="1942">
                  <c:v>-77.7</c:v>
                </c:pt>
                <c:pt idx="1943">
                  <c:v>-75.8</c:v>
                </c:pt>
                <c:pt idx="1944">
                  <c:v>-73.8</c:v>
                </c:pt>
                <c:pt idx="1945">
                  <c:v>-71.760000000000005</c:v>
                </c:pt>
                <c:pt idx="1946">
                  <c:v>-69.7</c:v>
                </c:pt>
                <c:pt idx="1947">
                  <c:v>-67.599999999999994</c:v>
                </c:pt>
                <c:pt idx="1948">
                  <c:v>-65.41</c:v>
                </c:pt>
                <c:pt idx="1949">
                  <c:v>-63.13</c:v>
                </c:pt>
                <c:pt idx="1950">
                  <c:v>-60.65</c:v>
                </c:pt>
                <c:pt idx="1951">
                  <c:v>-57.99</c:v>
                </c:pt>
                <c:pt idx="1952">
                  <c:v>-55.24</c:v>
                </c:pt>
                <c:pt idx="1953">
                  <c:v>-52.4</c:v>
                </c:pt>
                <c:pt idx="1954">
                  <c:v>-49.45</c:v>
                </c:pt>
                <c:pt idx="1955">
                  <c:v>-46.42</c:v>
                </c:pt>
                <c:pt idx="1956">
                  <c:v>-43.32</c:v>
                </c:pt>
                <c:pt idx="1957">
                  <c:v>-40.19</c:v>
                </c:pt>
                <c:pt idx="1958">
                  <c:v>-37.119999999999997</c:v>
                </c:pt>
                <c:pt idx="1959">
                  <c:v>-34.33</c:v>
                </c:pt>
                <c:pt idx="1960">
                  <c:v>-31.93</c:v>
                </c:pt>
                <c:pt idx="1961">
                  <c:v>-29.82</c:v>
                </c:pt>
                <c:pt idx="1962">
                  <c:v>-27.66</c:v>
                </c:pt>
                <c:pt idx="1963">
                  <c:v>-24.95</c:v>
                </c:pt>
                <c:pt idx="1964">
                  <c:v>-21.38</c:v>
                </c:pt>
                <c:pt idx="1965">
                  <c:v>-17.18</c:v>
                </c:pt>
                <c:pt idx="1966">
                  <c:v>-13.25</c:v>
                </c:pt>
                <c:pt idx="1967">
                  <c:v>-10.28</c:v>
                </c:pt>
                <c:pt idx="1968">
                  <c:v>-8.33</c:v>
                </c:pt>
                <c:pt idx="1969">
                  <c:v>-6.84</c:v>
                </c:pt>
                <c:pt idx="1970">
                  <c:v>-5.05</c:v>
                </c:pt>
                <c:pt idx="1971">
                  <c:v>-1.88</c:v>
                </c:pt>
                <c:pt idx="1972">
                  <c:v>1.9</c:v>
                </c:pt>
                <c:pt idx="1973">
                  <c:v>5.91</c:v>
                </c:pt>
                <c:pt idx="1974">
                  <c:v>9.33</c:v>
                </c:pt>
                <c:pt idx="1975">
                  <c:v>12.24</c:v>
                </c:pt>
                <c:pt idx="1976">
                  <c:v>15.01</c:v>
                </c:pt>
                <c:pt idx="1977">
                  <c:v>17.73</c:v>
                </c:pt>
                <c:pt idx="1978">
                  <c:v>20.86</c:v>
                </c:pt>
                <c:pt idx="1979">
                  <c:v>24.18</c:v>
                </c:pt>
                <c:pt idx="1980">
                  <c:v>27.69</c:v>
                </c:pt>
                <c:pt idx="1981">
                  <c:v>30.85</c:v>
                </c:pt>
                <c:pt idx="1982">
                  <c:v>33.799999999999997</c:v>
                </c:pt>
                <c:pt idx="1983">
                  <c:v>36.700000000000003</c:v>
                </c:pt>
                <c:pt idx="1984">
                  <c:v>39.520000000000003</c:v>
                </c:pt>
                <c:pt idx="1985">
                  <c:v>41.9</c:v>
                </c:pt>
                <c:pt idx="1986">
                  <c:v>43.79</c:v>
                </c:pt>
                <c:pt idx="1987">
                  <c:v>45.36</c:v>
                </c:pt>
                <c:pt idx="1988">
                  <c:v>47.04</c:v>
                </c:pt>
                <c:pt idx="1989">
                  <c:v>49.31</c:v>
                </c:pt>
                <c:pt idx="1990">
                  <c:v>51.59</c:v>
                </c:pt>
                <c:pt idx="1991">
                  <c:v>53.61</c:v>
                </c:pt>
                <c:pt idx="1992">
                  <c:v>55.47</c:v>
                </c:pt>
                <c:pt idx="1993">
                  <c:v>57.17</c:v>
                </c:pt>
                <c:pt idx="1994">
                  <c:v>58.52</c:v>
                </c:pt>
                <c:pt idx="1995">
                  <c:v>59.76</c:v>
                </c:pt>
                <c:pt idx="1996">
                  <c:v>61.46</c:v>
                </c:pt>
                <c:pt idx="1997">
                  <c:v>62.8</c:v>
                </c:pt>
                <c:pt idx="1998">
                  <c:v>63.93</c:v>
                </c:pt>
                <c:pt idx="1999">
                  <c:v>64.819999999999993</c:v>
                </c:pt>
                <c:pt idx="2000">
                  <c:v>65.86</c:v>
                </c:pt>
                <c:pt idx="2001">
                  <c:v>66.7</c:v>
                </c:pt>
                <c:pt idx="2002">
                  <c:v>67.459999999999994</c:v>
                </c:pt>
                <c:pt idx="2003">
                  <c:v>68.239999999999995</c:v>
                </c:pt>
                <c:pt idx="2004">
                  <c:v>68.77</c:v>
                </c:pt>
                <c:pt idx="2005">
                  <c:v>68.989999999999995</c:v>
                </c:pt>
                <c:pt idx="2006">
                  <c:v>69.12</c:v>
                </c:pt>
                <c:pt idx="2007">
                  <c:v>69.16</c:v>
                </c:pt>
                <c:pt idx="2008">
                  <c:v>69.099999999999994</c:v>
                </c:pt>
                <c:pt idx="2009">
                  <c:v>68.89</c:v>
                </c:pt>
                <c:pt idx="2010">
                  <c:v>68.569999999999993</c:v>
                </c:pt>
                <c:pt idx="2011">
                  <c:v>68.260000000000005</c:v>
                </c:pt>
                <c:pt idx="2012">
                  <c:v>68.069999999999993</c:v>
                </c:pt>
                <c:pt idx="2013">
                  <c:v>67.97</c:v>
                </c:pt>
                <c:pt idx="2014">
                  <c:v>67.760000000000005</c:v>
                </c:pt>
                <c:pt idx="2015">
                  <c:v>67.48</c:v>
                </c:pt>
                <c:pt idx="2016">
                  <c:v>67.09</c:v>
                </c:pt>
                <c:pt idx="2017">
                  <c:v>66.680000000000007</c:v>
                </c:pt>
                <c:pt idx="2018">
                  <c:v>66.36</c:v>
                </c:pt>
                <c:pt idx="2019">
                  <c:v>66.05</c:v>
                </c:pt>
                <c:pt idx="2020">
                  <c:v>65.83</c:v>
                </c:pt>
                <c:pt idx="2021">
                  <c:v>65.540000000000006</c:v>
                </c:pt>
                <c:pt idx="2022">
                  <c:v>65.28</c:v>
                </c:pt>
                <c:pt idx="2023">
                  <c:v>65.09</c:v>
                </c:pt>
                <c:pt idx="2024">
                  <c:v>64.88</c:v>
                </c:pt>
                <c:pt idx="2025">
                  <c:v>64.67</c:v>
                </c:pt>
                <c:pt idx="2026">
                  <c:v>64.400000000000006</c:v>
                </c:pt>
                <c:pt idx="2027">
                  <c:v>64.2</c:v>
                </c:pt>
                <c:pt idx="2028">
                  <c:v>63.87</c:v>
                </c:pt>
                <c:pt idx="2029">
                  <c:v>63.46</c:v>
                </c:pt>
                <c:pt idx="2030">
                  <c:v>62.93</c:v>
                </c:pt>
                <c:pt idx="2031">
                  <c:v>62.35</c:v>
                </c:pt>
                <c:pt idx="2032">
                  <c:v>61.79</c:v>
                </c:pt>
                <c:pt idx="2033">
                  <c:v>61.1</c:v>
                </c:pt>
                <c:pt idx="2034">
                  <c:v>60.4</c:v>
                </c:pt>
                <c:pt idx="2035">
                  <c:v>59.72</c:v>
                </c:pt>
                <c:pt idx="2036">
                  <c:v>58.9</c:v>
                </c:pt>
                <c:pt idx="2037">
                  <c:v>57.93</c:v>
                </c:pt>
                <c:pt idx="2038">
                  <c:v>56.76</c:v>
                </c:pt>
                <c:pt idx="2039">
                  <c:v>55.29</c:v>
                </c:pt>
                <c:pt idx="2040">
                  <c:v>53.69</c:v>
                </c:pt>
                <c:pt idx="2041">
                  <c:v>51.92</c:v>
                </c:pt>
                <c:pt idx="2042">
                  <c:v>50.19</c:v>
                </c:pt>
                <c:pt idx="2043">
                  <c:v>48.44</c:v>
                </c:pt>
                <c:pt idx="2044">
                  <c:v>46.67</c:v>
                </c:pt>
                <c:pt idx="2045">
                  <c:v>44.7</c:v>
                </c:pt>
                <c:pt idx="2046">
                  <c:v>42.19</c:v>
                </c:pt>
                <c:pt idx="2047">
                  <c:v>39.24</c:v>
                </c:pt>
                <c:pt idx="2048">
                  <c:v>36.21</c:v>
                </c:pt>
                <c:pt idx="2049">
                  <c:v>33.6</c:v>
                </c:pt>
                <c:pt idx="2050">
                  <c:v>30.62</c:v>
                </c:pt>
                <c:pt idx="2051">
                  <c:v>27.4</c:v>
                </c:pt>
                <c:pt idx="2052">
                  <c:v>24.31</c:v>
                </c:pt>
                <c:pt idx="2053">
                  <c:v>21.42</c:v>
                </c:pt>
                <c:pt idx="2054">
                  <c:v>18.5</c:v>
                </c:pt>
                <c:pt idx="2055">
                  <c:v>15.04</c:v>
                </c:pt>
                <c:pt idx="2056">
                  <c:v>11.69</c:v>
                </c:pt>
                <c:pt idx="2057">
                  <c:v>8.85</c:v>
                </c:pt>
                <c:pt idx="2058">
                  <c:v>6.18</c:v>
                </c:pt>
                <c:pt idx="2059">
                  <c:v>3.22</c:v>
                </c:pt>
                <c:pt idx="2060">
                  <c:v>-0.25</c:v>
                </c:pt>
                <c:pt idx="2061">
                  <c:v>-3.78</c:v>
                </c:pt>
                <c:pt idx="2062">
                  <c:v>-6.87</c:v>
                </c:pt>
                <c:pt idx="2063">
                  <c:v>-9.6</c:v>
                </c:pt>
                <c:pt idx="2064">
                  <c:v>-12.2</c:v>
                </c:pt>
                <c:pt idx="2065">
                  <c:v>-14.87</c:v>
                </c:pt>
                <c:pt idx="2066">
                  <c:v>-17.72</c:v>
                </c:pt>
                <c:pt idx="2067">
                  <c:v>-20.83</c:v>
                </c:pt>
                <c:pt idx="2068">
                  <c:v>-24.1</c:v>
                </c:pt>
                <c:pt idx="2069">
                  <c:v>-27.29</c:v>
                </c:pt>
                <c:pt idx="2070">
                  <c:v>-30.31</c:v>
                </c:pt>
                <c:pt idx="2071">
                  <c:v>-33.200000000000003</c:v>
                </c:pt>
                <c:pt idx="2072">
                  <c:v>-36.07</c:v>
                </c:pt>
                <c:pt idx="2073">
                  <c:v>-39.119999999999997</c:v>
                </c:pt>
                <c:pt idx="2074">
                  <c:v>-42.25</c:v>
                </c:pt>
                <c:pt idx="2075">
                  <c:v>-45.27</c:v>
                </c:pt>
                <c:pt idx="2076">
                  <c:v>-48.17</c:v>
                </c:pt>
                <c:pt idx="2077">
                  <c:v>-51.04</c:v>
                </c:pt>
                <c:pt idx="2078">
                  <c:v>-53.88</c:v>
                </c:pt>
                <c:pt idx="2079">
                  <c:v>-56.68</c:v>
                </c:pt>
                <c:pt idx="2080">
                  <c:v>-59.37</c:v>
                </c:pt>
                <c:pt idx="2081">
                  <c:v>-61.95</c:v>
                </c:pt>
                <c:pt idx="2082">
                  <c:v>-64.39</c:v>
                </c:pt>
                <c:pt idx="2083">
                  <c:v>-66.66</c:v>
                </c:pt>
                <c:pt idx="2084">
                  <c:v>-68.81</c:v>
                </c:pt>
                <c:pt idx="2085">
                  <c:v>-70.86</c:v>
                </c:pt>
                <c:pt idx="2086">
                  <c:v>-72.87</c:v>
                </c:pt>
                <c:pt idx="2087">
                  <c:v>-74.88</c:v>
                </c:pt>
                <c:pt idx="2088">
                  <c:v>-76.900000000000006</c:v>
                </c:pt>
                <c:pt idx="2089">
                  <c:v>-78.95</c:v>
                </c:pt>
                <c:pt idx="2090">
                  <c:v>-80.98</c:v>
                </c:pt>
                <c:pt idx="2091">
                  <c:v>-82.97</c:v>
                </c:pt>
                <c:pt idx="2092">
                  <c:v>-84.89</c:v>
                </c:pt>
                <c:pt idx="2093">
                  <c:v>-86.7</c:v>
                </c:pt>
                <c:pt idx="2094">
                  <c:v>-88.37</c:v>
                </c:pt>
                <c:pt idx="2095">
                  <c:v>-89.83</c:v>
                </c:pt>
                <c:pt idx="2096">
                  <c:v>-91.08</c:v>
                </c:pt>
                <c:pt idx="2097">
                  <c:v>-92.2</c:v>
                </c:pt>
                <c:pt idx="2098">
                  <c:v>-93.21</c:v>
                </c:pt>
                <c:pt idx="2099">
                  <c:v>-94.16</c:v>
                </c:pt>
                <c:pt idx="2100">
                  <c:v>-95.07</c:v>
                </c:pt>
                <c:pt idx="2101">
                  <c:v>-95.86</c:v>
                </c:pt>
                <c:pt idx="2102">
                  <c:v>-96.56</c:v>
                </c:pt>
                <c:pt idx="2103">
                  <c:v>-97.14</c:v>
                </c:pt>
                <c:pt idx="2104">
                  <c:v>-97.6</c:v>
                </c:pt>
                <c:pt idx="2105">
                  <c:v>-97.98</c:v>
                </c:pt>
                <c:pt idx="2106">
                  <c:v>-98.27</c:v>
                </c:pt>
                <c:pt idx="2107">
                  <c:v>-98.48</c:v>
                </c:pt>
                <c:pt idx="2108">
                  <c:v>-98.61</c:v>
                </c:pt>
                <c:pt idx="2109">
                  <c:v>-98.68</c:v>
                </c:pt>
                <c:pt idx="2110">
                  <c:v>-98.69</c:v>
                </c:pt>
                <c:pt idx="2111">
                  <c:v>-98.62</c:v>
                </c:pt>
                <c:pt idx="2112">
                  <c:v>-98.47</c:v>
                </c:pt>
                <c:pt idx="2113">
                  <c:v>-98.23</c:v>
                </c:pt>
                <c:pt idx="2114">
                  <c:v>-97.93</c:v>
                </c:pt>
                <c:pt idx="2115">
                  <c:v>-97.61</c:v>
                </c:pt>
                <c:pt idx="2116">
                  <c:v>-97.29</c:v>
                </c:pt>
                <c:pt idx="2117">
                  <c:v>-96.96</c:v>
                </c:pt>
                <c:pt idx="2118">
                  <c:v>-96.63</c:v>
                </c:pt>
                <c:pt idx="2119">
                  <c:v>-96.3</c:v>
                </c:pt>
                <c:pt idx="2120">
                  <c:v>-96.01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D71-4963-A86E-6615FCA1C26A}"/>
            </c:ext>
          </c:extLst>
        </c:ser>
        <c:ser>
          <c:idx val="1"/>
          <c:order val="1"/>
          <c:tx>
            <c:strRef>
              <c:f>動作1整理!$C$1</c:f>
              <c:strCache>
                <c:ptCount val="1"/>
                <c:pt idx="0">
                  <c:v>二</c:v>
                </c:pt>
              </c:strCache>
            </c:strRef>
          </c:tx>
          <c:spPr>
            <a:ln w="28575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val>
            <c:numRef>
              <c:f>動作1整理!$C$2:$C$2172</c:f>
              <c:numCache>
                <c:formatCode>General</c:formatCode>
                <c:ptCount val="2171"/>
                <c:pt idx="0">
                  <c:v>-39.44</c:v>
                </c:pt>
                <c:pt idx="1">
                  <c:v>-58.7</c:v>
                </c:pt>
                <c:pt idx="2">
                  <c:v>16.64</c:v>
                </c:pt>
                <c:pt idx="3">
                  <c:v>15.94</c:v>
                </c:pt>
                <c:pt idx="4">
                  <c:v>-8.7100000000000009</c:v>
                </c:pt>
                <c:pt idx="5">
                  <c:v>46.52</c:v>
                </c:pt>
                <c:pt idx="6">
                  <c:v>-37.200000000000003</c:v>
                </c:pt>
                <c:pt idx="7">
                  <c:v>-51.85</c:v>
                </c:pt>
                <c:pt idx="8">
                  <c:v>-76.069999999999993</c:v>
                </c:pt>
                <c:pt idx="9">
                  <c:v>-70.930000000000007</c:v>
                </c:pt>
                <c:pt idx="10">
                  <c:v>-70.52</c:v>
                </c:pt>
                <c:pt idx="11">
                  <c:v>-70.12</c:v>
                </c:pt>
                <c:pt idx="12">
                  <c:v>-69.709999999999994</c:v>
                </c:pt>
                <c:pt idx="13">
                  <c:v>-69.3</c:v>
                </c:pt>
                <c:pt idx="14">
                  <c:v>-68.88</c:v>
                </c:pt>
                <c:pt idx="15">
                  <c:v>-68.47</c:v>
                </c:pt>
                <c:pt idx="16">
                  <c:v>-68.05</c:v>
                </c:pt>
                <c:pt idx="17">
                  <c:v>-67.63</c:v>
                </c:pt>
                <c:pt idx="18">
                  <c:v>-67.2</c:v>
                </c:pt>
                <c:pt idx="19">
                  <c:v>-66.760000000000005</c:v>
                </c:pt>
                <c:pt idx="20">
                  <c:v>-66.33</c:v>
                </c:pt>
                <c:pt idx="21">
                  <c:v>-65.89</c:v>
                </c:pt>
                <c:pt idx="22">
                  <c:v>-65.459999999999994</c:v>
                </c:pt>
                <c:pt idx="23">
                  <c:v>-65.05</c:v>
                </c:pt>
                <c:pt idx="24">
                  <c:v>-64.63</c:v>
                </c:pt>
                <c:pt idx="25">
                  <c:v>-64.22</c:v>
                </c:pt>
                <c:pt idx="26">
                  <c:v>-63.8</c:v>
                </c:pt>
                <c:pt idx="27">
                  <c:v>-63.39</c:v>
                </c:pt>
                <c:pt idx="28">
                  <c:v>-62.97</c:v>
                </c:pt>
                <c:pt idx="29">
                  <c:v>-62.55</c:v>
                </c:pt>
                <c:pt idx="30">
                  <c:v>-62.14</c:v>
                </c:pt>
                <c:pt idx="31">
                  <c:v>-61.72</c:v>
                </c:pt>
                <c:pt idx="32">
                  <c:v>-61.29</c:v>
                </c:pt>
                <c:pt idx="33">
                  <c:v>-60.85</c:v>
                </c:pt>
                <c:pt idx="34">
                  <c:v>-60.4</c:v>
                </c:pt>
                <c:pt idx="35">
                  <c:v>-59.95</c:v>
                </c:pt>
                <c:pt idx="36">
                  <c:v>-59.5</c:v>
                </c:pt>
                <c:pt idx="37">
                  <c:v>-59.05</c:v>
                </c:pt>
                <c:pt idx="38">
                  <c:v>-58.59</c:v>
                </c:pt>
                <c:pt idx="39">
                  <c:v>-58.14</c:v>
                </c:pt>
                <c:pt idx="40">
                  <c:v>-57.7</c:v>
                </c:pt>
                <c:pt idx="41">
                  <c:v>-57.29</c:v>
                </c:pt>
                <c:pt idx="42">
                  <c:v>-56.88</c:v>
                </c:pt>
                <c:pt idx="43">
                  <c:v>-56.48</c:v>
                </c:pt>
                <c:pt idx="44">
                  <c:v>-56.09</c:v>
                </c:pt>
                <c:pt idx="45">
                  <c:v>-55.73</c:v>
                </c:pt>
                <c:pt idx="46">
                  <c:v>-55.36</c:v>
                </c:pt>
                <c:pt idx="47">
                  <c:v>-54.99</c:v>
                </c:pt>
                <c:pt idx="48">
                  <c:v>-54.62</c:v>
                </c:pt>
                <c:pt idx="49">
                  <c:v>-54.25</c:v>
                </c:pt>
                <c:pt idx="50">
                  <c:v>-53.85</c:v>
                </c:pt>
                <c:pt idx="51">
                  <c:v>-53.44</c:v>
                </c:pt>
                <c:pt idx="52">
                  <c:v>-53.02</c:v>
                </c:pt>
                <c:pt idx="53">
                  <c:v>-52.58</c:v>
                </c:pt>
                <c:pt idx="54">
                  <c:v>-52.12</c:v>
                </c:pt>
                <c:pt idx="55">
                  <c:v>-51.65</c:v>
                </c:pt>
                <c:pt idx="56">
                  <c:v>-51.17</c:v>
                </c:pt>
                <c:pt idx="57">
                  <c:v>-50.66</c:v>
                </c:pt>
                <c:pt idx="58">
                  <c:v>-50.14</c:v>
                </c:pt>
                <c:pt idx="59">
                  <c:v>-49.64</c:v>
                </c:pt>
                <c:pt idx="60">
                  <c:v>-49.13</c:v>
                </c:pt>
                <c:pt idx="61">
                  <c:v>-48.63</c:v>
                </c:pt>
                <c:pt idx="62">
                  <c:v>-48.14</c:v>
                </c:pt>
                <c:pt idx="63">
                  <c:v>-47.66</c:v>
                </c:pt>
                <c:pt idx="64">
                  <c:v>-47.2</c:v>
                </c:pt>
                <c:pt idx="65">
                  <c:v>-46.73</c:v>
                </c:pt>
                <c:pt idx="66">
                  <c:v>-46.29</c:v>
                </c:pt>
                <c:pt idx="67">
                  <c:v>-45.85</c:v>
                </c:pt>
                <c:pt idx="68">
                  <c:v>-45.43</c:v>
                </c:pt>
                <c:pt idx="69">
                  <c:v>-45</c:v>
                </c:pt>
                <c:pt idx="70">
                  <c:v>-44.58</c:v>
                </c:pt>
                <c:pt idx="71">
                  <c:v>-44.14</c:v>
                </c:pt>
                <c:pt idx="72">
                  <c:v>-43.71</c:v>
                </c:pt>
                <c:pt idx="73">
                  <c:v>-43.24</c:v>
                </c:pt>
                <c:pt idx="74">
                  <c:v>-42.76</c:v>
                </c:pt>
                <c:pt idx="75">
                  <c:v>-42.28</c:v>
                </c:pt>
                <c:pt idx="76">
                  <c:v>-41.8</c:v>
                </c:pt>
                <c:pt idx="77">
                  <c:v>-41.32</c:v>
                </c:pt>
                <c:pt idx="78">
                  <c:v>-40.85</c:v>
                </c:pt>
                <c:pt idx="79">
                  <c:v>-40.380000000000003</c:v>
                </c:pt>
                <c:pt idx="80">
                  <c:v>-39.93</c:v>
                </c:pt>
                <c:pt idx="81">
                  <c:v>-39.450000000000003</c:v>
                </c:pt>
                <c:pt idx="82">
                  <c:v>-38.96</c:v>
                </c:pt>
                <c:pt idx="83">
                  <c:v>-38.47</c:v>
                </c:pt>
                <c:pt idx="84">
                  <c:v>-37.950000000000003</c:v>
                </c:pt>
                <c:pt idx="85">
                  <c:v>-37.4</c:v>
                </c:pt>
                <c:pt idx="86">
                  <c:v>-36.840000000000003</c:v>
                </c:pt>
                <c:pt idx="87">
                  <c:v>-36.26</c:v>
                </c:pt>
                <c:pt idx="88">
                  <c:v>-35.68</c:v>
                </c:pt>
                <c:pt idx="89">
                  <c:v>-35.11</c:v>
                </c:pt>
                <c:pt idx="90">
                  <c:v>-34.590000000000003</c:v>
                </c:pt>
                <c:pt idx="91">
                  <c:v>-34.11</c:v>
                </c:pt>
                <c:pt idx="92">
                  <c:v>-33.659999999999997</c:v>
                </c:pt>
                <c:pt idx="93">
                  <c:v>-33.26</c:v>
                </c:pt>
                <c:pt idx="94">
                  <c:v>-32.869999999999997</c:v>
                </c:pt>
                <c:pt idx="95">
                  <c:v>-32.5</c:v>
                </c:pt>
                <c:pt idx="96">
                  <c:v>-32.119999999999997</c:v>
                </c:pt>
                <c:pt idx="97">
                  <c:v>-31.73</c:v>
                </c:pt>
                <c:pt idx="98">
                  <c:v>-31.33</c:v>
                </c:pt>
                <c:pt idx="99">
                  <c:v>-30.88</c:v>
                </c:pt>
                <c:pt idx="100">
                  <c:v>-30.41</c:v>
                </c:pt>
                <c:pt idx="101">
                  <c:v>-29.9</c:v>
                </c:pt>
                <c:pt idx="102">
                  <c:v>-29.37</c:v>
                </c:pt>
                <c:pt idx="103">
                  <c:v>-28.82</c:v>
                </c:pt>
                <c:pt idx="104">
                  <c:v>-28.27</c:v>
                </c:pt>
                <c:pt idx="105">
                  <c:v>-27.72</c:v>
                </c:pt>
                <c:pt idx="106">
                  <c:v>-27.18</c:v>
                </c:pt>
                <c:pt idx="107">
                  <c:v>-26.65</c:v>
                </c:pt>
                <c:pt idx="108">
                  <c:v>-26.12</c:v>
                </c:pt>
                <c:pt idx="109">
                  <c:v>-25.56</c:v>
                </c:pt>
                <c:pt idx="110">
                  <c:v>-24.99</c:v>
                </c:pt>
                <c:pt idx="111">
                  <c:v>-24.39</c:v>
                </c:pt>
                <c:pt idx="112">
                  <c:v>-23.78</c:v>
                </c:pt>
                <c:pt idx="113">
                  <c:v>-23.15</c:v>
                </c:pt>
                <c:pt idx="114">
                  <c:v>-22.54</c:v>
                </c:pt>
                <c:pt idx="115">
                  <c:v>-21.96</c:v>
                </c:pt>
                <c:pt idx="116">
                  <c:v>-21.42</c:v>
                </c:pt>
                <c:pt idx="117">
                  <c:v>-20.91</c:v>
                </c:pt>
                <c:pt idx="118">
                  <c:v>-20.46</c:v>
                </c:pt>
                <c:pt idx="119">
                  <c:v>-20.03</c:v>
                </c:pt>
                <c:pt idx="120">
                  <c:v>-19.62</c:v>
                </c:pt>
                <c:pt idx="121">
                  <c:v>-19.2</c:v>
                </c:pt>
                <c:pt idx="122">
                  <c:v>-18.78</c:v>
                </c:pt>
                <c:pt idx="123">
                  <c:v>-18.329999999999998</c:v>
                </c:pt>
                <c:pt idx="124">
                  <c:v>-17.86</c:v>
                </c:pt>
                <c:pt idx="125">
                  <c:v>-17.36</c:v>
                </c:pt>
                <c:pt idx="126">
                  <c:v>-16.809999999999999</c:v>
                </c:pt>
                <c:pt idx="127">
                  <c:v>-16.23</c:v>
                </c:pt>
                <c:pt idx="128">
                  <c:v>-15.61</c:v>
                </c:pt>
                <c:pt idx="129">
                  <c:v>-15</c:v>
                </c:pt>
                <c:pt idx="130">
                  <c:v>-14.39</c:v>
                </c:pt>
                <c:pt idx="131">
                  <c:v>-13.8</c:v>
                </c:pt>
                <c:pt idx="132">
                  <c:v>-13.23</c:v>
                </c:pt>
                <c:pt idx="133">
                  <c:v>-12.68</c:v>
                </c:pt>
                <c:pt idx="134">
                  <c:v>-12.15</c:v>
                </c:pt>
                <c:pt idx="135">
                  <c:v>-11.62</c:v>
                </c:pt>
                <c:pt idx="136">
                  <c:v>-11.11</c:v>
                </c:pt>
                <c:pt idx="137">
                  <c:v>-10.6</c:v>
                </c:pt>
                <c:pt idx="138">
                  <c:v>-10.1</c:v>
                </c:pt>
                <c:pt idx="139">
                  <c:v>-9.6300000000000008</c:v>
                </c:pt>
                <c:pt idx="140">
                  <c:v>-9.17</c:v>
                </c:pt>
                <c:pt idx="141">
                  <c:v>-8.7200000000000006</c:v>
                </c:pt>
                <c:pt idx="142">
                  <c:v>-8.2799999999999994</c:v>
                </c:pt>
                <c:pt idx="143">
                  <c:v>-7.83</c:v>
                </c:pt>
                <c:pt idx="144">
                  <c:v>-7.37</c:v>
                </c:pt>
                <c:pt idx="145">
                  <c:v>-6.9</c:v>
                </c:pt>
                <c:pt idx="146">
                  <c:v>-6.43</c:v>
                </c:pt>
                <c:pt idx="147">
                  <c:v>-5.97</c:v>
                </c:pt>
                <c:pt idx="148">
                  <c:v>-5.52</c:v>
                </c:pt>
                <c:pt idx="149">
                  <c:v>-5.08</c:v>
                </c:pt>
                <c:pt idx="150">
                  <c:v>-4.6399999999999997</c:v>
                </c:pt>
                <c:pt idx="151">
                  <c:v>-4.2</c:v>
                </c:pt>
                <c:pt idx="152">
                  <c:v>-3.77</c:v>
                </c:pt>
                <c:pt idx="153">
                  <c:v>-3.32</c:v>
                </c:pt>
                <c:pt idx="154">
                  <c:v>-2.88</c:v>
                </c:pt>
                <c:pt idx="155">
                  <c:v>-2.42</c:v>
                </c:pt>
                <c:pt idx="156">
                  <c:v>-1.96</c:v>
                </c:pt>
                <c:pt idx="157">
                  <c:v>-1.5</c:v>
                </c:pt>
                <c:pt idx="158">
                  <c:v>-1.03</c:v>
                </c:pt>
                <c:pt idx="159">
                  <c:v>-0.56999999999999995</c:v>
                </c:pt>
                <c:pt idx="160">
                  <c:v>-0.11</c:v>
                </c:pt>
                <c:pt idx="161">
                  <c:v>0.34</c:v>
                </c:pt>
                <c:pt idx="162">
                  <c:v>0.79</c:v>
                </c:pt>
                <c:pt idx="163">
                  <c:v>1.23</c:v>
                </c:pt>
                <c:pt idx="164">
                  <c:v>1.67</c:v>
                </c:pt>
                <c:pt idx="165">
                  <c:v>2.1</c:v>
                </c:pt>
                <c:pt idx="166">
                  <c:v>2.54</c:v>
                </c:pt>
                <c:pt idx="167">
                  <c:v>2.98</c:v>
                </c:pt>
                <c:pt idx="168">
                  <c:v>3.42</c:v>
                </c:pt>
                <c:pt idx="169">
                  <c:v>3.85</c:v>
                </c:pt>
                <c:pt idx="170">
                  <c:v>4.29</c:v>
                </c:pt>
                <c:pt idx="171">
                  <c:v>4.7300000000000004</c:v>
                </c:pt>
                <c:pt idx="172">
                  <c:v>5.17</c:v>
                </c:pt>
                <c:pt idx="173">
                  <c:v>5.6</c:v>
                </c:pt>
                <c:pt idx="174">
                  <c:v>6.02</c:v>
                </c:pt>
                <c:pt idx="175">
                  <c:v>6.44</c:v>
                </c:pt>
                <c:pt idx="176">
                  <c:v>6.84</c:v>
                </c:pt>
                <c:pt idx="177">
                  <c:v>7.24</c:v>
                </c:pt>
                <c:pt idx="178">
                  <c:v>7.63</c:v>
                </c:pt>
                <c:pt idx="179">
                  <c:v>8.02</c:v>
                </c:pt>
                <c:pt idx="180">
                  <c:v>8.4</c:v>
                </c:pt>
                <c:pt idx="181">
                  <c:v>8.77</c:v>
                </c:pt>
                <c:pt idx="182">
                  <c:v>9.14</c:v>
                </c:pt>
                <c:pt idx="183">
                  <c:v>9.51</c:v>
                </c:pt>
                <c:pt idx="184">
                  <c:v>9.8699999999999992</c:v>
                </c:pt>
                <c:pt idx="185">
                  <c:v>10.220000000000001</c:v>
                </c:pt>
                <c:pt idx="186">
                  <c:v>10.56</c:v>
                </c:pt>
                <c:pt idx="187">
                  <c:v>10.9</c:v>
                </c:pt>
                <c:pt idx="188">
                  <c:v>11.23</c:v>
                </c:pt>
                <c:pt idx="189">
                  <c:v>11.56</c:v>
                </c:pt>
                <c:pt idx="190">
                  <c:v>11.89</c:v>
                </c:pt>
                <c:pt idx="191">
                  <c:v>12.22</c:v>
                </c:pt>
                <c:pt idx="192">
                  <c:v>12.56</c:v>
                </c:pt>
                <c:pt idx="193">
                  <c:v>12.89</c:v>
                </c:pt>
                <c:pt idx="194">
                  <c:v>13.25</c:v>
                </c:pt>
                <c:pt idx="195">
                  <c:v>13.62</c:v>
                </c:pt>
                <c:pt idx="196">
                  <c:v>14.01</c:v>
                </c:pt>
                <c:pt idx="197">
                  <c:v>14.4</c:v>
                </c:pt>
                <c:pt idx="198">
                  <c:v>14.81</c:v>
                </c:pt>
                <c:pt idx="199">
                  <c:v>15.2</c:v>
                </c:pt>
                <c:pt idx="200">
                  <c:v>15.56</c:v>
                </c:pt>
                <c:pt idx="201">
                  <c:v>15.89</c:v>
                </c:pt>
                <c:pt idx="202">
                  <c:v>16.21</c:v>
                </c:pt>
                <c:pt idx="203">
                  <c:v>16.53</c:v>
                </c:pt>
                <c:pt idx="204">
                  <c:v>16.86</c:v>
                </c:pt>
                <c:pt idx="205">
                  <c:v>17.190000000000001</c:v>
                </c:pt>
                <c:pt idx="206">
                  <c:v>17.53</c:v>
                </c:pt>
                <c:pt idx="207">
                  <c:v>17.87</c:v>
                </c:pt>
                <c:pt idx="208">
                  <c:v>18.21</c:v>
                </c:pt>
                <c:pt idx="209">
                  <c:v>18.55</c:v>
                </c:pt>
                <c:pt idx="210">
                  <c:v>18.91</c:v>
                </c:pt>
                <c:pt idx="211">
                  <c:v>19.25</c:v>
                </c:pt>
                <c:pt idx="212">
                  <c:v>19.600000000000001</c:v>
                </c:pt>
                <c:pt idx="213">
                  <c:v>19.93</c:v>
                </c:pt>
                <c:pt idx="214">
                  <c:v>20.25</c:v>
                </c:pt>
                <c:pt idx="215">
                  <c:v>20.57</c:v>
                </c:pt>
                <c:pt idx="216">
                  <c:v>20.89</c:v>
                </c:pt>
                <c:pt idx="217">
                  <c:v>21.2</c:v>
                </c:pt>
                <c:pt idx="218">
                  <c:v>21.52</c:v>
                </c:pt>
                <c:pt idx="219">
                  <c:v>21.85</c:v>
                </c:pt>
                <c:pt idx="220">
                  <c:v>22.17</c:v>
                </c:pt>
                <c:pt idx="221">
                  <c:v>22.5</c:v>
                </c:pt>
                <c:pt idx="222">
                  <c:v>22.84</c:v>
                </c:pt>
                <c:pt idx="223">
                  <c:v>23.17</c:v>
                </c:pt>
                <c:pt idx="224">
                  <c:v>23.49</c:v>
                </c:pt>
                <c:pt idx="225">
                  <c:v>23.81</c:v>
                </c:pt>
                <c:pt idx="226">
                  <c:v>24.12</c:v>
                </c:pt>
                <c:pt idx="227">
                  <c:v>24.42</c:v>
                </c:pt>
                <c:pt idx="228">
                  <c:v>24.71</c:v>
                </c:pt>
                <c:pt idx="229">
                  <c:v>24.99</c:v>
                </c:pt>
                <c:pt idx="230">
                  <c:v>25.28</c:v>
                </c:pt>
                <c:pt idx="231">
                  <c:v>25.56</c:v>
                </c:pt>
                <c:pt idx="232">
                  <c:v>25.85</c:v>
                </c:pt>
                <c:pt idx="233">
                  <c:v>26.13</c:v>
                </c:pt>
                <c:pt idx="234">
                  <c:v>26.41</c:v>
                </c:pt>
                <c:pt idx="235">
                  <c:v>26.7</c:v>
                </c:pt>
                <c:pt idx="236">
                  <c:v>26.98</c:v>
                </c:pt>
                <c:pt idx="237">
                  <c:v>27.26</c:v>
                </c:pt>
                <c:pt idx="238">
                  <c:v>27.54</c:v>
                </c:pt>
                <c:pt idx="239">
                  <c:v>27.82</c:v>
                </c:pt>
                <c:pt idx="240">
                  <c:v>28.1</c:v>
                </c:pt>
                <c:pt idx="241">
                  <c:v>28.38</c:v>
                </c:pt>
                <c:pt idx="242">
                  <c:v>28.66</c:v>
                </c:pt>
                <c:pt idx="243">
                  <c:v>28.93</c:v>
                </c:pt>
                <c:pt idx="244">
                  <c:v>29.19</c:v>
                </c:pt>
                <c:pt idx="245">
                  <c:v>29.44</c:v>
                </c:pt>
                <c:pt idx="246">
                  <c:v>29.7</c:v>
                </c:pt>
                <c:pt idx="247">
                  <c:v>29.95</c:v>
                </c:pt>
                <c:pt idx="248">
                  <c:v>30.2</c:v>
                </c:pt>
                <c:pt idx="249">
                  <c:v>30.46</c:v>
                </c:pt>
                <c:pt idx="250">
                  <c:v>30.73</c:v>
                </c:pt>
                <c:pt idx="251">
                  <c:v>31</c:v>
                </c:pt>
                <c:pt idx="252">
                  <c:v>31.28</c:v>
                </c:pt>
                <c:pt idx="253">
                  <c:v>31.55</c:v>
                </c:pt>
                <c:pt idx="254">
                  <c:v>31.82</c:v>
                </c:pt>
                <c:pt idx="255">
                  <c:v>32.090000000000003</c:v>
                </c:pt>
                <c:pt idx="256">
                  <c:v>32.36</c:v>
                </c:pt>
                <c:pt idx="257">
                  <c:v>32.630000000000003</c:v>
                </c:pt>
                <c:pt idx="258">
                  <c:v>32.9</c:v>
                </c:pt>
                <c:pt idx="259">
                  <c:v>33.18</c:v>
                </c:pt>
                <c:pt idx="260">
                  <c:v>33.46</c:v>
                </c:pt>
                <c:pt idx="261">
                  <c:v>33.75</c:v>
                </c:pt>
                <c:pt idx="262">
                  <c:v>34.03</c:v>
                </c:pt>
                <c:pt idx="263">
                  <c:v>34.31</c:v>
                </c:pt>
                <c:pt idx="264">
                  <c:v>34.58</c:v>
                </c:pt>
                <c:pt idx="265">
                  <c:v>34.83</c:v>
                </c:pt>
                <c:pt idx="266">
                  <c:v>35.07</c:v>
                </c:pt>
                <c:pt idx="267">
                  <c:v>35.31</c:v>
                </c:pt>
                <c:pt idx="268">
                  <c:v>35.549999999999997</c:v>
                </c:pt>
                <c:pt idx="269">
                  <c:v>35.79</c:v>
                </c:pt>
                <c:pt idx="270">
                  <c:v>36.020000000000003</c:v>
                </c:pt>
                <c:pt idx="271">
                  <c:v>36.25</c:v>
                </c:pt>
                <c:pt idx="272">
                  <c:v>36.47</c:v>
                </c:pt>
                <c:pt idx="273">
                  <c:v>36.71</c:v>
                </c:pt>
                <c:pt idx="274">
                  <c:v>36.92</c:v>
                </c:pt>
                <c:pt idx="275">
                  <c:v>37.14</c:v>
                </c:pt>
                <c:pt idx="276">
                  <c:v>37.35</c:v>
                </c:pt>
                <c:pt idx="277">
                  <c:v>37.56</c:v>
                </c:pt>
                <c:pt idx="278">
                  <c:v>37.76</c:v>
                </c:pt>
                <c:pt idx="279">
                  <c:v>37.97</c:v>
                </c:pt>
                <c:pt idx="280">
                  <c:v>38.18</c:v>
                </c:pt>
                <c:pt idx="281">
                  <c:v>38.4</c:v>
                </c:pt>
                <c:pt idx="282">
                  <c:v>38.61</c:v>
                </c:pt>
                <c:pt idx="283">
                  <c:v>38.82</c:v>
                </c:pt>
                <c:pt idx="284">
                  <c:v>39.020000000000003</c:v>
                </c:pt>
                <c:pt idx="285">
                  <c:v>39.229999999999997</c:v>
                </c:pt>
                <c:pt idx="286">
                  <c:v>39.44</c:v>
                </c:pt>
                <c:pt idx="287">
                  <c:v>39.630000000000003</c:v>
                </c:pt>
                <c:pt idx="288">
                  <c:v>39.83</c:v>
                </c:pt>
                <c:pt idx="289">
                  <c:v>40.03</c:v>
                </c:pt>
                <c:pt idx="290">
                  <c:v>40.24</c:v>
                </c:pt>
                <c:pt idx="291">
                  <c:v>40.42</c:v>
                </c:pt>
                <c:pt idx="292">
                  <c:v>40.619999999999997</c:v>
                </c:pt>
                <c:pt idx="293">
                  <c:v>40.81</c:v>
                </c:pt>
                <c:pt idx="294">
                  <c:v>41</c:v>
                </c:pt>
                <c:pt idx="295">
                  <c:v>41.19</c:v>
                </c:pt>
                <c:pt idx="296">
                  <c:v>41.37</c:v>
                </c:pt>
                <c:pt idx="297">
                  <c:v>41.55</c:v>
                </c:pt>
                <c:pt idx="298">
                  <c:v>41.74</c:v>
                </c:pt>
                <c:pt idx="299">
                  <c:v>41.92</c:v>
                </c:pt>
                <c:pt idx="300">
                  <c:v>42.11</c:v>
                </c:pt>
                <c:pt idx="301">
                  <c:v>42.29</c:v>
                </c:pt>
                <c:pt idx="302">
                  <c:v>42.46</c:v>
                </c:pt>
                <c:pt idx="303">
                  <c:v>42.63</c:v>
                </c:pt>
                <c:pt idx="304">
                  <c:v>42.8</c:v>
                </c:pt>
                <c:pt idx="305">
                  <c:v>42.97</c:v>
                </c:pt>
                <c:pt idx="306">
                  <c:v>43.15</c:v>
                </c:pt>
                <c:pt idx="307">
                  <c:v>43.33</c:v>
                </c:pt>
                <c:pt idx="308">
                  <c:v>43.53</c:v>
                </c:pt>
                <c:pt idx="309">
                  <c:v>43.71</c:v>
                </c:pt>
                <c:pt idx="310">
                  <c:v>43.9</c:v>
                </c:pt>
                <c:pt idx="311">
                  <c:v>44.07</c:v>
                </c:pt>
                <c:pt idx="312">
                  <c:v>44.23</c:v>
                </c:pt>
                <c:pt idx="313">
                  <c:v>44.37</c:v>
                </c:pt>
                <c:pt idx="314">
                  <c:v>44.49</c:v>
                </c:pt>
                <c:pt idx="315">
                  <c:v>44.57</c:v>
                </c:pt>
                <c:pt idx="316">
                  <c:v>44.65</c:v>
                </c:pt>
                <c:pt idx="317">
                  <c:v>44.73</c:v>
                </c:pt>
                <c:pt idx="318">
                  <c:v>44.83</c:v>
                </c:pt>
                <c:pt idx="319">
                  <c:v>44.94</c:v>
                </c:pt>
                <c:pt idx="320">
                  <c:v>45.04</c:v>
                </c:pt>
                <c:pt idx="321">
                  <c:v>45.16</c:v>
                </c:pt>
                <c:pt idx="322">
                  <c:v>45.28</c:v>
                </c:pt>
                <c:pt idx="323">
                  <c:v>45.42</c:v>
                </c:pt>
                <c:pt idx="324">
                  <c:v>45.56</c:v>
                </c:pt>
                <c:pt idx="325">
                  <c:v>45.71</c:v>
                </c:pt>
                <c:pt idx="326">
                  <c:v>45.85</c:v>
                </c:pt>
                <c:pt idx="327">
                  <c:v>46</c:v>
                </c:pt>
                <c:pt idx="328">
                  <c:v>46.14</c:v>
                </c:pt>
                <c:pt idx="329">
                  <c:v>46.29</c:v>
                </c:pt>
                <c:pt idx="330">
                  <c:v>46.45</c:v>
                </c:pt>
                <c:pt idx="331">
                  <c:v>46.6</c:v>
                </c:pt>
                <c:pt idx="332">
                  <c:v>46.76</c:v>
                </c:pt>
                <c:pt idx="333">
                  <c:v>46.92</c:v>
                </c:pt>
                <c:pt idx="334">
                  <c:v>47.07</c:v>
                </c:pt>
                <c:pt idx="335">
                  <c:v>47.22</c:v>
                </c:pt>
                <c:pt idx="336">
                  <c:v>47.36</c:v>
                </c:pt>
                <c:pt idx="337">
                  <c:v>47.5</c:v>
                </c:pt>
                <c:pt idx="338">
                  <c:v>47.64</c:v>
                </c:pt>
                <c:pt idx="339">
                  <c:v>47.78</c:v>
                </c:pt>
                <c:pt idx="340">
                  <c:v>47.91</c:v>
                </c:pt>
                <c:pt idx="341">
                  <c:v>48.04</c:v>
                </c:pt>
                <c:pt idx="342">
                  <c:v>48.17</c:v>
                </c:pt>
                <c:pt idx="343">
                  <c:v>48.29</c:v>
                </c:pt>
                <c:pt idx="344">
                  <c:v>48.41</c:v>
                </c:pt>
                <c:pt idx="345">
                  <c:v>48.54</c:v>
                </c:pt>
                <c:pt idx="346">
                  <c:v>48.65</c:v>
                </c:pt>
                <c:pt idx="347">
                  <c:v>48.77</c:v>
                </c:pt>
                <c:pt idx="348">
                  <c:v>48.89</c:v>
                </c:pt>
                <c:pt idx="349">
                  <c:v>49.01</c:v>
                </c:pt>
                <c:pt idx="350">
                  <c:v>49.13</c:v>
                </c:pt>
                <c:pt idx="351">
                  <c:v>49.25</c:v>
                </c:pt>
                <c:pt idx="352">
                  <c:v>49.38</c:v>
                </c:pt>
                <c:pt idx="353">
                  <c:v>49.52</c:v>
                </c:pt>
                <c:pt idx="354">
                  <c:v>49.67</c:v>
                </c:pt>
                <c:pt idx="355">
                  <c:v>49.81</c:v>
                </c:pt>
                <c:pt idx="356">
                  <c:v>49.95</c:v>
                </c:pt>
                <c:pt idx="357">
                  <c:v>50.08</c:v>
                </c:pt>
                <c:pt idx="358">
                  <c:v>50.21</c:v>
                </c:pt>
                <c:pt idx="359">
                  <c:v>50.34</c:v>
                </c:pt>
                <c:pt idx="360">
                  <c:v>50.48</c:v>
                </c:pt>
                <c:pt idx="361">
                  <c:v>50.62</c:v>
                </c:pt>
                <c:pt idx="362">
                  <c:v>50.74</c:v>
                </c:pt>
                <c:pt idx="363">
                  <c:v>50.88</c:v>
                </c:pt>
                <c:pt idx="364">
                  <c:v>51</c:v>
                </c:pt>
                <c:pt idx="365">
                  <c:v>51.12</c:v>
                </c:pt>
                <c:pt idx="366">
                  <c:v>51.24</c:v>
                </c:pt>
                <c:pt idx="367">
                  <c:v>51.36</c:v>
                </c:pt>
                <c:pt idx="368">
                  <c:v>51.46</c:v>
                </c:pt>
                <c:pt idx="369">
                  <c:v>51.56</c:v>
                </c:pt>
                <c:pt idx="370">
                  <c:v>51.65</c:v>
                </c:pt>
                <c:pt idx="371">
                  <c:v>51.74</c:v>
                </c:pt>
                <c:pt idx="372">
                  <c:v>51.82</c:v>
                </c:pt>
                <c:pt idx="373">
                  <c:v>51.91</c:v>
                </c:pt>
                <c:pt idx="374">
                  <c:v>51.99</c:v>
                </c:pt>
                <c:pt idx="375">
                  <c:v>52.08</c:v>
                </c:pt>
                <c:pt idx="376">
                  <c:v>52.17</c:v>
                </c:pt>
                <c:pt idx="377">
                  <c:v>52.26</c:v>
                </c:pt>
                <c:pt idx="378">
                  <c:v>52.33</c:v>
                </c:pt>
                <c:pt idx="379">
                  <c:v>52.41</c:v>
                </c:pt>
                <c:pt idx="380">
                  <c:v>52.47</c:v>
                </c:pt>
                <c:pt idx="381">
                  <c:v>52.5</c:v>
                </c:pt>
                <c:pt idx="382">
                  <c:v>52.53</c:v>
                </c:pt>
                <c:pt idx="383">
                  <c:v>52.56</c:v>
                </c:pt>
                <c:pt idx="384">
                  <c:v>52.59</c:v>
                </c:pt>
                <c:pt idx="385">
                  <c:v>52.63</c:v>
                </c:pt>
                <c:pt idx="386">
                  <c:v>52.69</c:v>
                </c:pt>
                <c:pt idx="387">
                  <c:v>52.76</c:v>
                </c:pt>
                <c:pt idx="388">
                  <c:v>52.84</c:v>
                </c:pt>
                <c:pt idx="389">
                  <c:v>52.94</c:v>
                </c:pt>
                <c:pt idx="390">
                  <c:v>53.03</c:v>
                </c:pt>
                <c:pt idx="391">
                  <c:v>53.14</c:v>
                </c:pt>
                <c:pt idx="392">
                  <c:v>53.25</c:v>
                </c:pt>
                <c:pt idx="393">
                  <c:v>53.33</c:v>
                </c:pt>
                <c:pt idx="394">
                  <c:v>53.41</c:v>
                </c:pt>
                <c:pt idx="395">
                  <c:v>53.5</c:v>
                </c:pt>
                <c:pt idx="396">
                  <c:v>53.57</c:v>
                </c:pt>
                <c:pt idx="397">
                  <c:v>53.65</c:v>
                </c:pt>
                <c:pt idx="398">
                  <c:v>53.72</c:v>
                </c:pt>
                <c:pt idx="399">
                  <c:v>53.81</c:v>
                </c:pt>
                <c:pt idx="400">
                  <c:v>53.9</c:v>
                </c:pt>
                <c:pt idx="401">
                  <c:v>53.99</c:v>
                </c:pt>
                <c:pt idx="402">
                  <c:v>54.08</c:v>
                </c:pt>
                <c:pt idx="403">
                  <c:v>54.17</c:v>
                </c:pt>
                <c:pt idx="404">
                  <c:v>54.26</c:v>
                </c:pt>
                <c:pt idx="405">
                  <c:v>54.33</c:v>
                </c:pt>
                <c:pt idx="406">
                  <c:v>54.41</c:v>
                </c:pt>
                <c:pt idx="407">
                  <c:v>54.49</c:v>
                </c:pt>
                <c:pt idx="408">
                  <c:v>54.56</c:v>
                </c:pt>
                <c:pt idx="409">
                  <c:v>54.64</c:v>
                </c:pt>
                <c:pt idx="410">
                  <c:v>54.71</c:v>
                </c:pt>
                <c:pt idx="411">
                  <c:v>54.77</c:v>
                </c:pt>
                <c:pt idx="412">
                  <c:v>54.84</c:v>
                </c:pt>
                <c:pt idx="413">
                  <c:v>54.92</c:v>
                </c:pt>
                <c:pt idx="414">
                  <c:v>55</c:v>
                </c:pt>
                <c:pt idx="415">
                  <c:v>55.06</c:v>
                </c:pt>
                <c:pt idx="416">
                  <c:v>55.12</c:v>
                </c:pt>
                <c:pt idx="417">
                  <c:v>55.18</c:v>
                </c:pt>
                <c:pt idx="418">
                  <c:v>55.23</c:v>
                </c:pt>
                <c:pt idx="419">
                  <c:v>55.28</c:v>
                </c:pt>
                <c:pt idx="420">
                  <c:v>55.32</c:v>
                </c:pt>
                <c:pt idx="421">
                  <c:v>55.38</c:v>
                </c:pt>
                <c:pt idx="422">
                  <c:v>55.43</c:v>
                </c:pt>
                <c:pt idx="423">
                  <c:v>55.49</c:v>
                </c:pt>
                <c:pt idx="424">
                  <c:v>55.54</c:v>
                </c:pt>
                <c:pt idx="425">
                  <c:v>55.6</c:v>
                </c:pt>
                <c:pt idx="426">
                  <c:v>55.66</c:v>
                </c:pt>
                <c:pt idx="427">
                  <c:v>55.71</c:v>
                </c:pt>
                <c:pt idx="428">
                  <c:v>55.77</c:v>
                </c:pt>
                <c:pt idx="429">
                  <c:v>55.84</c:v>
                </c:pt>
                <c:pt idx="430">
                  <c:v>55.91</c:v>
                </c:pt>
                <c:pt idx="431">
                  <c:v>55.97</c:v>
                </c:pt>
                <c:pt idx="432">
                  <c:v>56.04</c:v>
                </c:pt>
                <c:pt idx="433">
                  <c:v>56.11</c:v>
                </c:pt>
                <c:pt idx="434">
                  <c:v>56.18</c:v>
                </c:pt>
                <c:pt idx="435">
                  <c:v>56.24</c:v>
                </c:pt>
                <c:pt idx="436">
                  <c:v>56.31</c:v>
                </c:pt>
                <c:pt idx="437">
                  <c:v>56.37</c:v>
                </c:pt>
                <c:pt idx="438">
                  <c:v>56.43</c:v>
                </c:pt>
                <c:pt idx="439">
                  <c:v>56.49</c:v>
                </c:pt>
                <c:pt idx="440">
                  <c:v>56.54</c:v>
                </c:pt>
                <c:pt idx="441">
                  <c:v>56.6</c:v>
                </c:pt>
                <c:pt idx="442">
                  <c:v>56.65</c:v>
                </c:pt>
                <c:pt idx="443">
                  <c:v>56.69</c:v>
                </c:pt>
                <c:pt idx="444">
                  <c:v>56.74</c:v>
                </c:pt>
                <c:pt idx="445">
                  <c:v>56.79</c:v>
                </c:pt>
                <c:pt idx="446">
                  <c:v>56.85</c:v>
                </c:pt>
                <c:pt idx="447">
                  <c:v>56.9</c:v>
                </c:pt>
                <c:pt idx="448">
                  <c:v>56.95</c:v>
                </c:pt>
                <c:pt idx="449">
                  <c:v>56.98</c:v>
                </c:pt>
                <c:pt idx="450">
                  <c:v>57.03</c:v>
                </c:pt>
                <c:pt idx="451">
                  <c:v>57.08</c:v>
                </c:pt>
                <c:pt idx="452">
                  <c:v>57.12</c:v>
                </c:pt>
                <c:pt idx="453">
                  <c:v>57.15</c:v>
                </c:pt>
                <c:pt idx="454">
                  <c:v>57.19</c:v>
                </c:pt>
                <c:pt idx="455">
                  <c:v>57.23</c:v>
                </c:pt>
                <c:pt idx="456">
                  <c:v>57.28</c:v>
                </c:pt>
                <c:pt idx="457">
                  <c:v>57.33</c:v>
                </c:pt>
                <c:pt idx="458">
                  <c:v>57.38</c:v>
                </c:pt>
                <c:pt idx="459">
                  <c:v>57.43</c:v>
                </c:pt>
                <c:pt idx="460">
                  <c:v>57.47</c:v>
                </c:pt>
                <c:pt idx="461">
                  <c:v>57.53</c:v>
                </c:pt>
                <c:pt idx="462">
                  <c:v>57.58</c:v>
                </c:pt>
                <c:pt idx="463">
                  <c:v>57.62</c:v>
                </c:pt>
                <c:pt idx="464">
                  <c:v>57.66</c:v>
                </c:pt>
                <c:pt idx="465">
                  <c:v>57.7</c:v>
                </c:pt>
                <c:pt idx="466">
                  <c:v>57.74</c:v>
                </c:pt>
                <c:pt idx="467">
                  <c:v>57.79</c:v>
                </c:pt>
                <c:pt idx="468">
                  <c:v>57.83</c:v>
                </c:pt>
                <c:pt idx="469">
                  <c:v>57.88</c:v>
                </c:pt>
                <c:pt idx="470">
                  <c:v>57.94</c:v>
                </c:pt>
                <c:pt idx="471">
                  <c:v>58</c:v>
                </c:pt>
                <c:pt idx="472">
                  <c:v>58.06</c:v>
                </c:pt>
                <c:pt idx="473">
                  <c:v>58.12</c:v>
                </c:pt>
                <c:pt idx="474">
                  <c:v>58.17</c:v>
                </c:pt>
                <c:pt idx="475">
                  <c:v>58.22</c:v>
                </c:pt>
                <c:pt idx="476">
                  <c:v>58.28</c:v>
                </c:pt>
                <c:pt idx="477">
                  <c:v>58.32</c:v>
                </c:pt>
                <c:pt idx="478">
                  <c:v>58.36</c:v>
                </c:pt>
                <c:pt idx="479">
                  <c:v>58.4</c:v>
                </c:pt>
                <c:pt idx="480">
                  <c:v>58.44</c:v>
                </c:pt>
                <c:pt idx="481">
                  <c:v>58.48</c:v>
                </c:pt>
                <c:pt idx="482">
                  <c:v>58.53</c:v>
                </c:pt>
                <c:pt idx="483">
                  <c:v>58.58</c:v>
                </c:pt>
                <c:pt idx="484">
                  <c:v>58.62</c:v>
                </c:pt>
                <c:pt idx="485">
                  <c:v>58.66</c:v>
                </c:pt>
                <c:pt idx="486">
                  <c:v>58.71</c:v>
                </c:pt>
                <c:pt idx="487">
                  <c:v>58.75</c:v>
                </c:pt>
                <c:pt idx="488">
                  <c:v>58.8</c:v>
                </c:pt>
                <c:pt idx="489">
                  <c:v>58.84</c:v>
                </c:pt>
                <c:pt idx="490">
                  <c:v>58.88</c:v>
                </c:pt>
                <c:pt idx="491">
                  <c:v>58.92</c:v>
                </c:pt>
                <c:pt idx="492">
                  <c:v>58.95</c:v>
                </c:pt>
                <c:pt idx="493">
                  <c:v>58.99</c:v>
                </c:pt>
                <c:pt idx="494">
                  <c:v>59.01</c:v>
                </c:pt>
                <c:pt idx="495">
                  <c:v>59.05</c:v>
                </c:pt>
                <c:pt idx="496">
                  <c:v>59.09</c:v>
                </c:pt>
                <c:pt idx="497">
                  <c:v>59.13</c:v>
                </c:pt>
                <c:pt idx="498">
                  <c:v>59.17</c:v>
                </c:pt>
                <c:pt idx="499">
                  <c:v>59.21</c:v>
                </c:pt>
                <c:pt idx="500">
                  <c:v>59.25</c:v>
                </c:pt>
                <c:pt idx="501">
                  <c:v>59.28</c:v>
                </c:pt>
                <c:pt idx="502">
                  <c:v>59.32</c:v>
                </c:pt>
                <c:pt idx="503">
                  <c:v>59.35</c:v>
                </c:pt>
                <c:pt idx="504">
                  <c:v>59.38</c:v>
                </c:pt>
                <c:pt idx="505">
                  <c:v>59.39</c:v>
                </c:pt>
                <c:pt idx="506">
                  <c:v>59.43</c:v>
                </c:pt>
                <c:pt idx="507">
                  <c:v>59.47</c:v>
                </c:pt>
                <c:pt idx="508">
                  <c:v>59.51</c:v>
                </c:pt>
                <c:pt idx="509">
                  <c:v>59.56</c:v>
                </c:pt>
                <c:pt idx="510">
                  <c:v>59.6</c:v>
                </c:pt>
                <c:pt idx="511">
                  <c:v>59.65</c:v>
                </c:pt>
                <c:pt idx="512">
                  <c:v>59.7</c:v>
                </c:pt>
                <c:pt idx="513">
                  <c:v>59.75</c:v>
                </c:pt>
                <c:pt idx="514">
                  <c:v>59.78</c:v>
                </c:pt>
                <c:pt idx="515">
                  <c:v>59.82</c:v>
                </c:pt>
                <c:pt idx="516">
                  <c:v>59.86</c:v>
                </c:pt>
                <c:pt idx="517">
                  <c:v>59.89</c:v>
                </c:pt>
                <c:pt idx="518">
                  <c:v>59.93</c:v>
                </c:pt>
                <c:pt idx="519">
                  <c:v>59.97</c:v>
                </c:pt>
                <c:pt idx="520">
                  <c:v>60.01</c:v>
                </c:pt>
                <c:pt idx="521">
                  <c:v>60.06</c:v>
                </c:pt>
                <c:pt idx="522">
                  <c:v>60.1</c:v>
                </c:pt>
                <c:pt idx="523">
                  <c:v>60.14</c:v>
                </c:pt>
                <c:pt idx="524">
                  <c:v>60.19</c:v>
                </c:pt>
                <c:pt idx="525">
                  <c:v>60.23</c:v>
                </c:pt>
                <c:pt idx="526">
                  <c:v>60.27</c:v>
                </c:pt>
                <c:pt idx="527">
                  <c:v>60.32</c:v>
                </c:pt>
                <c:pt idx="528">
                  <c:v>60.36</c:v>
                </c:pt>
                <c:pt idx="529">
                  <c:v>60.41</c:v>
                </c:pt>
                <c:pt idx="530">
                  <c:v>60.48</c:v>
                </c:pt>
                <c:pt idx="531">
                  <c:v>60.55</c:v>
                </c:pt>
                <c:pt idx="532">
                  <c:v>60.62</c:v>
                </c:pt>
                <c:pt idx="533">
                  <c:v>60.7</c:v>
                </c:pt>
                <c:pt idx="534">
                  <c:v>60.77</c:v>
                </c:pt>
                <c:pt idx="535">
                  <c:v>60.84</c:v>
                </c:pt>
                <c:pt idx="536">
                  <c:v>60.92</c:v>
                </c:pt>
                <c:pt idx="537">
                  <c:v>61.02</c:v>
                </c:pt>
                <c:pt idx="538">
                  <c:v>61.12</c:v>
                </c:pt>
                <c:pt idx="539">
                  <c:v>61.24</c:v>
                </c:pt>
                <c:pt idx="540">
                  <c:v>61.37</c:v>
                </c:pt>
                <c:pt idx="541">
                  <c:v>61.49</c:v>
                </c:pt>
                <c:pt idx="542">
                  <c:v>61.62</c:v>
                </c:pt>
                <c:pt idx="543">
                  <c:v>61.75</c:v>
                </c:pt>
                <c:pt idx="544">
                  <c:v>61.89</c:v>
                </c:pt>
                <c:pt idx="545">
                  <c:v>62.02</c:v>
                </c:pt>
                <c:pt idx="546">
                  <c:v>62.17</c:v>
                </c:pt>
                <c:pt idx="547">
                  <c:v>62.32</c:v>
                </c:pt>
                <c:pt idx="548">
                  <c:v>62.47</c:v>
                </c:pt>
                <c:pt idx="549">
                  <c:v>62.62</c:v>
                </c:pt>
                <c:pt idx="550">
                  <c:v>62.75</c:v>
                </c:pt>
                <c:pt idx="551">
                  <c:v>62.89</c:v>
                </c:pt>
                <c:pt idx="552">
                  <c:v>63.02</c:v>
                </c:pt>
                <c:pt idx="553">
                  <c:v>63.13</c:v>
                </c:pt>
                <c:pt idx="554">
                  <c:v>63.25</c:v>
                </c:pt>
                <c:pt idx="555">
                  <c:v>63.37</c:v>
                </c:pt>
                <c:pt idx="556">
                  <c:v>63.51</c:v>
                </c:pt>
                <c:pt idx="557">
                  <c:v>63.63</c:v>
                </c:pt>
                <c:pt idx="558">
                  <c:v>63.74</c:v>
                </c:pt>
                <c:pt idx="559">
                  <c:v>63.86</c:v>
                </c:pt>
                <c:pt idx="560">
                  <c:v>63.94</c:v>
                </c:pt>
                <c:pt idx="561">
                  <c:v>64.040000000000006</c:v>
                </c:pt>
                <c:pt idx="562">
                  <c:v>64.11</c:v>
                </c:pt>
                <c:pt idx="563">
                  <c:v>64.19</c:v>
                </c:pt>
                <c:pt idx="564">
                  <c:v>64.239999999999995</c:v>
                </c:pt>
                <c:pt idx="565">
                  <c:v>64.3</c:v>
                </c:pt>
                <c:pt idx="566">
                  <c:v>64.33</c:v>
                </c:pt>
                <c:pt idx="567">
                  <c:v>64.36</c:v>
                </c:pt>
                <c:pt idx="568">
                  <c:v>64.38</c:v>
                </c:pt>
                <c:pt idx="569">
                  <c:v>64.400000000000006</c:v>
                </c:pt>
                <c:pt idx="570">
                  <c:v>64.41</c:v>
                </c:pt>
                <c:pt idx="571">
                  <c:v>64.430000000000007</c:v>
                </c:pt>
                <c:pt idx="572">
                  <c:v>64.44</c:v>
                </c:pt>
                <c:pt idx="573">
                  <c:v>64.459999999999994</c:v>
                </c:pt>
                <c:pt idx="574">
                  <c:v>64.459999999999994</c:v>
                </c:pt>
                <c:pt idx="575">
                  <c:v>64.459999999999994</c:v>
                </c:pt>
                <c:pt idx="576">
                  <c:v>64.45</c:v>
                </c:pt>
                <c:pt idx="577">
                  <c:v>64.42</c:v>
                </c:pt>
                <c:pt idx="578">
                  <c:v>64.39</c:v>
                </c:pt>
                <c:pt idx="579">
                  <c:v>64.36</c:v>
                </c:pt>
                <c:pt idx="580">
                  <c:v>64.33</c:v>
                </c:pt>
                <c:pt idx="581">
                  <c:v>64.31</c:v>
                </c:pt>
                <c:pt idx="582">
                  <c:v>64.290000000000006</c:v>
                </c:pt>
                <c:pt idx="583">
                  <c:v>64.28</c:v>
                </c:pt>
                <c:pt idx="584">
                  <c:v>64.28</c:v>
                </c:pt>
                <c:pt idx="585">
                  <c:v>64.290000000000006</c:v>
                </c:pt>
                <c:pt idx="586">
                  <c:v>64.31</c:v>
                </c:pt>
                <c:pt idx="587">
                  <c:v>64.319999999999993</c:v>
                </c:pt>
                <c:pt idx="588">
                  <c:v>64.34</c:v>
                </c:pt>
                <c:pt idx="589">
                  <c:v>64.36</c:v>
                </c:pt>
                <c:pt idx="590">
                  <c:v>64.38</c:v>
                </c:pt>
                <c:pt idx="591">
                  <c:v>64.400000000000006</c:v>
                </c:pt>
                <c:pt idx="592">
                  <c:v>64.42</c:v>
                </c:pt>
                <c:pt idx="593">
                  <c:v>64.44</c:v>
                </c:pt>
                <c:pt idx="594">
                  <c:v>64.45</c:v>
                </c:pt>
                <c:pt idx="595">
                  <c:v>64.47</c:v>
                </c:pt>
                <c:pt idx="596">
                  <c:v>64.489999999999995</c:v>
                </c:pt>
                <c:pt idx="597">
                  <c:v>64.510000000000005</c:v>
                </c:pt>
                <c:pt idx="598">
                  <c:v>64.540000000000006</c:v>
                </c:pt>
                <c:pt idx="599">
                  <c:v>64.55</c:v>
                </c:pt>
                <c:pt idx="600">
                  <c:v>64.569999999999993</c:v>
                </c:pt>
                <c:pt idx="601">
                  <c:v>64.59</c:v>
                </c:pt>
                <c:pt idx="602">
                  <c:v>64.61</c:v>
                </c:pt>
                <c:pt idx="603">
                  <c:v>64.62</c:v>
                </c:pt>
                <c:pt idx="604">
                  <c:v>64.650000000000006</c:v>
                </c:pt>
                <c:pt idx="605">
                  <c:v>64.67</c:v>
                </c:pt>
                <c:pt idx="606">
                  <c:v>64.680000000000007</c:v>
                </c:pt>
                <c:pt idx="607">
                  <c:v>64.69</c:v>
                </c:pt>
                <c:pt idx="608">
                  <c:v>64.709999999999994</c:v>
                </c:pt>
                <c:pt idx="609">
                  <c:v>64.72</c:v>
                </c:pt>
                <c:pt idx="610">
                  <c:v>64.739999999999995</c:v>
                </c:pt>
                <c:pt idx="611">
                  <c:v>64.760000000000005</c:v>
                </c:pt>
                <c:pt idx="612">
                  <c:v>64.790000000000006</c:v>
                </c:pt>
                <c:pt idx="613">
                  <c:v>64.819999999999993</c:v>
                </c:pt>
                <c:pt idx="614">
                  <c:v>64.84</c:v>
                </c:pt>
                <c:pt idx="615">
                  <c:v>64.86</c:v>
                </c:pt>
                <c:pt idx="616">
                  <c:v>64.88</c:v>
                </c:pt>
                <c:pt idx="617">
                  <c:v>64.89</c:v>
                </c:pt>
                <c:pt idx="618">
                  <c:v>64.900000000000006</c:v>
                </c:pt>
                <c:pt idx="619">
                  <c:v>64.91</c:v>
                </c:pt>
                <c:pt idx="620">
                  <c:v>64.930000000000007</c:v>
                </c:pt>
                <c:pt idx="621">
                  <c:v>64.95</c:v>
                </c:pt>
                <c:pt idx="622">
                  <c:v>64.97</c:v>
                </c:pt>
                <c:pt idx="623">
                  <c:v>64.989999999999995</c:v>
                </c:pt>
                <c:pt idx="624">
                  <c:v>65.02</c:v>
                </c:pt>
                <c:pt idx="625">
                  <c:v>65.05</c:v>
                </c:pt>
                <c:pt idx="626">
                  <c:v>65.08</c:v>
                </c:pt>
                <c:pt idx="627">
                  <c:v>65.12</c:v>
                </c:pt>
                <c:pt idx="628">
                  <c:v>65.14</c:v>
                </c:pt>
                <c:pt idx="629">
                  <c:v>65.150000000000006</c:v>
                </c:pt>
                <c:pt idx="630">
                  <c:v>65.11</c:v>
                </c:pt>
                <c:pt idx="631">
                  <c:v>65.010000000000005</c:v>
                </c:pt>
                <c:pt idx="632">
                  <c:v>64.88</c:v>
                </c:pt>
                <c:pt idx="633">
                  <c:v>64.69</c:v>
                </c:pt>
                <c:pt idx="634">
                  <c:v>64.430000000000007</c:v>
                </c:pt>
                <c:pt idx="635">
                  <c:v>64.099999999999994</c:v>
                </c:pt>
                <c:pt idx="636">
                  <c:v>63.68</c:v>
                </c:pt>
                <c:pt idx="637">
                  <c:v>63.16</c:v>
                </c:pt>
                <c:pt idx="638">
                  <c:v>62.55</c:v>
                </c:pt>
                <c:pt idx="639">
                  <c:v>61.87</c:v>
                </c:pt>
                <c:pt idx="640">
                  <c:v>61.14</c:v>
                </c:pt>
                <c:pt idx="641">
                  <c:v>60.36</c:v>
                </c:pt>
                <c:pt idx="642">
                  <c:v>59.55</c:v>
                </c:pt>
                <c:pt idx="643">
                  <c:v>58.68</c:v>
                </c:pt>
                <c:pt idx="644">
                  <c:v>57.79</c:v>
                </c:pt>
                <c:pt idx="645">
                  <c:v>56.87</c:v>
                </c:pt>
                <c:pt idx="646">
                  <c:v>55.94</c:v>
                </c:pt>
                <c:pt idx="647">
                  <c:v>55.04</c:v>
                </c:pt>
                <c:pt idx="648">
                  <c:v>54.13</c:v>
                </c:pt>
                <c:pt idx="649">
                  <c:v>53.23</c:v>
                </c:pt>
                <c:pt idx="650">
                  <c:v>52.33</c:v>
                </c:pt>
                <c:pt idx="651">
                  <c:v>51.36</c:v>
                </c:pt>
                <c:pt idx="652">
                  <c:v>50.19</c:v>
                </c:pt>
                <c:pt idx="653">
                  <c:v>48.68</c:v>
                </c:pt>
                <c:pt idx="654">
                  <c:v>46.73</c:v>
                </c:pt>
                <c:pt idx="655">
                  <c:v>44.33</c:v>
                </c:pt>
                <c:pt idx="656">
                  <c:v>41.47</c:v>
                </c:pt>
                <c:pt idx="657">
                  <c:v>38.25</c:v>
                </c:pt>
                <c:pt idx="658">
                  <c:v>34.950000000000003</c:v>
                </c:pt>
                <c:pt idx="659">
                  <c:v>31.86</c:v>
                </c:pt>
                <c:pt idx="660">
                  <c:v>28.86</c:v>
                </c:pt>
                <c:pt idx="661">
                  <c:v>25.81</c:v>
                </c:pt>
                <c:pt idx="662">
                  <c:v>22.57</c:v>
                </c:pt>
                <c:pt idx="663">
                  <c:v>19.149999999999999</c:v>
                </c:pt>
                <c:pt idx="664">
                  <c:v>15.63</c:v>
                </c:pt>
                <c:pt idx="665">
                  <c:v>12.13</c:v>
                </c:pt>
                <c:pt idx="666">
                  <c:v>8.65</c:v>
                </c:pt>
                <c:pt idx="667">
                  <c:v>5.14</c:v>
                </c:pt>
                <c:pt idx="668">
                  <c:v>1.59</c:v>
                </c:pt>
                <c:pt idx="669">
                  <c:v>-1.96</c:v>
                </c:pt>
                <c:pt idx="670">
                  <c:v>-5.46</c:v>
                </c:pt>
                <c:pt idx="671">
                  <c:v>-8.89</c:v>
                </c:pt>
                <c:pt idx="672">
                  <c:v>-12.29</c:v>
                </c:pt>
                <c:pt idx="673">
                  <c:v>-15.68</c:v>
                </c:pt>
                <c:pt idx="674">
                  <c:v>-19.010000000000002</c:v>
                </c:pt>
                <c:pt idx="675">
                  <c:v>-22.25</c:v>
                </c:pt>
                <c:pt idx="676">
                  <c:v>-25.38</c:v>
                </c:pt>
                <c:pt idx="677">
                  <c:v>-28.36</c:v>
                </c:pt>
                <c:pt idx="678">
                  <c:v>-31.25</c:v>
                </c:pt>
                <c:pt idx="679">
                  <c:v>-34.090000000000003</c:v>
                </c:pt>
                <c:pt idx="680">
                  <c:v>-36.86</c:v>
                </c:pt>
                <c:pt idx="681">
                  <c:v>-39.53</c:v>
                </c:pt>
                <c:pt idx="682">
                  <c:v>-42</c:v>
                </c:pt>
                <c:pt idx="683">
                  <c:v>-44.2</c:v>
                </c:pt>
                <c:pt idx="684">
                  <c:v>-46.13</c:v>
                </c:pt>
                <c:pt idx="685">
                  <c:v>-47.83</c:v>
                </c:pt>
                <c:pt idx="686">
                  <c:v>-49.36</c:v>
                </c:pt>
                <c:pt idx="687">
                  <c:v>-50.71</c:v>
                </c:pt>
                <c:pt idx="688">
                  <c:v>-51.88</c:v>
                </c:pt>
                <c:pt idx="689">
                  <c:v>-52.86</c:v>
                </c:pt>
                <c:pt idx="690">
                  <c:v>-53.69</c:v>
                </c:pt>
                <c:pt idx="691">
                  <c:v>-54.37</c:v>
                </c:pt>
                <c:pt idx="692">
                  <c:v>-54.93</c:v>
                </c:pt>
                <c:pt idx="693">
                  <c:v>-55.39</c:v>
                </c:pt>
                <c:pt idx="694">
                  <c:v>-55.77</c:v>
                </c:pt>
                <c:pt idx="695">
                  <c:v>-56.09</c:v>
                </c:pt>
                <c:pt idx="696">
                  <c:v>-56.38</c:v>
                </c:pt>
                <c:pt idx="697">
                  <c:v>-56.62</c:v>
                </c:pt>
                <c:pt idx="698">
                  <c:v>-56.86</c:v>
                </c:pt>
                <c:pt idx="699">
                  <c:v>-57.1</c:v>
                </c:pt>
                <c:pt idx="700">
                  <c:v>-57.32</c:v>
                </c:pt>
                <c:pt idx="701">
                  <c:v>-57.53</c:v>
                </c:pt>
                <c:pt idx="702">
                  <c:v>-57.72</c:v>
                </c:pt>
                <c:pt idx="703">
                  <c:v>-57.8</c:v>
                </c:pt>
                <c:pt idx="704">
                  <c:v>-57.75</c:v>
                </c:pt>
                <c:pt idx="705">
                  <c:v>-57.55</c:v>
                </c:pt>
                <c:pt idx="706">
                  <c:v>-57.16</c:v>
                </c:pt>
                <c:pt idx="707">
                  <c:v>-56.63</c:v>
                </c:pt>
                <c:pt idx="708">
                  <c:v>-56</c:v>
                </c:pt>
                <c:pt idx="709">
                  <c:v>-55.33</c:v>
                </c:pt>
                <c:pt idx="710">
                  <c:v>-54.6</c:v>
                </c:pt>
                <c:pt idx="711">
                  <c:v>-53.82</c:v>
                </c:pt>
                <c:pt idx="712">
                  <c:v>-52.99</c:v>
                </c:pt>
                <c:pt idx="713">
                  <c:v>-52.12</c:v>
                </c:pt>
                <c:pt idx="714">
                  <c:v>-51.24</c:v>
                </c:pt>
                <c:pt idx="715">
                  <c:v>-50.3</c:v>
                </c:pt>
                <c:pt idx="716">
                  <c:v>-49.3</c:v>
                </c:pt>
                <c:pt idx="717">
                  <c:v>-48.18</c:v>
                </c:pt>
                <c:pt idx="718">
                  <c:v>-47.03</c:v>
                </c:pt>
                <c:pt idx="719">
                  <c:v>-45.83</c:v>
                </c:pt>
                <c:pt idx="720">
                  <c:v>-44.56</c:v>
                </c:pt>
                <c:pt idx="721">
                  <c:v>-43.28</c:v>
                </c:pt>
                <c:pt idx="722">
                  <c:v>-42.05</c:v>
                </c:pt>
                <c:pt idx="723">
                  <c:v>-40.9</c:v>
                </c:pt>
                <c:pt idx="724">
                  <c:v>-39.78</c:v>
                </c:pt>
                <c:pt idx="725">
                  <c:v>-38.64</c:v>
                </c:pt>
                <c:pt idx="726">
                  <c:v>-37.369999999999997</c:v>
                </c:pt>
                <c:pt idx="727">
                  <c:v>-35.94</c:v>
                </c:pt>
                <c:pt idx="728">
                  <c:v>-34.340000000000003</c:v>
                </c:pt>
                <c:pt idx="729">
                  <c:v>-32.630000000000003</c:v>
                </c:pt>
                <c:pt idx="730">
                  <c:v>-30.83</c:v>
                </c:pt>
                <c:pt idx="731">
                  <c:v>-29</c:v>
                </c:pt>
                <c:pt idx="732">
                  <c:v>-27.15</c:v>
                </c:pt>
                <c:pt idx="733">
                  <c:v>-25.2</c:v>
                </c:pt>
                <c:pt idx="734">
                  <c:v>-23.03</c:v>
                </c:pt>
                <c:pt idx="735">
                  <c:v>-20.73</c:v>
                </c:pt>
                <c:pt idx="736">
                  <c:v>-18.399999999999999</c:v>
                </c:pt>
                <c:pt idx="737">
                  <c:v>-16.09</c:v>
                </c:pt>
                <c:pt idx="738">
                  <c:v>-13.81</c:v>
                </c:pt>
                <c:pt idx="739">
                  <c:v>-11.55</c:v>
                </c:pt>
                <c:pt idx="740">
                  <c:v>-9.2100000000000009</c:v>
                </c:pt>
                <c:pt idx="741">
                  <c:v>-6.72</c:v>
                </c:pt>
                <c:pt idx="742">
                  <c:v>-3.95</c:v>
                </c:pt>
                <c:pt idx="743">
                  <c:v>-0.99</c:v>
                </c:pt>
                <c:pt idx="744">
                  <c:v>2.0099999999999998</c:v>
                </c:pt>
                <c:pt idx="745">
                  <c:v>4.99</c:v>
                </c:pt>
                <c:pt idx="746">
                  <c:v>7.87</c:v>
                </c:pt>
                <c:pt idx="747">
                  <c:v>10.7</c:v>
                </c:pt>
                <c:pt idx="748">
                  <c:v>13.62</c:v>
                </c:pt>
                <c:pt idx="749">
                  <c:v>16.690000000000001</c:v>
                </c:pt>
                <c:pt idx="750">
                  <c:v>20.03</c:v>
                </c:pt>
                <c:pt idx="751">
                  <c:v>23.61</c:v>
                </c:pt>
                <c:pt idx="752">
                  <c:v>27.2</c:v>
                </c:pt>
                <c:pt idx="753">
                  <c:v>30.53</c:v>
                </c:pt>
                <c:pt idx="754">
                  <c:v>33.590000000000003</c:v>
                </c:pt>
                <c:pt idx="755">
                  <c:v>36.409999999999997</c:v>
                </c:pt>
                <c:pt idx="756">
                  <c:v>39.020000000000003</c:v>
                </c:pt>
                <c:pt idx="757">
                  <c:v>41.4</c:v>
                </c:pt>
                <c:pt idx="758">
                  <c:v>43.94</c:v>
                </c:pt>
                <c:pt idx="759">
                  <c:v>46.5</c:v>
                </c:pt>
                <c:pt idx="760">
                  <c:v>49.14</c:v>
                </c:pt>
                <c:pt idx="761">
                  <c:v>51.79</c:v>
                </c:pt>
                <c:pt idx="762">
                  <c:v>54.51</c:v>
                </c:pt>
                <c:pt idx="763">
                  <c:v>57.16</c:v>
                </c:pt>
                <c:pt idx="764">
                  <c:v>59.96</c:v>
                </c:pt>
                <c:pt idx="765">
                  <c:v>62.28</c:v>
                </c:pt>
                <c:pt idx="766">
                  <c:v>64.41</c:v>
                </c:pt>
                <c:pt idx="767">
                  <c:v>66.72</c:v>
                </c:pt>
                <c:pt idx="768">
                  <c:v>68.7</c:v>
                </c:pt>
                <c:pt idx="769">
                  <c:v>70.5</c:v>
                </c:pt>
                <c:pt idx="770">
                  <c:v>72.2</c:v>
                </c:pt>
                <c:pt idx="771">
                  <c:v>73.62</c:v>
                </c:pt>
                <c:pt idx="772">
                  <c:v>74.599999999999994</c:v>
                </c:pt>
                <c:pt idx="773">
                  <c:v>75.290000000000006</c:v>
                </c:pt>
                <c:pt idx="774">
                  <c:v>75.69</c:v>
                </c:pt>
                <c:pt idx="775">
                  <c:v>75.87</c:v>
                </c:pt>
                <c:pt idx="776">
                  <c:v>75.91</c:v>
                </c:pt>
                <c:pt idx="777">
                  <c:v>75.88</c:v>
                </c:pt>
                <c:pt idx="778">
                  <c:v>75.83</c:v>
                </c:pt>
                <c:pt idx="779">
                  <c:v>75.77</c:v>
                </c:pt>
                <c:pt idx="780">
                  <c:v>75.72</c:v>
                </c:pt>
                <c:pt idx="781">
                  <c:v>75.75</c:v>
                </c:pt>
                <c:pt idx="782">
                  <c:v>75.84</c:v>
                </c:pt>
                <c:pt idx="783">
                  <c:v>75.959999999999994</c:v>
                </c:pt>
                <c:pt idx="784">
                  <c:v>76.11</c:v>
                </c:pt>
                <c:pt idx="785">
                  <c:v>76.239999999999995</c:v>
                </c:pt>
                <c:pt idx="786">
                  <c:v>76.3</c:v>
                </c:pt>
                <c:pt idx="787">
                  <c:v>76.349999999999994</c:v>
                </c:pt>
                <c:pt idx="788">
                  <c:v>76.39</c:v>
                </c:pt>
                <c:pt idx="789">
                  <c:v>76.41</c:v>
                </c:pt>
                <c:pt idx="790">
                  <c:v>76.47</c:v>
                </c:pt>
                <c:pt idx="791">
                  <c:v>76.53</c:v>
                </c:pt>
                <c:pt idx="792">
                  <c:v>76.58</c:v>
                </c:pt>
                <c:pt idx="793">
                  <c:v>76.599999999999994</c:v>
                </c:pt>
                <c:pt idx="794">
                  <c:v>76.61</c:v>
                </c:pt>
                <c:pt idx="795">
                  <c:v>76.55</c:v>
                </c:pt>
                <c:pt idx="796">
                  <c:v>76.44</c:v>
                </c:pt>
                <c:pt idx="797">
                  <c:v>76.28</c:v>
                </c:pt>
                <c:pt idx="798">
                  <c:v>76.03</c:v>
                </c:pt>
                <c:pt idx="799">
                  <c:v>75.709999999999994</c:v>
                </c:pt>
                <c:pt idx="800">
                  <c:v>75.31</c:v>
                </c:pt>
                <c:pt idx="801">
                  <c:v>74.78</c:v>
                </c:pt>
                <c:pt idx="802">
                  <c:v>74.150000000000006</c:v>
                </c:pt>
                <c:pt idx="803">
                  <c:v>73.31</c:v>
                </c:pt>
                <c:pt idx="804">
                  <c:v>72.37</c:v>
                </c:pt>
                <c:pt idx="805">
                  <c:v>71.36</c:v>
                </c:pt>
                <c:pt idx="806">
                  <c:v>70.25</c:v>
                </c:pt>
                <c:pt idx="807">
                  <c:v>69.12</c:v>
                </c:pt>
                <c:pt idx="808">
                  <c:v>67.81</c:v>
                </c:pt>
                <c:pt idx="809">
                  <c:v>66.42</c:v>
                </c:pt>
                <c:pt idx="810">
                  <c:v>64.88</c:v>
                </c:pt>
                <c:pt idx="811">
                  <c:v>63.37</c:v>
                </c:pt>
                <c:pt idx="812">
                  <c:v>61.66</c:v>
                </c:pt>
                <c:pt idx="813">
                  <c:v>59.92</c:v>
                </c:pt>
                <c:pt idx="814">
                  <c:v>58.27</c:v>
                </c:pt>
                <c:pt idx="815">
                  <c:v>56.54</c:v>
                </c:pt>
                <c:pt idx="816">
                  <c:v>54.76</c:v>
                </c:pt>
                <c:pt idx="817">
                  <c:v>52.89</c:v>
                </c:pt>
                <c:pt idx="818">
                  <c:v>50.97</c:v>
                </c:pt>
                <c:pt idx="819">
                  <c:v>49.12</c:v>
                </c:pt>
                <c:pt idx="820">
                  <c:v>47.25</c:v>
                </c:pt>
                <c:pt idx="821">
                  <c:v>45.37</c:v>
                </c:pt>
                <c:pt idx="822">
                  <c:v>43.45</c:v>
                </c:pt>
                <c:pt idx="823">
                  <c:v>41.41</c:v>
                </c:pt>
                <c:pt idx="824">
                  <c:v>39.200000000000003</c:v>
                </c:pt>
                <c:pt idx="825">
                  <c:v>36.79</c:v>
                </c:pt>
                <c:pt idx="826">
                  <c:v>34.590000000000003</c:v>
                </c:pt>
                <c:pt idx="827">
                  <c:v>32.28</c:v>
                </c:pt>
                <c:pt idx="828">
                  <c:v>30.07</c:v>
                </c:pt>
                <c:pt idx="829">
                  <c:v>27.28</c:v>
                </c:pt>
                <c:pt idx="830">
                  <c:v>24.7</c:v>
                </c:pt>
                <c:pt idx="831">
                  <c:v>22</c:v>
                </c:pt>
                <c:pt idx="832">
                  <c:v>19.2</c:v>
                </c:pt>
                <c:pt idx="833">
                  <c:v>16.18</c:v>
                </c:pt>
                <c:pt idx="834">
                  <c:v>13.04</c:v>
                </c:pt>
                <c:pt idx="835">
                  <c:v>9.94</c:v>
                </c:pt>
                <c:pt idx="836">
                  <c:v>6.87</c:v>
                </c:pt>
                <c:pt idx="837">
                  <c:v>4.6100000000000003</c:v>
                </c:pt>
                <c:pt idx="838">
                  <c:v>1.48</c:v>
                </c:pt>
                <c:pt idx="839">
                  <c:v>-1.34</c:v>
                </c:pt>
                <c:pt idx="840">
                  <c:v>-4.08</c:v>
                </c:pt>
                <c:pt idx="841">
                  <c:v>-7.02</c:v>
                </c:pt>
                <c:pt idx="842">
                  <c:v>-9.93</c:v>
                </c:pt>
                <c:pt idx="843">
                  <c:v>-12.83</c:v>
                </c:pt>
                <c:pt idx="844">
                  <c:v>-15.67</c:v>
                </c:pt>
                <c:pt idx="845">
                  <c:v>-18.39</c:v>
                </c:pt>
                <c:pt idx="846">
                  <c:v>-21.09</c:v>
                </c:pt>
                <c:pt idx="847">
                  <c:v>-23.75</c:v>
                </c:pt>
                <c:pt idx="848">
                  <c:v>-26.34</c:v>
                </c:pt>
                <c:pt idx="849">
                  <c:v>-28.84</c:v>
                </c:pt>
                <c:pt idx="850">
                  <c:v>-31.3</c:v>
                </c:pt>
                <c:pt idx="851">
                  <c:v>-33.71</c:v>
                </c:pt>
                <c:pt idx="852">
                  <c:v>-36</c:v>
                </c:pt>
                <c:pt idx="853">
                  <c:v>-38.15</c:v>
                </c:pt>
                <c:pt idx="854">
                  <c:v>-40.159999999999997</c:v>
                </c:pt>
                <c:pt idx="855">
                  <c:v>-42.02</c:v>
                </c:pt>
                <c:pt idx="856">
                  <c:v>-43.76</c:v>
                </c:pt>
                <c:pt idx="857">
                  <c:v>-45.37</c:v>
                </c:pt>
                <c:pt idx="858">
                  <c:v>-46.85</c:v>
                </c:pt>
                <c:pt idx="859">
                  <c:v>-48.25</c:v>
                </c:pt>
                <c:pt idx="860">
                  <c:v>-49.54</c:v>
                </c:pt>
                <c:pt idx="861">
                  <c:v>-50.69</c:v>
                </c:pt>
                <c:pt idx="862">
                  <c:v>-51.67</c:v>
                </c:pt>
                <c:pt idx="863">
                  <c:v>-52.49</c:v>
                </c:pt>
                <c:pt idx="864">
                  <c:v>-53.12</c:v>
                </c:pt>
                <c:pt idx="865">
                  <c:v>-53.62</c:v>
                </c:pt>
                <c:pt idx="866">
                  <c:v>-54.02</c:v>
                </c:pt>
                <c:pt idx="867">
                  <c:v>-54.34</c:v>
                </c:pt>
                <c:pt idx="868">
                  <c:v>-54.6</c:v>
                </c:pt>
                <c:pt idx="869">
                  <c:v>-54.79</c:v>
                </c:pt>
                <c:pt idx="870">
                  <c:v>-54.94</c:v>
                </c:pt>
                <c:pt idx="871">
                  <c:v>-55.02</c:v>
                </c:pt>
                <c:pt idx="872">
                  <c:v>-55.08</c:v>
                </c:pt>
                <c:pt idx="873">
                  <c:v>-55.09</c:v>
                </c:pt>
                <c:pt idx="874">
                  <c:v>-55.07</c:v>
                </c:pt>
                <c:pt idx="875">
                  <c:v>-55.07</c:v>
                </c:pt>
                <c:pt idx="876">
                  <c:v>-55.06</c:v>
                </c:pt>
                <c:pt idx="877">
                  <c:v>-55.05</c:v>
                </c:pt>
                <c:pt idx="878">
                  <c:v>-55.03</c:v>
                </c:pt>
                <c:pt idx="879">
                  <c:v>-54.99</c:v>
                </c:pt>
                <c:pt idx="880">
                  <c:v>-54.9</c:v>
                </c:pt>
                <c:pt idx="881">
                  <c:v>-54.79</c:v>
                </c:pt>
                <c:pt idx="882">
                  <c:v>-54.64</c:v>
                </c:pt>
                <c:pt idx="883">
                  <c:v>-54.47</c:v>
                </c:pt>
                <c:pt idx="884">
                  <c:v>-54.29</c:v>
                </c:pt>
                <c:pt idx="885">
                  <c:v>-54.12</c:v>
                </c:pt>
                <c:pt idx="886">
                  <c:v>-53.97</c:v>
                </c:pt>
                <c:pt idx="887">
                  <c:v>-53.84</c:v>
                </c:pt>
                <c:pt idx="888">
                  <c:v>-53.72</c:v>
                </c:pt>
                <c:pt idx="889">
                  <c:v>-53.59</c:v>
                </c:pt>
                <c:pt idx="890">
                  <c:v>-53.45</c:v>
                </c:pt>
                <c:pt idx="891">
                  <c:v>-53.3</c:v>
                </c:pt>
                <c:pt idx="892">
                  <c:v>-53.12</c:v>
                </c:pt>
                <c:pt idx="893">
                  <c:v>-52.92</c:v>
                </c:pt>
                <c:pt idx="894">
                  <c:v>-52.7</c:v>
                </c:pt>
                <c:pt idx="895">
                  <c:v>-52.46</c:v>
                </c:pt>
                <c:pt idx="896">
                  <c:v>-52.21</c:v>
                </c:pt>
                <c:pt idx="897">
                  <c:v>-51.91</c:v>
                </c:pt>
                <c:pt idx="898">
                  <c:v>-51.56</c:v>
                </c:pt>
                <c:pt idx="899">
                  <c:v>-51.12</c:v>
                </c:pt>
                <c:pt idx="900">
                  <c:v>-50.55</c:v>
                </c:pt>
                <c:pt idx="901">
                  <c:v>-49.85</c:v>
                </c:pt>
                <c:pt idx="902">
                  <c:v>-49.03</c:v>
                </c:pt>
                <c:pt idx="903">
                  <c:v>-48.11</c:v>
                </c:pt>
                <c:pt idx="904">
                  <c:v>-47.08</c:v>
                </c:pt>
                <c:pt idx="905">
                  <c:v>-46.01</c:v>
                </c:pt>
                <c:pt idx="906">
                  <c:v>-44.89</c:v>
                </c:pt>
                <c:pt idx="907">
                  <c:v>-43.72</c:v>
                </c:pt>
                <c:pt idx="908">
                  <c:v>-42.5</c:v>
                </c:pt>
                <c:pt idx="909">
                  <c:v>-41.18</c:v>
                </c:pt>
                <c:pt idx="910">
                  <c:v>-39.76</c:v>
                </c:pt>
                <c:pt idx="911">
                  <c:v>-38.22</c:v>
                </c:pt>
                <c:pt idx="912">
                  <c:v>-36.51</c:v>
                </c:pt>
                <c:pt idx="913">
                  <c:v>-34.700000000000003</c:v>
                </c:pt>
                <c:pt idx="914">
                  <c:v>-32.840000000000003</c:v>
                </c:pt>
                <c:pt idx="915">
                  <c:v>-30.93</c:v>
                </c:pt>
                <c:pt idx="916">
                  <c:v>-29.03</c:v>
                </c:pt>
                <c:pt idx="917">
                  <c:v>-27.1</c:v>
                </c:pt>
                <c:pt idx="918">
                  <c:v>-25.15</c:v>
                </c:pt>
                <c:pt idx="919">
                  <c:v>-23.12</c:v>
                </c:pt>
                <c:pt idx="920">
                  <c:v>-20.95</c:v>
                </c:pt>
                <c:pt idx="921">
                  <c:v>-18.63</c:v>
                </c:pt>
                <c:pt idx="922">
                  <c:v>-16.239999999999998</c:v>
                </c:pt>
                <c:pt idx="923">
                  <c:v>-13.8</c:v>
                </c:pt>
                <c:pt idx="924">
                  <c:v>-11.33</c:v>
                </c:pt>
                <c:pt idx="925">
                  <c:v>-8.7899999999999991</c:v>
                </c:pt>
                <c:pt idx="926">
                  <c:v>-6.13</c:v>
                </c:pt>
                <c:pt idx="927">
                  <c:v>-3.31</c:v>
                </c:pt>
                <c:pt idx="928">
                  <c:v>-0.4</c:v>
                </c:pt>
                <c:pt idx="929">
                  <c:v>2.5499999999999998</c:v>
                </c:pt>
                <c:pt idx="930">
                  <c:v>5.51</c:v>
                </c:pt>
                <c:pt idx="931">
                  <c:v>8.5299999999999994</c:v>
                </c:pt>
                <c:pt idx="932">
                  <c:v>11.61</c:v>
                </c:pt>
                <c:pt idx="933">
                  <c:v>14.72</c:v>
                </c:pt>
                <c:pt idx="934">
                  <c:v>17.78</c:v>
                </c:pt>
                <c:pt idx="935">
                  <c:v>20.82</c:v>
                </c:pt>
                <c:pt idx="936">
                  <c:v>23.89</c:v>
                </c:pt>
                <c:pt idx="937">
                  <c:v>26.96</c:v>
                </c:pt>
                <c:pt idx="938">
                  <c:v>30.06</c:v>
                </c:pt>
                <c:pt idx="939">
                  <c:v>33.19</c:v>
                </c:pt>
                <c:pt idx="940">
                  <c:v>36.36</c:v>
                </c:pt>
                <c:pt idx="941">
                  <c:v>39.630000000000003</c:v>
                </c:pt>
                <c:pt idx="942">
                  <c:v>43</c:v>
                </c:pt>
                <c:pt idx="943">
                  <c:v>46.46</c:v>
                </c:pt>
                <c:pt idx="944">
                  <c:v>49.93</c:v>
                </c:pt>
                <c:pt idx="945">
                  <c:v>53.3</c:v>
                </c:pt>
                <c:pt idx="946">
                  <c:v>56.57</c:v>
                </c:pt>
                <c:pt idx="947">
                  <c:v>59.75</c:v>
                </c:pt>
                <c:pt idx="948">
                  <c:v>62.86</c:v>
                </c:pt>
                <c:pt idx="949">
                  <c:v>65.790000000000006</c:v>
                </c:pt>
                <c:pt idx="950">
                  <c:v>68.52</c:v>
                </c:pt>
                <c:pt idx="951">
                  <c:v>70.91</c:v>
                </c:pt>
                <c:pt idx="952">
                  <c:v>72.87</c:v>
                </c:pt>
                <c:pt idx="953">
                  <c:v>74.38</c:v>
                </c:pt>
                <c:pt idx="954">
                  <c:v>75.3</c:v>
                </c:pt>
                <c:pt idx="955">
                  <c:v>76.010000000000005</c:v>
                </c:pt>
                <c:pt idx="956">
                  <c:v>76.28</c:v>
                </c:pt>
                <c:pt idx="957">
                  <c:v>76.260000000000005</c:v>
                </c:pt>
                <c:pt idx="958">
                  <c:v>76.05</c:v>
                </c:pt>
                <c:pt idx="959">
                  <c:v>75.680000000000007</c:v>
                </c:pt>
                <c:pt idx="960">
                  <c:v>75.36</c:v>
                </c:pt>
                <c:pt idx="961">
                  <c:v>75.41</c:v>
                </c:pt>
                <c:pt idx="962">
                  <c:v>75.430000000000007</c:v>
                </c:pt>
                <c:pt idx="963">
                  <c:v>75.400000000000006</c:v>
                </c:pt>
                <c:pt idx="964">
                  <c:v>75.45</c:v>
                </c:pt>
                <c:pt idx="965">
                  <c:v>75.64</c:v>
                </c:pt>
                <c:pt idx="966">
                  <c:v>75.930000000000007</c:v>
                </c:pt>
                <c:pt idx="967">
                  <c:v>76.13</c:v>
                </c:pt>
                <c:pt idx="968">
                  <c:v>76.19</c:v>
                </c:pt>
                <c:pt idx="969">
                  <c:v>76.209999999999994</c:v>
                </c:pt>
                <c:pt idx="970">
                  <c:v>76.2</c:v>
                </c:pt>
                <c:pt idx="971">
                  <c:v>76.08</c:v>
                </c:pt>
                <c:pt idx="972">
                  <c:v>75.94</c:v>
                </c:pt>
                <c:pt idx="973">
                  <c:v>75.84</c:v>
                </c:pt>
                <c:pt idx="974">
                  <c:v>75.61</c:v>
                </c:pt>
                <c:pt idx="975">
                  <c:v>75.44</c:v>
                </c:pt>
                <c:pt idx="976">
                  <c:v>75.239999999999995</c:v>
                </c:pt>
                <c:pt idx="977">
                  <c:v>74.91</c:v>
                </c:pt>
                <c:pt idx="978">
                  <c:v>74.739999999999995</c:v>
                </c:pt>
                <c:pt idx="979">
                  <c:v>74.489999999999995</c:v>
                </c:pt>
                <c:pt idx="980">
                  <c:v>74.27</c:v>
                </c:pt>
                <c:pt idx="981">
                  <c:v>74.09</c:v>
                </c:pt>
                <c:pt idx="982">
                  <c:v>73.95</c:v>
                </c:pt>
                <c:pt idx="983">
                  <c:v>73.81</c:v>
                </c:pt>
                <c:pt idx="984">
                  <c:v>73.66</c:v>
                </c:pt>
                <c:pt idx="985">
                  <c:v>73.39</c:v>
                </c:pt>
                <c:pt idx="986">
                  <c:v>73.08</c:v>
                </c:pt>
                <c:pt idx="987">
                  <c:v>72.63</c:v>
                </c:pt>
                <c:pt idx="988">
                  <c:v>72.05</c:v>
                </c:pt>
                <c:pt idx="989">
                  <c:v>71.3</c:v>
                </c:pt>
                <c:pt idx="990">
                  <c:v>70.38</c:v>
                </c:pt>
                <c:pt idx="991">
                  <c:v>69.31</c:v>
                </c:pt>
                <c:pt idx="992">
                  <c:v>68.099999999999994</c:v>
                </c:pt>
                <c:pt idx="993">
                  <c:v>66.709999999999994</c:v>
                </c:pt>
                <c:pt idx="994">
                  <c:v>65.13</c:v>
                </c:pt>
                <c:pt idx="995">
                  <c:v>63.37</c:v>
                </c:pt>
                <c:pt idx="996">
                  <c:v>61.43</c:v>
                </c:pt>
                <c:pt idx="997">
                  <c:v>59.34</c:v>
                </c:pt>
                <c:pt idx="998">
                  <c:v>57.15</c:v>
                </c:pt>
                <c:pt idx="999">
                  <c:v>54.85</c:v>
                </c:pt>
                <c:pt idx="1000">
                  <c:v>52.48</c:v>
                </c:pt>
                <c:pt idx="1001">
                  <c:v>50.05</c:v>
                </c:pt>
                <c:pt idx="1002">
                  <c:v>47.66</c:v>
                </c:pt>
                <c:pt idx="1003">
                  <c:v>45.25</c:v>
                </c:pt>
                <c:pt idx="1004">
                  <c:v>42.82</c:v>
                </c:pt>
                <c:pt idx="1005">
                  <c:v>40.31</c:v>
                </c:pt>
                <c:pt idx="1006">
                  <c:v>37.72</c:v>
                </c:pt>
                <c:pt idx="1007">
                  <c:v>35.03</c:v>
                </c:pt>
                <c:pt idx="1008">
                  <c:v>32.31</c:v>
                </c:pt>
                <c:pt idx="1009">
                  <c:v>29.57</c:v>
                </c:pt>
                <c:pt idx="1010">
                  <c:v>26.86</c:v>
                </c:pt>
                <c:pt idx="1011">
                  <c:v>24.14</c:v>
                </c:pt>
                <c:pt idx="1012">
                  <c:v>21.39</c:v>
                </c:pt>
                <c:pt idx="1013">
                  <c:v>18.61</c:v>
                </c:pt>
                <c:pt idx="1014">
                  <c:v>15.8</c:v>
                </c:pt>
                <c:pt idx="1015">
                  <c:v>12.95</c:v>
                </c:pt>
                <c:pt idx="1016">
                  <c:v>10.08</c:v>
                </c:pt>
                <c:pt idx="1017">
                  <c:v>7.18</c:v>
                </c:pt>
                <c:pt idx="1018">
                  <c:v>4.28</c:v>
                </c:pt>
                <c:pt idx="1019">
                  <c:v>1.39</c:v>
                </c:pt>
                <c:pt idx="1020">
                  <c:v>-1.49</c:v>
                </c:pt>
                <c:pt idx="1021">
                  <c:v>-4.32</c:v>
                </c:pt>
                <c:pt idx="1022">
                  <c:v>-7.16</c:v>
                </c:pt>
                <c:pt idx="1023">
                  <c:v>-9.9600000000000009</c:v>
                </c:pt>
                <c:pt idx="1024">
                  <c:v>-12.71</c:v>
                </c:pt>
                <c:pt idx="1025">
                  <c:v>-15.48</c:v>
                </c:pt>
                <c:pt idx="1026">
                  <c:v>-18.25</c:v>
                </c:pt>
                <c:pt idx="1027">
                  <c:v>-21.02</c:v>
                </c:pt>
                <c:pt idx="1028">
                  <c:v>-23.76</c:v>
                </c:pt>
                <c:pt idx="1029">
                  <c:v>-26.4</c:v>
                </c:pt>
                <c:pt idx="1030">
                  <c:v>-28.95</c:v>
                </c:pt>
                <c:pt idx="1031">
                  <c:v>-31.4</c:v>
                </c:pt>
                <c:pt idx="1032">
                  <c:v>-33.799999999999997</c:v>
                </c:pt>
                <c:pt idx="1033">
                  <c:v>-36.14</c:v>
                </c:pt>
                <c:pt idx="1034">
                  <c:v>-38.380000000000003</c:v>
                </c:pt>
                <c:pt idx="1035">
                  <c:v>-40.58</c:v>
                </c:pt>
                <c:pt idx="1036">
                  <c:v>-42.72</c:v>
                </c:pt>
                <c:pt idx="1037">
                  <c:v>-44.83</c:v>
                </c:pt>
                <c:pt idx="1038">
                  <c:v>-46.83</c:v>
                </c:pt>
                <c:pt idx="1039">
                  <c:v>-48.71</c:v>
                </c:pt>
                <c:pt idx="1040">
                  <c:v>-50.43</c:v>
                </c:pt>
                <c:pt idx="1041">
                  <c:v>-52.02</c:v>
                </c:pt>
                <c:pt idx="1042">
                  <c:v>-53.55</c:v>
                </c:pt>
                <c:pt idx="1043">
                  <c:v>-54.94</c:v>
                </c:pt>
                <c:pt idx="1044">
                  <c:v>-56.17</c:v>
                </c:pt>
                <c:pt idx="1045">
                  <c:v>-57.25</c:v>
                </c:pt>
                <c:pt idx="1046">
                  <c:v>-58.16</c:v>
                </c:pt>
                <c:pt idx="1047">
                  <c:v>-58.98</c:v>
                </c:pt>
                <c:pt idx="1048">
                  <c:v>-59.61</c:v>
                </c:pt>
                <c:pt idx="1049">
                  <c:v>-60.06</c:v>
                </c:pt>
                <c:pt idx="1050">
                  <c:v>-60.37</c:v>
                </c:pt>
                <c:pt idx="1051">
                  <c:v>-60.54</c:v>
                </c:pt>
                <c:pt idx="1052">
                  <c:v>-60.6</c:v>
                </c:pt>
                <c:pt idx="1053">
                  <c:v>-60.53</c:v>
                </c:pt>
                <c:pt idx="1054">
                  <c:v>-60.36</c:v>
                </c:pt>
                <c:pt idx="1055">
                  <c:v>-60.13</c:v>
                </c:pt>
                <c:pt idx="1056">
                  <c:v>-59.87</c:v>
                </c:pt>
                <c:pt idx="1057">
                  <c:v>-59.6</c:v>
                </c:pt>
                <c:pt idx="1058">
                  <c:v>-59.3</c:v>
                </c:pt>
                <c:pt idx="1059">
                  <c:v>-58.98</c:v>
                </c:pt>
                <c:pt idx="1060">
                  <c:v>-58.7</c:v>
                </c:pt>
                <c:pt idx="1061">
                  <c:v>-58.41</c:v>
                </c:pt>
                <c:pt idx="1062">
                  <c:v>-58.1</c:v>
                </c:pt>
                <c:pt idx="1063">
                  <c:v>-57.8</c:v>
                </c:pt>
                <c:pt idx="1064">
                  <c:v>-57.51</c:v>
                </c:pt>
                <c:pt idx="1065">
                  <c:v>-57.2</c:v>
                </c:pt>
                <c:pt idx="1066">
                  <c:v>-56.9</c:v>
                </c:pt>
                <c:pt idx="1067">
                  <c:v>-56.6</c:v>
                </c:pt>
                <c:pt idx="1068">
                  <c:v>-56.32</c:v>
                </c:pt>
                <c:pt idx="1069">
                  <c:v>-56.02</c:v>
                </c:pt>
                <c:pt idx="1070">
                  <c:v>-55.73</c:v>
                </c:pt>
                <c:pt idx="1071">
                  <c:v>-55.47</c:v>
                </c:pt>
                <c:pt idx="1072">
                  <c:v>-55.2</c:v>
                </c:pt>
                <c:pt idx="1073">
                  <c:v>-54.94</c:v>
                </c:pt>
                <c:pt idx="1074">
                  <c:v>-54.67</c:v>
                </c:pt>
                <c:pt idx="1075">
                  <c:v>-54.37</c:v>
                </c:pt>
                <c:pt idx="1076">
                  <c:v>-54.01</c:v>
                </c:pt>
                <c:pt idx="1077">
                  <c:v>-53.59</c:v>
                </c:pt>
                <c:pt idx="1078">
                  <c:v>-53.1</c:v>
                </c:pt>
                <c:pt idx="1079">
                  <c:v>-52.54</c:v>
                </c:pt>
                <c:pt idx="1080">
                  <c:v>-51.92</c:v>
                </c:pt>
                <c:pt idx="1081">
                  <c:v>-51.2</c:v>
                </c:pt>
                <c:pt idx="1082">
                  <c:v>-50.43</c:v>
                </c:pt>
                <c:pt idx="1083">
                  <c:v>-49.57</c:v>
                </c:pt>
                <c:pt idx="1084">
                  <c:v>-48.64</c:v>
                </c:pt>
                <c:pt idx="1085">
                  <c:v>-47.67</c:v>
                </c:pt>
                <c:pt idx="1086">
                  <c:v>-46.66</c:v>
                </c:pt>
                <c:pt idx="1087">
                  <c:v>-45.59</c:v>
                </c:pt>
                <c:pt idx="1088">
                  <c:v>-44.47</c:v>
                </c:pt>
                <c:pt idx="1089">
                  <c:v>-43.25</c:v>
                </c:pt>
                <c:pt idx="1090">
                  <c:v>-41.86</c:v>
                </c:pt>
                <c:pt idx="1091">
                  <c:v>-40.26</c:v>
                </c:pt>
                <c:pt idx="1092">
                  <c:v>-38.58</c:v>
                </c:pt>
                <c:pt idx="1093">
                  <c:v>-36.82</c:v>
                </c:pt>
                <c:pt idx="1094">
                  <c:v>-35.020000000000003</c:v>
                </c:pt>
                <c:pt idx="1095">
                  <c:v>-33.17</c:v>
                </c:pt>
                <c:pt idx="1096">
                  <c:v>-31.26</c:v>
                </c:pt>
                <c:pt idx="1097">
                  <c:v>-29.21</c:v>
                </c:pt>
                <c:pt idx="1098">
                  <c:v>-26.94</c:v>
                </c:pt>
                <c:pt idx="1099">
                  <c:v>-24.52</c:v>
                </c:pt>
                <c:pt idx="1100">
                  <c:v>-22</c:v>
                </c:pt>
                <c:pt idx="1101">
                  <c:v>-19.43</c:v>
                </c:pt>
                <c:pt idx="1102">
                  <c:v>-16.88</c:v>
                </c:pt>
                <c:pt idx="1103">
                  <c:v>-14.31</c:v>
                </c:pt>
                <c:pt idx="1104">
                  <c:v>-11.69</c:v>
                </c:pt>
                <c:pt idx="1105">
                  <c:v>-8.9600000000000009</c:v>
                </c:pt>
                <c:pt idx="1106">
                  <c:v>-6.05</c:v>
                </c:pt>
                <c:pt idx="1107">
                  <c:v>-2.99</c:v>
                </c:pt>
                <c:pt idx="1108">
                  <c:v>0.06</c:v>
                </c:pt>
                <c:pt idx="1109">
                  <c:v>2.96</c:v>
                </c:pt>
                <c:pt idx="1110">
                  <c:v>5.63</c:v>
                </c:pt>
                <c:pt idx="1111">
                  <c:v>8.1199999999999992</c:v>
                </c:pt>
                <c:pt idx="1112">
                  <c:v>10.49</c:v>
                </c:pt>
                <c:pt idx="1113">
                  <c:v>12.95</c:v>
                </c:pt>
                <c:pt idx="1114">
                  <c:v>15.63</c:v>
                </c:pt>
                <c:pt idx="1115">
                  <c:v>18.45</c:v>
                </c:pt>
                <c:pt idx="1116">
                  <c:v>21.26</c:v>
                </c:pt>
                <c:pt idx="1117">
                  <c:v>24.03</c:v>
                </c:pt>
                <c:pt idx="1118">
                  <c:v>26.68</c:v>
                </c:pt>
                <c:pt idx="1119">
                  <c:v>29.19</c:v>
                </c:pt>
                <c:pt idx="1120">
                  <c:v>31.66</c:v>
                </c:pt>
                <c:pt idx="1121">
                  <c:v>34.159999999999997</c:v>
                </c:pt>
                <c:pt idx="1122">
                  <c:v>36.770000000000003</c:v>
                </c:pt>
                <c:pt idx="1123">
                  <c:v>39.47</c:v>
                </c:pt>
                <c:pt idx="1124">
                  <c:v>42.2</c:v>
                </c:pt>
                <c:pt idx="1125">
                  <c:v>44.94</c:v>
                </c:pt>
                <c:pt idx="1126">
                  <c:v>47.69</c:v>
                </c:pt>
                <c:pt idx="1127">
                  <c:v>50.47</c:v>
                </c:pt>
                <c:pt idx="1128">
                  <c:v>53.3</c:v>
                </c:pt>
                <c:pt idx="1129">
                  <c:v>56.22</c:v>
                </c:pt>
                <c:pt idx="1130">
                  <c:v>59.26</c:v>
                </c:pt>
                <c:pt idx="1131">
                  <c:v>62.34</c:v>
                </c:pt>
                <c:pt idx="1132">
                  <c:v>65.39</c:v>
                </c:pt>
                <c:pt idx="1133">
                  <c:v>68.28</c:v>
                </c:pt>
                <c:pt idx="1134">
                  <c:v>70.900000000000006</c:v>
                </c:pt>
                <c:pt idx="1135">
                  <c:v>73.53</c:v>
                </c:pt>
                <c:pt idx="1136">
                  <c:v>75.58</c:v>
                </c:pt>
                <c:pt idx="1137">
                  <c:v>76.83</c:v>
                </c:pt>
                <c:pt idx="1138">
                  <c:v>77.86</c:v>
                </c:pt>
                <c:pt idx="1139">
                  <c:v>78.430000000000007</c:v>
                </c:pt>
                <c:pt idx="1140">
                  <c:v>78.59</c:v>
                </c:pt>
                <c:pt idx="1141">
                  <c:v>78.52</c:v>
                </c:pt>
                <c:pt idx="1142">
                  <c:v>78.23</c:v>
                </c:pt>
                <c:pt idx="1143">
                  <c:v>77.83</c:v>
                </c:pt>
                <c:pt idx="1144">
                  <c:v>77.430000000000007</c:v>
                </c:pt>
                <c:pt idx="1145">
                  <c:v>77</c:v>
                </c:pt>
                <c:pt idx="1146">
                  <c:v>76.58</c:v>
                </c:pt>
                <c:pt idx="1147">
                  <c:v>76.22</c:v>
                </c:pt>
                <c:pt idx="1148">
                  <c:v>75.900000000000006</c:v>
                </c:pt>
                <c:pt idx="1149">
                  <c:v>75.7</c:v>
                </c:pt>
                <c:pt idx="1150">
                  <c:v>75.58</c:v>
                </c:pt>
                <c:pt idx="1151">
                  <c:v>75.53</c:v>
                </c:pt>
                <c:pt idx="1152">
                  <c:v>75.53</c:v>
                </c:pt>
                <c:pt idx="1153">
                  <c:v>75.52</c:v>
                </c:pt>
                <c:pt idx="1154">
                  <c:v>75.489999999999995</c:v>
                </c:pt>
                <c:pt idx="1155">
                  <c:v>75.41</c:v>
                </c:pt>
                <c:pt idx="1156">
                  <c:v>75.3</c:v>
                </c:pt>
                <c:pt idx="1157">
                  <c:v>75.16</c:v>
                </c:pt>
                <c:pt idx="1158">
                  <c:v>75.03</c:v>
                </c:pt>
                <c:pt idx="1159">
                  <c:v>74.900000000000006</c:v>
                </c:pt>
                <c:pt idx="1160">
                  <c:v>74.78</c:v>
                </c:pt>
                <c:pt idx="1161">
                  <c:v>74.680000000000007</c:v>
                </c:pt>
                <c:pt idx="1162">
                  <c:v>74.569999999999993</c:v>
                </c:pt>
                <c:pt idx="1163">
                  <c:v>74.47</c:v>
                </c:pt>
                <c:pt idx="1164">
                  <c:v>74.37</c:v>
                </c:pt>
                <c:pt idx="1165">
                  <c:v>74.22</c:v>
                </c:pt>
                <c:pt idx="1166">
                  <c:v>74.05</c:v>
                </c:pt>
                <c:pt idx="1167">
                  <c:v>73.83</c:v>
                </c:pt>
                <c:pt idx="1168">
                  <c:v>73.52</c:v>
                </c:pt>
                <c:pt idx="1169">
                  <c:v>73.17</c:v>
                </c:pt>
                <c:pt idx="1170">
                  <c:v>72.81</c:v>
                </c:pt>
                <c:pt idx="1171">
                  <c:v>72.41</c:v>
                </c:pt>
                <c:pt idx="1172">
                  <c:v>71.98</c:v>
                </c:pt>
                <c:pt idx="1173">
                  <c:v>71.489999999999995</c:v>
                </c:pt>
                <c:pt idx="1174">
                  <c:v>70.92</c:v>
                </c:pt>
                <c:pt idx="1175">
                  <c:v>70.31</c:v>
                </c:pt>
                <c:pt idx="1176">
                  <c:v>69.599999999999994</c:v>
                </c:pt>
                <c:pt idx="1177">
                  <c:v>68.81</c:v>
                </c:pt>
                <c:pt idx="1178">
                  <c:v>67.92</c:v>
                </c:pt>
                <c:pt idx="1179">
                  <c:v>66.91</c:v>
                </c:pt>
                <c:pt idx="1180">
                  <c:v>65.790000000000006</c:v>
                </c:pt>
                <c:pt idx="1181">
                  <c:v>64.52</c:v>
                </c:pt>
                <c:pt idx="1182">
                  <c:v>63.13</c:v>
                </c:pt>
                <c:pt idx="1183">
                  <c:v>61.62</c:v>
                </c:pt>
                <c:pt idx="1184">
                  <c:v>59.99</c:v>
                </c:pt>
                <c:pt idx="1185">
                  <c:v>58.27</c:v>
                </c:pt>
                <c:pt idx="1186">
                  <c:v>56.43</c:v>
                </c:pt>
                <c:pt idx="1187">
                  <c:v>54.5</c:v>
                </c:pt>
                <c:pt idx="1188">
                  <c:v>52.47</c:v>
                </c:pt>
                <c:pt idx="1189">
                  <c:v>50.37</c:v>
                </c:pt>
                <c:pt idx="1190">
                  <c:v>48.18</c:v>
                </c:pt>
                <c:pt idx="1191">
                  <c:v>45.94</c:v>
                </c:pt>
                <c:pt idx="1192">
                  <c:v>43.66</c:v>
                </c:pt>
                <c:pt idx="1193">
                  <c:v>41.3</c:v>
                </c:pt>
                <c:pt idx="1194">
                  <c:v>38.89</c:v>
                </c:pt>
                <c:pt idx="1195">
                  <c:v>36.479999999999997</c:v>
                </c:pt>
                <c:pt idx="1196">
                  <c:v>34.06</c:v>
                </c:pt>
                <c:pt idx="1197">
                  <c:v>31.63</c:v>
                </c:pt>
                <c:pt idx="1198">
                  <c:v>29.19</c:v>
                </c:pt>
                <c:pt idx="1199">
                  <c:v>26.74</c:v>
                </c:pt>
                <c:pt idx="1200">
                  <c:v>24.3</c:v>
                </c:pt>
                <c:pt idx="1201">
                  <c:v>21.87</c:v>
                </c:pt>
                <c:pt idx="1202">
                  <c:v>19.43</c:v>
                </c:pt>
                <c:pt idx="1203">
                  <c:v>17.010000000000002</c:v>
                </c:pt>
                <c:pt idx="1204">
                  <c:v>14.58</c:v>
                </c:pt>
                <c:pt idx="1205">
                  <c:v>12.16</c:v>
                </c:pt>
                <c:pt idx="1206">
                  <c:v>9.69</c:v>
                </c:pt>
                <c:pt idx="1207">
                  <c:v>7.2</c:v>
                </c:pt>
                <c:pt idx="1208">
                  <c:v>4.6500000000000004</c:v>
                </c:pt>
                <c:pt idx="1209">
                  <c:v>2.0499999999999998</c:v>
                </c:pt>
                <c:pt idx="1210">
                  <c:v>-0.56000000000000005</c:v>
                </c:pt>
                <c:pt idx="1211">
                  <c:v>-3.25</c:v>
                </c:pt>
                <c:pt idx="1212">
                  <c:v>-6</c:v>
                </c:pt>
                <c:pt idx="1213">
                  <c:v>-8.75</c:v>
                </c:pt>
                <c:pt idx="1214">
                  <c:v>-11.45</c:v>
                </c:pt>
                <c:pt idx="1215">
                  <c:v>-14.07</c:v>
                </c:pt>
                <c:pt idx="1216">
                  <c:v>-16.61</c:v>
                </c:pt>
                <c:pt idx="1217">
                  <c:v>-19.010000000000002</c:v>
                </c:pt>
                <c:pt idx="1218">
                  <c:v>-21.29</c:v>
                </c:pt>
                <c:pt idx="1219">
                  <c:v>-23.53</c:v>
                </c:pt>
                <c:pt idx="1220">
                  <c:v>-25.72</c:v>
                </c:pt>
                <c:pt idx="1221">
                  <c:v>-27.84</c:v>
                </c:pt>
                <c:pt idx="1222">
                  <c:v>-29.85</c:v>
                </c:pt>
                <c:pt idx="1223">
                  <c:v>-31.76</c:v>
                </c:pt>
                <c:pt idx="1224">
                  <c:v>-33.590000000000003</c:v>
                </c:pt>
                <c:pt idx="1225">
                  <c:v>-35.36</c:v>
                </c:pt>
                <c:pt idx="1226">
                  <c:v>-37.020000000000003</c:v>
                </c:pt>
                <c:pt idx="1227">
                  <c:v>-38.619999999999997</c:v>
                </c:pt>
                <c:pt idx="1228">
                  <c:v>-40.119999999999997</c:v>
                </c:pt>
                <c:pt idx="1229">
                  <c:v>-41.51</c:v>
                </c:pt>
                <c:pt idx="1230">
                  <c:v>-42.78</c:v>
                </c:pt>
                <c:pt idx="1231">
                  <c:v>-44</c:v>
                </c:pt>
                <c:pt idx="1232">
                  <c:v>-45.14</c:v>
                </c:pt>
                <c:pt idx="1233">
                  <c:v>-46.21</c:v>
                </c:pt>
                <c:pt idx="1234">
                  <c:v>-47.21</c:v>
                </c:pt>
                <c:pt idx="1235">
                  <c:v>-48.18</c:v>
                </c:pt>
                <c:pt idx="1236">
                  <c:v>-49.07</c:v>
                </c:pt>
                <c:pt idx="1237">
                  <c:v>-49.9</c:v>
                </c:pt>
                <c:pt idx="1238">
                  <c:v>-50.62</c:v>
                </c:pt>
                <c:pt idx="1239">
                  <c:v>-51.17</c:v>
                </c:pt>
                <c:pt idx="1240">
                  <c:v>-51.56</c:v>
                </c:pt>
                <c:pt idx="1241">
                  <c:v>-51.88</c:v>
                </c:pt>
                <c:pt idx="1242">
                  <c:v>-52.17</c:v>
                </c:pt>
                <c:pt idx="1243">
                  <c:v>-52.53</c:v>
                </c:pt>
                <c:pt idx="1244">
                  <c:v>-52.96</c:v>
                </c:pt>
                <c:pt idx="1245">
                  <c:v>-53.34</c:v>
                </c:pt>
                <c:pt idx="1246">
                  <c:v>-53.64</c:v>
                </c:pt>
                <c:pt idx="1247">
                  <c:v>-53.8</c:v>
                </c:pt>
                <c:pt idx="1248">
                  <c:v>-53.85</c:v>
                </c:pt>
                <c:pt idx="1249">
                  <c:v>-53.81</c:v>
                </c:pt>
                <c:pt idx="1250">
                  <c:v>-53.74</c:v>
                </c:pt>
                <c:pt idx="1251">
                  <c:v>-53.63</c:v>
                </c:pt>
                <c:pt idx="1252">
                  <c:v>-53.56</c:v>
                </c:pt>
                <c:pt idx="1253">
                  <c:v>-53.52</c:v>
                </c:pt>
                <c:pt idx="1254">
                  <c:v>-53.5</c:v>
                </c:pt>
                <c:pt idx="1255">
                  <c:v>-53.47</c:v>
                </c:pt>
                <c:pt idx="1256">
                  <c:v>-53.4</c:v>
                </c:pt>
                <c:pt idx="1257">
                  <c:v>-53.26</c:v>
                </c:pt>
                <c:pt idx="1258">
                  <c:v>-53.08</c:v>
                </c:pt>
                <c:pt idx="1259">
                  <c:v>-52.86</c:v>
                </c:pt>
                <c:pt idx="1260">
                  <c:v>-52.66</c:v>
                </c:pt>
                <c:pt idx="1261">
                  <c:v>-52.49</c:v>
                </c:pt>
                <c:pt idx="1262">
                  <c:v>-52.31</c:v>
                </c:pt>
                <c:pt idx="1263">
                  <c:v>-52.14</c:v>
                </c:pt>
                <c:pt idx="1264">
                  <c:v>-52</c:v>
                </c:pt>
                <c:pt idx="1265">
                  <c:v>-51.84</c:v>
                </c:pt>
                <c:pt idx="1266">
                  <c:v>-51.63</c:v>
                </c:pt>
                <c:pt idx="1267">
                  <c:v>-51.41</c:v>
                </c:pt>
                <c:pt idx="1268">
                  <c:v>-51.18</c:v>
                </c:pt>
                <c:pt idx="1269">
                  <c:v>-50.95</c:v>
                </c:pt>
                <c:pt idx="1270">
                  <c:v>-50.71</c:v>
                </c:pt>
                <c:pt idx="1271">
                  <c:v>-50.48</c:v>
                </c:pt>
                <c:pt idx="1272">
                  <c:v>-50.26</c:v>
                </c:pt>
                <c:pt idx="1273">
                  <c:v>-50</c:v>
                </c:pt>
                <c:pt idx="1274">
                  <c:v>-49.69</c:v>
                </c:pt>
                <c:pt idx="1275">
                  <c:v>-49.29</c:v>
                </c:pt>
                <c:pt idx="1276">
                  <c:v>-48.84</c:v>
                </c:pt>
                <c:pt idx="1277">
                  <c:v>-48.33</c:v>
                </c:pt>
                <c:pt idx="1278">
                  <c:v>-47.76</c:v>
                </c:pt>
                <c:pt idx="1279">
                  <c:v>-47.14</c:v>
                </c:pt>
                <c:pt idx="1280">
                  <c:v>-46.47</c:v>
                </c:pt>
                <c:pt idx="1281">
                  <c:v>-45.76</c:v>
                </c:pt>
                <c:pt idx="1282">
                  <c:v>-44.95</c:v>
                </c:pt>
                <c:pt idx="1283">
                  <c:v>-43.99</c:v>
                </c:pt>
                <c:pt idx="1284">
                  <c:v>-42.93</c:v>
                </c:pt>
                <c:pt idx="1285">
                  <c:v>-41.82</c:v>
                </c:pt>
                <c:pt idx="1286">
                  <c:v>-40.68</c:v>
                </c:pt>
                <c:pt idx="1287">
                  <c:v>-39.54</c:v>
                </c:pt>
                <c:pt idx="1288">
                  <c:v>-38.39</c:v>
                </c:pt>
                <c:pt idx="1289">
                  <c:v>-37.200000000000003</c:v>
                </c:pt>
                <c:pt idx="1290">
                  <c:v>-35.909999999999997</c:v>
                </c:pt>
                <c:pt idx="1291">
                  <c:v>-34.4</c:v>
                </c:pt>
                <c:pt idx="1292">
                  <c:v>-32.74</c:v>
                </c:pt>
                <c:pt idx="1293">
                  <c:v>-30.97</c:v>
                </c:pt>
                <c:pt idx="1294">
                  <c:v>-29.14</c:v>
                </c:pt>
                <c:pt idx="1295">
                  <c:v>-27.31</c:v>
                </c:pt>
                <c:pt idx="1296">
                  <c:v>-25.53</c:v>
                </c:pt>
                <c:pt idx="1297">
                  <c:v>-23.79</c:v>
                </c:pt>
                <c:pt idx="1298">
                  <c:v>-21.98</c:v>
                </c:pt>
                <c:pt idx="1299">
                  <c:v>-20</c:v>
                </c:pt>
                <c:pt idx="1300">
                  <c:v>-17.89</c:v>
                </c:pt>
                <c:pt idx="1301">
                  <c:v>-15.59</c:v>
                </c:pt>
                <c:pt idx="1302">
                  <c:v>-13.16</c:v>
                </c:pt>
                <c:pt idx="1303">
                  <c:v>-10.76</c:v>
                </c:pt>
                <c:pt idx="1304">
                  <c:v>-8.44</c:v>
                </c:pt>
                <c:pt idx="1305">
                  <c:v>-6.21</c:v>
                </c:pt>
                <c:pt idx="1306">
                  <c:v>-4.05</c:v>
                </c:pt>
                <c:pt idx="1307">
                  <c:v>-1.85</c:v>
                </c:pt>
                <c:pt idx="1308">
                  <c:v>0.51</c:v>
                </c:pt>
                <c:pt idx="1309">
                  <c:v>3.13</c:v>
                </c:pt>
                <c:pt idx="1310">
                  <c:v>5.82</c:v>
                </c:pt>
                <c:pt idx="1311">
                  <c:v>8.48</c:v>
                </c:pt>
                <c:pt idx="1312">
                  <c:v>11.09</c:v>
                </c:pt>
                <c:pt idx="1313">
                  <c:v>13.67</c:v>
                </c:pt>
                <c:pt idx="1314">
                  <c:v>16.28</c:v>
                </c:pt>
                <c:pt idx="1315">
                  <c:v>18.989999999999998</c:v>
                </c:pt>
                <c:pt idx="1316">
                  <c:v>21.88</c:v>
                </c:pt>
                <c:pt idx="1317">
                  <c:v>24.83</c:v>
                </c:pt>
                <c:pt idx="1318">
                  <c:v>27.73</c:v>
                </c:pt>
                <c:pt idx="1319">
                  <c:v>30.52</c:v>
                </c:pt>
                <c:pt idx="1320">
                  <c:v>33.119999999999997</c:v>
                </c:pt>
                <c:pt idx="1321">
                  <c:v>35.65</c:v>
                </c:pt>
                <c:pt idx="1322">
                  <c:v>38.19</c:v>
                </c:pt>
                <c:pt idx="1323">
                  <c:v>40.78</c:v>
                </c:pt>
                <c:pt idx="1324">
                  <c:v>43.47</c:v>
                </c:pt>
                <c:pt idx="1325">
                  <c:v>46.17</c:v>
                </c:pt>
                <c:pt idx="1326">
                  <c:v>48.83</c:v>
                </c:pt>
                <c:pt idx="1327">
                  <c:v>51.37</c:v>
                </c:pt>
                <c:pt idx="1328">
                  <c:v>53.8</c:v>
                </c:pt>
                <c:pt idx="1329">
                  <c:v>56.13</c:v>
                </c:pt>
                <c:pt idx="1330">
                  <c:v>58.37</c:v>
                </c:pt>
                <c:pt idx="1331">
                  <c:v>60.52</c:v>
                </c:pt>
                <c:pt idx="1332">
                  <c:v>62.59</c:v>
                </c:pt>
                <c:pt idx="1333">
                  <c:v>64.55</c:v>
                </c:pt>
                <c:pt idx="1334">
                  <c:v>66.36</c:v>
                </c:pt>
                <c:pt idx="1335">
                  <c:v>68.05</c:v>
                </c:pt>
                <c:pt idx="1336">
                  <c:v>69.61</c:v>
                </c:pt>
                <c:pt idx="1337">
                  <c:v>70.66</c:v>
                </c:pt>
                <c:pt idx="1338">
                  <c:v>71.67</c:v>
                </c:pt>
                <c:pt idx="1339">
                  <c:v>72.510000000000005</c:v>
                </c:pt>
                <c:pt idx="1340">
                  <c:v>73.02</c:v>
                </c:pt>
                <c:pt idx="1341">
                  <c:v>73.27</c:v>
                </c:pt>
                <c:pt idx="1342">
                  <c:v>73.290000000000006</c:v>
                </c:pt>
                <c:pt idx="1343">
                  <c:v>73.180000000000007</c:v>
                </c:pt>
                <c:pt idx="1344">
                  <c:v>73.010000000000005</c:v>
                </c:pt>
                <c:pt idx="1345">
                  <c:v>72.84</c:v>
                </c:pt>
                <c:pt idx="1346">
                  <c:v>72.67</c:v>
                </c:pt>
                <c:pt idx="1347">
                  <c:v>72.56</c:v>
                </c:pt>
                <c:pt idx="1348">
                  <c:v>72.5</c:v>
                </c:pt>
                <c:pt idx="1349">
                  <c:v>72.52</c:v>
                </c:pt>
                <c:pt idx="1350">
                  <c:v>72.58</c:v>
                </c:pt>
                <c:pt idx="1351">
                  <c:v>72.7</c:v>
                </c:pt>
                <c:pt idx="1352">
                  <c:v>72.87</c:v>
                </c:pt>
                <c:pt idx="1353">
                  <c:v>73.05</c:v>
                </c:pt>
                <c:pt idx="1354">
                  <c:v>73.180000000000007</c:v>
                </c:pt>
                <c:pt idx="1355">
                  <c:v>73.25</c:v>
                </c:pt>
                <c:pt idx="1356">
                  <c:v>73.260000000000005</c:v>
                </c:pt>
                <c:pt idx="1357">
                  <c:v>73.209999999999994</c:v>
                </c:pt>
                <c:pt idx="1358">
                  <c:v>73.150000000000006</c:v>
                </c:pt>
                <c:pt idx="1359">
                  <c:v>73.069999999999993</c:v>
                </c:pt>
                <c:pt idx="1360">
                  <c:v>72.97</c:v>
                </c:pt>
                <c:pt idx="1361">
                  <c:v>72.86</c:v>
                </c:pt>
                <c:pt idx="1362">
                  <c:v>72.78</c:v>
                </c:pt>
                <c:pt idx="1363">
                  <c:v>72.67</c:v>
                </c:pt>
                <c:pt idx="1364">
                  <c:v>72.56</c:v>
                </c:pt>
                <c:pt idx="1365">
                  <c:v>72.459999999999994</c:v>
                </c:pt>
                <c:pt idx="1366">
                  <c:v>72.34</c:v>
                </c:pt>
                <c:pt idx="1367">
                  <c:v>72.17</c:v>
                </c:pt>
                <c:pt idx="1368">
                  <c:v>71.98</c:v>
                </c:pt>
                <c:pt idx="1369">
                  <c:v>71.760000000000005</c:v>
                </c:pt>
                <c:pt idx="1370">
                  <c:v>71.56</c:v>
                </c:pt>
                <c:pt idx="1371">
                  <c:v>71.34</c:v>
                </c:pt>
                <c:pt idx="1372">
                  <c:v>71.13</c:v>
                </c:pt>
                <c:pt idx="1373">
                  <c:v>70.89</c:v>
                </c:pt>
                <c:pt idx="1374">
                  <c:v>70.66</c:v>
                </c:pt>
                <c:pt idx="1375">
                  <c:v>70.38</c:v>
                </c:pt>
                <c:pt idx="1376">
                  <c:v>70.02</c:v>
                </c:pt>
                <c:pt idx="1377">
                  <c:v>69.61</c:v>
                </c:pt>
                <c:pt idx="1378">
                  <c:v>69.12</c:v>
                </c:pt>
                <c:pt idx="1379">
                  <c:v>68.55</c:v>
                </c:pt>
                <c:pt idx="1380">
                  <c:v>67.88</c:v>
                </c:pt>
                <c:pt idx="1381">
                  <c:v>67.08</c:v>
                </c:pt>
                <c:pt idx="1382">
                  <c:v>66.13</c:v>
                </c:pt>
                <c:pt idx="1383">
                  <c:v>65.09</c:v>
                </c:pt>
                <c:pt idx="1384">
                  <c:v>63.95</c:v>
                </c:pt>
                <c:pt idx="1385">
                  <c:v>62.75</c:v>
                </c:pt>
                <c:pt idx="1386">
                  <c:v>61.5</c:v>
                </c:pt>
                <c:pt idx="1387">
                  <c:v>60.18</c:v>
                </c:pt>
                <c:pt idx="1388">
                  <c:v>58.78</c:v>
                </c:pt>
                <c:pt idx="1389">
                  <c:v>57.33</c:v>
                </c:pt>
                <c:pt idx="1390">
                  <c:v>55.8</c:v>
                </c:pt>
                <c:pt idx="1391">
                  <c:v>54.21</c:v>
                </c:pt>
                <c:pt idx="1392">
                  <c:v>52.55</c:v>
                </c:pt>
                <c:pt idx="1393">
                  <c:v>50.8</c:v>
                </c:pt>
                <c:pt idx="1394">
                  <c:v>49.01</c:v>
                </c:pt>
                <c:pt idx="1395">
                  <c:v>47.16</c:v>
                </c:pt>
                <c:pt idx="1396">
                  <c:v>45.29</c:v>
                </c:pt>
                <c:pt idx="1397">
                  <c:v>43.43</c:v>
                </c:pt>
                <c:pt idx="1398">
                  <c:v>41.6</c:v>
                </c:pt>
                <c:pt idx="1399">
                  <c:v>39.74</c:v>
                </c:pt>
                <c:pt idx="1400">
                  <c:v>37.86</c:v>
                </c:pt>
                <c:pt idx="1401">
                  <c:v>35.97</c:v>
                </c:pt>
                <c:pt idx="1402">
                  <c:v>34.08</c:v>
                </c:pt>
                <c:pt idx="1403">
                  <c:v>32.15</c:v>
                </c:pt>
                <c:pt idx="1404">
                  <c:v>30.15</c:v>
                </c:pt>
                <c:pt idx="1405">
                  <c:v>28.08</c:v>
                </c:pt>
                <c:pt idx="1406">
                  <c:v>25.97</c:v>
                </c:pt>
                <c:pt idx="1407">
                  <c:v>23.81</c:v>
                </c:pt>
                <c:pt idx="1408">
                  <c:v>21.62</c:v>
                </c:pt>
                <c:pt idx="1409">
                  <c:v>19.46</c:v>
                </c:pt>
                <c:pt idx="1410">
                  <c:v>17.350000000000001</c:v>
                </c:pt>
                <c:pt idx="1411">
                  <c:v>15.26</c:v>
                </c:pt>
                <c:pt idx="1412">
                  <c:v>13.15</c:v>
                </c:pt>
                <c:pt idx="1413">
                  <c:v>10.92</c:v>
                </c:pt>
                <c:pt idx="1414">
                  <c:v>8.61</c:v>
                </c:pt>
                <c:pt idx="1415">
                  <c:v>6.22</c:v>
                </c:pt>
                <c:pt idx="1416">
                  <c:v>3.8</c:v>
                </c:pt>
                <c:pt idx="1417">
                  <c:v>1.4</c:v>
                </c:pt>
                <c:pt idx="1418">
                  <c:v>-0.95</c:v>
                </c:pt>
                <c:pt idx="1419">
                  <c:v>-3.27</c:v>
                </c:pt>
                <c:pt idx="1420">
                  <c:v>-5.56</c:v>
                </c:pt>
                <c:pt idx="1421">
                  <c:v>-7.86</c:v>
                </c:pt>
                <c:pt idx="1422">
                  <c:v>-10.14</c:v>
                </c:pt>
                <c:pt idx="1423">
                  <c:v>-12.37</c:v>
                </c:pt>
                <c:pt idx="1424">
                  <c:v>-14.56</c:v>
                </c:pt>
                <c:pt idx="1425">
                  <c:v>-16.739999999999998</c:v>
                </c:pt>
                <c:pt idx="1426">
                  <c:v>-18.91</c:v>
                </c:pt>
                <c:pt idx="1427">
                  <c:v>-21.03</c:v>
                </c:pt>
                <c:pt idx="1428">
                  <c:v>-23.09</c:v>
                </c:pt>
                <c:pt idx="1429">
                  <c:v>-25.08</c:v>
                </c:pt>
                <c:pt idx="1430">
                  <c:v>-27</c:v>
                </c:pt>
                <c:pt idx="1431">
                  <c:v>-28.84</c:v>
                </c:pt>
                <c:pt idx="1432">
                  <c:v>-30.63</c:v>
                </c:pt>
                <c:pt idx="1433">
                  <c:v>-32.369999999999997</c:v>
                </c:pt>
                <c:pt idx="1434">
                  <c:v>-34.020000000000003</c:v>
                </c:pt>
                <c:pt idx="1435">
                  <c:v>-35.590000000000003</c:v>
                </c:pt>
                <c:pt idx="1436">
                  <c:v>-37.07</c:v>
                </c:pt>
                <c:pt idx="1437">
                  <c:v>-38.46</c:v>
                </c:pt>
                <c:pt idx="1438">
                  <c:v>-39.82</c:v>
                </c:pt>
                <c:pt idx="1439">
                  <c:v>-41.09</c:v>
                </c:pt>
                <c:pt idx="1440">
                  <c:v>-42.32</c:v>
                </c:pt>
                <c:pt idx="1441">
                  <c:v>-43.48</c:v>
                </c:pt>
                <c:pt idx="1442">
                  <c:v>-44.49</c:v>
                </c:pt>
                <c:pt idx="1443">
                  <c:v>-45.32</c:v>
                </c:pt>
                <c:pt idx="1444">
                  <c:v>-46.05</c:v>
                </c:pt>
                <c:pt idx="1445">
                  <c:v>-46.68</c:v>
                </c:pt>
                <c:pt idx="1446">
                  <c:v>-47.17</c:v>
                </c:pt>
                <c:pt idx="1447">
                  <c:v>-47.6</c:v>
                </c:pt>
                <c:pt idx="1448">
                  <c:v>-47.99</c:v>
                </c:pt>
                <c:pt idx="1449">
                  <c:v>-48.31</c:v>
                </c:pt>
                <c:pt idx="1450">
                  <c:v>-48.56</c:v>
                </c:pt>
                <c:pt idx="1451">
                  <c:v>-48.74</c:v>
                </c:pt>
                <c:pt idx="1452">
                  <c:v>-48.83</c:v>
                </c:pt>
                <c:pt idx="1453">
                  <c:v>-48.84</c:v>
                </c:pt>
                <c:pt idx="1454">
                  <c:v>-48.77</c:v>
                </c:pt>
                <c:pt idx="1455">
                  <c:v>-48.67</c:v>
                </c:pt>
                <c:pt idx="1456">
                  <c:v>-48.6</c:v>
                </c:pt>
                <c:pt idx="1457">
                  <c:v>-48.58</c:v>
                </c:pt>
                <c:pt idx="1458">
                  <c:v>-48.54</c:v>
                </c:pt>
                <c:pt idx="1459">
                  <c:v>-48.53</c:v>
                </c:pt>
                <c:pt idx="1460">
                  <c:v>-48.48</c:v>
                </c:pt>
                <c:pt idx="1461">
                  <c:v>-48.42</c:v>
                </c:pt>
                <c:pt idx="1462">
                  <c:v>-48.34</c:v>
                </c:pt>
                <c:pt idx="1463">
                  <c:v>-48.21</c:v>
                </c:pt>
                <c:pt idx="1464">
                  <c:v>-48.1</c:v>
                </c:pt>
                <c:pt idx="1465">
                  <c:v>-47.99</c:v>
                </c:pt>
                <c:pt idx="1466">
                  <c:v>-47.88</c:v>
                </c:pt>
                <c:pt idx="1467">
                  <c:v>-47.78</c:v>
                </c:pt>
                <c:pt idx="1468">
                  <c:v>-47.69</c:v>
                </c:pt>
                <c:pt idx="1469">
                  <c:v>-47.61</c:v>
                </c:pt>
                <c:pt idx="1470">
                  <c:v>-47.52</c:v>
                </c:pt>
                <c:pt idx="1471">
                  <c:v>-47.39</c:v>
                </c:pt>
                <c:pt idx="1472">
                  <c:v>-47.22</c:v>
                </c:pt>
                <c:pt idx="1473">
                  <c:v>-47.02</c:v>
                </c:pt>
                <c:pt idx="1474">
                  <c:v>-46.77</c:v>
                </c:pt>
                <c:pt idx="1475">
                  <c:v>-46.49</c:v>
                </c:pt>
                <c:pt idx="1476">
                  <c:v>-46.17</c:v>
                </c:pt>
                <c:pt idx="1477">
                  <c:v>-45.79</c:v>
                </c:pt>
                <c:pt idx="1478">
                  <c:v>-45.34</c:v>
                </c:pt>
                <c:pt idx="1479">
                  <c:v>-44.86</c:v>
                </c:pt>
                <c:pt idx="1480">
                  <c:v>-44.36</c:v>
                </c:pt>
                <c:pt idx="1481">
                  <c:v>-43.85</c:v>
                </c:pt>
                <c:pt idx="1482">
                  <c:v>-43.3</c:v>
                </c:pt>
                <c:pt idx="1483">
                  <c:v>-42.69</c:v>
                </c:pt>
                <c:pt idx="1484">
                  <c:v>-41.95</c:v>
                </c:pt>
                <c:pt idx="1485">
                  <c:v>-41.05</c:v>
                </c:pt>
                <c:pt idx="1486">
                  <c:v>-39.97</c:v>
                </c:pt>
                <c:pt idx="1487">
                  <c:v>-38.74</c:v>
                </c:pt>
                <c:pt idx="1488">
                  <c:v>-37.450000000000003</c:v>
                </c:pt>
                <c:pt idx="1489">
                  <c:v>-36.18</c:v>
                </c:pt>
                <c:pt idx="1490">
                  <c:v>-34.909999999999997</c:v>
                </c:pt>
                <c:pt idx="1491">
                  <c:v>-33.549999999999997</c:v>
                </c:pt>
                <c:pt idx="1492">
                  <c:v>-32.01</c:v>
                </c:pt>
                <c:pt idx="1493">
                  <c:v>-30.3</c:v>
                </c:pt>
                <c:pt idx="1494">
                  <c:v>-28.43</c:v>
                </c:pt>
                <c:pt idx="1495">
                  <c:v>-26.53</c:v>
                </c:pt>
                <c:pt idx="1496">
                  <c:v>-24.69</c:v>
                </c:pt>
                <c:pt idx="1497">
                  <c:v>-22.9</c:v>
                </c:pt>
                <c:pt idx="1498">
                  <c:v>-21.04</c:v>
                </c:pt>
                <c:pt idx="1499">
                  <c:v>-18.989999999999998</c:v>
                </c:pt>
                <c:pt idx="1500">
                  <c:v>-16.7</c:v>
                </c:pt>
                <c:pt idx="1501">
                  <c:v>-14.29</c:v>
                </c:pt>
                <c:pt idx="1502">
                  <c:v>-11.78</c:v>
                </c:pt>
                <c:pt idx="1503">
                  <c:v>-9.2799999999999994</c:v>
                </c:pt>
                <c:pt idx="1504">
                  <c:v>-6.91</c:v>
                </c:pt>
                <c:pt idx="1505">
                  <c:v>-4.63</c:v>
                </c:pt>
                <c:pt idx="1506">
                  <c:v>-2.35</c:v>
                </c:pt>
                <c:pt idx="1507">
                  <c:v>0.06</c:v>
                </c:pt>
                <c:pt idx="1508">
                  <c:v>2.56</c:v>
                </c:pt>
                <c:pt idx="1509">
                  <c:v>5.13</c:v>
                </c:pt>
                <c:pt idx="1510">
                  <c:v>7.68</c:v>
                </c:pt>
                <c:pt idx="1511">
                  <c:v>10.199999999999999</c:v>
                </c:pt>
                <c:pt idx="1512">
                  <c:v>12.55</c:v>
                </c:pt>
                <c:pt idx="1513">
                  <c:v>14.79</c:v>
                </c:pt>
                <c:pt idx="1514">
                  <c:v>17.100000000000001</c:v>
                </c:pt>
                <c:pt idx="1515">
                  <c:v>19.600000000000001</c:v>
                </c:pt>
                <c:pt idx="1516">
                  <c:v>22.32</c:v>
                </c:pt>
                <c:pt idx="1517">
                  <c:v>25.04</c:v>
                </c:pt>
                <c:pt idx="1518">
                  <c:v>27.65</c:v>
                </c:pt>
                <c:pt idx="1519">
                  <c:v>30.1</c:v>
                </c:pt>
                <c:pt idx="1520">
                  <c:v>32.450000000000003</c:v>
                </c:pt>
                <c:pt idx="1521">
                  <c:v>34.82</c:v>
                </c:pt>
                <c:pt idx="1522">
                  <c:v>37.25</c:v>
                </c:pt>
                <c:pt idx="1523">
                  <c:v>39.85</c:v>
                </c:pt>
                <c:pt idx="1524">
                  <c:v>42.59</c:v>
                </c:pt>
                <c:pt idx="1525">
                  <c:v>45.39</c:v>
                </c:pt>
                <c:pt idx="1526">
                  <c:v>48.17</c:v>
                </c:pt>
                <c:pt idx="1527">
                  <c:v>50.97</c:v>
                </c:pt>
                <c:pt idx="1528">
                  <c:v>53.77</c:v>
                </c:pt>
                <c:pt idx="1529">
                  <c:v>56.56</c:v>
                </c:pt>
                <c:pt idx="1530">
                  <c:v>59.36</c:v>
                </c:pt>
                <c:pt idx="1531">
                  <c:v>62.16</c:v>
                </c:pt>
                <c:pt idx="1532">
                  <c:v>64.89</c:v>
                </c:pt>
                <c:pt idx="1533">
                  <c:v>67.489999999999995</c:v>
                </c:pt>
                <c:pt idx="1534">
                  <c:v>69.88</c:v>
                </c:pt>
                <c:pt idx="1535">
                  <c:v>72.03</c:v>
                </c:pt>
                <c:pt idx="1536">
                  <c:v>73.91</c:v>
                </c:pt>
                <c:pt idx="1537">
                  <c:v>75.540000000000006</c:v>
                </c:pt>
                <c:pt idx="1538">
                  <c:v>76.88</c:v>
                </c:pt>
                <c:pt idx="1539">
                  <c:v>77.98</c:v>
                </c:pt>
                <c:pt idx="1540">
                  <c:v>78.930000000000007</c:v>
                </c:pt>
                <c:pt idx="1541">
                  <c:v>79.88</c:v>
                </c:pt>
                <c:pt idx="1542">
                  <c:v>80.38</c:v>
                </c:pt>
                <c:pt idx="1543">
                  <c:v>80.790000000000006</c:v>
                </c:pt>
                <c:pt idx="1544">
                  <c:v>81.09</c:v>
                </c:pt>
                <c:pt idx="1545">
                  <c:v>81.209999999999994</c:v>
                </c:pt>
                <c:pt idx="1546">
                  <c:v>81.239999999999995</c:v>
                </c:pt>
                <c:pt idx="1547">
                  <c:v>81.150000000000006</c:v>
                </c:pt>
                <c:pt idx="1548">
                  <c:v>81.02</c:v>
                </c:pt>
                <c:pt idx="1549">
                  <c:v>80.98</c:v>
                </c:pt>
                <c:pt idx="1550">
                  <c:v>80.89</c:v>
                </c:pt>
                <c:pt idx="1551">
                  <c:v>80.87</c:v>
                </c:pt>
                <c:pt idx="1552">
                  <c:v>80.819999999999993</c:v>
                </c:pt>
                <c:pt idx="1553">
                  <c:v>80.739999999999995</c:v>
                </c:pt>
                <c:pt idx="1554">
                  <c:v>80.650000000000006</c:v>
                </c:pt>
                <c:pt idx="1555">
                  <c:v>80.5</c:v>
                </c:pt>
                <c:pt idx="1556">
                  <c:v>80.34</c:v>
                </c:pt>
                <c:pt idx="1557">
                  <c:v>80.2</c:v>
                </c:pt>
                <c:pt idx="1558">
                  <c:v>80.069999999999993</c:v>
                </c:pt>
                <c:pt idx="1559">
                  <c:v>79.88</c:v>
                </c:pt>
                <c:pt idx="1560">
                  <c:v>79.72</c:v>
                </c:pt>
                <c:pt idx="1561">
                  <c:v>79.52</c:v>
                </c:pt>
                <c:pt idx="1562">
                  <c:v>79.28</c:v>
                </c:pt>
                <c:pt idx="1563">
                  <c:v>79.03</c:v>
                </c:pt>
                <c:pt idx="1564">
                  <c:v>78.8</c:v>
                </c:pt>
                <c:pt idx="1565">
                  <c:v>78.56</c:v>
                </c:pt>
                <c:pt idx="1566">
                  <c:v>78.319999999999993</c:v>
                </c:pt>
                <c:pt idx="1567">
                  <c:v>78.099999999999994</c:v>
                </c:pt>
                <c:pt idx="1568">
                  <c:v>77.89</c:v>
                </c:pt>
                <c:pt idx="1569">
                  <c:v>77.67</c:v>
                </c:pt>
                <c:pt idx="1570">
                  <c:v>77.459999999999994</c:v>
                </c:pt>
                <c:pt idx="1571">
                  <c:v>77.239999999999995</c:v>
                </c:pt>
                <c:pt idx="1572">
                  <c:v>77.02</c:v>
                </c:pt>
                <c:pt idx="1573">
                  <c:v>76.78</c:v>
                </c:pt>
                <c:pt idx="1574">
                  <c:v>76.53</c:v>
                </c:pt>
                <c:pt idx="1575">
                  <c:v>76.28</c:v>
                </c:pt>
                <c:pt idx="1576">
                  <c:v>76.010000000000005</c:v>
                </c:pt>
                <c:pt idx="1577">
                  <c:v>75.650000000000006</c:v>
                </c:pt>
                <c:pt idx="1578">
                  <c:v>75.260000000000005</c:v>
                </c:pt>
                <c:pt idx="1579">
                  <c:v>74.81</c:v>
                </c:pt>
                <c:pt idx="1580">
                  <c:v>74.14</c:v>
                </c:pt>
                <c:pt idx="1581">
                  <c:v>73.47</c:v>
                </c:pt>
                <c:pt idx="1582">
                  <c:v>72.650000000000006</c:v>
                </c:pt>
                <c:pt idx="1583">
                  <c:v>71.72</c:v>
                </c:pt>
                <c:pt idx="1584">
                  <c:v>70.650000000000006</c:v>
                </c:pt>
                <c:pt idx="1585">
                  <c:v>69.45</c:v>
                </c:pt>
                <c:pt idx="1586">
                  <c:v>68.099999999999994</c:v>
                </c:pt>
                <c:pt idx="1587">
                  <c:v>66.64</c:v>
                </c:pt>
                <c:pt idx="1588">
                  <c:v>65.03</c:v>
                </c:pt>
                <c:pt idx="1589">
                  <c:v>63.33</c:v>
                </c:pt>
                <c:pt idx="1590">
                  <c:v>61.52</c:v>
                </c:pt>
                <c:pt idx="1591">
                  <c:v>59.61</c:v>
                </c:pt>
                <c:pt idx="1592">
                  <c:v>57.66</c:v>
                </c:pt>
                <c:pt idx="1593">
                  <c:v>55.67</c:v>
                </c:pt>
                <c:pt idx="1594">
                  <c:v>53.57</c:v>
                </c:pt>
                <c:pt idx="1595">
                  <c:v>51.42</c:v>
                </c:pt>
                <c:pt idx="1596">
                  <c:v>49.23</c:v>
                </c:pt>
                <c:pt idx="1597">
                  <c:v>46.98</c:v>
                </c:pt>
                <c:pt idx="1598">
                  <c:v>44.77</c:v>
                </c:pt>
                <c:pt idx="1599">
                  <c:v>42.64</c:v>
                </c:pt>
                <c:pt idx="1600">
                  <c:v>40.520000000000003</c:v>
                </c:pt>
                <c:pt idx="1601">
                  <c:v>38.32</c:v>
                </c:pt>
                <c:pt idx="1602">
                  <c:v>36.1</c:v>
                </c:pt>
                <c:pt idx="1603">
                  <c:v>33.82</c:v>
                </c:pt>
                <c:pt idx="1604">
                  <c:v>31.52</c:v>
                </c:pt>
                <c:pt idx="1605">
                  <c:v>29.21</c:v>
                </c:pt>
                <c:pt idx="1606">
                  <c:v>26.91</c:v>
                </c:pt>
                <c:pt idx="1607">
                  <c:v>24.58</c:v>
                </c:pt>
                <c:pt idx="1608">
                  <c:v>22.23</c:v>
                </c:pt>
                <c:pt idx="1609">
                  <c:v>19.87</c:v>
                </c:pt>
                <c:pt idx="1610">
                  <c:v>17.489999999999998</c:v>
                </c:pt>
                <c:pt idx="1611">
                  <c:v>15.13</c:v>
                </c:pt>
                <c:pt idx="1612">
                  <c:v>12.78</c:v>
                </c:pt>
                <c:pt idx="1613">
                  <c:v>10.42</c:v>
                </c:pt>
                <c:pt idx="1614">
                  <c:v>8.06</c:v>
                </c:pt>
                <c:pt idx="1615">
                  <c:v>5.69</c:v>
                </c:pt>
                <c:pt idx="1616">
                  <c:v>3.33</c:v>
                </c:pt>
                <c:pt idx="1617">
                  <c:v>0.99</c:v>
                </c:pt>
                <c:pt idx="1618">
                  <c:v>-1.29</c:v>
                </c:pt>
                <c:pt idx="1619">
                  <c:v>-3.58</c:v>
                </c:pt>
                <c:pt idx="1620">
                  <c:v>-5.84</c:v>
                </c:pt>
                <c:pt idx="1621">
                  <c:v>-8.09</c:v>
                </c:pt>
                <c:pt idx="1622">
                  <c:v>-10.32</c:v>
                </c:pt>
                <c:pt idx="1623">
                  <c:v>-12.51</c:v>
                </c:pt>
                <c:pt idx="1624">
                  <c:v>-14.65</c:v>
                </c:pt>
                <c:pt idx="1625">
                  <c:v>-16.690000000000001</c:v>
                </c:pt>
                <c:pt idx="1626">
                  <c:v>-18.71</c:v>
                </c:pt>
                <c:pt idx="1627">
                  <c:v>-20.66</c:v>
                </c:pt>
                <c:pt idx="1628">
                  <c:v>-22.59</c:v>
                </c:pt>
                <c:pt idx="1629">
                  <c:v>-24.45</c:v>
                </c:pt>
                <c:pt idx="1630">
                  <c:v>-26.32</c:v>
                </c:pt>
                <c:pt idx="1631">
                  <c:v>-28.14</c:v>
                </c:pt>
                <c:pt idx="1632">
                  <c:v>-29.88</c:v>
                </c:pt>
                <c:pt idx="1633">
                  <c:v>-31.6</c:v>
                </c:pt>
                <c:pt idx="1634">
                  <c:v>-33.159999999999997</c:v>
                </c:pt>
                <c:pt idx="1635">
                  <c:v>-34.65</c:v>
                </c:pt>
                <c:pt idx="1636">
                  <c:v>-36.06</c:v>
                </c:pt>
                <c:pt idx="1637">
                  <c:v>-37.35</c:v>
                </c:pt>
                <c:pt idx="1638">
                  <c:v>-38.630000000000003</c:v>
                </c:pt>
                <c:pt idx="1639">
                  <c:v>-39.85</c:v>
                </c:pt>
                <c:pt idx="1640">
                  <c:v>-41.01</c:v>
                </c:pt>
                <c:pt idx="1641">
                  <c:v>-42.07</c:v>
                </c:pt>
                <c:pt idx="1642">
                  <c:v>-43.06</c:v>
                </c:pt>
                <c:pt idx="1643">
                  <c:v>-43.98</c:v>
                </c:pt>
                <c:pt idx="1644">
                  <c:v>-44.82</c:v>
                </c:pt>
                <c:pt idx="1645">
                  <c:v>-45.57</c:v>
                </c:pt>
                <c:pt idx="1646">
                  <c:v>-46.26</c:v>
                </c:pt>
                <c:pt idx="1647">
                  <c:v>-46.92</c:v>
                </c:pt>
                <c:pt idx="1648">
                  <c:v>-47.51</c:v>
                </c:pt>
                <c:pt idx="1649">
                  <c:v>-48.05</c:v>
                </c:pt>
                <c:pt idx="1650">
                  <c:v>-48.53</c:v>
                </c:pt>
                <c:pt idx="1651">
                  <c:v>-48.89</c:v>
                </c:pt>
                <c:pt idx="1652">
                  <c:v>-49.17</c:v>
                </c:pt>
                <c:pt idx="1653">
                  <c:v>-49.37</c:v>
                </c:pt>
                <c:pt idx="1654">
                  <c:v>-49.5</c:v>
                </c:pt>
                <c:pt idx="1655">
                  <c:v>-49.6</c:v>
                </c:pt>
                <c:pt idx="1656">
                  <c:v>-49.67</c:v>
                </c:pt>
                <c:pt idx="1657">
                  <c:v>-49.72</c:v>
                </c:pt>
                <c:pt idx="1658">
                  <c:v>-49.78</c:v>
                </c:pt>
                <c:pt idx="1659">
                  <c:v>-49.79</c:v>
                </c:pt>
                <c:pt idx="1660">
                  <c:v>-49.79</c:v>
                </c:pt>
                <c:pt idx="1661">
                  <c:v>-49.74</c:v>
                </c:pt>
                <c:pt idx="1662">
                  <c:v>-49.64</c:v>
                </c:pt>
                <c:pt idx="1663">
                  <c:v>-49.5</c:v>
                </c:pt>
                <c:pt idx="1664">
                  <c:v>-49.39</c:v>
                </c:pt>
                <c:pt idx="1665">
                  <c:v>-49.28</c:v>
                </c:pt>
                <c:pt idx="1666">
                  <c:v>-49.2</c:v>
                </c:pt>
                <c:pt idx="1667">
                  <c:v>-49.18</c:v>
                </c:pt>
                <c:pt idx="1668">
                  <c:v>-49.19</c:v>
                </c:pt>
                <c:pt idx="1669">
                  <c:v>-49.21</c:v>
                </c:pt>
                <c:pt idx="1670">
                  <c:v>-49.21</c:v>
                </c:pt>
                <c:pt idx="1671">
                  <c:v>-49.17</c:v>
                </c:pt>
                <c:pt idx="1672">
                  <c:v>-49.1</c:v>
                </c:pt>
                <c:pt idx="1673">
                  <c:v>-49.03</c:v>
                </c:pt>
                <c:pt idx="1674">
                  <c:v>-48.96</c:v>
                </c:pt>
                <c:pt idx="1675">
                  <c:v>-48.91</c:v>
                </c:pt>
                <c:pt idx="1676">
                  <c:v>-48.87</c:v>
                </c:pt>
                <c:pt idx="1677">
                  <c:v>-48.83</c:v>
                </c:pt>
                <c:pt idx="1678">
                  <c:v>-48.77</c:v>
                </c:pt>
                <c:pt idx="1679">
                  <c:v>-48.68</c:v>
                </c:pt>
                <c:pt idx="1680">
                  <c:v>-48.56</c:v>
                </c:pt>
                <c:pt idx="1681">
                  <c:v>-48.41</c:v>
                </c:pt>
                <c:pt idx="1682">
                  <c:v>-48.2</c:v>
                </c:pt>
                <c:pt idx="1683">
                  <c:v>-47.95</c:v>
                </c:pt>
                <c:pt idx="1684">
                  <c:v>-47.66</c:v>
                </c:pt>
                <c:pt idx="1685">
                  <c:v>-47.33</c:v>
                </c:pt>
                <c:pt idx="1686">
                  <c:v>-46.95</c:v>
                </c:pt>
                <c:pt idx="1687">
                  <c:v>-46.52</c:v>
                </c:pt>
                <c:pt idx="1688">
                  <c:v>-46.05</c:v>
                </c:pt>
                <c:pt idx="1689">
                  <c:v>-45.5</c:v>
                </c:pt>
                <c:pt idx="1690">
                  <c:v>-44.85</c:v>
                </c:pt>
                <c:pt idx="1691">
                  <c:v>-44.08</c:v>
                </c:pt>
                <c:pt idx="1692">
                  <c:v>-43.16</c:v>
                </c:pt>
                <c:pt idx="1693">
                  <c:v>-42.11</c:v>
                </c:pt>
                <c:pt idx="1694">
                  <c:v>-40.950000000000003</c:v>
                </c:pt>
                <c:pt idx="1695">
                  <c:v>-39.700000000000003</c:v>
                </c:pt>
                <c:pt idx="1696">
                  <c:v>-38.409999999999997</c:v>
                </c:pt>
                <c:pt idx="1697">
                  <c:v>-37.08</c:v>
                </c:pt>
                <c:pt idx="1698">
                  <c:v>-35.700000000000003</c:v>
                </c:pt>
                <c:pt idx="1699">
                  <c:v>-34.26</c:v>
                </c:pt>
                <c:pt idx="1700">
                  <c:v>-32.700000000000003</c:v>
                </c:pt>
                <c:pt idx="1701">
                  <c:v>-30.99</c:v>
                </c:pt>
                <c:pt idx="1702">
                  <c:v>-29.11</c:v>
                </c:pt>
                <c:pt idx="1703">
                  <c:v>-27.1</c:v>
                </c:pt>
                <c:pt idx="1704">
                  <c:v>-25.02</c:v>
                </c:pt>
                <c:pt idx="1705">
                  <c:v>-22.91</c:v>
                </c:pt>
                <c:pt idx="1706">
                  <c:v>-20.8</c:v>
                </c:pt>
                <c:pt idx="1707">
                  <c:v>-18.670000000000002</c:v>
                </c:pt>
                <c:pt idx="1708">
                  <c:v>-16.52</c:v>
                </c:pt>
                <c:pt idx="1709">
                  <c:v>-14.24</c:v>
                </c:pt>
                <c:pt idx="1710">
                  <c:v>-11.77</c:v>
                </c:pt>
                <c:pt idx="1711">
                  <c:v>-9.19</c:v>
                </c:pt>
                <c:pt idx="1712">
                  <c:v>-6.54</c:v>
                </c:pt>
                <c:pt idx="1713">
                  <c:v>-3.85</c:v>
                </c:pt>
                <c:pt idx="1714">
                  <c:v>-1.1200000000000001</c:v>
                </c:pt>
                <c:pt idx="1715">
                  <c:v>1.64</c:v>
                </c:pt>
                <c:pt idx="1716">
                  <c:v>4.45</c:v>
                </c:pt>
                <c:pt idx="1717">
                  <c:v>7.36</c:v>
                </c:pt>
                <c:pt idx="1718">
                  <c:v>10.33</c:v>
                </c:pt>
                <c:pt idx="1719">
                  <c:v>13.24</c:v>
                </c:pt>
                <c:pt idx="1720">
                  <c:v>16.02</c:v>
                </c:pt>
                <c:pt idx="1721">
                  <c:v>18.72</c:v>
                </c:pt>
                <c:pt idx="1722">
                  <c:v>21.42</c:v>
                </c:pt>
                <c:pt idx="1723">
                  <c:v>24.11</c:v>
                </c:pt>
                <c:pt idx="1724">
                  <c:v>26.8</c:v>
                </c:pt>
                <c:pt idx="1725">
                  <c:v>29.5</c:v>
                </c:pt>
                <c:pt idx="1726">
                  <c:v>32.17</c:v>
                </c:pt>
                <c:pt idx="1727">
                  <c:v>34.869999999999997</c:v>
                </c:pt>
                <c:pt idx="1728">
                  <c:v>37.58</c:v>
                </c:pt>
                <c:pt idx="1729">
                  <c:v>40.229999999999997</c:v>
                </c:pt>
                <c:pt idx="1730">
                  <c:v>42.83</c:v>
                </c:pt>
                <c:pt idx="1731">
                  <c:v>45.3</c:v>
                </c:pt>
                <c:pt idx="1732">
                  <c:v>47.66</c:v>
                </c:pt>
                <c:pt idx="1733">
                  <c:v>50</c:v>
                </c:pt>
                <c:pt idx="1734">
                  <c:v>52.34</c:v>
                </c:pt>
                <c:pt idx="1735">
                  <c:v>54.7</c:v>
                </c:pt>
                <c:pt idx="1736">
                  <c:v>57.07</c:v>
                </c:pt>
                <c:pt idx="1737">
                  <c:v>59.44</c:v>
                </c:pt>
                <c:pt idx="1738">
                  <c:v>61.76</c:v>
                </c:pt>
                <c:pt idx="1739">
                  <c:v>63.98</c:v>
                </c:pt>
                <c:pt idx="1740">
                  <c:v>66.180000000000007</c:v>
                </c:pt>
                <c:pt idx="1741">
                  <c:v>68.3</c:v>
                </c:pt>
                <c:pt idx="1742">
                  <c:v>70.290000000000006</c:v>
                </c:pt>
                <c:pt idx="1743">
                  <c:v>72.16</c:v>
                </c:pt>
                <c:pt idx="1744">
                  <c:v>73.87</c:v>
                </c:pt>
                <c:pt idx="1745">
                  <c:v>75.39</c:v>
                </c:pt>
                <c:pt idx="1746">
                  <c:v>76.69</c:v>
                </c:pt>
                <c:pt idx="1747">
                  <c:v>77.78</c:v>
                </c:pt>
                <c:pt idx="1748">
                  <c:v>78.63</c:v>
                </c:pt>
                <c:pt idx="1749">
                  <c:v>79.430000000000007</c:v>
                </c:pt>
                <c:pt idx="1750">
                  <c:v>80.14</c:v>
                </c:pt>
                <c:pt idx="1751">
                  <c:v>80.56</c:v>
                </c:pt>
                <c:pt idx="1752">
                  <c:v>80.739999999999995</c:v>
                </c:pt>
                <c:pt idx="1753">
                  <c:v>80.64</c:v>
                </c:pt>
                <c:pt idx="1754">
                  <c:v>80.39</c:v>
                </c:pt>
                <c:pt idx="1755">
                  <c:v>80</c:v>
                </c:pt>
                <c:pt idx="1756">
                  <c:v>79.56</c:v>
                </c:pt>
                <c:pt idx="1757">
                  <c:v>79.2</c:v>
                </c:pt>
                <c:pt idx="1758">
                  <c:v>78.81</c:v>
                </c:pt>
                <c:pt idx="1759">
                  <c:v>78.459999999999994</c:v>
                </c:pt>
                <c:pt idx="1760">
                  <c:v>78.180000000000007</c:v>
                </c:pt>
                <c:pt idx="1761">
                  <c:v>77.989999999999995</c:v>
                </c:pt>
                <c:pt idx="1762">
                  <c:v>77.709999999999994</c:v>
                </c:pt>
                <c:pt idx="1763">
                  <c:v>77.48</c:v>
                </c:pt>
                <c:pt idx="1764">
                  <c:v>77.209999999999994</c:v>
                </c:pt>
                <c:pt idx="1765">
                  <c:v>76.97</c:v>
                </c:pt>
                <c:pt idx="1766">
                  <c:v>76.73</c:v>
                </c:pt>
                <c:pt idx="1767">
                  <c:v>76.53</c:v>
                </c:pt>
                <c:pt idx="1768">
                  <c:v>76.319999999999993</c:v>
                </c:pt>
                <c:pt idx="1769">
                  <c:v>76.099999999999994</c:v>
                </c:pt>
                <c:pt idx="1770">
                  <c:v>75.83</c:v>
                </c:pt>
                <c:pt idx="1771">
                  <c:v>75.47</c:v>
                </c:pt>
                <c:pt idx="1772">
                  <c:v>75.03</c:v>
                </c:pt>
                <c:pt idx="1773">
                  <c:v>74.489999999999995</c:v>
                </c:pt>
                <c:pt idx="1774">
                  <c:v>73.84</c:v>
                </c:pt>
                <c:pt idx="1775">
                  <c:v>73.099999999999994</c:v>
                </c:pt>
                <c:pt idx="1776">
                  <c:v>72.27</c:v>
                </c:pt>
                <c:pt idx="1777">
                  <c:v>71.38</c:v>
                </c:pt>
                <c:pt idx="1778">
                  <c:v>70.47</c:v>
                </c:pt>
                <c:pt idx="1779">
                  <c:v>69.489999999999995</c:v>
                </c:pt>
                <c:pt idx="1780">
                  <c:v>68.489999999999995</c:v>
                </c:pt>
                <c:pt idx="1781">
                  <c:v>67.459999999999994</c:v>
                </c:pt>
                <c:pt idx="1782">
                  <c:v>66.349999999999994</c:v>
                </c:pt>
                <c:pt idx="1783">
                  <c:v>65.17</c:v>
                </c:pt>
                <c:pt idx="1784">
                  <c:v>63.96</c:v>
                </c:pt>
                <c:pt idx="1785">
                  <c:v>62.72</c:v>
                </c:pt>
                <c:pt idx="1786">
                  <c:v>61.41</c:v>
                </c:pt>
                <c:pt idx="1787">
                  <c:v>60.05</c:v>
                </c:pt>
                <c:pt idx="1788">
                  <c:v>58.69</c:v>
                </c:pt>
                <c:pt idx="1789">
                  <c:v>57.31</c:v>
                </c:pt>
                <c:pt idx="1790">
                  <c:v>55.86</c:v>
                </c:pt>
                <c:pt idx="1791">
                  <c:v>54.36</c:v>
                </c:pt>
                <c:pt idx="1792">
                  <c:v>52.82</c:v>
                </c:pt>
                <c:pt idx="1793">
                  <c:v>51.23</c:v>
                </c:pt>
                <c:pt idx="1794">
                  <c:v>49.55</c:v>
                </c:pt>
                <c:pt idx="1795">
                  <c:v>47.81</c:v>
                </c:pt>
                <c:pt idx="1796">
                  <c:v>46.02</c:v>
                </c:pt>
                <c:pt idx="1797">
                  <c:v>44.19</c:v>
                </c:pt>
                <c:pt idx="1798">
                  <c:v>42.32</c:v>
                </c:pt>
                <c:pt idx="1799">
                  <c:v>40.43</c:v>
                </c:pt>
                <c:pt idx="1800">
                  <c:v>38.5</c:v>
                </c:pt>
                <c:pt idx="1801">
                  <c:v>36.56</c:v>
                </c:pt>
                <c:pt idx="1802">
                  <c:v>34.590000000000003</c:v>
                </c:pt>
                <c:pt idx="1803">
                  <c:v>32.61</c:v>
                </c:pt>
                <c:pt idx="1804">
                  <c:v>30.54</c:v>
                </c:pt>
                <c:pt idx="1805">
                  <c:v>28.47</c:v>
                </c:pt>
                <c:pt idx="1806">
                  <c:v>26.38</c:v>
                </c:pt>
                <c:pt idx="1807">
                  <c:v>24.23</c:v>
                </c:pt>
                <c:pt idx="1808">
                  <c:v>22.07</c:v>
                </c:pt>
                <c:pt idx="1809">
                  <c:v>19.86</c:v>
                </c:pt>
                <c:pt idx="1810">
                  <c:v>17.63</c:v>
                </c:pt>
                <c:pt idx="1811">
                  <c:v>15.38</c:v>
                </c:pt>
                <c:pt idx="1812">
                  <c:v>13.14</c:v>
                </c:pt>
                <c:pt idx="1813">
                  <c:v>10.87</c:v>
                </c:pt>
                <c:pt idx="1814">
                  <c:v>8.6199999999999992</c:v>
                </c:pt>
                <c:pt idx="1815">
                  <c:v>6.35</c:v>
                </c:pt>
                <c:pt idx="1816">
                  <c:v>4.04</c:v>
                </c:pt>
                <c:pt idx="1817">
                  <c:v>1.68</c:v>
                </c:pt>
                <c:pt idx="1818">
                  <c:v>-0.7</c:v>
                </c:pt>
                <c:pt idx="1819">
                  <c:v>-3.12</c:v>
                </c:pt>
                <c:pt idx="1820">
                  <c:v>-5.61</c:v>
                </c:pt>
                <c:pt idx="1821">
                  <c:v>-8.1</c:v>
                </c:pt>
                <c:pt idx="1822">
                  <c:v>-10.58</c:v>
                </c:pt>
                <c:pt idx="1823">
                  <c:v>-12.99</c:v>
                </c:pt>
                <c:pt idx="1824">
                  <c:v>-15.42</c:v>
                </c:pt>
                <c:pt idx="1825">
                  <c:v>-17.829999999999998</c:v>
                </c:pt>
                <c:pt idx="1826">
                  <c:v>-20.239999999999998</c:v>
                </c:pt>
                <c:pt idx="1827">
                  <c:v>-22.62</c:v>
                </c:pt>
                <c:pt idx="1828">
                  <c:v>-24.96</c:v>
                </c:pt>
                <c:pt idx="1829">
                  <c:v>-27.26</c:v>
                </c:pt>
                <c:pt idx="1830">
                  <c:v>-29.49</c:v>
                </c:pt>
                <c:pt idx="1831">
                  <c:v>-31.6</c:v>
                </c:pt>
                <c:pt idx="1832">
                  <c:v>-33.51</c:v>
                </c:pt>
                <c:pt idx="1833">
                  <c:v>-35.33</c:v>
                </c:pt>
                <c:pt idx="1834">
                  <c:v>-37.03</c:v>
                </c:pt>
                <c:pt idx="1835">
                  <c:v>-38.729999999999997</c:v>
                </c:pt>
                <c:pt idx="1836">
                  <c:v>-40.43</c:v>
                </c:pt>
                <c:pt idx="1837">
                  <c:v>-42.07</c:v>
                </c:pt>
                <c:pt idx="1838">
                  <c:v>-43.63</c:v>
                </c:pt>
                <c:pt idx="1839">
                  <c:v>-45.13</c:v>
                </c:pt>
                <c:pt idx="1840">
                  <c:v>-46.57</c:v>
                </c:pt>
                <c:pt idx="1841">
                  <c:v>-47.96</c:v>
                </c:pt>
                <c:pt idx="1842">
                  <c:v>-49.34</c:v>
                </c:pt>
                <c:pt idx="1843">
                  <c:v>-50.64</c:v>
                </c:pt>
                <c:pt idx="1844">
                  <c:v>-51.85</c:v>
                </c:pt>
                <c:pt idx="1845">
                  <c:v>-52.92</c:v>
                </c:pt>
                <c:pt idx="1846">
                  <c:v>-53.81</c:v>
                </c:pt>
                <c:pt idx="1847">
                  <c:v>-54.52</c:v>
                </c:pt>
                <c:pt idx="1848">
                  <c:v>-54.99</c:v>
                </c:pt>
                <c:pt idx="1849">
                  <c:v>-55.33</c:v>
                </c:pt>
                <c:pt idx="1850">
                  <c:v>-55.58</c:v>
                </c:pt>
                <c:pt idx="1851">
                  <c:v>-55.82</c:v>
                </c:pt>
                <c:pt idx="1852">
                  <c:v>-56.03</c:v>
                </c:pt>
                <c:pt idx="1853">
                  <c:v>-56.2</c:v>
                </c:pt>
                <c:pt idx="1854">
                  <c:v>-56.3</c:v>
                </c:pt>
                <c:pt idx="1855">
                  <c:v>-56.3</c:v>
                </c:pt>
                <c:pt idx="1856">
                  <c:v>-56.17</c:v>
                </c:pt>
                <c:pt idx="1857">
                  <c:v>-55.95</c:v>
                </c:pt>
                <c:pt idx="1858">
                  <c:v>-55.68</c:v>
                </c:pt>
                <c:pt idx="1859">
                  <c:v>-55.39</c:v>
                </c:pt>
                <c:pt idx="1860">
                  <c:v>-55.11</c:v>
                </c:pt>
                <c:pt idx="1861">
                  <c:v>-54.86</c:v>
                </c:pt>
                <c:pt idx="1862">
                  <c:v>-54.67</c:v>
                </c:pt>
                <c:pt idx="1863">
                  <c:v>-54.49</c:v>
                </c:pt>
                <c:pt idx="1864">
                  <c:v>-54.33</c:v>
                </c:pt>
                <c:pt idx="1865">
                  <c:v>-54.16</c:v>
                </c:pt>
                <c:pt idx="1866">
                  <c:v>-54</c:v>
                </c:pt>
                <c:pt idx="1867">
                  <c:v>-53.86</c:v>
                </c:pt>
                <c:pt idx="1868">
                  <c:v>-53.73</c:v>
                </c:pt>
                <c:pt idx="1869">
                  <c:v>-53.64</c:v>
                </c:pt>
                <c:pt idx="1870">
                  <c:v>-53.56</c:v>
                </c:pt>
                <c:pt idx="1871">
                  <c:v>-53.49</c:v>
                </c:pt>
                <c:pt idx="1872">
                  <c:v>-53.42</c:v>
                </c:pt>
                <c:pt idx="1873">
                  <c:v>-53.4</c:v>
                </c:pt>
                <c:pt idx="1874">
                  <c:v>-53.36</c:v>
                </c:pt>
                <c:pt idx="1875">
                  <c:v>-53.33</c:v>
                </c:pt>
                <c:pt idx="1876">
                  <c:v>-53.27</c:v>
                </c:pt>
                <c:pt idx="1877">
                  <c:v>-53.17</c:v>
                </c:pt>
                <c:pt idx="1878">
                  <c:v>-53.02</c:v>
                </c:pt>
                <c:pt idx="1879">
                  <c:v>-52.84</c:v>
                </c:pt>
                <c:pt idx="1880">
                  <c:v>-52.62</c:v>
                </c:pt>
                <c:pt idx="1881">
                  <c:v>-52.42</c:v>
                </c:pt>
                <c:pt idx="1882">
                  <c:v>-52.22</c:v>
                </c:pt>
                <c:pt idx="1883">
                  <c:v>-52.04</c:v>
                </c:pt>
                <c:pt idx="1884">
                  <c:v>-51.86</c:v>
                </c:pt>
                <c:pt idx="1885">
                  <c:v>-51.69</c:v>
                </c:pt>
                <c:pt idx="1886">
                  <c:v>-51.5</c:v>
                </c:pt>
                <c:pt idx="1887">
                  <c:v>-51.28</c:v>
                </c:pt>
                <c:pt idx="1888">
                  <c:v>-51.04</c:v>
                </c:pt>
                <c:pt idx="1889">
                  <c:v>-50.76</c:v>
                </c:pt>
                <c:pt idx="1890">
                  <c:v>-50.43</c:v>
                </c:pt>
                <c:pt idx="1891">
                  <c:v>-50.02</c:v>
                </c:pt>
                <c:pt idx="1892">
                  <c:v>-49.56</c:v>
                </c:pt>
                <c:pt idx="1893">
                  <c:v>-49.04</c:v>
                </c:pt>
                <c:pt idx="1894">
                  <c:v>-48.47</c:v>
                </c:pt>
                <c:pt idx="1895">
                  <c:v>-47.87</c:v>
                </c:pt>
                <c:pt idx="1896">
                  <c:v>-47.26</c:v>
                </c:pt>
                <c:pt idx="1897">
                  <c:v>-46.63</c:v>
                </c:pt>
                <c:pt idx="1898">
                  <c:v>-45.96</c:v>
                </c:pt>
                <c:pt idx="1899">
                  <c:v>-45.23</c:v>
                </c:pt>
                <c:pt idx="1900">
                  <c:v>-44.41</c:v>
                </c:pt>
                <c:pt idx="1901">
                  <c:v>-43.44</c:v>
                </c:pt>
                <c:pt idx="1902">
                  <c:v>-42.35</c:v>
                </c:pt>
                <c:pt idx="1903">
                  <c:v>-41.13</c:v>
                </c:pt>
                <c:pt idx="1904">
                  <c:v>-39.82</c:v>
                </c:pt>
                <c:pt idx="1905">
                  <c:v>-38.43</c:v>
                </c:pt>
                <c:pt idx="1906">
                  <c:v>-36.99</c:v>
                </c:pt>
                <c:pt idx="1907">
                  <c:v>-35.520000000000003</c:v>
                </c:pt>
                <c:pt idx="1908">
                  <c:v>-34.01</c:v>
                </c:pt>
                <c:pt idx="1909">
                  <c:v>-32.36</c:v>
                </c:pt>
                <c:pt idx="1910">
                  <c:v>-30.59</c:v>
                </c:pt>
                <c:pt idx="1911">
                  <c:v>-28.76</c:v>
                </c:pt>
                <c:pt idx="1912">
                  <c:v>-26.81</c:v>
                </c:pt>
                <c:pt idx="1913">
                  <c:v>-24.77</c:v>
                </c:pt>
                <c:pt idx="1914">
                  <c:v>-22.64</c:v>
                </c:pt>
                <c:pt idx="1915">
                  <c:v>-20.45</c:v>
                </c:pt>
                <c:pt idx="1916">
                  <c:v>-18.2</c:v>
                </c:pt>
                <c:pt idx="1917">
                  <c:v>-15.9</c:v>
                </c:pt>
                <c:pt idx="1918">
                  <c:v>-13.62</c:v>
                </c:pt>
                <c:pt idx="1919">
                  <c:v>-11.35</c:v>
                </c:pt>
                <c:pt idx="1920">
                  <c:v>-9.15</c:v>
                </c:pt>
                <c:pt idx="1921">
                  <c:v>-7.02</c:v>
                </c:pt>
                <c:pt idx="1922">
                  <c:v>-4.92</c:v>
                </c:pt>
                <c:pt idx="1923">
                  <c:v>-2.77</c:v>
                </c:pt>
                <c:pt idx="1924">
                  <c:v>-0.44</c:v>
                </c:pt>
                <c:pt idx="1925">
                  <c:v>2.06</c:v>
                </c:pt>
                <c:pt idx="1926">
                  <c:v>4.75</c:v>
                </c:pt>
                <c:pt idx="1927">
                  <c:v>7.48</c:v>
                </c:pt>
                <c:pt idx="1928">
                  <c:v>10.16</c:v>
                </c:pt>
                <c:pt idx="1929">
                  <c:v>12.7</c:v>
                </c:pt>
                <c:pt idx="1930">
                  <c:v>15.08</c:v>
                </c:pt>
                <c:pt idx="1931">
                  <c:v>17.34</c:v>
                </c:pt>
                <c:pt idx="1932">
                  <c:v>19.600000000000001</c:v>
                </c:pt>
                <c:pt idx="1933">
                  <c:v>21.91</c:v>
                </c:pt>
                <c:pt idx="1934">
                  <c:v>24.37</c:v>
                </c:pt>
                <c:pt idx="1935">
                  <c:v>26.95</c:v>
                </c:pt>
                <c:pt idx="1936">
                  <c:v>29.63</c:v>
                </c:pt>
                <c:pt idx="1937">
                  <c:v>32.35</c:v>
                </c:pt>
                <c:pt idx="1938">
                  <c:v>35.04</c:v>
                </c:pt>
                <c:pt idx="1939">
                  <c:v>37.65</c:v>
                </c:pt>
                <c:pt idx="1940">
                  <c:v>40.11</c:v>
                </c:pt>
                <c:pt idx="1941">
                  <c:v>42.51</c:v>
                </c:pt>
                <c:pt idx="1942">
                  <c:v>44.85</c:v>
                </c:pt>
                <c:pt idx="1943">
                  <c:v>47.21</c:v>
                </c:pt>
                <c:pt idx="1944">
                  <c:v>49.59</c:v>
                </c:pt>
                <c:pt idx="1945">
                  <c:v>52.01</c:v>
                </c:pt>
                <c:pt idx="1946">
                  <c:v>54.49</c:v>
                </c:pt>
                <c:pt idx="1947">
                  <c:v>57.01</c:v>
                </c:pt>
                <c:pt idx="1948">
                  <c:v>59.55</c:v>
                </c:pt>
                <c:pt idx="1949">
                  <c:v>62.06</c:v>
                </c:pt>
                <c:pt idx="1950">
                  <c:v>64.5</c:v>
                </c:pt>
                <c:pt idx="1951">
                  <c:v>66.78</c:v>
                </c:pt>
                <c:pt idx="1952">
                  <c:v>68.88</c:v>
                </c:pt>
                <c:pt idx="1953">
                  <c:v>70.819999999999993</c:v>
                </c:pt>
                <c:pt idx="1954">
                  <c:v>72.5</c:v>
                </c:pt>
                <c:pt idx="1955">
                  <c:v>73.92</c:v>
                </c:pt>
                <c:pt idx="1956">
                  <c:v>75.06</c:v>
                </c:pt>
                <c:pt idx="1957">
                  <c:v>75.87</c:v>
                </c:pt>
                <c:pt idx="1958">
                  <c:v>76.489999999999995</c:v>
                </c:pt>
                <c:pt idx="1959">
                  <c:v>76.95</c:v>
                </c:pt>
                <c:pt idx="1960">
                  <c:v>77.22</c:v>
                </c:pt>
                <c:pt idx="1961">
                  <c:v>77.37</c:v>
                </c:pt>
                <c:pt idx="1962">
                  <c:v>77.41</c:v>
                </c:pt>
                <c:pt idx="1963">
                  <c:v>77.37</c:v>
                </c:pt>
                <c:pt idx="1964">
                  <c:v>77.19</c:v>
                </c:pt>
                <c:pt idx="1965">
                  <c:v>77.06</c:v>
                </c:pt>
                <c:pt idx="1966">
                  <c:v>76.86</c:v>
                </c:pt>
                <c:pt idx="1967">
                  <c:v>76.7</c:v>
                </c:pt>
                <c:pt idx="1968">
                  <c:v>76.510000000000005</c:v>
                </c:pt>
                <c:pt idx="1969">
                  <c:v>76.349999999999994</c:v>
                </c:pt>
                <c:pt idx="1970">
                  <c:v>76.19</c:v>
                </c:pt>
                <c:pt idx="1971">
                  <c:v>76.06</c:v>
                </c:pt>
                <c:pt idx="1972">
                  <c:v>75.91</c:v>
                </c:pt>
                <c:pt idx="1973">
                  <c:v>75.790000000000006</c:v>
                </c:pt>
                <c:pt idx="1974">
                  <c:v>75.67</c:v>
                </c:pt>
                <c:pt idx="1975">
                  <c:v>75.53</c:v>
                </c:pt>
                <c:pt idx="1976">
                  <c:v>75.36</c:v>
                </c:pt>
                <c:pt idx="1977">
                  <c:v>75.16</c:v>
                </c:pt>
                <c:pt idx="1978">
                  <c:v>74.95</c:v>
                </c:pt>
                <c:pt idx="1979">
                  <c:v>74.680000000000007</c:v>
                </c:pt>
                <c:pt idx="1980">
                  <c:v>74.39</c:v>
                </c:pt>
                <c:pt idx="1981">
                  <c:v>74.06</c:v>
                </c:pt>
                <c:pt idx="1982">
                  <c:v>73.7</c:v>
                </c:pt>
                <c:pt idx="1983">
                  <c:v>73.319999999999993</c:v>
                </c:pt>
                <c:pt idx="1984">
                  <c:v>72.92</c:v>
                </c:pt>
                <c:pt idx="1985">
                  <c:v>72.5</c:v>
                </c:pt>
                <c:pt idx="1986">
                  <c:v>72.13</c:v>
                </c:pt>
                <c:pt idx="1987">
                  <c:v>71.62</c:v>
                </c:pt>
                <c:pt idx="1988">
                  <c:v>71.099999999999994</c:v>
                </c:pt>
                <c:pt idx="1989">
                  <c:v>70.569999999999993</c:v>
                </c:pt>
                <c:pt idx="1990">
                  <c:v>69.97</c:v>
                </c:pt>
                <c:pt idx="1991">
                  <c:v>69.3</c:v>
                </c:pt>
                <c:pt idx="1992">
                  <c:v>68.56</c:v>
                </c:pt>
                <c:pt idx="1993">
                  <c:v>67.72</c:v>
                </c:pt>
                <c:pt idx="1994">
                  <c:v>66.78</c:v>
                </c:pt>
                <c:pt idx="1995">
                  <c:v>65.72</c:v>
                </c:pt>
                <c:pt idx="1996">
                  <c:v>64.55</c:v>
                </c:pt>
                <c:pt idx="1997">
                  <c:v>63.29</c:v>
                </c:pt>
                <c:pt idx="1998">
                  <c:v>61.94</c:v>
                </c:pt>
                <c:pt idx="1999">
                  <c:v>60.51</c:v>
                </c:pt>
                <c:pt idx="2000">
                  <c:v>58.98</c:v>
                </c:pt>
                <c:pt idx="2001">
                  <c:v>57.34</c:v>
                </c:pt>
                <c:pt idx="2002">
                  <c:v>55.6</c:v>
                </c:pt>
                <c:pt idx="2003">
                  <c:v>53.73</c:v>
                </c:pt>
                <c:pt idx="2004">
                  <c:v>51.78</c:v>
                </c:pt>
                <c:pt idx="2005">
                  <c:v>49.78</c:v>
                </c:pt>
                <c:pt idx="2006">
                  <c:v>47.74</c:v>
                </c:pt>
                <c:pt idx="2007">
                  <c:v>45.62</c:v>
                </c:pt>
                <c:pt idx="2008">
                  <c:v>43.46</c:v>
                </c:pt>
                <c:pt idx="2009">
                  <c:v>41.24</c:v>
                </c:pt>
                <c:pt idx="2010">
                  <c:v>38.979999999999997</c:v>
                </c:pt>
                <c:pt idx="2011">
                  <c:v>36.72</c:v>
                </c:pt>
                <c:pt idx="2012">
                  <c:v>34.47</c:v>
                </c:pt>
                <c:pt idx="2013">
                  <c:v>32.21</c:v>
                </c:pt>
                <c:pt idx="2014">
                  <c:v>29.91</c:v>
                </c:pt>
                <c:pt idx="2015">
                  <c:v>27.58</c:v>
                </c:pt>
                <c:pt idx="2016">
                  <c:v>25.18</c:v>
                </c:pt>
                <c:pt idx="2017">
                  <c:v>22.77</c:v>
                </c:pt>
                <c:pt idx="2018">
                  <c:v>20.329999999999998</c:v>
                </c:pt>
                <c:pt idx="2019">
                  <c:v>17.87</c:v>
                </c:pt>
                <c:pt idx="2020">
                  <c:v>15.41</c:v>
                </c:pt>
                <c:pt idx="2021">
                  <c:v>12.93</c:v>
                </c:pt>
                <c:pt idx="2022">
                  <c:v>10.39</c:v>
                </c:pt>
                <c:pt idx="2023">
                  <c:v>7.84</c:v>
                </c:pt>
                <c:pt idx="2024">
                  <c:v>5.26</c:v>
                </c:pt>
                <c:pt idx="2025">
                  <c:v>2.63</c:v>
                </c:pt>
                <c:pt idx="2026">
                  <c:v>0</c:v>
                </c:pt>
                <c:pt idx="2027">
                  <c:v>-2.66</c:v>
                </c:pt>
                <c:pt idx="2028">
                  <c:v>-5.3</c:v>
                </c:pt>
                <c:pt idx="2029">
                  <c:v>-7.95</c:v>
                </c:pt>
                <c:pt idx="2030">
                  <c:v>-10.58</c:v>
                </c:pt>
                <c:pt idx="2031">
                  <c:v>-13.23</c:v>
                </c:pt>
                <c:pt idx="2032">
                  <c:v>-15.88</c:v>
                </c:pt>
                <c:pt idx="2033">
                  <c:v>-18.53</c:v>
                </c:pt>
                <c:pt idx="2034">
                  <c:v>-21.22</c:v>
                </c:pt>
                <c:pt idx="2035">
                  <c:v>-23.89</c:v>
                </c:pt>
                <c:pt idx="2036">
                  <c:v>-26.52</c:v>
                </c:pt>
                <c:pt idx="2037">
                  <c:v>-29.1</c:v>
                </c:pt>
                <c:pt idx="2038">
                  <c:v>-31.57</c:v>
                </c:pt>
                <c:pt idx="2039">
                  <c:v>-33.909999999999997</c:v>
                </c:pt>
                <c:pt idx="2040">
                  <c:v>-36.19</c:v>
                </c:pt>
                <c:pt idx="2041">
                  <c:v>-38.340000000000003</c:v>
                </c:pt>
                <c:pt idx="2042">
                  <c:v>-40.43</c:v>
                </c:pt>
                <c:pt idx="2043">
                  <c:v>-42.44</c:v>
                </c:pt>
                <c:pt idx="2044">
                  <c:v>-44.37</c:v>
                </c:pt>
                <c:pt idx="2045">
                  <c:v>-46.27</c:v>
                </c:pt>
                <c:pt idx="2046">
                  <c:v>-48.08</c:v>
                </c:pt>
                <c:pt idx="2047">
                  <c:v>-49.77</c:v>
                </c:pt>
                <c:pt idx="2048">
                  <c:v>-51.3</c:v>
                </c:pt>
                <c:pt idx="2049">
                  <c:v>-52.69</c:v>
                </c:pt>
                <c:pt idx="2050">
                  <c:v>-53.95</c:v>
                </c:pt>
                <c:pt idx="2051">
                  <c:v>-55.1</c:v>
                </c:pt>
                <c:pt idx="2052">
                  <c:v>-56.08</c:v>
                </c:pt>
                <c:pt idx="2053">
                  <c:v>-56.94</c:v>
                </c:pt>
                <c:pt idx="2054">
                  <c:v>-57.72</c:v>
                </c:pt>
                <c:pt idx="2055">
                  <c:v>-58.42</c:v>
                </c:pt>
                <c:pt idx="2056">
                  <c:v>-59.01</c:v>
                </c:pt>
                <c:pt idx="2057">
                  <c:v>-59.44</c:v>
                </c:pt>
                <c:pt idx="2058">
                  <c:v>-59.71</c:v>
                </c:pt>
                <c:pt idx="2059">
                  <c:v>-59.9</c:v>
                </c:pt>
                <c:pt idx="2060">
                  <c:v>-60</c:v>
                </c:pt>
                <c:pt idx="2061">
                  <c:v>-59.96</c:v>
                </c:pt>
                <c:pt idx="2062">
                  <c:v>-59.93</c:v>
                </c:pt>
                <c:pt idx="2063">
                  <c:v>-59.85</c:v>
                </c:pt>
                <c:pt idx="2064">
                  <c:v>-59.69</c:v>
                </c:pt>
                <c:pt idx="2065">
                  <c:v>-59.49</c:v>
                </c:pt>
                <c:pt idx="2066">
                  <c:v>-59.3</c:v>
                </c:pt>
                <c:pt idx="2067">
                  <c:v>-59.1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D71-4963-A86E-6615FCA1C26A}"/>
            </c:ext>
          </c:extLst>
        </c:ser>
        <c:ser>
          <c:idx val="2"/>
          <c:order val="2"/>
          <c:tx>
            <c:strRef>
              <c:f>動作1整理!$D$1</c:f>
              <c:strCache>
                <c:ptCount val="1"/>
                <c:pt idx="0">
                  <c:v>三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none"/>
          </c:marker>
          <c:val>
            <c:numRef>
              <c:f>動作1整理!$D$2:$D$2172</c:f>
              <c:numCache>
                <c:formatCode>General</c:formatCode>
                <c:ptCount val="2171"/>
                <c:pt idx="0">
                  <c:v>-105.95</c:v>
                </c:pt>
                <c:pt idx="1">
                  <c:v>-106.06</c:v>
                </c:pt>
                <c:pt idx="2">
                  <c:v>-106.22</c:v>
                </c:pt>
                <c:pt idx="3">
                  <c:v>-106.4</c:v>
                </c:pt>
                <c:pt idx="4">
                  <c:v>-106.58</c:v>
                </c:pt>
                <c:pt idx="5">
                  <c:v>-106.77</c:v>
                </c:pt>
                <c:pt idx="6">
                  <c:v>-106.95</c:v>
                </c:pt>
                <c:pt idx="7">
                  <c:v>-107.13</c:v>
                </c:pt>
                <c:pt idx="8">
                  <c:v>-107.28</c:v>
                </c:pt>
                <c:pt idx="9">
                  <c:v>-107.39</c:v>
                </c:pt>
                <c:pt idx="10">
                  <c:v>-107.47</c:v>
                </c:pt>
                <c:pt idx="11">
                  <c:v>-107.53</c:v>
                </c:pt>
                <c:pt idx="12">
                  <c:v>-107.59</c:v>
                </c:pt>
                <c:pt idx="13">
                  <c:v>-107.66</c:v>
                </c:pt>
                <c:pt idx="14">
                  <c:v>-107.8</c:v>
                </c:pt>
                <c:pt idx="15">
                  <c:v>-107.93</c:v>
                </c:pt>
                <c:pt idx="16">
                  <c:v>-108.08</c:v>
                </c:pt>
                <c:pt idx="17">
                  <c:v>-108.22</c:v>
                </c:pt>
                <c:pt idx="18">
                  <c:v>-108.37</c:v>
                </c:pt>
                <c:pt idx="19">
                  <c:v>-108.54</c:v>
                </c:pt>
                <c:pt idx="20">
                  <c:v>-108.68</c:v>
                </c:pt>
                <c:pt idx="21">
                  <c:v>-108.88</c:v>
                </c:pt>
                <c:pt idx="22">
                  <c:v>-109.07</c:v>
                </c:pt>
                <c:pt idx="23">
                  <c:v>-109.28</c:v>
                </c:pt>
                <c:pt idx="24">
                  <c:v>-109.49</c:v>
                </c:pt>
                <c:pt idx="25">
                  <c:v>-109.69</c:v>
                </c:pt>
                <c:pt idx="26">
                  <c:v>-109.88</c:v>
                </c:pt>
                <c:pt idx="27">
                  <c:v>-110.08</c:v>
                </c:pt>
                <c:pt idx="28">
                  <c:v>-110.26</c:v>
                </c:pt>
                <c:pt idx="29">
                  <c:v>-110.41</c:v>
                </c:pt>
                <c:pt idx="30">
                  <c:v>-110.54</c:v>
                </c:pt>
                <c:pt idx="31">
                  <c:v>-110.65</c:v>
                </c:pt>
                <c:pt idx="32">
                  <c:v>-110.77</c:v>
                </c:pt>
                <c:pt idx="33">
                  <c:v>-110.86</c:v>
                </c:pt>
                <c:pt idx="34">
                  <c:v>-110.96</c:v>
                </c:pt>
                <c:pt idx="35">
                  <c:v>-111.07</c:v>
                </c:pt>
                <c:pt idx="36">
                  <c:v>-111.16</c:v>
                </c:pt>
                <c:pt idx="37">
                  <c:v>-111.28</c:v>
                </c:pt>
                <c:pt idx="38">
                  <c:v>-111.4</c:v>
                </c:pt>
                <c:pt idx="39">
                  <c:v>-111.5</c:v>
                </c:pt>
                <c:pt idx="40">
                  <c:v>-111.6</c:v>
                </c:pt>
                <c:pt idx="41">
                  <c:v>-111.69</c:v>
                </c:pt>
                <c:pt idx="42">
                  <c:v>-111.74</c:v>
                </c:pt>
                <c:pt idx="43">
                  <c:v>-111.8</c:v>
                </c:pt>
                <c:pt idx="44">
                  <c:v>-111.87</c:v>
                </c:pt>
                <c:pt idx="45">
                  <c:v>-111.97</c:v>
                </c:pt>
                <c:pt idx="46">
                  <c:v>-112.01</c:v>
                </c:pt>
                <c:pt idx="47">
                  <c:v>-112.05</c:v>
                </c:pt>
                <c:pt idx="48">
                  <c:v>-112.09</c:v>
                </c:pt>
                <c:pt idx="49">
                  <c:v>-112.14</c:v>
                </c:pt>
                <c:pt idx="50">
                  <c:v>-112.22</c:v>
                </c:pt>
                <c:pt idx="51">
                  <c:v>-112.29</c:v>
                </c:pt>
                <c:pt idx="52">
                  <c:v>-112.38</c:v>
                </c:pt>
                <c:pt idx="53">
                  <c:v>-112.44</c:v>
                </c:pt>
                <c:pt idx="54">
                  <c:v>-112.51</c:v>
                </c:pt>
                <c:pt idx="55">
                  <c:v>-112.62</c:v>
                </c:pt>
                <c:pt idx="56">
                  <c:v>-112.71</c:v>
                </c:pt>
                <c:pt idx="57">
                  <c:v>-112.87</c:v>
                </c:pt>
                <c:pt idx="58">
                  <c:v>-113.02</c:v>
                </c:pt>
                <c:pt idx="59">
                  <c:v>-113.21</c:v>
                </c:pt>
                <c:pt idx="60">
                  <c:v>-113.36</c:v>
                </c:pt>
                <c:pt idx="61">
                  <c:v>-113.48</c:v>
                </c:pt>
                <c:pt idx="62">
                  <c:v>-113.62</c:v>
                </c:pt>
                <c:pt idx="63">
                  <c:v>-113.75</c:v>
                </c:pt>
                <c:pt idx="64">
                  <c:v>-113.91</c:v>
                </c:pt>
                <c:pt idx="65">
                  <c:v>-114.1</c:v>
                </c:pt>
                <c:pt idx="66">
                  <c:v>-114.34</c:v>
                </c:pt>
                <c:pt idx="67">
                  <c:v>-114.61</c:v>
                </c:pt>
                <c:pt idx="68">
                  <c:v>-114.91</c:v>
                </c:pt>
                <c:pt idx="69">
                  <c:v>-115.23</c:v>
                </c:pt>
                <c:pt idx="70">
                  <c:v>-115.51</c:v>
                </c:pt>
                <c:pt idx="71">
                  <c:v>-115.76</c:v>
                </c:pt>
                <c:pt idx="72">
                  <c:v>-115.95</c:v>
                </c:pt>
                <c:pt idx="73">
                  <c:v>-116.14</c:v>
                </c:pt>
                <c:pt idx="74">
                  <c:v>-116.32</c:v>
                </c:pt>
                <c:pt idx="75">
                  <c:v>-116.53</c:v>
                </c:pt>
                <c:pt idx="76">
                  <c:v>-116.69</c:v>
                </c:pt>
                <c:pt idx="77">
                  <c:v>-116.76</c:v>
                </c:pt>
                <c:pt idx="78">
                  <c:v>-116.82</c:v>
                </c:pt>
                <c:pt idx="79">
                  <c:v>-116.87</c:v>
                </c:pt>
                <c:pt idx="80">
                  <c:v>-116.93</c:v>
                </c:pt>
                <c:pt idx="81">
                  <c:v>-117.06</c:v>
                </c:pt>
                <c:pt idx="82">
                  <c:v>-117.22</c:v>
                </c:pt>
                <c:pt idx="83">
                  <c:v>-117.37</c:v>
                </c:pt>
                <c:pt idx="84">
                  <c:v>-117.56</c:v>
                </c:pt>
                <c:pt idx="85">
                  <c:v>-117.79</c:v>
                </c:pt>
                <c:pt idx="86">
                  <c:v>-118.03</c:v>
                </c:pt>
                <c:pt idx="87">
                  <c:v>-118.29</c:v>
                </c:pt>
                <c:pt idx="88">
                  <c:v>-118.52</c:v>
                </c:pt>
                <c:pt idx="89">
                  <c:v>-118.74</c:v>
                </c:pt>
                <c:pt idx="90">
                  <c:v>-119.09</c:v>
                </c:pt>
                <c:pt idx="91">
                  <c:v>-119.49</c:v>
                </c:pt>
                <c:pt idx="92">
                  <c:v>-119.91</c:v>
                </c:pt>
                <c:pt idx="93">
                  <c:v>-120.33</c:v>
                </c:pt>
                <c:pt idx="94">
                  <c:v>-120.74</c:v>
                </c:pt>
                <c:pt idx="95">
                  <c:v>-121.12</c:v>
                </c:pt>
                <c:pt idx="96">
                  <c:v>-121.47</c:v>
                </c:pt>
                <c:pt idx="97">
                  <c:v>-121.73</c:v>
                </c:pt>
                <c:pt idx="98">
                  <c:v>-121.91</c:v>
                </c:pt>
                <c:pt idx="99">
                  <c:v>-122.07</c:v>
                </c:pt>
                <c:pt idx="100">
                  <c:v>-122.19</c:v>
                </c:pt>
                <c:pt idx="101">
                  <c:v>-122.36</c:v>
                </c:pt>
                <c:pt idx="102">
                  <c:v>-122.58</c:v>
                </c:pt>
                <c:pt idx="103">
                  <c:v>-122.85</c:v>
                </c:pt>
                <c:pt idx="104">
                  <c:v>-123.22</c:v>
                </c:pt>
                <c:pt idx="105">
                  <c:v>-123.61</c:v>
                </c:pt>
                <c:pt idx="106">
                  <c:v>-124.04</c:v>
                </c:pt>
                <c:pt idx="107">
                  <c:v>-124.57</c:v>
                </c:pt>
                <c:pt idx="108">
                  <c:v>-125.2</c:v>
                </c:pt>
                <c:pt idx="109">
                  <c:v>-125.87</c:v>
                </c:pt>
                <c:pt idx="110">
                  <c:v>-126.59</c:v>
                </c:pt>
                <c:pt idx="111">
                  <c:v>-127.39</c:v>
                </c:pt>
                <c:pt idx="112">
                  <c:v>-128.09</c:v>
                </c:pt>
                <c:pt idx="113">
                  <c:v>-128.71</c:v>
                </c:pt>
                <c:pt idx="114">
                  <c:v>-129.21</c:v>
                </c:pt>
                <c:pt idx="115">
                  <c:v>-129.63</c:v>
                </c:pt>
                <c:pt idx="116">
                  <c:v>-130</c:v>
                </c:pt>
                <c:pt idx="117">
                  <c:v>-130.34</c:v>
                </c:pt>
                <c:pt idx="118">
                  <c:v>-130.75</c:v>
                </c:pt>
                <c:pt idx="119">
                  <c:v>-131.19</c:v>
                </c:pt>
                <c:pt idx="120">
                  <c:v>-131.72</c:v>
                </c:pt>
                <c:pt idx="121">
                  <c:v>-132.33000000000001</c:v>
                </c:pt>
                <c:pt idx="122">
                  <c:v>-132.83000000000001</c:v>
                </c:pt>
                <c:pt idx="123">
                  <c:v>-133.34</c:v>
                </c:pt>
                <c:pt idx="124">
                  <c:v>-133.80000000000001</c:v>
                </c:pt>
                <c:pt idx="125">
                  <c:v>-134.38</c:v>
                </c:pt>
                <c:pt idx="126">
                  <c:v>-135.09</c:v>
                </c:pt>
                <c:pt idx="127">
                  <c:v>-135.82</c:v>
                </c:pt>
                <c:pt idx="128">
                  <c:v>-136.69</c:v>
                </c:pt>
                <c:pt idx="129">
                  <c:v>-137.6</c:v>
                </c:pt>
                <c:pt idx="130">
                  <c:v>-138.57</c:v>
                </c:pt>
                <c:pt idx="131">
                  <c:v>-139.59</c:v>
                </c:pt>
                <c:pt idx="132">
                  <c:v>-140.56</c:v>
                </c:pt>
                <c:pt idx="133">
                  <c:v>-141.44</c:v>
                </c:pt>
                <c:pt idx="134">
                  <c:v>-142.34</c:v>
                </c:pt>
                <c:pt idx="135">
                  <c:v>-143.30000000000001</c:v>
                </c:pt>
                <c:pt idx="136">
                  <c:v>-144.26</c:v>
                </c:pt>
                <c:pt idx="137">
                  <c:v>-145.24</c:v>
                </c:pt>
                <c:pt idx="138">
                  <c:v>-146.32</c:v>
                </c:pt>
                <c:pt idx="139">
                  <c:v>-147.49</c:v>
                </c:pt>
                <c:pt idx="140">
                  <c:v>-148.71</c:v>
                </c:pt>
                <c:pt idx="141">
                  <c:v>-149.96</c:v>
                </c:pt>
                <c:pt idx="142">
                  <c:v>-151.21</c:v>
                </c:pt>
                <c:pt idx="143">
                  <c:v>-152.57</c:v>
                </c:pt>
                <c:pt idx="144">
                  <c:v>-153.9</c:v>
                </c:pt>
                <c:pt idx="145">
                  <c:v>-155.16</c:v>
                </c:pt>
                <c:pt idx="146">
                  <c:v>-156.26</c:v>
                </c:pt>
                <c:pt idx="147">
                  <c:v>-157.05000000000001</c:v>
                </c:pt>
                <c:pt idx="148">
                  <c:v>-157.72</c:v>
                </c:pt>
                <c:pt idx="149">
                  <c:v>-158.30000000000001</c:v>
                </c:pt>
                <c:pt idx="150">
                  <c:v>-158.86000000000001</c:v>
                </c:pt>
                <c:pt idx="151">
                  <c:v>-159.47</c:v>
                </c:pt>
                <c:pt idx="152">
                  <c:v>-160.16</c:v>
                </c:pt>
                <c:pt idx="153">
                  <c:v>-160.69999999999999</c:v>
                </c:pt>
                <c:pt idx="154">
                  <c:v>-160.97</c:v>
                </c:pt>
                <c:pt idx="155">
                  <c:v>-161.12</c:v>
                </c:pt>
                <c:pt idx="156">
                  <c:v>-161.27000000000001</c:v>
                </c:pt>
                <c:pt idx="157">
                  <c:v>-161.31</c:v>
                </c:pt>
                <c:pt idx="158">
                  <c:v>-161.34</c:v>
                </c:pt>
                <c:pt idx="159">
                  <c:v>-161.44999999999999</c:v>
                </c:pt>
                <c:pt idx="160">
                  <c:v>-161.54</c:v>
                </c:pt>
                <c:pt idx="161">
                  <c:v>-161.65</c:v>
                </c:pt>
                <c:pt idx="162">
                  <c:v>-161.79</c:v>
                </c:pt>
                <c:pt idx="163">
                  <c:v>-161.9</c:v>
                </c:pt>
                <c:pt idx="164">
                  <c:v>-162.09</c:v>
                </c:pt>
                <c:pt idx="165">
                  <c:v>-162.29</c:v>
                </c:pt>
                <c:pt idx="166">
                  <c:v>-162.55000000000001</c:v>
                </c:pt>
                <c:pt idx="167">
                  <c:v>-162.94</c:v>
                </c:pt>
                <c:pt idx="168">
                  <c:v>-163.38999999999999</c:v>
                </c:pt>
                <c:pt idx="169">
                  <c:v>-164.02</c:v>
                </c:pt>
                <c:pt idx="170">
                  <c:v>-164.76</c:v>
                </c:pt>
                <c:pt idx="171">
                  <c:v>-165.57</c:v>
                </c:pt>
                <c:pt idx="172">
                  <c:v>-166.47</c:v>
                </c:pt>
                <c:pt idx="173">
                  <c:v>-167.31</c:v>
                </c:pt>
                <c:pt idx="174">
                  <c:v>-168.13</c:v>
                </c:pt>
                <c:pt idx="175">
                  <c:v>-168.89</c:v>
                </c:pt>
                <c:pt idx="176">
                  <c:v>-169.37</c:v>
                </c:pt>
                <c:pt idx="177">
                  <c:v>-169.82</c:v>
                </c:pt>
                <c:pt idx="178">
                  <c:v>-170.34</c:v>
                </c:pt>
                <c:pt idx="179">
                  <c:v>-170.94</c:v>
                </c:pt>
                <c:pt idx="180">
                  <c:v>-171.36</c:v>
                </c:pt>
                <c:pt idx="181">
                  <c:v>-171.7</c:v>
                </c:pt>
                <c:pt idx="182">
                  <c:v>-172.14</c:v>
                </c:pt>
                <c:pt idx="183">
                  <c:v>-172.49</c:v>
                </c:pt>
                <c:pt idx="184">
                  <c:v>-172.95</c:v>
                </c:pt>
                <c:pt idx="185">
                  <c:v>-173.56</c:v>
                </c:pt>
                <c:pt idx="186">
                  <c:v>-174.27</c:v>
                </c:pt>
                <c:pt idx="187">
                  <c:v>-175.2</c:v>
                </c:pt>
                <c:pt idx="188">
                  <c:v>-176.23</c:v>
                </c:pt>
                <c:pt idx="189">
                  <c:v>-177.35</c:v>
                </c:pt>
                <c:pt idx="190">
                  <c:v>-178.52</c:v>
                </c:pt>
                <c:pt idx="191">
                  <c:v>-179.6</c:v>
                </c:pt>
                <c:pt idx="192">
                  <c:v>179.56</c:v>
                </c:pt>
                <c:pt idx="193">
                  <c:v>178.87</c:v>
                </c:pt>
                <c:pt idx="194">
                  <c:v>178.36</c:v>
                </c:pt>
                <c:pt idx="195">
                  <c:v>177.9</c:v>
                </c:pt>
                <c:pt idx="196">
                  <c:v>177.58</c:v>
                </c:pt>
                <c:pt idx="197">
                  <c:v>177.16</c:v>
                </c:pt>
                <c:pt idx="198">
                  <c:v>176.65</c:v>
                </c:pt>
                <c:pt idx="199">
                  <c:v>176.23</c:v>
                </c:pt>
                <c:pt idx="200">
                  <c:v>175.88</c:v>
                </c:pt>
                <c:pt idx="201">
                  <c:v>175.54</c:v>
                </c:pt>
                <c:pt idx="202">
                  <c:v>175.07</c:v>
                </c:pt>
                <c:pt idx="203">
                  <c:v>174.47</c:v>
                </c:pt>
                <c:pt idx="204">
                  <c:v>173.85</c:v>
                </c:pt>
                <c:pt idx="205">
                  <c:v>173.19</c:v>
                </c:pt>
                <c:pt idx="206">
                  <c:v>172.61</c:v>
                </c:pt>
                <c:pt idx="207">
                  <c:v>172.11</c:v>
                </c:pt>
                <c:pt idx="208">
                  <c:v>171.79</c:v>
                </c:pt>
                <c:pt idx="209">
                  <c:v>171.56</c:v>
                </c:pt>
                <c:pt idx="210">
                  <c:v>171.3</c:v>
                </c:pt>
                <c:pt idx="211">
                  <c:v>171.02</c:v>
                </c:pt>
                <c:pt idx="212">
                  <c:v>170.77</c:v>
                </c:pt>
                <c:pt idx="213">
                  <c:v>170.65</c:v>
                </c:pt>
                <c:pt idx="214">
                  <c:v>170.57</c:v>
                </c:pt>
                <c:pt idx="215">
                  <c:v>170.43</c:v>
                </c:pt>
                <c:pt idx="216">
                  <c:v>170.2</c:v>
                </c:pt>
                <c:pt idx="217">
                  <c:v>169.8</c:v>
                </c:pt>
                <c:pt idx="218">
                  <c:v>169.41</c:v>
                </c:pt>
                <c:pt idx="219">
                  <c:v>168.98</c:v>
                </c:pt>
                <c:pt idx="220">
                  <c:v>168.58</c:v>
                </c:pt>
                <c:pt idx="221">
                  <c:v>168.25</c:v>
                </c:pt>
                <c:pt idx="222">
                  <c:v>167.91</c:v>
                </c:pt>
                <c:pt idx="223">
                  <c:v>167.58</c:v>
                </c:pt>
                <c:pt idx="224">
                  <c:v>167.28</c:v>
                </c:pt>
                <c:pt idx="225">
                  <c:v>167.06</c:v>
                </c:pt>
                <c:pt idx="226">
                  <c:v>166.85</c:v>
                </c:pt>
                <c:pt idx="227">
                  <c:v>166.67</c:v>
                </c:pt>
                <c:pt idx="228">
                  <c:v>166.58</c:v>
                </c:pt>
                <c:pt idx="229">
                  <c:v>166.57</c:v>
                </c:pt>
                <c:pt idx="230">
                  <c:v>166.52</c:v>
                </c:pt>
                <c:pt idx="231">
                  <c:v>166.51</c:v>
                </c:pt>
                <c:pt idx="232">
                  <c:v>166.5</c:v>
                </c:pt>
                <c:pt idx="233">
                  <c:v>166.36</c:v>
                </c:pt>
                <c:pt idx="234">
                  <c:v>166.03</c:v>
                </c:pt>
                <c:pt idx="235">
                  <c:v>165.48</c:v>
                </c:pt>
                <c:pt idx="236">
                  <c:v>164.59</c:v>
                </c:pt>
                <c:pt idx="237">
                  <c:v>163.66999999999999</c:v>
                </c:pt>
                <c:pt idx="238">
                  <c:v>162.69999999999999</c:v>
                </c:pt>
                <c:pt idx="239">
                  <c:v>161.82</c:v>
                </c:pt>
                <c:pt idx="240">
                  <c:v>161.07</c:v>
                </c:pt>
                <c:pt idx="241">
                  <c:v>160.38999999999999</c:v>
                </c:pt>
                <c:pt idx="242">
                  <c:v>159.72</c:v>
                </c:pt>
                <c:pt idx="243">
                  <c:v>159.12</c:v>
                </c:pt>
                <c:pt idx="244">
                  <c:v>158.49</c:v>
                </c:pt>
                <c:pt idx="245">
                  <c:v>157.94999999999999</c:v>
                </c:pt>
                <c:pt idx="246">
                  <c:v>157.37</c:v>
                </c:pt>
                <c:pt idx="247">
                  <c:v>156.81</c:v>
                </c:pt>
                <c:pt idx="248">
                  <c:v>156.16</c:v>
                </c:pt>
                <c:pt idx="249">
                  <c:v>155.46</c:v>
                </c:pt>
                <c:pt idx="250">
                  <c:v>154.69</c:v>
                </c:pt>
                <c:pt idx="251">
                  <c:v>153.97999999999999</c:v>
                </c:pt>
                <c:pt idx="252">
                  <c:v>153.33000000000001</c:v>
                </c:pt>
                <c:pt idx="253">
                  <c:v>152.71</c:v>
                </c:pt>
                <c:pt idx="254">
                  <c:v>152.18</c:v>
                </c:pt>
                <c:pt idx="255">
                  <c:v>151.69</c:v>
                </c:pt>
                <c:pt idx="256">
                  <c:v>151.24</c:v>
                </c:pt>
                <c:pt idx="257">
                  <c:v>150.87</c:v>
                </c:pt>
                <c:pt idx="258">
                  <c:v>150.54</c:v>
                </c:pt>
                <c:pt idx="259">
                  <c:v>150.24</c:v>
                </c:pt>
                <c:pt idx="260">
                  <c:v>150.03</c:v>
                </c:pt>
                <c:pt idx="261">
                  <c:v>149.81</c:v>
                </c:pt>
                <c:pt idx="262">
                  <c:v>149.49</c:v>
                </c:pt>
                <c:pt idx="263">
                  <c:v>149.07</c:v>
                </c:pt>
                <c:pt idx="264">
                  <c:v>148.74</c:v>
                </c:pt>
                <c:pt idx="265">
                  <c:v>148.4</c:v>
                </c:pt>
                <c:pt idx="266">
                  <c:v>148.05000000000001</c:v>
                </c:pt>
                <c:pt idx="267">
                  <c:v>147.69999999999999</c:v>
                </c:pt>
                <c:pt idx="268">
                  <c:v>147.37</c:v>
                </c:pt>
                <c:pt idx="269">
                  <c:v>147.08000000000001</c:v>
                </c:pt>
                <c:pt idx="270">
                  <c:v>146.83000000000001</c:v>
                </c:pt>
                <c:pt idx="271">
                  <c:v>146.5</c:v>
                </c:pt>
                <c:pt idx="272">
                  <c:v>146.13</c:v>
                </c:pt>
                <c:pt idx="273">
                  <c:v>145.75</c:v>
                </c:pt>
                <c:pt idx="274">
                  <c:v>145.31</c:v>
                </c:pt>
                <c:pt idx="275">
                  <c:v>144.75</c:v>
                </c:pt>
                <c:pt idx="276">
                  <c:v>144.25</c:v>
                </c:pt>
                <c:pt idx="277">
                  <c:v>143.77000000000001</c:v>
                </c:pt>
                <c:pt idx="278">
                  <c:v>143.32</c:v>
                </c:pt>
                <c:pt idx="279">
                  <c:v>142.96</c:v>
                </c:pt>
                <c:pt idx="280">
                  <c:v>142.65</c:v>
                </c:pt>
                <c:pt idx="281">
                  <c:v>142.35</c:v>
                </c:pt>
                <c:pt idx="282">
                  <c:v>142.02000000000001</c:v>
                </c:pt>
                <c:pt idx="283">
                  <c:v>141.66</c:v>
                </c:pt>
                <c:pt idx="284">
                  <c:v>141.28</c:v>
                </c:pt>
                <c:pt idx="285">
                  <c:v>140.9</c:v>
                </c:pt>
                <c:pt idx="286">
                  <c:v>140.54</c:v>
                </c:pt>
                <c:pt idx="287">
                  <c:v>140.25</c:v>
                </c:pt>
                <c:pt idx="288">
                  <c:v>140.04</c:v>
                </c:pt>
                <c:pt idx="289">
                  <c:v>139.94999999999999</c:v>
                </c:pt>
                <c:pt idx="290">
                  <c:v>139.94</c:v>
                </c:pt>
                <c:pt idx="291">
                  <c:v>139.91999999999999</c:v>
                </c:pt>
                <c:pt idx="292">
                  <c:v>139.78</c:v>
                </c:pt>
                <c:pt idx="293">
                  <c:v>139.53</c:v>
                </c:pt>
                <c:pt idx="294">
                  <c:v>139.19</c:v>
                </c:pt>
                <c:pt idx="295">
                  <c:v>138.82</c:v>
                </c:pt>
                <c:pt idx="296">
                  <c:v>138.47</c:v>
                </c:pt>
                <c:pt idx="297">
                  <c:v>138.06</c:v>
                </c:pt>
                <c:pt idx="298">
                  <c:v>137.63999999999999</c:v>
                </c:pt>
                <c:pt idx="299">
                  <c:v>137.19999999999999</c:v>
                </c:pt>
                <c:pt idx="300">
                  <c:v>136.88</c:v>
                </c:pt>
                <c:pt idx="301">
                  <c:v>136.56</c:v>
                </c:pt>
                <c:pt idx="302">
                  <c:v>136.31</c:v>
                </c:pt>
                <c:pt idx="303">
                  <c:v>136.02000000000001</c:v>
                </c:pt>
                <c:pt idx="304">
                  <c:v>135.71</c:v>
                </c:pt>
                <c:pt idx="305">
                  <c:v>135.30000000000001</c:v>
                </c:pt>
                <c:pt idx="306">
                  <c:v>134.96</c:v>
                </c:pt>
                <c:pt idx="307">
                  <c:v>134.87</c:v>
                </c:pt>
                <c:pt idx="308">
                  <c:v>135.05000000000001</c:v>
                </c:pt>
                <c:pt idx="309">
                  <c:v>135.5</c:v>
                </c:pt>
                <c:pt idx="310">
                  <c:v>135.94999999999999</c:v>
                </c:pt>
                <c:pt idx="311">
                  <c:v>136.43</c:v>
                </c:pt>
                <c:pt idx="312">
                  <c:v>136.71</c:v>
                </c:pt>
                <c:pt idx="313">
                  <c:v>136.69999999999999</c:v>
                </c:pt>
                <c:pt idx="314">
                  <c:v>136.47</c:v>
                </c:pt>
                <c:pt idx="315">
                  <c:v>136.05000000000001</c:v>
                </c:pt>
                <c:pt idx="316">
                  <c:v>135.58000000000001</c:v>
                </c:pt>
                <c:pt idx="317">
                  <c:v>135.04</c:v>
                </c:pt>
                <c:pt idx="318">
                  <c:v>134.44999999999999</c:v>
                </c:pt>
                <c:pt idx="319">
                  <c:v>133.91999999999999</c:v>
                </c:pt>
                <c:pt idx="320">
                  <c:v>133.66</c:v>
                </c:pt>
                <c:pt idx="321">
                  <c:v>133.59</c:v>
                </c:pt>
                <c:pt idx="322">
                  <c:v>133.55000000000001</c:v>
                </c:pt>
                <c:pt idx="323">
                  <c:v>133.51</c:v>
                </c:pt>
                <c:pt idx="324">
                  <c:v>133.41</c:v>
                </c:pt>
                <c:pt idx="325">
                  <c:v>133.37</c:v>
                </c:pt>
                <c:pt idx="326">
                  <c:v>133.37</c:v>
                </c:pt>
                <c:pt idx="327">
                  <c:v>133.44</c:v>
                </c:pt>
                <c:pt idx="328">
                  <c:v>133.51</c:v>
                </c:pt>
                <c:pt idx="329">
                  <c:v>133.46</c:v>
                </c:pt>
                <c:pt idx="330">
                  <c:v>133.41</c:v>
                </c:pt>
                <c:pt idx="331">
                  <c:v>133.24</c:v>
                </c:pt>
                <c:pt idx="332">
                  <c:v>132.94999999999999</c:v>
                </c:pt>
                <c:pt idx="333">
                  <c:v>132.58000000000001</c:v>
                </c:pt>
                <c:pt idx="334">
                  <c:v>132.15</c:v>
                </c:pt>
                <c:pt idx="335">
                  <c:v>131.71</c:v>
                </c:pt>
                <c:pt idx="336">
                  <c:v>131.27000000000001</c:v>
                </c:pt>
                <c:pt idx="337">
                  <c:v>130.88</c:v>
                </c:pt>
                <c:pt idx="338">
                  <c:v>130.52000000000001</c:v>
                </c:pt>
                <c:pt idx="339">
                  <c:v>130.22</c:v>
                </c:pt>
                <c:pt idx="340">
                  <c:v>129.93</c:v>
                </c:pt>
                <c:pt idx="341">
                  <c:v>129.65</c:v>
                </c:pt>
                <c:pt idx="342">
                  <c:v>129.35</c:v>
                </c:pt>
                <c:pt idx="343">
                  <c:v>129.03</c:v>
                </c:pt>
                <c:pt idx="344">
                  <c:v>128.68</c:v>
                </c:pt>
                <c:pt idx="345">
                  <c:v>128.4</c:v>
                </c:pt>
                <c:pt idx="346">
                  <c:v>128.02000000000001</c:v>
                </c:pt>
                <c:pt idx="347">
                  <c:v>127.61</c:v>
                </c:pt>
                <c:pt idx="348">
                  <c:v>127.3</c:v>
                </c:pt>
                <c:pt idx="349">
                  <c:v>126.97</c:v>
                </c:pt>
                <c:pt idx="350">
                  <c:v>126.66</c:v>
                </c:pt>
                <c:pt idx="351">
                  <c:v>126.34</c:v>
                </c:pt>
                <c:pt idx="352">
                  <c:v>125.93</c:v>
                </c:pt>
                <c:pt idx="353">
                  <c:v>125.48</c:v>
                </c:pt>
                <c:pt idx="354">
                  <c:v>124.99</c:v>
                </c:pt>
                <c:pt idx="355">
                  <c:v>124.44</c:v>
                </c:pt>
                <c:pt idx="356">
                  <c:v>123.87</c:v>
                </c:pt>
                <c:pt idx="357">
                  <c:v>123.37</c:v>
                </c:pt>
                <c:pt idx="358">
                  <c:v>122.92</c:v>
                </c:pt>
                <c:pt idx="359">
                  <c:v>122.49</c:v>
                </c:pt>
                <c:pt idx="360">
                  <c:v>122.1</c:v>
                </c:pt>
                <c:pt idx="361">
                  <c:v>121.77</c:v>
                </c:pt>
                <c:pt idx="362">
                  <c:v>121.44</c:v>
                </c:pt>
                <c:pt idx="363">
                  <c:v>121.08</c:v>
                </c:pt>
                <c:pt idx="364">
                  <c:v>120.69</c:v>
                </c:pt>
                <c:pt idx="365">
                  <c:v>120.26</c:v>
                </c:pt>
                <c:pt idx="366">
                  <c:v>119.83</c:v>
                </c:pt>
                <c:pt idx="367">
                  <c:v>119.42</c:v>
                </c:pt>
                <c:pt idx="368">
                  <c:v>119.05</c:v>
                </c:pt>
                <c:pt idx="369">
                  <c:v>118.73</c:v>
                </c:pt>
                <c:pt idx="370">
                  <c:v>118.48</c:v>
                </c:pt>
                <c:pt idx="371">
                  <c:v>118.15</c:v>
                </c:pt>
                <c:pt idx="372">
                  <c:v>117.89</c:v>
                </c:pt>
                <c:pt idx="373">
                  <c:v>117.59</c:v>
                </c:pt>
                <c:pt idx="374">
                  <c:v>117.26</c:v>
                </c:pt>
                <c:pt idx="375">
                  <c:v>116.93</c:v>
                </c:pt>
                <c:pt idx="376">
                  <c:v>116.6</c:v>
                </c:pt>
                <c:pt idx="377">
                  <c:v>116.3</c:v>
                </c:pt>
                <c:pt idx="378">
                  <c:v>115.96</c:v>
                </c:pt>
                <c:pt idx="379">
                  <c:v>115.64</c:v>
                </c:pt>
                <c:pt idx="380">
                  <c:v>115.37</c:v>
                </c:pt>
                <c:pt idx="381">
                  <c:v>115.07</c:v>
                </c:pt>
                <c:pt idx="382">
                  <c:v>114.84</c:v>
                </c:pt>
                <c:pt idx="383">
                  <c:v>114.58</c:v>
                </c:pt>
                <c:pt idx="384">
                  <c:v>114.33</c:v>
                </c:pt>
                <c:pt idx="385">
                  <c:v>114.05</c:v>
                </c:pt>
                <c:pt idx="386">
                  <c:v>113.78</c:v>
                </c:pt>
                <c:pt idx="387">
                  <c:v>113.52</c:v>
                </c:pt>
                <c:pt idx="388">
                  <c:v>113.27</c:v>
                </c:pt>
                <c:pt idx="389">
                  <c:v>113.01</c:v>
                </c:pt>
                <c:pt idx="390">
                  <c:v>112.76</c:v>
                </c:pt>
                <c:pt idx="391">
                  <c:v>112.51</c:v>
                </c:pt>
                <c:pt idx="392">
                  <c:v>112.3</c:v>
                </c:pt>
                <c:pt idx="393">
                  <c:v>112.07</c:v>
                </c:pt>
                <c:pt idx="394">
                  <c:v>111.85</c:v>
                </c:pt>
                <c:pt idx="395">
                  <c:v>111.63</c:v>
                </c:pt>
                <c:pt idx="396">
                  <c:v>111.46</c:v>
                </c:pt>
                <c:pt idx="397">
                  <c:v>111.31</c:v>
                </c:pt>
                <c:pt idx="398">
                  <c:v>111.12</c:v>
                </c:pt>
                <c:pt idx="399">
                  <c:v>110.98</c:v>
                </c:pt>
                <c:pt idx="400">
                  <c:v>110.81</c:v>
                </c:pt>
                <c:pt idx="401">
                  <c:v>110.67</c:v>
                </c:pt>
                <c:pt idx="402">
                  <c:v>110.51</c:v>
                </c:pt>
                <c:pt idx="403">
                  <c:v>110.35</c:v>
                </c:pt>
                <c:pt idx="404">
                  <c:v>110.16</c:v>
                </c:pt>
                <c:pt idx="405">
                  <c:v>109.95</c:v>
                </c:pt>
                <c:pt idx="406">
                  <c:v>109.73</c:v>
                </c:pt>
                <c:pt idx="407">
                  <c:v>109.51</c:v>
                </c:pt>
                <c:pt idx="408">
                  <c:v>109.26</c:v>
                </c:pt>
                <c:pt idx="409">
                  <c:v>109.02</c:v>
                </c:pt>
                <c:pt idx="410">
                  <c:v>108.79</c:v>
                </c:pt>
                <c:pt idx="411">
                  <c:v>108.56</c:v>
                </c:pt>
                <c:pt idx="412">
                  <c:v>108.31</c:v>
                </c:pt>
                <c:pt idx="413">
                  <c:v>108.09</c:v>
                </c:pt>
                <c:pt idx="414">
                  <c:v>107.85</c:v>
                </c:pt>
                <c:pt idx="415">
                  <c:v>107.59</c:v>
                </c:pt>
                <c:pt idx="416">
                  <c:v>107.36</c:v>
                </c:pt>
                <c:pt idx="417">
                  <c:v>107.16</c:v>
                </c:pt>
                <c:pt idx="418">
                  <c:v>106.94</c:v>
                </c:pt>
                <c:pt idx="419">
                  <c:v>106.75</c:v>
                </c:pt>
                <c:pt idx="420">
                  <c:v>106.6</c:v>
                </c:pt>
                <c:pt idx="421">
                  <c:v>106.49</c:v>
                </c:pt>
                <c:pt idx="422">
                  <c:v>106.36</c:v>
                </c:pt>
                <c:pt idx="423">
                  <c:v>106.23</c:v>
                </c:pt>
                <c:pt idx="424">
                  <c:v>106.02</c:v>
                </c:pt>
                <c:pt idx="425">
                  <c:v>105.84</c:v>
                </c:pt>
                <c:pt idx="426">
                  <c:v>105.65</c:v>
                </c:pt>
                <c:pt idx="427">
                  <c:v>105.48</c:v>
                </c:pt>
                <c:pt idx="428">
                  <c:v>105.3</c:v>
                </c:pt>
                <c:pt idx="429">
                  <c:v>105.14</c:v>
                </c:pt>
                <c:pt idx="430">
                  <c:v>104.98</c:v>
                </c:pt>
                <c:pt idx="431">
                  <c:v>104.86</c:v>
                </c:pt>
                <c:pt idx="432">
                  <c:v>104.73</c:v>
                </c:pt>
                <c:pt idx="433">
                  <c:v>104.62</c:v>
                </c:pt>
                <c:pt idx="434">
                  <c:v>104.48</c:v>
                </c:pt>
                <c:pt idx="435">
                  <c:v>104.35</c:v>
                </c:pt>
                <c:pt idx="436">
                  <c:v>104.28</c:v>
                </c:pt>
                <c:pt idx="437">
                  <c:v>104.17</c:v>
                </c:pt>
                <c:pt idx="438">
                  <c:v>104.1</c:v>
                </c:pt>
                <c:pt idx="439">
                  <c:v>104</c:v>
                </c:pt>
                <c:pt idx="440">
                  <c:v>103.91</c:v>
                </c:pt>
                <c:pt idx="441">
                  <c:v>103.84</c:v>
                </c:pt>
                <c:pt idx="442">
                  <c:v>103.74</c:v>
                </c:pt>
                <c:pt idx="443">
                  <c:v>103.64</c:v>
                </c:pt>
                <c:pt idx="444">
                  <c:v>103.52</c:v>
                </c:pt>
                <c:pt idx="445">
                  <c:v>103.41</c:v>
                </c:pt>
                <c:pt idx="446">
                  <c:v>103.31</c:v>
                </c:pt>
                <c:pt idx="447">
                  <c:v>103.15</c:v>
                </c:pt>
                <c:pt idx="448">
                  <c:v>103.02</c:v>
                </c:pt>
                <c:pt idx="449">
                  <c:v>102.9</c:v>
                </c:pt>
                <c:pt idx="450">
                  <c:v>102.75</c:v>
                </c:pt>
                <c:pt idx="451">
                  <c:v>102.62</c:v>
                </c:pt>
                <c:pt idx="452">
                  <c:v>102.49</c:v>
                </c:pt>
                <c:pt idx="453">
                  <c:v>102.4</c:v>
                </c:pt>
                <c:pt idx="454">
                  <c:v>102.29</c:v>
                </c:pt>
                <c:pt idx="455">
                  <c:v>102.13</c:v>
                </c:pt>
                <c:pt idx="456">
                  <c:v>101.96</c:v>
                </c:pt>
                <c:pt idx="457">
                  <c:v>101.81</c:v>
                </c:pt>
                <c:pt idx="458">
                  <c:v>101.64</c:v>
                </c:pt>
                <c:pt idx="459">
                  <c:v>101.45</c:v>
                </c:pt>
                <c:pt idx="460">
                  <c:v>101.3</c:v>
                </c:pt>
                <c:pt idx="461">
                  <c:v>101.17</c:v>
                </c:pt>
                <c:pt idx="462">
                  <c:v>101.02</c:v>
                </c:pt>
                <c:pt idx="463">
                  <c:v>100.91</c:v>
                </c:pt>
                <c:pt idx="464">
                  <c:v>100.79</c:v>
                </c:pt>
                <c:pt idx="465">
                  <c:v>100.65</c:v>
                </c:pt>
                <c:pt idx="466">
                  <c:v>100.51</c:v>
                </c:pt>
                <c:pt idx="467">
                  <c:v>100.39</c:v>
                </c:pt>
                <c:pt idx="468">
                  <c:v>100.23</c:v>
                </c:pt>
                <c:pt idx="469">
                  <c:v>100.12</c:v>
                </c:pt>
                <c:pt idx="470">
                  <c:v>99.96</c:v>
                </c:pt>
                <c:pt idx="471">
                  <c:v>99.84</c:v>
                </c:pt>
                <c:pt idx="472">
                  <c:v>99.7</c:v>
                </c:pt>
                <c:pt idx="473">
                  <c:v>99.61</c:v>
                </c:pt>
                <c:pt idx="474">
                  <c:v>99.52</c:v>
                </c:pt>
                <c:pt idx="475">
                  <c:v>99.44</c:v>
                </c:pt>
                <c:pt idx="476">
                  <c:v>99.39</c:v>
                </c:pt>
                <c:pt idx="477">
                  <c:v>99.33</c:v>
                </c:pt>
                <c:pt idx="478">
                  <c:v>99.23</c:v>
                </c:pt>
                <c:pt idx="479">
                  <c:v>99.14</c:v>
                </c:pt>
                <c:pt idx="480">
                  <c:v>99.05</c:v>
                </c:pt>
                <c:pt idx="481">
                  <c:v>98.93</c:v>
                </c:pt>
                <c:pt idx="482">
                  <c:v>98.8</c:v>
                </c:pt>
                <c:pt idx="483">
                  <c:v>98.72</c:v>
                </c:pt>
                <c:pt idx="484">
                  <c:v>98.61</c:v>
                </c:pt>
                <c:pt idx="485">
                  <c:v>98.56</c:v>
                </c:pt>
                <c:pt idx="486">
                  <c:v>98.47</c:v>
                </c:pt>
                <c:pt idx="487">
                  <c:v>98.42</c:v>
                </c:pt>
                <c:pt idx="488">
                  <c:v>98.34</c:v>
                </c:pt>
                <c:pt idx="489">
                  <c:v>98.24</c:v>
                </c:pt>
                <c:pt idx="490">
                  <c:v>98.15</c:v>
                </c:pt>
                <c:pt idx="491">
                  <c:v>98.06</c:v>
                </c:pt>
                <c:pt idx="492">
                  <c:v>97.97</c:v>
                </c:pt>
                <c:pt idx="493">
                  <c:v>97.89</c:v>
                </c:pt>
                <c:pt idx="494">
                  <c:v>97.8</c:v>
                </c:pt>
                <c:pt idx="495">
                  <c:v>97.7</c:v>
                </c:pt>
                <c:pt idx="496">
                  <c:v>97.6</c:v>
                </c:pt>
                <c:pt idx="497">
                  <c:v>97.5</c:v>
                </c:pt>
                <c:pt idx="498">
                  <c:v>97.39</c:v>
                </c:pt>
                <c:pt idx="499">
                  <c:v>97.27</c:v>
                </c:pt>
                <c:pt idx="500">
                  <c:v>97.13</c:v>
                </c:pt>
                <c:pt idx="501">
                  <c:v>97</c:v>
                </c:pt>
                <c:pt idx="502">
                  <c:v>96.86</c:v>
                </c:pt>
                <c:pt idx="503">
                  <c:v>96.76</c:v>
                </c:pt>
                <c:pt idx="504">
                  <c:v>96.65</c:v>
                </c:pt>
                <c:pt idx="505">
                  <c:v>96.53</c:v>
                </c:pt>
                <c:pt idx="506">
                  <c:v>96.41</c:v>
                </c:pt>
                <c:pt idx="507">
                  <c:v>96.31</c:v>
                </c:pt>
                <c:pt idx="508">
                  <c:v>96.19</c:v>
                </c:pt>
                <c:pt idx="509">
                  <c:v>96.12</c:v>
                </c:pt>
                <c:pt idx="510">
                  <c:v>96.02</c:v>
                </c:pt>
                <c:pt idx="511">
                  <c:v>95.9</c:v>
                </c:pt>
                <c:pt idx="512">
                  <c:v>95.82</c:v>
                </c:pt>
                <c:pt idx="513">
                  <c:v>95.71</c:v>
                </c:pt>
                <c:pt idx="514">
                  <c:v>95.61</c:v>
                </c:pt>
                <c:pt idx="515">
                  <c:v>95.53</c:v>
                </c:pt>
                <c:pt idx="516">
                  <c:v>95.44</c:v>
                </c:pt>
                <c:pt idx="517">
                  <c:v>95.38</c:v>
                </c:pt>
                <c:pt idx="518">
                  <c:v>95.31</c:v>
                </c:pt>
                <c:pt idx="519">
                  <c:v>95.29</c:v>
                </c:pt>
                <c:pt idx="520">
                  <c:v>95.24</c:v>
                </c:pt>
                <c:pt idx="521">
                  <c:v>95.18</c:v>
                </c:pt>
                <c:pt idx="522">
                  <c:v>95.13</c:v>
                </c:pt>
                <c:pt idx="523">
                  <c:v>95.08</c:v>
                </c:pt>
                <c:pt idx="524">
                  <c:v>94.99</c:v>
                </c:pt>
                <c:pt idx="525">
                  <c:v>94.94</c:v>
                </c:pt>
                <c:pt idx="526">
                  <c:v>94.88</c:v>
                </c:pt>
                <c:pt idx="527">
                  <c:v>94.82</c:v>
                </c:pt>
                <c:pt idx="528">
                  <c:v>94.74</c:v>
                </c:pt>
                <c:pt idx="529">
                  <c:v>94.66</c:v>
                </c:pt>
                <c:pt idx="530">
                  <c:v>94.59</c:v>
                </c:pt>
                <c:pt idx="531">
                  <c:v>94.51</c:v>
                </c:pt>
                <c:pt idx="532">
                  <c:v>94.45</c:v>
                </c:pt>
                <c:pt idx="533">
                  <c:v>94.34</c:v>
                </c:pt>
                <c:pt idx="534">
                  <c:v>94.26</c:v>
                </c:pt>
                <c:pt idx="535">
                  <c:v>94.15</c:v>
                </c:pt>
                <c:pt idx="536">
                  <c:v>94.05</c:v>
                </c:pt>
                <c:pt idx="537">
                  <c:v>93.94</c:v>
                </c:pt>
                <c:pt idx="538">
                  <c:v>93.84</c:v>
                </c:pt>
                <c:pt idx="539">
                  <c:v>93.75</c:v>
                </c:pt>
                <c:pt idx="540">
                  <c:v>93.65</c:v>
                </c:pt>
                <c:pt idx="541">
                  <c:v>93.55</c:v>
                </c:pt>
                <c:pt idx="542">
                  <c:v>93.47</c:v>
                </c:pt>
                <c:pt idx="543">
                  <c:v>93.37</c:v>
                </c:pt>
                <c:pt idx="544">
                  <c:v>93.25</c:v>
                </c:pt>
                <c:pt idx="545">
                  <c:v>93.14</c:v>
                </c:pt>
                <c:pt idx="546">
                  <c:v>93.06</c:v>
                </c:pt>
                <c:pt idx="547">
                  <c:v>93</c:v>
                </c:pt>
                <c:pt idx="548">
                  <c:v>92.91</c:v>
                </c:pt>
                <c:pt idx="549">
                  <c:v>92.86</c:v>
                </c:pt>
                <c:pt idx="550">
                  <c:v>92.79</c:v>
                </c:pt>
                <c:pt idx="551">
                  <c:v>92.72</c:v>
                </c:pt>
                <c:pt idx="552">
                  <c:v>92.68</c:v>
                </c:pt>
                <c:pt idx="553">
                  <c:v>92.61</c:v>
                </c:pt>
                <c:pt idx="554">
                  <c:v>92.56</c:v>
                </c:pt>
                <c:pt idx="555">
                  <c:v>92.48</c:v>
                </c:pt>
                <c:pt idx="556">
                  <c:v>92.42</c:v>
                </c:pt>
                <c:pt idx="557">
                  <c:v>92.34</c:v>
                </c:pt>
                <c:pt idx="558">
                  <c:v>92.27</c:v>
                </c:pt>
                <c:pt idx="559">
                  <c:v>92.18</c:v>
                </c:pt>
                <c:pt idx="560">
                  <c:v>92.12</c:v>
                </c:pt>
                <c:pt idx="561">
                  <c:v>92.02</c:v>
                </c:pt>
                <c:pt idx="562">
                  <c:v>91.92</c:v>
                </c:pt>
                <c:pt idx="563">
                  <c:v>91.85</c:v>
                </c:pt>
                <c:pt idx="564">
                  <c:v>91.75</c:v>
                </c:pt>
                <c:pt idx="565">
                  <c:v>91.69</c:v>
                </c:pt>
                <c:pt idx="566">
                  <c:v>91.59</c:v>
                </c:pt>
                <c:pt idx="567">
                  <c:v>91.51</c:v>
                </c:pt>
                <c:pt idx="568">
                  <c:v>91.43</c:v>
                </c:pt>
                <c:pt idx="569">
                  <c:v>91.34</c:v>
                </c:pt>
                <c:pt idx="570">
                  <c:v>91.23</c:v>
                </c:pt>
                <c:pt idx="571">
                  <c:v>91.14</c:v>
                </c:pt>
                <c:pt idx="572">
                  <c:v>91.05</c:v>
                </c:pt>
                <c:pt idx="573">
                  <c:v>90.96</c:v>
                </c:pt>
                <c:pt idx="574">
                  <c:v>90.86</c:v>
                </c:pt>
                <c:pt idx="575">
                  <c:v>90.77</c:v>
                </c:pt>
                <c:pt idx="576">
                  <c:v>90.69</c:v>
                </c:pt>
                <c:pt idx="577">
                  <c:v>90.62</c:v>
                </c:pt>
                <c:pt idx="578">
                  <c:v>90.52</c:v>
                </c:pt>
                <c:pt idx="579">
                  <c:v>90.42</c:v>
                </c:pt>
                <c:pt idx="580">
                  <c:v>90.32</c:v>
                </c:pt>
                <c:pt idx="581">
                  <c:v>90.24</c:v>
                </c:pt>
                <c:pt idx="582">
                  <c:v>90.14</c:v>
                </c:pt>
                <c:pt idx="583">
                  <c:v>90.09</c:v>
                </c:pt>
                <c:pt idx="584">
                  <c:v>90.01</c:v>
                </c:pt>
                <c:pt idx="585">
                  <c:v>89.92</c:v>
                </c:pt>
                <c:pt idx="586">
                  <c:v>89.85</c:v>
                </c:pt>
                <c:pt idx="587">
                  <c:v>89.8</c:v>
                </c:pt>
                <c:pt idx="588">
                  <c:v>89.73</c:v>
                </c:pt>
                <c:pt idx="589">
                  <c:v>89.67</c:v>
                </c:pt>
                <c:pt idx="590">
                  <c:v>89.62</c:v>
                </c:pt>
                <c:pt idx="591">
                  <c:v>89.57</c:v>
                </c:pt>
                <c:pt idx="592">
                  <c:v>89.51</c:v>
                </c:pt>
                <c:pt idx="593">
                  <c:v>89.47</c:v>
                </c:pt>
                <c:pt idx="594">
                  <c:v>89.43</c:v>
                </c:pt>
                <c:pt idx="595">
                  <c:v>89.38</c:v>
                </c:pt>
                <c:pt idx="596">
                  <c:v>89.32</c:v>
                </c:pt>
                <c:pt idx="597">
                  <c:v>89.25</c:v>
                </c:pt>
                <c:pt idx="598">
                  <c:v>89.2</c:v>
                </c:pt>
                <c:pt idx="599">
                  <c:v>89.13</c:v>
                </c:pt>
                <c:pt idx="600">
                  <c:v>89.07</c:v>
                </c:pt>
                <c:pt idx="601">
                  <c:v>89.03</c:v>
                </c:pt>
                <c:pt idx="602">
                  <c:v>88.97</c:v>
                </c:pt>
                <c:pt idx="603">
                  <c:v>88.9</c:v>
                </c:pt>
                <c:pt idx="604">
                  <c:v>88.85</c:v>
                </c:pt>
                <c:pt idx="605">
                  <c:v>88.81</c:v>
                </c:pt>
                <c:pt idx="606">
                  <c:v>88.76</c:v>
                </c:pt>
                <c:pt idx="607">
                  <c:v>88.7</c:v>
                </c:pt>
                <c:pt idx="608">
                  <c:v>88.65</c:v>
                </c:pt>
                <c:pt idx="609">
                  <c:v>88.6</c:v>
                </c:pt>
                <c:pt idx="610">
                  <c:v>88.55</c:v>
                </c:pt>
                <c:pt idx="611">
                  <c:v>88.49</c:v>
                </c:pt>
                <c:pt idx="612">
                  <c:v>88.43</c:v>
                </c:pt>
                <c:pt idx="613">
                  <c:v>88.38</c:v>
                </c:pt>
                <c:pt idx="614">
                  <c:v>88.32</c:v>
                </c:pt>
                <c:pt idx="615">
                  <c:v>88.24</c:v>
                </c:pt>
                <c:pt idx="616">
                  <c:v>88.16</c:v>
                </c:pt>
                <c:pt idx="617">
                  <c:v>88.07</c:v>
                </c:pt>
                <c:pt idx="618">
                  <c:v>87.97</c:v>
                </c:pt>
                <c:pt idx="619">
                  <c:v>87.85</c:v>
                </c:pt>
                <c:pt idx="620">
                  <c:v>87.67</c:v>
                </c:pt>
                <c:pt idx="621">
                  <c:v>87.5</c:v>
                </c:pt>
                <c:pt idx="622">
                  <c:v>87.32</c:v>
                </c:pt>
                <c:pt idx="623">
                  <c:v>87.17</c:v>
                </c:pt>
                <c:pt idx="624">
                  <c:v>87.01</c:v>
                </c:pt>
                <c:pt idx="625">
                  <c:v>86.8</c:v>
                </c:pt>
                <c:pt idx="626">
                  <c:v>86.49</c:v>
                </c:pt>
                <c:pt idx="627">
                  <c:v>86.06</c:v>
                </c:pt>
                <c:pt idx="628">
                  <c:v>85.44</c:v>
                </c:pt>
                <c:pt idx="629">
                  <c:v>84.62</c:v>
                </c:pt>
                <c:pt idx="630">
                  <c:v>83.67</c:v>
                </c:pt>
                <c:pt idx="631">
                  <c:v>82.65</c:v>
                </c:pt>
                <c:pt idx="632">
                  <c:v>81.489999999999995</c:v>
                </c:pt>
                <c:pt idx="633">
                  <c:v>80.16</c:v>
                </c:pt>
                <c:pt idx="634">
                  <c:v>78.599999999999994</c:v>
                </c:pt>
                <c:pt idx="635">
                  <c:v>76.739999999999995</c:v>
                </c:pt>
                <c:pt idx="636">
                  <c:v>74.489999999999995</c:v>
                </c:pt>
                <c:pt idx="637">
                  <c:v>71.709999999999994</c:v>
                </c:pt>
                <c:pt idx="638">
                  <c:v>68.48</c:v>
                </c:pt>
                <c:pt idx="639">
                  <c:v>64.95</c:v>
                </c:pt>
                <c:pt idx="640">
                  <c:v>61.3</c:v>
                </c:pt>
                <c:pt idx="641">
                  <c:v>57.91</c:v>
                </c:pt>
                <c:pt idx="642">
                  <c:v>54.8</c:v>
                </c:pt>
                <c:pt idx="643">
                  <c:v>51.85</c:v>
                </c:pt>
                <c:pt idx="644">
                  <c:v>48.77</c:v>
                </c:pt>
                <c:pt idx="645">
                  <c:v>45.43</c:v>
                </c:pt>
                <c:pt idx="646">
                  <c:v>41.86</c:v>
                </c:pt>
                <c:pt idx="647">
                  <c:v>38.29</c:v>
                </c:pt>
                <c:pt idx="648">
                  <c:v>34.700000000000003</c:v>
                </c:pt>
                <c:pt idx="649">
                  <c:v>31.18</c:v>
                </c:pt>
                <c:pt idx="650">
                  <c:v>27.79</c:v>
                </c:pt>
                <c:pt idx="651">
                  <c:v>24.71</c:v>
                </c:pt>
                <c:pt idx="652">
                  <c:v>21.78</c:v>
                </c:pt>
                <c:pt idx="653">
                  <c:v>18.920000000000002</c:v>
                </c:pt>
                <c:pt idx="654">
                  <c:v>15.94</c:v>
                </c:pt>
                <c:pt idx="655">
                  <c:v>12.89</c:v>
                </c:pt>
                <c:pt idx="656">
                  <c:v>9.8000000000000007</c:v>
                </c:pt>
                <c:pt idx="657">
                  <c:v>6.5</c:v>
                </c:pt>
                <c:pt idx="658">
                  <c:v>3.19</c:v>
                </c:pt>
                <c:pt idx="659">
                  <c:v>0.17</c:v>
                </c:pt>
                <c:pt idx="660">
                  <c:v>-2.65</c:v>
                </c:pt>
                <c:pt idx="661">
                  <c:v>-5.18</c:v>
                </c:pt>
                <c:pt idx="662">
                  <c:v>-7.38</c:v>
                </c:pt>
                <c:pt idx="663">
                  <c:v>-9.18</c:v>
                </c:pt>
                <c:pt idx="664">
                  <c:v>-10.9</c:v>
                </c:pt>
                <c:pt idx="665">
                  <c:v>-12.76</c:v>
                </c:pt>
                <c:pt idx="666">
                  <c:v>-14.52</c:v>
                </c:pt>
                <c:pt idx="667">
                  <c:v>-16.04</c:v>
                </c:pt>
                <c:pt idx="668">
                  <c:v>-17.420000000000002</c:v>
                </c:pt>
                <c:pt idx="669">
                  <c:v>-18.61</c:v>
                </c:pt>
                <c:pt idx="670">
                  <c:v>-19.600000000000001</c:v>
                </c:pt>
                <c:pt idx="671">
                  <c:v>-20.52</c:v>
                </c:pt>
                <c:pt idx="672">
                  <c:v>-21.52</c:v>
                </c:pt>
                <c:pt idx="673">
                  <c:v>-22.46</c:v>
                </c:pt>
                <c:pt idx="674">
                  <c:v>-23.3</c:v>
                </c:pt>
                <c:pt idx="675">
                  <c:v>-24.14</c:v>
                </c:pt>
                <c:pt idx="676">
                  <c:v>-24.93</c:v>
                </c:pt>
                <c:pt idx="677">
                  <c:v>-25.71</c:v>
                </c:pt>
                <c:pt idx="678">
                  <c:v>-26.54</c:v>
                </c:pt>
                <c:pt idx="679">
                  <c:v>-27.39</c:v>
                </c:pt>
                <c:pt idx="680">
                  <c:v>-28.31</c:v>
                </c:pt>
                <c:pt idx="681">
                  <c:v>-29.4</c:v>
                </c:pt>
                <c:pt idx="682">
                  <c:v>-30.51</c:v>
                </c:pt>
                <c:pt idx="683">
                  <c:v>-31.44</c:v>
                </c:pt>
                <c:pt idx="684">
                  <c:v>-32.119999999999997</c:v>
                </c:pt>
                <c:pt idx="685">
                  <c:v>-32.4</c:v>
                </c:pt>
                <c:pt idx="686">
                  <c:v>-32.44</c:v>
                </c:pt>
                <c:pt idx="687">
                  <c:v>-32.409999999999997</c:v>
                </c:pt>
                <c:pt idx="688">
                  <c:v>-32.380000000000003</c:v>
                </c:pt>
                <c:pt idx="689">
                  <c:v>-32.130000000000003</c:v>
                </c:pt>
                <c:pt idx="690">
                  <c:v>-31.7</c:v>
                </c:pt>
                <c:pt idx="691">
                  <c:v>-31.2</c:v>
                </c:pt>
                <c:pt idx="692">
                  <c:v>-30.64</c:v>
                </c:pt>
                <c:pt idx="693">
                  <c:v>-30.15</c:v>
                </c:pt>
                <c:pt idx="694">
                  <c:v>-29.77</c:v>
                </c:pt>
                <c:pt idx="695">
                  <c:v>-29.43</c:v>
                </c:pt>
                <c:pt idx="696">
                  <c:v>-29.06</c:v>
                </c:pt>
                <c:pt idx="697">
                  <c:v>-28.67</c:v>
                </c:pt>
                <c:pt idx="698">
                  <c:v>-28.16</c:v>
                </c:pt>
                <c:pt idx="699">
                  <c:v>-27.56</c:v>
                </c:pt>
                <c:pt idx="700">
                  <c:v>-26.92</c:v>
                </c:pt>
                <c:pt idx="701">
                  <c:v>-26.19</c:v>
                </c:pt>
                <c:pt idx="702">
                  <c:v>-25.41</c:v>
                </c:pt>
                <c:pt idx="703">
                  <c:v>-24.6</c:v>
                </c:pt>
                <c:pt idx="704">
                  <c:v>-23.71</c:v>
                </c:pt>
                <c:pt idx="705">
                  <c:v>-22.78</c:v>
                </c:pt>
                <c:pt idx="706">
                  <c:v>-21.87</c:v>
                </c:pt>
                <c:pt idx="707">
                  <c:v>-20.98</c:v>
                </c:pt>
                <c:pt idx="708">
                  <c:v>-20.13</c:v>
                </c:pt>
                <c:pt idx="709">
                  <c:v>-19.32</c:v>
                </c:pt>
                <c:pt idx="710">
                  <c:v>-18.489999999999998</c:v>
                </c:pt>
                <c:pt idx="711">
                  <c:v>-17.63</c:v>
                </c:pt>
                <c:pt idx="712">
                  <c:v>-16.690000000000001</c:v>
                </c:pt>
                <c:pt idx="713">
                  <c:v>-15.73</c:v>
                </c:pt>
                <c:pt idx="714">
                  <c:v>-14.76</c:v>
                </c:pt>
                <c:pt idx="715">
                  <c:v>-13.7</c:v>
                </c:pt>
                <c:pt idx="716">
                  <c:v>-12.57</c:v>
                </c:pt>
                <c:pt idx="717">
                  <c:v>-11.32</c:v>
                </c:pt>
                <c:pt idx="718">
                  <c:v>-9.89</c:v>
                </c:pt>
                <c:pt idx="719">
                  <c:v>-8.3000000000000007</c:v>
                </c:pt>
                <c:pt idx="720">
                  <c:v>-6.6</c:v>
                </c:pt>
                <c:pt idx="721">
                  <c:v>-4.99</c:v>
                </c:pt>
                <c:pt idx="722">
                  <c:v>-3.62</c:v>
                </c:pt>
                <c:pt idx="723">
                  <c:v>-2.33</c:v>
                </c:pt>
                <c:pt idx="724">
                  <c:v>-1.19</c:v>
                </c:pt>
                <c:pt idx="725">
                  <c:v>-0.18</c:v>
                </c:pt>
                <c:pt idx="726">
                  <c:v>0.87</c:v>
                </c:pt>
                <c:pt idx="727">
                  <c:v>2.1</c:v>
                </c:pt>
                <c:pt idx="728">
                  <c:v>3.57</c:v>
                </c:pt>
                <c:pt idx="729">
                  <c:v>5.41</c:v>
                </c:pt>
                <c:pt idx="730">
                  <c:v>7.51</c:v>
                </c:pt>
                <c:pt idx="731">
                  <c:v>9.68</c:v>
                </c:pt>
                <c:pt idx="732">
                  <c:v>11.81</c:v>
                </c:pt>
                <c:pt idx="733">
                  <c:v>13.74</c:v>
                </c:pt>
                <c:pt idx="734">
                  <c:v>15.48</c:v>
                </c:pt>
                <c:pt idx="735">
                  <c:v>17.14</c:v>
                </c:pt>
                <c:pt idx="736">
                  <c:v>18.920000000000002</c:v>
                </c:pt>
                <c:pt idx="737">
                  <c:v>20.94</c:v>
                </c:pt>
                <c:pt idx="738">
                  <c:v>23.36</c:v>
                </c:pt>
                <c:pt idx="739">
                  <c:v>26.04</c:v>
                </c:pt>
                <c:pt idx="740">
                  <c:v>28.71</c:v>
                </c:pt>
                <c:pt idx="741">
                  <c:v>31.32</c:v>
                </c:pt>
                <c:pt idx="742">
                  <c:v>33.590000000000003</c:v>
                </c:pt>
                <c:pt idx="743">
                  <c:v>35.590000000000003</c:v>
                </c:pt>
                <c:pt idx="744">
                  <c:v>37.53</c:v>
                </c:pt>
                <c:pt idx="745">
                  <c:v>39.85</c:v>
                </c:pt>
                <c:pt idx="746">
                  <c:v>42.22</c:v>
                </c:pt>
                <c:pt idx="747">
                  <c:v>44.91</c:v>
                </c:pt>
                <c:pt idx="748">
                  <c:v>47.75</c:v>
                </c:pt>
                <c:pt idx="749">
                  <c:v>50.23</c:v>
                </c:pt>
                <c:pt idx="750">
                  <c:v>52.6</c:v>
                </c:pt>
                <c:pt idx="751">
                  <c:v>54.75</c:v>
                </c:pt>
                <c:pt idx="752">
                  <c:v>56.79</c:v>
                </c:pt>
                <c:pt idx="753">
                  <c:v>58.77</c:v>
                </c:pt>
                <c:pt idx="754">
                  <c:v>60.77</c:v>
                </c:pt>
                <c:pt idx="755">
                  <c:v>62.8</c:v>
                </c:pt>
                <c:pt idx="756">
                  <c:v>64.8</c:v>
                </c:pt>
                <c:pt idx="757">
                  <c:v>66.760000000000005</c:v>
                </c:pt>
                <c:pt idx="758">
                  <c:v>68.709999999999994</c:v>
                </c:pt>
                <c:pt idx="759">
                  <c:v>70.67</c:v>
                </c:pt>
                <c:pt idx="760">
                  <c:v>72.66</c:v>
                </c:pt>
                <c:pt idx="761">
                  <c:v>74.739999999999995</c:v>
                </c:pt>
                <c:pt idx="762">
                  <c:v>76.959999999999994</c:v>
                </c:pt>
                <c:pt idx="763">
                  <c:v>79.33</c:v>
                </c:pt>
                <c:pt idx="764">
                  <c:v>81.75</c:v>
                </c:pt>
                <c:pt idx="765">
                  <c:v>84.12</c:v>
                </c:pt>
                <c:pt idx="766">
                  <c:v>86.34</c:v>
                </c:pt>
                <c:pt idx="767">
                  <c:v>88.38</c:v>
                </c:pt>
                <c:pt idx="768">
                  <c:v>90.27</c:v>
                </c:pt>
                <c:pt idx="769">
                  <c:v>91.6</c:v>
                </c:pt>
                <c:pt idx="770">
                  <c:v>93.3</c:v>
                </c:pt>
                <c:pt idx="771">
                  <c:v>94.22</c:v>
                </c:pt>
                <c:pt idx="772">
                  <c:v>95.06</c:v>
                </c:pt>
                <c:pt idx="773">
                  <c:v>95.84</c:v>
                </c:pt>
                <c:pt idx="774">
                  <c:v>96.43</c:v>
                </c:pt>
                <c:pt idx="775">
                  <c:v>96.81</c:v>
                </c:pt>
                <c:pt idx="776">
                  <c:v>97.14</c:v>
                </c:pt>
                <c:pt idx="777">
                  <c:v>97.51</c:v>
                </c:pt>
                <c:pt idx="778">
                  <c:v>97.96</c:v>
                </c:pt>
                <c:pt idx="779">
                  <c:v>98.34</c:v>
                </c:pt>
                <c:pt idx="780">
                  <c:v>98.66</c:v>
                </c:pt>
                <c:pt idx="781">
                  <c:v>98.89</c:v>
                </c:pt>
                <c:pt idx="782">
                  <c:v>98.72</c:v>
                </c:pt>
                <c:pt idx="783">
                  <c:v>98.68</c:v>
                </c:pt>
                <c:pt idx="784">
                  <c:v>98.18</c:v>
                </c:pt>
                <c:pt idx="785">
                  <c:v>97.62</c:v>
                </c:pt>
                <c:pt idx="786">
                  <c:v>96.85</c:v>
                </c:pt>
                <c:pt idx="787">
                  <c:v>96.01</c:v>
                </c:pt>
                <c:pt idx="788">
                  <c:v>95.24</c:v>
                </c:pt>
                <c:pt idx="789">
                  <c:v>94.33</c:v>
                </c:pt>
                <c:pt idx="790">
                  <c:v>93.71</c:v>
                </c:pt>
                <c:pt idx="791">
                  <c:v>93.06</c:v>
                </c:pt>
                <c:pt idx="792">
                  <c:v>92.59</c:v>
                </c:pt>
                <c:pt idx="793">
                  <c:v>92.16</c:v>
                </c:pt>
                <c:pt idx="794">
                  <c:v>91.76</c:v>
                </c:pt>
                <c:pt idx="795">
                  <c:v>91.42</c:v>
                </c:pt>
                <c:pt idx="796">
                  <c:v>91.13</c:v>
                </c:pt>
                <c:pt idx="797">
                  <c:v>90.83</c:v>
                </c:pt>
                <c:pt idx="798">
                  <c:v>90.34</c:v>
                </c:pt>
                <c:pt idx="799">
                  <c:v>89.83</c:v>
                </c:pt>
                <c:pt idx="800">
                  <c:v>89.25</c:v>
                </c:pt>
                <c:pt idx="801">
                  <c:v>88.66</c:v>
                </c:pt>
                <c:pt idx="802">
                  <c:v>87.97</c:v>
                </c:pt>
                <c:pt idx="803">
                  <c:v>87.02</c:v>
                </c:pt>
                <c:pt idx="804">
                  <c:v>85.99</c:v>
                </c:pt>
                <c:pt idx="805">
                  <c:v>84.74</c:v>
                </c:pt>
                <c:pt idx="806">
                  <c:v>83.35</c:v>
                </c:pt>
                <c:pt idx="807">
                  <c:v>82</c:v>
                </c:pt>
                <c:pt idx="808">
                  <c:v>80.58</c:v>
                </c:pt>
                <c:pt idx="809">
                  <c:v>79.040000000000006</c:v>
                </c:pt>
                <c:pt idx="810">
                  <c:v>77.459999999999994</c:v>
                </c:pt>
                <c:pt idx="811">
                  <c:v>75.89</c:v>
                </c:pt>
                <c:pt idx="812">
                  <c:v>74.33</c:v>
                </c:pt>
                <c:pt idx="813">
                  <c:v>72.83</c:v>
                </c:pt>
                <c:pt idx="814">
                  <c:v>71.39</c:v>
                </c:pt>
                <c:pt idx="815">
                  <c:v>70</c:v>
                </c:pt>
                <c:pt idx="816">
                  <c:v>68.59</c:v>
                </c:pt>
                <c:pt idx="817">
                  <c:v>67.17</c:v>
                </c:pt>
                <c:pt idx="818">
                  <c:v>65.7</c:v>
                </c:pt>
                <c:pt idx="819">
                  <c:v>64.22</c:v>
                </c:pt>
                <c:pt idx="820">
                  <c:v>62.68</c:v>
                </c:pt>
                <c:pt idx="821">
                  <c:v>61.07</c:v>
                </c:pt>
                <c:pt idx="822">
                  <c:v>59.35</c:v>
                </c:pt>
                <c:pt idx="823">
                  <c:v>57.57</c:v>
                </c:pt>
                <c:pt idx="824">
                  <c:v>55.82</c:v>
                </c:pt>
                <c:pt idx="825">
                  <c:v>54.18</c:v>
                </c:pt>
                <c:pt idx="826">
                  <c:v>52.63</c:v>
                </c:pt>
                <c:pt idx="827">
                  <c:v>51.16</c:v>
                </c:pt>
                <c:pt idx="828">
                  <c:v>49.75</c:v>
                </c:pt>
                <c:pt idx="829">
                  <c:v>48.34</c:v>
                </c:pt>
                <c:pt idx="830">
                  <c:v>46.78</c:v>
                </c:pt>
                <c:pt idx="831">
                  <c:v>45.02</c:v>
                </c:pt>
                <c:pt idx="832">
                  <c:v>43.21</c:v>
                </c:pt>
                <c:pt idx="833">
                  <c:v>41.48</c:v>
                </c:pt>
                <c:pt idx="834">
                  <c:v>39.770000000000003</c:v>
                </c:pt>
                <c:pt idx="835">
                  <c:v>38.1</c:v>
                </c:pt>
                <c:pt idx="836">
                  <c:v>36.4</c:v>
                </c:pt>
                <c:pt idx="837">
                  <c:v>34.729999999999997</c:v>
                </c:pt>
                <c:pt idx="838">
                  <c:v>33.14</c:v>
                </c:pt>
                <c:pt idx="839">
                  <c:v>31.64</c:v>
                </c:pt>
                <c:pt idx="840">
                  <c:v>30.18</c:v>
                </c:pt>
                <c:pt idx="841">
                  <c:v>28.7</c:v>
                </c:pt>
                <c:pt idx="842">
                  <c:v>27.2</c:v>
                </c:pt>
                <c:pt idx="843">
                  <c:v>25.67</c:v>
                </c:pt>
                <c:pt idx="844">
                  <c:v>24.07</c:v>
                </c:pt>
                <c:pt idx="845">
                  <c:v>22.43</c:v>
                </c:pt>
                <c:pt idx="846">
                  <c:v>20.75</c:v>
                </c:pt>
                <c:pt idx="847">
                  <c:v>19.100000000000001</c:v>
                </c:pt>
                <c:pt idx="848">
                  <c:v>17.600000000000001</c:v>
                </c:pt>
                <c:pt idx="849">
                  <c:v>16.45</c:v>
                </c:pt>
                <c:pt idx="850">
                  <c:v>15.68</c:v>
                </c:pt>
                <c:pt idx="851">
                  <c:v>15.07</c:v>
                </c:pt>
                <c:pt idx="852">
                  <c:v>14.39</c:v>
                </c:pt>
                <c:pt idx="853">
                  <c:v>13.42</c:v>
                </c:pt>
                <c:pt idx="854">
                  <c:v>12.29</c:v>
                </c:pt>
                <c:pt idx="855">
                  <c:v>11.14</c:v>
                </c:pt>
                <c:pt idx="856">
                  <c:v>9.93</c:v>
                </c:pt>
                <c:pt idx="857">
                  <c:v>8.74</c:v>
                </c:pt>
                <c:pt idx="858">
                  <c:v>7.63</c:v>
                </c:pt>
                <c:pt idx="859">
                  <c:v>6.45</c:v>
                </c:pt>
                <c:pt idx="860">
                  <c:v>5.26</c:v>
                </c:pt>
                <c:pt idx="861">
                  <c:v>4.18</c:v>
                </c:pt>
                <c:pt idx="862">
                  <c:v>3.18</c:v>
                </c:pt>
                <c:pt idx="863">
                  <c:v>2.2000000000000002</c:v>
                </c:pt>
                <c:pt idx="864">
                  <c:v>1.1000000000000001</c:v>
                </c:pt>
                <c:pt idx="865">
                  <c:v>0.03</c:v>
                </c:pt>
                <c:pt idx="866">
                  <c:v>-0.98</c:v>
                </c:pt>
                <c:pt idx="867">
                  <c:v>-1.98</c:v>
                </c:pt>
                <c:pt idx="868">
                  <c:v>-2.89</c:v>
                </c:pt>
                <c:pt idx="869">
                  <c:v>-3.56</c:v>
                </c:pt>
                <c:pt idx="870">
                  <c:v>-4.03</c:v>
                </c:pt>
                <c:pt idx="871">
                  <c:v>-4.34</c:v>
                </c:pt>
                <c:pt idx="872">
                  <c:v>-4.6100000000000003</c:v>
                </c:pt>
                <c:pt idx="873">
                  <c:v>-4.87</c:v>
                </c:pt>
                <c:pt idx="874">
                  <c:v>-5.2</c:v>
                </c:pt>
                <c:pt idx="875">
                  <c:v>-5.57</c:v>
                </c:pt>
                <c:pt idx="876">
                  <c:v>-5.9</c:v>
                </c:pt>
                <c:pt idx="877">
                  <c:v>-6.14</c:v>
                </c:pt>
                <c:pt idx="878">
                  <c:v>-6.18</c:v>
                </c:pt>
                <c:pt idx="879">
                  <c:v>-6</c:v>
                </c:pt>
                <c:pt idx="880">
                  <c:v>-5.69</c:v>
                </c:pt>
                <c:pt idx="881">
                  <c:v>-5.28</c:v>
                </c:pt>
                <c:pt idx="882">
                  <c:v>-4.87</c:v>
                </c:pt>
                <c:pt idx="883">
                  <c:v>-4.5</c:v>
                </c:pt>
                <c:pt idx="884">
                  <c:v>-4.12</c:v>
                </c:pt>
                <c:pt idx="885">
                  <c:v>-3.79</c:v>
                </c:pt>
                <c:pt idx="886">
                  <c:v>-3.48</c:v>
                </c:pt>
                <c:pt idx="887">
                  <c:v>-3.1</c:v>
                </c:pt>
                <c:pt idx="888">
                  <c:v>-2.73</c:v>
                </c:pt>
                <c:pt idx="889">
                  <c:v>-2.34</c:v>
                </c:pt>
                <c:pt idx="890">
                  <c:v>-1.88</c:v>
                </c:pt>
                <c:pt idx="891">
                  <c:v>-1.42</c:v>
                </c:pt>
                <c:pt idx="892">
                  <c:v>-1.02</c:v>
                </c:pt>
                <c:pt idx="893">
                  <c:v>-0.68</c:v>
                </c:pt>
                <c:pt idx="894">
                  <c:v>-0.34</c:v>
                </c:pt>
                <c:pt idx="895">
                  <c:v>0.12</c:v>
                </c:pt>
                <c:pt idx="896">
                  <c:v>0.66</c:v>
                </c:pt>
                <c:pt idx="897">
                  <c:v>1.26</c:v>
                </c:pt>
                <c:pt idx="898">
                  <c:v>1.88</c:v>
                </c:pt>
                <c:pt idx="899">
                  <c:v>2.48</c:v>
                </c:pt>
                <c:pt idx="900">
                  <c:v>2.98</c:v>
                </c:pt>
                <c:pt idx="901">
                  <c:v>3.3</c:v>
                </c:pt>
                <c:pt idx="902">
                  <c:v>3.38</c:v>
                </c:pt>
                <c:pt idx="903">
                  <c:v>3.33</c:v>
                </c:pt>
                <c:pt idx="904">
                  <c:v>3.24</c:v>
                </c:pt>
                <c:pt idx="905">
                  <c:v>3.21</c:v>
                </c:pt>
                <c:pt idx="906">
                  <c:v>3.35</c:v>
                </c:pt>
                <c:pt idx="907">
                  <c:v>3.73</c:v>
                </c:pt>
                <c:pt idx="908">
                  <c:v>4.3600000000000003</c:v>
                </c:pt>
                <c:pt idx="909">
                  <c:v>5.07</c:v>
                </c:pt>
                <c:pt idx="910">
                  <c:v>5.85</c:v>
                </c:pt>
                <c:pt idx="911">
                  <c:v>6.62</c:v>
                </c:pt>
                <c:pt idx="912">
                  <c:v>7.39</c:v>
                </c:pt>
                <c:pt idx="913">
                  <c:v>8.15</c:v>
                </c:pt>
                <c:pt idx="914">
                  <c:v>8.8699999999999992</c:v>
                </c:pt>
                <c:pt idx="915">
                  <c:v>9.57</c:v>
                </c:pt>
                <c:pt idx="916">
                  <c:v>10.24</c:v>
                </c:pt>
                <c:pt idx="917">
                  <c:v>10.78</c:v>
                </c:pt>
                <c:pt idx="918">
                  <c:v>11.24</c:v>
                </c:pt>
                <c:pt idx="919">
                  <c:v>11.68</c:v>
                </c:pt>
                <c:pt idx="920">
                  <c:v>12.17</c:v>
                </c:pt>
                <c:pt idx="921">
                  <c:v>12.89</c:v>
                </c:pt>
                <c:pt idx="922">
                  <c:v>13.92</c:v>
                </c:pt>
                <c:pt idx="923">
                  <c:v>15.2</c:v>
                </c:pt>
                <c:pt idx="924">
                  <c:v>16.690000000000001</c:v>
                </c:pt>
                <c:pt idx="925">
                  <c:v>18.239999999999998</c:v>
                </c:pt>
                <c:pt idx="926">
                  <c:v>19.760000000000002</c:v>
                </c:pt>
                <c:pt idx="927">
                  <c:v>21.15</c:v>
                </c:pt>
                <c:pt idx="928">
                  <c:v>22.47</c:v>
                </c:pt>
                <c:pt idx="929">
                  <c:v>23.71</c:v>
                </c:pt>
                <c:pt idx="930">
                  <c:v>24.86</c:v>
                </c:pt>
                <c:pt idx="931">
                  <c:v>26.04</c:v>
                </c:pt>
                <c:pt idx="932">
                  <c:v>27.22</c:v>
                </c:pt>
                <c:pt idx="933">
                  <c:v>28.4</c:v>
                </c:pt>
                <c:pt idx="934">
                  <c:v>29.71</c:v>
                </c:pt>
                <c:pt idx="935">
                  <c:v>31.15</c:v>
                </c:pt>
                <c:pt idx="936">
                  <c:v>32.54</c:v>
                </c:pt>
                <c:pt idx="937">
                  <c:v>33.76</c:v>
                </c:pt>
                <c:pt idx="938">
                  <c:v>34.96</c:v>
                </c:pt>
                <c:pt idx="939">
                  <c:v>36.15</c:v>
                </c:pt>
                <c:pt idx="940">
                  <c:v>37.56</c:v>
                </c:pt>
                <c:pt idx="941">
                  <c:v>39.4</c:v>
                </c:pt>
                <c:pt idx="942">
                  <c:v>41.39</c:v>
                </c:pt>
                <c:pt idx="943">
                  <c:v>43.35</c:v>
                </c:pt>
                <c:pt idx="944">
                  <c:v>45.08</c:v>
                </c:pt>
                <c:pt idx="945">
                  <c:v>46.28</c:v>
                </c:pt>
                <c:pt idx="946">
                  <c:v>47.08</c:v>
                </c:pt>
                <c:pt idx="947">
                  <c:v>47.9</c:v>
                </c:pt>
                <c:pt idx="948">
                  <c:v>49.13</c:v>
                </c:pt>
                <c:pt idx="949">
                  <c:v>50.71</c:v>
                </c:pt>
                <c:pt idx="950">
                  <c:v>52.56</c:v>
                </c:pt>
                <c:pt idx="951">
                  <c:v>54.64</c:v>
                </c:pt>
                <c:pt idx="952">
                  <c:v>56.74</c:v>
                </c:pt>
                <c:pt idx="953">
                  <c:v>58.75</c:v>
                </c:pt>
                <c:pt idx="954">
                  <c:v>60.57</c:v>
                </c:pt>
                <c:pt idx="955">
                  <c:v>62.31</c:v>
                </c:pt>
                <c:pt idx="956">
                  <c:v>64.08</c:v>
                </c:pt>
                <c:pt idx="957">
                  <c:v>65.78</c:v>
                </c:pt>
                <c:pt idx="958">
                  <c:v>67.510000000000005</c:v>
                </c:pt>
                <c:pt idx="959">
                  <c:v>69.239999999999995</c:v>
                </c:pt>
                <c:pt idx="960">
                  <c:v>70.95</c:v>
                </c:pt>
                <c:pt idx="961">
                  <c:v>72.69</c:v>
                </c:pt>
                <c:pt idx="962">
                  <c:v>74.510000000000005</c:v>
                </c:pt>
                <c:pt idx="963">
                  <c:v>76.44</c:v>
                </c:pt>
                <c:pt idx="964">
                  <c:v>78.400000000000006</c:v>
                </c:pt>
                <c:pt idx="965">
                  <c:v>80.37</c:v>
                </c:pt>
                <c:pt idx="966">
                  <c:v>82.35</c:v>
                </c:pt>
                <c:pt idx="967">
                  <c:v>84.32</c:v>
                </c:pt>
                <c:pt idx="968">
                  <c:v>86.22</c:v>
                </c:pt>
                <c:pt idx="969">
                  <c:v>88.13</c:v>
                </c:pt>
                <c:pt idx="970">
                  <c:v>90.15</c:v>
                </c:pt>
                <c:pt idx="971">
                  <c:v>92.22</c:v>
                </c:pt>
                <c:pt idx="972">
                  <c:v>94.33</c:v>
                </c:pt>
                <c:pt idx="973">
                  <c:v>96.35</c:v>
                </c:pt>
                <c:pt idx="974">
                  <c:v>98.22</c:v>
                </c:pt>
                <c:pt idx="975">
                  <c:v>99.99</c:v>
                </c:pt>
                <c:pt idx="976">
                  <c:v>101.62</c:v>
                </c:pt>
                <c:pt idx="977">
                  <c:v>104.04</c:v>
                </c:pt>
                <c:pt idx="978">
                  <c:v>105.87</c:v>
                </c:pt>
                <c:pt idx="979">
                  <c:v>106.89</c:v>
                </c:pt>
                <c:pt idx="980">
                  <c:v>107.97</c:v>
                </c:pt>
                <c:pt idx="981">
                  <c:v>109.42</c:v>
                </c:pt>
                <c:pt idx="982">
                  <c:v>110.81</c:v>
                </c:pt>
                <c:pt idx="983">
                  <c:v>112.06</c:v>
                </c:pt>
                <c:pt idx="984">
                  <c:v>112.97</c:v>
                </c:pt>
                <c:pt idx="985">
                  <c:v>113.41</c:v>
                </c:pt>
                <c:pt idx="986">
                  <c:v>113.6</c:v>
                </c:pt>
                <c:pt idx="987">
                  <c:v>113.59</c:v>
                </c:pt>
                <c:pt idx="988">
                  <c:v>113.51</c:v>
                </c:pt>
                <c:pt idx="989">
                  <c:v>113.38</c:v>
                </c:pt>
                <c:pt idx="990">
                  <c:v>113.08</c:v>
                </c:pt>
                <c:pt idx="991">
                  <c:v>112.69</c:v>
                </c:pt>
                <c:pt idx="992">
                  <c:v>112.14</c:v>
                </c:pt>
                <c:pt idx="993">
                  <c:v>111.43</c:v>
                </c:pt>
                <c:pt idx="994">
                  <c:v>110.57</c:v>
                </c:pt>
                <c:pt idx="995">
                  <c:v>109.58</c:v>
                </c:pt>
                <c:pt idx="996">
                  <c:v>108.59</c:v>
                </c:pt>
                <c:pt idx="997">
                  <c:v>107.74</c:v>
                </c:pt>
                <c:pt idx="998">
                  <c:v>106.94</c:v>
                </c:pt>
                <c:pt idx="999">
                  <c:v>106.15</c:v>
                </c:pt>
                <c:pt idx="1000">
                  <c:v>105.38</c:v>
                </c:pt>
                <c:pt idx="1001">
                  <c:v>104.62</c:v>
                </c:pt>
                <c:pt idx="1002">
                  <c:v>103.94</c:v>
                </c:pt>
                <c:pt idx="1003">
                  <c:v>103.29</c:v>
                </c:pt>
                <c:pt idx="1004">
                  <c:v>102.68</c:v>
                </c:pt>
                <c:pt idx="1005">
                  <c:v>102.04</c:v>
                </c:pt>
                <c:pt idx="1006">
                  <c:v>101.37</c:v>
                </c:pt>
                <c:pt idx="1007">
                  <c:v>100.73</c:v>
                </c:pt>
                <c:pt idx="1008">
                  <c:v>100.15</c:v>
                </c:pt>
                <c:pt idx="1009">
                  <c:v>99.45</c:v>
                </c:pt>
                <c:pt idx="1010">
                  <c:v>98.52</c:v>
                </c:pt>
                <c:pt idx="1011">
                  <c:v>97.56</c:v>
                </c:pt>
                <c:pt idx="1012">
                  <c:v>96.14</c:v>
                </c:pt>
                <c:pt idx="1013">
                  <c:v>94.88</c:v>
                </c:pt>
                <c:pt idx="1014">
                  <c:v>93.48</c:v>
                </c:pt>
                <c:pt idx="1015">
                  <c:v>91.24</c:v>
                </c:pt>
                <c:pt idx="1016">
                  <c:v>89.31</c:v>
                </c:pt>
                <c:pt idx="1017">
                  <c:v>87.44</c:v>
                </c:pt>
                <c:pt idx="1018">
                  <c:v>85.25</c:v>
                </c:pt>
                <c:pt idx="1019">
                  <c:v>83.01</c:v>
                </c:pt>
                <c:pt idx="1020">
                  <c:v>80.760000000000005</c:v>
                </c:pt>
                <c:pt idx="1021">
                  <c:v>78.489999999999995</c:v>
                </c:pt>
                <c:pt idx="1022">
                  <c:v>76.23</c:v>
                </c:pt>
                <c:pt idx="1023">
                  <c:v>73.95</c:v>
                </c:pt>
                <c:pt idx="1024">
                  <c:v>71.8</c:v>
                </c:pt>
                <c:pt idx="1025">
                  <c:v>69.819999999999993</c:v>
                </c:pt>
                <c:pt idx="1026">
                  <c:v>68.16</c:v>
                </c:pt>
                <c:pt idx="1027">
                  <c:v>66.760000000000005</c:v>
                </c:pt>
                <c:pt idx="1028">
                  <c:v>65.459999999999994</c:v>
                </c:pt>
                <c:pt idx="1029">
                  <c:v>64.19</c:v>
                </c:pt>
                <c:pt idx="1030">
                  <c:v>62.73</c:v>
                </c:pt>
                <c:pt idx="1031">
                  <c:v>61.17</c:v>
                </c:pt>
                <c:pt idx="1032">
                  <c:v>59.58</c:v>
                </c:pt>
                <c:pt idx="1033">
                  <c:v>57.95</c:v>
                </c:pt>
                <c:pt idx="1034">
                  <c:v>56.39</c:v>
                </c:pt>
                <c:pt idx="1035">
                  <c:v>54.89</c:v>
                </c:pt>
                <c:pt idx="1036">
                  <c:v>53.31</c:v>
                </c:pt>
                <c:pt idx="1037">
                  <c:v>51.61</c:v>
                </c:pt>
                <c:pt idx="1038">
                  <c:v>49.77</c:v>
                </c:pt>
                <c:pt idx="1039">
                  <c:v>47.92</c:v>
                </c:pt>
                <c:pt idx="1040">
                  <c:v>46.24</c:v>
                </c:pt>
                <c:pt idx="1041">
                  <c:v>44.54</c:v>
                </c:pt>
                <c:pt idx="1042">
                  <c:v>42.75</c:v>
                </c:pt>
                <c:pt idx="1043">
                  <c:v>40.909999999999997</c:v>
                </c:pt>
                <c:pt idx="1044">
                  <c:v>38.97</c:v>
                </c:pt>
                <c:pt idx="1045">
                  <c:v>36.97</c:v>
                </c:pt>
                <c:pt idx="1046">
                  <c:v>35.04</c:v>
                </c:pt>
                <c:pt idx="1047">
                  <c:v>33.229999999999997</c:v>
                </c:pt>
                <c:pt idx="1048">
                  <c:v>31.44</c:v>
                </c:pt>
                <c:pt idx="1049">
                  <c:v>29.67</c:v>
                </c:pt>
                <c:pt idx="1050">
                  <c:v>28.02</c:v>
                </c:pt>
                <c:pt idx="1051">
                  <c:v>26.58</c:v>
                </c:pt>
                <c:pt idx="1052">
                  <c:v>25.43</c:v>
                </c:pt>
                <c:pt idx="1053">
                  <c:v>24.45</c:v>
                </c:pt>
                <c:pt idx="1054">
                  <c:v>23.36</c:v>
                </c:pt>
                <c:pt idx="1055">
                  <c:v>22.04</c:v>
                </c:pt>
                <c:pt idx="1056">
                  <c:v>20.61</c:v>
                </c:pt>
                <c:pt idx="1057">
                  <c:v>19.05</c:v>
                </c:pt>
                <c:pt idx="1058">
                  <c:v>17.440000000000001</c:v>
                </c:pt>
                <c:pt idx="1059">
                  <c:v>15.94</c:v>
                </c:pt>
                <c:pt idx="1060">
                  <c:v>14.66</c:v>
                </c:pt>
                <c:pt idx="1061">
                  <c:v>13.45</c:v>
                </c:pt>
                <c:pt idx="1062">
                  <c:v>12.2</c:v>
                </c:pt>
                <c:pt idx="1063">
                  <c:v>10.9</c:v>
                </c:pt>
                <c:pt idx="1064">
                  <c:v>9.4499999999999993</c:v>
                </c:pt>
                <c:pt idx="1065">
                  <c:v>7.88</c:v>
                </c:pt>
                <c:pt idx="1066">
                  <c:v>6.36</c:v>
                </c:pt>
                <c:pt idx="1067">
                  <c:v>5.07</c:v>
                </c:pt>
                <c:pt idx="1068">
                  <c:v>4.1100000000000003</c:v>
                </c:pt>
                <c:pt idx="1069">
                  <c:v>3.23</c:v>
                </c:pt>
                <c:pt idx="1070">
                  <c:v>2.17</c:v>
                </c:pt>
                <c:pt idx="1071">
                  <c:v>0.77</c:v>
                </c:pt>
                <c:pt idx="1072">
                  <c:v>-0.75</c:v>
                </c:pt>
                <c:pt idx="1073">
                  <c:v>-2.17</c:v>
                </c:pt>
                <c:pt idx="1074">
                  <c:v>-3.3</c:v>
                </c:pt>
                <c:pt idx="1075">
                  <c:v>-4</c:v>
                </c:pt>
                <c:pt idx="1076">
                  <c:v>-4.12</c:v>
                </c:pt>
                <c:pt idx="1077">
                  <c:v>-3.86</c:v>
                </c:pt>
                <c:pt idx="1078">
                  <c:v>-3.53</c:v>
                </c:pt>
                <c:pt idx="1079">
                  <c:v>-3.24</c:v>
                </c:pt>
                <c:pt idx="1080">
                  <c:v>-3.17</c:v>
                </c:pt>
                <c:pt idx="1081">
                  <c:v>-3.29</c:v>
                </c:pt>
                <c:pt idx="1082">
                  <c:v>-3.39</c:v>
                </c:pt>
                <c:pt idx="1083">
                  <c:v>-3.48</c:v>
                </c:pt>
                <c:pt idx="1084">
                  <c:v>-3.44</c:v>
                </c:pt>
                <c:pt idx="1085">
                  <c:v>-3.3</c:v>
                </c:pt>
                <c:pt idx="1086">
                  <c:v>-3.23</c:v>
                </c:pt>
                <c:pt idx="1087">
                  <c:v>-3.24</c:v>
                </c:pt>
                <c:pt idx="1088">
                  <c:v>-3.33</c:v>
                </c:pt>
                <c:pt idx="1089">
                  <c:v>-3.49</c:v>
                </c:pt>
                <c:pt idx="1090">
                  <c:v>-3.58</c:v>
                </c:pt>
                <c:pt idx="1091">
                  <c:v>-3.53</c:v>
                </c:pt>
                <c:pt idx="1092">
                  <c:v>-3.31</c:v>
                </c:pt>
                <c:pt idx="1093">
                  <c:v>-2.94</c:v>
                </c:pt>
                <c:pt idx="1094">
                  <c:v>-2.4700000000000002</c:v>
                </c:pt>
                <c:pt idx="1095">
                  <c:v>-1.95</c:v>
                </c:pt>
                <c:pt idx="1096">
                  <c:v>-1.5</c:v>
                </c:pt>
                <c:pt idx="1097">
                  <c:v>-1.23</c:v>
                </c:pt>
                <c:pt idx="1098">
                  <c:v>-1.1200000000000001</c:v>
                </c:pt>
                <c:pt idx="1099">
                  <c:v>-1.0900000000000001</c:v>
                </c:pt>
                <c:pt idx="1100">
                  <c:v>-1.01</c:v>
                </c:pt>
                <c:pt idx="1101">
                  <c:v>-0.79</c:v>
                </c:pt>
                <c:pt idx="1102">
                  <c:v>-0.4</c:v>
                </c:pt>
                <c:pt idx="1103">
                  <c:v>0.08</c:v>
                </c:pt>
                <c:pt idx="1104">
                  <c:v>0.54</c:v>
                </c:pt>
                <c:pt idx="1105">
                  <c:v>0.9</c:v>
                </c:pt>
                <c:pt idx="1106">
                  <c:v>1.23</c:v>
                </c:pt>
                <c:pt idx="1107">
                  <c:v>1.6</c:v>
                </c:pt>
                <c:pt idx="1108">
                  <c:v>2.02</c:v>
                </c:pt>
                <c:pt idx="1109">
                  <c:v>2.5099999999999998</c:v>
                </c:pt>
                <c:pt idx="1110">
                  <c:v>3.12</c:v>
                </c:pt>
                <c:pt idx="1111">
                  <c:v>3.92</c:v>
                </c:pt>
                <c:pt idx="1112">
                  <c:v>4.8</c:v>
                </c:pt>
                <c:pt idx="1113">
                  <c:v>5.64</c:v>
                </c:pt>
                <c:pt idx="1114">
                  <c:v>6.37</c:v>
                </c:pt>
                <c:pt idx="1115">
                  <c:v>6.96</c:v>
                </c:pt>
                <c:pt idx="1116">
                  <c:v>7.32</c:v>
                </c:pt>
                <c:pt idx="1117">
                  <c:v>7.6</c:v>
                </c:pt>
                <c:pt idx="1118">
                  <c:v>7.94</c:v>
                </c:pt>
                <c:pt idx="1119">
                  <c:v>8.4600000000000009</c:v>
                </c:pt>
                <c:pt idx="1120">
                  <c:v>9.2899999999999991</c:v>
                </c:pt>
                <c:pt idx="1121">
                  <c:v>10.45</c:v>
                </c:pt>
                <c:pt idx="1122">
                  <c:v>11.87</c:v>
                </c:pt>
                <c:pt idx="1123">
                  <c:v>13.41</c:v>
                </c:pt>
                <c:pt idx="1124">
                  <c:v>14.99</c:v>
                </c:pt>
                <c:pt idx="1125">
                  <c:v>16.54</c:v>
                </c:pt>
                <c:pt idx="1126">
                  <c:v>18.02</c:v>
                </c:pt>
                <c:pt idx="1127">
                  <c:v>19.420000000000002</c:v>
                </c:pt>
                <c:pt idx="1128">
                  <c:v>20.74</c:v>
                </c:pt>
                <c:pt idx="1129">
                  <c:v>21.92</c:v>
                </c:pt>
                <c:pt idx="1130">
                  <c:v>22.78</c:v>
                </c:pt>
                <c:pt idx="1131">
                  <c:v>23.32</c:v>
                </c:pt>
                <c:pt idx="1132">
                  <c:v>23.74</c:v>
                </c:pt>
                <c:pt idx="1133">
                  <c:v>24.11</c:v>
                </c:pt>
                <c:pt idx="1134">
                  <c:v>24.38</c:v>
                </c:pt>
                <c:pt idx="1135">
                  <c:v>24.67</c:v>
                </c:pt>
                <c:pt idx="1136">
                  <c:v>25.15</c:v>
                </c:pt>
                <c:pt idx="1137">
                  <c:v>25.92</c:v>
                </c:pt>
                <c:pt idx="1138">
                  <c:v>27.21</c:v>
                </c:pt>
                <c:pt idx="1139">
                  <c:v>29.28</c:v>
                </c:pt>
                <c:pt idx="1140">
                  <c:v>31.46</c:v>
                </c:pt>
                <c:pt idx="1141">
                  <c:v>33.590000000000003</c:v>
                </c:pt>
                <c:pt idx="1142">
                  <c:v>35.659999999999997</c:v>
                </c:pt>
                <c:pt idx="1143">
                  <c:v>37.520000000000003</c:v>
                </c:pt>
                <c:pt idx="1144">
                  <c:v>39.119999999999997</c:v>
                </c:pt>
                <c:pt idx="1145">
                  <c:v>40.590000000000003</c:v>
                </c:pt>
                <c:pt idx="1146">
                  <c:v>41.96</c:v>
                </c:pt>
                <c:pt idx="1147">
                  <c:v>43.31</c:v>
                </c:pt>
                <c:pt idx="1148">
                  <c:v>44.77</c:v>
                </c:pt>
                <c:pt idx="1149">
                  <c:v>46.24</c:v>
                </c:pt>
                <c:pt idx="1150">
                  <c:v>47.62</c:v>
                </c:pt>
                <c:pt idx="1151">
                  <c:v>48.93</c:v>
                </c:pt>
                <c:pt idx="1152">
                  <c:v>50</c:v>
                </c:pt>
                <c:pt idx="1153">
                  <c:v>51.31</c:v>
                </c:pt>
                <c:pt idx="1154">
                  <c:v>52.9</c:v>
                </c:pt>
                <c:pt idx="1155">
                  <c:v>54.7</c:v>
                </c:pt>
                <c:pt idx="1156">
                  <c:v>56.72</c:v>
                </c:pt>
                <c:pt idx="1157">
                  <c:v>58.91</c:v>
                </c:pt>
                <c:pt idx="1158">
                  <c:v>61.32</c:v>
                </c:pt>
                <c:pt idx="1159">
                  <c:v>64.010000000000005</c:v>
                </c:pt>
                <c:pt idx="1160">
                  <c:v>66.91</c:v>
                </c:pt>
                <c:pt idx="1161">
                  <c:v>69.88</c:v>
                </c:pt>
                <c:pt idx="1162">
                  <c:v>72.73</c:v>
                </c:pt>
                <c:pt idx="1163">
                  <c:v>75.36</c:v>
                </c:pt>
                <c:pt idx="1164">
                  <c:v>77.62</c:v>
                </c:pt>
                <c:pt idx="1165">
                  <c:v>79.53</c:v>
                </c:pt>
                <c:pt idx="1166">
                  <c:v>81.19</c:v>
                </c:pt>
                <c:pt idx="1167">
                  <c:v>82.56</c:v>
                </c:pt>
                <c:pt idx="1168">
                  <c:v>83.89</c:v>
                </c:pt>
                <c:pt idx="1169">
                  <c:v>85.46</c:v>
                </c:pt>
                <c:pt idx="1170">
                  <c:v>87.29</c:v>
                </c:pt>
                <c:pt idx="1171">
                  <c:v>89.52</c:v>
                </c:pt>
                <c:pt idx="1172">
                  <c:v>92.13</c:v>
                </c:pt>
                <c:pt idx="1173">
                  <c:v>95.18</c:v>
                </c:pt>
                <c:pt idx="1174">
                  <c:v>98.43</c:v>
                </c:pt>
                <c:pt idx="1175">
                  <c:v>101.74</c:v>
                </c:pt>
                <c:pt idx="1176">
                  <c:v>105.09</c:v>
                </c:pt>
                <c:pt idx="1177">
                  <c:v>108.46</c:v>
                </c:pt>
                <c:pt idx="1178">
                  <c:v>111.52</c:v>
                </c:pt>
                <c:pt idx="1179">
                  <c:v>114.12</c:v>
                </c:pt>
                <c:pt idx="1180">
                  <c:v>115.98</c:v>
                </c:pt>
                <c:pt idx="1181">
                  <c:v>117.22</c:v>
                </c:pt>
                <c:pt idx="1182">
                  <c:v>117.8</c:v>
                </c:pt>
                <c:pt idx="1183">
                  <c:v>118.64</c:v>
                </c:pt>
                <c:pt idx="1184">
                  <c:v>120.6</c:v>
                </c:pt>
                <c:pt idx="1185">
                  <c:v>124.09</c:v>
                </c:pt>
                <c:pt idx="1186">
                  <c:v>126.64</c:v>
                </c:pt>
                <c:pt idx="1187">
                  <c:v>128.44</c:v>
                </c:pt>
                <c:pt idx="1188">
                  <c:v>130.80000000000001</c:v>
                </c:pt>
                <c:pt idx="1189">
                  <c:v>132.51</c:v>
                </c:pt>
                <c:pt idx="1190">
                  <c:v>133.94</c:v>
                </c:pt>
                <c:pt idx="1191">
                  <c:v>135.31</c:v>
                </c:pt>
                <c:pt idx="1192">
                  <c:v>136.66</c:v>
                </c:pt>
                <c:pt idx="1193">
                  <c:v>137.34</c:v>
                </c:pt>
                <c:pt idx="1194">
                  <c:v>137.80000000000001</c:v>
                </c:pt>
                <c:pt idx="1195">
                  <c:v>137.88999999999999</c:v>
                </c:pt>
                <c:pt idx="1196">
                  <c:v>137.36000000000001</c:v>
                </c:pt>
                <c:pt idx="1197">
                  <c:v>136.38999999999999</c:v>
                </c:pt>
                <c:pt idx="1198">
                  <c:v>135.21</c:v>
                </c:pt>
                <c:pt idx="1199">
                  <c:v>134.05000000000001</c:v>
                </c:pt>
                <c:pt idx="1200">
                  <c:v>132.80000000000001</c:v>
                </c:pt>
                <c:pt idx="1201">
                  <c:v>131.18</c:v>
                </c:pt>
                <c:pt idx="1202">
                  <c:v>129.63</c:v>
                </c:pt>
                <c:pt idx="1203">
                  <c:v>127.82</c:v>
                </c:pt>
                <c:pt idx="1204">
                  <c:v>126.36</c:v>
                </c:pt>
                <c:pt idx="1205">
                  <c:v>124.97</c:v>
                </c:pt>
                <c:pt idx="1206">
                  <c:v>123.21</c:v>
                </c:pt>
                <c:pt idx="1207">
                  <c:v>121.37</c:v>
                </c:pt>
                <c:pt idx="1208">
                  <c:v>119.76</c:v>
                </c:pt>
                <c:pt idx="1209">
                  <c:v>117.34</c:v>
                </c:pt>
                <c:pt idx="1210">
                  <c:v>114.85</c:v>
                </c:pt>
                <c:pt idx="1211">
                  <c:v>111.95</c:v>
                </c:pt>
                <c:pt idx="1212">
                  <c:v>109.55</c:v>
                </c:pt>
                <c:pt idx="1213">
                  <c:v>108</c:v>
                </c:pt>
                <c:pt idx="1214">
                  <c:v>106.75</c:v>
                </c:pt>
                <c:pt idx="1215">
                  <c:v>104.92</c:v>
                </c:pt>
                <c:pt idx="1216">
                  <c:v>102.42</c:v>
                </c:pt>
                <c:pt idx="1217">
                  <c:v>99.29</c:v>
                </c:pt>
                <c:pt idx="1218">
                  <c:v>95.46</c:v>
                </c:pt>
                <c:pt idx="1219">
                  <c:v>91.02</c:v>
                </c:pt>
                <c:pt idx="1220">
                  <c:v>86.37</c:v>
                </c:pt>
                <c:pt idx="1221">
                  <c:v>82.19</c:v>
                </c:pt>
                <c:pt idx="1222">
                  <c:v>78.75</c:v>
                </c:pt>
                <c:pt idx="1223">
                  <c:v>76.03</c:v>
                </c:pt>
                <c:pt idx="1224">
                  <c:v>73.930000000000007</c:v>
                </c:pt>
                <c:pt idx="1225">
                  <c:v>72.08</c:v>
                </c:pt>
                <c:pt idx="1226">
                  <c:v>70.040000000000006</c:v>
                </c:pt>
                <c:pt idx="1227">
                  <c:v>67.92</c:v>
                </c:pt>
                <c:pt idx="1228">
                  <c:v>65.83</c:v>
                </c:pt>
                <c:pt idx="1229">
                  <c:v>63.89</c:v>
                </c:pt>
                <c:pt idx="1230">
                  <c:v>62.12</c:v>
                </c:pt>
                <c:pt idx="1231">
                  <c:v>60.32</c:v>
                </c:pt>
                <c:pt idx="1232">
                  <c:v>58.13</c:v>
                </c:pt>
                <c:pt idx="1233">
                  <c:v>55.54</c:v>
                </c:pt>
                <c:pt idx="1234">
                  <c:v>52.79</c:v>
                </c:pt>
                <c:pt idx="1235">
                  <c:v>50</c:v>
                </c:pt>
                <c:pt idx="1236">
                  <c:v>47.48</c:v>
                </c:pt>
                <c:pt idx="1237">
                  <c:v>45.44</c:v>
                </c:pt>
                <c:pt idx="1238">
                  <c:v>43.76</c:v>
                </c:pt>
                <c:pt idx="1239">
                  <c:v>42.33</c:v>
                </c:pt>
                <c:pt idx="1240">
                  <c:v>40.840000000000003</c:v>
                </c:pt>
                <c:pt idx="1241">
                  <c:v>38.99</c:v>
                </c:pt>
                <c:pt idx="1242">
                  <c:v>36.840000000000003</c:v>
                </c:pt>
                <c:pt idx="1243">
                  <c:v>34.64</c:v>
                </c:pt>
                <c:pt idx="1244">
                  <c:v>32.61</c:v>
                </c:pt>
                <c:pt idx="1245">
                  <c:v>30.91</c:v>
                </c:pt>
                <c:pt idx="1246">
                  <c:v>29.49</c:v>
                </c:pt>
                <c:pt idx="1247">
                  <c:v>28.24</c:v>
                </c:pt>
                <c:pt idx="1248">
                  <c:v>27.1</c:v>
                </c:pt>
                <c:pt idx="1249">
                  <c:v>26.07</c:v>
                </c:pt>
                <c:pt idx="1250">
                  <c:v>25.05</c:v>
                </c:pt>
                <c:pt idx="1251">
                  <c:v>23.79</c:v>
                </c:pt>
                <c:pt idx="1252">
                  <c:v>22.03</c:v>
                </c:pt>
                <c:pt idx="1253">
                  <c:v>20.03</c:v>
                </c:pt>
                <c:pt idx="1254">
                  <c:v>18.149999999999999</c:v>
                </c:pt>
                <c:pt idx="1255">
                  <c:v>16.829999999999998</c:v>
                </c:pt>
                <c:pt idx="1256">
                  <c:v>16.12</c:v>
                </c:pt>
                <c:pt idx="1257">
                  <c:v>15.73</c:v>
                </c:pt>
                <c:pt idx="1258">
                  <c:v>15.35</c:v>
                </c:pt>
                <c:pt idx="1259">
                  <c:v>14.86</c:v>
                </c:pt>
                <c:pt idx="1260">
                  <c:v>14.14</c:v>
                </c:pt>
                <c:pt idx="1261">
                  <c:v>13.05</c:v>
                </c:pt>
                <c:pt idx="1262">
                  <c:v>11.68</c:v>
                </c:pt>
                <c:pt idx="1263">
                  <c:v>10.25</c:v>
                </c:pt>
                <c:pt idx="1264">
                  <c:v>9.06</c:v>
                </c:pt>
                <c:pt idx="1265">
                  <c:v>8.1300000000000008</c:v>
                </c:pt>
                <c:pt idx="1266">
                  <c:v>7.23</c:v>
                </c:pt>
                <c:pt idx="1267">
                  <c:v>6.06</c:v>
                </c:pt>
                <c:pt idx="1268">
                  <c:v>4.62</c:v>
                </c:pt>
                <c:pt idx="1269">
                  <c:v>2.95</c:v>
                </c:pt>
                <c:pt idx="1270">
                  <c:v>1.26</c:v>
                </c:pt>
                <c:pt idx="1271">
                  <c:v>-0.18</c:v>
                </c:pt>
                <c:pt idx="1272">
                  <c:v>-1.1499999999999999</c:v>
                </c:pt>
                <c:pt idx="1273">
                  <c:v>-1.64</c:v>
                </c:pt>
                <c:pt idx="1274">
                  <c:v>-1.7</c:v>
                </c:pt>
                <c:pt idx="1275">
                  <c:v>-1.4</c:v>
                </c:pt>
                <c:pt idx="1276">
                  <c:v>-0.98</c:v>
                </c:pt>
                <c:pt idx="1277">
                  <c:v>-0.64</c:v>
                </c:pt>
                <c:pt idx="1278">
                  <c:v>-0.37</c:v>
                </c:pt>
                <c:pt idx="1279">
                  <c:v>-0.22</c:v>
                </c:pt>
                <c:pt idx="1280">
                  <c:v>-0.24</c:v>
                </c:pt>
                <c:pt idx="1281">
                  <c:v>-0.44</c:v>
                </c:pt>
                <c:pt idx="1282">
                  <c:v>-0.72</c:v>
                </c:pt>
                <c:pt idx="1283">
                  <c:v>-1.1399999999999999</c:v>
                </c:pt>
                <c:pt idx="1284">
                  <c:v>-1.59</c:v>
                </c:pt>
                <c:pt idx="1285">
                  <c:v>-1.92</c:v>
                </c:pt>
                <c:pt idx="1286">
                  <c:v>-2.15</c:v>
                </c:pt>
                <c:pt idx="1287">
                  <c:v>-2.2999999999999998</c:v>
                </c:pt>
                <c:pt idx="1288">
                  <c:v>-2.29</c:v>
                </c:pt>
                <c:pt idx="1289">
                  <c:v>-2.33</c:v>
                </c:pt>
                <c:pt idx="1290">
                  <c:v>-2.41</c:v>
                </c:pt>
                <c:pt idx="1291">
                  <c:v>-2.5299999999999998</c:v>
                </c:pt>
                <c:pt idx="1292">
                  <c:v>-2.65</c:v>
                </c:pt>
                <c:pt idx="1293">
                  <c:v>-2.71</c:v>
                </c:pt>
                <c:pt idx="1294">
                  <c:v>-2.57</c:v>
                </c:pt>
                <c:pt idx="1295">
                  <c:v>-2.27</c:v>
                </c:pt>
                <c:pt idx="1296">
                  <c:v>-1.84</c:v>
                </c:pt>
                <c:pt idx="1297">
                  <c:v>-1.38</c:v>
                </c:pt>
                <c:pt idx="1298">
                  <c:v>-0.94</c:v>
                </c:pt>
                <c:pt idx="1299">
                  <c:v>-0.59</c:v>
                </c:pt>
                <c:pt idx="1300">
                  <c:v>-0.33</c:v>
                </c:pt>
                <c:pt idx="1301">
                  <c:v>-0.17</c:v>
                </c:pt>
                <c:pt idx="1302">
                  <c:v>-7.0000000000000007E-2</c:v>
                </c:pt>
                <c:pt idx="1303">
                  <c:v>-0.02</c:v>
                </c:pt>
                <c:pt idx="1304">
                  <c:v>-0.06</c:v>
                </c:pt>
                <c:pt idx="1305">
                  <c:v>-0.11</c:v>
                </c:pt>
                <c:pt idx="1306">
                  <c:v>-7.0000000000000007E-2</c:v>
                </c:pt>
                <c:pt idx="1307">
                  <c:v>0.11</c:v>
                </c:pt>
                <c:pt idx="1308">
                  <c:v>0.4</c:v>
                </c:pt>
                <c:pt idx="1309">
                  <c:v>0.81</c:v>
                </c:pt>
                <c:pt idx="1310">
                  <c:v>1.32</c:v>
                </c:pt>
                <c:pt idx="1311">
                  <c:v>1.82</c:v>
                </c:pt>
                <c:pt idx="1312">
                  <c:v>2.27</c:v>
                </c:pt>
                <c:pt idx="1313">
                  <c:v>2.62</c:v>
                </c:pt>
                <c:pt idx="1314">
                  <c:v>2.89</c:v>
                </c:pt>
                <c:pt idx="1315">
                  <c:v>3.14</c:v>
                </c:pt>
                <c:pt idx="1316">
                  <c:v>3.38</c:v>
                </c:pt>
                <c:pt idx="1317">
                  <c:v>3.63</c:v>
                </c:pt>
                <c:pt idx="1318">
                  <c:v>3.93</c:v>
                </c:pt>
                <c:pt idx="1319">
                  <c:v>4.26</c:v>
                </c:pt>
                <c:pt idx="1320">
                  <c:v>4.6100000000000003</c:v>
                </c:pt>
                <c:pt idx="1321">
                  <c:v>4.93</c:v>
                </c:pt>
                <c:pt idx="1322">
                  <c:v>5.19</c:v>
                </c:pt>
                <c:pt idx="1323">
                  <c:v>5.44</c:v>
                </c:pt>
                <c:pt idx="1324">
                  <c:v>5.75</c:v>
                </c:pt>
                <c:pt idx="1325">
                  <c:v>6.16</c:v>
                </c:pt>
                <c:pt idx="1326">
                  <c:v>6.66</c:v>
                </c:pt>
                <c:pt idx="1327">
                  <c:v>7.24</c:v>
                </c:pt>
                <c:pt idx="1328">
                  <c:v>7.9</c:v>
                </c:pt>
                <c:pt idx="1329">
                  <c:v>8.66</c:v>
                </c:pt>
                <c:pt idx="1330">
                  <c:v>9.67</c:v>
                </c:pt>
                <c:pt idx="1331">
                  <c:v>10.83</c:v>
                </c:pt>
                <c:pt idx="1332">
                  <c:v>12.14</c:v>
                </c:pt>
                <c:pt idx="1333">
                  <c:v>13.56</c:v>
                </c:pt>
                <c:pt idx="1334">
                  <c:v>15.03</c:v>
                </c:pt>
                <c:pt idx="1335">
                  <c:v>16.739999999999998</c:v>
                </c:pt>
                <c:pt idx="1336">
                  <c:v>18.77</c:v>
                </c:pt>
                <c:pt idx="1337">
                  <c:v>20.59</c:v>
                </c:pt>
                <c:pt idx="1338">
                  <c:v>21.54</c:v>
                </c:pt>
                <c:pt idx="1339">
                  <c:v>22.49</c:v>
                </c:pt>
                <c:pt idx="1340">
                  <c:v>24.2</c:v>
                </c:pt>
                <c:pt idx="1341">
                  <c:v>26.06</c:v>
                </c:pt>
                <c:pt idx="1342">
                  <c:v>27.92</c:v>
                </c:pt>
                <c:pt idx="1343">
                  <c:v>30.22</c:v>
                </c:pt>
                <c:pt idx="1344">
                  <c:v>32.909999999999997</c:v>
                </c:pt>
                <c:pt idx="1345">
                  <c:v>35.64</c:v>
                </c:pt>
                <c:pt idx="1346">
                  <c:v>38.08</c:v>
                </c:pt>
                <c:pt idx="1347">
                  <c:v>40.42</c:v>
                </c:pt>
                <c:pt idx="1348">
                  <c:v>42.8</c:v>
                </c:pt>
                <c:pt idx="1349">
                  <c:v>45.27</c:v>
                </c:pt>
                <c:pt idx="1350">
                  <c:v>47.8</c:v>
                </c:pt>
                <c:pt idx="1351">
                  <c:v>50.37</c:v>
                </c:pt>
                <c:pt idx="1352">
                  <c:v>53.06</c:v>
                </c:pt>
                <c:pt idx="1353">
                  <c:v>55.86</c:v>
                </c:pt>
                <c:pt idx="1354">
                  <c:v>58.76</c:v>
                </c:pt>
                <c:pt idx="1355">
                  <c:v>61.47</c:v>
                </c:pt>
                <c:pt idx="1356">
                  <c:v>63.95</c:v>
                </c:pt>
                <c:pt idx="1357">
                  <c:v>66.150000000000006</c:v>
                </c:pt>
                <c:pt idx="1358">
                  <c:v>68.06</c:v>
                </c:pt>
                <c:pt idx="1359">
                  <c:v>69.75</c:v>
                </c:pt>
                <c:pt idx="1360">
                  <c:v>71.28</c:v>
                </c:pt>
                <c:pt idx="1361">
                  <c:v>72.75</c:v>
                </c:pt>
                <c:pt idx="1362">
                  <c:v>74.17</c:v>
                </c:pt>
                <c:pt idx="1363">
                  <c:v>75.47</c:v>
                </c:pt>
                <c:pt idx="1364">
                  <c:v>76.59</c:v>
                </c:pt>
                <c:pt idx="1365">
                  <c:v>77.44</c:v>
                </c:pt>
                <c:pt idx="1366">
                  <c:v>78.02</c:v>
                </c:pt>
                <c:pt idx="1367">
                  <c:v>78.22</c:v>
                </c:pt>
                <c:pt idx="1368">
                  <c:v>78.150000000000006</c:v>
                </c:pt>
                <c:pt idx="1369">
                  <c:v>78.05</c:v>
                </c:pt>
                <c:pt idx="1370">
                  <c:v>78.599999999999994</c:v>
                </c:pt>
                <c:pt idx="1371">
                  <c:v>80.3</c:v>
                </c:pt>
                <c:pt idx="1372">
                  <c:v>83.17</c:v>
                </c:pt>
                <c:pt idx="1373">
                  <c:v>86.76</c:v>
                </c:pt>
                <c:pt idx="1374">
                  <c:v>90.12</c:v>
                </c:pt>
                <c:pt idx="1375">
                  <c:v>92.99</c:v>
                </c:pt>
                <c:pt idx="1376">
                  <c:v>95.3</c:v>
                </c:pt>
                <c:pt idx="1377">
                  <c:v>97.04</c:v>
                </c:pt>
                <c:pt idx="1378">
                  <c:v>98.17</c:v>
                </c:pt>
                <c:pt idx="1379">
                  <c:v>98.64</c:v>
                </c:pt>
                <c:pt idx="1380">
                  <c:v>98.57</c:v>
                </c:pt>
                <c:pt idx="1381">
                  <c:v>97.57</c:v>
                </c:pt>
                <c:pt idx="1382">
                  <c:v>97.88</c:v>
                </c:pt>
                <c:pt idx="1383">
                  <c:v>98.02</c:v>
                </c:pt>
                <c:pt idx="1384">
                  <c:v>97.3</c:v>
                </c:pt>
                <c:pt idx="1385">
                  <c:v>97.14</c:v>
                </c:pt>
                <c:pt idx="1386">
                  <c:v>97.4</c:v>
                </c:pt>
                <c:pt idx="1387">
                  <c:v>97.8</c:v>
                </c:pt>
                <c:pt idx="1388">
                  <c:v>98.34</c:v>
                </c:pt>
                <c:pt idx="1389">
                  <c:v>98.7</c:v>
                </c:pt>
                <c:pt idx="1390">
                  <c:v>99.06</c:v>
                </c:pt>
                <c:pt idx="1391">
                  <c:v>99.58</c:v>
                </c:pt>
                <c:pt idx="1392">
                  <c:v>100</c:v>
                </c:pt>
                <c:pt idx="1393">
                  <c:v>100.25</c:v>
                </c:pt>
                <c:pt idx="1394">
                  <c:v>100.26</c:v>
                </c:pt>
                <c:pt idx="1395">
                  <c:v>100.16</c:v>
                </c:pt>
                <c:pt idx="1396">
                  <c:v>99.8</c:v>
                </c:pt>
                <c:pt idx="1397">
                  <c:v>99.32</c:v>
                </c:pt>
                <c:pt idx="1398">
                  <c:v>98.76</c:v>
                </c:pt>
                <c:pt idx="1399">
                  <c:v>98.08</c:v>
                </c:pt>
                <c:pt idx="1400">
                  <c:v>97.37</c:v>
                </c:pt>
                <c:pt idx="1401">
                  <c:v>96.6</c:v>
                </c:pt>
                <c:pt idx="1402">
                  <c:v>95.86</c:v>
                </c:pt>
                <c:pt idx="1403">
                  <c:v>95.12</c:v>
                </c:pt>
                <c:pt idx="1404">
                  <c:v>94.55</c:v>
                </c:pt>
                <c:pt idx="1405">
                  <c:v>94.29</c:v>
                </c:pt>
                <c:pt idx="1406">
                  <c:v>94</c:v>
                </c:pt>
                <c:pt idx="1407">
                  <c:v>93.72</c:v>
                </c:pt>
                <c:pt idx="1408">
                  <c:v>93.32</c:v>
                </c:pt>
                <c:pt idx="1409">
                  <c:v>92.51</c:v>
                </c:pt>
                <c:pt idx="1410">
                  <c:v>91.49</c:v>
                </c:pt>
                <c:pt idx="1411">
                  <c:v>90.58</c:v>
                </c:pt>
                <c:pt idx="1412">
                  <c:v>89.58</c:v>
                </c:pt>
                <c:pt idx="1413">
                  <c:v>88.48</c:v>
                </c:pt>
                <c:pt idx="1414">
                  <c:v>87.25</c:v>
                </c:pt>
                <c:pt idx="1415">
                  <c:v>86.07</c:v>
                </c:pt>
                <c:pt idx="1416">
                  <c:v>84.8</c:v>
                </c:pt>
                <c:pt idx="1417">
                  <c:v>83.32</c:v>
                </c:pt>
                <c:pt idx="1418">
                  <c:v>81.67</c:v>
                </c:pt>
                <c:pt idx="1419">
                  <c:v>79.88</c:v>
                </c:pt>
                <c:pt idx="1420">
                  <c:v>78.209999999999994</c:v>
                </c:pt>
                <c:pt idx="1421">
                  <c:v>76.77</c:v>
                </c:pt>
                <c:pt idx="1422">
                  <c:v>75.45</c:v>
                </c:pt>
                <c:pt idx="1423">
                  <c:v>74.17</c:v>
                </c:pt>
                <c:pt idx="1424">
                  <c:v>72.86</c:v>
                </c:pt>
                <c:pt idx="1425">
                  <c:v>71.47</c:v>
                </c:pt>
                <c:pt idx="1426">
                  <c:v>69.989999999999995</c:v>
                </c:pt>
                <c:pt idx="1427">
                  <c:v>68.39</c:v>
                </c:pt>
                <c:pt idx="1428">
                  <c:v>66.87</c:v>
                </c:pt>
                <c:pt idx="1429">
                  <c:v>65.33</c:v>
                </c:pt>
                <c:pt idx="1430">
                  <c:v>63.83</c:v>
                </c:pt>
                <c:pt idx="1431">
                  <c:v>62.36</c:v>
                </c:pt>
                <c:pt idx="1432">
                  <c:v>60.78</c:v>
                </c:pt>
                <c:pt idx="1433">
                  <c:v>59.09</c:v>
                </c:pt>
                <c:pt idx="1434">
                  <c:v>57.38</c:v>
                </c:pt>
                <c:pt idx="1435">
                  <c:v>55.79</c:v>
                </c:pt>
                <c:pt idx="1436">
                  <c:v>54.45</c:v>
                </c:pt>
                <c:pt idx="1437">
                  <c:v>53.22</c:v>
                </c:pt>
                <c:pt idx="1438">
                  <c:v>51.9</c:v>
                </c:pt>
                <c:pt idx="1439">
                  <c:v>50.41</c:v>
                </c:pt>
                <c:pt idx="1440">
                  <c:v>48.7</c:v>
                </c:pt>
                <c:pt idx="1441">
                  <c:v>46.78</c:v>
                </c:pt>
                <c:pt idx="1442">
                  <c:v>44.82</c:v>
                </c:pt>
                <c:pt idx="1443">
                  <c:v>42.91</c:v>
                </c:pt>
                <c:pt idx="1444">
                  <c:v>41.31</c:v>
                </c:pt>
                <c:pt idx="1445">
                  <c:v>39.92</c:v>
                </c:pt>
                <c:pt idx="1446">
                  <c:v>38.54</c:v>
                </c:pt>
                <c:pt idx="1447">
                  <c:v>37.07</c:v>
                </c:pt>
                <c:pt idx="1448">
                  <c:v>35.46</c:v>
                </c:pt>
                <c:pt idx="1449">
                  <c:v>33.86</c:v>
                </c:pt>
                <c:pt idx="1450">
                  <c:v>32.22</c:v>
                </c:pt>
                <c:pt idx="1451">
                  <c:v>30.45</c:v>
                </c:pt>
                <c:pt idx="1452">
                  <c:v>28.52</c:v>
                </c:pt>
                <c:pt idx="1453">
                  <c:v>26.59</c:v>
                </c:pt>
                <c:pt idx="1454">
                  <c:v>24.97</c:v>
                </c:pt>
                <c:pt idx="1455">
                  <c:v>23.77</c:v>
                </c:pt>
                <c:pt idx="1456">
                  <c:v>22.96</c:v>
                </c:pt>
                <c:pt idx="1457">
                  <c:v>22.34</c:v>
                </c:pt>
                <c:pt idx="1458">
                  <c:v>21.62</c:v>
                </c:pt>
                <c:pt idx="1459">
                  <c:v>20.52</c:v>
                </c:pt>
                <c:pt idx="1460">
                  <c:v>19</c:v>
                </c:pt>
                <c:pt idx="1461">
                  <c:v>17.170000000000002</c:v>
                </c:pt>
                <c:pt idx="1462">
                  <c:v>15.29</c:v>
                </c:pt>
                <c:pt idx="1463">
                  <c:v>13.65</c:v>
                </c:pt>
                <c:pt idx="1464">
                  <c:v>12.39</c:v>
                </c:pt>
                <c:pt idx="1465">
                  <c:v>11.5</c:v>
                </c:pt>
                <c:pt idx="1466">
                  <c:v>10.7</c:v>
                </c:pt>
                <c:pt idx="1467">
                  <c:v>9.6999999999999993</c:v>
                </c:pt>
                <c:pt idx="1468">
                  <c:v>8.57</c:v>
                </c:pt>
                <c:pt idx="1469">
                  <c:v>7.35</c:v>
                </c:pt>
                <c:pt idx="1470">
                  <c:v>6.22</c:v>
                </c:pt>
                <c:pt idx="1471">
                  <c:v>5.27</c:v>
                </c:pt>
                <c:pt idx="1472">
                  <c:v>4.5</c:v>
                </c:pt>
                <c:pt idx="1473">
                  <c:v>3.84</c:v>
                </c:pt>
                <c:pt idx="1474">
                  <c:v>3.2</c:v>
                </c:pt>
                <c:pt idx="1475">
                  <c:v>2.5</c:v>
                </c:pt>
                <c:pt idx="1476">
                  <c:v>1.54</c:v>
                </c:pt>
                <c:pt idx="1477">
                  <c:v>0.33</c:v>
                </c:pt>
                <c:pt idx="1478">
                  <c:v>-0.98</c:v>
                </c:pt>
                <c:pt idx="1479">
                  <c:v>-2.12</c:v>
                </c:pt>
                <c:pt idx="1480">
                  <c:v>-2.86</c:v>
                </c:pt>
                <c:pt idx="1481">
                  <c:v>-3.2</c:v>
                </c:pt>
                <c:pt idx="1482">
                  <c:v>-3.29</c:v>
                </c:pt>
                <c:pt idx="1483">
                  <c:v>-3.28</c:v>
                </c:pt>
                <c:pt idx="1484">
                  <c:v>-3.26</c:v>
                </c:pt>
                <c:pt idx="1485">
                  <c:v>-3.27</c:v>
                </c:pt>
                <c:pt idx="1486">
                  <c:v>-3.27</c:v>
                </c:pt>
                <c:pt idx="1487">
                  <c:v>-3.16</c:v>
                </c:pt>
                <c:pt idx="1488">
                  <c:v>-2.91</c:v>
                </c:pt>
                <c:pt idx="1489">
                  <c:v>-2.5</c:v>
                </c:pt>
                <c:pt idx="1490">
                  <c:v>-1.99</c:v>
                </c:pt>
                <c:pt idx="1491">
                  <c:v>-1.41</c:v>
                </c:pt>
                <c:pt idx="1492">
                  <c:v>-0.78</c:v>
                </c:pt>
                <c:pt idx="1493">
                  <c:v>-0.08</c:v>
                </c:pt>
                <c:pt idx="1494">
                  <c:v>0.66</c:v>
                </c:pt>
                <c:pt idx="1495">
                  <c:v>1.4</c:v>
                </c:pt>
                <c:pt idx="1496">
                  <c:v>2.13</c:v>
                </c:pt>
                <c:pt idx="1497">
                  <c:v>2.84</c:v>
                </c:pt>
                <c:pt idx="1498">
                  <c:v>3.57</c:v>
                </c:pt>
                <c:pt idx="1499">
                  <c:v>4.28</c:v>
                </c:pt>
                <c:pt idx="1500">
                  <c:v>5.01</c:v>
                </c:pt>
                <c:pt idx="1501">
                  <c:v>5.74</c:v>
                </c:pt>
                <c:pt idx="1502">
                  <c:v>6.62</c:v>
                </c:pt>
                <c:pt idx="1503">
                  <c:v>7.59</c:v>
                </c:pt>
                <c:pt idx="1504">
                  <c:v>8.61</c:v>
                </c:pt>
                <c:pt idx="1505">
                  <c:v>9.7100000000000009</c:v>
                </c:pt>
                <c:pt idx="1506">
                  <c:v>10.87</c:v>
                </c:pt>
                <c:pt idx="1507">
                  <c:v>12.09</c:v>
                </c:pt>
                <c:pt idx="1508">
                  <c:v>13.49</c:v>
                </c:pt>
                <c:pt idx="1509">
                  <c:v>15.09</c:v>
                </c:pt>
                <c:pt idx="1510">
                  <c:v>16.89</c:v>
                </c:pt>
                <c:pt idx="1511">
                  <c:v>18.760000000000002</c:v>
                </c:pt>
                <c:pt idx="1512">
                  <c:v>20.61</c:v>
                </c:pt>
                <c:pt idx="1513">
                  <c:v>22.36</c:v>
                </c:pt>
                <c:pt idx="1514">
                  <c:v>24</c:v>
                </c:pt>
                <c:pt idx="1515">
                  <c:v>25.53</c:v>
                </c:pt>
                <c:pt idx="1516">
                  <c:v>27.06</c:v>
                </c:pt>
                <c:pt idx="1517">
                  <c:v>28.59</c:v>
                </c:pt>
                <c:pt idx="1518">
                  <c:v>30.18</c:v>
                </c:pt>
                <c:pt idx="1519">
                  <c:v>31.86</c:v>
                </c:pt>
                <c:pt idx="1520">
                  <c:v>33.700000000000003</c:v>
                </c:pt>
                <c:pt idx="1521">
                  <c:v>35.69</c:v>
                </c:pt>
                <c:pt idx="1522">
                  <c:v>37.75</c:v>
                </c:pt>
                <c:pt idx="1523">
                  <c:v>39.840000000000003</c:v>
                </c:pt>
                <c:pt idx="1524">
                  <c:v>41.93</c:v>
                </c:pt>
                <c:pt idx="1525">
                  <c:v>43.96</c:v>
                </c:pt>
                <c:pt idx="1526">
                  <c:v>45.91</c:v>
                </c:pt>
                <c:pt idx="1527">
                  <c:v>47.84</c:v>
                </c:pt>
                <c:pt idx="1528">
                  <c:v>49.83</c:v>
                </c:pt>
                <c:pt idx="1529">
                  <c:v>51.94</c:v>
                </c:pt>
                <c:pt idx="1530">
                  <c:v>54.25</c:v>
                </c:pt>
                <c:pt idx="1531">
                  <c:v>56.81</c:v>
                </c:pt>
                <c:pt idx="1532">
                  <c:v>59.61</c:v>
                </c:pt>
                <c:pt idx="1533">
                  <c:v>62.55</c:v>
                </c:pt>
                <c:pt idx="1534">
                  <c:v>65.31</c:v>
                </c:pt>
                <c:pt idx="1535">
                  <c:v>67.680000000000007</c:v>
                </c:pt>
                <c:pt idx="1536">
                  <c:v>69.650000000000006</c:v>
                </c:pt>
                <c:pt idx="1537">
                  <c:v>71.260000000000005</c:v>
                </c:pt>
                <c:pt idx="1538">
                  <c:v>72.7</c:v>
                </c:pt>
                <c:pt idx="1539">
                  <c:v>74.2</c:v>
                </c:pt>
                <c:pt idx="1540">
                  <c:v>75.989999999999995</c:v>
                </c:pt>
                <c:pt idx="1541">
                  <c:v>78.03</c:v>
                </c:pt>
                <c:pt idx="1542">
                  <c:v>80.06</c:v>
                </c:pt>
                <c:pt idx="1543">
                  <c:v>81.84</c:v>
                </c:pt>
                <c:pt idx="1544">
                  <c:v>83.27</c:v>
                </c:pt>
                <c:pt idx="1545">
                  <c:v>84.51</c:v>
                </c:pt>
                <c:pt idx="1546">
                  <c:v>85.63</c:v>
                </c:pt>
                <c:pt idx="1547">
                  <c:v>86.83</c:v>
                </c:pt>
                <c:pt idx="1548">
                  <c:v>88.26</c:v>
                </c:pt>
                <c:pt idx="1549">
                  <c:v>89.88</c:v>
                </c:pt>
                <c:pt idx="1550">
                  <c:v>91.56</c:v>
                </c:pt>
                <c:pt idx="1551">
                  <c:v>93.1</c:v>
                </c:pt>
                <c:pt idx="1552">
                  <c:v>94.43</c:v>
                </c:pt>
                <c:pt idx="1553">
                  <c:v>95.58</c:v>
                </c:pt>
                <c:pt idx="1554">
                  <c:v>96.25</c:v>
                </c:pt>
                <c:pt idx="1555">
                  <c:v>97.21</c:v>
                </c:pt>
                <c:pt idx="1556">
                  <c:v>99.69</c:v>
                </c:pt>
                <c:pt idx="1557">
                  <c:v>101.54</c:v>
                </c:pt>
                <c:pt idx="1558">
                  <c:v>105.81</c:v>
                </c:pt>
                <c:pt idx="1559">
                  <c:v>111.3</c:v>
                </c:pt>
                <c:pt idx="1560">
                  <c:v>117.07</c:v>
                </c:pt>
                <c:pt idx="1561">
                  <c:v>122.79</c:v>
                </c:pt>
                <c:pt idx="1562">
                  <c:v>128.25</c:v>
                </c:pt>
                <c:pt idx="1563">
                  <c:v>134.04</c:v>
                </c:pt>
                <c:pt idx="1564">
                  <c:v>136.79</c:v>
                </c:pt>
                <c:pt idx="1565">
                  <c:v>136.99</c:v>
                </c:pt>
                <c:pt idx="1566">
                  <c:v>136.34</c:v>
                </c:pt>
                <c:pt idx="1567">
                  <c:v>135.21</c:v>
                </c:pt>
                <c:pt idx="1568">
                  <c:v>133.97999999999999</c:v>
                </c:pt>
                <c:pt idx="1569">
                  <c:v>132.91999999999999</c:v>
                </c:pt>
                <c:pt idx="1570">
                  <c:v>131.80000000000001</c:v>
                </c:pt>
                <c:pt idx="1571">
                  <c:v>130.41999999999999</c:v>
                </c:pt>
                <c:pt idx="1572">
                  <c:v>128.85</c:v>
                </c:pt>
                <c:pt idx="1573">
                  <c:v>127.45</c:v>
                </c:pt>
                <c:pt idx="1574">
                  <c:v>126.26</c:v>
                </c:pt>
                <c:pt idx="1575">
                  <c:v>125.08</c:v>
                </c:pt>
                <c:pt idx="1576">
                  <c:v>123.87</c:v>
                </c:pt>
                <c:pt idx="1577">
                  <c:v>122.64</c:v>
                </c:pt>
                <c:pt idx="1578">
                  <c:v>121.36</c:v>
                </c:pt>
                <c:pt idx="1579">
                  <c:v>120.15</c:v>
                </c:pt>
                <c:pt idx="1580">
                  <c:v>118.93</c:v>
                </c:pt>
                <c:pt idx="1581">
                  <c:v>117.83</c:v>
                </c:pt>
                <c:pt idx="1582">
                  <c:v>116.82</c:v>
                </c:pt>
                <c:pt idx="1583">
                  <c:v>115.77</c:v>
                </c:pt>
                <c:pt idx="1584">
                  <c:v>114.67</c:v>
                </c:pt>
                <c:pt idx="1585">
                  <c:v>113.6</c:v>
                </c:pt>
                <c:pt idx="1586">
                  <c:v>112.44</c:v>
                </c:pt>
                <c:pt idx="1587">
                  <c:v>111.24</c:v>
                </c:pt>
                <c:pt idx="1588">
                  <c:v>109.96</c:v>
                </c:pt>
                <c:pt idx="1589">
                  <c:v>108.74</c:v>
                </c:pt>
                <c:pt idx="1590">
                  <c:v>107.54</c:v>
                </c:pt>
                <c:pt idx="1591">
                  <c:v>106.42</c:v>
                </c:pt>
                <c:pt idx="1592">
                  <c:v>105.44</c:v>
                </c:pt>
                <c:pt idx="1593">
                  <c:v>104.33</c:v>
                </c:pt>
                <c:pt idx="1594">
                  <c:v>103.55</c:v>
                </c:pt>
                <c:pt idx="1595">
                  <c:v>102.42</c:v>
                </c:pt>
                <c:pt idx="1596">
                  <c:v>101.25</c:v>
                </c:pt>
                <c:pt idx="1597">
                  <c:v>100.21</c:v>
                </c:pt>
                <c:pt idx="1598">
                  <c:v>98.84</c:v>
                </c:pt>
                <c:pt idx="1599">
                  <c:v>97.41</c:v>
                </c:pt>
                <c:pt idx="1600">
                  <c:v>95.68</c:v>
                </c:pt>
                <c:pt idx="1601">
                  <c:v>94.17</c:v>
                </c:pt>
                <c:pt idx="1602">
                  <c:v>92.24</c:v>
                </c:pt>
                <c:pt idx="1603">
                  <c:v>90.31</c:v>
                </c:pt>
                <c:pt idx="1604">
                  <c:v>88.58</c:v>
                </c:pt>
                <c:pt idx="1605">
                  <c:v>87.11</c:v>
                </c:pt>
                <c:pt idx="1606">
                  <c:v>85.72</c:v>
                </c:pt>
                <c:pt idx="1607">
                  <c:v>84.46</c:v>
                </c:pt>
                <c:pt idx="1608">
                  <c:v>83.33</c:v>
                </c:pt>
                <c:pt idx="1609">
                  <c:v>82.16</c:v>
                </c:pt>
                <c:pt idx="1610">
                  <c:v>81.040000000000006</c:v>
                </c:pt>
                <c:pt idx="1611">
                  <c:v>79.95</c:v>
                </c:pt>
                <c:pt idx="1612">
                  <c:v>78.87</c:v>
                </c:pt>
                <c:pt idx="1613">
                  <c:v>77.81</c:v>
                </c:pt>
                <c:pt idx="1614">
                  <c:v>76.87</c:v>
                </c:pt>
                <c:pt idx="1615">
                  <c:v>75.97</c:v>
                </c:pt>
                <c:pt idx="1616">
                  <c:v>75.02</c:v>
                </c:pt>
                <c:pt idx="1617">
                  <c:v>73.86</c:v>
                </c:pt>
                <c:pt idx="1618">
                  <c:v>72.56</c:v>
                </c:pt>
                <c:pt idx="1619">
                  <c:v>71.27</c:v>
                </c:pt>
                <c:pt idx="1620">
                  <c:v>69.930000000000007</c:v>
                </c:pt>
                <c:pt idx="1621">
                  <c:v>68.61</c:v>
                </c:pt>
                <c:pt idx="1622">
                  <c:v>67.39</c:v>
                </c:pt>
                <c:pt idx="1623">
                  <c:v>66.27</c:v>
                </c:pt>
                <c:pt idx="1624">
                  <c:v>65.099999999999994</c:v>
                </c:pt>
                <c:pt idx="1625">
                  <c:v>63.97</c:v>
                </c:pt>
                <c:pt idx="1626">
                  <c:v>62.84</c:v>
                </c:pt>
                <c:pt idx="1627">
                  <c:v>61.61</c:v>
                </c:pt>
                <c:pt idx="1628">
                  <c:v>60.14</c:v>
                </c:pt>
                <c:pt idx="1629">
                  <c:v>58.61</c:v>
                </c:pt>
                <c:pt idx="1630">
                  <c:v>57.26</c:v>
                </c:pt>
                <c:pt idx="1631">
                  <c:v>56.16</c:v>
                </c:pt>
                <c:pt idx="1632">
                  <c:v>55.07</c:v>
                </c:pt>
                <c:pt idx="1633">
                  <c:v>54.05</c:v>
                </c:pt>
                <c:pt idx="1634">
                  <c:v>53.1</c:v>
                </c:pt>
                <c:pt idx="1635">
                  <c:v>52.01</c:v>
                </c:pt>
                <c:pt idx="1636">
                  <c:v>51.03</c:v>
                </c:pt>
                <c:pt idx="1637">
                  <c:v>50.22</c:v>
                </c:pt>
                <c:pt idx="1638">
                  <c:v>49.56</c:v>
                </c:pt>
                <c:pt idx="1639">
                  <c:v>49.09</c:v>
                </c:pt>
                <c:pt idx="1640">
                  <c:v>48.61</c:v>
                </c:pt>
                <c:pt idx="1641">
                  <c:v>48.04</c:v>
                </c:pt>
                <c:pt idx="1642">
                  <c:v>47.39</c:v>
                </c:pt>
                <c:pt idx="1643">
                  <c:v>46.6</c:v>
                </c:pt>
                <c:pt idx="1644">
                  <c:v>45.68</c:v>
                </c:pt>
                <c:pt idx="1645">
                  <c:v>44.67</c:v>
                </c:pt>
                <c:pt idx="1646">
                  <c:v>43.38</c:v>
                </c:pt>
                <c:pt idx="1647">
                  <c:v>41.83</c:v>
                </c:pt>
                <c:pt idx="1648">
                  <c:v>40.229999999999997</c:v>
                </c:pt>
                <c:pt idx="1649">
                  <c:v>38.74</c:v>
                </c:pt>
                <c:pt idx="1650">
                  <c:v>37.340000000000003</c:v>
                </c:pt>
                <c:pt idx="1651">
                  <c:v>36.04</c:v>
                </c:pt>
                <c:pt idx="1652">
                  <c:v>34.840000000000003</c:v>
                </c:pt>
                <c:pt idx="1653">
                  <c:v>33.76</c:v>
                </c:pt>
                <c:pt idx="1654">
                  <c:v>32.6</c:v>
                </c:pt>
                <c:pt idx="1655">
                  <c:v>31.2</c:v>
                </c:pt>
                <c:pt idx="1656">
                  <c:v>29.58</c:v>
                </c:pt>
                <c:pt idx="1657">
                  <c:v>27.65</c:v>
                </c:pt>
                <c:pt idx="1658">
                  <c:v>25.58</c:v>
                </c:pt>
                <c:pt idx="1659">
                  <c:v>23.48</c:v>
                </c:pt>
                <c:pt idx="1660">
                  <c:v>21.45</c:v>
                </c:pt>
                <c:pt idx="1661">
                  <c:v>19.739999999999998</c:v>
                </c:pt>
                <c:pt idx="1662">
                  <c:v>18.38</c:v>
                </c:pt>
                <c:pt idx="1663">
                  <c:v>17.079999999999998</c:v>
                </c:pt>
                <c:pt idx="1664">
                  <c:v>15.68</c:v>
                </c:pt>
                <c:pt idx="1665">
                  <c:v>14.2</c:v>
                </c:pt>
                <c:pt idx="1666">
                  <c:v>12.85</c:v>
                </c:pt>
                <c:pt idx="1667">
                  <c:v>11.58</c:v>
                </c:pt>
                <c:pt idx="1668">
                  <c:v>10.48</c:v>
                </c:pt>
                <c:pt idx="1669">
                  <c:v>9.5500000000000007</c:v>
                </c:pt>
                <c:pt idx="1670">
                  <c:v>8.69</c:v>
                </c:pt>
                <c:pt idx="1671">
                  <c:v>7.93</c:v>
                </c:pt>
                <c:pt idx="1672">
                  <c:v>7.19</c:v>
                </c:pt>
                <c:pt idx="1673">
                  <c:v>6.54</c:v>
                </c:pt>
                <c:pt idx="1674">
                  <c:v>5.97</c:v>
                </c:pt>
                <c:pt idx="1675">
                  <c:v>5.53</c:v>
                </c:pt>
                <c:pt idx="1676">
                  <c:v>5.48</c:v>
                </c:pt>
                <c:pt idx="1677">
                  <c:v>5.59</c:v>
                </c:pt>
                <c:pt idx="1678">
                  <c:v>5.78</c:v>
                </c:pt>
                <c:pt idx="1679">
                  <c:v>6.07</c:v>
                </c:pt>
                <c:pt idx="1680">
                  <c:v>6.28</c:v>
                </c:pt>
                <c:pt idx="1681">
                  <c:v>6.46</c:v>
                </c:pt>
                <c:pt idx="1682">
                  <c:v>6.55</c:v>
                </c:pt>
                <c:pt idx="1683">
                  <c:v>6.64</c:v>
                </c:pt>
                <c:pt idx="1684">
                  <c:v>6.76</c:v>
                </c:pt>
                <c:pt idx="1685">
                  <c:v>6.89</c:v>
                </c:pt>
                <c:pt idx="1686">
                  <c:v>7.05</c:v>
                </c:pt>
                <c:pt idx="1687">
                  <c:v>7.27</c:v>
                </c:pt>
                <c:pt idx="1688">
                  <c:v>7.49</c:v>
                </c:pt>
                <c:pt idx="1689">
                  <c:v>7.71</c:v>
                </c:pt>
                <c:pt idx="1690">
                  <c:v>7.99</c:v>
                </c:pt>
                <c:pt idx="1691">
                  <c:v>8.33</c:v>
                </c:pt>
                <c:pt idx="1692">
                  <c:v>8.69</c:v>
                </c:pt>
                <c:pt idx="1693">
                  <c:v>9.08</c:v>
                </c:pt>
                <c:pt idx="1694">
                  <c:v>9.5299999999999994</c:v>
                </c:pt>
                <c:pt idx="1695">
                  <c:v>9.98</c:v>
                </c:pt>
                <c:pt idx="1696">
                  <c:v>10.37</c:v>
                </c:pt>
                <c:pt idx="1697">
                  <c:v>10.79</c:v>
                </c:pt>
                <c:pt idx="1698">
                  <c:v>11.3</c:v>
                </c:pt>
                <c:pt idx="1699">
                  <c:v>11.87</c:v>
                </c:pt>
                <c:pt idx="1700">
                  <c:v>12.49</c:v>
                </c:pt>
                <c:pt idx="1701">
                  <c:v>13.13</c:v>
                </c:pt>
                <c:pt idx="1702">
                  <c:v>13.77</c:v>
                </c:pt>
                <c:pt idx="1703">
                  <c:v>14.4</c:v>
                </c:pt>
                <c:pt idx="1704">
                  <c:v>15.05</c:v>
                </c:pt>
                <c:pt idx="1705">
                  <c:v>15.73</c:v>
                </c:pt>
                <c:pt idx="1706">
                  <c:v>16.489999999999998</c:v>
                </c:pt>
                <c:pt idx="1707">
                  <c:v>17.399999999999999</c:v>
                </c:pt>
                <c:pt idx="1708">
                  <c:v>18.45</c:v>
                </c:pt>
                <c:pt idx="1709">
                  <c:v>19.63</c:v>
                </c:pt>
                <c:pt idx="1710">
                  <c:v>20.95</c:v>
                </c:pt>
                <c:pt idx="1711">
                  <c:v>22.42</c:v>
                </c:pt>
                <c:pt idx="1712">
                  <c:v>24.12</c:v>
                </c:pt>
                <c:pt idx="1713">
                  <c:v>25.97</c:v>
                </c:pt>
                <c:pt idx="1714">
                  <c:v>27.86</c:v>
                </c:pt>
                <c:pt idx="1715">
                  <c:v>29.76</c:v>
                </c:pt>
                <c:pt idx="1716">
                  <c:v>31.55</c:v>
                </c:pt>
                <c:pt idx="1717">
                  <c:v>33.21</c:v>
                </c:pt>
                <c:pt idx="1718">
                  <c:v>34.840000000000003</c:v>
                </c:pt>
                <c:pt idx="1719">
                  <c:v>36.53</c:v>
                </c:pt>
                <c:pt idx="1720">
                  <c:v>38.270000000000003</c:v>
                </c:pt>
                <c:pt idx="1721">
                  <c:v>40.18</c:v>
                </c:pt>
                <c:pt idx="1722">
                  <c:v>42.16</c:v>
                </c:pt>
                <c:pt idx="1723">
                  <c:v>44.13</c:v>
                </c:pt>
                <c:pt idx="1724">
                  <c:v>46.03</c:v>
                </c:pt>
                <c:pt idx="1725">
                  <c:v>47.7</c:v>
                </c:pt>
                <c:pt idx="1726">
                  <c:v>49.25</c:v>
                </c:pt>
                <c:pt idx="1727">
                  <c:v>50.72</c:v>
                </c:pt>
                <c:pt idx="1728">
                  <c:v>52.29</c:v>
                </c:pt>
                <c:pt idx="1729">
                  <c:v>53.9</c:v>
                </c:pt>
                <c:pt idx="1730">
                  <c:v>55.55</c:v>
                </c:pt>
                <c:pt idx="1731">
                  <c:v>57.15</c:v>
                </c:pt>
                <c:pt idx="1732">
                  <c:v>58.56</c:v>
                </c:pt>
                <c:pt idx="1733">
                  <c:v>59.94</c:v>
                </c:pt>
                <c:pt idx="1734">
                  <c:v>61.23</c:v>
                </c:pt>
                <c:pt idx="1735">
                  <c:v>62.44</c:v>
                </c:pt>
                <c:pt idx="1736">
                  <c:v>63.63</c:v>
                </c:pt>
                <c:pt idx="1737">
                  <c:v>64.86</c:v>
                </c:pt>
                <c:pt idx="1738">
                  <c:v>66</c:v>
                </c:pt>
                <c:pt idx="1739">
                  <c:v>67.19</c:v>
                </c:pt>
                <c:pt idx="1740">
                  <c:v>68.319999999999993</c:v>
                </c:pt>
                <c:pt idx="1741">
                  <c:v>69.72</c:v>
                </c:pt>
                <c:pt idx="1742">
                  <c:v>71.41</c:v>
                </c:pt>
                <c:pt idx="1743">
                  <c:v>73.08</c:v>
                </c:pt>
                <c:pt idx="1744">
                  <c:v>74.790000000000006</c:v>
                </c:pt>
                <c:pt idx="1745">
                  <c:v>76.31</c:v>
                </c:pt>
                <c:pt idx="1746">
                  <c:v>77.819999999999993</c:v>
                </c:pt>
                <c:pt idx="1747">
                  <c:v>79.510000000000005</c:v>
                </c:pt>
                <c:pt idx="1748">
                  <c:v>81.28</c:v>
                </c:pt>
                <c:pt idx="1749">
                  <c:v>83.03</c:v>
                </c:pt>
                <c:pt idx="1750">
                  <c:v>84.67</c:v>
                </c:pt>
                <c:pt idx="1751">
                  <c:v>86.14</c:v>
                </c:pt>
                <c:pt idx="1752">
                  <c:v>87.45</c:v>
                </c:pt>
                <c:pt idx="1753">
                  <c:v>88.5</c:v>
                </c:pt>
                <c:pt idx="1754">
                  <c:v>89.37</c:v>
                </c:pt>
                <c:pt idx="1755">
                  <c:v>90.37</c:v>
                </c:pt>
                <c:pt idx="1756">
                  <c:v>91.53</c:v>
                </c:pt>
                <c:pt idx="1757">
                  <c:v>92.85</c:v>
                </c:pt>
                <c:pt idx="1758">
                  <c:v>94.54</c:v>
                </c:pt>
                <c:pt idx="1759">
                  <c:v>96.26</c:v>
                </c:pt>
                <c:pt idx="1760">
                  <c:v>97.81</c:v>
                </c:pt>
                <c:pt idx="1761">
                  <c:v>99.18</c:v>
                </c:pt>
                <c:pt idx="1762">
                  <c:v>100.93</c:v>
                </c:pt>
                <c:pt idx="1763">
                  <c:v>104.77</c:v>
                </c:pt>
                <c:pt idx="1764">
                  <c:v>107.2</c:v>
                </c:pt>
                <c:pt idx="1765">
                  <c:v>110.27</c:v>
                </c:pt>
                <c:pt idx="1766">
                  <c:v>113.37</c:v>
                </c:pt>
                <c:pt idx="1767">
                  <c:v>115.82</c:v>
                </c:pt>
                <c:pt idx="1768">
                  <c:v>117.66</c:v>
                </c:pt>
                <c:pt idx="1769">
                  <c:v>119.04</c:v>
                </c:pt>
                <c:pt idx="1770">
                  <c:v>119.96</c:v>
                </c:pt>
                <c:pt idx="1771">
                  <c:v>120.6</c:v>
                </c:pt>
                <c:pt idx="1772">
                  <c:v>121.33</c:v>
                </c:pt>
                <c:pt idx="1773">
                  <c:v>121.67</c:v>
                </c:pt>
                <c:pt idx="1774">
                  <c:v>121.8</c:v>
                </c:pt>
                <c:pt idx="1775">
                  <c:v>121.37</c:v>
                </c:pt>
                <c:pt idx="1776">
                  <c:v>120.62</c:v>
                </c:pt>
                <c:pt idx="1777">
                  <c:v>119.74</c:v>
                </c:pt>
                <c:pt idx="1778">
                  <c:v>118.83</c:v>
                </c:pt>
                <c:pt idx="1779">
                  <c:v>117.68</c:v>
                </c:pt>
                <c:pt idx="1780">
                  <c:v>116.75</c:v>
                </c:pt>
                <c:pt idx="1781">
                  <c:v>116.2</c:v>
                </c:pt>
                <c:pt idx="1782">
                  <c:v>115.88</c:v>
                </c:pt>
                <c:pt idx="1783">
                  <c:v>115.4</c:v>
                </c:pt>
                <c:pt idx="1784">
                  <c:v>115.1</c:v>
                </c:pt>
                <c:pt idx="1785">
                  <c:v>114.62</c:v>
                </c:pt>
                <c:pt idx="1786">
                  <c:v>113.99</c:v>
                </c:pt>
                <c:pt idx="1787">
                  <c:v>113.5</c:v>
                </c:pt>
                <c:pt idx="1788">
                  <c:v>112.96</c:v>
                </c:pt>
                <c:pt idx="1789">
                  <c:v>112.42</c:v>
                </c:pt>
                <c:pt idx="1790">
                  <c:v>111.89</c:v>
                </c:pt>
                <c:pt idx="1791">
                  <c:v>111.34</c:v>
                </c:pt>
                <c:pt idx="1792">
                  <c:v>110.77</c:v>
                </c:pt>
                <c:pt idx="1793">
                  <c:v>110.14</c:v>
                </c:pt>
                <c:pt idx="1794">
                  <c:v>109.56</c:v>
                </c:pt>
                <c:pt idx="1795">
                  <c:v>109.01</c:v>
                </c:pt>
                <c:pt idx="1796">
                  <c:v>108.53</c:v>
                </c:pt>
                <c:pt idx="1797">
                  <c:v>108.09</c:v>
                </c:pt>
                <c:pt idx="1798">
                  <c:v>107.7</c:v>
                </c:pt>
                <c:pt idx="1799">
                  <c:v>107.13</c:v>
                </c:pt>
                <c:pt idx="1800">
                  <c:v>106.47</c:v>
                </c:pt>
                <c:pt idx="1801">
                  <c:v>105.68</c:v>
                </c:pt>
                <c:pt idx="1802">
                  <c:v>104.74</c:v>
                </c:pt>
                <c:pt idx="1803">
                  <c:v>103.69</c:v>
                </c:pt>
                <c:pt idx="1804">
                  <c:v>102.88</c:v>
                </c:pt>
                <c:pt idx="1805">
                  <c:v>102.45</c:v>
                </c:pt>
                <c:pt idx="1806">
                  <c:v>102.12</c:v>
                </c:pt>
                <c:pt idx="1807">
                  <c:v>101.59</c:v>
                </c:pt>
                <c:pt idx="1808">
                  <c:v>100.85</c:v>
                </c:pt>
                <c:pt idx="1809">
                  <c:v>99.87</c:v>
                </c:pt>
                <c:pt idx="1810">
                  <c:v>98.58</c:v>
                </c:pt>
                <c:pt idx="1811">
                  <c:v>97</c:v>
                </c:pt>
                <c:pt idx="1812">
                  <c:v>95.25</c:v>
                </c:pt>
                <c:pt idx="1813">
                  <c:v>93.46</c:v>
                </c:pt>
                <c:pt idx="1814">
                  <c:v>91.65</c:v>
                </c:pt>
                <c:pt idx="1815">
                  <c:v>89.68</c:v>
                </c:pt>
                <c:pt idx="1816">
                  <c:v>87.56</c:v>
                </c:pt>
                <c:pt idx="1817">
                  <c:v>85.27</c:v>
                </c:pt>
                <c:pt idx="1818">
                  <c:v>83.03</c:v>
                </c:pt>
                <c:pt idx="1819">
                  <c:v>81.06</c:v>
                </c:pt>
                <c:pt idx="1820">
                  <c:v>79.16</c:v>
                </c:pt>
                <c:pt idx="1821">
                  <c:v>77.3</c:v>
                </c:pt>
                <c:pt idx="1822">
                  <c:v>75.39</c:v>
                </c:pt>
                <c:pt idx="1823">
                  <c:v>73.3</c:v>
                </c:pt>
                <c:pt idx="1824">
                  <c:v>71.16</c:v>
                </c:pt>
                <c:pt idx="1825">
                  <c:v>69.09</c:v>
                </c:pt>
                <c:pt idx="1826">
                  <c:v>67.31</c:v>
                </c:pt>
                <c:pt idx="1827">
                  <c:v>65.709999999999994</c:v>
                </c:pt>
                <c:pt idx="1828">
                  <c:v>64.37</c:v>
                </c:pt>
                <c:pt idx="1829">
                  <c:v>63.11</c:v>
                </c:pt>
                <c:pt idx="1830">
                  <c:v>61.81</c:v>
                </c:pt>
                <c:pt idx="1831">
                  <c:v>60.33</c:v>
                </c:pt>
                <c:pt idx="1832">
                  <c:v>58.57</c:v>
                </c:pt>
                <c:pt idx="1833">
                  <c:v>56.72</c:v>
                </c:pt>
                <c:pt idx="1834">
                  <c:v>54.91</c:v>
                </c:pt>
                <c:pt idx="1835">
                  <c:v>53.18</c:v>
                </c:pt>
                <c:pt idx="1836">
                  <c:v>51.21</c:v>
                </c:pt>
                <c:pt idx="1837">
                  <c:v>48.94</c:v>
                </c:pt>
                <c:pt idx="1838">
                  <c:v>46.14</c:v>
                </c:pt>
                <c:pt idx="1839">
                  <c:v>43.48</c:v>
                </c:pt>
                <c:pt idx="1840">
                  <c:v>41.23</c:v>
                </c:pt>
                <c:pt idx="1841">
                  <c:v>39.58</c:v>
                </c:pt>
                <c:pt idx="1842">
                  <c:v>38.549999999999997</c:v>
                </c:pt>
                <c:pt idx="1843">
                  <c:v>37.89</c:v>
                </c:pt>
                <c:pt idx="1844">
                  <c:v>37.409999999999997</c:v>
                </c:pt>
                <c:pt idx="1845">
                  <c:v>36.75</c:v>
                </c:pt>
                <c:pt idx="1846">
                  <c:v>35.89</c:v>
                </c:pt>
                <c:pt idx="1847">
                  <c:v>34.72</c:v>
                </c:pt>
                <c:pt idx="1848">
                  <c:v>33.56</c:v>
                </c:pt>
                <c:pt idx="1849">
                  <c:v>32.520000000000003</c:v>
                </c:pt>
                <c:pt idx="1850">
                  <c:v>31.59</c:v>
                </c:pt>
                <c:pt idx="1851">
                  <c:v>30.92</c:v>
                </c:pt>
                <c:pt idx="1852">
                  <c:v>30.37</c:v>
                </c:pt>
                <c:pt idx="1853">
                  <c:v>29.58</c:v>
                </c:pt>
                <c:pt idx="1854">
                  <c:v>28.48</c:v>
                </c:pt>
                <c:pt idx="1855">
                  <c:v>27.18</c:v>
                </c:pt>
                <c:pt idx="1856">
                  <c:v>25.81</c:v>
                </c:pt>
                <c:pt idx="1857">
                  <c:v>24.51</c:v>
                </c:pt>
                <c:pt idx="1858">
                  <c:v>23.27</c:v>
                </c:pt>
                <c:pt idx="1859">
                  <c:v>22.01</c:v>
                </c:pt>
                <c:pt idx="1860">
                  <c:v>20.67</c:v>
                </c:pt>
                <c:pt idx="1861">
                  <c:v>19.34</c:v>
                </c:pt>
                <c:pt idx="1862">
                  <c:v>18.059999999999999</c:v>
                </c:pt>
                <c:pt idx="1863">
                  <c:v>16.82</c:v>
                </c:pt>
                <c:pt idx="1864">
                  <c:v>15.59</c:v>
                </c:pt>
                <c:pt idx="1865">
                  <c:v>14.4</c:v>
                </c:pt>
                <c:pt idx="1866">
                  <c:v>13.32</c:v>
                </c:pt>
                <c:pt idx="1867">
                  <c:v>12.46</c:v>
                </c:pt>
                <c:pt idx="1868">
                  <c:v>11.82</c:v>
                </c:pt>
                <c:pt idx="1869">
                  <c:v>11.23</c:v>
                </c:pt>
                <c:pt idx="1870">
                  <c:v>10.59</c:v>
                </c:pt>
                <c:pt idx="1871">
                  <c:v>9.92</c:v>
                </c:pt>
                <c:pt idx="1872">
                  <c:v>9.23</c:v>
                </c:pt>
                <c:pt idx="1873">
                  <c:v>8.68</c:v>
                </c:pt>
                <c:pt idx="1874">
                  <c:v>8.34</c:v>
                </c:pt>
                <c:pt idx="1875">
                  <c:v>8.15</c:v>
                </c:pt>
                <c:pt idx="1876">
                  <c:v>8.11</c:v>
                </c:pt>
                <c:pt idx="1877">
                  <c:v>8.2200000000000006</c:v>
                </c:pt>
                <c:pt idx="1878">
                  <c:v>8.44</c:v>
                </c:pt>
                <c:pt idx="1879">
                  <c:v>8.65</c:v>
                </c:pt>
                <c:pt idx="1880">
                  <c:v>8.85</c:v>
                </c:pt>
                <c:pt idx="1881">
                  <c:v>9.08</c:v>
                </c:pt>
                <c:pt idx="1882">
                  <c:v>9.4499999999999993</c:v>
                </c:pt>
                <c:pt idx="1883">
                  <c:v>9.9600000000000009</c:v>
                </c:pt>
                <c:pt idx="1884">
                  <c:v>10.45</c:v>
                </c:pt>
                <c:pt idx="1885">
                  <c:v>10.89</c:v>
                </c:pt>
                <c:pt idx="1886">
                  <c:v>11.35</c:v>
                </c:pt>
                <c:pt idx="1887">
                  <c:v>11.75</c:v>
                </c:pt>
                <c:pt idx="1888">
                  <c:v>12.07</c:v>
                </c:pt>
                <c:pt idx="1889">
                  <c:v>12.38</c:v>
                </c:pt>
                <c:pt idx="1890">
                  <c:v>12.73</c:v>
                </c:pt>
                <c:pt idx="1891">
                  <c:v>13.04</c:v>
                </c:pt>
                <c:pt idx="1892">
                  <c:v>13.32</c:v>
                </c:pt>
                <c:pt idx="1893">
                  <c:v>13.67</c:v>
                </c:pt>
                <c:pt idx="1894">
                  <c:v>14.03</c:v>
                </c:pt>
                <c:pt idx="1895">
                  <c:v>14.41</c:v>
                </c:pt>
                <c:pt idx="1896">
                  <c:v>14.83</c:v>
                </c:pt>
                <c:pt idx="1897">
                  <c:v>15.35</c:v>
                </c:pt>
                <c:pt idx="1898">
                  <c:v>15.93</c:v>
                </c:pt>
                <c:pt idx="1899">
                  <c:v>16.55</c:v>
                </c:pt>
                <c:pt idx="1900">
                  <c:v>17.170000000000002</c:v>
                </c:pt>
                <c:pt idx="1901">
                  <c:v>17.82</c:v>
                </c:pt>
                <c:pt idx="1902">
                  <c:v>18.420000000000002</c:v>
                </c:pt>
                <c:pt idx="1903">
                  <c:v>19.03</c:v>
                </c:pt>
                <c:pt idx="1904">
                  <c:v>19.66</c:v>
                </c:pt>
                <c:pt idx="1905">
                  <c:v>20.39</c:v>
                </c:pt>
                <c:pt idx="1906">
                  <c:v>21.26</c:v>
                </c:pt>
                <c:pt idx="1907">
                  <c:v>22.23</c:v>
                </c:pt>
                <c:pt idx="1908">
                  <c:v>23.28</c:v>
                </c:pt>
                <c:pt idx="1909">
                  <c:v>24.38</c:v>
                </c:pt>
                <c:pt idx="1910">
                  <c:v>25.45</c:v>
                </c:pt>
                <c:pt idx="1911">
                  <c:v>26.48</c:v>
                </c:pt>
                <c:pt idx="1912">
                  <c:v>27.49</c:v>
                </c:pt>
                <c:pt idx="1913">
                  <c:v>28.51</c:v>
                </c:pt>
                <c:pt idx="1914">
                  <c:v>29.57</c:v>
                </c:pt>
                <c:pt idx="1915">
                  <c:v>30.72</c:v>
                </c:pt>
                <c:pt idx="1916">
                  <c:v>31.95</c:v>
                </c:pt>
                <c:pt idx="1917">
                  <c:v>33.299999999999997</c:v>
                </c:pt>
                <c:pt idx="1918">
                  <c:v>34.840000000000003</c:v>
                </c:pt>
                <c:pt idx="1919">
                  <c:v>36.61</c:v>
                </c:pt>
                <c:pt idx="1920">
                  <c:v>38.56</c:v>
                </c:pt>
                <c:pt idx="1921">
                  <c:v>40.5</c:v>
                </c:pt>
                <c:pt idx="1922">
                  <c:v>42.39</c:v>
                </c:pt>
                <c:pt idx="1923">
                  <c:v>44.14</c:v>
                </c:pt>
                <c:pt idx="1924">
                  <c:v>45.79</c:v>
                </c:pt>
                <c:pt idx="1925">
                  <c:v>47.38</c:v>
                </c:pt>
                <c:pt idx="1926">
                  <c:v>49.05</c:v>
                </c:pt>
                <c:pt idx="1927">
                  <c:v>50.94</c:v>
                </c:pt>
                <c:pt idx="1928">
                  <c:v>53.13</c:v>
                </c:pt>
                <c:pt idx="1929">
                  <c:v>55.44</c:v>
                </c:pt>
                <c:pt idx="1930">
                  <c:v>57.72</c:v>
                </c:pt>
                <c:pt idx="1931">
                  <c:v>59.82</c:v>
                </c:pt>
                <c:pt idx="1932">
                  <c:v>61.71</c:v>
                </c:pt>
                <c:pt idx="1933">
                  <c:v>63.42</c:v>
                </c:pt>
                <c:pt idx="1934">
                  <c:v>65.03</c:v>
                </c:pt>
                <c:pt idx="1935">
                  <c:v>66.64</c:v>
                </c:pt>
                <c:pt idx="1936">
                  <c:v>68.25</c:v>
                </c:pt>
                <c:pt idx="1937">
                  <c:v>69.83</c:v>
                </c:pt>
                <c:pt idx="1938">
                  <c:v>71.099999999999994</c:v>
                </c:pt>
                <c:pt idx="1939">
                  <c:v>72.08</c:v>
                </c:pt>
                <c:pt idx="1940">
                  <c:v>73.040000000000006</c:v>
                </c:pt>
                <c:pt idx="1941">
                  <c:v>74.28</c:v>
                </c:pt>
                <c:pt idx="1942">
                  <c:v>75.760000000000005</c:v>
                </c:pt>
                <c:pt idx="1943">
                  <c:v>77.290000000000006</c:v>
                </c:pt>
                <c:pt idx="1944">
                  <c:v>78.8</c:v>
                </c:pt>
                <c:pt idx="1945">
                  <c:v>79.84</c:v>
                </c:pt>
                <c:pt idx="1946">
                  <c:v>80.59</c:v>
                </c:pt>
                <c:pt idx="1947">
                  <c:v>81.239999999999995</c:v>
                </c:pt>
                <c:pt idx="1948">
                  <c:v>82.02</c:v>
                </c:pt>
                <c:pt idx="1949">
                  <c:v>83.11</c:v>
                </c:pt>
                <c:pt idx="1950">
                  <c:v>84.49</c:v>
                </c:pt>
                <c:pt idx="1951">
                  <c:v>86.06</c:v>
                </c:pt>
                <c:pt idx="1952">
                  <c:v>87.58</c:v>
                </c:pt>
                <c:pt idx="1953">
                  <c:v>88.81</c:v>
                </c:pt>
                <c:pt idx="1954">
                  <c:v>89.8</c:v>
                </c:pt>
                <c:pt idx="1955">
                  <c:v>90.56</c:v>
                </c:pt>
                <c:pt idx="1956">
                  <c:v>91.29</c:v>
                </c:pt>
                <c:pt idx="1957">
                  <c:v>92.08</c:v>
                </c:pt>
                <c:pt idx="1958">
                  <c:v>92.92</c:v>
                </c:pt>
                <c:pt idx="1959">
                  <c:v>93.6</c:v>
                </c:pt>
                <c:pt idx="1960">
                  <c:v>94.27</c:v>
                </c:pt>
                <c:pt idx="1961">
                  <c:v>95.08</c:v>
                </c:pt>
                <c:pt idx="1962">
                  <c:v>95.92</c:v>
                </c:pt>
                <c:pt idx="1963">
                  <c:v>96.72</c:v>
                </c:pt>
                <c:pt idx="1964">
                  <c:v>97.47</c:v>
                </c:pt>
                <c:pt idx="1965">
                  <c:v>98.17</c:v>
                </c:pt>
                <c:pt idx="1966">
                  <c:v>98.77</c:v>
                </c:pt>
                <c:pt idx="1967">
                  <c:v>99.22</c:v>
                </c:pt>
                <c:pt idx="1968">
                  <c:v>99.42</c:v>
                </c:pt>
                <c:pt idx="1969">
                  <c:v>99.57</c:v>
                </c:pt>
                <c:pt idx="1970">
                  <c:v>99.83</c:v>
                </c:pt>
                <c:pt idx="1971">
                  <c:v>100.23</c:v>
                </c:pt>
                <c:pt idx="1972">
                  <c:v>100.55</c:v>
                </c:pt>
                <c:pt idx="1973">
                  <c:v>100.66</c:v>
                </c:pt>
                <c:pt idx="1974">
                  <c:v>100.76</c:v>
                </c:pt>
                <c:pt idx="1975">
                  <c:v>100.82</c:v>
                </c:pt>
                <c:pt idx="1976">
                  <c:v>100.88</c:v>
                </c:pt>
                <c:pt idx="1977">
                  <c:v>100.81</c:v>
                </c:pt>
                <c:pt idx="1978">
                  <c:v>100.71</c:v>
                </c:pt>
                <c:pt idx="1979">
                  <c:v>100.54</c:v>
                </c:pt>
                <c:pt idx="1980">
                  <c:v>100.38</c:v>
                </c:pt>
                <c:pt idx="1981">
                  <c:v>100.27</c:v>
                </c:pt>
                <c:pt idx="1982">
                  <c:v>100.16</c:v>
                </c:pt>
                <c:pt idx="1983">
                  <c:v>100.06</c:v>
                </c:pt>
                <c:pt idx="1984">
                  <c:v>99.91</c:v>
                </c:pt>
                <c:pt idx="1985">
                  <c:v>99.76</c:v>
                </c:pt>
                <c:pt idx="1986">
                  <c:v>99.53</c:v>
                </c:pt>
                <c:pt idx="1987">
                  <c:v>99.27</c:v>
                </c:pt>
                <c:pt idx="1988">
                  <c:v>98.96</c:v>
                </c:pt>
                <c:pt idx="1989">
                  <c:v>98.61</c:v>
                </c:pt>
                <c:pt idx="1990">
                  <c:v>98.31</c:v>
                </c:pt>
                <c:pt idx="1991">
                  <c:v>98.05</c:v>
                </c:pt>
                <c:pt idx="1992">
                  <c:v>97.84</c:v>
                </c:pt>
                <c:pt idx="1993">
                  <c:v>97.64</c:v>
                </c:pt>
                <c:pt idx="1994">
                  <c:v>97.38</c:v>
                </c:pt>
                <c:pt idx="1995">
                  <c:v>97.12</c:v>
                </c:pt>
                <c:pt idx="1996">
                  <c:v>96.92</c:v>
                </c:pt>
                <c:pt idx="1997">
                  <c:v>96.74</c:v>
                </c:pt>
                <c:pt idx="1998">
                  <c:v>96.58</c:v>
                </c:pt>
                <c:pt idx="1999">
                  <c:v>96.45</c:v>
                </c:pt>
                <c:pt idx="2000">
                  <c:v>96.26</c:v>
                </c:pt>
                <c:pt idx="2001">
                  <c:v>96.01</c:v>
                </c:pt>
                <c:pt idx="2002">
                  <c:v>95.8</c:v>
                </c:pt>
                <c:pt idx="2003">
                  <c:v>95.47</c:v>
                </c:pt>
                <c:pt idx="2004">
                  <c:v>94.81</c:v>
                </c:pt>
                <c:pt idx="2005">
                  <c:v>93.99</c:v>
                </c:pt>
                <c:pt idx="2006">
                  <c:v>93.23</c:v>
                </c:pt>
                <c:pt idx="2007">
                  <c:v>92.58</c:v>
                </c:pt>
                <c:pt idx="2008">
                  <c:v>91.61</c:v>
                </c:pt>
                <c:pt idx="2009">
                  <c:v>90.67</c:v>
                </c:pt>
                <c:pt idx="2010">
                  <c:v>89.62</c:v>
                </c:pt>
                <c:pt idx="2011">
                  <c:v>88.48</c:v>
                </c:pt>
                <c:pt idx="2012">
                  <c:v>87.31</c:v>
                </c:pt>
                <c:pt idx="2013">
                  <c:v>86.11</c:v>
                </c:pt>
                <c:pt idx="2014">
                  <c:v>84.97</c:v>
                </c:pt>
                <c:pt idx="2015">
                  <c:v>83.81</c:v>
                </c:pt>
                <c:pt idx="2016">
                  <c:v>82.63</c:v>
                </c:pt>
                <c:pt idx="2017">
                  <c:v>81.5</c:v>
                </c:pt>
                <c:pt idx="2018">
                  <c:v>80.33</c:v>
                </c:pt>
                <c:pt idx="2019">
                  <c:v>79.239999999999995</c:v>
                </c:pt>
                <c:pt idx="2020">
                  <c:v>78.209999999999994</c:v>
                </c:pt>
                <c:pt idx="2021">
                  <c:v>77.209999999999994</c:v>
                </c:pt>
                <c:pt idx="2022">
                  <c:v>76.12</c:v>
                </c:pt>
                <c:pt idx="2023">
                  <c:v>74.77</c:v>
                </c:pt>
                <c:pt idx="2024">
                  <c:v>73.290000000000006</c:v>
                </c:pt>
                <c:pt idx="2025">
                  <c:v>71.650000000000006</c:v>
                </c:pt>
                <c:pt idx="2026">
                  <c:v>69.86</c:v>
                </c:pt>
                <c:pt idx="2027">
                  <c:v>68.13</c:v>
                </c:pt>
                <c:pt idx="2028">
                  <c:v>66.489999999999995</c:v>
                </c:pt>
                <c:pt idx="2029">
                  <c:v>64.87</c:v>
                </c:pt>
                <c:pt idx="2030">
                  <c:v>63.24</c:v>
                </c:pt>
                <c:pt idx="2031">
                  <c:v>61.59</c:v>
                </c:pt>
                <c:pt idx="2032">
                  <c:v>59.86</c:v>
                </c:pt>
                <c:pt idx="2033">
                  <c:v>57.98</c:v>
                </c:pt>
                <c:pt idx="2034">
                  <c:v>56.23</c:v>
                </c:pt>
                <c:pt idx="2035">
                  <c:v>54.67</c:v>
                </c:pt>
                <c:pt idx="2036">
                  <c:v>53.27</c:v>
                </c:pt>
                <c:pt idx="2037">
                  <c:v>52</c:v>
                </c:pt>
                <c:pt idx="2038">
                  <c:v>50.82</c:v>
                </c:pt>
                <c:pt idx="2039">
                  <c:v>49.44</c:v>
                </c:pt>
                <c:pt idx="2040">
                  <c:v>48.07</c:v>
                </c:pt>
                <c:pt idx="2041">
                  <c:v>46.73</c:v>
                </c:pt>
                <c:pt idx="2042">
                  <c:v>45.38</c:v>
                </c:pt>
                <c:pt idx="2043">
                  <c:v>43.95</c:v>
                </c:pt>
                <c:pt idx="2044">
                  <c:v>42.47</c:v>
                </c:pt>
                <c:pt idx="2045">
                  <c:v>40.85</c:v>
                </c:pt>
                <c:pt idx="2046">
                  <c:v>39.15</c:v>
                </c:pt>
                <c:pt idx="2047">
                  <c:v>37.409999999999997</c:v>
                </c:pt>
                <c:pt idx="2048">
                  <c:v>35.700000000000003</c:v>
                </c:pt>
                <c:pt idx="2049">
                  <c:v>34</c:v>
                </c:pt>
                <c:pt idx="2050">
                  <c:v>32.28</c:v>
                </c:pt>
                <c:pt idx="2051">
                  <c:v>30.65</c:v>
                </c:pt>
                <c:pt idx="2052">
                  <c:v>28.89</c:v>
                </c:pt>
                <c:pt idx="2053">
                  <c:v>26.98</c:v>
                </c:pt>
                <c:pt idx="2054">
                  <c:v>25.06</c:v>
                </c:pt>
                <c:pt idx="2055">
                  <c:v>23.3</c:v>
                </c:pt>
                <c:pt idx="2056">
                  <c:v>21.68</c:v>
                </c:pt>
                <c:pt idx="2057">
                  <c:v>20.11</c:v>
                </c:pt>
                <c:pt idx="2058">
                  <c:v>18.559999999999999</c:v>
                </c:pt>
                <c:pt idx="2059">
                  <c:v>17.100000000000001</c:v>
                </c:pt>
                <c:pt idx="2060">
                  <c:v>15.63</c:v>
                </c:pt>
                <c:pt idx="2061">
                  <c:v>14.42</c:v>
                </c:pt>
                <c:pt idx="2062">
                  <c:v>13.42</c:v>
                </c:pt>
                <c:pt idx="2063">
                  <c:v>12.6</c:v>
                </c:pt>
                <c:pt idx="2064">
                  <c:v>11.8</c:v>
                </c:pt>
                <c:pt idx="2065">
                  <c:v>11.01</c:v>
                </c:pt>
                <c:pt idx="2066">
                  <c:v>10.130000000000001</c:v>
                </c:pt>
                <c:pt idx="2067">
                  <c:v>9.43</c:v>
                </c:pt>
                <c:pt idx="2068">
                  <c:v>8.94</c:v>
                </c:pt>
                <c:pt idx="2069">
                  <c:v>8.5</c:v>
                </c:pt>
                <c:pt idx="2070">
                  <c:v>8.1300000000000008</c:v>
                </c:pt>
                <c:pt idx="2071">
                  <c:v>7.89</c:v>
                </c:pt>
                <c:pt idx="2072">
                  <c:v>7.81</c:v>
                </c:pt>
                <c:pt idx="2073">
                  <c:v>7.88</c:v>
                </c:pt>
                <c:pt idx="2074">
                  <c:v>8.0500000000000007</c:v>
                </c:pt>
                <c:pt idx="2075">
                  <c:v>8.35</c:v>
                </c:pt>
                <c:pt idx="2076">
                  <c:v>8.74</c:v>
                </c:pt>
                <c:pt idx="2077">
                  <c:v>9.07</c:v>
                </c:pt>
                <c:pt idx="2078">
                  <c:v>9.4</c:v>
                </c:pt>
                <c:pt idx="2079">
                  <c:v>9.74</c:v>
                </c:pt>
                <c:pt idx="2080">
                  <c:v>10.09</c:v>
                </c:pt>
                <c:pt idx="2081">
                  <c:v>10.51</c:v>
                </c:pt>
                <c:pt idx="2082">
                  <c:v>10.92</c:v>
                </c:pt>
                <c:pt idx="2083">
                  <c:v>11.4</c:v>
                </c:pt>
                <c:pt idx="2084">
                  <c:v>11.93</c:v>
                </c:pt>
                <c:pt idx="2085">
                  <c:v>12.35</c:v>
                </c:pt>
                <c:pt idx="2086">
                  <c:v>12.49</c:v>
                </c:pt>
                <c:pt idx="2087">
                  <c:v>12.35</c:v>
                </c:pt>
                <c:pt idx="2088">
                  <c:v>12.1</c:v>
                </c:pt>
                <c:pt idx="2089">
                  <c:v>11.92</c:v>
                </c:pt>
                <c:pt idx="2090">
                  <c:v>11.84</c:v>
                </c:pt>
                <c:pt idx="2091">
                  <c:v>11.83</c:v>
                </c:pt>
                <c:pt idx="2092">
                  <c:v>11.94</c:v>
                </c:pt>
                <c:pt idx="2093">
                  <c:v>12.15</c:v>
                </c:pt>
                <c:pt idx="2094">
                  <c:v>12.32</c:v>
                </c:pt>
                <c:pt idx="2095">
                  <c:v>12.55</c:v>
                </c:pt>
                <c:pt idx="2096">
                  <c:v>12.91</c:v>
                </c:pt>
                <c:pt idx="2097">
                  <c:v>13.35</c:v>
                </c:pt>
                <c:pt idx="2098">
                  <c:v>13.75</c:v>
                </c:pt>
                <c:pt idx="2099">
                  <c:v>14.06</c:v>
                </c:pt>
                <c:pt idx="2100">
                  <c:v>14.43</c:v>
                </c:pt>
                <c:pt idx="2101">
                  <c:v>14.84</c:v>
                </c:pt>
                <c:pt idx="2102">
                  <c:v>15.26</c:v>
                </c:pt>
                <c:pt idx="2103">
                  <c:v>15.63</c:v>
                </c:pt>
                <c:pt idx="2104">
                  <c:v>15.95</c:v>
                </c:pt>
                <c:pt idx="2105">
                  <c:v>16.16</c:v>
                </c:pt>
                <c:pt idx="2106">
                  <c:v>16.23</c:v>
                </c:pt>
                <c:pt idx="2107">
                  <c:v>16.27</c:v>
                </c:pt>
                <c:pt idx="2108">
                  <c:v>16.170000000000002</c:v>
                </c:pt>
                <c:pt idx="2109">
                  <c:v>16.059999999999999</c:v>
                </c:pt>
                <c:pt idx="2110">
                  <c:v>16.07</c:v>
                </c:pt>
                <c:pt idx="2111">
                  <c:v>16.079999999999998</c:v>
                </c:pt>
                <c:pt idx="2112">
                  <c:v>16.149999999999999</c:v>
                </c:pt>
                <c:pt idx="2113">
                  <c:v>16.399999999999999</c:v>
                </c:pt>
                <c:pt idx="2114">
                  <c:v>16.89</c:v>
                </c:pt>
                <c:pt idx="2115">
                  <c:v>17.45</c:v>
                </c:pt>
                <c:pt idx="2116">
                  <c:v>18.059999999999999</c:v>
                </c:pt>
                <c:pt idx="2117">
                  <c:v>18.72</c:v>
                </c:pt>
                <c:pt idx="2118">
                  <c:v>19.28</c:v>
                </c:pt>
                <c:pt idx="2119">
                  <c:v>19.68</c:v>
                </c:pt>
                <c:pt idx="2120">
                  <c:v>20.14</c:v>
                </c:pt>
                <c:pt idx="2121">
                  <c:v>20.51</c:v>
                </c:pt>
                <c:pt idx="2122">
                  <c:v>20.74</c:v>
                </c:pt>
                <c:pt idx="2123">
                  <c:v>20.96</c:v>
                </c:pt>
                <c:pt idx="2124">
                  <c:v>21.3</c:v>
                </c:pt>
                <c:pt idx="2125">
                  <c:v>21.65</c:v>
                </c:pt>
                <c:pt idx="2126">
                  <c:v>21.93</c:v>
                </c:pt>
                <c:pt idx="2127">
                  <c:v>22.14</c:v>
                </c:pt>
                <c:pt idx="2128">
                  <c:v>22.3</c:v>
                </c:pt>
                <c:pt idx="2129">
                  <c:v>22.39</c:v>
                </c:pt>
                <c:pt idx="2130">
                  <c:v>22.49</c:v>
                </c:pt>
                <c:pt idx="2131">
                  <c:v>22.66</c:v>
                </c:pt>
                <c:pt idx="2132">
                  <c:v>22.95</c:v>
                </c:pt>
                <c:pt idx="2133">
                  <c:v>23.28</c:v>
                </c:pt>
                <c:pt idx="2134">
                  <c:v>23.63</c:v>
                </c:pt>
                <c:pt idx="2135">
                  <c:v>24.04</c:v>
                </c:pt>
                <c:pt idx="2136">
                  <c:v>24.39</c:v>
                </c:pt>
                <c:pt idx="2137">
                  <c:v>24.64</c:v>
                </c:pt>
                <c:pt idx="2138">
                  <c:v>24.85</c:v>
                </c:pt>
                <c:pt idx="2139">
                  <c:v>25.05</c:v>
                </c:pt>
                <c:pt idx="2140">
                  <c:v>25.23</c:v>
                </c:pt>
                <c:pt idx="2141">
                  <c:v>25.37</c:v>
                </c:pt>
                <c:pt idx="2142">
                  <c:v>25.5</c:v>
                </c:pt>
                <c:pt idx="2143">
                  <c:v>25.54</c:v>
                </c:pt>
                <c:pt idx="2144">
                  <c:v>25.53</c:v>
                </c:pt>
                <c:pt idx="2145">
                  <c:v>25.58</c:v>
                </c:pt>
                <c:pt idx="2146">
                  <c:v>25.68</c:v>
                </c:pt>
                <c:pt idx="2147">
                  <c:v>25.86</c:v>
                </c:pt>
                <c:pt idx="2148">
                  <c:v>26.05</c:v>
                </c:pt>
                <c:pt idx="2149">
                  <c:v>26.24</c:v>
                </c:pt>
                <c:pt idx="2150">
                  <c:v>26.54</c:v>
                </c:pt>
                <c:pt idx="2151">
                  <c:v>26.99</c:v>
                </c:pt>
                <c:pt idx="2152">
                  <c:v>27.47</c:v>
                </c:pt>
                <c:pt idx="2153">
                  <c:v>27.97</c:v>
                </c:pt>
                <c:pt idx="2154">
                  <c:v>28.35</c:v>
                </c:pt>
                <c:pt idx="2155">
                  <c:v>28.52</c:v>
                </c:pt>
                <c:pt idx="2156">
                  <c:v>28.15</c:v>
                </c:pt>
                <c:pt idx="2157">
                  <c:v>27.18</c:v>
                </c:pt>
                <c:pt idx="2158">
                  <c:v>26.04</c:v>
                </c:pt>
                <c:pt idx="2159">
                  <c:v>25.33</c:v>
                </c:pt>
                <c:pt idx="2160">
                  <c:v>25.27</c:v>
                </c:pt>
                <c:pt idx="2161">
                  <c:v>25.5</c:v>
                </c:pt>
                <c:pt idx="2162">
                  <c:v>25.71</c:v>
                </c:pt>
                <c:pt idx="2163">
                  <c:v>25.85</c:v>
                </c:pt>
                <c:pt idx="2164">
                  <c:v>25.69</c:v>
                </c:pt>
                <c:pt idx="2165">
                  <c:v>25.25</c:v>
                </c:pt>
                <c:pt idx="2166">
                  <c:v>24.62</c:v>
                </c:pt>
                <c:pt idx="2167">
                  <c:v>24.01</c:v>
                </c:pt>
                <c:pt idx="2168">
                  <c:v>23.69</c:v>
                </c:pt>
                <c:pt idx="2169">
                  <c:v>23.32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D71-4963-A86E-6615FCA1C2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460496"/>
        <c:axId val="34443856"/>
      </c:lineChart>
      <c:catAx>
        <c:axId val="34460496"/>
        <c:scaling>
          <c:orientation val="minMax"/>
        </c:scaling>
        <c:delete val="1"/>
        <c:axPos val="b"/>
        <c:majorTickMark val="none"/>
        <c:minorTickMark val="none"/>
        <c:tickLblPos val="nextTo"/>
        <c:crossAx val="34443856"/>
        <c:crosses val="autoZero"/>
        <c:auto val="1"/>
        <c:lblAlgn val="ctr"/>
        <c:lblOffset val="100"/>
        <c:noMultiLvlLbl val="0"/>
      </c:catAx>
      <c:valAx>
        <c:axId val="34443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4460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動作</a:t>
            </a:r>
            <a:r>
              <a:rPr lang="en-US" altLang="zh-TW" dirty="0" smtClean="0"/>
              <a:t>2</a:t>
            </a:r>
            <a:r>
              <a:rPr lang="zh-TW" altLang="en-US" dirty="0" smtClean="0"/>
              <a:t>校準</a:t>
            </a:r>
            <a:endParaRPr lang="zh-TW" alt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統計!$A$1:$A$1997</c:f>
              <c:numCache>
                <c:formatCode>General</c:formatCode>
                <c:ptCount val="1997"/>
                <c:pt idx="0">
                  <c:v>1</c:v>
                </c:pt>
                <c:pt idx="1">
                  <c:v>-10.23</c:v>
                </c:pt>
                <c:pt idx="2">
                  <c:v>-51.71</c:v>
                </c:pt>
                <c:pt idx="3">
                  <c:v>-5.83</c:v>
                </c:pt>
                <c:pt idx="4">
                  <c:v>-4.67</c:v>
                </c:pt>
                <c:pt idx="5">
                  <c:v>11.45</c:v>
                </c:pt>
                <c:pt idx="6">
                  <c:v>-10.14</c:v>
                </c:pt>
                <c:pt idx="7">
                  <c:v>-45.16</c:v>
                </c:pt>
                <c:pt idx="8">
                  <c:v>-49.4</c:v>
                </c:pt>
                <c:pt idx="9">
                  <c:v>0.96</c:v>
                </c:pt>
                <c:pt idx="10">
                  <c:v>9.94</c:v>
                </c:pt>
                <c:pt idx="11">
                  <c:v>32.42</c:v>
                </c:pt>
                <c:pt idx="12">
                  <c:v>63.09</c:v>
                </c:pt>
                <c:pt idx="13">
                  <c:v>56.32</c:v>
                </c:pt>
                <c:pt idx="14">
                  <c:v>57.21</c:v>
                </c:pt>
                <c:pt idx="15">
                  <c:v>-13.56</c:v>
                </c:pt>
                <c:pt idx="16">
                  <c:v>-48.45</c:v>
                </c:pt>
                <c:pt idx="17">
                  <c:v>-50.82</c:v>
                </c:pt>
                <c:pt idx="18">
                  <c:v>-5.43</c:v>
                </c:pt>
                <c:pt idx="19">
                  <c:v>-5.23</c:v>
                </c:pt>
                <c:pt idx="20">
                  <c:v>-6.53</c:v>
                </c:pt>
                <c:pt idx="21">
                  <c:v>-4.1900000000000004</c:v>
                </c:pt>
                <c:pt idx="22">
                  <c:v>2.61</c:v>
                </c:pt>
                <c:pt idx="23">
                  <c:v>-8.06</c:v>
                </c:pt>
                <c:pt idx="24">
                  <c:v>1.31</c:v>
                </c:pt>
                <c:pt idx="25">
                  <c:v>0.91</c:v>
                </c:pt>
                <c:pt idx="26">
                  <c:v>0.46</c:v>
                </c:pt>
                <c:pt idx="27">
                  <c:v>-12.88</c:v>
                </c:pt>
                <c:pt idx="28">
                  <c:v>58.05</c:v>
                </c:pt>
                <c:pt idx="29">
                  <c:v>44.06</c:v>
                </c:pt>
                <c:pt idx="30">
                  <c:v>-52.84</c:v>
                </c:pt>
                <c:pt idx="31">
                  <c:v>-55.76</c:v>
                </c:pt>
                <c:pt idx="32">
                  <c:v>-2.94</c:v>
                </c:pt>
                <c:pt idx="33">
                  <c:v>-48.46</c:v>
                </c:pt>
                <c:pt idx="34">
                  <c:v>18.260000000000002</c:v>
                </c:pt>
                <c:pt idx="35">
                  <c:v>72.760000000000005</c:v>
                </c:pt>
                <c:pt idx="36">
                  <c:v>-42.36</c:v>
                </c:pt>
                <c:pt idx="37">
                  <c:v>-55.8</c:v>
                </c:pt>
                <c:pt idx="38">
                  <c:v>-47.25</c:v>
                </c:pt>
                <c:pt idx="39">
                  <c:v>-19.329999999999998</c:v>
                </c:pt>
                <c:pt idx="40">
                  <c:v>-46.03</c:v>
                </c:pt>
                <c:pt idx="41">
                  <c:v>14.23</c:v>
                </c:pt>
                <c:pt idx="42">
                  <c:v>-41.76</c:v>
                </c:pt>
                <c:pt idx="43">
                  <c:v>15.86</c:v>
                </c:pt>
                <c:pt idx="44">
                  <c:v>63.18</c:v>
                </c:pt>
                <c:pt idx="45">
                  <c:v>67.55</c:v>
                </c:pt>
                <c:pt idx="46">
                  <c:v>-7.58</c:v>
                </c:pt>
                <c:pt idx="47">
                  <c:v>-6.64</c:v>
                </c:pt>
                <c:pt idx="48">
                  <c:v>-144.03</c:v>
                </c:pt>
                <c:pt idx="49">
                  <c:v>-13.55</c:v>
                </c:pt>
                <c:pt idx="50">
                  <c:v>-12.47</c:v>
                </c:pt>
                <c:pt idx="51">
                  <c:v>-11.96</c:v>
                </c:pt>
                <c:pt idx="52">
                  <c:v>-11.43</c:v>
                </c:pt>
                <c:pt idx="53">
                  <c:v>-10.91</c:v>
                </c:pt>
                <c:pt idx="54">
                  <c:v>-10.4</c:v>
                </c:pt>
                <c:pt idx="55">
                  <c:v>-9.89</c:v>
                </c:pt>
                <c:pt idx="56">
                  <c:v>-9.41</c:v>
                </c:pt>
                <c:pt idx="57">
                  <c:v>-8.93</c:v>
                </c:pt>
                <c:pt idx="58">
                  <c:v>-8.4600000000000009</c:v>
                </c:pt>
                <c:pt idx="59">
                  <c:v>-8</c:v>
                </c:pt>
                <c:pt idx="60">
                  <c:v>-7.53</c:v>
                </c:pt>
                <c:pt idx="61">
                  <c:v>-7.06</c:v>
                </c:pt>
                <c:pt idx="62">
                  <c:v>-6.61</c:v>
                </c:pt>
                <c:pt idx="63">
                  <c:v>-6.13</c:v>
                </c:pt>
                <c:pt idx="64">
                  <c:v>-5.66</c:v>
                </c:pt>
                <c:pt idx="65">
                  <c:v>-5.18</c:v>
                </c:pt>
                <c:pt idx="66">
                  <c:v>-4.71</c:v>
                </c:pt>
                <c:pt idx="67">
                  <c:v>-4.21</c:v>
                </c:pt>
                <c:pt idx="68">
                  <c:v>-3.71</c:v>
                </c:pt>
                <c:pt idx="69">
                  <c:v>-3.19</c:v>
                </c:pt>
                <c:pt idx="70">
                  <c:v>-2.67</c:v>
                </c:pt>
                <c:pt idx="71">
                  <c:v>-2.14</c:v>
                </c:pt>
                <c:pt idx="72">
                  <c:v>-1.62</c:v>
                </c:pt>
                <c:pt idx="73">
                  <c:v>-1.0900000000000001</c:v>
                </c:pt>
                <c:pt idx="74">
                  <c:v>-0.54</c:v>
                </c:pt>
                <c:pt idx="75">
                  <c:v>0.03</c:v>
                </c:pt>
                <c:pt idx="76">
                  <c:v>0.61</c:v>
                </c:pt>
                <c:pt idx="77">
                  <c:v>1.2</c:v>
                </c:pt>
                <c:pt idx="78">
                  <c:v>1.79</c:v>
                </c:pt>
                <c:pt idx="79">
                  <c:v>2.38</c:v>
                </c:pt>
                <c:pt idx="80">
                  <c:v>2.99</c:v>
                </c:pt>
                <c:pt idx="81">
                  <c:v>3.59</c:v>
                </c:pt>
                <c:pt idx="82">
                  <c:v>4.17</c:v>
                </c:pt>
                <c:pt idx="83">
                  <c:v>4.76</c:v>
                </c:pt>
                <c:pt idx="84">
                  <c:v>5.33</c:v>
                </c:pt>
                <c:pt idx="85">
                  <c:v>5.89</c:v>
                </c:pt>
                <c:pt idx="86">
                  <c:v>6.45</c:v>
                </c:pt>
                <c:pt idx="87">
                  <c:v>7</c:v>
                </c:pt>
                <c:pt idx="88">
                  <c:v>7.54</c:v>
                </c:pt>
                <c:pt idx="89">
                  <c:v>8.0500000000000007</c:v>
                </c:pt>
                <c:pt idx="90">
                  <c:v>8.5299999999999994</c:v>
                </c:pt>
                <c:pt idx="91">
                  <c:v>9.01</c:v>
                </c:pt>
                <c:pt idx="92">
                  <c:v>9.48</c:v>
                </c:pt>
                <c:pt idx="93">
                  <c:v>9.9600000000000009</c:v>
                </c:pt>
                <c:pt idx="94">
                  <c:v>10.45</c:v>
                </c:pt>
                <c:pt idx="95">
                  <c:v>10.95</c:v>
                </c:pt>
                <c:pt idx="96">
                  <c:v>11.47</c:v>
                </c:pt>
                <c:pt idx="97">
                  <c:v>11.99</c:v>
                </c:pt>
                <c:pt idx="98">
                  <c:v>12.52</c:v>
                </c:pt>
                <c:pt idx="99">
                  <c:v>13.04</c:v>
                </c:pt>
                <c:pt idx="100">
                  <c:v>13.55</c:v>
                </c:pt>
                <c:pt idx="101">
                  <c:v>14.05</c:v>
                </c:pt>
                <c:pt idx="102">
                  <c:v>14.55</c:v>
                </c:pt>
                <c:pt idx="103">
                  <c:v>15.06</c:v>
                </c:pt>
                <c:pt idx="104">
                  <c:v>15.57</c:v>
                </c:pt>
                <c:pt idx="105">
                  <c:v>16.09</c:v>
                </c:pt>
                <c:pt idx="106">
                  <c:v>16.600000000000001</c:v>
                </c:pt>
                <c:pt idx="107">
                  <c:v>17.09</c:v>
                </c:pt>
                <c:pt idx="108">
                  <c:v>17.54</c:v>
                </c:pt>
                <c:pt idx="109">
                  <c:v>17.96</c:v>
                </c:pt>
                <c:pt idx="110">
                  <c:v>18.329999999999998</c:v>
                </c:pt>
                <c:pt idx="111">
                  <c:v>18.68</c:v>
                </c:pt>
                <c:pt idx="112">
                  <c:v>19.02</c:v>
                </c:pt>
                <c:pt idx="113">
                  <c:v>19.38</c:v>
                </c:pt>
                <c:pt idx="114">
                  <c:v>19.75</c:v>
                </c:pt>
                <c:pt idx="115">
                  <c:v>20.18</c:v>
                </c:pt>
                <c:pt idx="116">
                  <c:v>20.6</c:v>
                </c:pt>
                <c:pt idx="117">
                  <c:v>21.02</c:v>
                </c:pt>
                <c:pt idx="118">
                  <c:v>21.45</c:v>
                </c:pt>
                <c:pt idx="119">
                  <c:v>21.88</c:v>
                </c:pt>
                <c:pt idx="120">
                  <c:v>22.32</c:v>
                </c:pt>
                <c:pt idx="121">
                  <c:v>22.77</c:v>
                </c:pt>
                <c:pt idx="122">
                  <c:v>23.23</c:v>
                </c:pt>
                <c:pt idx="123">
                  <c:v>23.67</c:v>
                </c:pt>
                <c:pt idx="124">
                  <c:v>24.09</c:v>
                </c:pt>
                <c:pt idx="125">
                  <c:v>24.52</c:v>
                </c:pt>
                <c:pt idx="126">
                  <c:v>24.92</c:v>
                </c:pt>
                <c:pt idx="127">
                  <c:v>25.32</c:v>
                </c:pt>
                <c:pt idx="128">
                  <c:v>25.72</c:v>
                </c:pt>
                <c:pt idx="129">
                  <c:v>26.13</c:v>
                </c:pt>
                <c:pt idx="130">
                  <c:v>26.53</c:v>
                </c:pt>
                <c:pt idx="131">
                  <c:v>26.91</c:v>
                </c:pt>
                <c:pt idx="132">
                  <c:v>27.32</c:v>
                </c:pt>
                <c:pt idx="133">
                  <c:v>27.71</c:v>
                </c:pt>
                <c:pt idx="134">
                  <c:v>28.11</c:v>
                </c:pt>
                <c:pt idx="135">
                  <c:v>28.52</c:v>
                </c:pt>
                <c:pt idx="136">
                  <c:v>28.95</c:v>
                </c:pt>
                <c:pt idx="137">
                  <c:v>29.38</c:v>
                </c:pt>
                <c:pt idx="138">
                  <c:v>29.84</c:v>
                </c:pt>
                <c:pt idx="139">
                  <c:v>30.26</c:v>
                </c:pt>
                <c:pt idx="140">
                  <c:v>30.66</c:v>
                </c:pt>
                <c:pt idx="141">
                  <c:v>31.03</c:v>
                </c:pt>
                <c:pt idx="142">
                  <c:v>31.43</c:v>
                </c:pt>
                <c:pt idx="143">
                  <c:v>31.79</c:v>
                </c:pt>
                <c:pt idx="144">
                  <c:v>32.15</c:v>
                </c:pt>
                <c:pt idx="145">
                  <c:v>32.51</c:v>
                </c:pt>
                <c:pt idx="146">
                  <c:v>32.86</c:v>
                </c:pt>
                <c:pt idx="147">
                  <c:v>33.159999999999997</c:v>
                </c:pt>
                <c:pt idx="148">
                  <c:v>33.549999999999997</c:v>
                </c:pt>
                <c:pt idx="149">
                  <c:v>33.94</c:v>
                </c:pt>
                <c:pt idx="150">
                  <c:v>34.32</c:v>
                </c:pt>
                <c:pt idx="151">
                  <c:v>34.74</c:v>
                </c:pt>
                <c:pt idx="152">
                  <c:v>35.17</c:v>
                </c:pt>
                <c:pt idx="153">
                  <c:v>35.57</c:v>
                </c:pt>
                <c:pt idx="154">
                  <c:v>35.979999999999997</c:v>
                </c:pt>
                <c:pt idx="155">
                  <c:v>36.380000000000003</c:v>
                </c:pt>
                <c:pt idx="156">
                  <c:v>36.79</c:v>
                </c:pt>
                <c:pt idx="157">
                  <c:v>37.19</c:v>
                </c:pt>
                <c:pt idx="158">
                  <c:v>37.57</c:v>
                </c:pt>
                <c:pt idx="159">
                  <c:v>37.950000000000003</c:v>
                </c:pt>
                <c:pt idx="160">
                  <c:v>38.32</c:v>
                </c:pt>
                <c:pt idx="161">
                  <c:v>38.69</c:v>
                </c:pt>
                <c:pt idx="162">
                  <c:v>39.049999999999997</c:v>
                </c:pt>
                <c:pt idx="163">
                  <c:v>39.42</c:v>
                </c:pt>
                <c:pt idx="164">
                  <c:v>39.770000000000003</c:v>
                </c:pt>
                <c:pt idx="165">
                  <c:v>40.119999999999997</c:v>
                </c:pt>
                <c:pt idx="166">
                  <c:v>40.47</c:v>
                </c:pt>
                <c:pt idx="167">
                  <c:v>40.82</c:v>
                </c:pt>
                <c:pt idx="168">
                  <c:v>41.16</c:v>
                </c:pt>
                <c:pt idx="169">
                  <c:v>41.51</c:v>
                </c:pt>
                <c:pt idx="170">
                  <c:v>41.84</c:v>
                </c:pt>
                <c:pt idx="171">
                  <c:v>42.17</c:v>
                </c:pt>
                <c:pt idx="172">
                  <c:v>42.48</c:v>
                </c:pt>
                <c:pt idx="173">
                  <c:v>42.77</c:v>
                </c:pt>
                <c:pt idx="174">
                  <c:v>43.08</c:v>
                </c:pt>
                <c:pt idx="175">
                  <c:v>43.38</c:v>
                </c:pt>
                <c:pt idx="176">
                  <c:v>43.67</c:v>
                </c:pt>
                <c:pt idx="177">
                  <c:v>44</c:v>
                </c:pt>
                <c:pt idx="178">
                  <c:v>44.29</c:v>
                </c:pt>
                <c:pt idx="179">
                  <c:v>44.59</c:v>
                </c:pt>
                <c:pt idx="180">
                  <c:v>44.87</c:v>
                </c:pt>
                <c:pt idx="181">
                  <c:v>45.13</c:v>
                </c:pt>
                <c:pt idx="182">
                  <c:v>45.4</c:v>
                </c:pt>
                <c:pt idx="183">
                  <c:v>45.69</c:v>
                </c:pt>
                <c:pt idx="184">
                  <c:v>46.04</c:v>
                </c:pt>
                <c:pt idx="185">
                  <c:v>46.38</c:v>
                </c:pt>
                <c:pt idx="186">
                  <c:v>46.76</c:v>
                </c:pt>
                <c:pt idx="187">
                  <c:v>47.14</c:v>
                </c:pt>
                <c:pt idx="188">
                  <c:v>47.51</c:v>
                </c:pt>
                <c:pt idx="189">
                  <c:v>47.84</c:v>
                </c:pt>
                <c:pt idx="190">
                  <c:v>48.17</c:v>
                </c:pt>
                <c:pt idx="191">
                  <c:v>48.48</c:v>
                </c:pt>
                <c:pt idx="192">
                  <c:v>48.73</c:v>
                </c:pt>
                <c:pt idx="193">
                  <c:v>48.97</c:v>
                </c:pt>
                <c:pt idx="194">
                  <c:v>49.15</c:v>
                </c:pt>
                <c:pt idx="195">
                  <c:v>49.32</c:v>
                </c:pt>
                <c:pt idx="196">
                  <c:v>49.5</c:v>
                </c:pt>
                <c:pt idx="197">
                  <c:v>49.67</c:v>
                </c:pt>
                <c:pt idx="198">
                  <c:v>49.85</c:v>
                </c:pt>
                <c:pt idx="199">
                  <c:v>50.04</c:v>
                </c:pt>
                <c:pt idx="200">
                  <c:v>50.26</c:v>
                </c:pt>
                <c:pt idx="201">
                  <c:v>50.45</c:v>
                </c:pt>
                <c:pt idx="202">
                  <c:v>50.65</c:v>
                </c:pt>
                <c:pt idx="203">
                  <c:v>50.86</c:v>
                </c:pt>
                <c:pt idx="204">
                  <c:v>51.07</c:v>
                </c:pt>
                <c:pt idx="205">
                  <c:v>51.28</c:v>
                </c:pt>
                <c:pt idx="206">
                  <c:v>51.48</c:v>
                </c:pt>
                <c:pt idx="207">
                  <c:v>51.68</c:v>
                </c:pt>
                <c:pt idx="208">
                  <c:v>51.89</c:v>
                </c:pt>
                <c:pt idx="209">
                  <c:v>52.06</c:v>
                </c:pt>
                <c:pt idx="210">
                  <c:v>52.23</c:v>
                </c:pt>
                <c:pt idx="211">
                  <c:v>52.42</c:v>
                </c:pt>
                <c:pt idx="212">
                  <c:v>52.59</c:v>
                </c:pt>
                <c:pt idx="213">
                  <c:v>52.76</c:v>
                </c:pt>
                <c:pt idx="214">
                  <c:v>52.92</c:v>
                </c:pt>
                <c:pt idx="215">
                  <c:v>53.08</c:v>
                </c:pt>
                <c:pt idx="216">
                  <c:v>53.24</c:v>
                </c:pt>
                <c:pt idx="217">
                  <c:v>53.38</c:v>
                </c:pt>
                <c:pt idx="218">
                  <c:v>53.51</c:v>
                </c:pt>
                <c:pt idx="219">
                  <c:v>53.65</c:v>
                </c:pt>
                <c:pt idx="220">
                  <c:v>53.8</c:v>
                </c:pt>
                <c:pt idx="221">
                  <c:v>53.94</c:v>
                </c:pt>
                <c:pt idx="222">
                  <c:v>54.1</c:v>
                </c:pt>
                <c:pt idx="223">
                  <c:v>54.24</c:v>
                </c:pt>
                <c:pt idx="224">
                  <c:v>54.39</c:v>
                </c:pt>
                <c:pt idx="225">
                  <c:v>54.53</c:v>
                </c:pt>
                <c:pt idx="226">
                  <c:v>54.67</c:v>
                </c:pt>
                <c:pt idx="227">
                  <c:v>54.8</c:v>
                </c:pt>
                <c:pt idx="228">
                  <c:v>54.93</c:v>
                </c:pt>
                <c:pt idx="229">
                  <c:v>55.07</c:v>
                </c:pt>
                <c:pt idx="230">
                  <c:v>55.19</c:v>
                </c:pt>
                <c:pt idx="231">
                  <c:v>55.32</c:v>
                </c:pt>
                <c:pt idx="232">
                  <c:v>55.46</c:v>
                </c:pt>
                <c:pt idx="233">
                  <c:v>55.62</c:v>
                </c:pt>
                <c:pt idx="234">
                  <c:v>55.73</c:v>
                </c:pt>
                <c:pt idx="235">
                  <c:v>55.87</c:v>
                </c:pt>
                <c:pt idx="236">
                  <c:v>56.02</c:v>
                </c:pt>
                <c:pt idx="237">
                  <c:v>56.14</c:v>
                </c:pt>
                <c:pt idx="238">
                  <c:v>56.27</c:v>
                </c:pt>
                <c:pt idx="239">
                  <c:v>56.41</c:v>
                </c:pt>
                <c:pt idx="240">
                  <c:v>56.55</c:v>
                </c:pt>
                <c:pt idx="241">
                  <c:v>56.69</c:v>
                </c:pt>
                <c:pt idx="242">
                  <c:v>56.83</c:v>
                </c:pt>
                <c:pt idx="243">
                  <c:v>56.98</c:v>
                </c:pt>
                <c:pt idx="244">
                  <c:v>57.12</c:v>
                </c:pt>
                <c:pt idx="245">
                  <c:v>57.25</c:v>
                </c:pt>
                <c:pt idx="246">
                  <c:v>57.39</c:v>
                </c:pt>
                <c:pt idx="247">
                  <c:v>57.53</c:v>
                </c:pt>
                <c:pt idx="248">
                  <c:v>57.66</c:v>
                </c:pt>
                <c:pt idx="249">
                  <c:v>57.78</c:v>
                </c:pt>
                <c:pt idx="250">
                  <c:v>57.91</c:v>
                </c:pt>
                <c:pt idx="251">
                  <c:v>58.03</c:v>
                </c:pt>
                <c:pt idx="252">
                  <c:v>58.15</c:v>
                </c:pt>
                <c:pt idx="253">
                  <c:v>58.27</c:v>
                </c:pt>
                <c:pt idx="254">
                  <c:v>58.39</c:v>
                </c:pt>
                <c:pt idx="255">
                  <c:v>58.53</c:v>
                </c:pt>
                <c:pt idx="256">
                  <c:v>58.64</c:v>
                </c:pt>
                <c:pt idx="257">
                  <c:v>58.76</c:v>
                </c:pt>
                <c:pt idx="258">
                  <c:v>58.86</c:v>
                </c:pt>
                <c:pt idx="259">
                  <c:v>58.96</c:v>
                </c:pt>
                <c:pt idx="260">
                  <c:v>59.07</c:v>
                </c:pt>
                <c:pt idx="261">
                  <c:v>59.17</c:v>
                </c:pt>
                <c:pt idx="262">
                  <c:v>59.27</c:v>
                </c:pt>
                <c:pt idx="263">
                  <c:v>59.37</c:v>
                </c:pt>
                <c:pt idx="264">
                  <c:v>59.46</c:v>
                </c:pt>
                <c:pt idx="265">
                  <c:v>59.54</c:v>
                </c:pt>
                <c:pt idx="266">
                  <c:v>59.65</c:v>
                </c:pt>
                <c:pt idx="267">
                  <c:v>59.75</c:v>
                </c:pt>
                <c:pt idx="268">
                  <c:v>59.86</c:v>
                </c:pt>
                <c:pt idx="269">
                  <c:v>59.97</c:v>
                </c:pt>
                <c:pt idx="270">
                  <c:v>60.08</c:v>
                </c:pt>
                <c:pt idx="271">
                  <c:v>60.18</c:v>
                </c:pt>
                <c:pt idx="272">
                  <c:v>60.27</c:v>
                </c:pt>
                <c:pt idx="273">
                  <c:v>60.39</c:v>
                </c:pt>
                <c:pt idx="274">
                  <c:v>60.48</c:v>
                </c:pt>
                <c:pt idx="275">
                  <c:v>60.57</c:v>
                </c:pt>
                <c:pt idx="276">
                  <c:v>60.67</c:v>
                </c:pt>
                <c:pt idx="277">
                  <c:v>60.76</c:v>
                </c:pt>
                <c:pt idx="278">
                  <c:v>60.86</c:v>
                </c:pt>
                <c:pt idx="279">
                  <c:v>60.94</c:v>
                </c:pt>
                <c:pt idx="280">
                  <c:v>61.02</c:v>
                </c:pt>
                <c:pt idx="281">
                  <c:v>61.1</c:v>
                </c:pt>
                <c:pt idx="282">
                  <c:v>61.19</c:v>
                </c:pt>
                <c:pt idx="283">
                  <c:v>61.27</c:v>
                </c:pt>
                <c:pt idx="284">
                  <c:v>61.35</c:v>
                </c:pt>
                <c:pt idx="285">
                  <c:v>61.43</c:v>
                </c:pt>
                <c:pt idx="286">
                  <c:v>61.51</c:v>
                </c:pt>
                <c:pt idx="287">
                  <c:v>61.59</c:v>
                </c:pt>
                <c:pt idx="288">
                  <c:v>61.67</c:v>
                </c:pt>
                <c:pt idx="289">
                  <c:v>61.75</c:v>
                </c:pt>
                <c:pt idx="290">
                  <c:v>61.83</c:v>
                </c:pt>
                <c:pt idx="291">
                  <c:v>61.92</c:v>
                </c:pt>
                <c:pt idx="292">
                  <c:v>62.01</c:v>
                </c:pt>
                <c:pt idx="293">
                  <c:v>62.09</c:v>
                </c:pt>
                <c:pt idx="294">
                  <c:v>62.17</c:v>
                </c:pt>
                <c:pt idx="295">
                  <c:v>62.25</c:v>
                </c:pt>
                <c:pt idx="296">
                  <c:v>62.34</c:v>
                </c:pt>
                <c:pt idx="297">
                  <c:v>62.41</c:v>
                </c:pt>
                <c:pt idx="298">
                  <c:v>62.5</c:v>
                </c:pt>
                <c:pt idx="299">
                  <c:v>62.59</c:v>
                </c:pt>
                <c:pt idx="300">
                  <c:v>62.67</c:v>
                </c:pt>
                <c:pt idx="301">
                  <c:v>62.74</c:v>
                </c:pt>
                <c:pt idx="302">
                  <c:v>62.82</c:v>
                </c:pt>
                <c:pt idx="303">
                  <c:v>62.89</c:v>
                </c:pt>
                <c:pt idx="304">
                  <c:v>62.97</c:v>
                </c:pt>
                <c:pt idx="305">
                  <c:v>63.03</c:v>
                </c:pt>
                <c:pt idx="306">
                  <c:v>63.1</c:v>
                </c:pt>
                <c:pt idx="307">
                  <c:v>63.16</c:v>
                </c:pt>
                <c:pt idx="308">
                  <c:v>63.22</c:v>
                </c:pt>
                <c:pt idx="309">
                  <c:v>63.29</c:v>
                </c:pt>
                <c:pt idx="310">
                  <c:v>63.36</c:v>
                </c:pt>
                <c:pt idx="311">
                  <c:v>63.42</c:v>
                </c:pt>
                <c:pt idx="312">
                  <c:v>63.5</c:v>
                </c:pt>
                <c:pt idx="313">
                  <c:v>63.56</c:v>
                </c:pt>
                <c:pt idx="314">
                  <c:v>63.64</c:v>
                </c:pt>
                <c:pt idx="315">
                  <c:v>63.71</c:v>
                </c:pt>
                <c:pt idx="316">
                  <c:v>63.78</c:v>
                </c:pt>
                <c:pt idx="317">
                  <c:v>63.84</c:v>
                </c:pt>
                <c:pt idx="318">
                  <c:v>63.91</c:v>
                </c:pt>
                <c:pt idx="319">
                  <c:v>63.97</c:v>
                </c:pt>
                <c:pt idx="320">
                  <c:v>64.040000000000006</c:v>
                </c:pt>
                <c:pt idx="321">
                  <c:v>64.12</c:v>
                </c:pt>
                <c:pt idx="322">
                  <c:v>64.180000000000007</c:v>
                </c:pt>
                <c:pt idx="323">
                  <c:v>64.25</c:v>
                </c:pt>
                <c:pt idx="324">
                  <c:v>64.31</c:v>
                </c:pt>
                <c:pt idx="325">
                  <c:v>64.37</c:v>
                </c:pt>
                <c:pt idx="326">
                  <c:v>64.41</c:v>
                </c:pt>
                <c:pt idx="327">
                  <c:v>64.459999999999994</c:v>
                </c:pt>
                <c:pt idx="328">
                  <c:v>64.53</c:v>
                </c:pt>
                <c:pt idx="329">
                  <c:v>64.569999999999993</c:v>
                </c:pt>
                <c:pt idx="330">
                  <c:v>64.63</c:v>
                </c:pt>
                <c:pt idx="331">
                  <c:v>64.680000000000007</c:v>
                </c:pt>
                <c:pt idx="332">
                  <c:v>64.739999999999995</c:v>
                </c:pt>
                <c:pt idx="333">
                  <c:v>64.78</c:v>
                </c:pt>
                <c:pt idx="334">
                  <c:v>64.84</c:v>
                </c:pt>
                <c:pt idx="335">
                  <c:v>64.900000000000006</c:v>
                </c:pt>
                <c:pt idx="336">
                  <c:v>64.95</c:v>
                </c:pt>
                <c:pt idx="337">
                  <c:v>65.010000000000005</c:v>
                </c:pt>
                <c:pt idx="338">
                  <c:v>65.069999999999993</c:v>
                </c:pt>
                <c:pt idx="339">
                  <c:v>65.13</c:v>
                </c:pt>
                <c:pt idx="340">
                  <c:v>65.209999999999994</c:v>
                </c:pt>
                <c:pt idx="341">
                  <c:v>65.290000000000006</c:v>
                </c:pt>
                <c:pt idx="342">
                  <c:v>65.37</c:v>
                </c:pt>
                <c:pt idx="343">
                  <c:v>65.459999999999994</c:v>
                </c:pt>
                <c:pt idx="344">
                  <c:v>65.55</c:v>
                </c:pt>
                <c:pt idx="345">
                  <c:v>65.62</c:v>
                </c:pt>
                <c:pt idx="346">
                  <c:v>65.69</c:v>
                </c:pt>
                <c:pt idx="347">
                  <c:v>65.77</c:v>
                </c:pt>
                <c:pt idx="348">
                  <c:v>65.84</c:v>
                </c:pt>
                <c:pt idx="349">
                  <c:v>65.89</c:v>
                </c:pt>
                <c:pt idx="350">
                  <c:v>65.94</c:v>
                </c:pt>
                <c:pt idx="351">
                  <c:v>65.989999999999995</c:v>
                </c:pt>
                <c:pt idx="352">
                  <c:v>66.02</c:v>
                </c:pt>
                <c:pt idx="353">
                  <c:v>66.040000000000006</c:v>
                </c:pt>
                <c:pt idx="354">
                  <c:v>66.06</c:v>
                </c:pt>
                <c:pt idx="355">
                  <c:v>66.09</c:v>
                </c:pt>
                <c:pt idx="356">
                  <c:v>66.12</c:v>
                </c:pt>
                <c:pt idx="357">
                  <c:v>66.16</c:v>
                </c:pt>
                <c:pt idx="358">
                  <c:v>66.2</c:v>
                </c:pt>
                <c:pt idx="359">
                  <c:v>66.25</c:v>
                </c:pt>
                <c:pt idx="360">
                  <c:v>66.3</c:v>
                </c:pt>
                <c:pt idx="361">
                  <c:v>66.34</c:v>
                </c:pt>
                <c:pt idx="362">
                  <c:v>66.38</c:v>
                </c:pt>
                <c:pt idx="363">
                  <c:v>66.430000000000007</c:v>
                </c:pt>
                <c:pt idx="364">
                  <c:v>66.47</c:v>
                </c:pt>
                <c:pt idx="365">
                  <c:v>66.52</c:v>
                </c:pt>
                <c:pt idx="366">
                  <c:v>66.56</c:v>
                </c:pt>
                <c:pt idx="367">
                  <c:v>66.599999999999994</c:v>
                </c:pt>
                <c:pt idx="368">
                  <c:v>66.63</c:v>
                </c:pt>
                <c:pt idx="369">
                  <c:v>66.66</c:v>
                </c:pt>
                <c:pt idx="370">
                  <c:v>66.7</c:v>
                </c:pt>
                <c:pt idx="371">
                  <c:v>66.739999999999995</c:v>
                </c:pt>
                <c:pt idx="372">
                  <c:v>66.760000000000005</c:v>
                </c:pt>
                <c:pt idx="373">
                  <c:v>66.8</c:v>
                </c:pt>
                <c:pt idx="374">
                  <c:v>66.83</c:v>
                </c:pt>
                <c:pt idx="375">
                  <c:v>66.849999999999994</c:v>
                </c:pt>
                <c:pt idx="376">
                  <c:v>66.88</c:v>
                </c:pt>
                <c:pt idx="377">
                  <c:v>66.91</c:v>
                </c:pt>
                <c:pt idx="378">
                  <c:v>66.94</c:v>
                </c:pt>
                <c:pt idx="379">
                  <c:v>66.959999999999994</c:v>
                </c:pt>
                <c:pt idx="380">
                  <c:v>66.989999999999995</c:v>
                </c:pt>
                <c:pt idx="381">
                  <c:v>67.02</c:v>
                </c:pt>
                <c:pt idx="382">
                  <c:v>67.040000000000006</c:v>
                </c:pt>
                <c:pt idx="383">
                  <c:v>67.069999999999993</c:v>
                </c:pt>
                <c:pt idx="384">
                  <c:v>67.09</c:v>
                </c:pt>
                <c:pt idx="385">
                  <c:v>67.099999999999994</c:v>
                </c:pt>
                <c:pt idx="386">
                  <c:v>67.11</c:v>
                </c:pt>
                <c:pt idx="387">
                  <c:v>67.09</c:v>
                </c:pt>
                <c:pt idx="388">
                  <c:v>67.069999999999993</c:v>
                </c:pt>
                <c:pt idx="389">
                  <c:v>67.040000000000006</c:v>
                </c:pt>
                <c:pt idx="390">
                  <c:v>67.010000000000005</c:v>
                </c:pt>
                <c:pt idx="391">
                  <c:v>66.989999999999995</c:v>
                </c:pt>
                <c:pt idx="392">
                  <c:v>66.97</c:v>
                </c:pt>
                <c:pt idx="393">
                  <c:v>66.959999999999994</c:v>
                </c:pt>
                <c:pt idx="394">
                  <c:v>66.959999999999994</c:v>
                </c:pt>
                <c:pt idx="395">
                  <c:v>66.959999999999994</c:v>
                </c:pt>
                <c:pt idx="396">
                  <c:v>66.94</c:v>
                </c:pt>
                <c:pt idx="397">
                  <c:v>66.92</c:v>
                </c:pt>
                <c:pt idx="398">
                  <c:v>66.92</c:v>
                </c:pt>
                <c:pt idx="399">
                  <c:v>66.930000000000007</c:v>
                </c:pt>
                <c:pt idx="400">
                  <c:v>66.98</c:v>
                </c:pt>
                <c:pt idx="401">
                  <c:v>67.040000000000006</c:v>
                </c:pt>
                <c:pt idx="402">
                  <c:v>67.08</c:v>
                </c:pt>
                <c:pt idx="403">
                  <c:v>67.12</c:v>
                </c:pt>
                <c:pt idx="404">
                  <c:v>67.150000000000006</c:v>
                </c:pt>
                <c:pt idx="405">
                  <c:v>67.17</c:v>
                </c:pt>
                <c:pt idx="406">
                  <c:v>67.209999999999994</c:v>
                </c:pt>
                <c:pt idx="407">
                  <c:v>67.23</c:v>
                </c:pt>
                <c:pt idx="408">
                  <c:v>67.260000000000005</c:v>
                </c:pt>
                <c:pt idx="409">
                  <c:v>67.3</c:v>
                </c:pt>
                <c:pt idx="410">
                  <c:v>67.319999999999993</c:v>
                </c:pt>
                <c:pt idx="411">
                  <c:v>67.33</c:v>
                </c:pt>
                <c:pt idx="412">
                  <c:v>67.319999999999993</c:v>
                </c:pt>
                <c:pt idx="413">
                  <c:v>67.33</c:v>
                </c:pt>
                <c:pt idx="414">
                  <c:v>67.34</c:v>
                </c:pt>
                <c:pt idx="415">
                  <c:v>67.37</c:v>
                </c:pt>
                <c:pt idx="416">
                  <c:v>67.39</c:v>
                </c:pt>
                <c:pt idx="417">
                  <c:v>67.42</c:v>
                </c:pt>
                <c:pt idx="418">
                  <c:v>67.45</c:v>
                </c:pt>
                <c:pt idx="419">
                  <c:v>67.48</c:v>
                </c:pt>
                <c:pt idx="420">
                  <c:v>67.5</c:v>
                </c:pt>
                <c:pt idx="421">
                  <c:v>67.540000000000006</c:v>
                </c:pt>
                <c:pt idx="422">
                  <c:v>67.569999999999993</c:v>
                </c:pt>
                <c:pt idx="423">
                  <c:v>67.59</c:v>
                </c:pt>
                <c:pt idx="424">
                  <c:v>67.62</c:v>
                </c:pt>
                <c:pt idx="425">
                  <c:v>67.650000000000006</c:v>
                </c:pt>
                <c:pt idx="426">
                  <c:v>67.67</c:v>
                </c:pt>
                <c:pt idx="427">
                  <c:v>67.7</c:v>
                </c:pt>
                <c:pt idx="428">
                  <c:v>67.709999999999994</c:v>
                </c:pt>
                <c:pt idx="429">
                  <c:v>67.739999999999995</c:v>
                </c:pt>
                <c:pt idx="430">
                  <c:v>67.75</c:v>
                </c:pt>
                <c:pt idx="431">
                  <c:v>67.77</c:v>
                </c:pt>
                <c:pt idx="432">
                  <c:v>67.790000000000006</c:v>
                </c:pt>
                <c:pt idx="433">
                  <c:v>67.81</c:v>
                </c:pt>
                <c:pt idx="434">
                  <c:v>67.83</c:v>
                </c:pt>
                <c:pt idx="435">
                  <c:v>67.83</c:v>
                </c:pt>
                <c:pt idx="436">
                  <c:v>67.849999999999994</c:v>
                </c:pt>
                <c:pt idx="437">
                  <c:v>67.849999999999994</c:v>
                </c:pt>
                <c:pt idx="438">
                  <c:v>67.86</c:v>
                </c:pt>
                <c:pt idx="439">
                  <c:v>67.86</c:v>
                </c:pt>
                <c:pt idx="440">
                  <c:v>67.88</c:v>
                </c:pt>
                <c:pt idx="441">
                  <c:v>67.89</c:v>
                </c:pt>
                <c:pt idx="442">
                  <c:v>67.91</c:v>
                </c:pt>
                <c:pt idx="443">
                  <c:v>67.92</c:v>
                </c:pt>
                <c:pt idx="444">
                  <c:v>67.930000000000007</c:v>
                </c:pt>
                <c:pt idx="445">
                  <c:v>67.92</c:v>
                </c:pt>
                <c:pt idx="446">
                  <c:v>67.92</c:v>
                </c:pt>
                <c:pt idx="447">
                  <c:v>67.930000000000007</c:v>
                </c:pt>
                <c:pt idx="448">
                  <c:v>67.94</c:v>
                </c:pt>
                <c:pt idx="449">
                  <c:v>67.95</c:v>
                </c:pt>
                <c:pt idx="450">
                  <c:v>67.95</c:v>
                </c:pt>
                <c:pt idx="451">
                  <c:v>67.97</c:v>
                </c:pt>
                <c:pt idx="452">
                  <c:v>67.98</c:v>
                </c:pt>
                <c:pt idx="453">
                  <c:v>68</c:v>
                </c:pt>
                <c:pt idx="454">
                  <c:v>68.02</c:v>
                </c:pt>
                <c:pt idx="455">
                  <c:v>68.040000000000006</c:v>
                </c:pt>
                <c:pt idx="456">
                  <c:v>68.06</c:v>
                </c:pt>
                <c:pt idx="457">
                  <c:v>68.06</c:v>
                </c:pt>
                <c:pt idx="458">
                  <c:v>68.08</c:v>
                </c:pt>
                <c:pt idx="459">
                  <c:v>68.09</c:v>
                </c:pt>
                <c:pt idx="460">
                  <c:v>68.11</c:v>
                </c:pt>
                <c:pt idx="461">
                  <c:v>68.13</c:v>
                </c:pt>
                <c:pt idx="462">
                  <c:v>68.13</c:v>
                </c:pt>
                <c:pt idx="463">
                  <c:v>68.14</c:v>
                </c:pt>
                <c:pt idx="464">
                  <c:v>68.150000000000006</c:v>
                </c:pt>
                <c:pt idx="465">
                  <c:v>68.150000000000006</c:v>
                </c:pt>
                <c:pt idx="466">
                  <c:v>68.150000000000006</c:v>
                </c:pt>
                <c:pt idx="467">
                  <c:v>68.16</c:v>
                </c:pt>
                <c:pt idx="468">
                  <c:v>68.16</c:v>
                </c:pt>
                <c:pt idx="469">
                  <c:v>68.16</c:v>
                </c:pt>
                <c:pt idx="470">
                  <c:v>68.16</c:v>
                </c:pt>
                <c:pt idx="471">
                  <c:v>68.14</c:v>
                </c:pt>
                <c:pt idx="472">
                  <c:v>68.14</c:v>
                </c:pt>
                <c:pt idx="473">
                  <c:v>68.150000000000006</c:v>
                </c:pt>
                <c:pt idx="474">
                  <c:v>68.150000000000006</c:v>
                </c:pt>
                <c:pt idx="475">
                  <c:v>68.150000000000006</c:v>
                </c:pt>
                <c:pt idx="476">
                  <c:v>68.16</c:v>
                </c:pt>
                <c:pt idx="477">
                  <c:v>68.16</c:v>
                </c:pt>
                <c:pt idx="478">
                  <c:v>68.150000000000006</c:v>
                </c:pt>
                <c:pt idx="479">
                  <c:v>68.150000000000006</c:v>
                </c:pt>
                <c:pt idx="480">
                  <c:v>68.150000000000006</c:v>
                </c:pt>
                <c:pt idx="481">
                  <c:v>68.14</c:v>
                </c:pt>
                <c:pt idx="482">
                  <c:v>68.150000000000006</c:v>
                </c:pt>
                <c:pt idx="483">
                  <c:v>68.14</c:v>
                </c:pt>
                <c:pt idx="484">
                  <c:v>68.150000000000006</c:v>
                </c:pt>
                <c:pt idx="485">
                  <c:v>68.150000000000006</c:v>
                </c:pt>
                <c:pt idx="486">
                  <c:v>68.14</c:v>
                </c:pt>
                <c:pt idx="487">
                  <c:v>68.150000000000006</c:v>
                </c:pt>
                <c:pt idx="488">
                  <c:v>68.150000000000006</c:v>
                </c:pt>
                <c:pt idx="489">
                  <c:v>68.16</c:v>
                </c:pt>
                <c:pt idx="490">
                  <c:v>68.180000000000007</c:v>
                </c:pt>
                <c:pt idx="491">
                  <c:v>68.2</c:v>
                </c:pt>
                <c:pt idx="492">
                  <c:v>68.22</c:v>
                </c:pt>
                <c:pt idx="493">
                  <c:v>68.239999999999995</c:v>
                </c:pt>
                <c:pt idx="494">
                  <c:v>68.27</c:v>
                </c:pt>
                <c:pt idx="495">
                  <c:v>68.290000000000006</c:v>
                </c:pt>
                <c:pt idx="496">
                  <c:v>68.31</c:v>
                </c:pt>
                <c:pt idx="497">
                  <c:v>68.319999999999993</c:v>
                </c:pt>
                <c:pt idx="498">
                  <c:v>68.34</c:v>
                </c:pt>
                <c:pt idx="499">
                  <c:v>68.349999999999994</c:v>
                </c:pt>
                <c:pt idx="500">
                  <c:v>68.36</c:v>
                </c:pt>
                <c:pt idx="501">
                  <c:v>68.37</c:v>
                </c:pt>
                <c:pt idx="502">
                  <c:v>68.37</c:v>
                </c:pt>
                <c:pt idx="503">
                  <c:v>68.38</c:v>
                </c:pt>
                <c:pt idx="504">
                  <c:v>68.38</c:v>
                </c:pt>
                <c:pt idx="505">
                  <c:v>68.39</c:v>
                </c:pt>
                <c:pt idx="506">
                  <c:v>68.39</c:v>
                </c:pt>
                <c:pt idx="507">
                  <c:v>68.39</c:v>
                </c:pt>
                <c:pt idx="508">
                  <c:v>68.39</c:v>
                </c:pt>
                <c:pt idx="509">
                  <c:v>68.39</c:v>
                </c:pt>
                <c:pt idx="510">
                  <c:v>68.39</c:v>
                </c:pt>
                <c:pt idx="511">
                  <c:v>68.400000000000006</c:v>
                </c:pt>
                <c:pt idx="512">
                  <c:v>68.400000000000006</c:v>
                </c:pt>
                <c:pt idx="513">
                  <c:v>68.41</c:v>
                </c:pt>
                <c:pt idx="514">
                  <c:v>68.400000000000006</c:v>
                </c:pt>
                <c:pt idx="515">
                  <c:v>68.41</c:v>
                </c:pt>
                <c:pt idx="516">
                  <c:v>68.42</c:v>
                </c:pt>
                <c:pt idx="517">
                  <c:v>68.430000000000007</c:v>
                </c:pt>
                <c:pt idx="518">
                  <c:v>68.44</c:v>
                </c:pt>
                <c:pt idx="519">
                  <c:v>68.45</c:v>
                </c:pt>
                <c:pt idx="520">
                  <c:v>68.47</c:v>
                </c:pt>
                <c:pt idx="521">
                  <c:v>68.48</c:v>
                </c:pt>
                <c:pt idx="522">
                  <c:v>68.489999999999995</c:v>
                </c:pt>
                <c:pt idx="523">
                  <c:v>68.489999999999995</c:v>
                </c:pt>
                <c:pt idx="524">
                  <c:v>68.489999999999995</c:v>
                </c:pt>
                <c:pt idx="525">
                  <c:v>68.5</c:v>
                </c:pt>
                <c:pt idx="526">
                  <c:v>68.510000000000005</c:v>
                </c:pt>
                <c:pt idx="527">
                  <c:v>68.53</c:v>
                </c:pt>
                <c:pt idx="528">
                  <c:v>68.540000000000006</c:v>
                </c:pt>
                <c:pt idx="529">
                  <c:v>68.55</c:v>
                </c:pt>
                <c:pt idx="530">
                  <c:v>68.55</c:v>
                </c:pt>
                <c:pt idx="531">
                  <c:v>68.55</c:v>
                </c:pt>
                <c:pt idx="532">
                  <c:v>68.55</c:v>
                </c:pt>
                <c:pt idx="533">
                  <c:v>68.56</c:v>
                </c:pt>
                <c:pt idx="534">
                  <c:v>68.53</c:v>
                </c:pt>
                <c:pt idx="535">
                  <c:v>68.510000000000005</c:v>
                </c:pt>
                <c:pt idx="536">
                  <c:v>68.489999999999995</c:v>
                </c:pt>
                <c:pt idx="537">
                  <c:v>68.459999999999994</c:v>
                </c:pt>
                <c:pt idx="538">
                  <c:v>68.44</c:v>
                </c:pt>
                <c:pt idx="539">
                  <c:v>68.44</c:v>
                </c:pt>
                <c:pt idx="540">
                  <c:v>68.430000000000007</c:v>
                </c:pt>
                <c:pt idx="541">
                  <c:v>68.42</c:v>
                </c:pt>
                <c:pt idx="542">
                  <c:v>68.430000000000007</c:v>
                </c:pt>
                <c:pt idx="543">
                  <c:v>68.42</c:v>
                </c:pt>
                <c:pt idx="544">
                  <c:v>68.42</c:v>
                </c:pt>
                <c:pt idx="545">
                  <c:v>68.430000000000007</c:v>
                </c:pt>
                <c:pt idx="546">
                  <c:v>68.44</c:v>
                </c:pt>
                <c:pt idx="547">
                  <c:v>68.459999999999994</c:v>
                </c:pt>
                <c:pt idx="548">
                  <c:v>68.48</c:v>
                </c:pt>
                <c:pt idx="549">
                  <c:v>68.5</c:v>
                </c:pt>
                <c:pt idx="550">
                  <c:v>68.510000000000005</c:v>
                </c:pt>
                <c:pt idx="551">
                  <c:v>68.52</c:v>
                </c:pt>
                <c:pt idx="552">
                  <c:v>68.53</c:v>
                </c:pt>
                <c:pt idx="553">
                  <c:v>68.540000000000006</c:v>
                </c:pt>
                <c:pt idx="554">
                  <c:v>68.56</c:v>
                </c:pt>
                <c:pt idx="555">
                  <c:v>68.569999999999993</c:v>
                </c:pt>
                <c:pt idx="556">
                  <c:v>68.59</c:v>
                </c:pt>
                <c:pt idx="557">
                  <c:v>68.599999999999994</c:v>
                </c:pt>
                <c:pt idx="558">
                  <c:v>68.599999999999994</c:v>
                </c:pt>
                <c:pt idx="559">
                  <c:v>68.599999999999994</c:v>
                </c:pt>
                <c:pt idx="560">
                  <c:v>68.61</c:v>
                </c:pt>
                <c:pt idx="561">
                  <c:v>68.62</c:v>
                </c:pt>
                <c:pt idx="562">
                  <c:v>68.63</c:v>
                </c:pt>
                <c:pt idx="563">
                  <c:v>68.650000000000006</c:v>
                </c:pt>
                <c:pt idx="564">
                  <c:v>68.650000000000006</c:v>
                </c:pt>
                <c:pt idx="565">
                  <c:v>68.650000000000006</c:v>
                </c:pt>
                <c:pt idx="566">
                  <c:v>68.66</c:v>
                </c:pt>
                <c:pt idx="567">
                  <c:v>68.66</c:v>
                </c:pt>
                <c:pt idx="568">
                  <c:v>68.66</c:v>
                </c:pt>
                <c:pt idx="569">
                  <c:v>68.66</c:v>
                </c:pt>
                <c:pt idx="570">
                  <c:v>68.67</c:v>
                </c:pt>
                <c:pt idx="571">
                  <c:v>68.67</c:v>
                </c:pt>
                <c:pt idx="572">
                  <c:v>68.67</c:v>
                </c:pt>
                <c:pt idx="573">
                  <c:v>68.69</c:v>
                </c:pt>
                <c:pt idx="574">
                  <c:v>68.7</c:v>
                </c:pt>
                <c:pt idx="575">
                  <c:v>68.709999999999994</c:v>
                </c:pt>
                <c:pt idx="576">
                  <c:v>68.72</c:v>
                </c:pt>
                <c:pt idx="577">
                  <c:v>68.73</c:v>
                </c:pt>
                <c:pt idx="578">
                  <c:v>68.739999999999995</c:v>
                </c:pt>
                <c:pt idx="579">
                  <c:v>68.760000000000005</c:v>
                </c:pt>
                <c:pt idx="580">
                  <c:v>68.760000000000005</c:v>
                </c:pt>
                <c:pt idx="581">
                  <c:v>68.78</c:v>
                </c:pt>
                <c:pt idx="582">
                  <c:v>68.8</c:v>
                </c:pt>
                <c:pt idx="583">
                  <c:v>68.81</c:v>
                </c:pt>
                <c:pt idx="584">
                  <c:v>68.83</c:v>
                </c:pt>
                <c:pt idx="585">
                  <c:v>68.84</c:v>
                </c:pt>
                <c:pt idx="586">
                  <c:v>68.849999999999994</c:v>
                </c:pt>
                <c:pt idx="587">
                  <c:v>68.84</c:v>
                </c:pt>
                <c:pt idx="588">
                  <c:v>68.849999999999994</c:v>
                </c:pt>
                <c:pt idx="589">
                  <c:v>68.84</c:v>
                </c:pt>
                <c:pt idx="590">
                  <c:v>68.84</c:v>
                </c:pt>
                <c:pt idx="591">
                  <c:v>68.84</c:v>
                </c:pt>
                <c:pt idx="592">
                  <c:v>68.84</c:v>
                </c:pt>
                <c:pt idx="593">
                  <c:v>68.849999999999994</c:v>
                </c:pt>
                <c:pt idx="594">
                  <c:v>68.849999999999994</c:v>
                </c:pt>
                <c:pt idx="595">
                  <c:v>68.849999999999994</c:v>
                </c:pt>
                <c:pt idx="596">
                  <c:v>68.83</c:v>
                </c:pt>
                <c:pt idx="597">
                  <c:v>68.84</c:v>
                </c:pt>
                <c:pt idx="598">
                  <c:v>68.84</c:v>
                </c:pt>
                <c:pt idx="599">
                  <c:v>68.84</c:v>
                </c:pt>
                <c:pt idx="600">
                  <c:v>68.84</c:v>
                </c:pt>
                <c:pt idx="601">
                  <c:v>68.84</c:v>
                </c:pt>
                <c:pt idx="602">
                  <c:v>68.84</c:v>
                </c:pt>
                <c:pt idx="603">
                  <c:v>68.849999999999994</c:v>
                </c:pt>
                <c:pt idx="604">
                  <c:v>68.84</c:v>
                </c:pt>
                <c:pt idx="605">
                  <c:v>68.849999999999994</c:v>
                </c:pt>
                <c:pt idx="606">
                  <c:v>68.849999999999994</c:v>
                </c:pt>
                <c:pt idx="607">
                  <c:v>68.849999999999994</c:v>
                </c:pt>
                <c:pt idx="608">
                  <c:v>68.86</c:v>
                </c:pt>
                <c:pt idx="609">
                  <c:v>68.86</c:v>
                </c:pt>
                <c:pt idx="610">
                  <c:v>68.849999999999994</c:v>
                </c:pt>
                <c:pt idx="611">
                  <c:v>68.849999999999994</c:v>
                </c:pt>
                <c:pt idx="612">
                  <c:v>68.84</c:v>
                </c:pt>
                <c:pt idx="613">
                  <c:v>68.849999999999994</c:v>
                </c:pt>
                <c:pt idx="614">
                  <c:v>68.84</c:v>
                </c:pt>
                <c:pt idx="615">
                  <c:v>68.84</c:v>
                </c:pt>
                <c:pt idx="616">
                  <c:v>68.84</c:v>
                </c:pt>
                <c:pt idx="617">
                  <c:v>68.84</c:v>
                </c:pt>
                <c:pt idx="618">
                  <c:v>68.84</c:v>
                </c:pt>
                <c:pt idx="619">
                  <c:v>68.84</c:v>
                </c:pt>
                <c:pt idx="620">
                  <c:v>68.849999999999994</c:v>
                </c:pt>
                <c:pt idx="621">
                  <c:v>68.849999999999994</c:v>
                </c:pt>
                <c:pt idx="622">
                  <c:v>68.86</c:v>
                </c:pt>
                <c:pt idx="623">
                  <c:v>68.87</c:v>
                </c:pt>
                <c:pt idx="624">
                  <c:v>68.88</c:v>
                </c:pt>
                <c:pt idx="625">
                  <c:v>68.88</c:v>
                </c:pt>
                <c:pt idx="626">
                  <c:v>68.88</c:v>
                </c:pt>
                <c:pt idx="627">
                  <c:v>68.89</c:v>
                </c:pt>
                <c:pt idx="628">
                  <c:v>68.900000000000006</c:v>
                </c:pt>
                <c:pt idx="629">
                  <c:v>68.900000000000006</c:v>
                </c:pt>
                <c:pt idx="630">
                  <c:v>68.91</c:v>
                </c:pt>
                <c:pt idx="631">
                  <c:v>68.92</c:v>
                </c:pt>
                <c:pt idx="632">
                  <c:v>68.91</c:v>
                </c:pt>
                <c:pt idx="633">
                  <c:v>68.92</c:v>
                </c:pt>
                <c:pt idx="634">
                  <c:v>68.92</c:v>
                </c:pt>
                <c:pt idx="635">
                  <c:v>68.92</c:v>
                </c:pt>
                <c:pt idx="636">
                  <c:v>68.91</c:v>
                </c:pt>
                <c:pt idx="637">
                  <c:v>68.91</c:v>
                </c:pt>
                <c:pt idx="638">
                  <c:v>68.900000000000006</c:v>
                </c:pt>
                <c:pt idx="639">
                  <c:v>68.89</c:v>
                </c:pt>
                <c:pt idx="640">
                  <c:v>68.89</c:v>
                </c:pt>
                <c:pt idx="641">
                  <c:v>68.87</c:v>
                </c:pt>
                <c:pt idx="642">
                  <c:v>68.87</c:v>
                </c:pt>
                <c:pt idx="643">
                  <c:v>68.86</c:v>
                </c:pt>
                <c:pt idx="644">
                  <c:v>68.86</c:v>
                </c:pt>
                <c:pt idx="645">
                  <c:v>68.849999999999994</c:v>
                </c:pt>
                <c:pt idx="646">
                  <c:v>68.849999999999994</c:v>
                </c:pt>
                <c:pt idx="647">
                  <c:v>68.84</c:v>
                </c:pt>
                <c:pt idx="648">
                  <c:v>68.83</c:v>
                </c:pt>
                <c:pt idx="649">
                  <c:v>68.819999999999993</c:v>
                </c:pt>
                <c:pt idx="650">
                  <c:v>68.83</c:v>
                </c:pt>
                <c:pt idx="651">
                  <c:v>68.83</c:v>
                </c:pt>
                <c:pt idx="652">
                  <c:v>68.84</c:v>
                </c:pt>
                <c:pt idx="653">
                  <c:v>68.84</c:v>
                </c:pt>
                <c:pt idx="654">
                  <c:v>68.86</c:v>
                </c:pt>
                <c:pt idx="655">
                  <c:v>68.87</c:v>
                </c:pt>
                <c:pt idx="656">
                  <c:v>68.88</c:v>
                </c:pt>
                <c:pt idx="657">
                  <c:v>68.900000000000006</c:v>
                </c:pt>
                <c:pt idx="658">
                  <c:v>68.900000000000006</c:v>
                </c:pt>
                <c:pt idx="659">
                  <c:v>68.91</c:v>
                </c:pt>
                <c:pt idx="660">
                  <c:v>68.91</c:v>
                </c:pt>
                <c:pt idx="661">
                  <c:v>68.92</c:v>
                </c:pt>
                <c:pt idx="662">
                  <c:v>68.92</c:v>
                </c:pt>
                <c:pt idx="663">
                  <c:v>68.930000000000007</c:v>
                </c:pt>
                <c:pt idx="664">
                  <c:v>68.930000000000007</c:v>
                </c:pt>
                <c:pt idx="665">
                  <c:v>68.92</c:v>
                </c:pt>
                <c:pt idx="666">
                  <c:v>68.930000000000007</c:v>
                </c:pt>
                <c:pt idx="667">
                  <c:v>68.930000000000007</c:v>
                </c:pt>
                <c:pt idx="668">
                  <c:v>68.930000000000007</c:v>
                </c:pt>
                <c:pt idx="669">
                  <c:v>68.94</c:v>
                </c:pt>
                <c:pt idx="670">
                  <c:v>68.930000000000007</c:v>
                </c:pt>
                <c:pt idx="671">
                  <c:v>68.930000000000007</c:v>
                </c:pt>
                <c:pt idx="672">
                  <c:v>68.94</c:v>
                </c:pt>
                <c:pt idx="673">
                  <c:v>68.95</c:v>
                </c:pt>
                <c:pt idx="674">
                  <c:v>68.959999999999994</c:v>
                </c:pt>
                <c:pt idx="675">
                  <c:v>68.98</c:v>
                </c:pt>
                <c:pt idx="676">
                  <c:v>68.989999999999995</c:v>
                </c:pt>
                <c:pt idx="677">
                  <c:v>69</c:v>
                </c:pt>
                <c:pt idx="678">
                  <c:v>69</c:v>
                </c:pt>
                <c:pt idx="679">
                  <c:v>69.010000000000005</c:v>
                </c:pt>
                <c:pt idx="680">
                  <c:v>69</c:v>
                </c:pt>
                <c:pt idx="681">
                  <c:v>69</c:v>
                </c:pt>
                <c:pt idx="682">
                  <c:v>69</c:v>
                </c:pt>
                <c:pt idx="683">
                  <c:v>69</c:v>
                </c:pt>
                <c:pt idx="684">
                  <c:v>68.989999999999995</c:v>
                </c:pt>
                <c:pt idx="685">
                  <c:v>68.989999999999995</c:v>
                </c:pt>
                <c:pt idx="686">
                  <c:v>68.98</c:v>
                </c:pt>
                <c:pt idx="687">
                  <c:v>68.98</c:v>
                </c:pt>
                <c:pt idx="688">
                  <c:v>68.97</c:v>
                </c:pt>
                <c:pt idx="689">
                  <c:v>68.959999999999994</c:v>
                </c:pt>
                <c:pt idx="690">
                  <c:v>68.95</c:v>
                </c:pt>
                <c:pt idx="691">
                  <c:v>68.95</c:v>
                </c:pt>
                <c:pt idx="692">
                  <c:v>68.94</c:v>
                </c:pt>
                <c:pt idx="693">
                  <c:v>68.95</c:v>
                </c:pt>
                <c:pt idx="694">
                  <c:v>68.94</c:v>
                </c:pt>
                <c:pt idx="695">
                  <c:v>68.930000000000007</c:v>
                </c:pt>
                <c:pt idx="696">
                  <c:v>68.930000000000007</c:v>
                </c:pt>
                <c:pt idx="697">
                  <c:v>68.930000000000007</c:v>
                </c:pt>
                <c:pt idx="698">
                  <c:v>68.91</c:v>
                </c:pt>
                <c:pt idx="699">
                  <c:v>68.91</c:v>
                </c:pt>
                <c:pt idx="700">
                  <c:v>68.92</c:v>
                </c:pt>
                <c:pt idx="701">
                  <c:v>68.91</c:v>
                </c:pt>
                <c:pt idx="702">
                  <c:v>68.91</c:v>
                </c:pt>
                <c:pt idx="703">
                  <c:v>68.91</c:v>
                </c:pt>
                <c:pt idx="704">
                  <c:v>68.91</c:v>
                </c:pt>
                <c:pt idx="705">
                  <c:v>68.91</c:v>
                </c:pt>
                <c:pt idx="706">
                  <c:v>68.91</c:v>
                </c:pt>
                <c:pt idx="707">
                  <c:v>68.900000000000006</c:v>
                </c:pt>
                <c:pt idx="708">
                  <c:v>68.900000000000006</c:v>
                </c:pt>
                <c:pt idx="709">
                  <c:v>68.900000000000006</c:v>
                </c:pt>
                <c:pt idx="710">
                  <c:v>68.900000000000006</c:v>
                </c:pt>
                <c:pt idx="711">
                  <c:v>68.900000000000006</c:v>
                </c:pt>
                <c:pt idx="712">
                  <c:v>68.900000000000006</c:v>
                </c:pt>
                <c:pt idx="713">
                  <c:v>68.89</c:v>
                </c:pt>
                <c:pt idx="714">
                  <c:v>68.89</c:v>
                </c:pt>
                <c:pt idx="715">
                  <c:v>68.89</c:v>
                </c:pt>
                <c:pt idx="716">
                  <c:v>68.88</c:v>
                </c:pt>
                <c:pt idx="717">
                  <c:v>68.87</c:v>
                </c:pt>
                <c:pt idx="718">
                  <c:v>68.87</c:v>
                </c:pt>
                <c:pt idx="719">
                  <c:v>68.86</c:v>
                </c:pt>
                <c:pt idx="720">
                  <c:v>68.86</c:v>
                </c:pt>
                <c:pt idx="721">
                  <c:v>68.849999999999994</c:v>
                </c:pt>
                <c:pt idx="722">
                  <c:v>68.84</c:v>
                </c:pt>
                <c:pt idx="723">
                  <c:v>68.83</c:v>
                </c:pt>
                <c:pt idx="724">
                  <c:v>68.83</c:v>
                </c:pt>
                <c:pt idx="725">
                  <c:v>68.819999999999993</c:v>
                </c:pt>
                <c:pt idx="726">
                  <c:v>68.81</c:v>
                </c:pt>
                <c:pt idx="727">
                  <c:v>68.819999999999993</c:v>
                </c:pt>
                <c:pt idx="728">
                  <c:v>68.81</c:v>
                </c:pt>
                <c:pt idx="729">
                  <c:v>68.81</c:v>
                </c:pt>
                <c:pt idx="730">
                  <c:v>68.81</c:v>
                </c:pt>
                <c:pt idx="731">
                  <c:v>68.8</c:v>
                </c:pt>
                <c:pt idx="732">
                  <c:v>68.790000000000006</c:v>
                </c:pt>
                <c:pt idx="733">
                  <c:v>68.790000000000006</c:v>
                </c:pt>
                <c:pt idx="734">
                  <c:v>68.790000000000006</c:v>
                </c:pt>
                <c:pt idx="735">
                  <c:v>68.790000000000006</c:v>
                </c:pt>
                <c:pt idx="736">
                  <c:v>68.790000000000006</c:v>
                </c:pt>
                <c:pt idx="737">
                  <c:v>68.790000000000006</c:v>
                </c:pt>
                <c:pt idx="738">
                  <c:v>68.8</c:v>
                </c:pt>
                <c:pt idx="739">
                  <c:v>68.78</c:v>
                </c:pt>
                <c:pt idx="740">
                  <c:v>68.77</c:v>
                </c:pt>
                <c:pt idx="741">
                  <c:v>68.75</c:v>
                </c:pt>
                <c:pt idx="742">
                  <c:v>68.739999999999995</c:v>
                </c:pt>
                <c:pt idx="743">
                  <c:v>68.72</c:v>
                </c:pt>
                <c:pt idx="744">
                  <c:v>68.709999999999994</c:v>
                </c:pt>
                <c:pt idx="745">
                  <c:v>68.7</c:v>
                </c:pt>
                <c:pt idx="746">
                  <c:v>68.7</c:v>
                </c:pt>
                <c:pt idx="747">
                  <c:v>68.709999999999994</c:v>
                </c:pt>
                <c:pt idx="748">
                  <c:v>68.72</c:v>
                </c:pt>
                <c:pt idx="749">
                  <c:v>68.73</c:v>
                </c:pt>
                <c:pt idx="750">
                  <c:v>68.73</c:v>
                </c:pt>
                <c:pt idx="751">
                  <c:v>68.73</c:v>
                </c:pt>
                <c:pt idx="752">
                  <c:v>68.73</c:v>
                </c:pt>
                <c:pt idx="753">
                  <c:v>68.739999999999995</c:v>
                </c:pt>
                <c:pt idx="754">
                  <c:v>68.75</c:v>
                </c:pt>
                <c:pt idx="755">
                  <c:v>68.75</c:v>
                </c:pt>
                <c:pt idx="756">
                  <c:v>68.760000000000005</c:v>
                </c:pt>
                <c:pt idx="757">
                  <c:v>68.760000000000005</c:v>
                </c:pt>
                <c:pt idx="758">
                  <c:v>68.77</c:v>
                </c:pt>
                <c:pt idx="759">
                  <c:v>68.77</c:v>
                </c:pt>
                <c:pt idx="760">
                  <c:v>68.760000000000005</c:v>
                </c:pt>
                <c:pt idx="761">
                  <c:v>68.760000000000005</c:v>
                </c:pt>
                <c:pt idx="762">
                  <c:v>68.760000000000005</c:v>
                </c:pt>
                <c:pt idx="763">
                  <c:v>68.760000000000005</c:v>
                </c:pt>
                <c:pt idx="764">
                  <c:v>68.75</c:v>
                </c:pt>
                <c:pt idx="765">
                  <c:v>68.739999999999995</c:v>
                </c:pt>
                <c:pt idx="766">
                  <c:v>68.739999999999995</c:v>
                </c:pt>
                <c:pt idx="767">
                  <c:v>68.73</c:v>
                </c:pt>
                <c:pt idx="768">
                  <c:v>68.73</c:v>
                </c:pt>
                <c:pt idx="769">
                  <c:v>68.739999999999995</c:v>
                </c:pt>
                <c:pt idx="770">
                  <c:v>68.760000000000005</c:v>
                </c:pt>
                <c:pt idx="771">
                  <c:v>68.77</c:v>
                </c:pt>
                <c:pt idx="772">
                  <c:v>68.78</c:v>
                </c:pt>
                <c:pt idx="773">
                  <c:v>68.78</c:v>
                </c:pt>
                <c:pt idx="774">
                  <c:v>68.78</c:v>
                </c:pt>
                <c:pt idx="775">
                  <c:v>68.790000000000006</c:v>
                </c:pt>
                <c:pt idx="776">
                  <c:v>68.77</c:v>
                </c:pt>
                <c:pt idx="777">
                  <c:v>68.739999999999995</c:v>
                </c:pt>
                <c:pt idx="778">
                  <c:v>68.73</c:v>
                </c:pt>
                <c:pt idx="779">
                  <c:v>68.709999999999994</c:v>
                </c:pt>
                <c:pt idx="780">
                  <c:v>68.7</c:v>
                </c:pt>
                <c:pt idx="781">
                  <c:v>68.69</c:v>
                </c:pt>
                <c:pt idx="782">
                  <c:v>68.680000000000007</c:v>
                </c:pt>
                <c:pt idx="783">
                  <c:v>68.67</c:v>
                </c:pt>
                <c:pt idx="784">
                  <c:v>68.66</c:v>
                </c:pt>
                <c:pt idx="785">
                  <c:v>68.650000000000006</c:v>
                </c:pt>
                <c:pt idx="786">
                  <c:v>68.650000000000006</c:v>
                </c:pt>
                <c:pt idx="787">
                  <c:v>68.64</c:v>
                </c:pt>
                <c:pt idx="788">
                  <c:v>68.650000000000006</c:v>
                </c:pt>
                <c:pt idx="789">
                  <c:v>68.64</c:v>
                </c:pt>
                <c:pt idx="790">
                  <c:v>68.64</c:v>
                </c:pt>
                <c:pt idx="791">
                  <c:v>68.63</c:v>
                </c:pt>
                <c:pt idx="792">
                  <c:v>68.63</c:v>
                </c:pt>
                <c:pt idx="793">
                  <c:v>68.64</c:v>
                </c:pt>
                <c:pt idx="794">
                  <c:v>68.64</c:v>
                </c:pt>
                <c:pt idx="795">
                  <c:v>68.64</c:v>
                </c:pt>
                <c:pt idx="796">
                  <c:v>68.64</c:v>
                </c:pt>
                <c:pt idx="797">
                  <c:v>68.64</c:v>
                </c:pt>
                <c:pt idx="798">
                  <c:v>68.650000000000006</c:v>
                </c:pt>
                <c:pt idx="799">
                  <c:v>68.66</c:v>
                </c:pt>
                <c:pt idx="800">
                  <c:v>68.66</c:v>
                </c:pt>
                <c:pt idx="801">
                  <c:v>68.67</c:v>
                </c:pt>
                <c:pt idx="802">
                  <c:v>68.680000000000007</c:v>
                </c:pt>
                <c:pt idx="803">
                  <c:v>68.7</c:v>
                </c:pt>
                <c:pt idx="804">
                  <c:v>68.709999999999994</c:v>
                </c:pt>
                <c:pt idx="805">
                  <c:v>68.709999999999994</c:v>
                </c:pt>
                <c:pt idx="806">
                  <c:v>68.72</c:v>
                </c:pt>
                <c:pt idx="807">
                  <c:v>68.73</c:v>
                </c:pt>
                <c:pt idx="808">
                  <c:v>68.739999999999995</c:v>
                </c:pt>
                <c:pt idx="809">
                  <c:v>68.73</c:v>
                </c:pt>
                <c:pt idx="810">
                  <c:v>68.73</c:v>
                </c:pt>
                <c:pt idx="811">
                  <c:v>68.73</c:v>
                </c:pt>
                <c:pt idx="812">
                  <c:v>68.73</c:v>
                </c:pt>
                <c:pt idx="813">
                  <c:v>68.73</c:v>
                </c:pt>
                <c:pt idx="814">
                  <c:v>68.72</c:v>
                </c:pt>
                <c:pt idx="815">
                  <c:v>68.72</c:v>
                </c:pt>
                <c:pt idx="816">
                  <c:v>68.7</c:v>
                </c:pt>
                <c:pt idx="817">
                  <c:v>68.7</c:v>
                </c:pt>
                <c:pt idx="818">
                  <c:v>68.69</c:v>
                </c:pt>
                <c:pt idx="819">
                  <c:v>68.680000000000007</c:v>
                </c:pt>
                <c:pt idx="820">
                  <c:v>68.67</c:v>
                </c:pt>
                <c:pt idx="821">
                  <c:v>68.67</c:v>
                </c:pt>
                <c:pt idx="822">
                  <c:v>68.66</c:v>
                </c:pt>
                <c:pt idx="823">
                  <c:v>68.66</c:v>
                </c:pt>
                <c:pt idx="824">
                  <c:v>68.66</c:v>
                </c:pt>
                <c:pt idx="825">
                  <c:v>68.66</c:v>
                </c:pt>
                <c:pt idx="826">
                  <c:v>68.66</c:v>
                </c:pt>
                <c:pt idx="827">
                  <c:v>68.66</c:v>
                </c:pt>
                <c:pt idx="828">
                  <c:v>68.66</c:v>
                </c:pt>
                <c:pt idx="829">
                  <c:v>68.66</c:v>
                </c:pt>
                <c:pt idx="830">
                  <c:v>68.66</c:v>
                </c:pt>
                <c:pt idx="831">
                  <c:v>68.650000000000006</c:v>
                </c:pt>
                <c:pt idx="832">
                  <c:v>68.650000000000006</c:v>
                </c:pt>
                <c:pt idx="833">
                  <c:v>68.64</c:v>
                </c:pt>
                <c:pt idx="834">
                  <c:v>68.650000000000006</c:v>
                </c:pt>
                <c:pt idx="835">
                  <c:v>68.64</c:v>
                </c:pt>
                <c:pt idx="836">
                  <c:v>68.64</c:v>
                </c:pt>
                <c:pt idx="837">
                  <c:v>68.64</c:v>
                </c:pt>
                <c:pt idx="838">
                  <c:v>68.64</c:v>
                </c:pt>
                <c:pt idx="839">
                  <c:v>68.63</c:v>
                </c:pt>
                <c:pt idx="840">
                  <c:v>68.64</c:v>
                </c:pt>
                <c:pt idx="841">
                  <c:v>68.63</c:v>
                </c:pt>
                <c:pt idx="842">
                  <c:v>68.63</c:v>
                </c:pt>
                <c:pt idx="843">
                  <c:v>68.62</c:v>
                </c:pt>
                <c:pt idx="844">
                  <c:v>68.61</c:v>
                </c:pt>
                <c:pt idx="845">
                  <c:v>68.61</c:v>
                </c:pt>
                <c:pt idx="846">
                  <c:v>68.61</c:v>
                </c:pt>
                <c:pt idx="847">
                  <c:v>68.61</c:v>
                </c:pt>
                <c:pt idx="848">
                  <c:v>68.62</c:v>
                </c:pt>
                <c:pt idx="849">
                  <c:v>68.61</c:v>
                </c:pt>
                <c:pt idx="850">
                  <c:v>68.599999999999994</c:v>
                </c:pt>
                <c:pt idx="851">
                  <c:v>68.599999999999994</c:v>
                </c:pt>
                <c:pt idx="852">
                  <c:v>68.59</c:v>
                </c:pt>
                <c:pt idx="853">
                  <c:v>68.599999999999994</c:v>
                </c:pt>
                <c:pt idx="854">
                  <c:v>68.599999999999994</c:v>
                </c:pt>
                <c:pt idx="855">
                  <c:v>68.61</c:v>
                </c:pt>
                <c:pt idx="856">
                  <c:v>68.61</c:v>
                </c:pt>
                <c:pt idx="857">
                  <c:v>68.599999999999994</c:v>
                </c:pt>
                <c:pt idx="858">
                  <c:v>68.61</c:v>
                </c:pt>
                <c:pt idx="859">
                  <c:v>68.61</c:v>
                </c:pt>
                <c:pt idx="860">
                  <c:v>68.61</c:v>
                </c:pt>
                <c:pt idx="861">
                  <c:v>68.62</c:v>
                </c:pt>
                <c:pt idx="862">
                  <c:v>68.63</c:v>
                </c:pt>
                <c:pt idx="863">
                  <c:v>68.64</c:v>
                </c:pt>
                <c:pt idx="864">
                  <c:v>68.63</c:v>
                </c:pt>
                <c:pt idx="865">
                  <c:v>68.63</c:v>
                </c:pt>
                <c:pt idx="866">
                  <c:v>68.62</c:v>
                </c:pt>
                <c:pt idx="867">
                  <c:v>68.62</c:v>
                </c:pt>
                <c:pt idx="868">
                  <c:v>68.63</c:v>
                </c:pt>
                <c:pt idx="869">
                  <c:v>68.63</c:v>
                </c:pt>
                <c:pt idx="870">
                  <c:v>68.63</c:v>
                </c:pt>
                <c:pt idx="871">
                  <c:v>68.64</c:v>
                </c:pt>
                <c:pt idx="872">
                  <c:v>68.64</c:v>
                </c:pt>
                <c:pt idx="873">
                  <c:v>68.650000000000006</c:v>
                </c:pt>
                <c:pt idx="874">
                  <c:v>68.64</c:v>
                </c:pt>
                <c:pt idx="875">
                  <c:v>68.650000000000006</c:v>
                </c:pt>
                <c:pt idx="876">
                  <c:v>68.66</c:v>
                </c:pt>
                <c:pt idx="877">
                  <c:v>68.66</c:v>
                </c:pt>
                <c:pt idx="878">
                  <c:v>68.66</c:v>
                </c:pt>
                <c:pt idx="879">
                  <c:v>68.67</c:v>
                </c:pt>
                <c:pt idx="880">
                  <c:v>68.67</c:v>
                </c:pt>
                <c:pt idx="881">
                  <c:v>68.67</c:v>
                </c:pt>
                <c:pt idx="882">
                  <c:v>68.66</c:v>
                </c:pt>
                <c:pt idx="883">
                  <c:v>68.650000000000006</c:v>
                </c:pt>
                <c:pt idx="884">
                  <c:v>68.66</c:v>
                </c:pt>
                <c:pt idx="885">
                  <c:v>68.650000000000006</c:v>
                </c:pt>
                <c:pt idx="886">
                  <c:v>68.650000000000006</c:v>
                </c:pt>
                <c:pt idx="887">
                  <c:v>68.64</c:v>
                </c:pt>
                <c:pt idx="888">
                  <c:v>68.63</c:v>
                </c:pt>
                <c:pt idx="889">
                  <c:v>68.64</c:v>
                </c:pt>
                <c:pt idx="890">
                  <c:v>68.64</c:v>
                </c:pt>
                <c:pt idx="891">
                  <c:v>68.64</c:v>
                </c:pt>
                <c:pt idx="892">
                  <c:v>68.650000000000006</c:v>
                </c:pt>
                <c:pt idx="893">
                  <c:v>68.66</c:v>
                </c:pt>
                <c:pt idx="894">
                  <c:v>68.66</c:v>
                </c:pt>
                <c:pt idx="895">
                  <c:v>68.66</c:v>
                </c:pt>
                <c:pt idx="896">
                  <c:v>68.66</c:v>
                </c:pt>
                <c:pt idx="897">
                  <c:v>68.66</c:v>
                </c:pt>
                <c:pt idx="898">
                  <c:v>68.66</c:v>
                </c:pt>
                <c:pt idx="899">
                  <c:v>68.650000000000006</c:v>
                </c:pt>
                <c:pt idx="900">
                  <c:v>68.650000000000006</c:v>
                </c:pt>
                <c:pt idx="901">
                  <c:v>68.64</c:v>
                </c:pt>
                <c:pt idx="902">
                  <c:v>68.63</c:v>
                </c:pt>
                <c:pt idx="903">
                  <c:v>68.62</c:v>
                </c:pt>
                <c:pt idx="904">
                  <c:v>68.61</c:v>
                </c:pt>
                <c:pt idx="905">
                  <c:v>68.59</c:v>
                </c:pt>
                <c:pt idx="906">
                  <c:v>68.58</c:v>
                </c:pt>
                <c:pt idx="907">
                  <c:v>68.569999999999993</c:v>
                </c:pt>
                <c:pt idx="908">
                  <c:v>68.55</c:v>
                </c:pt>
                <c:pt idx="909">
                  <c:v>68.540000000000006</c:v>
                </c:pt>
                <c:pt idx="910">
                  <c:v>68.53</c:v>
                </c:pt>
                <c:pt idx="911">
                  <c:v>68.510000000000005</c:v>
                </c:pt>
                <c:pt idx="912">
                  <c:v>68.5</c:v>
                </c:pt>
                <c:pt idx="913">
                  <c:v>68.5</c:v>
                </c:pt>
                <c:pt idx="914">
                  <c:v>68.489999999999995</c:v>
                </c:pt>
                <c:pt idx="915">
                  <c:v>68.489999999999995</c:v>
                </c:pt>
                <c:pt idx="916">
                  <c:v>68.489999999999995</c:v>
                </c:pt>
                <c:pt idx="917">
                  <c:v>68.489999999999995</c:v>
                </c:pt>
                <c:pt idx="918">
                  <c:v>68.5</c:v>
                </c:pt>
                <c:pt idx="919">
                  <c:v>68.5</c:v>
                </c:pt>
                <c:pt idx="920">
                  <c:v>68.510000000000005</c:v>
                </c:pt>
                <c:pt idx="921">
                  <c:v>68.510000000000005</c:v>
                </c:pt>
                <c:pt idx="922">
                  <c:v>68.52</c:v>
                </c:pt>
                <c:pt idx="923">
                  <c:v>68.540000000000006</c:v>
                </c:pt>
                <c:pt idx="924">
                  <c:v>68.55</c:v>
                </c:pt>
                <c:pt idx="925">
                  <c:v>68.56</c:v>
                </c:pt>
                <c:pt idx="926">
                  <c:v>68.569999999999993</c:v>
                </c:pt>
                <c:pt idx="927">
                  <c:v>68.58</c:v>
                </c:pt>
                <c:pt idx="928">
                  <c:v>68.599999999999994</c:v>
                </c:pt>
                <c:pt idx="929">
                  <c:v>68.61</c:v>
                </c:pt>
                <c:pt idx="930">
                  <c:v>68.61</c:v>
                </c:pt>
                <c:pt idx="931">
                  <c:v>68.62</c:v>
                </c:pt>
                <c:pt idx="932">
                  <c:v>68.63</c:v>
                </c:pt>
                <c:pt idx="933">
                  <c:v>68.62</c:v>
                </c:pt>
                <c:pt idx="934">
                  <c:v>68.63</c:v>
                </c:pt>
                <c:pt idx="935">
                  <c:v>68.63</c:v>
                </c:pt>
                <c:pt idx="936">
                  <c:v>68.63</c:v>
                </c:pt>
                <c:pt idx="937">
                  <c:v>68.63</c:v>
                </c:pt>
                <c:pt idx="938">
                  <c:v>68.63</c:v>
                </c:pt>
                <c:pt idx="939">
                  <c:v>68.64</c:v>
                </c:pt>
                <c:pt idx="940">
                  <c:v>68.650000000000006</c:v>
                </c:pt>
                <c:pt idx="941">
                  <c:v>68.650000000000006</c:v>
                </c:pt>
                <c:pt idx="942">
                  <c:v>68.66</c:v>
                </c:pt>
                <c:pt idx="943">
                  <c:v>68.66</c:v>
                </c:pt>
                <c:pt idx="944">
                  <c:v>68.67</c:v>
                </c:pt>
                <c:pt idx="945">
                  <c:v>68.67</c:v>
                </c:pt>
                <c:pt idx="946">
                  <c:v>68.680000000000007</c:v>
                </c:pt>
                <c:pt idx="947">
                  <c:v>68.69</c:v>
                </c:pt>
                <c:pt idx="948">
                  <c:v>68.7</c:v>
                </c:pt>
                <c:pt idx="949">
                  <c:v>68.7</c:v>
                </c:pt>
                <c:pt idx="950">
                  <c:v>68.709999999999994</c:v>
                </c:pt>
                <c:pt idx="951">
                  <c:v>68.709999999999994</c:v>
                </c:pt>
                <c:pt idx="952">
                  <c:v>68.709999999999994</c:v>
                </c:pt>
                <c:pt idx="953">
                  <c:v>68.709999999999994</c:v>
                </c:pt>
                <c:pt idx="954">
                  <c:v>68.72</c:v>
                </c:pt>
                <c:pt idx="955">
                  <c:v>68.709999999999994</c:v>
                </c:pt>
                <c:pt idx="956">
                  <c:v>68.72</c:v>
                </c:pt>
                <c:pt idx="957">
                  <c:v>68.72</c:v>
                </c:pt>
                <c:pt idx="958">
                  <c:v>68.72</c:v>
                </c:pt>
                <c:pt idx="959">
                  <c:v>68.72</c:v>
                </c:pt>
                <c:pt idx="960">
                  <c:v>68.72</c:v>
                </c:pt>
                <c:pt idx="961">
                  <c:v>68.72</c:v>
                </c:pt>
                <c:pt idx="962">
                  <c:v>68.72</c:v>
                </c:pt>
                <c:pt idx="963">
                  <c:v>68.73</c:v>
                </c:pt>
                <c:pt idx="964">
                  <c:v>68.73</c:v>
                </c:pt>
                <c:pt idx="965">
                  <c:v>68.739999999999995</c:v>
                </c:pt>
                <c:pt idx="966">
                  <c:v>68.739999999999995</c:v>
                </c:pt>
                <c:pt idx="967">
                  <c:v>68.739999999999995</c:v>
                </c:pt>
                <c:pt idx="968">
                  <c:v>68.75</c:v>
                </c:pt>
                <c:pt idx="969">
                  <c:v>68.760000000000005</c:v>
                </c:pt>
                <c:pt idx="970">
                  <c:v>68.760000000000005</c:v>
                </c:pt>
                <c:pt idx="971">
                  <c:v>68.77</c:v>
                </c:pt>
                <c:pt idx="972">
                  <c:v>68.77</c:v>
                </c:pt>
                <c:pt idx="973">
                  <c:v>68.78</c:v>
                </c:pt>
                <c:pt idx="974">
                  <c:v>68.790000000000006</c:v>
                </c:pt>
                <c:pt idx="975">
                  <c:v>68.790000000000006</c:v>
                </c:pt>
                <c:pt idx="976">
                  <c:v>68.8</c:v>
                </c:pt>
                <c:pt idx="977">
                  <c:v>68.8</c:v>
                </c:pt>
                <c:pt idx="978">
                  <c:v>68.8</c:v>
                </c:pt>
                <c:pt idx="979">
                  <c:v>68.8</c:v>
                </c:pt>
                <c:pt idx="980">
                  <c:v>68.81</c:v>
                </c:pt>
                <c:pt idx="981">
                  <c:v>68.81</c:v>
                </c:pt>
                <c:pt idx="982">
                  <c:v>68.81</c:v>
                </c:pt>
                <c:pt idx="983">
                  <c:v>68.8</c:v>
                </c:pt>
                <c:pt idx="984">
                  <c:v>68.8</c:v>
                </c:pt>
                <c:pt idx="985">
                  <c:v>68.8</c:v>
                </c:pt>
                <c:pt idx="986">
                  <c:v>68.790000000000006</c:v>
                </c:pt>
                <c:pt idx="987">
                  <c:v>68.790000000000006</c:v>
                </c:pt>
                <c:pt idx="988">
                  <c:v>68.790000000000006</c:v>
                </c:pt>
                <c:pt idx="989">
                  <c:v>68.78</c:v>
                </c:pt>
                <c:pt idx="990">
                  <c:v>68.77</c:v>
                </c:pt>
                <c:pt idx="991">
                  <c:v>68.77</c:v>
                </c:pt>
                <c:pt idx="992">
                  <c:v>68.760000000000005</c:v>
                </c:pt>
                <c:pt idx="993">
                  <c:v>68.760000000000005</c:v>
                </c:pt>
                <c:pt idx="994">
                  <c:v>68.75</c:v>
                </c:pt>
                <c:pt idx="995">
                  <c:v>68.75</c:v>
                </c:pt>
                <c:pt idx="996">
                  <c:v>68.760000000000005</c:v>
                </c:pt>
                <c:pt idx="997">
                  <c:v>68.760000000000005</c:v>
                </c:pt>
                <c:pt idx="998">
                  <c:v>68.760000000000005</c:v>
                </c:pt>
                <c:pt idx="999">
                  <c:v>68.77</c:v>
                </c:pt>
                <c:pt idx="1000">
                  <c:v>68.77</c:v>
                </c:pt>
                <c:pt idx="1001">
                  <c:v>68.77</c:v>
                </c:pt>
                <c:pt idx="1002">
                  <c:v>68.790000000000006</c:v>
                </c:pt>
                <c:pt idx="1003">
                  <c:v>68.790000000000006</c:v>
                </c:pt>
                <c:pt idx="1004">
                  <c:v>68.8</c:v>
                </c:pt>
                <c:pt idx="1005">
                  <c:v>68.81</c:v>
                </c:pt>
                <c:pt idx="1006">
                  <c:v>68.819999999999993</c:v>
                </c:pt>
                <c:pt idx="1007">
                  <c:v>68.83</c:v>
                </c:pt>
                <c:pt idx="1008">
                  <c:v>68.84</c:v>
                </c:pt>
                <c:pt idx="1009">
                  <c:v>68.849999999999994</c:v>
                </c:pt>
                <c:pt idx="1010">
                  <c:v>68.86</c:v>
                </c:pt>
                <c:pt idx="1011">
                  <c:v>68.86</c:v>
                </c:pt>
                <c:pt idx="1012">
                  <c:v>68.849999999999994</c:v>
                </c:pt>
                <c:pt idx="1013">
                  <c:v>68.86</c:v>
                </c:pt>
                <c:pt idx="1014">
                  <c:v>68.86</c:v>
                </c:pt>
                <c:pt idx="1015">
                  <c:v>68.849999999999994</c:v>
                </c:pt>
                <c:pt idx="1016">
                  <c:v>68.86</c:v>
                </c:pt>
                <c:pt idx="1017">
                  <c:v>68.849999999999994</c:v>
                </c:pt>
                <c:pt idx="1018">
                  <c:v>68.86</c:v>
                </c:pt>
                <c:pt idx="1019">
                  <c:v>68.86</c:v>
                </c:pt>
                <c:pt idx="1020">
                  <c:v>68.86</c:v>
                </c:pt>
                <c:pt idx="1021">
                  <c:v>68.86</c:v>
                </c:pt>
                <c:pt idx="1022">
                  <c:v>68.87</c:v>
                </c:pt>
                <c:pt idx="1023">
                  <c:v>68.86</c:v>
                </c:pt>
                <c:pt idx="1024">
                  <c:v>68.86</c:v>
                </c:pt>
                <c:pt idx="1025">
                  <c:v>68.849999999999994</c:v>
                </c:pt>
                <c:pt idx="1026">
                  <c:v>68.84</c:v>
                </c:pt>
                <c:pt idx="1027">
                  <c:v>68.84</c:v>
                </c:pt>
                <c:pt idx="1028">
                  <c:v>68.84</c:v>
                </c:pt>
                <c:pt idx="1029">
                  <c:v>68.83</c:v>
                </c:pt>
                <c:pt idx="1030">
                  <c:v>68.819999999999993</c:v>
                </c:pt>
                <c:pt idx="1031">
                  <c:v>68.819999999999993</c:v>
                </c:pt>
                <c:pt idx="1032">
                  <c:v>68.819999999999993</c:v>
                </c:pt>
                <c:pt idx="1033">
                  <c:v>68.81</c:v>
                </c:pt>
                <c:pt idx="1034">
                  <c:v>68.81</c:v>
                </c:pt>
                <c:pt idx="1035">
                  <c:v>68.8</c:v>
                </c:pt>
                <c:pt idx="1036">
                  <c:v>68.8</c:v>
                </c:pt>
                <c:pt idx="1037">
                  <c:v>68.790000000000006</c:v>
                </c:pt>
                <c:pt idx="1038">
                  <c:v>68.78</c:v>
                </c:pt>
                <c:pt idx="1039">
                  <c:v>68.77</c:v>
                </c:pt>
                <c:pt idx="1040">
                  <c:v>68.77</c:v>
                </c:pt>
                <c:pt idx="1041">
                  <c:v>68.78</c:v>
                </c:pt>
                <c:pt idx="1042">
                  <c:v>68.77</c:v>
                </c:pt>
                <c:pt idx="1043">
                  <c:v>68.77</c:v>
                </c:pt>
                <c:pt idx="1044">
                  <c:v>68.77</c:v>
                </c:pt>
                <c:pt idx="1045">
                  <c:v>68.760000000000005</c:v>
                </c:pt>
                <c:pt idx="1046">
                  <c:v>68.760000000000005</c:v>
                </c:pt>
                <c:pt idx="1047">
                  <c:v>68.760000000000005</c:v>
                </c:pt>
                <c:pt idx="1048">
                  <c:v>68.760000000000005</c:v>
                </c:pt>
                <c:pt idx="1049">
                  <c:v>68.75</c:v>
                </c:pt>
                <c:pt idx="1050">
                  <c:v>68.75</c:v>
                </c:pt>
                <c:pt idx="1051">
                  <c:v>68.739999999999995</c:v>
                </c:pt>
                <c:pt idx="1052">
                  <c:v>68.73</c:v>
                </c:pt>
                <c:pt idx="1053">
                  <c:v>68.73</c:v>
                </c:pt>
                <c:pt idx="1054">
                  <c:v>68.72</c:v>
                </c:pt>
                <c:pt idx="1055">
                  <c:v>68.7</c:v>
                </c:pt>
                <c:pt idx="1056">
                  <c:v>68.69</c:v>
                </c:pt>
                <c:pt idx="1057">
                  <c:v>68.69</c:v>
                </c:pt>
                <c:pt idx="1058">
                  <c:v>68.680000000000007</c:v>
                </c:pt>
                <c:pt idx="1059">
                  <c:v>68.66</c:v>
                </c:pt>
                <c:pt idx="1060">
                  <c:v>68.66</c:v>
                </c:pt>
                <c:pt idx="1061">
                  <c:v>68.650000000000006</c:v>
                </c:pt>
                <c:pt idx="1062">
                  <c:v>68.64</c:v>
                </c:pt>
                <c:pt idx="1063">
                  <c:v>68.63</c:v>
                </c:pt>
                <c:pt idx="1064">
                  <c:v>68.63</c:v>
                </c:pt>
                <c:pt idx="1065">
                  <c:v>68.63</c:v>
                </c:pt>
                <c:pt idx="1066">
                  <c:v>68.62</c:v>
                </c:pt>
                <c:pt idx="1067">
                  <c:v>68.62</c:v>
                </c:pt>
                <c:pt idx="1068">
                  <c:v>68.62</c:v>
                </c:pt>
                <c:pt idx="1069">
                  <c:v>68.62</c:v>
                </c:pt>
                <c:pt idx="1070">
                  <c:v>68.63</c:v>
                </c:pt>
                <c:pt idx="1071">
                  <c:v>68.63</c:v>
                </c:pt>
                <c:pt idx="1072">
                  <c:v>68.63</c:v>
                </c:pt>
                <c:pt idx="1073">
                  <c:v>68.63</c:v>
                </c:pt>
                <c:pt idx="1074">
                  <c:v>68.64</c:v>
                </c:pt>
                <c:pt idx="1075">
                  <c:v>68.650000000000006</c:v>
                </c:pt>
                <c:pt idx="1076">
                  <c:v>68.64</c:v>
                </c:pt>
                <c:pt idx="1077">
                  <c:v>68.650000000000006</c:v>
                </c:pt>
                <c:pt idx="1078">
                  <c:v>68.650000000000006</c:v>
                </c:pt>
                <c:pt idx="1079">
                  <c:v>68.64</c:v>
                </c:pt>
                <c:pt idx="1080">
                  <c:v>68.64</c:v>
                </c:pt>
                <c:pt idx="1081">
                  <c:v>68.64</c:v>
                </c:pt>
                <c:pt idx="1082">
                  <c:v>68.64</c:v>
                </c:pt>
                <c:pt idx="1083">
                  <c:v>68.63</c:v>
                </c:pt>
                <c:pt idx="1084">
                  <c:v>68.63</c:v>
                </c:pt>
                <c:pt idx="1085">
                  <c:v>68.62</c:v>
                </c:pt>
                <c:pt idx="1086">
                  <c:v>68.62</c:v>
                </c:pt>
                <c:pt idx="1087">
                  <c:v>68.61</c:v>
                </c:pt>
                <c:pt idx="1088">
                  <c:v>68.599999999999994</c:v>
                </c:pt>
                <c:pt idx="1089">
                  <c:v>68.58</c:v>
                </c:pt>
                <c:pt idx="1090">
                  <c:v>68.569999999999993</c:v>
                </c:pt>
                <c:pt idx="1091">
                  <c:v>68.56</c:v>
                </c:pt>
                <c:pt idx="1092">
                  <c:v>68.55</c:v>
                </c:pt>
                <c:pt idx="1093">
                  <c:v>68.540000000000006</c:v>
                </c:pt>
                <c:pt idx="1094">
                  <c:v>68.540000000000006</c:v>
                </c:pt>
                <c:pt idx="1095">
                  <c:v>68.540000000000006</c:v>
                </c:pt>
                <c:pt idx="1096">
                  <c:v>68.540000000000006</c:v>
                </c:pt>
                <c:pt idx="1097">
                  <c:v>68.53</c:v>
                </c:pt>
                <c:pt idx="1098">
                  <c:v>68.540000000000006</c:v>
                </c:pt>
                <c:pt idx="1099">
                  <c:v>68.53</c:v>
                </c:pt>
                <c:pt idx="1100">
                  <c:v>68.540000000000006</c:v>
                </c:pt>
                <c:pt idx="1101">
                  <c:v>68.540000000000006</c:v>
                </c:pt>
                <c:pt idx="1102">
                  <c:v>68.540000000000006</c:v>
                </c:pt>
                <c:pt idx="1103">
                  <c:v>68.540000000000006</c:v>
                </c:pt>
                <c:pt idx="1104">
                  <c:v>68.55</c:v>
                </c:pt>
                <c:pt idx="1105">
                  <c:v>68.56</c:v>
                </c:pt>
                <c:pt idx="1106">
                  <c:v>68.569999999999993</c:v>
                </c:pt>
                <c:pt idx="1107">
                  <c:v>68.58</c:v>
                </c:pt>
                <c:pt idx="1108">
                  <c:v>68.59</c:v>
                </c:pt>
                <c:pt idx="1109">
                  <c:v>68.599999999999994</c:v>
                </c:pt>
                <c:pt idx="1110">
                  <c:v>68.62</c:v>
                </c:pt>
                <c:pt idx="1111">
                  <c:v>68.63</c:v>
                </c:pt>
                <c:pt idx="1112">
                  <c:v>68.64</c:v>
                </c:pt>
                <c:pt idx="1113">
                  <c:v>68.650000000000006</c:v>
                </c:pt>
                <c:pt idx="1114">
                  <c:v>68.650000000000006</c:v>
                </c:pt>
                <c:pt idx="1115">
                  <c:v>68.66</c:v>
                </c:pt>
                <c:pt idx="1116">
                  <c:v>68.66</c:v>
                </c:pt>
                <c:pt idx="1117">
                  <c:v>68.66</c:v>
                </c:pt>
                <c:pt idx="1118">
                  <c:v>68.66</c:v>
                </c:pt>
                <c:pt idx="1119">
                  <c:v>68.650000000000006</c:v>
                </c:pt>
                <c:pt idx="1120">
                  <c:v>68.650000000000006</c:v>
                </c:pt>
                <c:pt idx="1121">
                  <c:v>68.64</c:v>
                </c:pt>
                <c:pt idx="1122">
                  <c:v>68.64</c:v>
                </c:pt>
                <c:pt idx="1123">
                  <c:v>68.64</c:v>
                </c:pt>
                <c:pt idx="1124">
                  <c:v>68.64</c:v>
                </c:pt>
                <c:pt idx="1125">
                  <c:v>68.63</c:v>
                </c:pt>
                <c:pt idx="1126">
                  <c:v>68.63</c:v>
                </c:pt>
                <c:pt idx="1127">
                  <c:v>68.63</c:v>
                </c:pt>
                <c:pt idx="1128">
                  <c:v>68.62</c:v>
                </c:pt>
                <c:pt idx="1129">
                  <c:v>68.62</c:v>
                </c:pt>
                <c:pt idx="1130">
                  <c:v>68.62</c:v>
                </c:pt>
                <c:pt idx="1131">
                  <c:v>68.61</c:v>
                </c:pt>
                <c:pt idx="1132">
                  <c:v>68.599999999999994</c:v>
                </c:pt>
                <c:pt idx="1133">
                  <c:v>68.599999999999994</c:v>
                </c:pt>
                <c:pt idx="1134">
                  <c:v>68.599999999999994</c:v>
                </c:pt>
                <c:pt idx="1135">
                  <c:v>68.599999999999994</c:v>
                </c:pt>
                <c:pt idx="1136">
                  <c:v>68.59</c:v>
                </c:pt>
                <c:pt idx="1137">
                  <c:v>68.59</c:v>
                </c:pt>
                <c:pt idx="1138">
                  <c:v>68.59</c:v>
                </c:pt>
                <c:pt idx="1139">
                  <c:v>68.59</c:v>
                </c:pt>
                <c:pt idx="1140">
                  <c:v>68.58</c:v>
                </c:pt>
                <c:pt idx="1141">
                  <c:v>68.58</c:v>
                </c:pt>
                <c:pt idx="1142">
                  <c:v>68.58</c:v>
                </c:pt>
                <c:pt idx="1143">
                  <c:v>68.569999999999993</c:v>
                </c:pt>
                <c:pt idx="1144">
                  <c:v>68.569999999999993</c:v>
                </c:pt>
                <c:pt idx="1145">
                  <c:v>68.56</c:v>
                </c:pt>
                <c:pt idx="1146">
                  <c:v>68.540000000000006</c:v>
                </c:pt>
                <c:pt idx="1147">
                  <c:v>68.540000000000006</c:v>
                </c:pt>
                <c:pt idx="1148">
                  <c:v>68.53</c:v>
                </c:pt>
                <c:pt idx="1149">
                  <c:v>68.53</c:v>
                </c:pt>
                <c:pt idx="1150">
                  <c:v>68.53</c:v>
                </c:pt>
                <c:pt idx="1151">
                  <c:v>68.53</c:v>
                </c:pt>
                <c:pt idx="1152">
                  <c:v>68.53</c:v>
                </c:pt>
                <c:pt idx="1153">
                  <c:v>68.540000000000006</c:v>
                </c:pt>
                <c:pt idx="1154">
                  <c:v>68.55</c:v>
                </c:pt>
                <c:pt idx="1155">
                  <c:v>68.56</c:v>
                </c:pt>
                <c:pt idx="1156">
                  <c:v>68.58</c:v>
                </c:pt>
                <c:pt idx="1157">
                  <c:v>68.59</c:v>
                </c:pt>
                <c:pt idx="1158">
                  <c:v>68.59</c:v>
                </c:pt>
                <c:pt idx="1159">
                  <c:v>68.599999999999994</c:v>
                </c:pt>
                <c:pt idx="1160">
                  <c:v>68.61</c:v>
                </c:pt>
                <c:pt idx="1161">
                  <c:v>68.599999999999994</c:v>
                </c:pt>
                <c:pt idx="1162">
                  <c:v>68.61</c:v>
                </c:pt>
                <c:pt idx="1163">
                  <c:v>68.61</c:v>
                </c:pt>
                <c:pt idx="1164">
                  <c:v>68.61</c:v>
                </c:pt>
                <c:pt idx="1165">
                  <c:v>68.61</c:v>
                </c:pt>
                <c:pt idx="1166">
                  <c:v>68.599999999999994</c:v>
                </c:pt>
                <c:pt idx="1167">
                  <c:v>68.59</c:v>
                </c:pt>
                <c:pt idx="1168">
                  <c:v>68.58</c:v>
                </c:pt>
                <c:pt idx="1169">
                  <c:v>68.569999999999993</c:v>
                </c:pt>
                <c:pt idx="1170">
                  <c:v>68.569999999999993</c:v>
                </c:pt>
                <c:pt idx="1171">
                  <c:v>68.56</c:v>
                </c:pt>
                <c:pt idx="1172">
                  <c:v>68.56</c:v>
                </c:pt>
                <c:pt idx="1173">
                  <c:v>68.55</c:v>
                </c:pt>
                <c:pt idx="1174">
                  <c:v>68.56</c:v>
                </c:pt>
                <c:pt idx="1175">
                  <c:v>68.56</c:v>
                </c:pt>
                <c:pt idx="1176">
                  <c:v>68.56</c:v>
                </c:pt>
                <c:pt idx="1177">
                  <c:v>68.56</c:v>
                </c:pt>
                <c:pt idx="1178">
                  <c:v>68.55</c:v>
                </c:pt>
                <c:pt idx="1179">
                  <c:v>68.55</c:v>
                </c:pt>
                <c:pt idx="1180">
                  <c:v>68.540000000000006</c:v>
                </c:pt>
                <c:pt idx="1181">
                  <c:v>68.53</c:v>
                </c:pt>
                <c:pt idx="1182">
                  <c:v>68.53</c:v>
                </c:pt>
                <c:pt idx="1183">
                  <c:v>68.52</c:v>
                </c:pt>
                <c:pt idx="1184">
                  <c:v>68.510000000000005</c:v>
                </c:pt>
                <c:pt idx="1185">
                  <c:v>68.52</c:v>
                </c:pt>
                <c:pt idx="1186">
                  <c:v>68.510000000000005</c:v>
                </c:pt>
                <c:pt idx="1187">
                  <c:v>68.5</c:v>
                </c:pt>
                <c:pt idx="1188">
                  <c:v>68.5</c:v>
                </c:pt>
                <c:pt idx="1189">
                  <c:v>68.489999999999995</c:v>
                </c:pt>
                <c:pt idx="1190">
                  <c:v>68.489999999999995</c:v>
                </c:pt>
                <c:pt idx="1191">
                  <c:v>68.489999999999995</c:v>
                </c:pt>
                <c:pt idx="1192">
                  <c:v>68.48</c:v>
                </c:pt>
                <c:pt idx="1193">
                  <c:v>68.47</c:v>
                </c:pt>
                <c:pt idx="1194">
                  <c:v>68.459999999999994</c:v>
                </c:pt>
                <c:pt idx="1195">
                  <c:v>68.459999999999994</c:v>
                </c:pt>
                <c:pt idx="1196">
                  <c:v>68.45</c:v>
                </c:pt>
                <c:pt idx="1197">
                  <c:v>68.45</c:v>
                </c:pt>
                <c:pt idx="1198">
                  <c:v>68.44</c:v>
                </c:pt>
                <c:pt idx="1199">
                  <c:v>68.430000000000007</c:v>
                </c:pt>
                <c:pt idx="1200">
                  <c:v>68.430000000000007</c:v>
                </c:pt>
                <c:pt idx="1201">
                  <c:v>68.44</c:v>
                </c:pt>
                <c:pt idx="1202">
                  <c:v>68.430000000000007</c:v>
                </c:pt>
                <c:pt idx="1203">
                  <c:v>68.430000000000007</c:v>
                </c:pt>
                <c:pt idx="1204">
                  <c:v>68.44</c:v>
                </c:pt>
                <c:pt idx="1205">
                  <c:v>68.430000000000007</c:v>
                </c:pt>
                <c:pt idx="1206">
                  <c:v>68.44</c:v>
                </c:pt>
                <c:pt idx="1207">
                  <c:v>68.45</c:v>
                </c:pt>
                <c:pt idx="1208">
                  <c:v>68.45</c:v>
                </c:pt>
                <c:pt idx="1209">
                  <c:v>68.45</c:v>
                </c:pt>
                <c:pt idx="1210">
                  <c:v>68.459999999999994</c:v>
                </c:pt>
                <c:pt idx="1211">
                  <c:v>68.48</c:v>
                </c:pt>
                <c:pt idx="1212">
                  <c:v>68.489999999999995</c:v>
                </c:pt>
                <c:pt idx="1213">
                  <c:v>68.5</c:v>
                </c:pt>
                <c:pt idx="1214">
                  <c:v>68.510000000000005</c:v>
                </c:pt>
                <c:pt idx="1215">
                  <c:v>68.510000000000005</c:v>
                </c:pt>
                <c:pt idx="1216">
                  <c:v>68.52</c:v>
                </c:pt>
                <c:pt idx="1217">
                  <c:v>68.540000000000006</c:v>
                </c:pt>
                <c:pt idx="1218">
                  <c:v>68.55</c:v>
                </c:pt>
                <c:pt idx="1219">
                  <c:v>68.56</c:v>
                </c:pt>
                <c:pt idx="1220">
                  <c:v>68.569999999999993</c:v>
                </c:pt>
                <c:pt idx="1221">
                  <c:v>68.58</c:v>
                </c:pt>
                <c:pt idx="1222">
                  <c:v>68.59</c:v>
                </c:pt>
                <c:pt idx="1223">
                  <c:v>68.59</c:v>
                </c:pt>
                <c:pt idx="1224">
                  <c:v>68.599999999999994</c:v>
                </c:pt>
                <c:pt idx="1225">
                  <c:v>68.61</c:v>
                </c:pt>
                <c:pt idx="1226">
                  <c:v>68.599999999999994</c:v>
                </c:pt>
                <c:pt idx="1227">
                  <c:v>68.61</c:v>
                </c:pt>
                <c:pt idx="1228">
                  <c:v>68.62</c:v>
                </c:pt>
                <c:pt idx="1229">
                  <c:v>68.61</c:v>
                </c:pt>
                <c:pt idx="1230">
                  <c:v>68.61</c:v>
                </c:pt>
                <c:pt idx="1231">
                  <c:v>68.61</c:v>
                </c:pt>
                <c:pt idx="1232">
                  <c:v>68.599999999999994</c:v>
                </c:pt>
                <c:pt idx="1233">
                  <c:v>68.599999999999994</c:v>
                </c:pt>
                <c:pt idx="1234">
                  <c:v>68.59</c:v>
                </c:pt>
                <c:pt idx="1235">
                  <c:v>68.59</c:v>
                </c:pt>
                <c:pt idx="1236">
                  <c:v>68.58</c:v>
                </c:pt>
                <c:pt idx="1237">
                  <c:v>68.58</c:v>
                </c:pt>
                <c:pt idx="1238">
                  <c:v>68.569999999999993</c:v>
                </c:pt>
                <c:pt idx="1239">
                  <c:v>68.56</c:v>
                </c:pt>
                <c:pt idx="1240">
                  <c:v>68.55</c:v>
                </c:pt>
                <c:pt idx="1241">
                  <c:v>68.540000000000006</c:v>
                </c:pt>
                <c:pt idx="1242">
                  <c:v>68.53</c:v>
                </c:pt>
                <c:pt idx="1243">
                  <c:v>68.510000000000005</c:v>
                </c:pt>
                <c:pt idx="1244">
                  <c:v>68.510000000000005</c:v>
                </c:pt>
                <c:pt idx="1245">
                  <c:v>68.489999999999995</c:v>
                </c:pt>
                <c:pt idx="1246">
                  <c:v>68.459999999999994</c:v>
                </c:pt>
                <c:pt idx="1247">
                  <c:v>68.44</c:v>
                </c:pt>
                <c:pt idx="1248">
                  <c:v>68.41</c:v>
                </c:pt>
                <c:pt idx="1249">
                  <c:v>68.37</c:v>
                </c:pt>
                <c:pt idx="1250">
                  <c:v>68.34</c:v>
                </c:pt>
                <c:pt idx="1251">
                  <c:v>68.319999999999993</c:v>
                </c:pt>
                <c:pt idx="1252">
                  <c:v>68.290000000000006</c:v>
                </c:pt>
                <c:pt idx="1253">
                  <c:v>68.27</c:v>
                </c:pt>
                <c:pt idx="1254">
                  <c:v>68.25</c:v>
                </c:pt>
                <c:pt idx="1255">
                  <c:v>68.23</c:v>
                </c:pt>
                <c:pt idx="1256">
                  <c:v>68.22</c:v>
                </c:pt>
                <c:pt idx="1257">
                  <c:v>68.209999999999994</c:v>
                </c:pt>
                <c:pt idx="1258">
                  <c:v>68.2</c:v>
                </c:pt>
                <c:pt idx="1259">
                  <c:v>68.2</c:v>
                </c:pt>
                <c:pt idx="1260">
                  <c:v>68.2</c:v>
                </c:pt>
                <c:pt idx="1261">
                  <c:v>68.2</c:v>
                </c:pt>
                <c:pt idx="1262">
                  <c:v>68.2</c:v>
                </c:pt>
                <c:pt idx="1263">
                  <c:v>68.2</c:v>
                </c:pt>
                <c:pt idx="1264">
                  <c:v>68.2</c:v>
                </c:pt>
                <c:pt idx="1265">
                  <c:v>68.209999999999994</c:v>
                </c:pt>
                <c:pt idx="1266">
                  <c:v>68.209999999999994</c:v>
                </c:pt>
                <c:pt idx="1267">
                  <c:v>68.22</c:v>
                </c:pt>
                <c:pt idx="1268">
                  <c:v>68.23</c:v>
                </c:pt>
                <c:pt idx="1269">
                  <c:v>68.239999999999995</c:v>
                </c:pt>
                <c:pt idx="1270">
                  <c:v>68.239999999999995</c:v>
                </c:pt>
                <c:pt idx="1271">
                  <c:v>68.25</c:v>
                </c:pt>
                <c:pt idx="1272">
                  <c:v>68.25</c:v>
                </c:pt>
                <c:pt idx="1273">
                  <c:v>68.260000000000005</c:v>
                </c:pt>
                <c:pt idx="1274">
                  <c:v>68.260000000000005</c:v>
                </c:pt>
                <c:pt idx="1275">
                  <c:v>68.260000000000005</c:v>
                </c:pt>
                <c:pt idx="1276">
                  <c:v>68.25</c:v>
                </c:pt>
                <c:pt idx="1277">
                  <c:v>68.25</c:v>
                </c:pt>
                <c:pt idx="1278">
                  <c:v>68.239999999999995</c:v>
                </c:pt>
                <c:pt idx="1279">
                  <c:v>68.23</c:v>
                </c:pt>
                <c:pt idx="1280">
                  <c:v>68.22</c:v>
                </c:pt>
                <c:pt idx="1281">
                  <c:v>68.209999999999994</c:v>
                </c:pt>
                <c:pt idx="1282">
                  <c:v>68.2</c:v>
                </c:pt>
                <c:pt idx="1283">
                  <c:v>68.2</c:v>
                </c:pt>
                <c:pt idx="1284">
                  <c:v>68.180000000000007</c:v>
                </c:pt>
                <c:pt idx="1285">
                  <c:v>68.180000000000007</c:v>
                </c:pt>
                <c:pt idx="1286">
                  <c:v>68.17</c:v>
                </c:pt>
                <c:pt idx="1287">
                  <c:v>68.17</c:v>
                </c:pt>
                <c:pt idx="1288">
                  <c:v>68.16</c:v>
                </c:pt>
                <c:pt idx="1289">
                  <c:v>68.150000000000006</c:v>
                </c:pt>
                <c:pt idx="1290">
                  <c:v>68.14</c:v>
                </c:pt>
                <c:pt idx="1291">
                  <c:v>68.14</c:v>
                </c:pt>
                <c:pt idx="1292">
                  <c:v>68.12</c:v>
                </c:pt>
                <c:pt idx="1293">
                  <c:v>68.13</c:v>
                </c:pt>
                <c:pt idx="1294">
                  <c:v>68.12</c:v>
                </c:pt>
                <c:pt idx="1295">
                  <c:v>68.12</c:v>
                </c:pt>
                <c:pt idx="1296">
                  <c:v>68.12</c:v>
                </c:pt>
                <c:pt idx="1297">
                  <c:v>68.12</c:v>
                </c:pt>
                <c:pt idx="1298">
                  <c:v>68.12</c:v>
                </c:pt>
                <c:pt idx="1299">
                  <c:v>68.12</c:v>
                </c:pt>
                <c:pt idx="1300">
                  <c:v>68.12</c:v>
                </c:pt>
                <c:pt idx="1301">
                  <c:v>68.13</c:v>
                </c:pt>
                <c:pt idx="1302">
                  <c:v>68.11</c:v>
                </c:pt>
                <c:pt idx="1303">
                  <c:v>68.11</c:v>
                </c:pt>
                <c:pt idx="1304">
                  <c:v>68.099999999999994</c:v>
                </c:pt>
                <c:pt idx="1305">
                  <c:v>68.099999999999994</c:v>
                </c:pt>
                <c:pt idx="1306">
                  <c:v>68.099999999999994</c:v>
                </c:pt>
                <c:pt idx="1307">
                  <c:v>68.09</c:v>
                </c:pt>
                <c:pt idx="1308">
                  <c:v>68.09</c:v>
                </c:pt>
                <c:pt idx="1309">
                  <c:v>68.09</c:v>
                </c:pt>
                <c:pt idx="1310">
                  <c:v>68.09</c:v>
                </c:pt>
                <c:pt idx="1311">
                  <c:v>68.09</c:v>
                </c:pt>
                <c:pt idx="1312">
                  <c:v>68.08</c:v>
                </c:pt>
                <c:pt idx="1313">
                  <c:v>68.069999999999993</c:v>
                </c:pt>
                <c:pt idx="1314">
                  <c:v>68.08</c:v>
                </c:pt>
                <c:pt idx="1315">
                  <c:v>68.069999999999993</c:v>
                </c:pt>
                <c:pt idx="1316">
                  <c:v>68.08</c:v>
                </c:pt>
                <c:pt idx="1317">
                  <c:v>68.069999999999993</c:v>
                </c:pt>
                <c:pt idx="1318">
                  <c:v>68.06</c:v>
                </c:pt>
                <c:pt idx="1319">
                  <c:v>68.06</c:v>
                </c:pt>
                <c:pt idx="1320">
                  <c:v>68.06</c:v>
                </c:pt>
                <c:pt idx="1321">
                  <c:v>68.040000000000006</c:v>
                </c:pt>
                <c:pt idx="1322">
                  <c:v>68.040000000000006</c:v>
                </c:pt>
                <c:pt idx="1323">
                  <c:v>68.03</c:v>
                </c:pt>
                <c:pt idx="1324">
                  <c:v>68.03</c:v>
                </c:pt>
                <c:pt idx="1325">
                  <c:v>68.02</c:v>
                </c:pt>
                <c:pt idx="1326">
                  <c:v>68.010000000000005</c:v>
                </c:pt>
                <c:pt idx="1327">
                  <c:v>68</c:v>
                </c:pt>
                <c:pt idx="1328">
                  <c:v>67.989999999999995</c:v>
                </c:pt>
                <c:pt idx="1329">
                  <c:v>67.98</c:v>
                </c:pt>
                <c:pt idx="1330">
                  <c:v>67.97</c:v>
                </c:pt>
                <c:pt idx="1331">
                  <c:v>67.97</c:v>
                </c:pt>
                <c:pt idx="1332">
                  <c:v>67.959999999999994</c:v>
                </c:pt>
                <c:pt idx="1333">
                  <c:v>67.959999999999994</c:v>
                </c:pt>
                <c:pt idx="1334">
                  <c:v>67.95</c:v>
                </c:pt>
                <c:pt idx="1335">
                  <c:v>67.94</c:v>
                </c:pt>
                <c:pt idx="1336">
                  <c:v>67.94</c:v>
                </c:pt>
                <c:pt idx="1337">
                  <c:v>67.94</c:v>
                </c:pt>
                <c:pt idx="1338">
                  <c:v>67.94</c:v>
                </c:pt>
                <c:pt idx="1339">
                  <c:v>67.94</c:v>
                </c:pt>
                <c:pt idx="1340">
                  <c:v>67.930000000000007</c:v>
                </c:pt>
                <c:pt idx="1341">
                  <c:v>67.930000000000007</c:v>
                </c:pt>
                <c:pt idx="1342">
                  <c:v>67.930000000000007</c:v>
                </c:pt>
                <c:pt idx="1343">
                  <c:v>67.92</c:v>
                </c:pt>
                <c:pt idx="1344">
                  <c:v>67.92</c:v>
                </c:pt>
                <c:pt idx="1345">
                  <c:v>67.92</c:v>
                </c:pt>
                <c:pt idx="1346">
                  <c:v>67.91</c:v>
                </c:pt>
                <c:pt idx="1347">
                  <c:v>67.91</c:v>
                </c:pt>
                <c:pt idx="1348">
                  <c:v>67.91</c:v>
                </c:pt>
                <c:pt idx="1349">
                  <c:v>67.900000000000006</c:v>
                </c:pt>
                <c:pt idx="1350">
                  <c:v>67.900000000000006</c:v>
                </c:pt>
                <c:pt idx="1351">
                  <c:v>67.89</c:v>
                </c:pt>
                <c:pt idx="1352">
                  <c:v>67.88</c:v>
                </c:pt>
                <c:pt idx="1353">
                  <c:v>67.86</c:v>
                </c:pt>
                <c:pt idx="1354">
                  <c:v>67.84</c:v>
                </c:pt>
                <c:pt idx="1355">
                  <c:v>67.83</c:v>
                </c:pt>
                <c:pt idx="1356">
                  <c:v>67.819999999999993</c:v>
                </c:pt>
                <c:pt idx="1357">
                  <c:v>67.819999999999993</c:v>
                </c:pt>
                <c:pt idx="1358">
                  <c:v>67.81</c:v>
                </c:pt>
                <c:pt idx="1359">
                  <c:v>67.8</c:v>
                </c:pt>
                <c:pt idx="1360">
                  <c:v>67.8</c:v>
                </c:pt>
                <c:pt idx="1361">
                  <c:v>67.8</c:v>
                </c:pt>
                <c:pt idx="1362">
                  <c:v>67.81</c:v>
                </c:pt>
                <c:pt idx="1363">
                  <c:v>67.8</c:v>
                </c:pt>
                <c:pt idx="1364">
                  <c:v>67.81</c:v>
                </c:pt>
                <c:pt idx="1365">
                  <c:v>67.81</c:v>
                </c:pt>
                <c:pt idx="1366">
                  <c:v>67.819999999999993</c:v>
                </c:pt>
                <c:pt idx="1367">
                  <c:v>67.81</c:v>
                </c:pt>
                <c:pt idx="1368">
                  <c:v>67.819999999999993</c:v>
                </c:pt>
                <c:pt idx="1369">
                  <c:v>67.83</c:v>
                </c:pt>
                <c:pt idx="1370">
                  <c:v>67.819999999999993</c:v>
                </c:pt>
                <c:pt idx="1371">
                  <c:v>67.83</c:v>
                </c:pt>
                <c:pt idx="1372">
                  <c:v>67.83</c:v>
                </c:pt>
                <c:pt idx="1373">
                  <c:v>67.819999999999993</c:v>
                </c:pt>
                <c:pt idx="1374">
                  <c:v>67.819999999999993</c:v>
                </c:pt>
                <c:pt idx="1375">
                  <c:v>67.81</c:v>
                </c:pt>
                <c:pt idx="1376">
                  <c:v>67.8</c:v>
                </c:pt>
                <c:pt idx="1377">
                  <c:v>67.8</c:v>
                </c:pt>
                <c:pt idx="1378">
                  <c:v>67.790000000000006</c:v>
                </c:pt>
                <c:pt idx="1379">
                  <c:v>67.790000000000006</c:v>
                </c:pt>
                <c:pt idx="1380">
                  <c:v>67.77</c:v>
                </c:pt>
                <c:pt idx="1381">
                  <c:v>67.760000000000005</c:v>
                </c:pt>
                <c:pt idx="1382">
                  <c:v>67.75</c:v>
                </c:pt>
                <c:pt idx="1383">
                  <c:v>67.739999999999995</c:v>
                </c:pt>
                <c:pt idx="1384">
                  <c:v>67.73</c:v>
                </c:pt>
                <c:pt idx="1385">
                  <c:v>67.72</c:v>
                </c:pt>
                <c:pt idx="1386">
                  <c:v>67.72</c:v>
                </c:pt>
                <c:pt idx="1387">
                  <c:v>67.709999999999994</c:v>
                </c:pt>
                <c:pt idx="1388">
                  <c:v>67.7</c:v>
                </c:pt>
                <c:pt idx="1389">
                  <c:v>67.7</c:v>
                </c:pt>
                <c:pt idx="1390">
                  <c:v>67.69</c:v>
                </c:pt>
                <c:pt idx="1391">
                  <c:v>67.7</c:v>
                </c:pt>
                <c:pt idx="1392">
                  <c:v>67.69</c:v>
                </c:pt>
                <c:pt idx="1393">
                  <c:v>67.67</c:v>
                </c:pt>
                <c:pt idx="1394">
                  <c:v>67.66</c:v>
                </c:pt>
                <c:pt idx="1395">
                  <c:v>67.650000000000006</c:v>
                </c:pt>
                <c:pt idx="1396">
                  <c:v>67.66</c:v>
                </c:pt>
                <c:pt idx="1397">
                  <c:v>67.66</c:v>
                </c:pt>
                <c:pt idx="1398">
                  <c:v>67.66</c:v>
                </c:pt>
                <c:pt idx="1399">
                  <c:v>67.66</c:v>
                </c:pt>
                <c:pt idx="1400">
                  <c:v>67.67</c:v>
                </c:pt>
                <c:pt idx="1401">
                  <c:v>67.67</c:v>
                </c:pt>
                <c:pt idx="1402">
                  <c:v>67.67</c:v>
                </c:pt>
                <c:pt idx="1403">
                  <c:v>67.67</c:v>
                </c:pt>
                <c:pt idx="1404">
                  <c:v>67.680000000000007</c:v>
                </c:pt>
                <c:pt idx="1405">
                  <c:v>67.67</c:v>
                </c:pt>
                <c:pt idx="1406">
                  <c:v>67.680000000000007</c:v>
                </c:pt>
                <c:pt idx="1407">
                  <c:v>67.69</c:v>
                </c:pt>
                <c:pt idx="1408">
                  <c:v>67.680000000000007</c:v>
                </c:pt>
                <c:pt idx="1409">
                  <c:v>67.69</c:v>
                </c:pt>
                <c:pt idx="1410">
                  <c:v>67.69</c:v>
                </c:pt>
                <c:pt idx="1411">
                  <c:v>67.69</c:v>
                </c:pt>
                <c:pt idx="1412">
                  <c:v>67.69</c:v>
                </c:pt>
                <c:pt idx="1413">
                  <c:v>67.7</c:v>
                </c:pt>
                <c:pt idx="1414">
                  <c:v>67.709999999999994</c:v>
                </c:pt>
                <c:pt idx="1415">
                  <c:v>67.709999999999994</c:v>
                </c:pt>
                <c:pt idx="1416">
                  <c:v>67.709999999999994</c:v>
                </c:pt>
                <c:pt idx="1417">
                  <c:v>67.72</c:v>
                </c:pt>
                <c:pt idx="1418">
                  <c:v>67.709999999999994</c:v>
                </c:pt>
                <c:pt idx="1419">
                  <c:v>67.72</c:v>
                </c:pt>
                <c:pt idx="1420">
                  <c:v>67.73</c:v>
                </c:pt>
                <c:pt idx="1421">
                  <c:v>67.73</c:v>
                </c:pt>
                <c:pt idx="1422">
                  <c:v>67.73</c:v>
                </c:pt>
                <c:pt idx="1423">
                  <c:v>67.73</c:v>
                </c:pt>
                <c:pt idx="1424">
                  <c:v>67.72</c:v>
                </c:pt>
                <c:pt idx="1425">
                  <c:v>67.72</c:v>
                </c:pt>
                <c:pt idx="1426">
                  <c:v>67.73</c:v>
                </c:pt>
                <c:pt idx="1427">
                  <c:v>67.72</c:v>
                </c:pt>
                <c:pt idx="1428">
                  <c:v>67.73</c:v>
                </c:pt>
                <c:pt idx="1429">
                  <c:v>67.72</c:v>
                </c:pt>
                <c:pt idx="1430">
                  <c:v>67.72</c:v>
                </c:pt>
                <c:pt idx="1431">
                  <c:v>67.72</c:v>
                </c:pt>
                <c:pt idx="1432">
                  <c:v>67.72</c:v>
                </c:pt>
                <c:pt idx="1433">
                  <c:v>67.72</c:v>
                </c:pt>
                <c:pt idx="1434">
                  <c:v>67.709999999999994</c:v>
                </c:pt>
                <c:pt idx="1435">
                  <c:v>67.72</c:v>
                </c:pt>
                <c:pt idx="1436">
                  <c:v>67.709999999999994</c:v>
                </c:pt>
                <c:pt idx="1437">
                  <c:v>67.709999999999994</c:v>
                </c:pt>
                <c:pt idx="1438">
                  <c:v>67.72</c:v>
                </c:pt>
                <c:pt idx="1439">
                  <c:v>67.7</c:v>
                </c:pt>
                <c:pt idx="1440">
                  <c:v>67.69</c:v>
                </c:pt>
                <c:pt idx="1441">
                  <c:v>67.69</c:v>
                </c:pt>
                <c:pt idx="1442">
                  <c:v>67.67</c:v>
                </c:pt>
                <c:pt idx="1443">
                  <c:v>67.650000000000006</c:v>
                </c:pt>
                <c:pt idx="1444">
                  <c:v>67.64</c:v>
                </c:pt>
                <c:pt idx="1445">
                  <c:v>67.62</c:v>
                </c:pt>
                <c:pt idx="1446">
                  <c:v>67.61</c:v>
                </c:pt>
                <c:pt idx="1447">
                  <c:v>67.61</c:v>
                </c:pt>
                <c:pt idx="1448">
                  <c:v>67.59</c:v>
                </c:pt>
                <c:pt idx="1449">
                  <c:v>67.58</c:v>
                </c:pt>
                <c:pt idx="1450">
                  <c:v>67.58</c:v>
                </c:pt>
                <c:pt idx="1451">
                  <c:v>67.58</c:v>
                </c:pt>
                <c:pt idx="1452">
                  <c:v>67.569999999999993</c:v>
                </c:pt>
                <c:pt idx="1453">
                  <c:v>67.55</c:v>
                </c:pt>
                <c:pt idx="1454">
                  <c:v>67.56</c:v>
                </c:pt>
                <c:pt idx="1455">
                  <c:v>67.56</c:v>
                </c:pt>
                <c:pt idx="1456">
                  <c:v>67.55</c:v>
                </c:pt>
                <c:pt idx="1457">
                  <c:v>67.55</c:v>
                </c:pt>
                <c:pt idx="1458">
                  <c:v>67.55</c:v>
                </c:pt>
                <c:pt idx="1459">
                  <c:v>67.540000000000006</c:v>
                </c:pt>
                <c:pt idx="1460">
                  <c:v>67.53</c:v>
                </c:pt>
                <c:pt idx="1461">
                  <c:v>67.53</c:v>
                </c:pt>
                <c:pt idx="1462">
                  <c:v>67.52</c:v>
                </c:pt>
                <c:pt idx="1463">
                  <c:v>67.52</c:v>
                </c:pt>
                <c:pt idx="1464">
                  <c:v>67.52</c:v>
                </c:pt>
                <c:pt idx="1465">
                  <c:v>67.52</c:v>
                </c:pt>
                <c:pt idx="1466">
                  <c:v>67.52</c:v>
                </c:pt>
                <c:pt idx="1467">
                  <c:v>67.52</c:v>
                </c:pt>
                <c:pt idx="1468">
                  <c:v>67.52</c:v>
                </c:pt>
                <c:pt idx="1469">
                  <c:v>67.52</c:v>
                </c:pt>
                <c:pt idx="1470">
                  <c:v>67.52</c:v>
                </c:pt>
                <c:pt idx="1471">
                  <c:v>67.510000000000005</c:v>
                </c:pt>
                <c:pt idx="1472">
                  <c:v>67.510000000000005</c:v>
                </c:pt>
                <c:pt idx="1473">
                  <c:v>67.510000000000005</c:v>
                </c:pt>
                <c:pt idx="1474">
                  <c:v>67.52</c:v>
                </c:pt>
                <c:pt idx="1475">
                  <c:v>67.510000000000005</c:v>
                </c:pt>
                <c:pt idx="1476">
                  <c:v>67.5</c:v>
                </c:pt>
                <c:pt idx="1477">
                  <c:v>67.5</c:v>
                </c:pt>
                <c:pt idx="1478">
                  <c:v>67.489999999999995</c:v>
                </c:pt>
                <c:pt idx="1479">
                  <c:v>67.489999999999995</c:v>
                </c:pt>
                <c:pt idx="1480">
                  <c:v>67.489999999999995</c:v>
                </c:pt>
                <c:pt idx="1481">
                  <c:v>67.48</c:v>
                </c:pt>
                <c:pt idx="1482">
                  <c:v>67.48</c:v>
                </c:pt>
                <c:pt idx="1483">
                  <c:v>67.489999999999995</c:v>
                </c:pt>
                <c:pt idx="1484">
                  <c:v>67.48</c:v>
                </c:pt>
                <c:pt idx="1485">
                  <c:v>67.48</c:v>
                </c:pt>
                <c:pt idx="1486">
                  <c:v>67.47</c:v>
                </c:pt>
                <c:pt idx="1487">
                  <c:v>67.459999999999994</c:v>
                </c:pt>
                <c:pt idx="1488">
                  <c:v>67.45</c:v>
                </c:pt>
                <c:pt idx="1489">
                  <c:v>67.45</c:v>
                </c:pt>
                <c:pt idx="1490">
                  <c:v>67.44</c:v>
                </c:pt>
                <c:pt idx="1491">
                  <c:v>67.430000000000007</c:v>
                </c:pt>
                <c:pt idx="1492">
                  <c:v>67.42</c:v>
                </c:pt>
                <c:pt idx="1493">
                  <c:v>67.41</c:v>
                </c:pt>
                <c:pt idx="1494">
                  <c:v>67.400000000000006</c:v>
                </c:pt>
                <c:pt idx="1495">
                  <c:v>67.39</c:v>
                </c:pt>
                <c:pt idx="1496">
                  <c:v>67.38</c:v>
                </c:pt>
                <c:pt idx="1497">
                  <c:v>67.38</c:v>
                </c:pt>
                <c:pt idx="1498">
                  <c:v>67.36</c:v>
                </c:pt>
                <c:pt idx="1499">
                  <c:v>67.349999999999994</c:v>
                </c:pt>
                <c:pt idx="1500">
                  <c:v>67.349999999999994</c:v>
                </c:pt>
                <c:pt idx="1501">
                  <c:v>67.34</c:v>
                </c:pt>
                <c:pt idx="1502">
                  <c:v>67.34</c:v>
                </c:pt>
                <c:pt idx="1503">
                  <c:v>67.34</c:v>
                </c:pt>
                <c:pt idx="1504">
                  <c:v>67.33</c:v>
                </c:pt>
                <c:pt idx="1505">
                  <c:v>67.34</c:v>
                </c:pt>
                <c:pt idx="1506">
                  <c:v>67.34</c:v>
                </c:pt>
                <c:pt idx="1507">
                  <c:v>67.33</c:v>
                </c:pt>
                <c:pt idx="1508">
                  <c:v>67.33</c:v>
                </c:pt>
                <c:pt idx="1509">
                  <c:v>67.319999999999993</c:v>
                </c:pt>
                <c:pt idx="1510">
                  <c:v>67.319999999999993</c:v>
                </c:pt>
                <c:pt idx="1511">
                  <c:v>67.31</c:v>
                </c:pt>
                <c:pt idx="1512">
                  <c:v>67.3</c:v>
                </c:pt>
                <c:pt idx="1513">
                  <c:v>67.290000000000006</c:v>
                </c:pt>
                <c:pt idx="1514">
                  <c:v>67.290000000000006</c:v>
                </c:pt>
                <c:pt idx="1515">
                  <c:v>67.28</c:v>
                </c:pt>
                <c:pt idx="1516">
                  <c:v>67.27</c:v>
                </c:pt>
                <c:pt idx="1517">
                  <c:v>67.260000000000005</c:v>
                </c:pt>
                <c:pt idx="1518">
                  <c:v>67.25</c:v>
                </c:pt>
                <c:pt idx="1519">
                  <c:v>67.239999999999995</c:v>
                </c:pt>
                <c:pt idx="1520">
                  <c:v>67.22</c:v>
                </c:pt>
                <c:pt idx="1521">
                  <c:v>67.209999999999994</c:v>
                </c:pt>
                <c:pt idx="1522">
                  <c:v>67.2</c:v>
                </c:pt>
                <c:pt idx="1523">
                  <c:v>67.17</c:v>
                </c:pt>
                <c:pt idx="1524">
                  <c:v>67.16</c:v>
                </c:pt>
                <c:pt idx="1525">
                  <c:v>67.14</c:v>
                </c:pt>
                <c:pt idx="1526">
                  <c:v>67.12</c:v>
                </c:pt>
                <c:pt idx="1527">
                  <c:v>67.12</c:v>
                </c:pt>
                <c:pt idx="1528">
                  <c:v>67.12</c:v>
                </c:pt>
                <c:pt idx="1529">
                  <c:v>67.12</c:v>
                </c:pt>
                <c:pt idx="1530">
                  <c:v>67.13</c:v>
                </c:pt>
                <c:pt idx="1531">
                  <c:v>67.11</c:v>
                </c:pt>
                <c:pt idx="1532">
                  <c:v>67.13</c:v>
                </c:pt>
                <c:pt idx="1533">
                  <c:v>67.12</c:v>
                </c:pt>
                <c:pt idx="1534">
                  <c:v>67.12</c:v>
                </c:pt>
                <c:pt idx="1535">
                  <c:v>67.12</c:v>
                </c:pt>
                <c:pt idx="1536">
                  <c:v>67.12</c:v>
                </c:pt>
                <c:pt idx="1537">
                  <c:v>67.099999999999994</c:v>
                </c:pt>
                <c:pt idx="1538">
                  <c:v>67.099999999999994</c:v>
                </c:pt>
                <c:pt idx="1539">
                  <c:v>67.09</c:v>
                </c:pt>
                <c:pt idx="1540">
                  <c:v>67.069999999999993</c:v>
                </c:pt>
                <c:pt idx="1541">
                  <c:v>67.05</c:v>
                </c:pt>
                <c:pt idx="1542">
                  <c:v>67.03</c:v>
                </c:pt>
                <c:pt idx="1543">
                  <c:v>67.010000000000005</c:v>
                </c:pt>
                <c:pt idx="1544">
                  <c:v>67</c:v>
                </c:pt>
                <c:pt idx="1545">
                  <c:v>66.98</c:v>
                </c:pt>
                <c:pt idx="1546">
                  <c:v>66.97</c:v>
                </c:pt>
                <c:pt idx="1547">
                  <c:v>66.95</c:v>
                </c:pt>
                <c:pt idx="1548">
                  <c:v>66.94</c:v>
                </c:pt>
                <c:pt idx="1549">
                  <c:v>66.930000000000007</c:v>
                </c:pt>
                <c:pt idx="1550">
                  <c:v>66.91</c:v>
                </c:pt>
                <c:pt idx="1551">
                  <c:v>66.89</c:v>
                </c:pt>
                <c:pt idx="1552">
                  <c:v>66.89</c:v>
                </c:pt>
                <c:pt idx="1553">
                  <c:v>66.87</c:v>
                </c:pt>
                <c:pt idx="1554">
                  <c:v>66.849999999999994</c:v>
                </c:pt>
                <c:pt idx="1555">
                  <c:v>66.84</c:v>
                </c:pt>
                <c:pt idx="1556">
                  <c:v>66.83</c:v>
                </c:pt>
                <c:pt idx="1557">
                  <c:v>66.819999999999993</c:v>
                </c:pt>
                <c:pt idx="1558">
                  <c:v>66.81</c:v>
                </c:pt>
                <c:pt idx="1559">
                  <c:v>66.8</c:v>
                </c:pt>
                <c:pt idx="1560">
                  <c:v>66.790000000000006</c:v>
                </c:pt>
                <c:pt idx="1561">
                  <c:v>66.790000000000006</c:v>
                </c:pt>
                <c:pt idx="1562">
                  <c:v>66.78</c:v>
                </c:pt>
                <c:pt idx="1563">
                  <c:v>66.78</c:v>
                </c:pt>
                <c:pt idx="1564">
                  <c:v>66.78</c:v>
                </c:pt>
                <c:pt idx="1565">
                  <c:v>66.78</c:v>
                </c:pt>
                <c:pt idx="1566">
                  <c:v>66.790000000000006</c:v>
                </c:pt>
                <c:pt idx="1567">
                  <c:v>66.790000000000006</c:v>
                </c:pt>
                <c:pt idx="1568">
                  <c:v>66.790000000000006</c:v>
                </c:pt>
                <c:pt idx="1569">
                  <c:v>66.8</c:v>
                </c:pt>
                <c:pt idx="1570">
                  <c:v>66.790000000000006</c:v>
                </c:pt>
                <c:pt idx="1571">
                  <c:v>66.8</c:v>
                </c:pt>
                <c:pt idx="1572">
                  <c:v>66.790000000000006</c:v>
                </c:pt>
                <c:pt idx="1573">
                  <c:v>66.8</c:v>
                </c:pt>
                <c:pt idx="1574">
                  <c:v>66.790000000000006</c:v>
                </c:pt>
                <c:pt idx="1575">
                  <c:v>66.8</c:v>
                </c:pt>
                <c:pt idx="1576">
                  <c:v>66.8</c:v>
                </c:pt>
                <c:pt idx="1577">
                  <c:v>66.81</c:v>
                </c:pt>
                <c:pt idx="1578">
                  <c:v>66.81</c:v>
                </c:pt>
                <c:pt idx="1579">
                  <c:v>66.8</c:v>
                </c:pt>
                <c:pt idx="1580">
                  <c:v>66.8</c:v>
                </c:pt>
                <c:pt idx="1581">
                  <c:v>66.790000000000006</c:v>
                </c:pt>
                <c:pt idx="1582">
                  <c:v>66.790000000000006</c:v>
                </c:pt>
                <c:pt idx="1583">
                  <c:v>66.77</c:v>
                </c:pt>
                <c:pt idx="1584">
                  <c:v>66.75</c:v>
                </c:pt>
                <c:pt idx="1585">
                  <c:v>66.75</c:v>
                </c:pt>
                <c:pt idx="1586">
                  <c:v>66.73</c:v>
                </c:pt>
                <c:pt idx="1587">
                  <c:v>66.709999999999994</c:v>
                </c:pt>
                <c:pt idx="1588">
                  <c:v>66.709999999999994</c:v>
                </c:pt>
                <c:pt idx="1589">
                  <c:v>66.69</c:v>
                </c:pt>
                <c:pt idx="1590">
                  <c:v>66.67</c:v>
                </c:pt>
                <c:pt idx="1591">
                  <c:v>66.66</c:v>
                </c:pt>
                <c:pt idx="1592">
                  <c:v>66.64</c:v>
                </c:pt>
                <c:pt idx="1593">
                  <c:v>66.64</c:v>
                </c:pt>
                <c:pt idx="1594">
                  <c:v>66.63</c:v>
                </c:pt>
                <c:pt idx="1595">
                  <c:v>66.63</c:v>
                </c:pt>
                <c:pt idx="1596">
                  <c:v>66.62</c:v>
                </c:pt>
                <c:pt idx="1597">
                  <c:v>66.61</c:v>
                </c:pt>
                <c:pt idx="1598">
                  <c:v>66.59</c:v>
                </c:pt>
                <c:pt idx="1599">
                  <c:v>66.59</c:v>
                </c:pt>
                <c:pt idx="1600">
                  <c:v>66.59</c:v>
                </c:pt>
                <c:pt idx="1601">
                  <c:v>66.58</c:v>
                </c:pt>
                <c:pt idx="1602">
                  <c:v>66.58</c:v>
                </c:pt>
                <c:pt idx="1603">
                  <c:v>66.569999999999993</c:v>
                </c:pt>
                <c:pt idx="1604">
                  <c:v>66.569999999999993</c:v>
                </c:pt>
                <c:pt idx="1605">
                  <c:v>66.569999999999993</c:v>
                </c:pt>
                <c:pt idx="1606">
                  <c:v>66.58</c:v>
                </c:pt>
                <c:pt idx="1607">
                  <c:v>66.569999999999993</c:v>
                </c:pt>
                <c:pt idx="1608">
                  <c:v>66.569999999999993</c:v>
                </c:pt>
                <c:pt idx="1609">
                  <c:v>66.569999999999993</c:v>
                </c:pt>
                <c:pt idx="1610">
                  <c:v>66.569999999999993</c:v>
                </c:pt>
                <c:pt idx="1611">
                  <c:v>66.55</c:v>
                </c:pt>
                <c:pt idx="1612">
                  <c:v>66.540000000000006</c:v>
                </c:pt>
                <c:pt idx="1613">
                  <c:v>66.53</c:v>
                </c:pt>
                <c:pt idx="1614">
                  <c:v>66.5</c:v>
                </c:pt>
                <c:pt idx="1615">
                  <c:v>66.5</c:v>
                </c:pt>
                <c:pt idx="1616">
                  <c:v>66.52</c:v>
                </c:pt>
                <c:pt idx="1617">
                  <c:v>66.52</c:v>
                </c:pt>
                <c:pt idx="1618">
                  <c:v>66.540000000000006</c:v>
                </c:pt>
                <c:pt idx="1619">
                  <c:v>66.55</c:v>
                </c:pt>
                <c:pt idx="1620">
                  <c:v>66.569999999999993</c:v>
                </c:pt>
                <c:pt idx="1621">
                  <c:v>66.569999999999993</c:v>
                </c:pt>
                <c:pt idx="1622">
                  <c:v>66.59</c:v>
                </c:pt>
                <c:pt idx="1623">
                  <c:v>66.59</c:v>
                </c:pt>
                <c:pt idx="1624">
                  <c:v>66.61</c:v>
                </c:pt>
                <c:pt idx="1625">
                  <c:v>66.61</c:v>
                </c:pt>
                <c:pt idx="1626">
                  <c:v>66.62</c:v>
                </c:pt>
                <c:pt idx="1627">
                  <c:v>66.63</c:v>
                </c:pt>
                <c:pt idx="1628">
                  <c:v>66.62</c:v>
                </c:pt>
                <c:pt idx="1629">
                  <c:v>66.599999999999994</c:v>
                </c:pt>
                <c:pt idx="1630">
                  <c:v>66.59</c:v>
                </c:pt>
                <c:pt idx="1631">
                  <c:v>66.58</c:v>
                </c:pt>
                <c:pt idx="1632">
                  <c:v>66.56</c:v>
                </c:pt>
                <c:pt idx="1633">
                  <c:v>66.569999999999993</c:v>
                </c:pt>
                <c:pt idx="1634">
                  <c:v>66.540000000000006</c:v>
                </c:pt>
                <c:pt idx="1635">
                  <c:v>66.540000000000006</c:v>
                </c:pt>
                <c:pt idx="1636">
                  <c:v>66.53</c:v>
                </c:pt>
                <c:pt idx="1637">
                  <c:v>66.5</c:v>
                </c:pt>
                <c:pt idx="1638">
                  <c:v>66.48</c:v>
                </c:pt>
                <c:pt idx="1639">
                  <c:v>66.47</c:v>
                </c:pt>
                <c:pt idx="1640">
                  <c:v>66.459999999999994</c:v>
                </c:pt>
                <c:pt idx="1641">
                  <c:v>66.45</c:v>
                </c:pt>
                <c:pt idx="1642">
                  <c:v>66.45</c:v>
                </c:pt>
                <c:pt idx="1643">
                  <c:v>66.45</c:v>
                </c:pt>
                <c:pt idx="1644">
                  <c:v>66.44</c:v>
                </c:pt>
                <c:pt idx="1645">
                  <c:v>66.45</c:v>
                </c:pt>
                <c:pt idx="1646">
                  <c:v>66.44</c:v>
                </c:pt>
                <c:pt idx="1647">
                  <c:v>66.45</c:v>
                </c:pt>
                <c:pt idx="1648">
                  <c:v>66.44</c:v>
                </c:pt>
                <c:pt idx="1649">
                  <c:v>66.459999999999994</c:v>
                </c:pt>
                <c:pt idx="1650">
                  <c:v>66.45</c:v>
                </c:pt>
                <c:pt idx="1651">
                  <c:v>66.45</c:v>
                </c:pt>
                <c:pt idx="1652">
                  <c:v>66.44</c:v>
                </c:pt>
                <c:pt idx="1653">
                  <c:v>66.45</c:v>
                </c:pt>
                <c:pt idx="1654">
                  <c:v>66.44</c:v>
                </c:pt>
                <c:pt idx="1655">
                  <c:v>66.44</c:v>
                </c:pt>
                <c:pt idx="1656">
                  <c:v>66.430000000000007</c:v>
                </c:pt>
                <c:pt idx="1657">
                  <c:v>66.42</c:v>
                </c:pt>
                <c:pt idx="1658">
                  <c:v>66.42</c:v>
                </c:pt>
                <c:pt idx="1659">
                  <c:v>66.41</c:v>
                </c:pt>
                <c:pt idx="1660">
                  <c:v>66.400000000000006</c:v>
                </c:pt>
                <c:pt idx="1661">
                  <c:v>66.400000000000006</c:v>
                </c:pt>
                <c:pt idx="1662">
                  <c:v>66.39</c:v>
                </c:pt>
                <c:pt idx="1663">
                  <c:v>66.400000000000006</c:v>
                </c:pt>
                <c:pt idx="1664">
                  <c:v>66.39</c:v>
                </c:pt>
                <c:pt idx="1665">
                  <c:v>66.39</c:v>
                </c:pt>
                <c:pt idx="1666">
                  <c:v>66.400000000000006</c:v>
                </c:pt>
                <c:pt idx="1667">
                  <c:v>66.39</c:v>
                </c:pt>
                <c:pt idx="1668">
                  <c:v>66.38</c:v>
                </c:pt>
                <c:pt idx="1669">
                  <c:v>66.38</c:v>
                </c:pt>
                <c:pt idx="1670">
                  <c:v>66.38</c:v>
                </c:pt>
                <c:pt idx="1671">
                  <c:v>66.37</c:v>
                </c:pt>
                <c:pt idx="1672">
                  <c:v>66.38</c:v>
                </c:pt>
                <c:pt idx="1673">
                  <c:v>66.37</c:v>
                </c:pt>
                <c:pt idx="1674">
                  <c:v>66.38</c:v>
                </c:pt>
                <c:pt idx="1675">
                  <c:v>66.37</c:v>
                </c:pt>
                <c:pt idx="1676">
                  <c:v>66.36</c:v>
                </c:pt>
                <c:pt idx="1677">
                  <c:v>66.349999999999994</c:v>
                </c:pt>
                <c:pt idx="1678">
                  <c:v>66.34</c:v>
                </c:pt>
                <c:pt idx="1679">
                  <c:v>66.34</c:v>
                </c:pt>
                <c:pt idx="1680">
                  <c:v>66.31</c:v>
                </c:pt>
                <c:pt idx="1681">
                  <c:v>66.3</c:v>
                </c:pt>
                <c:pt idx="1682">
                  <c:v>66.27</c:v>
                </c:pt>
                <c:pt idx="1683">
                  <c:v>66.260000000000005</c:v>
                </c:pt>
                <c:pt idx="1684">
                  <c:v>66.23</c:v>
                </c:pt>
                <c:pt idx="1685">
                  <c:v>66.22</c:v>
                </c:pt>
                <c:pt idx="1686">
                  <c:v>66.2</c:v>
                </c:pt>
                <c:pt idx="1687">
                  <c:v>66.19</c:v>
                </c:pt>
                <c:pt idx="1688">
                  <c:v>66.180000000000007</c:v>
                </c:pt>
                <c:pt idx="1689">
                  <c:v>66.180000000000007</c:v>
                </c:pt>
                <c:pt idx="1690">
                  <c:v>66.17</c:v>
                </c:pt>
                <c:pt idx="1691">
                  <c:v>66.17</c:v>
                </c:pt>
                <c:pt idx="1692">
                  <c:v>66.16</c:v>
                </c:pt>
                <c:pt idx="1693">
                  <c:v>66.16</c:v>
                </c:pt>
                <c:pt idx="1694">
                  <c:v>66.16</c:v>
                </c:pt>
                <c:pt idx="1695">
                  <c:v>66.150000000000006</c:v>
                </c:pt>
                <c:pt idx="1696">
                  <c:v>66.150000000000006</c:v>
                </c:pt>
                <c:pt idx="1697">
                  <c:v>66.14</c:v>
                </c:pt>
                <c:pt idx="1698">
                  <c:v>66.14</c:v>
                </c:pt>
                <c:pt idx="1699">
                  <c:v>66.12</c:v>
                </c:pt>
                <c:pt idx="1700">
                  <c:v>66.12</c:v>
                </c:pt>
                <c:pt idx="1701">
                  <c:v>66.099999999999994</c:v>
                </c:pt>
                <c:pt idx="1702">
                  <c:v>66.099999999999994</c:v>
                </c:pt>
                <c:pt idx="1703">
                  <c:v>66.08</c:v>
                </c:pt>
                <c:pt idx="1704">
                  <c:v>66.069999999999993</c:v>
                </c:pt>
                <c:pt idx="1705">
                  <c:v>66.06</c:v>
                </c:pt>
                <c:pt idx="1706">
                  <c:v>66.05</c:v>
                </c:pt>
                <c:pt idx="1707">
                  <c:v>66.03</c:v>
                </c:pt>
                <c:pt idx="1708">
                  <c:v>66.02</c:v>
                </c:pt>
                <c:pt idx="1709">
                  <c:v>66.02</c:v>
                </c:pt>
                <c:pt idx="1710">
                  <c:v>66</c:v>
                </c:pt>
                <c:pt idx="1711">
                  <c:v>66.010000000000005</c:v>
                </c:pt>
                <c:pt idx="1712">
                  <c:v>65.989999999999995</c:v>
                </c:pt>
                <c:pt idx="1713">
                  <c:v>65.98</c:v>
                </c:pt>
                <c:pt idx="1714">
                  <c:v>65.989999999999995</c:v>
                </c:pt>
                <c:pt idx="1715">
                  <c:v>65.989999999999995</c:v>
                </c:pt>
                <c:pt idx="1716">
                  <c:v>65.98</c:v>
                </c:pt>
                <c:pt idx="1717">
                  <c:v>65.97</c:v>
                </c:pt>
                <c:pt idx="1718">
                  <c:v>65.95</c:v>
                </c:pt>
                <c:pt idx="1719">
                  <c:v>65.95</c:v>
                </c:pt>
                <c:pt idx="1720">
                  <c:v>65.94</c:v>
                </c:pt>
                <c:pt idx="1721">
                  <c:v>65.94</c:v>
                </c:pt>
                <c:pt idx="1722">
                  <c:v>65.92</c:v>
                </c:pt>
                <c:pt idx="1723">
                  <c:v>65.92</c:v>
                </c:pt>
                <c:pt idx="1724">
                  <c:v>65.900000000000006</c:v>
                </c:pt>
                <c:pt idx="1725">
                  <c:v>65.88</c:v>
                </c:pt>
                <c:pt idx="1726">
                  <c:v>65.88</c:v>
                </c:pt>
                <c:pt idx="1727">
                  <c:v>65.88</c:v>
                </c:pt>
                <c:pt idx="1728">
                  <c:v>65.87</c:v>
                </c:pt>
                <c:pt idx="1729">
                  <c:v>65.849999999999994</c:v>
                </c:pt>
                <c:pt idx="1730">
                  <c:v>65.84</c:v>
                </c:pt>
                <c:pt idx="1731">
                  <c:v>65.84</c:v>
                </c:pt>
                <c:pt idx="1732">
                  <c:v>65.849999999999994</c:v>
                </c:pt>
                <c:pt idx="1733">
                  <c:v>65.84</c:v>
                </c:pt>
                <c:pt idx="1734">
                  <c:v>65.849999999999994</c:v>
                </c:pt>
                <c:pt idx="1735">
                  <c:v>65.849999999999994</c:v>
                </c:pt>
                <c:pt idx="1736">
                  <c:v>65.84</c:v>
                </c:pt>
                <c:pt idx="1737">
                  <c:v>65.84</c:v>
                </c:pt>
                <c:pt idx="1738">
                  <c:v>65.84</c:v>
                </c:pt>
                <c:pt idx="1739">
                  <c:v>65.819999999999993</c:v>
                </c:pt>
                <c:pt idx="1740">
                  <c:v>65.83</c:v>
                </c:pt>
                <c:pt idx="1741">
                  <c:v>65.81</c:v>
                </c:pt>
                <c:pt idx="1742">
                  <c:v>65.790000000000006</c:v>
                </c:pt>
                <c:pt idx="1743">
                  <c:v>65.77</c:v>
                </c:pt>
                <c:pt idx="1744">
                  <c:v>65.75</c:v>
                </c:pt>
                <c:pt idx="1745">
                  <c:v>65.73</c:v>
                </c:pt>
                <c:pt idx="1746">
                  <c:v>65.73</c:v>
                </c:pt>
                <c:pt idx="1747">
                  <c:v>65.739999999999995</c:v>
                </c:pt>
                <c:pt idx="1748">
                  <c:v>65.72</c:v>
                </c:pt>
                <c:pt idx="1749">
                  <c:v>65.7</c:v>
                </c:pt>
                <c:pt idx="1750">
                  <c:v>65.709999999999994</c:v>
                </c:pt>
                <c:pt idx="1751">
                  <c:v>65.7</c:v>
                </c:pt>
                <c:pt idx="1752">
                  <c:v>65.69</c:v>
                </c:pt>
                <c:pt idx="1753">
                  <c:v>65.680000000000007</c:v>
                </c:pt>
                <c:pt idx="1754">
                  <c:v>65.650000000000006</c:v>
                </c:pt>
                <c:pt idx="1755">
                  <c:v>65.64</c:v>
                </c:pt>
                <c:pt idx="1756">
                  <c:v>65.62</c:v>
                </c:pt>
                <c:pt idx="1757">
                  <c:v>65.59</c:v>
                </c:pt>
                <c:pt idx="1758">
                  <c:v>65.59</c:v>
                </c:pt>
                <c:pt idx="1759">
                  <c:v>65.569999999999993</c:v>
                </c:pt>
                <c:pt idx="1760">
                  <c:v>65.56</c:v>
                </c:pt>
                <c:pt idx="1761">
                  <c:v>65.55</c:v>
                </c:pt>
                <c:pt idx="1762">
                  <c:v>65.53</c:v>
                </c:pt>
                <c:pt idx="1763">
                  <c:v>65.510000000000005</c:v>
                </c:pt>
                <c:pt idx="1764">
                  <c:v>65.510000000000005</c:v>
                </c:pt>
                <c:pt idx="1765">
                  <c:v>65.510000000000005</c:v>
                </c:pt>
                <c:pt idx="1766">
                  <c:v>65.48</c:v>
                </c:pt>
                <c:pt idx="1767">
                  <c:v>65.459999999999994</c:v>
                </c:pt>
                <c:pt idx="1768">
                  <c:v>65.459999999999994</c:v>
                </c:pt>
                <c:pt idx="1769">
                  <c:v>65.459999999999994</c:v>
                </c:pt>
                <c:pt idx="1770">
                  <c:v>65.45</c:v>
                </c:pt>
                <c:pt idx="1771">
                  <c:v>65.44</c:v>
                </c:pt>
                <c:pt idx="1772">
                  <c:v>65.459999999999994</c:v>
                </c:pt>
                <c:pt idx="1773">
                  <c:v>65.45</c:v>
                </c:pt>
                <c:pt idx="1774">
                  <c:v>65.430000000000007</c:v>
                </c:pt>
                <c:pt idx="1775">
                  <c:v>65.430000000000007</c:v>
                </c:pt>
                <c:pt idx="1776">
                  <c:v>65.41</c:v>
                </c:pt>
                <c:pt idx="1777">
                  <c:v>65.39</c:v>
                </c:pt>
                <c:pt idx="1778">
                  <c:v>65.37</c:v>
                </c:pt>
                <c:pt idx="1779">
                  <c:v>65.349999999999994</c:v>
                </c:pt>
                <c:pt idx="1780">
                  <c:v>65.319999999999993</c:v>
                </c:pt>
                <c:pt idx="1781">
                  <c:v>65.33</c:v>
                </c:pt>
                <c:pt idx="1782">
                  <c:v>65.3</c:v>
                </c:pt>
                <c:pt idx="1783">
                  <c:v>65.27</c:v>
                </c:pt>
                <c:pt idx="1784">
                  <c:v>65.260000000000005</c:v>
                </c:pt>
                <c:pt idx="1785">
                  <c:v>65.25</c:v>
                </c:pt>
                <c:pt idx="1786">
                  <c:v>65.239999999999995</c:v>
                </c:pt>
                <c:pt idx="1787">
                  <c:v>65.209999999999994</c:v>
                </c:pt>
                <c:pt idx="1788">
                  <c:v>65.2</c:v>
                </c:pt>
                <c:pt idx="1789">
                  <c:v>65.180000000000007</c:v>
                </c:pt>
                <c:pt idx="1790">
                  <c:v>65.14</c:v>
                </c:pt>
                <c:pt idx="1791">
                  <c:v>65.13</c:v>
                </c:pt>
                <c:pt idx="1792">
                  <c:v>65.12</c:v>
                </c:pt>
                <c:pt idx="1793">
                  <c:v>65.09</c:v>
                </c:pt>
                <c:pt idx="1794">
                  <c:v>65.08</c:v>
                </c:pt>
                <c:pt idx="1795">
                  <c:v>65.069999999999993</c:v>
                </c:pt>
                <c:pt idx="1796">
                  <c:v>65.06</c:v>
                </c:pt>
                <c:pt idx="1797">
                  <c:v>65.05</c:v>
                </c:pt>
                <c:pt idx="1798">
                  <c:v>65.069999999999993</c:v>
                </c:pt>
                <c:pt idx="1799">
                  <c:v>65.06</c:v>
                </c:pt>
                <c:pt idx="1800">
                  <c:v>65.06</c:v>
                </c:pt>
                <c:pt idx="1801">
                  <c:v>65.069999999999993</c:v>
                </c:pt>
                <c:pt idx="1802">
                  <c:v>65.08</c:v>
                </c:pt>
                <c:pt idx="1803">
                  <c:v>65.08</c:v>
                </c:pt>
                <c:pt idx="1804">
                  <c:v>65.12</c:v>
                </c:pt>
                <c:pt idx="1805">
                  <c:v>65.11</c:v>
                </c:pt>
                <c:pt idx="1806">
                  <c:v>65.12</c:v>
                </c:pt>
                <c:pt idx="1807">
                  <c:v>65.13</c:v>
                </c:pt>
                <c:pt idx="1808">
                  <c:v>65.150000000000006</c:v>
                </c:pt>
                <c:pt idx="1809">
                  <c:v>65.14</c:v>
                </c:pt>
                <c:pt idx="1810">
                  <c:v>65.14</c:v>
                </c:pt>
                <c:pt idx="1811">
                  <c:v>65.16</c:v>
                </c:pt>
                <c:pt idx="1812">
                  <c:v>65.150000000000006</c:v>
                </c:pt>
                <c:pt idx="1813">
                  <c:v>65.14</c:v>
                </c:pt>
                <c:pt idx="1814">
                  <c:v>65.14</c:v>
                </c:pt>
                <c:pt idx="1815">
                  <c:v>65.13</c:v>
                </c:pt>
                <c:pt idx="1816">
                  <c:v>65.13</c:v>
                </c:pt>
                <c:pt idx="1817">
                  <c:v>65.099999999999994</c:v>
                </c:pt>
                <c:pt idx="1818">
                  <c:v>65.09</c:v>
                </c:pt>
                <c:pt idx="1819">
                  <c:v>65.069999999999993</c:v>
                </c:pt>
                <c:pt idx="1820">
                  <c:v>65.06</c:v>
                </c:pt>
                <c:pt idx="1821">
                  <c:v>65.06</c:v>
                </c:pt>
                <c:pt idx="1822">
                  <c:v>65.05</c:v>
                </c:pt>
                <c:pt idx="1823">
                  <c:v>65.03</c:v>
                </c:pt>
                <c:pt idx="1824">
                  <c:v>65.02</c:v>
                </c:pt>
                <c:pt idx="1825">
                  <c:v>64.989999999999995</c:v>
                </c:pt>
                <c:pt idx="1826">
                  <c:v>64.98</c:v>
                </c:pt>
                <c:pt idx="1827">
                  <c:v>64.98</c:v>
                </c:pt>
                <c:pt idx="1828">
                  <c:v>64.95</c:v>
                </c:pt>
                <c:pt idx="1829">
                  <c:v>64.95</c:v>
                </c:pt>
                <c:pt idx="1830">
                  <c:v>64.94</c:v>
                </c:pt>
                <c:pt idx="1831">
                  <c:v>64.94</c:v>
                </c:pt>
                <c:pt idx="1832">
                  <c:v>64.930000000000007</c:v>
                </c:pt>
                <c:pt idx="1833">
                  <c:v>64.92</c:v>
                </c:pt>
                <c:pt idx="1834">
                  <c:v>64.91</c:v>
                </c:pt>
                <c:pt idx="1835">
                  <c:v>64.88</c:v>
                </c:pt>
                <c:pt idx="1836">
                  <c:v>64.87</c:v>
                </c:pt>
                <c:pt idx="1837">
                  <c:v>64.86</c:v>
                </c:pt>
                <c:pt idx="1838">
                  <c:v>64.86</c:v>
                </c:pt>
                <c:pt idx="1839">
                  <c:v>64.83</c:v>
                </c:pt>
                <c:pt idx="1840">
                  <c:v>64.78</c:v>
                </c:pt>
                <c:pt idx="1841">
                  <c:v>64.739999999999995</c:v>
                </c:pt>
                <c:pt idx="1842">
                  <c:v>64.709999999999994</c:v>
                </c:pt>
                <c:pt idx="1843">
                  <c:v>64.64</c:v>
                </c:pt>
                <c:pt idx="1844">
                  <c:v>64.599999999999994</c:v>
                </c:pt>
                <c:pt idx="1845">
                  <c:v>64.56</c:v>
                </c:pt>
                <c:pt idx="1846">
                  <c:v>64.489999999999995</c:v>
                </c:pt>
                <c:pt idx="1847">
                  <c:v>64.45</c:v>
                </c:pt>
                <c:pt idx="1848">
                  <c:v>64.41</c:v>
                </c:pt>
                <c:pt idx="1849">
                  <c:v>64.34</c:v>
                </c:pt>
                <c:pt idx="1850">
                  <c:v>64.3</c:v>
                </c:pt>
                <c:pt idx="1851">
                  <c:v>64.260000000000005</c:v>
                </c:pt>
                <c:pt idx="1852">
                  <c:v>64.239999999999995</c:v>
                </c:pt>
                <c:pt idx="1853">
                  <c:v>64.23</c:v>
                </c:pt>
                <c:pt idx="1854">
                  <c:v>64.22</c:v>
                </c:pt>
                <c:pt idx="1855">
                  <c:v>64.23</c:v>
                </c:pt>
                <c:pt idx="1856">
                  <c:v>64.22</c:v>
                </c:pt>
                <c:pt idx="1857">
                  <c:v>64.23</c:v>
                </c:pt>
                <c:pt idx="1858">
                  <c:v>64.25</c:v>
                </c:pt>
                <c:pt idx="1859">
                  <c:v>64.260000000000005</c:v>
                </c:pt>
                <c:pt idx="1860">
                  <c:v>64.28</c:v>
                </c:pt>
                <c:pt idx="1861">
                  <c:v>64.3</c:v>
                </c:pt>
                <c:pt idx="1862">
                  <c:v>64.290000000000006</c:v>
                </c:pt>
                <c:pt idx="1863">
                  <c:v>64.3</c:v>
                </c:pt>
                <c:pt idx="1864">
                  <c:v>64.290000000000006</c:v>
                </c:pt>
                <c:pt idx="1865">
                  <c:v>64.3</c:v>
                </c:pt>
                <c:pt idx="1866">
                  <c:v>64.28</c:v>
                </c:pt>
                <c:pt idx="1867">
                  <c:v>64.27</c:v>
                </c:pt>
                <c:pt idx="1868">
                  <c:v>64.22</c:v>
                </c:pt>
                <c:pt idx="1869">
                  <c:v>64.2</c:v>
                </c:pt>
                <c:pt idx="1870">
                  <c:v>64.16</c:v>
                </c:pt>
                <c:pt idx="1871">
                  <c:v>64.14</c:v>
                </c:pt>
                <c:pt idx="1872">
                  <c:v>64.099999999999994</c:v>
                </c:pt>
                <c:pt idx="1873">
                  <c:v>64.05</c:v>
                </c:pt>
                <c:pt idx="1874">
                  <c:v>64.010000000000005</c:v>
                </c:pt>
                <c:pt idx="1875">
                  <c:v>63.96</c:v>
                </c:pt>
                <c:pt idx="1876">
                  <c:v>63.92</c:v>
                </c:pt>
                <c:pt idx="1877">
                  <c:v>63.89</c:v>
                </c:pt>
                <c:pt idx="1878">
                  <c:v>63.84</c:v>
                </c:pt>
                <c:pt idx="1879">
                  <c:v>63.82</c:v>
                </c:pt>
                <c:pt idx="1880">
                  <c:v>63.81</c:v>
                </c:pt>
                <c:pt idx="1881">
                  <c:v>63.76</c:v>
                </c:pt>
                <c:pt idx="1882">
                  <c:v>63.78</c:v>
                </c:pt>
                <c:pt idx="1883">
                  <c:v>63.81</c:v>
                </c:pt>
                <c:pt idx="1884">
                  <c:v>63.83</c:v>
                </c:pt>
                <c:pt idx="1885">
                  <c:v>63.84</c:v>
                </c:pt>
                <c:pt idx="1886">
                  <c:v>63.8</c:v>
                </c:pt>
                <c:pt idx="1887">
                  <c:v>63.78</c:v>
                </c:pt>
                <c:pt idx="1888">
                  <c:v>63.74</c:v>
                </c:pt>
                <c:pt idx="1889">
                  <c:v>63.72</c:v>
                </c:pt>
                <c:pt idx="1890">
                  <c:v>63.67</c:v>
                </c:pt>
                <c:pt idx="1891">
                  <c:v>63.65</c:v>
                </c:pt>
                <c:pt idx="1892">
                  <c:v>63.6</c:v>
                </c:pt>
                <c:pt idx="1893">
                  <c:v>63.58</c:v>
                </c:pt>
                <c:pt idx="1894">
                  <c:v>63.52</c:v>
                </c:pt>
                <c:pt idx="1895">
                  <c:v>63.48</c:v>
                </c:pt>
                <c:pt idx="1896">
                  <c:v>63.45</c:v>
                </c:pt>
                <c:pt idx="1897">
                  <c:v>63.39</c:v>
                </c:pt>
                <c:pt idx="1898">
                  <c:v>63.37</c:v>
                </c:pt>
                <c:pt idx="1899">
                  <c:v>63.37</c:v>
                </c:pt>
                <c:pt idx="1900">
                  <c:v>63.34</c:v>
                </c:pt>
                <c:pt idx="1901">
                  <c:v>63.29</c:v>
                </c:pt>
                <c:pt idx="1902">
                  <c:v>63.24</c:v>
                </c:pt>
                <c:pt idx="1903">
                  <c:v>63.21</c:v>
                </c:pt>
                <c:pt idx="1904">
                  <c:v>63.19</c:v>
                </c:pt>
                <c:pt idx="1905">
                  <c:v>63.16</c:v>
                </c:pt>
                <c:pt idx="1906">
                  <c:v>63.14</c:v>
                </c:pt>
                <c:pt idx="1907">
                  <c:v>63.14</c:v>
                </c:pt>
                <c:pt idx="1908">
                  <c:v>63.11</c:v>
                </c:pt>
                <c:pt idx="1909">
                  <c:v>63.09</c:v>
                </c:pt>
                <c:pt idx="1910">
                  <c:v>63.06</c:v>
                </c:pt>
                <c:pt idx="1911">
                  <c:v>63.04</c:v>
                </c:pt>
                <c:pt idx="1912">
                  <c:v>63.04</c:v>
                </c:pt>
                <c:pt idx="1913">
                  <c:v>63.01</c:v>
                </c:pt>
                <c:pt idx="1914">
                  <c:v>62.99</c:v>
                </c:pt>
                <c:pt idx="1915">
                  <c:v>62.96</c:v>
                </c:pt>
                <c:pt idx="1916">
                  <c:v>62.92</c:v>
                </c:pt>
                <c:pt idx="1917">
                  <c:v>62.89</c:v>
                </c:pt>
                <c:pt idx="1918">
                  <c:v>62.85</c:v>
                </c:pt>
                <c:pt idx="1919">
                  <c:v>62.81</c:v>
                </c:pt>
                <c:pt idx="1920">
                  <c:v>62.81</c:v>
                </c:pt>
                <c:pt idx="1921">
                  <c:v>62.77</c:v>
                </c:pt>
                <c:pt idx="1922">
                  <c:v>62.72</c:v>
                </c:pt>
                <c:pt idx="1923">
                  <c:v>62.68</c:v>
                </c:pt>
                <c:pt idx="1924">
                  <c:v>62.6</c:v>
                </c:pt>
                <c:pt idx="1925">
                  <c:v>62.55</c:v>
                </c:pt>
                <c:pt idx="1926">
                  <c:v>62.48</c:v>
                </c:pt>
                <c:pt idx="1927">
                  <c:v>62.43</c:v>
                </c:pt>
                <c:pt idx="1928">
                  <c:v>62.37</c:v>
                </c:pt>
                <c:pt idx="1929">
                  <c:v>62.36</c:v>
                </c:pt>
                <c:pt idx="1930">
                  <c:v>62.31</c:v>
                </c:pt>
                <c:pt idx="1931">
                  <c:v>62.25</c:v>
                </c:pt>
                <c:pt idx="1932">
                  <c:v>62.19</c:v>
                </c:pt>
                <c:pt idx="1933">
                  <c:v>62.14</c:v>
                </c:pt>
                <c:pt idx="1934">
                  <c:v>62.12</c:v>
                </c:pt>
                <c:pt idx="1935">
                  <c:v>62.07</c:v>
                </c:pt>
                <c:pt idx="1936">
                  <c:v>62.01</c:v>
                </c:pt>
                <c:pt idx="1937">
                  <c:v>61.96</c:v>
                </c:pt>
                <c:pt idx="1938">
                  <c:v>61.92</c:v>
                </c:pt>
                <c:pt idx="1939">
                  <c:v>61.91</c:v>
                </c:pt>
                <c:pt idx="1940">
                  <c:v>61.89</c:v>
                </c:pt>
                <c:pt idx="1941">
                  <c:v>61.85</c:v>
                </c:pt>
                <c:pt idx="1942">
                  <c:v>61.8</c:v>
                </c:pt>
                <c:pt idx="1943">
                  <c:v>61.75</c:v>
                </c:pt>
                <c:pt idx="1944">
                  <c:v>61.71</c:v>
                </c:pt>
                <c:pt idx="1945">
                  <c:v>61.7</c:v>
                </c:pt>
                <c:pt idx="1946">
                  <c:v>61.7</c:v>
                </c:pt>
                <c:pt idx="1947">
                  <c:v>61.68</c:v>
                </c:pt>
                <c:pt idx="1948">
                  <c:v>61.68</c:v>
                </c:pt>
                <c:pt idx="1949">
                  <c:v>61.67</c:v>
                </c:pt>
                <c:pt idx="1950">
                  <c:v>61.68</c:v>
                </c:pt>
                <c:pt idx="1951">
                  <c:v>61.63</c:v>
                </c:pt>
                <c:pt idx="1952">
                  <c:v>61.63</c:v>
                </c:pt>
                <c:pt idx="1953">
                  <c:v>61.62</c:v>
                </c:pt>
                <c:pt idx="1954">
                  <c:v>61.61</c:v>
                </c:pt>
                <c:pt idx="1955">
                  <c:v>61.56</c:v>
                </c:pt>
                <c:pt idx="1956">
                  <c:v>61.52</c:v>
                </c:pt>
                <c:pt idx="1957">
                  <c:v>61.5</c:v>
                </c:pt>
                <c:pt idx="1958">
                  <c:v>61.46</c:v>
                </c:pt>
                <c:pt idx="1959">
                  <c:v>61.4</c:v>
                </c:pt>
                <c:pt idx="1960">
                  <c:v>61.39</c:v>
                </c:pt>
                <c:pt idx="1961">
                  <c:v>61.36</c:v>
                </c:pt>
                <c:pt idx="1962">
                  <c:v>61.35</c:v>
                </c:pt>
                <c:pt idx="1963">
                  <c:v>61.33</c:v>
                </c:pt>
                <c:pt idx="1964">
                  <c:v>61.26</c:v>
                </c:pt>
                <c:pt idx="1965">
                  <c:v>61.24</c:v>
                </c:pt>
                <c:pt idx="1966">
                  <c:v>61.22</c:v>
                </c:pt>
                <c:pt idx="1967">
                  <c:v>61.2</c:v>
                </c:pt>
                <c:pt idx="1968">
                  <c:v>61.17</c:v>
                </c:pt>
                <c:pt idx="1969">
                  <c:v>61.1</c:v>
                </c:pt>
                <c:pt idx="1970">
                  <c:v>61.02</c:v>
                </c:pt>
                <c:pt idx="1971">
                  <c:v>60.9</c:v>
                </c:pt>
                <c:pt idx="1972">
                  <c:v>60.79</c:v>
                </c:pt>
                <c:pt idx="1973">
                  <c:v>60.71</c:v>
                </c:pt>
                <c:pt idx="1974">
                  <c:v>60.58</c:v>
                </c:pt>
                <c:pt idx="1975">
                  <c:v>60.48</c:v>
                </c:pt>
                <c:pt idx="1976">
                  <c:v>60.4</c:v>
                </c:pt>
                <c:pt idx="1977">
                  <c:v>60.31</c:v>
                </c:pt>
                <c:pt idx="1978">
                  <c:v>60.26</c:v>
                </c:pt>
                <c:pt idx="1979">
                  <c:v>60.23</c:v>
                </c:pt>
                <c:pt idx="1980">
                  <c:v>60.19</c:v>
                </c:pt>
                <c:pt idx="1981">
                  <c:v>60.1</c:v>
                </c:pt>
                <c:pt idx="1982">
                  <c:v>60.02</c:v>
                </c:pt>
                <c:pt idx="1983">
                  <c:v>59.98</c:v>
                </c:pt>
                <c:pt idx="1984">
                  <c:v>59.89</c:v>
                </c:pt>
                <c:pt idx="1985">
                  <c:v>59.83</c:v>
                </c:pt>
                <c:pt idx="1986">
                  <c:v>59.79</c:v>
                </c:pt>
                <c:pt idx="1987">
                  <c:v>59.71</c:v>
                </c:pt>
                <c:pt idx="1988">
                  <c:v>59.66</c:v>
                </c:pt>
                <c:pt idx="1989">
                  <c:v>59.57</c:v>
                </c:pt>
                <c:pt idx="1990">
                  <c:v>59.53</c:v>
                </c:pt>
                <c:pt idx="1991">
                  <c:v>59.44</c:v>
                </c:pt>
                <c:pt idx="1992">
                  <c:v>59.39</c:v>
                </c:pt>
                <c:pt idx="1993">
                  <c:v>59.34</c:v>
                </c:pt>
                <c:pt idx="1994">
                  <c:v>59.25</c:v>
                </c:pt>
                <c:pt idx="1995">
                  <c:v>59.21</c:v>
                </c:pt>
                <c:pt idx="1996">
                  <c:v>59.15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4A-433D-9EA2-F594672705F9}"/>
            </c:ext>
          </c:extLst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統計!$B$1:$B$1997</c:f>
              <c:numCache>
                <c:formatCode>General</c:formatCode>
                <c:ptCount val="1997"/>
                <c:pt idx="0">
                  <c:v>2</c:v>
                </c:pt>
                <c:pt idx="1">
                  <c:v>-29.9</c:v>
                </c:pt>
                <c:pt idx="2">
                  <c:v>-74.92</c:v>
                </c:pt>
                <c:pt idx="3">
                  <c:v>43.02</c:v>
                </c:pt>
                <c:pt idx="4">
                  <c:v>-15.51</c:v>
                </c:pt>
                <c:pt idx="5">
                  <c:v>17.97</c:v>
                </c:pt>
                <c:pt idx="6">
                  <c:v>-62.54</c:v>
                </c:pt>
                <c:pt idx="7">
                  <c:v>47.39</c:v>
                </c:pt>
                <c:pt idx="8">
                  <c:v>45.36</c:v>
                </c:pt>
                <c:pt idx="9">
                  <c:v>-21.46</c:v>
                </c:pt>
                <c:pt idx="10">
                  <c:v>-50.45</c:v>
                </c:pt>
                <c:pt idx="11">
                  <c:v>-10.78</c:v>
                </c:pt>
                <c:pt idx="12">
                  <c:v>-77.59</c:v>
                </c:pt>
                <c:pt idx="13">
                  <c:v>-17.010000000000002</c:v>
                </c:pt>
                <c:pt idx="14">
                  <c:v>-12.67</c:v>
                </c:pt>
                <c:pt idx="15">
                  <c:v>-15.5</c:v>
                </c:pt>
                <c:pt idx="16">
                  <c:v>-28.17</c:v>
                </c:pt>
                <c:pt idx="17">
                  <c:v>7.03</c:v>
                </c:pt>
                <c:pt idx="18">
                  <c:v>-4.8</c:v>
                </c:pt>
                <c:pt idx="19">
                  <c:v>19.46</c:v>
                </c:pt>
                <c:pt idx="20">
                  <c:v>-6.06</c:v>
                </c:pt>
                <c:pt idx="21">
                  <c:v>-43.08</c:v>
                </c:pt>
                <c:pt idx="22">
                  <c:v>-42.5</c:v>
                </c:pt>
                <c:pt idx="23">
                  <c:v>-49.71</c:v>
                </c:pt>
                <c:pt idx="24">
                  <c:v>-41.46</c:v>
                </c:pt>
                <c:pt idx="25">
                  <c:v>-7.02</c:v>
                </c:pt>
                <c:pt idx="26">
                  <c:v>17.53</c:v>
                </c:pt>
                <c:pt idx="27">
                  <c:v>19.399999999999999</c:v>
                </c:pt>
                <c:pt idx="28">
                  <c:v>64.53</c:v>
                </c:pt>
                <c:pt idx="29">
                  <c:v>-63.44</c:v>
                </c:pt>
                <c:pt idx="30">
                  <c:v>-52.7</c:v>
                </c:pt>
                <c:pt idx="31">
                  <c:v>-59.07</c:v>
                </c:pt>
                <c:pt idx="32">
                  <c:v>35.380000000000003</c:v>
                </c:pt>
                <c:pt idx="33">
                  <c:v>4.88</c:v>
                </c:pt>
                <c:pt idx="34">
                  <c:v>64.28</c:v>
                </c:pt>
                <c:pt idx="35">
                  <c:v>-11.96</c:v>
                </c:pt>
                <c:pt idx="36">
                  <c:v>10.1</c:v>
                </c:pt>
                <c:pt idx="37">
                  <c:v>52.65</c:v>
                </c:pt>
                <c:pt idx="38">
                  <c:v>45.59</c:v>
                </c:pt>
                <c:pt idx="39">
                  <c:v>48.97</c:v>
                </c:pt>
                <c:pt idx="40">
                  <c:v>44.65</c:v>
                </c:pt>
                <c:pt idx="41">
                  <c:v>54.47</c:v>
                </c:pt>
                <c:pt idx="42">
                  <c:v>46.88</c:v>
                </c:pt>
                <c:pt idx="43">
                  <c:v>44.71</c:v>
                </c:pt>
                <c:pt idx="44">
                  <c:v>50.64</c:v>
                </c:pt>
                <c:pt idx="45">
                  <c:v>74.48</c:v>
                </c:pt>
                <c:pt idx="46">
                  <c:v>71.02</c:v>
                </c:pt>
                <c:pt idx="47">
                  <c:v>71.06</c:v>
                </c:pt>
                <c:pt idx="48">
                  <c:v>71.12</c:v>
                </c:pt>
                <c:pt idx="49">
                  <c:v>71.17</c:v>
                </c:pt>
                <c:pt idx="50">
                  <c:v>71.23</c:v>
                </c:pt>
                <c:pt idx="51">
                  <c:v>71.27</c:v>
                </c:pt>
                <c:pt idx="52">
                  <c:v>71.34</c:v>
                </c:pt>
                <c:pt idx="53">
                  <c:v>71.41</c:v>
                </c:pt>
                <c:pt idx="54">
                  <c:v>71.48</c:v>
                </c:pt>
                <c:pt idx="55">
                  <c:v>71.540000000000006</c:v>
                </c:pt>
                <c:pt idx="56">
                  <c:v>71.61</c:v>
                </c:pt>
                <c:pt idx="57">
                  <c:v>71.67</c:v>
                </c:pt>
                <c:pt idx="58">
                  <c:v>71.72</c:v>
                </c:pt>
                <c:pt idx="59">
                  <c:v>71.78</c:v>
                </c:pt>
                <c:pt idx="60">
                  <c:v>71.84</c:v>
                </c:pt>
                <c:pt idx="61">
                  <c:v>71.900000000000006</c:v>
                </c:pt>
                <c:pt idx="62">
                  <c:v>71.94</c:v>
                </c:pt>
                <c:pt idx="63">
                  <c:v>71.989999999999995</c:v>
                </c:pt>
                <c:pt idx="64">
                  <c:v>72.040000000000006</c:v>
                </c:pt>
                <c:pt idx="65">
                  <c:v>72.09</c:v>
                </c:pt>
                <c:pt idx="66">
                  <c:v>72.13</c:v>
                </c:pt>
                <c:pt idx="67">
                  <c:v>72.17</c:v>
                </c:pt>
                <c:pt idx="68">
                  <c:v>72.22</c:v>
                </c:pt>
                <c:pt idx="69">
                  <c:v>72.260000000000005</c:v>
                </c:pt>
                <c:pt idx="70">
                  <c:v>72.31</c:v>
                </c:pt>
                <c:pt idx="71">
                  <c:v>72.37</c:v>
                </c:pt>
                <c:pt idx="72">
                  <c:v>72.430000000000007</c:v>
                </c:pt>
                <c:pt idx="73">
                  <c:v>72.489999999999995</c:v>
                </c:pt>
                <c:pt idx="74">
                  <c:v>72.55</c:v>
                </c:pt>
                <c:pt idx="75">
                  <c:v>72.62</c:v>
                </c:pt>
                <c:pt idx="76">
                  <c:v>72.680000000000007</c:v>
                </c:pt>
                <c:pt idx="77">
                  <c:v>72.75</c:v>
                </c:pt>
                <c:pt idx="78">
                  <c:v>72.81</c:v>
                </c:pt>
                <c:pt idx="79">
                  <c:v>72.89</c:v>
                </c:pt>
                <c:pt idx="80">
                  <c:v>72.930000000000007</c:v>
                </c:pt>
                <c:pt idx="81">
                  <c:v>72.989999999999995</c:v>
                </c:pt>
                <c:pt idx="82">
                  <c:v>73.040000000000006</c:v>
                </c:pt>
                <c:pt idx="83">
                  <c:v>73.099999999999994</c:v>
                </c:pt>
                <c:pt idx="84">
                  <c:v>73.13</c:v>
                </c:pt>
                <c:pt idx="85">
                  <c:v>73.17</c:v>
                </c:pt>
                <c:pt idx="86">
                  <c:v>73.2</c:v>
                </c:pt>
                <c:pt idx="87">
                  <c:v>73.239999999999995</c:v>
                </c:pt>
                <c:pt idx="88">
                  <c:v>73.260000000000005</c:v>
                </c:pt>
                <c:pt idx="89">
                  <c:v>73.290000000000006</c:v>
                </c:pt>
                <c:pt idx="90">
                  <c:v>73.33</c:v>
                </c:pt>
                <c:pt idx="91">
                  <c:v>73.36</c:v>
                </c:pt>
                <c:pt idx="92">
                  <c:v>73.400000000000006</c:v>
                </c:pt>
                <c:pt idx="93">
                  <c:v>73.45</c:v>
                </c:pt>
                <c:pt idx="94">
                  <c:v>73.5</c:v>
                </c:pt>
                <c:pt idx="95">
                  <c:v>73.53</c:v>
                </c:pt>
                <c:pt idx="96">
                  <c:v>73.59</c:v>
                </c:pt>
                <c:pt idx="97">
                  <c:v>73.63</c:v>
                </c:pt>
                <c:pt idx="98">
                  <c:v>73.680000000000007</c:v>
                </c:pt>
                <c:pt idx="99">
                  <c:v>73.73</c:v>
                </c:pt>
                <c:pt idx="100">
                  <c:v>73.8</c:v>
                </c:pt>
                <c:pt idx="101">
                  <c:v>73.86</c:v>
                </c:pt>
                <c:pt idx="102">
                  <c:v>73.94</c:v>
                </c:pt>
                <c:pt idx="103">
                  <c:v>74.02</c:v>
                </c:pt>
                <c:pt idx="104">
                  <c:v>74.11</c:v>
                </c:pt>
                <c:pt idx="105">
                  <c:v>74.19</c:v>
                </c:pt>
                <c:pt idx="106">
                  <c:v>74.27</c:v>
                </c:pt>
                <c:pt idx="107">
                  <c:v>74.34</c:v>
                </c:pt>
                <c:pt idx="108">
                  <c:v>74.41</c:v>
                </c:pt>
                <c:pt idx="109">
                  <c:v>74.48</c:v>
                </c:pt>
                <c:pt idx="110">
                  <c:v>74.540000000000006</c:v>
                </c:pt>
                <c:pt idx="111">
                  <c:v>74.59</c:v>
                </c:pt>
                <c:pt idx="112">
                  <c:v>74.650000000000006</c:v>
                </c:pt>
                <c:pt idx="113">
                  <c:v>74.7</c:v>
                </c:pt>
                <c:pt idx="114">
                  <c:v>74.75</c:v>
                </c:pt>
                <c:pt idx="115">
                  <c:v>74.790000000000006</c:v>
                </c:pt>
                <c:pt idx="116">
                  <c:v>74.84</c:v>
                </c:pt>
                <c:pt idx="117">
                  <c:v>74.88</c:v>
                </c:pt>
                <c:pt idx="118">
                  <c:v>74.930000000000007</c:v>
                </c:pt>
                <c:pt idx="119">
                  <c:v>74.98</c:v>
                </c:pt>
                <c:pt idx="120">
                  <c:v>75.03</c:v>
                </c:pt>
                <c:pt idx="121">
                  <c:v>75.08</c:v>
                </c:pt>
                <c:pt idx="122">
                  <c:v>75.14</c:v>
                </c:pt>
                <c:pt idx="123">
                  <c:v>75.19</c:v>
                </c:pt>
                <c:pt idx="124">
                  <c:v>75.23</c:v>
                </c:pt>
                <c:pt idx="125">
                  <c:v>75.290000000000006</c:v>
                </c:pt>
                <c:pt idx="126">
                  <c:v>75.34</c:v>
                </c:pt>
                <c:pt idx="127">
                  <c:v>75.39</c:v>
                </c:pt>
                <c:pt idx="128">
                  <c:v>75.44</c:v>
                </c:pt>
                <c:pt idx="129">
                  <c:v>75.5</c:v>
                </c:pt>
                <c:pt idx="130">
                  <c:v>75.55</c:v>
                </c:pt>
                <c:pt idx="131">
                  <c:v>75.61</c:v>
                </c:pt>
                <c:pt idx="132">
                  <c:v>75.66</c:v>
                </c:pt>
                <c:pt idx="133">
                  <c:v>75.709999999999994</c:v>
                </c:pt>
                <c:pt idx="134">
                  <c:v>75.760000000000005</c:v>
                </c:pt>
                <c:pt idx="135">
                  <c:v>75.8</c:v>
                </c:pt>
                <c:pt idx="136">
                  <c:v>75.84</c:v>
                </c:pt>
                <c:pt idx="137">
                  <c:v>75.88</c:v>
                </c:pt>
                <c:pt idx="138">
                  <c:v>75.92</c:v>
                </c:pt>
                <c:pt idx="139">
                  <c:v>75.95</c:v>
                </c:pt>
                <c:pt idx="140">
                  <c:v>75.97</c:v>
                </c:pt>
                <c:pt idx="141">
                  <c:v>75.98</c:v>
                </c:pt>
                <c:pt idx="142">
                  <c:v>75.989999999999995</c:v>
                </c:pt>
                <c:pt idx="143">
                  <c:v>76.010000000000005</c:v>
                </c:pt>
                <c:pt idx="144">
                  <c:v>76.010000000000005</c:v>
                </c:pt>
                <c:pt idx="145">
                  <c:v>76.040000000000006</c:v>
                </c:pt>
                <c:pt idx="146">
                  <c:v>76.069999999999993</c:v>
                </c:pt>
                <c:pt idx="147">
                  <c:v>76.08</c:v>
                </c:pt>
                <c:pt idx="148">
                  <c:v>76.099999999999994</c:v>
                </c:pt>
                <c:pt idx="149">
                  <c:v>76.11</c:v>
                </c:pt>
                <c:pt idx="150">
                  <c:v>76.14</c:v>
                </c:pt>
                <c:pt idx="151">
                  <c:v>76.180000000000007</c:v>
                </c:pt>
                <c:pt idx="152">
                  <c:v>76.19</c:v>
                </c:pt>
                <c:pt idx="153">
                  <c:v>76.209999999999994</c:v>
                </c:pt>
                <c:pt idx="154">
                  <c:v>76.22</c:v>
                </c:pt>
                <c:pt idx="155">
                  <c:v>76.23</c:v>
                </c:pt>
                <c:pt idx="156">
                  <c:v>76.25</c:v>
                </c:pt>
                <c:pt idx="157">
                  <c:v>76.28</c:v>
                </c:pt>
                <c:pt idx="158">
                  <c:v>76.33</c:v>
                </c:pt>
                <c:pt idx="159">
                  <c:v>76.38</c:v>
                </c:pt>
                <c:pt idx="160">
                  <c:v>76.42</c:v>
                </c:pt>
                <c:pt idx="161">
                  <c:v>76.47</c:v>
                </c:pt>
                <c:pt idx="162">
                  <c:v>76.510000000000005</c:v>
                </c:pt>
                <c:pt idx="163">
                  <c:v>76.55</c:v>
                </c:pt>
                <c:pt idx="164">
                  <c:v>76.599999999999994</c:v>
                </c:pt>
                <c:pt idx="165">
                  <c:v>76.650000000000006</c:v>
                </c:pt>
                <c:pt idx="166">
                  <c:v>76.680000000000007</c:v>
                </c:pt>
                <c:pt idx="167">
                  <c:v>76.72</c:v>
                </c:pt>
                <c:pt idx="168">
                  <c:v>76.78</c:v>
                </c:pt>
                <c:pt idx="169">
                  <c:v>76.84</c:v>
                </c:pt>
                <c:pt idx="170">
                  <c:v>76.900000000000006</c:v>
                </c:pt>
                <c:pt idx="171">
                  <c:v>76.97</c:v>
                </c:pt>
                <c:pt idx="172">
                  <c:v>77.06</c:v>
                </c:pt>
                <c:pt idx="173">
                  <c:v>77.14</c:v>
                </c:pt>
                <c:pt idx="174">
                  <c:v>77.23</c:v>
                </c:pt>
                <c:pt idx="175">
                  <c:v>77.319999999999993</c:v>
                </c:pt>
                <c:pt idx="176">
                  <c:v>77.41</c:v>
                </c:pt>
                <c:pt idx="177">
                  <c:v>77.5</c:v>
                </c:pt>
                <c:pt idx="178">
                  <c:v>77.58</c:v>
                </c:pt>
                <c:pt idx="179">
                  <c:v>77.66</c:v>
                </c:pt>
                <c:pt idx="180">
                  <c:v>77.75</c:v>
                </c:pt>
                <c:pt idx="181">
                  <c:v>77.819999999999993</c:v>
                </c:pt>
                <c:pt idx="182">
                  <c:v>77.87</c:v>
                </c:pt>
                <c:pt idx="183">
                  <c:v>77.930000000000007</c:v>
                </c:pt>
                <c:pt idx="184">
                  <c:v>77.97</c:v>
                </c:pt>
                <c:pt idx="185">
                  <c:v>78.02</c:v>
                </c:pt>
                <c:pt idx="186">
                  <c:v>78.06</c:v>
                </c:pt>
                <c:pt idx="187">
                  <c:v>78.13</c:v>
                </c:pt>
                <c:pt idx="188">
                  <c:v>78.2</c:v>
                </c:pt>
                <c:pt idx="189">
                  <c:v>78.260000000000005</c:v>
                </c:pt>
                <c:pt idx="190">
                  <c:v>78.31</c:v>
                </c:pt>
                <c:pt idx="191">
                  <c:v>78.36</c:v>
                </c:pt>
                <c:pt idx="192">
                  <c:v>78.41</c:v>
                </c:pt>
                <c:pt idx="193">
                  <c:v>78.48</c:v>
                </c:pt>
                <c:pt idx="194">
                  <c:v>78.510000000000005</c:v>
                </c:pt>
                <c:pt idx="195">
                  <c:v>78.55</c:v>
                </c:pt>
                <c:pt idx="196">
                  <c:v>78.59</c:v>
                </c:pt>
                <c:pt idx="197">
                  <c:v>78.62</c:v>
                </c:pt>
                <c:pt idx="198">
                  <c:v>78.64</c:v>
                </c:pt>
                <c:pt idx="199">
                  <c:v>78.67</c:v>
                </c:pt>
                <c:pt idx="200">
                  <c:v>78.7</c:v>
                </c:pt>
                <c:pt idx="201">
                  <c:v>78.72</c:v>
                </c:pt>
                <c:pt idx="202">
                  <c:v>78.75</c:v>
                </c:pt>
                <c:pt idx="203">
                  <c:v>78.78</c:v>
                </c:pt>
                <c:pt idx="204">
                  <c:v>78.819999999999993</c:v>
                </c:pt>
                <c:pt idx="205">
                  <c:v>78.849999999999994</c:v>
                </c:pt>
                <c:pt idx="206">
                  <c:v>78.88</c:v>
                </c:pt>
                <c:pt idx="207">
                  <c:v>78.92</c:v>
                </c:pt>
                <c:pt idx="208">
                  <c:v>78.959999999999994</c:v>
                </c:pt>
                <c:pt idx="209">
                  <c:v>79.010000000000005</c:v>
                </c:pt>
                <c:pt idx="210">
                  <c:v>79.05</c:v>
                </c:pt>
                <c:pt idx="211">
                  <c:v>79.099999999999994</c:v>
                </c:pt>
                <c:pt idx="212">
                  <c:v>79.150000000000006</c:v>
                </c:pt>
                <c:pt idx="213">
                  <c:v>79.2</c:v>
                </c:pt>
                <c:pt idx="214">
                  <c:v>79.239999999999995</c:v>
                </c:pt>
                <c:pt idx="215">
                  <c:v>79.290000000000006</c:v>
                </c:pt>
                <c:pt idx="216">
                  <c:v>79.34</c:v>
                </c:pt>
                <c:pt idx="217">
                  <c:v>79.38</c:v>
                </c:pt>
                <c:pt idx="218">
                  <c:v>79.41</c:v>
                </c:pt>
                <c:pt idx="219">
                  <c:v>79.44</c:v>
                </c:pt>
                <c:pt idx="220">
                  <c:v>79.459999999999994</c:v>
                </c:pt>
                <c:pt idx="221">
                  <c:v>79.5</c:v>
                </c:pt>
                <c:pt idx="222">
                  <c:v>79.540000000000006</c:v>
                </c:pt>
                <c:pt idx="223">
                  <c:v>79.56</c:v>
                </c:pt>
                <c:pt idx="224">
                  <c:v>79.61</c:v>
                </c:pt>
                <c:pt idx="225">
                  <c:v>79.650000000000006</c:v>
                </c:pt>
                <c:pt idx="226">
                  <c:v>79.69</c:v>
                </c:pt>
                <c:pt idx="227">
                  <c:v>79.739999999999995</c:v>
                </c:pt>
                <c:pt idx="228">
                  <c:v>79.78</c:v>
                </c:pt>
                <c:pt idx="229">
                  <c:v>79.83</c:v>
                </c:pt>
                <c:pt idx="230">
                  <c:v>79.89</c:v>
                </c:pt>
                <c:pt idx="231">
                  <c:v>79.930000000000007</c:v>
                </c:pt>
                <c:pt idx="232">
                  <c:v>79.959999999999994</c:v>
                </c:pt>
                <c:pt idx="233">
                  <c:v>79.989999999999995</c:v>
                </c:pt>
                <c:pt idx="234">
                  <c:v>80.02</c:v>
                </c:pt>
                <c:pt idx="235">
                  <c:v>80.06</c:v>
                </c:pt>
                <c:pt idx="236">
                  <c:v>80.09</c:v>
                </c:pt>
                <c:pt idx="237">
                  <c:v>80.12</c:v>
                </c:pt>
                <c:pt idx="238">
                  <c:v>80.14</c:v>
                </c:pt>
                <c:pt idx="239">
                  <c:v>80.180000000000007</c:v>
                </c:pt>
                <c:pt idx="240">
                  <c:v>80.209999999999994</c:v>
                </c:pt>
                <c:pt idx="241">
                  <c:v>80.25</c:v>
                </c:pt>
                <c:pt idx="242">
                  <c:v>80.31</c:v>
                </c:pt>
                <c:pt idx="243">
                  <c:v>80.349999999999994</c:v>
                </c:pt>
                <c:pt idx="244">
                  <c:v>80.400000000000006</c:v>
                </c:pt>
                <c:pt idx="245">
                  <c:v>80.430000000000007</c:v>
                </c:pt>
                <c:pt idx="246">
                  <c:v>80.47</c:v>
                </c:pt>
                <c:pt idx="247">
                  <c:v>80.489999999999995</c:v>
                </c:pt>
                <c:pt idx="248">
                  <c:v>80.53</c:v>
                </c:pt>
                <c:pt idx="249">
                  <c:v>80.55</c:v>
                </c:pt>
                <c:pt idx="250">
                  <c:v>80.59</c:v>
                </c:pt>
                <c:pt idx="251">
                  <c:v>80.61</c:v>
                </c:pt>
                <c:pt idx="252">
                  <c:v>80.64</c:v>
                </c:pt>
                <c:pt idx="253">
                  <c:v>80.66</c:v>
                </c:pt>
                <c:pt idx="254">
                  <c:v>80.67</c:v>
                </c:pt>
                <c:pt idx="255">
                  <c:v>80.7</c:v>
                </c:pt>
                <c:pt idx="256">
                  <c:v>80.73</c:v>
                </c:pt>
                <c:pt idx="257">
                  <c:v>80.760000000000005</c:v>
                </c:pt>
                <c:pt idx="258">
                  <c:v>80.77</c:v>
                </c:pt>
                <c:pt idx="259">
                  <c:v>80.790000000000006</c:v>
                </c:pt>
                <c:pt idx="260">
                  <c:v>80.790000000000006</c:v>
                </c:pt>
                <c:pt idx="261">
                  <c:v>80.8</c:v>
                </c:pt>
                <c:pt idx="262">
                  <c:v>80.819999999999993</c:v>
                </c:pt>
                <c:pt idx="263">
                  <c:v>80.819999999999993</c:v>
                </c:pt>
                <c:pt idx="264">
                  <c:v>80.849999999999994</c:v>
                </c:pt>
                <c:pt idx="265">
                  <c:v>80.87</c:v>
                </c:pt>
                <c:pt idx="266">
                  <c:v>80.88</c:v>
                </c:pt>
                <c:pt idx="267">
                  <c:v>80.89</c:v>
                </c:pt>
                <c:pt idx="268">
                  <c:v>80.900000000000006</c:v>
                </c:pt>
                <c:pt idx="269">
                  <c:v>80.91</c:v>
                </c:pt>
                <c:pt idx="270">
                  <c:v>80.900000000000006</c:v>
                </c:pt>
                <c:pt idx="271">
                  <c:v>80.91</c:v>
                </c:pt>
                <c:pt idx="272">
                  <c:v>80.91</c:v>
                </c:pt>
                <c:pt idx="273">
                  <c:v>80.91</c:v>
                </c:pt>
                <c:pt idx="274">
                  <c:v>80.89</c:v>
                </c:pt>
                <c:pt idx="275">
                  <c:v>80.88</c:v>
                </c:pt>
                <c:pt idx="276">
                  <c:v>80.86</c:v>
                </c:pt>
                <c:pt idx="277">
                  <c:v>80.84</c:v>
                </c:pt>
                <c:pt idx="278">
                  <c:v>80.83</c:v>
                </c:pt>
                <c:pt idx="279">
                  <c:v>80.819999999999993</c:v>
                </c:pt>
                <c:pt idx="280">
                  <c:v>80.790000000000006</c:v>
                </c:pt>
                <c:pt idx="281">
                  <c:v>80.790000000000006</c:v>
                </c:pt>
                <c:pt idx="282">
                  <c:v>80.77</c:v>
                </c:pt>
                <c:pt idx="283">
                  <c:v>80.73</c:v>
                </c:pt>
                <c:pt idx="284">
                  <c:v>80.709999999999994</c:v>
                </c:pt>
                <c:pt idx="285">
                  <c:v>80.64</c:v>
                </c:pt>
                <c:pt idx="286">
                  <c:v>80.59</c:v>
                </c:pt>
                <c:pt idx="287">
                  <c:v>80.52</c:v>
                </c:pt>
                <c:pt idx="288">
                  <c:v>80.45</c:v>
                </c:pt>
                <c:pt idx="289">
                  <c:v>80.39</c:v>
                </c:pt>
                <c:pt idx="290">
                  <c:v>80.31</c:v>
                </c:pt>
                <c:pt idx="291">
                  <c:v>80.25</c:v>
                </c:pt>
                <c:pt idx="292">
                  <c:v>80.180000000000007</c:v>
                </c:pt>
                <c:pt idx="293">
                  <c:v>80.09</c:v>
                </c:pt>
                <c:pt idx="294">
                  <c:v>80.02</c:v>
                </c:pt>
                <c:pt idx="295">
                  <c:v>79.94</c:v>
                </c:pt>
                <c:pt idx="296">
                  <c:v>79.84</c:v>
                </c:pt>
                <c:pt idx="297">
                  <c:v>79.78</c:v>
                </c:pt>
                <c:pt idx="298">
                  <c:v>79.72</c:v>
                </c:pt>
                <c:pt idx="299">
                  <c:v>79.680000000000007</c:v>
                </c:pt>
                <c:pt idx="300">
                  <c:v>79.650000000000006</c:v>
                </c:pt>
                <c:pt idx="301">
                  <c:v>79.62</c:v>
                </c:pt>
                <c:pt idx="302">
                  <c:v>79.56</c:v>
                </c:pt>
                <c:pt idx="303">
                  <c:v>79.489999999999995</c:v>
                </c:pt>
                <c:pt idx="304">
                  <c:v>79.430000000000007</c:v>
                </c:pt>
                <c:pt idx="305">
                  <c:v>79.33</c:v>
                </c:pt>
                <c:pt idx="306">
                  <c:v>79.239999999999995</c:v>
                </c:pt>
                <c:pt idx="307">
                  <c:v>79.13</c:v>
                </c:pt>
                <c:pt idx="308">
                  <c:v>79.02</c:v>
                </c:pt>
                <c:pt idx="309">
                  <c:v>78.900000000000006</c:v>
                </c:pt>
                <c:pt idx="310">
                  <c:v>78.77</c:v>
                </c:pt>
                <c:pt idx="311">
                  <c:v>78.680000000000007</c:v>
                </c:pt>
                <c:pt idx="312">
                  <c:v>78.599999999999994</c:v>
                </c:pt>
                <c:pt idx="313">
                  <c:v>78.5</c:v>
                </c:pt>
                <c:pt idx="314">
                  <c:v>78.45</c:v>
                </c:pt>
                <c:pt idx="315">
                  <c:v>78.400000000000006</c:v>
                </c:pt>
                <c:pt idx="316">
                  <c:v>78.319999999999993</c:v>
                </c:pt>
                <c:pt idx="317">
                  <c:v>78.22</c:v>
                </c:pt>
                <c:pt idx="318">
                  <c:v>78.13</c:v>
                </c:pt>
                <c:pt idx="319">
                  <c:v>78.02</c:v>
                </c:pt>
                <c:pt idx="320">
                  <c:v>77.92</c:v>
                </c:pt>
                <c:pt idx="321">
                  <c:v>77.84</c:v>
                </c:pt>
                <c:pt idx="322">
                  <c:v>77.78</c:v>
                </c:pt>
                <c:pt idx="323">
                  <c:v>77.7</c:v>
                </c:pt>
                <c:pt idx="324">
                  <c:v>77.64</c:v>
                </c:pt>
                <c:pt idx="325">
                  <c:v>77.58</c:v>
                </c:pt>
                <c:pt idx="326">
                  <c:v>77.510000000000005</c:v>
                </c:pt>
                <c:pt idx="327">
                  <c:v>77.459999999999994</c:v>
                </c:pt>
                <c:pt idx="328">
                  <c:v>77.44</c:v>
                </c:pt>
                <c:pt idx="329">
                  <c:v>77.42</c:v>
                </c:pt>
                <c:pt idx="330">
                  <c:v>77.400000000000006</c:v>
                </c:pt>
                <c:pt idx="331">
                  <c:v>77.39</c:v>
                </c:pt>
                <c:pt idx="332">
                  <c:v>77.37</c:v>
                </c:pt>
                <c:pt idx="333">
                  <c:v>77.36</c:v>
                </c:pt>
                <c:pt idx="334">
                  <c:v>77.33</c:v>
                </c:pt>
                <c:pt idx="335">
                  <c:v>77.290000000000006</c:v>
                </c:pt>
                <c:pt idx="336">
                  <c:v>77.239999999999995</c:v>
                </c:pt>
                <c:pt idx="337">
                  <c:v>77.16</c:v>
                </c:pt>
                <c:pt idx="338">
                  <c:v>77.11</c:v>
                </c:pt>
                <c:pt idx="339">
                  <c:v>77.040000000000006</c:v>
                </c:pt>
                <c:pt idx="340">
                  <c:v>76.959999999999994</c:v>
                </c:pt>
                <c:pt idx="341">
                  <c:v>76.88</c:v>
                </c:pt>
                <c:pt idx="342">
                  <c:v>76.81</c:v>
                </c:pt>
                <c:pt idx="343">
                  <c:v>76.739999999999995</c:v>
                </c:pt>
                <c:pt idx="344">
                  <c:v>76.66</c:v>
                </c:pt>
                <c:pt idx="345">
                  <c:v>76.599999999999994</c:v>
                </c:pt>
                <c:pt idx="346">
                  <c:v>76.53</c:v>
                </c:pt>
                <c:pt idx="347">
                  <c:v>76.48</c:v>
                </c:pt>
                <c:pt idx="348">
                  <c:v>76.41</c:v>
                </c:pt>
                <c:pt idx="349">
                  <c:v>76.319999999999993</c:v>
                </c:pt>
                <c:pt idx="350">
                  <c:v>76.19</c:v>
                </c:pt>
                <c:pt idx="351">
                  <c:v>76.08</c:v>
                </c:pt>
                <c:pt idx="352">
                  <c:v>75.95</c:v>
                </c:pt>
                <c:pt idx="353">
                  <c:v>75.83</c:v>
                </c:pt>
                <c:pt idx="354">
                  <c:v>75.7</c:v>
                </c:pt>
                <c:pt idx="355">
                  <c:v>75.58</c:v>
                </c:pt>
                <c:pt idx="356">
                  <c:v>75.48</c:v>
                </c:pt>
                <c:pt idx="357">
                  <c:v>75.39</c:v>
                </c:pt>
                <c:pt idx="358">
                  <c:v>75.31</c:v>
                </c:pt>
                <c:pt idx="359">
                  <c:v>75.25</c:v>
                </c:pt>
                <c:pt idx="360">
                  <c:v>75.19</c:v>
                </c:pt>
                <c:pt idx="361">
                  <c:v>75.14</c:v>
                </c:pt>
                <c:pt idx="362">
                  <c:v>75.11</c:v>
                </c:pt>
                <c:pt idx="363">
                  <c:v>75.05</c:v>
                </c:pt>
                <c:pt idx="364">
                  <c:v>75.03</c:v>
                </c:pt>
                <c:pt idx="365">
                  <c:v>75.010000000000005</c:v>
                </c:pt>
                <c:pt idx="366">
                  <c:v>74.98</c:v>
                </c:pt>
                <c:pt idx="367">
                  <c:v>74.95</c:v>
                </c:pt>
                <c:pt idx="368">
                  <c:v>74.91</c:v>
                </c:pt>
                <c:pt idx="369">
                  <c:v>74.83</c:v>
                </c:pt>
                <c:pt idx="370">
                  <c:v>74.760000000000005</c:v>
                </c:pt>
                <c:pt idx="371">
                  <c:v>74.66</c:v>
                </c:pt>
                <c:pt idx="372">
                  <c:v>74.58</c:v>
                </c:pt>
                <c:pt idx="373">
                  <c:v>74.510000000000005</c:v>
                </c:pt>
                <c:pt idx="374">
                  <c:v>74.41</c:v>
                </c:pt>
                <c:pt idx="375">
                  <c:v>74.349999999999994</c:v>
                </c:pt>
                <c:pt idx="376">
                  <c:v>74.260000000000005</c:v>
                </c:pt>
                <c:pt idx="377">
                  <c:v>74.2</c:v>
                </c:pt>
                <c:pt idx="378">
                  <c:v>74.13</c:v>
                </c:pt>
                <c:pt idx="379">
                  <c:v>74.040000000000006</c:v>
                </c:pt>
                <c:pt idx="380">
                  <c:v>73.98</c:v>
                </c:pt>
                <c:pt idx="381">
                  <c:v>73.91</c:v>
                </c:pt>
                <c:pt idx="382">
                  <c:v>73.849999999999994</c:v>
                </c:pt>
                <c:pt idx="383">
                  <c:v>73.760000000000005</c:v>
                </c:pt>
                <c:pt idx="384">
                  <c:v>73.69</c:v>
                </c:pt>
                <c:pt idx="385">
                  <c:v>73.64</c:v>
                </c:pt>
                <c:pt idx="386">
                  <c:v>73.58</c:v>
                </c:pt>
                <c:pt idx="387">
                  <c:v>73.540000000000006</c:v>
                </c:pt>
                <c:pt idx="388">
                  <c:v>73.510000000000005</c:v>
                </c:pt>
                <c:pt idx="389">
                  <c:v>73.5</c:v>
                </c:pt>
                <c:pt idx="390">
                  <c:v>73.5</c:v>
                </c:pt>
                <c:pt idx="391">
                  <c:v>73.489999999999995</c:v>
                </c:pt>
                <c:pt idx="392">
                  <c:v>73.489999999999995</c:v>
                </c:pt>
                <c:pt idx="393">
                  <c:v>73.459999999999994</c:v>
                </c:pt>
                <c:pt idx="394">
                  <c:v>73.430000000000007</c:v>
                </c:pt>
                <c:pt idx="395">
                  <c:v>73.400000000000006</c:v>
                </c:pt>
                <c:pt idx="396">
                  <c:v>73.34</c:v>
                </c:pt>
                <c:pt idx="397">
                  <c:v>73.28</c:v>
                </c:pt>
                <c:pt idx="398">
                  <c:v>73.22</c:v>
                </c:pt>
                <c:pt idx="399">
                  <c:v>73.14</c:v>
                </c:pt>
                <c:pt idx="400">
                  <c:v>73.06</c:v>
                </c:pt>
                <c:pt idx="401">
                  <c:v>72.989999999999995</c:v>
                </c:pt>
                <c:pt idx="402">
                  <c:v>72.930000000000007</c:v>
                </c:pt>
                <c:pt idx="403">
                  <c:v>72.87</c:v>
                </c:pt>
                <c:pt idx="404">
                  <c:v>72.78</c:v>
                </c:pt>
                <c:pt idx="405">
                  <c:v>72.709999999999994</c:v>
                </c:pt>
                <c:pt idx="406">
                  <c:v>72.650000000000006</c:v>
                </c:pt>
                <c:pt idx="407">
                  <c:v>72.55</c:v>
                </c:pt>
                <c:pt idx="408">
                  <c:v>72.45</c:v>
                </c:pt>
                <c:pt idx="409">
                  <c:v>72.33</c:v>
                </c:pt>
                <c:pt idx="410">
                  <c:v>72.2</c:v>
                </c:pt>
                <c:pt idx="411">
                  <c:v>72.08</c:v>
                </c:pt>
                <c:pt idx="412">
                  <c:v>71.959999999999994</c:v>
                </c:pt>
                <c:pt idx="413">
                  <c:v>71.83</c:v>
                </c:pt>
                <c:pt idx="414">
                  <c:v>71.73</c:v>
                </c:pt>
                <c:pt idx="415">
                  <c:v>71.66</c:v>
                </c:pt>
                <c:pt idx="416">
                  <c:v>71.59</c:v>
                </c:pt>
                <c:pt idx="417">
                  <c:v>71.510000000000005</c:v>
                </c:pt>
                <c:pt idx="418">
                  <c:v>71.42</c:v>
                </c:pt>
                <c:pt idx="419">
                  <c:v>71.290000000000006</c:v>
                </c:pt>
                <c:pt idx="420">
                  <c:v>71.2</c:v>
                </c:pt>
                <c:pt idx="421">
                  <c:v>71.05</c:v>
                </c:pt>
                <c:pt idx="422">
                  <c:v>70.900000000000006</c:v>
                </c:pt>
                <c:pt idx="423">
                  <c:v>70.790000000000006</c:v>
                </c:pt>
                <c:pt idx="424">
                  <c:v>70.67</c:v>
                </c:pt>
                <c:pt idx="425">
                  <c:v>70.56</c:v>
                </c:pt>
                <c:pt idx="426">
                  <c:v>70.47</c:v>
                </c:pt>
                <c:pt idx="427">
                  <c:v>70.400000000000006</c:v>
                </c:pt>
                <c:pt idx="428">
                  <c:v>70.33</c:v>
                </c:pt>
                <c:pt idx="429">
                  <c:v>70.290000000000006</c:v>
                </c:pt>
                <c:pt idx="430">
                  <c:v>70.209999999999994</c:v>
                </c:pt>
                <c:pt idx="431">
                  <c:v>70.150000000000006</c:v>
                </c:pt>
                <c:pt idx="432">
                  <c:v>70.069999999999993</c:v>
                </c:pt>
                <c:pt idx="433">
                  <c:v>70.010000000000005</c:v>
                </c:pt>
                <c:pt idx="434">
                  <c:v>69.959999999999994</c:v>
                </c:pt>
                <c:pt idx="435">
                  <c:v>69.900000000000006</c:v>
                </c:pt>
                <c:pt idx="436">
                  <c:v>69.83</c:v>
                </c:pt>
                <c:pt idx="437">
                  <c:v>69.77</c:v>
                </c:pt>
                <c:pt idx="438">
                  <c:v>69.739999999999995</c:v>
                </c:pt>
                <c:pt idx="439">
                  <c:v>69.7</c:v>
                </c:pt>
                <c:pt idx="440">
                  <c:v>69.69</c:v>
                </c:pt>
                <c:pt idx="441">
                  <c:v>69.650000000000006</c:v>
                </c:pt>
                <c:pt idx="442">
                  <c:v>69.599999999999994</c:v>
                </c:pt>
                <c:pt idx="443">
                  <c:v>69.55</c:v>
                </c:pt>
                <c:pt idx="444">
                  <c:v>69.55</c:v>
                </c:pt>
                <c:pt idx="445">
                  <c:v>69.489999999999995</c:v>
                </c:pt>
                <c:pt idx="446">
                  <c:v>69.430000000000007</c:v>
                </c:pt>
                <c:pt idx="447">
                  <c:v>69.37</c:v>
                </c:pt>
                <c:pt idx="448">
                  <c:v>69.27</c:v>
                </c:pt>
                <c:pt idx="449">
                  <c:v>69.22</c:v>
                </c:pt>
                <c:pt idx="450">
                  <c:v>69.150000000000006</c:v>
                </c:pt>
                <c:pt idx="451">
                  <c:v>69.06</c:v>
                </c:pt>
                <c:pt idx="452">
                  <c:v>68.94</c:v>
                </c:pt>
                <c:pt idx="453">
                  <c:v>68.819999999999993</c:v>
                </c:pt>
                <c:pt idx="454">
                  <c:v>68.680000000000007</c:v>
                </c:pt>
                <c:pt idx="455">
                  <c:v>68.55</c:v>
                </c:pt>
                <c:pt idx="456">
                  <c:v>68.41</c:v>
                </c:pt>
                <c:pt idx="457">
                  <c:v>68.260000000000005</c:v>
                </c:pt>
                <c:pt idx="458">
                  <c:v>68.099999999999994</c:v>
                </c:pt>
                <c:pt idx="459">
                  <c:v>67.95</c:v>
                </c:pt>
                <c:pt idx="460">
                  <c:v>67.8</c:v>
                </c:pt>
                <c:pt idx="461">
                  <c:v>67.64</c:v>
                </c:pt>
                <c:pt idx="462">
                  <c:v>67.489999999999995</c:v>
                </c:pt>
                <c:pt idx="463">
                  <c:v>67.349999999999994</c:v>
                </c:pt>
                <c:pt idx="464">
                  <c:v>67.17</c:v>
                </c:pt>
                <c:pt idx="465">
                  <c:v>67.08</c:v>
                </c:pt>
                <c:pt idx="466">
                  <c:v>66.930000000000007</c:v>
                </c:pt>
                <c:pt idx="467">
                  <c:v>66.849999999999994</c:v>
                </c:pt>
                <c:pt idx="468">
                  <c:v>66.760000000000005</c:v>
                </c:pt>
                <c:pt idx="469">
                  <c:v>66.680000000000007</c:v>
                </c:pt>
                <c:pt idx="470">
                  <c:v>66.61</c:v>
                </c:pt>
                <c:pt idx="471">
                  <c:v>66.569999999999993</c:v>
                </c:pt>
                <c:pt idx="472">
                  <c:v>66.489999999999995</c:v>
                </c:pt>
                <c:pt idx="473">
                  <c:v>66.430000000000007</c:v>
                </c:pt>
                <c:pt idx="474">
                  <c:v>66.349999999999994</c:v>
                </c:pt>
                <c:pt idx="475">
                  <c:v>66.239999999999995</c:v>
                </c:pt>
                <c:pt idx="476">
                  <c:v>66.099999999999994</c:v>
                </c:pt>
                <c:pt idx="477">
                  <c:v>65.97</c:v>
                </c:pt>
                <c:pt idx="478">
                  <c:v>65.8</c:v>
                </c:pt>
                <c:pt idx="479">
                  <c:v>65.66</c:v>
                </c:pt>
                <c:pt idx="480">
                  <c:v>65.489999999999995</c:v>
                </c:pt>
                <c:pt idx="481">
                  <c:v>65.349999999999994</c:v>
                </c:pt>
                <c:pt idx="482">
                  <c:v>65.16</c:v>
                </c:pt>
                <c:pt idx="483">
                  <c:v>65.02</c:v>
                </c:pt>
                <c:pt idx="484">
                  <c:v>64.849999999999994</c:v>
                </c:pt>
                <c:pt idx="485">
                  <c:v>64.72</c:v>
                </c:pt>
                <c:pt idx="486">
                  <c:v>64.55</c:v>
                </c:pt>
                <c:pt idx="487">
                  <c:v>64.400000000000006</c:v>
                </c:pt>
                <c:pt idx="488">
                  <c:v>64.27</c:v>
                </c:pt>
                <c:pt idx="489">
                  <c:v>64.12</c:v>
                </c:pt>
                <c:pt idx="490">
                  <c:v>63.99</c:v>
                </c:pt>
                <c:pt idx="491">
                  <c:v>63.87</c:v>
                </c:pt>
                <c:pt idx="492">
                  <c:v>63.79</c:v>
                </c:pt>
                <c:pt idx="493">
                  <c:v>63.67</c:v>
                </c:pt>
                <c:pt idx="494">
                  <c:v>63.58</c:v>
                </c:pt>
                <c:pt idx="495">
                  <c:v>63.46</c:v>
                </c:pt>
                <c:pt idx="496">
                  <c:v>63.37</c:v>
                </c:pt>
                <c:pt idx="497">
                  <c:v>63.33</c:v>
                </c:pt>
                <c:pt idx="498">
                  <c:v>63.28</c:v>
                </c:pt>
                <c:pt idx="499">
                  <c:v>63.17</c:v>
                </c:pt>
                <c:pt idx="500">
                  <c:v>63.11</c:v>
                </c:pt>
                <c:pt idx="501">
                  <c:v>63</c:v>
                </c:pt>
                <c:pt idx="502">
                  <c:v>62.92</c:v>
                </c:pt>
                <c:pt idx="503">
                  <c:v>62.85</c:v>
                </c:pt>
                <c:pt idx="504">
                  <c:v>62.76</c:v>
                </c:pt>
                <c:pt idx="505">
                  <c:v>62.67</c:v>
                </c:pt>
                <c:pt idx="506">
                  <c:v>62.58</c:v>
                </c:pt>
                <c:pt idx="507">
                  <c:v>62.45</c:v>
                </c:pt>
                <c:pt idx="508">
                  <c:v>62.34</c:v>
                </c:pt>
                <c:pt idx="509">
                  <c:v>62.23</c:v>
                </c:pt>
                <c:pt idx="510">
                  <c:v>62.11</c:v>
                </c:pt>
                <c:pt idx="511">
                  <c:v>61.99</c:v>
                </c:pt>
                <c:pt idx="512">
                  <c:v>61.91</c:v>
                </c:pt>
                <c:pt idx="513">
                  <c:v>61.78</c:v>
                </c:pt>
                <c:pt idx="514">
                  <c:v>61.7</c:v>
                </c:pt>
                <c:pt idx="515">
                  <c:v>61.6</c:v>
                </c:pt>
                <c:pt idx="516">
                  <c:v>61.5</c:v>
                </c:pt>
                <c:pt idx="517">
                  <c:v>61.43</c:v>
                </c:pt>
                <c:pt idx="518">
                  <c:v>61.32</c:v>
                </c:pt>
                <c:pt idx="519">
                  <c:v>61.29</c:v>
                </c:pt>
                <c:pt idx="520">
                  <c:v>61.22</c:v>
                </c:pt>
                <c:pt idx="521">
                  <c:v>61.15</c:v>
                </c:pt>
                <c:pt idx="522">
                  <c:v>61.01</c:v>
                </c:pt>
                <c:pt idx="523">
                  <c:v>60.93</c:v>
                </c:pt>
                <c:pt idx="524">
                  <c:v>60.8</c:v>
                </c:pt>
                <c:pt idx="525">
                  <c:v>60.71</c:v>
                </c:pt>
                <c:pt idx="526">
                  <c:v>60.56</c:v>
                </c:pt>
                <c:pt idx="527">
                  <c:v>60.36</c:v>
                </c:pt>
                <c:pt idx="528">
                  <c:v>60.18</c:v>
                </c:pt>
                <c:pt idx="529">
                  <c:v>59.97</c:v>
                </c:pt>
                <c:pt idx="530">
                  <c:v>59.78</c:v>
                </c:pt>
                <c:pt idx="531">
                  <c:v>59.54</c:v>
                </c:pt>
                <c:pt idx="532">
                  <c:v>59.3</c:v>
                </c:pt>
                <c:pt idx="533">
                  <c:v>59.11</c:v>
                </c:pt>
                <c:pt idx="534">
                  <c:v>58.91</c:v>
                </c:pt>
                <c:pt idx="535">
                  <c:v>58.76</c:v>
                </c:pt>
                <c:pt idx="536">
                  <c:v>58.6</c:v>
                </c:pt>
                <c:pt idx="537">
                  <c:v>58.45</c:v>
                </c:pt>
                <c:pt idx="538">
                  <c:v>58.35</c:v>
                </c:pt>
                <c:pt idx="539">
                  <c:v>58.26</c:v>
                </c:pt>
                <c:pt idx="540">
                  <c:v>58.17</c:v>
                </c:pt>
                <c:pt idx="541">
                  <c:v>58.07</c:v>
                </c:pt>
                <c:pt idx="542">
                  <c:v>58.04</c:v>
                </c:pt>
                <c:pt idx="543">
                  <c:v>57.94</c:v>
                </c:pt>
                <c:pt idx="544">
                  <c:v>57.91</c:v>
                </c:pt>
                <c:pt idx="545">
                  <c:v>57.8</c:v>
                </c:pt>
                <c:pt idx="546">
                  <c:v>57.71</c:v>
                </c:pt>
                <c:pt idx="547">
                  <c:v>57.6</c:v>
                </c:pt>
                <c:pt idx="548">
                  <c:v>57.49</c:v>
                </c:pt>
                <c:pt idx="549">
                  <c:v>57.36</c:v>
                </c:pt>
                <c:pt idx="550">
                  <c:v>57.25</c:v>
                </c:pt>
                <c:pt idx="551">
                  <c:v>57.17</c:v>
                </c:pt>
                <c:pt idx="552">
                  <c:v>57.16</c:v>
                </c:pt>
                <c:pt idx="553">
                  <c:v>57.16</c:v>
                </c:pt>
                <c:pt idx="554">
                  <c:v>57.15</c:v>
                </c:pt>
                <c:pt idx="555">
                  <c:v>57.21</c:v>
                </c:pt>
                <c:pt idx="556">
                  <c:v>57.22</c:v>
                </c:pt>
                <c:pt idx="557">
                  <c:v>57.29</c:v>
                </c:pt>
                <c:pt idx="558">
                  <c:v>57.38</c:v>
                </c:pt>
                <c:pt idx="559">
                  <c:v>57.41</c:v>
                </c:pt>
                <c:pt idx="560">
                  <c:v>57.49</c:v>
                </c:pt>
                <c:pt idx="561">
                  <c:v>57.46</c:v>
                </c:pt>
                <c:pt idx="562">
                  <c:v>57.49</c:v>
                </c:pt>
                <c:pt idx="563">
                  <c:v>57.46</c:v>
                </c:pt>
                <c:pt idx="564">
                  <c:v>57.48</c:v>
                </c:pt>
                <c:pt idx="565">
                  <c:v>57.47</c:v>
                </c:pt>
                <c:pt idx="566">
                  <c:v>57.41</c:v>
                </c:pt>
                <c:pt idx="567">
                  <c:v>57.34</c:v>
                </c:pt>
                <c:pt idx="568">
                  <c:v>57.24</c:v>
                </c:pt>
                <c:pt idx="569">
                  <c:v>57.15</c:v>
                </c:pt>
                <c:pt idx="570">
                  <c:v>57.03</c:v>
                </c:pt>
                <c:pt idx="571">
                  <c:v>56.79</c:v>
                </c:pt>
                <c:pt idx="572">
                  <c:v>56.66</c:v>
                </c:pt>
                <c:pt idx="573">
                  <c:v>56.4</c:v>
                </c:pt>
                <c:pt idx="574">
                  <c:v>56.18</c:v>
                </c:pt>
                <c:pt idx="575">
                  <c:v>56.04</c:v>
                </c:pt>
                <c:pt idx="576">
                  <c:v>55.85</c:v>
                </c:pt>
                <c:pt idx="577">
                  <c:v>55.64</c:v>
                </c:pt>
                <c:pt idx="578">
                  <c:v>55.42</c:v>
                </c:pt>
                <c:pt idx="579">
                  <c:v>55.29</c:v>
                </c:pt>
                <c:pt idx="580">
                  <c:v>55.15</c:v>
                </c:pt>
                <c:pt idx="581">
                  <c:v>55.01</c:v>
                </c:pt>
                <c:pt idx="582">
                  <c:v>54.86</c:v>
                </c:pt>
                <c:pt idx="583">
                  <c:v>54.74</c:v>
                </c:pt>
                <c:pt idx="584">
                  <c:v>54.59</c:v>
                </c:pt>
                <c:pt idx="585">
                  <c:v>54.45</c:v>
                </c:pt>
                <c:pt idx="586">
                  <c:v>54.22</c:v>
                </c:pt>
                <c:pt idx="587">
                  <c:v>54.02</c:v>
                </c:pt>
                <c:pt idx="588">
                  <c:v>53.76</c:v>
                </c:pt>
                <c:pt idx="589">
                  <c:v>53.46</c:v>
                </c:pt>
                <c:pt idx="590">
                  <c:v>53.23</c:v>
                </c:pt>
                <c:pt idx="591">
                  <c:v>53.02</c:v>
                </c:pt>
                <c:pt idx="592">
                  <c:v>52.77</c:v>
                </c:pt>
                <c:pt idx="593">
                  <c:v>52.52</c:v>
                </c:pt>
                <c:pt idx="594">
                  <c:v>52.26</c:v>
                </c:pt>
                <c:pt idx="595">
                  <c:v>51.91</c:v>
                </c:pt>
                <c:pt idx="596">
                  <c:v>51.6</c:v>
                </c:pt>
                <c:pt idx="597">
                  <c:v>51.11</c:v>
                </c:pt>
                <c:pt idx="598">
                  <c:v>50.56</c:v>
                </c:pt>
                <c:pt idx="599">
                  <c:v>49.94</c:v>
                </c:pt>
                <c:pt idx="600">
                  <c:v>49.2</c:v>
                </c:pt>
                <c:pt idx="601">
                  <c:v>48.39</c:v>
                </c:pt>
                <c:pt idx="602">
                  <c:v>47.67</c:v>
                </c:pt>
                <c:pt idx="603">
                  <c:v>46.9</c:v>
                </c:pt>
                <c:pt idx="604">
                  <c:v>46.25</c:v>
                </c:pt>
                <c:pt idx="605">
                  <c:v>45.55</c:v>
                </c:pt>
                <c:pt idx="606">
                  <c:v>44.95</c:v>
                </c:pt>
                <c:pt idx="607">
                  <c:v>44.36</c:v>
                </c:pt>
                <c:pt idx="608">
                  <c:v>43.78</c:v>
                </c:pt>
                <c:pt idx="609">
                  <c:v>43.21</c:v>
                </c:pt>
                <c:pt idx="610">
                  <c:v>42.55</c:v>
                </c:pt>
                <c:pt idx="611">
                  <c:v>41.96</c:v>
                </c:pt>
                <c:pt idx="612">
                  <c:v>41.27</c:v>
                </c:pt>
                <c:pt idx="613">
                  <c:v>40.69</c:v>
                </c:pt>
                <c:pt idx="614">
                  <c:v>40.130000000000003</c:v>
                </c:pt>
                <c:pt idx="615">
                  <c:v>39.53</c:v>
                </c:pt>
                <c:pt idx="616">
                  <c:v>39.01</c:v>
                </c:pt>
                <c:pt idx="617">
                  <c:v>38.43</c:v>
                </c:pt>
                <c:pt idx="618">
                  <c:v>37.9</c:v>
                </c:pt>
                <c:pt idx="619">
                  <c:v>37.299999999999997</c:v>
                </c:pt>
                <c:pt idx="620">
                  <c:v>36.67</c:v>
                </c:pt>
                <c:pt idx="621">
                  <c:v>35.950000000000003</c:v>
                </c:pt>
                <c:pt idx="622">
                  <c:v>35.32</c:v>
                </c:pt>
                <c:pt idx="623">
                  <c:v>34.75</c:v>
                </c:pt>
                <c:pt idx="624">
                  <c:v>34.08</c:v>
                </c:pt>
                <c:pt idx="625">
                  <c:v>33.58</c:v>
                </c:pt>
                <c:pt idx="626">
                  <c:v>33.130000000000003</c:v>
                </c:pt>
                <c:pt idx="627">
                  <c:v>32.6</c:v>
                </c:pt>
                <c:pt idx="628">
                  <c:v>32.049999999999997</c:v>
                </c:pt>
                <c:pt idx="629">
                  <c:v>31.41</c:v>
                </c:pt>
                <c:pt idx="630">
                  <c:v>30.86</c:v>
                </c:pt>
                <c:pt idx="631">
                  <c:v>30.22</c:v>
                </c:pt>
                <c:pt idx="632">
                  <c:v>29.7</c:v>
                </c:pt>
                <c:pt idx="633">
                  <c:v>29.16</c:v>
                </c:pt>
                <c:pt idx="634">
                  <c:v>28.56</c:v>
                </c:pt>
                <c:pt idx="635">
                  <c:v>28.04</c:v>
                </c:pt>
                <c:pt idx="636">
                  <c:v>27.3</c:v>
                </c:pt>
                <c:pt idx="637">
                  <c:v>26.57</c:v>
                </c:pt>
                <c:pt idx="638">
                  <c:v>25.73</c:v>
                </c:pt>
                <c:pt idx="639">
                  <c:v>24.93</c:v>
                </c:pt>
                <c:pt idx="640">
                  <c:v>24.18</c:v>
                </c:pt>
                <c:pt idx="641">
                  <c:v>23.49</c:v>
                </c:pt>
                <c:pt idx="642">
                  <c:v>22.99</c:v>
                </c:pt>
                <c:pt idx="643">
                  <c:v>22.74</c:v>
                </c:pt>
                <c:pt idx="644">
                  <c:v>22.72</c:v>
                </c:pt>
                <c:pt idx="645">
                  <c:v>22.85</c:v>
                </c:pt>
                <c:pt idx="646">
                  <c:v>22.79</c:v>
                </c:pt>
                <c:pt idx="647">
                  <c:v>22.67</c:v>
                </c:pt>
                <c:pt idx="648">
                  <c:v>22.3</c:v>
                </c:pt>
                <c:pt idx="649">
                  <c:v>21.76</c:v>
                </c:pt>
                <c:pt idx="650">
                  <c:v>20.96</c:v>
                </c:pt>
                <c:pt idx="651">
                  <c:v>19.899999999999999</c:v>
                </c:pt>
                <c:pt idx="652">
                  <c:v>18.690000000000001</c:v>
                </c:pt>
                <c:pt idx="653">
                  <c:v>17.260000000000002</c:v>
                </c:pt>
                <c:pt idx="654">
                  <c:v>15.48</c:v>
                </c:pt>
                <c:pt idx="655">
                  <c:v>13.22</c:v>
                </c:pt>
                <c:pt idx="656">
                  <c:v>10.54</c:v>
                </c:pt>
                <c:pt idx="657">
                  <c:v>7.58</c:v>
                </c:pt>
                <c:pt idx="658">
                  <c:v>4.54</c:v>
                </c:pt>
                <c:pt idx="659">
                  <c:v>1.59</c:v>
                </c:pt>
                <c:pt idx="660">
                  <c:v>-1.0900000000000001</c:v>
                </c:pt>
                <c:pt idx="661">
                  <c:v>-3.54</c:v>
                </c:pt>
                <c:pt idx="662">
                  <c:v>-6</c:v>
                </c:pt>
                <c:pt idx="663">
                  <c:v>-8.16</c:v>
                </c:pt>
                <c:pt idx="664">
                  <c:v>-10.51</c:v>
                </c:pt>
                <c:pt idx="665">
                  <c:v>-12.87</c:v>
                </c:pt>
                <c:pt idx="666">
                  <c:v>-15.23</c:v>
                </c:pt>
                <c:pt idx="667">
                  <c:v>-17.79</c:v>
                </c:pt>
                <c:pt idx="668">
                  <c:v>-20.5</c:v>
                </c:pt>
                <c:pt idx="669">
                  <c:v>-23.1</c:v>
                </c:pt>
                <c:pt idx="670">
                  <c:v>-25.84</c:v>
                </c:pt>
                <c:pt idx="671">
                  <c:v>-28.63</c:v>
                </c:pt>
                <c:pt idx="672">
                  <c:v>-31.56</c:v>
                </c:pt>
                <c:pt idx="673">
                  <c:v>-34.090000000000003</c:v>
                </c:pt>
                <c:pt idx="674">
                  <c:v>-36.26</c:v>
                </c:pt>
                <c:pt idx="675">
                  <c:v>-38.07</c:v>
                </c:pt>
                <c:pt idx="676">
                  <c:v>-39.590000000000003</c:v>
                </c:pt>
                <c:pt idx="677">
                  <c:v>-41.03</c:v>
                </c:pt>
                <c:pt idx="678">
                  <c:v>-42.49</c:v>
                </c:pt>
                <c:pt idx="679">
                  <c:v>-43.76</c:v>
                </c:pt>
                <c:pt idx="680">
                  <c:v>-44.78</c:v>
                </c:pt>
                <c:pt idx="681">
                  <c:v>-45.75</c:v>
                </c:pt>
                <c:pt idx="682">
                  <c:v>-46.41</c:v>
                </c:pt>
                <c:pt idx="683">
                  <c:v>-46.82</c:v>
                </c:pt>
                <c:pt idx="684">
                  <c:v>-47.22</c:v>
                </c:pt>
                <c:pt idx="685">
                  <c:v>-47.82</c:v>
                </c:pt>
                <c:pt idx="686">
                  <c:v>-48.71</c:v>
                </c:pt>
                <c:pt idx="687">
                  <c:v>-49.83</c:v>
                </c:pt>
                <c:pt idx="688">
                  <c:v>-51.3</c:v>
                </c:pt>
                <c:pt idx="689">
                  <c:v>-52.81</c:v>
                </c:pt>
                <c:pt idx="690">
                  <c:v>-54.66</c:v>
                </c:pt>
                <c:pt idx="691">
                  <c:v>-56.51</c:v>
                </c:pt>
                <c:pt idx="692">
                  <c:v>-58.44</c:v>
                </c:pt>
                <c:pt idx="693">
                  <c:v>-60.66</c:v>
                </c:pt>
                <c:pt idx="694">
                  <c:v>-62.86</c:v>
                </c:pt>
                <c:pt idx="695">
                  <c:v>-64.89</c:v>
                </c:pt>
                <c:pt idx="696">
                  <c:v>-66.95</c:v>
                </c:pt>
                <c:pt idx="697">
                  <c:v>-68.67</c:v>
                </c:pt>
                <c:pt idx="698">
                  <c:v>-70.34</c:v>
                </c:pt>
                <c:pt idx="699">
                  <c:v>-71.989999999999995</c:v>
                </c:pt>
                <c:pt idx="700">
                  <c:v>-73.47</c:v>
                </c:pt>
                <c:pt idx="701">
                  <c:v>-74.78</c:v>
                </c:pt>
                <c:pt idx="702">
                  <c:v>-75.930000000000007</c:v>
                </c:pt>
                <c:pt idx="703">
                  <c:v>-76.77</c:v>
                </c:pt>
                <c:pt idx="704">
                  <c:v>-77.56</c:v>
                </c:pt>
                <c:pt idx="705">
                  <c:v>-78.28</c:v>
                </c:pt>
                <c:pt idx="706">
                  <c:v>-79.2</c:v>
                </c:pt>
                <c:pt idx="707">
                  <c:v>-79.88</c:v>
                </c:pt>
                <c:pt idx="708">
                  <c:v>-80.56</c:v>
                </c:pt>
                <c:pt idx="709">
                  <c:v>-81.38</c:v>
                </c:pt>
                <c:pt idx="710">
                  <c:v>-82.32</c:v>
                </c:pt>
                <c:pt idx="711">
                  <c:v>-83.43</c:v>
                </c:pt>
                <c:pt idx="712">
                  <c:v>-84.63</c:v>
                </c:pt>
                <c:pt idx="713">
                  <c:v>-85.65</c:v>
                </c:pt>
                <c:pt idx="714">
                  <c:v>-86.69</c:v>
                </c:pt>
                <c:pt idx="715">
                  <c:v>-87.47</c:v>
                </c:pt>
                <c:pt idx="716">
                  <c:v>-88.13</c:v>
                </c:pt>
                <c:pt idx="717">
                  <c:v>-88.87</c:v>
                </c:pt>
                <c:pt idx="718">
                  <c:v>-89.51</c:v>
                </c:pt>
                <c:pt idx="719">
                  <c:v>-89.94</c:v>
                </c:pt>
                <c:pt idx="720">
                  <c:v>-90.38</c:v>
                </c:pt>
                <c:pt idx="721">
                  <c:v>-90.91</c:v>
                </c:pt>
                <c:pt idx="722">
                  <c:v>-91.43</c:v>
                </c:pt>
                <c:pt idx="723">
                  <c:v>-91.84</c:v>
                </c:pt>
                <c:pt idx="724">
                  <c:v>-92.22</c:v>
                </c:pt>
                <c:pt idx="725">
                  <c:v>-92.59</c:v>
                </c:pt>
                <c:pt idx="726">
                  <c:v>-93.05</c:v>
                </c:pt>
                <c:pt idx="727">
                  <c:v>-93.28</c:v>
                </c:pt>
                <c:pt idx="728">
                  <c:v>-93.6</c:v>
                </c:pt>
                <c:pt idx="729">
                  <c:v>-93.9</c:v>
                </c:pt>
                <c:pt idx="730">
                  <c:v>-94.2</c:v>
                </c:pt>
                <c:pt idx="731">
                  <c:v>-94.28</c:v>
                </c:pt>
                <c:pt idx="732">
                  <c:v>-94.27</c:v>
                </c:pt>
                <c:pt idx="733">
                  <c:v>-94.17</c:v>
                </c:pt>
                <c:pt idx="734">
                  <c:v>-93.76</c:v>
                </c:pt>
                <c:pt idx="735">
                  <c:v>-93.47</c:v>
                </c:pt>
                <c:pt idx="736">
                  <c:v>-93.11</c:v>
                </c:pt>
                <c:pt idx="737">
                  <c:v>-92.76</c:v>
                </c:pt>
                <c:pt idx="738">
                  <c:v>-92.43</c:v>
                </c:pt>
                <c:pt idx="739">
                  <c:v>-92.13</c:v>
                </c:pt>
                <c:pt idx="740">
                  <c:v>-91.83</c:v>
                </c:pt>
                <c:pt idx="741">
                  <c:v>-91.62</c:v>
                </c:pt>
                <c:pt idx="742">
                  <c:v>-91.41</c:v>
                </c:pt>
                <c:pt idx="743">
                  <c:v>-91.43</c:v>
                </c:pt>
                <c:pt idx="744">
                  <c:v>-91.51</c:v>
                </c:pt>
                <c:pt idx="745">
                  <c:v>-91.59</c:v>
                </c:pt>
                <c:pt idx="746">
                  <c:v>-91.65</c:v>
                </c:pt>
                <c:pt idx="747">
                  <c:v>-91.77</c:v>
                </c:pt>
                <c:pt idx="748">
                  <c:v>-91.82</c:v>
                </c:pt>
                <c:pt idx="749">
                  <c:v>-92.02</c:v>
                </c:pt>
                <c:pt idx="750">
                  <c:v>-92.16</c:v>
                </c:pt>
                <c:pt idx="751">
                  <c:v>-92.3</c:v>
                </c:pt>
                <c:pt idx="752">
                  <c:v>-92.35</c:v>
                </c:pt>
                <c:pt idx="753">
                  <c:v>-92.48</c:v>
                </c:pt>
                <c:pt idx="754">
                  <c:v>-92.54</c:v>
                </c:pt>
                <c:pt idx="755">
                  <c:v>-92.68</c:v>
                </c:pt>
                <c:pt idx="756">
                  <c:v>-92.82</c:v>
                </c:pt>
                <c:pt idx="757">
                  <c:v>-92.96</c:v>
                </c:pt>
                <c:pt idx="758">
                  <c:v>-93.1</c:v>
                </c:pt>
                <c:pt idx="759">
                  <c:v>-93.32</c:v>
                </c:pt>
                <c:pt idx="760">
                  <c:v>-93.6</c:v>
                </c:pt>
                <c:pt idx="761">
                  <c:v>-93.88</c:v>
                </c:pt>
                <c:pt idx="762">
                  <c:v>-94.22</c:v>
                </c:pt>
                <c:pt idx="763">
                  <c:v>-94.48</c:v>
                </c:pt>
                <c:pt idx="764">
                  <c:v>-94.65</c:v>
                </c:pt>
                <c:pt idx="765">
                  <c:v>-94.68</c:v>
                </c:pt>
                <c:pt idx="766">
                  <c:v>-94.71</c:v>
                </c:pt>
                <c:pt idx="767">
                  <c:v>-94.74</c:v>
                </c:pt>
                <c:pt idx="768">
                  <c:v>-94.83</c:v>
                </c:pt>
                <c:pt idx="769">
                  <c:v>-94.92</c:v>
                </c:pt>
                <c:pt idx="770">
                  <c:v>-95.06</c:v>
                </c:pt>
                <c:pt idx="771">
                  <c:v>-95.27</c:v>
                </c:pt>
                <c:pt idx="772">
                  <c:v>-95.47</c:v>
                </c:pt>
                <c:pt idx="773">
                  <c:v>-95.67</c:v>
                </c:pt>
                <c:pt idx="774">
                  <c:v>-95.87</c:v>
                </c:pt>
                <c:pt idx="775">
                  <c:v>-96.07</c:v>
                </c:pt>
                <c:pt idx="776">
                  <c:v>-96.27</c:v>
                </c:pt>
                <c:pt idx="777">
                  <c:v>-96.48</c:v>
                </c:pt>
                <c:pt idx="778">
                  <c:v>-96.76</c:v>
                </c:pt>
                <c:pt idx="779">
                  <c:v>-96.97</c:v>
                </c:pt>
                <c:pt idx="780">
                  <c:v>-97.25</c:v>
                </c:pt>
                <c:pt idx="781">
                  <c:v>-97.46</c:v>
                </c:pt>
                <c:pt idx="782">
                  <c:v>-97.72</c:v>
                </c:pt>
                <c:pt idx="783">
                  <c:v>-97.93</c:v>
                </c:pt>
                <c:pt idx="784">
                  <c:v>-98.01</c:v>
                </c:pt>
                <c:pt idx="785">
                  <c:v>-98.15</c:v>
                </c:pt>
                <c:pt idx="786">
                  <c:v>-98.28</c:v>
                </c:pt>
                <c:pt idx="787">
                  <c:v>-98.23</c:v>
                </c:pt>
                <c:pt idx="788">
                  <c:v>-98.27</c:v>
                </c:pt>
                <c:pt idx="789">
                  <c:v>-98.29</c:v>
                </c:pt>
                <c:pt idx="790">
                  <c:v>-98.29</c:v>
                </c:pt>
                <c:pt idx="791">
                  <c:v>-98.27</c:v>
                </c:pt>
                <c:pt idx="792">
                  <c:v>-98.24</c:v>
                </c:pt>
                <c:pt idx="793">
                  <c:v>-98.35</c:v>
                </c:pt>
                <c:pt idx="794">
                  <c:v>-98.55</c:v>
                </c:pt>
                <c:pt idx="795">
                  <c:v>-98.87</c:v>
                </c:pt>
                <c:pt idx="796">
                  <c:v>-99.24</c:v>
                </c:pt>
                <c:pt idx="797">
                  <c:v>-99.65</c:v>
                </c:pt>
                <c:pt idx="798">
                  <c:v>-100.05</c:v>
                </c:pt>
                <c:pt idx="799">
                  <c:v>-100.42</c:v>
                </c:pt>
                <c:pt idx="800">
                  <c:v>-100.69</c:v>
                </c:pt>
                <c:pt idx="801">
                  <c:v>-100.88</c:v>
                </c:pt>
                <c:pt idx="802">
                  <c:v>-101.07</c:v>
                </c:pt>
                <c:pt idx="803">
                  <c:v>-101.18</c:v>
                </c:pt>
                <c:pt idx="804">
                  <c:v>-101.25</c:v>
                </c:pt>
                <c:pt idx="805">
                  <c:v>-101.24</c:v>
                </c:pt>
                <c:pt idx="806">
                  <c:v>-101.27</c:v>
                </c:pt>
                <c:pt idx="807">
                  <c:v>-101.32</c:v>
                </c:pt>
                <c:pt idx="808">
                  <c:v>-101.29</c:v>
                </c:pt>
                <c:pt idx="809">
                  <c:v>-101.26</c:v>
                </c:pt>
                <c:pt idx="810">
                  <c:v>-101.21</c:v>
                </c:pt>
                <c:pt idx="811">
                  <c:v>-101.11</c:v>
                </c:pt>
                <c:pt idx="812">
                  <c:v>-100.98</c:v>
                </c:pt>
                <c:pt idx="813">
                  <c:v>-100.9</c:v>
                </c:pt>
                <c:pt idx="814">
                  <c:v>-100.87</c:v>
                </c:pt>
                <c:pt idx="815">
                  <c:v>-100.81</c:v>
                </c:pt>
                <c:pt idx="816">
                  <c:v>-100.79</c:v>
                </c:pt>
                <c:pt idx="817">
                  <c:v>-100.69</c:v>
                </c:pt>
                <c:pt idx="818">
                  <c:v>-100.58</c:v>
                </c:pt>
                <c:pt idx="819">
                  <c:v>-100.44</c:v>
                </c:pt>
                <c:pt idx="820">
                  <c:v>-100.33</c:v>
                </c:pt>
                <c:pt idx="821">
                  <c:v>-100.22</c:v>
                </c:pt>
                <c:pt idx="822">
                  <c:v>-100.11</c:v>
                </c:pt>
                <c:pt idx="823">
                  <c:v>-99.99</c:v>
                </c:pt>
                <c:pt idx="824">
                  <c:v>-99.87</c:v>
                </c:pt>
                <c:pt idx="825">
                  <c:v>-99.8</c:v>
                </c:pt>
                <c:pt idx="826">
                  <c:v>-99.71</c:v>
                </c:pt>
                <c:pt idx="827">
                  <c:v>-99.61</c:v>
                </c:pt>
                <c:pt idx="828">
                  <c:v>-99.55</c:v>
                </c:pt>
                <c:pt idx="829">
                  <c:v>-99.53</c:v>
                </c:pt>
                <c:pt idx="830">
                  <c:v>-99.59</c:v>
                </c:pt>
                <c:pt idx="831">
                  <c:v>-99.64</c:v>
                </c:pt>
                <c:pt idx="832">
                  <c:v>-99.78</c:v>
                </c:pt>
                <c:pt idx="833">
                  <c:v>-99.96</c:v>
                </c:pt>
                <c:pt idx="834">
                  <c:v>-100.22</c:v>
                </c:pt>
                <c:pt idx="835">
                  <c:v>-100.52</c:v>
                </c:pt>
                <c:pt idx="836">
                  <c:v>-100.76</c:v>
                </c:pt>
                <c:pt idx="837">
                  <c:v>-100.95</c:v>
                </c:pt>
                <c:pt idx="838">
                  <c:v>-101.05</c:v>
                </c:pt>
                <c:pt idx="839">
                  <c:v>-101.15</c:v>
                </c:pt>
                <c:pt idx="840">
                  <c:v>-101.24</c:v>
                </c:pt>
                <c:pt idx="841">
                  <c:v>-101.34</c:v>
                </c:pt>
                <c:pt idx="842">
                  <c:v>-101.44</c:v>
                </c:pt>
                <c:pt idx="843">
                  <c:v>-101.54</c:v>
                </c:pt>
                <c:pt idx="844">
                  <c:v>-101.63</c:v>
                </c:pt>
                <c:pt idx="845">
                  <c:v>-101.68</c:v>
                </c:pt>
                <c:pt idx="846">
                  <c:v>-101.7</c:v>
                </c:pt>
                <c:pt idx="847">
                  <c:v>-101.71</c:v>
                </c:pt>
                <c:pt idx="848">
                  <c:v>-101.72</c:v>
                </c:pt>
                <c:pt idx="849">
                  <c:v>-101.73</c:v>
                </c:pt>
                <c:pt idx="850">
                  <c:v>-101.73</c:v>
                </c:pt>
                <c:pt idx="851">
                  <c:v>-101.76</c:v>
                </c:pt>
                <c:pt idx="852">
                  <c:v>-101.71</c:v>
                </c:pt>
                <c:pt idx="853">
                  <c:v>-101.68</c:v>
                </c:pt>
                <c:pt idx="854">
                  <c:v>-101.72</c:v>
                </c:pt>
                <c:pt idx="855">
                  <c:v>-101.77</c:v>
                </c:pt>
                <c:pt idx="856">
                  <c:v>-101.93</c:v>
                </c:pt>
                <c:pt idx="857">
                  <c:v>-102.07</c:v>
                </c:pt>
                <c:pt idx="858">
                  <c:v>-102.21</c:v>
                </c:pt>
                <c:pt idx="859">
                  <c:v>-102.35</c:v>
                </c:pt>
                <c:pt idx="860">
                  <c:v>-102.46</c:v>
                </c:pt>
                <c:pt idx="861">
                  <c:v>-102.6</c:v>
                </c:pt>
                <c:pt idx="862">
                  <c:v>-102.68</c:v>
                </c:pt>
                <c:pt idx="863">
                  <c:v>-102.77</c:v>
                </c:pt>
                <c:pt idx="864">
                  <c:v>-102.81</c:v>
                </c:pt>
                <c:pt idx="865">
                  <c:v>-102.85</c:v>
                </c:pt>
                <c:pt idx="866">
                  <c:v>-102.86</c:v>
                </c:pt>
                <c:pt idx="867">
                  <c:v>-102.86</c:v>
                </c:pt>
                <c:pt idx="868">
                  <c:v>-102.88</c:v>
                </c:pt>
                <c:pt idx="869">
                  <c:v>-102.92</c:v>
                </c:pt>
                <c:pt idx="870">
                  <c:v>-102.94</c:v>
                </c:pt>
                <c:pt idx="871">
                  <c:v>-102.96</c:v>
                </c:pt>
                <c:pt idx="872">
                  <c:v>-102.96</c:v>
                </c:pt>
                <c:pt idx="873">
                  <c:v>-103</c:v>
                </c:pt>
                <c:pt idx="874">
                  <c:v>-103</c:v>
                </c:pt>
                <c:pt idx="875">
                  <c:v>-103.01</c:v>
                </c:pt>
                <c:pt idx="876">
                  <c:v>-102.99</c:v>
                </c:pt>
                <c:pt idx="877">
                  <c:v>-102.97</c:v>
                </c:pt>
                <c:pt idx="878">
                  <c:v>-102.95</c:v>
                </c:pt>
                <c:pt idx="879">
                  <c:v>-102.96</c:v>
                </c:pt>
                <c:pt idx="880">
                  <c:v>-102.94</c:v>
                </c:pt>
                <c:pt idx="881">
                  <c:v>-102.92</c:v>
                </c:pt>
                <c:pt idx="882">
                  <c:v>-102.9</c:v>
                </c:pt>
                <c:pt idx="883">
                  <c:v>-102.88</c:v>
                </c:pt>
                <c:pt idx="884">
                  <c:v>-102.84</c:v>
                </c:pt>
                <c:pt idx="885">
                  <c:v>-102.88</c:v>
                </c:pt>
                <c:pt idx="886">
                  <c:v>-102.89</c:v>
                </c:pt>
                <c:pt idx="887">
                  <c:v>-102.9</c:v>
                </c:pt>
                <c:pt idx="888">
                  <c:v>-102.92</c:v>
                </c:pt>
                <c:pt idx="889">
                  <c:v>-102.95</c:v>
                </c:pt>
                <c:pt idx="890">
                  <c:v>-103.04</c:v>
                </c:pt>
                <c:pt idx="891">
                  <c:v>-103.11</c:v>
                </c:pt>
                <c:pt idx="892">
                  <c:v>-103.23</c:v>
                </c:pt>
                <c:pt idx="893">
                  <c:v>-103.32</c:v>
                </c:pt>
                <c:pt idx="894">
                  <c:v>-103.4</c:v>
                </c:pt>
                <c:pt idx="895">
                  <c:v>-103.48</c:v>
                </c:pt>
                <c:pt idx="896">
                  <c:v>-103.56</c:v>
                </c:pt>
                <c:pt idx="897">
                  <c:v>-103.65</c:v>
                </c:pt>
                <c:pt idx="898">
                  <c:v>-103.69</c:v>
                </c:pt>
                <c:pt idx="899">
                  <c:v>-103.8</c:v>
                </c:pt>
                <c:pt idx="900">
                  <c:v>-103.87</c:v>
                </c:pt>
                <c:pt idx="901">
                  <c:v>-103.93</c:v>
                </c:pt>
                <c:pt idx="902">
                  <c:v>-103.98</c:v>
                </c:pt>
                <c:pt idx="903">
                  <c:v>-104</c:v>
                </c:pt>
                <c:pt idx="904">
                  <c:v>-104.04</c:v>
                </c:pt>
                <c:pt idx="905">
                  <c:v>-104.04</c:v>
                </c:pt>
                <c:pt idx="906">
                  <c:v>-104.04</c:v>
                </c:pt>
                <c:pt idx="907">
                  <c:v>-104.02</c:v>
                </c:pt>
                <c:pt idx="908">
                  <c:v>-103.98</c:v>
                </c:pt>
                <c:pt idx="909">
                  <c:v>-103.91</c:v>
                </c:pt>
                <c:pt idx="910">
                  <c:v>-103.87</c:v>
                </c:pt>
                <c:pt idx="911">
                  <c:v>-103.83</c:v>
                </c:pt>
                <c:pt idx="912">
                  <c:v>-103.83</c:v>
                </c:pt>
                <c:pt idx="913">
                  <c:v>-103.85</c:v>
                </c:pt>
                <c:pt idx="914">
                  <c:v>-103.87</c:v>
                </c:pt>
                <c:pt idx="915">
                  <c:v>-103.9</c:v>
                </c:pt>
                <c:pt idx="916">
                  <c:v>-103.93</c:v>
                </c:pt>
                <c:pt idx="917">
                  <c:v>-104</c:v>
                </c:pt>
                <c:pt idx="918">
                  <c:v>-104.03</c:v>
                </c:pt>
                <c:pt idx="919">
                  <c:v>-104.06</c:v>
                </c:pt>
                <c:pt idx="920">
                  <c:v>-104.09</c:v>
                </c:pt>
                <c:pt idx="921">
                  <c:v>-104.08</c:v>
                </c:pt>
                <c:pt idx="922">
                  <c:v>-104.11</c:v>
                </c:pt>
                <c:pt idx="923">
                  <c:v>-104.14</c:v>
                </c:pt>
                <c:pt idx="924">
                  <c:v>-104.15</c:v>
                </c:pt>
                <c:pt idx="925">
                  <c:v>-104.18</c:v>
                </c:pt>
                <c:pt idx="926">
                  <c:v>-104.23</c:v>
                </c:pt>
                <c:pt idx="927">
                  <c:v>-104.24</c:v>
                </c:pt>
                <c:pt idx="928">
                  <c:v>-104.27</c:v>
                </c:pt>
                <c:pt idx="929">
                  <c:v>-104.31</c:v>
                </c:pt>
                <c:pt idx="930">
                  <c:v>-104.34</c:v>
                </c:pt>
                <c:pt idx="931">
                  <c:v>-104.4</c:v>
                </c:pt>
                <c:pt idx="932">
                  <c:v>-104.43</c:v>
                </c:pt>
                <c:pt idx="933">
                  <c:v>-104.46</c:v>
                </c:pt>
                <c:pt idx="934">
                  <c:v>-104.5</c:v>
                </c:pt>
                <c:pt idx="935">
                  <c:v>-104.5</c:v>
                </c:pt>
                <c:pt idx="936">
                  <c:v>-104.54</c:v>
                </c:pt>
                <c:pt idx="937">
                  <c:v>-104.57</c:v>
                </c:pt>
                <c:pt idx="938">
                  <c:v>-104.61</c:v>
                </c:pt>
                <c:pt idx="939">
                  <c:v>-104.65</c:v>
                </c:pt>
                <c:pt idx="940">
                  <c:v>-104.69</c:v>
                </c:pt>
                <c:pt idx="941">
                  <c:v>-104.71</c:v>
                </c:pt>
                <c:pt idx="942">
                  <c:v>-104.75</c:v>
                </c:pt>
                <c:pt idx="943">
                  <c:v>-104.8</c:v>
                </c:pt>
                <c:pt idx="944">
                  <c:v>-104.82</c:v>
                </c:pt>
                <c:pt idx="945">
                  <c:v>-104.85</c:v>
                </c:pt>
                <c:pt idx="946">
                  <c:v>-104.88</c:v>
                </c:pt>
                <c:pt idx="947">
                  <c:v>-104.88</c:v>
                </c:pt>
                <c:pt idx="948">
                  <c:v>-104.88</c:v>
                </c:pt>
                <c:pt idx="949">
                  <c:v>-104.88</c:v>
                </c:pt>
                <c:pt idx="950">
                  <c:v>-104.9</c:v>
                </c:pt>
                <c:pt idx="951">
                  <c:v>-104.93</c:v>
                </c:pt>
                <c:pt idx="952">
                  <c:v>-104.92</c:v>
                </c:pt>
                <c:pt idx="953">
                  <c:v>-104.94</c:v>
                </c:pt>
                <c:pt idx="954">
                  <c:v>-104.96</c:v>
                </c:pt>
                <c:pt idx="955">
                  <c:v>-105</c:v>
                </c:pt>
                <c:pt idx="956">
                  <c:v>-105.01</c:v>
                </c:pt>
                <c:pt idx="957">
                  <c:v>-105.02</c:v>
                </c:pt>
                <c:pt idx="958">
                  <c:v>-105.05</c:v>
                </c:pt>
                <c:pt idx="959">
                  <c:v>-105.06</c:v>
                </c:pt>
                <c:pt idx="960">
                  <c:v>-105.09</c:v>
                </c:pt>
                <c:pt idx="961">
                  <c:v>-105.13</c:v>
                </c:pt>
                <c:pt idx="962">
                  <c:v>-105.16</c:v>
                </c:pt>
                <c:pt idx="963">
                  <c:v>-105.21</c:v>
                </c:pt>
                <c:pt idx="964">
                  <c:v>-105.24</c:v>
                </c:pt>
                <c:pt idx="965">
                  <c:v>-105.28</c:v>
                </c:pt>
                <c:pt idx="966">
                  <c:v>-105.31</c:v>
                </c:pt>
                <c:pt idx="967">
                  <c:v>-105.35</c:v>
                </c:pt>
                <c:pt idx="968">
                  <c:v>-105.38</c:v>
                </c:pt>
                <c:pt idx="969">
                  <c:v>-105.42</c:v>
                </c:pt>
                <c:pt idx="970">
                  <c:v>-105.46</c:v>
                </c:pt>
                <c:pt idx="971">
                  <c:v>-105.49</c:v>
                </c:pt>
                <c:pt idx="972">
                  <c:v>-105.52</c:v>
                </c:pt>
                <c:pt idx="973">
                  <c:v>-105.52</c:v>
                </c:pt>
                <c:pt idx="974">
                  <c:v>-105.52</c:v>
                </c:pt>
                <c:pt idx="975">
                  <c:v>-105.51</c:v>
                </c:pt>
                <c:pt idx="976">
                  <c:v>-105.53</c:v>
                </c:pt>
                <c:pt idx="977">
                  <c:v>-105.56</c:v>
                </c:pt>
                <c:pt idx="978">
                  <c:v>-105.63</c:v>
                </c:pt>
                <c:pt idx="979">
                  <c:v>-105.72</c:v>
                </c:pt>
                <c:pt idx="980">
                  <c:v>-105.78</c:v>
                </c:pt>
                <c:pt idx="981">
                  <c:v>-105.84</c:v>
                </c:pt>
                <c:pt idx="982">
                  <c:v>-105.9</c:v>
                </c:pt>
                <c:pt idx="983">
                  <c:v>-105.99</c:v>
                </c:pt>
                <c:pt idx="984">
                  <c:v>-106.05</c:v>
                </c:pt>
                <c:pt idx="985">
                  <c:v>-106.18</c:v>
                </c:pt>
                <c:pt idx="986">
                  <c:v>-106.28</c:v>
                </c:pt>
                <c:pt idx="987">
                  <c:v>-106.4</c:v>
                </c:pt>
                <c:pt idx="988">
                  <c:v>-106.56</c:v>
                </c:pt>
                <c:pt idx="989">
                  <c:v>-106.71</c:v>
                </c:pt>
                <c:pt idx="990">
                  <c:v>-106.86</c:v>
                </c:pt>
                <c:pt idx="991">
                  <c:v>-106.97</c:v>
                </c:pt>
                <c:pt idx="992">
                  <c:v>-107.11</c:v>
                </c:pt>
                <c:pt idx="993">
                  <c:v>-107.18</c:v>
                </c:pt>
                <c:pt idx="994">
                  <c:v>-107.29</c:v>
                </c:pt>
                <c:pt idx="995">
                  <c:v>-107.4</c:v>
                </c:pt>
                <c:pt idx="996">
                  <c:v>-107.49</c:v>
                </c:pt>
                <c:pt idx="997">
                  <c:v>-107.59</c:v>
                </c:pt>
                <c:pt idx="998">
                  <c:v>-107.67</c:v>
                </c:pt>
                <c:pt idx="999">
                  <c:v>-107.72</c:v>
                </c:pt>
                <c:pt idx="1000">
                  <c:v>-107.79</c:v>
                </c:pt>
                <c:pt idx="1001">
                  <c:v>-107.83</c:v>
                </c:pt>
                <c:pt idx="1002">
                  <c:v>-107.87</c:v>
                </c:pt>
                <c:pt idx="1003">
                  <c:v>-107.91</c:v>
                </c:pt>
                <c:pt idx="1004">
                  <c:v>-107.92</c:v>
                </c:pt>
                <c:pt idx="1005">
                  <c:v>-107.93</c:v>
                </c:pt>
                <c:pt idx="1006">
                  <c:v>-107.95</c:v>
                </c:pt>
                <c:pt idx="1007">
                  <c:v>-107.95</c:v>
                </c:pt>
                <c:pt idx="1008">
                  <c:v>-107.94</c:v>
                </c:pt>
                <c:pt idx="1009">
                  <c:v>-107.94</c:v>
                </c:pt>
                <c:pt idx="1010">
                  <c:v>-107.92</c:v>
                </c:pt>
                <c:pt idx="1011">
                  <c:v>-107.91</c:v>
                </c:pt>
                <c:pt idx="1012">
                  <c:v>-107.9</c:v>
                </c:pt>
                <c:pt idx="1013">
                  <c:v>-107.87</c:v>
                </c:pt>
                <c:pt idx="1014">
                  <c:v>-107.84</c:v>
                </c:pt>
                <c:pt idx="1015">
                  <c:v>-107.81</c:v>
                </c:pt>
                <c:pt idx="1016">
                  <c:v>-107.78</c:v>
                </c:pt>
                <c:pt idx="1017">
                  <c:v>-107.76</c:v>
                </c:pt>
                <c:pt idx="1018">
                  <c:v>-107.72</c:v>
                </c:pt>
                <c:pt idx="1019">
                  <c:v>-107.68</c:v>
                </c:pt>
                <c:pt idx="1020">
                  <c:v>-107.67</c:v>
                </c:pt>
                <c:pt idx="1021">
                  <c:v>-107.64</c:v>
                </c:pt>
                <c:pt idx="1022">
                  <c:v>-107.62</c:v>
                </c:pt>
                <c:pt idx="1023">
                  <c:v>-107.6</c:v>
                </c:pt>
                <c:pt idx="1024">
                  <c:v>-107.58</c:v>
                </c:pt>
                <c:pt idx="1025">
                  <c:v>-107.57</c:v>
                </c:pt>
                <c:pt idx="1026">
                  <c:v>-107.55</c:v>
                </c:pt>
                <c:pt idx="1027">
                  <c:v>-107.52</c:v>
                </c:pt>
                <c:pt idx="1028">
                  <c:v>-107.49</c:v>
                </c:pt>
                <c:pt idx="1029">
                  <c:v>-107.45</c:v>
                </c:pt>
                <c:pt idx="1030">
                  <c:v>-107.43</c:v>
                </c:pt>
                <c:pt idx="1031">
                  <c:v>-107.42</c:v>
                </c:pt>
                <c:pt idx="1032">
                  <c:v>-107.39</c:v>
                </c:pt>
                <c:pt idx="1033">
                  <c:v>-107.38</c:v>
                </c:pt>
                <c:pt idx="1034">
                  <c:v>-107.38</c:v>
                </c:pt>
                <c:pt idx="1035">
                  <c:v>-107.39</c:v>
                </c:pt>
                <c:pt idx="1036">
                  <c:v>-107.41</c:v>
                </c:pt>
                <c:pt idx="1037">
                  <c:v>-107.45</c:v>
                </c:pt>
                <c:pt idx="1038">
                  <c:v>-107.48</c:v>
                </c:pt>
                <c:pt idx="1039">
                  <c:v>-107.54</c:v>
                </c:pt>
                <c:pt idx="1040">
                  <c:v>-107.59</c:v>
                </c:pt>
                <c:pt idx="1041">
                  <c:v>-107.63</c:v>
                </c:pt>
                <c:pt idx="1042">
                  <c:v>-107.68</c:v>
                </c:pt>
                <c:pt idx="1043">
                  <c:v>-107.72</c:v>
                </c:pt>
                <c:pt idx="1044">
                  <c:v>-107.75</c:v>
                </c:pt>
                <c:pt idx="1045">
                  <c:v>-107.77</c:v>
                </c:pt>
                <c:pt idx="1046">
                  <c:v>-107.79</c:v>
                </c:pt>
                <c:pt idx="1047">
                  <c:v>-107.81</c:v>
                </c:pt>
                <c:pt idx="1048">
                  <c:v>-107.84</c:v>
                </c:pt>
                <c:pt idx="1049">
                  <c:v>-107.88</c:v>
                </c:pt>
                <c:pt idx="1050">
                  <c:v>-107.9</c:v>
                </c:pt>
                <c:pt idx="1051">
                  <c:v>-107.92</c:v>
                </c:pt>
                <c:pt idx="1052">
                  <c:v>-107.93</c:v>
                </c:pt>
                <c:pt idx="1053">
                  <c:v>-107.93</c:v>
                </c:pt>
                <c:pt idx="1054">
                  <c:v>-107.93</c:v>
                </c:pt>
                <c:pt idx="1055">
                  <c:v>-107.92</c:v>
                </c:pt>
                <c:pt idx="1056">
                  <c:v>-107.92</c:v>
                </c:pt>
                <c:pt idx="1057">
                  <c:v>-107.92</c:v>
                </c:pt>
                <c:pt idx="1058">
                  <c:v>-107.94</c:v>
                </c:pt>
                <c:pt idx="1059">
                  <c:v>-107.95</c:v>
                </c:pt>
                <c:pt idx="1060">
                  <c:v>-107.96</c:v>
                </c:pt>
                <c:pt idx="1061">
                  <c:v>-107.96</c:v>
                </c:pt>
                <c:pt idx="1062">
                  <c:v>-107.97</c:v>
                </c:pt>
                <c:pt idx="1063">
                  <c:v>-107.99</c:v>
                </c:pt>
                <c:pt idx="1064">
                  <c:v>-108.01</c:v>
                </c:pt>
                <c:pt idx="1065">
                  <c:v>-108.04</c:v>
                </c:pt>
                <c:pt idx="1066">
                  <c:v>-108.06</c:v>
                </c:pt>
                <c:pt idx="1067">
                  <c:v>-108.08</c:v>
                </c:pt>
                <c:pt idx="1068">
                  <c:v>-108.09</c:v>
                </c:pt>
                <c:pt idx="1069">
                  <c:v>-108.1</c:v>
                </c:pt>
                <c:pt idx="1070">
                  <c:v>-108.11</c:v>
                </c:pt>
                <c:pt idx="1071">
                  <c:v>-108.12</c:v>
                </c:pt>
                <c:pt idx="1072">
                  <c:v>-108.12</c:v>
                </c:pt>
                <c:pt idx="1073">
                  <c:v>-108.12</c:v>
                </c:pt>
                <c:pt idx="1074">
                  <c:v>-108.12</c:v>
                </c:pt>
                <c:pt idx="1075">
                  <c:v>-108.12</c:v>
                </c:pt>
                <c:pt idx="1076">
                  <c:v>-108.12</c:v>
                </c:pt>
                <c:pt idx="1077">
                  <c:v>-108.13</c:v>
                </c:pt>
                <c:pt idx="1078">
                  <c:v>-108.11</c:v>
                </c:pt>
                <c:pt idx="1079">
                  <c:v>-108.12</c:v>
                </c:pt>
                <c:pt idx="1080">
                  <c:v>-108.1</c:v>
                </c:pt>
                <c:pt idx="1081">
                  <c:v>-108.08</c:v>
                </c:pt>
                <c:pt idx="1082">
                  <c:v>-108.07</c:v>
                </c:pt>
                <c:pt idx="1083">
                  <c:v>-108.04</c:v>
                </c:pt>
                <c:pt idx="1084">
                  <c:v>-108.01</c:v>
                </c:pt>
                <c:pt idx="1085">
                  <c:v>-108.01</c:v>
                </c:pt>
                <c:pt idx="1086">
                  <c:v>-107.99</c:v>
                </c:pt>
                <c:pt idx="1087">
                  <c:v>-107.97</c:v>
                </c:pt>
                <c:pt idx="1088">
                  <c:v>-107.97</c:v>
                </c:pt>
                <c:pt idx="1089">
                  <c:v>-107.96</c:v>
                </c:pt>
                <c:pt idx="1090">
                  <c:v>-107.97</c:v>
                </c:pt>
                <c:pt idx="1091">
                  <c:v>-107.97</c:v>
                </c:pt>
                <c:pt idx="1092">
                  <c:v>-107.98</c:v>
                </c:pt>
                <c:pt idx="1093">
                  <c:v>-108</c:v>
                </c:pt>
                <c:pt idx="1094">
                  <c:v>-108</c:v>
                </c:pt>
                <c:pt idx="1095">
                  <c:v>-108.02</c:v>
                </c:pt>
                <c:pt idx="1096">
                  <c:v>-108.05</c:v>
                </c:pt>
                <c:pt idx="1097">
                  <c:v>-108.09</c:v>
                </c:pt>
                <c:pt idx="1098">
                  <c:v>-108.13</c:v>
                </c:pt>
                <c:pt idx="1099">
                  <c:v>-108.16</c:v>
                </c:pt>
                <c:pt idx="1100">
                  <c:v>-108.2</c:v>
                </c:pt>
                <c:pt idx="1101">
                  <c:v>-108.23</c:v>
                </c:pt>
                <c:pt idx="1102">
                  <c:v>-108.25</c:v>
                </c:pt>
                <c:pt idx="1103">
                  <c:v>-108.28</c:v>
                </c:pt>
                <c:pt idx="1104">
                  <c:v>-108.31</c:v>
                </c:pt>
                <c:pt idx="1105">
                  <c:v>-108.34</c:v>
                </c:pt>
                <c:pt idx="1106">
                  <c:v>-108.37</c:v>
                </c:pt>
                <c:pt idx="1107">
                  <c:v>-108.39</c:v>
                </c:pt>
                <c:pt idx="1108">
                  <c:v>-108.41</c:v>
                </c:pt>
                <c:pt idx="1109">
                  <c:v>-108.43</c:v>
                </c:pt>
                <c:pt idx="1110">
                  <c:v>-108.44</c:v>
                </c:pt>
                <c:pt idx="1111">
                  <c:v>-108.45</c:v>
                </c:pt>
                <c:pt idx="1112">
                  <c:v>-108.43</c:v>
                </c:pt>
                <c:pt idx="1113">
                  <c:v>-108.44</c:v>
                </c:pt>
                <c:pt idx="1114">
                  <c:v>-108.4</c:v>
                </c:pt>
                <c:pt idx="1115">
                  <c:v>-108.38</c:v>
                </c:pt>
                <c:pt idx="1116">
                  <c:v>-108.36</c:v>
                </c:pt>
                <c:pt idx="1117">
                  <c:v>-108.33</c:v>
                </c:pt>
                <c:pt idx="1118">
                  <c:v>-108.31</c:v>
                </c:pt>
                <c:pt idx="1119">
                  <c:v>-108.3</c:v>
                </c:pt>
                <c:pt idx="1120">
                  <c:v>-108.3</c:v>
                </c:pt>
                <c:pt idx="1121">
                  <c:v>-108.3</c:v>
                </c:pt>
                <c:pt idx="1122">
                  <c:v>-108.33</c:v>
                </c:pt>
                <c:pt idx="1123">
                  <c:v>-108.33</c:v>
                </c:pt>
                <c:pt idx="1124">
                  <c:v>-108.33</c:v>
                </c:pt>
                <c:pt idx="1125">
                  <c:v>-108.34</c:v>
                </c:pt>
                <c:pt idx="1126">
                  <c:v>-108.33</c:v>
                </c:pt>
                <c:pt idx="1127">
                  <c:v>-108.34</c:v>
                </c:pt>
                <c:pt idx="1128">
                  <c:v>-108.36</c:v>
                </c:pt>
                <c:pt idx="1129">
                  <c:v>-108.36</c:v>
                </c:pt>
                <c:pt idx="1130">
                  <c:v>-108.37</c:v>
                </c:pt>
                <c:pt idx="1131">
                  <c:v>-108.39</c:v>
                </c:pt>
                <c:pt idx="1132">
                  <c:v>-108.4</c:v>
                </c:pt>
                <c:pt idx="1133">
                  <c:v>-108.4</c:v>
                </c:pt>
                <c:pt idx="1134">
                  <c:v>-108.42</c:v>
                </c:pt>
                <c:pt idx="1135">
                  <c:v>-108.42</c:v>
                </c:pt>
                <c:pt idx="1136">
                  <c:v>-108.45</c:v>
                </c:pt>
                <c:pt idx="1137">
                  <c:v>-108.47</c:v>
                </c:pt>
                <c:pt idx="1138">
                  <c:v>-108.49</c:v>
                </c:pt>
                <c:pt idx="1139">
                  <c:v>-108.51</c:v>
                </c:pt>
                <c:pt idx="1140">
                  <c:v>-108.55</c:v>
                </c:pt>
                <c:pt idx="1141">
                  <c:v>-108.57</c:v>
                </c:pt>
                <c:pt idx="1142">
                  <c:v>-108.59</c:v>
                </c:pt>
                <c:pt idx="1143">
                  <c:v>-108.62</c:v>
                </c:pt>
                <c:pt idx="1144">
                  <c:v>-108.68</c:v>
                </c:pt>
                <c:pt idx="1145">
                  <c:v>-108.73</c:v>
                </c:pt>
                <c:pt idx="1146">
                  <c:v>-108.77</c:v>
                </c:pt>
                <c:pt idx="1147">
                  <c:v>-108.81</c:v>
                </c:pt>
                <c:pt idx="1148">
                  <c:v>-108.85</c:v>
                </c:pt>
                <c:pt idx="1149">
                  <c:v>-108.87</c:v>
                </c:pt>
                <c:pt idx="1150">
                  <c:v>-108.9</c:v>
                </c:pt>
                <c:pt idx="1151">
                  <c:v>-108.92</c:v>
                </c:pt>
                <c:pt idx="1152">
                  <c:v>-108.92</c:v>
                </c:pt>
                <c:pt idx="1153">
                  <c:v>-108.93</c:v>
                </c:pt>
                <c:pt idx="1154">
                  <c:v>-108.93</c:v>
                </c:pt>
                <c:pt idx="1155">
                  <c:v>-108.95</c:v>
                </c:pt>
                <c:pt idx="1156">
                  <c:v>-108.99</c:v>
                </c:pt>
                <c:pt idx="1157">
                  <c:v>-109.01</c:v>
                </c:pt>
                <c:pt idx="1158">
                  <c:v>-109.05</c:v>
                </c:pt>
                <c:pt idx="1159">
                  <c:v>-109.07</c:v>
                </c:pt>
                <c:pt idx="1160">
                  <c:v>-109.07</c:v>
                </c:pt>
                <c:pt idx="1161">
                  <c:v>-109.07</c:v>
                </c:pt>
                <c:pt idx="1162">
                  <c:v>-109.07</c:v>
                </c:pt>
                <c:pt idx="1163">
                  <c:v>-109.07</c:v>
                </c:pt>
                <c:pt idx="1164">
                  <c:v>-109.07</c:v>
                </c:pt>
                <c:pt idx="1165">
                  <c:v>-109.06</c:v>
                </c:pt>
                <c:pt idx="1166">
                  <c:v>-109.05</c:v>
                </c:pt>
                <c:pt idx="1167">
                  <c:v>-109.05</c:v>
                </c:pt>
                <c:pt idx="1168">
                  <c:v>-109.04</c:v>
                </c:pt>
                <c:pt idx="1169">
                  <c:v>-109.03</c:v>
                </c:pt>
                <c:pt idx="1170">
                  <c:v>-109</c:v>
                </c:pt>
                <c:pt idx="1171">
                  <c:v>-109</c:v>
                </c:pt>
                <c:pt idx="1172">
                  <c:v>-108.99</c:v>
                </c:pt>
                <c:pt idx="1173">
                  <c:v>-108.98</c:v>
                </c:pt>
                <c:pt idx="1174">
                  <c:v>-108.98</c:v>
                </c:pt>
                <c:pt idx="1175">
                  <c:v>-108.98</c:v>
                </c:pt>
                <c:pt idx="1176">
                  <c:v>-108.97</c:v>
                </c:pt>
                <c:pt idx="1177">
                  <c:v>-108.94</c:v>
                </c:pt>
                <c:pt idx="1178">
                  <c:v>-108.95</c:v>
                </c:pt>
                <c:pt idx="1179">
                  <c:v>-108.95</c:v>
                </c:pt>
                <c:pt idx="1180">
                  <c:v>-108.95</c:v>
                </c:pt>
                <c:pt idx="1181">
                  <c:v>-108.96</c:v>
                </c:pt>
                <c:pt idx="1182">
                  <c:v>-108.96</c:v>
                </c:pt>
                <c:pt idx="1183">
                  <c:v>-108.97</c:v>
                </c:pt>
                <c:pt idx="1184">
                  <c:v>-108.97</c:v>
                </c:pt>
                <c:pt idx="1185">
                  <c:v>-108.95</c:v>
                </c:pt>
                <c:pt idx="1186">
                  <c:v>-108.95</c:v>
                </c:pt>
                <c:pt idx="1187">
                  <c:v>-108.96</c:v>
                </c:pt>
                <c:pt idx="1188">
                  <c:v>-108.99</c:v>
                </c:pt>
                <c:pt idx="1189">
                  <c:v>-109.02</c:v>
                </c:pt>
                <c:pt idx="1190">
                  <c:v>-109.09</c:v>
                </c:pt>
                <c:pt idx="1191">
                  <c:v>-109.17</c:v>
                </c:pt>
                <c:pt idx="1192">
                  <c:v>-109.25</c:v>
                </c:pt>
                <c:pt idx="1193">
                  <c:v>-109.31</c:v>
                </c:pt>
                <c:pt idx="1194">
                  <c:v>-109.33</c:v>
                </c:pt>
                <c:pt idx="1195">
                  <c:v>-109.37</c:v>
                </c:pt>
                <c:pt idx="1196">
                  <c:v>-109.38</c:v>
                </c:pt>
                <c:pt idx="1197">
                  <c:v>-109.4</c:v>
                </c:pt>
                <c:pt idx="1198">
                  <c:v>-109.42</c:v>
                </c:pt>
                <c:pt idx="1199">
                  <c:v>-109.44</c:v>
                </c:pt>
                <c:pt idx="1200">
                  <c:v>-109.45</c:v>
                </c:pt>
                <c:pt idx="1201">
                  <c:v>-109.47</c:v>
                </c:pt>
                <c:pt idx="1202">
                  <c:v>-109.47</c:v>
                </c:pt>
                <c:pt idx="1203">
                  <c:v>-109.5</c:v>
                </c:pt>
                <c:pt idx="1204">
                  <c:v>-109.53</c:v>
                </c:pt>
                <c:pt idx="1205">
                  <c:v>-109.55</c:v>
                </c:pt>
                <c:pt idx="1206">
                  <c:v>-109.57</c:v>
                </c:pt>
                <c:pt idx="1207">
                  <c:v>-109.59</c:v>
                </c:pt>
                <c:pt idx="1208">
                  <c:v>-109.6</c:v>
                </c:pt>
                <c:pt idx="1209">
                  <c:v>-109.6</c:v>
                </c:pt>
                <c:pt idx="1210">
                  <c:v>-109.6</c:v>
                </c:pt>
                <c:pt idx="1211">
                  <c:v>-109.6</c:v>
                </c:pt>
                <c:pt idx="1212">
                  <c:v>-109.6</c:v>
                </c:pt>
                <c:pt idx="1213">
                  <c:v>-109.59</c:v>
                </c:pt>
                <c:pt idx="1214">
                  <c:v>-109.58</c:v>
                </c:pt>
                <c:pt idx="1215">
                  <c:v>-109.57</c:v>
                </c:pt>
                <c:pt idx="1216">
                  <c:v>-109.55</c:v>
                </c:pt>
                <c:pt idx="1217">
                  <c:v>-109.55</c:v>
                </c:pt>
                <c:pt idx="1218">
                  <c:v>-109.54</c:v>
                </c:pt>
                <c:pt idx="1219">
                  <c:v>-109.54</c:v>
                </c:pt>
                <c:pt idx="1220">
                  <c:v>-109.53</c:v>
                </c:pt>
                <c:pt idx="1221">
                  <c:v>-109.54</c:v>
                </c:pt>
                <c:pt idx="1222">
                  <c:v>-109.55</c:v>
                </c:pt>
                <c:pt idx="1223">
                  <c:v>-109.55</c:v>
                </c:pt>
                <c:pt idx="1224">
                  <c:v>-109.55</c:v>
                </c:pt>
                <c:pt idx="1225">
                  <c:v>-109.54</c:v>
                </c:pt>
                <c:pt idx="1226">
                  <c:v>-109.55</c:v>
                </c:pt>
                <c:pt idx="1227">
                  <c:v>-109.56</c:v>
                </c:pt>
                <c:pt idx="1228">
                  <c:v>-109.57</c:v>
                </c:pt>
                <c:pt idx="1229">
                  <c:v>-109.57</c:v>
                </c:pt>
                <c:pt idx="1230">
                  <c:v>-109.59</c:v>
                </c:pt>
                <c:pt idx="1231">
                  <c:v>-109.6</c:v>
                </c:pt>
                <c:pt idx="1232">
                  <c:v>-109.59</c:v>
                </c:pt>
                <c:pt idx="1233">
                  <c:v>-109.59</c:v>
                </c:pt>
                <c:pt idx="1234">
                  <c:v>-109.6</c:v>
                </c:pt>
                <c:pt idx="1235">
                  <c:v>-109.6</c:v>
                </c:pt>
                <c:pt idx="1236">
                  <c:v>-109.62</c:v>
                </c:pt>
                <c:pt idx="1237">
                  <c:v>-109.64</c:v>
                </c:pt>
                <c:pt idx="1238">
                  <c:v>-109.65</c:v>
                </c:pt>
                <c:pt idx="1239">
                  <c:v>-109.66</c:v>
                </c:pt>
                <c:pt idx="1240">
                  <c:v>-109.67</c:v>
                </c:pt>
                <c:pt idx="1241">
                  <c:v>-109.68</c:v>
                </c:pt>
                <c:pt idx="1242">
                  <c:v>-109.69</c:v>
                </c:pt>
                <c:pt idx="1243">
                  <c:v>-109.7</c:v>
                </c:pt>
                <c:pt idx="1244">
                  <c:v>-109.71</c:v>
                </c:pt>
                <c:pt idx="1245">
                  <c:v>-109.72</c:v>
                </c:pt>
                <c:pt idx="1246">
                  <c:v>-109.74</c:v>
                </c:pt>
                <c:pt idx="1247">
                  <c:v>-109.76</c:v>
                </c:pt>
                <c:pt idx="1248">
                  <c:v>-109.78</c:v>
                </c:pt>
                <c:pt idx="1249">
                  <c:v>-109.79</c:v>
                </c:pt>
                <c:pt idx="1250">
                  <c:v>-109.8</c:v>
                </c:pt>
                <c:pt idx="1251">
                  <c:v>-109.8</c:v>
                </c:pt>
                <c:pt idx="1252">
                  <c:v>-109.81</c:v>
                </c:pt>
                <c:pt idx="1253">
                  <c:v>-109.82</c:v>
                </c:pt>
                <c:pt idx="1254">
                  <c:v>-109.83</c:v>
                </c:pt>
                <c:pt idx="1255">
                  <c:v>-109.82</c:v>
                </c:pt>
                <c:pt idx="1256">
                  <c:v>-109.82</c:v>
                </c:pt>
                <c:pt idx="1257">
                  <c:v>-109.82</c:v>
                </c:pt>
                <c:pt idx="1258">
                  <c:v>-109.82</c:v>
                </c:pt>
                <c:pt idx="1259">
                  <c:v>-109.82</c:v>
                </c:pt>
                <c:pt idx="1260">
                  <c:v>-109.82</c:v>
                </c:pt>
                <c:pt idx="1261">
                  <c:v>-109.82</c:v>
                </c:pt>
                <c:pt idx="1262">
                  <c:v>-109.82</c:v>
                </c:pt>
                <c:pt idx="1263">
                  <c:v>-109.82</c:v>
                </c:pt>
                <c:pt idx="1264">
                  <c:v>-109.82</c:v>
                </c:pt>
                <c:pt idx="1265">
                  <c:v>-109.82</c:v>
                </c:pt>
                <c:pt idx="1266">
                  <c:v>-109.81</c:v>
                </c:pt>
                <c:pt idx="1267">
                  <c:v>-109.81</c:v>
                </c:pt>
                <c:pt idx="1268">
                  <c:v>-109.8</c:v>
                </c:pt>
                <c:pt idx="1269">
                  <c:v>-109.8</c:v>
                </c:pt>
                <c:pt idx="1270">
                  <c:v>-109.8</c:v>
                </c:pt>
                <c:pt idx="1271">
                  <c:v>-109.82</c:v>
                </c:pt>
                <c:pt idx="1272">
                  <c:v>-109.82</c:v>
                </c:pt>
                <c:pt idx="1273">
                  <c:v>-109.84</c:v>
                </c:pt>
                <c:pt idx="1274">
                  <c:v>-109.83</c:v>
                </c:pt>
                <c:pt idx="1275">
                  <c:v>-109.84</c:v>
                </c:pt>
                <c:pt idx="1276">
                  <c:v>-109.84</c:v>
                </c:pt>
                <c:pt idx="1277">
                  <c:v>-109.82</c:v>
                </c:pt>
                <c:pt idx="1278">
                  <c:v>-109.8</c:v>
                </c:pt>
                <c:pt idx="1279">
                  <c:v>-109.8</c:v>
                </c:pt>
                <c:pt idx="1280">
                  <c:v>-109.79</c:v>
                </c:pt>
                <c:pt idx="1281">
                  <c:v>-109.76</c:v>
                </c:pt>
                <c:pt idx="1282">
                  <c:v>-109.74</c:v>
                </c:pt>
                <c:pt idx="1283">
                  <c:v>-109.71</c:v>
                </c:pt>
                <c:pt idx="1284">
                  <c:v>-109.69</c:v>
                </c:pt>
                <c:pt idx="1285">
                  <c:v>-109.66</c:v>
                </c:pt>
                <c:pt idx="1286">
                  <c:v>-109.62</c:v>
                </c:pt>
                <c:pt idx="1287">
                  <c:v>-109.59</c:v>
                </c:pt>
                <c:pt idx="1288">
                  <c:v>-109.57</c:v>
                </c:pt>
                <c:pt idx="1289">
                  <c:v>-109.56</c:v>
                </c:pt>
                <c:pt idx="1290">
                  <c:v>-109.57</c:v>
                </c:pt>
                <c:pt idx="1291">
                  <c:v>-109.59</c:v>
                </c:pt>
                <c:pt idx="1292">
                  <c:v>-109.6</c:v>
                </c:pt>
                <c:pt idx="1293">
                  <c:v>-109.62</c:v>
                </c:pt>
                <c:pt idx="1294">
                  <c:v>-109.63</c:v>
                </c:pt>
                <c:pt idx="1295">
                  <c:v>-109.66</c:v>
                </c:pt>
                <c:pt idx="1296">
                  <c:v>-109.68</c:v>
                </c:pt>
                <c:pt idx="1297">
                  <c:v>-109.7</c:v>
                </c:pt>
                <c:pt idx="1298">
                  <c:v>-109.72</c:v>
                </c:pt>
                <c:pt idx="1299">
                  <c:v>-109.74</c:v>
                </c:pt>
                <c:pt idx="1300">
                  <c:v>-109.77</c:v>
                </c:pt>
                <c:pt idx="1301">
                  <c:v>-109.8</c:v>
                </c:pt>
                <c:pt idx="1302">
                  <c:v>-109.83</c:v>
                </c:pt>
                <c:pt idx="1303">
                  <c:v>-109.85</c:v>
                </c:pt>
                <c:pt idx="1304">
                  <c:v>-109.87</c:v>
                </c:pt>
                <c:pt idx="1305">
                  <c:v>-109.89</c:v>
                </c:pt>
                <c:pt idx="1306">
                  <c:v>-109.89</c:v>
                </c:pt>
                <c:pt idx="1307">
                  <c:v>-109.9</c:v>
                </c:pt>
                <c:pt idx="1308">
                  <c:v>-109.9</c:v>
                </c:pt>
                <c:pt idx="1309">
                  <c:v>-109.91</c:v>
                </c:pt>
                <c:pt idx="1310">
                  <c:v>-109.9</c:v>
                </c:pt>
                <c:pt idx="1311">
                  <c:v>-109.9</c:v>
                </c:pt>
                <c:pt idx="1312">
                  <c:v>-109.9</c:v>
                </c:pt>
                <c:pt idx="1313">
                  <c:v>-109.88</c:v>
                </c:pt>
                <c:pt idx="1314">
                  <c:v>-109.87</c:v>
                </c:pt>
                <c:pt idx="1315">
                  <c:v>-109.85</c:v>
                </c:pt>
                <c:pt idx="1316">
                  <c:v>-109.83</c:v>
                </c:pt>
                <c:pt idx="1317">
                  <c:v>-109.83</c:v>
                </c:pt>
                <c:pt idx="1318">
                  <c:v>-109.82</c:v>
                </c:pt>
                <c:pt idx="1319">
                  <c:v>-109.81</c:v>
                </c:pt>
                <c:pt idx="1320">
                  <c:v>-109.82</c:v>
                </c:pt>
                <c:pt idx="1321">
                  <c:v>-109.81</c:v>
                </c:pt>
                <c:pt idx="1322">
                  <c:v>-109.81</c:v>
                </c:pt>
                <c:pt idx="1323">
                  <c:v>-109.81</c:v>
                </c:pt>
                <c:pt idx="1324">
                  <c:v>-109.81</c:v>
                </c:pt>
                <c:pt idx="1325">
                  <c:v>-109.81</c:v>
                </c:pt>
                <c:pt idx="1326">
                  <c:v>-109.82</c:v>
                </c:pt>
                <c:pt idx="1327">
                  <c:v>-109.82</c:v>
                </c:pt>
                <c:pt idx="1328">
                  <c:v>-109.83</c:v>
                </c:pt>
                <c:pt idx="1329">
                  <c:v>-109.84</c:v>
                </c:pt>
                <c:pt idx="1330">
                  <c:v>-109.84</c:v>
                </c:pt>
                <c:pt idx="1331">
                  <c:v>-109.84</c:v>
                </c:pt>
                <c:pt idx="1332">
                  <c:v>-109.84</c:v>
                </c:pt>
                <c:pt idx="1333">
                  <c:v>-109.85</c:v>
                </c:pt>
                <c:pt idx="1334">
                  <c:v>-109.86</c:v>
                </c:pt>
                <c:pt idx="1335">
                  <c:v>-109.87</c:v>
                </c:pt>
                <c:pt idx="1336">
                  <c:v>-109.88</c:v>
                </c:pt>
                <c:pt idx="1337">
                  <c:v>-109.88</c:v>
                </c:pt>
                <c:pt idx="1338">
                  <c:v>-109.89</c:v>
                </c:pt>
                <c:pt idx="1339">
                  <c:v>-109.9</c:v>
                </c:pt>
                <c:pt idx="1340">
                  <c:v>-109.89</c:v>
                </c:pt>
                <c:pt idx="1341">
                  <c:v>-109.9</c:v>
                </c:pt>
                <c:pt idx="1342">
                  <c:v>-109.9</c:v>
                </c:pt>
                <c:pt idx="1343">
                  <c:v>-109.89</c:v>
                </c:pt>
                <c:pt idx="1344">
                  <c:v>-109.9</c:v>
                </c:pt>
                <c:pt idx="1345">
                  <c:v>-109.89</c:v>
                </c:pt>
                <c:pt idx="1346">
                  <c:v>-109.9</c:v>
                </c:pt>
                <c:pt idx="1347">
                  <c:v>-109.89</c:v>
                </c:pt>
                <c:pt idx="1348">
                  <c:v>-109.89</c:v>
                </c:pt>
                <c:pt idx="1349">
                  <c:v>-109.88</c:v>
                </c:pt>
                <c:pt idx="1350">
                  <c:v>-109.89</c:v>
                </c:pt>
                <c:pt idx="1351">
                  <c:v>-109.89</c:v>
                </c:pt>
                <c:pt idx="1352">
                  <c:v>-109.9</c:v>
                </c:pt>
                <c:pt idx="1353">
                  <c:v>-109.89</c:v>
                </c:pt>
                <c:pt idx="1354">
                  <c:v>-109.89</c:v>
                </c:pt>
                <c:pt idx="1355">
                  <c:v>-109.89</c:v>
                </c:pt>
                <c:pt idx="1356">
                  <c:v>-109.89</c:v>
                </c:pt>
                <c:pt idx="1357">
                  <c:v>-109.9</c:v>
                </c:pt>
                <c:pt idx="1358">
                  <c:v>-109.9</c:v>
                </c:pt>
                <c:pt idx="1359">
                  <c:v>-109.9</c:v>
                </c:pt>
                <c:pt idx="1360">
                  <c:v>-109.9</c:v>
                </c:pt>
                <c:pt idx="1361">
                  <c:v>-109.91</c:v>
                </c:pt>
                <c:pt idx="1362">
                  <c:v>-109.91</c:v>
                </c:pt>
                <c:pt idx="1363">
                  <c:v>-109.91</c:v>
                </c:pt>
                <c:pt idx="1364">
                  <c:v>-109.91</c:v>
                </c:pt>
                <c:pt idx="1365">
                  <c:v>-109.91</c:v>
                </c:pt>
                <c:pt idx="1366">
                  <c:v>-109.91</c:v>
                </c:pt>
                <c:pt idx="1367">
                  <c:v>-109.91</c:v>
                </c:pt>
                <c:pt idx="1368">
                  <c:v>-109.92</c:v>
                </c:pt>
                <c:pt idx="1369">
                  <c:v>-109.93</c:v>
                </c:pt>
                <c:pt idx="1370">
                  <c:v>-109.93</c:v>
                </c:pt>
                <c:pt idx="1371">
                  <c:v>-109.94</c:v>
                </c:pt>
                <c:pt idx="1372">
                  <c:v>-109.96</c:v>
                </c:pt>
                <c:pt idx="1373">
                  <c:v>-109.97</c:v>
                </c:pt>
                <c:pt idx="1374">
                  <c:v>-109.98</c:v>
                </c:pt>
                <c:pt idx="1375">
                  <c:v>-109.99</c:v>
                </c:pt>
                <c:pt idx="1376">
                  <c:v>-110</c:v>
                </c:pt>
                <c:pt idx="1377">
                  <c:v>-110</c:v>
                </c:pt>
                <c:pt idx="1378">
                  <c:v>-110.01</c:v>
                </c:pt>
                <c:pt idx="1379">
                  <c:v>-110.02</c:v>
                </c:pt>
                <c:pt idx="1380">
                  <c:v>-110.01</c:v>
                </c:pt>
                <c:pt idx="1381">
                  <c:v>-110.01</c:v>
                </c:pt>
                <c:pt idx="1382">
                  <c:v>-110.02</c:v>
                </c:pt>
                <c:pt idx="1383">
                  <c:v>-110.02</c:v>
                </c:pt>
                <c:pt idx="1384">
                  <c:v>-110.01</c:v>
                </c:pt>
                <c:pt idx="1385">
                  <c:v>-110</c:v>
                </c:pt>
                <c:pt idx="1386">
                  <c:v>-110</c:v>
                </c:pt>
                <c:pt idx="1387">
                  <c:v>-110</c:v>
                </c:pt>
                <c:pt idx="1388">
                  <c:v>-110</c:v>
                </c:pt>
                <c:pt idx="1389">
                  <c:v>-110.01</c:v>
                </c:pt>
                <c:pt idx="1390">
                  <c:v>-110.01</c:v>
                </c:pt>
                <c:pt idx="1391">
                  <c:v>-110.02</c:v>
                </c:pt>
                <c:pt idx="1392">
                  <c:v>-110.01</c:v>
                </c:pt>
                <c:pt idx="1393">
                  <c:v>-110.01</c:v>
                </c:pt>
                <c:pt idx="1394">
                  <c:v>-110.01</c:v>
                </c:pt>
                <c:pt idx="1395">
                  <c:v>-110.01</c:v>
                </c:pt>
                <c:pt idx="1396">
                  <c:v>-110.02</c:v>
                </c:pt>
                <c:pt idx="1397">
                  <c:v>-110.02</c:v>
                </c:pt>
                <c:pt idx="1398">
                  <c:v>-110.02</c:v>
                </c:pt>
                <c:pt idx="1399">
                  <c:v>-110.03</c:v>
                </c:pt>
                <c:pt idx="1400">
                  <c:v>-110.03</c:v>
                </c:pt>
                <c:pt idx="1401">
                  <c:v>-110.03</c:v>
                </c:pt>
                <c:pt idx="1402">
                  <c:v>-110.03</c:v>
                </c:pt>
                <c:pt idx="1403">
                  <c:v>-110.03</c:v>
                </c:pt>
                <c:pt idx="1404">
                  <c:v>-110.03</c:v>
                </c:pt>
                <c:pt idx="1405">
                  <c:v>-110.04</c:v>
                </c:pt>
                <c:pt idx="1406">
                  <c:v>-110.05</c:v>
                </c:pt>
                <c:pt idx="1407">
                  <c:v>-110.05</c:v>
                </c:pt>
                <c:pt idx="1408">
                  <c:v>-110.05</c:v>
                </c:pt>
                <c:pt idx="1409">
                  <c:v>-110.06</c:v>
                </c:pt>
                <c:pt idx="1410">
                  <c:v>-110.05</c:v>
                </c:pt>
                <c:pt idx="1411">
                  <c:v>-110.05</c:v>
                </c:pt>
                <c:pt idx="1412">
                  <c:v>-110.05</c:v>
                </c:pt>
                <c:pt idx="1413">
                  <c:v>-110.06</c:v>
                </c:pt>
                <c:pt idx="1414">
                  <c:v>-110.05</c:v>
                </c:pt>
                <c:pt idx="1415">
                  <c:v>-110.05</c:v>
                </c:pt>
                <c:pt idx="1416">
                  <c:v>-110.04</c:v>
                </c:pt>
                <c:pt idx="1417">
                  <c:v>-110.03</c:v>
                </c:pt>
                <c:pt idx="1418">
                  <c:v>-110.02</c:v>
                </c:pt>
                <c:pt idx="1419">
                  <c:v>-110.02</c:v>
                </c:pt>
                <c:pt idx="1420">
                  <c:v>-110.02</c:v>
                </c:pt>
                <c:pt idx="1421">
                  <c:v>-110.03</c:v>
                </c:pt>
                <c:pt idx="1422">
                  <c:v>-110.04</c:v>
                </c:pt>
                <c:pt idx="1423">
                  <c:v>-110.03</c:v>
                </c:pt>
                <c:pt idx="1424">
                  <c:v>-110.03</c:v>
                </c:pt>
                <c:pt idx="1425">
                  <c:v>-110.03</c:v>
                </c:pt>
                <c:pt idx="1426">
                  <c:v>-110.02</c:v>
                </c:pt>
                <c:pt idx="1427">
                  <c:v>-110.03</c:v>
                </c:pt>
                <c:pt idx="1428">
                  <c:v>-110.03</c:v>
                </c:pt>
                <c:pt idx="1429">
                  <c:v>-110.03</c:v>
                </c:pt>
                <c:pt idx="1430">
                  <c:v>-110.04</c:v>
                </c:pt>
                <c:pt idx="1431">
                  <c:v>-110.04</c:v>
                </c:pt>
                <c:pt idx="1432">
                  <c:v>-110.05</c:v>
                </c:pt>
                <c:pt idx="1433">
                  <c:v>-110.04</c:v>
                </c:pt>
                <c:pt idx="1434">
                  <c:v>-110.05</c:v>
                </c:pt>
                <c:pt idx="1435">
                  <c:v>-110.05</c:v>
                </c:pt>
                <c:pt idx="1436">
                  <c:v>-110.06</c:v>
                </c:pt>
                <c:pt idx="1437">
                  <c:v>-110.06</c:v>
                </c:pt>
                <c:pt idx="1438">
                  <c:v>-110.06</c:v>
                </c:pt>
                <c:pt idx="1439">
                  <c:v>-110.05</c:v>
                </c:pt>
                <c:pt idx="1440">
                  <c:v>-110.05</c:v>
                </c:pt>
                <c:pt idx="1441">
                  <c:v>-110.06</c:v>
                </c:pt>
                <c:pt idx="1442">
                  <c:v>-110.05</c:v>
                </c:pt>
                <c:pt idx="1443">
                  <c:v>-110.05</c:v>
                </c:pt>
                <c:pt idx="1444">
                  <c:v>-110.06</c:v>
                </c:pt>
                <c:pt idx="1445">
                  <c:v>-110.06</c:v>
                </c:pt>
                <c:pt idx="1446">
                  <c:v>-110.06</c:v>
                </c:pt>
                <c:pt idx="1447">
                  <c:v>-110.05</c:v>
                </c:pt>
                <c:pt idx="1448">
                  <c:v>-110.04</c:v>
                </c:pt>
                <c:pt idx="1449">
                  <c:v>-110.05</c:v>
                </c:pt>
                <c:pt idx="1450">
                  <c:v>-110.04</c:v>
                </c:pt>
                <c:pt idx="1451">
                  <c:v>-110.04</c:v>
                </c:pt>
                <c:pt idx="1452">
                  <c:v>-110.04</c:v>
                </c:pt>
                <c:pt idx="1453">
                  <c:v>-110.05</c:v>
                </c:pt>
                <c:pt idx="1454">
                  <c:v>-110.05</c:v>
                </c:pt>
                <c:pt idx="1455">
                  <c:v>-110.06</c:v>
                </c:pt>
                <c:pt idx="1456">
                  <c:v>-110.07</c:v>
                </c:pt>
                <c:pt idx="1457">
                  <c:v>-110.08</c:v>
                </c:pt>
                <c:pt idx="1458">
                  <c:v>-110.09</c:v>
                </c:pt>
                <c:pt idx="1459">
                  <c:v>-110.1</c:v>
                </c:pt>
                <c:pt idx="1460">
                  <c:v>-110.11</c:v>
                </c:pt>
                <c:pt idx="1461">
                  <c:v>-110.11</c:v>
                </c:pt>
                <c:pt idx="1462">
                  <c:v>-110.12</c:v>
                </c:pt>
                <c:pt idx="1463">
                  <c:v>-110.12</c:v>
                </c:pt>
                <c:pt idx="1464">
                  <c:v>-110.13</c:v>
                </c:pt>
                <c:pt idx="1465">
                  <c:v>-110.12</c:v>
                </c:pt>
                <c:pt idx="1466">
                  <c:v>-110.11</c:v>
                </c:pt>
                <c:pt idx="1467">
                  <c:v>-110.12</c:v>
                </c:pt>
                <c:pt idx="1468">
                  <c:v>-110.12</c:v>
                </c:pt>
                <c:pt idx="1469">
                  <c:v>-110.13</c:v>
                </c:pt>
                <c:pt idx="1470">
                  <c:v>-110.14</c:v>
                </c:pt>
                <c:pt idx="1471">
                  <c:v>-110.15</c:v>
                </c:pt>
                <c:pt idx="1472">
                  <c:v>-110.15</c:v>
                </c:pt>
                <c:pt idx="1473">
                  <c:v>-110.16</c:v>
                </c:pt>
                <c:pt idx="1474">
                  <c:v>-110.16</c:v>
                </c:pt>
                <c:pt idx="1475">
                  <c:v>-110.18</c:v>
                </c:pt>
                <c:pt idx="1476">
                  <c:v>-110.18</c:v>
                </c:pt>
                <c:pt idx="1477">
                  <c:v>-110.18</c:v>
                </c:pt>
                <c:pt idx="1478">
                  <c:v>-110.18</c:v>
                </c:pt>
                <c:pt idx="1479">
                  <c:v>-110.18</c:v>
                </c:pt>
                <c:pt idx="1480">
                  <c:v>-110.19</c:v>
                </c:pt>
                <c:pt idx="1481">
                  <c:v>-110.18</c:v>
                </c:pt>
                <c:pt idx="1482">
                  <c:v>-110.2</c:v>
                </c:pt>
                <c:pt idx="1483">
                  <c:v>-110.2</c:v>
                </c:pt>
                <c:pt idx="1484">
                  <c:v>-110.21</c:v>
                </c:pt>
                <c:pt idx="1485">
                  <c:v>-110.22</c:v>
                </c:pt>
                <c:pt idx="1486">
                  <c:v>-110.22</c:v>
                </c:pt>
                <c:pt idx="1487">
                  <c:v>-110.21</c:v>
                </c:pt>
                <c:pt idx="1488">
                  <c:v>-110.2</c:v>
                </c:pt>
                <c:pt idx="1489">
                  <c:v>-110.2</c:v>
                </c:pt>
                <c:pt idx="1490">
                  <c:v>-110.2</c:v>
                </c:pt>
                <c:pt idx="1491">
                  <c:v>-110.2</c:v>
                </c:pt>
                <c:pt idx="1492">
                  <c:v>-110.2</c:v>
                </c:pt>
                <c:pt idx="1493">
                  <c:v>-110.2</c:v>
                </c:pt>
                <c:pt idx="1494">
                  <c:v>-110.19</c:v>
                </c:pt>
                <c:pt idx="1495">
                  <c:v>-110.19</c:v>
                </c:pt>
                <c:pt idx="1496">
                  <c:v>-110.19</c:v>
                </c:pt>
                <c:pt idx="1497">
                  <c:v>-110.2</c:v>
                </c:pt>
                <c:pt idx="1498">
                  <c:v>-110.2</c:v>
                </c:pt>
                <c:pt idx="1499">
                  <c:v>-110.2</c:v>
                </c:pt>
                <c:pt idx="1500">
                  <c:v>-110.21</c:v>
                </c:pt>
                <c:pt idx="1501">
                  <c:v>-110.21</c:v>
                </c:pt>
                <c:pt idx="1502">
                  <c:v>-110.22</c:v>
                </c:pt>
                <c:pt idx="1503">
                  <c:v>-110.22</c:v>
                </c:pt>
                <c:pt idx="1504">
                  <c:v>-110.23</c:v>
                </c:pt>
                <c:pt idx="1505">
                  <c:v>-110.23</c:v>
                </c:pt>
                <c:pt idx="1506">
                  <c:v>-110.23</c:v>
                </c:pt>
                <c:pt idx="1507">
                  <c:v>-110.24</c:v>
                </c:pt>
                <c:pt idx="1508">
                  <c:v>-110.23</c:v>
                </c:pt>
                <c:pt idx="1509">
                  <c:v>-110.24</c:v>
                </c:pt>
                <c:pt idx="1510">
                  <c:v>-110.23</c:v>
                </c:pt>
                <c:pt idx="1511">
                  <c:v>-110.24</c:v>
                </c:pt>
                <c:pt idx="1512">
                  <c:v>-110.24</c:v>
                </c:pt>
                <c:pt idx="1513">
                  <c:v>-110.24</c:v>
                </c:pt>
                <c:pt idx="1514">
                  <c:v>-110.23</c:v>
                </c:pt>
                <c:pt idx="1515">
                  <c:v>-110.24</c:v>
                </c:pt>
                <c:pt idx="1516">
                  <c:v>-110.24</c:v>
                </c:pt>
                <c:pt idx="1517">
                  <c:v>-110.24</c:v>
                </c:pt>
                <c:pt idx="1518">
                  <c:v>-110.24</c:v>
                </c:pt>
                <c:pt idx="1519">
                  <c:v>-110.24</c:v>
                </c:pt>
                <c:pt idx="1520">
                  <c:v>-110.24</c:v>
                </c:pt>
                <c:pt idx="1521">
                  <c:v>-110.23</c:v>
                </c:pt>
                <c:pt idx="1522">
                  <c:v>-110.22</c:v>
                </c:pt>
                <c:pt idx="1523">
                  <c:v>-110.21</c:v>
                </c:pt>
                <c:pt idx="1524">
                  <c:v>-110.2</c:v>
                </c:pt>
                <c:pt idx="1525">
                  <c:v>-110.19</c:v>
                </c:pt>
                <c:pt idx="1526">
                  <c:v>-110.18</c:v>
                </c:pt>
                <c:pt idx="1527">
                  <c:v>-110.18</c:v>
                </c:pt>
                <c:pt idx="1528">
                  <c:v>-110.17</c:v>
                </c:pt>
                <c:pt idx="1529">
                  <c:v>-110.17</c:v>
                </c:pt>
                <c:pt idx="1530">
                  <c:v>-110.16</c:v>
                </c:pt>
                <c:pt idx="1531">
                  <c:v>-110.16</c:v>
                </c:pt>
                <c:pt idx="1532">
                  <c:v>-110.16</c:v>
                </c:pt>
                <c:pt idx="1533">
                  <c:v>-110.17</c:v>
                </c:pt>
                <c:pt idx="1534">
                  <c:v>-110.16</c:v>
                </c:pt>
                <c:pt idx="1535">
                  <c:v>-110.17</c:v>
                </c:pt>
                <c:pt idx="1536">
                  <c:v>-110.17</c:v>
                </c:pt>
                <c:pt idx="1537">
                  <c:v>-110.18</c:v>
                </c:pt>
                <c:pt idx="1538">
                  <c:v>-110.18</c:v>
                </c:pt>
                <c:pt idx="1539">
                  <c:v>-110.18</c:v>
                </c:pt>
                <c:pt idx="1540">
                  <c:v>-110.19</c:v>
                </c:pt>
                <c:pt idx="1541">
                  <c:v>-110.19</c:v>
                </c:pt>
                <c:pt idx="1542">
                  <c:v>-110.19</c:v>
                </c:pt>
                <c:pt idx="1543">
                  <c:v>-110.2</c:v>
                </c:pt>
                <c:pt idx="1544">
                  <c:v>-110.2</c:v>
                </c:pt>
                <c:pt idx="1545">
                  <c:v>-110.21</c:v>
                </c:pt>
                <c:pt idx="1546">
                  <c:v>-110.22</c:v>
                </c:pt>
                <c:pt idx="1547">
                  <c:v>-110.22</c:v>
                </c:pt>
                <c:pt idx="1548">
                  <c:v>-110.23</c:v>
                </c:pt>
                <c:pt idx="1549">
                  <c:v>-110.23</c:v>
                </c:pt>
                <c:pt idx="1550">
                  <c:v>-110.24</c:v>
                </c:pt>
                <c:pt idx="1551">
                  <c:v>-110.25</c:v>
                </c:pt>
                <c:pt idx="1552">
                  <c:v>-110.25</c:v>
                </c:pt>
                <c:pt idx="1553">
                  <c:v>-110.25</c:v>
                </c:pt>
                <c:pt idx="1554">
                  <c:v>-110.27</c:v>
                </c:pt>
                <c:pt idx="1555">
                  <c:v>-110.26</c:v>
                </c:pt>
                <c:pt idx="1556">
                  <c:v>-110.26</c:v>
                </c:pt>
                <c:pt idx="1557">
                  <c:v>-110.26</c:v>
                </c:pt>
                <c:pt idx="1558">
                  <c:v>-110.26</c:v>
                </c:pt>
                <c:pt idx="1559">
                  <c:v>-110.26</c:v>
                </c:pt>
                <c:pt idx="1560">
                  <c:v>-110.26</c:v>
                </c:pt>
                <c:pt idx="1561">
                  <c:v>-110.25</c:v>
                </c:pt>
                <c:pt idx="1562">
                  <c:v>-110.26</c:v>
                </c:pt>
                <c:pt idx="1563">
                  <c:v>-110.26</c:v>
                </c:pt>
                <c:pt idx="1564">
                  <c:v>-110.26</c:v>
                </c:pt>
                <c:pt idx="1565">
                  <c:v>-110.26</c:v>
                </c:pt>
                <c:pt idx="1566">
                  <c:v>-110.27</c:v>
                </c:pt>
                <c:pt idx="1567">
                  <c:v>-110.28</c:v>
                </c:pt>
                <c:pt idx="1568">
                  <c:v>-110.28</c:v>
                </c:pt>
                <c:pt idx="1569">
                  <c:v>-110.29</c:v>
                </c:pt>
                <c:pt idx="1570">
                  <c:v>-110.29</c:v>
                </c:pt>
                <c:pt idx="1571">
                  <c:v>-110.28</c:v>
                </c:pt>
                <c:pt idx="1572">
                  <c:v>-110.28</c:v>
                </c:pt>
                <c:pt idx="1573">
                  <c:v>-110.28</c:v>
                </c:pt>
                <c:pt idx="1574">
                  <c:v>-110.28</c:v>
                </c:pt>
                <c:pt idx="1575">
                  <c:v>-110.27</c:v>
                </c:pt>
                <c:pt idx="1576">
                  <c:v>-110.27</c:v>
                </c:pt>
                <c:pt idx="1577">
                  <c:v>-110.26</c:v>
                </c:pt>
                <c:pt idx="1578">
                  <c:v>-110.26</c:v>
                </c:pt>
                <c:pt idx="1579">
                  <c:v>-110.26</c:v>
                </c:pt>
                <c:pt idx="1580">
                  <c:v>-110.26</c:v>
                </c:pt>
                <c:pt idx="1581">
                  <c:v>-110.26</c:v>
                </c:pt>
                <c:pt idx="1582">
                  <c:v>-110.28</c:v>
                </c:pt>
                <c:pt idx="1583">
                  <c:v>-110.28</c:v>
                </c:pt>
                <c:pt idx="1584">
                  <c:v>-110.29</c:v>
                </c:pt>
                <c:pt idx="1585">
                  <c:v>-110.3</c:v>
                </c:pt>
                <c:pt idx="1586">
                  <c:v>-110.31</c:v>
                </c:pt>
                <c:pt idx="1587">
                  <c:v>-110.33</c:v>
                </c:pt>
                <c:pt idx="1588">
                  <c:v>-110.34</c:v>
                </c:pt>
                <c:pt idx="1589">
                  <c:v>-110.35</c:v>
                </c:pt>
                <c:pt idx="1590">
                  <c:v>-110.37</c:v>
                </c:pt>
                <c:pt idx="1591">
                  <c:v>-110.38</c:v>
                </c:pt>
                <c:pt idx="1592">
                  <c:v>-110.39</c:v>
                </c:pt>
                <c:pt idx="1593">
                  <c:v>-110.4</c:v>
                </c:pt>
                <c:pt idx="1594">
                  <c:v>-110.42</c:v>
                </c:pt>
                <c:pt idx="1595">
                  <c:v>-110.43</c:v>
                </c:pt>
                <c:pt idx="1596">
                  <c:v>-110.46</c:v>
                </c:pt>
                <c:pt idx="1597">
                  <c:v>-110.47</c:v>
                </c:pt>
                <c:pt idx="1598">
                  <c:v>-110.48</c:v>
                </c:pt>
                <c:pt idx="1599">
                  <c:v>-110.48</c:v>
                </c:pt>
                <c:pt idx="1600">
                  <c:v>-110.49</c:v>
                </c:pt>
                <c:pt idx="1601">
                  <c:v>-110.5</c:v>
                </c:pt>
                <c:pt idx="1602">
                  <c:v>-110.51</c:v>
                </c:pt>
                <c:pt idx="1603">
                  <c:v>-110.52</c:v>
                </c:pt>
                <c:pt idx="1604">
                  <c:v>-110.53</c:v>
                </c:pt>
                <c:pt idx="1605">
                  <c:v>-110.54</c:v>
                </c:pt>
                <c:pt idx="1606">
                  <c:v>-110.54</c:v>
                </c:pt>
                <c:pt idx="1607">
                  <c:v>-110.54</c:v>
                </c:pt>
                <c:pt idx="1608">
                  <c:v>-110.55</c:v>
                </c:pt>
                <c:pt idx="1609">
                  <c:v>-110.56</c:v>
                </c:pt>
                <c:pt idx="1610">
                  <c:v>-110.57</c:v>
                </c:pt>
                <c:pt idx="1611">
                  <c:v>-110.58</c:v>
                </c:pt>
                <c:pt idx="1612">
                  <c:v>-110.59</c:v>
                </c:pt>
                <c:pt idx="1613">
                  <c:v>-110.6</c:v>
                </c:pt>
                <c:pt idx="1614">
                  <c:v>-110.61</c:v>
                </c:pt>
                <c:pt idx="1615">
                  <c:v>-110.63</c:v>
                </c:pt>
                <c:pt idx="1616">
                  <c:v>-110.64</c:v>
                </c:pt>
                <c:pt idx="1617">
                  <c:v>-110.64</c:v>
                </c:pt>
                <c:pt idx="1618">
                  <c:v>-110.65</c:v>
                </c:pt>
                <c:pt idx="1619">
                  <c:v>-110.65</c:v>
                </c:pt>
                <c:pt idx="1620">
                  <c:v>-110.65</c:v>
                </c:pt>
                <c:pt idx="1621">
                  <c:v>-110.65</c:v>
                </c:pt>
                <c:pt idx="1622">
                  <c:v>-110.64</c:v>
                </c:pt>
                <c:pt idx="1623">
                  <c:v>-110.64</c:v>
                </c:pt>
                <c:pt idx="1624">
                  <c:v>-110.64</c:v>
                </c:pt>
                <c:pt idx="1625">
                  <c:v>-110.64</c:v>
                </c:pt>
                <c:pt idx="1626">
                  <c:v>-110.64</c:v>
                </c:pt>
                <c:pt idx="1627">
                  <c:v>-110.64</c:v>
                </c:pt>
                <c:pt idx="1628">
                  <c:v>-110.65</c:v>
                </c:pt>
                <c:pt idx="1629">
                  <c:v>-110.64</c:v>
                </c:pt>
                <c:pt idx="1630">
                  <c:v>-110.65</c:v>
                </c:pt>
                <c:pt idx="1631">
                  <c:v>-110.65</c:v>
                </c:pt>
                <c:pt idx="1632">
                  <c:v>-110.65</c:v>
                </c:pt>
                <c:pt idx="1633">
                  <c:v>-110.65</c:v>
                </c:pt>
                <c:pt idx="1634">
                  <c:v>-110.66</c:v>
                </c:pt>
                <c:pt idx="1635">
                  <c:v>-110.66</c:v>
                </c:pt>
                <c:pt idx="1636">
                  <c:v>-110.67</c:v>
                </c:pt>
                <c:pt idx="1637">
                  <c:v>-110.67</c:v>
                </c:pt>
                <c:pt idx="1638">
                  <c:v>-110.68</c:v>
                </c:pt>
                <c:pt idx="1639">
                  <c:v>-110.69</c:v>
                </c:pt>
                <c:pt idx="1640">
                  <c:v>-110.7</c:v>
                </c:pt>
                <c:pt idx="1641">
                  <c:v>-110.72</c:v>
                </c:pt>
                <c:pt idx="1642">
                  <c:v>-110.74</c:v>
                </c:pt>
                <c:pt idx="1643">
                  <c:v>-110.76</c:v>
                </c:pt>
                <c:pt idx="1644">
                  <c:v>-110.79</c:v>
                </c:pt>
                <c:pt idx="1645">
                  <c:v>-110.8</c:v>
                </c:pt>
                <c:pt idx="1646">
                  <c:v>-110.82</c:v>
                </c:pt>
                <c:pt idx="1647">
                  <c:v>-110.84</c:v>
                </c:pt>
                <c:pt idx="1648">
                  <c:v>-110.85</c:v>
                </c:pt>
                <c:pt idx="1649">
                  <c:v>-110.86</c:v>
                </c:pt>
                <c:pt idx="1650">
                  <c:v>-110.86</c:v>
                </c:pt>
                <c:pt idx="1651">
                  <c:v>-110.87</c:v>
                </c:pt>
                <c:pt idx="1652">
                  <c:v>-110.87</c:v>
                </c:pt>
                <c:pt idx="1653">
                  <c:v>-110.87</c:v>
                </c:pt>
                <c:pt idx="1654">
                  <c:v>-110.87</c:v>
                </c:pt>
                <c:pt idx="1655">
                  <c:v>-110.86</c:v>
                </c:pt>
                <c:pt idx="1656">
                  <c:v>-110.85</c:v>
                </c:pt>
                <c:pt idx="1657">
                  <c:v>-110.84</c:v>
                </c:pt>
                <c:pt idx="1658">
                  <c:v>-110.82</c:v>
                </c:pt>
                <c:pt idx="1659">
                  <c:v>-110.81</c:v>
                </c:pt>
                <c:pt idx="1660">
                  <c:v>-110.78</c:v>
                </c:pt>
                <c:pt idx="1661">
                  <c:v>-110.75</c:v>
                </c:pt>
                <c:pt idx="1662">
                  <c:v>-110.73</c:v>
                </c:pt>
                <c:pt idx="1663">
                  <c:v>-110.7</c:v>
                </c:pt>
                <c:pt idx="1664">
                  <c:v>-110.67</c:v>
                </c:pt>
                <c:pt idx="1665">
                  <c:v>-110.66</c:v>
                </c:pt>
                <c:pt idx="1666">
                  <c:v>-110.64</c:v>
                </c:pt>
                <c:pt idx="1667">
                  <c:v>-110.64</c:v>
                </c:pt>
                <c:pt idx="1668">
                  <c:v>-110.63</c:v>
                </c:pt>
                <c:pt idx="1669">
                  <c:v>-110.64</c:v>
                </c:pt>
                <c:pt idx="1670">
                  <c:v>-110.64</c:v>
                </c:pt>
                <c:pt idx="1671">
                  <c:v>-110.65</c:v>
                </c:pt>
                <c:pt idx="1672">
                  <c:v>-110.65</c:v>
                </c:pt>
                <c:pt idx="1673">
                  <c:v>-110.66</c:v>
                </c:pt>
                <c:pt idx="1674">
                  <c:v>-110.68</c:v>
                </c:pt>
                <c:pt idx="1675">
                  <c:v>-110.69</c:v>
                </c:pt>
                <c:pt idx="1676">
                  <c:v>-110.7</c:v>
                </c:pt>
                <c:pt idx="1677">
                  <c:v>-110.71</c:v>
                </c:pt>
                <c:pt idx="1678">
                  <c:v>-110.72</c:v>
                </c:pt>
                <c:pt idx="1679">
                  <c:v>-110.73</c:v>
                </c:pt>
                <c:pt idx="1680">
                  <c:v>-110.74</c:v>
                </c:pt>
                <c:pt idx="1681">
                  <c:v>-110.74</c:v>
                </c:pt>
                <c:pt idx="1682">
                  <c:v>-110.74</c:v>
                </c:pt>
                <c:pt idx="1683">
                  <c:v>-110.74</c:v>
                </c:pt>
                <c:pt idx="1684">
                  <c:v>-110.74</c:v>
                </c:pt>
                <c:pt idx="1685">
                  <c:v>-110.75</c:v>
                </c:pt>
                <c:pt idx="1686">
                  <c:v>-110.75</c:v>
                </c:pt>
                <c:pt idx="1687">
                  <c:v>-110.75</c:v>
                </c:pt>
                <c:pt idx="1688">
                  <c:v>-110.76</c:v>
                </c:pt>
                <c:pt idx="1689">
                  <c:v>-110.77</c:v>
                </c:pt>
                <c:pt idx="1690">
                  <c:v>-110.77</c:v>
                </c:pt>
                <c:pt idx="1691">
                  <c:v>-110.78</c:v>
                </c:pt>
                <c:pt idx="1692">
                  <c:v>-110.78</c:v>
                </c:pt>
                <c:pt idx="1693">
                  <c:v>-110.77</c:v>
                </c:pt>
                <c:pt idx="1694">
                  <c:v>-110.78</c:v>
                </c:pt>
                <c:pt idx="1695">
                  <c:v>-110.78</c:v>
                </c:pt>
                <c:pt idx="1696">
                  <c:v>-110.78</c:v>
                </c:pt>
                <c:pt idx="1697">
                  <c:v>-110.79</c:v>
                </c:pt>
                <c:pt idx="1698">
                  <c:v>-110.8</c:v>
                </c:pt>
                <c:pt idx="1699">
                  <c:v>-110.8</c:v>
                </c:pt>
                <c:pt idx="1700">
                  <c:v>-110.81</c:v>
                </c:pt>
                <c:pt idx="1701">
                  <c:v>-110.81</c:v>
                </c:pt>
                <c:pt idx="1702">
                  <c:v>-110.82</c:v>
                </c:pt>
                <c:pt idx="1703">
                  <c:v>-110.83</c:v>
                </c:pt>
                <c:pt idx="1704">
                  <c:v>-110.84</c:v>
                </c:pt>
                <c:pt idx="1705">
                  <c:v>-110.85</c:v>
                </c:pt>
                <c:pt idx="1706">
                  <c:v>-110.86</c:v>
                </c:pt>
                <c:pt idx="1707">
                  <c:v>-110.87</c:v>
                </c:pt>
                <c:pt idx="1708">
                  <c:v>-110.88</c:v>
                </c:pt>
                <c:pt idx="1709">
                  <c:v>-110.9</c:v>
                </c:pt>
                <c:pt idx="1710">
                  <c:v>-110.9</c:v>
                </c:pt>
                <c:pt idx="1711">
                  <c:v>-110.9</c:v>
                </c:pt>
                <c:pt idx="1712">
                  <c:v>-110.9</c:v>
                </c:pt>
                <c:pt idx="1713">
                  <c:v>-110.9</c:v>
                </c:pt>
                <c:pt idx="1714">
                  <c:v>-110.9</c:v>
                </c:pt>
                <c:pt idx="1715">
                  <c:v>-110.9</c:v>
                </c:pt>
                <c:pt idx="1716">
                  <c:v>-110.9</c:v>
                </c:pt>
                <c:pt idx="1717">
                  <c:v>-110.9</c:v>
                </c:pt>
                <c:pt idx="1718">
                  <c:v>-110.89</c:v>
                </c:pt>
                <c:pt idx="1719">
                  <c:v>-110.88</c:v>
                </c:pt>
                <c:pt idx="1720">
                  <c:v>-110.88</c:v>
                </c:pt>
                <c:pt idx="1721">
                  <c:v>-110.86</c:v>
                </c:pt>
                <c:pt idx="1722">
                  <c:v>-110.85</c:v>
                </c:pt>
                <c:pt idx="1723">
                  <c:v>-110.84</c:v>
                </c:pt>
                <c:pt idx="1724">
                  <c:v>-110.83</c:v>
                </c:pt>
                <c:pt idx="1725">
                  <c:v>-110.81</c:v>
                </c:pt>
                <c:pt idx="1726">
                  <c:v>-110.8</c:v>
                </c:pt>
                <c:pt idx="1727">
                  <c:v>-110.79</c:v>
                </c:pt>
                <c:pt idx="1728">
                  <c:v>-110.78</c:v>
                </c:pt>
                <c:pt idx="1729">
                  <c:v>-110.77</c:v>
                </c:pt>
                <c:pt idx="1730">
                  <c:v>-110.76</c:v>
                </c:pt>
                <c:pt idx="1731">
                  <c:v>-110.76</c:v>
                </c:pt>
                <c:pt idx="1732">
                  <c:v>-110.76</c:v>
                </c:pt>
                <c:pt idx="1733">
                  <c:v>-110.76</c:v>
                </c:pt>
                <c:pt idx="1734">
                  <c:v>-110.76</c:v>
                </c:pt>
                <c:pt idx="1735">
                  <c:v>-110.77</c:v>
                </c:pt>
                <c:pt idx="1736">
                  <c:v>-110.77</c:v>
                </c:pt>
                <c:pt idx="1737">
                  <c:v>-110.78</c:v>
                </c:pt>
                <c:pt idx="1738">
                  <c:v>-110.78</c:v>
                </c:pt>
                <c:pt idx="1739">
                  <c:v>-110.79</c:v>
                </c:pt>
                <c:pt idx="1740">
                  <c:v>-110.8</c:v>
                </c:pt>
                <c:pt idx="1741">
                  <c:v>-110.81</c:v>
                </c:pt>
                <c:pt idx="1742">
                  <c:v>-110.82</c:v>
                </c:pt>
                <c:pt idx="1743">
                  <c:v>-110.82</c:v>
                </c:pt>
                <c:pt idx="1744">
                  <c:v>-110.83</c:v>
                </c:pt>
                <c:pt idx="1745">
                  <c:v>-110.83</c:v>
                </c:pt>
                <c:pt idx="1746">
                  <c:v>-110.84</c:v>
                </c:pt>
                <c:pt idx="1747">
                  <c:v>-110.84</c:v>
                </c:pt>
                <c:pt idx="1748">
                  <c:v>-110.85</c:v>
                </c:pt>
                <c:pt idx="1749">
                  <c:v>-110.86</c:v>
                </c:pt>
                <c:pt idx="1750">
                  <c:v>-110.86</c:v>
                </c:pt>
                <c:pt idx="1751">
                  <c:v>-110.87</c:v>
                </c:pt>
                <c:pt idx="1752">
                  <c:v>-110.87</c:v>
                </c:pt>
                <c:pt idx="1753">
                  <c:v>-110.88</c:v>
                </c:pt>
                <c:pt idx="1754">
                  <c:v>-110.88</c:v>
                </c:pt>
                <c:pt idx="1755">
                  <c:v>-110.89</c:v>
                </c:pt>
                <c:pt idx="1756">
                  <c:v>-110.89</c:v>
                </c:pt>
                <c:pt idx="1757">
                  <c:v>-110.9</c:v>
                </c:pt>
                <c:pt idx="1758">
                  <c:v>-110.91</c:v>
                </c:pt>
                <c:pt idx="1759">
                  <c:v>-110.91</c:v>
                </c:pt>
                <c:pt idx="1760">
                  <c:v>-110.91</c:v>
                </c:pt>
                <c:pt idx="1761">
                  <c:v>-110.92</c:v>
                </c:pt>
                <c:pt idx="1762">
                  <c:v>-110.93</c:v>
                </c:pt>
                <c:pt idx="1763">
                  <c:v>-110.93</c:v>
                </c:pt>
                <c:pt idx="1764">
                  <c:v>-110.94</c:v>
                </c:pt>
                <c:pt idx="1765">
                  <c:v>-110.94</c:v>
                </c:pt>
                <c:pt idx="1766">
                  <c:v>-110.94</c:v>
                </c:pt>
                <c:pt idx="1767">
                  <c:v>-110.94</c:v>
                </c:pt>
                <c:pt idx="1768">
                  <c:v>-110.94</c:v>
                </c:pt>
                <c:pt idx="1769">
                  <c:v>-110.95</c:v>
                </c:pt>
                <c:pt idx="1770">
                  <c:v>-110.95</c:v>
                </c:pt>
                <c:pt idx="1771">
                  <c:v>-110.96</c:v>
                </c:pt>
                <c:pt idx="1772">
                  <c:v>-110.96</c:v>
                </c:pt>
                <c:pt idx="1773">
                  <c:v>-110.97</c:v>
                </c:pt>
                <c:pt idx="1774">
                  <c:v>-110.97</c:v>
                </c:pt>
                <c:pt idx="1775">
                  <c:v>-110.97</c:v>
                </c:pt>
                <c:pt idx="1776">
                  <c:v>-110.98</c:v>
                </c:pt>
                <c:pt idx="1777">
                  <c:v>-110.98</c:v>
                </c:pt>
                <c:pt idx="1778">
                  <c:v>-110.99</c:v>
                </c:pt>
                <c:pt idx="1779">
                  <c:v>-110.99</c:v>
                </c:pt>
                <c:pt idx="1780">
                  <c:v>-110.99</c:v>
                </c:pt>
                <c:pt idx="1781">
                  <c:v>-111</c:v>
                </c:pt>
                <c:pt idx="1782">
                  <c:v>-111.01</c:v>
                </c:pt>
                <c:pt idx="1783">
                  <c:v>-111.01</c:v>
                </c:pt>
                <c:pt idx="1784">
                  <c:v>-111.01</c:v>
                </c:pt>
                <c:pt idx="1785">
                  <c:v>-111.02</c:v>
                </c:pt>
                <c:pt idx="1786">
                  <c:v>-111.01</c:v>
                </c:pt>
                <c:pt idx="1787">
                  <c:v>-111.02</c:v>
                </c:pt>
                <c:pt idx="1788">
                  <c:v>-111.03</c:v>
                </c:pt>
                <c:pt idx="1789">
                  <c:v>-111.04</c:v>
                </c:pt>
                <c:pt idx="1790">
                  <c:v>-111.03</c:v>
                </c:pt>
                <c:pt idx="1791">
                  <c:v>-111.04</c:v>
                </c:pt>
                <c:pt idx="1792">
                  <c:v>-111.04</c:v>
                </c:pt>
                <c:pt idx="1793">
                  <c:v>-111.04</c:v>
                </c:pt>
                <c:pt idx="1794">
                  <c:v>-111.05</c:v>
                </c:pt>
                <c:pt idx="1795">
                  <c:v>-111.05</c:v>
                </c:pt>
                <c:pt idx="1796">
                  <c:v>-111.06</c:v>
                </c:pt>
                <c:pt idx="1797">
                  <c:v>-111.06</c:v>
                </c:pt>
                <c:pt idx="1798">
                  <c:v>-111.07</c:v>
                </c:pt>
                <c:pt idx="1799">
                  <c:v>-111.07</c:v>
                </c:pt>
                <c:pt idx="1800">
                  <c:v>-111.08</c:v>
                </c:pt>
                <c:pt idx="1801">
                  <c:v>-111.09</c:v>
                </c:pt>
                <c:pt idx="1802">
                  <c:v>-111.09</c:v>
                </c:pt>
                <c:pt idx="1803">
                  <c:v>-111.1</c:v>
                </c:pt>
                <c:pt idx="1804">
                  <c:v>-111.11</c:v>
                </c:pt>
                <c:pt idx="1805">
                  <c:v>-111.12</c:v>
                </c:pt>
                <c:pt idx="1806">
                  <c:v>-111.13</c:v>
                </c:pt>
                <c:pt idx="1807">
                  <c:v>-111.13</c:v>
                </c:pt>
                <c:pt idx="1808">
                  <c:v>-111.13</c:v>
                </c:pt>
                <c:pt idx="1809">
                  <c:v>-111.14</c:v>
                </c:pt>
                <c:pt idx="1810">
                  <c:v>-111.14</c:v>
                </c:pt>
                <c:pt idx="1811">
                  <c:v>-111.14</c:v>
                </c:pt>
                <c:pt idx="1812">
                  <c:v>-111.14</c:v>
                </c:pt>
                <c:pt idx="1813">
                  <c:v>-111.14</c:v>
                </c:pt>
                <c:pt idx="1814">
                  <c:v>-111.14</c:v>
                </c:pt>
                <c:pt idx="1815">
                  <c:v>-111.15</c:v>
                </c:pt>
                <c:pt idx="1816">
                  <c:v>-111.14</c:v>
                </c:pt>
                <c:pt idx="1817">
                  <c:v>-111.15</c:v>
                </c:pt>
                <c:pt idx="1818">
                  <c:v>-111.15</c:v>
                </c:pt>
                <c:pt idx="1819">
                  <c:v>-111.15</c:v>
                </c:pt>
                <c:pt idx="1820">
                  <c:v>-111.16</c:v>
                </c:pt>
                <c:pt idx="1821">
                  <c:v>-111.16</c:v>
                </c:pt>
                <c:pt idx="1822">
                  <c:v>-111.15</c:v>
                </c:pt>
                <c:pt idx="1823">
                  <c:v>-111.16</c:v>
                </c:pt>
                <c:pt idx="1824">
                  <c:v>-111.17</c:v>
                </c:pt>
                <c:pt idx="1825">
                  <c:v>-111.17</c:v>
                </c:pt>
                <c:pt idx="1826">
                  <c:v>-111.17</c:v>
                </c:pt>
                <c:pt idx="1827">
                  <c:v>-111.17</c:v>
                </c:pt>
                <c:pt idx="1828">
                  <c:v>-111.18</c:v>
                </c:pt>
                <c:pt idx="1829">
                  <c:v>-111.18</c:v>
                </c:pt>
                <c:pt idx="1830">
                  <c:v>-111.18</c:v>
                </c:pt>
                <c:pt idx="1831">
                  <c:v>-111.18</c:v>
                </c:pt>
                <c:pt idx="1832">
                  <c:v>-111.19</c:v>
                </c:pt>
                <c:pt idx="1833">
                  <c:v>-111.19</c:v>
                </c:pt>
                <c:pt idx="1834">
                  <c:v>-111.18</c:v>
                </c:pt>
                <c:pt idx="1835">
                  <c:v>-111.18</c:v>
                </c:pt>
                <c:pt idx="1836">
                  <c:v>-111.17</c:v>
                </c:pt>
                <c:pt idx="1837">
                  <c:v>-111.18</c:v>
                </c:pt>
                <c:pt idx="1838">
                  <c:v>-111.17</c:v>
                </c:pt>
                <c:pt idx="1839">
                  <c:v>-111.17</c:v>
                </c:pt>
                <c:pt idx="1840">
                  <c:v>-111.18</c:v>
                </c:pt>
                <c:pt idx="1841">
                  <c:v>-111.18</c:v>
                </c:pt>
                <c:pt idx="1842">
                  <c:v>-111.19</c:v>
                </c:pt>
                <c:pt idx="1843">
                  <c:v>-111.19</c:v>
                </c:pt>
                <c:pt idx="1844">
                  <c:v>-111.2</c:v>
                </c:pt>
                <c:pt idx="1845">
                  <c:v>-111.2</c:v>
                </c:pt>
                <c:pt idx="1846">
                  <c:v>-111.21</c:v>
                </c:pt>
                <c:pt idx="1847">
                  <c:v>-111.22</c:v>
                </c:pt>
                <c:pt idx="1848">
                  <c:v>-111.21</c:v>
                </c:pt>
                <c:pt idx="1849">
                  <c:v>-111.22</c:v>
                </c:pt>
                <c:pt idx="1850">
                  <c:v>-111.23</c:v>
                </c:pt>
                <c:pt idx="1851">
                  <c:v>-111.23</c:v>
                </c:pt>
                <c:pt idx="1852">
                  <c:v>-111.23</c:v>
                </c:pt>
                <c:pt idx="1853">
                  <c:v>-111.24</c:v>
                </c:pt>
                <c:pt idx="1854">
                  <c:v>-111.24</c:v>
                </c:pt>
                <c:pt idx="1855">
                  <c:v>-111.24</c:v>
                </c:pt>
                <c:pt idx="1856">
                  <c:v>-111.25</c:v>
                </c:pt>
                <c:pt idx="1857">
                  <c:v>-111.25</c:v>
                </c:pt>
                <c:pt idx="1858">
                  <c:v>-111.26</c:v>
                </c:pt>
                <c:pt idx="1859">
                  <c:v>-111.26</c:v>
                </c:pt>
                <c:pt idx="1860">
                  <c:v>-111.26</c:v>
                </c:pt>
                <c:pt idx="1861">
                  <c:v>-111.27</c:v>
                </c:pt>
                <c:pt idx="1862">
                  <c:v>-111.27</c:v>
                </c:pt>
                <c:pt idx="1863">
                  <c:v>-111.27</c:v>
                </c:pt>
                <c:pt idx="1864">
                  <c:v>-111.28</c:v>
                </c:pt>
                <c:pt idx="1865">
                  <c:v>-111.28</c:v>
                </c:pt>
                <c:pt idx="1866">
                  <c:v>-111.27</c:v>
                </c:pt>
                <c:pt idx="1867">
                  <c:v>-111.27</c:v>
                </c:pt>
                <c:pt idx="1868">
                  <c:v>-111.26</c:v>
                </c:pt>
                <c:pt idx="1869">
                  <c:v>-111.26</c:v>
                </c:pt>
                <c:pt idx="1870">
                  <c:v>-111.26</c:v>
                </c:pt>
                <c:pt idx="1871">
                  <c:v>-111.27</c:v>
                </c:pt>
                <c:pt idx="1872">
                  <c:v>-111.27</c:v>
                </c:pt>
                <c:pt idx="1873">
                  <c:v>-111.27</c:v>
                </c:pt>
                <c:pt idx="1874">
                  <c:v>-111.27</c:v>
                </c:pt>
                <c:pt idx="1875">
                  <c:v>-111.27</c:v>
                </c:pt>
                <c:pt idx="1876">
                  <c:v>-111.27</c:v>
                </c:pt>
                <c:pt idx="1877">
                  <c:v>-111.27</c:v>
                </c:pt>
                <c:pt idx="1878">
                  <c:v>-111.27</c:v>
                </c:pt>
                <c:pt idx="1879">
                  <c:v>-111.27</c:v>
                </c:pt>
                <c:pt idx="1880">
                  <c:v>-111.28</c:v>
                </c:pt>
                <c:pt idx="1881">
                  <c:v>-111.28</c:v>
                </c:pt>
                <c:pt idx="1882">
                  <c:v>-111.28</c:v>
                </c:pt>
                <c:pt idx="1883">
                  <c:v>-111.27</c:v>
                </c:pt>
                <c:pt idx="1884">
                  <c:v>-111.27</c:v>
                </c:pt>
                <c:pt idx="1885">
                  <c:v>-111.27</c:v>
                </c:pt>
                <c:pt idx="1886">
                  <c:v>-111.27</c:v>
                </c:pt>
                <c:pt idx="1887">
                  <c:v>-111.27</c:v>
                </c:pt>
                <c:pt idx="1888">
                  <c:v>-111.27</c:v>
                </c:pt>
                <c:pt idx="1889">
                  <c:v>-111.26</c:v>
                </c:pt>
                <c:pt idx="1890">
                  <c:v>-111.27</c:v>
                </c:pt>
                <c:pt idx="1891">
                  <c:v>-111.26</c:v>
                </c:pt>
                <c:pt idx="1892">
                  <c:v>-111.28</c:v>
                </c:pt>
                <c:pt idx="1893">
                  <c:v>-111.28</c:v>
                </c:pt>
                <c:pt idx="1894">
                  <c:v>-111.3</c:v>
                </c:pt>
                <c:pt idx="1895">
                  <c:v>-111.3</c:v>
                </c:pt>
                <c:pt idx="1896">
                  <c:v>-111.32</c:v>
                </c:pt>
                <c:pt idx="1897">
                  <c:v>-111.32</c:v>
                </c:pt>
                <c:pt idx="1898">
                  <c:v>-111.32</c:v>
                </c:pt>
                <c:pt idx="1899">
                  <c:v>-111.32</c:v>
                </c:pt>
                <c:pt idx="1900">
                  <c:v>-111.34</c:v>
                </c:pt>
                <c:pt idx="1901">
                  <c:v>-111.34</c:v>
                </c:pt>
                <c:pt idx="1902">
                  <c:v>-111.34</c:v>
                </c:pt>
                <c:pt idx="1903">
                  <c:v>-111.34</c:v>
                </c:pt>
                <c:pt idx="1904">
                  <c:v>-111.34</c:v>
                </c:pt>
                <c:pt idx="1905">
                  <c:v>-111.34</c:v>
                </c:pt>
                <c:pt idx="1906">
                  <c:v>-111.34</c:v>
                </c:pt>
                <c:pt idx="1907">
                  <c:v>-111.34</c:v>
                </c:pt>
                <c:pt idx="1908">
                  <c:v>-111.34</c:v>
                </c:pt>
                <c:pt idx="1909">
                  <c:v>-111.34</c:v>
                </c:pt>
                <c:pt idx="1910">
                  <c:v>-111.34</c:v>
                </c:pt>
                <c:pt idx="1911">
                  <c:v>-111.33</c:v>
                </c:pt>
                <c:pt idx="1912">
                  <c:v>-111.33</c:v>
                </c:pt>
                <c:pt idx="1913">
                  <c:v>-111.34</c:v>
                </c:pt>
                <c:pt idx="1914">
                  <c:v>-111.33</c:v>
                </c:pt>
                <c:pt idx="1915">
                  <c:v>-111.34</c:v>
                </c:pt>
                <c:pt idx="1916">
                  <c:v>-111.34</c:v>
                </c:pt>
                <c:pt idx="1917">
                  <c:v>-111.34</c:v>
                </c:pt>
                <c:pt idx="1918">
                  <c:v>-111.35</c:v>
                </c:pt>
                <c:pt idx="1919">
                  <c:v>-111.35</c:v>
                </c:pt>
                <c:pt idx="1920">
                  <c:v>-111.35</c:v>
                </c:pt>
                <c:pt idx="1921">
                  <c:v>-111.36</c:v>
                </c:pt>
                <c:pt idx="1922">
                  <c:v>-111.37</c:v>
                </c:pt>
                <c:pt idx="1923">
                  <c:v>-111.37</c:v>
                </c:pt>
                <c:pt idx="1924">
                  <c:v>-111.38</c:v>
                </c:pt>
                <c:pt idx="1925">
                  <c:v>-111.38</c:v>
                </c:pt>
                <c:pt idx="1926">
                  <c:v>-111.38</c:v>
                </c:pt>
                <c:pt idx="1927">
                  <c:v>-111.38</c:v>
                </c:pt>
                <c:pt idx="1928">
                  <c:v>-111.39</c:v>
                </c:pt>
                <c:pt idx="1929">
                  <c:v>-111.39</c:v>
                </c:pt>
                <c:pt idx="1930">
                  <c:v>-111.39</c:v>
                </c:pt>
                <c:pt idx="1931">
                  <c:v>-111.39</c:v>
                </c:pt>
                <c:pt idx="1932">
                  <c:v>-111.39</c:v>
                </c:pt>
                <c:pt idx="1933">
                  <c:v>-111.39</c:v>
                </c:pt>
                <c:pt idx="1934">
                  <c:v>-111.38</c:v>
                </c:pt>
                <c:pt idx="1935">
                  <c:v>-111.38</c:v>
                </c:pt>
                <c:pt idx="1936">
                  <c:v>-111.39</c:v>
                </c:pt>
                <c:pt idx="1937">
                  <c:v>-111.38</c:v>
                </c:pt>
                <c:pt idx="1938">
                  <c:v>-111.38</c:v>
                </c:pt>
                <c:pt idx="1939">
                  <c:v>-111.37</c:v>
                </c:pt>
                <c:pt idx="1940">
                  <c:v>-111.37</c:v>
                </c:pt>
                <c:pt idx="1941">
                  <c:v>-111.36</c:v>
                </c:pt>
                <c:pt idx="1942">
                  <c:v>-111.35</c:v>
                </c:pt>
                <c:pt idx="1943">
                  <c:v>-111.34</c:v>
                </c:pt>
                <c:pt idx="1944">
                  <c:v>-111.34</c:v>
                </c:pt>
                <c:pt idx="1945">
                  <c:v>-111.34</c:v>
                </c:pt>
                <c:pt idx="1946">
                  <c:v>-111.34</c:v>
                </c:pt>
                <c:pt idx="1947">
                  <c:v>-111.33</c:v>
                </c:pt>
                <c:pt idx="1948">
                  <c:v>-111.32</c:v>
                </c:pt>
                <c:pt idx="1949">
                  <c:v>-111.32</c:v>
                </c:pt>
                <c:pt idx="1950">
                  <c:v>-111.32</c:v>
                </c:pt>
                <c:pt idx="1951">
                  <c:v>-111.31</c:v>
                </c:pt>
                <c:pt idx="1952">
                  <c:v>-111.3</c:v>
                </c:pt>
                <c:pt idx="1953">
                  <c:v>-111.3</c:v>
                </c:pt>
                <c:pt idx="1954">
                  <c:v>-111.3</c:v>
                </c:pt>
                <c:pt idx="1955">
                  <c:v>-111.3</c:v>
                </c:pt>
                <c:pt idx="1956">
                  <c:v>-111.31</c:v>
                </c:pt>
                <c:pt idx="1957">
                  <c:v>-111.32</c:v>
                </c:pt>
                <c:pt idx="1958">
                  <c:v>-111.33</c:v>
                </c:pt>
                <c:pt idx="1959">
                  <c:v>-111.34</c:v>
                </c:pt>
                <c:pt idx="1960">
                  <c:v>-111.34</c:v>
                </c:pt>
                <c:pt idx="1961">
                  <c:v>-111.34</c:v>
                </c:pt>
                <c:pt idx="1962">
                  <c:v>-111.34</c:v>
                </c:pt>
                <c:pt idx="1963">
                  <c:v>-111.35</c:v>
                </c:pt>
                <c:pt idx="1964">
                  <c:v>-111.34</c:v>
                </c:pt>
                <c:pt idx="1965">
                  <c:v>-111.34</c:v>
                </c:pt>
                <c:pt idx="1966">
                  <c:v>-111.33</c:v>
                </c:pt>
                <c:pt idx="1967">
                  <c:v>-111.32</c:v>
                </c:pt>
                <c:pt idx="1968">
                  <c:v>-111.32</c:v>
                </c:pt>
                <c:pt idx="1969">
                  <c:v>-111.31</c:v>
                </c:pt>
                <c:pt idx="1970">
                  <c:v>-111.3</c:v>
                </c:pt>
                <c:pt idx="1971">
                  <c:v>-111.28</c:v>
                </c:pt>
                <c:pt idx="1972">
                  <c:v>-111.28</c:v>
                </c:pt>
                <c:pt idx="1973">
                  <c:v>-111.27</c:v>
                </c:pt>
                <c:pt idx="1974">
                  <c:v>-111.27</c:v>
                </c:pt>
                <c:pt idx="1975">
                  <c:v>-111.26</c:v>
                </c:pt>
                <c:pt idx="1976">
                  <c:v>-111.25</c:v>
                </c:pt>
                <c:pt idx="1977">
                  <c:v>-111.25</c:v>
                </c:pt>
                <c:pt idx="1978">
                  <c:v>-111.25</c:v>
                </c:pt>
                <c:pt idx="1979">
                  <c:v>-111.26</c:v>
                </c:pt>
                <c:pt idx="1980">
                  <c:v>-111.27</c:v>
                </c:pt>
                <c:pt idx="1981">
                  <c:v>-111.27</c:v>
                </c:pt>
                <c:pt idx="1982">
                  <c:v>-111.28</c:v>
                </c:pt>
                <c:pt idx="1983">
                  <c:v>-111.28</c:v>
                </c:pt>
                <c:pt idx="1984">
                  <c:v>-111.3</c:v>
                </c:pt>
                <c:pt idx="1985">
                  <c:v>-111.31</c:v>
                </c:pt>
                <c:pt idx="1986">
                  <c:v>-111.31</c:v>
                </c:pt>
                <c:pt idx="1987">
                  <c:v>-111.32</c:v>
                </c:pt>
                <c:pt idx="1988">
                  <c:v>-111.33</c:v>
                </c:pt>
                <c:pt idx="1989">
                  <c:v>-111.34</c:v>
                </c:pt>
                <c:pt idx="1990">
                  <c:v>-111.34</c:v>
                </c:pt>
                <c:pt idx="1991">
                  <c:v>-111.35</c:v>
                </c:pt>
                <c:pt idx="1992">
                  <c:v>-111.34</c:v>
                </c:pt>
                <c:pt idx="1993">
                  <c:v>-111.35</c:v>
                </c:pt>
                <c:pt idx="1994">
                  <c:v>-111.35</c:v>
                </c:pt>
                <c:pt idx="1995">
                  <c:v>-111.35</c:v>
                </c:pt>
                <c:pt idx="1996">
                  <c:v>-111.35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B4A-433D-9EA2-F594672705F9}"/>
            </c:ext>
          </c:extLst>
        </c:ser>
        <c:ser>
          <c:idx val="2"/>
          <c:order val="2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統計!$C$1:$C$1997</c:f>
              <c:numCache>
                <c:formatCode>General</c:formatCode>
                <c:ptCount val="1997"/>
                <c:pt idx="0">
                  <c:v>3</c:v>
                </c:pt>
                <c:pt idx="1">
                  <c:v>40.29</c:v>
                </c:pt>
                <c:pt idx="2">
                  <c:v>53.18</c:v>
                </c:pt>
                <c:pt idx="3">
                  <c:v>-13.96</c:v>
                </c:pt>
                <c:pt idx="4">
                  <c:v>-35.17</c:v>
                </c:pt>
                <c:pt idx="5">
                  <c:v>49.09</c:v>
                </c:pt>
                <c:pt idx="6">
                  <c:v>-59.14</c:v>
                </c:pt>
                <c:pt idx="7">
                  <c:v>46.63</c:v>
                </c:pt>
                <c:pt idx="8">
                  <c:v>54.58</c:v>
                </c:pt>
                <c:pt idx="9">
                  <c:v>43.44</c:v>
                </c:pt>
                <c:pt idx="10">
                  <c:v>-11.23</c:v>
                </c:pt>
                <c:pt idx="11">
                  <c:v>10.19</c:v>
                </c:pt>
                <c:pt idx="12">
                  <c:v>-39.729999999999997</c:v>
                </c:pt>
                <c:pt idx="13">
                  <c:v>-1.83</c:v>
                </c:pt>
                <c:pt idx="14">
                  <c:v>-2.0699999999999998</c:v>
                </c:pt>
                <c:pt idx="15">
                  <c:v>-43.89</c:v>
                </c:pt>
                <c:pt idx="16">
                  <c:v>-42.65</c:v>
                </c:pt>
                <c:pt idx="17">
                  <c:v>149.54</c:v>
                </c:pt>
                <c:pt idx="18">
                  <c:v>132.62</c:v>
                </c:pt>
                <c:pt idx="19">
                  <c:v>133.38999999999999</c:v>
                </c:pt>
                <c:pt idx="20">
                  <c:v>134.21</c:v>
                </c:pt>
                <c:pt idx="21">
                  <c:v>135.04</c:v>
                </c:pt>
                <c:pt idx="22">
                  <c:v>135.91</c:v>
                </c:pt>
                <c:pt idx="23">
                  <c:v>136.81</c:v>
                </c:pt>
                <c:pt idx="24">
                  <c:v>137.72</c:v>
                </c:pt>
                <c:pt idx="25">
                  <c:v>138.66999999999999</c:v>
                </c:pt>
                <c:pt idx="26">
                  <c:v>139.63999999999999</c:v>
                </c:pt>
                <c:pt idx="27">
                  <c:v>140.71</c:v>
                </c:pt>
                <c:pt idx="28">
                  <c:v>141.84</c:v>
                </c:pt>
                <c:pt idx="29">
                  <c:v>142.99</c:v>
                </c:pt>
                <c:pt idx="30">
                  <c:v>144.22</c:v>
                </c:pt>
                <c:pt idx="31">
                  <c:v>145.47</c:v>
                </c:pt>
                <c:pt idx="32">
                  <c:v>146.77000000000001</c:v>
                </c:pt>
                <c:pt idx="33">
                  <c:v>148.06</c:v>
                </c:pt>
                <c:pt idx="34">
                  <c:v>149.34</c:v>
                </c:pt>
                <c:pt idx="35">
                  <c:v>150.66999999999999</c:v>
                </c:pt>
                <c:pt idx="36">
                  <c:v>152.03</c:v>
                </c:pt>
                <c:pt idx="37">
                  <c:v>153.37</c:v>
                </c:pt>
                <c:pt idx="38">
                  <c:v>154.74</c:v>
                </c:pt>
                <c:pt idx="39">
                  <c:v>156.09</c:v>
                </c:pt>
                <c:pt idx="40">
                  <c:v>157.36000000000001</c:v>
                </c:pt>
                <c:pt idx="41">
                  <c:v>158.56</c:v>
                </c:pt>
                <c:pt idx="42">
                  <c:v>159.69</c:v>
                </c:pt>
                <c:pt idx="43">
                  <c:v>160.81</c:v>
                </c:pt>
                <c:pt idx="44">
                  <c:v>161.94999999999999</c:v>
                </c:pt>
                <c:pt idx="45">
                  <c:v>163.12</c:v>
                </c:pt>
                <c:pt idx="46">
                  <c:v>164.35</c:v>
                </c:pt>
                <c:pt idx="47">
                  <c:v>165.6</c:v>
                </c:pt>
                <c:pt idx="48">
                  <c:v>166.91</c:v>
                </c:pt>
                <c:pt idx="49">
                  <c:v>168.23</c:v>
                </c:pt>
                <c:pt idx="50">
                  <c:v>169.59</c:v>
                </c:pt>
                <c:pt idx="51">
                  <c:v>170.97</c:v>
                </c:pt>
                <c:pt idx="52">
                  <c:v>172.38</c:v>
                </c:pt>
                <c:pt idx="53">
                  <c:v>173.85</c:v>
                </c:pt>
                <c:pt idx="54">
                  <c:v>175.28</c:v>
                </c:pt>
                <c:pt idx="55">
                  <c:v>176.73</c:v>
                </c:pt>
                <c:pt idx="56">
                  <c:v>178.13</c:v>
                </c:pt>
                <c:pt idx="57">
                  <c:v>179.54</c:v>
                </c:pt>
                <c:pt idx="58">
                  <c:v>-179.08</c:v>
                </c:pt>
                <c:pt idx="59">
                  <c:v>-177.64</c:v>
                </c:pt>
                <c:pt idx="60">
                  <c:v>-176.2</c:v>
                </c:pt>
                <c:pt idx="61">
                  <c:v>-174.73</c:v>
                </c:pt>
                <c:pt idx="62">
                  <c:v>-173.29</c:v>
                </c:pt>
                <c:pt idx="63">
                  <c:v>-171.83</c:v>
                </c:pt>
                <c:pt idx="64">
                  <c:v>-170.37</c:v>
                </c:pt>
                <c:pt idx="65">
                  <c:v>-168.95</c:v>
                </c:pt>
                <c:pt idx="66">
                  <c:v>-167.56</c:v>
                </c:pt>
                <c:pt idx="67">
                  <c:v>-166.19</c:v>
                </c:pt>
                <c:pt idx="68">
                  <c:v>-164.8</c:v>
                </c:pt>
                <c:pt idx="69">
                  <c:v>-163.44999999999999</c:v>
                </c:pt>
                <c:pt idx="70">
                  <c:v>-162.19</c:v>
                </c:pt>
                <c:pt idx="71">
                  <c:v>-161.03</c:v>
                </c:pt>
                <c:pt idx="72">
                  <c:v>-159.97999999999999</c:v>
                </c:pt>
                <c:pt idx="73">
                  <c:v>-159.04</c:v>
                </c:pt>
                <c:pt idx="74">
                  <c:v>-158.13999999999999</c:v>
                </c:pt>
                <c:pt idx="75">
                  <c:v>-157.30000000000001</c:v>
                </c:pt>
                <c:pt idx="76">
                  <c:v>-156.4</c:v>
                </c:pt>
                <c:pt idx="77">
                  <c:v>-155.54</c:v>
                </c:pt>
                <c:pt idx="78">
                  <c:v>-154.63999999999999</c:v>
                </c:pt>
                <c:pt idx="79">
                  <c:v>-153.75</c:v>
                </c:pt>
                <c:pt idx="80">
                  <c:v>-152.9</c:v>
                </c:pt>
                <c:pt idx="81">
                  <c:v>-152.09</c:v>
                </c:pt>
                <c:pt idx="82">
                  <c:v>-151.26</c:v>
                </c:pt>
                <c:pt idx="83">
                  <c:v>-150.44</c:v>
                </c:pt>
                <c:pt idx="84">
                  <c:v>-149.65</c:v>
                </c:pt>
                <c:pt idx="85">
                  <c:v>-148.88</c:v>
                </c:pt>
                <c:pt idx="86">
                  <c:v>-148.12</c:v>
                </c:pt>
                <c:pt idx="87">
                  <c:v>-147.41</c:v>
                </c:pt>
                <c:pt idx="88">
                  <c:v>-146.77000000000001</c:v>
                </c:pt>
                <c:pt idx="89">
                  <c:v>-146.1</c:v>
                </c:pt>
                <c:pt idx="90">
                  <c:v>-145.46</c:v>
                </c:pt>
                <c:pt idx="91">
                  <c:v>-144.80000000000001</c:v>
                </c:pt>
                <c:pt idx="92">
                  <c:v>-144.13</c:v>
                </c:pt>
                <c:pt idx="93">
                  <c:v>-143.41999999999999</c:v>
                </c:pt>
                <c:pt idx="94">
                  <c:v>-142.77000000000001</c:v>
                </c:pt>
                <c:pt idx="95">
                  <c:v>-142.13</c:v>
                </c:pt>
                <c:pt idx="96">
                  <c:v>-141.51</c:v>
                </c:pt>
                <c:pt idx="97">
                  <c:v>-140.85</c:v>
                </c:pt>
                <c:pt idx="98">
                  <c:v>-140.19999999999999</c:v>
                </c:pt>
                <c:pt idx="99">
                  <c:v>-139.57</c:v>
                </c:pt>
                <c:pt idx="100">
                  <c:v>-138.97999999999999</c:v>
                </c:pt>
                <c:pt idx="101">
                  <c:v>-138.4</c:v>
                </c:pt>
                <c:pt idx="102">
                  <c:v>-137.87</c:v>
                </c:pt>
                <c:pt idx="103">
                  <c:v>-137.37</c:v>
                </c:pt>
                <c:pt idx="104">
                  <c:v>-136.93</c:v>
                </c:pt>
                <c:pt idx="105">
                  <c:v>-136.49</c:v>
                </c:pt>
                <c:pt idx="106">
                  <c:v>-136.04</c:v>
                </c:pt>
                <c:pt idx="107">
                  <c:v>-135.59</c:v>
                </c:pt>
                <c:pt idx="108">
                  <c:v>-135.11000000000001</c:v>
                </c:pt>
                <c:pt idx="109">
                  <c:v>-134.62</c:v>
                </c:pt>
                <c:pt idx="110">
                  <c:v>-134.13</c:v>
                </c:pt>
                <c:pt idx="111">
                  <c:v>-133.66</c:v>
                </c:pt>
                <c:pt idx="112">
                  <c:v>-133.16999999999999</c:v>
                </c:pt>
                <c:pt idx="113">
                  <c:v>-132.68</c:v>
                </c:pt>
                <c:pt idx="114">
                  <c:v>-132.19999999999999</c:v>
                </c:pt>
                <c:pt idx="115">
                  <c:v>-131.71</c:v>
                </c:pt>
                <c:pt idx="116">
                  <c:v>-131.21</c:v>
                </c:pt>
                <c:pt idx="117">
                  <c:v>-130.74</c:v>
                </c:pt>
                <c:pt idx="118">
                  <c:v>-130.32</c:v>
                </c:pt>
                <c:pt idx="119">
                  <c:v>-129.91999999999999</c:v>
                </c:pt>
                <c:pt idx="120">
                  <c:v>-129.56</c:v>
                </c:pt>
                <c:pt idx="121">
                  <c:v>-129.19999999999999</c:v>
                </c:pt>
                <c:pt idx="122">
                  <c:v>-128.88</c:v>
                </c:pt>
                <c:pt idx="123">
                  <c:v>-128.53</c:v>
                </c:pt>
                <c:pt idx="124">
                  <c:v>-128.18</c:v>
                </c:pt>
                <c:pt idx="125">
                  <c:v>-127.84</c:v>
                </c:pt>
                <c:pt idx="126">
                  <c:v>-127.47</c:v>
                </c:pt>
                <c:pt idx="127">
                  <c:v>-127.12</c:v>
                </c:pt>
                <c:pt idx="128">
                  <c:v>-126.79</c:v>
                </c:pt>
                <c:pt idx="129">
                  <c:v>-126.49</c:v>
                </c:pt>
                <c:pt idx="130">
                  <c:v>-126.18</c:v>
                </c:pt>
                <c:pt idx="131">
                  <c:v>-125.87</c:v>
                </c:pt>
                <c:pt idx="132">
                  <c:v>-125.57</c:v>
                </c:pt>
                <c:pt idx="133">
                  <c:v>-125.27</c:v>
                </c:pt>
                <c:pt idx="134">
                  <c:v>-124.96</c:v>
                </c:pt>
                <c:pt idx="135">
                  <c:v>-124.68</c:v>
                </c:pt>
                <c:pt idx="136">
                  <c:v>-124.43</c:v>
                </c:pt>
                <c:pt idx="137">
                  <c:v>-124.15</c:v>
                </c:pt>
                <c:pt idx="138">
                  <c:v>-123.89</c:v>
                </c:pt>
                <c:pt idx="139">
                  <c:v>-123.6</c:v>
                </c:pt>
                <c:pt idx="140">
                  <c:v>-123.34</c:v>
                </c:pt>
                <c:pt idx="141">
                  <c:v>-123.09</c:v>
                </c:pt>
                <c:pt idx="142">
                  <c:v>-122.83</c:v>
                </c:pt>
                <c:pt idx="143">
                  <c:v>-122.61</c:v>
                </c:pt>
                <c:pt idx="144">
                  <c:v>-122.4</c:v>
                </c:pt>
                <c:pt idx="145">
                  <c:v>-122.22</c:v>
                </c:pt>
                <c:pt idx="146">
                  <c:v>-122.06</c:v>
                </c:pt>
                <c:pt idx="147">
                  <c:v>-121.88</c:v>
                </c:pt>
                <c:pt idx="148">
                  <c:v>-121.74</c:v>
                </c:pt>
                <c:pt idx="149">
                  <c:v>-121.58</c:v>
                </c:pt>
                <c:pt idx="150">
                  <c:v>-121.44</c:v>
                </c:pt>
                <c:pt idx="151">
                  <c:v>-121.31</c:v>
                </c:pt>
                <c:pt idx="152">
                  <c:v>-121.18</c:v>
                </c:pt>
                <c:pt idx="153">
                  <c:v>-121.06</c:v>
                </c:pt>
                <c:pt idx="154">
                  <c:v>-120.94</c:v>
                </c:pt>
                <c:pt idx="155">
                  <c:v>-120.83</c:v>
                </c:pt>
                <c:pt idx="156">
                  <c:v>-120.71</c:v>
                </c:pt>
                <c:pt idx="157">
                  <c:v>-120.6</c:v>
                </c:pt>
                <c:pt idx="158">
                  <c:v>-120.47</c:v>
                </c:pt>
                <c:pt idx="159">
                  <c:v>-120.34</c:v>
                </c:pt>
                <c:pt idx="160">
                  <c:v>-120.24</c:v>
                </c:pt>
                <c:pt idx="161">
                  <c:v>-120.14</c:v>
                </c:pt>
                <c:pt idx="162">
                  <c:v>-120.03</c:v>
                </c:pt>
                <c:pt idx="163">
                  <c:v>-119.94</c:v>
                </c:pt>
                <c:pt idx="164">
                  <c:v>-119.82</c:v>
                </c:pt>
                <c:pt idx="165">
                  <c:v>-119.69</c:v>
                </c:pt>
                <c:pt idx="166">
                  <c:v>-119.55</c:v>
                </c:pt>
                <c:pt idx="167">
                  <c:v>-119.4</c:v>
                </c:pt>
                <c:pt idx="168">
                  <c:v>-119.25</c:v>
                </c:pt>
                <c:pt idx="169">
                  <c:v>-119.07</c:v>
                </c:pt>
                <c:pt idx="170">
                  <c:v>-118.9</c:v>
                </c:pt>
                <c:pt idx="171">
                  <c:v>-118.73</c:v>
                </c:pt>
                <c:pt idx="172">
                  <c:v>-118.57</c:v>
                </c:pt>
                <c:pt idx="173">
                  <c:v>-118.42</c:v>
                </c:pt>
                <c:pt idx="174">
                  <c:v>-118.26</c:v>
                </c:pt>
                <c:pt idx="175">
                  <c:v>-118.13</c:v>
                </c:pt>
                <c:pt idx="176">
                  <c:v>-117.99</c:v>
                </c:pt>
                <c:pt idx="177">
                  <c:v>-117.86</c:v>
                </c:pt>
                <c:pt idx="178">
                  <c:v>-117.74</c:v>
                </c:pt>
                <c:pt idx="179">
                  <c:v>-117.61</c:v>
                </c:pt>
                <c:pt idx="180">
                  <c:v>-117.51</c:v>
                </c:pt>
                <c:pt idx="181">
                  <c:v>-117.39</c:v>
                </c:pt>
                <c:pt idx="182">
                  <c:v>-117.31</c:v>
                </c:pt>
                <c:pt idx="183">
                  <c:v>-117.2</c:v>
                </c:pt>
                <c:pt idx="184">
                  <c:v>-117.08</c:v>
                </c:pt>
                <c:pt idx="185">
                  <c:v>-116.97</c:v>
                </c:pt>
                <c:pt idx="186">
                  <c:v>-116.87</c:v>
                </c:pt>
                <c:pt idx="187">
                  <c:v>-116.77</c:v>
                </c:pt>
                <c:pt idx="188">
                  <c:v>-116.68</c:v>
                </c:pt>
                <c:pt idx="189">
                  <c:v>-116.57</c:v>
                </c:pt>
                <c:pt idx="190">
                  <c:v>-116.49</c:v>
                </c:pt>
                <c:pt idx="191">
                  <c:v>-116.38</c:v>
                </c:pt>
                <c:pt idx="192">
                  <c:v>-116.3</c:v>
                </c:pt>
                <c:pt idx="193">
                  <c:v>-116.18</c:v>
                </c:pt>
                <c:pt idx="194">
                  <c:v>-116.09</c:v>
                </c:pt>
                <c:pt idx="195">
                  <c:v>-116.01</c:v>
                </c:pt>
                <c:pt idx="196">
                  <c:v>-115.91</c:v>
                </c:pt>
                <c:pt idx="197">
                  <c:v>-115.84</c:v>
                </c:pt>
                <c:pt idx="198">
                  <c:v>-115.73</c:v>
                </c:pt>
                <c:pt idx="199">
                  <c:v>-115.65</c:v>
                </c:pt>
                <c:pt idx="200">
                  <c:v>-115.57</c:v>
                </c:pt>
                <c:pt idx="201">
                  <c:v>-115.49</c:v>
                </c:pt>
                <c:pt idx="202">
                  <c:v>-115.4</c:v>
                </c:pt>
                <c:pt idx="203">
                  <c:v>-115.31</c:v>
                </c:pt>
                <c:pt idx="204">
                  <c:v>-115.22</c:v>
                </c:pt>
                <c:pt idx="205">
                  <c:v>-115.15</c:v>
                </c:pt>
                <c:pt idx="206">
                  <c:v>-115.05</c:v>
                </c:pt>
                <c:pt idx="207">
                  <c:v>-114.93</c:v>
                </c:pt>
                <c:pt idx="208">
                  <c:v>-114.83</c:v>
                </c:pt>
                <c:pt idx="209">
                  <c:v>-114.7</c:v>
                </c:pt>
                <c:pt idx="210">
                  <c:v>-114.57</c:v>
                </c:pt>
                <c:pt idx="211">
                  <c:v>-114.44</c:v>
                </c:pt>
                <c:pt idx="212">
                  <c:v>-114.33</c:v>
                </c:pt>
                <c:pt idx="213">
                  <c:v>-114.25</c:v>
                </c:pt>
                <c:pt idx="214">
                  <c:v>-114.16</c:v>
                </c:pt>
                <c:pt idx="215">
                  <c:v>-114.07</c:v>
                </c:pt>
                <c:pt idx="216">
                  <c:v>-113.96</c:v>
                </c:pt>
                <c:pt idx="217">
                  <c:v>-113.87</c:v>
                </c:pt>
                <c:pt idx="218">
                  <c:v>-113.77</c:v>
                </c:pt>
                <c:pt idx="219">
                  <c:v>-113.7</c:v>
                </c:pt>
                <c:pt idx="220">
                  <c:v>-113.6</c:v>
                </c:pt>
                <c:pt idx="221">
                  <c:v>-113.53</c:v>
                </c:pt>
                <c:pt idx="222">
                  <c:v>-113.47</c:v>
                </c:pt>
                <c:pt idx="223">
                  <c:v>-113.39</c:v>
                </c:pt>
                <c:pt idx="224">
                  <c:v>-113.31</c:v>
                </c:pt>
                <c:pt idx="225">
                  <c:v>-113.22</c:v>
                </c:pt>
                <c:pt idx="226">
                  <c:v>-113.16</c:v>
                </c:pt>
                <c:pt idx="227">
                  <c:v>-113.1</c:v>
                </c:pt>
                <c:pt idx="228">
                  <c:v>-113.03</c:v>
                </c:pt>
                <c:pt idx="229">
                  <c:v>-112.98</c:v>
                </c:pt>
                <c:pt idx="230">
                  <c:v>-112.91</c:v>
                </c:pt>
                <c:pt idx="231">
                  <c:v>-112.86</c:v>
                </c:pt>
                <c:pt idx="232">
                  <c:v>-112.82</c:v>
                </c:pt>
                <c:pt idx="233">
                  <c:v>-112.77</c:v>
                </c:pt>
                <c:pt idx="234">
                  <c:v>-112.74</c:v>
                </c:pt>
                <c:pt idx="235">
                  <c:v>-112.68</c:v>
                </c:pt>
                <c:pt idx="236">
                  <c:v>-112.66</c:v>
                </c:pt>
                <c:pt idx="237">
                  <c:v>-112.62</c:v>
                </c:pt>
                <c:pt idx="238">
                  <c:v>-112.59</c:v>
                </c:pt>
                <c:pt idx="239">
                  <c:v>-112.55</c:v>
                </c:pt>
                <c:pt idx="240">
                  <c:v>-112.5</c:v>
                </c:pt>
                <c:pt idx="241">
                  <c:v>-112.45</c:v>
                </c:pt>
                <c:pt idx="242">
                  <c:v>-112.4</c:v>
                </c:pt>
                <c:pt idx="243">
                  <c:v>-112.34</c:v>
                </c:pt>
                <c:pt idx="244">
                  <c:v>-112.3</c:v>
                </c:pt>
                <c:pt idx="245">
                  <c:v>-112.24</c:v>
                </c:pt>
                <c:pt idx="246">
                  <c:v>-112.18</c:v>
                </c:pt>
                <c:pt idx="247">
                  <c:v>-112.11</c:v>
                </c:pt>
                <c:pt idx="248">
                  <c:v>-112.03</c:v>
                </c:pt>
                <c:pt idx="249">
                  <c:v>-111.93</c:v>
                </c:pt>
                <c:pt idx="250">
                  <c:v>-111.84</c:v>
                </c:pt>
                <c:pt idx="251">
                  <c:v>-111.77</c:v>
                </c:pt>
                <c:pt idx="252">
                  <c:v>-111.68</c:v>
                </c:pt>
                <c:pt idx="253">
                  <c:v>-111.61</c:v>
                </c:pt>
                <c:pt idx="254">
                  <c:v>-111.53</c:v>
                </c:pt>
                <c:pt idx="255">
                  <c:v>-111.46</c:v>
                </c:pt>
                <c:pt idx="256">
                  <c:v>-111.38</c:v>
                </c:pt>
                <c:pt idx="257">
                  <c:v>-111.32</c:v>
                </c:pt>
                <c:pt idx="258">
                  <c:v>-111.27</c:v>
                </c:pt>
                <c:pt idx="259">
                  <c:v>-111.21</c:v>
                </c:pt>
                <c:pt idx="260">
                  <c:v>-111.15</c:v>
                </c:pt>
                <c:pt idx="261">
                  <c:v>-111.12</c:v>
                </c:pt>
                <c:pt idx="262">
                  <c:v>-111.06</c:v>
                </c:pt>
                <c:pt idx="263">
                  <c:v>-111</c:v>
                </c:pt>
                <c:pt idx="264">
                  <c:v>-110.94</c:v>
                </c:pt>
                <c:pt idx="265">
                  <c:v>-110.89</c:v>
                </c:pt>
                <c:pt idx="266">
                  <c:v>-110.84</c:v>
                </c:pt>
                <c:pt idx="267">
                  <c:v>-110.8</c:v>
                </c:pt>
                <c:pt idx="268">
                  <c:v>-110.77</c:v>
                </c:pt>
                <c:pt idx="269">
                  <c:v>-110.76</c:v>
                </c:pt>
                <c:pt idx="270">
                  <c:v>-110.72</c:v>
                </c:pt>
                <c:pt idx="271">
                  <c:v>-110.7</c:v>
                </c:pt>
                <c:pt idx="272">
                  <c:v>-110.64</c:v>
                </c:pt>
                <c:pt idx="273">
                  <c:v>-110.61</c:v>
                </c:pt>
                <c:pt idx="274">
                  <c:v>-110.56</c:v>
                </c:pt>
                <c:pt idx="275">
                  <c:v>-110.52</c:v>
                </c:pt>
                <c:pt idx="276">
                  <c:v>-110.47</c:v>
                </c:pt>
                <c:pt idx="277">
                  <c:v>-110.45</c:v>
                </c:pt>
                <c:pt idx="278">
                  <c:v>-110.43</c:v>
                </c:pt>
                <c:pt idx="279">
                  <c:v>-110.4</c:v>
                </c:pt>
                <c:pt idx="280">
                  <c:v>-110.37</c:v>
                </c:pt>
                <c:pt idx="281">
                  <c:v>-110.36</c:v>
                </c:pt>
                <c:pt idx="282">
                  <c:v>-110.35</c:v>
                </c:pt>
                <c:pt idx="283">
                  <c:v>-110.33</c:v>
                </c:pt>
                <c:pt idx="284">
                  <c:v>-110.32</c:v>
                </c:pt>
                <c:pt idx="285">
                  <c:v>-110.31</c:v>
                </c:pt>
                <c:pt idx="286">
                  <c:v>-110.29</c:v>
                </c:pt>
                <c:pt idx="287">
                  <c:v>-110.27</c:v>
                </c:pt>
                <c:pt idx="288">
                  <c:v>-110.26</c:v>
                </c:pt>
                <c:pt idx="289">
                  <c:v>-110.23</c:v>
                </c:pt>
                <c:pt idx="290">
                  <c:v>-110.22</c:v>
                </c:pt>
                <c:pt idx="291">
                  <c:v>-110.18</c:v>
                </c:pt>
                <c:pt idx="292">
                  <c:v>-110.15</c:v>
                </c:pt>
                <c:pt idx="293">
                  <c:v>-110.11</c:v>
                </c:pt>
                <c:pt idx="294">
                  <c:v>-110.04</c:v>
                </c:pt>
                <c:pt idx="295">
                  <c:v>-110</c:v>
                </c:pt>
                <c:pt idx="296">
                  <c:v>-109.93</c:v>
                </c:pt>
                <c:pt idx="297">
                  <c:v>-109.89</c:v>
                </c:pt>
                <c:pt idx="298">
                  <c:v>-109.84</c:v>
                </c:pt>
                <c:pt idx="299">
                  <c:v>-109.77</c:v>
                </c:pt>
                <c:pt idx="300">
                  <c:v>-109.71</c:v>
                </c:pt>
                <c:pt idx="301">
                  <c:v>-109.65</c:v>
                </c:pt>
                <c:pt idx="302">
                  <c:v>-109.6</c:v>
                </c:pt>
                <c:pt idx="303">
                  <c:v>-109.54</c:v>
                </c:pt>
                <c:pt idx="304">
                  <c:v>-109.5</c:v>
                </c:pt>
                <c:pt idx="305">
                  <c:v>-109.47</c:v>
                </c:pt>
                <c:pt idx="306">
                  <c:v>-109.42</c:v>
                </c:pt>
                <c:pt idx="307">
                  <c:v>-109.4</c:v>
                </c:pt>
                <c:pt idx="308">
                  <c:v>-109.39</c:v>
                </c:pt>
                <c:pt idx="309">
                  <c:v>-109.37</c:v>
                </c:pt>
                <c:pt idx="310">
                  <c:v>-109.34</c:v>
                </c:pt>
                <c:pt idx="311">
                  <c:v>-109.33</c:v>
                </c:pt>
                <c:pt idx="312">
                  <c:v>-109.32</c:v>
                </c:pt>
                <c:pt idx="313">
                  <c:v>-109.3</c:v>
                </c:pt>
                <c:pt idx="314">
                  <c:v>-109.27</c:v>
                </c:pt>
                <c:pt idx="315">
                  <c:v>-109.25</c:v>
                </c:pt>
                <c:pt idx="316">
                  <c:v>-109.22</c:v>
                </c:pt>
                <c:pt idx="317">
                  <c:v>-109.17</c:v>
                </c:pt>
                <c:pt idx="318">
                  <c:v>-109.12</c:v>
                </c:pt>
                <c:pt idx="319">
                  <c:v>-109.05</c:v>
                </c:pt>
                <c:pt idx="320">
                  <c:v>-108.97</c:v>
                </c:pt>
                <c:pt idx="321">
                  <c:v>-108.91</c:v>
                </c:pt>
                <c:pt idx="322">
                  <c:v>-108.81</c:v>
                </c:pt>
                <c:pt idx="323">
                  <c:v>-108.72</c:v>
                </c:pt>
                <c:pt idx="324">
                  <c:v>-108.64</c:v>
                </c:pt>
                <c:pt idx="325">
                  <c:v>-108.56</c:v>
                </c:pt>
                <c:pt idx="326">
                  <c:v>-108.48</c:v>
                </c:pt>
                <c:pt idx="327">
                  <c:v>-108.42</c:v>
                </c:pt>
                <c:pt idx="328">
                  <c:v>-108.37</c:v>
                </c:pt>
                <c:pt idx="329">
                  <c:v>-108.33</c:v>
                </c:pt>
                <c:pt idx="330">
                  <c:v>-108.31</c:v>
                </c:pt>
                <c:pt idx="331">
                  <c:v>-108.29</c:v>
                </c:pt>
                <c:pt idx="332">
                  <c:v>-108.32</c:v>
                </c:pt>
                <c:pt idx="333">
                  <c:v>-108.34</c:v>
                </c:pt>
                <c:pt idx="334">
                  <c:v>-108.37</c:v>
                </c:pt>
                <c:pt idx="335">
                  <c:v>-108.4</c:v>
                </c:pt>
                <c:pt idx="336">
                  <c:v>-108.43</c:v>
                </c:pt>
                <c:pt idx="337">
                  <c:v>-108.46</c:v>
                </c:pt>
                <c:pt idx="338">
                  <c:v>-108.48</c:v>
                </c:pt>
                <c:pt idx="339">
                  <c:v>-108.51</c:v>
                </c:pt>
                <c:pt idx="340">
                  <c:v>-108.5</c:v>
                </c:pt>
                <c:pt idx="341">
                  <c:v>-108.49</c:v>
                </c:pt>
                <c:pt idx="342">
                  <c:v>-108.48</c:v>
                </c:pt>
                <c:pt idx="343">
                  <c:v>-108.47</c:v>
                </c:pt>
                <c:pt idx="344">
                  <c:v>-108.47</c:v>
                </c:pt>
                <c:pt idx="345">
                  <c:v>-108.48</c:v>
                </c:pt>
                <c:pt idx="346">
                  <c:v>-108.47</c:v>
                </c:pt>
                <c:pt idx="347">
                  <c:v>-108.46</c:v>
                </c:pt>
                <c:pt idx="348">
                  <c:v>-108.46</c:v>
                </c:pt>
                <c:pt idx="349">
                  <c:v>-108.46</c:v>
                </c:pt>
                <c:pt idx="350">
                  <c:v>-108.45</c:v>
                </c:pt>
                <c:pt idx="351">
                  <c:v>-108.44</c:v>
                </c:pt>
                <c:pt idx="352">
                  <c:v>-108.42</c:v>
                </c:pt>
                <c:pt idx="353">
                  <c:v>-108.4</c:v>
                </c:pt>
                <c:pt idx="354">
                  <c:v>-108.4</c:v>
                </c:pt>
                <c:pt idx="355">
                  <c:v>-108.38</c:v>
                </c:pt>
                <c:pt idx="356">
                  <c:v>-108.37</c:v>
                </c:pt>
                <c:pt idx="357">
                  <c:v>-108.36</c:v>
                </c:pt>
                <c:pt idx="358">
                  <c:v>-108.36</c:v>
                </c:pt>
                <c:pt idx="359">
                  <c:v>-108.36</c:v>
                </c:pt>
                <c:pt idx="360">
                  <c:v>-108.37</c:v>
                </c:pt>
                <c:pt idx="361">
                  <c:v>-108.37</c:v>
                </c:pt>
                <c:pt idx="362">
                  <c:v>-108.38</c:v>
                </c:pt>
                <c:pt idx="363">
                  <c:v>-108.38</c:v>
                </c:pt>
                <c:pt idx="364">
                  <c:v>-108.37</c:v>
                </c:pt>
                <c:pt idx="365">
                  <c:v>-108.36</c:v>
                </c:pt>
                <c:pt idx="366">
                  <c:v>-108.35</c:v>
                </c:pt>
                <c:pt idx="367">
                  <c:v>-108.35</c:v>
                </c:pt>
                <c:pt idx="368">
                  <c:v>-108.33</c:v>
                </c:pt>
                <c:pt idx="369">
                  <c:v>-108.33</c:v>
                </c:pt>
                <c:pt idx="370">
                  <c:v>-108.31</c:v>
                </c:pt>
                <c:pt idx="371">
                  <c:v>-108.3</c:v>
                </c:pt>
                <c:pt idx="372">
                  <c:v>-108.29</c:v>
                </c:pt>
                <c:pt idx="373">
                  <c:v>-108.28</c:v>
                </c:pt>
                <c:pt idx="374">
                  <c:v>-108.28</c:v>
                </c:pt>
                <c:pt idx="375">
                  <c:v>-108.27</c:v>
                </c:pt>
                <c:pt idx="376">
                  <c:v>-108.28</c:v>
                </c:pt>
                <c:pt idx="377">
                  <c:v>-108.29</c:v>
                </c:pt>
                <c:pt idx="378">
                  <c:v>-108.29</c:v>
                </c:pt>
                <c:pt idx="379">
                  <c:v>-108.3</c:v>
                </c:pt>
                <c:pt idx="380">
                  <c:v>-108.3</c:v>
                </c:pt>
                <c:pt idx="381">
                  <c:v>-108.29</c:v>
                </c:pt>
                <c:pt idx="382">
                  <c:v>-108.27</c:v>
                </c:pt>
                <c:pt idx="383">
                  <c:v>-108.26</c:v>
                </c:pt>
                <c:pt idx="384">
                  <c:v>-108.24</c:v>
                </c:pt>
                <c:pt idx="385">
                  <c:v>-108.23</c:v>
                </c:pt>
                <c:pt idx="386">
                  <c:v>-108.22</c:v>
                </c:pt>
                <c:pt idx="387">
                  <c:v>-108.22</c:v>
                </c:pt>
                <c:pt idx="388">
                  <c:v>-108.19</c:v>
                </c:pt>
                <c:pt idx="389">
                  <c:v>-108.18</c:v>
                </c:pt>
                <c:pt idx="390">
                  <c:v>-108.17</c:v>
                </c:pt>
                <c:pt idx="391">
                  <c:v>-108.14</c:v>
                </c:pt>
                <c:pt idx="392">
                  <c:v>-108.13</c:v>
                </c:pt>
                <c:pt idx="393">
                  <c:v>-108.14</c:v>
                </c:pt>
                <c:pt idx="394">
                  <c:v>-108.13</c:v>
                </c:pt>
                <c:pt idx="395">
                  <c:v>-108.13</c:v>
                </c:pt>
                <c:pt idx="396">
                  <c:v>-108.14</c:v>
                </c:pt>
                <c:pt idx="397">
                  <c:v>-108.13</c:v>
                </c:pt>
                <c:pt idx="398">
                  <c:v>-108.13</c:v>
                </c:pt>
                <c:pt idx="399">
                  <c:v>-108.14</c:v>
                </c:pt>
                <c:pt idx="400">
                  <c:v>-108.13</c:v>
                </c:pt>
                <c:pt idx="401">
                  <c:v>-108.13</c:v>
                </c:pt>
                <c:pt idx="402">
                  <c:v>-108.12</c:v>
                </c:pt>
                <c:pt idx="403">
                  <c:v>-108.12</c:v>
                </c:pt>
                <c:pt idx="404">
                  <c:v>-108.12</c:v>
                </c:pt>
                <c:pt idx="405">
                  <c:v>-108.1</c:v>
                </c:pt>
                <c:pt idx="406">
                  <c:v>-108.09</c:v>
                </c:pt>
                <c:pt idx="407">
                  <c:v>-108.07</c:v>
                </c:pt>
                <c:pt idx="408">
                  <c:v>-108.05</c:v>
                </c:pt>
                <c:pt idx="409">
                  <c:v>-108.02</c:v>
                </c:pt>
                <c:pt idx="410">
                  <c:v>-107.99</c:v>
                </c:pt>
                <c:pt idx="411">
                  <c:v>-107.95</c:v>
                </c:pt>
                <c:pt idx="412">
                  <c:v>-107.92</c:v>
                </c:pt>
                <c:pt idx="413">
                  <c:v>-107.88</c:v>
                </c:pt>
                <c:pt idx="414">
                  <c:v>-107.86</c:v>
                </c:pt>
                <c:pt idx="415">
                  <c:v>-107.84</c:v>
                </c:pt>
                <c:pt idx="416">
                  <c:v>-107.83</c:v>
                </c:pt>
                <c:pt idx="417">
                  <c:v>-107.82</c:v>
                </c:pt>
                <c:pt idx="418">
                  <c:v>-107.8</c:v>
                </c:pt>
                <c:pt idx="419">
                  <c:v>-107.79</c:v>
                </c:pt>
                <c:pt idx="420">
                  <c:v>-107.78</c:v>
                </c:pt>
                <c:pt idx="421">
                  <c:v>-107.77</c:v>
                </c:pt>
                <c:pt idx="422">
                  <c:v>-107.74</c:v>
                </c:pt>
                <c:pt idx="423">
                  <c:v>-107.73</c:v>
                </c:pt>
                <c:pt idx="424">
                  <c:v>-107.71</c:v>
                </c:pt>
                <c:pt idx="425">
                  <c:v>-107.7</c:v>
                </c:pt>
                <c:pt idx="426">
                  <c:v>-107.68</c:v>
                </c:pt>
                <c:pt idx="427">
                  <c:v>-107.67</c:v>
                </c:pt>
                <c:pt idx="428">
                  <c:v>-107.65</c:v>
                </c:pt>
                <c:pt idx="429">
                  <c:v>-107.64</c:v>
                </c:pt>
                <c:pt idx="430">
                  <c:v>-107.63</c:v>
                </c:pt>
                <c:pt idx="431">
                  <c:v>-107.62</c:v>
                </c:pt>
                <c:pt idx="432">
                  <c:v>-107.62</c:v>
                </c:pt>
                <c:pt idx="433">
                  <c:v>-107.61</c:v>
                </c:pt>
                <c:pt idx="434">
                  <c:v>-107.61</c:v>
                </c:pt>
                <c:pt idx="435">
                  <c:v>-107.6</c:v>
                </c:pt>
                <c:pt idx="436">
                  <c:v>-107.6</c:v>
                </c:pt>
                <c:pt idx="437">
                  <c:v>-107.6</c:v>
                </c:pt>
                <c:pt idx="438">
                  <c:v>-107.59</c:v>
                </c:pt>
                <c:pt idx="439">
                  <c:v>-107.6</c:v>
                </c:pt>
                <c:pt idx="440">
                  <c:v>-107.59</c:v>
                </c:pt>
                <c:pt idx="441">
                  <c:v>-107.58</c:v>
                </c:pt>
                <c:pt idx="442">
                  <c:v>-107.57</c:v>
                </c:pt>
                <c:pt idx="443">
                  <c:v>-107.56</c:v>
                </c:pt>
                <c:pt idx="444">
                  <c:v>-107.56</c:v>
                </c:pt>
                <c:pt idx="445">
                  <c:v>-107.54</c:v>
                </c:pt>
                <c:pt idx="446">
                  <c:v>-107.52</c:v>
                </c:pt>
                <c:pt idx="447">
                  <c:v>-107.51</c:v>
                </c:pt>
                <c:pt idx="448">
                  <c:v>-107.48</c:v>
                </c:pt>
                <c:pt idx="449">
                  <c:v>-107.45</c:v>
                </c:pt>
                <c:pt idx="450">
                  <c:v>-107.42</c:v>
                </c:pt>
                <c:pt idx="451">
                  <c:v>-107.4</c:v>
                </c:pt>
                <c:pt idx="452">
                  <c:v>-107.38</c:v>
                </c:pt>
                <c:pt idx="453">
                  <c:v>-107.35</c:v>
                </c:pt>
                <c:pt idx="454">
                  <c:v>-107.35</c:v>
                </c:pt>
                <c:pt idx="455">
                  <c:v>-107.35</c:v>
                </c:pt>
                <c:pt idx="456">
                  <c:v>-107.36</c:v>
                </c:pt>
                <c:pt idx="457">
                  <c:v>-107.37</c:v>
                </c:pt>
                <c:pt idx="458">
                  <c:v>-107.4</c:v>
                </c:pt>
                <c:pt idx="459">
                  <c:v>-107.43</c:v>
                </c:pt>
                <c:pt idx="460">
                  <c:v>-107.45</c:v>
                </c:pt>
                <c:pt idx="461">
                  <c:v>-107.46</c:v>
                </c:pt>
                <c:pt idx="462">
                  <c:v>-107.47</c:v>
                </c:pt>
                <c:pt idx="463">
                  <c:v>-107.48</c:v>
                </c:pt>
                <c:pt idx="464">
                  <c:v>-107.49</c:v>
                </c:pt>
                <c:pt idx="465">
                  <c:v>-107.47</c:v>
                </c:pt>
                <c:pt idx="466">
                  <c:v>-107.46</c:v>
                </c:pt>
                <c:pt idx="467">
                  <c:v>-107.46</c:v>
                </c:pt>
                <c:pt idx="468">
                  <c:v>-107.46</c:v>
                </c:pt>
                <c:pt idx="469">
                  <c:v>-107.45</c:v>
                </c:pt>
                <c:pt idx="470">
                  <c:v>-107.45</c:v>
                </c:pt>
                <c:pt idx="471">
                  <c:v>-107.46</c:v>
                </c:pt>
                <c:pt idx="472">
                  <c:v>-107.45</c:v>
                </c:pt>
                <c:pt idx="473">
                  <c:v>-107.46</c:v>
                </c:pt>
                <c:pt idx="474">
                  <c:v>-107.46</c:v>
                </c:pt>
                <c:pt idx="475">
                  <c:v>-107.44</c:v>
                </c:pt>
                <c:pt idx="476">
                  <c:v>-107.42</c:v>
                </c:pt>
                <c:pt idx="477">
                  <c:v>-107.41</c:v>
                </c:pt>
                <c:pt idx="478">
                  <c:v>-107.41</c:v>
                </c:pt>
                <c:pt idx="479">
                  <c:v>-107.41</c:v>
                </c:pt>
                <c:pt idx="480">
                  <c:v>-107.41</c:v>
                </c:pt>
                <c:pt idx="481">
                  <c:v>-107.41</c:v>
                </c:pt>
                <c:pt idx="482">
                  <c:v>-107.42</c:v>
                </c:pt>
                <c:pt idx="483">
                  <c:v>-107.42</c:v>
                </c:pt>
                <c:pt idx="484">
                  <c:v>-107.44</c:v>
                </c:pt>
                <c:pt idx="485">
                  <c:v>-107.44</c:v>
                </c:pt>
                <c:pt idx="486">
                  <c:v>-107.44</c:v>
                </c:pt>
                <c:pt idx="487">
                  <c:v>-107.45</c:v>
                </c:pt>
                <c:pt idx="488">
                  <c:v>-107.45</c:v>
                </c:pt>
                <c:pt idx="489">
                  <c:v>-107.45</c:v>
                </c:pt>
                <c:pt idx="490">
                  <c:v>-107.45</c:v>
                </c:pt>
                <c:pt idx="491">
                  <c:v>-107.44</c:v>
                </c:pt>
                <c:pt idx="492">
                  <c:v>-107.43</c:v>
                </c:pt>
                <c:pt idx="493">
                  <c:v>-107.42</c:v>
                </c:pt>
                <c:pt idx="494">
                  <c:v>-107.41</c:v>
                </c:pt>
                <c:pt idx="495">
                  <c:v>-107.4</c:v>
                </c:pt>
                <c:pt idx="496">
                  <c:v>-107.39</c:v>
                </c:pt>
                <c:pt idx="497">
                  <c:v>-107.37</c:v>
                </c:pt>
                <c:pt idx="498">
                  <c:v>-107.36</c:v>
                </c:pt>
                <c:pt idx="499">
                  <c:v>-107.35</c:v>
                </c:pt>
                <c:pt idx="500">
                  <c:v>-107.35</c:v>
                </c:pt>
                <c:pt idx="501">
                  <c:v>-107.34</c:v>
                </c:pt>
                <c:pt idx="502">
                  <c:v>-107.36</c:v>
                </c:pt>
                <c:pt idx="503">
                  <c:v>-107.37</c:v>
                </c:pt>
                <c:pt idx="504">
                  <c:v>-107.4</c:v>
                </c:pt>
                <c:pt idx="505">
                  <c:v>-107.41</c:v>
                </c:pt>
                <c:pt idx="506">
                  <c:v>-107.48</c:v>
                </c:pt>
                <c:pt idx="507">
                  <c:v>-107.52</c:v>
                </c:pt>
                <c:pt idx="508">
                  <c:v>-107.57</c:v>
                </c:pt>
                <c:pt idx="509">
                  <c:v>-107.63</c:v>
                </c:pt>
                <c:pt idx="510">
                  <c:v>-107.69</c:v>
                </c:pt>
                <c:pt idx="511">
                  <c:v>-107.74</c:v>
                </c:pt>
                <c:pt idx="512">
                  <c:v>-107.79</c:v>
                </c:pt>
                <c:pt idx="513">
                  <c:v>-107.83</c:v>
                </c:pt>
                <c:pt idx="514">
                  <c:v>-107.86</c:v>
                </c:pt>
                <c:pt idx="515">
                  <c:v>-107.91</c:v>
                </c:pt>
                <c:pt idx="516">
                  <c:v>-107.93</c:v>
                </c:pt>
                <c:pt idx="517">
                  <c:v>-107.96</c:v>
                </c:pt>
                <c:pt idx="518">
                  <c:v>-107.98</c:v>
                </c:pt>
                <c:pt idx="519">
                  <c:v>-108</c:v>
                </c:pt>
                <c:pt idx="520">
                  <c:v>-108.01</c:v>
                </c:pt>
                <c:pt idx="521">
                  <c:v>-108.02</c:v>
                </c:pt>
                <c:pt idx="522">
                  <c:v>-108.04</c:v>
                </c:pt>
                <c:pt idx="523">
                  <c:v>-108.05</c:v>
                </c:pt>
                <c:pt idx="524">
                  <c:v>-108.08</c:v>
                </c:pt>
                <c:pt idx="525">
                  <c:v>-108.12</c:v>
                </c:pt>
                <c:pt idx="526">
                  <c:v>-108.16</c:v>
                </c:pt>
                <c:pt idx="527">
                  <c:v>-108.2</c:v>
                </c:pt>
                <c:pt idx="528">
                  <c:v>-108.25</c:v>
                </c:pt>
                <c:pt idx="529">
                  <c:v>-108.29</c:v>
                </c:pt>
                <c:pt idx="530">
                  <c:v>-108.34</c:v>
                </c:pt>
                <c:pt idx="531">
                  <c:v>-108.38</c:v>
                </c:pt>
                <c:pt idx="532">
                  <c:v>-108.41</c:v>
                </c:pt>
                <c:pt idx="533">
                  <c:v>-108.42</c:v>
                </c:pt>
                <c:pt idx="534">
                  <c:v>-108.44</c:v>
                </c:pt>
                <c:pt idx="535">
                  <c:v>-108.43</c:v>
                </c:pt>
                <c:pt idx="536">
                  <c:v>-108.43</c:v>
                </c:pt>
                <c:pt idx="537">
                  <c:v>-108.4</c:v>
                </c:pt>
                <c:pt idx="538">
                  <c:v>-108.37</c:v>
                </c:pt>
                <c:pt idx="539">
                  <c:v>-108.33</c:v>
                </c:pt>
                <c:pt idx="540">
                  <c:v>-108.28</c:v>
                </c:pt>
                <c:pt idx="541">
                  <c:v>-108.23</c:v>
                </c:pt>
                <c:pt idx="542">
                  <c:v>-108.17</c:v>
                </c:pt>
                <c:pt idx="543">
                  <c:v>-108.1</c:v>
                </c:pt>
                <c:pt idx="544">
                  <c:v>-108.04</c:v>
                </c:pt>
                <c:pt idx="545">
                  <c:v>-107.98</c:v>
                </c:pt>
                <c:pt idx="546">
                  <c:v>-107.93</c:v>
                </c:pt>
                <c:pt idx="547">
                  <c:v>-107.87</c:v>
                </c:pt>
                <c:pt idx="548">
                  <c:v>-107.8</c:v>
                </c:pt>
                <c:pt idx="549">
                  <c:v>-107.73</c:v>
                </c:pt>
                <c:pt idx="550">
                  <c:v>-107.68</c:v>
                </c:pt>
                <c:pt idx="551">
                  <c:v>-107.61</c:v>
                </c:pt>
                <c:pt idx="552">
                  <c:v>-107.56</c:v>
                </c:pt>
                <c:pt idx="553">
                  <c:v>-107.52</c:v>
                </c:pt>
                <c:pt idx="554">
                  <c:v>-107.49</c:v>
                </c:pt>
                <c:pt idx="555">
                  <c:v>-107.46</c:v>
                </c:pt>
                <c:pt idx="556">
                  <c:v>-107.44</c:v>
                </c:pt>
                <c:pt idx="557">
                  <c:v>-107.44</c:v>
                </c:pt>
                <c:pt idx="558">
                  <c:v>-107.43</c:v>
                </c:pt>
                <c:pt idx="559">
                  <c:v>-107.43</c:v>
                </c:pt>
                <c:pt idx="560">
                  <c:v>-107.44</c:v>
                </c:pt>
                <c:pt idx="561">
                  <c:v>-107.45</c:v>
                </c:pt>
                <c:pt idx="562">
                  <c:v>-107.45</c:v>
                </c:pt>
                <c:pt idx="563">
                  <c:v>-107.47</c:v>
                </c:pt>
                <c:pt idx="564">
                  <c:v>-107.48</c:v>
                </c:pt>
                <c:pt idx="565">
                  <c:v>-107.48</c:v>
                </c:pt>
                <c:pt idx="566">
                  <c:v>-107.5</c:v>
                </c:pt>
                <c:pt idx="567">
                  <c:v>-107.51</c:v>
                </c:pt>
                <c:pt idx="568">
                  <c:v>-107.51</c:v>
                </c:pt>
                <c:pt idx="569">
                  <c:v>-107.53</c:v>
                </c:pt>
                <c:pt idx="570">
                  <c:v>-107.54</c:v>
                </c:pt>
                <c:pt idx="571">
                  <c:v>-107.55</c:v>
                </c:pt>
                <c:pt idx="572">
                  <c:v>-107.58</c:v>
                </c:pt>
                <c:pt idx="573">
                  <c:v>-107.6</c:v>
                </c:pt>
                <c:pt idx="574">
                  <c:v>-107.61</c:v>
                </c:pt>
                <c:pt idx="575">
                  <c:v>-107.63</c:v>
                </c:pt>
                <c:pt idx="576">
                  <c:v>-107.64</c:v>
                </c:pt>
                <c:pt idx="577">
                  <c:v>-107.65</c:v>
                </c:pt>
                <c:pt idx="578">
                  <c:v>-107.67</c:v>
                </c:pt>
                <c:pt idx="579">
                  <c:v>-107.68</c:v>
                </c:pt>
                <c:pt idx="580">
                  <c:v>-107.69</c:v>
                </c:pt>
                <c:pt idx="581">
                  <c:v>-107.7</c:v>
                </c:pt>
                <c:pt idx="582">
                  <c:v>-107.72</c:v>
                </c:pt>
                <c:pt idx="583">
                  <c:v>-107.73</c:v>
                </c:pt>
                <c:pt idx="584">
                  <c:v>-107.76</c:v>
                </c:pt>
                <c:pt idx="585">
                  <c:v>-107.77</c:v>
                </c:pt>
                <c:pt idx="586">
                  <c:v>-107.78</c:v>
                </c:pt>
                <c:pt idx="587">
                  <c:v>-107.79</c:v>
                </c:pt>
                <c:pt idx="588">
                  <c:v>-107.8</c:v>
                </c:pt>
                <c:pt idx="589">
                  <c:v>-107.82</c:v>
                </c:pt>
                <c:pt idx="590">
                  <c:v>-107.82</c:v>
                </c:pt>
                <c:pt idx="591">
                  <c:v>-107.83</c:v>
                </c:pt>
                <c:pt idx="592">
                  <c:v>-107.83</c:v>
                </c:pt>
                <c:pt idx="593">
                  <c:v>-107.82</c:v>
                </c:pt>
                <c:pt idx="594">
                  <c:v>-107.82</c:v>
                </c:pt>
                <c:pt idx="595">
                  <c:v>-107.81</c:v>
                </c:pt>
                <c:pt idx="596">
                  <c:v>-107.81</c:v>
                </c:pt>
                <c:pt idx="597">
                  <c:v>-107.79</c:v>
                </c:pt>
                <c:pt idx="598">
                  <c:v>-107.8</c:v>
                </c:pt>
                <c:pt idx="599">
                  <c:v>-107.79</c:v>
                </c:pt>
                <c:pt idx="600">
                  <c:v>-107.8</c:v>
                </c:pt>
                <c:pt idx="601">
                  <c:v>-107.8</c:v>
                </c:pt>
                <c:pt idx="602">
                  <c:v>-107.78</c:v>
                </c:pt>
                <c:pt idx="603">
                  <c:v>-107.79</c:v>
                </c:pt>
                <c:pt idx="604">
                  <c:v>-107.77</c:v>
                </c:pt>
                <c:pt idx="605">
                  <c:v>-107.76</c:v>
                </c:pt>
                <c:pt idx="606">
                  <c:v>-107.76</c:v>
                </c:pt>
                <c:pt idx="607">
                  <c:v>-107.75</c:v>
                </c:pt>
                <c:pt idx="608">
                  <c:v>-107.74</c:v>
                </c:pt>
                <c:pt idx="609">
                  <c:v>-107.73</c:v>
                </c:pt>
                <c:pt idx="610">
                  <c:v>-107.72</c:v>
                </c:pt>
                <c:pt idx="611">
                  <c:v>-107.7</c:v>
                </c:pt>
                <c:pt idx="612">
                  <c:v>-107.69</c:v>
                </c:pt>
                <c:pt idx="613">
                  <c:v>-107.68</c:v>
                </c:pt>
                <c:pt idx="614">
                  <c:v>-107.66</c:v>
                </c:pt>
                <c:pt idx="615">
                  <c:v>-107.65</c:v>
                </c:pt>
                <c:pt idx="616">
                  <c:v>-107.63</c:v>
                </c:pt>
                <c:pt idx="617">
                  <c:v>-107.62</c:v>
                </c:pt>
                <c:pt idx="618">
                  <c:v>-107.6</c:v>
                </c:pt>
                <c:pt idx="619">
                  <c:v>-107.6</c:v>
                </c:pt>
                <c:pt idx="620">
                  <c:v>-107.58</c:v>
                </c:pt>
                <c:pt idx="621">
                  <c:v>-107.59</c:v>
                </c:pt>
                <c:pt idx="622">
                  <c:v>-107.59</c:v>
                </c:pt>
                <c:pt idx="623">
                  <c:v>-107.59</c:v>
                </c:pt>
                <c:pt idx="624">
                  <c:v>-107.59</c:v>
                </c:pt>
                <c:pt idx="625">
                  <c:v>-107.58</c:v>
                </c:pt>
                <c:pt idx="626">
                  <c:v>-107.59</c:v>
                </c:pt>
                <c:pt idx="627">
                  <c:v>-107.57</c:v>
                </c:pt>
                <c:pt idx="628">
                  <c:v>-107.58</c:v>
                </c:pt>
                <c:pt idx="629">
                  <c:v>-107.58</c:v>
                </c:pt>
                <c:pt idx="630">
                  <c:v>-107.58</c:v>
                </c:pt>
                <c:pt idx="631">
                  <c:v>-107.59</c:v>
                </c:pt>
                <c:pt idx="632">
                  <c:v>-107.59</c:v>
                </c:pt>
                <c:pt idx="633">
                  <c:v>-107.6</c:v>
                </c:pt>
                <c:pt idx="634">
                  <c:v>-107.6</c:v>
                </c:pt>
                <c:pt idx="635">
                  <c:v>-107.6</c:v>
                </c:pt>
                <c:pt idx="636">
                  <c:v>-107.6</c:v>
                </c:pt>
                <c:pt idx="637">
                  <c:v>-107.59</c:v>
                </c:pt>
                <c:pt idx="638">
                  <c:v>-107.6</c:v>
                </c:pt>
                <c:pt idx="639">
                  <c:v>-107.6</c:v>
                </c:pt>
                <c:pt idx="640">
                  <c:v>-107.6</c:v>
                </c:pt>
                <c:pt idx="641">
                  <c:v>-107.6</c:v>
                </c:pt>
                <c:pt idx="642">
                  <c:v>-107.62</c:v>
                </c:pt>
                <c:pt idx="643">
                  <c:v>-107.62</c:v>
                </c:pt>
                <c:pt idx="644">
                  <c:v>-107.62</c:v>
                </c:pt>
                <c:pt idx="645">
                  <c:v>-107.61</c:v>
                </c:pt>
                <c:pt idx="646">
                  <c:v>-107.61</c:v>
                </c:pt>
                <c:pt idx="647">
                  <c:v>-107.59</c:v>
                </c:pt>
                <c:pt idx="648">
                  <c:v>-107.59</c:v>
                </c:pt>
                <c:pt idx="649">
                  <c:v>-107.59</c:v>
                </c:pt>
                <c:pt idx="650">
                  <c:v>-107.59</c:v>
                </c:pt>
                <c:pt idx="651">
                  <c:v>-107.6</c:v>
                </c:pt>
                <c:pt idx="652">
                  <c:v>-107.61</c:v>
                </c:pt>
                <c:pt idx="653">
                  <c:v>-107.62</c:v>
                </c:pt>
                <c:pt idx="654">
                  <c:v>-107.63</c:v>
                </c:pt>
                <c:pt idx="655">
                  <c:v>-107.64</c:v>
                </c:pt>
                <c:pt idx="656">
                  <c:v>-107.64</c:v>
                </c:pt>
                <c:pt idx="657">
                  <c:v>-107.64</c:v>
                </c:pt>
                <c:pt idx="658">
                  <c:v>-107.66</c:v>
                </c:pt>
                <c:pt idx="659">
                  <c:v>-107.68</c:v>
                </c:pt>
                <c:pt idx="660">
                  <c:v>-107.7</c:v>
                </c:pt>
                <c:pt idx="661">
                  <c:v>-107.73</c:v>
                </c:pt>
                <c:pt idx="662">
                  <c:v>-107.76</c:v>
                </c:pt>
                <c:pt idx="663">
                  <c:v>-107.78</c:v>
                </c:pt>
                <c:pt idx="664">
                  <c:v>-107.8</c:v>
                </c:pt>
                <c:pt idx="665">
                  <c:v>-107.81</c:v>
                </c:pt>
                <c:pt idx="666">
                  <c:v>-107.82</c:v>
                </c:pt>
                <c:pt idx="667">
                  <c:v>-107.82</c:v>
                </c:pt>
                <c:pt idx="668">
                  <c:v>-107.84</c:v>
                </c:pt>
                <c:pt idx="669">
                  <c:v>-107.85</c:v>
                </c:pt>
                <c:pt idx="670">
                  <c:v>-107.87</c:v>
                </c:pt>
                <c:pt idx="671">
                  <c:v>-107.88</c:v>
                </c:pt>
                <c:pt idx="672">
                  <c:v>-107.89</c:v>
                </c:pt>
                <c:pt idx="673">
                  <c:v>-107.9</c:v>
                </c:pt>
                <c:pt idx="674">
                  <c:v>-107.9</c:v>
                </c:pt>
                <c:pt idx="675">
                  <c:v>-107.92</c:v>
                </c:pt>
                <c:pt idx="676">
                  <c:v>-107.94</c:v>
                </c:pt>
                <c:pt idx="677">
                  <c:v>-107.96</c:v>
                </c:pt>
                <c:pt idx="678">
                  <c:v>-107.97</c:v>
                </c:pt>
                <c:pt idx="679">
                  <c:v>-107.98</c:v>
                </c:pt>
                <c:pt idx="680">
                  <c:v>-108</c:v>
                </c:pt>
                <c:pt idx="681">
                  <c:v>-108.01</c:v>
                </c:pt>
                <c:pt idx="682">
                  <c:v>-108.02</c:v>
                </c:pt>
                <c:pt idx="683">
                  <c:v>-108.03</c:v>
                </c:pt>
                <c:pt idx="684">
                  <c:v>-108.05</c:v>
                </c:pt>
                <c:pt idx="685">
                  <c:v>-108.06</c:v>
                </c:pt>
                <c:pt idx="686">
                  <c:v>-108.07</c:v>
                </c:pt>
                <c:pt idx="687">
                  <c:v>-108.08</c:v>
                </c:pt>
                <c:pt idx="688">
                  <c:v>-108.1</c:v>
                </c:pt>
                <c:pt idx="689">
                  <c:v>-108.1</c:v>
                </c:pt>
                <c:pt idx="690">
                  <c:v>-108.1</c:v>
                </c:pt>
                <c:pt idx="691">
                  <c:v>-108.09</c:v>
                </c:pt>
                <c:pt idx="692">
                  <c:v>-108.08</c:v>
                </c:pt>
                <c:pt idx="693">
                  <c:v>-108.08</c:v>
                </c:pt>
                <c:pt idx="694">
                  <c:v>-108.08</c:v>
                </c:pt>
                <c:pt idx="695">
                  <c:v>-108.08</c:v>
                </c:pt>
                <c:pt idx="696">
                  <c:v>-108.08</c:v>
                </c:pt>
                <c:pt idx="697">
                  <c:v>-108.08</c:v>
                </c:pt>
                <c:pt idx="698">
                  <c:v>-108.08</c:v>
                </c:pt>
                <c:pt idx="699">
                  <c:v>-108.08</c:v>
                </c:pt>
                <c:pt idx="700">
                  <c:v>-108.08</c:v>
                </c:pt>
                <c:pt idx="701">
                  <c:v>-108.09</c:v>
                </c:pt>
                <c:pt idx="702">
                  <c:v>-108.1</c:v>
                </c:pt>
                <c:pt idx="703">
                  <c:v>-108.11</c:v>
                </c:pt>
                <c:pt idx="704">
                  <c:v>-108.12</c:v>
                </c:pt>
                <c:pt idx="705">
                  <c:v>-108.13</c:v>
                </c:pt>
                <c:pt idx="706">
                  <c:v>-108.15</c:v>
                </c:pt>
                <c:pt idx="707">
                  <c:v>-108.16</c:v>
                </c:pt>
                <c:pt idx="708">
                  <c:v>-108.18</c:v>
                </c:pt>
                <c:pt idx="709">
                  <c:v>-108.19</c:v>
                </c:pt>
                <c:pt idx="710">
                  <c:v>-108.2</c:v>
                </c:pt>
                <c:pt idx="711">
                  <c:v>-108.22</c:v>
                </c:pt>
                <c:pt idx="712">
                  <c:v>-108.23</c:v>
                </c:pt>
                <c:pt idx="713">
                  <c:v>-108.24</c:v>
                </c:pt>
                <c:pt idx="714">
                  <c:v>-108.25</c:v>
                </c:pt>
                <c:pt idx="715">
                  <c:v>-108.24</c:v>
                </c:pt>
                <c:pt idx="716">
                  <c:v>-108.24</c:v>
                </c:pt>
                <c:pt idx="717">
                  <c:v>-108.22</c:v>
                </c:pt>
                <c:pt idx="718">
                  <c:v>-108.22</c:v>
                </c:pt>
                <c:pt idx="719">
                  <c:v>-108.21</c:v>
                </c:pt>
                <c:pt idx="720">
                  <c:v>-108.19</c:v>
                </c:pt>
                <c:pt idx="721">
                  <c:v>-108.2</c:v>
                </c:pt>
                <c:pt idx="722">
                  <c:v>-108.2</c:v>
                </c:pt>
                <c:pt idx="723">
                  <c:v>-108.2</c:v>
                </c:pt>
                <c:pt idx="724">
                  <c:v>-108.2</c:v>
                </c:pt>
                <c:pt idx="725">
                  <c:v>-108.21</c:v>
                </c:pt>
                <c:pt idx="726">
                  <c:v>-108.21</c:v>
                </c:pt>
                <c:pt idx="727">
                  <c:v>-108.23</c:v>
                </c:pt>
                <c:pt idx="728">
                  <c:v>-108.24</c:v>
                </c:pt>
                <c:pt idx="729">
                  <c:v>-108.25</c:v>
                </c:pt>
                <c:pt idx="730">
                  <c:v>-108.25</c:v>
                </c:pt>
                <c:pt idx="731">
                  <c:v>-108.26</c:v>
                </c:pt>
                <c:pt idx="732">
                  <c:v>-108.26</c:v>
                </c:pt>
                <c:pt idx="733">
                  <c:v>-108.27</c:v>
                </c:pt>
                <c:pt idx="734">
                  <c:v>-108.27</c:v>
                </c:pt>
                <c:pt idx="735">
                  <c:v>-108.27</c:v>
                </c:pt>
                <c:pt idx="736">
                  <c:v>-108.26</c:v>
                </c:pt>
                <c:pt idx="737">
                  <c:v>-108.26</c:v>
                </c:pt>
                <c:pt idx="738">
                  <c:v>-108.25</c:v>
                </c:pt>
                <c:pt idx="739">
                  <c:v>-108.25</c:v>
                </c:pt>
                <c:pt idx="740">
                  <c:v>-108.24</c:v>
                </c:pt>
                <c:pt idx="741">
                  <c:v>-108.23</c:v>
                </c:pt>
                <c:pt idx="742">
                  <c:v>-108.22</c:v>
                </c:pt>
                <c:pt idx="743">
                  <c:v>-108.21</c:v>
                </c:pt>
                <c:pt idx="744">
                  <c:v>-108.19</c:v>
                </c:pt>
                <c:pt idx="745">
                  <c:v>-108.17</c:v>
                </c:pt>
                <c:pt idx="746">
                  <c:v>-108.17</c:v>
                </c:pt>
                <c:pt idx="747">
                  <c:v>-108.16</c:v>
                </c:pt>
                <c:pt idx="748">
                  <c:v>-108.16</c:v>
                </c:pt>
                <c:pt idx="749">
                  <c:v>-108.15</c:v>
                </c:pt>
                <c:pt idx="750">
                  <c:v>-108.15</c:v>
                </c:pt>
                <c:pt idx="751">
                  <c:v>-108.16</c:v>
                </c:pt>
                <c:pt idx="752">
                  <c:v>-108.15</c:v>
                </c:pt>
                <c:pt idx="753">
                  <c:v>-108.15</c:v>
                </c:pt>
                <c:pt idx="754">
                  <c:v>-108.14</c:v>
                </c:pt>
                <c:pt idx="755">
                  <c:v>-108.15</c:v>
                </c:pt>
                <c:pt idx="756">
                  <c:v>-108.15</c:v>
                </c:pt>
                <c:pt idx="757">
                  <c:v>-108.16</c:v>
                </c:pt>
                <c:pt idx="758">
                  <c:v>-108.16</c:v>
                </c:pt>
                <c:pt idx="759">
                  <c:v>-108.18</c:v>
                </c:pt>
                <c:pt idx="760">
                  <c:v>-108.19</c:v>
                </c:pt>
                <c:pt idx="761">
                  <c:v>-108.19</c:v>
                </c:pt>
                <c:pt idx="762">
                  <c:v>-108.2</c:v>
                </c:pt>
                <c:pt idx="763">
                  <c:v>-108.2</c:v>
                </c:pt>
                <c:pt idx="764">
                  <c:v>-108.2</c:v>
                </c:pt>
                <c:pt idx="765">
                  <c:v>-108.2</c:v>
                </c:pt>
                <c:pt idx="766">
                  <c:v>-108.2</c:v>
                </c:pt>
                <c:pt idx="767">
                  <c:v>-108.21</c:v>
                </c:pt>
                <c:pt idx="768">
                  <c:v>-108.21</c:v>
                </c:pt>
                <c:pt idx="769">
                  <c:v>-108.21</c:v>
                </c:pt>
                <c:pt idx="770">
                  <c:v>-108.21</c:v>
                </c:pt>
                <c:pt idx="771">
                  <c:v>-108.21</c:v>
                </c:pt>
                <c:pt idx="772">
                  <c:v>-108.22</c:v>
                </c:pt>
                <c:pt idx="773">
                  <c:v>-108.22</c:v>
                </c:pt>
                <c:pt idx="774">
                  <c:v>-108.23</c:v>
                </c:pt>
                <c:pt idx="775">
                  <c:v>-108.25</c:v>
                </c:pt>
                <c:pt idx="776">
                  <c:v>-108.26</c:v>
                </c:pt>
                <c:pt idx="777">
                  <c:v>-108.28</c:v>
                </c:pt>
                <c:pt idx="778">
                  <c:v>-108.29</c:v>
                </c:pt>
                <c:pt idx="779">
                  <c:v>-108.31</c:v>
                </c:pt>
                <c:pt idx="780">
                  <c:v>-108.32</c:v>
                </c:pt>
                <c:pt idx="781">
                  <c:v>-108.32</c:v>
                </c:pt>
                <c:pt idx="782">
                  <c:v>-108.33</c:v>
                </c:pt>
                <c:pt idx="783">
                  <c:v>-108.34</c:v>
                </c:pt>
                <c:pt idx="784">
                  <c:v>-108.34</c:v>
                </c:pt>
                <c:pt idx="785">
                  <c:v>-108.33</c:v>
                </c:pt>
                <c:pt idx="786">
                  <c:v>-108.33</c:v>
                </c:pt>
                <c:pt idx="787">
                  <c:v>-108.33</c:v>
                </c:pt>
                <c:pt idx="788">
                  <c:v>-108.31</c:v>
                </c:pt>
                <c:pt idx="789">
                  <c:v>-108.29</c:v>
                </c:pt>
                <c:pt idx="790">
                  <c:v>-108.27</c:v>
                </c:pt>
                <c:pt idx="791">
                  <c:v>-108.24</c:v>
                </c:pt>
                <c:pt idx="792">
                  <c:v>-108.23</c:v>
                </c:pt>
                <c:pt idx="793">
                  <c:v>-108.23</c:v>
                </c:pt>
                <c:pt idx="794">
                  <c:v>-108.23</c:v>
                </c:pt>
                <c:pt idx="795">
                  <c:v>-108.24</c:v>
                </c:pt>
                <c:pt idx="796">
                  <c:v>-108.25</c:v>
                </c:pt>
                <c:pt idx="797">
                  <c:v>-108.26</c:v>
                </c:pt>
                <c:pt idx="798">
                  <c:v>-108.28</c:v>
                </c:pt>
                <c:pt idx="799">
                  <c:v>-108.29</c:v>
                </c:pt>
                <c:pt idx="800">
                  <c:v>-108.31</c:v>
                </c:pt>
                <c:pt idx="801">
                  <c:v>-108.31</c:v>
                </c:pt>
                <c:pt idx="802">
                  <c:v>-108.33</c:v>
                </c:pt>
                <c:pt idx="803">
                  <c:v>-108.33</c:v>
                </c:pt>
                <c:pt idx="804">
                  <c:v>-108.33</c:v>
                </c:pt>
                <c:pt idx="805">
                  <c:v>-108.33</c:v>
                </c:pt>
                <c:pt idx="806">
                  <c:v>-108.33</c:v>
                </c:pt>
                <c:pt idx="807">
                  <c:v>-108.34</c:v>
                </c:pt>
                <c:pt idx="808">
                  <c:v>-108.34</c:v>
                </c:pt>
                <c:pt idx="809">
                  <c:v>-108.34</c:v>
                </c:pt>
                <c:pt idx="810">
                  <c:v>-108.34</c:v>
                </c:pt>
                <c:pt idx="811">
                  <c:v>-108.33</c:v>
                </c:pt>
                <c:pt idx="812">
                  <c:v>-108.33</c:v>
                </c:pt>
                <c:pt idx="813">
                  <c:v>-108.32</c:v>
                </c:pt>
                <c:pt idx="814">
                  <c:v>-108.31</c:v>
                </c:pt>
                <c:pt idx="815">
                  <c:v>-108.31</c:v>
                </c:pt>
                <c:pt idx="816">
                  <c:v>-108.3</c:v>
                </c:pt>
                <c:pt idx="817">
                  <c:v>-108.29</c:v>
                </c:pt>
                <c:pt idx="818">
                  <c:v>-108.29</c:v>
                </c:pt>
                <c:pt idx="819">
                  <c:v>-108.28</c:v>
                </c:pt>
                <c:pt idx="820">
                  <c:v>-108.28</c:v>
                </c:pt>
                <c:pt idx="821">
                  <c:v>-108.28</c:v>
                </c:pt>
                <c:pt idx="822">
                  <c:v>-108.28</c:v>
                </c:pt>
                <c:pt idx="823">
                  <c:v>-108.29</c:v>
                </c:pt>
                <c:pt idx="824">
                  <c:v>-108.29</c:v>
                </c:pt>
                <c:pt idx="825">
                  <c:v>-108.3</c:v>
                </c:pt>
                <c:pt idx="826">
                  <c:v>-108.3</c:v>
                </c:pt>
                <c:pt idx="827">
                  <c:v>-108.31</c:v>
                </c:pt>
                <c:pt idx="828">
                  <c:v>-108.31</c:v>
                </c:pt>
                <c:pt idx="829">
                  <c:v>-108.3</c:v>
                </c:pt>
                <c:pt idx="830">
                  <c:v>-108.3</c:v>
                </c:pt>
                <c:pt idx="831">
                  <c:v>-108.29</c:v>
                </c:pt>
                <c:pt idx="832">
                  <c:v>-108.28</c:v>
                </c:pt>
                <c:pt idx="833">
                  <c:v>-108.25</c:v>
                </c:pt>
                <c:pt idx="834">
                  <c:v>-108.25</c:v>
                </c:pt>
                <c:pt idx="835">
                  <c:v>-108.22</c:v>
                </c:pt>
                <c:pt idx="836">
                  <c:v>-108.22</c:v>
                </c:pt>
                <c:pt idx="837">
                  <c:v>-108.21</c:v>
                </c:pt>
                <c:pt idx="838">
                  <c:v>-108.2</c:v>
                </c:pt>
                <c:pt idx="839">
                  <c:v>-108.19</c:v>
                </c:pt>
                <c:pt idx="840">
                  <c:v>-108.2</c:v>
                </c:pt>
                <c:pt idx="841">
                  <c:v>-108.19</c:v>
                </c:pt>
                <c:pt idx="842">
                  <c:v>-108.2</c:v>
                </c:pt>
                <c:pt idx="843">
                  <c:v>-108.22</c:v>
                </c:pt>
                <c:pt idx="844">
                  <c:v>-108.24</c:v>
                </c:pt>
                <c:pt idx="845">
                  <c:v>-108.28</c:v>
                </c:pt>
                <c:pt idx="846">
                  <c:v>-108.33</c:v>
                </c:pt>
                <c:pt idx="847">
                  <c:v>-108.38</c:v>
                </c:pt>
                <c:pt idx="848">
                  <c:v>-108.43</c:v>
                </c:pt>
                <c:pt idx="849">
                  <c:v>-108.49</c:v>
                </c:pt>
                <c:pt idx="850">
                  <c:v>-108.53</c:v>
                </c:pt>
                <c:pt idx="851">
                  <c:v>-108.58</c:v>
                </c:pt>
                <c:pt idx="852">
                  <c:v>-108.62</c:v>
                </c:pt>
                <c:pt idx="853">
                  <c:v>-108.66</c:v>
                </c:pt>
                <c:pt idx="854">
                  <c:v>-108.69</c:v>
                </c:pt>
                <c:pt idx="855">
                  <c:v>-108.73</c:v>
                </c:pt>
                <c:pt idx="856">
                  <c:v>-108.76</c:v>
                </c:pt>
                <c:pt idx="857">
                  <c:v>-108.79</c:v>
                </c:pt>
                <c:pt idx="858">
                  <c:v>-108.83</c:v>
                </c:pt>
                <c:pt idx="859">
                  <c:v>-108.87</c:v>
                </c:pt>
                <c:pt idx="860">
                  <c:v>-108.9</c:v>
                </c:pt>
                <c:pt idx="861">
                  <c:v>-108.92</c:v>
                </c:pt>
                <c:pt idx="862">
                  <c:v>-108.94</c:v>
                </c:pt>
                <c:pt idx="863">
                  <c:v>-108.97</c:v>
                </c:pt>
                <c:pt idx="864">
                  <c:v>-108.98</c:v>
                </c:pt>
                <c:pt idx="865">
                  <c:v>-108.99</c:v>
                </c:pt>
                <c:pt idx="866">
                  <c:v>-109.01</c:v>
                </c:pt>
                <c:pt idx="867">
                  <c:v>-109.02</c:v>
                </c:pt>
                <c:pt idx="868">
                  <c:v>-109.02</c:v>
                </c:pt>
                <c:pt idx="869">
                  <c:v>-109.02</c:v>
                </c:pt>
                <c:pt idx="870">
                  <c:v>-109.02</c:v>
                </c:pt>
                <c:pt idx="871">
                  <c:v>-109.02</c:v>
                </c:pt>
                <c:pt idx="872">
                  <c:v>-109.03</c:v>
                </c:pt>
                <c:pt idx="873">
                  <c:v>-109.04</c:v>
                </c:pt>
                <c:pt idx="874">
                  <c:v>-109.04</c:v>
                </c:pt>
                <c:pt idx="875">
                  <c:v>-109.06</c:v>
                </c:pt>
                <c:pt idx="876">
                  <c:v>-109.08</c:v>
                </c:pt>
                <c:pt idx="877">
                  <c:v>-109.09</c:v>
                </c:pt>
                <c:pt idx="878">
                  <c:v>-109.1</c:v>
                </c:pt>
                <c:pt idx="879">
                  <c:v>-109.12</c:v>
                </c:pt>
                <c:pt idx="880">
                  <c:v>-109.11</c:v>
                </c:pt>
                <c:pt idx="881">
                  <c:v>-109.1</c:v>
                </c:pt>
                <c:pt idx="882">
                  <c:v>-109.09</c:v>
                </c:pt>
                <c:pt idx="883">
                  <c:v>-109.08</c:v>
                </c:pt>
                <c:pt idx="884">
                  <c:v>-109.06</c:v>
                </c:pt>
                <c:pt idx="885">
                  <c:v>-109.05</c:v>
                </c:pt>
                <c:pt idx="886">
                  <c:v>-109.03</c:v>
                </c:pt>
                <c:pt idx="887">
                  <c:v>-109.02</c:v>
                </c:pt>
                <c:pt idx="888">
                  <c:v>-109</c:v>
                </c:pt>
                <c:pt idx="889">
                  <c:v>-108.99</c:v>
                </c:pt>
                <c:pt idx="890">
                  <c:v>-109</c:v>
                </c:pt>
                <c:pt idx="891">
                  <c:v>-109</c:v>
                </c:pt>
                <c:pt idx="892">
                  <c:v>-109.01</c:v>
                </c:pt>
                <c:pt idx="893">
                  <c:v>-109.03</c:v>
                </c:pt>
                <c:pt idx="894">
                  <c:v>-109.06</c:v>
                </c:pt>
                <c:pt idx="895">
                  <c:v>-109.08</c:v>
                </c:pt>
                <c:pt idx="896">
                  <c:v>-109.12</c:v>
                </c:pt>
                <c:pt idx="897">
                  <c:v>-109.15</c:v>
                </c:pt>
                <c:pt idx="898">
                  <c:v>-109.2</c:v>
                </c:pt>
                <c:pt idx="899">
                  <c:v>-109.26</c:v>
                </c:pt>
                <c:pt idx="900">
                  <c:v>-109.31</c:v>
                </c:pt>
                <c:pt idx="901">
                  <c:v>-109.36</c:v>
                </c:pt>
                <c:pt idx="902">
                  <c:v>-109.41</c:v>
                </c:pt>
                <c:pt idx="903">
                  <c:v>-109.45</c:v>
                </c:pt>
                <c:pt idx="904">
                  <c:v>-109.49</c:v>
                </c:pt>
                <c:pt idx="905">
                  <c:v>-109.52</c:v>
                </c:pt>
                <c:pt idx="906">
                  <c:v>-109.55</c:v>
                </c:pt>
                <c:pt idx="907">
                  <c:v>-109.6</c:v>
                </c:pt>
                <c:pt idx="908">
                  <c:v>-109.63</c:v>
                </c:pt>
                <c:pt idx="909">
                  <c:v>-109.68</c:v>
                </c:pt>
                <c:pt idx="910">
                  <c:v>-109.73</c:v>
                </c:pt>
                <c:pt idx="911">
                  <c:v>-109.76</c:v>
                </c:pt>
                <c:pt idx="912">
                  <c:v>-109.78</c:v>
                </c:pt>
                <c:pt idx="913">
                  <c:v>-109.79</c:v>
                </c:pt>
                <c:pt idx="914">
                  <c:v>-109.77</c:v>
                </c:pt>
                <c:pt idx="915">
                  <c:v>-109.73</c:v>
                </c:pt>
                <c:pt idx="916">
                  <c:v>-109.68</c:v>
                </c:pt>
                <c:pt idx="917">
                  <c:v>-109.62</c:v>
                </c:pt>
                <c:pt idx="918">
                  <c:v>-109.53</c:v>
                </c:pt>
                <c:pt idx="919">
                  <c:v>-109.44</c:v>
                </c:pt>
                <c:pt idx="920">
                  <c:v>-109.34</c:v>
                </c:pt>
                <c:pt idx="921">
                  <c:v>-109.23</c:v>
                </c:pt>
                <c:pt idx="922">
                  <c:v>-109.13</c:v>
                </c:pt>
                <c:pt idx="923">
                  <c:v>-109.03</c:v>
                </c:pt>
                <c:pt idx="924">
                  <c:v>-108.94</c:v>
                </c:pt>
                <c:pt idx="925">
                  <c:v>-108.83</c:v>
                </c:pt>
                <c:pt idx="926">
                  <c:v>-108.75</c:v>
                </c:pt>
                <c:pt idx="927">
                  <c:v>-108.66</c:v>
                </c:pt>
                <c:pt idx="928">
                  <c:v>-108.58</c:v>
                </c:pt>
                <c:pt idx="929">
                  <c:v>-108.51</c:v>
                </c:pt>
                <c:pt idx="930">
                  <c:v>-108.45</c:v>
                </c:pt>
                <c:pt idx="931">
                  <c:v>-108.41</c:v>
                </c:pt>
                <c:pt idx="932">
                  <c:v>-108.37</c:v>
                </c:pt>
                <c:pt idx="933">
                  <c:v>-108.32</c:v>
                </c:pt>
                <c:pt idx="934">
                  <c:v>-108.28</c:v>
                </c:pt>
                <c:pt idx="935">
                  <c:v>-108.23</c:v>
                </c:pt>
                <c:pt idx="936">
                  <c:v>-108.18</c:v>
                </c:pt>
                <c:pt idx="937">
                  <c:v>-108.14</c:v>
                </c:pt>
                <c:pt idx="938">
                  <c:v>-108.1</c:v>
                </c:pt>
                <c:pt idx="939">
                  <c:v>-108.06</c:v>
                </c:pt>
                <c:pt idx="940">
                  <c:v>-108.03</c:v>
                </c:pt>
                <c:pt idx="941">
                  <c:v>-107.99</c:v>
                </c:pt>
                <c:pt idx="942">
                  <c:v>-107.95</c:v>
                </c:pt>
                <c:pt idx="943">
                  <c:v>-107.91</c:v>
                </c:pt>
                <c:pt idx="944">
                  <c:v>-107.87</c:v>
                </c:pt>
                <c:pt idx="945">
                  <c:v>-107.85</c:v>
                </c:pt>
                <c:pt idx="946">
                  <c:v>-107.83</c:v>
                </c:pt>
                <c:pt idx="947">
                  <c:v>-107.82</c:v>
                </c:pt>
                <c:pt idx="948">
                  <c:v>-107.82</c:v>
                </c:pt>
                <c:pt idx="949">
                  <c:v>-107.84</c:v>
                </c:pt>
                <c:pt idx="950">
                  <c:v>-107.87</c:v>
                </c:pt>
                <c:pt idx="951">
                  <c:v>-107.91</c:v>
                </c:pt>
                <c:pt idx="952">
                  <c:v>-107.96</c:v>
                </c:pt>
                <c:pt idx="953">
                  <c:v>-108.01</c:v>
                </c:pt>
                <c:pt idx="954">
                  <c:v>-108.06</c:v>
                </c:pt>
                <c:pt idx="955">
                  <c:v>-108.1</c:v>
                </c:pt>
                <c:pt idx="956">
                  <c:v>-108.13</c:v>
                </c:pt>
                <c:pt idx="957">
                  <c:v>-108.15</c:v>
                </c:pt>
                <c:pt idx="958">
                  <c:v>-108.17</c:v>
                </c:pt>
                <c:pt idx="959">
                  <c:v>-108.16</c:v>
                </c:pt>
                <c:pt idx="960">
                  <c:v>-108.14</c:v>
                </c:pt>
                <c:pt idx="961">
                  <c:v>-108.1</c:v>
                </c:pt>
                <c:pt idx="962">
                  <c:v>-108.04</c:v>
                </c:pt>
                <c:pt idx="963">
                  <c:v>-107.98</c:v>
                </c:pt>
                <c:pt idx="964">
                  <c:v>-107.91</c:v>
                </c:pt>
                <c:pt idx="965">
                  <c:v>-107.84</c:v>
                </c:pt>
                <c:pt idx="966">
                  <c:v>-107.77</c:v>
                </c:pt>
                <c:pt idx="967">
                  <c:v>-107.69</c:v>
                </c:pt>
                <c:pt idx="968">
                  <c:v>-107.63</c:v>
                </c:pt>
                <c:pt idx="969">
                  <c:v>-107.57</c:v>
                </c:pt>
                <c:pt idx="970">
                  <c:v>-107.52</c:v>
                </c:pt>
                <c:pt idx="971">
                  <c:v>-107.48</c:v>
                </c:pt>
                <c:pt idx="972">
                  <c:v>-107.44</c:v>
                </c:pt>
                <c:pt idx="973">
                  <c:v>-107.41</c:v>
                </c:pt>
                <c:pt idx="974">
                  <c:v>-107.38</c:v>
                </c:pt>
                <c:pt idx="975">
                  <c:v>-107.35</c:v>
                </c:pt>
                <c:pt idx="976">
                  <c:v>-107.32</c:v>
                </c:pt>
                <c:pt idx="977">
                  <c:v>-107.3</c:v>
                </c:pt>
                <c:pt idx="978">
                  <c:v>-107.29</c:v>
                </c:pt>
                <c:pt idx="979">
                  <c:v>-107.29</c:v>
                </c:pt>
                <c:pt idx="980">
                  <c:v>-107.3</c:v>
                </c:pt>
                <c:pt idx="981">
                  <c:v>-107.32</c:v>
                </c:pt>
                <c:pt idx="982">
                  <c:v>-107.35</c:v>
                </c:pt>
                <c:pt idx="983">
                  <c:v>-107.39</c:v>
                </c:pt>
                <c:pt idx="984">
                  <c:v>-107.44</c:v>
                </c:pt>
                <c:pt idx="985">
                  <c:v>-107.49</c:v>
                </c:pt>
                <c:pt idx="986">
                  <c:v>-107.54</c:v>
                </c:pt>
                <c:pt idx="987">
                  <c:v>-107.59</c:v>
                </c:pt>
                <c:pt idx="988">
                  <c:v>-107.63</c:v>
                </c:pt>
                <c:pt idx="989">
                  <c:v>-107.68</c:v>
                </c:pt>
                <c:pt idx="990">
                  <c:v>-107.73</c:v>
                </c:pt>
                <c:pt idx="991">
                  <c:v>-107.79</c:v>
                </c:pt>
                <c:pt idx="992">
                  <c:v>-107.85</c:v>
                </c:pt>
                <c:pt idx="993">
                  <c:v>-107.9</c:v>
                </c:pt>
                <c:pt idx="994">
                  <c:v>-107.97</c:v>
                </c:pt>
                <c:pt idx="995">
                  <c:v>-108.01</c:v>
                </c:pt>
                <c:pt idx="996">
                  <c:v>-108.07</c:v>
                </c:pt>
                <c:pt idx="997">
                  <c:v>-108.11</c:v>
                </c:pt>
                <c:pt idx="998">
                  <c:v>-108.16</c:v>
                </c:pt>
                <c:pt idx="999">
                  <c:v>-108.18</c:v>
                </c:pt>
                <c:pt idx="1000">
                  <c:v>-108.21</c:v>
                </c:pt>
                <c:pt idx="1001">
                  <c:v>-108.22</c:v>
                </c:pt>
                <c:pt idx="1002">
                  <c:v>-108.24</c:v>
                </c:pt>
                <c:pt idx="1003">
                  <c:v>-108.24</c:v>
                </c:pt>
                <c:pt idx="1004">
                  <c:v>-108.24</c:v>
                </c:pt>
                <c:pt idx="1005">
                  <c:v>-108.25</c:v>
                </c:pt>
                <c:pt idx="1006">
                  <c:v>-108.26</c:v>
                </c:pt>
                <c:pt idx="1007">
                  <c:v>-108.25</c:v>
                </c:pt>
                <c:pt idx="1008">
                  <c:v>-108.26</c:v>
                </c:pt>
                <c:pt idx="1009">
                  <c:v>-108.26</c:v>
                </c:pt>
                <c:pt idx="1010">
                  <c:v>-108.25</c:v>
                </c:pt>
                <c:pt idx="1011">
                  <c:v>-108.24</c:v>
                </c:pt>
                <c:pt idx="1012">
                  <c:v>-108.23</c:v>
                </c:pt>
                <c:pt idx="1013">
                  <c:v>-108.22</c:v>
                </c:pt>
                <c:pt idx="1014">
                  <c:v>-108.2</c:v>
                </c:pt>
                <c:pt idx="1015">
                  <c:v>-108.18</c:v>
                </c:pt>
                <c:pt idx="1016">
                  <c:v>-108.15</c:v>
                </c:pt>
                <c:pt idx="1017">
                  <c:v>-108.13</c:v>
                </c:pt>
                <c:pt idx="1018">
                  <c:v>-108.09</c:v>
                </c:pt>
                <c:pt idx="1019">
                  <c:v>-108.05</c:v>
                </c:pt>
                <c:pt idx="1020">
                  <c:v>-108.01</c:v>
                </c:pt>
                <c:pt idx="1021">
                  <c:v>-107.97</c:v>
                </c:pt>
                <c:pt idx="1022">
                  <c:v>-107.92</c:v>
                </c:pt>
                <c:pt idx="1023">
                  <c:v>-107.87</c:v>
                </c:pt>
                <c:pt idx="1024">
                  <c:v>-107.82</c:v>
                </c:pt>
                <c:pt idx="1025">
                  <c:v>-107.77</c:v>
                </c:pt>
                <c:pt idx="1026">
                  <c:v>-107.73</c:v>
                </c:pt>
                <c:pt idx="1027">
                  <c:v>-107.69</c:v>
                </c:pt>
                <c:pt idx="1028">
                  <c:v>-107.66</c:v>
                </c:pt>
                <c:pt idx="1029">
                  <c:v>-107.64</c:v>
                </c:pt>
                <c:pt idx="1030">
                  <c:v>-107.62</c:v>
                </c:pt>
                <c:pt idx="1031">
                  <c:v>-107.61</c:v>
                </c:pt>
                <c:pt idx="1032">
                  <c:v>-107.61</c:v>
                </c:pt>
                <c:pt idx="1033">
                  <c:v>-107.61</c:v>
                </c:pt>
                <c:pt idx="1034">
                  <c:v>-107.62</c:v>
                </c:pt>
                <c:pt idx="1035">
                  <c:v>-107.63</c:v>
                </c:pt>
                <c:pt idx="1036">
                  <c:v>-107.65</c:v>
                </c:pt>
                <c:pt idx="1037">
                  <c:v>-107.67</c:v>
                </c:pt>
                <c:pt idx="1038">
                  <c:v>-107.69</c:v>
                </c:pt>
                <c:pt idx="1039">
                  <c:v>-107.7</c:v>
                </c:pt>
                <c:pt idx="1040">
                  <c:v>-107.72</c:v>
                </c:pt>
                <c:pt idx="1041">
                  <c:v>-107.72</c:v>
                </c:pt>
                <c:pt idx="1042">
                  <c:v>-107.73</c:v>
                </c:pt>
                <c:pt idx="1043">
                  <c:v>-107.73</c:v>
                </c:pt>
                <c:pt idx="1044">
                  <c:v>-107.72</c:v>
                </c:pt>
                <c:pt idx="1045">
                  <c:v>-107.7</c:v>
                </c:pt>
                <c:pt idx="1046">
                  <c:v>-107.69</c:v>
                </c:pt>
                <c:pt idx="1047">
                  <c:v>-107.68</c:v>
                </c:pt>
                <c:pt idx="1048">
                  <c:v>-107.66</c:v>
                </c:pt>
                <c:pt idx="1049">
                  <c:v>-107.64</c:v>
                </c:pt>
                <c:pt idx="1050">
                  <c:v>-107.63</c:v>
                </c:pt>
                <c:pt idx="1051">
                  <c:v>-107.61</c:v>
                </c:pt>
                <c:pt idx="1052">
                  <c:v>-107.6</c:v>
                </c:pt>
                <c:pt idx="1053">
                  <c:v>-107.58</c:v>
                </c:pt>
                <c:pt idx="1054">
                  <c:v>-107.57</c:v>
                </c:pt>
                <c:pt idx="1055">
                  <c:v>-107.56</c:v>
                </c:pt>
                <c:pt idx="1056">
                  <c:v>-107.56</c:v>
                </c:pt>
                <c:pt idx="1057">
                  <c:v>-107.54</c:v>
                </c:pt>
                <c:pt idx="1058">
                  <c:v>-107.55</c:v>
                </c:pt>
                <c:pt idx="1059">
                  <c:v>-107.55</c:v>
                </c:pt>
                <c:pt idx="1060">
                  <c:v>-107.55</c:v>
                </c:pt>
                <c:pt idx="1061">
                  <c:v>-107.55</c:v>
                </c:pt>
                <c:pt idx="1062">
                  <c:v>-107.55</c:v>
                </c:pt>
                <c:pt idx="1063">
                  <c:v>-107.56</c:v>
                </c:pt>
                <c:pt idx="1064">
                  <c:v>-107.56</c:v>
                </c:pt>
                <c:pt idx="1065">
                  <c:v>-107.56</c:v>
                </c:pt>
                <c:pt idx="1066">
                  <c:v>-107.57</c:v>
                </c:pt>
                <c:pt idx="1067">
                  <c:v>-107.57</c:v>
                </c:pt>
                <c:pt idx="1068">
                  <c:v>-107.57</c:v>
                </c:pt>
                <c:pt idx="1069">
                  <c:v>-107.58</c:v>
                </c:pt>
                <c:pt idx="1070">
                  <c:v>-107.58</c:v>
                </c:pt>
                <c:pt idx="1071">
                  <c:v>-107.58</c:v>
                </c:pt>
                <c:pt idx="1072">
                  <c:v>-107.59</c:v>
                </c:pt>
                <c:pt idx="1073">
                  <c:v>-107.58</c:v>
                </c:pt>
                <c:pt idx="1074">
                  <c:v>-107.58</c:v>
                </c:pt>
                <c:pt idx="1075">
                  <c:v>-107.57</c:v>
                </c:pt>
                <c:pt idx="1076">
                  <c:v>-107.56</c:v>
                </c:pt>
                <c:pt idx="1077">
                  <c:v>-107.56</c:v>
                </c:pt>
                <c:pt idx="1078">
                  <c:v>-107.55</c:v>
                </c:pt>
                <c:pt idx="1079">
                  <c:v>-107.55</c:v>
                </c:pt>
                <c:pt idx="1080">
                  <c:v>-107.56</c:v>
                </c:pt>
                <c:pt idx="1081">
                  <c:v>-107.56</c:v>
                </c:pt>
                <c:pt idx="1082">
                  <c:v>-107.56</c:v>
                </c:pt>
                <c:pt idx="1083">
                  <c:v>-107.57</c:v>
                </c:pt>
                <c:pt idx="1084">
                  <c:v>-107.58</c:v>
                </c:pt>
                <c:pt idx="1085">
                  <c:v>-107.59</c:v>
                </c:pt>
                <c:pt idx="1086">
                  <c:v>-107.6</c:v>
                </c:pt>
                <c:pt idx="1087">
                  <c:v>-107.6</c:v>
                </c:pt>
                <c:pt idx="1088">
                  <c:v>-107.62</c:v>
                </c:pt>
                <c:pt idx="1089">
                  <c:v>-107.63</c:v>
                </c:pt>
                <c:pt idx="1090">
                  <c:v>-107.64</c:v>
                </c:pt>
                <c:pt idx="1091">
                  <c:v>-107.64</c:v>
                </c:pt>
                <c:pt idx="1092">
                  <c:v>-107.65</c:v>
                </c:pt>
                <c:pt idx="1093">
                  <c:v>-107.66</c:v>
                </c:pt>
                <c:pt idx="1094">
                  <c:v>-107.66</c:v>
                </c:pt>
                <c:pt idx="1095">
                  <c:v>-107.67</c:v>
                </c:pt>
                <c:pt idx="1096">
                  <c:v>-107.67</c:v>
                </c:pt>
                <c:pt idx="1097">
                  <c:v>-107.67</c:v>
                </c:pt>
                <c:pt idx="1098">
                  <c:v>-107.67</c:v>
                </c:pt>
                <c:pt idx="1099">
                  <c:v>-107.68</c:v>
                </c:pt>
                <c:pt idx="1100">
                  <c:v>-107.69</c:v>
                </c:pt>
                <c:pt idx="1101">
                  <c:v>-107.71</c:v>
                </c:pt>
                <c:pt idx="1102">
                  <c:v>-107.71</c:v>
                </c:pt>
                <c:pt idx="1103">
                  <c:v>-107.72</c:v>
                </c:pt>
                <c:pt idx="1104">
                  <c:v>-107.74</c:v>
                </c:pt>
                <c:pt idx="1105">
                  <c:v>-107.74</c:v>
                </c:pt>
                <c:pt idx="1106">
                  <c:v>-107.76</c:v>
                </c:pt>
                <c:pt idx="1107">
                  <c:v>-107.76</c:v>
                </c:pt>
                <c:pt idx="1108">
                  <c:v>-107.77</c:v>
                </c:pt>
                <c:pt idx="1109">
                  <c:v>-107.78</c:v>
                </c:pt>
                <c:pt idx="1110">
                  <c:v>-107.78</c:v>
                </c:pt>
                <c:pt idx="1111">
                  <c:v>-107.8</c:v>
                </c:pt>
                <c:pt idx="1112">
                  <c:v>-107.79</c:v>
                </c:pt>
                <c:pt idx="1113">
                  <c:v>-107.8</c:v>
                </c:pt>
                <c:pt idx="1114">
                  <c:v>-107.8</c:v>
                </c:pt>
                <c:pt idx="1115">
                  <c:v>-107.8</c:v>
                </c:pt>
                <c:pt idx="1116">
                  <c:v>-107.79</c:v>
                </c:pt>
                <c:pt idx="1117">
                  <c:v>-107.78</c:v>
                </c:pt>
                <c:pt idx="1118">
                  <c:v>-107.77</c:v>
                </c:pt>
                <c:pt idx="1119">
                  <c:v>-107.76</c:v>
                </c:pt>
                <c:pt idx="1120">
                  <c:v>-107.75</c:v>
                </c:pt>
                <c:pt idx="1121">
                  <c:v>-107.74</c:v>
                </c:pt>
                <c:pt idx="1122">
                  <c:v>-107.72</c:v>
                </c:pt>
                <c:pt idx="1123">
                  <c:v>-107.71</c:v>
                </c:pt>
                <c:pt idx="1124">
                  <c:v>-107.7</c:v>
                </c:pt>
                <c:pt idx="1125">
                  <c:v>-107.7</c:v>
                </c:pt>
                <c:pt idx="1126">
                  <c:v>-107.7</c:v>
                </c:pt>
                <c:pt idx="1127">
                  <c:v>-107.69</c:v>
                </c:pt>
                <c:pt idx="1128">
                  <c:v>-107.7</c:v>
                </c:pt>
                <c:pt idx="1129">
                  <c:v>-107.7</c:v>
                </c:pt>
                <c:pt idx="1130">
                  <c:v>-107.69</c:v>
                </c:pt>
                <c:pt idx="1131">
                  <c:v>-107.69</c:v>
                </c:pt>
                <c:pt idx="1132">
                  <c:v>-107.69</c:v>
                </c:pt>
                <c:pt idx="1133">
                  <c:v>-107.69</c:v>
                </c:pt>
                <c:pt idx="1134">
                  <c:v>-107.69</c:v>
                </c:pt>
                <c:pt idx="1135">
                  <c:v>-107.68</c:v>
                </c:pt>
                <c:pt idx="1136">
                  <c:v>-107.67</c:v>
                </c:pt>
                <c:pt idx="1137">
                  <c:v>-107.67</c:v>
                </c:pt>
                <c:pt idx="1138">
                  <c:v>-107.67</c:v>
                </c:pt>
                <c:pt idx="1139">
                  <c:v>-107.67</c:v>
                </c:pt>
                <c:pt idx="1140">
                  <c:v>-107.67</c:v>
                </c:pt>
                <c:pt idx="1141">
                  <c:v>-107.67</c:v>
                </c:pt>
                <c:pt idx="1142">
                  <c:v>-107.67</c:v>
                </c:pt>
                <c:pt idx="1143">
                  <c:v>-107.67</c:v>
                </c:pt>
                <c:pt idx="1144">
                  <c:v>-107.67</c:v>
                </c:pt>
                <c:pt idx="1145">
                  <c:v>-107.66</c:v>
                </c:pt>
                <c:pt idx="1146">
                  <c:v>-107.66</c:v>
                </c:pt>
                <c:pt idx="1147">
                  <c:v>-107.66</c:v>
                </c:pt>
                <c:pt idx="1148">
                  <c:v>-107.66</c:v>
                </c:pt>
                <c:pt idx="1149">
                  <c:v>-107.66</c:v>
                </c:pt>
                <c:pt idx="1150">
                  <c:v>-107.66</c:v>
                </c:pt>
                <c:pt idx="1151">
                  <c:v>-107.66</c:v>
                </c:pt>
                <c:pt idx="1152">
                  <c:v>-107.67</c:v>
                </c:pt>
                <c:pt idx="1153">
                  <c:v>-107.67</c:v>
                </c:pt>
                <c:pt idx="1154">
                  <c:v>-107.68</c:v>
                </c:pt>
                <c:pt idx="1155">
                  <c:v>-107.68</c:v>
                </c:pt>
                <c:pt idx="1156">
                  <c:v>-107.68</c:v>
                </c:pt>
                <c:pt idx="1157">
                  <c:v>-107.68</c:v>
                </c:pt>
                <c:pt idx="1158">
                  <c:v>-107.69</c:v>
                </c:pt>
                <c:pt idx="1159">
                  <c:v>-107.69</c:v>
                </c:pt>
                <c:pt idx="1160">
                  <c:v>-107.7</c:v>
                </c:pt>
                <c:pt idx="1161">
                  <c:v>-107.71</c:v>
                </c:pt>
                <c:pt idx="1162">
                  <c:v>-107.71</c:v>
                </c:pt>
                <c:pt idx="1163">
                  <c:v>-107.71</c:v>
                </c:pt>
                <c:pt idx="1164">
                  <c:v>-107.71</c:v>
                </c:pt>
                <c:pt idx="1165">
                  <c:v>-107.71</c:v>
                </c:pt>
                <c:pt idx="1166">
                  <c:v>-107.71</c:v>
                </c:pt>
                <c:pt idx="1167">
                  <c:v>-107.71</c:v>
                </c:pt>
                <c:pt idx="1168">
                  <c:v>-107.7</c:v>
                </c:pt>
                <c:pt idx="1169">
                  <c:v>-107.7</c:v>
                </c:pt>
                <c:pt idx="1170">
                  <c:v>-107.71</c:v>
                </c:pt>
                <c:pt idx="1171">
                  <c:v>-107.71</c:v>
                </c:pt>
                <c:pt idx="1172">
                  <c:v>-107.72</c:v>
                </c:pt>
                <c:pt idx="1173">
                  <c:v>-107.72</c:v>
                </c:pt>
                <c:pt idx="1174">
                  <c:v>-107.71</c:v>
                </c:pt>
                <c:pt idx="1175">
                  <c:v>-107.71</c:v>
                </c:pt>
                <c:pt idx="1176">
                  <c:v>-107.71</c:v>
                </c:pt>
                <c:pt idx="1177">
                  <c:v>-107.72</c:v>
                </c:pt>
                <c:pt idx="1178">
                  <c:v>-107.71</c:v>
                </c:pt>
                <c:pt idx="1179">
                  <c:v>-107.72</c:v>
                </c:pt>
                <c:pt idx="1180">
                  <c:v>-107.71</c:v>
                </c:pt>
                <c:pt idx="1181">
                  <c:v>-107.72</c:v>
                </c:pt>
                <c:pt idx="1182">
                  <c:v>-107.72</c:v>
                </c:pt>
                <c:pt idx="1183">
                  <c:v>-107.73</c:v>
                </c:pt>
                <c:pt idx="1184">
                  <c:v>-107.73</c:v>
                </c:pt>
                <c:pt idx="1185">
                  <c:v>-107.73</c:v>
                </c:pt>
                <c:pt idx="1186">
                  <c:v>-107.73</c:v>
                </c:pt>
                <c:pt idx="1187">
                  <c:v>-107.73</c:v>
                </c:pt>
                <c:pt idx="1188">
                  <c:v>-107.74</c:v>
                </c:pt>
                <c:pt idx="1189">
                  <c:v>-107.74</c:v>
                </c:pt>
                <c:pt idx="1190">
                  <c:v>-107.75</c:v>
                </c:pt>
                <c:pt idx="1191">
                  <c:v>-107.75</c:v>
                </c:pt>
                <c:pt idx="1192">
                  <c:v>-107.75</c:v>
                </c:pt>
                <c:pt idx="1193">
                  <c:v>-107.75</c:v>
                </c:pt>
                <c:pt idx="1194">
                  <c:v>-107.74</c:v>
                </c:pt>
                <c:pt idx="1195">
                  <c:v>-107.74</c:v>
                </c:pt>
                <c:pt idx="1196">
                  <c:v>-107.73</c:v>
                </c:pt>
                <c:pt idx="1197">
                  <c:v>-107.73</c:v>
                </c:pt>
                <c:pt idx="1198">
                  <c:v>-107.72</c:v>
                </c:pt>
                <c:pt idx="1199">
                  <c:v>-107.72</c:v>
                </c:pt>
                <c:pt idx="1200">
                  <c:v>-107.72</c:v>
                </c:pt>
                <c:pt idx="1201">
                  <c:v>-107.71</c:v>
                </c:pt>
                <c:pt idx="1202">
                  <c:v>-107.72</c:v>
                </c:pt>
                <c:pt idx="1203">
                  <c:v>-107.72</c:v>
                </c:pt>
                <c:pt idx="1204">
                  <c:v>-107.71</c:v>
                </c:pt>
                <c:pt idx="1205">
                  <c:v>-107.72</c:v>
                </c:pt>
                <c:pt idx="1206">
                  <c:v>-107.71</c:v>
                </c:pt>
                <c:pt idx="1207">
                  <c:v>-107.71</c:v>
                </c:pt>
                <c:pt idx="1208">
                  <c:v>-107.71</c:v>
                </c:pt>
                <c:pt idx="1209">
                  <c:v>-107.71</c:v>
                </c:pt>
                <c:pt idx="1210">
                  <c:v>-107.71</c:v>
                </c:pt>
                <c:pt idx="1211">
                  <c:v>-107.71</c:v>
                </c:pt>
                <c:pt idx="1212">
                  <c:v>-107.71</c:v>
                </c:pt>
                <c:pt idx="1213">
                  <c:v>-107.72</c:v>
                </c:pt>
                <c:pt idx="1214">
                  <c:v>-107.72</c:v>
                </c:pt>
                <c:pt idx="1215">
                  <c:v>-107.72</c:v>
                </c:pt>
                <c:pt idx="1216">
                  <c:v>-107.73</c:v>
                </c:pt>
                <c:pt idx="1217">
                  <c:v>-107.73</c:v>
                </c:pt>
                <c:pt idx="1218">
                  <c:v>-107.73</c:v>
                </c:pt>
                <c:pt idx="1219">
                  <c:v>-107.72</c:v>
                </c:pt>
                <c:pt idx="1220">
                  <c:v>-107.73</c:v>
                </c:pt>
                <c:pt idx="1221">
                  <c:v>-107.72</c:v>
                </c:pt>
                <c:pt idx="1222">
                  <c:v>-107.73</c:v>
                </c:pt>
                <c:pt idx="1223">
                  <c:v>-107.72</c:v>
                </c:pt>
                <c:pt idx="1224">
                  <c:v>-107.73</c:v>
                </c:pt>
                <c:pt idx="1225">
                  <c:v>-107.73</c:v>
                </c:pt>
                <c:pt idx="1226">
                  <c:v>-107.73</c:v>
                </c:pt>
                <c:pt idx="1227">
                  <c:v>-107.74</c:v>
                </c:pt>
                <c:pt idx="1228">
                  <c:v>-107.74</c:v>
                </c:pt>
                <c:pt idx="1229">
                  <c:v>-107.74</c:v>
                </c:pt>
                <c:pt idx="1230">
                  <c:v>-107.74</c:v>
                </c:pt>
                <c:pt idx="1231">
                  <c:v>-107.74</c:v>
                </c:pt>
                <c:pt idx="1232">
                  <c:v>-107.74</c:v>
                </c:pt>
                <c:pt idx="1233">
                  <c:v>-107.74</c:v>
                </c:pt>
                <c:pt idx="1234">
                  <c:v>-107.74</c:v>
                </c:pt>
                <c:pt idx="1235">
                  <c:v>-107.74</c:v>
                </c:pt>
                <c:pt idx="1236">
                  <c:v>-107.74</c:v>
                </c:pt>
                <c:pt idx="1237">
                  <c:v>-107.72</c:v>
                </c:pt>
                <c:pt idx="1238">
                  <c:v>-107.72</c:v>
                </c:pt>
                <c:pt idx="1239">
                  <c:v>-107.72</c:v>
                </c:pt>
                <c:pt idx="1240">
                  <c:v>-107.71</c:v>
                </c:pt>
                <c:pt idx="1241">
                  <c:v>-107.71</c:v>
                </c:pt>
                <c:pt idx="1242">
                  <c:v>-107.69</c:v>
                </c:pt>
                <c:pt idx="1243">
                  <c:v>-107.7</c:v>
                </c:pt>
                <c:pt idx="1244">
                  <c:v>-107.69</c:v>
                </c:pt>
                <c:pt idx="1245">
                  <c:v>-107.68</c:v>
                </c:pt>
                <c:pt idx="1246">
                  <c:v>-107.68</c:v>
                </c:pt>
                <c:pt idx="1247">
                  <c:v>-107.68</c:v>
                </c:pt>
                <c:pt idx="1248">
                  <c:v>-107.68</c:v>
                </c:pt>
                <c:pt idx="1249">
                  <c:v>-107.69</c:v>
                </c:pt>
                <c:pt idx="1250">
                  <c:v>-107.69</c:v>
                </c:pt>
                <c:pt idx="1251">
                  <c:v>-107.69</c:v>
                </c:pt>
                <c:pt idx="1252">
                  <c:v>-107.7</c:v>
                </c:pt>
                <c:pt idx="1253">
                  <c:v>-107.7</c:v>
                </c:pt>
                <c:pt idx="1254">
                  <c:v>-107.71</c:v>
                </c:pt>
                <c:pt idx="1255">
                  <c:v>-107.72</c:v>
                </c:pt>
                <c:pt idx="1256">
                  <c:v>-107.72</c:v>
                </c:pt>
                <c:pt idx="1257">
                  <c:v>-107.72</c:v>
                </c:pt>
                <c:pt idx="1258">
                  <c:v>-107.71</c:v>
                </c:pt>
                <c:pt idx="1259">
                  <c:v>-107.72</c:v>
                </c:pt>
                <c:pt idx="1260">
                  <c:v>-107.72</c:v>
                </c:pt>
                <c:pt idx="1261">
                  <c:v>-107.72</c:v>
                </c:pt>
                <c:pt idx="1262">
                  <c:v>-107.72</c:v>
                </c:pt>
                <c:pt idx="1263">
                  <c:v>-107.73</c:v>
                </c:pt>
                <c:pt idx="1264">
                  <c:v>-107.72</c:v>
                </c:pt>
                <c:pt idx="1265">
                  <c:v>-107.72</c:v>
                </c:pt>
                <c:pt idx="1266">
                  <c:v>-107.74</c:v>
                </c:pt>
                <c:pt idx="1267">
                  <c:v>-107.74</c:v>
                </c:pt>
                <c:pt idx="1268">
                  <c:v>-107.74</c:v>
                </c:pt>
                <c:pt idx="1269">
                  <c:v>-107.74</c:v>
                </c:pt>
                <c:pt idx="1270">
                  <c:v>-107.75</c:v>
                </c:pt>
                <c:pt idx="1271">
                  <c:v>-107.75</c:v>
                </c:pt>
                <c:pt idx="1272">
                  <c:v>-107.76</c:v>
                </c:pt>
                <c:pt idx="1273">
                  <c:v>-107.76</c:v>
                </c:pt>
                <c:pt idx="1274">
                  <c:v>-107.77</c:v>
                </c:pt>
                <c:pt idx="1275">
                  <c:v>-107.77</c:v>
                </c:pt>
                <c:pt idx="1276">
                  <c:v>-107.79</c:v>
                </c:pt>
                <c:pt idx="1277">
                  <c:v>-107.79</c:v>
                </c:pt>
                <c:pt idx="1278">
                  <c:v>-107.8</c:v>
                </c:pt>
                <c:pt idx="1279">
                  <c:v>-107.81</c:v>
                </c:pt>
                <c:pt idx="1280">
                  <c:v>-107.81</c:v>
                </c:pt>
                <c:pt idx="1281">
                  <c:v>-107.81</c:v>
                </c:pt>
                <c:pt idx="1282">
                  <c:v>-107.81</c:v>
                </c:pt>
                <c:pt idx="1283">
                  <c:v>-107.82</c:v>
                </c:pt>
                <c:pt idx="1284">
                  <c:v>-107.82</c:v>
                </c:pt>
                <c:pt idx="1285">
                  <c:v>-107.81</c:v>
                </c:pt>
                <c:pt idx="1286">
                  <c:v>-107.82</c:v>
                </c:pt>
                <c:pt idx="1287">
                  <c:v>-107.81</c:v>
                </c:pt>
                <c:pt idx="1288">
                  <c:v>-107.81</c:v>
                </c:pt>
                <c:pt idx="1289">
                  <c:v>-107.82</c:v>
                </c:pt>
                <c:pt idx="1290">
                  <c:v>-107.83</c:v>
                </c:pt>
                <c:pt idx="1291">
                  <c:v>-107.82</c:v>
                </c:pt>
                <c:pt idx="1292">
                  <c:v>-107.82</c:v>
                </c:pt>
                <c:pt idx="1293">
                  <c:v>-107.83</c:v>
                </c:pt>
                <c:pt idx="1294">
                  <c:v>-107.84</c:v>
                </c:pt>
                <c:pt idx="1295">
                  <c:v>-107.84</c:v>
                </c:pt>
                <c:pt idx="1296">
                  <c:v>-107.85</c:v>
                </c:pt>
                <c:pt idx="1297">
                  <c:v>-107.85</c:v>
                </c:pt>
                <c:pt idx="1298">
                  <c:v>-107.85</c:v>
                </c:pt>
                <c:pt idx="1299">
                  <c:v>-107.85</c:v>
                </c:pt>
                <c:pt idx="1300">
                  <c:v>-107.85</c:v>
                </c:pt>
                <c:pt idx="1301">
                  <c:v>-107.85</c:v>
                </c:pt>
                <c:pt idx="1302">
                  <c:v>-107.85</c:v>
                </c:pt>
                <c:pt idx="1303">
                  <c:v>-107.85</c:v>
                </c:pt>
                <c:pt idx="1304">
                  <c:v>-107.85</c:v>
                </c:pt>
                <c:pt idx="1305">
                  <c:v>-107.85</c:v>
                </c:pt>
                <c:pt idx="1306">
                  <c:v>-107.85</c:v>
                </c:pt>
                <c:pt idx="1307">
                  <c:v>-107.84</c:v>
                </c:pt>
                <c:pt idx="1308">
                  <c:v>-107.83</c:v>
                </c:pt>
                <c:pt idx="1309">
                  <c:v>-107.83</c:v>
                </c:pt>
                <c:pt idx="1310">
                  <c:v>-107.83</c:v>
                </c:pt>
                <c:pt idx="1311">
                  <c:v>-107.83</c:v>
                </c:pt>
                <c:pt idx="1312">
                  <c:v>-107.83</c:v>
                </c:pt>
                <c:pt idx="1313">
                  <c:v>-107.83</c:v>
                </c:pt>
                <c:pt idx="1314">
                  <c:v>-107.83</c:v>
                </c:pt>
                <c:pt idx="1315">
                  <c:v>-107.84</c:v>
                </c:pt>
                <c:pt idx="1316">
                  <c:v>-107.83</c:v>
                </c:pt>
                <c:pt idx="1317">
                  <c:v>-107.84</c:v>
                </c:pt>
                <c:pt idx="1318">
                  <c:v>-107.84</c:v>
                </c:pt>
                <c:pt idx="1319">
                  <c:v>-107.84</c:v>
                </c:pt>
                <c:pt idx="1320">
                  <c:v>-107.84</c:v>
                </c:pt>
                <c:pt idx="1321">
                  <c:v>-107.85</c:v>
                </c:pt>
                <c:pt idx="1322">
                  <c:v>-107.84</c:v>
                </c:pt>
                <c:pt idx="1323">
                  <c:v>-107.84</c:v>
                </c:pt>
                <c:pt idx="1324">
                  <c:v>-107.84</c:v>
                </c:pt>
                <c:pt idx="1325">
                  <c:v>-107.84</c:v>
                </c:pt>
                <c:pt idx="1326">
                  <c:v>-107.85</c:v>
                </c:pt>
                <c:pt idx="1327">
                  <c:v>-107.85</c:v>
                </c:pt>
                <c:pt idx="1328">
                  <c:v>-107.86</c:v>
                </c:pt>
                <c:pt idx="1329">
                  <c:v>-107.87</c:v>
                </c:pt>
                <c:pt idx="1330">
                  <c:v>-107.86</c:v>
                </c:pt>
                <c:pt idx="1331">
                  <c:v>-107.88</c:v>
                </c:pt>
                <c:pt idx="1332">
                  <c:v>-107.88</c:v>
                </c:pt>
                <c:pt idx="1333">
                  <c:v>-107.88</c:v>
                </c:pt>
                <c:pt idx="1334">
                  <c:v>-107.88</c:v>
                </c:pt>
                <c:pt idx="1335">
                  <c:v>-107.89</c:v>
                </c:pt>
                <c:pt idx="1336">
                  <c:v>-107.9</c:v>
                </c:pt>
                <c:pt idx="1337">
                  <c:v>-107.9</c:v>
                </c:pt>
                <c:pt idx="1338">
                  <c:v>-107.9</c:v>
                </c:pt>
                <c:pt idx="1339">
                  <c:v>-107.91</c:v>
                </c:pt>
                <c:pt idx="1340">
                  <c:v>-107.91</c:v>
                </c:pt>
                <c:pt idx="1341">
                  <c:v>-107.92</c:v>
                </c:pt>
                <c:pt idx="1342">
                  <c:v>-107.92</c:v>
                </c:pt>
                <c:pt idx="1343">
                  <c:v>-107.93</c:v>
                </c:pt>
                <c:pt idx="1344">
                  <c:v>-107.93</c:v>
                </c:pt>
                <c:pt idx="1345">
                  <c:v>-107.93</c:v>
                </c:pt>
                <c:pt idx="1346">
                  <c:v>-107.94</c:v>
                </c:pt>
                <c:pt idx="1347">
                  <c:v>-107.94</c:v>
                </c:pt>
                <c:pt idx="1348">
                  <c:v>-107.95</c:v>
                </c:pt>
                <c:pt idx="1349">
                  <c:v>-107.94</c:v>
                </c:pt>
                <c:pt idx="1350">
                  <c:v>-107.95</c:v>
                </c:pt>
                <c:pt idx="1351">
                  <c:v>-107.96</c:v>
                </c:pt>
                <c:pt idx="1352">
                  <c:v>-107.95</c:v>
                </c:pt>
                <c:pt idx="1353">
                  <c:v>-107.96</c:v>
                </c:pt>
                <c:pt idx="1354">
                  <c:v>-107.95</c:v>
                </c:pt>
                <c:pt idx="1355">
                  <c:v>-107.96</c:v>
                </c:pt>
                <c:pt idx="1356">
                  <c:v>-107.97</c:v>
                </c:pt>
                <c:pt idx="1357">
                  <c:v>-107.98</c:v>
                </c:pt>
                <c:pt idx="1358">
                  <c:v>-107.99</c:v>
                </c:pt>
                <c:pt idx="1359">
                  <c:v>-108</c:v>
                </c:pt>
                <c:pt idx="1360">
                  <c:v>-108.01</c:v>
                </c:pt>
                <c:pt idx="1361">
                  <c:v>-108.02</c:v>
                </c:pt>
                <c:pt idx="1362">
                  <c:v>-108.03</c:v>
                </c:pt>
                <c:pt idx="1363">
                  <c:v>-108.05</c:v>
                </c:pt>
                <c:pt idx="1364">
                  <c:v>-108.05</c:v>
                </c:pt>
                <c:pt idx="1365">
                  <c:v>-108.06</c:v>
                </c:pt>
                <c:pt idx="1366">
                  <c:v>-108.07</c:v>
                </c:pt>
                <c:pt idx="1367">
                  <c:v>-108.07</c:v>
                </c:pt>
                <c:pt idx="1368">
                  <c:v>-108.07</c:v>
                </c:pt>
                <c:pt idx="1369">
                  <c:v>-108.07</c:v>
                </c:pt>
                <c:pt idx="1370">
                  <c:v>-108.08</c:v>
                </c:pt>
                <c:pt idx="1371">
                  <c:v>-108.07</c:v>
                </c:pt>
                <c:pt idx="1372">
                  <c:v>-108.07</c:v>
                </c:pt>
                <c:pt idx="1373">
                  <c:v>-108.07</c:v>
                </c:pt>
                <c:pt idx="1374">
                  <c:v>-108.06</c:v>
                </c:pt>
                <c:pt idx="1375">
                  <c:v>-108.05</c:v>
                </c:pt>
                <c:pt idx="1376">
                  <c:v>-108.04</c:v>
                </c:pt>
                <c:pt idx="1377">
                  <c:v>-108.02</c:v>
                </c:pt>
                <c:pt idx="1378">
                  <c:v>-108.01</c:v>
                </c:pt>
                <c:pt idx="1379">
                  <c:v>-108.01</c:v>
                </c:pt>
                <c:pt idx="1380">
                  <c:v>-108</c:v>
                </c:pt>
                <c:pt idx="1381">
                  <c:v>-107.99</c:v>
                </c:pt>
                <c:pt idx="1382">
                  <c:v>-107.98</c:v>
                </c:pt>
                <c:pt idx="1383">
                  <c:v>-107.97</c:v>
                </c:pt>
                <c:pt idx="1384">
                  <c:v>-107.96</c:v>
                </c:pt>
                <c:pt idx="1385">
                  <c:v>-107.95</c:v>
                </c:pt>
                <c:pt idx="1386">
                  <c:v>-107.93</c:v>
                </c:pt>
                <c:pt idx="1387">
                  <c:v>-107.93</c:v>
                </c:pt>
                <c:pt idx="1388">
                  <c:v>-107.91</c:v>
                </c:pt>
                <c:pt idx="1389">
                  <c:v>-107.91</c:v>
                </c:pt>
                <c:pt idx="1390">
                  <c:v>-107.91</c:v>
                </c:pt>
                <c:pt idx="1391">
                  <c:v>-107.9</c:v>
                </c:pt>
                <c:pt idx="1392">
                  <c:v>-107.89</c:v>
                </c:pt>
                <c:pt idx="1393">
                  <c:v>-107.9</c:v>
                </c:pt>
                <c:pt idx="1394">
                  <c:v>-107.9</c:v>
                </c:pt>
                <c:pt idx="1395">
                  <c:v>-107.9</c:v>
                </c:pt>
                <c:pt idx="1396">
                  <c:v>-107.9</c:v>
                </c:pt>
                <c:pt idx="1397">
                  <c:v>-107.91</c:v>
                </c:pt>
                <c:pt idx="1398">
                  <c:v>-107.91</c:v>
                </c:pt>
                <c:pt idx="1399">
                  <c:v>-107.92</c:v>
                </c:pt>
                <c:pt idx="1400">
                  <c:v>-107.93</c:v>
                </c:pt>
                <c:pt idx="1401">
                  <c:v>-107.94</c:v>
                </c:pt>
                <c:pt idx="1402">
                  <c:v>-107.95</c:v>
                </c:pt>
                <c:pt idx="1403">
                  <c:v>-107.96</c:v>
                </c:pt>
                <c:pt idx="1404">
                  <c:v>-107.96</c:v>
                </c:pt>
                <c:pt idx="1405">
                  <c:v>-107.97</c:v>
                </c:pt>
                <c:pt idx="1406">
                  <c:v>-107.98</c:v>
                </c:pt>
                <c:pt idx="1407">
                  <c:v>-107.98</c:v>
                </c:pt>
                <c:pt idx="1408">
                  <c:v>-107.98</c:v>
                </c:pt>
                <c:pt idx="1409">
                  <c:v>-107.98</c:v>
                </c:pt>
                <c:pt idx="1410">
                  <c:v>-107.98</c:v>
                </c:pt>
                <c:pt idx="1411">
                  <c:v>-107.98</c:v>
                </c:pt>
                <c:pt idx="1412">
                  <c:v>-107.99</c:v>
                </c:pt>
                <c:pt idx="1413">
                  <c:v>-108</c:v>
                </c:pt>
                <c:pt idx="1414">
                  <c:v>-108</c:v>
                </c:pt>
                <c:pt idx="1415">
                  <c:v>-108.01</c:v>
                </c:pt>
                <c:pt idx="1416">
                  <c:v>-108.01</c:v>
                </c:pt>
                <c:pt idx="1417">
                  <c:v>-108.02</c:v>
                </c:pt>
                <c:pt idx="1418">
                  <c:v>-108.02</c:v>
                </c:pt>
                <c:pt idx="1419">
                  <c:v>-108.04</c:v>
                </c:pt>
                <c:pt idx="1420">
                  <c:v>-108.04</c:v>
                </c:pt>
                <c:pt idx="1421">
                  <c:v>-108.05</c:v>
                </c:pt>
                <c:pt idx="1422">
                  <c:v>-108.06</c:v>
                </c:pt>
                <c:pt idx="1423">
                  <c:v>-108.08</c:v>
                </c:pt>
                <c:pt idx="1424">
                  <c:v>-108.09</c:v>
                </c:pt>
                <c:pt idx="1425">
                  <c:v>-108.1</c:v>
                </c:pt>
                <c:pt idx="1426">
                  <c:v>-108.12</c:v>
                </c:pt>
                <c:pt idx="1427">
                  <c:v>-108.14</c:v>
                </c:pt>
                <c:pt idx="1428">
                  <c:v>-108.15</c:v>
                </c:pt>
                <c:pt idx="1429">
                  <c:v>-108.15</c:v>
                </c:pt>
                <c:pt idx="1430">
                  <c:v>-108.15</c:v>
                </c:pt>
                <c:pt idx="1431">
                  <c:v>-108.15</c:v>
                </c:pt>
                <c:pt idx="1432">
                  <c:v>-108.16</c:v>
                </c:pt>
                <c:pt idx="1433">
                  <c:v>-108.16</c:v>
                </c:pt>
                <c:pt idx="1434">
                  <c:v>-108.16</c:v>
                </c:pt>
                <c:pt idx="1435">
                  <c:v>-108.16</c:v>
                </c:pt>
                <c:pt idx="1436">
                  <c:v>-108.15</c:v>
                </c:pt>
                <c:pt idx="1437">
                  <c:v>-108.14</c:v>
                </c:pt>
                <c:pt idx="1438">
                  <c:v>-108.14</c:v>
                </c:pt>
                <c:pt idx="1439">
                  <c:v>-108.12</c:v>
                </c:pt>
                <c:pt idx="1440">
                  <c:v>-108.1</c:v>
                </c:pt>
                <c:pt idx="1441">
                  <c:v>-108.09</c:v>
                </c:pt>
                <c:pt idx="1442">
                  <c:v>-108.09</c:v>
                </c:pt>
                <c:pt idx="1443">
                  <c:v>-108.07</c:v>
                </c:pt>
                <c:pt idx="1444">
                  <c:v>-108.06</c:v>
                </c:pt>
                <c:pt idx="1445">
                  <c:v>-108.04</c:v>
                </c:pt>
                <c:pt idx="1446">
                  <c:v>-108.03</c:v>
                </c:pt>
                <c:pt idx="1447">
                  <c:v>-108.02</c:v>
                </c:pt>
                <c:pt idx="1448">
                  <c:v>-108.01</c:v>
                </c:pt>
                <c:pt idx="1449">
                  <c:v>-108</c:v>
                </c:pt>
                <c:pt idx="1450">
                  <c:v>-108</c:v>
                </c:pt>
                <c:pt idx="1451">
                  <c:v>-108</c:v>
                </c:pt>
                <c:pt idx="1452">
                  <c:v>-107.99</c:v>
                </c:pt>
                <c:pt idx="1453">
                  <c:v>-107.99</c:v>
                </c:pt>
                <c:pt idx="1454">
                  <c:v>-108</c:v>
                </c:pt>
                <c:pt idx="1455">
                  <c:v>-108</c:v>
                </c:pt>
                <c:pt idx="1456">
                  <c:v>-108</c:v>
                </c:pt>
                <c:pt idx="1457">
                  <c:v>-108</c:v>
                </c:pt>
                <c:pt idx="1458">
                  <c:v>-108.01</c:v>
                </c:pt>
                <c:pt idx="1459">
                  <c:v>-108.01</c:v>
                </c:pt>
                <c:pt idx="1460">
                  <c:v>-108.02</c:v>
                </c:pt>
                <c:pt idx="1461">
                  <c:v>-108.02</c:v>
                </c:pt>
                <c:pt idx="1462">
                  <c:v>-108.02</c:v>
                </c:pt>
                <c:pt idx="1463">
                  <c:v>-108.01</c:v>
                </c:pt>
                <c:pt idx="1464">
                  <c:v>-108.02</c:v>
                </c:pt>
                <c:pt idx="1465">
                  <c:v>-108.01</c:v>
                </c:pt>
                <c:pt idx="1466">
                  <c:v>-108.02</c:v>
                </c:pt>
                <c:pt idx="1467">
                  <c:v>-108.01</c:v>
                </c:pt>
                <c:pt idx="1468">
                  <c:v>-108.01</c:v>
                </c:pt>
                <c:pt idx="1469">
                  <c:v>-108.01</c:v>
                </c:pt>
                <c:pt idx="1470">
                  <c:v>-108.02</c:v>
                </c:pt>
                <c:pt idx="1471">
                  <c:v>-108.01</c:v>
                </c:pt>
                <c:pt idx="1472">
                  <c:v>-108.01</c:v>
                </c:pt>
                <c:pt idx="1473">
                  <c:v>-108.01</c:v>
                </c:pt>
                <c:pt idx="1474">
                  <c:v>-108.02</c:v>
                </c:pt>
                <c:pt idx="1475">
                  <c:v>-108.02</c:v>
                </c:pt>
                <c:pt idx="1476">
                  <c:v>-108.02</c:v>
                </c:pt>
                <c:pt idx="1477">
                  <c:v>-108.02</c:v>
                </c:pt>
                <c:pt idx="1478">
                  <c:v>-108.02</c:v>
                </c:pt>
                <c:pt idx="1479">
                  <c:v>-108.02</c:v>
                </c:pt>
                <c:pt idx="1480">
                  <c:v>-108.03</c:v>
                </c:pt>
                <c:pt idx="1481">
                  <c:v>-108.02</c:v>
                </c:pt>
                <c:pt idx="1482">
                  <c:v>-108.02</c:v>
                </c:pt>
                <c:pt idx="1483">
                  <c:v>-108.03</c:v>
                </c:pt>
                <c:pt idx="1484">
                  <c:v>-108.03</c:v>
                </c:pt>
                <c:pt idx="1485">
                  <c:v>-108.04</c:v>
                </c:pt>
                <c:pt idx="1486">
                  <c:v>-108.04</c:v>
                </c:pt>
                <c:pt idx="1487">
                  <c:v>-108.03</c:v>
                </c:pt>
                <c:pt idx="1488">
                  <c:v>-108.04</c:v>
                </c:pt>
                <c:pt idx="1489">
                  <c:v>-108.04</c:v>
                </c:pt>
                <c:pt idx="1490">
                  <c:v>-108.04</c:v>
                </c:pt>
                <c:pt idx="1491">
                  <c:v>-108.04</c:v>
                </c:pt>
                <c:pt idx="1492">
                  <c:v>-108.03</c:v>
                </c:pt>
                <c:pt idx="1493">
                  <c:v>-108.02</c:v>
                </c:pt>
                <c:pt idx="1494">
                  <c:v>-108.02</c:v>
                </c:pt>
                <c:pt idx="1495">
                  <c:v>-108.01</c:v>
                </c:pt>
                <c:pt idx="1496">
                  <c:v>-107.99</c:v>
                </c:pt>
                <c:pt idx="1497">
                  <c:v>-107.97</c:v>
                </c:pt>
                <c:pt idx="1498">
                  <c:v>-107.96</c:v>
                </c:pt>
                <c:pt idx="1499">
                  <c:v>-107.94</c:v>
                </c:pt>
                <c:pt idx="1500">
                  <c:v>-107.91</c:v>
                </c:pt>
                <c:pt idx="1501">
                  <c:v>-107.9</c:v>
                </c:pt>
                <c:pt idx="1502">
                  <c:v>-107.87</c:v>
                </c:pt>
                <c:pt idx="1503">
                  <c:v>-107.86</c:v>
                </c:pt>
                <c:pt idx="1504">
                  <c:v>-107.85</c:v>
                </c:pt>
                <c:pt idx="1505">
                  <c:v>-107.84</c:v>
                </c:pt>
                <c:pt idx="1506">
                  <c:v>-107.85</c:v>
                </c:pt>
                <c:pt idx="1507">
                  <c:v>-107.85</c:v>
                </c:pt>
                <c:pt idx="1508">
                  <c:v>-107.87</c:v>
                </c:pt>
                <c:pt idx="1509">
                  <c:v>-107.89</c:v>
                </c:pt>
                <c:pt idx="1510">
                  <c:v>-107.91</c:v>
                </c:pt>
                <c:pt idx="1511">
                  <c:v>-107.95</c:v>
                </c:pt>
                <c:pt idx="1512">
                  <c:v>-107.99</c:v>
                </c:pt>
                <c:pt idx="1513">
                  <c:v>-108.02</c:v>
                </c:pt>
                <c:pt idx="1514">
                  <c:v>-108.06</c:v>
                </c:pt>
                <c:pt idx="1515">
                  <c:v>-108.11</c:v>
                </c:pt>
                <c:pt idx="1516">
                  <c:v>-108.15</c:v>
                </c:pt>
                <c:pt idx="1517">
                  <c:v>-108.2</c:v>
                </c:pt>
                <c:pt idx="1518">
                  <c:v>-108.24</c:v>
                </c:pt>
                <c:pt idx="1519">
                  <c:v>-108.3</c:v>
                </c:pt>
                <c:pt idx="1520">
                  <c:v>-108.35</c:v>
                </c:pt>
                <c:pt idx="1521">
                  <c:v>-108.4</c:v>
                </c:pt>
                <c:pt idx="1522">
                  <c:v>-108.46</c:v>
                </c:pt>
                <c:pt idx="1523">
                  <c:v>-108.51</c:v>
                </c:pt>
                <c:pt idx="1524">
                  <c:v>-108.56</c:v>
                </c:pt>
                <c:pt idx="1525">
                  <c:v>-108.6</c:v>
                </c:pt>
                <c:pt idx="1526">
                  <c:v>-108.64</c:v>
                </c:pt>
                <c:pt idx="1527">
                  <c:v>-108.67</c:v>
                </c:pt>
                <c:pt idx="1528">
                  <c:v>-108.71</c:v>
                </c:pt>
                <c:pt idx="1529">
                  <c:v>-108.72</c:v>
                </c:pt>
                <c:pt idx="1530">
                  <c:v>-108.75</c:v>
                </c:pt>
                <c:pt idx="1531">
                  <c:v>-108.76</c:v>
                </c:pt>
                <c:pt idx="1532">
                  <c:v>-108.77</c:v>
                </c:pt>
                <c:pt idx="1533">
                  <c:v>-108.78</c:v>
                </c:pt>
                <c:pt idx="1534">
                  <c:v>-108.78</c:v>
                </c:pt>
                <c:pt idx="1535">
                  <c:v>-108.78</c:v>
                </c:pt>
                <c:pt idx="1536">
                  <c:v>-108.76</c:v>
                </c:pt>
                <c:pt idx="1537">
                  <c:v>-108.76</c:v>
                </c:pt>
                <c:pt idx="1538">
                  <c:v>-108.74</c:v>
                </c:pt>
                <c:pt idx="1539">
                  <c:v>-108.73</c:v>
                </c:pt>
                <c:pt idx="1540">
                  <c:v>-108.71</c:v>
                </c:pt>
                <c:pt idx="1541">
                  <c:v>-108.68</c:v>
                </c:pt>
                <c:pt idx="1542">
                  <c:v>-108.65</c:v>
                </c:pt>
                <c:pt idx="1543">
                  <c:v>-108.62</c:v>
                </c:pt>
                <c:pt idx="1544">
                  <c:v>-108.59</c:v>
                </c:pt>
                <c:pt idx="1545">
                  <c:v>-108.56</c:v>
                </c:pt>
                <c:pt idx="1546">
                  <c:v>-108.52</c:v>
                </c:pt>
                <c:pt idx="1547">
                  <c:v>-108.47</c:v>
                </c:pt>
                <c:pt idx="1548">
                  <c:v>-108.44</c:v>
                </c:pt>
                <c:pt idx="1549">
                  <c:v>-108.41</c:v>
                </c:pt>
                <c:pt idx="1550">
                  <c:v>-108.37</c:v>
                </c:pt>
                <c:pt idx="1551">
                  <c:v>-108.35</c:v>
                </c:pt>
                <c:pt idx="1552">
                  <c:v>-108.32</c:v>
                </c:pt>
                <c:pt idx="1553">
                  <c:v>-108.3</c:v>
                </c:pt>
                <c:pt idx="1554">
                  <c:v>-108.27</c:v>
                </c:pt>
                <c:pt idx="1555">
                  <c:v>-108.25</c:v>
                </c:pt>
                <c:pt idx="1556">
                  <c:v>-108.24</c:v>
                </c:pt>
                <c:pt idx="1557">
                  <c:v>-108.22</c:v>
                </c:pt>
                <c:pt idx="1558">
                  <c:v>-108.22</c:v>
                </c:pt>
                <c:pt idx="1559">
                  <c:v>-108.21</c:v>
                </c:pt>
                <c:pt idx="1560">
                  <c:v>-108.2</c:v>
                </c:pt>
                <c:pt idx="1561">
                  <c:v>-108.2</c:v>
                </c:pt>
                <c:pt idx="1562">
                  <c:v>-108.21</c:v>
                </c:pt>
                <c:pt idx="1563">
                  <c:v>-108.22</c:v>
                </c:pt>
                <c:pt idx="1564">
                  <c:v>-108.24</c:v>
                </c:pt>
                <c:pt idx="1565">
                  <c:v>-108.27</c:v>
                </c:pt>
                <c:pt idx="1566">
                  <c:v>-108.29</c:v>
                </c:pt>
                <c:pt idx="1567">
                  <c:v>-108.32</c:v>
                </c:pt>
                <c:pt idx="1568">
                  <c:v>-108.34</c:v>
                </c:pt>
                <c:pt idx="1569">
                  <c:v>-108.38</c:v>
                </c:pt>
                <c:pt idx="1570">
                  <c:v>-108.39</c:v>
                </c:pt>
                <c:pt idx="1571">
                  <c:v>-108.41</c:v>
                </c:pt>
                <c:pt idx="1572">
                  <c:v>-108.43</c:v>
                </c:pt>
                <c:pt idx="1573">
                  <c:v>-108.44</c:v>
                </c:pt>
                <c:pt idx="1574">
                  <c:v>-108.46</c:v>
                </c:pt>
                <c:pt idx="1575">
                  <c:v>-108.47</c:v>
                </c:pt>
                <c:pt idx="1576">
                  <c:v>-108.48</c:v>
                </c:pt>
                <c:pt idx="1577">
                  <c:v>-108.49</c:v>
                </c:pt>
                <c:pt idx="1578">
                  <c:v>-108.51</c:v>
                </c:pt>
                <c:pt idx="1579">
                  <c:v>-108.51</c:v>
                </c:pt>
                <c:pt idx="1580">
                  <c:v>-108.51</c:v>
                </c:pt>
                <c:pt idx="1581">
                  <c:v>-108.52</c:v>
                </c:pt>
                <c:pt idx="1582">
                  <c:v>-108.53</c:v>
                </c:pt>
                <c:pt idx="1583">
                  <c:v>-108.53</c:v>
                </c:pt>
                <c:pt idx="1584">
                  <c:v>-108.53</c:v>
                </c:pt>
                <c:pt idx="1585">
                  <c:v>-108.53</c:v>
                </c:pt>
                <c:pt idx="1586">
                  <c:v>-108.53</c:v>
                </c:pt>
                <c:pt idx="1587">
                  <c:v>-108.53</c:v>
                </c:pt>
                <c:pt idx="1588">
                  <c:v>-108.53</c:v>
                </c:pt>
                <c:pt idx="1589">
                  <c:v>-108.52</c:v>
                </c:pt>
                <c:pt idx="1590">
                  <c:v>-108.53</c:v>
                </c:pt>
                <c:pt idx="1591">
                  <c:v>-108.52</c:v>
                </c:pt>
                <c:pt idx="1592">
                  <c:v>-108.51</c:v>
                </c:pt>
                <c:pt idx="1593">
                  <c:v>-108.51</c:v>
                </c:pt>
                <c:pt idx="1594">
                  <c:v>-108.51</c:v>
                </c:pt>
                <c:pt idx="1595">
                  <c:v>-108.52</c:v>
                </c:pt>
                <c:pt idx="1596">
                  <c:v>-108.51</c:v>
                </c:pt>
                <c:pt idx="1597">
                  <c:v>-108.5</c:v>
                </c:pt>
                <c:pt idx="1598">
                  <c:v>-108.5</c:v>
                </c:pt>
                <c:pt idx="1599">
                  <c:v>-108.51</c:v>
                </c:pt>
                <c:pt idx="1600">
                  <c:v>-108.51</c:v>
                </c:pt>
                <c:pt idx="1601">
                  <c:v>-108.51</c:v>
                </c:pt>
                <c:pt idx="1602">
                  <c:v>-108.52</c:v>
                </c:pt>
                <c:pt idx="1603">
                  <c:v>-108.53</c:v>
                </c:pt>
                <c:pt idx="1604">
                  <c:v>-108.53</c:v>
                </c:pt>
                <c:pt idx="1605">
                  <c:v>-108.55</c:v>
                </c:pt>
                <c:pt idx="1606">
                  <c:v>-108.55</c:v>
                </c:pt>
                <c:pt idx="1607">
                  <c:v>-108.56</c:v>
                </c:pt>
                <c:pt idx="1608">
                  <c:v>-108.57</c:v>
                </c:pt>
                <c:pt idx="1609">
                  <c:v>-108.57</c:v>
                </c:pt>
                <c:pt idx="1610">
                  <c:v>-108.59</c:v>
                </c:pt>
                <c:pt idx="1611">
                  <c:v>-108.59</c:v>
                </c:pt>
                <c:pt idx="1612">
                  <c:v>-108.6</c:v>
                </c:pt>
                <c:pt idx="1613">
                  <c:v>-108.61</c:v>
                </c:pt>
                <c:pt idx="1614">
                  <c:v>-108.62</c:v>
                </c:pt>
                <c:pt idx="1615">
                  <c:v>-108.62</c:v>
                </c:pt>
                <c:pt idx="1616">
                  <c:v>-108.62</c:v>
                </c:pt>
                <c:pt idx="1617">
                  <c:v>-108.61</c:v>
                </c:pt>
                <c:pt idx="1618">
                  <c:v>-108.61</c:v>
                </c:pt>
                <c:pt idx="1619">
                  <c:v>-108.61</c:v>
                </c:pt>
                <c:pt idx="1620">
                  <c:v>-108.6</c:v>
                </c:pt>
                <c:pt idx="1621">
                  <c:v>-108.59</c:v>
                </c:pt>
                <c:pt idx="1622">
                  <c:v>-108.59</c:v>
                </c:pt>
                <c:pt idx="1623">
                  <c:v>-108.59</c:v>
                </c:pt>
                <c:pt idx="1624">
                  <c:v>-108.59</c:v>
                </c:pt>
                <c:pt idx="1625">
                  <c:v>-108.59</c:v>
                </c:pt>
                <c:pt idx="1626">
                  <c:v>-108.58</c:v>
                </c:pt>
                <c:pt idx="1627">
                  <c:v>-108.59</c:v>
                </c:pt>
                <c:pt idx="1628">
                  <c:v>-108.59</c:v>
                </c:pt>
                <c:pt idx="1629">
                  <c:v>-108.6</c:v>
                </c:pt>
                <c:pt idx="1630">
                  <c:v>-108.61</c:v>
                </c:pt>
                <c:pt idx="1631">
                  <c:v>-108.6</c:v>
                </c:pt>
                <c:pt idx="1632">
                  <c:v>-108.6</c:v>
                </c:pt>
                <c:pt idx="1633">
                  <c:v>-108.6</c:v>
                </c:pt>
                <c:pt idx="1634">
                  <c:v>-108.6</c:v>
                </c:pt>
                <c:pt idx="1635">
                  <c:v>-108.6</c:v>
                </c:pt>
                <c:pt idx="1636">
                  <c:v>-108.59</c:v>
                </c:pt>
                <c:pt idx="1637">
                  <c:v>-108.57</c:v>
                </c:pt>
                <c:pt idx="1638">
                  <c:v>-108.55</c:v>
                </c:pt>
                <c:pt idx="1639">
                  <c:v>-108.53</c:v>
                </c:pt>
                <c:pt idx="1640">
                  <c:v>-108.51</c:v>
                </c:pt>
                <c:pt idx="1641">
                  <c:v>-108.48</c:v>
                </c:pt>
                <c:pt idx="1642">
                  <c:v>-108.45</c:v>
                </c:pt>
                <c:pt idx="1643">
                  <c:v>-108.42</c:v>
                </c:pt>
                <c:pt idx="1644">
                  <c:v>-108.39</c:v>
                </c:pt>
                <c:pt idx="1645">
                  <c:v>-108.36</c:v>
                </c:pt>
                <c:pt idx="1646">
                  <c:v>-108.32</c:v>
                </c:pt>
                <c:pt idx="1647">
                  <c:v>-108.3</c:v>
                </c:pt>
                <c:pt idx="1648">
                  <c:v>-108.28</c:v>
                </c:pt>
                <c:pt idx="1649">
                  <c:v>-108.26</c:v>
                </c:pt>
                <c:pt idx="1650">
                  <c:v>-108.24</c:v>
                </c:pt>
                <c:pt idx="1651">
                  <c:v>-108.23</c:v>
                </c:pt>
                <c:pt idx="1652">
                  <c:v>-108.2</c:v>
                </c:pt>
                <c:pt idx="1653">
                  <c:v>-108.19</c:v>
                </c:pt>
                <c:pt idx="1654">
                  <c:v>-108.17</c:v>
                </c:pt>
                <c:pt idx="1655">
                  <c:v>-108.16</c:v>
                </c:pt>
                <c:pt idx="1656">
                  <c:v>-108.15</c:v>
                </c:pt>
                <c:pt idx="1657">
                  <c:v>-108.16</c:v>
                </c:pt>
                <c:pt idx="1658">
                  <c:v>-108.17</c:v>
                </c:pt>
                <c:pt idx="1659">
                  <c:v>-108.19</c:v>
                </c:pt>
                <c:pt idx="1660">
                  <c:v>-108.22</c:v>
                </c:pt>
                <c:pt idx="1661">
                  <c:v>-108.25</c:v>
                </c:pt>
                <c:pt idx="1662">
                  <c:v>-108.29</c:v>
                </c:pt>
                <c:pt idx="1663">
                  <c:v>-108.32</c:v>
                </c:pt>
                <c:pt idx="1664">
                  <c:v>-108.37</c:v>
                </c:pt>
                <c:pt idx="1665">
                  <c:v>-108.4</c:v>
                </c:pt>
                <c:pt idx="1666">
                  <c:v>-108.43</c:v>
                </c:pt>
                <c:pt idx="1667">
                  <c:v>-108.48</c:v>
                </c:pt>
                <c:pt idx="1668">
                  <c:v>-108.5</c:v>
                </c:pt>
                <c:pt idx="1669">
                  <c:v>-108.54</c:v>
                </c:pt>
                <c:pt idx="1670">
                  <c:v>-108.57</c:v>
                </c:pt>
                <c:pt idx="1671">
                  <c:v>-108.59</c:v>
                </c:pt>
                <c:pt idx="1672">
                  <c:v>-108.63</c:v>
                </c:pt>
                <c:pt idx="1673">
                  <c:v>-108.65</c:v>
                </c:pt>
                <c:pt idx="1674">
                  <c:v>-108.66</c:v>
                </c:pt>
                <c:pt idx="1675">
                  <c:v>-108.69</c:v>
                </c:pt>
                <c:pt idx="1676">
                  <c:v>-108.71</c:v>
                </c:pt>
                <c:pt idx="1677">
                  <c:v>-108.73</c:v>
                </c:pt>
                <c:pt idx="1678">
                  <c:v>-108.74</c:v>
                </c:pt>
                <c:pt idx="1679">
                  <c:v>-108.74</c:v>
                </c:pt>
                <c:pt idx="1680">
                  <c:v>-108.73</c:v>
                </c:pt>
                <c:pt idx="1681">
                  <c:v>-108.73</c:v>
                </c:pt>
                <c:pt idx="1682">
                  <c:v>-108.72</c:v>
                </c:pt>
                <c:pt idx="1683">
                  <c:v>-108.72</c:v>
                </c:pt>
                <c:pt idx="1684">
                  <c:v>-108.71</c:v>
                </c:pt>
                <c:pt idx="1685">
                  <c:v>-108.68</c:v>
                </c:pt>
                <c:pt idx="1686">
                  <c:v>-108.66</c:v>
                </c:pt>
                <c:pt idx="1687">
                  <c:v>-108.63</c:v>
                </c:pt>
                <c:pt idx="1688">
                  <c:v>-108.59</c:v>
                </c:pt>
                <c:pt idx="1689">
                  <c:v>-108.56</c:v>
                </c:pt>
                <c:pt idx="1690">
                  <c:v>-108.54</c:v>
                </c:pt>
                <c:pt idx="1691">
                  <c:v>-108.51</c:v>
                </c:pt>
                <c:pt idx="1692">
                  <c:v>-108.48</c:v>
                </c:pt>
                <c:pt idx="1693">
                  <c:v>-108.45</c:v>
                </c:pt>
                <c:pt idx="1694">
                  <c:v>-108.44</c:v>
                </c:pt>
                <c:pt idx="1695">
                  <c:v>-108.42</c:v>
                </c:pt>
                <c:pt idx="1696">
                  <c:v>-108.41</c:v>
                </c:pt>
                <c:pt idx="1697">
                  <c:v>-108.39</c:v>
                </c:pt>
                <c:pt idx="1698">
                  <c:v>-108.39</c:v>
                </c:pt>
                <c:pt idx="1699">
                  <c:v>-108.38</c:v>
                </c:pt>
                <c:pt idx="1700">
                  <c:v>-108.39</c:v>
                </c:pt>
                <c:pt idx="1701">
                  <c:v>-108.39</c:v>
                </c:pt>
                <c:pt idx="1702">
                  <c:v>-108.39</c:v>
                </c:pt>
                <c:pt idx="1703">
                  <c:v>-108.4</c:v>
                </c:pt>
                <c:pt idx="1704">
                  <c:v>-108.41</c:v>
                </c:pt>
                <c:pt idx="1705">
                  <c:v>-108.41</c:v>
                </c:pt>
                <c:pt idx="1706">
                  <c:v>-108.42</c:v>
                </c:pt>
                <c:pt idx="1707">
                  <c:v>-108.44</c:v>
                </c:pt>
                <c:pt idx="1708">
                  <c:v>-108.44</c:v>
                </c:pt>
                <c:pt idx="1709">
                  <c:v>-108.45</c:v>
                </c:pt>
                <c:pt idx="1710">
                  <c:v>-108.46</c:v>
                </c:pt>
                <c:pt idx="1711">
                  <c:v>-108.47</c:v>
                </c:pt>
                <c:pt idx="1712">
                  <c:v>-108.5</c:v>
                </c:pt>
                <c:pt idx="1713">
                  <c:v>-108.52</c:v>
                </c:pt>
                <c:pt idx="1714">
                  <c:v>-108.55</c:v>
                </c:pt>
                <c:pt idx="1715">
                  <c:v>-108.56</c:v>
                </c:pt>
                <c:pt idx="1716">
                  <c:v>-108.6</c:v>
                </c:pt>
                <c:pt idx="1717">
                  <c:v>-108.61</c:v>
                </c:pt>
                <c:pt idx="1718">
                  <c:v>-108.63</c:v>
                </c:pt>
                <c:pt idx="1719">
                  <c:v>-108.64</c:v>
                </c:pt>
                <c:pt idx="1720">
                  <c:v>-108.66</c:v>
                </c:pt>
                <c:pt idx="1721">
                  <c:v>-108.67</c:v>
                </c:pt>
                <c:pt idx="1722">
                  <c:v>-108.67</c:v>
                </c:pt>
                <c:pt idx="1723">
                  <c:v>-108.68</c:v>
                </c:pt>
                <c:pt idx="1724">
                  <c:v>-108.69</c:v>
                </c:pt>
                <c:pt idx="1725">
                  <c:v>-108.68</c:v>
                </c:pt>
                <c:pt idx="1726">
                  <c:v>-108.67</c:v>
                </c:pt>
                <c:pt idx="1727">
                  <c:v>-108.66</c:v>
                </c:pt>
                <c:pt idx="1728">
                  <c:v>-108.67</c:v>
                </c:pt>
                <c:pt idx="1729">
                  <c:v>-108.66</c:v>
                </c:pt>
                <c:pt idx="1730">
                  <c:v>-108.66</c:v>
                </c:pt>
                <c:pt idx="1731">
                  <c:v>-108.64</c:v>
                </c:pt>
                <c:pt idx="1732">
                  <c:v>-108.64</c:v>
                </c:pt>
                <c:pt idx="1733">
                  <c:v>-108.64</c:v>
                </c:pt>
                <c:pt idx="1734">
                  <c:v>-108.64</c:v>
                </c:pt>
                <c:pt idx="1735">
                  <c:v>-108.62</c:v>
                </c:pt>
                <c:pt idx="1736">
                  <c:v>-108.63</c:v>
                </c:pt>
                <c:pt idx="1737">
                  <c:v>-108.62</c:v>
                </c:pt>
                <c:pt idx="1738">
                  <c:v>-108.61</c:v>
                </c:pt>
                <c:pt idx="1739">
                  <c:v>-108.63</c:v>
                </c:pt>
                <c:pt idx="1740">
                  <c:v>-108.62</c:v>
                </c:pt>
                <c:pt idx="1741">
                  <c:v>-108.62</c:v>
                </c:pt>
                <c:pt idx="1742">
                  <c:v>-108.62</c:v>
                </c:pt>
                <c:pt idx="1743">
                  <c:v>-108.62</c:v>
                </c:pt>
                <c:pt idx="1744">
                  <c:v>-108.62</c:v>
                </c:pt>
                <c:pt idx="1745">
                  <c:v>-108.62</c:v>
                </c:pt>
                <c:pt idx="1746">
                  <c:v>-108.63</c:v>
                </c:pt>
                <c:pt idx="1747">
                  <c:v>-108.62</c:v>
                </c:pt>
                <c:pt idx="1748">
                  <c:v>-108.62</c:v>
                </c:pt>
                <c:pt idx="1749">
                  <c:v>-108.61</c:v>
                </c:pt>
                <c:pt idx="1750">
                  <c:v>-108.61</c:v>
                </c:pt>
                <c:pt idx="1751">
                  <c:v>-108.61</c:v>
                </c:pt>
                <c:pt idx="1752">
                  <c:v>-108.6</c:v>
                </c:pt>
                <c:pt idx="1753">
                  <c:v>-108.6</c:v>
                </c:pt>
                <c:pt idx="1754">
                  <c:v>-108.61</c:v>
                </c:pt>
                <c:pt idx="1755">
                  <c:v>-108.61</c:v>
                </c:pt>
                <c:pt idx="1756">
                  <c:v>-108.62</c:v>
                </c:pt>
                <c:pt idx="1757">
                  <c:v>-108.63</c:v>
                </c:pt>
                <c:pt idx="1758">
                  <c:v>-108.63</c:v>
                </c:pt>
                <c:pt idx="1759">
                  <c:v>-108.65</c:v>
                </c:pt>
                <c:pt idx="1760">
                  <c:v>-108.67</c:v>
                </c:pt>
                <c:pt idx="1761">
                  <c:v>-108.69</c:v>
                </c:pt>
                <c:pt idx="1762">
                  <c:v>-108.71</c:v>
                </c:pt>
                <c:pt idx="1763">
                  <c:v>-108.73</c:v>
                </c:pt>
                <c:pt idx="1764">
                  <c:v>-108.75</c:v>
                </c:pt>
                <c:pt idx="1765">
                  <c:v>-108.77</c:v>
                </c:pt>
                <c:pt idx="1766">
                  <c:v>-108.79</c:v>
                </c:pt>
                <c:pt idx="1767">
                  <c:v>-108.82</c:v>
                </c:pt>
                <c:pt idx="1768">
                  <c:v>-108.85</c:v>
                </c:pt>
                <c:pt idx="1769">
                  <c:v>-108.87</c:v>
                </c:pt>
                <c:pt idx="1770">
                  <c:v>-108.9</c:v>
                </c:pt>
                <c:pt idx="1771">
                  <c:v>-108.95</c:v>
                </c:pt>
                <c:pt idx="1772">
                  <c:v>-108.98</c:v>
                </c:pt>
                <c:pt idx="1773">
                  <c:v>-109.01</c:v>
                </c:pt>
                <c:pt idx="1774">
                  <c:v>-109.05</c:v>
                </c:pt>
                <c:pt idx="1775">
                  <c:v>-109.1</c:v>
                </c:pt>
                <c:pt idx="1776">
                  <c:v>-109.14</c:v>
                </c:pt>
                <c:pt idx="1777">
                  <c:v>-109.18</c:v>
                </c:pt>
                <c:pt idx="1778">
                  <c:v>-109.22</c:v>
                </c:pt>
                <c:pt idx="1779">
                  <c:v>-109.27</c:v>
                </c:pt>
                <c:pt idx="1780">
                  <c:v>-109.32</c:v>
                </c:pt>
                <c:pt idx="1781">
                  <c:v>-109.36</c:v>
                </c:pt>
                <c:pt idx="1782">
                  <c:v>-109.41</c:v>
                </c:pt>
                <c:pt idx="1783">
                  <c:v>-109.44</c:v>
                </c:pt>
                <c:pt idx="1784">
                  <c:v>-109.46</c:v>
                </c:pt>
                <c:pt idx="1785">
                  <c:v>-109.47</c:v>
                </c:pt>
                <c:pt idx="1786">
                  <c:v>-109.46</c:v>
                </c:pt>
                <c:pt idx="1787">
                  <c:v>-109.45</c:v>
                </c:pt>
                <c:pt idx="1788">
                  <c:v>-109.42</c:v>
                </c:pt>
                <c:pt idx="1789">
                  <c:v>-109.39</c:v>
                </c:pt>
                <c:pt idx="1790">
                  <c:v>-109.37</c:v>
                </c:pt>
                <c:pt idx="1791">
                  <c:v>-109.34</c:v>
                </c:pt>
                <c:pt idx="1792">
                  <c:v>-109.32</c:v>
                </c:pt>
                <c:pt idx="1793">
                  <c:v>-109.28</c:v>
                </c:pt>
                <c:pt idx="1794">
                  <c:v>-109.23</c:v>
                </c:pt>
                <c:pt idx="1795">
                  <c:v>-109.15</c:v>
                </c:pt>
                <c:pt idx="1796">
                  <c:v>-109.06</c:v>
                </c:pt>
                <c:pt idx="1797">
                  <c:v>-108.98</c:v>
                </c:pt>
                <c:pt idx="1798">
                  <c:v>-108.92</c:v>
                </c:pt>
                <c:pt idx="1799">
                  <c:v>-108.88</c:v>
                </c:pt>
                <c:pt idx="1800">
                  <c:v>-108.87</c:v>
                </c:pt>
                <c:pt idx="1801">
                  <c:v>-108.91</c:v>
                </c:pt>
                <c:pt idx="1802">
                  <c:v>-108.97</c:v>
                </c:pt>
                <c:pt idx="1803">
                  <c:v>-109.02</c:v>
                </c:pt>
                <c:pt idx="1804">
                  <c:v>-109.08</c:v>
                </c:pt>
                <c:pt idx="1805">
                  <c:v>-109.12</c:v>
                </c:pt>
                <c:pt idx="1806">
                  <c:v>-109.16</c:v>
                </c:pt>
                <c:pt idx="1807">
                  <c:v>-109.18</c:v>
                </c:pt>
                <c:pt idx="1808">
                  <c:v>-109.19</c:v>
                </c:pt>
                <c:pt idx="1809">
                  <c:v>-109.24</c:v>
                </c:pt>
                <c:pt idx="1810">
                  <c:v>-109.28</c:v>
                </c:pt>
                <c:pt idx="1811">
                  <c:v>-109.3</c:v>
                </c:pt>
                <c:pt idx="1812">
                  <c:v>-109.33</c:v>
                </c:pt>
                <c:pt idx="1813">
                  <c:v>-109.35</c:v>
                </c:pt>
                <c:pt idx="1814">
                  <c:v>-109.38</c:v>
                </c:pt>
                <c:pt idx="1815">
                  <c:v>-109.38</c:v>
                </c:pt>
                <c:pt idx="1816">
                  <c:v>-109.39</c:v>
                </c:pt>
                <c:pt idx="1817">
                  <c:v>-109.41</c:v>
                </c:pt>
                <c:pt idx="1818">
                  <c:v>-109.44</c:v>
                </c:pt>
                <c:pt idx="1819">
                  <c:v>-109.48</c:v>
                </c:pt>
                <c:pt idx="1820">
                  <c:v>-109.52</c:v>
                </c:pt>
                <c:pt idx="1821">
                  <c:v>-109.56</c:v>
                </c:pt>
                <c:pt idx="1822">
                  <c:v>-109.6</c:v>
                </c:pt>
                <c:pt idx="1823">
                  <c:v>-109.63</c:v>
                </c:pt>
                <c:pt idx="1824">
                  <c:v>-109.64</c:v>
                </c:pt>
                <c:pt idx="1825">
                  <c:v>-109.64</c:v>
                </c:pt>
                <c:pt idx="1826">
                  <c:v>-109.66</c:v>
                </c:pt>
                <c:pt idx="1827">
                  <c:v>-109.66</c:v>
                </c:pt>
                <c:pt idx="1828">
                  <c:v>-109.67</c:v>
                </c:pt>
                <c:pt idx="1829">
                  <c:v>-109.67</c:v>
                </c:pt>
                <c:pt idx="1830">
                  <c:v>-109.67</c:v>
                </c:pt>
                <c:pt idx="1831">
                  <c:v>-109.65</c:v>
                </c:pt>
                <c:pt idx="1832">
                  <c:v>-109.64</c:v>
                </c:pt>
                <c:pt idx="1833">
                  <c:v>-109.6</c:v>
                </c:pt>
                <c:pt idx="1834">
                  <c:v>-109.55</c:v>
                </c:pt>
                <c:pt idx="1835">
                  <c:v>-109.5</c:v>
                </c:pt>
                <c:pt idx="1836">
                  <c:v>-109.44</c:v>
                </c:pt>
                <c:pt idx="1837">
                  <c:v>-109.37</c:v>
                </c:pt>
                <c:pt idx="1838">
                  <c:v>-109.17</c:v>
                </c:pt>
                <c:pt idx="1839">
                  <c:v>-109</c:v>
                </c:pt>
                <c:pt idx="1840">
                  <c:v>-108.89</c:v>
                </c:pt>
                <c:pt idx="1841">
                  <c:v>-108.73</c:v>
                </c:pt>
                <c:pt idx="1842">
                  <c:v>-108.57</c:v>
                </c:pt>
                <c:pt idx="1843">
                  <c:v>-108.36</c:v>
                </c:pt>
                <c:pt idx="1844">
                  <c:v>-108.13</c:v>
                </c:pt>
                <c:pt idx="1845">
                  <c:v>-107.87</c:v>
                </c:pt>
                <c:pt idx="1846">
                  <c:v>-107.74</c:v>
                </c:pt>
                <c:pt idx="1847">
                  <c:v>-107.61</c:v>
                </c:pt>
                <c:pt idx="1848">
                  <c:v>-107.54</c:v>
                </c:pt>
                <c:pt idx="1849">
                  <c:v>-107.45</c:v>
                </c:pt>
                <c:pt idx="1850">
                  <c:v>-107.32</c:v>
                </c:pt>
                <c:pt idx="1851">
                  <c:v>-107.23</c:v>
                </c:pt>
                <c:pt idx="1852">
                  <c:v>-107.14</c:v>
                </c:pt>
                <c:pt idx="1853">
                  <c:v>-107.02</c:v>
                </c:pt>
                <c:pt idx="1854">
                  <c:v>-106.96</c:v>
                </c:pt>
                <c:pt idx="1855">
                  <c:v>-106.94</c:v>
                </c:pt>
                <c:pt idx="1856">
                  <c:v>-106.88</c:v>
                </c:pt>
                <c:pt idx="1857">
                  <c:v>-106.83</c:v>
                </c:pt>
                <c:pt idx="1858">
                  <c:v>-106.78</c:v>
                </c:pt>
                <c:pt idx="1859">
                  <c:v>-106.74</c:v>
                </c:pt>
                <c:pt idx="1860">
                  <c:v>-106.66</c:v>
                </c:pt>
                <c:pt idx="1861">
                  <c:v>-106.55</c:v>
                </c:pt>
                <c:pt idx="1862">
                  <c:v>-106.41</c:v>
                </c:pt>
                <c:pt idx="1863">
                  <c:v>-106.29</c:v>
                </c:pt>
                <c:pt idx="1864">
                  <c:v>-106.17</c:v>
                </c:pt>
                <c:pt idx="1865">
                  <c:v>-106.11</c:v>
                </c:pt>
                <c:pt idx="1866">
                  <c:v>-106.06</c:v>
                </c:pt>
                <c:pt idx="1867">
                  <c:v>-106.03</c:v>
                </c:pt>
                <c:pt idx="1868">
                  <c:v>-106.02</c:v>
                </c:pt>
                <c:pt idx="1869">
                  <c:v>-106</c:v>
                </c:pt>
                <c:pt idx="1870">
                  <c:v>-105.99</c:v>
                </c:pt>
                <c:pt idx="1871">
                  <c:v>-105.98</c:v>
                </c:pt>
                <c:pt idx="1872">
                  <c:v>-105.97</c:v>
                </c:pt>
                <c:pt idx="1873">
                  <c:v>-105.96</c:v>
                </c:pt>
                <c:pt idx="1874">
                  <c:v>-105.98</c:v>
                </c:pt>
                <c:pt idx="1875">
                  <c:v>-106</c:v>
                </c:pt>
                <c:pt idx="1876">
                  <c:v>-106.02</c:v>
                </c:pt>
                <c:pt idx="1877">
                  <c:v>-106.04</c:v>
                </c:pt>
                <c:pt idx="1878">
                  <c:v>-106.06</c:v>
                </c:pt>
                <c:pt idx="1879">
                  <c:v>-106.08</c:v>
                </c:pt>
                <c:pt idx="1880">
                  <c:v>-106.11</c:v>
                </c:pt>
                <c:pt idx="1881">
                  <c:v>-106.13</c:v>
                </c:pt>
                <c:pt idx="1882">
                  <c:v>-106.13</c:v>
                </c:pt>
                <c:pt idx="1883">
                  <c:v>-106.13</c:v>
                </c:pt>
                <c:pt idx="1884">
                  <c:v>-106.14</c:v>
                </c:pt>
                <c:pt idx="1885">
                  <c:v>-106.12</c:v>
                </c:pt>
                <c:pt idx="1886">
                  <c:v>-106.11</c:v>
                </c:pt>
                <c:pt idx="1887">
                  <c:v>-106.1</c:v>
                </c:pt>
                <c:pt idx="1888">
                  <c:v>-106.09</c:v>
                </c:pt>
                <c:pt idx="1889">
                  <c:v>-106.08</c:v>
                </c:pt>
                <c:pt idx="1890">
                  <c:v>-106.08</c:v>
                </c:pt>
                <c:pt idx="1891">
                  <c:v>-106.08</c:v>
                </c:pt>
                <c:pt idx="1892">
                  <c:v>-106.08</c:v>
                </c:pt>
                <c:pt idx="1893">
                  <c:v>-106.07</c:v>
                </c:pt>
                <c:pt idx="1894">
                  <c:v>-106.08</c:v>
                </c:pt>
                <c:pt idx="1895">
                  <c:v>-106.06</c:v>
                </c:pt>
                <c:pt idx="1896">
                  <c:v>-106.07</c:v>
                </c:pt>
                <c:pt idx="1897">
                  <c:v>-106.09</c:v>
                </c:pt>
                <c:pt idx="1898">
                  <c:v>-106.08</c:v>
                </c:pt>
                <c:pt idx="1899">
                  <c:v>-106.09</c:v>
                </c:pt>
                <c:pt idx="1900">
                  <c:v>-106.06</c:v>
                </c:pt>
                <c:pt idx="1901">
                  <c:v>-106.03</c:v>
                </c:pt>
                <c:pt idx="1902">
                  <c:v>-105.99</c:v>
                </c:pt>
                <c:pt idx="1903">
                  <c:v>-105.97</c:v>
                </c:pt>
                <c:pt idx="1904">
                  <c:v>-105.94</c:v>
                </c:pt>
                <c:pt idx="1905">
                  <c:v>-105.89</c:v>
                </c:pt>
                <c:pt idx="1906">
                  <c:v>-105.87</c:v>
                </c:pt>
                <c:pt idx="1907">
                  <c:v>-105.81</c:v>
                </c:pt>
                <c:pt idx="1908">
                  <c:v>-105.78</c:v>
                </c:pt>
                <c:pt idx="1909">
                  <c:v>-105.72</c:v>
                </c:pt>
                <c:pt idx="1910">
                  <c:v>-105.68</c:v>
                </c:pt>
                <c:pt idx="1911">
                  <c:v>-105.66</c:v>
                </c:pt>
                <c:pt idx="1912">
                  <c:v>-105.64</c:v>
                </c:pt>
                <c:pt idx="1913">
                  <c:v>-105.61</c:v>
                </c:pt>
                <c:pt idx="1914">
                  <c:v>-105.57</c:v>
                </c:pt>
                <c:pt idx="1915">
                  <c:v>-105.54</c:v>
                </c:pt>
                <c:pt idx="1916">
                  <c:v>-105.5</c:v>
                </c:pt>
                <c:pt idx="1917">
                  <c:v>-105.44</c:v>
                </c:pt>
                <c:pt idx="1918">
                  <c:v>-105.39</c:v>
                </c:pt>
                <c:pt idx="1919">
                  <c:v>-105.33</c:v>
                </c:pt>
                <c:pt idx="1920">
                  <c:v>-105.3</c:v>
                </c:pt>
                <c:pt idx="1921">
                  <c:v>-105.26</c:v>
                </c:pt>
                <c:pt idx="1922">
                  <c:v>-105.22</c:v>
                </c:pt>
                <c:pt idx="1923">
                  <c:v>-105.17</c:v>
                </c:pt>
                <c:pt idx="1924">
                  <c:v>-105.15</c:v>
                </c:pt>
                <c:pt idx="1925">
                  <c:v>-105.12</c:v>
                </c:pt>
                <c:pt idx="1926">
                  <c:v>-105.12</c:v>
                </c:pt>
                <c:pt idx="1927">
                  <c:v>-105.1</c:v>
                </c:pt>
                <c:pt idx="1928">
                  <c:v>-105.1</c:v>
                </c:pt>
                <c:pt idx="1929">
                  <c:v>-105.1</c:v>
                </c:pt>
                <c:pt idx="1930">
                  <c:v>-105.09</c:v>
                </c:pt>
                <c:pt idx="1931">
                  <c:v>-105.07</c:v>
                </c:pt>
                <c:pt idx="1932">
                  <c:v>-105.08</c:v>
                </c:pt>
                <c:pt idx="1933">
                  <c:v>-105.04</c:v>
                </c:pt>
                <c:pt idx="1934">
                  <c:v>-105.03</c:v>
                </c:pt>
                <c:pt idx="1935">
                  <c:v>-104.99</c:v>
                </c:pt>
                <c:pt idx="1936">
                  <c:v>-104.97</c:v>
                </c:pt>
                <c:pt idx="1937">
                  <c:v>-104.96</c:v>
                </c:pt>
                <c:pt idx="1938">
                  <c:v>-104.94</c:v>
                </c:pt>
                <c:pt idx="1939">
                  <c:v>-104.92</c:v>
                </c:pt>
                <c:pt idx="1940">
                  <c:v>-104.91</c:v>
                </c:pt>
                <c:pt idx="1941">
                  <c:v>-104.89</c:v>
                </c:pt>
                <c:pt idx="1942">
                  <c:v>-104.89</c:v>
                </c:pt>
                <c:pt idx="1943">
                  <c:v>-104.87</c:v>
                </c:pt>
                <c:pt idx="1944">
                  <c:v>-104.86</c:v>
                </c:pt>
                <c:pt idx="1945">
                  <c:v>-104.84</c:v>
                </c:pt>
                <c:pt idx="1946">
                  <c:v>-104.85</c:v>
                </c:pt>
                <c:pt idx="1947">
                  <c:v>-104.84</c:v>
                </c:pt>
                <c:pt idx="1948">
                  <c:v>-104.86</c:v>
                </c:pt>
                <c:pt idx="1949">
                  <c:v>-104.87</c:v>
                </c:pt>
                <c:pt idx="1950">
                  <c:v>-104.91</c:v>
                </c:pt>
                <c:pt idx="1951">
                  <c:v>-104.9</c:v>
                </c:pt>
                <c:pt idx="1952">
                  <c:v>-104.92</c:v>
                </c:pt>
                <c:pt idx="1953">
                  <c:v>-104.92</c:v>
                </c:pt>
                <c:pt idx="1954">
                  <c:v>-104.93</c:v>
                </c:pt>
                <c:pt idx="1955">
                  <c:v>-104.91</c:v>
                </c:pt>
                <c:pt idx="1956">
                  <c:v>-104.92</c:v>
                </c:pt>
                <c:pt idx="1957">
                  <c:v>-104.9</c:v>
                </c:pt>
                <c:pt idx="1958">
                  <c:v>-104.88</c:v>
                </c:pt>
                <c:pt idx="1959">
                  <c:v>-104.86</c:v>
                </c:pt>
                <c:pt idx="1960">
                  <c:v>-104.83</c:v>
                </c:pt>
                <c:pt idx="1961">
                  <c:v>-104.79</c:v>
                </c:pt>
                <c:pt idx="1962">
                  <c:v>-104.77</c:v>
                </c:pt>
                <c:pt idx="1963">
                  <c:v>-104.74</c:v>
                </c:pt>
                <c:pt idx="1964">
                  <c:v>-104.74</c:v>
                </c:pt>
                <c:pt idx="1965">
                  <c:v>-104.71</c:v>
                </c:pt>
                <c:pt idx="1966">
                  <c:v>-104.7</c:v>
                </c:pt>
                <c:pt idx="1967">
                  <c:v>-104.7</c:v>
                </c:pt>
                <c:pt idx="1968">
                  <c:v>-104.66</c:v>
                </c:pt>
                <c:pt idx="1969">
                  <c:v>-104.63</c:v>
                </c:pt>
                <c:pt idx="1970">
                  <c:v>-104.62</c:v>
                </c:pt>
                <c:pt idx="1971">
                  <c:v>-104.58</c:v>
                </c:pt>
                <c:pt idx="1972">
                  <c:v>-104.55</c:v>
                </c:pt>
                <c:pt idx="1973">
                  <c:v>-104.5</c:v>
                </c:pt>
                <c:pt idx="1974">
                  <c:v>-104.46</c:v>
                </c:pt>
                <c:pt idx="1975">
                  <c:v>-104.43</c:v>
                </c:pt>
                <c:pt idx="1976">
                  <c:v>-104.4</c:v>
                </c:pt>
                <c:pt idx="1977">
                  <c:v>-104.37</c:v>
                </c:pt>
                <c:pt idx="1978">
                  <c:v>-104.33</c:v>
                </c:pt>
                <c:pt idx="1979">
                  <c:v>-104.32</c:v>
                </c:pt>
                <c:pt idx="1980">
                  <c:v>-104.27</c:v>
                </c:pt>
                <c:pt idx="1981">
                  <c:v>-104.26</c:v>
                </c:pt>
                <c:pt idx="1982">
                  <c:v>-104.22</c:v>
                </c:pt>
                <c:pt idx="1983">
                  <c:v>-104.2</c:v>
                </c:pt>
                <c:pt idx="1984">
                  <c:v>-104.15</c:v>
                </c:pt>
                <c:pt idx="1985">
                  <c:v>-104.14</c:v>
                </c:pt>
                <c:pt idx="1986">
                  <c:v>-104.1</c:v>
                </c:pt>
                <c:pt idx="1987">
                  <c:v>-104.07</c:v>
                </c:pt>
                <c:pt idx="1988">
                  <c:v>-104.06</c:v>
                </c:pt>
                <c:pt idx="1989">
                  <c:v>-104.02</c:v>
                </c:pt>
                <c:pt idx="1990">
                  <c:v>-103.98</c:v>
                </c:pt>
                <c:pt idx="1991">
                  <c:v>-103.97</c:v>
                </c:pt>
                <c:pt idx="1992">
                  <c:v>-103.96</c:v>
                </c:pt>
                <c:pt idx="1993">
                  <c:v>-103.92</c:v>
                </c:pt>
                <c:pt idx="1994">
                  <c:v>-103.92</c:v>
                </c:pt>
                <c:pt idx="1995">
                  <c:v>-103.92</c:v>
                </c:pt>
                <c:pt idx="1996">
                  <c:v>-103.88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B4A-433D-9EA2-F594672705F9}"/>
            </c:ext>
          </c:extLst>
        </c:ser>
        <c:ser>
          <c:idx val="3"/>
          <c:order val="3"/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統計!$D$1:$D$1997</c:f>
              <c:numCache>
                <c:formatCode>General</c:formatCode>
                <c:ptCount val="1997"/>
                <c:pt idx="0">
                  <c:v>4</c:v>
                </c:pt>
                <c:pt idx="1">
                  <c:v>-4.12</c:v>
                </c:pt>
                <c:pt idx="2">
                  <c:v>35.83</c:v>
                </c:pt>
                <c:pt idx="3">
                  <c:v>-28.62</c:v>
                </c:pt>
                <c:pt idx="4">
                  <c:v>16.32</c:v>
                </c:pt>
                <c:pt idx="5">
                  <c:v>12.48</c:v>
                </c:pt>
                <c:pt idx="6">
                  <c:v>-48.2</c:v>
                </c:pt>
                <c:pt idx="7">
                  <c:v>10.93</c:v>
                </c:pt>
                <c:pt idx="8">
                  <c:v>173.25</c:v>
                </c:pt>
                <c:pt idx="9">
                  <c:v>162.15</c:v>
                </c:pt>
                <c:pt idx="10">
                  <c:v>160.91999999999999</c:v>
                </c:pt>
                <c:pt idx="11">
                  <c:v>160.16999999999999</c:v>
                </c:pt>
                <c:pt idx="12">
                  <c:v>159.44</c:v>
                </c:pt>
                <c:pt idx="13">
                  <c:v>158.75</c:v>
                </c:pt>
                <c:pt idx="14">
                  <c:v>158.07</c:v>
                </c:pt>
                <c:pt idx="15">
                  <c:v>157.41999999999999</c:v>
                </c:pt>
                <c:pt idx="16">
                  <c:v>156.81</c:v>
                </c:pt>
                <c:pt idx="17">
                  <c:v>156.21</c:v>
                </c:pt>
                <c:pt idx="18">
                  <c:v>155.62</c:v>
                </c:pt>
                <c:pt idx="19">
                  <c:v>155.02000000000001</c:v>
                </c:pt>
                <c:pt idx="20">
                  <c:v>154.38</c:v>
                </c:pt>
                <c:pt idx="21">
                  <c:v>153.69</c:v>
                </c:pt>
                <c:pt idx="22">
                  <c:v>153.01</c:v>
                </c:pt>
                <c:pt idx="23">
                  <c:v>152.28</c:v>
                </c:pt>
                <c:pt idx="24">
                  <c:v>151.52000000000001</c:v>
                </c:pt>
                <c:pt idx="25">
                  <c:v>150.74</c:v>
                </c:pt>
                <c:pt idx="26">
                  <c:v>149.91999999999999</c:v>
                </c:pt>
                <c:pt idx="27">
                  <c:v>149.12</c:v>
                </c:pt>
                <c:pt idx="28">
                  <c:v>148.28</c:v>
                </c:pt>
                <c:pt idx="29">
                  <c:v>147.47999999999999</c:v>
                </c:pt>
                <c:pt idx="30">
                  <c:v>146.69</c:v>
                </c:pt>
                <c:pt idx="31">
                  <c:v>145.93</c:v>
                </c:pt>
                <c:pt idx="32">
                  <c:v>145.15</c:v>
                </c:pt>
                <c:pt idx="33">
                  <c:v>144.38999999999999</c:v>
                </c:pt>
                <c:pt idx="34">
                  <c:v>143.62</c:v>
                </c:pt>
                <c:pt idx="35">
                  <c:v>142.84</c:v>
                </c:pt>
                <c:pt idx="36">
                  <c:v>142.06</c:v>
                </c:pt>
                <c:pt idx="37">
                  <c:v>141.29</c:v>
                </c:pt>
                <c:pt idx="38">
                  <c:v>140.52000000000001</c:v>
                </c:pt>
                <c:pt idx="39">
                  <c:v>139.80000000000001</c:v>
                </c:pt>
                <c:pt idx="40">
                  <c:v>139.09</c:v>
                </c:pt>
                <c:pt idx="41">
                  <c:v>138.38999999999999</c:v>
                </c:pt>
                <c:pt idx="42">
                  <c:v>137.69</c:v>
                </c:pt>
                <c:pt idx="43">
                  <c:v>137</c:v>
                </c:pt>
                <c:pt idx="44">
                  <c:v>136.31</c:v>
                </c:pt>
                <c:pt idx="45">
                  <c:v>135.63</c:v>
                </c:pt>
                <c:pt idx="46">
                  <c:v>134.97999999999999</c:v>
                </c:pt>
                <c:pt idx="47">
                  <c:v>134.33000000000001</c:v>
                </c:pt>
                <c:pt idx="48">
                  <c:v>133.66999999999999</c:v>
                </c:pt>
                <c:pt idx="49">
                  <c:v>133.02000000000001</c:v>
                </c:pt>
                <c:pt idx="50">
                  <c:v>132.4</c:v>
                </c:pt>
                <c:pt idx="51">
                  <c:v>131.79</c:v>
                </c:pt>
                <c:pt idx="52">
                  <c:v>131.16999999999999</c:v>
                </c:pt>
                <c:pt idx="53">
                  <c:v>130.58000000000001</c:v>
                </c:pt>
                <c:pt idx="54">
                  <c:v>130</c:v>
                </c:pt>
                <c:pt idx="55">
                  <c:v>129.43</c:v>
                </c:pt>
                <c:pt idx="56">
                  <c:v>128.87</c:v>
                </c:pt>
                <c:pt idx="57">
                  <c:v>128.30000000000001</c:v>
                </c:pt>
                <c:pt idx="58">
                  <c:v>127.74</c:v>
                </c:pt>
                <c:pt idx="59">
                  <c:v>127.2</c:v>
                </c:pt>
                <c:pt idx="60">
                  <c:v>126.67</c:v>
                </c:pt>
                <c:pt idx="61">
                  <c:v>126.15</c:v>
                </c:pt>
                <c:pt idx="62">
                  <c:v>125.62</c:v>
                </c:pt>
                <c:pt idx="63">
                  <c:v>125.11</c:v>
                </c:pt>
                <c:pt idx="64">
                  <c:v>124.62</c:v>
                </c:pt>
                <c:pt idx="65">
                  <c:v>124.14</c:v>
                </c:pt>
                <c:pt idx="66">
                  <c:v>123.64</c:v>
                </c:pt>
                <c:pt idx="67">
                  <c:v>123.16</c:v>
                </c:pt>
                <c:pt idx="68">
                  <c:v>122.68</c:v>
                </c:pt>
                <c:pt idx="69">
                  <c:v>122.2</c:v>
                </c:pt>
                <c:pt idx="70">
                  <c:v>121.74</c:v>
                </c:pt>
                <c:pt idx="71">
                  <c:v>121.28</c:v>
                </c:pt>
                <c:pt idx="72">
                  <c:v>120.84</c:v>
                </c:pt>
                <c:pt idx="73">
                  <c:v>120.38</c:v>
                </c:pt>
                <c:pt idx="74">
                  <c:v>119.93</c:v>
                </c:pt>
                <c:pt idx="75">
                  <c:v>119.5</c:v>
                </c:pt>
                <c:pt idx="76">
                  <c:v>119.05</c:v>
                </c:pt>
                <c:pt idx="77">
                  <c:v>118.62</c:v>
                </c:pt>
                <c:pt idx="78">
                  <c:v>118.19</c:v>
                </c:pt>
                <c:pt idx="79">
                  <c:v>117.75</c:v>
                </c:pt>
                <c:pt idx="80">
                  <c:v>117.32</c:v>
                </c:pt>
                <c:pt idx="81">
                  <c:v>116.91</c:v>
                </c:pt>
                <c:pt idx="82">
                  <c:v>116.51</c:v>
                </c:pt>
                <c:pt idx="83">
                  <c:v>116.12</c:v>
                </c:pt>
                <c:pt idx="84">
                  <c:v>115.74</c:v>
                </c:pt>
                <c:pt idx="85">
                  <c:v>115.37</c:v>
                </c:pt>
                <c:pt idx="86">
                  <c:v>115.02</c:v>
                </c:pt>
                <c:pt idx="87">
                  <c:v>114.69</c:v>
                </c:pt>
                <c:pt idx="88">
                  <c:v>114.35</c:v>
                </c:pt>
                <c:pt idx="89">
                  <c:v>114.02</c:v>
                </c:pt>
                <c:pt idx="90">
                  <c:v>113.7</c:v>
                </c:pt>
                <c:pt idx="91">
                  <c:v>113.39</c:v>
                </c:pt>
                <c:pt idx="92">
                  <c:v>113.05</c:v>
                </c:pt>
                <c:pt idx="93">
                  <c:v>112.73</c:v>
                </c:pt>
                <c:pt idx="94">
                  <c:v>112.42</c:v>
                </c:pt>
                <c:pt idx="95">
                  <c:v>112.08</c:v>
                </c:pt>
                <c:pt idx="96">
                  <c:v>111.75</c:v>
                </c:pt>
                <c:pt idx="97">
                  <c:v>111.44</c:v>
                </c:pt>
                <c:pt idx="98">
                  <c:v>111.12</c:v>
                </c:pt>
                <c:pt idx="99">
                  <c:v>110.81</c:v>
                </c:pt>
                <c:pt idx="100">
                  <c:v>110.49</c:v>
                </c:pt>
                <c:pt idx="101">
                  <c:v>110.19</c:v>
                </c:pt>
                <c:pt idx="102">
                  <c:v>109.89</c:v>
                </c:pt>
                <c:pt idx="103">
                  <c:v>109.6</c:v>
                </c:pt>
                <c:pt idx="104">
                  <c:v>109.33</c:v>
                </c:pt>
                <c:pt idx="105">
                  <c:v>109.06</c:v>
                </c:pt>
                <c:pt idx="106">
                  <c:v>108.81</c:v>
                </c:pt>
                <c:pt idx="107">
                  <c:v>108.57</c:v>
                </c:pt>
                <c:pt idx="108">
                  <c:v>108.32</c:v>
                </c:pt>
                <c:pt idx="109">
                  <c:v>108.1</c:v>
                </c:pt>
                <c:pt idx="110">
                  <c:v>107.86</c:v>
                </c:pt>
                <c:pt idx="111">
                  <c:v>107.63</c:v>
                </c:pt>
                <c:pt idx="112">
                  <c:v>107.37</c:v>
                </c:pt>
                <c:pt idx="113">
                  <c:v>107.12</c:v>
                </c:pt>
                <c:pt idx="114">
                  <c:v>106.87</c:v>
                </c:pt>
                <c:pt idx="115">
                  <c:v>106.59</c:v>
                </c:pt>
                <c:pt idx="116">
                  <c:v>106.3</c:v>
                </c:pt>
                <c:pt idx="117">
                  <c:v>106</c:v>
                </c:pt>
                <c:pt idx="118">
                  <c:v>105.67</c:v>
                </c:pt>
                <c:pt idx="119">
                  <c:v>105.33</c:v>
                </c:pt>
                <c:pt idx="120">
                  <c:v>104.98</c:v>
                </c:pt>
                <c:pt idx="121">
                  <c:v>104.66</c:v>
                </c:pt>
                <c:pt idx="122">
                  <c:v>104.32</c:v>
                </c:pt>
                <c:pt idx="123">
                  <c:v>104</c:v>
                </c:pt>
                <c:pt idx="124">
                  <c:v>103.67</c:v>
                </c:pt>
                <c:pt idx="125">
                  <c:v>103.38</c:v>
                </c:pt>
                <c:pt idx="126">
                  <c:v>103.08</c:v>
                </c:pt>
                <c:pt idx="127">
                  <c:v>102.8</c:v>
                </c:pt>
                <c:pt idx="128">
                  <c:v>102.53</c:v>
                </c:pt>
                <c:pt idx="129">
                  <c:v>102.29</c:v>
                </c:pt>
                <c:pt idx="130">
                  <c:v>102.04</c:v>
                </c:pt>
                <c:pt idx="131">
                  <c:v>101.83</c:v>
                </c:pt>
                <c:pt idx="132">
                  <c:v>101.6</c:v>
                </c:pt>
                <c:pt idx="133">
                  <c:v>101.38</c:v>
                </c:pt>
                <c:pt idx="134">
                  <c:v>101.17</c:v>
                </c:pt>
                <c:pt idx="135">
                  <c:v>100.98</c:v>
                </c:pt>
                <c:pt idx="136">
                  <c:v>100.79</c:v>
                </c:pt>
                <c:pt idx="137">
                  <c:v>100.6</c:v>
                </c:pt>
                <c:pt idx="138">
                  <c:v>100.42</c:v>
                </c:pt>
                <c:pt idx="139">
                  <c:v>100.23</c:v>
                </c:pt>
                <c:pt idx="140">
                  <c:v>100.04</c:v>
                </c:pt>
                <c:pt idx="141">
                  <c:v>99.84</c:v>
                </c:pt>
                <c:pt idx="142">
                  <c:v>99.65</c:v>
                </c:pt>
                <c:pt idx="143">
                  <c:v>99.44</c:v>
                </c:pt>
                <c:pt idx="144">
                  <c:v>99.22</c:v>
                </c:pt>
                <c:pt idx="145">
                  <c:v>99.02</c:v>
                </c:pt>
                <c:pt idx="146">
                  <c:v>98.81</c:v>
                </c:pt>
                <c:pt idx="147">
                  <c:v>98.58</c:v>
                </c:pt>
                <c:pt idx="148">
                  <c:v>98.36</c:v>
                </c:pt>
                <c:pt idx="149">
                  <c:v>98.16</c:v>
                </c:pt>
                <c:pt idx="150">
                  <c:v>97.95</c:v>
                </c:pt>
                <c:pt idx="151">
                  <c:v>97.75</c:v>
                </c:pt>
                <c:pt idx="152">
                  <c:v>97.54</c:v>
                </c:pt>
                <c:pt idx="153">
                  <c:v>97.34</c:v>
                </c:pt>
                <c:pt idx="154">
                  <c:v>97.15</c:v>
                </c:pt>
                <c:pt idx="155">
                  <c:v>96.96</c:v>
                </c:pt>
                <c:pt idx="156">
                  <c:v>96.77</c:v>
                </c:pt>
                <c:pt idx="157">
                  <c:v>96.57</c:v>
                </c:pt>
                <c:pt idx="158">
                  <c:v>96.39</c:v>
                </c:pt>
                <c:pt idx="159">
                  <c:v>96.22</c:v>
                </c:pt>
                <c:pt idx="160">
                  <c:v>96.04</c:v>
                </c:pt>
                <c:pt idx="161">
                  <c:v>95.85</c:v>
                </c:pt>
                <c:pt idx="162">
                  <c:v>95.67</c:v>
                </c:pt>
                <c:pt idx="163">
                  <c:v>95.49</c:v>
                </c:pt>
                <c:pt idx="164">
                  <c:v>95.31</c:v>
                </c:pt>
                <c:pt idx="165">
                  <c:v>95.12</c:v>
                </c:pt>
                <c:pt idx="166">
                  <c:v>94.94</c:v>
                </c:pt>
                <c:pt idx="167">
                  <c:v>94.75</c:v>
                </c:pt>
                <c:pt idx="168">
                  <c:v>94.57</c:v>
                </c:pt>
                <c:pt idx="169">
                  <c:v>94.38</c:v>
                </c:pt>
                <c:pt idx="170">
                  <c:v>94.2</c:v>
                </c:pt>
                <c:pt idx="171">
                  <c:v>94</c:v>
                </c:pt>
                <c:pt idx="172">
                  <c:v>93.81</c:v>
                </c:pt>
                <c:pt idx="173">
                  <c:v>93.61</c:v>
                </c:pt>
                <c:pt idx="174">
                  <c:v>93.43</c:v>
                </c:pt>
                <c:pt idx="175">
                  <c:v>93.24</c:v>
                </c:pt>
                <c:pt idx="176">
                  <c:v>93.08</c:v>
                </c:pt>
                <c:pt idx="177">
                  <c:v>92.9</c:v>
                </c:pt>
                <c:pt idx="178">
                  <c:v>92.74</c:v>
                </c:pt>
                <c:pt idx="179">
                  <c:v>92.58</c:v>
                </c:pt>
                <c:pt idx="180">
                  <c:v>92.43</c:v>
                </c:pt>
                <c:pt idx="181">
                  <c:v>92.29</c:v>
                </c:pt>
                <c:pt idx="182">
                  <c:v>92.13</c:v>
                </c:pt>
                <c:pt idx="183">
                  <c:v>91.98</c:v>
                </c:pt>
                <c:pt idx="184">
                  <c:v>91.83</c:v>
                </c:pt>
                <c:pt idx="185">
                  <c:v>91.66</c:v>
                </c:pt>
                <c:pt idx="186">
                  <c:v>91.49</c:v>
                </c:pt>
                <c:pt idx="187">
                  <c:v>91.27</c:v>
                </c:pt>
                <c:pt idx="188">
                  <c:v>91.05</c:v>
                </c:pt>
                <c:pt idx="189">
                  <c:v>90.83</c:v>
                </c:pt>
                <c:pt idx="190">
                  <c:v>90.59</c:v>
                </c:pt>
                <c:pt idx="191">
                  <c:v>90.33</c:v>
                </c:pt>
                <c:pt idx="192">
                  <c:v>90.09</c:v>
                </c:pt>
                <c:pt idx="193">
                  <c:v>89.87</c:v>
                </c:pt>
                <c:pt idx="194">
                  <c:v>89.64</c:v>
                </c:pt>
                <c:pt idx="195">
                  <c:v>89.44</c:v>
                </c:pt>
                <c:pt idx="196">
                  <c:v>89.26</c:v>
                </c:pt>
                <c:pt idx="197">
                  <c:v>89.11</c:v>
                </c:pt>
                <c:pt idx="198">
                  <c:v>88.97</c:v>
                </c:pt>
                <c:pt idx="199">
                  <c:v>88.85</c:v>
                </c:pt>
                <c:pt idx="200">
                  <c:v>88.74</c:v>
                </c:pt>
                <c:pt idx="201">
                  <c:v>88.64</c:v>
                </c:pt>
                <c:pt idx="202">
                  <c:v>88.56</c:v>
                </c:pt>
                <c:pt idx="203">
                  <c:v>88.49</c:v>
                </c:pt>
                <c:pt idx="204">
                  <c:v>88.43</c:v>
                </c:pt>
                <c:pt idx="205">
                  <c:v>88.4</c:v>
                </c:pt>
                <c:pt idx="206">
                  <c:v>88.38</c:v>
                </c:pt>
                <c:pt idx="207">
                  <c:v>88.35</c:v>
                </c:pt>
                <c:pt idx="208">
                  <c:v>88.34</c:v>
                </c:pt>
                <c:pt idx="209">
                  <c:v>88.32</c:v>
                </c:pt>
                <c:pt idx="210">
                  <c:v>88.31</c:v>
                </c:pt>
                <c:pt idx="211">
                  <c:v>88.29</c:v>
                </c:pt>
                <c:pt idx="212">
                  <c:v>88.27</c:v>
                </c:pt>
                <c:pt idx="213">
                  <c:v>88.22</c:v>
                </c:pt>
                <c:pt idx="214">
                  <c:v>88.16</c:v>
                </c:pt>
                <c:pt idx="215">
                  <c:v>88.08</c:v>
                </c:pt>
                <c:pt idx="216">
                  <c:v>87.99</c:v>
                </c:pt>
                <c:pt idx="217">
                  <c:v>87.86</c:v>
                </c:pt>
                <c:pt idx="218">
                  <c:v>87.71</c:v>
                </c:pt>
                <c:pt idx="219">
                  <c:v>87.55</c:v>
                </c:pt>
                <c:pt idx="220">
                  <c:v>87.35</c:v>
                </c:pt>
                <c:pt idx="221">
                  <c:v>87.15</c:v>
                </c:pt>
                <c:pt idx="222">
                  <c:v>86.95</c:v>
                </c:pt>
                <c:pt idx="223">
                  <c:v>86.74</c:v>
                </c:pt>
                <c:pt idx="224">
                  <c:v>86.54</c:v>
                </c:pt>
                <c:pt idx="225">
                  <c:v>86.33</c:v>
                </c:pt>
                <c:pt idx="226">
                  <c:v>86.14</c:v>
                </c:pt>
                <c:pt idx="227">
                  <c:v>85.95</c:v>
                </c:pt>
                <c:pt idx="228">
                  <c:v>85.77</c:v>
                </c:pt>
                <c:pt idx="229">
                  <c:v>85.59</c:v>
                </c:pt>
                <c:pt idx="230">
                  <c:v>85.44</c:v>
                </c:pt>
                <c:pt idx="231">
                  <c:v>85.29</c:v>
                </c:pt>
                <c:pt idx="232">
                  <c:v>85.16</c:v>
                </c:pt>
                <c:pt idx="233">
                  <c:v>85.02</c:v>
                </c:pt>
                <c:pt idx="234">
                  <c:v>84.9</c:v>
                </c:pt>
                <c:pt idx="235">
                  <c:v>84.79</c:v>
                </c:pt>
                <c:pt idx="236">
                  <c:v>84.67</c:v>
                </c:pt>
                <c:pt idx="237">
                  <c:v>84.56</c:v>
                </c:pt>
                <c:pt idx="238">
                  <c:v>84.45</c:v>
                </c:pt>
                <c:pt idx="239">
                  <c:v>84.34</c:v>
                </c:pt>
                <c:pt idx="240">
                  <c:v>84.24</c:v>
                </c:pt>
                <c:pt idx="241">
                  <c:v>84.13</c:v>
                </c:pt>
                <c:pt idx="242">
                  <c:v>84.03</c:v>
                </c:pt>
                <c:pt idx="243">
                  <c:v>83.94</c:v>
                </c:pt>
                <c:pt idx="244">
                  <c:v>83.86</c:v>
                </c:pt>
                <c:pt idx="245">
                  <c:v>83.77</c:v>
                </c:pt>
                <c:pt idx="246">
                  <c:v>83.69</c:v>
                </c:pt>
                <c:pt idx="247">
                  <c:v>83.62</c:v>
                </c:pt>
                <c:pt idx="248">
                  <c:v>83.53</c:v>
                </c:pt>
                <c:pt idx="249">
                  <c:v>83.45</c:v>
                </c:pt>
                <c:pt idx="250">
                  <c:v>83.37</c:v>
                </c:pt>
                <c:pt idx="251">
                  <c:v>83.28</c:v>
                </c:pt>
                <c:pt idx="252">
                  <c:v>83.19</c:v>
                </c:pt>
                <c:pt idx="253">
                  <c:v>83.1</c:v>
                </c:pt>
                <c:pt idx="254">
                  <c:v>83.02</c:v>
                </c:pt>
                <c:pt idx="255">
                  <c:v>82.94</c:v>
                </c:pt>
                <c:pt idx="256">
                  <c:v>82.87</c:v>
                </c:pt>
                <c:pt idx="257">
                  <c:v>82.8</c:v>
                </c:pt>
                <c:pt idx="258">
                  <c:v>82.73</c:v>
                </c:pt>
                <c:pt idx="259">
                  <c:v>82.69</c:v>
                </c:pt>
                <c:pt idx="260">
                  <c:v>82.62</c:v>
                </c:pt>
                <c:pt idx="261">
                  <c:v>82.59</c:v>
                </c:pt>
                <c:pt idx="262">
                  <c:v>82.55</c:v>
                </c:pt>
                <c:pt idx="263">
                  <c:v>82.52</c:v>
                </c:pt>
                <c:pt idx="264">
                  <c:v>82.49</c:v>
                </c:pt>
                <c:pt idx="265">
                  <c:v>82.46</c:v>
                </c:pt>
                <c:pt idx="266">
                  <c:v>82.42</c:v>
                </c:pt>
                <c:pt idx="267">
                  <c:v>82.38</c:v>
                </c:pt>
                <c:pt idx="268">
                  <c:v>82.34</c:v>
                </c:pt>
                <c:pt idx="269">
                  <c:v>82.28</c:v>
                </c:pt>
                <c:pt idx="270">
                  <c:v>82.21</c:v>
                </c:pt>
                <c:pt idx="271">
                  <c:v>82.14</c:v>
                </c:pt>
                <c:pt idx="272">
                  <c:v>82.04</c:v>
                </c:pt>
                <c:pt idx="273">
                  <c:v>81.95</c:v>
                </c:pt>
                <c:pt idx="274">
                  <c:v>81.849999999999994</c:v>
                </c:pt>
                <c:pt idx="275">
                  <c:v>81.739999999999995</c:v>
                </c:pt>
                <c:pt idx="276">
                  <c:v>81.63</c:v>
                </c:pt>
                <c:pt idx="277">
                  <c:v>81.52</c:v>
                </c:pt>
                <c:pt idx="278">
                  <c:v>81.41</c:v>
                </c:pt>
                <c:pt idx="279">
                  <c:v>81.3</c:v>
                </c:pt>
                <c:pt idx="280">
                  <c:v>81.2</c:v>
                </c:pt>
                <c:pt idx="281">
                  <c:v>81.099999999999994</c:v>
                </c:pt>
                <c:pt idx="282">
                  <c:v>81.010000000000005</c:v>
                </c:pt>
                <c:pt idx="283">
                  <c:v>80.930000000000007</c:v>
                </c:pt>
                <c:pt idx="284">
                  <c:v>80.86</c:v>
                </c:pt>
                <c:pt idx="285">
                  <c:v>80.8</c:v>
                </c:pt>
                <c:pt idx="286">
                  <c:v>80.739999999999995</c:v>
                </c:pt>
                <c:pt idx="287">
                  <c:v>80.69</c:v>
                </c:pt>
                <c:pt idx="288">
                  <c:v>80.64</c:v>
                </c:pt>
                <c:pt idx="289">
                  <c:v>80.599999999999994</c:v>
                </c:pt>
                <c:pt idx="290">
                  <c:v>80.540000000000006</c:v>
                </c:pt>
                <c:pt idx="291">
                  <c:v>80.489999999999995</c:v>
                </c:pt>
                <c:pt idx="292">
                  <c:v>80.430000000000007</c:v>
                </c:pt>
                <c:pt idx="293">
                  <c:v>80.39</c:v>
                </c:pt>
                <c:pt idx="294">
                  <c:v>80.34</c:v>
                </c:pt>
                <c:pt idx="295">
                  <c:v>80.3</c:v>
                </c:pt>
                <c:pt idx="296">
                  <c:v>80.27</c:v>
                </c:pt>
                <c:pt idx="297">
                  <c:v>80.239999999999995</c:v>
                </c:pt>
                <c:pt idx="298">
                  <c:v>80.209999999999994</c:v>
                </c:pt>
                <c:pt idx="299">
                  <c:v>80.19</c:v>
                </c:pt>
                <c:pt idx="300">
                  <c:v>80.16</c:v>
                </c:pt>
                <c:pt idx="301">
                  <c:v>80.13</c:v>
                </c:pt>
                <c:pt idx="302">
                  <c:v>80.09</c:v>
                </c:pt>
                <c:pt idx="303">
                  <c:v>80.05</c:v>
                </c:pt>
                <c:pt idx="304">
                  <c:v>79.989999999999995</c:v>
                </c:pt>
                <c:pt idx="305">
                  <c:v>79.94</c:v>
                </c:pt>
                <c:pt idx="306">
                  <c:v>79.88</c:v>
                </c:pt>
                <c:pt idx="307">
                  <c:v>79.81</c:v>
                </c:pt>
                <c:pt idx="308">
                  <c:v>79.75</c:v>
                </c:pt>
                <c:pt idx="309">
                  <c:v>79.680000000000007</c:v>
                </c:pt>
                <c:pt idx="310">
                  <c:v>79.62</c:v>
                </c:pt>
                <c:pt idx="311">
                  <c:v>79.55</c:v>
                </c:pt>
                <c:pt idx="312">
                  <c:v>79.48</c:v>
                </c:pt>
                <c:pt idx="313">
                  <c:v>79.42</c:v>
                </c:pt>
                <c:pt idx="314">
                  <c:v>79.37</c:v>
                </c:pt>
                <c:pt idx="315">
                  <c:v>79.3</c:v>
                </c:pt>
                <c:pt idx="316">
                  <c:v>79.25</c:v>
                </c:pt>
                <c:pt idx="317">
                  <c:v>79.19</c:v>
                </c:pt>
                <c:pt idx="318">
                  <c:v>79.13</c:v>
                </c:pt>
                <c:pt idx="319">
                  <c:v>79.08</c:v>
                </c:pt>
                <c:pt idx="320">
                  <c:v>79.02</c:v>
                </c:pt>
                <c:pt idx="321">
                  <c:v>78.959999999999994</c:v>
                </c:pt>
                <c:pt idx="322">
                  <c:v>78.900000000000006</c:v>
                </c:pt>
                <c:pt idx="323">
                  <c:v>78.83</c:v>
                </c:pt>
                <c:pt idx="324">
                  <c:v>78.760000000000005</c:v>
                </c:pt>
                <c:pt idx="325">
                  <c:v>78.7</c:v>
                </c:pt>
                <c:pt idx="326">
                  <c:v>78.64</c:v>
                </c:pt>
                <c:pt idx="327">
                  <c:v>78.58</c:v>
                </c:pt>
                <c:pt idx="328">
                  <c:v>78.510000000000005</c:v>
                </c:pt>
                <c:pt idx="329">
                  <c:v>78.44</c:v>
                </c:pt>
                <c:pt idx="330">
                  <c:v>78.38</c:v>
                </c:pt>
                <c:pt idx="331">
                  <c:v>78.3</c:v>
                </c:pt>
                <c:pt idx="332">
                  <c:v>78.22</c:v>
                </c:pt>
                <c:pt idx="333">
                  <c:v>78.150000000000006</c:v>
                </c:pt>
                <c:pt idx="334">
                  <c:v>78.069999999999993</c:v>
                </c:pt>
                <c:pt idx="335">
                  <c:v>78</c:v>
                </c:pt>
                <c:pt idx="336">
                  <c:v>77.95</c:v>
                </c:pt>
                <c:pt idx="337">
                  <c:v>77.89</c:v>
                </c:pt>
                <c:pt idx="338">
                  <c:v>77.83</c:v>
                </c:pt>
                <c:pt idx="339">
                  <c:v>77.790000000000006</c:v>
                </c:pt>
                <c:pt idx="340">
                  <c:v>77.760000000000005</c:v>
                </c:pt>
                <c:pt idx="341">
                  <c:v>77.72</c:v>
                </c:pt>
                <c:pt idx="342">
                  <c:v>77.680000000000007</c:v>
                </c:pt>
                <c:pt idx="343">
                  <c:v>77.650000000000006</c:v>
                </c:pt>
                <c:pt idx="344">
                  <c:v>77.59</c:v>
                </c:pt>
                <c:pt idx="345">
                  <c:v>77.540000000000006</c:v>
                </c:pt>
                <c:pt idx="346">
                  <c:v>77.47</c:v>
                </c:pt>
                <c:pt idx="347">
                  <c:v>77.400000000000006</c:v>
                </c:pt>
                <c:pt idx="348">
                  <c:v>77.319999999999993</c:v>
                </c:pt>
                <c:pt idx="349">
                  <c:v>77.23</c:v>
                </c:pt>
                <c:pt idx="350">
                  <c:v>77.14</c:v>
                </c:pt>
                <c:pt idx="351">
                  <c:v>77.05</c:v>
                </c:pt>
                <c:pt idx="352">
                  <c:v>76.95</c:v>
                </c:pt>
                <c:pt idx="353">
                  <c:v>76.849999999999994</c:v>
                </c:pt>
                <c:pt idx="354">
                  <c:v>76.760000000000005</c:v>
                </c:pt>
                <c:pt idx="355">
                  <c:v>76.67</c:v>
                </c:pt>
                <c:pt idx="356">
                  <c:v>76.59</c:v>
                </c:pt>
                <c:pt idx="357">
                  <c:v>76.52</c:v>
                </c:pt>
                <c:pt idx="358">
                  <c:v>76.45</c:v>
                </c:pt>
                <c:pt idx="359">
                  <c:v>76.39</c:v>
                </c:pt>
                <c:pt idx="360">
                  <c:v>76.34</c:v>
                </c:pt>
                <c:pt idx="361">
                  <c:v>76.31</c:v>
                </c:pt>
                <c:pt idx="362">
                  <c:v>76.260000000000005</c:v>
                </c:pt>
                <c:pt idx="363">
                  <c:v>76.23</c:v>
                </c:pt>
                <c:pt idx="364">
                  <c:v>76.209999999999994</c:v>
                </c:pt>
                <c:pt idx="365">
                  <c:v>76.19</c:v>
                </c:pt>
                <c:pt idx="366">
                  <c:v>76.180000000000007</c:v>
                </c:pt>
                <c:pt idx="367">
                  <c:v>76.17</c:v>
                </c:pt>
                <c:pt idx="368">
                  <c:v>76.17</c:v>
                </c:pt>
                <c:pt idx="369">
                  <c:v>76.17</c:v>
                </c:pt>
                <c:pt idx="370">
                  <c:v>76.17</c:v>
                </c:pt>
                <c:pt idx="371">
                  <c:v>76.16</c:v>
                </c:pt>
                <c:pt idx="372">
                  <c:v>76.14</c:v>
                </c:pt>
                <c:pt idx="373">
                  <c:v>76.13</c:v>
                </c:pt>
                <c:pt idx="374">
                  <c:v>76.09</c:v>
                </c:pt>
                <c:pt idx="375">
                  <c:v>76.040000000000006</c:v>
                </c:pt>
                <c:pt idx="376">
                  <c:v>75.989999999999995</c:v>
                </c:pt>
                <c:pt idx="377">
                  <c:v>75.92</c:v>
                </c:pt>
                <c:pt idx="378">
                  <c:v>75.849999999999994</c:v>
                </c:pt>
                <c:pt idx="379">
                  <c:v>75.790000000000006</c:v>
                </c:pt>
                <c:pt idx="380">
                  <c:v>75.73</c:v>
                </c:pt>
                <c:pt idx="381">
                  <c:v>75.680000000000007</c:v>
                </c:pt>
                <c:pt idx="382">
                  <c:v>75.64</c:v>
                </c:pt>
                <c:pt idx="383">
                  <c:v>75.599999999999994</c:v>
                </c:pt>
                <c:pt idx="384">
                  <c:v>75.569999999999993</c:v>
                </c:pt>
                <c:pt idx="385">
                  <c:v>75.540000000000006</c:v>
                </c:pt>
                <c:pt idx="386">
                  <c:v>75.510000000000005</c:v>
                </c:pt>
                <c:pt idx="387">
                  <c:v>75.48</c:v>
                </c:pt>
                <c:pt idx="388">
                  <c:v>75.44</c:v>
                </c:pt>
                <c:pt idx="389">
                  <c:v>75.41</c:v>
                </c:pt>
                <c:pt idx="390">
                  <c:v>75.38</c:v>
                </c:pt>
                <c:pt idx="391">
                  <c:v>75.33</c:v>
                </c:pt>
                <c:pt idx="392">
                  <c:v>75.290000000000006</c:v>
                </c:pt>
                <c:pt idx="393">
                  <c:v>75.23</c:v>
                </c:pt>
                <c:pt idx="394">
                  <c:v>75.180000000000007</c:v>
                </c:pt>
                <c:pt idx="395">
                  <c:v>75.11</c:v>
                </c:pt>
                <c:pt idx="396">
                  <c:v>75.06</c:v>
                </c:pt>
                <c:pt idx="397">
                  <c:v>75.010000000000005</c:v>
                </c:pt>
                <c:pt idx="398">
                  <c:v>74.959999999999994</c:v>
                </c:pt>
                <c:pt idx="399">
                  <c:v>74.91</c:v>
                </c:pt>
                <c:pt idx="400">
                  <c:v>74.86</c:v>
                </c:pt>
                <c:pt idx="401">
                  <c:v>74.819999999999993</c:v>
                </c:pt>
                <c:pt idx="402">
                  <c:v>74.790000000000006</c:v>
                </c:pt>
                <c:pt idx="403">
                  <c:v>74.75</c:v>
                </c:pt>
                <c:pt idx="404">
                  <c:v>74.73</c:v>
                </c:pt>
                <c:pt idx="405">
                  <c:v>74.709999999999994</c:v>
                </c:pt>
                <c:pt idx="406">
                  <c:v>74.680000000000007</c:v>
                </c:pt>
                <c:pt idx="407">
                  <c:v>74.66</c:v>
                </c:pt>
                <c:pt idx="408">
                  <c:v>74.64</c:v>
                </c:pt>
                <c:pt idx="409">
                  <c:v>74.62</c:v>
                </c:pt>
                <c:pt idx="410">
                  <c:v>74.599999999999994</c:v>
                </c:pt>
                <c:pt idx="411">
                  <c:v>74.58</c:v>
                </c:pt>
                <c:pt idx="412">
                  <c:v>74.56</c:v>
                </c:pt>
                <c:pt idx="413">
                  <c:v>74.540000000000006</c:v>
                </c:pt>
                <c:pt idx="414">
                  <c:v>74.510000000000005</c:v>
                </c:pt>
                <c:pt idx="415">
                  <c:v>74.489999999999995</c:v>
                </c:pt>
                <c:pt idx="416">
                  <c:v>74.45</c:v>
                </c:pt>
                <c:pt idx="417">
                  <c:v>74.41</c:v>
                </c:pt>
                <c:pt idx="418">
                  <c:v>74.37</c:v>
                </c:pt>
                <c:pt idx="419">
                  <c:v>74.33</c:v>
                </c:pt>
                <c:pt idx="420">
                  <c:v>74.28</c:v>
                </c:pt>
                <c:pt idx="421">
                  <c:v>74.25</c:v>
                </c:pt>
                <c:pt idx="422">
                  <c:v>74.209999999999994</c:v>
                </c:pt>
                <c:pt idx="423">
                  <c:v>74.180000000000007</c:v>
                </c:pt>
                <c:pt idx="424">
                  <c:v>74.16</c:v>
                </c:pt>
                <c:pt idx="425">
                  <c:v>74.150000000000006</c:v>
                </c:pt>
                <c:pt idx="426">
                  <c:v>74.14</c:v>
                </c:pt>
                <c:pt idx="427">
                  <c:v>74.14</c:v>
                </c:pt>
                <c:pt idx="428">
                  <c:v>74.13</c:v>
                </c:pt>
                <c:pt idx="429">
                  <c:v>74.13</c:v>
                </c:pt>
                <c:pt idx="430">
                  <c:v>74.13</c:v>
                </c:pt>
                <c:pt idx="431">
                  <c:v>74.12</c:v>
                </c:pt>
                <c:pt idx="432">
                  <c:v>74.11</c:v>
                </c:pt>
                <c:pt idx="433">
                  <c:v>74.099999999999994</c:v>
                </c:pt>
                <c:pt idx="434">
                  <c:v>74.08</c:v>
                </c:pt>
                <c:pt idx="435">
                  <c:v>74.06</c:v>
                </c:pt>
                <c:pt idx="436">
                  <c:v>74.03</c:v>
                </c:pt>
                <c:pt idx="437">
                  <c:v>73.989999999999995</c:v>
                </c:pt>
                <c:pt idx="438">
                  <c:v>73.97</c:v>
                </c:pt>
                <c:pt idx="439">
                  <c:v>73.930000000000007</c:v>
                </c:pt>
                <c:pt idx="440">
                  <c:v>73.91</c:v>
                </c:pt>
                <c:pt idx="441">
                  <c:v>73.89</c:v>
                </c:pt>
                <c:pt idx="442">
                  <c:v>73.89</c:v>
                </c:pt>
                <c:pt idx="443">
                  <c:v>73.89</c:v>
                </c:pt>
                <c:pt idx="444">
                  <c:v>73.900000000000006</c:v>
                </c:pt>
                <c:pt idx="445">
                  <c:v>73.91</c:v>
                </c:pt>
                <c:pt idx="446">
                  <c:v>73.930000000000007</c:v>
                </c:pt>
                <c:pt idx="447">
                  <c:v>73.95</c:v>
                </c:pt>
                <c:pt idx="448">
                  <c:v>73.95</c:v>
                </c:pt>
                <c:pt idx="449">
                  <c:v>73.97</c:v>
                </c:pt>
                <c:pt idx="450">
                  <c:v>73.97</c:v>
                </c:pt>
                <c:pt idx="451">
                  <c:v>73.97</c:v>
                </c:pt>
                <c:pt idx="452">
                  <c:v>73.959999999999994</c:v>
                </c:pt>
                <c:pt idx="453">
                  <c:v>73.94</c:v>
                </c:pt>
                <c:pt idx="454">
                  <c:v>73.92</c:v>
                </c:pt>
                <c:pt idx="455">
                  <c:v>73.88</c:v>
                </c:pt>
                <c:pt idx="456">
                  <c:v>73.849999999999994</c:v>
                </c:pt>
                <c:pt idx="457">
                  <c:v>73.8</c:v>
                </c:pt>
                <c:pt idx="458">
                  <c:v>73.75</c:v>
                </c:pt>
                <c:pt idx="459">
                  <c:v>73.7</c:v>
                </c:pt>
                <c:pt idx="460">
                  <c:v>73.650000000000006</c:v>
                </c:pt>
                <c:pt idx="461">
                  <c:v>73.58</c:v>
                </c:pt>
                <c:pt idx="462">
                  <c:v>73.52</c:v>
                </c:pt>
                <c:pt idx="463">
                  <c:v>73.47</c:v>
                </c:pt>
                <c:pt idx="464">
                  <c:v>73.42</c:v>
                </c:pt>
                <c:pt idx="465">
                  <c:v>73.37</c:v>
                </c:pt>
                <c:pt idx="466">
                  <c:v>73.33</c:v>
                </c:pt>
                <c:pt idx="467">
                  <c:v>73.31</c:v>
                </c:pt>
                <c:pt idx="468">
                  <c:v>73.3</c:v>
                </c:pt>
                <c:pt idx="469">
                  <c:v>73.290000000000006</c:v>
                </c:pt>
                <c:pt idx="470">
                  <c:v>73.28</c:v>
                </c:pt>
                <c:pt idx="471">
                  <c:v>73.290000000000006</c:v>
                </c:pt>
                <c:pt idx="472">
                  <c:v>73.3</c:v>
                </c:pt>
                <c:pt idx="473">
                  <c:v>73.3</c:v>
                </c:pt>
                <c:pt idx="474">
                  <c:v>73.3</c:v>
                </c:pt>
                <c:pt idx="475">
                  <c:v>73.3</c:v>
                </c:pt>
                <c:pt idx="476">
                  <c:v>73.28</c:v>
                </c:pt>
                <c:pt idx="477">
                  <c:v>73.260000000000005</c:v>
                </c:pt>
                <c:pt idx="478">
                  <c:v>73.239999999999995</c:v>
                </c:pt>
                <c:pt idx="479">
                  <c:v>73.209999999999994</c:v>
                </c:pt>
                <c:pt idx="480">
                  <c:v>73.19</c:v>
                </c:pt>
                <c:pt idx="481">
                  <c:v>73.150000000000006</c:v>
                </c:pt>
                <c:pt idx="482">
                  <c:v>73.12</c:v>
                </c:pt>
                <c:pt idx="483">
                  <c:v>73.099999999999994</c:v>
                </c:pt>
                <c:pt idx="484">
                  <c:v>73.08</c:v>
                </c:pt>
                <c:pt idx="485">
                  <c:v>73.06</c:v>
                </c:pt>
                <c:pt idx="486">
                  <c:v>73.05</c:v>
                </c:pt>
                <c:pt idx="487">
                  <c:v>73.06</c:v>
                </c:pt>
                <c:pt idx="488">
                  <c:v>73.06</c:v>
                </c:pt>
                <c:pt idx="489">
                  <c:v>73.069999999999993</c:v>
                </c:pt>
                <c:pt idx="490">
                  <c:v>73.08</c:v>
                </c:pt>
                <c:pt idx="491">
                  <c:v>73.09</c:v>
                </c:pt>
                <c:pt idx="492">
                  <c:v>73.09</c:v>
                </c:pt>
                <c:pt idx="493">
                  <c:v>73.069999999999993</c:v>
                </c:pt>
                <c:pt idx="494">
                  <c:v>73.06</c:v>
                </c:pt>
                <c:pt idx="495">
                  <c:v>73.040000000000006</c:v>
                </c:pt>
                <c:pt idx="496">
                  <c:v>73.010000000000005</c:v>
                </c:pt>
                <c:pt idx="497">
                  <c:v>72.97</c:v>
                </c:pt>
                <c:pt idx="498">
                  <c:v>72.930000000000007</c:v>
                </c:pt>
                <c:pt idx="499">
                  <c:v>72.900000000000006</c:v>
                </c:pt>
                <c:pt idx="500">
                  <c:v>72.87</c:v>
                </c:pt>
                <c:pt idx="501">
                  <c:v>72.84</c:v>
                </c:pt>
                <c:pt idx="502">
                  <c:v>72.81</c:v>
                </c:pt>
                <c:pt idx="503">
                  <c:v>72.8</c:v>
                </c:pt>
                <c:pt idx="504">
                  <c:v>72.78</c:v>
                </c:pt>
                <c:pt idx="505">
                  <c:v>72.760000000000005</c:v>
                </c:pt>
                <c:pt idx="506">
                  <c:v>72.739999999999995</c:v>
                </c:pt>
                <c:pt idx="507">
                  <c:v>72.72</c:v>
                </c:pt>
                <c:pt idx="508">
                  <c:v>72.7</c:v>
                </c:pt>
                <c:pt idx="509">
                  <c:v>72.67</c:v>
                </c:pt>
                <c:pt idx="510">
                  <c:v>72.650000000000006</c:v>
                </c:pt>
                <c:pt idx="511">
                  <c:v>72.64</c:v>
                </c:pt>
                <c:pt idx="512">
                  <c:v>72.62</c:v>
                </c:pt>
                <c:pt idx="513">
                  <c:v>72.61</c:v>
                </c:pt>
                <c:pt idx="514">
                  <c:v>72.599999999999994</c:v>
                </c:pt>
                <c:pt idx="515">
                  <c:v>72.59</c:v>
                </c:pt>
                <c:pt idx="516">
                  <c:v>72.58</c:v>
                </c:pt>
                <c:pt idx="517">
                  <c:v>72.569999999999993</c:v>
                </c:pt>
                <c:pt idx="518">
                  <c:v>72.55</c:v>
                </c:pt>
                <c:pt idx="519">
                  <c:v>72.53</c:v>
                </c:pt>
                <c:pt idx="520">
                  <c:v>72.510000000000005</c:v>
                </c:pt>
                <c:pt idx="521">
                  <c:v>72.48</c:v>
                </c:pt>
                <c:pt idx="522">
                  <c:v>72.459999999999994</c:v>
                </c:pt>
                <c:pt idx="523">
                  <c:v>72.430000000000007</c:v>
                </c:pt>
                <c:pt idx="524">
                  <c:v>72.41</c:v>
                </c:pt>
                <c:pt idx="525">
                  <c:v>72.38</c:v>
                </c:pt>
                <c:pt idx="526">
                  <c:v>72.36</c:v>
                </c:pt>
                <c:pt idx="527">
                  <c:v>72.319999999999993</c:v>
                </c:pt>
                <c:pt idx="528">
                  <c:v>72.28</c:v>
                </c:pt>
                <c:pt idx="529">
                  <c:v>72.239999999999995</c:v>
                </c:pt>
                <c:pt idx="530">
                  <c:v>72.19</c:v>
                </c:pt>
                <c:pt idx="531">
                  <c:v>72.150000000000006</c:v>
                </c:pt>
                <c:pt idx="532">
                  <c:v>72.11</c:v>
                </c:pt>
                <c:pt idx="533">
                  <c:v>72.069999999999993</c:v>
                </c:pt>
                <c:pt idx="534">
                  <c:v>72.03</c:v>
                </c:pt>
                <c:pt idx="535">
                  <c:v>72.010000000000005</c:v>
                </c:pt>
                <c:pt idx="536">
                  <c:v>72</c:v>
                </c:pt>
                <c:pt idx="537">
                  <c:v>71.98</c:v>
                </c:pt>
                <c:pt idx="538">
                  <c:v>71.98</c:v>
                </c:pt>
                <c:pt idx="539">
                  <c:v>71.989999999999995</c:v>
                </c:pt>
                <c:pt idx="540">
                  <c:v>72</c:v>
                </c:pt>
                <c:pt idx="541">
                  <c:v>72.010000000000005</c:v>
                </c:pt>
                <c:pt idx="542">
                  <c:v>72.02</c:v>
                </c:pt>
                <c:pt idx="543">
                  <c:v>72.02</c:v>
                </c:pt>
                <c:pt idx="544">
                  <c:v>72.03</c:v>
                </c:pt>
                <c:pt idx="545">
                  <c:v>72.02</c:v>
                </c:pt>
                <c:pt idx="546">
                  <c:v>72.02</c:v>
                </c:pt>
                <c:pt idx="547">
                  <c:v>72.010000000000005</c:v>
                </c:pt>
                <c:pt idx="548">
                  <c:v>72.010000000000005</c:v>
                </c:pt>
                <c:pt idx="549">
                  <c:v>72</c:v>
                </c:pt>
                <c:pt idx="550">
                  <c:v>72</c:v>
                </c:pt>
                <c:pt idx="551">
                  <c:v>71.989999999999995</c:v>
                </c:pt>
                <c:pt idx="552">
                  <c:v>71.989999999999995</c:v>
                </c:pt>
                <c:pt idx="553">
                  <c:v>71.989999999999995</c:v>
                </c:pt>
                <c:pt idx="554">
                  <c:v>71.989999999999995</c:v>
                </c:pt>
                <c:pt idx="555">
                  <c:v>71.98</c:v>
                </c:pt>
                <c:pt idx="556">
                  <c:v>71.98</c:v>
                </c:pt>
                <c:pt idx="557">
                  <c:v>71.98</c:v>
                </c:pt>
                <c:pt idx="558">
                  <c:v>71.98</c:v>
                </c:pt>
                <c:pt idx="559">
                  <c:v>71.98</c:v>
                </c:pt>
                <c:pt idx="560">
                  <c:v>71.989999999999995</c:v>
                </c:pt>
                <c:pt idx="561">
                  <c:v>72</c:v>
                </c:pt>
                <c:pt idx="562">
                  <c:v>72.010000000000005</c:v>
                </c:pt>
                <c:pt idx="563">
                  <c:v>72.02</c:v>
                </c:pt>
                <c:pt idx="564">
                  <c:v>72.02</c:v>
                </c:pt>
                <c:pt idx="565">
                  <c:v>72.010000000000005</c:v>
                </c:pt>
                <c:pt idx="566">
                  <c:v>72</c:v>
                </c:pt>
                <c:pt idx="567">
                  <c:v>71.989999999999995</c:v>
                </c:pt>
                <c:pt idx="568">
                  <c:v>71.97</c:v>
                </c:pt>
                <c:pt idx="569">
                  <c:v>71.94</c:v>
                </c:pt>
                <c:pt idx="570">
                  <c:v>71.92</c:v>
                </c:pt>
                <c:pt idx="571">
                  <c:v>71.89</c:v>
                </c:pt>
                <c:pt idx="572">
                  <c:v>71.86</c:v>
                </c:pt>
                <c:pt idx="573">
                  <c:v>71.84</c:v>
                </c:pt>
                <c:pt idx="574">
                  <c:v>71.819999999999993</c:v>
                </c:pt>
                <c:pt idx="575">
                  <c:v>71.8</c:v>
                </c:pt>
                <c:pt idx="576">
                  <c:v>71.78</c:v>
                </c:pt>
                <c:pt idx="577">
                  <c:v>71.760000000000005</c:v>
                </c:pt>
                <c:pt idx="578">
                  <c:v>71.75</c:v>
                </c:pt>
                <c:pt idx="579">
                  <c:v>71.739999999999995</c:v>
                </c:pt>
                <c:pt idx="580">
                  <c:v>71.72</c:v>
                </c:pt>
                <c:pt idx="581">
                  <c:v>71.73</c:v>
                </c:pt>
                <c:pt idx="582">
                  <c:v>71.709999999999994</c:v>
                </c:pt>
                <c:pt idx="583">
                  <c:v>71.709999999999994</c:v>
                </c:pt>
                <c:pt idx="584">
                  <c:v>71.709999999999994</c:v>
                </c:pt>
                <c:pt idx="585">
                  <c:v>71.709999999999994</c:v>
                </c:pt>
                <c:pt idx="586">
                  <c:v>71.7</c:v>
                </c:pt>
                <c:pt idx="587">
                  <c:v>71.7</c:v>
                </c:pt>
                <c:pt idx="588">
                  <c:v>71.7</c:v>
                </c:pt>
                <c:pt idx="589">
                  <c:v>71.69</c:v>
                </c:pt>
                <c:pt idx="590">
                  <c:v>71.67</c:v>
                </c:pt>
                <c:pt idx="591">
                  <c:v>71.66</c:v>
                </c:pt>
                <c:pt idx="592">
                  <c:v>71.64</c:v>
                </c:pt>
                <c:pt idx="593">
                  <c:v>71.62</c:v>
                </c:pt>
                <c:pt idx="594">
                  <c:v>71.599999999999994</c:v>
                </c:pt>
                <c:pt idx="595">
                  <c:v>71.58</c:v>
                </c:pt>
                <c:pt idx="596">
                  <c:v>71.56</c:v>
                </c:pt>
                <c:pt idx="597">
                  <c:v>71.55</c:v>
                </c:pt>
                <c:pt idx="598">
                  <c:v>71.540000000000006</c:v>
                </c:pt>
                <c:pt idx="599">
                  <c:v>71.53</c:v>
                </c:pt>
                <c:pt idx="600">
                  <c:v>71.53</c:v>
                </c:pt>
                <c:pt idx="601">
                  <c:v>71.52</c:v>
                </c:pt>
                <c:pt idx="602">
                  <c:v>71.52</c:v>
                </c:pt>
                <c:pt idx="603">
                  <c:v>71.52</c:v>
                </c:pt>
                <c:pt idx="604">
                  <c:v>71.510000000000005</c:v>
                </c:pt>
                <c:pt idx="605">
                  <c:v>71.5</c:v>
                </c:pt>
                <c:pt idx="606">
                  <c:v>71.5</c:v>
                </c:pt>
                <c:pt idx="607">
                  <c:v>71.5</c:v>
                </c:pt>
                <c:pt idx="608">
                  <c:v>71.489999999999995</c:v>
                </c:pt>
                <c:pt idx="609">
                  <c:v>71.489999999999995</c:v>
                </c:pt>
                <c:pt idx="610">
                  <c:v>71.489999999999995</c:v>
                </c:pt>
                <c:pt idx="611">
                  <c:v>71.48</c:v>
                </c:pt>
                <c:pt idx="612">
                  <c:v>71.47</c:v>
                </c:pt>
                <c:pt idx="613">
                  <c:v>71.459999999999994</c:v>
                </c:pt>
                <c:pt idx="614">
                  <c:v>71.45</c:v>
                </c:pt>
                <c:pt idx="615">
                  <c:v>71.430000000000007</c:v>
                </c:pt>
                <c:pt idx="616">
                  <c:v>71.41</c:v>
                </c:pt>
                <c:pt idx="617">
                  <c:v>71.39</c:v>
                </c:pt>
                <c:pt idx="618">
                  <c:v>71.38</c:v>
                </c:pt>
                <c:pt idx="619">
                  <c:v>71.36</c:v>
                </c:pt>
                <c:pt idx="620">
                  <c:v>71.34</c:v>
                </c:pt>
                <c:pt idx="621">
                  <c:v>71.319999999999993</c:v>
                </c:pt>
                <c:pt idx="622">
                  <c:v>71.3</c:v>
                </c:pt>
                <c:pt idx="623">
                  <c:v>71.28</c:v>
                </c:pt>
                <c:pt idx="624">
                  <c:v>71.27</c:v>
                </c:pt>
                <c:pt idx="625">
                  <c:v>71.25</c:v>
                </c:pt>
                <c:pt idx="626">
                  <c:v>71.23</c:v>
                </c:pt>
                <c:pt idx="627">
                  <c:v>71.22</c:v>
                </c:pt>
                <c:pt idx="628">
                  <c:v>71.2</c:v>
                </c:pt>
                <c:pt idx="629">
                  <c:v>71.19</c:v>
                </c:pt>
                <c:pt idx="630">
                  <c:v>71.180000000000007</c:v>
                </c:pt>
                <c:pt idx="631">
                  <c:v>71.17</c:v>
                </c:pt>
                <c:pt idx="632">
                  <c:v>71.16</c:v>
                </c:pt>
                <c:pt idx="633">
                  <c:v>71.16</c:v>
                </c:pt>
                <c:pt idx="634">
                  <c:v>71.16</c:v>
                </c:pt>
                <c:pt idx="635">
                  <c:v>71.150000000000006</c:v>
                </c:pt>
                <c:pt idx="636">
                  <c:v>71.150000000000006</c:v>
                </c:pt>
                <c:pt idx="637">
                  <c:v>71.150000000000006</c:v>
                </c:pt>
                <c:pt idx="638">
                  <c:v>71.14</c:v>
                </c:pt>
                <c:pt idx="639">
                  <c:v>71.14</c:v>
                </c:pt>
                <c:pt idx="640">
                  <c:v>71.13</c:v>
                </c:pt>
                <c:pt idx="641">
                  <c:v>71.13</c:v>
                </c:pt>
                <c:pt idx="642">
                  <c:v>71.13</c:v>
                </c:pt>
                <c:pt idx="643">
                  <c:v>71.12</c:v>
                </c:pt>
                <c:pt idx="644">
                  <c:v>71.13</c:v>
                </c:pt>
                <c:pt idx="645">
                  <c:v>71.12</c:v>
                </c:pt>
                <c:pt idx="646">
                  <c:v>71.12</c:v>
                </c:pt>
                <c:pt idx="647">
                  <c:v>71.11</c:v>
                </c:pt>
                <c:pt idx="648">
                  <c:v>71.11</c:v>
                </c:pt>
                <c:pt idx="649">
                  <c:v>71.099999999999994</c:v>
                </c:pt>
                <c:pt idx="650">
                  <c:v>71.09</c:v>
                </c:pt>
                <c:pt idx="651">
                  <c:v>71.099999999999994</c:v>
                </c:pt>
                <c:pt idx="652">
                  <c:v>71.09</c:v>
                </c:pt>
                <c:pt idx="653">
                  <c:v>71.08</c:v>
                </c:pt>
                <c:pt idx="654">
                  <c:v>71.069999999999993</c:v>
                </c:pt>
                <c:pt idx="655">
                  <c:v>71.08</c:v>
                </c:pt>
                <c:pt idx="656">
                  <c:v>71.08</c:v>
                </c:pt>
                <c:pt idx="657">
                  <c:v>71.08</c:v>
                </c:pt>
                <c:pt idx="658">
                  <c:v>71.069999999999993</c:v>
                </c:pt>
                <c:pt idx="659">
                  <c:v>71.08</c:v>
                </c:pt>
                <c:pt idx="660">
                  <c:v>71.06</c:v>
                </c:pt>
                <c:pt idx="661">
                  <c:v>71.06</c:v>
                </c:pt>
                <c:pt idx="662">
                  <c:v>71.06</c:v>
                </c:pt>
                <c:pt idx="663">
                  <c:v>71.05</c:v>
                </c:pt>
                <c:pt idx="664">
                  <c:v>71.040000000000006</c:v>
                </c:pt>
                <c:pt idx="665">
                  <c:v>71.03</c:v>
                </c:pt>
                <c:pt idx="666">
                  <c:v>71.03</c:v>
                </c:pt>
                <c:pt idx="667">
                  <c:v>71.010000000000005</c:v>
                </c:pt>
                <c:pt idx="668">
                  <c:v>71.010000000000005</c:v>
                </c:pt>
                <c:pt idx="669">
                  <c:v>71</c:v>
                </c:pt>
                <c:pt idx="670">
                  <c:v>70.989999999999995</c:v>
                </c:pt>
                <c:pt idx="671">
                  <c:v>71</c:v>
                </c:pt>
                <c:pt idx="672">
                  <c:v>70.989999999999995</c:v>
                </c:pt>
                <c:pt idx="673">
                  <c:v>70.989999999999995</c:v>
                </c:pt>
                <c:pt idx="674">
                  <c:v>70.989999999999995</c:v>
                </c:pt>
                <c:pt idx="675">
                  <c:v>70.989999999999995</c:v>
                </c:pt>
                <c:pt idx="676">
                  <c:v>71</c:v>
                </c:pt>
                <c:pt idx="677">
                  <c:v>71</c:v>
                </c:pt>
                <c:pt idx="678">
                  <c:v>71</c:v>
                </c:pt>
                <c:pt idx="679">
                  <c:v>71.010000000000005</c:v>
                </c:pt>
                <c:pt idx="680">
                  <c:v>71</c:v>
                </c:pt>
                <c:pt idx="681">
                  <c:v>70.989999999999995</c:v>
                </c:pt>
                <c:pt idx="682">
                  <c:v>70.98</c:v>
                </c:pt>
                <c:pt idx="683">
                  <c:v>70.97</c:v>
                </c:pt>
                <c:pt idx="684">
                  <c:v>70.97</c:v>
                </c:pt>
                <c:pt idx="685">
                  <c:v>70.959999999999994</c:v>
                </c:pt>
                <c:pt idx="686">
                  <c:v>70.95</c:v>
                </c:pt>
                <c:pt idx="687">
                  <c:v>70.95</c:v>
                </c:pt>
                <c:pt idx="688">
                  <c:v>70.94</c:v>
                </c:pt>
                <c:pt idx="689">
                  <c:v>70.930000000000007</c:v>
                </c:pt>
                <c:pt idx="690">
                  <c:v>70.930000000000007</c:v>
                </c:pt>
                <c:pt idx="691">
                  <c:v>70.930000000000007</c:v>
                </c:pt>
                <c:pt idx="692">
                  <c:v>70.92</c:v>
                </c:pt>
                <c:pt idx="693">
                  <c:v>70.91</c:v>
                </c:pt>
                <c:pt idx="694">
                  <c:v>70.91</c:v>
                </c:pt>
                <c:pt idx="695">
                  <c:v>70.900000000000006</c:v>
                </c:pt>
                <c:pt idx="696">
                  <c:v>70.900000000000006</c:v>
                </c:pt>
                <c:pt idx="697">
                  <c:v>70.900000000000006</c:v>
                </c:pt>
                <c:pt idx="698">
                  <c:v>70.89</c:v>
                </c:pt>
                <c:pt idx="699">
                  <c:v>70.89</c:v>
                </c:pt>
                <c:pt idx="700">
                  <c:v>70.89</c:v>
                </c:pt>
                <c:pt idx="701">
                  <c:v>70.88</c:v>
                </c:pt>
                <c:pt idx="702">
                  <c:v>70.87</c:v>
                </c:pt>
                <c:pt idx="703">
                  <c:v>70.87</c:v>
                </c:pt>
                <c:pt idx="704">
                  <c:v>70.87</c:v>
                </c:pt>
                <c:pt idx="705">
                  <c:v>70.86</c:v>
                </c:pt>
                <c:pt idx="706">
                  <c:v>70.86</c:v>
                </c:pt>
                <c:pt idx="707">
                  <c:v>70.86</c:v>
                </c:pt>
                <c:pt idx="708">
                  <c:v>70.86</c:v>
                </c:pt>
                <c:pt idx="709">
                  <c:v>70.87</c:v>
                </c:pt>
                <c:pt idx="710">
                  <c:v>70.88</c:v>
                </c:pt>
                <c:pt idx="711">
                  <c:v>70.88</c:v>
                </c:pt>
                <c:pt idx="712">
                  <c:v>70.900000000000006</c:v>
                </c:pt>
                <c:pt idx="713">
                  <c:v>70.91</c:v>
                </c:pt>
                <c:pt idx="714">
                  <c:v>70.92</c:v>
                </c:pt>
                <c:pt idx="715">
                  <c:v>70.94</c:v>
                </c:pt>
                <c:pt idx="716">
                  <c:v>70.94</c:v>
                </c:pt>
                <c:pt idx="717">
                  <c:v>70.95</c:v>
                </c:pt>
                <c:pt idx="718">
                  <c:v>70.95</c:v>
                </c:pt>
                <c:pt idx="719">
                  <c:v>70.95</c:v>
                </c:pt>
                <c:pt idx="720">
                  <c:v>70.95</c:v>
                </c:pt>
                <c:pt idx="721">
                  <c:v>70.95</c:v>
                </c:pt>
                <c:pt idx="722">
                  <c:v>70.95</c:v>
                </c:pt>
                <c:pt idx="723">
                  <c:v>70.959999999999994</c:v>
                </c:pt>
                <c:pt idx="724">
                  <c:v>70.95</c:v>
                </c:pt>
                <c:pt idx="725">
                  <c:v>70.95</c:v>
                </c:pt>
                <c:pt idx="726">
                  <c:v>70.94</c:v>
                </c:pt>
                <c:pt idx="727">
                  <c:v>70.930000000000007</c:v>
                </c:pt>
                <c:pt idx="728">
                  <c:v>70.92</c:v>
                </c:pt>
                <c:pt idx="729">
                  <c:v>70.91</c:v>
                </c:pt>
                <c:pt idx="730">
                  <c:v>70.900000000000006</c:v>
                </c:pt>
                <c:pt idx="731">
                  <c:v>70.88</c:v>
                </c:pt>
                <c:pt idx="732">
                  <c:v>70.87</c:v>
                </c:pt>
                <c:pt idx="733">
                  <c:v>70.849999999999994</c:v>
                </c:pt>
                <c:pt idx="734">
                  <c:v>70.83</c:v>
                </c:pt>
                <c:pt idx="735">
                  <c:v>70.81</c:v>
                </c:pt>
                <c:pt idx="736">
                  <c:v>70.81</c:v>
                </c:pt>
                <c:pt idx="737">
                  <c:v>70.8</c:v>
                </c:pt>
                <c:pt idx="738">
                  <c:v>70.790000000000006</c:v>
                </c:pt>
                <c:pt idx="739">
                  <c:v>70.790000000000006</c:v>
                </c:pt>
                <c:pt idx="740">
                  <c:v>70.78</c:v>
                </c:pt>
                <c:pt idx="741">
                  <c:v>70.78</c:v>
                </c:pt>
                <c:pt idx="742">
                  <c:v>70.78</c:v>
                </c:pt>
                <c:pt idx="743">
                  <c:v>70.790000000000006</c:v>
                </c:pt>
                <c:pt idx="744">
                  <c:v>70.8</c:v>
                </c:pt>
                <c:pt idx="745">
                  <c:v>70.8</c:v>
                </c:pt>
                <c:pt idx="746">
                  <c:v>70.81</c:v>
                </c:pt>
                <c:pt idx="747">
                  <c:v>70.819999999999993</c:v>
                </c:pt>
                <c:pt idx="748">
                  <c:v>70.83</c:v>
                </c:pt>
                <c:pt idx="749">
                  <c:v>70.83</c:v>
                </c:pt>
                <c:pt idx="750">
                  <c:v>70.849999999999994</c:v>
                </c:pt>
                <c:pt idx="751">
                  <c:v>70.849999999999994</c:v>
                </c:pt>
                <c:pt idx="752">
                  <c:v>70.86</c:v>
                </c:pt>
                <c:pt idx="753">
                  <c:v>70.87</c:v>
                </c:pt>
                <c:pt idx="754">
                  <c:v>70.87</c:v>
                </c:pt>
                <c:pt idx="755">
                  <c:v>70.88</c:v>
                </c:pt>
                <c:pt idx="756">
                  <c:v>70.88</c:v>
                </c:pt>
                <c:pt idx="757">
                  <c:v>70.88</c:v>
                </c:pt>
                <c:pt idx="758">
                  <c:v>70.88</c:v>
                </c:pt>
                <c:pt idx="759">
                  <c:v>70.87</c:v>
                </c:pt>
                <c:pt idx="760">
                  <c:v>70.86</c:v>
                </c:pt>
                <c:pt idx="761">
                  <c:v>70.849999999999994</c:v>
                </c:pt>
                <c:pt idx="762">
                  <c:v>70.849999999999994</c:v>
                </c:pt>
                <c:pt idx="763">
                  <c:v>70.84</c:v>
                </c:pt>
                <c:pt idx="764">
                  <c:v>70.84</c:v>
                </c:pt>
                <c:pt idx="765">
                  <c:v>70.83</c:v>
                </c:pt>
                <c:pt idx="766">
                  <c:v>70.819999999999993</c:v>
                </c:pt>
                <c:pt idx="767">
                  <c:v>70.8</c:v>
                </c:pt>
                <c:pt idx="768">
                  <c:v>70.790000000000006</c:v>
                </c:pt>
                <c:pt idx="769">
                  <c:v>70.77</c:v>
                </c:pt>
                <c:pt idx="770">
                  <c:v>70.75</c:v>
                </c:pt>
                <c:pt idx="771">
                  <c:v>70.739999999999995</c:v>
                </c:pt>
                <c:pt idx="772">
                  <c:v>70.72</c:v>
                </c:pt>
                <c:pt idx="773">
                  <c:v>70.709999999999994</c:v>
                </c:pt>
                <c:pt idx="774">
                  <c:v>70.72</c:v>
                </c:pt>
                <c:pt idx="775">
                  <c:v>70.709999999999994</c:v>
                </c:pt>
                <c:pt idx="776">
                  <c:v>70.72</c:v>
                </c:pt>
                <c:pt idx="777">
                  <c:v>70.73</c:v>
                </c:pt>
                <c:pt idx="778">
                  <c:v>70.73</c:v>
                </c:pt>
                <c:pt idx="779">
                  <c:v>70.739999999999995</c:v>
                </c:pt>
                <c:pt idx="780">
                  <c:v>70.739999999999995</c:v>
                </c:pt>
                <c:pt idx="781">
                  <c:v>70.739999999999995</c:v>
                </c:pt>
                <c:pt idx="782">
                  <c:v>70.75</c:v>
                </c:pt>
                <c:pt idx="783">
                  <c:v>70.739999999999995</c:v>
                </c:pt>
                <c:pt idx="784">
                  <c:v>70.73</c:v>
                </c:pt>
                <c:pt idx="785">
                  <c:v>70.73</c:v>
                </c:pt>
                <c:pt idx="786">
                  <c:v>70.72</c:v>
                </c:pt>
                <c:pt idx="787">
                  <c:v>70.709999999999994</c:v>
                </c:pt>
                <c:pt idx="788">
                  <c:v>70.7</c:v>
                </c:pt>
                <c:pt idx="789">
                  <c:v>70.69</c:v>
                </c:pt>
                <c:pt idx="790">
                  <c:v>70.67</c:v>
                </c:pt>
                <c:pt idx="791">
                  <c:v>70.66</c:v>
                </c:pt>
                <c:pt idx="792">
                  <c:v>70.650000000000006</c:v>
                </c:pt>
                <c:pt idx="793">
                  <c:v>70.64</c:v>
                </c:pt>
                <c:pt idx="794">
                  <c:v>70.63</c:v>
                </c:pt>
                <c:pt idx="795">
                  <c:v>70.62</c:v>
                </c:pt>
                <c:pt idx="796">
                  <c:v>70.62</c:v>
                </c:pt>
                <c:pt idx="797">
                  <c:v>70.61</c:v>
                </c:pt>
                <c:pt idx="798">
                  <c:v>70.599999999999994</c:v>
                </c:pt>
                <c:pt idx="799">
                  <c:v>70.59</c:v>
                </c:pt>
                <c:pt idx="800">
                  <c:v>70.59</c:v>
                </c:pt>
                <c:pt idx="801">
                  <c:v>70.59</c:v>
                </c:pt>
                <c:pt idx="802">
                  <c:v>70.58</c:v>
                </c:pt>
                <c:pt idx="803">
                  <c:v>70.569999999999993</c:v>
                </c:pt>
                <c:pt idx="804">
                  <c:v>70.569999999999993</c:v>
                </c:pt>
                <c:pt idx="805">
                  <c:v>70.56</c:v>
                </c:pt>
                <c:pt idx="806">
                  <c:v>70.55</c:v>
                </c:pt>
                <c:pt idx="807">
                  <c:v>70.56</c:v>
                </c:pt>
                <c:pt idx="808">
                  <c:v>70.55</c:v>
                </c:pt>
                <c:pt idx="809">
                  <c:v>70.540000000000006</c:v>
                </c:pt>
                <c:pt idx="810">
                  <c:v>70.540000000000006</c:v>
                </c:pt>
                <c:pt idx="811">
                  <c:v>70.540000000000006</c:v>
                </c:pt>
                <c:pt idx="812">
                  <c:v>70.53</c:v>
                </c:pt>
                <c:pt idx="813">
                  <c:v>70.52</c:v>
                </c:pt>
                <c:pt idx="814">
                  <c:v>70.5</c:v>
                </c:pt>
                <c:pt idx="815">
                  <c:v>70.48</c:v>
                </c:pt>
                <c:pt idx="816">
                  <c:v>70.48</c:v>
                </c:pt>
                <c:pt idx="817">
                  <c:v>70.459999999999994</c:v>
                </c:pt>
                <c:pt idx="818">
                  <c:v>70.45</c:v>
                </c:pt>
                <c:pt idx="819">
                  <c:v>70.44</c:v>
                </c:pt>
                <c:pt idx="820">
                  <c:v>70.42</c:v>
                </c:pt>
                <c:pt idx="821">
                  <c:v>70.400000000000006</c:v>
                </c:pt>
                <c:pt idx="822">
                  <c:v>70.39</c:v>
                </c:pt>
                <c:pt idx="823">
                  <c:v>70.37</c:v>
                </c:pt>
                <c:pt idx="824">
                  <c:v>70.349999999999994</c:v>
                </c:pt>
                <c:pt idx="825">
                  <c:v>70.34</c:v>
                </c:pt>
                <c:pt idx="826">
                  <c:v>70.319999999999993</c:v>
                </c:pt>
                <c:pt idx="827">
                  <c:v>70.31</c:v>
                </c:pt>
                <c:pt idx="828">
                  <c:v>70.290000000000006</c:v>
                </c:pt>
                <c:pt idx="829">
                  <c:v>70.28</c:v>
                </c:pt>
                <c:pt idx="830">
                  <c:v>70.27</c:v>
                </c:pt>
                <c:pt idx="831">
                  <c:v>70.25</c:v>
                </c:pt>
                <c:pt idx="832">
                  <c:v>70.23</c:v>
                </c:pt>
                <c:pt idx="833">
                  <c:v>70.209999999999994</c:v>
                </c:pt>
                <c:pt idx="834">
                  <c:v>70.2</c:v>
                </c:pt>
                <c:pt idx="835">
                  <c:v>70.180000000000007</c:v>
                </c:pt>
                <c:pt idx="836">
                  <c:v>70.17</c:v>
                </c:pt>
                <c:pt idx="837">
                  <c:v>70.150000000000006</c:v>
                </c:pt>
                <c:pt idx="838">
                  <c:v>70.14</c:v>
                </c:pt>
                <c:pt idx="839">
                  <c:v>70.13</c:v>
                </c:pt>
                <c:pt idx="840">
                  <c:v>70.12</c:v>
                </c:pt>
                <c:pt idx="841">
                  <c:v>70.12</c:v>
                </c:pt>
                <c:pt idx="842">
                  <c:v>70.099999999999994</c:v>
                </c:pt>
                <c:pt idx="843">
                  <c:v>70.09</c:v>
                </c:pt>
                <c:pt idx="844">
                  <c:v>70.099999999999994</c:v>
                </c:pt>
                <c:pt idx="845">
                  <c:v>70.08</c:v>
                </c:pt>
                <c:pt idx="846">
                  <c:v>70.08</c:v>
                </c:pt>
                <c:pt idx="847">
                  <c:v>70.08</c:v>
                </c:pt>
                <c:pt idx="848">
                  <c:v>70.069999999999993</c:v>
                </c:pt>
                <c:pt idx="849">
                  <c:v>70.069999999999993</c:v>
                </c:pt>
                <c:pt idx="850">
                  <c:v>70.09</c:v>
                </c:pt>
                <c:pt idx="851">
                  <c:v>70.099999999999994</c:v>
                </c:pt>
                <c:pt idx="852">
                  <c:v>70.11</c:v>
                </c:pt>
                <c:pt idx="853">
                  <c:v>70.14</c:v>
                </c:pt>
                <c:pt idx="854">
                  <c:v>70.16</c:v>
                </c:pt>
                <c:pt idx="855">
                  <c:v>70.180000000000007</c:v>
                </c:pt>
                <c:pt idx="856">
                  <c:v>70.19</c:v>
                </c:pt>
                <c:pt idx="857">
                  <c:v>70.209999999999994</c:v>
                </c:pt>
                <c:pt idx="858">
                  <c:v>70.22</c:v>
                </c:pt>
                <c:pt idx="859">
                  <c:v>70.23</c:v>
                </c:pt>
                <c:pt idx="860">
                  <c:v>70.260000000000005</c:v>
                </c:pt>
                <c:pt idx="861">
                  <c:v>70.260000000000005</c:v>
                </c:pt>
                <c:pt idx="862">
                  <c:v>70.260000000000005</c:v>
                </c:pt>
                <c:pt idx="863">
                  <c:v>70.27</c:v>
                </c:pt>
                <c:pt idx="864">
                  <c:v>70.27</c:v>
                </c:pt>
                <c:pt idx="865">
                  <c:v>70.27</c:v>
                </c:pt>
                <c:pt idx="866">
                  <c:v>70.27</c:v>
                </c:pt>
                <c:pt idx="867">
                  <c:v>70.25</c:v>
                </c:pt>
                <c:pt idx="868">
                  <c:v>70.25</c:v>
                </c:pt>
                <c:pt idx="869">
                  <c:v>70.23</c:v>
                </c:pt>
                <c:pt idx="870">
                  <c:v>70.23</c:v>
                </c:pt>
                <c:pt idx="871">
                  <c:v>70.209999999999994</c:v>
                </c:pt>
                <c:pt idx="872">
                  <c:v>70.2</c:v>
                </c:pt>
                <c:pt idx="873">
                  <c:v>70.19</c:v>
                </c:pt>
                <c:pt idx="874">
                  <c:v>70.180000000000007</c:v>
                </c:pt>
                <c:pt idx="875">
                  <c:v>70.16</c:v>
                </c:pt>
                <c:pt idx="876">
                  <c:v>70.150000000000006</c:v>
                </c:pt>
                <c:pt idx="877">
                  <c:v>70.13</c:v>
                </c:pt>
                <c:pt idx="878">
                  <c:v>70.12</c:v>
                </c:pt>
                <c:pt idx="879">
                  <c:v>70.099999999999994</c:v>
                </c:pt>
                <c:pt idx="880">
                  <c:v>70.069999999999993</c:v>
                </c:pt>
                <c:pt idx="881">
                  <c:v>70.06</c:v>
                </c:pt>
                <c:pt idx="882">
                  <c:v>70.05</c:v>
                </c:pt>
                <c:pt idx="883">
                  <c:v>70.040000000000006</c:v>
                </c:pt>
                <c:pt idx="884">
                  <c:v>70.040000000000006</c:v>
                </c:pt>
                <c:pt idx="885">
                  <c:v>70.040000000000006</c:v>
                </c:pt>
                <c:pt idx="886">
                  <c:v>70.040000000000006</c:v>
                </c:pt>
                <c:pt idx="887">
                  <c:v>70.03</c:v>
                </c:pt>
                <c:pt idx="888">
                  <c:v>70.040000000000006</c:v>
                </c:pt>
                <c:pt idx="889">
                  <c:v>70.03</c:v>
                </c:pt>
                <c:pt idx="890">
                  <c:v>70.03</c:v>
                </c:pt>
                <c:pt idx="891">
                  <c:v>70.040000000000006</c:v>
                </c:pt>
                <c:pt idx="892">
                  <c:v>70.040000000000006</c:v>
                </c:pt>
                <c:pt idx="893">
                  <c:v>70.05</c:v>
                </c:pt>
                <c:pt idx="894">
                  <c:v>70.05</c:v>
                </c:pt>
                <c:pt idx="895">
                  <c:v>70.06</c:v>
                </c:pt>
                <c:pt idx="896">
                  <c:v>70.06</c:v>
                </c:pt>
                <c:pt idx="897">
                  <c:v>70.05</c:v>
                </c:pt>
                <c:pt idx="898">
                  <c:v>70.06</c:v>
                </c:pt>
                <c:pt idx="899">
                  <c:v>70.05</c:v>
                </c:pt>
                <c:pt idx="900">
                  <c:v>70.05</c:v>
                </c:pt>
                <c:pt idx="901">
                  <c:v>70.05</c:v>
                </c:pt>
                <c:pt idx="902">
                  <c:v>70.040000000000006</c:v>
                </c:pt>
                <c:pt idx="903">
                  <c:v>70.040000000000006</c:v>
                </c:pt>
                <c:pt idx="904">
                  <c:v>70.040000000000006</c:v>
                </c:pt>
                <c:pt idx="905">
                  <c:v>70.040000000000006</c:v>
                </c:pt>
                <c:pt idx="906">
                  <c:v>70.040000000000006</c:v>
                </c:pt>
                <c:pt idx="907">
                  <c:v>70.040000000000006</c:v>
                </c:pt>
                <c:pt idx="908">
                  <c:v>70.040000000000006</c:v>
                </c:pt>
                <c:pt idx="909">
                  <c:v>70.040000000000006</c:v>
                </c:pt>
                <c:pt idx="910">
                  <c:v>70.03</c:v>
                </c:pt>
                <c:pt idx="911">
                  <c:v>70.02</c:v>
                </c:pt>
                <c:pt idx="912">
                  <c:v>70.010000000000005</c:v>
                </c:pt>
                <c:pt idx="913">
                  <c:v>70.010000000000005</c:v>
                </c:pt>
                <c:pt idx="914">
                  <c:v>69.989999999999995</c:v>
                </c:pt>
                <c:pt idx="915">
                  <c:v>69.98</c:v>
                </c:pt>
                <c:pt idx="916">
                  <c:v>69.98</c:v>
                </c:pt>
                <c:pt idx="917">
                  <c:v>69.98</c:v>
                </c:pt>
                <c:pt idx="918">
                  <c:v>69.98</c:v>
                </c:pt>
                <c:pt idx="919">
                  <c:v>69.959999999999994</c:v>
                </c:pt>
                <c:pt idx="920">
                  <c:v>69.959999999999994</c:v>
                </c:pt>
                <c:pt idx="921">
                  <c:v>69.95</c:v>
                </c:pt>
                <c:pt idx="922">
                  <c:v>69.959999999999994</c:v>
                </c:pt>
                <c:pt idx="923">
                  <c:v>69.95</c:v>
                </c:pt>
                <c:pt idx="924">
                  <c:v>69.95</c:v>
                </c:pt>
                <c:pt idx="925">
                  <c:v>69.94</c:v>
                </c:pt>
                <c:pt idx="926">
                  <c:v>69.94</c:v>
                </c:pt>
                <c:pt idx="927">
                  <c:v>69.94</c:v>
                </c:pt>
                <c:pt idx="928">
                  <c:v>69.92</c:v>
                </c:pt>
                <c:pt idx="929">
                  <c:v>69.92</c:v>
                </c:pt>
                <c:pt idx="930">
                  <c:v>69.91</c:v>
                </c:pt>
                <c:pt idx="931">
                  <c:v>69.900000000000006</c:v>
                </c:pt>
                <c:pt idx="932">
                  <c:v>69.91</c:v>
                </c:pt>
                <c:pt idx="933">
                  <c:v>69.89</c:v>
                </c:pt>
                <c:pt idx="934">
                  <c:v>69.89</c:v>
                </c:pt>
                <c:pt idx="935">
                  <c:v>69.89</c:v>
                </c:pt>
                <c:pt idx="936">
                  <c:v>69.89</c:v>
                </c:pt>
                <c:pt idx="937">
                  <c:v>69.89</c:v>
                </c:pt>
                <c:pt idx="938">
                  <c:v>69.89</c:v>
                </c:pt>
                <c:pt idx="939">
                  <c:v>69.89</c:v>
                </c:pt>
                <c:pt idx="940">
                  <c:v>69.88</c:v>
                </c:pt>
                <c:pt idx="941">
                  <c:v>69.88</c:v>
                </c:pt>
                <c:pt idx="942">
                  <c:v>69.87</c:v>
                </c:pt>
                <c:pt idx="943">
                  <c:v>69.87</c:v>
                </c:pt>
                <c:pt idx="944">
                  <c:v>69.87</c:v>
                </c:pt>
                <c:pt idx="945">
                  <c:v>69.87</c:v>
                </c:pt>
                <c:pt idx="946">
                  <c:v>69.86</c:v>
                </c:pt>
                <c:pt idx="947">
                  <c:v>69.86</c:v>
                </c:pt>
                <c:pt idx="948">
                  <c:v>69.849999999999994</c:v>
                </c:pt>
                <c:pt idx="949">
                  <c:v>69.849999999999994</c:v>
                </c:pt>
                <c:pt idx="950">
                  <c:v>69.84</c:v>
                </c:pt>
                <c:pt idx="951">
                  <c:v>69.84</c:v>
                </c:pt>
                <c:pt idx="952">
                  <c:v>69.819999999999993</c:v>
                </c:pt>
                <c:pt idx="953">
                  <c:v>69.81</c:v>
                </c:pt>
                <c:pt idx="954">
                  <c:v>69.81</c:v>
                </c:pt>
                <c:pt idx="955">
                  <c:v>69.8</c:v>
                </c:pt>
                <c:pt idx="956">
                  <c:v>69.790000000000006</c:v>
                </c:pt>
                <c:pt idx="957">
                  <c:v>69.790000000000006</c:v>
                </c:pt>
                <c:pt idx="958">
                  <c:v>69.790000000000006</c:v>
                </c:pt>
                <c:pt idx="959">
                  <c:v>69.78</c:v>
                </c:pt>
                <c:pt idx="960">
                  <c:v>69.790000000000006</c:v>
                </c:pt>
                <c:pt idx="961">
                  <c:v>69.78</c:v>
                </c:pt>
                <c:pt idx="962">
                  <c:v>69.78</c:v>
                </c:pt>
                <c:pt idx="963">
                  <c:v>69.78</c:v>
                </c:pt>
                <c:pt idx="964">
                  <c:v>69.78</c:v>
                </c:pt>
                <c:pt idx="965">
                  <c:v>69.78</c:v>
                </c:pt>
                <c:pt idx="966">
                  <c:v>69.78</c:v>
                </c:pt>
                <c:pt idx="967">
                  <c:v>69.77</c:v>
                </c:pt>
                <c:pt idx="968">
                  <c:v>69.760000000000005</c:v>
                </c:pt>
                <c:pt idx="969">
                  <c:v>69.739999999999995</c:v>
                </c:pt>
                <c:pt idx="970">
                  <c:v>69.739999999999995</c:v>
                </c:pt>
                <c:pt idx="971">
                  <c:v>69.72</c:v>
                </c:pt>
                <c:pt idx="972">
                  <c:v>69.72</c:v>
                </c:pt>
                <c:pt idx="973">
                  <c:v>69.72</c:v>
                </c:pt>
                <c:pt idx="974">
                  <c:v>69.709999999999994</c:v>
                </c:pt>
                <c:pt idx="975">
                  <c:v>69.7</c:v>
                </c:pt>
                <c:pt idx="976">
                  <c:v>69.69</c:v>
                </c:pt>
                <c:pt idx="977">
                  <c:v>69.680000000000007</c:v>
                </c:pt>
                <c:pt idx="978">
                  <c:v>69.67</c:v>
                </c:pt>
                <c:pt idx="979">
                  <c:v>69.66</c:v>
                </c:pt>
                <c:pt idx="980">
                  <c:v>69.64</c:v>
                </c:pt>
                <c:pt idx="981">
                  <c:v>69.64</c:v>
                </c:pt>
                <c:pt idx="982">
                  <c:v>69.62</c:v>
                </c:pt>
                <c:pt idx="983">
                  <c:v>69.62</c:v>
                </c:pt>
                <c:pt idx="984">
                  <c:v>69.61</c:v>
                </c:pt>
                <c:pt idx="985">
                  <c:v>69.599999999999994</c:v>
                </c:pt>
                <c:pt idx="986">
                  <c:v>69.599999999999994</c:v>
                </c:pt>
                <c:pt idx="987">
                  <c:v>69.59</c:v>
                </c:pt>
                <c:pt idx="988">
                  <c:v>69.58</c:v>
                </c:pt>
                <c:pt idx="989">
                  <c:v>69.569999999999993</c:v>
                </c:pt>
                <c:pt idx="990">
                  <c:v>69.58</c:v>
                </c:pt>
                <c:pt idx="991">
                  <c:v>69.56</c:v>
                </c:pt>
                <c:pt idx="992">
                  <c:v>69.56</c:v>
                </c:pt>
                <c:pt idx="993">
                  <c:v>69.55</c:v>
                </c:pt>
                <c:pt idx="994">
                  <c:v>69.55</c:v>
                </c:pt>
                <c:pt idx="995">
                  <c:v>69.55</c:v>
                </c:pt>
                <c:pt idx="996">
                  <c:v>69.540000000000006</c:v>
                </c:pt>
                <c:pt idx="997">
                  <c:v>69.540000000000006</c:v>
                </c:pt>
                <c:pt idx="998">
                  <c:v>69.55</c:v>
                </c:pt>
                <c:pt idx="999">
                  <c:v>69.55</c:v>
                </c:pt>
                <c:pt idx="1000">
                  <c:v>69.540000000000006</c:v>
                </c:pt>
                <c:pt idx="1001">
                  <c:v>69.53</c:v>
                </c:pt>
                <c:pt idx="1002">
                  <c:v>69.53</c:v>
                </c:pt>
                <c:pt idx="1003">
                  <c:v>69.53</c:v>
                </c:pt>
                <c:pt idx="1004">
                  <c:v>69.52</c:v>
                </c:pt>
                <c:pt idx="1005">
                  <c:v>69.52</c:v>
                </c:pt>
                <c:pt idx="1006">
                  <c:v>69.52</c:v>
                </c:pt>
                <c:pt idx="1007">
                  <c:v>69.510000000000005</c:v>
                </c:pt>
                <c:pt idx="1008">
                  <c:v>69.510000000000005</c:v>
                </c:pt>
                <c:pt idx="1009">
                  <c:v>69.5</c:v>
                </c:pt>
                <c:pt idx="1010">
                  <c:v>69.489999999999995</c:v>
                </c:pt>
                <c:pt idx="1011">
                  <c:v>69.48</c:v>
                </c:pt>
                <c:pt idx="1012">
                  <c:v>69.48</c:v>
                </c:pt>
                <c:pt idx="1013">
                  <c:v>69.47</c:v>
                </c:pt>
                <c:pt idx="1014">
                  <c:v>69.47</c:v>
                </c:pt>
                <c:pt idx="1015">
                  <c:v>69.47</c:v>
                </c:pt>
                <c:pt idx="1016">
                  <c:v>69.459999999999994</c:v>
                </c:pt>
                <c:pt idx="1017">
                  <c:v>69.459999999999994</c:v>
                </c:pt>
                <c:pt idx="1018">
                  <c:v>69.459999999999994</c:v>
                </c:pt>
                <c:pt idx="1019">
                  <c:v>69.45</c:v>
                </c:pt>
                <c:pt idx="1020">
                  <c:v>69.45</c:v>
                </c:pt>
                <c:pt idx="1021">
                  <c:v>69.45</c:v>
                </c:pt>
                <c:pt idx="1022">
                  <c:v>69.44</c:v>
                </c:pt>
                <c:pt idx="1023">
                  <c:v>69.45</c:v>
                </c:pt>
                <c:pt idx="1024">
                  <c:v>69.45</c:v>
                </c:pt>
                <c:pt idx="1025">
                  <c:v>69.44</c:v>
                </c:pt>
                <c:pt idx="1026">
                  <c:v>69.44</c:v>
                </c:pt>
                <c:pt idx="1027">
                  <c:v>69.44</c:v>
                </c:pt>
                <c:pt idx="1028">
                  <c:v>69.42</c:v>
                </c:pt>
                <c:pt idx="1029">
                  <c:v>69.400000000000006</c:v>
                </c:pt>
                <c:pt idx="1030">
                  <c:v>69.39</c:v>
                </c:pt>
                <c:pt idx="1031">
                  <c:v>69.38</c:v>
                </c:pt>
                <c:pt idx="1032">
                  <c:v>69.36</c:v>
                </c:pt>
                <c:pt idx="1033">
                  <c:v>69.34</c:v>
                </c:pt>
                <c:pt idx="1034">
                  <c:v>69.33</c:v>
                </c:pt>
                <c:pt idx="1035">
                  <c:v>69.33</c:v>
                </c:pt>
                <c:pt idx="1036">
                  <c:v>69.33</c:v>
                </c:pt>
                <c:pt idx="1037">
                  <c:v>69.319999999999993</c:v>
                </c:pt>
                <c:pt idx="1038">
                  <c:v>69.319999999999993</c:v>
                </c:pt>
                <c:pt idx="1039">
                  <c:v>69.31</c:v>
                </c:pt>
                <c:pt idx="1040">
                  <c:v>69.31</c:v>
                </c:pt>
                <c:pt idx="1041">
                  <c:v>69.31</c:v>
                </c:pt>
                <c:pt idx="1042">
                  <c:v>69.319999999999993</c:v>
                </c:pt>
                <c:pt idx="1043">
                  <c:v>69.33</c:v>
                </c:pt>
                <c:pt idx="1044">
                  <c:v>69.34</c:v>
                </c:pt>
                <c:pt idx="1045">
                  <c:v>69.36</c:v>
                </c:pt>
                <c:pt idx="1046">
                  <c:v>69.38</c:v>
                </c:pt>
                <c:pt idx="1047">
                  <c:v>69.400000000000006</c:v>
                </c:pt>
                <c:pt idx="1048">
                  <c:v>69.42</c:v>
                </c:pt>
                <c:pt idx="1049">
                  <c:v>69.45</c:v>
                </c:pt>
                <c:pt idx="1050">
                  <c:v>69.459999999999994</c:v>
                </c:pt>
                <c:pt idx="1051">
                  <c:v>69.48</c:v>
                </c:pt>
                <c:pt idx="1052">
                  <c:v>69.5</c:v>
                </c:pt>
                <c:pt idx="1053">
                  <c:v>69.5</c:v>
                </c:pt>
                <c:pt idx="1054">
                  <c:v>69.5</c:v>
                </c:pt>
                <c:pt idx="1055">
                  <c:v>69.489999999999995</c:v>
                </c:pt>
                <c:pt idx="1056">
                  <c:v>69.48</c:v>
                </c:pt>
                <c:pt idx="1057">
                  <c:v>69.47</c:v>
                </c:pt>
                <c:pt idx="1058">
                  <c:v>69.44</c:v>
                </c:pt>
                <c:pt idx="1059">
                  <c:v>69.430000000000007</c:v>
                </c:pt>
                <c:pt idx="1060">
                  <c:v>69.400000000000006</c:v>
                </c:pt>
                <c:pt idx="1061">
                  <c:v>69.38</c:v>
                </c:pt>
                <c:pt idx="1062">
                  <c:v>69.37</c:v>
                </c:pt>
                <c:pt idx="1063">
                  <c:v>69.36</c:v>
                </c:pt>
                <c:pt idx="1064">
                  <c:v>69.349999999999994</c:v>
                </c:pt>
                <c:pt idx="1065">
                  <c:v>69.349999999999994</c:v>
                </c:pt>
                <c:pt idx="1066">
                  <c:v>69.34</c:v>
                </c:pt>
                <c:pt idx="1067">
                  <c:v>69.33</c:v>
                </c:pt>
                <c:pt idx="1068">
                  <c:v>69.33</c:v>
                </c:pt>
                <c:pt idx="1069">
                  <c:v>69.33</c:v>
                </c:pt>
                <c:pt idx="1070">
                  <c:v>69.33</c:v>
                </c:pt>
                <c:pt idx="1071">
                  <c:v>69.319999999999993</c:v>
                </c:pt>
                <c:pt idx="1072">
                  <c:v>69.33</c:v>
                </c:pt>
                <c:pt idx="1073">
                  <c:v>69.33</c:v>
                </c:pt>
                <c:pt idx="1074">
                  <c:v>69.319999999999993</c:v>
                </c:pt>
                <c:pt idx="1075">
                  <c:v>69.319999999999993</c:v>
                </c:pt>
                <c:pt idx="1076">
                  <c:v>69.319999999999993</c:v>
                </c:pt>
                <c:pt idx="1077">
                  <c:v>69.31</c:v>
                </c:pt>
                <c:pt idx="1078">
                  <c:v>69.31</c:v>
                </c:pt>
                <c:pt idx="1079">
                  <c:v>69.3</c:v>
                </c:pt>
                <c:pt idx="1080">
                  <c:v>69.3</c:v>
                </c:pt>
                <c:pt idx="1081">
                  <c:v>69.3</c:v>
                </c:pt>
                <c:pt idx="1082">
                  <c:v>69.290000000000006</c:v>
                </c:pt>
                <c:pt idx="1083">
                  <c:v>69.3</c:v>
                </c:pt>
                <c:pt idx="1084">
                  <c:v>69.31</c:v>
                </c:pt>
                <c:pt idx="1085">
                  <c:v>69.31</c:v>
                </c:pt>
                <c:pt idx="1086">
                  <c:v>69.31</c:v>
                </c:pt>
                <c:pt idx="1087">
                  <c:v>69.319999999999993</c:v>
                </c:pt>
                <c:pt idx="1088">
                  <c:v>69.319999999999993</c:v>
                </c:pt>
                <c:pt idx="1089">
                  <c:v>69.33</c:v>
                </c:pt>
                <c:pt idx="1090">
                  <c:v>69.33</c:v>
                </c:pt>
                <c:pt idx="1091">
                  <c:v>69.34</c:v>
                </c:pt>
                <c:pt idx="1092">
                  <c:v>69.349999999999994</c:v>
                </c:pt>
                <c:pt idx="1093">
                  <c:v>69.36</c:v>
                </c:pt>
                <c:pt idx="1094">
                  <c:v>69.37</c:v>
                </c:pt>
                <c:pt idx="1095">
                  <c:v>69.37</c:v>
                </c:pt>
                <c:pt idx="1096">
                  <c:v>69.39</c:v>
                </c:pt>
                <c:pt idx="1097">
                  <c:v>69.39</c:v>
                </c:pt>
                <c:pt idx="1098">
                  <c:v>69.400000000000006</c:v>
                </c:pt>
                <c:pt idx="1099">
                  <c:v>69.41</c:v>
                </c:pt>
                <c:pt idx="1100">
                  <c:v>69.41</c:v>
                </c:pt>
                <c:pt idx="1101">
                  <c:v>69.42</c:v>
                </c:pt>
                <c:pt idx="1102">
                  <c:v>69.400000000000006</c:v>
                </c:pt>
                <c:pt idx="1103">
                  <c:v>69.400000000000006</c:v>
                </c:pt>
                <c:pt idx="1104">
                  <c:v>69.39</c:v>
                </c:pt>
                <c:pt idx="1105">
                  <c:v>69.39</c:v>
                </c:pt>
                <c:pt idx="1106">
                  <c:v>69.38</c:v>
                </c:pt>
                <c:pt idx="1107">
                  <c:v>69.38</c:v>
                </c:pt>
                <c:pt idx="1108">
                  <c:v>69.37</c:v>
                </c:pt>
                <c:pt idx="1109">
                  <c:v>69.37</c:v>
                </c:pt>
                <c:pt idx="1110">
                  <c:v>69.37</c:v>
                </c:pt>
                <c:pt idx="1111">
                  <c:v>69.349999999999994</c:v>
                </c:pt>
                <c:pt idx="1112">
                  <c:v>69.349999999999994</c:v>
                </c:pt>
                <c:pt idx="1113">
                  <c:v>69.349999999999994</c:v>
                </c:pt>
                <c:pt idx="1114">
                  <c:v>69.34</c:v>
                </c:pt>
                <c:pt idx="1115">
                  <c:v>69.33</c:v>
                </c:pt>
                <c:pt idx="1116">
                  <c:v>69.33</c:v>
                </c:pt>
                <c:pt idx="1117">
                  <c:v>69.31</c:v>
                </c:pt>
                <c:pt idx="1118">
                  <c:v>69.3</c:v>
                </c:pt>
                <c:pt idx="1119">
                  <c:v>69.3</c:v>
                </c:pt>
                <c:pt idx="1120">
                  <c:v>69.290000000000006</c:v>
                </c:pt>
                <c:pt idx="1121">
                  <c:v>69.28</c:v>
                </c:pt>
                <c:pt idx="1122">
                  <c:v>69.27</c:v>
                </c:pt>
                <c:pt idx="1123">
                  <c:v>69.25</c:v>
                </c:pt>
                <c:pt idx="1124">
                  <c:v>69.239999999999995</c:v>
                </c:pt>
                <c:pt idx="1125">
                  <c:v>69.23</c:v>
                </c:pt>
                <c:pt idx="1126">
                  <c:v>69.22</c:v>
                </c:pt>
                <c:pt idx="1127">
                  <c:v>69.209999999999994</c:v>
                </c:pt>
                <c:pt idx="1128">
                  <c:v>69.2</c:v>
                </c:pt>
                <c:pt idx="1129">
                  <c:v>69.19</c:v>
                </c:pt>
                <c:pt idx="1130">
                  <c:v>69.19</c:v>
                </c:pt>
                <c:pt idx="1131">
                  <c:v>69.19</c:v>
                </c:pt>
                <c:pt idx="1132">
                  <c:v>69.19</c:v>
                </c:pt>
                <c:pt idx="1133">
                  <c:v>69.19</c:v>
                </c:pt>
                <c:pt idx="1134">
                  <c:v>69.19</c:v>
                </c:pt>
                <c:pt idx="1135">
                  <c:v>69.2</c:v>
                </c:pt>
                <c:pt idx="1136">
                  <c:v>69.209999999999994</c:v>
                </c:pt>
                <c:pt idx="1137">
                  <c:v>69.22</c:v>
                </c:pt>
                <c:pt idx="1138">
                  <c:v>69.22</c:v>
                </c:pt>
                <c:pt idx="1139">
                  <c:v>69.23</c:v>
                </c:pt>
                <c:pt idx="1140">
                  <c:v>69.239999999999995</c:v>
                </c:pt>
                <c:pt idx="1141">
                  <c:v>69.25</c:v>
                </c:pt>
                <c:pt idx="1142">
                  <c:v>69.260000000000005</c:v>
                </c:pt>
                <c:pt idx="1143">
                  <c:v>69.27</c:v>
                </c:pt>
                <c:pt idx="1144">
                  <c:v>69.260000000000005</c:v>
                </c:pt>
                <c:pt idx="1145">
                  <c:v>69.260000000000005</c:v>
                </c:pt>
                <c:pt idx="1146">
                  <c:v>69.25</c:v>
                </c:pt>
                <c:pt idx="1147">
                  <c:v>69.25</c:v>
                </c:pt>
                <c:pt idx="1148">
                  <c:v>69.25</c:v>
                </c:pt>
                <c:pt idx="1149">
                  <c:v>69.25</c:v>
                </c:pt>
                <c:pt idx="1150">
                  <c:v>69.239999999999995</c:v>
                </c:pt>
                <c:pt idx="1151">
                  <c:v>69.23</c:v>
                </c:pt>
                <c:pt idx="1152">
                  <c:v>69.239999999999995</c:v>
                </c:pt>
                <c:pt idx="1153">
                  <c:v>69.239999999999995</c:v>
                </c:pt>
                <c:pt idx="1154">
                  <c:v>69.239999999999995</c:v>
                </c:pt>
                <c:pt idx="1155">
                  <c:v>69.25</c:v>
                </c:pt>
                <c:pt idx="1156">
                  <c:v>69.25</c:v>
                </c:pt>
                <c:pt idx="1157">
                  <c:v>69.239999999999995</c:v>
                </c:pt>
                <c:pt idx="1158">
                  <c:v>69.239999999999995</c:v>
                </c:pt>
                <c:pt idx="1159">
                  <c:v>69.23</c:v>
                </c:pt>
                <c:pt idx="1160">
                  <c:v>69.23</c:v>
                </c:pt>
                <c:pt idx="1161">
                  <c:v>69.22</c:v>
                </c:pt>
                <c:pt idx="1162">
                  <c:v>69.209999999999994</c:v>
                </c:pt>
                <c:pt idx="1163">
                  <c:v>69.209999999999994</c:v>
                </c:pt>
                <c:pt idx="1164">
                  <c:v>69.2</c:v>
                </c:pt>
                <c:pt idx="1165">
                  <c:v>69.209999999999994</c:v>
                </c:pt>
                <c:pt idx="1166">
                  <c:v>69.23</c:v>
                </c:pt>
                <c:pt idx="1167">
                  <c:v>69.23</c:v>
                </c:pt>
                <c:pt idx="1168">
                  <c:v>69.260000000000005</c:v>
                </c:pt>
                <c:pt idx="1169">
                  <c:v>69.27</c:v>
                </c:pt>
                <c:pt idx="1170">
                  <c:v>69.28</c:v>
                </c:pt>
                <c:pt idx="1171">
                  <c:v>69.3</c:v>
                </c:pt>
                <c:pt idx="1172">
                  <c:v>69.3</c:v>
                </c:pt>
                <c:pt idx="1173">
                  <c:v>69.31</c:v>
                </c:pt>
                <c:pt idx="1174">
                  <c:v>69.319999999999993</c:v>
                </c:pt>
                <c:pt idx="1175">
                  <c:v>69.319999999999993</c:v>
                </c:pt>
                <c:pt idx="1176">
                  <c:v>69.34</c:v>
                </c:pt>
                <c:pt idx="1177">
                  <c:v>69.349999999999994</c:v>
                </c:pt>
                <c:pt idx="1178">
                  <c:v>69.37</c:v>
                </c:pt>
                <c:pt idx="1179">
                  <c:v>69.38</c:v>
                </c:pt>
                <c:pt idx="1180">
                  <c:v>69.39</c:v>
                </c:pt>
                <c:pt idx="1181">
                  <c:v>69.41</c:v>
                </c:pt>
                <c:pt idx="1182">
                  <c:v>69.42</c:v>
                </c:pt>
                <c:pt idx="1183">
                  <c:v>69.430000000000007</c:v>
                </c:pt>
                <c:pt idx="1184">
                  <c:v>69.44</c:v>
                </c:pt>
                <c:pt idx="1185">
                  <c:v>69.459999999999994</c:v>
                </c:pt>
                <c:pt idx="1186">
                  <c:v>69.47</c:v>
                </c:pt>
                <c:pt idx="1187">
                  <c:v>69.48</c:v>
                </c:pt>
                <c:pt idx="1188">
                  <c:v>69.48</c:v>
                </c:pt>
                <c:pt idx="1189">
                  <c:v>69.489999999999995</c:v>
                </c:pt>
                <c:pt idx="1190">
                  <c:v>69.489999999999995</c:v>
                </c:pt>
                <c:pt idx="1191">
                  <c:v>69.489999999999995</c:v>
                </c:pt>
                <c:pt idx="1192">
                  <c:v>69.489999999999995</c:v>
                </c:pt>
                <c:pt idx="1193">
                  <c:v>69.48</c:v>
                </c:pt>
                <c:pt idx="1194">
                  <c:v>69.48</c:v>
                </c:pt>
                <c:pt idx="1195">
                  <c:v>69.47</c:v>
                </c:pt>
                <c:pt idx="1196">
                  <c:v>69.459999999999994</c:v>
                </c:pt>
                <c:pt idx="1197">
                  <c:v>69.459999999999994</c:v>
                </c:pt>
                <c:pt idx="1198">
                  <c:v>69.44</c:v>
                </c:pt>
                <c:pt idx="1199">
                  <c:v>69.430000000000007</c:v>
                </c:pt>
                <c:pt idx="1200">
                  <c:v>69.42</c:v>
                </c:pt>
                <c:pt idx="1201">
                  <c:v>69.400000000000006</c:v>
                </c:pt>
                <c:pt idx="1202">
                  <c:v>69.38</c:v>
                </c:pt>
                <c:pt idx="1203">
                  <c:v>69.37</c:v>
                </c:pt>
                <c:pt idx="1204">
                  <c:v>69.33</c:v>
                </c:pt>
                <c:pt idx="1205">
                  <c:v>69.31</c:v>
                </c:pt>
                <c:pt idx="1206">
                  <c:v>69.28</c:v>
                </c:pt>
                <c:pt idx="1207">
                  <c:v>69.260000000000005</c:v>
                </c:pt>
                <c:pt idx="1208">
                  <c:v>69.25</c:v>
                </c:pt>
                <c:pt idx="1209">
                  <c:v>69.23</c:v>
                </c:pt>
                <c:pt idx="1210">
                  <c:v>69.23</c:v>
                </c:pt>
                <c:pt idx="1211">
                  <c:v>69.23</c:v>
                </c:pt>
                <c:pt idx="1212">
                  <c:v>69.23</c:v>
                </c:pt>
                <c:pt idx="1213">
                  <c:v>69.239999999999995</c:v>
                </c:pt>
                <c:pt idx="1214">
                  <c:v>69.239999999999995</c:v>
                </c:pt>
                <c:pt idx="1215">
                  <c:v>69.239999999999995</c:v>
                </c:pt>
                <c:pt idx="1216">
                  <c:v>69.25</c:v>
                </c:pt>
                <c:pt idx="1217">
                  <c:v>69.260000000000005</c:v>
                </c:pt>
                <c:pt idx="1218">
                  <c:v>69.260000000000005</c:v>
                </c:pt>
                <c:pt idx="1219">
                  <c:v>69.28</c:v>
                </c:pt>
                <c:pt idx="1220">
                  <c:v>69.290000000000006</c:v>
                </c:pt>
                <c:pt idx="1221">
                  <c:v>69.290000000000006</c:v>
                </c:pt>
                <c:pt idx="1222">
                  <c:v>69.3</c:v>
                </c:pt>
                <c:pt idx="1223">
                  <c:v>69.3</c:v>
                </c:pt>
                <c:pt idx="1224">
                  <c:v>69.290000000000006</c:v>
                </c:pt>
                <c:pt idx="1225">
                  <c:v>69.31</c:v>
                </c:pt>
                <c:pt idx="1226">
                  <c:v>69.31</c:v>
                </c:pt>
                <c:pt idx="1227">
                  <c:v>69.319999999999993</c:v>
                </c:pt>
                <c:pt idx="1228">
                  <c:v>69.319999999999993</c:v>
                </c:pt>
                <c:pt idx="1229">
                  <c:v>69.319999999999993</c:v>
                </c:pt>
                <c:pt idx="1230">
                  <c:v>69.319999999999993</c:v>
                </c:pt>
                <c:pt idx="1231">
                  <c:v>69.33</c:v>
                </c:pt>
                <c:pt idx="1232">
                  <c:v>69.33</c:v>
                </c:pt>
                <c:pt idx="1233">
                  <c:v>69.34</c:v>
                </c:pt>
                <c:pt idx="1234">
                  <c:v>69.34</c:v>
                </c:pt>
                <c:pt idx="1235">
                  <c:v>69.349999999999994</c:v>
                </c:pt>
                <c:pt idx="1236">
                  <c:v>69.349999999999994</c:v>
                </c:pt>
                <c:pt idx="1237">
                  <c:v>69.36</c:v>
                </c:pt>
                <c:pt idx="1238">
                  <c:v>69.37</c:v>
                </c:pt>
                <c:pt idx="1239">
                  <c:v>69.36</c:v>
                </c:pt>
                <c:pt idx="1240">
                  <c:v>69.36</c:v>
                </c:pt>
                <c:pt idx="1241">
                  <c:v>69.36</c:v>
                </c:pt>
                <c:pt idx="1242">
                  <c:v>69.349999999999994</c:v>
                </c:pt>
                <c:pt idx="1243">
                  <c:v>69.34</c:v>
                </c:pt>
                <c:pt idx="1244">
                  <c:v>69.33</c:v>
                </c:pt>
                <c:pt idx="1245">
                  <c:v>69.319999999999993</c:v>
                </c:pt>
                <c:pt idx="1246">
                  <c:v>69.31</c:v>
                </c:pt>
                <c:pt idx="1247">
                  <c:v>69.290000000000006</c:v>
                </c:pt>
                <c:pt idx="1248">
                  <c:v>69.27</c:v>
                </c:pt>
                <c:pt idx="1249">
                  <c:v>69.25</c:v>
                </c:pt>
                <c:pt idx="1250">
                  <c:v>69.239999999999995</c:v>
                </c:pt>
                <c:pt idx="1251">
                  <c:v>69.23</c:v>
                </c:pt>
                <c:pt idx="1252">
                  <c:v>69.209999999999994</c:v>
                </c:pt>
                <c:pt idx="1253">
                  <c:v>69.2</c:v>
                </c:pt>
                <c:pt idx="1254">
                  <c:v>69.19</c:v>
                </c:pt>
                <c:pt idx="1255">
                  <c:v>69.19</c:v>
                </c:pt>
                <c:pt idx="1256">
                  <c:v>69.17</c:v>
                </c:pt>
                <c:pt idx="1257">
                  <c:v>69.16</c:v>
                </c:pt>
                <c:pt idx="1258">
                  <c:v>69.14</c:v>
                </c:pt>
                <c:pt idx="1259">
                  <c:v>69.13</c:v>
                </c:pt>
                <c:pt idx="1260">
                  <c:v>69.12</c:v>
                </c:pt>
                <c:pt idx="1261">
                  <c:v>69.099999999999994</c:v>
                </c:pt>
                <c:pt idx="1262">
                  <c:v>69.09</c:v>
                </c:pt>
                <c:pt idx="1263">
                  <c:v>69.08</c:v>
                </c:pt>
                <c:pt idx="1264">
                  <c:v>69.069999999999993</c:v>
                </c:pt>
                <c:pt idx="1265">
                  <c:v>69.05</c:v>
                </c:pt>
                <c:pt idx="1266">
                  <c:v>69.040000000000006</c:v>
                </c:pt>
                <c:pt idx="1267">
                  <c:v>69.040000000000006</c:v>
                </c:pt>
                <c:pt idx="1268">
                  <c:v>69.03</c:v>
                </c:pt>
                <c:pt idx="1269">
                  <c:v>69.03</c:v>
                </c:pt>
                <c:pt idx="1270">
                  <c:v>69.03</c:v>
                </c:pt>
                <c:pt idx="1271">
                  <c:v>69.03</c:v>
                </c:pt>
                <c:pt idx="1272">
                  <c:v>69.02</c:v>
                </c:pt>
                <c:pt idx="1273">
                  <c:v>69.02</c:v>
                </c:pt>
                <c:pt idx="1274">
                  <c:v>69.03</c:v>
                </c:pt>
                <c:pt idx="1275">
                  <c:v>69.03</c:v>
                </c:pt>
                <c:pt idx="1276">
                  <c:v>69.02</c:v>
                </c:pt>
                <c:pt idx="1277">
                  <c:v>69.03</c:v>
                </c:pt>
                <c:pt idx="1278">
                  <c:v>69.03</c:v>
                </c:pt>
                <c:pt idx="1279">
                  <c:v>69.02</c:v>
                </c:pt>
                <c:pt idx="1280">
                  <c:v>69.010000000000005</c:v>
                </c:pt>
                <c:pt idx="1281">
                  <c:v>69</c:v>
                </c:pt>
                <c:pt idx="1282">
                  <c:v>69</c:v>
                </c:pt>
                <c:pt idx="1283">
                  <c:v>68.98</c:v>
                </c:pt>
                <c:pt idx="1284">
                  <c:v>68.959999999999994</c:v>
                </c:pt>
                <c:pt idx="1285">
                  <c:v>68.95</c:v>
                </c:pt>
                <c:pt idx="1286">
                  <c:v>68.94</c:v>
                </c:pt>
                <c:pt idx="1287">
                  <c:v>68.930000000000007</c:v>
                </c:pt>
                <c:pt idx="1288">
                  <c:v>68.91</c:v>
                </c:pt>
                <c:pt idx="1289">
                  <c:v>68.900000000000006</c:v>
                </c:pt>
                <c:pt idx="1290">
                  <c:v>68.89</c:v>
                </c:pt>
                <c:pt idx="1291">
                  <c:v>68.89</c:v>
                </c:pt>
                <c:pt idx="1292">
                  <c:v>68.88</c:v>
                </c:pt>
                <c:pt idx="1293">
                  <c:v>68.87</c:v>
                </c:pt>
                <c:pt idx="1294">
                  <c:v>68.86</c:v>
                </c:pt>
                <c:pt idx="1295">
                  <c:v>68.849999999999994</c:v>
                </c:pt>
                <c:pt idx="1296">
                  <c:v>68.84</c:v>
                </c:pt>
                <c:pt idx="1297">
                  <c:v>68.84</c:v>
                </c:pt>
                <c:pt idx="1298">
                  <c:v>68.83</c:v>
                </c:pt>
                <c:pt idx="1299">
                  <c:v>68.819999999999993</c:v>
                </c:pt>
                <c:pt idx="1300">
                  <c:v>68.83</c:v>
                </c:pt>
                <c:pt idx="1301">
                  <c:v>68.81</c:v>
                </c:pt>
                <c:pt idx="1302">
                  <c:v>68.819999999999993</c:v>
                </c:pt>
                <c:pt idx="1303">
                  <c:v>68.81</c:v>
                </c:pt>
                <c:pt idx="1304">
                  <c:v>68.81</c:v>
                </c:pt>
                <c:pt idx="1305">
                  <c:v>68.8</c:v>
                </c:pt>
                <c:pt idx="1306">
                  <c:v>68.8</c:v>
                </c:pt>
                <c:pt idx="1307">
                  <c:v>68.790000000000006</c:v>
                </c:pt>
                <c:pt idx="1308">
                  <c:v>68.78</c:v>
                </c:pt>
                <c:pt idx="1309">
                  <c:v>68.77</c:v>
                </c:pt>
                <c:pt idx="1310">
                  <c:v>68.75</c:v>
                </c:pt>
                <c:pt idx="1311">
                  <c:v>68.75</c:v>
                </c:pt>
                <c:pt idx="1312">
                  <c:v>68.739999999999995</c:v>
                </c:pt>
                <c:pt idx="1313">
                  <c:v>68.73</c:v>
                </c:pt>
                <c:pt idx="1314">
                  <c:v>68.73</c:v>
                </c:pt>
                <c:pt idx="1315">
                  <c:v>68.7</c:v>
                </c:pt>
                <c:pt idx="1316">
                  <c:v>68.680000000000007</c:v>
                </c:pt>
                <c:pt idx="1317">
                  <c:v>68.67</c:v>
                </c:pt>
                <c:pt idx="1318">
                  <c:v>68.650000000000006</c:v>
                </c:pt>
                <c:pt idx="1319">
                  <c:v>68.62</c:v>
                </c:pt>
                <c:pt idx="1320">
                  <c:v>68.61</c:v>
                </c:pt>
                <c:pt idx="1321">
                  <c:v>68.58</c:v>
                </c:pt>
                <c:pt idx="1322">
                  <c:v>68.56</c:v>
                </c:pt>
                <c:pt idx="1323">
                  <c:v>68.55</c:v>
                </c:pt>
                <c:pt idx="1324">
                  <c:v>68.53</c:v>
                </c:pt>
                <c:pt idx="1325">
                  <c:v>68.52</c:v>
                </c:pt>
                <c:pt idx="1326">
                  <c:v>68.489999999999995</c:v>
                </c:pt>
                <c:pt idx="1327">
                  <c:v>68.48</c:v>
                </c:pt>
                <c:pt idx="1328">
                  <c:v>68.45</c:v>
                </c:pt>
                <c:pt idx="1329">
                  <c:v>68.45</c:v>
                </c:pt>
                <c:pt idx="1330">
                  <c:v>68.430000000000007</c:v>
                </c:pt>
                <c:pt idx="1331">
                  <c:v>68.41</c:v>
                </c:pt>
                <c:pt idx="1332">
                  <c:v>68.400000000000006</c:v>
                </c:pt>
                <c:pt idx="1333">
                  <c:v>68.39</c:v>
                </c:pt>
                <c:pt idx="1334">
                  <c:v>68.38</c:v>
                </c:pt>
                <c:pt idx="1335">
                  <c:v>68.37</c:v>
                </c:pt>
                <c:pt idx="1336">
                  <c:v>68.36</c:v>
                </c:pt>
                <c:pt idx="1337">
                  <c:v>68.36</c:v>
                </c:pt>
                <c:pt idx="1338">
                  <c:v>68.34</c:v>
                </c:pt>
                <c:pt idx="1339">
                  <c:v>68.34</c:v>
                </c:pt>
                <c:pt idx="1340">
                  <c:v>68.34</c:v>
                </c:pt>
                <c:pt idx="1341">
                  <c:v>68.34</c:v>
                </c:pt>
                <c:pt idx="1342">
                  <c:v>68.33</c:v>
                </c:pt>
                <c:pt idx="1343">
                  <c:v>68.33</c:v>
                </c:pt>
                <c:pt idx="1344">
                  <c:v>68.33</c:v>
                </c:pt>
                <c:pt idx="1345">
                  <c:v>68.33</c:v>
                </c:pt>
                <c:pt idx="1346">
                  <c:v>68.319999999999993</c:v>
                </c:pt>
                <c:pt idx="1347">
                  <c:v>68.319999999999993</c:v>
                </c:pt>
                <c:pt idx="1348">
                  <c:v>68.31</c:v>
                </c:pt>
                <c:pt idx="1349">
                  <c:v>68.31</c:v>
                </c:pt>
                <c:pt idx="1350">
                  <c:v>68.31</c:v>
                </c:pt>
                <c:pt idx="1351">
                  <c:v>68.28</c:v>
                </c:pt>
                <c:pt idx="1352">
                  <c:v>68.28</c:v>
                </c:pt>
                <c:pt idx="1353">
                  <c:v>68.25</c:v>
                </c:pt>
                <c:pt idx="1354">
                  <c:v>68.239999999999995</c:v>
                </c:pt>
                <c:pt idx="1355">
                  <c:v>68.22</c:v>
                </c:pt>
                <c:pt idx="1356">
                  <c:v>68.2</c:v>
                </c:pt>
                <c:pt idx="1357">
                  <c:v>68.180000000000007</c:v>
                </c:pt>
                <c:pt idx="1358">
                  <c:v>68.17</c:v>
                </c:pt>
                <c:pt idx="1359">
                  <c:v>68.16</c:v>
                </c:pt>
                <c:pt idx="1360">
                  <c:v>68.13</c:v>
                </c:pt>
                <c:pt idx="1361">
                  <c:v>68.12</c:v>
                </c:pt>
                <c:pt idx="1362">
                  <c:v>68.099999999999994</c:v>
                </c:pt>
                <c:pt idx="1363">
                  <c:v>68.09</c:v>
                </c:pt>
                <c:pt idx="1364">
                  <c:v>68.06</c:v>
                </c:pt>
                <c:pt idx="1365">
                  <c:v>68.05</c:v>
                </c:pt>
                <c:pt idx="1366">
                  <c:v>68.03</c:v>
                </c:pt>
                <c:pt idx="1367">
                  <c:v>68.02</c:v>
                </c:pt>
                <c:pt idx="1368">
                  <c:v>67.989999999999995</c:v>
                </c:pt>
                <c:pt idx="1369">
                  <c:v>67.98</c:v>
                </c:pt>
                <c:pt idx="1370">
                  <c:v>67.959999999999994</c:v>
                </c:pt>
                <c:pt idx="1371">
                  <c:v>67.95</c:v>
                </c:pt>
                <c:pt idx="1372">
                  <c:v>67.930000000000007</c:v>
                </c:pt>
                <c:pt idx="1373">
                  <c:v>67.91</c:v>
                </c:pt>
                <c:pt idx="1374">
                  <c:v>67.900000000000006</c:v>
                </c:pt>
                <c:pt idx="1375">
                  <c:v>67.900000000000006</c:v>
                </c:pt>
                <c:pt idx="1376">
                  <c:v>67.88</c:v>
                </c:pt>
                <c:pt idx="1377">
                  <c:v>67.87</c:v>
                </c:pt>
                <c:pt idx="1378">
                  <c:v>67.849999999999994</c:v>
                </c:pt>
                <c:pt idx="1379">
                  <c:v>67.84</c:v>
                </c:pt>
                <c:pt idx="1380">
                  <c:v>67.81</c:v>
                </c:pt>
                <c:pt idx="1381">
                  <c:v>67.8</c:v>
                </c:pt>
                <c:pt idx="1382">
                  <c:v>67.78</c:v>
                </c:pt>
                <c:pt idx="1383">
                  <c:v>67.77</c:v>
                </c:pt>
                <c:pt idx="1384">
                  <c:v>67.760000000000005</c:v>
                </c:pt>
                <c:pt idx="1385">
                  <c:v>67.75</c:v>
                </c:pt>
                <c:pt idx="1386">
                  <c:v>67.75</c:v>
                </c:pt>
                <c:pt idx="1387">
                  <c:v>67.75</c:v>
                </c:pt>
                <c:pt idx="1388">
                  <c:v>67.739999999999995</c:v>
                </c:pt>
                <c:pt idx="1389">
                  <c:v>67.73</c:v>
                </c:pt>
                <c:pt idx="1390">
                  <c:v>67.7</c:v>
                </c:pt>
                <c:pt idx="1391">
                  <c:v>67.7</c:v>
                </c:pt>
                <c:pt idx="1392">
                  <c:v>67.69</c:v>
                </c:pt>
                <c:pt idx="1393">
                  <c:v>67.67</c:v>
                </c:pt>
                <c:pt idx="1394">
                  <c:v>67.66</c:v>
                </c:pt>
                <c:pt idx="1395">
                  <c:v>67.650000000000006</c:v>
                </c:pt>
                <c:pt idx="1396">
                  <c:v>67.63</c:v>
                </c:pt>
                <c:pt idx="1397">
                  <c:v>67.61</c:v>
                </c:pt>
                <c:pt idx="1398">
                  <c:v>67.599999999999994</c:v>
                </c:pt>
                <c:pt idx="1399">
                  <c:v>67.58</c:v>
                </c:pt>
                <c:pt idx="1400">
                  <c:v>67.569999999999993</c:v>
                </c:pt>
                <c:pt idx="1401">
                  <c:v>67.540000000000006</c:v>
                </c:pt>
                <c:pt idx="1402">
                  <c:v>67.52</c:v>
                </c:pt>
                <c:pt idx="1403">
                  <c:v>67.489999999999995</c:v>
                </c:pt>
                <c:pt idx="1404">
                  <c:v>67.48</c:v>
                </c:pt>
                <c:pt idx="1405">
                  <c:v>67.47</c:v>
                </c:pt>
                <c:pt idx="1406">
                  <c:v>67.44</c:v>
                </c:pt>
                <c:pt idx="1407">
                  <c:v>67.430000000000007</c:v>
                </c:pt>
                <c:pt idx="1408">
                  <c:v>67.42</c:v>
                </c:pt>
                <c:pt idx="1409">
                  <c:v>67.42</c:v>
                </c:pt>
                <c:pt idx="1410">
                  <c:v>67.41</c:v>
                </c:pt>
                <c:pt idx="1411">
                  <c:v>67.39</c:v>
                </c:pt>
                <c:pt idx="1412">
                  <c:v>67.38</c:v>
                </c:pt>
                <c:pt idx="1413">
                  <c:v>67.37</c:v>
                </c:pt>
                <c:pt idx="1414">
                  <c:v>67.36</c:v>
                </c:pt>
                <c:pt idx="1415">
                  <c:v>67.34</c:v>
                </c:pt>
                <c:pt idx="1416">
                  <c:v>67.33</c:v>
                </c:pt>
                <c:pt idx="1417">
                  <c:v>67.319999999999993</c:v>
                </c:pt>
                <c:pt idx="1418">
                  <c:v>67.31</c:v>
                </c:pt>
                <c:pt idx="1419">
                  <c:v>67.3</c:v>
                </c:pt>
                <c:pt idx="1420">
                  <c:v>67.3</c:v>
                </c:pt>
                <c:pt idx="1421">
                  <c:v>67.290000000000006</c:v>
                </c:pt>
                <c:pt idx="1422">
                  <c:v>67.28</c:v>
                </c:pt>
                <c:pt idx="1423">
                  <c:v>67.290000000000006</c:v>
                </c:pt>
                <c:pt idx="1424">
                  <c:v>67.28</c:v>
                </c:pt>
                <c:pt idx="1425">
                  <c:v>67.290000000000006</c:v>
                </c:pt>
                <c:pt idx="1426">
                  <c:v>67.3</c:v>
                </c:pt>
                <c:pt idx="1427">
                  <c:v>67.31</c:v>
                </c:pt>
                <c:pt idx="1428">
                  <c:v>67.319999999999993</c:v>
                </c:pt>
                <c:pt idx="1429">
                  <c:v>67.33</c:v>
                </c:pt>
                <c:pt idx="1430">
                  <c:v>67.34</c:v>
                </c:pt>
                <c:pt idx="1431">
                  <c:v>67.34</c:v>
                </c:pt>
                <c:pt idx="1432">
                  <c:v>67.349999999999994</c:v>
                </c:pt>
                <c:pt idx="1433">
                  <c:v>67.36</c:v>
                </c:pt>
                <c:pt idx="1434">
                  <c:v>67.38</c:v>
                </c:pt>
                <c:pt idx="1435">
                  <c:v>67.400000000000006</c:v>
                </c:pt>
                <c:pt idx="1436">
                  <c:v>67.41</c:v>
                </c:pt>
                <c:pt idx="1437">
                  <c:v>67.42</c:v>
                </c:pt>
                <c:pt idx="1438">
                  <c:v>67.44</c:v>
                </c:pt>
                <c:pt idx="1439">
                  <c:v>67.45</c:v>
                </c:pt>
                <c:pt idx="1440">
                  <c:v>67.48</c:v>
                </c:pt>
                <c:pt idx="1441">
                  <c:v>67.489999999999995</c:v>
                </c:pt>
                <c:pt idx="1442">
                  <c:v>67.5</c:v>
                </c:pt>
                <c:pt idx="1443">
                  <c:v>67.489999999999995</c:v>
                </c:pt>
                <c:pt idx="1444">
                  <c:v>67.489999999999995</c:v>
                </c:pt>
                <c:pt idx="1445">
                  <c:v>67.47</c:v>
                </c:pt>
                <c:pt idx="1446">
                  <c:v>67.459999999999994</c:v>
                </c:pt>
                <c:pt idx="1447">
                  <c:v>67.44</c:v>
                </c:pt>
                <c:pt idx="1448">
                  <c:v>67.39</c:v>
                </c:pt>
                <c:pt idx="1449">
                  <c:v>67.349999999999994</c:v>
                </c:pt>
                <c:pt idx="1450">
                  <c:v>67.31</c:v>
                </c:pt>
                <c:pt idx="1451">
                  <c:v>67.260000000000005</c:v>
                </c:pt>
                <c:pt idx="1452">
                  <c:v>67.209999999999994</c:v>
                </c:pt>
                <c:pt idx="1453">
                  <c:v>67.180000000000007</c:v>
                </c:pt>
                <c:pt idx="1454">
                  <c:v>67.14</c:v>
                </c:pt>
                <c:pt idx="1455">
                  <c:v>67.099999999999994</c:v>
                </c:pt>
                <c:pt idx="1456">
                  <c:v>67.069999999999993</c:v>
                </c:pt>
                <c:pt idx="1457">
                  <c:v>67.03</c:v>
                </c:pt>
                <c:pt idx="1458">
                  <c:v>67</c:v>
                </c:pt>
                <c:pt idx="1459">
                  <c:v>66.97</c:v>
                </c:pt>
                <c:pt idx="1460">
                  <c:v>66.930000000000007</c:v>
                </c:pt>
                <c:pt idx="1461">
                  <c:v>66.91</c:v>
                </c:pt>
                <c:pt idx="1462">
                  <c:v>66.900000000000006</c:v>
                </c:pt>
                <c:pt idx="1463">
                  <c:v>66.89</c:v>
                </c:pt>
                <c:pt idx="1464">
                  <c:v>66.87</c:v>
                </c:pt>
                <c:pt idx="1465">
                  <c:v>66.87</c:v>
                </c:pt>
                <c:pt idx="1466">
                  <c:v>66.87</c:v>
                </c:pt>
                <c:pt idx="1467">
                  <c:v>66.88</c:v>
                </c:pt>
                <c:pt idx="1468">
                  <c:v>66.89</c:v>
                </c:pt>
                <c:pt idx="1469">
                  <c:v>66.900000000000006</c:v>
                </c:pt>
                <c:pt idx="1470">
                  <c:v>66.900000000000006</c:v>
                </c:pt>
                <c:pt idx="1471">
                  <c:v>66.92</c:v>
                </c:pt>
                <c:pt idx="1472">
                  <c:v>66.94</c:v>
                </c:pt>
                <c:pt idx="1473">
                  <c:v>66.959999999999994</c:v>
                </c:pt>
                <c:pt idx="1474">
                  <c:v>66.98</c:v>
                </c:pt>
                <c:pt idx="1475">
                  <c:v>67</c:v>
                </c:pt>
                <c:pt idx="1476">
                  <c:v>67.02</c:v>
                </c:pt>
                <c:pt idx="1477">
                  <c:v>67.06</c:v>
                </c:pt>
                <c:pt idx="1478">
                  <c:v>67.09</c:v>
                </c:pt>
                <c:pt idx="1479">
                  <c:v>67.099999999999994</c:v>
                </c:pt>
                <c:pt idx="1480">
                  <c:v>67.13</c:v>
                </c:pt>
                <c:pt idx="1481">
                  <c:v>67.14</c:v>
                </c:pt>
                <c:pt idx="1482">
                  <c:v>67.16</c:v>
                </c:pt>
                <c:pt idx="1483">
                  <c:v>67.17</c:v>
                </c:pt>
                <c:pt idx="1484">
                  <c:v>67.180000000000007</c:v>
                </c:pt>
                <c:pt idx="1485">
                  <c:v>67.17</c:v>
                </c:pt>
                <c:pt idx="1486">
                  <c:v>67.17</c:v>
                </c:pt>
                <c:pt idx="1487">
                  <c:v>67.150000000000006</c:v>
                </c:pt>
                <c:pt idx="1488">
                  <c:v>67.13</c:v>
                </c:pt>
                <c:pt idx="1489">
                  <c:v>67.13</c:v>
                </c:pt>
                <c:pt idx="1490">
                  <c:v>67.12</c:v>
                </c:pt>
                <c:pt idx="1491">
                  <c:v>67.099999999999994</c:v>
                </c:pt>
                <c:pt idx="1492">
                  <c:v>67.08</c:v>
                </c:pt>
                <c:pt idx="1493">
                  <c:v>67.040000000000006</c:v>
                </c:pt>
                <c:pt idx="1494">
                  <c:v>67.03</c:v>
                </c:pt>
                <c:pt idx="1495">
                  <c:v>67</c:v>
                </c:pt>
                <c:pt idx="1496">
                  <c:v>66.98</c:v>
                </c:pt>
                <c:pt idx="1497">
                  <c:v>66.95</c:v>
                </c:pt>
                <c:pt idx="1498">
                  <c:v>66.900000000000006</c:v>
                </c:pt>
                <c:pt idx="1499">
                  <c:v>66.849999999999994</c:v>
                </c:pt>
                <c:pt idx="1500">
                  <c:v>66.790000000000006</c:v>
                </c:pt>
                <c:pt idx="1501">
                  <c:v>66.760000000000005</c:v>
                </c:pt>
                <c:pt idx="1502">
                  <c:v>66.7</c:v>
                </c:pt>
                <c:pt idx="1503">
                  <c:v>66.67</c:v>
                </c:pt>
                <c:pt idx="1504">
                  <c:v>66.63</c:v>
                </c:pt>
                <c:pt idx="1505">
                  <c:v>66.62</c:v>
                </c:pt>
                <c:pt idx="1506">
                  <c:v>66.58</c:v>
                </c:pt>
                <c:pt idx="1507">
                  <c:v>66.56</c:v>
                </c:pt>
                <c:pt idx="1508">
                  <c:v>66.540000000000006</c:v>
                </c:pt>
                <c:pt idx="1509">
                  <c:v>66.540000000000006</c:v>
                </c:pt>
                <c:pt idx="1510">
                  <c:v>66.510000000000005</c:v>
                </c:pt>
                <c:pt idx="1511">
                  <c:v>66.510000000000005</c:v>
                </c:pt>
                <c:pt idx="1512">
                  <c:v>66.5</c:v>
                </c:pt>
                <c:pt idx="1513">
                  <c:v>66.5</c:v>
                </c:pt>
                <c:pt idx="1514">
                  <c:v>66.489999999999995</c:v>
                </c:pt>
                <c:pt idx="1515">
                  <c:v>66.489999999999995</c:v>
                </c:pt>
                <c:pt idx="1516">
                  <c:v>66.510000000000005</c:v>
                </c:pt>
                <c:pt idx="1517">
                  <c:v>66.53</c:v>
                </c:pt>
                <c:pt idx="1518">
                  <c:v>66.55</c:v>
                </c:pt>
                <c:pt idx="1519">
                  <c:v>66.540000000000006</c:v>
                </c:pt>
                <c:pt idx="1520">
                  <c:v>66.56</c:v>
                </c:pt>
                <c:pt idx="1521">
                  <c:v>66.58</c:v>
                </c:pt>
                <c:pt idx="1522">
                  <c:v>66.59</c:v>
                </c:pt>
                <c:pt idx="1523">
                  <c:v>66.59</c:v>
                </c:pt>
                <c:pt idx="1524">
                  <c:v>66.569999999999993</c:v>
                </c:pt>
                <c:pt idx="1525">
                  <c:v>66.569999999999993</c:v>
                </c:pt>
                <c:pt idx="1526">
                  <c:v>66.540000000000006</c:v>
                </c:pt>
                <c:pt idx="1527">
                  <c:v>66.52</c:v>
                </c:pt>
                <c:pt idx="1528">
                  <c:v>66.5</c:v>
                </c:pt>
                <c:pt idx="1529">
                  <c:v>66.48</c:v>
                </c:pt>
                <c:pt idx="1530">
                  <c:v>66.45</c:v>
                </c:pt>
                <c:pt idx="1531">
                  <c:v>66.430000000000007</c:v>
                </c:pt>
                <c:pt idx="1532">
                  <c:v>66.38</c:v>
                </c:pt>
                <c:pt idx="1533">
                  <c:v>66.37</c:v>
                </c:pt>
                <c:pt idx="1534">
                  <c:v>66.319999999999993</c:v>
                </c:pt>
                <c:pt idx="1535">
                  <c:v>66.28</c:v>
                </c:pt>
                <c:pt idx="1536">
                  <c:v>66.239999999999995</c:v>
                </c:pt>
                <c:pt idx="1537">
                  <c:v>66.2</c:v>
                </c:pt>
                <c:pt idx="1538">
                  <c:v>66.180000000000007</c:v>
                </c:pt>
                <c:pt idx="1539">
                  <c:v>66.13</c:v>
                </c:pt>
                <c:pt idx="1540">
                  <c:v>66.099999999999994</c:v>
                </c:pt>
                <c:pt idx="1541">
                  <c:v>66.069999999999993</c:v>
                </c:pt>
                <c:pt idx="1542">
                  <c:v>66.03</c:v>
                </c:pt>
                <c:pt idx="1543">
                  <c:v>65.989999999999995</c:v>
                </c:pt>
                <c:pt idx="1544">
                  <c:v>65.97</c:v>
                </c:pt>
                <c:pt idx="1545">
                  <c:v>65.94</c:v>
                </c:pt>
                <c:pt idx="1546">
                  <c:v>65.92</c:v>
                </c:pt>
                <c:pt idx="1547">
                  <c:v>65.900000000000006</c:v>
                </c:pt>
                <c:pt idx="1548">
                  <c:v>65.89</c:v>
                </c:pt>
                <c:pt idx="1549">
                  <c:v>65.86</c:v>
                </c:pt>
                <c:pt idx="1550">
                  <c:v>65.84</c:v>
                </c:pt>
                <c:pt idx="1551">
                  <c:v>65.83</c:v>
                </c:pt>
                <c:pt idx="1552">
                  <c:v>65.81</c:v>
                </c:pt>
                <c:pt idx="1553">
                  <c:v>65.8</c:v>
                </c:pt>
                <c:pt idx="1554">
                  <c:v>65.8</c:v>
                </c:pt>
                <c:pt idx="1555">
                  <c:v>65.77</c:v>
                </c:pt>
                <c:pt idx="1556">
                  <c:v>65.75</c:v>
                </c:pt>
                <c:pt idx="1557">
                  <c:v>65.72</c:v>
                </c:pt>
                <c:pt idx="1558">
                  <c:v>65.7</c:v>
                </c:pt>
                <c:pt idx="1559">
                  <c:v>65.67</c:v>
                </c:pt>
                <c:pt idx="1560">
                  <c:v>65.64</c:v>
                </c:pt>
                <c:pt idx="1561">
                  <c:v>65.62</c:v>
                </c:pt>
                <c:pt idx="1562">
                  <c:v>65.569999999999993</c:v>
                </c:pt>
                <c:pt idx="1563">
                  <c:v>65.55</c:v>
                </c:pt>
                <c:pt idx="1564">
                  <c:v>65.52</c:v>
                </c:pt>
                <c:pt idx="1565">
                  <c:v>65.5</c:v>
                </c:pt>
                <c:pt idx="1566">
                  <c:v>65.47</c:v>
                </c:pt>
                <c:pt idx="1567">
                  <c:v>65.45</c:v>
                </c:pt>
                <c:pt idx="1568">
                  <c:v>65.42</c:v>
                </c:pt>
                <c:pt idx="1569">
                  <c:v>65.39</c:v>
                </c:pt>
                <c:pt idx="1570">
                  <c:v>65.36</c:v>
                </c:pt>
                <c:pt idx="1571">
                  <c:v>65.34</c:v>
                </c:pt>
                <c:pt idx="1572">
                  <c:v>65.31</c:v>
                </c:pt>
                <c:pt idx="1573">
                  <c:v>65.290000000000006</c:v>
                </c:pt>
                <c:pt idx="1574">
                  <c:v>65.260000000000005</c:v>
                </c:pt>
                <c:pt idx="1575">
                  <c:v>65.23</c:v>
                </c:pt>
                <c:pt idx="1576">
                  <c:v>65.209999999999994</c:v>
                </c:pt>
                <c:pt idx="1577">
                  <c:v>65.19</c:v>
                </c:pt>
                <c:pt idx="1578">
                  <c:v>65.16</c:v>
                </c:pt>
                <c:pt idx="1579">
                  <c:v>65.14</c:v>
                </c:pt>
                <c:pt idx="1580">
                  <c:v>65.099999999999994</c:v>
                </c:pt>
                <c:pt idx="1581">
                  <c:v>65.069999999999993</c:v>
                </c:pt>
                <c:pt idx="1582">
                  <c:v>65.040000000000006</c:v>
                </c:pt>
                <c:pt idx="1583">
                  <c:v>65.03</c:v>
                </c:pt>
                <c:pt idx="1584">
                  <c:v>65</c:v>
                </c:pt>
                <c:pt idx="1585">
                  <c:v>64.97</c:v>
                </c:pt>
                <c:pt idx="1586">
                  <c:v>64.94</c:v>
                </c:pt>
                <c:pt idx="1587">
                  <c:v>64.92</c:v>
                </c:pt>
                <c:pt idx="1588">
                  <c:v>64.900000000000006</c:v>
                </c:pt>
                <c:pt idx="1589">
                  <c:v>64.89</c:v>
                </c:pt>
                <c:pt idx="1590">
                  <c:v>64.88</c:v>
                </c:pt>
                <c:pt idx="1591">
                  <c:v>64.87</c:v>
                </c:pt>
                <c:pt idx="1592">
                  <c:v>64.84</c:v>
                </c:pt>
                <c:pt idx="1593">
                  <c:v>64.819999999999993</c:v>
                </c:pt>
                <c:pt idx="1594">
                  <c:v>64.790000000000006</c:v>
                </c:pt>
                <c:pt idx="1595">
                  <c:v>64.760000000000005</c:v>
                </c:pt>
                <c:pt idx="1596">
                  <c:v>64.739999999999995</c:v>
                </c:pt>
                <c:pt idx="1597">
                  <c:v>64.7</c:v>
                </c:pt>
                <c:pt idx="1598">
                  <c:v>64.680000000000007</c:v>
                </c:pt>
                <c:pt idx="1599">
                  <c:v>64.67</c:v>
                </c:pt>
                <c:pt idx="1600">
                  <c:v>64.63</c:v>
                </c:pt>
                <c:pt idx="1601">
                  <c:v>64.62</c:v>
                </c:pt>
                <c:pt idx="1602">
                  <c:v>64.62</c:v>
                </c:pt>
                <c:pt idx="1603">
                  <c:v>64.61</c:v>
                </c:pt>
                <c:pt idx="1604">
                  <c:v>64.599999999999994</c:v>
                </c:pt>
                <c:pt idx="1605">
                  <c:v>64.569999999999993</c:v>
                </c:pt>
                <c:pt idx="1606">
                  <c:v>64.56</c:v>
                </c:pt>
                <c:pt idx="1607">
                  <c:v>64.53</c:v>
                </c:pt>
                <c:pt idx="1608">
                  <c:v>64.489999999999995</c:v>
                </c:pt>
                <c:pt idx="1609">
                  <c:v>64.47</c:v>
                </c:pt>
                <c:pt idx="1610">
                  <c:v>64.41</c:v>
                </c:pt>
                <c:pt idx="1611">
                  <c:v>64.38</c:v>
                </c:pt>
                <c:pt idx="1612">
                  <c:v>64.33</c:v>
                </c:pt>
                <c:pt idx="1613">
                  <c:v>64.3</c:v>
                </c:pt>
                <c:pt idx="1614">
                  <c:v>64.260000000000005</c:v>
                </c:pt>
                <c:pt idx="1615">
                  <c:v>64.22</c:v>
                </c:pt>
                <c:pt idx="1616">
                  <c:v>64.180000000000007</c:v>
                </c:pt>
                <c:pt idx="1617">
                  <c:v>64.14</c:v>
                </c:pt>
                <c:pt idx="1618">
                  <c:v>64.099999999999994</c:v>
                </c:pt>
                <c:pt idx="1619">
                  <c:v>64.05</c:v>
                </c:pt>
                <c:pt idx="1620">
                  <c:v>64.010000000000005</c:v>
                </c:pt>
                <c:pt idx="1621">
                  <c:v>63.99</c:v>
                </c:pt>
                <c:pt idx="1622">
                  <c:v>63.95</c:v>
                </c:pt>
                <c:pt idx="1623">
                  <c:v>63.93</c:v>
                </c:pt>
                <c:pt idx="1624">
                  <c:v>63.88</c:v>
                </c:pt>
                <c:pt idx="1625">
                  <c:v>63.87</c:v>
                </c:pt>
                <c:pt idx="1626">
                  <c:v>63.85</c:v>
                </c:pt>
                <c:pt idx="1627">
                  <c:v>63.81</c:v>
                </c:pt>
                <c:pt idx="1628">
                  <c:v>63.79</c:v>
                </c:pt>
                <c:pt idx="1629">
                  <c:v>63.75</c:v>
                </c:pt>
                <c:pt idx="1630">
                  <c:v>63.72</c:v>
                </c:pt>
                <c:pt idx="1631">
                  <c:v>63.67</c:v>
                </c:pt>
                <c:pt idx="1632">
                  <c:v>63.63</c:v>
                </c:pt>
                <c:pt idx="1633">
                  <c:v>63.58</c:v>
                </c:pt>
                <c:pt idx="1634">
                  <c:v>63.54</c:v>
                </c:pt>
                <c:pt idx="1635">
                  <c:v>63.52</c:v>
                </c:pt>
                <c:pt idx="1636">
                  <c:v>63.49</c:v>
                </c:pt>
                <c:pt idx="1637">
                  <c:v>63.44</c:v>
                </c:pt>
                <c:pt idx="1638">
                  <c:v>63.41</c:v>
                </c:pt>
                <c:pt idx="1639">
                  <c:v>63.39</c:v>
                </c:pt>
                <c:pt idx="1640">
                  <c:v>63.39</c:v>
                </c:pt>
                <c:pt idx="1641">
                  <c:v>63.36</c:v>
                </c:pt>
                <c:pt idx="1642">
                  <c:v>63.34</c:v>
                </c:pt>
                <c:pt idx="1643">
                  <c:v>63.29</c:v>
                </c:pt>
                <c:pt idx="1644">
                  <c:v>63.2</c:v>
                </c:pt>
                <c:pt idx="1645">
                  <c:v>63.17</c:v>
                </c:pt>
                <c:pt idx="1646">
                  <c:v>63.12</c:v>
                </c:pt>
                <c:pt idx="1647">
                  <c:v>63.12</c:v>
                </c:pt>
                <c:pt idx="1648">
                  <c:v>63.11</c:v>
                </c:pt>
                <c:pt idx="1649">
                  <c:v>63.11</c:v>
                </c:pt>
                <c:pt idx="1650">
                  <c:v>63.1</c:v>
                </c:pt>
                <c:pt idx="1651">
                  <c:v>63.07</c:v>
                </c:pt>
                <c:pt idx="1652">
                  <c:v>63.06</c:v>
                </c:pt>
                <c:pt idx="1653">
                  <c:v>63.03</c:v>
                </c:pt>
                <c:pt idx="1654">
                  <c:v>63.03</c:v>
                </c:pt>
                <c:pt idx="1655">
                  <c:v>63</c:v>
                </c:pt>
                <c:pt idx="1656">
                  <c:v>62.97</c:v>
                </c:pt>
                <c:pt idx="1657">
                  <c:v>62.96</c:v>
                </c:pt>
                <c:pt idx="1658">
                  <c:v>62.94</c:v>
                </c:pt>
                <c:pt idx="1659">
                  <c:v>62.91</c:v>
                </c:pt>
                <c:pt idx="1660">
                  <c:v>62.88</c:v>
                </c:pt>
                <c:pt idx="1661">
                  <c:v>62.86</c:v>
                </c:pt>
                <c:pt idx="1662">
                  <c:v>62.83</c:v>
                </c:pt>
                <c:pt idx="1663">
                  <c:v>62.79</c:v>
                </c:pt>
                <c:pt idx="1664">
                  <c:v>62.75</c:v>
                </c:pt>
                <c:pt idx="1665">
                  <c:v>62.68</c:v>
                </c:pt>
                <c:pt idx="1666">
                  <c:v>62.61</c:v>
                </c:pt>
                <c:pt idx="1667">
                  <c:v>62.57</c:v>
                </c:pt>
                <c:pt idx="1668">
                  <c:v>62.49</c:v>
                </c:pt>
                <c:pt idx="1669">
                  <c:v>62.42</c:v>
                </c:pt>
                <c:pt idx="1670">
                  <c:v>62.34</c:v>
                </c:pt>
                <c:pt idx="1671">
                  <c:v>62.3</c:v>
                </c:pt>
                <c:pt idx="1672">
                  <c:v>62.28</c:v>
                </c:pt>
                <c:pt idx="1673">
                  <c:v>62.27</c:v>
                </c:pt>
                <c:pt idx="1674">
                  <c:v>62.25</c:v>
                </c:pt>
                <c:pt idx="1675">
                  <c:v>62.21</c:v>
                </c:pt>
                <c:pt idx="1676">
                  <c:v>62.2</c:v>
                </c:pt>
                <c:pt idx="1677">
                  <c:v>62.16</c:v>
                </c:pt>
                <c:pt idx="1678">
                  <c:v>62.11</c:v>
                </c:pt>
                <c:pt idx="1679">
                  <c:v>62.07</c:v>
                </c:pt>
                <c:pt idx="1680">
                  <c:v>62.03</c:v>
                </c:pt>
                <c:pt idx="1681">
                  <c:v>61.98</c:v>
                </c:pt>
                <c:pt idx="1682">
                  <c:v>61.94</c:v>
                </c:pt>
                <c:pt idx="1683">
                  <c:v>61.9</c:v>
                </c:pt>
                <c:pt idx="1684">
                  <c:v>61.9</c:v>
                </c:pt>
                <c:pt idx="1685">
                  <c:v>61.89</c:v>
                </c:pt>
                <c:pt idx="1686">
                  <c:v>61.88</c:v>
                </c:pt>
                <c:pt idx="1687">
                  <c:v>61.84</c:v>
                </c:pt>
                <c:pt idx="1688">
                  <c:v>61.81</c:v>
                </c:pt>
                <c:pt idx="1689">
                  <c:v>61.8</c:v>
                </c:pt>
                <c:pt idx="1690">
                  <c:v>61.76</c:v>
                </c:pt>
                <c:pt idx="1691">
                  <c:v>61.75</c:v>
                </c:pt>
                <c:pt idx="1692">
                  <c:v>61.71</c:v>
                </c:pt>
                <c:pt idx="1693">
                  <c:v>61.7</c:v>
                </c:pt>
                <c:pt idx="1694">
                  <c:v>61.68</c:v>
                </c:pt>
                <c:pt idx="1695">
                  <c:v>61.64</c:v>
                </c:pt>
                <c:pt idx="1696">
                  <c:v>61.6</c:v>
                </c:pt>
                <c:pt idx="1697">
                  <c:v>61.59</c:v>
                </c:pt>
                <c:pt idx="1698">
                  <c:v>61.54</c:v>
                </c:pt>
                <c:pt idx="1699">
                  <c:v>61.5</c:v>
                </c:pt>
                <c:pt idx="1700">
                  <c:v>61.46</c:v>
                </c:pt>
                <c:pt idx="1701">
                  <c:v>61.41</c:v>
                </c:pt>
                <c:pt idx="1702">
                  <c:v>61.34</c:v>
                </c:pt>
                <c:pt idx="1703">
                  <c:v>61.32</c:v>
                </c:pt>
                <c:pt idx="1704">
                  <c:v>61.27</c:v>
                </c:pt>
                <c:pt idx="1705">
                  <c:v>61.23</c:v>
                </c:pt>
                <c:pt idx="1706">
                  <c:v>61.23</c:v>
                </c:pt>
                <c:pt idx="1707">
                  <c:v>61.14</c:v>
                </c:pt>
                <c:pt idx="1708">
                  <c:v>61.13</c:v>
                </c:pt>
                <c:pt idx="1709">
                  <c:v>61.1</c:v>
                </c:pt>
                <c:pt idx="1710">
                  <c:v>61.09</c:v>
                </c:pt>
                <c:pt idx="1711">
                  <c:v>61.08</c:v>
                </c:pt>
                <c:pt idx="1712">
                  <c:v>61.07</c:v>
                </c:pt>
                <c:pt idx="1713">
                  <c:v>61.04</c:v>
                </c:pt>
                <c:pt idx="1714">
                  <c:v>61.03</c:v>
                </c:pt>
                <c:pt idx="1715">
                  <c:v>61.03</c:v>
                </c:pt>
                <c:pt idx="1716">
                  <c:v>61</c:v>
                </c:pt>
                <c:pt idx="1717">
                  <c:v>61.03</c:v>
                </c:pt>
                <c:pt idx="1718">
                  <c:v>61.03</c:v>
                </c:pt>
                <c:pt idx="1719">
                  <c:v>61.06</c:v>
                </c:pt>
                <c:pt idx="1720">
                  <c:v>61.06</c:v>
                </c:pt>
                <c:pt idx="1721">
                  <c:v>61.09</c:v>
                </c:pt>
                <c:pt idx="1722">
                  <c:v>61.09</c:v>
                </c:pt>
                <c:pt idx="1723">
                  <c:v>61.08</c:v>
                </c:pt>
                <c:pt idx="1724">
                  <c:v>61.12</c:v>
                </c:pt>
                <c:pt idx="1725">
                  <c:v>61.11</c:v>
                </c:pt>
                <c:pt idx="1726">
                  <c:v>61.1</c:v>
                </c:pt>
                <c:pt idx="1727">
                  <c:v>61.09</c:v>
                </c:pt>
                <c:pt idx="1728">
                  <c:v>61.05</c:v>
                </c:pt>
                <c:pt idx="1729">
                  <c:v>60.96</c:v>
                </c:pt>
                <c:pt idx="1730">
                  <c:v>60.9</c:v>
                </c:pt>
                <c:pt idx="1731">
                  <c:v>60.83</c:v>
                </c:pt>
                <c:pt idx="1732">
                  <c:v>60.73</c:v>
                </c:pt>
                <c:pt idx="1733">
                  <c:v>60.65</c:v>
                </c:pt>
                <c:pt idx="1734">
                  <c:v>60.52</c:v>
                </c:pt>
                <c:pt idx="1735">
                  <c:v>60.4</c:v>
                </c:pt>
                <c:pt idx="1736">
                  <c:v>60.27</c:v>
                </c:pt>
                <c:pt idx="1737">
                  <c:v>60.11</c:v>
                </c:pt>
                <c:pt idx="1738">
                  <c:v>59.94</c:v>
                </c:pt>
                <c:pt idx="1739">
                  <c:v>59.76</c:v>
                </c:pt>
                <c:pt idx="1740">
                  <c:v>59.63</c:v>
                </c:pt>
                <c:pt idx="1741">
                  <c:v>59.45</c:v>
                </c:pt>
                <c:pt idx="1742">
                  <c:v>59.31</c:v>
                </c:pt>
                <c:pt idx="1743">
                  <c:v>59.2</c:v>
                </c:pt>
                <c:pt idx="1744">
                  <c:v>59.06</c:v>
                </c:pt>
                <c:pt idx="1745">
                  <c:v>58.95</c:v>
                </c:pt>
                <c:pt idx="1746">
                  <c:v>58.85</c:v>
                </c:pt>
                <c:pt idx="1747">
                  <c:v>58.76</c:v>
                </c:pt>
                <c:pt idx="1748">
                  <c:v>58.69</c:v>
                </c:pt>
                <c:pt idx="1749">
                  <c:v>58.63</c:v>
                </c:pt>
                <c:pt idx="1750">
                  <c:v>58.53</c:v>
                </c:pt>
                <c:pt idx="1751">
                  <c:v>58.51</c:v>
                </c:pt>
                <c:pt idx="1752">
                  <c:v>58.49</c:v>
                </c:pt>
                <c:pt idx="1753">
                  <c:v>58.45</c:v>
                </c:pt>
                <c:pt idx="1754">
                  <c:v>58.37</c:v>
                </c:pt>
                <c:pt idx="1755">
                  <c:v>58.33</c:v>
                </c:pt>
                <c:pt idx="1756">
                  <c:v>58.27</c:v>
                </c:pt>
                <c:pt idx="1757">
                  <c:v>58.24</c:v>
                </c:pt>
                <c:pt idx="1758">
                  <c:v>58.22</c:v>
                </c:pt>
                <c:pt idx="1759">
                  <c:v>58.19</c:v>
                </c:pt>
                <c:pt idx="1760">
                  <c:v>58.16</c:v>
                </c:pt>
                <c:pt idx="1761">
                  <c:v>58.13</c:v>
                </c:pt>
                <c:pt idx="1762">
                  <c:v>58.1</c:v>
                </c:pt>
                <c:pt idx="1763">
                  <c:v>58.11</c:v>
                </c:pt>
                <c:pt idx="1764">
                  <c:v>58.08</c:v>
                </c:pt>
                <c:pt idx="1765">
                  <c:v>58.04</c:v>
                </c:pt>
                <c:pt idx="1766">
                  <c:v>58.01</c:v>
                </c:pt>
                <c:pt idx="1767">
                  <c:v>57.98</c:v>
                </c:pt>
                <c:pt idx="1768">
                  <c:v>57.94</c:v>
                </c:pt>
                <c:pt idx="1769">
                  <c:v>57.91</c:v>
                </c:pt>
                <c:pt idx="1770">
                  <c:v>57.88</c:v>
                </c:pt>
                <c:pt idx="1771">
                  <c:v>57.8</c:v>
                </c:pt>
                <c:pt idx="1772">
                  <c:v>57.77</c:v>
                </c:pt>
                <c:pt idx="1773">
                  <c:v>57.73</c:v>
                </c:pt>
                <c:pt idx="1774">
                  <c:v>57.66</c:v>
                </c:pt>
                <c:pt idx="1775">
                  <c:v>57.63</c:v>
                </c:pt>
                <c:pt idx="1776">
                  <c:v>57.54</c:v>
                </c:pt>
                <c:pt idx="1777">
                  <c:v>57.46</c:v>
                </c:pt>
                <c:pt idx="1778">
                  <c:v>57.37</c:v>
                </c:pt>
                <c:pt idx="1779">
                  <c:v>57.27</c:v>
                </c:pt>
                <c:pt idx="1780">
                  <c:v>57.16</c:v>
                </c:pt>
                <c:pt idx="1781">
                  <c:v>57.02</c:v>
                </c:pt>
                <c:pt idx="1782">
                  <c:v>56.87</c:v>
                </c:pt>
                <c:pt idx="1783">
                  <c:v>56.7</c:v>
                </c:pt>
                <c:pt idx="1784">
                  <c:v>56.55</c:v>
                </c:pt>
                <c:pt idx="1785">
                  <c:v>56.43</c:v>
                </c:pt>
                <c:pt idx="1786">
                  <c:v>56.25</c:v>
                </c:pt>
                <c:pt idx="1787">
                  <c:v>56.12</c:v>
                </c:pt>
                <c:pt idx="1788">
                  <c:v>55.93</c:v>
                </c:pt>
                <c:pt idx="1789">
                  <c:v>55.8</c:v>
                </c:pt>
                <c:pt idx="1790">
                  <c:v>55.65</c:v>
                </c:pt>
                <c:pt idx="1791">
                  <c:v>55.5</c:v>
                </c:pt>
                <c:pt idx="1792">
                  <c:v>55.36</c:v>
                </c:pt>
                <c:pt idx="1793">
                  <c:v>55.21</c:v>
                </c:pt>
                <c:pt idx="1794">
                  <c:v>55.06</c:v>
                </c:pt>
                <c:pt idx="1795">
                  <c:v>54.92</c:v>
                </c:pt>
                <c:pt idx="1796">
                  <c:v>54.83</c:v>
                </c:pt>
                <c:pt idx="1797">
                  <c:v>54.68</c:v>
                </c:pt>
                <c:pt idx="1798">
                  <c:v>54.59</c:v>
                </c:pt>
                <c:pt idx="1799">
                  <c:v>54.46</c:v>
                </c:pt>
                <c:pt idx="1800">
                  <c:v>54.37</c:v>
                </c:pt>
                <c:pt idx="1801">
                  <c:v>54.29</c:v>
                </c:pt>
                <c:pt idx="1802">
                  <c:v>54.19</c:v>
                </c:pt>
                <c:pt idx="1803">
                  <c:v>54.1</c:v>
                </c:pt>
                <c:pt idx="1804">
                  <c:v>53.99</c:v>
                </c:pt>
                <c:pt idx="1805">
                  <c:v>53.9</c:v>
                </c:pt>
                <c:pt idx="1806">
                  <c:v>53.77</c:v>
                </c:pt>
                <c:pt idx="1807">
                  <c:v>53.59</c:v>
                </c:pt>
                <c:pt idx="1808">
                  <c:v>53.44</c:v>
                </c:pt>
                <c:pt idx="1809">
                  <c:v>53.25</c:v>
                </c:pt>
                <c:pt idx="1810">
                  <c:v>53.03</c:v>
                </c:pt>
                <c:pt idx="1811">
                  <c:v>52.83</c:v>
                </c:pt>
                <c:pt idx="1812">
                  <c:v>52.6</c:v>
                </c:pt>
                <c:pt idx="1813">
                  <c:v>52.37</c:v>
                </c:pt>
                <c:pt idx="1814">
                  <c:v>52.16</c:v>
                </c:pt>
                <c:pt idx="1815">
                  <c:v>51.99</c:v>
                </c:pt>
                <c:pt idx="1816">
                  <c:v>51.75</c:v>
                </c:pt>
                <c:pt idx="1817">
                  <c:v>51.6</c:v>
                </c:pt>
                <c:pt idx="1818">
                  <c:v>51.38</c:v>
                </c:pt>
                <c:pt idx="1819">
                  <c:v>51.2</c:v>
                </c:pt>
                <c:pt idx="1820">
                  <c:v>50.99</c:v>
                </c:pt>
                <c:pt idx="1821">
                  <c:v>50.83</c:v>
                </c:pt>
                <c:pt idx="1822">
                  <c:v>50.61</c:v>
                </c:pt>
                <c:pt idx="1823">
                  <c:v>50.44</c:v>
                </c:pt>
                <c:pt idx="1824">
                  <c:v>50.25</c:v>
                </c:pt>
                <c:pt idx="1825">
                  <c:v>50.1</c:v>
                </c:pt>
                <c:pt idx="1826">
                  <c:v>49.89</c:v>
                </c:pt>
                <c:pt idx="1827">
                  <c:v>49.69</c:v>
                </c:pt>
                <c:pt idx="1828">
                  <c:v>49.55</c:v>
                </c:pt>
                <c:pt idx="1829">
                  <c:v>49.37</c:v>
                </c:pt>
                <c:pt idx="1830">
                  <c:v>49.24</c:v>
                </c:pt>
                <c:pt idx="1831">
                  <c:v>49.05</c:v>
                </c:pt>
                <c:pt idx="1832">
                  <c:v>48.9</c:v>
                </c:pt>
                <c:pt idx="1833">
                  <c:v>48.69</c:v>
                </c:pt>
                <c:pt idx="1834">
                  <c:v>48.46</c:v>
                </c:pt>
                <c:pt idx="1835">
                  <c:v>48.28</c:v>
                </c:pt>
                <c:pt idx="1836">
                  <c:v>48.01</c:v>
                </c:pt>
                <c:pt idx="1837">
                  <c:v>47.8</c:v>
                </c:pt>
                <c:pt idx="1838">
                  <c:v>47.59</c:v>
                </c:pt>
                <c:pt idx="1839">
                  <c:v>47.37</c:v>
                </c:pt>
                <c:pt idx="1840">
                  <c:v>47.18</c:v>
                </c:pt>
                <c:pt idx="1841">
                  <c:v>46.98</c:v>
                </c:pt>
                <c:pt idx="1842">
                  <c:v>46.71</c:v>
                </c:pt>
                <c:pt idx="1843">
                  <c:v>46.52</c:v>
                </c:pt>
                <c:pt idx="1844">
                  <c:v>46.26</c:v>
                </c:pt>
                <c:pt idx="1845">
                  <c:v>46.05</c:v>
                </c:pt>
                <c:pt idx="1846">
                  <c:v>45.87</c:v>
                </c:pt>
                <c:pt idx="1847">
                  <c:v>45.68</c:v>
                </c:pt>
                <c:pt idx="1848">
                  <c:v>45.56</c:v>
                </c:pt>
                <c:pt idx="1849">
                  <c:v>45.37</c:v>
                </c:pt>
                <c:pt idx="1850">
                  <c:v>45.16</c:v>
                </c:pt>
                <c:pt idx="1851">
                  <c:v>44.99</c:v>
                </c:pt>
                <c:pt idx="1852">
                  <c:v>44.67</c:v>
                </c:pt>
                <c:pt idx="1853">
                  <c:v>44.43</c:v>
                </c:pt>
                <c:pt idx="1854">
                  <c:v>44.17</c:v>
                </c:pt>
                <c:pt idx="1855">
                  <c:v>43.8</c:v>
                </c:pt>
                <c:pt idx="1856">
                  <c:v>43.5</c:v>
                </c:pt>
                <c:pt idx="1857">
                  <c:v>43.16</c:v>
                </c:pt>
                <c:pt idx="1858">
                  <c:v>42.85</c:v>
                </c:pt>
                <c:pt idx="1859">
                  <c:v>42.5</c:v>
                </c:pt>
                <c:pt idx="1860">
                  <c:v>42.11</c:v>
                </c:pt>
                <c:pt idx="1861">
                  <c:v>41.74</c:v>
                </c:pt>
                <c:pt idx="1862">
                  <c:v>41.38</c:v>
                </c:pt>
                <c:pt idx="1863">
                  <c:v>40.950000000000003</c:v>
                </c:pt>
                <c:pt idx="1864">
                  <c:v>40.61</c:v>
                </c:pt>
                <c:pt idx="1865">
                  <c:v>40.25</c:v>
                </c:pt>
                <c:pt idx="1866">
                  <c:v>39.93</c:v>
                </c:pt>
                <c:pt idx="1867">
                  <c:v>39.56</c:v>
                </c:pt>
                <c:pt idx="1868">
                  <c:v>39.22</c:v>
                </c:pt>
                <c:pt idx="1869">
                  <c:v>38.909999999999997</c:v>
                </c:pt>
                <c:pt idx="1870">
                  <c:v>38.6</c:v>
                </c:pt>
                <c:pt idx="1871">
                  <c:v>38.28</c:v>
                </c:pt>
                <c:pt idx="1872">
                  <c:v>38.06</c:v>
                </c:pt>
                <c:pt idx="1873">
                  <c:v>37.78</c:v>
                </c:pt>
                <c:pt idx="1874">
                  <c:v>37.53</c:v>
                </c:pt>
                <c:pt idx="1875">
                  <c:v>37.17</c:v>
                </c:pt>
                <c:pt idx="1876">
                  <c:v>36.82</c:v>
                </c:pt>
                <c:pt idx="1877">
                  <c:v>36.53</c:v>
                </c:pt>
                <c:pt idx="1878">
                  <c:v>36.11</c:v>
                </c:pt>
                <c:pt idx="1879">
                  <c:v>35.76</c:v>
                </c:pt>
                <c:pt idx="1880">
                  <c:v>35.369999999999997</c:v>
                </c:pt>
                <c:pt idx="1881">
                  <c:v>35.03</c:v>
                </c:pt>
                <c:pt idx="1882">
                  <c:v>34.630000000000003</c:v>
                </c:pt>
                <c:pt idx="1883">
                  <c:v>34.24</c:v>
                </c:pt>
                <c:pt idx="1884">
                  <c:v>33.770000000000003</c:v>
                </c:pt>
                <c:pt idx="1885">
                  <c:v>33.26</c:v>
                </c:pt>
                <c:pt idx="1886">
                  <c:v>32.729999999999997</c:v>
                </c:pt>
                <c:pt idx="1887">
                  <c:v>32.18</c:v>
                </c:pt>
                <c:pt idx="1888">
                  <c:v>31.63</c:v>
                </c:pt>
                <c:pt idx="1889">
                  <c:v>30.93</c:v>
                </c:pt>
                <c:pt idx="1890">
                  <c:v>30.25</c:v>
                </c:pt>
                <c:pt idx="1891">
                  <c:v>29.58</c:v>
                </c:pt>
                <c:pt idx="1892">
                  <c:v>28.95</c:v>
                </c:pt>
                <c:pt idx="1893">
                  <c:v>28.35</c:v>
                </c:pt>
                <c:pt idx="1894">
                  <c:v>27.68</c:v>
                </c:pt>
                <c:pt idx="1895">
                  <c:v>27.09</c:v>
                </c:pt>
                <c:pt idx="1896">
                  <c:v>26.45</c:v>
                </c:pt>
                <c:pt idx="1897">
                  <c:v>25.84</c:v>
                </c:pt>
                <c:pt idx="1898">
                  <c:v>25.18</c:v>
                </c:pt>
                <c:pt idx="1899">
                  <c:v>24.61</c:v>
                </c:pt>
                <c:pt idx="1900">
                  <c:v>23.92</c:v>
                </c:pt>
                <c:pt idx="1901">
                  <c:v>23.21</c:v>
                </c:pt>
                <c:pt idx="1902">
                  <c:v>22.36</c:v>
                </c:pt>
                <c:pt idx="1903">
                  <c:v>21.55</c:v>
                </c:pt>
                <c:pt idx="1904">
                  <c:v>20.68</c:v>
                </c:pt>
                <c:pt idx="1905">
                  <c:v>19.760000000000002</c:v>
                </c:pt>
                <c:pt idx="1906">
                  <c:v>18.82</c:v>
                </c:pt>
                <c:pt idx="1907">
                  <c:v>17.66</c:v>
                </c:pt>
                <c:pt idx="1908">
                  <c:v>16.45</c:v>
                </c:pt>
                <c:pt idx="1909">
                  <c:v>15.2</c:v>
                </c:pt>
                <c:pt idx="1910">
                  <c:v>13.79</c:v>
                </c:pt>
                <c:pt idx="1911">
                  <c:v>12.29</c:v>
                </c:pt>
                <c:pt idx="1912">
                  <c:v>10.76</c:v>
                </c:pt>
                <c:pt idx="1913">
                  <c:v>9.31</c:v>
                </c:pt>
                <c:pt idx="1914">
                  <c:v>7.9</c:v>
                </c:pt>
                <c:pt idx="1915">
                  <c:v>6.52</c:v>
                </c:pt>
                <c:pt idx="1916">
                  <c:v>5.25</c:v>
                </c:pt>
                <c:pt idx="1917">
                  <c:v>3.58</c:v>
                </c:pt>
                <c:pt idx="1918">
                  <c:v>1.37</c:v>
                </c:pt>
                <c:pt idx="1919">
                  <c:v>-0.04</c:v>
                </c:pt>
                <c:pt idx="1920">
                  <c:v>-1.39</c:v>
                </c:pt>
                <c:pt idx="1921">
                  <c:v>-3.25</c:v>
                </c:pt>
                <c:pt idx="1922">
                  <c:v>-4.95</c:v>
                </c:pt>
                <c:pt idx="1923">
                  <c:v>-6.12</c:v>
                </c:pt>
                <c:pt idx="1924">
                  <c:v>-7.44</c:v>
                </c:pt>
                <c:pt idx="1925">
                  <c:v>-8.69</c:v>
                </c:pt>
                <c:pt idx="1926">
                  <c:v>-9.58</c:v>
                </c:pt>
                <c:pt idx="1927">
                  <c:v>-10.39</c:v>
                </c:pt>
                <c:pt idx="1928">
                  <c:v>-11.51</c:v>
                </c:pt>
                <c:pt idx="1929">
                  <c:v>-12.85</c:v>
                </c:pt>
                <c:pt idx="1930">
                  <c:v>-14.11</c:v>
                </c:pt>
                <c:pt idx="1931">
                  <c:v>-15.31</c:v>
                </c:pt>
                <c:pt idx="1932">
                  <c:v>-16.57</c:v>
                </c:pt>
                <c:pt idx="1933">
                  <c:v>-17.98</c:v>
                </c:pt>
                <c:pt idx="1934">
                  <c:v>-19.579999999999998</c:v>
                </c:pt>
                <c:pt idx="1935">
                  <c:v>-21.2</c:v>
                </c:pt>
                <c:pt idx="1936">
                  <c:v>-22.87</c:v>
                </c:pt>
                <c:pt idx="1937">
                  <c:v>-24.34</c:v>
                </c:pt>
                <c:pt idx="1938">
                  <c:v>-25.74</c:v>
                </c:pt>
                <c:pt idx="1939">
                  <c:v>-27.15</c:v>
                </c:pt>
                <c:pt idx="1940">
                  <c:v>-28.45</c:v>
                </c:pt>
                <c:pt idx="1941">
                  <c:v>-29.87</c:v>
                </c:pt>
                <c:pt idx="1942">
                  <c:v>-31.31</c:v>
                </c:pt>
                <c:pt idx="1943">
                  <c:v>-32.75</c:v>
                </c:pt>
                <c:pt idx="1944">
                  <c:v>-34.28</c:v>
                </c:pt>
                <c:pt idx="1945">
                  <c:v>-35.82</c:v>
                </c:pt>
                <c:pt idx="1946">
                  <c:v>-37.130000000000003</c:v>
                </c:pt>
                <c:pt idx="1947">
                  <c:v>-38.56</c:v>
                </c:pt>
                <c:pt idx="1948">
                  <c:v>-40.049999999999997</c:v>
                </c:pt>
                <c:pt idx="1949">
                  <c:v>-41.65</c:v>
                </c:pt>
                <c:pt idx="1950">
                  <c:v>-43.42</c:v>
                </c:pt>
                <c:pt idx="1951">
                  <c:v>-45.08</c:v>
                </c:pt>
                <c:pt idx="1952">
                  <c:v>-46.88</c:v>
                </c:pt>
                <c:pt idx="1953">
                  <c:v>-48.81</c:v>
                </c:pt>
                <c:pt idx="1954">
                  <c:v>-50.74</c:v>
                </c:pt>
                <c:pt idx="1955">
                  <c:v>-52.59</c:v>
                </c:pt>
                <c:pt idx="1956">
                  <c:v>-54.17</c:v>
                </c:pt>
                <c:pt idx="1957">
                  <c:v>-55.7</c:v>
                </c:pt>
                <c:pt idx="1958">
                  <c:v>-57.31</c:v>
                </c:pt>
                <c:pt idx="1959">
                  <c:v>-59.08</c:v>
                </c:pt>
                <c:pt idx="1960">
                  <c:v>-60.89</c:v>
                </c:pt>
                <c:pt idx="1961">
                  <c:v>-62.72</c:v>
                </c:pt>
                <c:pt idx="1962">
                  <c:v>-64.680000000000007</c:v>
                </c:pt>
                <c:pt idx="1963">
                  <c:v>-66.31</c:v>
                </c:pt>
                <c:pt idx="1964">
                  <c:v>-67.7</c:v>
                </c:pt>
                <c:pt idx="1965">
                  <c:v>-69.23</c:v>
                </c:pt>
                <c:pt idx="1966">
                  <c:v>-70.39</c:v>
                </c:pt>
                <c:pt idx="1967">
                  <c:v>-71.709999999999994</c:v>
                </c:pt>
                <c:pt idx="1968">
                  <c:v>-72.67</c:v>
                </c:pt>
                <c:pt idx="1969">
                  <c:v>-73.45</c:v>
                </c:pt>
                <c:pt idx="1970">
                  <c:v>-74.400000000000006</c:v>
                </c:pt>
                <c:pt idx="1971">
                  <c:v>-75.17</c:v>
                </c:pt>
                <c:pt idx="1972">
                  <c:v>-75.98</c:v>
                </c:pt>
                <c:pt idx="1973">
                  <c:v>-76.599999999999994</c:v>
                </c:pt>
                <c:pt idx="1974">
                  <c:v>-77.34</c:v>
                </c:pt>
                <c:pt idx="1975">
                  <c:v>-77.91</c:v>
                </c:pt>
                <c:pt idx="1976">
                  <c:v>-78.44</c:v>
                </c:pt>
                <c:pt idx="1977">
                  <c:v>-78.77</c:v>
                </c:pt>
                <c:pt idx="1978">
                  <c:v>-79.23</c:v>
                </c:pt>
                <c:pt idx="1979">
                  <c:v>-79.69</c:v>
                </c:pt>
                <c:pt idx="1980">
                  <c:v>-79.97</c:v>
                </c:pt>
                <c:pt idx="1981">
                  <c:v>-80.36</c:v>
                </c:pt>
                <c:pt idx="1982">
                  <c:v>-80.7</c:v>
                </c:pt>
                <c:pt idx="1983">
                  <c:v>-80.87</c:v>
                </c:pt>
                <c:pt idx="1984">
                  <c:v>-81.180000000000007</c:v>
                </c:pt>
                <c:pt idx="1985">
                  <c:v>-81.489999999999995</c:v>
                </c:pt>
                <c:pt idx="1986">
                  <c:v>-81.87</c:v>
                </c:pt>
                <c:pt idx="1987">
                  <c:v>-82.23</c:v>
                </c:pt>
                <c:pt idx="1988">
                  <c:v>-82.62</c:v>
                </c:pt>
                <c:pt idx="1989">
                  <c:v>-83.17</c:v>
                </c:pt>
                <c:pt idx="1990">
                  <c:v>-83.68</c:v>
                </c:pt>
                <c:pt idx="1991">
                  <c:v>-84.16</c:v>
                </c:pt>
                <c:pt idx="1992">
                  <c:v>-84.47</c:v>
                </c:pt>
                <c:pt idx="1993">
                  <c:v>-84.91</c:v>
                </c:pt>
                <c:pt idx="1994">
                  <c:v>-85.37</c:v>
                </c:pt>
                <c:pt idx="1995">
                  <c:v>-85.7</c:v>
                </c:pt>
                <c:pt idx="1996">
                  <c:v>-86.16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B4A-433D-9EA2-F594672705F9}"/>
            </c:ext>
          </c:extLst>
        </c:ser>
        <c:ser>
          <c:idx val="4"/>
          <c:order val="4"/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統計!$E$1:$E$1997</c:f>
              <c:numCache>
                <c:formatCode>General</c:formatCode>
                <c:ptCount val="1997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BB4A-433D-9EA2-F594672705F9}"/>
            </c:ext>
          </c:extLst>
        </c:ser>
        <c:ser>
          <c:idx val="5"/>
          <c:order val="5"/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dLbls>
            <c:dLbl>
              <c:idx val="1414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BB4A-433D-9EA2-F594672705F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統計!$F$1:$F$1997</c:f>
              <c:numCache>
                <c:formatCode>General</c:formatCode>
                <c:ptCount val="1997"/>
                <c:pt idx="0">
                  <c:v>6</c:v>
                </c:pt>
                <c:pt idx="1">
                  <c:v>119.32</c:v>
                </c:pt>
                <c:pt idx="2">
                  <c:v>76.17</c:v>
                </c:pt>
                <c:pt idx="3">
                  <c:v>74.91</c:v>
                </c:pt>
                <c:pt idx="4">
                  <c:v>74.95</c:v>
                </c:pt>
                <c:pt idx="5">
                  <c:v>74.97</c:v>
                </c:pt>
                <c:pt idx="6">
                  <c:v>75</c:v>
                </c:pt>
                <c:pt idx="7">
                  <c:v>75.040000000000006</c:v>
                </c:pt>
                <c:pt idx="8">
                  <c:v>75.069999999999993</c:v>
                </c:pt>
                <c:pt idx="9">
                  <c:v>75.099999999999994</c:v>
                </c:pt>
                <c:pt idx="10">
                  <c:v>75.12</c:v>
                </c:pt>
                <c:pt idx="11">
                  <c:v>75.14</c:v>
                </c:pt>
                <c:pt idx="12">
                  <c:v>75.150000000000006</c:v>
                </c:pt>
                <c:pt idx="13">
                  <c:v>75.16</c:v>
                </c:pt>
                <c:pt idx="14">
                  <c:v>75.16</c:v>
                </c:pt>
                <c:pt idx="15">
                  <c:v>75.17</c:v>
                </c:pt>
                <c:pt idx="16">
                  <c:v>75.19</c:v>
                </c:pt>
                <c:pt idx="17">
                  <c:v>75.2</c:v>
                </c:pt>
                <c:pt idx="18">
                  <c:v>75.22</c:v>
                </c:pt>
                <c:pt idx="19">
                  <c:v>75.25</c:v>
                </c:pt>
                <c:pt idx="20">
                  <c:v>75.27</c:v>
                </c:pt>
                <c:pt idx="21">
                  <c:v>75.3</c:v>
                </c:pt>
                <c:pt idx="22">
                  <c:v>75.33</c:v>
                </c:pt>
                <c:pt idx="23">
                  <c:v>75.36</c:v>
                </c:pt>
                <c:pt idx="24">
                  <c:v>75.39</c:v>
                </c:pt>
                <c:pt idx="25">
                  <c:v>75.42</c:v>
                </c:pt>
                <c:pt idx="26">
                  <c:v>75.45</c:v>
                </c:pt>
                <c:pt idx="27">
                  <c:v>75.47</c:v>
                </c:pt>
                <c:pt idx="28">
                  <c:v>75.48</c:v>
                </c:pt>
                <c:pt idx="29">
                  <c:v>75.5</c:v>
                </c:pt>
                <c:pt idx="30">
                  <c:v>75.510000000000005</c:v>
                </c:pt>
                <c:pt idx="31">
                  <c:v>75.52</c:v>
                </c:pt>
                <c:pt idx="32">
                  <c:v>75.52</c:v>
                </c:pt>
                <c:pt idx="33">
                  <c:v>75.52</c:v>
                </c:pt>
                <c:pt idx="34">
                  <c:v>75.510000000000005</c:v>
                </c:pt>
                <c:pt idx="35">
                  <c:v>75.510000000000005</c:v>
                </c:pt>
                <c:pt idx="36">
                  <c:v>75.5</c:v>
                </c:pt>
                <c:pt idx="37">
                  <c:v>75.489999999999995</c:v>
                </c:pt>
                <c:pt idx="38">
                  <c:v>75.47</c:v>
                </c:pt>
                <c:pt idx="39">
                  <c:v>75.459999999999994</c:v>
                </c:pt>
                <c:pt idx="40">
                  <c:v>75.44</c:v>
                </c:pt>
                <c:pt idx="41">
                  <c:v>75.42</c:v>
                </c:pt>
                <c:pt idx="42">
                  <c:v>75.41</c:v>
                </c:pt>
                <c:pt idx="43">
                  <c:v>75.400000000000006</c:v>
                </c:pt>
                <c:pt idx="44">
                  <c:v>75.38</c:v>
                </c:pt>
                <c:pt idx="45">
                  <c:v>75.37</c:v>
                </c:pt>
                <c:pt idx="46">
                  <c:v>75.36</c:v>
                </c:pt>
                <c:pt idx="47">
                  <c:v>75.349999999999994</c:v>
                </c:pt>
                <c:pt idx="48">
                  <c:v>75.349999999999994</c:v>
                </c:pt>
                <c:pt idx="49">
                  <c:v>75.34</c:v>
                </c:pt>
                <c:pt idx="50">
                  <c:v>75.33</c:v>
                </c:pt>
                <c:pt idx="51">
                  <c:v>75.319999999999993</c:v>
                </c:pt>
                <c:pt idx="52">
                  <c:v>75.3</c:v>
                </c:pt>
                <c:pt idx="53">
                  <c:v>75.28</c:v>
                </c:pt>
                <c:pt idx="54">
                  <c:v>75.25</c:v>
                </c:pt>
                <c:pt idx="55">
                  <c:v>75.22</c:v>
                </c:pt>
                <c:pt idx="56">
                  <c:v>75.16</c:v>
                </c:pt>
                <c:pt idx="57">
                  <c:v>75.11</c:v>
                </c:pt>
                <c:pt idx="58">
                  <c:v>75.040000000000006</c:v>
                </c:pt>
                <c:pt idx="59">
                  <c:v>74.97</c:v>
                </c:pt>
                <c:pt idx="60">
                  <c:v>74.89</c:v>
                </c:pt>
                <c:pt idx="61">
                  <c:v>74.790000000000006</c:v>
                </c:pt>
                <c:pt idx="62">
                  <c:v>74.680000000000007</c:v>
                </c:pt>
                <c:pt idx="63">
                  <c:v>74.58</c:v>
                </c:pt>
                <c:pt idx="64">
                  <c:v>74.459999999999994</c:v>
                </c:pt>
                <c:pt idx="65">
                  <c:v>74.34</c:v>
                </c:pt>
                <c:pt idx="66">
                  <c:v>74.239999999999995</c:v>
                </c:pt>
                <c:pt idx="67">
                  <c:v>74.14</c:v>
                </c:pt>
                <c:pt idx="68">
                  <c:v>74.040000000000006</c:v>
                </c:pt>
                <c:pt idx="69">
                  <c:v>73.94</c:v>
                </c:pt>
                <c:pt idx="70">
                  <c:v>73.86</c:v>
                </c:pt>
                <c:pt idx="71">
                  <c:v>73.78</c:v>
                </c:pt>
                <c:pt idx="72">
                  <c:v>73.7</c:v>
                </c:pt>
                <c:pt idx="73">
                  <c:v>73.62</c:v>
                </c:pt>
                <c:pt idx="74">
                  <c:v>73.56</c:v>
                </c:pt>
                <c:pt idx="75">
                  <c:v>73.5</c:v>
                </c:pt>
                <c:pt idx="76">
                  <c:v>73.45</c:v>
                </c:pt>
                <c:pt idx="77">
                  <c:v>73.39</c:v>
                </c:pt>
                <c:pt idx="78">
                  <c:v>73.349999999999994</c:v>
                </c:pt>
                <c:pt idx="79">
                  <c:v>73.31</c:v>
                </c:pt>
                <c:pt idx="80">
                  <c:v>73.28</c:v>
                </c:pt>
                <c:pt idx="81">
                  <c:v>73.239999999999995</c:v>
                </c:pt>
                <c:pt idx="82">
                  <c:v>73.22</c:v>
                </c:pt>
                <c:pt idx="83">
                  <c:v>73.19</c:v>
                </c:pt>
                <c:pt idx="84">
                  <c:v>73.150000000000006</c:v>
                </c:pt>
                <c:pt idx="85">
                  <c:v>73.12</c:v>
                </c:pt>
                <c:pt idx="86">
                  <c:v>73.08</c:v>
                </c:pt>
                <c:pt idx="87">
                  <c:v>73.06</c:v>
                </c:pt>
                <c:pt idx="88">
                  <c:v>73.03</c:v>
                </c:pt>
                <c:pt idx="89">
                  <c:v>73.010000000000005</c:v>
                </c:pt>
                <c:pt idx="90">
                  <c:v>72.989999999999995</c:v>
                </c:pt>
                <c:pt idx="91">
                  <c:v>72.989999999999995</c:v>
                </c:pt>
                <c:pt idx="92">
                  <c:v>72.989999999999995</c:v>
                </c:pt>
                <c:pt idx="93">
                  <c:v>73.010000000000005</c:v>
                </c:pt>
                <c:pt idx="94">
                  <c:v>73.040000000000006</c:v>
                </c:pt>
                <c:pt idx="95">
                  <c:v>73.08</c:v>
                </c:pt>
                <c:pt idx="96">
                  <c:v>73.12</c:v>
                </c:pt>
                <c:pt idx="97">
                  <c:v>73.150000000000006</c:v>
                </c:pt>
                <c:pt idx="98">
                  <c:v>73.19</c:v>
                </c:pt>
                <c:pt idx="99">
                  <c:v>73.23</c:v>
                </c:pt>
                <c:pt idx="100">
                  <c:v>73.27</c:v>
                </c:pt>
                <c:pt idx="101">
                  <c:v>73.290000000000006</c:v>
                </c:pt>
                <c:pt idx="102">
                  <c:v>73.31</c:v>
                </c:pt>
                <c:pt idx="103">
                  <c:v>73.33</c:v>
                </c:pt>
                <c:pt idx="104">
                  <c:v>73.349999999999994</c:v>
                </c:pt>
                <c:pt idx="105">
                  <c:v>73.349999999999994</c:v>
                </c:pt>
                <c:pt idx="106">
                  <c:v>73.349999999999994</c:v>
                </c:pt>
                <c:pt idx="107">
                  <c:v>73.34</c:v>
                </c:pt>
                <c:pt idx="108">
                  <c:v>73.34</c:v>
                </c:pt>
                <c:pt idx="109">
                  <c:v>73.319999999999993</c:v>
                </c:pt>
                <c:pt idx="110">
                  <c:v>73.31</c:v>
                </c:pt>
                <c:pt idx="111">
                  <c:v>73.290000000000006</c:v>
                </c:pt>
                <c:pt idx="112">
                  <c:v>73.27</c:v>
                </c:pt>
                <c:pt idx="113">
                  <c:v>73.239999999999995</c:v>
                </c:pt>
                <c:pt idx="114">
                  <c:v>73.22</c:v>
                </c:pt>
                <c:pt idx="115">
                  <c:v>73.209999999999994</c:v>
                </c:pt>
                <c:pt idx="116">
                  <c:v>73.2</c:v>
                </c:pt>
                <c:pt idx="117">
                  <c:v>73.19</c:v>
                </c:pt>
                <c:pt idx="118">
                  <c:v>73.2</c:v>
                </c:pt>
                <c:pt idx="119">
                  <c:v>73.19</c:v>
                </c:pt>
                <c:pt idx="120">
                  <c:v>73.180000000000007</c:v>
                </c:pt>
                <c:pt idx="121">
                  <c:v>73.19</c:v>
                </c:pt>
                <c:pt idx="122">
                  <c:v>73.180000000000007</c:v>
                </c:pt>
                <c:pt idx="123">
                  <c:v>73.17</c:v>
                </c:pt>
                <c:pt idx="124">
                  <c:v>73.16</c:v>
                </c:pt>
                <c:pt idx="125">
                  <c:v>73.14</c:v>
                </c:pt>
                <c:pt idx="126">
                  <c:v>73.13</c:v>
                </c:pt>
                <c:pt idx="127">
                  <c:v>73.12</c:v>
                </c:pt>
                <c:pt idx="128">
                  <c:v>73.13</c:v>
                </c:pt>
                <c:pt idx="129">
                  <c:v>73.14</c:v>
                </c:pt>
                <c:pt idx="130">
                  <c:v>73.150000000000006</c:v>
                </c:pt>
                <c:pt idx="131">
                  <c:v>73.17</c:v>
                </c:pt>
                <c:pt idx="132">
                  <c:v>73.19</c:v>
                </c:pt>
                <c:pt idx="133">
                  <c:v>73.22</c:v>
                </c:pt>
                <c:pt idx="134">
                  <c:v>73.25</c:v>
                </c:pt>
                <c:pt idx="135">
                  <c:v>73.28</c:v>
                </c:pt>
                <c:pt idx="136">
                  <c:v>73.319999999999993</c:v>
                </c:pt>
                <c:pt idx="137">
                  <c:v>73.36</c:v>
                </c:pt>
                <c:pt idx="138">
                  <c:v>73.39</c:v>
                </c:pt>
                <c:pt idx="139">
                  <c:v>73.41</c:v>
                </c:pt>
                <c:pt idx="140">
                  <c:v>73.44</c:v>
                </c:pt>
                <c:pt idx="141">
                  <c:v>73.45</c:v>
                </c:pt>
                <c:pt idx="142">
                  <c:v>73.45</c:v>
                </c:pt>
                <c:pt idx="143">
                  <c:v>73.45</c:v>
                </c:pt>
                <c:pt idx="144">
                  <c:v>73.42</c:v>
                </c:pt>
                <c:pt idx="145">
                  <c:v>73.38</c:v>
                </c:pt>
                <c:pt idx="146">
                  <c:v>73.349999999999994</c:v>
                </c:pt>
                <c:pt idx="147">
                  <c:v>73.319999999999993</c:v>
                </c:pt>
                <c:pt idx="148">
                  <c:v>73.290000000000006</c:v>
                </c:pt>
                <c:pt idx="149">
                  <c:v>73.260000000000005</c:v>
                </c:pt>
                <c:pt idx="150">
                  <c:v>73.22</c:v>
                </c:pt>
                <c:pt idx="151">
                  <c:v>73.2</c:v>
                </c:pt>
                <c:pt idx="152">
                  <c:v>73.17</c:v>
                </c:pt>
                <c:pt idx="153">
                  <c:v>73.150000000000006</c:v>
                </c:pt>
                <c:pt idx="154">
                  <c:v>73.12</c:v>
                </c:pt>
                <c:pt idx="155">
                  <c:v>73.099999999999994</c:v>
                </c:pt>
                <c:pt idx="156">
                  <c:v>73.09</c:v>
                </c:pt>
                <c:pt idx="157">
                  <c:v>73.08</c:v>
                </c:pt>
                <c:pt idx="158">
                  <c:v>73.09</c:v>
                </c:pt>
                <c:pt idx="159">
                  <c:v>73.099999999999994</c:v>
                </c:pt>
                <c:pt idx="160">
                  <c:v>73.11</c:v>
                </c:pt>
                <c:pt idx="161">
                  <c:v>73.12</c:v>
                </c:pt>
                <c:pt idx="162">
                  <c:v>73.13</c:v>
                </c:pt>
                <c:pt idx="163">
                  <c:v>73.13</c:v>
                </c:pt>
                <c:pt idx="164">
                  <c:v>73.13</c:v>
                </c:pt>
                <c:pt idx="165">
                  <c:v>73.14</c:v>
                </c:pt>
                <c:pt idx="166">
                  <c:v>73.12</c:v>
                </c:pt>
                <c:pt idx="167">
                  <c:v>73.11</c:v>
                </c:pt>
                <c:pt idx="168">
                  <c:v>73.08</c:v>
                </c:pt>
                <c:pt idx="169">
                  <c:v>73.05</c:v>
                </c:pt>
                <c:pt idx="170">
                  <c:v>73.03</c:v>
                </c:pt>
                <c:pt idx="171">
                  <c:v>73</c:v>
                </c:pt>
                <c:pt idx="172">
                  <c:v>72.97</c:v>
                </c:pt>
                <c:pt idx="173">
                  <c:v>72.95</c:v>
                </c:pt>
                <c:pt idx="174">
                  <c:v>72.930000000000007</c:v>
                </c:pt>
                <c:pt idx="175">
                  <c:v>72.900000000000006</c:v>
                </c:pt>
                <c:pt idx="176">
                  <c:v>72.89</c:v>
                </c:pt>
                <c:pt idx="177">
                  <c:v>72.87</c:v>
                </c:pt>
                <c:pt idx="178">
                  <c:v>72.86</c:v>
                </c:pt>
                <c:pt idx="179">
                  <c:v>72.83</c:v>
                </c:pt>
                <c:pt idx="180">
                  <c:v>72.78</c:v>
                </c:pt>
                <c:pt idx="181">
                  <c:v>72.73</c:v>
                </c:pt>
                <c:pt idx="182">
                  <c:v>72.680000000000007</c:v>
                </c:pt>
                <c:pt idx="183">
                  <c:v>72.63</c:v>
                </c:pt>
                <c:pt idx="184">
                  <c:v>72.59</c:v>
                </c:pt>
                <c:pt idx="185">
                  <c:v>72.540000000000006</c:v>
                </c:pt>
                <c:pt idx="186">
                  <c:v>72.5</c:v>
                </c:pt>
                <c:pt idx="187">
                  <c:v>72.459999999999994</c:v>
                </c:pt>
                <c:pt idx="188">
                  <c:v>72.44</c:v>
                </c:pt>
                <c:pt idx="189">
                  <c:v>72.41</c:v>
                </c:pt>
                <c:pt idx="190">
                  <c:v>72.38</c:v>
                </c:pt>
                <c:pt idx="191">
                  <c:v>72.349999999999994</c:v>
                </c:pt>
                <c:pt idx="192">
                  <c:v>72.34</c:v>
                </c:pt>
                <c:pt idx="193">
                  <c:v>72.319999999999993</c:v>
                </c:pt>
                <c:pt idx="194">
                  <c:v>72.3</c:v>
                </c:pt>
                <c:pt idx="195">
                  <c:v>72.28</c:v>
                </c:pt>
                <c:pt idx="196">
                  <c:v>72.25</c:v>
                </c:pt>
                <c:pt idx="197">
                  <c:v>72.22</c:v>
                </c:pt>
                <c:pt idx="198">
                  <c:v>72.2</c:v>
                </c:pt>
                <c:pt idx="199">
                  <c:v>72.16</c:v>
                </c:pt>
                <c:pt idx="200">
                  <c:v>72.14</c:v>
                </c:pt>
                <c:pt idx="201">
                  <c:v>72.11</c:v>
                </c:pt>
                <c:pt idx="202">
                  <c:v>72.09</c:v>
                </c:pt>
                <c:pt idx="203">
                  <c:v>72.09</c:v>
                </c:pt>
                <c:pt idx="204">
                  <c:v>72.09</c:v>
                </c:pt>
                <c:pt idx="205">
                  <c:v>72.099999999999994</c:v>
                </c:pt>
                <c:pt idx="206">
                  <c:v>72.13</c:v>
                </c:pt>
                <c:pt idx="207">
                  <c:v>72.150000000000006</c:v>
                </c:pt>
                <c:pt idx="208">
                  <c:v>72.16</c:v>
                </c:pt>
                <c:pt idx="209">
                  <c:v>72.17</c:v>
                </c:pt>
                <c:pt idx="210">
                  <c:v>72.180000000000007</c:v>
                </c:pt>
                <c:pt idx="211">
                  <c:v>72.180000000000007</c:v>
                </c:pt>
                <c:pt idx="212">
                  <c:v>72.19</c:v>
                </c:pt>
                <c:pt idx="213">
                  <c:v>72.19</c:v>
                </c:pt>
                <c:pt idx="214">
                  <c:v>72.2</c:v>
                </c:pt>
                <c:pt idx="215">
                  <c:v>72.2</c:v>
                </c:pt>
                <c:pt idx="216">
                  <c:v>72.2</c:v>
                </c:pt>
                <c:pt idx="217">
                  <c:v>72.2</c:v>
                </c:pt>
                <c:pt idx="218">
                  <c:v>72.180000000000007</c:v>
                </c:pt>
                <c:pt idx="219">
                  <c:v>72.16</c:v>
                </c:pt>
                <c:pt idx="220">
                  <c:v>72.12</c:v>
                </c:pt>
                <c:pt idx="221">
                  <c:v>72.08</c:v>
                </c:pt>
                <c:pt idx="222">
                  <c:v>72.03</c:v>
                </c:pt>
                <c:pt idx="223">
                  <c:v>71.989999999999995</c:v>
                </c:pt>
                <c:pt idx="224">
                  <c:v>71.94</c:v>
                </c:pt>
                <c:pt idx="225">
                  <c:v>71.89</c:v>
                </c:pt>
                <c:pt idx="226">
                  <c:v>71.849999999999994</c:v>
                </c:pt>
                <c:pt idx="227">
                  <c:v>71.81</c:v>
                </c:pt>
                <c:pt idx="228">
                  <c:v>71.790000000000006</c:v>
                </c:pt>
                <c:pt idx="229">
                  <c:v>71.760000000000005</c:v>
                </c:pt>
                <c:pt idx="230">
                  <c:v>71.72</c:v>
                </c:pt>
                <c:pt idx="231">
                  <c:v>71.680000000000007</c:v>
                </c:pt>
                <c:pt idx="232">
                  <c:v>71.650000000000006</c:v>
                </c:pt>
                <c:pt idx="233">
                  <c:v>71.63</c:v>
                </c:pt>
                <c:pt idx="234">
                  <c:v>71.599999999999994</c:v>
                </c:pt>
                <c:pt idx="235">
                  <c:v>71.58</c:v>
                </c:pt>
                <c:pt idx="236">
                  <c:v>71.56</c:v>
                </c:pt>
                <c:pt idx="237">
                  <c:v>71.540000000000006</c:v>
                </c:pt>
                <c:pt idx="238">
                  <c:v>71.540000000000006</c:v>
                </c:pt>
                <c:pt idx="239">
                  <c:v>71.53</c:v>
                </c:pt>
                <c:pt idx="240">
                  <c:v>71.53</c:v>
                </c:pt>
                <c:pt idx="241">
                  <c:v>71.540000000000006</c:v>
                </c:pt>
                <c:pt idx="242">
                  <c:v>71.55</c:v>
                </c:pt>
                <c:pt idx="243">
                  <c:v>71.58</c:v>
                </c:pt>
                <c:pt idx="244">
                  <c:v>71.599999999999994</c:v>
                </c:pt>
                <c:pt idx="245">
                  <c:v>71.64</c:v>
                </c:pt>
                <c:pt idx="246">
                  <c:v>71.67</c:v>
                </c:pt>
                <c:pt idx="247">
                  <c:v>71.69</c:v>
                </c:pt>
                <c:pt idx="248">
                  <c:v>71.73</c:v>
                </c:pt>
                <c:pt idx="249">
                  <c:v>71.75</c:v>
                </c:pt>
                <c:pt idx="250">
                  <c:v>71.78</c:v>
                </c:pt>
                <c:pt idx="251">
                  <c:v>71.8</c:v>
                </c:pt>
                <c:pt idx="252">
                  <c:v>71.81</c:v>
                </c:pt>
                <c:pt idx="253">
                  <c:v>71.83</c:v>
                </c:pt>
                <c:pt idx="254">
                  <c:v>71.849999999999994</c:v>
                </c:pt>
                <c:pt idx="255">
                  <c:v>71.87</c:v>
                </c:pt>
                <c:pt idx="256">
                  <c:v>71.87</c:v>
                </c:pt>
                <c:pt idx="257">
                  <c:v>71.88</c:v>
                </c:pt>
                <c:pt idx="258">
                  <c:v>71.900000000000006</c:v>
                </c:pt>
                <c:pt idx="259">
                  <c:v>71.92</c:v>
                </c:pt>
                <c:pt idx="260">
                  <c:v>71.959999999999994</c:v>
                </c:pt>
                <c:pt idx="261">
                  <c:v>72</c:v>
                </c:pt>
                <c:pt idx="262">
                  <c:v>72.03</c:v>
                </c:pt>
                <c:pt idx="263">
                  <c:v>72.069999999999993</c:v>
                </c:pt>
                <c:pt idx="264">
                  <c:v>72.099999999999994</c:v>
                </c:pt>
                <c:pt idx="265">
                  <c:v>72.14</c:v>
                </c:pt>
                <c:pt idx="266">
                  <c:v>72.19</c:v>
                </c:pt>
                <c:pt idx="267">
                  <c:v>72.209999999999994</c:v>
                </c:pt>
                <c:pt idx="268">
                  <c:v>72.25</c:v>
                </c:pt>
                <c:pt idx="269">
                  <c:v>72.28</c:v>
                </c:pt>
                <c:pt idx="270">
                  <c:v>72.290000000000006</c:v>
                </c:pt>
                <c:pt idx="271">
                  <c:v>72.31</c:v>
                </c:pt>
                <c:pt idx="272">
                  <c:v>72.34</c:v>
                </c:pt>
                <c:pt idx="273">
                  <c:v>72.34</c:v>
                </c:pt>
                <c:pt idx="274">
                  <c:v>72.36</c:v>
                </c:pt>
                <c:pt idx="275">
                  <c:v>72.37</c:v>
                </c:pt>
                <c:pt idx="276">
                  <c:v>72.37</c:v>
                </c:pt>
                <c:pt idx="277">
                  <c:v>72.37</c:v>
                </c:pt>
                <c:pt idx="278">
                  <c:v>72.37</c:v>
                </c:pt>
                <c:pt idx="279">
                  <c:v>72.38</c:v>
                </c:pt>
                <c:pt idx="280">
                  <c:v>72.38</c:v>
                </c:pt>
                <c:pt idx="281">
                  <c:v>72.37</c:v>
                </c:pt>
                <c:pt idx="282">
                  <c:v>72.38</c:v>
                </c:pt>
                <c:pt idx="283">
                  <c:v>72.37</c:v>
                </c:pt>
                <c:pt idx="284">
                  <c:v>72.37</c:v>
                </c:pt>
                <c:pt idx="285">
                  <c:v>72.36</c:v>
                </c:pt>
                <c:pt idx="286">
                  <c:v>72.349999999999994</c:v>
                </c:pt>
                <c:pt idx="287">
                  <c:v>72.33</c:v>
                </c:pt>
                <c:pt idx="288">
                  <c:v>72.33</c:v>
                </c:pt>
                <c:pt idx="289">
                  <c:v>72.319999999999993</c:v>
                </c:pt>
                <c:pt idx="290">
                  <c:v>72.319999999999993</c:v>
                </c:pt>
                <c:pt idx="291">
                  <c:v>72.319999999999993</c:v>
                </c:pt>
                <c:pt idx="292">
                  <c:v>72.319999999999993</c:v>
                </c:pt>
                <c:pt idx="293">
                  <c:v>72.34</c:v>
                </c:pt>
                <c:pt idx="294">
                  <c:v>72.34</c:v>
                </c:pt>
                <c:pt idx="295">
                  <c:v>72.36</c:v>
                </c:pt>
                <c:pt idx="296">
                  <c:v>72.37</c:v>
                </c:pt>
                <c:pt idx="297">
                  <c:v>72.39</c:v>
                </c:pt>
                <c:pt idx="298">
                  <c:v>72.41</c:v>
                </c:pt>
                <c:pt idx="299">
                  <c:v>72.430000000000007</c:v>
                </c:pt>
                <c:pt idx="300">
                  <c:v>72.45</c:v>
                </c:pt>
                <c:pt idx="301">
                  <c:v>72.459999999999994</c:v>
                </c:pt>
                <c:pt idx="302">
                  <c:v>72.48</c:v>
                </c:pt>
                <c:pt idx="303">
                  <c:v>72.510000000000005</c:v>
                </c:pt>
                <c:pt idx="304">
                  <c:v>72.52</c:v>
                </c:pt>
                <c:pt idx="305">
                  <c:v>72.53</c:v>
                </c:pt>
                <c:pt idx="306">
                  <c:v>72.540000000000006</c:v>
                </c:pt>
                <c:pt idx="307">
                  <c:v>72.540000000000006</c:v>
                </c:pt>
                <c:pt idx="308">
                  <c:v>72.540000000000006</c:v>
                </c:pt>
                <c:pt idx="309">
                  <c:v>72.53</c:v>
                </c:pt>
                <c:pt idx="310">
                  <c:v>72.53</c:v>
                </c:pt>
                <c:pt idx="311">
                  <c:v>72.52</c:v>
                </c:pt>
                <c:pt idx="312">
                  <c:v>72.52</c:v>
                </c:pt>
                <c:pt idx="313">
                  <c:v>72.510000000000005</c:v>
                </c:pt>
                <c:pt idx="314">
                  <c:v>72.5</c:v>
                </c:pt>
                <c:pt idx="315">
                  <c:v>72.489999999999995</c:v>
                </c:pt>
                <c:pt idx="316">
                  <c:v>72.48</c:v>
                </c:pt>
                <c:pt idx="317">
                  <c:v>72.47</c:v>
                </c:pt>
                <c:pt idx="318">
                  <c:v>72.459999999999994</c:v>
                </c:pt>
                <c:pt idx="319">
                  <c:v>72.45</c:v>
                </c:pt>
                <c:pt idx="320">
                  <c:v>72.430000000000007</c:v>
                </c:pt>
                <c:pt idx="321">
                  <c:v>72.430000000000007</c:v>
                </c:pt>
                <c:pt idx="322">
                  <c:v>72.400000000000006</c:v>
                </c:pt>
                <c:pt idx="323">
                  <c:v>72.400000000000006</c:v>
                </c:pt>
                <c:pt idx="324">
                  <c:v>72.39</c:v>
                </c:pt>
                <c:pt idx="325">
                  <c:v>72.37</c:v>
                </c:pt>
                <c:pt idx="326">
                  <c:v>72.37</c:v>
                </c:pt>
                <c:pt idx="327">
                  <c:v>72.36</c:v>
                </c:pt>
                <c:pt idx="328">
                  <c:v>72.37</c:v>
                </c:pt>
                <c:pt idx="329">
                  <c:v>72.37</c:v>
                </c:pt>
                <c:pt idx="330">
                  <c:v>72.37</c:v>
                </c:pt>
                <c:pt idx="331">
                  <c:v>72.38</c:v>
                </c:pt>
                <c:pt idx="332">
                  <c:v>72.38</c:v>
                </c:pt>
                <c:pt idx="333">
                  <c:v>72.39</c:v>
                </c:pt>
                <c:pt idx="334">
                  <c:v>72.38</c:v>
                </c:pt>
                <c:pt idx="335">
                  <c:v>72.39</c:v>
                </c:pt>
                <c:pt idx="336">
                  <c:v>72.39</c:v>
                </c:pt>
                <c:pt idx="337">
                  <c:v>72.37</c:v>
                </c:pt>
                <c:pt idx="338">
                  <c:v>72.37</c:v>
                </c:pt>
                <c:pt idx="339">
                  <c:v>72.36</c:v>
                </c:pt>
                <c:pt idx="340">
                  <c:v>72.36</c:v>
                </c:pt>
                <c:pt idx="341">
                  <c:v>72.34</c:v>
                </c:pt>
                <c:pt idx="342">
                  <c:v>72.34</c:v>
                </c:pt>
                <c:pt idx="343">
                  <c:v>72.34</c:v>
                </c:pt>
                <c:pt idx="344">
                  <c:v>72.33</c:v>
                </c:pt>
                <c:pt idx="345">
                  <c:v>72.319999999999993</c:v>
                </c:pt>
                <c:pt idx="346">
                  <c:v>72.31</c:v>
                </c:pt>
                <c:pt idx="347">
                  <c:v>72.3</c:v>
                </c:pt>
                <c:pt idx="348">
                  <c:v>72.290000000000006</c:v>
                </c:pt>
                <c:pt idx="349">
                  <c:v>72.290000000000006</c:v>
                </c:pt>
                <c:pt idx="350">
                  <c:v>72.28</c:v>
                </c:pt>
                <c:pt idx="351">
                  <c:v>72.28</c:v>
                </c:pt>
                <c:pt idx="352">
                  <c:v>72.27</c:v>
                </c:pt>
                <c:pt idx="353">
                  <c:v>72.27</c:v>
                </c:pt>
                <c:pt idx="354">
                  <c:v>72.260000000000005</c:v>
                </c:pt>
                <c:pt idx="355">
                  <c:v>72.27</c:v>
                </c:pt>
                <c:pt idx="356">
                  <c:v>72.260000000000005</c:v>
                </c:pt>
                <c:pt idx="357">
                  <c:v>72.25</c:v>
                </c:pt>
                <c:pt idx="358">
                  <c:v>72.25</c:v>
                </c:pt>
                <c:pt idx="359">
                  <c:v>72.25</c:v>
                </c:pt>
                <c:pt idx="360">
                  <c:v>72.239999999999995</c:v>
                </c:pt>
                <c:pt idx="361">
                  <c:v>72.23</c:v>
                </c:pt>
                <c:pt idx="362">
                  <c:v>72.209999999999994</c:v>
                </c:pt>
                <c:pt idx="363">
                  <c:v>72.19</c:v>
                </c:pt>
                <c:pt idx="364">
                  <c:v>72.180000000000007</c:v>
                </c:pt>
                <c:pt idx="365">
                  <c:v>72.150000000000006</c:v>
                </c:pt>
                <c:pt idx="366">
                  <c:v>72.13</c:v>
                </c:pt>
                <c:pt idx="367">
                  <c:v>72.11</c:v>
                </c:pt>
                <c:pt idx="368">
                  <c:v>72.099999999999994</c:v>
                </c:pt>
                <c:pt idx="369">
                  <c:v>72.08</c:v>
                </c:pt>
                <c:pt idx="370">
                  <c:v>72.08</c:v>
                </c:pt>
                <c:pt idx="371">
                  <c:v>72.069999999999993</c:v>
                </c:pt>
                <c:pt idx="372">
                  <c:v>72.069999999999993</c:v>
                </c:pt>
                <c:pt idx="373">
                  <c:v>72.05</c:v>
                </c:pt>
                <c:pt idx="374">
                  <c:v>72.05</c:v>
                </c:pt>
                <c:pt idx="375">
                  <c:v>72.05</c:v>
                </c:pt>
                <c:pt idx="376">
                  <c:v>72.05</c:v>
                </c:pt>
                <c:pt idx="377">
                  <c:v>72.05</c:v>
                </c:pt>
                <c:pt idx="378">
                  <c:v>72.06</c:v>
                </c:pt>
                <c:pt idx="379">
                  <c:v>72.08</c:v>
                </c:pt>
                <c:pt idx="380">
                  <c:v>72.09</c:v>
                </c:pt>
                <c:pt idx="381">
                  <c:v>72.099999999999994</c:v>
                </c:pt>
                <c:pt idx="382">
                  <c:v>72.11</c:v>
                </c:pt>
                <c:pt idx="383">
                  <c:v>72.12</c:v>
                </c:pt>
                <c:pt idx="384">
                  <c:v>72.12</c:v>
                </c:pt>
                <c:pt idx="385">
                  <c:v>72.14</c:v>
                </c:pt>
                <c:pt idx="386">
                  <c:v>72.150000000000006</c:v>
                </c:pt>
                <c:pt idx="387">
                  <c:v>72.150000000000006</c:v>
                </c:pt>
                <c:pt idx="388">
                  <c:v>72.150000000000006</c:v>
                </c:pt>
                <c:pt idx="389">
                  <c:v>72.16</c:v>
                </c:pt>
                <c:pt idx="390">
                  <c:v>72.14</c:v>
                </c:pt>
                <c:pt idx="391">
                  <c:v>72.14</c:v>
                </c:pt>
                <c:pt idx="392">
                  <c:v>72.14</c:v>
                </c:pt>
                <c:pt idx="393">
                  <c:v>72.11</c:v>
                </c:pt>
                <c:pt idx="394">
                  <c:v>72.11</c:v>
                </c:pt>
                <c:pt idx="395">
                  <c:v>72.09</c:v>
                </c:pt>
                <c:pt idx="396">
                  <c:v>72.069999999999993</c:v>
                </c:pt>
                <c:pt idx="397">
                  <c:v>72.06</c:v>
                </c:pt>
                <c:pt idx="398">
                  <c:v>72.040000000000006</c:v>
                </c:pt>
                <c:pt idx="399">
                  <c:v>72.02</c:v>
                </c:pt>
                <c:pt idx="400">
                  <c:v>72.010000000000005</c:v>
                </c:pt>
                <c:pt idx="401">
                  <c:v>71.98</c:v>
                </c:pt>
                <c:pt idx="402">
                  <c:v>71.98</c:v>
                </c:pt>
                <c:pt idx="403">
                  <c:v>71.959999999999994</c:v>
                </c:pt>
                <c:pt idx="404">
                  <c:v>71.95</c:v>
                </c:pt>
                <c:pt idx="405">
                  <c:v>71.930000000000007</c:v>
                </c:pt>
                <c:pt idx="406">
                  <c:v>71.92</c:v>
                </c:pt>
                <c:pt idx="407">
                  <c:v>71.92</c:v>
                </c:pt>
                <c:pt idx="408">
                  <c:v>71.91</c:v>
                </c:pt>
                <c:pt idx="409">
                  <c:v>71.91</c:v>
                </c:pt>
                <c:pt idx="410">
                  <c:v>71.92</c:v>
                </c:pt>
                <c:pt idx="411">
                  <c:v>71.930000000000007</c:v>
                </c:pt>
                <c:pt idx="412">
                  <c:v>71.94</c:v>
                </c:pt>
                <c:pt idx="413">
                  <c:v>71.95</c:v>
                </c:pt>
                <c:pt idx="414">
                  <c:v>71.959999999999994</c:v>
                </c:pt>
                <c:pt idx="415">
                  <c:v>71.97</c:v>
                </c:pt>
                <c:pt idx="416">
                  <c:v>71.98</c:v>
                </c:pt>
                <c:pt idx="417">
                  <c:v>71.989999999999995</c:v>
                </c:pt>
                <c:pt idx="418">
                  <c:v>72</c:v>
                </c:pt>
                <c:pt idx="419">
                  <c:v>72</c:v>
                </c:pt>
                <c:pt idx="420">
                  <c:v>72</c:v>
                </c:pt>
                <c:pt idx="421">
                  <c:v>72.010000000000005</c:v>
                </c:pt>
                <c:pt idx="422">
                  <c:v>72.010000000000005</c:v>
                </c:pt>
                <c:pt idx="423">
                  <c:v>72.010000000000005</c:v>
                </c:pt>
                <c:pt idx="424">
                  <c:v>72.010000000000005</c:v>
                </c:pt>
                <c:pt idx="425">
                  <c:v>72.02</c:v>
                </c:pt>
                <c:pt idx="426">
                  <c:v>72.02</c:v>
                </c:pt>
                <c:pt idx="427">
                  <c:v>72.03</c:v>
                </c:pt>
                <c:pt idx="428">
                  <c:v>72.010000000000005</c:v>
                </c:pt>
                <c:pt idx="429">
                  <c:v>72.02</c:v>
                </c:pt>
                <c:pt idx="430">
                  <c:v>72.010000000000005</c:v>
                </c:pt>
                <c:pt idx="431">
                  <c:v>72</c:v>
                </c:pt>
                <c:pt idx="432">
                  <c:v>71.98</c:v>
                </c:pt>
                <c:pt idx="433">
                  <c:v>71.959999999999994</c:v>
                </c:pt>
                <c:pt idx="434">
                  <c:v>71.95</c:v>
                </c:pt>
                <c:pt idx="435">
                  <c:v>71.92</c:v>
                </c:pt>
                <c:pt idx="436">
                  <c:v>71.91</c:v>
                </c:pt>
                <c:pt idx="437">
                  <c:v>71.91</c:v>
                </c:pt>
                <c:pt idx="438">
                  <c:v>71.900000000000006</c:v>
                </c:pt>
                <c:pt idx="439">
                  <c:v>71.89</c:v>
                </c:pt>
                <c:pt idx="440">
                  <c:v>71.89</c:v>
                </c:pt>
                <c:pt idx="441">
                  <c:v>71.89</c:v>
                </c:pt>
                <c:pt idx="442">
                  <c:v>71.89</c:v>
                </c:pt>
                <c:pt idx="443">
                  <c:v>71.88</c:v>
                </c:pt>
                <c:pt idx="444">
                  <c:v>71.89</c:v>
                </c:pt>
                <c:pt idx="445">
                  <c:v>71.89</c:v>
                </c:pt>
                <c:pt idx="446">
                  <c:v>71.89</c:v>
                </c:pt>
                <c:pt idx="447">
                  <c:v>71.89</c:v>
                </c:pt>
                <c:pt idx="448">
                  <c:v>71.89</c:v>
                </c:pt>
                <c:pt idx="449">
                  <c:v>71.900000000000006</c:v>
                </c:pt>
                <c:pt idx="450">
                  <c:v>71.89</c:v>
                </c:pt>
                <c:pt idx="451">
                  <c:v>71.89</c:v>
                </c:pt>
                <c:pt idx="452">
                  <c:v>71.89</c:v>
                </c:pt>
                <c:pt idx="453">
                  <c:v>71.89</c:v>
                </c:pt>
                <c:pt idx="454">
                  <c:v>71.900000000000006</c:v>
                </c:pt>
                <c:pt idx="455">
                  <c:v>71.900000000000006</c:v>
                </c:pt>
                <c:pt idx="456">
                  <c:v>71.91</c:v>
                </c:pt>
                <c:pt idx="457">
                  <c:v>71.89</c:v>
                </c:pt>
                <c:pt idx="458">
                  <c:v>71.900000000000006</c:v>
                </c:pt>
                <c:pt idx="459">
                  <c:v>71.900000000000006</c:v>
                </c:pt>
                <c:pt idx="460">
                  <c:v>71.92</c:v>
                </c:pt>
                <c:pt idx="461">
                  <c:v>71.91</c:v>
                </c:pt>
                <c:pt idx="462">
                  <c:v>71.91</c:v>
                </c:pt>
                <c:pt idx="463">
                  <c:v>71.91</c:v>
                </c:pt>
                <c:pt idx="464">
                  <c:v>71.91</c:v>
                </c:pt>
                <c:pt idx="465">
                  <c:v>71.91</c:v>
                </c:pt>
                <c:pt idx="466">
                  <c:v>71.900000000000006</c:v>
                </c:pt>
                <c:pt idx="467">
                  <c:v>71.88</c:v>
                </c:pt>
                <c:pt idx="468">
                  <c:v>71.88</c:v>
                </c:pt>
                <c:pt idx="469">
                  <c:v>71.87</c:v>
                </c:pt>
                <c:pt idx="470">
                  <c:v>71.86</c:v>
                </c:pt>
                <c:pt idx="471">
                  <c:v>71.849999999999994</c:v>
                </c:pt>
                <c:pt idx="472">
                  <c:v>71.849999999999994</c:v>
                </c:pt>
                <c:pt idx="473">
                  <c:v>71.849999999999994</c:v>
                </c:pt>
                <c:pt idx="474">
                  <c:v>71.849999999999994</c:v>
                </c:pt>
                <c:pt idx="475">
                  <c:v>71.84</c:v>
                </c:pt>
                <c:pt idx="476">
                  <c:v>71.83</c:v>
                </c:pt>
                <c:pt idx="477">
                  <c:v>71.8</c:v>
                </c:pt>
                <c:pt idx="478">
                  <c:v>71.790000000000006</c:v>
                </c:pt>
                <c:pt idx="479">
                  <c:v>71.790000000000006</c:v>
                </c:pt>
                <c:pt idx="480">
                  <c:v>71.78</c:v>
                </c:pt>
                <c:pt idx="481">
                  <c:v>71.77</c:v>
                </c:pt>
                <c:pt idx="482">
                  <c:v>71.77</c:v>
                </c:pt>
                <c:pt idx="483">
                  <c:v>71.760000000000005</c:v>
                </c:pt>
                <c:pt idx="484">
                  <c:v>71.75</c:v>
                </c:pt>
                <c:pt idx="485">
                  <c:v>71.75</c:v>
                </c:pt>
                <c:pt idx="486">
                  <c:v>71.760000000000005</c:v>
                </c:pt>
                <c:pt idx="487">
                  <c:v>71.760000000000005</c:v>
                </c:pt>
                <c:pt idx="488">
                  <c:v>71.77</c:v>
                </c:pt>
                <c:pt idx="489">
                  <c:v>71.77</c:v>
                </c:pt>
                <c:pt idx="490">
                  <c:v>71.77</c:v>
                </c:pt>
                <c:pt idx="491">
                  <c:v>71.77</c:v>
                </c:pt>
                <c:pt idx="492">
                  <c:v>71.77</c:v>
                </c:pt>
                <c:pt idx="493">
                  <c:v>71.78</c:v>
                </c:pt>
                <c:pt idx="494">
                  <c:v>71.77</c:v>
                </c:pt>
                <c:pt idx="495">
                  <c:v>71.78</c:v>
                </c:pt>
                <c:pt idx="496">
                  <c:v>71.77</c:v>
                </c:pt>
                <c:pt idx="497">
                  <c:v>71.78</c:v>
                </c:pt>
                <c:pt idx="498">
                  <c:v>71.790000000000006</c:v>
                </c:pt>
                <c:pt idx="499">
                  <c:v>71.790000000000006</c:v>
                </c:pt>
                <c:pt idx="500">
                  <c:v>71.8</c:v>
                </c:pt>
                <c:pt idx="501">
                  <c:v>71.8</c:v>
                </c:pt>
                <c:pt idx="502">
                  <c:v>71.8</c:v>
                </c:pt>
                <c:pt idx="503">
                  <c:v>71.790000000000006</c:v>
                </c:pt>
                <c:pt idx="504">
                  <c:v>71.77</c:v>
                </c:pt>
                <c:pt idx="505">
                  <c:v>71.75</c:v>
                </c:pt>
                <c:pt idx="506">
                  <c:v>71.73</c:v>
                </c:pt>
                <c:pt idx="507">
                  <c:v>71.709999999999994</c:v>
                </c:pt>
                <c:pt idx="508">
                  <c:v>71.709999999999994</c:v>
                </c:pt>
                <c:pt idx="509">
                  <c:v>71.69</c:v>
                </c:pt>
                <c:pt idx="510">
                  <c:v>71.67</c:v>
                </c:pt>
                <c:pt idx="511">
                  <c:v>71.650000000000006</c:v>
                </c:pt>
                <c:pt idx="512">
                  <c:v>71.63</c:v>
                </c:pt>
                <c:pt idx="513">
                  <c:v>71.61</c:v>
                </c:pt>
                <c:pt idx="514">
                  <c:v>71.59</c:v>
                </c:pt>
                <c:pt idx="515">
                  <c:v>71.569999999999993</c:v>
                </c:pt>
                <c:pt idx="516">
                  <c:v>71.56</c:v>
                </c:pt>
                <c:pt idx="517">
                  <c:v>71.540000000000006</c:v>
                </c:pt>
                <c:pt idx="518">
                  <c:v>71.53</c:v>
                </c:pt>
                <c:pt idx="519">
                  <c:v>71.52</c:v>
                </c:pt>
                <c:pt idx="520">
                  <c:v>71.5</c:v>
                </c:pt>
                <c:pt idx="521">
                  <c:v>71.489999999999995</c:v>
                </c:pt>
                <c:pt idx="522">
                  <c:v>71.489999999999995</c:v>
                </c:pt>
                <c:pt idx="523">
                  <c:v>71.48</c:v>
                </c:pt>
                <c:pt idx="524">
                  <c:v>71.47</c:v>
                </c:pt>
                <c:pt idx="525">
                  <c:v>71.459999999999994</c:v>
                </c:pt>
                <c:pt idx="526">
                  <c:v>71.45</c:v>
                </c:pt>
                <c:pt idx="527">
                  <c:v>71.459999999999994</c:v>
                </c:pt>
                <c:pt idx="528">
                  <c:v>71.45</c:v>
                </c:pt>
                <c:pt idx="529">
                  <c:v>71.45</c:v>
                </c:pt>
                <c:pt idx="530">
                  <c:v>71.44</c:v>
                </c:pt>
                <c:pt idx="531">
                  <c:v>71.430000000000007</c:v>
                </c:pt>
                <c:pt idx="532">
                  <c:v>71.44</c:v>
                </c:pt>
                <c:pt idx="533">
                  <c:v>71.41</c:v>
                </c:pt>
                <c:pt idx="534">
                  <c:v>71.42</c:v>
                </c:pt>
                <c:pt idx="535">
                  <c:v>71.41</c:v>
                </c:pt>
                <c:pt idx="536">
                  <c:v>71.42</c:v>
                </c:pt>
                <c:pt idx="537">
                  <c:v>71.430000000000007</c:v>
                </c:pt>
                <c:pt idx="538">
                  <c:v>71.44</c:v>
                </c:pt>
                <c:pt idx="539">
                  <c:v>71.45</c:v>
                </c:pt>
                <c:pt idx="540">
                  <c:v>71.45</c:v>
                </c:pt>
                <c:pt idx="541">
                  <c:v>71.459999999999994</c:v>
                </c:pt>
                <c:pt idx="542">
                  <c:v>71.44</c:v>
                </c:pt>
                <c:pt idx="543">
                  <c:v>71.430000000000007</c:v>
                </c:pt>
                <c:pt idx="544">
                  <c:v>71.400000000000006</c:v>
                </c:pt>
                <c:pt idx="545">
                  <c:v>71.39</c:v>
                </c:pt>
                <c:pt idx="546">
                  <c:v>71.37</c:v>
                </c:pt>
                <c:pt idx="547">
                  <c:v>71.36</c:v>
                </c:pt>
                <c:pt idx="548">
                  <c:v>71.34</c:v>
                </c:pt>
                <c:pt idx="549">
                  <c:v>71.319999999999993</c:v>
                </c:pt>
                <c:pt idx="550">
                  <c:v>71.3</c:v>
                </c:pt>
                <c:pt idx="551">
                  <c:v>71.31</c:v>
                </c:pt>
                <c:pt idx="552">
                  <c:v>71.3</c:v>
                </c:pt>
                <c:pt idx="553">
                  <c:v>71.3</c:v>
                </c:pt>
                <c:pt idx="554">
                  <c:v>71.290000000000006</c:v>
                </c:pt>
                <c:pt idx="555">
                  <c:v>71.290000000000006</c:v>
                </c:pt>
                <c:pt idx="556">
                  <c:v>71.31</c:v>
                </c:pt>
                <c:pt idx="557">
                  <c:v>71.31</c:v>
                </c:pt>
                <c:pt idx="558">
                  <c:v>71.319999999999993</c:v>
                </c:pt>
                <c:pt idx="559">
                  <c:v>71.31</c:v>
                </c:pt>
                <c:pt idx="560">
                  <c:v>71.31</c:v>
                </c:pt>
                <c:pt idx="561">
                  <c:v>71.3</c:v>
                </c:pt>
                <c:pt idx="562">
                  <c:v>71.319999999999993</c:v>
                </c:pt>
                <c:pt idx="563">
                  <c:v>71.33</c:v>
                </c:pt>
                <c:pt idx="564">
                  <c:v>71.33</c:v>
                </c:pt>
                <c:pt idx="565">
                  <c:v>71.349999999999994</c:v>
                </c:pt>
                <c:pt idx="566">
                  <c:v>71.34</c:v>
                </c:pt>
                <c:pt idx="567">
                  <c:v>71.34</c:v>
                </c:pt>
                <c:pt idx="568">
                  <c:v>71.33</c:v>
                </c:pt>
                <c:pt idx="569">
                  <c:v>71.319999999999993</c:v>
                </c:pt>
                <c:pt idx="570">
                  <c:v>71.3</c:v>
                </c:pt>
                <c:pt idx="571">
                  <c:v>71.28</c:v>
                </c:pt>
                <c:pt idx="572">
                  <c:v>71.260000000000005</c:v>
                </c:pt>
                <c:pt idx="573">
                  <c:v>71.260000000000005</c:v>
                </c:pt>
                <c:pt idx="574">
                  <c:v>71.25</c:v>
                </c:pt>
                <c:pt idx="575">
                  <c:v>71.25</c:v>
                </c:pt>
                <c:pt idx="576">
                  <c:v>71.239999999999995</c:v>
                </c:pt>
                <c:pt idx="577">
                  <c:v>71.239999999999995</c:v>
                </c:pt>
                <c:pt idx="578">
                  <c:v>71.22</c:v>
                </c:pt>
                <c:pt idx="579">
                  <c:v>71.22</c:v>
                </c:pt>
                <c:pt idx="580">
                  <c:v>71.209999999999994</c:v>
                </c:pt>
                <c:pt idx="581">
                  <c:v>71.2</c:v>
                </c:pt>
                <c:pt idx="582">
                  <c:v>71.2</c:v>
                </c:pt>
                <c:pt idx="583">
                  <c:v>71.2</c:v>
                </c:pt>
                <c:pt idx="584">
                  <c:v>71.2</c:v>
                </c:pt>
                <c:pt idx="585">
                  <c:v>71.2</c:v>
                </c:pt>
                <c:pt idx="586">
                  <c:v>71.209999999999994</c:v>
                </c:pt>
                <c:pt idx="587">
                  <c:v>71.209999999999994</c:v>
                </c:pt>
                <c:pt idx="588">
                  <c:v>71.22</c:v>
                </c:pt>
                <c:pt idx="589">
                  <c:v>71.209999999999994</c:v>
                </c:pt>
                <c:pt idx="590">
                  <c:v>71.209999999999994</c:v>
                </c:pt>
                <c:pt idx="591">
                  <c:v>71.209999999999994</c:v>
                </c:pt>
                <c:pt idx="592">
                  <c:v>71.209999999999994</c:v>
                </c:pt>
                <c:pt idx="593">
                  <c:v>71.209999999999994</c:v>
                </c:pt>
                <c:pt idx="594">
                  <c:v>71.19</c:v>
                </c:pt>
                <c:pt idx="595">
                  <c:v>71.180000000000007</c:v>
                </c:pt>
                <c:pt idx="596">
                  <c:v>71.16</c:v>
                </c:pt>
                <c:pt idx="597">
                  <c:v>71.16</c:v>
                </c:pt>
                <c:pt idx="598">
                  <c:v>71.14</c:v>
                </c:pt>
                <c:pt idx="599">
                  <c:v>71.13</c:v>
                </c:pt>
                <c:pt idx="600">
                  <c:v>71.13</c:v>
                </c:pt>
                <c:pt idx="601">
                  <c:v>71.12</c:v>
                </c:pt>
                <c:pt idx="602">
                  <c:v>71.12</c:v>
                </c:pt>
                <c:pt idx="603">
                  <c:v>71.13</c:v>
                </c:pt>
                <c:pt idx="604">
                  <c:v>71.14</c:v>
                </c:pt>
                <c:pt idx="605">
                  <c:v>71.150000000000006</c:v>
                </c:pt>
                <c:pt idx="606">
                  <c:v>71.16</c:v>
                </c:pt>
                <c:pt idx="607">
                  <c:v>71.2</c:v>
                </c:pt>
                <c:pt idx="608">
                  <c:v>71.209999999999994</c:v>
                </c:pt>
                <c:pt idx="609">
                  <c:v>71.23</c:v>
                </c:pt>
                <c:pt idx="610">
                  <c:v>71.22</c:v>
                </c:pt>
                <c:pt idx="611">
                  <c:v>71.22</c:v>
                </c:pt>
                <c:pt idx="612">
                  <c:v>71.22</c:v>
                </c:pt>
                <c:pt idx="613">
                  <c:v>71.209999999999994</c:v>
                </c:pt>
                <c:pt idx="614">
                  <c:v>71.209999999999994</c:v>
                </c:pt>
                <c:pt idx="615">
                  <c:v>71.2</c:v>
                </c:pt>
                <c:pt idx="616">
                  <c:v>71.2</c:v>
                </c:pt>
                <c:pt idx="617">
                  <c:v>71.19</c:v>
                </c:pt>
                <c:pt idx="618">
                  <c:v>71.2</c:v>
                </c:pt>
                <c:pt idx="619">
                  <c:v>71.2</c:v>
                </c:pt>
                <c:pt idx="620">
                  <c:v>71.19</c:v>
                </c:pt>
                <c:pt idx="621">
                  <c:v>71.19</c:v>
                </c:pt>
                <c:pt idx="622">
                  <c:v>71.2</c:v>
                </c:pt>
                <c:pt idx="623">
                  <c:v>71.19</c:v>
                </c:pt>
                <c:pt idx="624">
                  <c:v>71.180000000000007</c:v>
                </c:pt>
                <c:pt idx="625">
                  <c:v>71.180000000000007</c:v>
                </c:pt>
                <c:pt idx="626">
                  <c:v>71.17</c:v>
                </c:pt>
                <c:pt idx="627">
                  <c:v>71.16</c:v>
                </c:pt>
                <c:pt idx="628">
                  <c:v>71.150000000000006</c:v>
                </c:pt>
                <c:pt idx="629">
                  <c:v>71.13</c:v>
                </c:pt>
                <c:pt idx="630">
                  <c:v>71.099999999999994</c:v>
                </c:pt>
                <c:pt idx="631">
                  <c:v>71.069999999999993</c:v>
                </c:pt>
                <c:pt idx="632">
                  <c:v>71.03</c:v>
                </c:pt>
                <c:pt idx="633">
                  <c:v>71</c:v>
                </c:pt>
                <c:pt idx="634">
                  <c:v>70.989999999999995</c:v>
                </c:pt>
                <c:pt idx="635">
                  <c:v>70.97</c:v>
                </c:pt>
                <c:pt idx="636">
                  <c:v>70.959999999999994</c:v>
                </c:pt>
                <c:pt idx="637">
                  <c:v>70.94</c:v>
                </c:pt>
                <c:pt idx="638">
                  <c:v>70.95</c:v>
                </c:pt>
                <c:pt idx="639">
                  <c:v>70.94</c:v>
                </c:pt>
                <c:pt idx="640">
                  <c:v>70.95</c:v>
                </c:pt>
                <c:pt idx="641">
                  <c:v>70.95</c:v>
                </c:pt>
                <c:pt idx="642">
                  <c:v>70.959999999999994</c:v>
                </c:pt>
                <c:pt idx="643">
                  <c:v>70.94</c:v>
                </c:pt>
                <c:pt idx="644">
                  <c:v>70.94</c:v>
                </c:pt>
                <c:pt idx="645">
                  <c:v>70.930000000000007</c:v>
                </c:pt>
                <c:pt idx="646">
                  <c:v>70.92</c:v>
                </c:pt>
                <c:pt idx="647">
                  <c:v>70.92</c:v>
                </c:pt>
                <c:pt idx="648">
                  <c:v>70.89</c:v>
                </c:pt>
                <c:pt idx="649">
                  <c:v>70.91</c:v>
                </c:pt>
                <c:pt idx="650">
                  <c:v>70.91</c:v>
                </c:pt>
                <c:pt idx="651">
                  <c:v>70.91</c:v>
                </c:pt>
                <c:pt idx="652">
                  <c:v>70.91</c:v>
                </c:pt>
                <c:pt idx="653">
                  <c:v>70.92</c:v>
                </c:pt>
                <c:pt idx="654">
                  <c:v>70.92</c:v>
                </c:pt>
                <c:pt idx="655">
                  <c:v>70.94</c:v>
                </c:pt>
                <c:pt idx="656">
                  <c:v>70.930000000000007</c:v>
                </c:pt>
                <c:pt idx="657">
                  <c:v>70.930000000000007</c:v>
                </c:pt>
                <c:pt idx="658">
                  <c:v>70.94</c:v>
                </c:pt>
                <c:pt idx="659">
                  <c:v>70.930000000000007</c:v>
                </c:pt>
                <c:pt idx="660">
                  <c:v>70.92</c:v>
                </c:pt>
                <c:pt idx="661">
                  <c:v>70.930000000000007</c:v>
                </c:pt>
                <c:pt idx="662">
                  <c:v>70.91</c:v>
                </c:pt>
                <c:pt idx="663">
                  <c:v>70.89</c:v>
                </c:pt>
                <c:pt idx="664">
                  <c:v>70.89</c:v>
                </c:pt>
                <c:pt idx="665">
                  <c:v>70.89</c:v>
                </c:pt>
                <c:pt idx="666">
                  <c:v>70.89</c:v>
                </c:pt>
                <c:pt idx="667">
                  <c:v>70.92</c:v>
                </c:pt>
                <c:pt idx="668">
                  <c:v>70.92</c:v>
                </c:pt>
                <c:pt idx="669">
                  <c:v>70.95</c:v>
                </c:pt>
                <c:pt idx="670">
                  <c:v>70.95</c:v>
                </c:pt>
                <c:pt idx="671">
                  <c:v>70.959999999999994</c:v>
                </c:pt>
                <c:pt idx="672">
                  <c:v>70.94</c:v>
                </c:pt>
                <c:pt idx="673">
                  <c:v>70.92</c:v>
                </c:pt>
                <c:pt idx="674">
                  <c:v>70.900000000000006</c:v>
                </c:pt>
                <c:pt idx="675">
                  <c:v>70.89</c:v>
                </c:pt>
                <c:pt idx="676">
                  <c:v>70.900000000000006</c:v>
                </c:pt>
                <c:pt idx="677">
                  <c:v>70.89</c:v>
                </c:pt>
                <c:pt idx="678">
                  <c:v>70.88</c:v>
                </c:pt>
                <c:pt idx="679">
                  <c:v>70.86</c:v>
                </c:pt>
                <c:pt idx="680">
                  <c:v>70.87</c:v>
                </c:pt>
                <c:pt idx="681">
                  <c:v>70.88</c:v>
                </c:pt>
                <c:pt idx="682">
                  <c:v>70.92</c:v>
                </c:pt>
                <c:pt idx="683">
                  <c:v>70.930000000000007</c:v>
                </c:pt>
                <c:pt idx="684">
                  <c:v>70.94</c:v>
                </c:pt>
                <c:pt idx="685">
                  <c:v>70.95</c:v>
                </c:pt>
                <c:pt idx="686">
                  <c:v>70.930000000000007</c:v>
                </c:pt>
                <c:pt idx="687">
                  <c:v>70.94</c:v>
                </c:pt>
                <c:pt idx="688">
                  <c:v>70.95</c:v>
                </c:pt>
                <c:pt idx="689">
                  <c:v>70.930000000000007</c:v>
                </c:pt>
                <c:pt idx="690">
                  <c:v>70.94</c:v>
                </c:pt>
                <c:pt idx="691">
                  <c:v>70.930000000000007</c:v>
                </c:pt>
                <c:pt idx="692">
                  <c:v>70.94</c:v>
                </c:pt>
                <c:pt idx="693">
                  <c:v>70.95</c:v>
                </c:pt>
                <c:pt idx="694">
                  <c:v>70.930000000000007</c:v>
                </c:pt>
                <c:pt idx="695">
                  <c:v>70.94</c:v>
                </c:pt>
                <c:pt idx="696">
                  <c:v>70.95</c:v>
                </c:pt>
                <c:pt idx="697">
                  <c:v>70.92</c:v>
                </c:pt>
                <c:pt idx="698">
                  <c:v>70.92</c:v>
                </c:pt>
                <c:pt idx="699">
                  <c:v>70.92</c:v>
                </c:pt>
                <c:pt idx="700">
                  <c:v>70.900000000000006</c:v>
                </c:pt>
                <c:pt idx="701">
                  <c:v>70.900000000000006</c:v>
                </c:pt>
                <c:pt idx="702">
                  <c:v>70.88</c:v>
                </c:pt>
                <c:pt idx="703">
                  <c:v>70.86</c:v>
                </c:pt>
                <c:pt idx="704">
                  <c:v>70.84</c:v>
                </c:pt>
                <c:pt idx="705">
                  <c:v>70.849999999999994</c:v>
                </c:pt>
                <c:pt idx="706">
                  <c:v>70.849999999999994</c:v>
                </c:pt>
                <c:pt idx="707">
                  <c:v>70.86</c:v>
                </c:pt>
                <c:pt idx="708">
                  <c:v>70.83</c:v>
                </c:pt>
                <c:pt idx="709">
                  <c:v>70.84</c:v>
                </c:pt>
                <c:pt idx="710">
                  <c:v>70.849999999999994</c:v>
                </c:pt>
                <c:pt idx="711">
                  <c:v>70.86</c:v>
                </c:pt>
                <c:pt idx="712">
                  <c:v>70.84</c:v>
                </c:pt>
                <c:pt idx="713">
                  <c:v>70.84</c:v>
                </c:pt>
                <c:pt idx="714">
                  <c:v>70.819999999999993</c:v>
                </c:pt>
                <c:pt idx="715">
                  <c:v>70.819999999999993</c:v>
                </c:pt>
                <c:pt idx="716">
                  <c:v>70.819999999999993</c:v>
                </c:pt>
                <c:pt idx="717">
                  <c:v>70.8</c:v>
                </c:pt>
                <c:pt idx="718">
                  <c:v>70.8</c:v>
                </c:pt>
                <c:pt idx="719">
                  <c:v>70.78</c:v>
                </c:pt>
                <c:pt idx="720">
                  <c:v>70.78</c:v>
                </c:pt>
                <c:pt idx="721">
                  <c:v>70.760000000000005</c:v>
                </c:pt>
                <c:pt idx="722">
                  <c:v>70.760000000000005</c:v>
                </c:pt>
                <c:pt idx="723">
                  <c:v>70.73</c:v>
                </c:pt>
                <c:pt idx="724">
                  <c:v>70.739999999999995</c:v>
                </c:pt>
                <c:pt idx="725">
                  <c:v>70.7</c:v>
                </c:pt>
                <c:pt idx="726">
                  <c:v>70.680000000000007</c:v>
                </c:pt>
                <c:pt idx="727">
                  <c:v>70.650000000000006</c:v>
                </c:pt>
                <c:pt idx="728">
                  <c:v>70.62</c:v>
                </c:pt>
                <c:pt idx="729">
                  <c:v>70.59</c:v>
                </c:pt>
                <c:pt idx="730">
                  <c:v>70.58</c:v>
                </c:pt>
                <c:pt idx="731">
                  <c:v>70.55</c:v>
                </c:pt>
                <c:pt idx="732">
                  <c:v>70.55</c:v>
                </c:pt>
                <c:pt idx="733">
                  <c:v>70.52</c:v>
                </c:pt>
                <c:pt idx="734">
                  <c:v>70.52</c:v>
                </c:pt>
                <c:pt idx="735">
                  <c:v>70.52</c:v>
                </c:pt>
                <c:pt idx="736">
                  <c:v>70.52</c:v>
                </c:pt>
                <c:pt idx="737">
                  <c:v>70.52</c:v>
                </c:pt>
                <c:pt idx="738">
                  <c:v>70.52</c:v>
                </c:pt>
                <c:pt idx="739">
                  <c:v>70.55</c:v>
                </c:pt>
                <c:pt idx="740">
                  <c:v>70.55</c:v>
                </c:pt>
                <c:pt idx="741">
                  <c:v>70.59</c:v>
                </c:pt>
                <c:pt idx="742">
                  <c:v>70.58</c:v>
                </c:pt>
                <c:pt idx="743">
                  <c:v>70.59</c:v>
                </c:pt>
                <c:pt idx="744">
                  <c:v>70.62</c:v>
                </c:pt>
                <c:pt idx="745">
                  <c:v>70.62</c:v>
                </c:pt>
                <c:pt idx="746">
                  <c:v>70.62</c:v>
                </c:pt>
                <c:pt idx="747">
                  <c:v>70.59</c:v>
                </c:pt>
                <c:pt idx="748">
                  <c:v>70.59</c:v>
                </c:pt>
                <c:pt idx="749">
                  <c:v>70.58</c:v>
                </c:pt>
                <c:pt idx="750">
                  <c:v>70.58</c:v>
                </c:pt>
                <c:pt idx="751">
                  <c:v>70.540000000000006</c:v>
                </c:pt>
                <c:pt idx="752">
                  <c:v>70.53</c:v>
                </c:pt>
                <c:pt idx="753">
                  <c:v>70.5</c:v>
                </c:pt>
                <c:pt idx="754">
                  <c:v>70.489999999999995</c:v>
                </c:pt>
                <c:pt idx="755">
                  <c:v>70.45</c:v>
                </c:pt>
                <c:pt idx="756">
                  <c:v>70.44</c:v>
                </c:pt>
                <c:pt idx="757">
                  <c:v>70.430000000000007</c:v>
                </c:pt>
                <c:pt idx="758">
                  <c:v>70.42</c:v>
                </c:pt>
                <c:pt idx="759">
                  <c:v>70.41</c:v>
                </c:pt>
                <c:pt idx="760">
                  <c:v>70.44</c:v>
                </c:pt>
                <c:pt idx="761">
                  <c:v>70.430000000000007</c:v>
                </c:pt>
                <c:pt idx="762">
                  <c:v>70.39</c:v>
                </c:pt>
                <c:pt idx="763">
                  <c:v>70.38</c:v>
                </c:pt>
                <c:pt idx="764">
                  <c:v>70.33</c:v>
                </c:pt>
                <c:pt idx="765">
                  <c:v>70.28</c:v>
                </c:pt>
                <c:pt idx="766">
                  <c:v>70.23</c:v>
                </c:pt>
                <c:pt idx="767">
                  <c:v>70.19</c:v>
                </c:pt>
                <c:pt idx="768">
                  <c:v>70.180000000000007</c:v>
                </c:pt>
                <c:pt idx="769">
                  <c:v>70.16</c:v>
                </c:pt>
                <c:pt idx="770">
                  <c:v>70.12</c:v>
                </c:pt>
                <c:pt idx="771">
                  <c:v>70.14</c:v>
                </c:pt>
                <c:pt idx="772">
                  <c:v>70.12</c:v>
                </c:pt>
                <c:pt idx="773">
                  <c:v>70.11</c:v>
                </c:pt>
                <c:pt idx="774">
                  <c:v>70.09</c:v>
                </c:pt>
                <c:pt idx="775">
                  <c:v>70.08</c:v>
                </c:pt>
                <c:pt idx="776">
                  <c:v>70.099999999999994</c:v>
                </c:pt>
                <c:pt idx="777">
                  <c:v>70.12</c:v>
                </c:pt>
                <c:pt idx="778">
                  <c:v>70.11</c:v>
                </c:pt>
                <c:pt idx="779">
                  <c:v>70.14</c:v>
                </c:pt>
                <c:pt idx="780">
                  <c:v>70.150000000000006</c:v>
                </c:pt>
                <c:pt idx="781">
                  <c:v>70.150000000000006</c:v>
                </c:pt>
                <c:pt idx="782">
                  <c:v>70.17</c:v>
                </c:pt>
                <c:pt idx="783">
                  <c:v>70.2</c:v>
                </c:pt>
                <c:pt idx="784">
                  <c:v>70.23</c:v>
                </c:pt>
                <c:pt idx="785">
                  <c:v>70.25</c:v>
                </c:pt>
                <c:pt idx="786">
                  <c:v>70.239999999999995</c:v>
                </c:pt>
                <c:pt idx="787">
                  <c:v>70.260000000000005</c:v>
                </c:pt>
                <c:pt idx="788">
                  <c:v>70.25</c:v>
                </c:pt>
                <c:pt idx="789">
                  <c:v>70.19</c:v>
                </c:pt>
                <c:pt idx="790">
                  <c:v>70.17</c:v>
                </c:pt>
                <c:pt idx="791">
                  <c:v>70.150000000000006</c:v>
                </c:pt>
                <c:pt idx="792">
                  <c:v>70.08</c:v>
                </c:pt>
                <c:pt idx="793">
                  <c:v>70.06</c:v>
                </c:pt>
                <c:pt idx="794">
                  <c:v>70</c:v>
                </c:pt>
                <c:pt idx="795">
                  <c:v>69.98</c:v>
                </c:pt>
                <c:pt idx="796">
                  <c:v>69.91</c:v>
                </c:pt>
                <c:pt idx="797">
                  <c:v>69.89</c:v>
                </c:pt>
                <c:pt idx="798">
                  <c:v>69.900000000000006</c:v>
                </c:pt>
                <c:pt idx="799">
                  <c:v>69.87</c:v>
                </c:pt>
                <c:pt idx="800">
                  <c:v>69.900000000000006</c:v>
                </c:pt>
                <c:pt idx="801">
                  <c:v>69.88</c:v>
                </c:pt>
                <c:pt idx="802">
                  <c:v>69.86</c:v>
                </c:pt>
                <c:pt idx="803">
                  <c:v>69.83</c:v>
                </c:pt>
                <c:pt idx="804">
                  <c:v>69.77</c:v>
                </c:pt>
                <c:pt idx="805">
                  <c:v>69.75</c:v>
                </c:pt>
                <c:pt idx="806">
                  <c:v>69.72</c:v>
                </c:pt>
                <c:pt idx="807">
                  <c:v>69.650000000000006</c:v>
                </c:pt>
                <c:pt idx="808">
                  <c:v>69.63</c:v>
                </c:pt>
                <c:pt idx="809">
                  <c:v>69.56</c:v>
                </c:pt>
                <c:pt idx="810">
                  <c:v>69.489999999999995</c:v>
                </c:pt>
                <c:pt idx="811">
                  <c:v>69.41</c:v>
                </c:pt>
                <c:pt idx="812">
                  <c:v>69.38</c:v>
                </c:pt>
                <c:pt idx="813">
                  <c:v>69.3</c:v>
                </c:pt>
                <c:pt idx="814">
                  <c:v>69.27</c:v>
                </c:pt>
                <c:pt idx="815">
                  <c:v>69.23</c:v>
                </c:pt>
                <c:pt idx="816">
                  <c:v>69.150000000000006</c:v>
                </c:pt>
                <c:pt idx="817">
                  <c:v>69.12</c:v>
                </c:pt>
                <c:pt idx="818">
                  <c:v>69.03</c:v>
                </c:pt>
                <c:pt idx="819">
                  <c:v>68.989999999999995</c:v>
                </c:pt>
                <c:pt idx="820">
                  <c:v>68.95</c:v>
                </c:pt>
                <c:pt idx="821">
                  <c:v>68.91</c:v>
                </c:pt>
                <c:pt idx="822">
                  <c:v>68.86</c:v>
                </c:pt>
                <c:pt idx="823">
                  <c:v>68.819999999999993</c:v>
                </c:pt>
                <c:pt idx="824">
                  <c:v>68.760000000000005</c:v>
                </c:pt>
                <c:pt idx="825">
                  <c:v>68.67</c:v>
                </c:pt>
                <c:pt idx="826">
                  <c:v>68.61</c:v>
                </c:pt>
                <c:pt idx="827">
                  <c:v>68.55</c:v>
                </c:pt>
                <c:pt idx="828">
                  <c:v>68.5</c:v>
                </c:pt>
                <c:pt idx="829">
                  <c:v>68.39</c:v>
                </c:pt>
                <c:pt idx="830">
                  <c:v>68.38</c:v>
                </c:pt>
                <c:pt idx="831">
                  <c:v>68.33</c:v>
                </c:pt>
                <c:pt idx="832">
                  <c:v>68.319999999999993</c:v>
                </c:pt>
                <c:pt idx="833">
                  <c:v>68.319999999999993</c:v>
                </c:pt>
                <c:pt idx="834">
                  <c:v>68.33</c:v>
                </c:pt>
                <c:pt idx="835">
                  <c:v>68.33</c:v>
                </c:pt>
                <c:pt idx="836">
                  <c:v>68.319999999999993</c:v>
                </c:pt>
                <c:pt idx="837">
                  <c:v>68.33</c:v>
                </c:pt>
                <c:pt idx="838">
                  <c:v>68.319999999999993</c:v>
                </c:pt>
                <c:pt idx="839">
                  <c:v>68.27</c:v>
                </c:pt>
                <c:pt idx="840">
                  <c:v>68.27</c:v>
                </c:pt>
                <c:pt idx="841">
                  <c:v>68.23</c:v>
                </c:pt>
                <c:pt idx="842">
                  <c:v>68.17</c:v>
                </c:pt>
                <c:pt idx="843">
                  <c:v>68.180000000000007</c:v>
                </c:pt>
                <c:pt idx="844">
                  <c:v>68.13</c:v>
                </c:pt>
                <c:pt idx="845">
                  <c:v>68.13</c:v>
                </c:pt>
                <c:pt idx="846">
                  <c:v>68.08</c:v>
                </c:pt>
                <c:pt idx="847">
                  <c:v>68.09</c:v>
                </c:pt>
                <c:pt idx="848">
                  <c:v>68.03</c:v>
                </c:pt>
                <c:pt idx="849">
                  <c:v>67.98</c:v>
                </c:pt>
                <c:pt idx="850">
                  <c:v>67.92</c:v>
                </c:pt>
                <c:pt idx="851">
                  <c:v>67.87</c:v>
                </c:pt>
                <c:pt idx="852">
                  <c:v>67.849999999999994</c:v>
                </c:pt>
                <c:pt idx="853">
                  <c:v>67.790000000000006</c:v>
                </c:pt>
                <c:pt idx="854">
                  <c:v>67.73</c:v>
                </c:pt>
                <c:pt idx="855">
                  <c:v>67.73</c:v>
                </c:pt>
                <c:pt idx="856">
                  <c:v>67.66</c:v>
                </c:pt>
                <c:pt idx="857">
                  <c:v>67.59</c:v>
                </c:pt>
                <c:pt idx="858">
                  <c:v>67.59</c:v>
                </c:pt>
                <c:pt idx="859">
                  <c:v>67.53</c:v>
                </c:pt>
                <c:pt idx="860">
                  <c:v>67.52</c:v>
                </c:pt>
                <c:pt idx="861">
                  <c:v>67.510000000000005</c:v>
                </c:pt>
                <c:pt idx="862">
                  <c:v>67.5</c:v>
                </c:pt>
                <c:pt idx="863">
                  <c:v>67.489999999999995</c:v>
                </c:pt>
                <c:pt idx="864">
                  <c:v>67.42</c:v>
                </c:pt>
                <c:pt idx="865">
                  <c:v>67.400000000000006</c:v>
                </c:pt>
                <c:pt idx="866">
                  <c:v>67.38</c:v>
                </c:pt>
                <c:pt idx="867">
                  <c:v>67.3</c:v>
                </c:pt>
                <c:pt idx="868">
                  <c:v>67.209999999999994</c:v>
                </c:pt>
                <c:pt idx="869">
                  <c:v>67.13</c:v>
                </c:pt>
                <c:pt idx="870">
                  <c:v>67.040000000000006</c:v>
                </c:pt>
                <c:pt idx="871">
                  <c:v>67.010000000000005</c:v>
                </c:pt>
                <c:pt idx="872">
                  <c:v>66.98</c:v>
                </c:pt>
                <c:pt idx="873">
                  <c:v>66.97</c:v>
                </c:pt>
                <c:pt idx="874">
                  <c:v>67.03</c:v>
                </c:pt>
                <c:pt idx="875">
                  <c:v>67.02</c:v>
                </c:pt>
                <c:pt idx="876">
                  <c:v>67</c:v>
                </c:pt>
                <c:pt idx="877">
                  <c:v>67.06</c:v>
                </c:pt>
                <c:pt idx="878">
                  <c:v>67.06</c:v>
                </c:pt>
                <c:pt idx="879">
                  <c:v>67.099999999999994</c:v>
                </c:pt>
                <c:pt idx="880">
                  <c:v>67.08</c:v>
                </c:pt>
                <c:pt idx="881">
                  <c:v>67.069999999999993</c:v>
                </c:pt>
                <c:pt idx="882">
                  <c:v>67.040000000000006</c:v>
                </c:pt>
                <c:pt idx="883">
                  <c:v>67.09</c:v>
                </c:pt>
                <c:pt idx="884">
                  <c:v>67.069999999999993</c:v>
                </c:pt>
                <c:pt idx="885">
                  <c:v>67.069999999999993</c:v>
                </c:pt>
                <c:pt idx="886">
                  <c:v>67.12</c:v>
                </c:pt>
                <c:pt idx="887">
                  <c:v>67.099999999999994</c:v>
                </c:pt>
                <c:pt idx="888">
                  <c:v>67.180000000000007</c:v>
                </c:pt>
                <c:pt idx="889">
                  <c:v>67.19</c:v>
                </c:pt>
                <c:pt idx="890">
                  <c:v>67.180000000000007</c:v>
                </c:pt>
                <c:pt idx="891">
                  <c:v>67.19</c:v>
                </c:pt>
                <c:pt idx="892">
                  <c:v>67.2</c:v>
                </c:pt>
                <c:pt idx="893">
                  <c:v>67.2</c:v>
                </c:pt>
                <c:pt idx="894">
                  <c:v>67.180000000000007</c:v>
                </c:pt>
                <c:pt idx="895">
                  <c:v>67.180000000000007</c:v>
                </c:pt>
                <c:pt idx="896">
                  <c:v>67.17</c:v>
                </c:pt>
                <c:pt idx="897">
                  <c:v>67.14</c:v>
                </c:pt>
                <c:pt idx="898">
                  <c:v>67.11</c:v>
                </c:pt>
                <c:pt idx="899">
                  <c:v>67.069999999999993</c:v>
                </c:pt>
                <c:pt idx="900">
                  <c:v>66.94</c:v>
                </c:pt>
                <c:pt idx="901">
                  <c:v>66.87</c:v>
                </c:pt>
                <c:pt idx="902">
                  <c:v>66.72</c:v>
                </c:pt>
                <c:pt idx="903">
                  <c:v>66.55</c:v>
                </c:pt>
                <c:pt idx="904">
                  <c:v>66.489999999999995</c:v>
                </c:pt>
                <c:pt idx="905">
                  <c:v>66.33</c:v>
                </c:pt>
                <c:pt idx="906">
                  <c:v>66.16</c:v>
                </c:pt>
                <c:pt idx="907">
                  <c:v>66.010000000000005</c:v>
                </c:pt>
                <c:pt idx="908">
                  <c:v>65.959999999999994</c:v>
                </c:pt>
                <c:pt idx="909">
                  <c:v>65.8</c:v>
                </c:pt>
                <c:pt idx="910">
                  <c:v>65.739999999999995</c:v>
                </c:pt>
                <c:pt idx="911">
                  <c:v>65.709999999999994</c:v>
                </c:pt>
                <c:pt idx="912">
                  <c:v>65.569999999999993</c:v>
                </c:pt>
                <c:pt idx="913">
                  <c:v>65.44</c:v>
                </c:pt>
                <c:pt idx="914">
                  <c:v>65.400000000000006</c:v>
                </c:pt>
                <c:pt idx="915">
                  <c:v>65.27</c:v>
                </c:pt>
                <c:pt idx="916">
                  <c:v>65.14</c:v>
                </c:pt>
                <c:pt idx="917">
                  <c:v>64.97</c:v>
                </c:pt>
                <c:pt idx="918">
                  <c:v>64.78</c:v>
                </c:pt>
                <c:pt idx="919">
                  <c:v>64.58</c:v>
                </c:pt>
                <c:pt idx="920">
                  <c:v>64.489999999999995</c:v>
                </c:pt>
                <c:pt idx="921">
                  <c:v>64.36</c:v>
                </c:pt>
                <c:pt idx="922">
                  <c:v>64.150000000000006</c:v>
                </c:pt>
                <c:pt idx="923">
                  <c:v>64.010000000000005</c:v>
                </c:pt>
                <c:pt idx="924">
                  <c:v>63.87</c:v>
                </c:pt>
                <c:pt idx="925">
                  <c:v>63.73</c:v>
                </c:pt>
                <c:pt idx="926">
                  <c:v>63.57</c:v>
                </c:pt>
                <c:pt idx="927">
                  <c:v>63.45</c:v>
                </c:pt>
                <c:pt idx="928">
                  <c:v>63.29</c:v>
                </c:pt>
                <c:pt idx="929">
                  <c:v>63.16</c:v>
                </c:pt>
                <c:pt idx="930">
                  <c:v>63.15</c:v>
                </c:pt>
                <c:pt idx="931">
                  <c:v>63.01</c:v>
                </c:pt>
                <c:pt idx="932">
                  <c:v>62.82</c:v>
                </c:pt>
                <c:pt idx="933">
                  <c:v>62.67</c:v>
                </c:pt>
                <c:pt idx="934">
                  <c:v>62.64</c:v>
                </c:pt>
                <c:pt idx="935">
                  <c:v>62.43</c:v>
                </c:pt>
                <c:pt idx="936">
                  <c:v>62.24</c:v>
                </c:pt>
                <c:pt idx="937">
                  <c:v>62</c:v>
                </c:pt>
                <c:pt idx="938">
                  <c:v>61.74</c:v>
                </c:pt>
                <c:pt idx="939">
                  <c:v>61.42</c:v>
                </c:pt>
                <c:pt idx="940">
                  <c:v>61.13</c:v>
                </c:pt>
                <c:pt idx="941">
                  <c:v>60.94</c:v>
                </c:pt>
                <c:pt idx="942">
                  <c:v>60.4</c:v>
                </c:pt>
                <c:pt idx="943">
                  <c:v>59.99</c:v>
                </c:pt>
                <c:pt idx="944">
                  <c:v>59.55</c:v>
                </c:pt>
                <c:pt idx="945">
                  <c:v>58.97</c:v>
                </c:pt>
                <c:pt idx="946">
                  <c:v>58.54</c:v>
                </c:pt>
                <c:pt idx="947">
                  <c:v>58.09</c:v>
                </c:pt>
                <c:pt idx="948">
                  <c:v>57.7</c:v>
                </c:pt>
                <c:pt idx="949">
                  <c:v>57.05</c:v>
                </c:pt>
                <c:pt idx="950">
                  <c:v>56.64</c:v>
                </c:pt>
                <c:pt idx="951">
                  <c:v>56.24</c:v>
                </c:pt>
                <c:pt idx="952">
                  <c:v>55.77</c:v>
                </c:pt>
                <c:pt idx="953">
                  <c:v>55.35</c:v>
                </c:pt>
                <c:pt idx="954">
                  <c:v>54.83</c:v>
                </c:pt>
                <c:pt idx="955">
                  <c:v>54.36</c:v>
                </c:pt>
                <c:pt idx="956">
                  <c:v>53.77</c:v>
                </c:pt>
                <c:pt idx="957">
                  <c:v>53.09</c:v>
                </c:pt>
                <c:pt idx="958">
                  <c:v>52.41</c:v>
                </c:pt>
                <c:pt idx="959">
                  <c:v>51.47</c:v>
                </c:pt>
                <c:pt idx="960">
                  <c:v>50.22</c:v>
                </c:pt>
                <c:pt idx="961">
                  <c:v>49.16</c:v>
                </c:pt>
                <c:pt idx="962">
                  <c:v>47.92</c:v>
                </c:pt>
                <c:pt idx="963">
                  <c:v>46.56</c:v>
                </c:pt>
                <c:pt idx="964">
                  <c:v>45.14</c:v>
                </c:pt>
                <c:pt idx="965">
                  <c:v>43.64</c:v>
                </c:pt>
                <c:pt idx="966">
                  <c:v>42.08</c:v>
                </c:pt>
                <c:pt idx="967">
                  <c:v>40.71</c:v>
                </c:pt>
                <c:pt idx="968">
                  <c:v>39.409999999999997</c:v>
                </c:pt>
                <c:pt idx="969">
                  <c:v>38.11</c:v>
                </c:pt>
                <c:pt idx="970">
                  <c:v>36.93</c:v>
                </c:pt>
                <c:pt idx="971">
                  <c:v>35.979999999999997</c:v>
                </c:pt>
                <c:pt idx="972">
                  <c:v>34.5</c:v>
                </c:pt>
                <c:pt idx="973">
                  <c:v>32.33</c:v>
                </c:pt>
                <c:pt idx="974">
                  <c:v>30.4</c:v>
                </c:pt>
                <c:pt idx="975">
                  <c:v>27.26</c:v>
                </c:pt>
                <c:pt idx="976">
                  <c:v>23.59</c:v>
                </c:pt>
                <c:pt idx="977">
                  <c:v>18.87</c:v>
                </c:pt>
                <c:pt idx="978">
                  <c:v>11.9</c:v>
                </c:pt>
                <c:pt idx="979">
                  <c:v>4.38</c:v>
                </c:pt>
                <c:pt idx="980">
                  <c:v>-4.53</c:v>
                </c:pt>
                <c:pt idx="981">
                  <c:v>-13.87</c:v>
                </c:pt>
                <c:pt idx="982">
                  <c:v>-23.53</c:v>
                </c:pt>
                <c:pt idx="983">
                  <c:v>-31.88</c:v>
                </c:pt>
                <c:pt idx="984">
                  <c:v>-39.28</c:v>
                </c:pt>
                <c:pt idx="985">
                  <c:v>-45.57</c:v>
                </c:pt>
                <c:pt idx="986">
                  <c:v>-50.9</c:v>
                </c:pt>
                <c:pt idx="987">
                  <c:v>-54.98</c:v>
                </c:pt>
                <c:pt idx="988">
                  <c:v>-58.88</c:v>
                </c:pt>
                <c:pt idx="989">
                  <c:v>-61.88</c:v>
                </c:pt>
                <c:pt idx="990">
                  <c:v>-63.75</c:v>
                </c:pt>
                <c:pt idx="991">
                  <c:v>-65.98</c:v>
                </c:pt>
                <c:pt idx="992">
                  <c:v>-68.13</c:v>
                </c:pt>
                <c:pt idx="993">
                  <c:v>-69.52</c:v>
                </c:pt>
                <c:pt idx="994">
                  <c:v>-71.91</c:v>
                </c:pt>
                <c:pt idx="995">
                  <c:v>-73.680000000000007</c:v>
                </c:pt>
                <c:pt idx="996">
                  <c:v>-75.38</c:v>
                </c:pt>
                <c:pt idx="997">
                  <c:v>-77.52</c:v>
                </c:pt>
                <c:pt idx="998">
                  <c:v>-78.989999999999995</c:v>
                </c:pt>
                <c:pt idx="999">
                  <c:v>-80.92</c:v>
                </c:pt>
                <c:pt idx="1000">
                  <c:v>-82.26</c:v>
                </c:pt>
                <c:pt idx="1001">
                  <c:v>-83.94</c:v>
                </c:pt>
                <c:pt idx="1002">
                  <c:v>-85.52</c:v>
                </c:pt>
                <c:pt idx="1003">
                  <c:v>-86.88</c:v>
                </c:pt>
                <c:pt idx="1004">
                  <c:v>-88.21</c:v>
                </c:pt>
                <c:pt idx="1005">
                  <c:v>-89.04</c:v>
                </c:pt>
                <c:pt idx="1006">
                  <c:v>-89.74</c:v>
                </c:pt>
                <c:pt idx="1007">
                  <c:v>-90.78</c:v>
                </c:pt>
                <c:pt idx="1008">
                  <c:v>-91.41</c:v>
                </c:pt>
                <c:pt idx="1009">
                  <c:v>-92.3</c:v>
                </c:pt>
                <c:pt idx="1010">
                  <c:v>-93.1</c:v>
                </c:pt>
                <c:pt idx="1011">
                  <c:v>-93.87</c:v>
                </c:pt>
                <c:pt idx="1012">
                  <c:v>-94.86</c:v>
                </c:pt>
                <c:pt idx="1013">
                  <c:v>-95.52</c:v>
                </c:pt>
                <c:pt idx="1014">
                  <c:v>-96.15</c:v>
                </c:pt>
                <c:pt idx="1015">
                  <c:v>-96.76</c:v>
                </c:pt>
                <c:pt idx="1016">
                  <c:v>-97.03</c:v>
                </c:pt>
                <c:pt idx="1017">
                  <c:v>-97.55</c:v>
                </c:pt>
                <c:pt idx="1018">
                  <c:v>-97.8</c:v>
                </c:pt>
                <c:pt idx="1019">
                  <c:v>-98.01</c:v>
                </c:pt>
                <c:pt idx="1020">
                  <c:v>-98.43</c:v>
                </c:pt>
                <c:pt idx="1021">
                  <c:v>-98.64</c:v>
                </c:pt>
                <c:pt idx="1022">
                  <c:v>-98.8</c:v>
                </c:pt>
                <c:pt idx="1023">
                  <c:v>-99.17</c:v>
                </c:pt>
                <c:pt idx="1024">
                  <c:v>-99.32</c:v>
                </c:pt>
                <c:pt idx="1025">
                  <c:v>-99.64</c:v>
                </c:pt>
                <c:pt idx="1026">
                  <c:v>-99.79</c:v>
                </c:pt>
                <c:pt idx="1027">
                  <c:v>-100.09</c:v>
                </c:pt>
                <c:pt idx="1028">
                  <c:v>-100.21</c:v>
                </c:pt>
                <c:pt idx="1029">
                  <c:v>-100.32</c:v>
                </c:pt>
                <c:pt idx="1030">
                  <c:v>-100.58</c:v>
                </c:pt>
                <c:pt idx="1031">
                  <c:v>-100.68</c:v>
                </c:pt>
                <c:pt idx="1032">
                  <c:v>-100.76</c:v>
                </c:pt>
                <c:pt idx="1033">
                  <c:v>-100.85</c:v>
                </c:pt>
                <c:pt idx="1034">
                  <c:v>-100.91</c:v>
                </c:pt>
                <c:pt idx="1035">
                  <c:v>-100.98</c:v>
                </c:pt>
                <c:pt idx="1036">
                  <c:v>-101.04</c:v>
                </c:pt>
                <c:pt idx="1037">
                  <c:v>-101.11</c:v>
                </c:pt>
                <c:pt idx="1038">
                  <c:v>-101.31</c:v>
                </c:pt>
                <c:pt idx="1039">
                  <c:v>-101.5</c:v>
                </c:pt>
                <c:pt idx="1040">
                  <c:v>-101.57</c:v>
                </c:pt>
                <c:pt idx="1041">
                  <c:v>-101.76</c:v>
                </c:pt>
                <c:pt idx="1042">
                  <c:v>-101.94</c:v>
                </c:pt>
                <c:pt idx="1043">
                  <c:v>-102</c:v>
                </c:pt>
                <c:pt idx="1044">
                  <c:v>-102.17</c:v>
                </c:pt>
                <c:pt idx="1045">
                  <c:v>-102.23</c:v>
                </c:pt>
                <c:pt idx="1046">
                  <c:v>-102.39</c:v>
                </c:pt>
                <c:pt idx="1047">
                  <c:v>-102.44</c:v>
                </c:pt>
                <c:pt idx="1048">
                  <c:v>-102.61</c:v>
                </c:pt>
                <c:pt idx="1049">
                  <c:v>-102.76</c:v>
                </c:pt>
                <c:pt idx="1050">
                  <c:v>-102.91</c:v>
                </c:pt>
                <c:pt idx="1051">
                  <c:v>-103.06</c:v>
                </c:pt>
                <c:pt idx="1052">
                  <c:v>-103.21</c:v>
                </c:pt>
                <c:pt idx="1053">
                  <c:v>-103.47</c:v>
                </c:pt>
                <c:pt idx="1054">
                  <c:v>-103.75</c:v>
                </c:pt>
                <c:pt idx="1055">
                  <c:v>-104.36</c:v>
                </c:pt>
                <c:pt idx="1056">
                  <c:v>-105.03</c:v>
                </c:pt>
                <c:pt idx="1057">
                  <c:v>-105.8</c:v>
                </c:pt>
                <c:pt idx="1058">
                  <c:v>-106.42</c:v>
                </c:pt>
                <c:pt idx="1059">
                  <c:v>-106.9</c:v>
                </c:pt>
                <c:pt idx="1060">
                  <c:v>-106.99</c:v>
                </c:pt>
                <c:pt idx="1061">
                  <c:v>-107.17</c:v>
                </c:pt>
                <c:pt idx="1062">
                  <c:v>-107.14</c:v>
                </c:pt>
                <c:pt idx="1063">
                  <c:v>-107.11</c:v>
                </c:pt>
                <c:pt idx="1064">
                  <c:v>-107</c:v>
                </c:pt>
                <c:pt idx="1065">
                  <c:v>-107.03</c:v>
                </c:pt>
                <c:pt idx="1066">
                  <c:v>-107.05</c:v>
                </c:pt>
                <c:pt idx="1067">
                  <c:v>-107.05</c:v>
                </c:pt>
                <c:pt idx="1068">
                  <c:v>-107.14</c:v>
                </c:pt>
                <c:pt idx="1069">
                  <c:v>-107.12</c:v>
                </c:pt>
                <c:pt idx="1070">
                  <c:v>-107.06</c:v>
                </c:pt>
                <c:pt idx="1071">
                  <c:v>-106.93</c:v>
                </c:pt>
                <c:pt idx="1072">
                  <c:v>-106.78</c:v>
                </c:pt>
                <c:pt idx="1073">
                  <c:v>-106.71</c:v>
                </c:pt>
                <c:pt idx="1074">
                  <c:v>-106.65</c:v>
                </c:pt>
                <c:pt idx="1075">
                  <c:v>-106.5</c:v>
                </c:pt>
                <c:pt idx="1076">
                  <c:v>-106.44</c:v>
                </c:pt>
                <c:pt idx="1077">
                  <c:v>-106.27</c:v>
                </c:pt>
                <c:pt idx="1078">
                  <c:v>-106.21</c:v>
                </c:pt>
                <c:pt idx="1079">
                  <c:v>-106.07</c:v>
                </c:pt>
                <c:pt idx="1080">
                  <c:v>-106.03</c:v>
                </c:pt>
                <c:pt idx="1081">
                  <c:v>-105.93</c:v>
                </c:pt>
                <c:pt idx="1082">
                  <c:v>-105.99</c:v>
                </c:pt>
                <c:pt idx="1083">
                  <c:v>-105.89</c:v>
                </c:pt>
                <c:pt idx="1084">
                  <c:v>-105.96</c:v>
                </c:pt>
                <c:pt idx="1085">
                  <c:v>-105.93</c:v>
                </c:pt>
                <c:pt idx="1086">
                  <c:v>-105.9</c:v>
                </c:pt>
                <c:pt idx="1087">
                  <c:v>-105.87</c:v>
                </c:pt>
                <c:pt idx="1088">
                  <c:v>-105.84</c:v>
                </c:pt>
                <c:pt idx="1089">
                  <c:v>-105.88</c:v>
                </c:pt>
                <c:pt idx="1090">
                  <c:v>-105.84</c:v>
                </c:pt>
                <c:pt idx="1091">
                  <c:v>-105.86</c:v>
                </c:pt>
                <c:pt idx="1092">
                  <c:v>-105.8</c:v>
                </c:pt>
                <c:pt idx="1093">
                  <c:v>-105.82</c:v>
                </c:pt>
                <c:pt idx="1094">
                  <c:v>-105.75</c:v>
                </c:pt>
                <c:pt idx="1095">
                  <c:v>-105.7</c:v>
                </c:pt>
                <c:pt idx="1096">
                  <c:v>-105.71</c:v>
                </c:pt>
                <c:pt idx="1097">
                  <c:v>-105.64</c:v>
                </c:pt>
                <c:pt idx="1098">
                  <c:v>-105.57</c:v>
                </c:pt>
                <c:pt idx="1099">
                  <c:v>-105.51</c:v>
                </c:pt>
                <c:pt idx="1100">
                  <c:v>-105.44</c:v>
                </c:pt>
                <c:pt idx="1101">
                  <c:v>-105.38</c:v>
                </c:pt>
                <c:pt idx="1102">
                  <c:v>-105.39</c:v>
                </c:pt>
                <c:pt idx="1103">
                  <c:v>-105.33</c:v>
                </c:pt>
                <c:pt idx="1104">
                  <c:v>-105.34</c:v>
                </c:pt>
                <c:pt idx="1105">
                  <c:v>-105.3</c:v>
                </c:pt>
                <c:pt idx="1106">
                  <c:v>-105.26</c:v>
                </c:pt>
                <c:pt idx="1107">
                  <c:v>-105.23</c:v>
                </c:pt>
                <c:pt idx="1108">
                  <c:v>-105.26</c:v>
                </c:pt>
                <c:pt idx="1109">
                  <c:v>-105.23</c:v>
                </c:pt>
                <c:pt idx="1110">
                  <c:v>-105.21</c:v>
                </c:pt>
                <c:pt idx="1111">
                  <c:v>-105.13</c:v>
                </c:pt>
                <c:pt idx="1112">
                  <c:v>-105.16</c:v>
                </c:pt>
                <c:pt idx="1113">
                  <c:v>-105.13</c:v>
                </c:pt>
                <c:pt idx="1114">
                  <c:v>-105.12</c:v>
                </c:pt>
                <c:pt idx="1115">
                  <c:v>-105.1</c:v>
                </c:pt>
                <c:pt idx="1116">
                  <c:v>-105.09</c:v>
                </c:pt>
                <c:pt idx="1117">
                  <c:v>-105.07</c:v>
                </c:pt>
                <c:pt idx="1118">
                  <c:v>-105.11</c:v>
                </c:pt>
                <c:pt idx="1119">
                  <c:v>-105.11</c:v>
                </c:pt>
                <c:pt idx="1120">
                  <c:v>-105.15</c:v>
                </c:pt>
                <c:pt idx="1121">
                  <c:v>-105.18</c:v>
                </c:pt>
                <c:pt idx="1122">
                  <c:v>-105.23</c:v>
                </c:pt>
                <c:pt idx="1123">
                  <c:v>-105.26</c:v>
                </c:pt>
                <c:pt idx="1124">
                  <c:v>-105.29</c:v>
                </c:pt>
                <c:pt idx="1125">
                  <c:v>-105.32</c:v>
                </c:pt>
                <c:pt idx="1126">
                  <c:v>-105.34</c:v>
                </c:pt>
                <c:pt idx="1127">
                  <c:v>-105.35</c:v>
                </c:pt>
                <c:pt idx="1128">
                  <c:v>-105.37</c:v>
                </c:pt>
                <c:pt idx="1129">
                  <c:v>-105.37</c:v>
                </c:pt>
                <c:pt idx="1130">
                  <c:v>-105.33</c:v>
                </c:pt>
                <c:pt idx="1131">
                  <c:v>-105.32</c:v>
                </c:pt>
                <c:pt idx="1132">
                  <c:v>-105.32</c:v>
                </c:pt>
                <c:pt idx="1133">
                  <c:v>-105.32</c:v>
                </c:pt>
                <c:pt idx="1134">
                  <c:v>-105.28</c:v>
                </c:pt>
                <c:pt idx="1135">
                  <c:v>-105.33</c:v>
                </c:pt>
                <c:pt idx="1136">
                  <c:v>-105.33</c:v>
                </c:pt>
                <c:pt idx="1137">
                  <c:v>-105.34</c:v>
                </c:pt>
                <c:pt idx="1138">
                  <c:v>-105.4</c:v>
                </c:pt>
                <c:pt idx="1139">
                  <c:v>-105.4</c:v>
                </c:pt>
                <c:pt idx="1140">
                  <c:v>-105.41</c:v>
                </c:pt>
                <c:pt idx="1141">
                  <c:v>-105.46</c:v>
                </c:pt>
                <c:pt idx="1142">
                  <c:v>-105.48</c:v>
                </c:pt>
                <c:pt idx="1143">
                  <c:v>-105.5</c:v>
                </c:pt>
                <c:pt idx="1144">
                  <c:v>-105.52</c:v>
                </c:pt>
                <c:pt idx="1145">
                  <c:v>-105.55</c:v>
                </c:pt>
                <c:pt idx="1146">
                  <c:v>-105.57</c:v>
                </c:pt>
                <c:pt idx="1147">
                  <c:v>-105.61</c:v>
                </c:pt>
                <c:pt idx="1148">
                  <c:v>-105.64</c:v>
                </c:pt>
                <c:pt idx="1149">
                  <c:v>-105.67</c:v>
                </c:pt>
                <c:pt idx="1150">
                  <c:v>-105.7</c:v>
                </c:pt>
                <c:pt idx="1151">
                  <c:v>-105.77</c:v>
                </c:pt>
                <c:pt idx="1152">
                  <c:v>-105.84</c:v>
                </c:pt>
                <c:pt idx="1153">
                  <c:v>-105.87</c:v>
                </c:pt>
                <c:pt idx="1154">
                  <c:v>-105.9</c:v>
                </c:pt>
                <c:pt idx="1155">
                  <c:v>-105.92</c:v>
                </c:pt>
                <c:pt idx="1156">
                  <c:v>-105.96</c:v>
                </c:pt>
                <c:pt idx="1157">
                  <c:v>-106</c:v>
                </c:pt>
                <c:pt idx="1158">
                  <c:v>-106.04</c:v>
                </c:pt>
                <c:pt idx="1159">
                  <c:v>-106.03</c:v>
                </c:pt>
                <c:pt idx="1160">
                  <c:v>-106.06</c:v>
                </c:pt>
                <c:pt idx="1161">
                  <c:v>-106.1</c:v>
                </c:pt>
                <c:pt idx="1162">
                  <c:v>-106.09</c:v>
                </c:pt>
                <c:pt idx="1163">
                  <c:v>-106.11</c:v>
                </c:pt>
                <c:pt idx="1164">
                  <c:v>-106.13</c:v>
                </c:pt>
                <c:pt idx="1165">
                  <c:v>-106.2</c:v>
                </c:pt>
                <c:pt idx="1166">
                  <c:v>-106.21</c:v>
                </c:pt>
                <c:pt idx="1167">
                  <c:v>-106.23</c:v>
                </c:pt>
                <c:pt idx="1168">
                  <c:v>-106.24</c:v>
                </c:pt>
                <c:pt idx="1169">
                  <c:v>-106.25</c:v>
                </c:pt>
                <c:pt idx="1170">
                  <c:v>-106.26</c:v>
                </c:pt>
                <c:pt idx="1171">
                  <c:v>-106.26</c:v>
                </c:pt>
                <c:pt idx="1172">
                  <c:v>-106.26</c:v>
                </c:pt>
                <c:pt idx="1173">
                  <c:v>-106.26</c:v>
                </c:pt>
                <c:pt idx="1174">
                  <c:v>-106.3</c:v>
                </c:pt>
                <c:pt idx="1175">
                  <c:v>-106.3</c:v>
                </c:pt>
                <c:pt idx="1176">
                  <c:v>-106.34</c:v>
                </c:pt>
                <c:pt idx="1177">
                  <c:v>-106.34</c:v>
                </c:pt>
                <c:pt idx="1178">
                  <c:v>-106.37</c:v>
                </c:pt>
                <c:pt idx="1179">
                  <c:v>-106.36</c:v>
                </c:pt>
                <c:pt idx="1180">
                  <c:v>-106.36</c:v>
                </c:pt>
                <c:pt idx="1181">
                  <c:v>-106.39</c:v>
                </c:pt>
                <c:pt idx="1182">
                  <c:v>-106.37</c:v>
                </c:pt>
                <c:pt idx="1183">
                  <c:v>-106.33</c:v>
                </c:pt>
                <c:pt idx="1184">
                  <c:v>-106.32</c:v>
                </c:pt>
                <c:pt idx="1185">
                  <c:v>-106.28</c:v>
                </c:pt>
                <c:pt idx="1186">
                  <c:v>-106.25</c:v>
                </c:pt>
                <c:pt idx="1187">
                  <c:v>-106.26</c:v>
                </c:pt>
                <c:pt idx="1188">
                  <c:v>-106.24</c:v>
                </c:pt>
                <c:pt idx="1189">
                  <c:v>-106.22</c:v>
                </c:pt>
                <c:pt idx="1190">
                  <c:v>-106.23</c:v>
                </c:pt>
                <c:pt idx="1191">
                  <c:v>-106.22</c:v>
                </c:pt>
                <c:pt idx="1192">
                  <c:v>-106.23</c:v>
                </c:pt>
                <c:pt idx="1193">
                  <c:v>-106.25</c:v>
                </c:pt>
                <c:pt idx="1194">
                  <c:v>-106.25</c:v>
                </c:pt>
                <c:pt idx="1195">
                  <c:v>-106.28</c:v>
                </c:pt>
                <c:pt idx="1196">
                  <c:v>-106.27</c:v>
                </c:pt>
                <c:pt idx="1197">
                  <c:v>-106.3</c:v>
                </c:pt>
                <c:pt idx="1198">
                  <c:v>-106.33</c:v>
                </c:pt>
                <c:pt idx="1199">
                  <c:v>-106.35</c:v>
                </c:pt>
                <c:pt idx="1200">
                  <c:v>-106.34</c:v>
                </c:pt>
                <c:pt idx="1201">
                  <c:v>-106.32</c:v>
                </c:pt>
                <c:pt idx="1202">
                  <c:v>-106.34</c:v>
                </c:pt>
                <c:pt idx="1203">
                  <c:v>-106.33</c:v>
                </c:pt>
                <c:pt idx="1204">
                  <c:v>-106.29</c:v>
                </c:pt>
                <c:pt idx="1205">
                  <c:v>-106.28</c:v>
                </c:pt>
                <c:pt idx="1206">
                  <c:v>-106.23</c:v>
                </c:pt>
                <c:pt idx="1207">
                  <c:v>-106.15</c:v>
                </c:pt>
                <c:pt idx="1208">
                  <c:v>-106.11</c:v>
                </c:pt>
                <c:pt idx="1209">
                  <c:v>-106.1</c:v>
                </c:pt>
                <c:pt idx="1210">
                  <c:v>-106.09</c:v>
                </c:pt>
                <c:pt idx="1211">
                  <c:v>-106.05</c:v>
                </c:pt>
                <c:pt idx="1212">
                  <c:v>-106.04</c:v>
                </c:pt>
                <c:pt idx="1213">
                  <c:v>-106.05</c:v>
                </c:pt>
                <c:pt idx="1214">
                  <c:v>-106.06</c:v>
                </c:pt>
                <c:pt idx="1215">
                  <c:v>-106.03</c:v>
                </c:pt>
                <c:pt idx="1216">
                  <c:v>-106.05</c:v>
                </c:pt>
                <c:pt idx="1217">
                  <c:v>-106.03</c:v>
                </c:pt>
                <c:pt idx="1218">
                  <c:v>-106.04</c:v>
                </c:pt>
                <c:pt idx="1219">
                  <c:v>-106.02</c:v>
                </c:pt>
                <c:pt idx="1220">
                  <c:v>-106.04</c:v>
                </c:pt>
                <c:pt idx="1221">
                  <c:v>-106.05</c:v>
                </c:pt>
                <c:pt idx="1222">
                  <c:v>-106.04</c:v>
                </c:pt>
                <c:pt idx="1223">
                  <c:v>-106.02</c:v>
                </c:pt>
                <c:pt idx="1224">
                  <c:v>-106.03</c:v>
                </c:pt>
                <c:pt idx="1225">
                  <c:v>-106.03</c:v>
                </c:pt>
                <c:pt idx="1226">
                  <c:v>-106</c:v>
                </c:pt>
                <c:pt idx="1227">
                  <c:v>-105.97</c:v>
                </c:pt>
                <c:pt idx="1228">
                  <c:v>-105.93</c:v>
                </c:pt>
                <c:pt idx="1229">
                  <c:v>-105.89</c:v>
                </c:pt>
                <c:pt idx="1230">
                  <c:v>-105.84</c:v>
                </c:pt>
                <c:pt idx="1231">
                  <c:v>-105.8</c:v>
                </c:pt>
                <c:pt idx="1232">
                  <c:v>-105.78</c:v>
                </c:pt>
                <c:pt idx="1233">
                  <c:v>-105.74</c:v>
                </c:pt>
                <c:pt idx="1234">
                  <c:v>-105.71</c:v>
                </c:pt>
                <c:pt idx="1235">
                  <c:v>-105.72</c:v>
                </c:pt>
                <c:pt idx="1236">
                  <c:v>-105.7</c:v>
                </c:pt>
                <c:pt idx="1237">
                  <c:v>-105.68</c:v>
                </c:pt>
                <c:pt idx="1238">
                  <c:v>-105.66</c:v>
                </c:pt>
                <c:pt idx="1239">
                  <c:v>-105.63</c:v>
                </c:pt>
                <c:pt idx="1240">
                  <c:v>-105.62</c:v>
                </c:pt>
                <c:pt idx="1241">
                  <c:v>-105.59</c:v>
                </c:pt>
                <c:pt idx="1242">
                  <c:v>-105.6</c:v>
                </c:pt>
                <c:pt idx="1243">
                  <c:v>-105.61</c:v>
                </c:pt>
                <c:pt idx="1244">
                  <c:v>-105.6</c:v>
                </c:pt>
                <c:pt idx="1245">
                  <c:v>-105.61</c:v>
                </c:pt>
                <c:pt idx="1246">
                  <c:v>-105.64</c:v>
                </c:pt>
                <c:pt idx="1247">
                  <c:v>-105.65</c:v>
                </c:pt>
                <c:pt idx="1248">
                  <c:v>-105.64</c:v>
                </c:pt>
                <c:pt idx="1249">
                  <c:v>-105.62</c:v>
                </c:pt>
                <c:pt idx="1250">
                  <c:v>-105.63</c:v>
                </c:pt>
                <c:pt idx="1251">
                  <c:v>-105.61</c:v>
                </c:pt>
                <c:pt idx="1252">
                  <c:v>-105.61</c:v>
                </c:pt>
                <c:pt idx="1253">
                  <c:v>-105.58</c:v>
                </c:pt>
                <c:pt idx="1254">
                  <c:v>-105.58</c:v>
                </c:pt>
                <c:pt idx="1255">
                  <c:v>-105.57</c:v>
                </c:pt>
                <c:pt idx="1256">
                  <c:v>-105.56</c:v>
                </c:pt>
                <c:pt idx="1257">
                  <c:v>-105.55</c:v>
                </c:pt>
                <c:pt idx="1258">
                  <c:v>-105.54</c:v>
                </c:pt>
                <c:pt idx="1259">
                  <c:v>-105.53</c:v>
                </c:pt>
                <c:pt idx="1260">
                  <c:v>-105.52</c:v>
                </c:pt>
                <c:pt idx="1261">
                  <c:v>-105.48</c:v>
                </c:pt>
                <c:pt idx="1262">
                  <c:v>-105.47</c:v>
                </c:pt>
                <c:pt idx="1263">
                  <c:v>-105.44</c:v>
                </c:pt>
                <c:pt idx="1264">
                  <c:v>-105.4</c:v>
                </c:pt>
                <c:pt idx="1265">
                  <c:v>-105.37</c:v>
                </c:pt>
                <c:pt idx="1266">
                  <c:v>-105.35</c:v>
                </c:pt>
                <c:pt idx="1267">
                  <c:v>-105.32</c:v>
                </c:pt>
                <c:pt idx="1268">
                  <c:v>-105.3</c:v>
                </c:pt>
                <c:pt idx="1269">
                  <c:v>-105.29</c:v>
                </c:pt>
                <c:pt idx="1270">
                  <c:v>-105.3</c:v>
                </c:pt>
                <c:pt idx="1271">
                  <c:v>-105.31</c:v>
                </c:pt>
                <c:pt idx="1272">
                  <c:v>-105.32</c:v>
                </c:pt>
                <c:pt idx="1273">
                  <c:v>-105.35</c:v>
                </c:pt>
                <c:pt idx="1274">
                  <c:v>-105.38</c:v>
                </c:pt>
                <c:pt idx="1275">
                  <c:v>-105.4</c:v>
                </c:pt>
                <c:pt idx="1276">
                  <c:v>-105.42</c:v>
                </c:pt>
                <c:pt idx="1277">
                  <c:v>-105.46</c:v>
                </c:pt>
                <c:pt idx="1278">
                  <c:v>-105.47</c:v>
                </c:pt>
                <c:pt idx="1279">
                  <c:v>-105.47</c:v>
                </c:pt>
                <c:pt idx="1280">
                  <c:v>-105.5</c:v>
                </c:pt>
                <c:pt idx="1281">
                  <c:v>-105.49</c:v>
                </c:pt>
                <c:pt idx="1282">
                  <c:v>-105.47</c:v>
                </c:pt>
                <c:pt idx="1283">
                  <c:v>-105.46</c:v>
                </c:pt>
                <c:pt idx="1284">
                  <c:v>-105.47</c:v>
                </c:pt>
                <c:pt idx="1285">
                  <c:v>-105.44</c:v>
                </c:pt>
                <c:pt idx="1286">
                  <c:v>-105.42</c:v>
                </c:pt>
                <c:pt idx="1287">
                  <c:v>-105.44</c:v>
                </c:pt>
                <c:pt idx="1288">
                  <c:v>-105.43</c:v>
                </c:pt>
                <c:pt idx="1289">
                  <c:v>-105.42</c:v>
                </c:pt>
                <c:pt idx="1290">
                  <c:v>-105.44</c:v>
                </c:pt>
                <c:pt idx="1291">
                  <c:v>-105.44</c:v>
                </c:pt>
                <c:pt idx="1292">
                  <c:v>-105.46</c:v>
                </c:pt>
                <c:pt idx="1293">
                  <c:v>-105.46</c:v>
                </c:pt>
                <c:pt idx="1294">
                  <c:v>-105.45</c:v>
                </c:pt>
                <c:pt idx="1295">
                  <c:v>-105.44</c:v>
                </c:pt>
                <c:pt idx="1296">
                  <c:v>-105.43</c:v>
                </c:pt>
                <c:pt idx="1297">
                  <c:v>-105.42</c:v>
                </c:pt>
                <c:pt idx="1298">
                  <c:v>-105.42</c:v>
                </c:pt>
                <c:pt idx="1299">
                  <c:v>-105.43</c:v>
                </c:pt>
                <c:pt idx="1300">
                  <c:v>-105.41</c:v>
                </c:pt>
                <c:pt idx="1301">
                  <c:v>-105.41</c:v>
                </c:pt>
                <c:pt idx="1302">
                  <c:v>-105.45</c:v>
                </c:pt>
                <c:pt idx="1303">
                  <c:v>-105.45</c:v>
                </c:pt>
                <c:pt idx="1304">
                  <c:v>-105.45</c:v>
                </c:pt>
                <c:pt idx="1305">
                  <c:v>-105.45</c:v>
                </c:pt>
                <c:pt idx="1306">
                  <c:v>-105.46</c:v>
                </c:pt>
                <c:pt idx="1307">
                  <c:v>-105.45</c:v>
                </c:pt>
                <c:pt idx="1308">
                  <c:v>-105.47</c:v>
                </c:pt>
                <c:pt idx="1309">
                  <c:v>-105.46</c:v>
                </c:pt>
                <c:pt idx="1310">
                  <c:v>-105.47</c:v>
                </c:pt>
                <c:pt idx="1311">
                  <c:v>-105.48</c:v>
                </c:pt>
                <c:pt idx="1312">
                  <c:v>-105.49</c:v>
                </c:pt>
                <c:pt idx="1313">
                  <c:v>-105.52</c:v>
                </c:pt>
                <c:pt idx="1314">
                  <c:v>-105.54</c:v>
                </c:pt>
                <c:pt idx="1315">
                  <c:v>-105.55</c:v>
                </c:pt>
                <c:pt idx="1316">
                  <c:v>-105.58</c:v>
                </c:pt>
                <c:pt idx="1317">
                  <c:v>-105.59</c:v>
                </c:pt>
                <c:pt idx="1318">
                  <c:v>-105.61</c:v>
                </c:pt>
                <c:pt idx="1319">
                  <c:v>-105.64</c:v>
                </c:pt>
                <c:pt idx="1320">
                  <c:v>-105.68</c:v>
                </c:pt>
                <c:pt idx="1321">
                  <c:v>-105.7</c:v>
                </c:pt>
                <c:pt idx="1322">
                  <c:v>-105.74</c:v>
                </c:pt>
                <c:pt idx="1323">
                  <c:v>-105.77</c:v>
                </c:pt>
                <c:pt idx="1324">
                  <c:v>-105.79</c:v>
                </c:pt>
                <c:pt idx="1325">
                  <c:v>-105.81</c:v>
                </c:pt>
                <c:pt idx="1326">
                  <c:v>-105.83</c:v>
                </c:pt>
                <c:pt idx="1327">
                  <c:v>-105.88</c:v>
                </c:pt>
                <c:pt idx="1328">
                  <c:v>-105.9</c:v>
                </c:pt>
                <c:pt idx="1329">
                  <c:v>-105.92</c:v>
                </c:pt>
                <c:pt idx="1330">
                  <c:v>-105.94</c:v>
                </c:pt>
                <c:pt idx="1331">
                  <c:v>-105.99</c:v>
                </c:pt>
                <c:pt idx="1332">
                  <c:v>-106.02</c:v>
                </c:pt>
                <c:pt idx="1333">
                  <c:v>-106.05</c:v>
                </c:pt>
                <c:pt idx="1334">
                  <c:v>-106.07</c:v>
                </c:pt>
                <c:pt idx="1335">
                  <c:v>-106.09</c:v>
                </c:pt>
                <c:pt idx="1336">
                  <c:v>-106.12</c:v>
                </c:pt>
                <c:pt idx="1337">
                  <c:v>-106.14</c:v>
                </c:pt>
                <c:pt idx="1338">
                  <c:v>-106.16</c:v>
                </c:pt>
                <c:pt idx="1339">
                  <c:v>-106.18</c:v>
                </c:pt>
                <c:pt idx="1340">
                  <c:v>-106.2</c:v>
                </c:pt>
                <c:pt idx="1341">
                  <c:v>-106.21</c:v>
                </c:pt>
                <c:pt idx="1342">
                  <c:v>-106.22</c:v>
                </c:pt>
                <c:pt idx="1343">
                  <c:v>-106.23</c:v>
                </c:pt>
                <c:pt idx="1344">
                  <c:v>-106.23</c:v>
                </c:pt>
                <c:pt idx="1345">
                  <c:v>-106.23</c:v>
                </c:pt>
                <c:pt idx="1346">
                  <c:v>-106.24</c:v>
                </c:pt>
                <c:pt idx="1347">
                  <c:v>-106.25</c:v>
                </c:pt>
                <c:pt idx="1348">
                  <c:v>-106.25</c:v>
                </c:pt>
                <c:pt idx="1349">
                  <c:v>-106.26</c:v>
                </c:pt>
                <c:pt idx="1350">
                  <c:v>-106.27</c:v>
                </c:pt>
                <c:pt idx="1351">
                  <c:v>-106.28</c:v>
                </c:pt>
                <c:pt idx="1352">
                  <c:v>-106.3</c:v>
                </c:pt>
                <c:pt idx="1353">
                  <c:v>-106.29</c:v>
                </c:pt>
                <c:pt idx="1354">
                  <c:v>-106.3</c:v>
                </c:pt>
                <c:pt idx="1355">
                  <c:v>-106.3</c:v>
                </c:pt>
                <c:pt idx="1356">
                  <c:v>-106.31</c:v>
                </c:pt>
                <c:pt idx="1357">
                  <c:v>-106.31</c:v>
                </c:pt>
                <c:pt idx="1358">
                  <c:v>-106.32</c:v>
                </c:pt>
                <c:pt idx="1359">
                  <c:v>-106.31</c:v>
                </c:pt>
                <c:pt idx="1360">
                  <c:v>-106.34</c:v>
                </c:pt>
                <c:pt idx="1361">
                  <c:v>-106.36</c:v>
                </c:pt>
                <c:pt idx="1362">
                  <c:v>-106.37</c:v>
                </c:pt>
                <c:pt idx="1363">
                  <c:v>-106.38</c:v>
                </c:pt>
                <c:pt idx="1364">
                  <c:v>-106.39</c:v>
                </c:pt>
                <c:pt idx="1365">
                  <c:v>-106.4</c:v>
                </c:pt>
                <c:pt idx="1366">
                  <c:v>-106.43</c:v>
                </c:pt>
                <c:pt idx="1367">
                  <c:v>-106.44</c:v>
                </c:pt>
                <c:pt idx="1368">
                  <c:v>-106.47</c:v>
                </c:pt>
                <c:pt idx="1369">
                  <c:v>-106.48</c:v>
                </c:pt>
                <c:pt idx="1370">
                  <c:v>-106.49</c:v>
                </c:pt>
                <c:pt idx="1371">
                  <c:v>-106.48</c:v>
                </c:pt>
                <c:pt idx="1372">
                  <c:v>-106.49</c:v>
                </c:pt>
                <c:pt idx="1373">
                  <c:v>-106.48</c:v>
                </c:pt>
                <c:pt idx="1374">
                  <c:v>-106.48</c:v>
                </c:pt>
                <c:pt idx="1375">
                  <c:v>-106.48</c:v>
                </c:pt>
                <c:pt idx="1376">
                  <c:v>-106.48</c:v>
                </c:pt>
                <c:pt idx="1377">
                  <c:v>-106.48</c:v>
                </c:pt>
                <c:pt idx="1378">
                  <c:v>-106.48</c:v>
                </c:pt>
                <c:pt idx="1379">
                  <c:v>-106.5</c:v>
                </c:pt>
                <c:pt idx="1380">
                  <c:v>-106.5</c:v>
                </c:pt>
                <c:pt idx="1381">
                  <c:v>-106.5</c:v>
                </c:pt>
                <c:pt idx="1382">
                  <c:v>-106.52</c:v>
                </c:pt>
                <c:pt idx="1383">
                  <c:v>-106.53</c:v>
                </c:pt>
                <c:pt idx="1384">
                  <c:v>-106.54</c:v>
                </c:pt>
                <c:pt idx="1385">
                  <c:v>-106.55</c:v>
                </c:pt>
                <c:pt idx="1386">
                  <c:v>-106.55</c:v>
                </c:pt>
                <c:pt idx="1387">
                  <c:v>-106.57</c:v>
                </c:pt>
                <c:pt idx="1388">
                  <c:v>-106.57</c:v>
                </c:pt>
                <c:pt idx="1389">
                  <c:v>-106.58</c:v>
                </c:pt>
                <c:pt idx="1390">
                  <c:v>-106.61</c:v>
                </c:pt>
                <c:pt idx="1391">
                  <c:v>-106.61</c:v>
                </c:pt>
                <c:pt idx="1392">
                  <c:v>-106.64</c:v>
                </c:pt>
                <c:pt idx="1393">
                  <c:v>-106.65</c:v>
                </c:pt>
                <c:pt idx="1394">
                  <c:v>-106.67</c:v>
                </c:pt>
                <c:pt idx="1395">
                  <c:v>-106.67</c:v>
                </c:pt>
                <c:pt idx="1396">
                  <c:v>-106.7</c:v>
                </c:pt>
                <c:pt idx="1397">
                  <c:v>-106.7</c:v>
                </c:pt>
                <c:pt idx="1398">
                  <c:v>-106.71</c:v>
                </c:pt>
                <c:pt idx="1399">
                  <c:v>-106.71</c:v>
                </c:pt>
                <c:pt idx="1400">
                  <c:v>-106.71</c:v>
                </c:pt>
                <c:pt idx="1401">
                  <c:v>-106.72</c:v>
                </c:pt>
                <c:pt idx="1402">
                  <c:v>-106.72</c:v>
                </c:pt>
                <c:pt idx="1403">
                  <c:v>-106.72</c:v>
                </c:pt>
                <c:pt idx="1404">
                  <c:v>-106.72</c:v>
                </c:pt>
                <c:pt idx="1405">
                  <c:v>-106.73</c:v>
                </c:pt>
                <c:pt idx="1406">
                  <c:v>-106.75</c:v>
                </c:pt>
                <c:pt idx="1407">
                  <c:v>-106.76</c:v>
                </c:pt>
                <c:pt idx="1408">
                  <c:v>-106.78</c:v>
                </c:pt>
                <c:pt idx="1409">
                  <c:v>-106.78</c:v>
                </c:pt>
                <c:pt idx="1410">
                  <c:v>-106.79</c:v>
                </c:pt>
                <c:pt idx="1411">
                  <c:v>-106.8</c:v>
                </c:pt>
                <c:pt idx="1412">
                  <c:v>-106.82</c:v>
                </c:pt>
                <c:pt idx="1413">
                  <c:v>-106.82</c:v>
                </c:pt>
                <c:pt idx="1414">
                  <c:v>-106.82</c:v>
                </c:pt>
                <c:pt idx="1415">
                  <c:v>-106.82</c:v>
                </c:pt>
                <c:pt idx="1416">
                  <c:v>-106.82</c:v>
                </c:pt>
                <c:pt idx="1417">
                  <c:v>-106.83</c:v>
                </c:pt>
                <c:pt idx="1418">
                  <c:v>-106.83</c:v>
                </c:pt>
                <c:pt idx="1419">
                  <c:v>-106.84</c:v>
                </c:pt>
                <c:pt idx="1420">
                  <c:v>-106.84</c:v>
                </c:pt>
                <c:pt idx="1421">
                  <c:v>-106.84</c:v>
                </c:pt>
                <c:pt idx="1422">
                  <c:v>-106.84</c:v>
                </c:pt>
                <c:pt idx="1423">
                  <c:v>-106.86</c:v>
                </c:pt>
                <c:pt idx="1424">
                  <c:v>-106.86</c:v>
                </c:pt>
                <c:pt idx="1425">
                  <c:v>-106.87</c:v>
                </c:pt>
                <c:pt idx="1426">
                  <c:v>-106.88</c:v>
                </c:pt>
                <c:pt idx="1427">
                  <c:v>-106.87</c:v>
                </c:pt>
                <c:pt idx="1428">
                  <c:v>-106.88</c:v>
                </c:pt>
                <c:pt idx="1429">
                  <c:v>-106.9</c:v>
                </c:pt>
                <c:pt idx="1430">
                  <c:v>-106.89</c:v>
                </c:pt>
                <c:pt idx="1431">
                  <c:v>-106.89</c:v>
                </c:pt>
                <c:pt idx="1432">
                  <c:v>-106.89</c:v>
                </c:pt>
                <c:pt idx="1433">
                  <c:v>-106.88</c:v>
                </c:pt>
                <c:pt idx="1434">
                  <c:v>-106.87</c:v>
                </c:pt>
                <c:pt idx="1435">
                  <c:v>-106.88</c:v>
                </c:pt>
                <c:pt idx="1436">
                  <c:v>-106.87</c:v>
                </c:pt>
                <c:pt idx="1437">
                  <c:v>-106.89</c:v>
                </c:pt>
                <c:pt idx="1438">
                  <c:v>-106.9</c:v>
                </c:pt>
                <c:pt idx="1439">
                  <c:v>-106.91</c:v>
                </c:pt>
                <c:pt idx="1440">
                  <c:v>-106.92</c:v>
                </c:pt>
                <c:pt idx="1441">
                  <c:v>-106.92</c:v>
                </c:pt>
                <c:pt idx="1442">
                  <c:v>-106.92</c:v>
                </c:pt>
                <c:pt idx="1443">
                  <c:v>-106.93</c:v>
                </c:pt>
                <c:pt idx="1444">
                  <c:v>-106.92</c:v>
                </c:pt>
                <c:pt idx="1445">
                  <c:v>-106.93</c:v>
                </c:pt>
                <c:pt idx="1446">
                  <c:v>-106.92</c:v>
                </c:pt>
                <c:pt idx="1447">
                  <c:v>-106.93</c:v>
                </c:pt>
                <c:pt idx="1448">
                  <c:v>-106.93</c:v>
                </c:pt>
                <c:pt idx="1449">
                  <c:v>-106.95</c:v>
                </c:pt>
                <c:pt idx="1450">
                  <c:v>-106.95</c:v>
                </c:pt>
                <c:pt idx="1451">
                  <c:v>-106.97</c:v>
                </c:pt>
                <c:pt idx="1452">
                  <c:v>-106.98</c:v>
                </c:pt>
                <c:pt idx="1453">
                  <c:v>-107</c:v>
                </c:pt>
                <c:pt idx="1454">
                  <c:v>-107.01</c:v>
                </c:pt>
                <c:pt idx="1455">
                  <c:v>-107.02</c:v>
                </c:pt>
                <c:pt idx="1456">
                  <c:v>-107.03</c:v>
                </c:pt>
                <c:pt idx="1457">
                  <c:v>-107.04</c:v>
                </c:pt>
                <c:pt idx="1458">
                  <c:v>-107.03</c:v>
                </c:pt>
                <c:pt idx="1459">
                  <c:v>-107.05</c:v>
                </c:pt>
                <c:pt idx="1460">
                  <c:v>-107.05</c:v>
                </c:pt>
                <c:pt idx="1461">
                  <c:v>-107.08</c:v>
                </c:pt>
                <c:pt idx="1462">
                  <c:v>-107.09</c:v>
                </c:pt>
                <c:pt idx="1463">
                  <c:v>-107.11</c:v>
                </c:pt>
                <c:pt idx="1464">
                  <c:v>-107.14</c:v>
                </c:pt>
                <c:pt idx="1465">
                  <c:v>-107.16</c:v>
                </c:pt>
                <c:pt idx="1466">
                  <c:v>-107.19</c:v>
                </c:pt>
                <c:pt idx="1467">
                  <c:v>-107.2</c:v>
                </c:pt>
                <c:pt idx="1468">
                  <c:v>-107.2</c:v>
                </c:pt>
                <c:pt idx="1469">
                  <c:v>-107.2</c:v>
                </c:pt>
                <c:pt idx="1470">
                  <c:v>-107.19</c:v>
                </c:pt>
                <c:pt idx="1471">
                  <c:v>-107.18</c:v>
                </c:pt>
                <c:pt idx="1472">
                  <c:v>-107.17</c:v>
                </c:pt>
                <c:pt idx="1473">
                  <c:v>-107.15</c:v>
                </c:pt>
                <c:pt idx="1474">
                  <c:v>-107.14</c:v>
                </c:pt>
                <c:pt idx="1475">
                  <c:v>-107.11</c:v>
                </c:pt>
                <c:pt idx="1476">
                  <c:v>-107.1</c:v>
                </c:pt>
                <c:pt idx="1477">
                  <c:v>-107.09</c:v>
                </c:pt>
                <c:pt idx="1478">
                  <c:v>-107.07</c:v>
                </c:pt>
                <c:pt idx="1479">
                  <c:v>-107.07</c:v>
                </c:pt>
                <c:pt idx="1480">
                  <c:v>-107.06</c:v>
                </c:pt>
                <c:pt idx="1481">
                  <c:v>-107.06</c:v>
                </c:pt>
                <c:pt idx="1482">
                  <c:v>-107.05</c:v>
                </c:pt>
                <c:pt idx="1483">
                  <c:v>-107.04</c:v>
                </c:pt>
                <c:pt idx="1484">
                  <c:v>-107.05</c:v>
                </c:pt>
                <c:pt idx="1485">
                  <c:v>-107.04</c:v>
                </c:pt>
                <c:pt idx="1486">
                  <c:v>-107.04</c:v>
                </c:pt>
                <c:pt idx="1487">
                  <c:v>-107.03</c:v>
                </c:pt>
                <c:pt idx="1488">
                  <c:v>-107.03</c:v>
                </c:pt>
                <c:pt idx="1489">
                  <c:v>-107.03</c:v>
                </c:pt>
                <c:pt idx="1490">
                  <c:v>-107.03</c:v>
                </c:pt>
                <c:pt idx="1491">
                  <c:v>-107.02</c:v>
                </c:pt>
                <c:pt idx="1492">
                  <c:v>-107.02</c:v>
                </c:pt>
                <c:pt idx="1493">
                  <c:v>-107.04</c:v>
                </c:pt>
                <c:pt idx="1494">
                  <c:v>-107.03</c:v>
                </c:pt>
                <c:pt idx="1495">
                  <c:v>-107.02</c:v>
                </c:pt>
                <c:pt idx="1496">
                  <c:v>-107.02</c:v>
                </c:pt>
                <c:pt idx="1497">
                  <c:v>-107.02</c:v>
                </c:pt>
                <c:pt idx="1498">
                  <c:v>-107.03</c:v>
                </c:pt>
                <c:pt idx="1499">
                  <c:v>-107.02</c:v>
                </c:pt>
                <c:pt idx="1500">
                  <c:v>-107.03</c:v>
                </c:pt>
                <c:pt idx="1501">
                  <c:v>-107.04</c:v>
                </c:pt>
                <c:pt idx="1502">
                  <c:v>-107.05</c:v>
                </c:pt>
                <c:pt idx="1503">
                  <c:v>-107.04</c:v>
                </c:pt>
                <c:pt idx="1504">
                  <c:v>-107.05</c:v>
                </c:pt>
                <c:pt idx="1505">
                  <c:v>-107.05</c:v>
                </c:pt>
                <c:pt idx="1506">
                  <c:v>-107.06</c:v>
                </c:pt>
                <c:pt idx="1507">
                  <c:v>-107.06</c:v>
                </c:pt>
                <c:pt idx="1508">
                  <c:v>-107.07</c:v>
                </c:pt>
                <c:pt idx="1509">
                  <c:v>-107.08</c:v>
                </c:pt>
                <c:pt idx="1510">
                  <c:v>-107.08</c:v>
                </c:pt>
                <c:pt idx="1511">
                  <c:v>-107.08</c:v>
                </c:pt>
                <c:pt idx="1512">
                  <c:v>-107.09</c:v>
                </c:pt>
                <c:pt idx="1513">
                  <c:v>-107.1</c:v>
                </c:pt>
                <c:pt idx="1514">
                  <c:v>-107.11</c:v>
                </c:pt>
                <c:pt idx="1515">
                  <c:v>-107.12</c:v>
                </c:pt>
                <c:pt idx="1516">
                  <c:v>-107.13</c:v>
                </c:pt>
                <c:pt idx="1517">
                  <c:v>-107.13</c:v>
                </c:pt>
                <c:pt idx="1518">
                  <c:v>-107.15</c:v>
                </c:pt>
                <c:pt idx="1519">
                  <c:v>-107.14</c:v>
                </c:pt>
                <c:pt idx="1520">
                  <c:v>-107.15</c:v>
                </c:pt>
                <c:pt idx="1521">
                  <c:v>-107.15</c:v>
                </c:pt>
                <c:pt idx="1522">
                  <c:v>-107.16</c:v>
                </c:pt>
                <c:pt idx="1523">
                  <c:v>-107.16</c:v>
                </c:pt>
                <c:pt idx="1524">
                  <c:v>-107.15</c:v>
                </c:pt>
                <c:pt idx="1525">
                  <c:v>-107.15</c:v>
                </c:pt>
                <c:pt idx="1526">
                  <c:v>-107.17</c:v>
                </c:pt>
                <c:pt idx="1527">
                  <c:v>-107.17</c:v>
                </c:pt>
                <c:pt idx="1528">
                  <c:v>-107.18</c:v>
                </c:pt>
                <c:pt idx="1529">
                  <c:v>-107.18</c:v>
                </c:pt>
                <c:pt idx="1530">
                  <c:v>-107.18</c:v>
                </c:pt>
                <c:pt idx="1531">
                  <c:v>-107.19</c:v>
                </c:pt>
                <c:pt idx="1532">
                  <c:v>-107.22</c:v>
                </c:pt>
                <c:pt idx="1533">
                  <c:v>-107.22</c:v>
                </c:pt>
                <c:pt idx="1534">
                  <c:v>-107.23</c:v>
                </c:pt>
                <c:pt idx="1535">
                  <c:v>-107.22</c:v>
                </c:pt>
                <c:pt idx="1536">
                  <c:v>-107.24</c:v>
                </c:pt>
                <c:pt idx="1537">
                  <c:v>-107.23</c:v>
                </c:pt>
                <c:pt idx="1538">
                  <c:v>-107.23</c:v>
                </c:pt>
                <c:pt idx="1539">
                  <c:v>-107.23</c:v>
                </c:pt>
                <c:pt idx="1540">
                  <c:v>-107.23</c:v>
                </c:pt>
                <c:pt idx="1541">
                  <c:v>-107.25</c:v>
                </c:pt>
                <c:pt idx="1542">
                  <c:v>-107.25</c:v>
                </c:pt>
                <c:pt idx="1543">
                  <c:v>-107.25</c:v>
                </c:pt>
                <c:pt idx="1544">
                  <c:v>-107.25</c:v>
                </c:pt>
                <c:pt idx="1545">
                  <c:v>-107.25</c:v>
                </c:pt>
                <c:pt idx="1546">
                  <c:v>-107.26</c:v>
                </c:pt>
                <c:pt idx="1547">
                  <c:v>-107.28</c:v>
                </c:pt>
                <c:pt idx="1548">
                  <c:v>-107.27</c:v>
                </c:pt>
                <c:pt idx="1549">
                  <c:v>-107.28</c:v>
                </c:pt>
                <c:pt idx="1550">
                  <c:v>-107.29</c:v>
                </c:pt>
                <c:pt idx="1551">
                  <c:v>-107.29</c:v>
                </c:pt>
                <c:pt idx="1552">
                  <c:v>-107.29</c:v>
                </c:pt>
                <c:pt idx="1553">
                  <c:v>-107.28</c:v>
                </c:pt>
                <c:pt idx="1554">
                  <c:v>-107.28</c:v>
                </c:pt>
                <c:pt idx="1555">
                  <c:v>-107.28</c:v>
                </c:pt>
                <c:pt idx="1556">
                  <c:v>-107.26</c:v>
                </c:pt>
                <c:pt idx="1557">
                  <c:v>-107.26</c:v>
                </c:pt>
                <c:pt idx="1558">
                  <c:v>-107.26</c:v>
                </c:pt>
                <c:pt idx="1559">
                  <c:v>-107.26</c:v>
                </c:pt>
                <c:pt idx="1560">
                  <c:v>-107.26</c:v>
                </c:pt>
                <c:pt idx="1561">
                  <c:v>-107.25</c:v>
                </c:pt>
                <c:pt idx="1562">
                  <c:v>-107.23</c:v>
                </c:pt>
                <c:pt idx="1563">
                  <c:v>-107.23</c:v>
                </c:pt>
                <c:pt idx="1564">
                  <c:v>-107.22</c:v>
                </c:pt>
                <c:pt idx="1565">
                  <c:v>-107.21</c:v>
                </c:pt>
                <c:pt idx="1566">
                  <c:v>-107.2</c:v>
                </c:pt>
                <c:pt idx="1567">
                  <c:v>-107.18</c:v>
                </c:pt>
                <c:pt idx="1568">
                  <c:v>-107.17</c:v>
                </c:pt>
                <c:pt idx="1569">
                  <c:v>-107.16</c:v>
                </c:pt>
                <c:pt idx="1570">
                  <c:v>-107.15</c:v>
                </c:pt>
                <c:pt idx="1571">
                  <c:v>-107.14</c:v>
                </c:pt>
                <c:pt idx="1572">
                  <c:v>-107.13</c:v>
                </c:pt>
                <c:pt idx="1573">
                  <c:v>-107.12</c:v>
                </c:pt>
                <c:pt idx="1574">
                  <c:v>-107.12</c:v>
                </c:pt>
                <c:pt idx="1575">
                  <c:v>-107.12</c:v>
                </c:pt>
                <c:pt idx="1576">
                  <c:v>-107.13</c:v>
                </c:pt>
                <c:pt idx="1577">
                  <c:v>-107.12</c:v>
                </c:pt>
                <c:pt idx="1578">
                  <c:v>-107.13</c:v>
                </c:pt>
                <c:pt idx="1579">
                  <c:v>-107.14</c:v>
                </c:pt>
                <c:pt idx="1580">
                  <c:v>-107.14</c:v>
                </c:pt>
                <c:pt idx="1581">
                  <c:v>-107.15</c:v>
                </c:pt>
                <c:pt idx="1582">
                  <c:v>-107.14</c:v>
                </c:pt>
                <c:pt idx="1583">
                  <c:v>-107.15</c:v>
                </c:pt>
                <c:pt idx="1584">
                  <c:v>-107.16</c:v>
                </c:pt>
                <c:pt idx="1585">
                  <c:v>-107.16</c:v>
                </c:pt>
                <c:pt idx="1586">
                  <c:v>-107.15</c:v>
                </c:pt>
                <c:pt idx="1587">
                  <c:v>-107.17</c:v>
                </c:pt>
                <c:pt idx="1588">
                  <c:v>-107.18</c:v>
                </c:pt>
                <c:pt idx="1589">
                  <c:v>-107.18</c:v>
                </c:pt>
                <c:pt idx="1590">
                  <c:v>-107.2</c:v>
                </c:pt>
                <c:pt idx="1591">
                  <c:v>-107.2</c:v>
                </c:pt>
                <c:pt idx="1592">
                  <c:v>-107.21</c:v>
                </c:pt>
                <c:pt idx="1593">
                  <c:v>-107.22</c:v>
                </c:pt>
                <c:pt idx="1594">
                  <c:v>-107.22</c:v>
                </c:pt>
                <c:pt idx="1595">
                  <c:v>-107.23</c:v>
                </c:pt>
                <c:pt idx="1596">
                  <c:v>-107.24</c:v>
                </c:pt>
                <c:pt idx="1597">
                  <c:v>-107.25</c:v>
                </c:pt>
                <c:pt idx="1598">
                  <c:v>-107.24</c:v>
                </c:pt>
                <c:pt idx="1599">
                  <c:v>-107.24</c:v>
                </c:pt>
                <c:pt idx="1600">
                  <c:v>-107.25</c:v>
                </c:pt>
                <c:pt idx="1601">
                  <c:v>-107.23</c:v>
                </c:pt>
                <c:pt idx="1602">
                  <c:v>-107.23</c:v>
                </c:pt>
                <c:pt idx="1603">
                  <c:v>-107.22</c:v>
                </c:pt>
                <c:pt idx="1604">
                  <c:v>-107.22</c:v>
                </c:pt>
                <c:pt idx="1605">
                  <c:v>-107.22</c:v>
                </c:pt>
                <c:pt idx="1606">
                  <c:v>-107.22</c:v>
                </c:pt>
                <c:pt idx="1607">
                  <c:v>-107.22</c:v>
                </c:pt>
                <c:pt idx="1608">
                  <c:v>-107.21</c:v>
                </c:pt>
                <c:pt idx="1609">
                  <c:v>-107.22</c:v>
                </c:pt>
                <c:pt idx="1610">
                  <c:v>-107.21</c:v>
                </c:pt>
                <c:pt idx="1611">
                  <c:v>-107.23</c:v>
                </c:pt>
                <c:pt idx="1612">
                  <c:v>-107.22</c:v>
                </c:pt>
                <c:pt idx="1613">
                  <c:v>-107.23</c:v>
                </c:pt>
                <c:pt idx="1614">
                  <c:v>-107.22</c:v>
                </c:pt>
                <c:pt idx="1615">
                  <c:v>-107.22</c:v>
                </c:pt>
                <c:pt idx="1616">
                  <c:v>-107.23</c:v>
                </c:pt>
                <c:pt idx="1617">
                  <c:v>-107.23</c:v>
                </c:pt>
                <c:pt idx="1618">
                  <c:v>-107.24</c:v>
                </c:pt>
                <c:pt idx="1619">
                  <c:v>-107.24</c:v>
                </c:pt>
                <c:pt idx="1620">
                  <c:v>-107.24</c:v>
                </c:pt>
                <c:pt idx="1621">
                  <c:v>-107.25</c:v>
                </c:pt>
                <c:pt idx="1622">
                  <c:v>-107.25</c:v>
                </c:pt>
                <c:pt idx="1623">
                  <c:v>-107.25</c:v>
                </c:pt>
                <c:pt idx="1624">
                  <c:v>-107.25</c:v>
                </c:pt>
                <c:pt idx="1625">
                  <c:v>-107.25</c:v>
                </c:pt>
                <c:pt idx="1626">
                  <c:v>-107.24</c:v>
                </c:pt>
                <c:pt idx="1627">
                  <c:v>-107.24</c:v>
                </c:pt>
                <c:pt idx="1628">
                  <c:v>-107.24</c:v>
                </c:pt>
                <c:pt idx="1629">
                  <c:v>-107.24</c:v>
                </c:pt>
                <c:pt idx="1630">
                  <c:v>-107.24</c:v>
                </c:pt>
                <c:pt idx="1631">
                  <c:v>-107.25</c:v>
                </c:pt>
                <c:pt idx="1632">
                  <c:v>-107.26</c:v>
                </c:pt>
                <c:pt idx="1633">
                  <c:v>-107.28</c:v>
                </c:pt>
                <c:pt idx="1634">
                  <c:v>-107.29</c:v>
                </c:pt>
                <c:pt idx="1635">
                  <c:v>-107.3</c:v>
                </c:pt>
                <c:pt idx="1636">
                  <c:v>-107.31</c:v>
                </c:pt>
                <c:pt idx="1637">
                  <c:v>-107.31</c:v>
                </c:pt>
                <c:pt idx="1638">
                  <c:v>-107.3</c:v>
                </c:pt>
                <c:pt idx="1639">
                  <c:v>-107.31</c:v>
                </c:pt>
                <c:pt idx="1640">
                  <c:v>-107.3</c:v>
                </c:pt>
                <c:pt idx="1641">
                  <c:v>-107.29</c:v>
                </c:pt>
                <c:pt idx="1642">
                  <c:v>-107.29</c:v>
                </c:pt>
                <c:pt idx="1643">
                  <c:v>-107.28</c:v>
                </c:pt>
                <c:pt idx="1644">
                  <c:v>-107.29</c:v>
                </c:pt>
                <c:pt idx="1645">
                  <c:v>-107.29</c:v>
                </c:pt>
                <c:pt idx="1646">
                  <c:v>-107.29</c:v>
                </c:pt>
                <c:pt idx="1647">
                  <c:v>-107.29</c:v>
                </c:pt>
                <c:pt idx="1648">
                  <c:v>-107.3</c:v>
                </c:pt>
                <c:pt idx="1649">
                  <c:v>-107.3</c:v>
                </c:pt>
                <c:pt idx="1650">
                  <c:v>-107.32</c:v>
                </c:pt>
                <c:pt idx="1651">
                  <c:v>-107.33</c:v>
                </c:pt>
                <c:pt idx="1652">
                  <c:v>-107.34</c:v>
                </c:pt>
                <c:pt idx="1653">
                  <c:v>-107.35</c:v>
                </c:pt>
                <c:pt idx="1654">
                  <c:v>-107.35</c:v>
                </c:pt>
                <c:pt idx="1655">
                  <c:v>-107.37</c:v>
                </c:pt>
                <c:pt idx="1656">
                  <c:v>-107.37</c:v>
                </c:pt>
                <c:pt idx="1657">
                  <c:v>-107.37</c:v>
                </c:pt>
                <c:pt idx="1658">
                  <c:v>-107.37</c:v>
                </c:pt>
                <c:pt idx="1659">
                  <c:v>-107.38</c:v>
                </c:pt>
                <c:pt idx="1660">
                  <c:v>-107.37</c:v>
                </c:pt>
                <c:pt idx="1661">
                  <c:v>-107.38</c:v>
                </c:pt>
                <c:pt idx="1662">
                  <c:v>-107.38</c:v>
                </c:pt>
                <c:pt idx="1663">
                  <c:v>-107.39</c:v>
                </c:pt>
                <c:pt idx="1664">
                  <c:v>-107.39</c:v>
                </c:pt>
                <c:pt idx="1665">
                  <c:v>-107.4</c:v>
                </c:pt>
                <c:pt idx="1666">
                  <c:v>-107.41</c:v>
                </c:pt>
                <c:pt idx="1667">
                  <c:v>-107.41</c:v>
                </c:pt>
                <c:pt idx="1668">
                  <c:v>-107.4</c:v>
                </c:pt>
                <c:pt idx="1669">
                  <c:v>-107.4</c:v>
                </c:pt>
                <c:pt idx="1670">
                  <c:v>-107.39</c:v>
                </c:pt>
                <c:pt idx="1671">
                  <c:v>-107.39</c:v>
                </c:pt>
                <c:pt idx="1672">
                  <c:v>-107.37</c:v>
                </c:pt>
                <c:pt idx="1673">
                  <c:v>-107.36</c:v>
                </c:pt>
                <c:pt idx="1674">
                  <c:v>-107.34</c:v>
                </c:pt>
                <c:pt idx="1675">
                  <c:v>-107.34</c:v>
                </c:pt>
                <c:pt idx="1676">
                  <c:v>-107.33</c:v>
                </c:pt>
                <c:pt idx="1677">
                  <c:v>-107.32</c:v>
                </c:pt>
                <c:pt idx="1678">
                  <c:v>-107.31</c:v>
                </c:pt>
                <c:pt idx="1679">
                  <c:v>-107.31</c:v>
                </c:pt>
                <c:pt idx="1680">
                  <c:v>-107.31</c:v>
                </c:pt>
                <c:pt idx="1681">
                  <c:v>-107.31</c:v>
                </c:pt>
                <c:pt idx="1682">
                  <c:v>-107.32</c:v>
                </c:pt>
                <c:pt idx="1683">
                  <c:v>-107.32</c:v>
                </c:pt>
                <c:pt idx="1684">
                  <c:v>-107.34</c:v>
                </c:pt>
                <c:pt idx="1685">
                  <c:v>-107.35</c:v>
                </c:pt>
                <c:pt idx="1686">
                  <c:v>-107.34</c:v>
                </c:pt>
                <c:pt idx="1687">
                  <c:v>-107.35</c:v>
                </c:pt>
                <c:pt idx="1688">
                  <c:v>-107.35</c:v>
                </c:pt>
                <c:pt idx="1689">
                  <c:v>-107.36</c:v>
                </c:pt>
                <c:pt idx="1690">
                  <c:v>-107.37</c:v>
                </c:pt>
                <c:pt idx="1691">
                  <c:v>-107.37</c:v>
                </c:pt>
                <c:pt idx="1692">
                  <c:v>-107.38</c:v>
                </c:pt>
                <c:pt idx="1693">
                  <c:v>-107.38</c:v>
                </c:pt>
                <c:pt idx="1694">
                  <c:v>-107.39</c:v>
                </c:pt>
                <c:pt idx="1695">
                  <c:v>-107.39</c:v>
                </c:pt>
                <c:pt idx="1696">
                  <c:v>-107.39</c:v>
                </c:pt>
                <c:pt idx="1697">
                  <c:v>-107.4</c:v>
                </c:pt>
                <c:pt idx="1698">
                  <c:v>-107.4</c:v>
                </c:pt>
                <c:pt idx="1699">
                  <c:v>-107.38</c:v>
                </c:pt>
                <c:pt idx="1700">
                  <c:v>-107.39</c:v>
                </c:pt>
                <c:pt idx="1701">
                  <c:v>-107.37</c:v>
                </c:pt>
                <c:pt idx="1702">
                  <c:v>-107.36</c:v>
                </c:pt>
                <c:pt idx="1703">
                  <c:v>-107.35</c:v>
                </c:pt>
                <c:pt idx="1704">
                  <c:v>-107.35</c:v>
                </c:pt>
                <c:pt idx="1705">
                  <c:v>-107.35</c:v>
                </c:pt>
                <c:pt idx="1706">
                  <c:v>-107.35</c:v>
                </c:pt>
                <c:pt idx="1707">
                  <c:v>-107.34</c:v>
                </c:pt>
                <c:pt idx="1708">
                  <c:v>-107.34</c:v>
                </c:pt>
                <c:pt idx="1709">
                  <c:v>-107.35</c:v>
                </c:pt>
                <c:pt idx="1710">
                  <c:v>-107.35</c:v>
                </c:pt>
                <c:pt idx="1711">
                  <c:v>-107.36</c:v>
                </c:pt>
                <c:pt idx="1712">
                  <c:v>-107.36</c:v>
                </c:pt>
                <c:pt idx="1713">
                  <c:v>-107.37</c:v>
                </c:pt>
                <c:pt idx="1714">
                  <c:v>-107.39</c:v>
                </c:pt>
                <c:pt idx="1715">
                  <c:v>-107.4</c:v>
                </c:pt>
                <c:pt idx="1716">
                  <c:v>-107.41</c:v>
                </c:pt>
                <c:pt idx="1717">
                  <c:v>-107.42</c:v>
                </c:pt>
                <c:pt idx="1718">
                  <c:v>-107.43</c:v>
                </c:pt>
                <c:pt idx="1719">
                  <c:v>-107.44</c:v>
                </c:pt>
                <c:pt idx="1720">
                  <c:v>-107.44</c:v>
                </c:pt>
                <c:pt idx="1721">
                  <c:v>-107.45</c:v>
                </c:pt>
                <c:pt idx="1722">
                  <c:v>-107.46</c:v>
                </c:pt>
                <c:pt idx="1723">
                  <c:v>-107.48</c:v>
                </c:pt>
                <c:pt idx="1724">
                  <c:v>-107.49</c:v>
                </c:pt>
                <c:pt idx="1725">
                  <c:v>-107.5</c:v>
                </c:pt>
                <c:pt idx="1726">
                  <c:v>-107.51</c:v>
                </c:pt>
                <c:pt idx="1727">
                  <c:v>-107.53</c:v>
                </c:pt>
                <c:pt idx="1728">
                  <c:v>-107.53</c:v>
                </c:pt>
                <c:pt idx="1729">
                  <c:v>-107.54</c:v>
                </c:pt>
                <c:pt idx="1730">
                  <c:v>-107.56</c:v>
                </c:pt>
                <c:pt idx="1731">
                  <c:v>-107.57</c:v>
                </c:pt>
                <c:pt idx="1732">
                  <c:v>-107.58</c:v>
                </c:pt>
                <c:pt idx="1733">
                  <c:v>-107.58</c:v>
                </c:pt>
                <c:pt idx="1734">
                  <c:v>-107.57</c:v>
                </c:pt>
                <c:pt idx="1735">
                  <c:v>-107.57</c:v>
                </c:pt>
                <c:pt idx="1736">
                  <c:v>-107.58</c:v>
                </c:pt>
                <c:pt idx="1737">
                  <c:v>-107.58</c:v>
                </c:pt>
                <c:pt idx="1738">
                  <c:v>-107.57</c:v>
                </c:pt>
                <c:pt idx="1739">
                  <c:v>-107.57</c:v>
                </c:pt>
                <c:pt idx="1740">
                  <c:v>-107.58</c:v>
                </c:pt>
                <c:pt idx="1741">
                  <c:v>-107.58</c:v>
                </c:pt>
                <c:pt idx="1742">
                  <c:v>-107.58</c:v>
                </c:pt>
                <c:pt idx="1743">
                  <c:v>-107.59</c:v>
                </c:pt>
                <c:pt idx="1744">
                  <c:v>-107.59</c:v>
                </c:pt>
                <c:pt idx="1745">
                  <c:v>-107.6</c:v>
                </c:pt>
                <c:pt idx="1746">
                  <c:v>-107.6</c:v>
                </c:pt>
                <c:pt idx="1747">
                  <c:v>-107.6</c:v>
                </c:pt>
                <c:pt idx="1748">
                  <c:v>-107.6</c:v>
                </c:pt>
                <c:pt idx="1749">
                  <c:v>-107.61</c:v>
                </c:pt>
                <c:pt idx="1750">
                  <c:v>-107.61</c:v>
                </c:pt>
                <c:pt idx="1751">
                  <c:v>-107.61</c:v>
                </c:pt>
                <c:pt idx="1752">
                  <c:v>-107.61</c:v>
                </c:pt>
                <c:pt idx="1753">
                  <c:v>-107.62</c:v>
                </c:pt>
                <c:pt idx="1754">
                  <c:v>-107.62</c:v>
                </c:pt>
                <c:pt idx="1755">
                  <c:v>-107.61</c:v>
                </c:pt>
                <c:pt idx="1756">
                  <c:v>-107.62</c:v>
                </c:pt>
                <c:pt idx="1757">
                  <c:v>-107.63</c:v>
                </c:pt>
                <c:pt idx="1758">
                  <c:v>-107.64</c:v>
                </c:pt>
                <c:pt idx="1759">
                  <c:v>-107.66</c:v>
                </c:pt>
                <c:pt idx="1760">
                  <c:v>-107.69</c:v>
                </c:pt>
                <c:pt idx="1761">
                  <c:v>-107.7</c:v>
                </c:pt>
                <c:pt idx="1762">
                  <c:v>-107.72</c:v>
                </c:pt>
                <c:pt idx="1763">
                  <c:v>-107.73</c:v>
                </c:pt>
                <c:pt idx="1764">
                  <c:v>-107.74</c:v>
                </c:pt>
                <c:pt idx="1765">
                  <c:v>-107.75</c:v>
                </c:pt>
                <c:pt idx="1766">
                  <c:v>-107.76</c:v>
                </c:pt>
                <c:pt idx="1767">
                  <c:v>-107.75</c:v>
                </c:pt>
                <c:pt idx="1768">
                  <c:v>-107.75</c:v>
                </c:pt>
                <c:pt idx="1769">
                  <c:v>-107.75</c:v>
                </c:pt>
                <c:pt idx="1770">
                  <c:v>-107.74</c:v>
                </c:pt>
                <c:pt idx="1771">
                  <c:v>-107.75</c:v>
                </c:pt>
                <c:pt idx="1772">
                  <c:v>-107.76</c:v>
                </c:pt>
                <c:pt idx="1773">
                  <c:v>-107.77</c:v>
                </c:pt>
                <c:pt idx="1774">
                  <c:v>-107.79</c:v>
                </c:pt>
                <c:pt idx="1775">
                  <c:v>-107.8</c:v>
                </c:pt>
                <c:pt idx="1776">
                  <c:v>-107.82</c:v>
                </c:pt>
                <c:pt idx="1777">
                  <c:v>-107.84</c:v>
                </c:pt>
                <c:pt idx="1778">
                  <c:v>-107.86</c:v>
                </c:pt>
                <c:pt idx="1779">
                  <c:v>-107.89</c:v>
                </c:pt>
                <c:pt idx="1780">
                  <c:v>-107.91</c:v>
                </c:pt>
                <c:pt idx="1781">
                  <c:v>-107.93</c:v>
                </c:pt>
                <c:pt idx="1782">
                  <c:v>-107.95</c:v>
                </c:pt>
                <c:pt idx="1783">
                  <c:v>-107.97</c:v>
                </c:pt>
                <c:pt idx="1784">
                  <c:v>-107.97</c:v>
                </c:pt>
                <c:pt idx="1785">
                  <c:v>-107.99</c:v>
                </c:pt>
                <c:pt idx="1786">
                  <c:v>-108</c:v>
                </c:pt>
                <c:pt idx="1787">
                  <c:v>-108</c:v>
                </c:pt>
                <c:pt idx="1788">
                  <c:v>-107.99</c:v>
                </c:pt>
                <c:pt idx="1789">
                  <c:v>-107.98</c:v>
                </c:pt>
                <c:pt idx="1790">
                  <c:v>-107.96</c:v>
                </c:pt>
                <c:pt idx="1791">
                  <c:v>-107.95</c:v>
                </c:pt>
                <c:pt idx="1792">
                  <c:v>-107.94</c:v>
                </c:pt>
                <c:pt idx="1793">
                  <c:v>-107.92</c:v>
                </c:pt>
                <c:pt idx="1794">
                  <c:v>-107.9</c:v>
                </c:pt>
                <c:pt idx="1795">
                  <c:v>-107.88</c:v>
                </c:pt>
                <c:pt idx="1796">
                  <c:v>-107.88</c:v>
                </c:pt>
                <c:pt idx="1797">
                  <c:v>-107.86</c:v>
                </c:pt>
                <c:pt idx="1798">
                  <c:v>-107.87</c:v>
                </c:pt>
                <c:pt idx="1799">
                  <c:v>-107.88</c:v>
                </c:pt>
                <c:pt idx="1800">
                  <c:v>-107.88</c:v>
                </c:pt>
                <c:pt idx="1801">
                  <c:v>-107.9</c:v>
                </c:pt>
                <c:pt idx="1802">
                  <c:v>-107.9</c:v>
                </c:pt>
                <c:pt idx="1803">
                  <c:v>-107.91</c:v>
                </c:pt>
                <c:pt idx="1804">
                  <c:v>-107.92</c:v>
                </c:pt>
                <c:pt idx="1805">
                  <c:v>-107.93</c:v>
                </c:pt>
                <c:pt idx="1806">
                  <c:v>-107.93</c:v>
                </c:pt>
                <c:pt idx="1807">
                  <c:v>-107.94</c:v>
                </c:pt>
                <c:pt idx="1808">
                  <c:v>-107.95</c:v>
                </c:pt>
                <c:pt idx="1809">
                  <c:v>-107.96</c:v>
                </c:pt>
                <c:pt idx="1810">
                  <c:v>-107.98</c:v>
                </c:pt>
                <c:pt idx="1811">
                  <c:v>-107.99</c:v>
                </c:pt>
                <c:pt idx="1812">
                  <c:v>-108</c:v>
                </c:pt>
                <c:pt idx="1813">
                  <c:v>-108.02</c:v>
                </c:pt>
                <c:pt idx="1814">
                  <c:v>-108.04</c:v>
                </c:pt>
                <c:pt idx="1815">
                  <c:v>-108.06</c:v>
                </c:pt>
                <c:pt idx="1816">
                  <c:v>-108.08</c:v>
                </c:pt>
                <c:pt idx="1817">
                  <c:v>-108.09</c:v>
                </c:pt>
                <c:pt idx="1818">
                  <c:v>-108.11</c:v>
                </c:pt>
                <c:pt idx="1819">
                  <c:v>-108.12</c:v>
                </c:pt>
                <c:pt idx="1820">
                  <c:v>-108.14</c:v>
                </c:pt>
                <c:pt idx="1821">
                  <c:v>-108.15</c:v>
                </c:pt>
                <c:pt idx="1822">
                  <c:v>-108.16</c:v>
                </c:pt>
                <c:pt idx="1823">
                  <c:v>-108.17</c:v>
                </c:pt>
                <c:pt idx="1824">
                  <c:v>-108.17</c:v>
                </c:pt>
                <c:pt idx="1825">
                  <c:v>-108.17</c:v>
                </c:pt>
                <c:pt idx="1826">
                  <c:v>-108.16</c:v>
                </c:pt>
                <c:pt idx="1827">
                  <c:v>-108.16</c:v>
                </c:pt>
                <c:pt idx="1828">
                  <c:v>-108.15</c:v>
                </c:pt>
                <c:pt idx="1829">
                  <c:v>-108.14</c:v>
                </c:pt>
                <c:pt idx="1830">
                  <c:v>-108.13</c:v>
                </c:pt>
                <c:pt idx="1831">
                  <c:v>-108.12</c:v>
                </c:pt>
                <c:pt idx="1832">
                  <c:v>-108.1</c:v>
                </c:pt>
                <c:pt idx="1833">
                  <c:v>-108.08</c:v>
                </c:pt>
                <c:pt idx="1834">
                  <c:v>-108.06</c:v>
                </c:pt>
                <c:pt idx="1835">
                  <c:v>-108.04</c:v>
                </c:pt>
                <c:pt idx="1836">
                  <c:v>-108.03</c:v>
                </c:pt>
                <c:pt idx="1837">
                  <c:v>-108.01</c:v>
                </c:pt>
                <c:pt idx="1838">
                  <c:v>-108</c:v>
                </c:pt>
                <c:pt idx="1839">
                  <c:v>-107.99</c:v>
                </c:pt>
                <c:pt idx="1840">
                  <c:v>-107.98</c:v>
                </c:pt>
                <c:pt idx="1841">
                  <c:v>-107.97</c:v>
                </c:pt>
                <c:pt idx="1842">
                  <c:v>-107.97</c:v>
                </c:pt>
                <c:pt idx="1843">
                  <c:v>-107.96</c:v>
                </c:pt>
                <c:pt idx="1844">
                  <c:v>-107.95</c:v>
                </c:pt>
                <c:pt idx="1845">
                  <c:v>-107.95</c:v>
                </c:pt>
                <c:pt idx="1846">
                  <c:v>-107.95</c:v>
                </c:pt>
                <c:pt idx="1847">
                  <c:v>-107.94</c:v>
                </c:pt>
                <c:pt idx="1848">
                  <c:v>-107.94</c:v>
                </c:pt>
                <c:pt idx="1849">
                  <c:v>-107.93</c:v>
                </c:pt>
                <c:pt idx="1850">
                  <c:v>-107.93</c:v>
                </c:pt>
                <c:pt idx="1851">
                  <c:v>-107.93</c:v>
                </c:pt>
                <c:pt idx="1852">
                  <c:v>-107.93</c:v>
                </c:pt>
                <c:pt idx="1853">
                  <c:v>-107.92</c:v>
                </c:pt>
                <c:pt idx="1854">
                  <c:v>-107.92</c:v>
                </c:pt>
                <c:pt idx="1855">
                  <c:v>-107.91</c:v>
                </c:pt>
                <c:pt idx="1856">
                  <c:v>-107.91</c:v>
                </c:pt>
                <c:pt idx="1857">
                  <c:v>-107.9</c:v>
                </c:pt>
                <c:pt idx="1858">
                  <c:v>-107.89</c:v>
                </c:pt>
                <c:pt idx="1859">
                  <c:v>-107.9</c:v>
                </c:pt>
                <c:pt idx="1860">
                  <c:v>-107.89</c:v>
                </c:pt>
                <c:pt idx="1861">
                  <c:v>-107.88</c:v>
                </c:pt>
                <c:pt idx="1862">
                  <c:v>-107.88</c:v>
                </c:pt>
                <c:pt idx="1863">
                  <c:v>-107.88</c:v>
                </c:pt>
                <c:pt idx="1864">
                  <c:v>-107.87</c:v>
                </c:pt>
                <c:pt idx="1865">
                  <c:v>-107.86</c:v>
                </c:pt>
                <c:pt idx="1866">
                  <c:v>-107.86</c:v>
                </c:pt>
                <c:pt idx="1867">
                  <c:v>-107.86</c:v>
                </c:pt>
                <c:pt idx="1868">
                  <c:v>-107.86</c:v>
                </c:pt>
                <c:pt idx="1869">
                  <c:v>-107.86</c:v>
                </c:pt>
                <c:pt idx="1870">
                  <c:v>-107.86</c:v>
                </c:pt>
                <c:pt idx="1871">
                  <c:v>-107.86</c:v>
                </c:pt>
                <c:pt idx="1872">
                  <c:v>-107.86</c:v>
                </c:pt>
                <c:pt idx="1873">
                  <c:v>-107.85</c:v>
                </c:pt>
                <c:pt idx="1874">
                  <c:v>-107.86</c:v>
                </c:pt>
                <c:pt idx="1875">
                  <c:v>-107.86</c:v>
                </c:pt>
                <c:pt idx="1876">
                  <c:v>-107.87</c:v>
                </c:pt>
                <c:pt idx="1877">
                  <c:v>-107.88</c:v>
                </c:pt>
                <c:pt idx="1878">
                  <c:v>-107.87</c:v>
                </c:pt>
                <c:pt idx="1879">
                  <c:v>-107.88</c:v>
                </c:pt>
                <c:pt idx="1880">
                  <c:v>-107.89</c:v>
                </c:pt>
                <c:pt idx="1881">
                  <c:v>-107.89</c:v>
                </c:pt>
                <c:pt idx="1882">
                  <c:v>-107.89</c:v>
                </c:pt>
                <c:pt idx="1883">
                  <c:v>-107.9</c:v>
                </c:pt>
                <c:pt idx="1884">
                  <c:v>-107.9</c:v>
                </c:pt>
                <c:pt idx="1885">
                  <c:v>-107.9</c:v>
                </c:pt>
                <c:pt idx="1886">
                  <c:v>-107.9</c:v>
                </c:pt>
                <c:pt idx="1887">
                  <c:v>-107.89</c:v>
                </c:pt>
                <c:pt idx="1888">
                  <c:v>-107.9</c:v>
                </c:pt>
                <c:pt idx="1889">
                  <c:v>-107.89</c:v>
                </c:pt>
                <c:pt idx="1890">
                  <c:v>-107.89</c:v>
                </c:pt>
                <c:pt idx="1891">
                  <c:v>-107.88</c:v>
                </c:pt>
                <c:pt idx="1892">
                  <c:v>-107.88</c:v>
                </c:pt>
                <c:pt idx="1893">
                  <c:v>-107.87</c:v>
                </c:pt>
                <c:pt idx="1894">
                  <c:v>-107.87</c:v>
                </c:pt>
                <c:pt idx="1895">
                  <c:v>-107.87</c:v>
                </c:pt>
                <c:pt idx="1896">
                  <c:v>-107.86</c:v>
                </c:pt>
                <c:pt idx="1897">
                  <c:v>-107.86</c:v>
                </c:pt>
                <c:pt idx="1898">
                  <c:v>-107.86</c:v>
                </c:pt>
                <c:pt idx="1899">
                  <c:v>-107.86</c:v>
                </c:pt>
                <c:pt idx="1900">
                  <c:v>-107.86</c:v>
                </c:pt>
                <c:pt idx="1901">
                  <c:v>-107.87</c:v>
                </c:pt>
                <c:pt idx="1902">
                  <c:v>-107.87</c:v>
                </c:pt>
                <c:pt idx="1903">
                  <c:v>-107.86</c:v>
                </c:pt>
                <c:pt idx="1904">
                  <c:v>-107.87</c:v>
                </c:pt>
                <c:pt idx="1905">
                  <c:v>-107.87</c:v>
                </c:pt>
                <c:pt idx="1906">
                  <c:v>-107.87</c:v>
                </c:pt>
                <c:pt idx="1907">
                  <c:v>-107.88</c:v>
                </c:pt>
                <c:pt idx="1908">
                  <c:v>-107.88</c:v>
                </c:pt>
                <c:pt idx="1909">
                  <c:v>-107.88</c:v>
                </c:pt>
                <c:pt idx="1910">
                  <c:v>-107.88</c:v>
                </c:pt>
                <c:pt idx="1911">
                  <c:v>-107.88</c:v>
                </c:pt>
                <c:pt idx="1912">
                  <c:v>-107.9</c:v>
                </c:pt>
                <c:pt idx="1913">
                  <c:v>-107.9</c:v>
                </c:pt>
                <c:pt idx="1914">
                  <c:v>-107.9</c:v>
                </c:pt>
                <c:pt idx="1915">
                  <c:v>-107.9</c:v>
                </c:pt>
                <c:pt idx="1916">
                  <c:v>-107.91</c:v>
                </c:pt>
                <c:pt idx="1917">
                  <c:v>-107.9</c:v>
                </c:pt>
                <c:pt idx="1918">
                  <c:v>-107.9</c:v>
                </c:pt>
                <c:pt idx="1919">
                  <c:v>-107.9</c:v>
                </c:pt>
                <c:pt idx="1920">
                  <c:v>-107.9</c:v>
                </c:pt>
                <c:pt idx="1921">
                  <c:v>-107.9</c:v>
                </c:pt>
                <c:pt idx="1922">
                  <c:v>-107.9</c:v>
                </c:pt>
                <c:pt idx="1923">
                  <c:v>-107.9</c:v>
                </c:pt>
                <c:pt idx="1924">
                  <c:v>-107.9</c:v>
                </c:pt>
                <c:pt idx="1925">
                  <c:v>-107.9</c:v>
                </c:pt>
                <c:pt idx="1926">
                  <c:v>-107.9</c:v>
                </c:pt>
                <c:pt idx="1927">
                  <c:v>-107.9</c:v>
                </c:pt>
                <c:pt idx="1928">
                  <c:v>-107.91</c:v>
                </c:pt>
                <c:pt idx="1929">
                  <c:v>-107.91</c:v>
                </c:pt>
                <c:pt idx="1930">
                  <c:v>-107.92</c:v>
                </c:pt>
                <c:pt idx="1931">
                  <c:v>-107.92</c:v>
                </c:pt>
                <c:pt idx="1932">
                  <c:v>-107.91</c:v>
                </c:pt>
                <c:pt idx="1933">
                  <c:v>-107.91</c:v>
                </c:pt>
                <c:pt idx="1934">
                  <c:v>-107.91</c:v>
                </c:pt>
                <c:pt idx="1935">
                  <c:v>-107.92</c:v>
                </c:pt>
                <c:pt idx="1936">
                  <c:v>-107.91</c:v>
                </c:pt>
                <c:pt idx="1937">
                  <c:v>-107.91</c:v>
                </c:pt>
                <c:pt idx="1938">
                  <c:v>-107.91</c:v>
                </c:pt>
                <c:pt idx="1939">
                  <c:v>-107.9</c:v>
                </c:pt>
                <c:pt idx="1940">
                  <c:v>-107.9</c:v>
                </c:pt>
                <c:pt idx="1941">
                  <c:v>-107.9</c:v>
                </c:pt>
                <c:pt idx="1942">
                  <c:v>-107.89</c:v>
                </c:pt>
                <c:pt idx="1943">
                  <c:v>-107.9</c:v>
                </c:pt>
                <c:pt idx="1944">
                  <c:v>-107.89</c:v>
                </c:pt>
                <c:pt idx="1945">
                  <c:v>-107.89</c:v>
                </c:pt>
                <c:pt idx="1946">
                  <c:v>-107.89</c:v>
                </c:pt>
                <c:pt idx="1947">
                  <c:v>-107.88</c:v>
                </c:pt>
                <c:pt idx="1948">
                  <c:v>-107.88</c:v>
                </c:pt>
                <c:pt idx="1949">
                  <c:v>-107.87</c:v>
                </c:pt>
                <c:pt idx="1950">
                  <c:v>-107.88</c:v>
                </c:pt>
                <c:pt idx="1951">
                  <c:v>-107.87</c:v>
                </c:pt>
                <c:pt idx="1952">
                  <c:v>-107.87</c:v>
                </c:pt>
                <c:pt idx="1953">
                  <c:v>-107.87</c:v>
                </c:pt>
                <c:pt idx="1954">
                  <c:v>-107.86</c:v>
                </c:pt>
                <c:pt idx="1955">
                  <c:v>-107.86</c:v>
                </c:pt>
                <c:pt idx="1956">
                  <c:v>-107.86</c:v>
                </c:pt>
                <c:pt idx="1957">
                  <c:v>-107.86</c:v>
                </c:pt>
                <c:pt idx="1958">
                  <c:v>-107.85</c:v>
                </c:pt>
                <c:pt idx="1959">
                  <c:v>-107.85</c:v>
                </c:pt>
                <c:pt idx="1960">
                  <c:v>-107.85</c:v>
                </c:pt>
                <c:pt idx="1961">
                  <c:v>-107.84</c:v>
                </c:pt>
                <c:pt idx="1962">
                  <c:v>-107.84</c:v>
                </c:pt>
                <c:pt idx="1963">
                  <c:v>-107.84</c:v>
                </c:pt>
                <c:pt idx="1964">
                  <c:v>-107.84</c:v>
                </c:pt>
                <c:pt idx="1965">
                  <c:v>-107.83</c:v>
                </c:pt>
                <c:pt idx="1966">
                  <c:v>-107.83</c:v>
                </c:pt>
                <c:pt idx="1967">
                  <c:v>-107.83</c:v>
                </c:pt>
                <c:pt idx="1968">
                  <c:v>-107.82</c:v>
                </c:pt>
                <c:pt idx="1969">
                  <c:v>-107.81</c:v>
                </c:pt>
                <c:pt idx="1970">
                  <c:v>-107.81</c:v>
                </c:pt>
                <c:pt idx="1971">
                  <c:v>-107.8</c:v>
                </c:pt>
                <c:pt idx="1972">
                  <c:v>-107.81</c:v>
                </c:pt>
                <c:pt idx="1973">
                  <c:v>-107.8</c:v>
                </c:pt>
                <c:pt idx="1974">
                  <c:v>-107.8</c:v>
                </c:pt>
                <c:pt idx="1975">
                  <c:v>-107.8</c:v>
                </c:pt>
                <c:pt idx="1976">
                  <c:v>-107.8</c:v>
                </c:pt>
                <c:pt idx="1977">
                  <c:v>-107.81</c:v>
                </c:pt>
                <c:pt idx="1978">
                  <c:v>-107.81</c:v>
                </c:pt>
                <c:pt idx="1979">
                  <c:v>-107.82</c:v>
                </c:pt>
                <c:pt idx="1980">
                  <c:v>-107.82</c:v>
                </c:pt>
                <c:pt idx="1981">
                  <c:v>-107.82</c:v>
                </c:pt>
                <c:pt idx="1982">
                  <c:v>-107.82</c:v>
                </c:pt>
                <c:pt idx="1983">
                  <c:v>-107.82</c:v>
                </c:pt>
                <c:pt idx="1984">
                  <c:v>-107.82</c:v>
                </c:pt>
                <c:pt idx="1985">
                  <c:v>-107.83</c:v>
                </c:pt>
                <c:pt idx="1986">
                  <c:v>-107.83</c:v>
                </c:pt>
                <c:pt idx="1987">
                  <c:v>-107.83</c:v>
                </c:pt>
                <c:pt idx="1988">
                  <c:v>-107.84</c:v>
                </c:pt>
                <c:pt idx="1989">
                  <c:v>-107.84</c:v>
                </c:pt>
                <c:pt idx="1990">
                  <c:v>-107.84</c:v>
                </c:pt>
                <c:pt idx="1991">
                  <c:v>-107.84</c:v>
                </c:pt>
                <c:pt idx="1992">
                  <c:v>-107.85</c:v>
                </c:pt>
                <c:pt idx="1993">
                  <c:v>-107.86</c:v>
                </c:pt>
                <c:pt idx="1994">
                  <c:v>-107.87</c:v>
                </c:pt>
                <c:pt idx="1995">
                  <c:v>-107.86</c:v>
                </c:pt>
                <c:pt idx="1996">
                  <c:v>-107.87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BB4A-433D-9EA2-F594672705F9}"/>
            </c:ext>
          </c:extLst>
        </c:ser>
        <c:ser>
          <c:idx val="6"/>
          <c:order val="6"/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統計!$G$1:$G$1997</c:f>
              <c:numCache>
                <c:formatCode>General</c:formatCode>
                <c:ptCount val="1997"/>
                <c:pt idx="0">
                  <c:v>7</c:v>
                </c:pt>
                <c:pt idx="1">
                  <c:v>-150.25</c:v>
                </c:pt>
                <c:pt idx="2">
                  <c:v>-89.03</c:v>
                </c:pt>
                <c:pt idx="3">
                  <c:v>-72.88</c:v>
                </c:pt>
                <c:pt idx="4">
                  <c:v>-29.25</c:v>
                </c:pt>
                <c:pt idx="5">
                  <c:v>-31.37</c:v>
                </c:pt>
                <c:pt idx="6">
                  <c:v>25.33</c:v>
                </c:pt>
                <c:pt idx="7">
                  <c:v>-21.37</c:v>
                </c:pt>
                <c:pt idx="8">
                  <c:v>30.64</c:v>
                </c:pt>
                <c:pt idx="9">
                  <c:v>36.5</c:v>
                </c:pt>
                <c:pt idx="10">
                  <c:v>38.729999999999997</c:v>
                </c:pt>
                <c:pt idx="11">
                  <c:v>17.02</c:v>
                </c:pt>
                <c:pt idx="12">
                  <c:v>-44.26</c:v>
                </c:pt>
                <c:pt idx="13">
                  <c:v>-4.84</c:v>
                </c:pt>
                <c:pt idx="14">
                  <c:v>-20.12</c:v>
                </c:pt>
                <c:pt idx="15">
                  <c:v>-104.42</c:v>
                </c:pt>
                <c:pt idx="16">
                  <c:v>-63.26</c:v>
                </c:pt>
                <c:pt idx="17">
                  <c:v>-62.58</c:v>
                </c:pt>
                <c:pt idx="18">
                  <c:v>-61.92</c:v>
                </c:pt>
                <c:pt idx="19">
                  <c:v>-61.23</c:v>
                </c:pt>
                <c:pt idx="20">
                  <c:v>-60.53</c:v>
                </c:pt>
                <c:pt idx="21">
                  <c:v>-59.83</c:v>
                </c:pt>
                <c:pt idx="22">
                  <c:v>-59.15</c:v>
                </c:pt>
                <c:pt idx="23">
                  <c:v>-58.48</c:v>
                </c:pt>
                <c:pt idx="24">
                  <c:v>-57.8</c:v>
                </c:pt>
                <c:pt idx="25">
                  <c:v>-57.13</c:v>
                </c:pt>
                <c:pt idx="26">
                  <c:v>-56.47</c:v>
                </c:pt>
                <c:pt idx="27">
                  <c:v>-55.83</c:v>
                </c:pt>
                <c:pt idx="28">
                  <c:v>-55.17</c:v>
                </c:pt>
                <c:pt idx="29">
                  <c:v>-54.49</c:v>
                </c:pt>
                <c:pt idx="30">
                  <c:v>-53.85</c:v>
                </c:pt>
                <c:pt idx="31">
                  <c:v>-53.24</c:v>
                </c:pt>
                <c:pt idx="32">
                  <c:v>-52.64</c:v>
                </c:pt>
                <c:pt idx="33">
                  <c:v>-52.06</c:v>
                </c:pt>
                <c:pt idx="34">
                  <c:v>-51.57</c:v>
                </c:pt>
                <c:pt idx="35">
                  <c:v>-51.19</c:v>
                </c:pt>
                <c:pt idx="36">
                  <c:v>-50.83</c:v>
                </c:pt>
                <c:pt idx="37">
                  <c:v>-50.5</c:v>
                </c:pt>
                <c:pt idx="38">
                  <c:v>-50.12</c:v>
                </c:pt>
                <c:pt idx="39">
                  <c:v>-49.79</c:v>
                </c:pt>
                <c:pt idx="40">
                  <c:v>-49.38</c:v>
                </c:pt>
                <c:pt idx="41">
                  <c:v>-48.86</c:v>
                </c:pt>
                <c:pt idx="42">
                  <c:v>-48.28</c:v>
                </c:pt>
                <c:pt idx="43">
                  <c:v>-47.62</c:v>
                </c:pt>
                <c:pt idx="44">
                  <c:v>-46.77</c:v>
                </c:pt>
                <c:pt idx="45">
                  <c:v>-45.89</c:v>
                </c:pt>
                <c:pt idx="46">
                  <c:v>-44.92</c:v>
                </c:pt>
                <c:pt idx="47">
                  <c:v>-43.94</c:v>
                </c:pt>
                <c:pt idx="48">
                  <c:v>-42.95</c:v>
                </c:pt>
                <c:pt idx="49">
                  <c:v>-41.86</c:v>
                </c:pt>
                <c:pt idx="50">
                  <c:v>-40.770000000000003</c:v>
                </c:pt>
                <c:pt idx="51">
                  <c:v>-39.450000000000003</c:v>
                </c:pt>
                <c:pt idx="52">
                  <c:v>-38.18</c:v>
                </c:pt>
                <c:pt idx="53">
                  <c:v>-36.82</c:v>
                </c:pt>
                <c:pt idx="54">
                  <c:v>-35.549999999999997</c:v>
                </c:pt>
                <c:pt idx="55">
                  <c:v>-34.299999999999997</c:v>
                </c:pt>
                <c:pt idx="56">
                  <c:v>-33.049999999999997</c:v>
                </c:pt>
                <c:pt idx="57">
                  <c:v>-31.83</c:v>
                </c:pt>
                <c:pt idx="58">
                  <c:v>-30.65</c:v>
                </c:pt>
                <c:pt idx="59">
                  <c:v>-29.42</c:v>
                </c:pt>
                <c:pt idx="60">
                  <c:v>-28.14</c:v>
                </c:pt>
                <c:pt idx="61">
                  <c:v>-26.83</c:v>
                </c:pt>
                <c:pt idx="62">
                  <c:v>-25.73</c:v>
                </c:pt>
                <c:pt idx="63">
                  <c:v>-25.23</c:v>
                </c:pt>
                <c:pt idx="64">
                  <c:v>-24.92</c:v>
                </c:pt>
                <c:pt idx="65">
                  <c:v>-24.61</c:v>
                </c:pt>
                <c:pt idx="66">
                  <c:v>-24.43</c:v>
                </c:pt>
                <c:pt idx="67">
                  <c:v>-24.46</c:v>
                </c:pt>
                <c:pt idx="68">
                  <c:v>-24.72</c:v>
                </c:pt>
                <c:pt idx="69">
                  <c:v>-25.22</c:v>
                </c:pt>
                <c:pt idx="70">
                  <c:v>-25.67</c:v>
                </c:pt>
                <c:pt idx="71">
                  <c:v>-26.14</c:v>
                </c:pt>
                <c:pt idx="72">
                  <c:v>-26.72</c:v>
                </c:pt>
                <c:pt idx="73">
                  <c:v>-27.32</c:v>
                </c:pt>
                <c:pt idx="74">
                  <c:v>-27.89</c:v>
                </c:pt>
                <c:pt idx="75">
                  <c:v>-28.27</c:v>
                </c:pt>
                <c:pt idx="76">
                  <c:v>-28.31</c:v>
                </c:pt>
                <c:pt idx="77">
                  <c:v>-27.82</c:v>
                </c:pt>
                <c:pt idx="78">
                  <c:v>-26.75</c:v>
                </c:pt>
                <c:pt idx="79">
                  <c:v>-25.02</c:v>
                </c:pt>
                <c:pt idx="80">
                  <c:v>-22.81</c:v>
                </c:pt>
                <c:pt idx="81">
                  <c:v>-20.04</c:v>
                </c:pt>
                <c:pt idx="82">
                  <c:v>-16.87</c:v>
                </c:pt>
                <c:pt idx="83">
                  <c:v>-13.92</c:v>
                </c:pt>
                <c:pt idx="84">
                  <c:v>-11.34</c:v>
                </c:pt>
                <c:pt idx="85">
                  <c:v>-8.98</c:v>
                </c:pt>
                <c:pt idx="86">
                  <c:v>-6.68</c:v>
                </c:pt>
                <c:pt idx="87">
                  <c:v>-5.1100000000000003</c:v>
                </c:pt>
                <c:pt idx="88">
                  <c:v>-4.8</c:v>
                </c:pt>
                <c:pt idx="89">
                  <c:v>-5.16</c:v>
                </c:pt>
                <c:pt idx="90">
                  <c:v>-5.39</c:v>
                </c:pt>
                <c:pt idx="91">
                  <c:v>-5.27</c:v>
                </c:pt>
                <c:pt idx="92">
                  <c:v>-5.18</c:v>
                </c:pt>
                <c:pt idx="93">
                  <c:v>-4.9800000000000004</c:v>
                </c:pt>
                <c:pt idx="94">
                  <c:v>-4.72</c:v>
                </c:pt>
                <c:pt idx="95">
                  <c:v>-4.4800000000000004</c:v>
                </c:pt>
                <c:pt idx="96">
                  <c:v>-4.37</c:v>
                </c:pt>
                <c:pt idx="97">
                  <c:v>-3.64</c:v>
                </c:pt>
                <c:pt idx="98">
                  <c:v>-2.84</c:v>
                </c:pt>
                <c:pt idx="99">
                  <c:v>-2.06</c:v>
                </c:pt>
                <c:pt idx="100">
                  <c:v>-1.48</c:v>
                </c:pt>
                <c:pt idx="101">
                  <c:v>-0.66</c:v>
                </c:pt>
                <c:pt idx="102">
                  <c:v>0.55000000000000004</c:v>
                </c:pt>
                <c:pt idx="103">
                  <c:v>1.99</c:v>
                </c:pt>
                <c:pt idx="104">
                  <c:v>4.2699999999999996</c:v>
                </c:pt>
                <c:pt idx="105">
                  <c:v>5.72</c:v>
                </c:pt>
                <c:pt idx="106">
                  <c:v>7.07</c:v>
                </c:pt>
                <c:pt idx="107">
                  <c:v>8.15</c:v>
                </c:pt>
                <c:pt idx="108">
                  <c:v>9.35</c:v>
                </c:pt>
                <c:pt idx="109">
                  <c:v>10.58</c:v>
                </c:pt>
                <c:pt idx="110">
                  <c:v>11.45</c:v>
                </c:pt>
                <c:pt idx="111">
                  <c:v>12.15</c:v>
                </c:pt>
                <c:pt idx="112">
                  <c:v>12.86</c:v>
                </c:pt>
                <c:pt idx="113">
                  <c:v>13.89</c:v>
                </c:pt>
                <c:pt idx="114">
                  <c:v>15.28</c:v>
                </c:pt>
                <c:pt idx="115">
                  <c:v>16.690000000000001</c:v>
                </c:pt>
                <c:pt idx="116">
                  <c:v>17.940000000000001</c:v>
                </c:pt>
                <c:pt idx="117">
                  <c:v>18.96</c:v>
                </c:pt>
                <c:pt idx="118">
                  <c:v>19.95</c:v>
                </c:pt>
                <c:pt idx="119">
                  <c:v>20.71</c:v>
                </c:pt>
                <c:pt idx="120">
                  <c:v>21.66</c:v>
                </c:pt>
                <c:pt idx="121">
                  <c:v>23.06</c:v>
                </c:pt>
                <c:pt idx="122">
                  <c:v>24.6</c:v>
                </c:pt>
                <c:pt idx="123">
                  <c:v>26.12</c:v>
                </c:pt>
                <c:pt idx="124">
                  <c:v>27.48</c:v>
                </c:pt>
                <c:pt idx="125">
                  <c:v>28.34</c:v>
                </c:pt>
                <c:pt idx="126">
                  <c:v>28.77</c:v>
                </c:pt>
                <c:pt idx="127">
                  <c:v>29.11</c:v>
                </c:pt>
                <c:pt idx="128">
                  <c:v>29.37</c:v>
                </c:pt>
                <c:pt idx="129">
                  <c:v>29.75</c:v>
                </c:pt>
                <c:pt idx="130">
                  <c:v>30.22</c:v>
                </c:pt>
                <c:pt idx="131">
                  <c:v>30.79</c:v>
                </c:pt>
                <c:pt idx="132">
                  <c:v>31.53</c:v>
                </c:pt>
                <c:pt idx="133">
                  <c:v>32.369999999999997</c:v>
                </c:pt>
                <c:pt idx="134">
                  <c:v>33.24</c:v>
                </c:pt>
                <c:pt idx="135">
                  <c:v>33.83</c:v>
                </c:pt>
                <c:pt idx="136">
                  <c:v>34.409999999999997</c:v>
                </c:pt>
                <c:pt idx="137">
                  <c:v>34.950000000000003</c:v>
                </c:pt>
                <c:pt idx="138">
                  <c:v>35.33</c:v>
                </c:pt>
                <c:pt idx="139">
                  <c:v>35.729999999999997</c:v>
                </c:pt>
                <c:pt idx="140">
                  <c:v>36.28</c:v>
                </c:pt>
                <c:pt idx="141">
                  <c:v>36.869999999999997</c:v>
                </c:pt>
                <c:pt idx="142">
                  <c:v>37.659999999999997</c:v>
                </c:pt>
                <c:pt idx="143">
                  <c:v>38.450000000000003</c:v>
                </c:pt>
                <c:pt idx="144">
                  <c:v>39.340000000000003</c:v>
                </c:pt>
                <c:pt idx="145">
                  <c:v>40.369999999999997</c:v>
                </c:pt>
                <c:pt idx="146">
                  <c:v>41.69</c:v>
                </c:pt>
                <c:pt idx="147">
                  <c:v>42.66</c:v>
                </c:pt>
                <c:pt idx="148">
                  <c:v>42.85</c:v>
                </c:pt>
                <c:pt idx="149">
                  <c:v>42.29</c:v>
                </c:pt>
                <c:pt idx="150">
                  <c:v>40.85</c:v>
                </c:pt>
                <c:pt idx="151">
                  <c:v>39.15</c:v>
                </c:pt>
                <c:pt idx="152">
                  <c:v>37.090000000000003</c:v>
                </c:pt>
                <c:pt idx="153">
                  <c:v>35.18</c:v>
                </c:pt>
                <c:pt idx="154">
                  <c:v>33.74</c:v>
                </c:pt>
                <c:pt idx="155">
                  <c:v>33.200000000000003</c:v>
                </c:pt>
                <c:pt idx="156">
                  <c:v>33.71</c:v>
                </c:pt>
                <c:pt idx="157">
                  <c:v>34.79</c:v>
                </c:pt>
                <c:pt idx="158">
                  <c:v>36.07</c:v>
                </c:pt>
                <c:pt idx="159">
                  <c:v>37.08</c:v>
                </c:pt>
                <c:pt idx="160">
                  <c:v>37.700000000000003</c:v>
                </c:pt>
                <c:pt idx="161">
                  <c:v>38.130000000000003</c:v>
                </c:pt>
                <c:pt idx="162">
                  <c:v>38.58</c:v>
                </c:pt>
                <c:pt idx="163">
                  <c:v>39.22</c:v>
                </c:pt>
                <c:pt idx="164">
                  <c:v>39.96</c:v>
                </c:pt>
                <c:pt idx="165">
                  <c:v>40.71</c:v>
                </c:pt>
                <c:pt idx="166">
                  <c:v>41.34</c:v>
                </c:pt>
                <c:pt idx="167">
                  <c:v>41.75</c:v>
                </c:pt>
                <c:pt idx="168">
                  <c:v>42.03</c:v>
                </c:pt>
                <c:pt idx="169">
                  <c:v>42.2</c:v>
                </c:pt>
                <c:pt idx="170">
                  <c:v>42.27</c:v>
                </c:pt>
                <c:pt idx="171">
                  <c:v>42.26</c:v>
                </c:pt>
                <c:pt idx="172">
                  <c:v>42.56</c:v>
                </c:pt>
                <c:pt idx="173">
                  <c:v>43</c:v>
                </c:pt>
                <c:pt idx="174">
                  <c:v>43.55</c:v>
                </c:pt>
                <c:pt idx="175">
                  <c:v>44.01</c:v>
                </c:pt>
                <c:pt idx="176">
                  <c:v>44.61</c:v>
                </c:pt>
                <c:pt idx="177">
                  <c:v>45.32</c:v>
                </c:pt>
                <c:pt idx="178">
                  <c:v>46</c:v>
                </c:pt>
                <c:pt idx="179">
                  <c:v>46.67</c:v>
                </c:pt>
                <c:pt idx="180">
                  <c:v>47.32</c:v>
                </c:pt>
                <c:pt idx="181">
                  <c:v>47.85</c:v>
                </c:pt>
                <c:pt idx="182">
                  <c:v>48.22</c:v>
                </c:pt>
                <c:pt idx="183">
                  <c:v>48.41</c:v>
                </c:pt>
                <c:pt idx="184">
                  <c:v>48.54</c:v>
                </c:pt>
                <c:pt idx="185">
                  <c:v>48.89</c:v>
                </c:pt>
                <c:pt idx="186">
                  <c:v>49.32</c:v>
                </c:pt>
                <c:pt idx="187">
                  <c:v>49.91</c:v>
                </c:pt>
                <c:pt idx="188">
                  <c:v>50.42</c:v>
                </c:pt>
                <c:pt idx="189">
                  <c:v>50.86</c:v>
                </c:pt>
                <c:pt idx="190">
                  <c:v>51.21</c:v>
                </c:pt>
                <c:pt idx="191">
                  <c:v>51.47</c:v>
                </c:pt>
                <c:pt idx="192">
                  <c:v>51.78</c:v>
                </c:pt>
                <c:pt idx="193">
                  <c:v>52.23</c:v>
                </c:pt>
                <c:pt idx="194">
                  <c:v>52.61</c:v>
                </c:pt>
                <c:pt idx="195">
                  <c:v>52.95</c:v>
                </c:pt>
                <c:pt idx="196">
                  <c:v>53.25</c:v>
                </c:pt>
                <c:pt idx="197">
                  <c:v>53.5</c:v>
                </c:pt>
                <c:pt idx="198">
                  <c:v>53.57</c:v>
                </c:pt>
                <c:pt idx="199">
                  <c:v>53.69</c:v>
                </c:pt>
                <c:pt idx="200">
                  <c:v>53.86</c:v>
                </c:pt>
                <c:pt idx="201">
                  <c:v>54.2</c:v>
                </c:pt>
                <c:pt idx="202">
                  <c:v>54.58</c:v>
                </c:pt>
                <c:pt idx="203">
                  <c:v>54.95</c:v>
                </c:pt>
                <c:pt idx="204">
                  <c:v>55.23</c:v>
                </c:pt>
                <c:pt idx="205">
                  <c:v>55.41</c:v>
                </c:pt>
                <c:pt idx="206">
                  <c:v>55.48</c:v>
                </c:pt>
                <c:pt idx="207">
                  <c:v>55.53</c:v>
                </c:pt>
                <c:pt idx="208">
                  <c:v>55.64</c:v>
                </c:pt>
                <c:pt idx="209">
                  <c:v>55.77</c:v>
                </c:pt>
                <c:pt idx="210">
                  <c:v>56.02</c:v>
                </c:pt>
                <c:pt idx="211">
                  <c:v>56.35</c:v>
                </c:pt>
                <c:pt idx="212">
                  <c:v>56.75</c:v>
                </c:pt>
                <c:pt idx="213">
                  <c:v>57.14</c:v>
                </c:pt>
                <c:pt idx="214">
                  <c:v>57.43</c:v>
                </c:pt>
                <c:pt idx="215">
                  <c:v>57.67</c:v>
                </c:pt>
                <c:pt idx="216">
                  <c:v>57.78</c:v>
                </c:pt>
                <c:pt idx="217">
                  <c:v>57.93</c:v>
                </c:pt>
                <c:pt idx="218">
                  <c:v>58.1</c:v>
                </c:pt>
                <c:pt idx="219">
                  <c:v>58.35</c:v>
                </c:pt>
                <c:pt idx="220">
                  <c:v>58.63</c:v>
                </c:pt>
                <c:pt idx="221">
                  <c:v>58.89</c:v>
                </c:pt>
                <c:pt idx="222">
                  <c:v>59.1</c:v>
                </c:pt>
                <c:pt idx="223">
                  <c:v>59.35</c:v>
                </c:pt>
                <c:pt idx="224">
                  <c:v>59.61</c:v>
                </c:pt>
                <c:pt idx="225">
                  <c:v>59.88</c:v>
                </c:pt>
                <c:pt idx="226">
                  <c:v>60.15</c:v>
                </c:pt>
                <c:pt idx="227">
                  <c:v>60.42</c:v>
                </c:pt>
                <c:pt idx="228">
                  <c:v>60.68</c:v>
                </c:pt>
                <c:pt idx="229">
                  <c:v>60.89</c:v>
                </c:pt>
                <c:pt idx="230">
                  <c:v>61.05</c:v>
                </c:pt>
                <c:pt idx="231">
                  <c:v>61.19</c:v>
                </c:pt>
                <c:pt idx="232">
                  <c:v>61.24</c:v>
                </c:pt>
                <c:pt idx="233">
                  <c:v>61.3</c:v>
                </c:pt>
                <c:pt idx="234">
                  <c:v>61.35</c:v>
                </c:pt>
                <c:pt idx="235">
                  <c:v>61.42</c:v>
                </c:pt>
                <c:pt idx="236">
                  <c:v>61.48</c:v>
                </c:pt>
                <c:pt idx="237">
                  <c:v>61.53</c:v>
                </c:pt>
                <c:pt idx="238">
                  <c:v>61.67</c:v>
                </c:pt>
                <c:pt idx="239">
                  <c:v>61.78</c:v>
                </c:pt>
                <c:pt idx="240">
                  <c:v>61.91</c:v>
                </c:pt>
                <c:pt idx="241">
                  <c:v>62.1</c:v>
                </c:pt>
                <c:pt idx="242">
                  <c:v>62.23</c:v>
                </c:pt>
                <c:pt idx="243">
                  <c:v>62.42</c:v>
                </c:pt>
                <c:pt idx="244">
                  <c:v>62.5</c:v>
                </c:pt>
                <c:pt idx="245">
                  <c:v>62.51</c:v>
                </c:pt>
                <c:pt idx="246">
                  <c:v>62.47</c:v>
                </c:pt>
                <c:pt idx="247">
                  <c:v>62.41</c:v>
                </c:pt>
                <c:pt idx="248">
                  <c:v>62.45</c:v>
                </c:pt>
                <c:pt idx="249">
                  <c:v>62.53</c:v>
                </c:pt>
                <c:pt idx="250">
                  <c:v>62.71</c:v>
                </c:pt>
                <c:pt idx="251">
                  <c:v>62.84</c:v>
                </c:pt>
                <c:pt idx="252">
                  <c:v>62.98</c:v>
                </c:pt>
                <c:pt idx="253">
                  <c:v>63.09</c:v>
                </c:pt>
                <c:pt idx="254">
                  <c:v>63.14</c:v>
                </c:pt>
                <c:pt idx="255">
                  <c:v>63.22</c:v>
                </c:pt>
                <c:pt idx="256">
                  <c:v>63.35</c:v>
                </c:pt>
                <c:pt idx="257">
                  <c:v>63.49</c:v>
                </c:pt>
                <c:pt idx="258">
                  <c:v>63.66</c:v>
                </c:pt>
                <c:pt idx="259">
                  <c:v>63.78</c:v>
                </c:pt>
                <c:pt idx="260">
                  <c:v>63.89</c:v>
                </c:pt>
                <c:pt idx="261">
                  <c:v>64</c:v>
                </c:pt>
                <c:pt idx="262">
                  <c:v>64.099999999999994</c:v>
                </c:pt>
                <c:pt idx="263">
                  <c:v>64.180000000000007</c:v>
                </c:pt>
                <c:pt idx="264">
                  <c:v>64.25</c:v>
                </c:pt>
                <c:pt idx="265">
                  <c:v>64.28</c:v>
                </c:pt>
                <c:pt idx="266">
                  <c:v>64.36</c:v>
                </c:pt>
                <c:pt idx="267">
                  <c:v>64.45</c:v>
                </c:pt>
                <c:pt idx="268">
                  <c:v>64.599999999999994</c:v>
                </c:pt>
                <c:pt idx="269">
                  <c:v>64.75</c:v>
                </c:pt>
                <c:pt idx="270">
                  <c:v>64.91</c:v>
                </c:pt>
                <c:pt idx="271">
                  <c:v>65.05</c:v>
                </c:pt>
                <c:pt idx="272">
                  <c:v>65.19</c:v>
                </c:pt>
                <c:pt idx="273">
                  <c:v>65.3</c:v>
                </c:pt>
                <c:pt idx="274">
                  <c:v>65.38</c:v>
                </c:pt>
                <c:pt idx="275">
                  <c:v>65.41</c:v>
                </c:pt>
                <c:pt idx="276">
                  <c:v>65.44</c:v>
                </c:pt>
                <c:pt idx="277">
                  <c:v>65.56</c:v>
                </c:pt>
                <c:pt idx="278">
                  <c:v>65.73</c:v>
                </c:pt>
                <c:pt idx="279">
                  <c:v>65.87</c:v>
                </c:pt>
                <c:pt idx="280">
                  <c:v>66</c:v>
                </c:pt>
                <c:pt idx="281">
                  <c:v>66.11</c:v>
                </c:pt>
                <c:pt idx="282">
                  <c:v>66.209999999999994</c:v>
                </c:pt>
                <c:pt idx="283">
                  <c:v>66.28</c:v>
                </c:pt>
                <c:pt idx="284">
                  <c:v>66.36</c:v>
                </c:pt>
                <c:pt idx="285">
                  <c:v>66.45</c:v>
                </c:pt>
                <c:pt idx="286">
                  <c:v>66.52</c:v>
                </c:pt>
                <c:pt idx="287">
                  <c:v>66.53</c:v>
                </c:pt>
                <c:pt idx="288">
                  <c:v>66.540000000000006</c:v>
                </c:pt>
                <c:pt idx="289">
                  <c:v>66.5</c:v>
                </c:pt>
                <c:pt idx="290">
                  <c:v>66.510000000000005</c:v>
                </c:pt>
                <c:pt idx="291">
                  <c:v>66.52</c:v>
                </c:pt>
                <c:pt idx="292">
                  <c:v>66.58</c:v>
                </c:pt>
                <c:pt idx="293">
                  <c:v>66.680000000000007</c:v>
                </c:pt>
                <c:pt idx="294">
                  <c:v>66.81</c:v>
                </c:pt>
                <c:pt idx="295">
                  <c:v>66.94</c:v>
                </c:pt>
                <c:pt idx="296">
                  <c:v>67.069999999999993</c:v>
                </c:pt>
                <c:pt idx="297">
                  <c:v>67.209999999999994</c:v>
                </c:pt>
                <c:pt idx="298">
                  <c:v>67.31</c:v>
                </c:pt>
                <c:pt idx="299">
                  <c:v>67.44</c:v>
                </c:pt>
                <c:pt idx="300">
                  <c:v>67.599999999999994</c:v>
                </c:pt>
                <c:pt idx="301">
                  <c:v>67.75</c:v>
                </c:pt>
                <c:pt idx="302">
                  <c:v>67.900000000000006</c:v>
                </c:pt>
                <c:pt idx="303">
                  <c:v>68.040000000000006</c:v>
                </c:pt>
                <c:pt idx="304">
                  <c:v>68.150000000000006</c:v>
                </c:pt>
                <c:pt idx="305">
                  <c:v>68.25</c:v>
                </c:pt>
                <c:pt idx="306">
                  <c:v>68.34</c:v>
                </c:pt>
                <c:pt idx="307">
                  <c:v>68.39</c:v>
                </c:pt>
                <c:pt idx="308">
                  <c:v>68.400000000000006</c:v>
                </c:pt>
                <c:pt idx="309">
                  <c:v>68.42</c:v>
                </c:pt>
                <c:pt idx="310">
                  <c:v>68.489999999999995</c:v>
                </c:pt>
                <c:pt idx="311">
                  <c:v>68.58</c:v>
                </c:pt>
                <c:pt idx="312">
                  <c:v>68.64</c:v>
                </c:pt>
                <c:pt idx="313">
                  <c:v>68.739999999999995</c:v>
                </c:pt>
                <c:pt idx="314">
                  <c:v>68.8</c:v>
                </c:pt>
                <c:pt idx="315">
                  <c:v>68.83</c:v>
                </c:pt>
                <c:pt idx="316">
                  <c:v>68.89</c:v>
                </c:pt>
                <c:pt idx="317">
                  <c:v>68.95</c:v>
                </c:pt>
                <c:pt idx="318">
                  <c:v>69.010000000000005</c:v>
                </c:pt>
                <c:pt idx="319">
                  <c:v>69.03</c:v>
                </c:pt>
                <c:pt idx="320">
                  <c:v>69.08</c:v>
                </c:pt>
                <c:pt idx="321">
                  <c:v>69.16</c:v>
                </c:pt>
                <c:pt idx="322">
                  <c:v>69.2</c:v>
                </c:pt>
                <c:pt idx="323">
                  <c:v>69.28</c:v>
                </c:pt>
                <c:pt idx="324">
                  <c:v>69.33</c:v>
                </c:pt>
                <c:pt idx="325">
                  <c:v>69.36</c:v>
                </c:pt>
                <c:pt idx="326">
                  <c:v>69.37</c:v>
                </c:pt>
                <c:pt idx="327">
                  <c:v>69.41</c:v>
                </c:pt>
                <c:pt idx="328">
                  <c:v>69.44</c:v>
                </c:pt>
                <c:pt idx="329">
                  <c:v>69.47</c:v>
                </c:pt>
                <c:pt idx="330">
                  <c:v>69.53</c:v>
                </c:pt>
                <c:pt idx="331">
                  <c:v>69.58</c:v>
                </c:pt>
                <c:pt idx="332">
                  <c:v>69.58</c:v>
                </c:pt>
                <c:pt idx="333">
                  <c:v>69.61</c:v>
                </c:pt>
                <c:pt idx="334">
                  <c:v>69.599999999999994</c:v>
                </c:pt>
                <c:pt idx="335">
                  <c:v>69.59</c:v>
                </c:pt>
                <c:pt idx="336">
                  <c:v>69.61</c:v>
                </c:pt>
                <c:pt idx="337">
                  <c:v>69.61</c:v>
                </c:pt>
                <c:pt idx="338">
                  <c:v>69.599999999999994</c:v>
                </c:pt>
                <c:pt idx="339">
                  <c:v>69.62</c:v>
                </c:pt>
                <c:pt idx="340">
                  <c:v>69.62</c:v>
                </c:pt>
                <c:pt idx="341">
                  <c:v>69.61</c:v>
                </c:pt>
                <c:pt idx="342">
                  <c:v>69.64</c:v>
                </c:pt>
                <c:pt idx="343">
                  <c:v>69.64</c:v>
                </c:pt>
                <c:pt idx="344">
                  <c:v>69.66</c:v>
                </c:pt>
                <c:pt idx="345">
                  <c:v>69.69</c:v>
                </c:pt>
                <c:pt idx="346">
                  <c:v>69.72</c:v>
                </c:pt>
                <c:pt idx="347">
                  <c:v>69.739999999999995</c:v>
                </c:pt>
                <c:pt idx="348">
                  <c:v>69.78</c:v>
                </c:pt>
                <c:pt idx="349">
                  <c:v>69.8</c:v>
                </c:pt>
                <c:pt idx="350">
                  <c:v>69.8</c:v>
                </c:pt>
                <c:pt idx="351">
                  <c:v>69.8</c:v>
                </c:pt>
                <c:pt idx="352">
                  <c:v>69.83</c:v>
                </c:pt>
                <c:pt idx="353">
                  <c:v>69.86</c:v>
                </c:pt>
                <c:pt idx="354">
                  <c:v>69.89</c:v>
                </c:pt>
                <c:pt idx="355">
                  <c:v>69.92</c:v>
                </c:pt>
                <c:pt idx="356">
                  <c:v>69.94</c:v>
                </c:pt>
                <c:pt idx="357">
                  <c:v>69.94</c:v>
                </c:pt>
                <c:pt idx="358">
                  <c:v>69.959999999999994</c:v>
                </c:pt>
                <c:pt idx="359">
                  <c:v>70.02</c:v>
                </c:pt>
                <c:pt idx="360">
                  <c:v>70.06</c:v>
                </c:pt>
                <c:pt idx="361">
                  <c:v>70.11</c:v>
                </c:pt>
                <c:pt idx="362">
                  <c:v>70.150000000000006</c:v>
                </c:pt>
                <c:pt idx="363">
                  <c:v>70.17</c:v>
                </c:pt>
                <c:pt idx="364">
                  <c:v>70.209999999999994</c:v>
                </c:pt>
                <c:pt idx="365">
                  <c:v>70.260000000000005</c:v>
                </c:pt>
                <c:pt idx="366">
                  <c:v>70.3</c:v>
                </c:pt>
                <c:pt idx="367">
                  <c:v>70.37</c:v>
                </c:pt>
                <c:pt idx="368">
                  <c:v>70.430000000000007</c:v>
                </c:pt>
                <c:pt idx="369">
                  <c:v>70.489999999999995</c:v>
                </c:pt>
                <c:pt idx="370">
                  <c:v>70.55</c:v>
                </c:pt>
                <c:pt idx="371">
                  <c:v>70.58</c:v>
                </c:pt>
                <c:pt idx="372">
                  <c:v>70.61</c:v>
                </c:pt>
                <c:pt idx="373">
                  <c:v>70.650000000000006</c:v>
                </c:pt>
                <c:pt idx="374">
                  <c:v>70.709999999999994</c:v>
                </c:pt>
                <c:pt idx="375">
                  <c:v>70.760000000000005</c:v>
                </c:pt>
                <c:pt idx="376">
                  <c:v>70.819999999999993</c:v>
                </c:pt>
                <c:pt idx="377">
                  <c:v>70.849999999999994</c:v>
                </c:pt>
                <c:pt idx="378">
                  <c:v>70.88</c:v>
                </c:pt>
                <c:pt idx="379">
                  <c:v>70.87</c:v>
                </c:pt>
                <c:pt idx="380">
                  <c:v>70.88</c:v>
                </c:pt>
                <c:pt idx="381">
                  <c:v>70.89</c:v>
                </c:pt>
                <c:pt idx="382">
                  <c:v>70.91</c:v>
                </c:pt>
                <c:pt idx="383">
                  <c:v>70.930000000000007</c:v>
                </c:pt>
                <c:pt idx="384">
                  <c:v>70.930000000000007</c:v>
                </c:pt>
                <c:pt idx="385">
                  <c:v>70.95</c:v>
                </c:pt>
                <c:pt idx="386">
                  <c:v>70.97</c:v>
                </c:pt>
                <c:pt idx="387">
                  <c:v>70.98</c:v>
                </c:pt>
                <c:pt idx="388">
                  <c:v>70.97</c:v>
                </c:pt>
                <c:pt idx="389">
                  <c:v>70.94</c:v>
                </c:pt>
                <c:pt idx="390">
                  <c:v>70.930000000000007</c:v>
                </c:pt>
                <c:pt idx="391">
                  <c:v>70.92</c:v>
                </c:pt>
                <c:pt idx="392">
                  <c:v>70.86</c:v>
                </c:pt>
                <c:pt idx="393">
                  <c:v>70.819999999999993</c:v>
                </c:pt>
                <c:pt idx="394">
                  <c:v>70.77</c:v>
                </c:pt>
                <c:pt idx="395">
                  <c:v>70.760000000000005</c:v>
                </c:pt>
                <c:pt idx="396">
                  <c:v>70.78</c:v>
                </c:pt>
                <c:pt idx="397">
                  <c:v>70.83</c:v>
                </c:pt>
                <c:pt idx="398">
                  <c:v>70.88</c:v>
                </c:pt>
                <c:pt idx="399">
                  <c:v>70.930000000000007</c:v>
                </c:pt>
                <c:pt idx="400">
                  <c:v>70.97</c:v>
                </c:pt>
                <c:pt idx="401">
                  <c:v>70.989999999999995</c:v>
                </c:pt>
                <c:pt idx="402">
                  <c:v>71.03</c:v>
                </c:pt>
                <c:pt idx="403">
                  <c:v>71.040000000000006</c:v>
                </c:pt>
                <c:pt idx="404">
                  <c:v>71.08</c:v>
                </c:pt>
                <c:pt idx="405">
                  <c:v>71.150000000000006</c:v>
                </c:pt>
                <c:pt idx="406">
                  <c:v>71.19</c:v>
                </c:pt>
                <c:pt idx="407">
                  <c:v>71.239999999999995</c:v>
                </c:pt>
                <c:pt idx="408">
                  <c:v>71.27</c:v>
                </c:pt>
                <c:pt idx="409">
                  <c:v>71.31</c:v>
                </c:pt>
                <c:pt idx="410">
                  <c:v>71.349999999999994</c:v>
                </c:pt>
                <c:pt idx="411">
                  <c:v>71.37</c:v>
                </c:pt>
                <c:pt idx="412">
                  <c:v>71.41</c:v>
                </c:pt>
                <c:pt idx="413">
                  <c:v>71.430000000000007</c:v>
                </c:pt>
                <c:pt idx="414">
                  <c:v>71.45</c:v>
                </c:pt>
                <c:pt idx="415">
                  <c:v>71.48</c:v>
                </c:pt>
                <c:pt idx="416">
                  <c:v>71.5</c:v>
                </c:pt>
                <c:pt idx="417">
                  <c:v>71.510000000000005</c:v>
                </c:pt>
                <c:pt idx="418">
                  <c:v>71.5</c:v>
                </c:pt>
                <c:pt idx="419">
                  <c:v>71.48</c:v>
                </c:pt>
                <c:pt idx="420">
                  <c:v>71.47</c:v>
                </c:pt>
                <c:pt idx="421">
                  <c:v>71.459999999999994</c:v>
                </c:pt>
                <c:pt idx="422">
                  <c:v>71.459999999999994</c:v>
                </c:pt>
                <c:pt idx="423">
                  <c:v>71.45</c:v>
                </c:pt>
                <c:pt idx="424">
                  <c:v>71.45</c:v>
                </c:pt>
                <c:pt idx="425">
                  <c:v>71.44</c:v>
                </c:pt>
                <c:pt idx="426">
                  <c:v>71.430000000000007</c:v>
                </c:pt>
                <c:pt idx="427">
                  <c:v>71.430000000000007</c:v>
                </c:pt>
                <c:pt idx="428">
                  <c:v>71.44</c:v>
                </c:pt>
                <c:pt idx="429">
                  <c:v>71.459999999999994</c:v>
                </c:pt>
                <c:pt idx="430">
                  <c:v>71.47</c:v>
                </c:pt>
                <c:pt idx="431">
                  <c:v>71.48</c:v>
                </c:pt>
                <c:pt idx="432">
                  <c:v>71.48</c:v>
                </c:pt>
                <c:pt idx="433">
                  <c:v>71.47</c:v>
                </c:pt>
                <c:pt idx="434">
                  <c:v>71.47</c:v>
                </c:pt>
                <c:pt idx="435">
                  <c:v>71.459999999999994</c:v>
                </c:pt>
                <c:pt idx="436">
                  <c:v>71.47</c:v>
                </c:pt>
                <c:pt idx="437">
                  <c:v>71.5</c:v>
                </c:pt>
                <c:pt idx="438">
                  <c:v>71.510000000000005</c:v>
                </c:pt>
                <c:pt idx="439">
                  <c:v>71.52</c:v>
                </c:pt>
                <c:pt idx="440">
                  <c:v>71.52</c:v>
                </c:pt>
                <c:pt idx="441">
                  <c:v>71.53</c:v>
                </c:pt>
                <c:pt idx="442">
                  <c:v>71.55</c:v>
                </c:pt>
                <c:pt idx="443">
                  <c:v>71.53</c:v>
                </c:pt>
                <c:pt idx="444">
                  <c:v>71.53</c:v>
                </c:pt>
                <c:pt idx="445">
                  <c:v>71.52</c:v>
                </c:pt>
                <c:pt idx="446">
                  <c:v>71.510000000000005</c:v>
                </c:pt>
                <c:pt idx="447">
                  <c:v>71.5</c:v>
                </c:pt>
                <c:pt idx="448">
                  <c:v>71.48</c:v>
                </c:pt>
                <c:pt idx="449">
                  <c:v>71.47</c:v>
                </c:pt>
                <c:pt idx="450">
                  <c:v>71.47</c:v>
                </c:pt>
                <c:pt idx="451">
                  <c:v>71.459999999999994</c:v>
                </c:pt>
                <c:pt idx="452">
                  <c:v>71.45</c:v>
                </c:pt>
                <c:pt idx="453">
                  <c:v>71.44</c:v>
                </c:pt>
                <c:pt idx="454">
                  <c:v>71.430000000000007</c:v>
                </c:pt>
                <c:pt idx="455">
                  <c:v>71.42</c:v>
                </c:pt>
                <c:pt idx="456">
                  <c:v>71.430000000000007</c:v>
                </c:pt>
                <c:pt idx="457">
                  <c:v>71.45</c:v>
                </c:pt>
                <c:pt idx="458">
                  <c:v>71.459999999999994</c:v>
                </c:pt>
                <c:pt idx="459">
                  <c:v>71.489999999999995</c:v>
                </c:pt>
                <c:pt idx="460">
                  <c:v>71.5</c:v>
                </c:pt>
                <c:pt idx="461">
                  <c:v>71.52</c:v>
                </c:pt>
                <c:pt idx="462">
                  <c:v>71.53</c:v>
                </c:pt>
                <c:pt idx="463">
                  <c:v>71.510000000000005</c:v>
                </c:pt>
                <c:pt idx="464">
                  <c:v>71.510000000000005</c:v>
                </c:pt>
                <c:pt idx="465">
                  <c:v>71.5</c:v>
                </c:pt>
                <c:pt idx="466">
                  <c:v>71.510000000000005</c:v>
                </c:pt>
                <c:pt idx="467">
                  <c:v>71.510000000000005</c:v>
                </c:pt>
                <c:pt idx="468">
                  <c:v>71.510000000000005</c:v>
                </c:pt>
                <c:pt idx="469">
                  <c:v>71.53</c:v>
                </c:pt>
                <c:pt idx="470">
                  <c:v>71.55</c:v>
                </c:pt>
                <c:pt idx="471">
                  <c:v>71.56</c:v>
                </c:pt>
                <c:pt idx="472">
                  <c:v>71.569999999999993</c:v>
                </c:pt>
                <c:pt idx="473">
                  <c:v>71.59</c:v>
                </c:pt>
                <c:pt idx="474">
                  <c:v>71.599999999999994</c:v>
                </c:pt>
                <c:pt idx="475">
                  <c:v>71.599999999999994</c:v>
                </c:pt>
                <c:pt idx="476">
                  <c:v>71.62</c:v>
                </c:pt>
                <c:pt idx="477">
                  <c:v>71.650000000000006</c:v>
                </c:pt>
                <c:pt idx="478">
                  <c:v>71.650000000000006</c:v>
                </c:pt>
                <c:pt idx="479">
                  <c:v>71.650000000000006</c:v>
                </c:pt>
                <c:pt idx="480">
                  <c:v>71.650000000000006</c:v>
                </c:pt>
                <c:pt idx="481">
                  <c:v>71.67</c:v>
                </c:pt>
                <c:pt idx="482">
                  <c:v>71.69</c:v>
                </c:pt>
                <c:pt idx="483">
                  <c:v>71.709999999999994</c:v>
                </c:pt>
                <c:pt idx="484">
                  <c:v>71.73</c:v>
                </c:pt>
                <c:pt idx="485">
                  <c:v>71.73</c:v>
                </c:pt>
                <c:pt idx="486">
                  <c:v>71.72</c:v>
                </c:pt>
                <c:pt idx="487">
                  <c:v>71.709999999999994</c:v>
                </c:pt>
                <c:pt idx="488">
                  <c:v>71.7</c:v>
                </c:pt>
                <c:pt idx="489">
                  <c:v>71.69</c:v>
                </c:pt>
                <c:pt idx="490">
                  <c:v>71.680000000000007</c:v>
                </c:pt>
                <c:pt idx="491">
                  <c:v>71.64</c:v>
                </c:pt>
                <c:pt idx="492">
                  <c:v>71.62</c:v>
                </c:pt>
                <c:pt idx="493">
                  <c:v>71.59</c:v>
                </c:pt>
                <c:pt idx="494">
                  <c:v>71.58</c:v>
                </c:pt>
                <c:pt idx="495">
                  <c:v>71.56</c:v>
                </c:pt>
                <c:pt idx="496">
                  <c:v>71.53</c:v>
                </c:pt>
                <c:pt idx="497">
                  <c:v>71.53</c:v>
                </c:pt>
                <c:pt idx="498">
                  <c:v>71.52</c:v>
                </c:pt>
                <c:pt idx="499">
                  <c:v>71.52</c:v>
                </c:pt>
                <c:pt idx="500">
                  <c:v>71.53</c:v>
                </c:pt>
                <c:pt idx="501">
                  <c:v>71.52</c:v>
                </c:pt>
                <c:pt idx="502">
                  <c:v>71.53</c:v>
                </c:pt>
                <c:pt idx="503">
                  <c:v>71.56</c:v>
                </c:pt>
                <c:pt idx="504">
                  <c:v>71.59</c:v>
                </c:pt>
                <c:pt idx="505">
                  <c:v>71.62</c:v>
                </c:pt>
                <c:pt idx="506">
                  <c:v>71.650000000000006</c:v>
                </c:pt>
                <c:pt idx="507">
                  <c:v>71.66</c:v>
                </c:pt>
                <c:pt idx="508">
                  <c:v>71.67</c:v>
                </c:pt>
                <c:pt idx="509">
                  <c:v>71.67</c:v>
                </c:pt>
                <c:pt idx="510">
                  <c:v>71.67</c:v>
                </c:pt>
                <c:pt idx="511">
                  <c:v>71.66</c:v>
                </c:pt>
                <c:pt idx="512">
                  <c:v>71.66</c:v>
                </c:pt>
                <c:pt idx="513">
                  <c:v>71.67</c:v>
                </c:pt>
                <c:pt idx="514">
                  <c:v>71.67</c:v>
                </c:pt>
                <c:pt idx="515">
                  <c:v>71.67</c:v>
                </c:pt>
                <c:pt idx="516">
                  <c:v>71.66</c:v>
                </c:pt>
                <c:pt idx="517">
                  <c:v>71.63</c:v>
                </c:pt>
                <c:pt idx="518">
                  <c:v>71.599999999999994</c:v>
                </c:pt>
                <c:pt idx="519">
                  <c:v>71.56</c:v>
                </c:pt>
                <c:pt idx="520">
                  <c:v>71.53</c:v>
                </c:pt>
                <c:pt idx="521">
                  <c:v>71.489999999999995</c:v>
                </c:pt>
                <c:pt idx="522">
                  <c:v>71.47</c:v>
                </c:pt>
                <c:pt idx="523">
                  <c:v>71.45</c:v>
                </c:pt>
                <c:pt idx="524">
                  <c:v>71.45</c:v>
                </c:pt>
                <c:pt idx="525">
                  <c:v>71.44</c:v>
                </c:pt>
                <c:pt idx="526">
                  <c:v>71.430000000000007</c:v>
                </c:pt>
                <c:pt idx="527">
                  <c:v>71.44</c:v>
                </c:pt>
                <c:pt idx="528">
                  <c:v>71.430000000000007</c:v>
                </c:pt>
                <c:pt idx="529">
                  <c:v>71.430000000000007</c:v>
                </c:pt>
                <c:pt idx="530">
                  <c:v>71.44</c:v>
                </c:pt>
                <c:pt idx="531">
                  <c:v>71.459999999999994</c:v>
                </c:pt>
                <c:pt idx="532">
                  <c:v>71.47</c:v>
                </c:pt>
                <c:pt idx="533">
                  <c:v>71.47</c:v>
                </c:pt>
                <c:pt idx="534">
                  <c:v>71.489999999999995</c:v>
                </c:pt>
                <c:pt idx="535">
                  <c:v>71.5</c:v>
                </c:pt>
                <c:pt idx="536">
                  <c:v>71.5</c:v>
                </c:pt>
                <c:pt idx="537">
                  <c:v>71.510000000000005</c:v>
                </c:pt>
                <c:pt idx="538">
                  <c:v>71.5</c:v>
                </c:pt>
                <c:pt idx="539">
                  <c:v>71.52</c:v>
                </c:pt>
                <c:pt idx="540">
                  <c:v>71.540000000000006</c:v>
                </c:pt>
                <c:pt idx="541">
                  <c:v>71.540000000000006</c:v>
                </c:pt>
                <c:pt idx="542">
                  <c:v>71.56</c:v>
                </c:pt>
                <c:pt idx="543">
                  <c:v>71.56</c:v>
                </c:pt>
                <c:pt idx="544">
                  <c:v>71.58</c:v>
                </c:pt>
                <c:pt idx="545">
                  <c:v>71.599999999999994</c:v>
                </c:pt>
                <c:pt idx="546">
                  <c:v>71.61</c:v>
                </c:pt>
                <c:pt idx="547">
                  <c:v>71.650000000000006</c:v>
                </c:pt>
                <c:pt idx="548">
                  <c:v>71.650000000000006</c:v>
                </c:pt>
                <c:pt idx="549">
                  <c:v>71.66</c:v>
                </c:pt>
                <c:pt idx="550">
                  <c:v>71.69</c:v>
                </c:pt>
                <c:pt idx="551">
                  <c:v>71.709999999999994</c:v>
                </c:pt>
                <c:pt idx="552">
                  <c:v>71.73</c:v>
                </c:pt>
                <c:pt idx="553">
                  <c:v>71.75</c:v>
                </c:pt>
                <c:pt idx="554">
                  <c:v>71.77</c:v>
                </c:pt>
                <c:pt idx="555">
                  <c:v>71.790000000000006</c:v>
                </c:pt>
                <c:pt idx="556">
                  <c:v>71.8</c:v>
                </c:pt>
                <c:pt idx="557">
                  <c:v>71.83</c:v>
                </c:pt>
                <c:pt idx="558">
                  <c:v>71.86</c:v>
                </c:pt>
                <c:pt idx="559">
                  <c:v>71.88</c:v>
                </c:pt>
                <c:pt idx="560">
                  <c:v>71.92</c:v>
                </c:pt>
                <c:pt idx="561">
                  <c:v>71.95</c:v>
                </c:pt>
                <c:pt idx="562">
                  <c:v>71.97</c:v>
                </c:pt>
                <c:pt idx="563">
                  <c:v>71.97</c:v>
                </c:pt>
                <c:pt idx="564">
                  <c:v>71.97</c:v>
                </c:pt>
                <c:pt idx="565">
                  <c:v>71.98</c:v>
                </c:pt>
                <c:pt idx="566">
                  <c:v>71.97</c:v>
                </c:pt>
                <c:pt idx="567">
                  <c:v>71.98</c:v>
                </c:pt>
                <c:pt idx="568">
                  <c:v>71.98</c:v>
                </c:pt>
                <c:pt idx="569">
                  <c:v>71.98</c:v>
                </c:pt>
                <c:pt idx="570">
                  <c:v>72</c:v>
                </c:pt>
                <c:pt idx="571">
                  <c:v>72.010000000000005</c:v>
                </c:pt>
                <c:pt idx="572">
                  <c:v>72.03</c:v>
                </c:pt>
                <c:pt idx="573">
                  <c:v>72.02</c:v>
                </c:pt>
                <c:pt idx="574">
                  <c:v>72</c:v>
                </c:pt>
                <c:pt idx="575">
                  <c:v>72.010000000000005</c:v>
                </c:pt>
                <c:pt idx="576">
                  <c:v>72.010000000000005</c:v>
                </c:pt>
                <c:pt idx="577">
                  <c:v>72.010000000000005</c:v>
                </c:pt>
                <c:pt idx="578">
                  <c:v>72.02</c:v>
                </c:pt>
                <c:pt idx="579">
                  <c:v>72.02</c:v>
                </c:pt>
                <c:pt idx="580">
                  <c:v>72.02</c:v>
                </c:pt>
                <c:pt idx="581">
                  <c:v>72.02</c:v>
                </c:pt>
                <c:pt idx="582">
                  <c:v>72.010000000000005</c:v>
                </c:pt>
                <c:pt idx="583">
                  <c:v>72.02</c:v>
                </c:pt>
                <c:pt idx="584">
                  <c:v>72.010000000000005</c:v>
                </c:pt>
                <c:pt idx="585">
                  <c:v>72.02</c:v>
                </c:pt>
                <c:pt idx="586">
                  <c:v>72.010000000000005</c:v>
                </c:pt>
                <c:pt idx="587">
                  <c:v>72.02</c:v>
                </c:pt>
                <c:pt idx="588">
                  <c:v>72.010000000000005</c:v>
                </c:pt>
                <c:pt idx="589">
                  <c:v>72.010000000000005</c:v>
                </c:pt>
                <c:pt idx="590">
                  <c:v>72.02</c:v>
                </c:pt>
                <c:pt idx="591">
                  <c:v>72.02</c:v>
                </c:pt>
                <c:pt idx="592">
                  <c:v>72.010000000000005</c:v>
                </c:pt>
                <c:pt idx="593">
                  <c:v>72.03</c:v>
                </c:pt>
                <c:pt idx="594">
                  <c:v>72.03</c:v>
                </c:pt>
                <c:pt idx="595">
                  <c:v>72.040000000000006</c:v>
                </c:pt>
                <c:pt idx="596">
                  <c:v>72.05</c:v>
                </c:pt>
                <c:pt idx="597">
                  <c:v>72.069999999999993</c:v>
                </c:pt>
                <c:pt idx="598">
                  <c:v>72.08</c:v>
                </c:pt>
                <c:pt idx="599">
                  <c:v>72.099999999999994</c:v>
                </c:pt>
                <c:pt idx="600">
                  <c:v>72.11</c:v>
                </c:pt>
                <c:pt idx="601">
                  <c:v>72.12</c:v>
                </c:pt>
                <c:pt idx="602">
                  <c:v>72.12</c:v>
                </c:pt>
                <c:pt idx="603">
                  <c:v>72.13</c:v>
                </c:pt>
                <c:pt idx="604">
                  <c:v>72.16</c:v>
                </c:pt>
                <c:pt idx="605">
                  <c:v>72.19</c:v>
                </c:pt>
                <c:pt idx="606">
                  <c:v>72.2</c:v>
                </c:pt>
                <c:pt idx="607">
                  <c:v>72.209999999999994</c:v>
                </c:pt>
                <c:pt idx="608">
                  <c:v>72.23</c:v>
                </c:pt>
                <c:pt idx="609">
                  <c:v>72.22</c:v>
                </c:pt>
                <c:pt idx="610">
                  <c:v>72.23</c:v>
                </c:pt>
                <c:pt idx="611">
                  <c:v>72.22</c:v>
                </c:pt>
                <c:pt idx="612">
                  <c:v>72.23</c:v>
                </c:pt>
                <c:pt idx="613">
                  <c:v>72.239999999999995</c:v>
                </c:pt>
                <c:pt idx="614">
                  <c:v>72.239999999999995</c:v>
                </c:pt>
                <c:pt idx="615">
                  <c:v>72.23</c:v>
                </c:pt>
                <c:pt idx="616">
                  <c:v>72.23</c:v>
                </c:pt>
                <c:pt idx="617">
                  <c:v>72.209999999999994</c:v>
                </c:pt>
                <c:pt idx="618">
                  <c:v>72.2</c:v>
                </c:pt>
                <c:pt idx="619">
                  <c:v>72.19</c:v>
                </c:pt>
                <c:pt idx="620">
                  <c:v>72.2</c:v>
                </c:pt>
                <c:pt idx="621">
                  <c:v>72.2</c:v>
                </c:pt>
                <c:pt idx="622">
                  <c:v>72.209999999999994</c:v>
                </c:pt>
                <c:pt idx="623">
                  <c:v>72.2</c:v>
                </c:pt>
                <c:pt idx="624">
                  <c:v>72.209999999999994</c:v>
                </c:pt>
                <c:pt idx="625">
                  <c:v>72.2</c:v>
                </c:pt>
                <c:pt idx="626">
                  <c:v>72.19</c:v>
                </c:pt>
                <c:pt idx="627">
                  <c:v>72.19</c:v>
                </c:pt>
                <c:pt idx="628">
                  <c:v>72.19</c:v>
                </c:pt>
                <c:pt idx="629">
                  <c:v>72.180000000000007</c:v>
                </c:pt>
                <c:pt idx="630">
                  <c:v>72.180000000000007</c:v>
                </c:pt>
                <c:pt idx="631">
                  <c:v>72.180000000000007</c:v>
                </c:pt>
                <c:pt idx="632">
                  <c:v>72.19</c:v>
                </c:pt>
                <c:pt idx="633">
                  <c:v>72.19</c:v>
                </c:pt>
                <c:pt idx="634">
                  <c:v>72.19</c:v>
                </c:pt>
                <c:pt idx="635">
                  <c:v>72.2</c:v>
                </c:pt>
                <c:pt idx="636">
                  <c:v>72.209999999999994</c:v>
                </c:pt>
                <c:pt idx="637">
                  <c:v>72.209999999999994</c:v>
                </c:pt>
                <c:pt idx="638">
                  <c:v>72.2</c:v>
                </c:pt>
                <c:pt idx="639">
                  <c:v>72.209999999999994</c:v>
                </c:pt>
                <c:pt idx="640">
                  <c:v>72.209999999999994</c:v>
                </c:pt>
                <c:pt idx="641">
                  <c:v>72.22</c:v>
                </c:pt>
                <c:pt idx="642">
                  <c:v>72.209999999999994</c:v>
                </c:pt>
                <c:pt idx="643">
                  <c:v>72.22</c:v>
                </c:pt>
                <c:pt idx="644">
                  <c:v>72.23</c:v>
                </c:pt>
                <c:pt idx="645">
                  <c:v>72.239999999999995</c:v>
                </c:pt>
                <c:pt idx="646">
                  <c:v>72.25</c:v>
                </c:pt>
                <c:pt idx="647">
                  <c:v>72.260000000000005</c:v>
                </c:pt>
                <c:pt idx="648">
                  <c:v>72.27</c:v>
                </c:pt>
                <c:pt idx="649">
                  <c:v>72.27</c:v>
                </c:pt>
                <c:pt idx="650">
                  <c:v>72.290000000000006</c:v>
                </c:pt>
                <c:pt idx="651">
                  <c:v>72.290000000000006</c:v>
                </c:pt>
                <c:pt idx="652">
                  <c:v>72.31</c:v>
                </c:pt>
                <c:pt idx="653">
                  <c:v>72.31</c:v>
                </c:pt>
                <c:pt idx="654">
                  <c:v>72.319999999999993</c:v>
                </c:pt>
                <c:pt idx="655">
                  <c:v>72.34</c:v>
                </c:pt>
                <c:pt idx="656">
                  <c:v>72.34</c:v>
                </c:pt>
                <c:pt idx="657">
                  <c:v>72.34</c:v>
                </c:pt>
                <c:pt idx="658">
                  <c:v>72.349999999999994</c:v>
                </c:pt>
                <c:pt idx="659">
                  <c:v>72.349999999999994</c:v>
                </c:pt>
                <c:pt idx="660">
                  <c:v>72.36</c:v>
                </c:pt>
                <c:pt idx="661">
                  <c:v>72.37</c:v>
                </c:pt>
                <c:pt idx="662">
                  <c:v>72.38</c:v>
                </c:pt>
                <c:pt idx="663">
                  <c:v>72.400000000000006</c:v>
                </c:pt>
                <c:pt idx="664">
                  <c:v>72.400000000000006</c:v>
                </c:pt>
                <c:pt idx="665">
                  <c:v>72.41</c:v>
                </c:pt>
                <c:pt idx="666">
                  <c:v>72.42</c:v>
                </c:pt>
                <c:pt idx="667">
                  <c:v>72.430000000000007</c:v>
                </c:pt>
                <c:pt idx="668">
                  <c:v>72.45</c:v>
                </c:pt>
                <c:pt idx="669">
                  <c:v>72.45</c:v>
                </c:pt>
                <c:pt idx="670">
                  <c:v>72.459999999999994</c:v>
                </c:pt>
                <c:pt idx="671">
                  <c:v>72.459999999999994</c:v>
                </c:pt>
                <c:pt idx="672">
                  <c:v>72.47</c:v>
                </c:pt>
                <c:pt idx="673">
                  <c:v>72.48</c:v>
                </c:pt>
                <c:pt idx="674">
                  <c:v>72.489999999999995</c:v>
                </c:pt>
                <c:pt idx="675">
                  <c:v>72.5</c:v>
                </c:pt>
                <c:pt idx="676">
                  <c:v>72.5</c:v>
                </c:pt>
                <c:pt idx="677">
                  <c:v>72.510000000000005</c:v>
                </c:pt>
                <c:pt idx="678">
                  <c:v>72.489999999999995</c:v>
                </c:pt>
                <c:pt idx="679">
                  <c:v>72.459999999999994</c:v>
                </c:pt>
                <c:pt idx="680">
                  <c:v>72.41</c:v>
                </c:pt>
                <c:pt idx="681">
                  <c:v>72.34</c:v>
                </c:pt>
                <c:pt idx="682">
                  <c:v>72.290000000000006</c:v>
                </c:pt>
                <c:pt idx="683">
                  <c:v>72.22</c:v>
                </c:pt>
                <c:pt idx="684">
                  <c:v>72.180000000000007</c:v>
                </c:pt>
                <c:pt idx="685">
                  <c:v>72.150000000000006</c:v>
                </c:pt>
                <c:pt idx="686">
                  <c:v>72.12</c:v>
                </c:pt>
                <c:pt idx="687">
                  <c:v>72.12</c:v>
                </c:pt>
                <c:pt idx="688">
                  <c:v>72.12</c:v>
                </c:pt>
                <c:pt idx="689">
                  <c:v>72.11</c:v>
                </c:pt>
                <c:pt idx="690">
                  <c:v>72.099999999999994</c:v>
                </c:pt>
                <c:pt idx="691">
                  <c:v>72.08</c:v>
                </c:pt>
                <c:pt idx="692">
                  <c:v>72.06</c:v>
                </c:pt>
                <c:pt idx="693">
                  <c:v>72.02</c:v>
                </c:pt>
                <c:pt idx="694">
                  <c:v>71.989999999999995</c:v>
                </c:pt>
                <c:pt idx="695">
                  <c:v>71.97</c:v>
                </c:pt>
                <c:pt idx="696">
                  <c:v>71.959999999999994</c:v>
                </c:pt>
                <c:pt idx="697">
                  <c:v>71.97</c:v>
                </c:pt>
                <c:pt idx="698">
                  <c:v>71.95</c:v>
                </c:pt>
                <c:pt idx="699">
                  <c:v>71.94</c:v>
                </c:pt>
                <c:pt idx="700">
                  <c:v>71.930000000000007</c:v>
                </c:pt>
                <c:pt idx="701">
                  <c:v>71.92</c:v>
                </c:pt>
                <c:pt idx="702">
                  <c:v>71.92</c:v>
                </c:pt>
                <c:pt idx="703">
                  <c:v>71.91</c:v>
                </c:pt>
                <c:pt idx="704">
                  <c:v>71.91</c:v>
                </c:pt>
                <c:pt idx="705">
                  <c:v>71.900000000000006</c:v>
                </c:pt>
                <c:pt idx="706">
                  <c:v>71.89</c:v>
                </c:pt>
                <c:pt idx="707">
                  <c:v>71.88</c:v>
                </c:pt>
                <c:pt idx="708">
                  <c:v>71.88</c:v>
                </c:pt>
                <c:pt idx="709">
                  <c:v>71.88</c:v>
                </c:pt>
                <c:pt idx="710">
                  <c:v>71.88</c:v>
                </c:pt>
                <c:pt idx="711">
                  <c:v>71.88</c:v>
                </c:pt>
                <c:pt idx="712">
                  <c:v>71.87</c:v>
                </c:pt>
                <c:pt idx="713">
                  <c:v>71.87</c:v>
                </c:pt>
                <c:pt idx="714">
                  <c:v>71.849999999999994</c:v>
                </c:pt>
                <c:pt idx="715">
                  <c:v>71.84</c:v>
                </c:pt>
                <c:pt idx="716">
                  <c:v>71.84</c:v>
                </c:pt>
                <c:pt idx="717">
                  <c:v>71.819999999999993</c:v>
                </c:pt>
                <c:pt idx="718">
                  <c:v>71.819999999999993</c:v>
                </c:pt>
                <c:pt idx="719">
                  <c:v>71.81</c:v>
                </c:pt>
                <c:pt idx="720">
                  <c:v>71.8</c:v>
                </c:pt>
                <c:pt idx="721">
                  <c:v>71.8</c:v>
                </c:pt>
                <c:pt idx="722">
                  <c:v>71.78</c:v>
                </c:pt>
                <c:pt idx="723">
                  <c:v>71.77</c:v>
                </c:pt>
                <c:pt idx="724">
                  <c:v>71.75</c:v>
                </c:pt>
                <c:pt idx="725">
                  <c:v>71.72</c:v>
                </c:pt>
                <c:pt idx="726">
                  <c:v>71.7</c:v>
                </c:pt>
                <c:pt idx="727">
                  <c:v>71.67</c:v>
                </c:pt>
                <c:pt idx="728">
                  <c:v>71.650000000000006</c:v>
                </c:pt>
                <c:pt idx="729">
                  <c:v>71.63</c:v>
                </c:pt>
                <c:pt idx="730">
                  <c:v>71.62</c:v>
                </c:pt>
                <c:pt idx="731">
                  <c:v>71.59</c:v>
                </c:pt>
                <c:pt idx="732">
                  <c:v>71.58</c:v>
                </c:pt>
                <c:pt idx="733">
                  <c:v>71.58</c:v>
                </c:pt>
                <c:pt idx="734">
                  <c:v>71.599999999999994</c:v>
                </c:pt>
                <c:pt idx="735">
                  <c:v>71.62</c:v>
                </c:pt>
                <c:pt idx="736">
                  <c:v>71.63</c:v>
                </c:pt>
                <c:pt idx="737">
                  <c:v>71.66</c:v>
                </c:pt>
                <c:pt idx="738">
                  <c:v>71.680000000000007</c:v>
                </c:pt>
                <c:pt idx="739">
                  <c:v>71.7</c:v>
                </c:pt>
                <c:pt idx="740">
                  <c:v>71.73</c:v>
                </c:pt>
                <c:pt idx="741">
                  <c:v>71.760000000000005</c:v>
                </c:pt>
                <c:pt idx="742">
                  <c:v>71.77</c:v>
                </c:pt>
                <c:pt idx="743">
                  <c:v>71.8</c:v>
                </c:pt>
                <c:pt idx="744">
                  <c:v>71.819999999999993</c:v>
                </c:pt>
                <c:pt idx="745">
                  <c:v>71.83</c:v>
                </c:pt>
                <c:pt idx="746">
                  <c:v>71.86</c:v>
                </c:pt>
                <c:pt idx="747">
                  <c:v>71.86</c:v>
                </c:pt>
                <c:pt idx="748">
                  <c:v>71.87</c:v>
                </c:pt>
                <c:pt idx="749">
                  <c:v>71.87</c:v>
                </c:pt>
                <c:pt idx="750">
                  <c:v>71.87</c:v>
                </c:pt>
                <c:pt idx="751">
                  <c:v>71.87</c:v>
                </c:pt>
                <c:pt idx="752">
                  <c:v>71.88</c:v>
                </c:pt>
                <c:pt idx="753">
                  <c:v>71.87</c:v>
                </c:pt>
                <c:pt idx="754">
                  <c:v>71.87</c:v>
                </c:pt>
                <c:pt idx="755">
                  <c:v>71.88</c:v>
                </c:pt>
                <c:pt idx="756">
                  <c:v>71.89</c:v>
                </c:pt>
                <c:pt idx="757">
                  <c:v>71.900000000000006</c:v>
                </c:pt>
                <c:pt idx="758">
                  <c:v>71.92</c:v>
                </c:pt>
                <c:pt idx="759">
                  <c:v>71.930000000000007</c:v>
                </c:pt>
                <c:pt idx="760">
                  <c:v>71.95</c:v>
                </c:pt>
                <c:pt idx="761">
                  <c:v>71.97</c:v>
                </c:pt>
                <c:pt idx="762">
                  <c:v>71.98</c:v>
                </c:pt>
                <c:pt idx="763">
                  <c:v>71.989999999999995</c:v>
                </c:pt>
                <c:pt idx="764">
                  <c:v>72</c:v>
                </c:pt>
                <c:pt idx="765">
                  <c:v>72.010000000000005</c:v>
                </c:pt>
                <c:pt idx="766">
                  <c:v>72.03</c:v>
                </c:pt>
                <c:pt idx="767">
                  <c:v>72.040000000000006</c:v>
                </c:pt>
                <c:pt idx="768">
                  <c:v>72.06</c:v>
                </c:pt>
                <c:pt idx="769">
                  <c:v>72.069999999999993</c:v>
                </c:pt>
                <c:pt idx="770">
                  <c:v>72.08</c:v>
                </c:pt>
                <c:pt idx="771">
                  <c:v>72.08</c:v>
                </c:pt>
                <c:pt idx="772">
                  <c:v>72.08</c:v>
                </c:pt>
                <c:pt idx="773">
                  <c:v>72.09</c:v>
                </c:pt>
                <c:pt idx="774">
                  <c:v>72.09</c:v>
                </c:pt>
                <c:pt idx="775">
                  <c:v>72.099999999999994</c:v>
                </c:pt>
                <c:pt idx="776">
                  <c:v>72.11</c:v>
                </c:pt>
                <c:pt idx="777">
                  <c:v>72.12</c:v>
                </c:pt>
                <c:pt idx="778">
                  <c:v>72.13</c:v>
                </c:pt>
                <c:pt idx="779">
                  <c:v>72.14</c:v>
                </c:pt>
                <c:pt idx="780">
                  <c:v>72.16</c:v>
                </c:pt>
                <c:pt idx="781">
                  <c:v>72.16</c:v>
                </c:pt>
                <c:pt idx="782">
                  <c:v>72.17</c:v>
                </c:pt>
                <c:pt idx="783">
                  <c:v>72.180000000000007</c:v>
                </c:pt>
                <c:pt idx="784">
                  <c:v>72.19</c:v>
                </c:pt>
                <c:pt idx="785">
                  <c:v>72.209999999999994</c:v>
                </c:pt>
                <c:pt idx="786">
                  <c:v>72.22</c:v>
                </c:pt>
                <c:pt idx="787">
                  <c:v>72.23</c:v>
                </c:pt>
                <c:pt idx="788">
                  <c:v>72.239999999999995</c:v>
                </c:pt>
                <c:pt idx="789">
                  <c:v>72.25</c:v>
                </c:pt>
                <c:pt idx="790">
                  <c:v>72.260000000000005</c:v>
                </c:pt>
                <c:pt idx="791">
                  <c:v>72.260000000000005</c:v>
                </c:pt>
                <c:pt idx="792">
                  <c:v>72.27</c:v>
                </c:pt>
                <c:pt idx="793">
                  <c:v>72.27</c:v>
                </c:pt>
                <c:pt idx="794">
                  <c:v>72.290000000000006</c:v>
                </c:pt>
                <c:pt idx="795">
                  <c:v>72.290000000000006</c:v>
                </c:pt>
                <c:pt idx="796">
                  <c:v>72.290000000000006</c:v>
                </c:pt>
                <c:pt idx="797">
                  <c:v>72.290000000000006</c:v>
                </c:pt>
                <c:pt idx="798">
                  <c:v>72.290000000000006</c:v>
                </c:pt>
                <c:pt idx="799">
                  <c:v>72.290000000000006</c:v>
                </c:pt>
                <c:pt idx="800">
                  <c:v>72.290000000000006</c:v>
                </c:pt>
                <c:pt idx="801">
                  <c:v>72.3</c:v>
                </c:pt>
                <c:pt idx="802">
                  <c:v>72.31</c:v>
                </c:pt>
                <c:pt idx="803">
                  <c:v>72.31</c:v>
                </c:pt>
                <c:pt idx="804">
                  <c:v>72.33</c:v>
                </c:pt>
                <c:pt idx="805">
                  <c:v>72.34</c:v>
                </c:pt>
                <c:pt idx="806">
                  <c:v>72.349999999999994</c:v>
                </c:pt>
                <c:pt idx="807">
                  <c:v>72.36</c:v>
                </c:pt>
                <c:pt idx="808">
                  <c:v>72.36</c:v>
                </c:pt>
                <c:pt idx="809">
                  <c:v>72.36</c:v>
                </c:pt>
                <c:pt idx="810">
                  <c:v>72.37</c:v>
                </c:pt>
                <c:pt idx="811">
                  <c:v>72.349999999999994</c:v>
                </c:pt>
                <c:pt idx="812">
                  <c:v>72.349999999999994</c:v>
                </c:pt>
                <c:pt idx="813">
                  <c:v>72.34</c:v>
                </c:pt>
                <c:pt idx="814">
                  <c:v>72.33</c:v>
                </c:pt>
                <c:pt idx="815">
                  <c:v>72.33</c:v>
                </c:pt>
                <c:pt idx="816">
                  <c:v>72.33</c:v>
                </c:pt>
                <c:pt idx="817">
                  <c:v>72.33</c:v>
                </c:pt>
                <c:pt idx="818">
                  <c:v>72.33</c:v>
                </c:pt>
                <c:pt idx="819">
                  <c:v>72.33</c:v>
                </c:pt>
                <c:pt idx="820">
                  <c:v>72.33</c:v>
                </c:pt>
                <c:pt idx="821">
                  <c:v>72.33</c:v>
                </c:pt>
                <c:pt idx="822">
                  <c:v>72.319999999999993</c:v>
                </c:pt>
                <c:pt idx="823">
                  <c:v>72.31</c:v>
                </c:pt>
                <c:pt idx="824">
                  <c:v>72.319999999999993</c:v>
                </c:pt>
                <c:pt idx="825">
                  <c:v>72.31</c:v>
                </c:pt>
                <c:pt idx="826">
                  <c:v>72.31</c:v>
                </c:pt>
                <c:pt idx="827">
                  <c:v>72.319999999999993</c:v>
                </c:pt>
                <c:pt idx="828">
                  <c:v>72.319999999999993</c:v>
                </c:pt>
                <c:pt idx="829">
                  <c:v>72.319999999999993</c:v>
                </c:pt>
                <c:pt idx="830">
                  <c:v>72.319999999999993</c:v>
                </c:pt>
                <c:pt idx="831">
                  <c:v>72.31</c:v>
                </c:pt>
                <c:pt idx="832">
                  <c:v>72.31</c:v>
                </c:pt>
                <c:pt idx="833">
                  <c:v>72.3</c:v>
                </c:pt>
                <c:pt idx="834">
                  <c:v>72.3</c:v>
                </c:pt>
                <c:pt idx="835">
                  <c:v>72.3</c:v>
                </c:pt>
                <c:pt idx="836">
                  <c:v>72.290000000000006</c:v>
                </c:pt>
                <c:pt idx="837">
                  <c:v>72.290000000000006</c:v>
                </c:pt>
                <c:pt idx="838">
                  <c:v>72.28</c:v>
                </c:pt>
                <c:pt idx="839">
                  <c:v>72.28</c:v>
                </c:pt>
                <c:pt idx="840">
                  <c:v>72.28</c:v>
                </c:pt>
                <c:pt idx="841">
                  <c:v>72.28</c:v>
                </c:pt>
                <c:pt idx="842">
                  <c:v>72.260000000000005</c:v>
                </c:pt>
                <c:pt idx="843">
                  <c:v>72.27</c:v>
                </c:pt>
                <c:pt idx="844">
                  <c:v>72.27</c:v>
                </c:pt>
                <c:pt idx="845">
                  <c:v>72.27</c:v>
                </c:pt>
                <c:pt idx="846">
                  <c:v>72.27</c:v>
                </c:pt>
                <c:pt idx="847">
                  <c:v>72.27</c:v>
                </c:pt>
                <c:pt idx="848">
                  <c:v>72.28</c:v>
                </c:pt>
                <c:pt idx="849">
                  <c:v>72.290000000000006</c:v>
                </c:pt>
                <c:pt idx="850">
                  <c:v>72.290000000000006</c:v>
                </c:pt>
                <c:pt idx="851">
                  <c:v>72.31</c:v>
                </c:pt>
                <c:pt idx="852">
                  <c:v>72.33</c:v>
                </c:pt>
                <c:pt idx="853">
                  <c:v>72.34</c:v>
                </c:pt>
                <c:pt idx="854">
                  <c:v>72.349999999999994</c:v>
                </c:pt>
                <c:pt idx="855">
                  <c:v>72.349999999999994</c:v>
                </c:pt>
                <c:pt idx="856">
                  <c:v>72.349999999999994</c:v>
                </c:pt>
                <c:pt idx="857">
                  <c:v>72.349999999999994</c:v>
                </c:pt>
                <c:pt idx="858">
                  <c:v>72.349999999999994</c:v>
                </c:pt>
                <c:pt idx="859">
                  <c:v>72.36</c:v>
                </c:pt>
                <c:pt idx="860">
                  <c:v>72.36</c:v>
                </c:pt>
                <c:pt idx="861">
                  <c:v>72.36</c:v>
                </c:pt>
                <c:pt idx="862">
                  <c:v>72.36</c:v>
                </c:pt>
                <c:pt idx="863">
                  <c:v>72.37</c:v>
                </c:pt>
                <c:pt idx="864">
                  <c:v>72.37</c:v>
                </c:pt>
                <c:pt idx="865">
                  <c:v>72.36</c:v>
                </c:pt>
                <c:pt idx="866">
                  <c:v>72.37</c:v>
                </c:pt>
                <c:pt idx="867">
                  <c:v>72.37</c:v>
                </c:pt>
                <c:pt idx="868">
                  <c:v>72.36</c:v>
                </c:pt>
                <c:pt idx="869">
                  <c:v>72.349999999999994</c:v>
                </c:pt>
                <c:pt idx="870">
                  <c:v>72.349999999999994</c:v>
                </c:pt>
                <c:pt idx="871">
                  <c:v>72.349999999999994</c:v>
                </c:pt>
                <c:pt idx="872">
                  <c:v>72.34</c:v>
                </c:pt>
                <c:pt idx="873">
                  <c:v>72.34</c:v>
                </c:pt>
                <c:pt idx="874">
                  <c:v>72.33</c:v>
                </c:pt>
                <c:pt idx="875">
                  <c:v>72.319999999999993</c:v>
                </c:pt>
                <c:pt idx="876">
                  <c:v>72.31</c:v>
                </c:pt>
                <c:pt idx="877">
                  <c:v>72.33</c:v>
                </c:pt>
                <c:pt idx="878">
                  <c:v>72.319999999999993</c:v>
                </c:pt>
                <c:pt idx="879">
                  <c:v>72.319999999999993</c:v>
                </c:pt>
                <c:pt idx="880">
                  <c:v>72.33</c:v>
                </c:pt>
                <c:pt idx="881">
                  <c:v>72.31</c:v>
                </c:pt>
                <c:pt idx="882">
                  <c:v>72.3</c:v>
                </c:pt>
                <c:pt idx="883">
                  <c:v>72.28</c:v>
                </c:pt>
                <c:pt idx="884">
                  <c:v>72.25</c:v>
                </c:pt>
                <c:pt idx="885">
                  <c:v>72.23</c:v>
                </c:pt>
                <c:pt idx="886">
                  <c:v>72.2</c:v>
                </c:pt>
                <c:pt idx="887">
                  <c:v>72.17</c:v>
                </c:pt>
                <c:pt idx="888">
                  <c:v>72.12</c:v>
                </c:pt>
                <c:pt idx="889">
                  <c:v>72.08</c:v>
                </c:pt>
                <c:pt idx="890">
                  <c:v>72.05</c:v>
                </c:pt>
                <c:pt idx="891">
                  <c:v>72.03</c:v>
                </c:pt>
                <c:pt idx="892">
                  <c:v>72.02</c:v>
                </c:pt>
                <c:pt idx="893">
                  <c:v>72</c:v>
                </c:pt>
                <c:pt idx="894">
                  <c:v>72</c:v>
                </c:pt>
                <c:pt idx="895">
                  <c:v>71.989999999999995</c:v>
                </c:pt>
                <c:pt idx="896">
                  <c:v>71.98</c:v>
                </c:pt>
                <c:pt idx="897">
                  <c:v>71.98</c:v>
                </c:pt>
                <c:pt idx="898">
                  <c:v>72</c:v>
                </c:pt>
                <c:pt idx="899">
                  <c:v>72.02</c:v>
                </c:pt>
                <c:pt idx="900">
                  <c:v>72.03</c:v>
                </c:pt>
                <c:pt idx="901">
                  <c:v>72.03</c:v>
                </c:pt>
                <c:pt idx="902">
                  <c:v>72.03</c:v>
                </c:pt>
                <c:pt idx="903">
                  <c:v>72.03</c:v>
                </c:pt>
                <c:pt idx="904">
                  <c:v>72.040000000000006</c:v>
                </c:pt>
                <c:pt idx="905">
                  <c:v>72.03</c:v>
                </c:pt>
                <c:pt idx="906">
                  <c:v>72.040000000000006</c:v>
                </c:pt>
                <c:pt idx="907">
                  <c:v>72.040000000000006</c:v>
                </c:pt>
                <c:pt idx="908">
                  <c:v>72.040000000000006</c:v>
                </c:pt>
                <c:pt idx="909">
                  <c:v>72.040000000000006</c:v>
                </c:pt>
                <c:pt idx="910">
                  <c:v>72.040000000000006</c:v>
                </c:pt>
                <c:pt idx="911">
                  <c:v>72.040000000000006</c:v>
                </c:pt>
                <c:pt idx="912">
                  <c:v>72.03</c:v>
                </c:pt>
                <c:pt idx="913">
                  <c:v>72.03</c:v>
                </c:pt>
                <c:pt idx="914">
                  <c:v>72.040000000000006</c:v>
                </c:pt>
                <c:pt idx="915">
                  <c:v>72.040000000000006</c:v>
                </c:pt>
                <c:pt idx="916">
                  <c:v>72.040000000000006</c:v>
                </c:pt>
                <c:pt idx="917">
                  <c:v>72.05</c:v>
                </c:pt>
                <c:pt idx="918">
                  <c:v>72.05</c:v>
                </c:pt>
                <c:pt idx="919">
                  <c:v>72.06</c:v>
                </c:pt>
                <c:pt idx="920">
                  <c:v>72.06</c:v>
                </c:pt>
                <c:pt idx="921">
                  <c:v>72.06</c:v>
                </c:pt>
                <c:pt idx="922">
                  <c:v>72.069999999999993</c:v>
                </c:pt>
                <c:pt idx="923">
                  <c:v>72.069999999999993</c:v>
                </c:pt>
                <c:pt idx="924">
                  <c:v>72.08</c:v>
                </c:pt>
                <c:pt idx="925">
                  <c:v>72.09</c:v>
                </c:pt>
                <c:pt idx="926">
                  <c:v>72.09</c:v>
                </c:pt>
                <c:pt idx="927">
                  <c:v>72.09</c:v>
                </c:pt>
                <c:pt idx="928">
                  <c:v>72.099999999999994</c:v>
                </c:pt>
                <c:pt idx="929">
                  <c:v>72.099999999999994</c:v>
                </c:pt>
                <c:pt idx="930">
                  <c:v>72.099999999999994</c:v>
                </c:pt>
                <c:pt idx="931">
                  <c:v>72.099999999999994</c:v>
                </c:pt>
                <c:pt idx="932">
                  <c:v>72.11</c:v>
                </c:pt>
                <c:pt idx="933">
                  <c:v>72.099999999999994</c:v>
                </c:pt>
                <c:pt idx="934">
                  <c:v>72.11</c:v>
                </c:pt>
                <c:pt idx="935">
                  <c:v>72.12</c:v>
                </c:pt>
                <c:pt idx="936">
                  <c:v>72.11</c:v>
                </c:pt>
                <c:pt idx="937">
                  <c:v>72.099999999999994</c:v>
                </c:pt>
                <c:pt idx="938">
                  <c:v>72.099999999999994</c:v>
                </c:pt>
                <c:pt idx="939">
                  <c:v>72.09</c:v>
                </c:pt>
                <c:pt idx="940">
                  <c:v>72.08</c:v>
                </c:pt>
                <c:pt idx="941">
                  <c:v>72.08</c:v>
                </c:pt>
                <c:pt idx="942">
                  <c:v>72.08</c:v>
                </c:pt>
                <c:pt idx="943">
                  <c:v>72.099999999999994</c:v>
                </c:pt>
                <c:pt idx="944">
                  <c:v>72.099999999999994</c:v>
                </c:pt>
                <c:pt idx="945">
                  <c:v>72.11</c:v>
                </c:pt>
                <c:pt idx="946">
                  <c:v>72.099999999999994</c:v>
                </c:pt>
                <c:pt idx="947">
                  <c:v>72.11</c:v>
                </c:pt>
                <c:pt idx="948">
                  <c:v>72.11</c:v>
                </c:pt>
                <c:pt idx="949">
                  <c:v>72.12</c:v>
                </c:pt>
                <c:pt idx="950">
                  <c:v>72.13</c:v>
                </c:pt>
                <c:pt idx="951">
                  <c:v>72.13</c:v>
                </c:pt>
                <c:pt idx="952">
                  <c:v>72.150000000000006</c:v>
                </c:pt>
                <c:pt idx="953">
                  <c:v>72.150000000000006</c:v>
                </c:pt>
                <c:pt idx="954">
                  <c:v>72.150000000000006</c:v>
                </c:pt>
                <c:pt idx="955">
                  <c:v>72.150000000000006</c:v>
                </c:pt>
                <c:pt idx="956">
                  <c:v>72.16</c:v>
                </c:pt>
                <c:pt idx="957">
                  <c:v>72.16</c:v>
                </c:pt>
                <c:pt idx="958">
                  <c:v>72.16</c:v>
                </c:pt>
                <c:pt idx="959">
                  <c:v>72.16</c:v>
                </c:pt>
                <c:pt idx="960">
                  <c:v>72.17</c:v>
                </c:pt>
                <c:pt idx="961">
                  <c:v>72.17</c:v>
                </c:pt>
                <c:pt idx="962">
                  <c:v>72.180000000000007</c:v>
                </c:pt>
                <c:pt idx="963">
                  <c:v>72.180000000000007</c:v>
                </c:pt>
                <c:pt idx="964">
                  <c:v>72.19</c:v>
                </c:pt>
                <c:pt idx="965">
                  <c:v>72.180000000000007</c:v>
                </c:pt>
                <c:pt idx="966">
                  <c:v>72.180000000000007</c:v>
                </c:pt>
                <c:pt idx="967">
                  <c:v>72.180000000000007</c:v>
                </c:pt>
                <c:pt idx="968">
                  <c:v>72.17</c:v>
                </c:pt>
                <c:pt idx="969">
                  <c:v>72.180000000000007</c:v>
                </c:pt>
                <c:pt idx="970">
                  <c:v>72.180000000000007</c:v>
                </c:pt>
                <c:pt idx="971">
                  <c:v>72.180000000000007</c:v>
                </c:pt>
                <c:pt idx="972">
                  <c:v>72.19</c:v>
                </c:pt>
                <c:pt idx="973">
                  <c:v>72.19</c:v>
                </c:pt>
                <c:pt idx="974">
                  <c:v>72.2</c:v>
                </c:pt>
                <c:pt idx="975">
                  <c:v>72.19</c:v>
                </c:pt>
                <c:pt idx="976">
                  <c:v>72.2</c:v>
                </c:pt>
                <c:pt idx="977">
                  <c:v>72.2</c:v>
                </c:pt>
                <c:pt idx="978">
                  <c:v>72.2</c:v>
                </c:pt>
                <c:pt idx="979">
                  <c:v>72.2</c:v>
                </c:pt>
                <c:pt idx="980">
                  <c:v>72.2</c:v>
                </c:pt>
                <c:pt idx="981">
                  <c:v>72.2</c:v>
                </c:pt>
                <c:pt idx="982">
                  <c:v>72.209999999999994</c:v>
                </c:pt>
                <c:pt idx="983">
                  <c:v>72.2</c:v>
                </c:pt>
                <c:pt idx="984">
                  <c:v>72.2</c:v>
                </c:pt>
                <c:pt idx="985">
                  <c:v>72.19</c:v>
                </c:pt>
                <c:pt idx="986">
                  <c:v>72.2</c:v>
                </c:pt>
                <c:pt idx="987">
                  <c:v>72.2</c:v>
                </c:pt>
                <c:pt idx="988">
                  <c:v>72.2</c:v>
                </c:pt>
                <c:pt idx="989">
                  <c:v>72.2</c:v>
                </c:pt>
                <c:pt idx="990">
                  <c:v>72.19</c:v>
                </c:pt>
                <c:pt idx="991">
                  <c:v>72.19</c:v>
                </c:pt>
                <c:pt idx="992">
                  <c:v>72.180000000000007</c:v>
                </c:pt>
                <c:pt idx="993">
                  <c:v>72.19</c:v>
                </c:pt>
                <c:pt idx="994">
                  <c:v>72.19</c:v>
                </c:pt>
                <c:pt idx="995">
                  <c:v>72.180000000000007</c:v>
                </c:pt>
                <c:pt idx="996">
                  <c:v>72.19</c:v>
                </c:pt>
                <c:pt idx="997">
                  <c:v>72.19</c:v>
                </c:pt>
                <c:pt idx="998">
                  <c:v>72.180000000000007</c:v>
                </c:pt>
                <c:pt idx="999">
                  <c:v>72.19</c:v>
                </c:pt>
                <c:pt idx="1000">
                  <c:v>72.180000000000007</c:v>
                </c:pt>
                <c:pt idx="1001">
                  <c:v>72.180000000000007</c:v>
                </c:pt>
                <c:pt idx="1002">
                  <c:v>72.180000000000007</c:v>
                </c:pt>
                <c:pt idx="1003">
                  <c:v>72.180000000000007</c:v>
                </c:pt>
                <c:pt idx="1004">
                  <c:v>72.180000000000007</c:v>
                </c:pt>
                <c:pt idx="1005">
                  <c:v>72.17</c:v>
                </c:pt>
                <c:pt idx="1006">
                  <c:v>72.16</c:v>
                </c:pt>
                <c:pt idx="1007">
                  <c:v>72.16</c:v>
                </c:pt>
                <c:pt idx="1008">
                  <c:v>72.16</c:v>
                </c:pt>
                <c:pt idx="1009">
                  <c:v>72.16</c:v>
                </c:pt>
                <c:pt idx="1010">
                  <c:v>72.16</c:v>
                </c:pt>
                <c:pt idx="1011">
                  <c:v>72.16</c:v>
                </c:pt>
                <c:pt idx="1012">
                  <c:v>72.16</c:v>
                </c:pt>
                <c:pt idx="1013">
                  <c:v>72.16</c:v>
                </c:pt>
                <c:pt idx="1014">
                  <c:v>72.16</c:v>
                </c:pt>
                <c:pt idx="1015">
                  <c:v>72.16</c:v>
                </c:pt>
                <c:pt idx="1016">
                  <c:v>72.16</c:v>
                </c:pt>
                <c:pt idx="1017">
                  <c:v>72.16</c:v>
                </c:pt>
                <c:pt idx="1018">
                  <c:v>72.16</c:v>
                </c:pt>
                <c:pt idx="1019">
                  <c:v>72.150000000000006</c:v>
                </c:pt>
                <c:pt idx="1020">
                  <c:v>72.14</c:v>
                </c:pt>
                <c:pt idx="1021">
                  <c:v>72.13</c:v>
                </c:pt>
                <c:pt idx="1022">
                  <c:v>72.12</c:v>
                </c:pt>
                <c:pt idx="1023">
                  <c:v>72.11</c:v>
                </c:pt>
                <c:pt idx="1024">
                  <c:v>72.099999999999994</c:v>
                </c:pt>
                <c:pt idx="1025">
                  <c:v>72.09</c:v>
                </c:pt>
                <c:pt idx="1026">
                  <c:v>72.08</c:v>
                </c:pt>
                <c:pt idx="1027">
                  <c:v>72.069999999999993</c:v>
                </c:pt>
                <c:pt idx="1028">
                  <c:v>72.06</c:v>
                </c:pt>
                <c:pt idx="1029">
                  <c:v>72.05</c:v>
                </c:pt>
                <c:pt idx="1030">
                  <c:v>72.040000000000006</c:v>
                </c:pt>
                <c:pt idx="1031">
                  <c:v>72.040000000000006</c:v>
                </c:pt>
                <c:pt idx="1032">
                  <c:v>72.040000000000006</c:v>
                </c:pt>
                <c:pt idx="1033">
                  <c:v>72.040000000000006</c:v>
                </c:pt>
                <c:pt idx="1034">
                  <c:v>72.040000000000006</c:v>
                </c:pt>
                <c:pt idx="1035">
                  <c:v>72.040000000000006</c:v>
                </c:pt>
                <c:pt idx="1036">
                  <c:v>72.040000000000006</c:v>
                </c:pt>
                <c:pt idx="1037">
                  <c:v>72.05</c:v>
                </c:pt>
                <c:pt idx="1038">
                  <c:v>72.05</c:v>
                </c:pt>
                <c:pt idx="1039">
                  <c:v>72.05</c:v>
                </c:pt>
                <c:pt idx="1040">
                  <c:v>72.05</c:v>
                </c:pt>
                <c:pt idx="1041">
                  <c:v>72.06</c:v>
                </c:pt>
                <c:pt idx="1042">
                  <c:v>72.08</c:v>
                </c:pt>
                <c:pt idx="1043">
                  <c:v>72.09</c:v>
                </c:pt>
                <c:pt idx="1044">
                  <c:v>72.09</c:v>
                </c:pt>
                <c:pt idx="1045">
                  <c:v>72.09</c:v>
                </c:pt>
                <c:pt idx="1046">
                  <c:v>72.08</c:v>
                </c:pt>
                <c:pt idx="1047">
                  <c:v>72.069999999999993</c:v>
                </c:pt>
                <c:pt idx="1048">
                  <c:v>72.06</c:v>
                </c:pt>
                <c:pt idx="1049">
                  <c:v>72.05</c:v>
                </c:pt>
                <c:pt idx="1050">
                  <c:v>72.06</c:v>
                </c:pt>
                <c:pt idx="1051">
                  <c:v>72.05</c:v>
                </c:pt>
                <c:pt idx="1052">
                  <c:v>72.040000000000006</c:v>
                </c:pt>
                <c:pt idx="1053">
                  <c:v>72.05</c:v>
                </c:pt>
                <c:pt idx="1054">
                  <c:v>72.03</c:v>
                </c:pt>
                <c:pt idx="1055">
                  <c:v>72.02</c:v>
                </c:pt>
                <c:pt idx="1056">
                  <c:v>72.02</c:v>
                </c:pt>
                <c:pt idx="1057">
                  <c:v>72.010000000000005</c:v>
                </c:pt>
                <c:pt idx="1058">
                  <c:v>72.010000000000005</c:v>
                </c:pt>
                <c:pt idx="1059">
                  <c:v>72.02</c:v>
                </c:pt>
                <c:pt idx="1060">
                  <c:v>72.03</c:v>
                </c:pt>
                <c:pt idx="1061">
                  <c:v>72.03</c:v>
                </c:pt>
                <c:pt idx="1062">
                  <c:v>72.03</c:v>
                </c:pt>
                <c:pt idx="1063">
                  <c:v>72.02</c:v>
                </c:pt>
                <c:pt idx="1064">
                  <c:v>72.02</c:v>
                </c:pt>
                <c:pt idx="1065">
                  <c:v>72.03</c:v>
                </c:pt>
                <c:pt idx="1066">
                  <c:v>72.02</c:v>
                </c:pt>
                <c:pt idx="1067">
                  <c:v>72.010000000000005</c:v>
                </c:pt>
                <c:pt idx="1068">
                  <c:v>72</c:v>
                </c:pt>
                <c:pt idx="1069">
                  <c:v>71.989999999999995</c:v>
                </c:pt>
                <c:pt idx="1070">
                  <c:v>71.97</c:v>
                </c:pt>
                <c:pt idx="1071">
                  <c:v>71.95</c:v>
                </c:pt>
                <c:pt idx="1072">
                  <c:v>71.92</c:v>
                </c:pt>
                <c:pt idx="1073">
                  <c:v>71.91</c:v>
                </c:pt>
                <c:pt idx="1074">
                  <c:v>71.900000000000006</c:v>
                </c:pt>
                <c:pt idx="1075">
                  <c:v>71.89</c:v>
                </c:pt>
                <c:pt idx="1076">
                  <c:v>71.88</c:v>
                </c:pt>
                <c:pt idx="1077">
                  <c:v>71.87</c:v>
                </c:pt>
                <c:pt idx="1078">
                  <c:v>71.849999999999994</c:v>
                </c:pt>
                <c:pt idx="1079">
                  <c:v>71.83</c:v>
                </c:pt>
                <c:pt idx="1080">
                  <c:v>71.81</c:v>
                </c:pt>
                <c:pt idx="1081">
                  <c:v>71.81</c:v>
                </c:pt>
                <c:pt idx="1082">
                  <c:v>71.8</c:v>
                </c:pt>
                <c:pt idx="1083">
                  <c:v>71.790000000000006</c:v>
                </c:pt>
                <c:pt idx="1084">
                  <c:v>71.8</c:v>
                </c:pt>
                <c:pt idx="1085">
                  <c:v>71.790000000000006</c:v>
                </c:pt>
                <c:pt idx="1086">
                  <c:v>71.77</c:v>
                </c:pt>
                <c:pt idx="1087">
                  <c:v>71.77</c:v>
                </c:pt>
                <c:pt idx="1088">
                  <c:v>71.77</c:v>
                </c:pt>
                <c:pt idx="1089">
                  <c:v>71.760000000000005</c:v>
                </c:pt>
                <c:pt idx="1090">
                  <c:v>71.760000000000005</c:v>
                </c:pt>
                <c:pt idx="1091">
                  <c:v>71.77</c:v>
                </c:pt>
                <c:pt idx="1092">
                  <c:v>71.77</c:v>
                </c:pt>
                <c:pt idx="1093">
                  <c:v>71.760000000000005</c:v>
                </c:pt>
                <c:pt idx="1094">
                  <c:v>71.760000000000005</c:v>
                </c:pt>
                <c:pt idx="1095">
                  <c:v>71.760000000000005</c:v>
                </c:pt>
                <c:pt idx="1096">
                  <c:v>71.760000000000005</c:v>
                </c:pt>
                <c:pt idx="1097">
                  <c:v>71.77</c:v>
                </c:pt>
                <c:pt idx="1098">
                  <c:v>71.77</c:v>
                </c:pt>
                <c:pt idx="1099">
                  <c:v>71.78</c:v>
                </c:pt>
                <c:pt idx="1100">
                  <c:v>71.78</c:v>
                </c:pt>
                <c:pt idx="1101">
                  <c:v>71.78</c:v>
                </c:pt>
                <c:pt idx="1102">
                  <c:v>71.790000000000006</c:v>
                </c:pt>
                <c:pt idx="1103">
                  <c:v>71.8</c:v>
                </c:pt>
                <c:pt idx="1104">
                  <c:v>71.8</c:v>
                </c:pt>
                <c:pt idx="1105">
                  <c:v>71.81</c:v>
                </c:pt>
                <c:pt idx="1106">
                  <c:v>71.819999999999993</c:v>
                </c:pt>
                <c:pt idx="1107">
                  <c:v>71.819999999999993</c:v>
                </c:pt>
                <c:pt idx="1108">
                  <c:v>71.819999999999993</c:v>
                </c:pt>
                <c:pt idx="1109">
                  <c:v>71.819999999999993</c:v>
                </c:pt>
                <c:pt idx="1110">
                  <c:v>71.819999999999993</c:v>
                </c:pt>
                <c:pt idx="1111">
                  <c:v>71.819999999999993</c:v>
                </c:pt>
                <c:pt idx="1112">
                  <c:v>71.81</c:v>
                </c:pt>
                <c:pt idx="1113">
                  <c:v>71.819999999999993</c:v>
                </c:pt>
                <c:pt idx="1114">
                  <c:v>71.819999999999993</c:v>
                </c:pt>
                <c:pt idx="1115">
                  <c:v>71.819999999999993</c:v>
                </c:pt>
                <c:pt idx="1116">
                  <c:v>71.819999999999993</c:v>
                </c:pt>
                <c:pt idx="1117">
                  <c:v>71.83</c:v>
                </c:pt>
                <c:pt idx="1118">
                  <c:v>71.83</c:v>
                </c:pt>
                <c:pt idx="1119">
                  <c:v>71.84</c:v>
                </c:pt>
                <c:pt idx="1120">
                  <c:v>71.84</c:v>
                </c:pt>
                <c:pt idx="1121">
                  <c:v>71.86</c:v>
                </c:pt>
                <c:pt idx="1122">
                  <c:v>71.88</c:v>
                </c:pt>
                <c:pt idx="1123">
                  <c:v>71.900000000000006</c:v>
                </c:pt>
                <c:pt idx="1124">
                  <c:v>71.91</c:v>
                </c:pt>
                <c:pt idx="1125">
                  <c:v>71.930000000000007</c:v>
                </c:pt>
                <c:pt idx="1126">
                  <c:v>71.94</c:v>
                </c:pt>
                <c:pt idx="1127">
                  <c:v>71.94</c:v>
                </c:pt>
                <c:pt idx="1128">
                  <c:v>71.959999999999994</c:v>
                </c:pt>
                <c:pt idx="1129">
                  <c:v>71.959999999999994</c:v>
                </c:pt>
                <c:pt idx="1130">
                  <c:v>71.97</c:v>
                </c:pt>
                <c:pt idx="1131">
                  <c:v>71.98</c:v>
                </c:pt>
                <c:pt idx="1132">
                  <c:v>71.989999999999995</c:v>
                </c:pt>
                <c:pt idx="1133">
                  <c:v>72.010000000000005</c:v>
                </c:pt>
                <c:pt idx="1134">
                  <c:v>72.010000000000005</c:v>
                </c:pt>
                <c:pt idx="1135">
                  <c:v>72.010000000000005</c:v>
                </c:pt>
                <c:pt idx="1136">
                  <c:v>72.02</c:v>
                </c:pt>
                <c:pt idx="1137">
                  <c:v>72.02</c:v>
                </c:pt>
                <c:pt idx="1138">
                  <c:v>72.03</c:v>
                </c:pt>
                <c:pt idx="1139">
                  <c:v>72.03</c:v>
                </c:pt>
                <c:pt idx="1140">
                  <c:v>72.03</c:v>
                </c:pt>
                <c:pt idx="1141">
                  <c:v>72.02</c:v>
                </c:pt>
                <c:pt idx="1142">
                  <c:v>72.02</c:v>
                </c:pt>
                <c:pt idx="1143">
                  <c:v>72</c:v>
                </c:pt>
                <c:pt idx="1144">
                  <c:v>71.989999999999995</c:v>
                </c:pt>
                <c:pt idx="1145">
                  <c:v>72</c:v>
                </c:pt>
                <c:pt idx="1146">
                  <c:v>71.989999999999995</c:v>
                </c:pt>
                <c:pt idx="1147">
                  <c:v>71.97</c:v>
                </c:pt>
                <c:pt idx="1148">
                  <c:v>71.95</c:v>
                </c:pt>
                <c:pt idx="1149">
                  <c:v>71.91</c:v>
                </c:pt>
                <c:pt idx="1150">
                  <c:v>71.86</c:v>
                </c:pt>
                <c:pt idx="1151">
                  <c:v>71.8</c:v>
                </c:pt>
                <c:pt idx="1152">
                  <c:v>71.72</c:v>
                </c:pt>
                <c:pt idx="1153">
                  <c:v>71.64</c:v>
                </c:pt>
                <c:pt idx="1154">
                  <c:v>71.56</c:v>
                </c:pt>
                <c:pt idx="1155">
                  <c:v>71.510000000000005</c:v>
                </c:pt>
                <c:pt idx="1156">
                  <c:v>71.47</c:v>
                </c:pt>
                <c:pt idx="1157">
                  <c:v>71.44</c:v>
                </c:pt>
                <c:pt idx="1158">
                  <c:v>71.430000000000007</c:v>
                </c:pt>
                <c:pt idx="1159">
                  <c:v>71.45</c:v>
                </c:pt>
                <c:pt idx="1160">
                  <c:v>71.47</c:v>
                </c:pt>
                <c:pt idx="1161">
                  <c:v>71.489999999999995</c:v>
                </c:pt>
                <c:pt idx="1162">
                  <c:v>71.510000000000005</c:v>
                </c:pt>
                <c:pt idx="1163">
                  <c:v>71.510000000000005</c:v>
                </c:pt>
                <c:pt idx="1164">
                  <c:v>71.510000000000005</c:v>
                </c:pt>
                <c:pt idx="1165">
                  <c:v>71.52</c:v>
                </c:pt>
                <c:pt idx="1166">
                  <c:v>71.510000000000005</c:v>
                </c:pt>
                <c:pt idx="1167">
                  <c:v>71.53</c:v>
                </c:pt>
                <c:pt idx="1168">
                  <c:v>71.55</c:v>
                </c:pt>
                <c:pt idx="1169">
                  <c:v>71.56</c:v>
                </c:pt>
                <c:pt idx="1170">
                  <c:v>71.569999999999993</c:v>
                </c:pt>
                <c:pt idx="1171">
                  <c:v>71.569999999999993</c:v>
                </c:pt>
                <c:pt idx="1172">
                  <c:v>71.569999999999993</c:v>
                </c:pt>
                <c:pt idx="1173">
                  <c:v>71.56</c:v>
                </c:pt>
                <c:pt idx="1174">
                  <c:v>71.56</c:v>
                </c:pt>
                <c:pt idx="1175">
                  <c:v>71.540000000000006</c:v>
                </c:pt>
                <c:pt idx="1176">
                  <c:v>71.53</c:v>
                </c:pt>
                <c:pt idx="1177">
                  <c:v>71.53</c:v>
                </c:pt>
                <c:pt idx="1178">
                  <c:v>71.52</c:v>
                </c:pt>
                <c:pt idx="1179">
                  <c:v>71.510000000000005</c:v>
                </c:pt>
                <c:pt idx="1180">
                  <c:v>71.510000000000005</c:v>
                </c:pt>
                <c:pt idx="1181">
                  <c:v>71.510000000000005</c:v>
                </c:pt>
                <c:pt idx="1182">
                  <c:v>71.5</c:v>
                </c:pt>
                <c:pt idx="1183">
                  <c:v>71.5</c:v>
                </c:pt>
                <c:pt idx="1184">
                  <c:v>71.5</c:v>
                </c:pt>
                <c:pt idx="1185">
                  <c:v>71.5</c:v>
                </c:pt>
                <c:pt idx="1186">
                  <c:v>71.5</c:v>
                </c:pt>
                <c:pt idx="1187">
                  <c:v>71.5</c:v>
                </c:pt>
                <c:pt idx="1188">
                  <c:v>71.5</c:v>
                </c:pt>
                <c:pt idx="1189">
                  <c:v>71.510000000000005</c:v>
                </c:pt>
                <c:pt idx="1190">
                  <c:v>71.52</c:v>
                </c:pt>
                <c:pt idx="1191">
                  <c:v>71.52</c:v>
                </c:pt>
                <c:pt idx="1192">
                  <c:v>71.540000000000006</c:v>
                </c:pt>
                <c:pt idx="1193">
                  <c:v>71.55</c:v>
                </c:pt>
                <c:pt idx="1194">
                  <c:v>71.569999999999993</c:v>
                </c:pt>
                <c:pt idx="1195">
                  <c:v>71.569999999999993</c:v>
                </c:pt>
                <c:pt idx="1196">
                  <c:v>71.59</c:v>
                </c:pt>
                <c:pt idx="1197">
                  <c:v>71.59</c:v>
                </c:pt>
                <c:pt idx="1198">
                  <c:v>71.58</c:v>
                </c:pt>
                <c:pt idx="1199">
                  <c:v>71.58</c:v>
                </c:pt>
                <c:pt idx="1200">
                  <c:v>71.58</c:v>
                </c:pt>
                <c:pt idx="1201">
                  <c:v>71.58</c:v>
                </c:pt>
                <c:pt idx="1202">
                  <c:v>71.569999999999993</c:v>
                </c:pt>
                <c:pt idx="1203">
                  <c:v>71.58</c:v>
                </c:pt>
                <c:pt idx="1204">
                  <c:v>71.59</c:v>
                </c:pt>
                <c:pt idx="1205">
                  <c:v>71.599999999999994</c:v>
                </c:pt>
                <c:pt idx="1206">
                  <c:v>71.599999999999994</c:v>
                </c:pt>
                <c:pt idx="1207">
                  <c:v>71.61</c:v>
                </c:pt>
                <c:pt idx="1208">
                  <c:v>71.599999999999994</c:v>
                </c:pt>
                <c:pt idx="1209">
                  <c:v>71.61</c:v>
                </c:pt>
                <c:pt idx="1210">
                  <c:v>71.599999999999994</c:v>
                </c:pt>
                <c:pt idx="1211">
                  <c:v>71.61</c:v>
                </c:pt>
                <c:pt idx="1212">
                  <c:v>71.61</c:v>
                </c:pt>
                <c:pt idx="1213">
                  <c:v>71.62</c:v>
                </c:pt>
                <c:pt idx="1214">
                  <c:v>71.61</c:v>
                </c:pt>
                <c:pt idx="1215">
                  <c:v>71.61</c:v>
                </c:pt>
                <c:pt idx="1216">
                  <c:v>71.59</c:v>
                </c:pt>
                <c:pt idx="1217">
                  <c:v>71.58</c:v>
                </c:pt>
                <c:pt idx="1218">
                  <c:v>71.569999999999993</c:v>
                </c:pt>
                <c:pt idx="1219">
                  <c:v>71.56</c:v>
                </c:pt>
                <c:pt idx="1220">
                  <c:v>71.56</c:v>
                </c:pt>
                <c:pt idx="1221">
                  <c:v>71.56</c:v>
                </c:pt>
                <c:pt idx="1222">
                  <c:v>71.55</c:v>
                </c:pt>
                <c:pt idx="1223">
                  <c:v>71.56</c:v>
                </c:pt>
                <c:pt idx="1224">
                  <c:v>71.56</c:v>
                </c:pt>
                <c:pt idx="1225">
                  <c:v>71.56</c:v>
                </c:pt>
                <c:pt idx="1226">
                  <c:v>71.56</c:v>
                </c:pt>
                <c:pt idx="1227">
                  <c:v>71.569999999999993</c:v>
                </c:pt>
                <c:pt idx="1228">
                  <c:v>71.58</c:v>
                </c:pt>
                <c:pt idx="1229">
                  <c:v>71.569999999999993</c:v>
                </c:pt>
                <c:pt idx="1230">
                  <c:v>71.58</c:v>
                </c:pt>
                <c:pt idx="1231">
                  <c:v>71.599999999999994</c:v>
                </c:pt>
                <c:pt idx="1232">
                  <c:v>71.599999999999994</c:v>
                </c:pt>
                <c:pt idx="1233">
                  <c:v>71.62</c:v>
                </c:pt>
                <c:pt idx="1234">
                  <c:v>71.62</c:v>
                </c:pt>
                <c:pt idx="1235">
                  <c:v>71.62</c:v>
                </c:pt>
                <c:pt idx="1236">
                  <c:v>71.61</c:v>
                </c:pt>
                <c:pt idx="1237">
                  <c:v>71.599999999999994</c:v>
                </c:pt>
                <c:pt idx="1238">
                  <c:v>71.599999999999994</c:v>
                </c:pt>
                <c:pt idx="1239">
                  <c:v>71.59</c:v>
                </c:pt>
                <c:pt idx="1240">
                  <c:v>71.58</c:v>
                </c:pt>
                <c:pt idx="1241">
                  <c:v>71.58</c:v>
                </c:pt>
                <c:pt idx="1242">
                  <c:v>71.569999999999993</c:v>
                </c:pt>
                <c:pt idx="1243">
                  <c:v>71.56</c:v>
                </c:pt>
                <c:pt idx="1244">
                  <c:v>71.55</c:v>
                </c:pt>
                <c:pt idx="1245">
                  <c:v>71.53</c:v>
                </c:pt>
                <c:pt idx="1246">
                  <c:v>71.510000000000005</c:v>
                </c:pt>
                <c:pt idx="1247">
                  <c:v>71.489999999999995</c:v>
                </c:pt>
                <c:pt idx="1248">
                  <c:v>71.47</c:v>
                </c:pt>
                <c:pt idx="1249">
                  <c:v>71.47</c:v>
                </c:pt>
                <c:pt idx="1250">
                  <c:v>71.459999999999994</c:v>
                </c:pt>
                <c:pt idx="1251">
                  <c:v>71.459999999999994</c:v>
                </c:pt>
                <c:pt idx="1252">
                  <c:v>71.459999999999994</c:v>
                </c:pt>
                <c:pt idx="1253">
                  <c:v>71.459999999999994</c:v>
                </c:pt>
                <c:pt idx="1254">
                  <c:v>71.47</c:v>
                </c:pt>
                <c:pt idx="1255">
                  <c:v>71.459999999999994</c:v>
                </c:pt>
                <c:pt idx="1256">
                  <c:v>71.47</c:v>
                </c:pt>
                <c:pt idx="1257">
                  <c:v>71.47</c:v>
                </c:pt>
                <c:pt idx="1258">
                  <c:v>71.47</c:v>
                </c:pt>
                <c:pt idx="1259">
                  <c:v>71.489999999999995</c:v>
                </c:pt>
                <c:pt idx="1260">
                  <c:v>71.489999999999995</c:v>
                </c:pt>
                <c:pt idx="1261">
                  <c:v>71.5</c:v>
                </c:pt>
                <c:pt idx="1262">
                  <c:v>71.510000000000005</c:v>
                </c:pt>
                <c:pt idx="1263">
                  <c:v>71.52</c:v>
                </c:pt>
                <c:pt idx="1264">
                  <c:v>71.52</c:v>
                </c:pt>
                <c:pt idx="1265">
                  <c:v>71.53</c:v>
                </c:pt>
                <c:pt idx="1266">
                  <c:v>71.540000000000006</c:v>
                </c:pt>
                <c:pt idx="1267">
                  <c:v>71.55</c:v>
                </c:pt>
                <c:pt idx="1268">
                  <c:v>71.569999999999993</c:v>
                </c:pt>
                <c:pt idx="1269">
                  <c:v>71.59</c:v>
                </c:pt>
                <c:pt idx="1270">
                  <c:v>71.61</c:v>
                </c:pt>
                <c:pt idx="1271">
                  <c:v>71.63</c:v>
                </c:pt>
                <c:pt idx="1272">
                  <c:v>71.650000000000006</c:v>
                </c:pt>
                <c:pt idx="1273">
                  <c:v>71.66</c:v>
                </c:pt>
                <c:pt idx="1274">
                  <c:v>71.67</c:v>
                </c:pt>
                <c:pt idx="1275">
                  <c:v>71.67</c:v>
                </c:pt>
                <c:pt idx="1276">
                  <c:v>71.67</c:v>
                </c:pt>
                <c:pt idx="1277">
                  <c:v>71.67</c:v>
                </c:pt>
                <c:pt idx="1278">
                  <c:v>71.650000000000006</c:v>
                </c:pt>
                <c:pt idx="1279">
                  <c:v>71.650000000000006</c:v>
                </c:pt>
                <c:pt idx="1280">
                  <c:v>71.650000000000006</c:v>
                </c:pt>
                <c:pt idx="1281">
                  <c:v>71.650000000000006</c:v>
                </c:pt>
                <c:pt idx="1282">
                  <c:v>71.650000000000006</c:v>
                </c:pt>
                <c:pt idx="1283">
                  <c:v>71.650000000000006</c:v>
                </c:pt>
                <c:pt idx="1284">
                  <c:v>71.64</c:v>
                </c:pt>
                <c:pt idx="1285">
                  <c:v>71.63</c:v>
                </c:pt>
                <c:pt idx="1286">
                  <c:v>71.62</c:v>
                </c:pt>
                <c:pt idx="1287">
                  <c:v>71.61</c:v>
                </c:pt>
                <c:pt idx="1288">
                  <c:v>71.599999999999994</c:v>
                </c:pt>
                <c:pt idx="1289">
                  <c:v>71.59</c:v>
                </c:pt>
                <c:pt idx="1290">
                  <c:v>71.58</c:v>
                </c:pt>
                <c:pt idx="1291">
                  <c:v>71.569999999999993</c:v>
                </c:pt>
                <c:pt idx="1292">
                  <c:v>71.569999999999993</c:v>
                </c:pt>
                <c:pt idx="1293">
                  <c:v>71.56</c:v>
                </c:pt>
                <c:pt idx="1294">
                  <c:v>71.56</c:v>
                </c:pt>
                <c:pt idx="1295">
                  <c:v>71.56</c:v>
                </c:pt>
                <c:pt idx="1296">
                  <c:v>71.569999999999993</c:v>
                </c:pt>
                <c:pt idx="1297">
                  <c:v>71.56</c:v>
                </c:pt>
                <c:pt idx="1298">
                  <c:v>71.569999999999993</c:v>
                </c:pt>
                <c:pt idx="1299">
                  <c:v>71.58</c:v>
                </c:pt>
                <c:pt idx="1300">
                  <c:v>71.58</c:v>
                </c:pt>
                <c:pt idx="1301">
                  <c:v>71.59</c:v>
                </c:pt>
                <c:pt idx="1302">
                  <c:v>71.599999999999994</c:v>
                </c:pt>
                <c:pt idx="1303">
                  <c:v>71.61</c:v>
                </c:pt>
                <c:pt idx="1304">
                  <c:v>71.62</c:v>
                </c:pt>
                <c:pt idx="1305">
                  <c:v>71.64</c:v>
                </c:pt>
                <c:pt idx="1306">
                  <c:v>71.64</c:v>
                </c:pt>
                <c:pt idx="1307">
                  <c:v>71.650000000000006</c:v>
                </c:pt>
                <c:pt idx="1308">
                  <c:v>71.66</c:v>
                </c:pt>
                <c:pt idx="1309">
                  <c:v>71.67</c:v>
                </c:pt>
                <c:pt idx="1310">
                  <c:v>71.69</c:v>
                </c:pt>
                <c:pt idx="1311">
                  <c:v>71.69</c:v>
                </c:pt>
                <c:pt idx="1312">
                  <c:v>71.709999999999994</c:v>
                </c:pt>
                <c:pt idx="1313">
                  <c:v>71.709999999999994</c:v>
                </c:pt>
                <c:pt idx="1314">
                  <c:v>71.709999999999994</c:v>
                </c:pt>
                <c:pt idx="1315">
                  <c:v>71.72</c:v>
                </c:pt>
                <c:pt idx="1316">
                  <c:v>71.709999999999994</c:v>
                </c:pt>
                <c:pt idx="1317">
                  <c:v>71.709999999999994</c:v>
                </c:pt>
                <c:pt idx="1318">
                  <c:v>71.709999999999994</c:v>
                </c:pt>
                <c:pt idx="1319">
                  <c:v>71.709999999999994</c:v>
                </c:pt>
                <c:pt idx="1320">
                  <c:v>71.709999999999994</c:v>
                </c:pt>
                <c:pt idx="1321">
                  <c:v>71.709999999999994</c:v>
                </c:pt>
                <c:pt idx="1322">
                  <c:v>71.72</c:v>
                </c:pt>
                <c:pt idx="1323">
                  <c:v>71.72</c:v>
                </c:pt>
                <c:pt idx="1324">
                  <c:v>71.73</c:v>
                </c:pt>
                <c:pt idx="1325">
                  <c:v>71.739999999999995</c:v>
                </c:pt>
                <c:pt idx="1326">
                  <c:v>71.739999999999995</c:v>
                </c:pt>
                <c:pt idx="1327">
                  <c:v>71.760000000000005</c:v>
                </c:pt>
                <c:pt idx="1328">
                  <c:v>71.77</c:v>
                </c:pt>
                <c:pt idx="1329">
                  <c:v>71.78</c:v>
                </c:pt>
                <c:pt idx="1330">
                  <c:v>71.8</c:v>
                </c:pt>
                <c:pt idx="1331">
                  <c:v>71.81</c:v>
                </c:pt>
                <c:pt idx="1332">
                  <c:v>71.83</c:v>
                </c:pt>
                <c:pt idx="1333">
                  <c:v>71.84</c:v>
                </c:pt>
                <c:pt idx="1334">
                  <c:v>71.86</c:v>
                </c:pt>
                <c:pt idx="1335">
                  <c:v>71.87</c:v>
                </c:pt>
                <c:pt idx="1336">
                  <c:v>71.88</c:v>
                </c:pt>
                <c:pt idx="1337">
                  <c:v>71.900000000000006</c:v>
                </c:pt>
                <c:pt idx="1338">
                  <c:v>71.91</c:v>
                </c:pt>
                <c:pt idx="1339">
                  <c:v>71.92</c:v>
                </c:pt>
                <c:pt idx="1340">
                  <c:v>71.930000000000007</c:v>
                </c:pt>
                <c:pt idx="1341">
                  <c:v>71.94</c:v>
                </c:pt>
                <c:pt idx="1342">
                  <c:v>71.959999999999994</c:v>
                </c:pt>
                <c:pt idx="1343">
                  <c:v>71.97</c:v>
                </c:pt>
                <c:pt idx="1344">
                  <c:v>71.98</c:v>
                </c:pt>
                <c:pt idx="1345">
                  <c:v>71.98</c:v>
                </c:pt>
                <c:pt idx="1346">
                  <c:v>71.98</c:v>
                </c:pt>
                <c:pt idx="1347">
                  <c:v>71.989999999999995</c:v>
                </c:pt>
                <c:pt idx="1348">
                  <c:v>72</c:v>
                </c:pt>
                <c:pt idx="1349">
                  <c:v>72</c:v>
                </c:pt>
                <c:pt idx="1350">
                  <c:v>72.010000000000005</c:v>
                </c:pt>
                <c:pt idx="1351">
                  <c:v>72.010000000000005</c:v>
                </c:pt>
                <c:pt idx="1352">
                  <c:v>72.02</c:v>
                </c:pt>
                <c:pt idx="1353">
                  <c:v>72.02</c:v>
                </c:pt>
                <c:pt idx="1354">
                  <c:v>72.03</c:v>
                </c:pt>
                <c:pt idx="1355">
                  <c:v>72.040000000000006</c:v>
                </c:pt>
                <c:pt idx="1356">
                  <c:v>72.05</c:v>
                </c:pt>
                <c:pt idx="1357">
                  <c:v>72.06</c:v>
                </c:pt>
                <c:pt idx="1358">
                  <c:v>72.069999999999993</c:v>
                </c:pt>
                <c:pt idx="1359">
                  <c:v>72.08</c:v>
                </c:pt>
                <c:pt idx="1360">
                  <c:v>72.08</c:v>
                </c:pt>
                <c:pt idx="1361">
                  <c:v>72.099999999999994</c:v>
                </c:pt>
                <c:pt idx="1362">
                  <c:v>72.12</c:v>
                </c:pt>
                <c:pt idx="1363">
                  <c:v>72.14</c:v>
                </c:pt>
                <c:pt idx="1364">
                  <c:v>72.150000000000006</c:v>
                </c:pt>
                <c:pt idx="1365">
                  <c:v>72.17</c:v>
                </c:pt>
                <c:pt idx="1366">
                  <c:v>72.19</c:v>
                </c:pt>
                <c:pt idx="1367">
                  <c:v>72.209999999999994</c:v>
                </c:pt>
                <c:pt idx="1368">
                  <c:v>72.23</c:v>
                </c:pt>
                <c:pt idx="1369">
                  <c:v>72.23</c:v>
                </c:pt>
                <c:pt idx="1370">
                  <c:v>72.239999999999995</c:v>
                </c:pt>
                <c:pt idx="1371">
                  <c:v>72.260000000000005</c:v>
                </c:pt>
                <c:pt idx="1372">
                  <c:v>72.260000000000005</c:v>
                </c:pt>
                <c:pt idx="1373">
                  <c:v>72.25</c:v>
                </c:pt>
                <c:pt idx="1374">
                  <c:v>72.239999999999995</c:v>
                </c:pt>
                <c:pt idx="1375">
                  <c:v>72.239999999999995</c:v>
                </c:pt>
                <c:pt idx="1376">
                  <c:v>72.23</c:v>
                </c:pt>
                <c:pt idx="1377">
                  <c:v>72.22</c:v>
                </c:pt>
                <c:pt idx="1378">
                  <c:v>72.209999999999994</c:v>
                </c:pt>
                <c:pt idx="1379">
                  <c:v>72.22</c:v>
                </c:pt>
                <c:pt idx="1380">
                  <c:v>72.2</c:v>
                </c:pt>
                <c:pt idx="1381">
                  <c:v>72.2</c:v>
                </c:pt>
                <c:pt idx="1382">
                  <c:v>72.19</c:v>
                </c:pt>
                <c:pt idx="1383">
                  <c:v>72.19</c:v>
                </c:pt>
                <c:pt idx="1384">
                  <c:v>72.180000000000007</c:v>
                </c:pt>
                <c:pt idx="1385">
                  <c:v>72.180000000000007</c:v>
                </c:pt>
                <c:pt idx="1386">
                  <c:v>72.180000000000007</c:v>
                </c:pt>
                <c:pt idx="1387">
                  <c:v>72.180000000000007</c:v>
                </c:pt>
                <c:pt idx="1388">
                  <c:v>72.17</c:v>
                </c:pt>
                <c:pt idx="1389">
                  <c:v>72.17</c:v>
                </c:pt>
                <c:pt idx="1390">
                  <c:v>72.180000000000007</c:v>
                </c:pt>
                <c:pt idx="1391">
                  <c:v>72.19</c:v>
                </c:pt>
                <c:pt idx="1392">
                  <c:v>72.19</c:v>
                </c:pt>
                <c:pt idx="1393">
                  <c:v>72.19</c:v>
                </c:pt>
                <c:pt idx="1394">
                  <c:v>72.2</c:v>
                </c:pt>
                <c:pt idx="1395">
                  <c:v>72.209999999999994</c:v>
                </c:pt>
                <c:pt idx="1396">
                  <c:v>72.209999999999994</c:v>
                </c:pt>
                <c:pt idx="1397">
                  <c:v>72.22</c:v>
                </c:pt>
                <c:pt idx="1398">
                  <c:v>72.23</c:v>
                </c:pt>
                <c:pt idx="1399">
                  <c:v>72.239999999999995</c:v>
                </c:pt>
                <c:pt idx="1400">
                  <c:v>72.25</c:v>
                </c:pt>
                <c:pt idx="1401">
                  <c:v>72.260000000000005</c:v>
                </c:pt>
                <c:pt idx="1402">
                  <c:v>72.25</c:v>
                </c:pt>
                <c:pt idx="1403">
                  <c:v>72.25</c:v>
                </c:pt>
                <c:pt idx="1404">
                  <c:v>72.25</c:v>
                </c:pt>
                <c:pt idx="1405">
                  <c:v>72.25</c:v>
                </c:pt>
                <c:pt idx="1406">
                  <c:v>72.260000000000005</c:v>
                </c:pt>
                <c:pt idx="1407">
                  <c:v>72.260000000000005</c:v>
                </c:pt>
                <c:pt idx="1408">
                  <c:v>72.260000000000005</c:v>
                </c:pt>
                <c:pt idx="1409">
                  <c:v>72.27</c:v>
                </c:pt>
                <c:pt idx="1410">
                  <c:v>72.3</c:v>
                </c:pt>
                <c:pt idx="1411">
                  <c:v>72.36</c:v>
                </c:pt>
                <c:pt idx="1412">
                  <c:v>72.45</c:v>
                </c:pt>
                <c:pt idx="1413">
                  <c:v>72.53</c:v>
                </c:pt>
                <c:pt idx="1414">
                  <c:v>72.61</c:v>
                </c:pt>
                <c:pt idx="1415">
                  <c:v>72.7</c:v>
                </c:pt>
                <c:pt idx="1416">
                  <c:v>72.78</c:v>
                </c:pt>
                <c:pt idx="1417">
                  <c:v>72.849999999999994</c:v>
                </c:pt>
                <c:pt idx="1418">
                  <c:v>72.900000000000006</c:v>
                </c:pt>
                <c:pt idx="1419">
                  <c:v>72.94</c:v>
                </c:pt>
                <c:pt idx="1420">
                  <c:v>72.989999999999995</c:v>
                </c:pt>
                <c:pt idx="1421">
                  <c:v>73.02</c:v>
                </c:pt>
                <c:pt idx="1422">
                  <c:v>73.05</c:v>
                </c:pt>
                <c:pt idx="1423">
                  <c:v>73.069999999999993</c:v>
                </c:pt>
                <c:pt idx="1424">
                  <c:v>73.09</c:v>
                </c:pt>
                <c:pt idx="1425">
                  <c:v>73.099999999999994</c:v>
                </c:pt>
                <c:pt idx="1426">
                  <c:v>73.11</c:v>
                </c:pt>
                <c:pt idx="1427">
                  <c:v>73.099999999999994</c:v>
                </c:pt>
                <c:pt idx="1428">
                  <c:v>73.099999999999994</c:v>
                </c:pt>
                <c:pt idx="1429">
                  <c:v>73.09</c:v>
                </c:pt>
                <c:pt idx="1430">
                  <c:v>73.06</c:v>
                </c:pt>
                <c:pt idx="1431">
                  <c:v>73.05</c:v>
                </c:pt>
                <c:pt idx="1432">
                  <c:v>73.010000000000005</c:v>
                </c:pt>
                <c:pt idx="1433">
                  <c:v>72.98</c:v>
                </c:pt>
                <c:pt idx="1434">
                  <c:v>72.95</c:v>
                </c:pt>
                <c:pt idx="1435">
                  <c:v>72.92</c:v>
                </c:pt>
                <c:pt idx="1436">
                  <c:v>72.900000000000006</c:v>
                </c:pt>
                <c:pt idx="1437">
                  <c:v>72.87</c:v>
                </c:pt>
                <c:pt idx="1438">
                  <c:v>72.849999999999994</c:v>
                </c:pt>
                <c:pt idx="1439">
                  <c:v>72.819999999999993</c:v>
                </c:pt>
                <c:pt idx="1440">
                  <c:v>72.8</c:v>
                </c:pt>
                <c:pt idx="1441">
                  <c:v>72.790000000000006</c:v>
                </c:pt>
                <c:pt idx="1442">
                  <c:v>72.75</c:v>
                </c:pt>
                <c:pt idx="1443">
                  <c:v>72.73</c:v>
                </c:pt>
                <c:pt idx="1444">
                  <c:v>72.709999999999994</c:v>
                </c:pt>
                <c:pt idx="1445">
                  <c:v>72.69</c:v>
                </c:pt>
                <c:pt idx="1446">
                  <c:v>72.67</c:v>
                </c:pt>
                <c:pt idx="1447">
                  <c:v>72.66</c:v>
                </c:pt>
                <c:pt idx="1448">
                  <c:v>72.650000000000006</c:v>
                </c:pt>
                <c:pt idx="1449">
                  <c:v>72.650000000000006</c:v>
                </c:pt>
                <c:pt idx="1450">
                  <c:v>72.650000000000006</c:v>
                </c:pt>
                <c:pt idx="1451">
                  <c:v>72.650000000000006</c:v>
                </c:pt>
                <c:pt idx="1452">
                  <c:v>72.650000000000006</c:v>
                </c:pt>
                <c:pt idx="1453">
                  <c:v>72.64</c:v>
                </c:pt>
                <c:pt idx="1454">
                  <c:v>72.64</c:v>
                </c:pt>
                <c:pt idx="1455">
                  <c:v>72.63</c:v>
                </c:pt>
                <c:pt idx="1456">
                  <c:v>72.63</c:v>
                </c:pt>
                <c:pt idx="1457">
                  <c:v>72.63</c:v>
                </c:pt>
                <c:pt idx="1458">
                  <c:v>72.62</c:v>
                </c:pt>
                <c:pt idx="1459">
                  <c:v>72.62</c:v>
                </c:pt>
                <c:pt idx="1460">
                  <c:v>72.62</c:v>
                </c:pt>
                <c:pt idx="1461">
                  <c:v>72.61</c:v>
                </c:pt>
                <c:pt idx="1462">
                  <c:v>72.599999999999994</c:v>
                </c:pt>
                <c:pt idx="1463">
                  <c:v>72.59</c:v>
                </c:pt>
                <c:pt idx="1464">
                  <c:v>72.58</c:v>
                </c:pt>
                <c:pt idx="1465">
                  <c:v>72.569999999999993</c:v>
                </c:pt>
                <c:pt idx="1466">
                  <c:v>72.55</c:v>
                </c:pt>
                <c:pt idx="1467">
                  <c:v>72.55</c:v>
                </c:pt>
                <c:pt idx="1468">
                  <c:v>72.540000000000006</c:v>
                </c:pt>
                <c:pt idx="1469">
                  <c:v>72.540000000000006</c:v>
                </c:pt>
                <c:pt idx="1470">
                  <c:v>72.540000000000006</c:v>
                </c:pt>
                <c:pt idx="1471">
                  <c:v>72.540000000000006</c:v>
                </c:pt>
                <c:pt idx="1472">
                  <c:v>72.540000000000006</c:v>
                </c:pt>
                <c:pt idx="1473">
                  <c:v>72.55</c:v>
                </c:pt>
                <c:pt idx="1474">
                  <c:v>72.55</c:v>
                </c:pt>
                <c:pt idx="1475">
                  <c:v>72.55</c:v>
                </c:pt>
                <c:pt idx="1476">
                  <c:v>72.55</c:v>
                </c:pt>
                <c:pt idx="1477">
                  <c:v>72.55</c:v>
                </c:pt>
                <c:pt idx="1478">
                  <c:v>72.56</c:v>
                </c:pt>
                <c:pt idx="1479">
                  <c:v>72.55</c:v>
                </c:pt>
                <c:pt idx="1480">
                  <c:v>72.55</c:v>
                </c:pt>
                <c:pt idx="1481">
                  <c:v>72.56</c:v>
                </c:pt>
                <c:pt idx="1482">
                  <c:v>72.569999999999993</c:v>
                </c:pt>
                <c:pt idx="1483">
                  <c:v>72.56</c:v>
                </c:pt>
                <c:pt idx="1484">
                  <c:v>72.56</c:v>
                </c:pt>
                <c:pt idx="1485">
                  <c:v>72.569999999999993</c:v>
                </c:pt>
                <c:pt idx="1486">
                  <c:v>72.569999999999993</c:v>
                </c:pt>
                <c:pt idx="1487">
                  <c:v>72.56</c:v>
                </c:pt>
                <c:pt idx="1488">
                  <c:v>72.56</c:v>
                </c:pt>
                <c:pt idx="1489">
                  <c:v>72.56</c:v>
                </c:pt>
                <c:pt idx="1490">
                  <c:v>72.55</c:v>
                </c:pt>
                <c:pt idx="1491">
                  <c:v>72.540000000000006</c:v>
                </c:pt>
                <c:pt idx="1492">
                  <c:v>72.540000000000006</c:v>
                </c:pt>
                <c:pt idx="1493">
                  <c:v>72.53</c:v>
                </c:pt>
                <c:pt idx="1494">
                  <c:v>72.53</c:v>
                </c:pt>
                <c:pt idx="1495">
                  <c:v>72.510000000000005</c:v>
                </c:pt>
                <c:pt idx="1496">
                  <c:v>72.5</c:v>
                </c:pt>
                <c:pt idx="1497">
                  <c:v>72.5</c:v>
                </c:pt>
                <c:pt idx="1498">
                  <c:v>72.48</c:v>
                </c:pt>
                <c:pt idx="1499">
                  <c:v>72.47</c:v>
                </c:pt>
                <c:pt idx="1500">
                  <c:v>72.47</c:v>
                </c:pt>
                <c:pt idx="1501">
                  <c:v>72.45</c:v>
                </c:pt>
                <c:pt idx="1502">
                  <c:v>72.44</c:v>
                </c:pt>
                <c:pt idx="1503">
                  <c:v>72.430000000000007</c:v>
                </c:pt>
                <c:pt idx="1504">
                  <c:v>72.430000000000007</c:v>
                </c:pt>
                <c:pt idx="1505">
                  <c:v>72.42</c:v>
                </c:pt>
                <c:pt idx="1506">
                  <c:v>72.42</c:v>
                </c:pt>
                <c:pt idx="1507">
                  <c:v>72.400000000000006</c:v>
                </c:pt>
                <c:pt idx="1508">
                  <c:v>72.41</c:v>
                </c:pt>
                <c:pt idx="1509">
                  <c:v>72.41</c:v>
                </c:pt>
                <c:pt idx="1510">
                  <c:v>72.400000000000006</c:v>
                </c:pt>
                <c:pt idx="1511">
                  <c:v>72.400000000000006</c:v>
                </c:pt>
                <c:pt idx="1512">
                  <c:v>72.41</c:v>
                </c:pt>
                <c:pt idx="1513">
                  <c:v>72.400000000000006</c:v>
                </c:pt>
                <c:pt idx="1514">
                  <c:v>72.41</c:v>
                </c:pt>
                <c:pt idx="1515">
                  <c:v>72.41</c:v>
                </c:pt>
                <c:pt idx="1516">
                  <c:v>72.400000000000006</c:v>
                </c:pt>
                <c:pt idx="1517">
                  <c:v>72.400000000000006</c:v>
                </c:pt>
                <c:pt idx="1518">
                  <c:v>72.41</c:v>
                </c:pt>
                <c:pt idx="1519">
                  <c:v>72.400000000000006</c:v>
                </c:pt>
                <c:pt idx="1520">
                  <c:v>72.400000000000006</c:v>
                </c:pt>
                <c:pt idx="1521">
                  <c:v>72.400000000000006</c:v>
                </c:pt>
                <c:pt idx="1522">
                  <c:v>72.400000000000006</c:v>
                </c:pt>
                <c:pt idx="1523">
                  <c:v>72.400000000000006</c:v>
                </c:pt>
                <c:pt idx="1524">
                  <c:v>72.39</c:v>
                </c:pt>
                <c:pt idx="1525">
                  <c:v>72.39</c:v>
                </c:pt>
                <c:pt idx="1526">
                  <c:v>72.39</c:v>
                </c:pt>
                <c:pt idx="1527">
                  <c:v>72.38</c:v>
                </c:pt>
                <c:pt idx="1528">
                  <c:v>72.39</c:v>
                </c:pt>
                <c:pt idx="1529">
                  <c:v>72.38</c:v>
                </c:pt>
                <c:pt idx="1530">
                  <c:v>72.37</c:v>
                </c:pt>
                <c:pt idx="1531">
                  <c:v>72.37</c:v>
                </c:pt>
                <c:pt idx="1532">
                  <c:v>72.37</c:v>
                </c:pt>
                <c:pt idx="1533">
                  <c:v>72.37</c:v>
                </c:pt>
                <c:pt idx="1534">
                  <c:v>72.38</c:v>
                </c:pt>
                <c:pt idx="1535">
                  <c:v>72.38</c:v>
                </c:pt>
                <c:pt idx="1536">
                  <c:v>72.38</c:v>
                </c:pt>
                <c:pt idx="1537">
                  <c:v>72.39</c:v>
                </c:pt>
                <c:pt idx="1538">
                  <c:v>72.400000000000006</c:v>
                </c:pt>
                <c:pt idx="1539">
                  <c:v>72.41</c:v>
                </c:pt>
                <c:pt idx="1540">
                  <c:v>72.430000000000007</c:v>
                </c:pt>
                <c:pt idx="1541">
                  <c:v>72.45</c:v>
                </c:pt>
                <c:pt idx="1542">
                  <c:v>72.459999999999994</c:v>
                </c:pt>
                <c:pt idx="1543">
                  <c:v>72.48</c:v>
                </c:pt>
                <c:pt idx="1544">
                  <c:v>72.489999999999995</c:v>
                </c:pt>
                <c:pt idx="1545">
                  <c:v>72.5</c:v>
                </c:pt>
                <c:pt idx="1546">
                  <c:v>72.52</c:v>
                </c:pt>
                <c:pt idx="1547">
                  <c:v>72.52</c:v>
                </c:pt>
                <c:pt idx="1548">
                  <c:v>72.53</c:v>
                </c:pt>
                <c:pt idx="1549">
                  <c:v>72.53</c:v>
                </c:pt>
                <c:pt idx="1550">
                  <c:v>72.540000000000006</c:v>
                </c:pt>
                <c:pt idx="1551">
                  <c:v>72.53</c:v>
                </c:pt>
                <c:pt idx="1552">
                  <c:v>72.540000000000006</c:v>
                </c:pt>
                <c:pt idx="1553">
                  <c:v>72.540000000000006</c:v>
                </c:pt>
                <c:pt idx="1554">
                  <c:v>72.540000000000006</c:v>
                </c:pt>
                <c:pt idx="1555">
                  <c:v>72.55</c:v>
                </c:pt>
                <c:pt idx="1556">
                  <c:v>72.55</c:v>
                </c:pt>
                <c:pt idx="1557">
                  <c:v>72.55</c:v>
                </c:pt>
                <c:pt idx="1558">
                  <c:v>72.56</c:v>
                </c:pt>
                <c:pt idx="1559">
                  <c:v>72.569999999999993</c:v>
                </c:pt>
                <c:pt idx="1560">
                  <c:v>72.59</c:v>
                </c:pt>
                <c:pt idx="1561">
                  <c:v>72.59</c:v>
                </c:pt>
                <c:pt idx="1562">
                  <c:v>72.61</c:v>
                </c:pt>
                <c:pt idx="1563">
                  <c:v>72.63</c:v>
                </c:pt>
                <c:pt idx="1564">
                  <c:v>72.650000000000006</c:v>
                </c:pt>
                <c:pt idx="1565">
                  <c:v>72.66</c:v>
                </c:pt>
                <c:pt idx="1566">
                  <c:v>72.66</c:v>
                </c:pt>
                <c:pt idx="1567">
                  <c:v>72.67</c:v>
                </c:pt>
                <c:pt idx="1568">
                  <c:v>72.680000000000007</c:v>
                </c:pt>
                <c:pt idx="1569">
                  <c:v>72.680000000000007</c:v>
                </c:pt>
                <c:pt idx="1570">
                  <c:v>72.7</c:v>
                </c:pt>
                <c:pt idx="1571">
                  <c:v>72.7</c:v>
                </c:pt>
                <c:pt idx="1572">
                  <c:v>72.709999999999994</c:v>
                </c:pt>
                <c:pt idx="1573">
                  <c:v>72.709999999999994</c:v>
                </c:pt>
                <c:pt idx="1574">
                  <c:v>72.73</c:v>
                </c:pt>
                <c:pt idx="1575">
                  <c:v>72.73</c:v>
                </c:pt>
                <c:pt idx="1576">
                  <c:v>72.73</c:v>
                </c:pt>
                <c:pt idx="1577">
                  <c:v>72.72</c:v>
                </c:pt>
                <c:pt idx="1578">
                  <c:v>72.72</c:v>
                </c:pt>
                <c:pt idx="1579">
                  <c:v>72.73</c:v>
                </c:pt>
                <c:pt idx="1580">
                  <c:v>72.739999999999995</c:v>
                </c:pt>
                <c:pt idx="1581">
                  <c:v>72.739999999999995</c:v>
                </c:pt>
                <c:pt idx="1582">
                  <c:v>72.739999999999995</c:v>
                </c:pt>
                <c:pt idx="1583">
                  <c:v>72.75</c:v>
                </c:pt>
                <c:pt idx="1584">
                  <c:v>72.75</c:v>
                </c:pt>
                <c:pt idx="1585">
                  <c:v>72.739999999999995</c:v>
                </c:pt>
                <c:pt idx="1586">
                  <c:v>72.739999999999995</c:v>
                </c:pt>
                <c:pt idx="1587">
                  <c:v>72.75</c:v>
                </c:pt>
                <c:pt idx="1588">
                  <c:v>72.760000000000005</c:v>
                </c:pt>
                <c:pt idx="1589">
                  <c:v>72.77</c:v>
                </c:pt>
                <c:pt idx="1590">
                  <c:v>72.78</c:v>
                </c:pt>
                <c:pt idx="1591">
                  <c:v>72.78</c:v>
                </c:pt>
                <c:pt idx="1592">
                  <c:v>72.790000000000006</c:v>
                </c:pt>
                <c:pt idx="1593">
                  <c:v>72.8</c:v>
                </c:pt>
                <c:pt idx="1594">
                  <c:v>72.81</c:v>
                </c:pt>
                <c:pt idx="1595">
                  <c:v>72.84</c:v>
                </c:pt>
                <c:pt idx="1596">
                  <c:v>72.86</c:v>
                </c:pt>
                <c:pt idx="1597">
                  <c:v>72.88</c:v>
                </c:pt>
                <c:pt idx="1598">
                  <c:v>72.900000000000006</c:v>
                </c:pt>
                <c:pt idx="1599">
                  <c:v>72.930000000000007</c:v>
                </c:pt>
                <c:pt idx="1600">
                  <c:v>72.94</c:v>
                </c:pt>
                <c:pt idx="1601">
                  <c:v>72.95</c:v>
                </c:pt>
                <c:pt idx="1602">
                  <c:v>72.959999999999994</c:v>
                </c:pt>
                <c:pt idx="1603">
                  <c:v>72.98</c:v>
                </c:pt>
                <c:pt idx="1604">
                  <c:v>72.989999999999995</c:v>
                </c:pt>
                <c:pt idx="1605">
                  <c:v>73</c:v>
                </c:pt>
                <c:pt idx="1606">
                  <c:v>73.02</c:v>
                </c:pt>
                <c:pt idx="1607">
                  <c:v>73.03</c:v>
                </c:pt>
                <c:pt idx="1608">
                  <c:v>73.03</c:v>
                </c:pt>
                <c:pt idx="1609">
                  <c:v>73.03</c:v>
                </c:pt>
                <c:pt idx="1610">
                  <c:v>73.040000000000006</c:v>
                </c:pt>
                <c:pt idx="1611">
                  <c:v>73.03</c:v>
                </c:pt>
                <c:pt idx="1612">
                  <c:v>73.02</c:v>
                </c:pt>
                <c:pt idx="1613">
                  <c:v>73.010000000000005</c:v>
                </c:pt>
                <c:pt idx="1614">
                  <c:v>73.010000000000005</c:v>
                </c:pt>
                <c:pt idx="1615">
                  <c:v>73</c:v>
                </c:pt>
                <c:pt idx="1616">
                  <c:v>72.989999999999995</c:v>
                </c:pt>
                <c:pt idx="1617">
                  <c:v>72.989999999999995</c:v>
                </c:pt>
                <c:pt idx="1618">
                  <c:v>72.97</c:v>
                </c:pt>
                <c:pt idx="1619">
                  <c:v>72.95</c:v>
                </c:pt>
                <c:pt idx="1620">
                  <c:v>72.94</c:v>
                </c:pt>
                <c:pt idx="1621">
                  <c:v>72.92</c:v>
                </c:pt>
                <c:pt idx="1622">
                  <c:v>72.91</c:v>
                </c:pt>
                <c:pt idx="1623">
                  <c:v>72.91</c:v>
                </c:pt>
                <c:pt idx="1624">
                  <c:v>72.900000000000006</c:v>
                </c:pt>
                <c:pt idx="1625">
                  <c:v>72.900000000000006</c:v>
                </c:pt>
                <c:pt idx="1626">
                  <c:v>72.900000000000006</c:v>
                </c:pt>
                <c:pt idx="1627">
                  <c:v>72.900000000000006</c:v>
                </c:pt>
                <c:pt idx="1628">
                  <c:v>72.900000000000006</c:v>
                </c:pt>
                <c:pt idx="1629">
                  <c:v>72.89</c:v>
                </c:pt>
                <c:pt idx="1630">
                  <c:v>72.900000000000006</c:v>
                </c:pt>
                <c:pt idx="1631">
                  <c:v>72.900000000000006</c:v>
                </c:pt>
                <c:pt idx="1632">
                  <c:v>72.92</c:v>
                </c:pt>
                <c:pt idx="1633">
                  <c:v>72.930000000000007</c:v>
                </c:pt>
                <c:pt idx="1634">
                  <c:v>72.94</c:v>
                </c:pt>
                <c:pt idx="1635">
                  <c:v>72.95</c:v>
                </c:pt>
                <c:pt idx="1636">
                  <c:v>72.95</c:v>
                </c:pt>
                <c:pt idx="1637">
                  <c:v>72.959999999999994</c:v>
                </c:pt>
                <c:pt idx="1638">
                  <c:v>72.97</c:v>
                </c:pt>
                <c:pt idx="1639">
                  <c:v>72.97</c:v>
                </c:pt>
                <c:pt idx="1640">
                  <c:v>72.98</c:v>
                </c:pt>
                <c:pt idx="1641">
                  <c:v>72.98</c:v>
                </c:pt>
                <c:pt idx="1642">
                  <c:v>72.98</c:v>
                </c:pt>
                <c:pt idx="1643">
                  <c:v>72.989999999999995</c:v>
                </c:pt>
                <c:pt idx="1644">
                  <c:v>72.989999999999995</c:v>
                </c:pt>
                <c:pt idx="1645">
                  <c:v>73</c:v>
                </c:pt>
                <c:pt idx="1646">
                  <c:v>73</c:v>
                </c:pt>
                <c:pt idx="1647">
                  <c:v>73</c:v>
                </c:pt>
                <c:pt idx="1648">
                  <c:v>73</c:v>
                </c:pt>
                <c:pt idx="1649">
                  <c:v>73</c:v>
                </c:pt>
                <c:pt idx="1650">
                  <c:v>72.989999999999995</c:v>
                </c:pt>
                <c:pt idx="1651">
                  <c:v>72.98</c:v>
                </c:pt>
                <c:pt idx="1652">
                  <c:v>72.98</c:v>
                </c:pt>
                <c:pt idx="1653">
                  <c:v>72.98</c:v>
                </c:pt>
                <c:pt idx="1654">
                  <c:v>72.98</c:v>
                </c:pt>
                <c:pt idx="1655">
                  <c:v>72.97</c:v>
                </c:pt>
                <c:pt idx="1656">
                  <c:v>72.98</c:v>
                </c:pt>
                <c:pt idx="1657">
                  <c:v>72.989999999999995</c:v>
                </c:pt>
                <c:pt idx="1658">
                  <c:v>72.97</c:v>
                </c:pt>
                <c:pt idx="1659">
                  <c:v>72.989999999999995</c:v>
                </c:pt>
                <c:pt idx="1660">
                  <c:v>72.989999999999995</c:v>
                </c:pt>
                <c:pt idx="1661">
                  <c:v>72.98</c:v>
                </c:pt>
                <c:pt idx="1662">
                  <c:v>72.989999999999995</c:v>
                </c:pt>
                <c:pt idx="1663">
                  <c:v>72.989999999999995</c:v>
                </c:pt>
                <c:pt idx="1664">
                  <c:v>73.010000000000005</c:v>
                </c:pt>
                <c:pt idx="1665">
                  <c:v>73</c:v>
                </c:pt>
                <c:pt idx="1666">
                  <c:v>73</c:v>
                </c:pt>
                <c:pt idx="1667">
                  <c:v>72.989999999999995</c:v>
                </c:pt>
                <c:pt idx="1668">
                  <c:v>72.989999999999995</c:v>
                </c:pt>
                <c:pt idx="1669">
                  <c:v>72.98</c:v>
                </c:pt>
                <c:pt idx="1670">
                  <c:v>72.98</c:v>
                </c:pt>
                <c:pt idx="1671">
                  <c:v>72.989999999999995</c:v>
                </c:pt>
                <c:pt idx="1672">
                  <c:v>72.989999999999995</c:v>
                </c:pt>
                <c:pt idx="1673">
                  <c:v>73</c:v>
                </c:pt>
                <c:pt idx="1674">
                  <c:v>73</c:v>
                </c:pt>
                <c:pt idx="1675">
                  <c:v>73</c:v>
                </c:pt>
                <c:pt idx="1676">
                  <c:v>73</c:v>
                </c:pt>
                <c:pt idx="1677">
                  <c:v>73</c:v>
                </c:pt>
                <c:pt idx="1678">
                  <c:v>73</c:v>
                </c:pt>
                <c:pt idx="1679">
                  <c:v>72.989999999999995</c:v>
                </c:pt>
                <c:pt idx="1680">
                  <c:v>72.989999999999995</c:v>
                </c:pt>
                <c:pt idx="1681">
                  <c:v>72.989999999999995</c:v>
                </c:pt>
                <c:pt idx="1682">
                  <c:v>72.989999999999995</c:v>
                </c:pt>
                <c:pt idx="1683">
                  <c:v>72.989999999999995</c:v>
                </c:pt>
                <c:pt idx="1684">
                  <c:v>72.989999999999995</c:v>
                </c:pt>
                <c:pt idx="1685">
                  <c:v>72.989999999999995</c:v>
                </c:pt>
                <c:pt idx="1686">
                  <c:v>72.989999999999995</c:v>
                </c:pt>
                <c:pt idx="1687">
                  <c:v>72.98</c:v>
                </c:pt>
                <c:pt idx="1688">
                  <c:v>72.989999999999995</c:v>
                </c:pt>
                <c:pt idx="1689">
                  <c:v>72.989999999999995</c:v>
                </c:pt>
                <c:pt idx="1690">
                  <c:v>72.989999999999995</c:v>
                </c:pt>
                <c:pt idx="1691">
                  <c:v>72.989999999999995</c:v>
                </c:pt>
                <c:pt idx="1692">
                  <c:v>73</c:v>
                </c:pt>
                <c:pt idx="1693">
                  <c:v>72.989999999999995</c:v>
                </c:pt>
                <c:pt idx="1694">
                  <c:v>72.989999999999995</c:v>
                </c:pt>
                <c:pt idx="1695">
                  <c:v>73</c:v>
                </c:pt>
                <c:pt idx="1696">
                  <c:v>73</c:v>
                </c:pt>
                <c:pt idx="1697">
                  <c:v>73</c:v>
                </c:pt>
                <c:pt idx="1698">
                  <c:v>72.989999999999995</c:v>
                </c:pt>
                <c:pt idx="1699">
                  <c:v>72.989999999999995</c:v>
                </c:pt>
                <c:pt idx="1700">
                  <c:v>72.98</c:v>
                </c:pt>
                <c:pt idx="1701">
                  <c:v>72.98</c:v>
                </c:pt>
                <c:pt idx="1702">
                  <c:v>72.97</c:v>
                </c:pt>
                <c:pt idx="1703">
                  <c:v>72.97</c:v>
                </c:pt>
                <c:pt idx="1704">
                  <c:v>72.959999999999994</c:v>
                </c:pt>
                <c:pt idx="1705">
                  <c:v>72.97</c:v>
                </c:pt>
                <c:pt idx="1706">
                  <c:v>72.959999999999994</c:v>
                </c:pt>
                <c:pt idx="1707">
                  <c:v>72.95</c:v>
                </c:pt>
                <c:pt idx="1708">
                  <c:v>72.97</c:v>
                </c:pt>
                <c:pt idx="1709">
                  <c:v>72.959999999999994</c:v>
                </c:pt>
                <c:pt idx="1710">
                  <c:v>72.959999999999994</c:v>
                </c:pt>
                <c:pt idx="1711">
                  <c:v>72.98</c:v>
                </c:pt>
                <c:pt idx="1712">
                  <c:v>72.989999999999995</c:v>
                </c:pt>
                <c:pt idx="1713">
                  <c:v>73.010000000000005</c:v>
                </c:pt>
                <c:pt idx="1714">
                  <c:v>73.040000000000006</c:v>
                </c:pt>
                <c:pt idx="1715">
                  <c:v>73.06</c:v>
                </c:pt>
                <c:pt idx="1716">
                  <c:v>73.069999999999993</c:v>
                </c:pt>
                <c:pt idx="1717">
                  <c:v>73.08</c:v>
                </c:pt>
                <c:pt idx="1718">
                  <c:v>73.099999999999994</c:v>
                </c:pt>
                <c:pt idx="1719">
                  <c:v>73.099999999999994</c:v>
                </c:pt>
                <c:pt idx="1720">
                  <c:v>73.099999999999994</c:v>
                </c:pt>
                <c:pt idx="1721">
                  <c:v>73.099999999999994</c:v>
                </c:pt>
                <c:pt idx="1722">
                  <c:v>73.09</c:v>
                </c:pt>
                <c:pt idx="1723">
                  <c:v>73.099999999999994</c:v>
                </c:pt>
                <c:pt idx="1724">
                  <c:v>73.09</c:v>
                </c:pt>
                <c:pt idx="1725">
                  <c:v>73.08</c:v>
                </c:pt>
                <c:pt idx="1726">
                  <c:v>73.069999999999993</c:v>
                </c:pt>
                <c:pt idx="1727">
                  <c:v>73.05</c:v>
                </c:pt>
                <c:pt idx="1728">
                  <c:v>73.02</c:v>
                </c:pt>
                <c:pt idx="1729">
                  <c:v>73.010000000000005</c:v>
                </c:pt>
                <c:pt idx="1730">
                  <c:v>72.989999999999995</c:v>
                </c:pt>
                <c:pt idx="1731">
                  <c:v>72.98</c:v>
                </c:pt>
                <c:pt idx="1732">
                  <c:v>72.97</c:v>
                </c:pt>
                <c:pt idx="1733">
                  <c:v>72.95</c:v>
                </c:pt>
                <c:pt idx="1734">
                  <c:v>72.94</c:v>
                </c:pt>
                <c:pt idx="1735">
                  <c:v>72.91</c:v>
                </c:pt>
                <c:pt idx="1736">
                  <c:v>72.89</c:v>
                </c:pt>
                <c:pt idx="1737">
                  <c:v>72.89</c:v>
                </c:pt>
                <c:pt idx="1738">
                  <c:v>72.87</c:v>
                </c:pt>
                <c:pt idx="1739">
                  <c:v>72.86</c:v>
                </c:pt>
                <c:pt idx="1740">
                  <c:v>72.84</c:v>
                </c:pt>
                <c:pt idx="1741">
                  <c:v>72.81</c:v>
                </c:pt>
                <c:pt idx="1742">
                  <c:v>72.78</c:v>
                </c:pt>
                <c:pt idx="1743">
                  <c:v>72.75</c:v>
                </c:pt>
                <c:pt idx="1744">
                  <c:v>72.709999999999994</c:v>
                </c:pt>
                <c:pt idx="1745">
                  <c:v>72.66</c:v>
                </c:pt>
                <c:pt idx="1746">
                  <c:v>72.62</c:v>
                </c:pt>
                <c:pt idx="1747">
                  <c:v>72.55</c:v>
                </c:pt>
                <c:pt idx="1748">
                  <c:v>72.48</c:v>
                </c:pt>
                <c:pt idx="1749">
                  <c:v>72.41</c:v>
                </c:pt>
                <c:pt idx="1750">
                  <c:v>72.34</c:v>
                </c:pt>
                <c:pt idx="1751">
                  <c:v>72.25</c:v>
                </c:pt>
                <c:pt idx="1752">
                  <c:v>72.180000000000007</c:v>
                </c:pt>
                <c:pt idx="1753">
                  <c:v>72.12</c:v>
                </c:pt>
                <c:pt idx="1754">
                  <c:v>72.06</c:v>
                </c:pt>
                <c:pt idx="1755">
                  <c:v>72.03</c:v>
                </c:pt>
                <c:pt idx="1756">
                  <c:v>71.98</c:v>
                </c:pt>
                <c:pt idx="1757">
                  <c:v>71.95</c:v>
                </c:pt>
                <c:pt idx="1758">
                  <c:v>71.91</c:v>
                </c:pt>
                <c:pt idx="1759">
                  <c:v>71.87</c:v>
                </c:pt>
                <c:pt idx="1760">
                  <c:v>71.84</c:v>
                </c:pt>
                <c:pt idx="1761">
                  <c:v>71.819999999999993</c:v>
                </c:pt>
                <c:pt idx="1762">
                  <c:v>71.819999999999993</c:v>
                </c:pt>
                <c:pt idx="1763">
                  <c:v>71.83</c:v>
                </c:pt>
                <c:pt idx="1764">
                  <c:v>71.86</c:v>
                </c:pt>
                <c:pt idx="1765">
                  <c:v>71.89</c:v>
                </c:pt>
                <c:pt idx="1766">
                  <c:v>71.92</c:v>
                </c:pt>
                <c:pt idx="1767">
                  <c:v>71.959999999999994</c:v>
                </c:pt>
                <c:pt idx="1768">
                  <c:v>71.98</c:v>
                </c:pt>
                <c:pt idx="1769">
                  <c:v>72.010000000000005</c:v>
                </c:pt>
                <c:pt idx="1770">
                  <c:v>72.05</c:v>
                </c:pt>
                <c:pt idx="1771">
                  <c:v>72.08</c:v>
                </c:pt>
                <c:pt idx="1772">
                  <c:v>72.11</c:v>
                </c:pt>
                <c:pt idx="1773">
                  <c:v>72.14</c:v>
                </c:pt>
                <c:pt idx="1774">
                  <c:v>72.16</c:v>
                </c:pt>
                <c:pt idx="1775">
                  <c:v>72.180000000000007</c:v>
                </c:pt>
                <c:pt idx="1776">
                  <c:v>72.2</c:v>
                </c:pt>
                <c:pt idx="1777">
                  <c:v>72.22</c:v>
                </c:pt>
                <c:pt idx="1778">
                  <c:v>72.22</c:v>
                </c:pt>
                <c:pt idx="1779">
                  <c:v>72.23</c:v>
                </c:pt>
                <c:pt idx="1780">
                  <c:v>72.23</c:v>
                </c:pt>
                <c:pt idx="1781">
                  <c:v>72.22</c:v>
                </c:pt>
                <c:pt idx="1782">
                  <c:v>72.2</c:v>
                </c:pt>
                <c:pt idx="1783">
                  <c:v>72.180000000000007</c:v>
                </c:pt>
                <c:pt idx="1784">
                  <c:v>72.16</c:v>
                </c:pt>
                <c:pt idx="1785">
                  <c:v>72.14</c:v>
                </c:pt>
                <c:pt idx="1786">
                  <c:v>72.12</c:v>
                </c:pt>
                <c:pt idx="1787">
                  <c:v>72.11</c:v>
                </c:pt>
                <c:pt idx="1788">
                  <c:v>72.11</c:v>
                </c:pt>
                <c:pt idx="1789">
                  <c:v>72.11</c:v>
                </c:pt>
                <c:pt idx="1790">
                  <c:v>72.12</c:v>
                </c:pt>
                <c:pt idx="1791">
                  <c:v>72.13</c:v>
                </c:pt>
                <c:pt idx="1792">
                  <c:v>72.16</c:v>
                </c:pt>
                <c:pt idx="1793">
                  <c:v>72.180000000000007</c:v>
                </c:pt>
                <c:pt idx="1794">
                  <c:v>72.22</c:v>
                </c:pt>
                <c:pt idx="1795">
                  <c:v>72.27</c:v>
                </c:pt>
                <c:pt idx="1796">
                  <c:v>72.33</c:v>
                </c:pt>
                <c:pt idx="1797">
                  <c:v>72.400000000000006</c:v>
                </c:pt>
                <c:pt idx="1798">
                  <c:v>72.489999999999995</c:v>
                </c:pt>
                <c:pt idx="1799">
                  <c:v>72.56</c:v>
                </c:pt>
                <c:pt idx="1800">
                  <c:v>72.650000000000006</c:v>
                </c:pt>
                <c:pt idx="1801">
                  <c:v>72.709999999999994</c:v>
                </c:pt>
                <c:pt idx="1802">
                  <c:v>72.77</c:v>
                </c:pt>
                <c:pt idx="1803">
                  <c:v>72.81</c:v>
                </c:pt>
                <c:pt idx="1804">
                  <c:v>72.819999999999993</c:v>
                </c:pt>
                <c:pt idx="1805">
                  <c:v>72.84</c:v>
                </c:pt>
                <c:pt idx="1806">
                  <c:v>72.84</c:v>
                </c:pt>
                <c:pt idx="1807">
                  <c:v>72.83</c:v>
                </c:pt>
                <c:pt idx="1808">
                  <c:v>72.81</c:v>
                </c:pt>
                <c:pt idx="1809">
                  <c:v>72.8</c:v>
                </c:pt>
                <c:pt idx="1810">
                  <c:v>72.78</c:v>
                </c:pt>
                <c:pt idx="1811">
                  <c:v>72.760000000000005</c:v>
                </c:pt>
                <c:pt idx="1812">
                  <c:v>72.739999999999995</c:v>
                </c:pt>
                <c:pt idx="1813">
                  <c:v>72.72</c:v>
                </c:pt>
                <c:pt idx="1814">
                  <c:v>72.72</c:v>
                </c:pt>
                <c:pt idx="1815">
                  <c:v>72.72</c:v>
                </c:pt>
                <c:pt idx="1816">
                  <c:v>72.739999999999995</c:v>
                </c:pt>
                <c:pt idx="1817">
                  <c:v>72.75</c:v>
                </c:pt>
                <c:pt idx="1818">
                  <c:v>72.78</c:v>
                </c:pt>
                <c:pt idx="1819">
                  <c:v>72.81</c:v>
                </c:pt>
                <c:pt idx="1820">
                  <c:v>72.86</c:v>
                </c:pt>
                <c:pt idx="1821">
                  <c:v>72.89</c:v>
                </c:pt>
                <c:pt idx="1822">
                  <c:v>72.92</c:v>
                </c:pt>
                <c:pt idx="1823">
                  <c:v>72.930000000000007</c:v>
                </c:pt>
                <c:pt idx="1824">
                  <c:v>72.95</c:v>
                </c:pt>
                <c:pt idx="1825">
                  <c:v>72.959999999999994</c:v>
                </c:pt>
                <c:pt idx="1826">
                  <c:v>72.98</c:v>
                </c:pt>
                <c:pt idx="1827">
                  <c:v>73</c:v>
                </c:pt>
                <c:pt idx="1828">
                  <c:v>73.010000000000005</c:v>
                </c:pt>
                <c:pt idx="1829">
                  <c:v>73</c:v>
                </c:pt>
                <c:pt idx="1830">
                  <c:v>73</c:v>
                </c:pt>
                <c:pt idx="1831">
                  <c:v>73.010000000000005</c:v>
                </c:pt>
                <c:pt idx="1832">
                  <c:v>73.010000000000005</c:v>
                </c:pt>
                <c:pt idx="1833">
                  <c:v>73.010000000000005</c:v>
                </c:pt>
                <c:pt idx="1834">
                  <c:v>73</c:v>
                </c:pt>
                <c:pt idx="1835">
                  <c:v>73</c:v>
                </c:pt>
                <c:pt idx="1836">
                  <c:v>73</c:v>
                </c:pt>
                <c:pt idx="1837">
                  <c:v>72.98</c:v>
                </c:pt>
                <c:pt idx="1838">
                  <c:v>72.959999999999994</c:v>
                </c:pt>
                <c:pt idx="1839">
                  <c:v>72.94</c:v>
                </c:pt>
                <c:pt idx="1840">
                  <c:v>72.92</c:v>
                </c:pt>
                <c:pt idx="1841">
                  <c:v>72.91</c:v>
                </c:pt>
                <c:pt idx="1842">
                  <c:v>72.88</c:v>
                </c:pt>
                <c:pt idx="1843">
                  <c:v>72.849999999999994</c:v>
                </c:pt>
                <c:pt idx="1844">
                  <c:v>72.84</c:v>
                </c:pt>
                <c:pt idx="1845">
                  <c:v>72.83</c:v>
                </c:pt>
                <c:pt idx="1846">
                  <c:v>72.81</c:v>
                </c:pt>
                <c:pt idx="1847">
                  <c:v>72.8</c:v>
                </c:pt>
                <c:pt idx="1848">
                  <c:v>72.78</c:v>
                </c:pt>
                <c:pt idx="1849">
                  <c:v>72.77</c:v>
                </c:pt>
                <c:pt idx="1850">
                  <c:v>72.75</c:v>
                </c:pt>
                <c:pt idx="1851">
                  <c:v>72.739999999999995</c:v>
                </c:pt>
                <c:pt idx="1852">
                  <c:v>72.73</c:v>
                </c:pt>
                <c:pt idx="1853">
                  <c:v>72.709999999999994</c:v>
                </c:pt>
                <c:pt idx="1854">
                  <c:v>72.7</c:v>
                </c:pt>
                <c:pt idx="1855">
                  <c:v>72.680000000000007</c:v>
                </c:pt>
                <c:pt idx="1856">
                  <c:v>72.650000000000006</c:v>
                </c:pt>
                <c:pt idx="1857">
                  <c:v>72.63</c:v>
                </c:pt>
                <c:pt idx="1858">
                  <c:v>72.61</c:v>
                </c:pt>
                <c:pt idx="1859">
                  <c:v>72.599999999999994</c:v>
                </c:pt>
                <c:pt idx="1860">
                  <c:v>72.58</c:v>
                </c:pt>
                <c:pt idx="1861">
                  <c:v>72.56</c:v>
                </c:pt>
                <c:pt idx="1862">
                  <c:v>72.55</c:v>
                </c:pt>
                <c:pt idx="1863">
                  <c:v>72.52</c:v>
                </c:pt>
                <c:pt idx="1864">
                  <c:v>72.5</c:v>
                </c:pt>
                <c:pt idx="1865">
                  <c:v>72.489999999999995</c:v>
                </c:pt>
                <c:pt idx="1866">
                  <c:v>72.47</c:v>
                </c:pt>
                <c:pt idx="1867">
                  <c:v>72.45</c:v>
                </c:pt>
                <c:pt idx="1868">
                  <c:v>72.45</c:v>
                </c:pt>
                <c:pt idx="1869">
                  <c:v>72.459999999999994</c:v>
                </c:pt>
                <c:pt idx="1870">
                  <c:v>72.459999999999994</c:v>
                </c:pt>
                <c:pt idx="1871">
                  <c:v>72.47</c:v>
                </c:pt>
                <c:pt idx="1872">
                  <c:v>72.48</c:v>
                </c:pt>
                <c:pt idx="1873">
                  <c:v>72.489999999999995</c:v>
                </c:pt>
                <c:pt idx="1874">
                  <c:v>72.489999999999995</c:v>
                </c:pt>
                <c:pt idx="1875">
                  <c:v>72.489999999999995</c:v>
                </c:pt>
                <c:pt idx="1876">
                  <c:v>72.47</c:v>
                </c:pt>
                <c:pt idx="1877">
                  <c:v>72.44</c:v>
                </c:pt>
                <c:pt idx="1878">
                  <c:v>72.42</c:v>
                </c:pt>
                <c:pt idx="1879">
                  <c:v>72.41</c:v>
                </c:pt>
                <c:pt idx="1880">
                  <c:v>72.39</c:v>
                </c:pt>
                <c:pt idx="1881">
                  <c:v>72.36</c:v>
                </c:pt>
                <c:pt idx="1882">
                  <c:v>72.349999999999994</c:v>
                </c:pt>
                <c:pt idx="1883">
                  <c:v>72.33</c:v>
                </c:pt>
                <c:pt idx="1884">
                  <c:v>72.3</c:v>
                </c:pt>
                <c:pt idx="1885">
                  <c:v>72.28</c:v>
                </c:pt>
                <c:pt idx="1886">
                  <c:v>72.27</c:v>
                </c:pt>
                <c:pt idx="1887">
                  <c:v>72.28</c:v>
                </c:pt>
                <c:pt idx="1888">
                  <c:v>72.27</c:v>
                </c:pt>
                <c:pt idx="1889">
                  <c:v>72.28</c:v>
                </c:pt>
                <c:pt idx="1890">
                  <c:v>72.290000000000006</c:v>
                </c:pt>
                <c:pt idx="1891">
                  <c:v>72.3</c:v>
                </c:pt>
                <c:pt idx="1892">
                  <c:v>72.31</c:v>
                </c:pt>
                <c:pt idx="1893">
                  <c:v>72.31</c:v>
                </c:pt>
                <c:pt idx="1894">
                  <c:v>72.31</c:v>
                </c:pt>
                <c:pt idx="1895">
                  <c:v>72.31</c:v>
                </c:pt>
                <c:pt idx="1896">
                  <c:v>72.33</c:v>
                </c:pt>
                <c:pt idx="1897">
                  <c:v>72.33</c:v>
                </c:pt>
                <c:pt idx="1898">
                  <c:v>72.319999999999993</c:v>
                </c:pt>
                <c:pt idx="1899">
                  <c:v>72.33</c:v>
                </c:pt>
                <c:pt idx="1900">
                  <c:v>72.33</c:v>
                </c:pt>
                <c:pt idx="1901">
                  <c:v>72.34</c:v>
                </c:pt>
                <c:pt idx="1902">
                  <c:v>72.34</c:v>
                </c:pt>
                <c:pt idx="1903">
                  <c:v>72.34</c:v>
                </c:pt>
                <c:pt idx="1904">
                  <c:v>72.36</c:v>
                </c:pt>
                <c:pt idx="1905">
                  <c:v>72.37</c:v>
                </c:pt>
                <c:pt idx="1906">
                  <c:v>72.38</c:v>
                </c:pt>
                <c:pt idx="1907">
                  <c:v>72.38</c:v>
                </c:pt>
                <c:pt idx="1908">
                  <c:v>72.38</c:v>
                </c:pt>
                <c:pt idx="1909">
                  <c:v>72.38</c:v>
                </c:pt>
                <c:pt idx="1910">
                  <c:v>72.36</c:v>
                </c:pt>
                <c:pt idx="1911">
                  <c:v>72.36</c:v>
                </c:pt>
                <c:pt idx="1912">
                  <c:v>72.36</c:v>
                </c:pt>
                <c:pt idx="1913">
                  <c:v>72.36</c:v>
                </c:pt>
                <c:pt idx="1914">
                  <c:v>72.37</c:v>
                </c:pt>
                <c:pt idx="1915">
                  <c:v>72.38</c:v>
                </c:pt>
                <c:pt idx="1916">
                  <c:v>72.39</c:v>
                </c:pt>
                <c:pt idx="1917">
                  <c:v>72.39</c:v>
                </c:pt>
                <c:pt idx="1918">
                  <c:v>72.400000000000006</c:v>
                </c:pt>
                <c:pt idx="1919">
                  <c:v>72.41</c:v>
                </c:pt>
                <c:pt idx="1920">
                  <c:v>72.42</c:v>
                </c:pt>
                <c:pt idx="1921">
                  <c:v>72.42</c:v>
                </c:pt>
                <c:pt idx="1922">
                  <c:v>72.42</c:v>
                </c:pt>
                <c:pt idx="1923">
                  <c:v>72.42</c:v>
                </c:pt>
                <c:pt idx="1924">
                  <c:v>72.42</c:v>
                </c:pt>
                <c:pt idx="1925">
                  <c:v>72.41</c:v>
                </c:pt>
                <c:pt idx="1926">
                  <c:v>72.41</c:v>
                </c:pt>
                <c:pt idx="1927">
                  <c:v>72.41</c:v>
                </c:pt>
                <c:pt idx="1928">
                  <c:v>72.41</c:v>
                </c:pt>
                <c:pt idx="1929">
                  <c:v>72.400000000000006</c:v>
                </c:pt>
                <c:pt idx="1930">
                  <c:v>72.39</c:v>
                </c:pt>
                <c:pt idx="1931">
                  <c:v>72.39</c:v>
                </c:pt>
                <c:pt idx="1932">
                  <c:v>72.38</c:v>
                </c:pt>
                <c:pt idx="1933">
                  <c:v>72.39</c:v>
                </c:pt>
                <c:pt idx="1934">
                  <c:v>72.39</c:v>
                </c:pt>
                <c:pt idx="1935">
                  <c:v>72.41</c:v>
                </c:pt>
                <c:pt idx="1936">
                  <c:v>72.400000000000006</c:v>
                </c:pt>
                <c:pt idx="1937">
                  <c:v>72.400000000000006</c:v>
                </c:pt>
                <c:pt idx="1938">
                  <c:v>72.400000000000006</c:v>
                </c:pt>
                <c:pt idx="1939">
                  <c:v>72.400000000000006</c:v>
                </c:pt>
                <c:pt idx="1940">
                  <c:v>72.41</c:v>
                </c:pt>
                <c:pt idx="1941">
                  <c:v>72.400000000000006</c:v>
                </c:pt>
                <c:pt idx="1942">
                  <c:v>72.400000000000006</c:v>
                </c:pt>
                <c:pt idx="1943">
                  <c:v>72.42</c:v>
                </c:pt>
                <c:pt idx="1944">
                  <c:v>72.42</c:v>
                </c:pt>
                <c:pt idx="1945">
                  <c:v>72.42</c:v>
                </c:pt>
                <c:pt idx="1946">
                  <c:v>72.42</c:v>
                </c:pt>
                <c:pt idx="1947">
                  <c:v>72.42</c:v>
                </c:pt>
                <c:pt idx="1948">
                  <c:v>72.41</c:v>
                </c:pt>
                <c:pt idx="1949">
                  <c:v>72.41</c:v>
                </c:pt>
                <c:pt idx="1950">
                  <c:v>72.41</c:v>
                </c:pt>
                <c:pt idx="1951">
                  <c:v>72.41</c:v>
                </c:pt>
                <c:pt idx="1952">
                  <c:v>72.41</c:v>
                </c:pt>
                <c:pt idx="1953">
                  <c:v>72.430000000000007</c:v>
                </c:pt>
                <c:pt idx="1954">
                  <c:v>72.430000000000007</c:v>
                </c:pt>
                <c:pt idx="1955">
                  <c:v>72.430000000000007</c:v>
                </c:pt>
                <c:pt idx="1956">
                  <c:v>72.44</c:v>
                </c:pt>
                <c:pt idx="1957">
                  <c:v>72.44</c:v>
                </c:pt>
                <c:pt idx="1958">
                  <c:v>72.459999999999994</c:v>
                </c:pt>
                <c:pt idx="1959">
                  <c:v>72.47</c:v>
                </c:pt>
                <c:pt idx="1960">
                  <c:v>72.489999999999995</c:v>
                </c:pt>
                <c:pt idx="1961">
                  <c:v>72.5</c:v>
                </c:pt>
                <c:pt idx="1962">
                  <c:v>72.510000000000005</c:v>
                </c:pt>
                <c:pt idx="1963">
                  <c:v>72.510000000000005</c:v>
                </c:pt>
                <c:pt idx="1964">
                  <c:v>72.540000000000006</c:v>
                </c:pt>
                <c:pt idx="1965">
                  <c:v>72.55</c:v>
                </c:pt>
                <c:pt idx="1966">
                  <c:v>72.55</c:v>
                </c:pt>
                <c:pt idx="1967">
                  <c:v>72.56</c:v>
                </c:pt>
                <c:pt idx="1968">
                  <c:v>72.569999999999993</c:v>
                </c:pt>
                <c:pt idx="1969">
                  <c:v>72.59</c:v>
                </c:pt>
                <c:pt idx="1970">
                  <c:v>72.62</c:v>
                </c:pt>
                <c:pt idx="1971">
                  <c:v>72.63</c:v>
                </c:pt>
                <c:pt idx="1972">
                  <c:v>72.67</c:v>
                </c:pt>
                <c:pt idx="1973">
                  <c:v>72.7</c:v>
                </c:pt>
                <c:pt idx="1974">
                  <c:v>72.709999999999994</c:v>
                </c:pt>
                <c:pt idx="1975">
                  <c:v>72.739999999999995</c:v>
                </c:pt>
                <c:pt idx="1976">
                  <c:v>72.77</c:v>
                </c:pt>
                <c:pt idx="1977">
                  <c:v>72.790000000000006</c:v>
                </c:pt>
                <c:pt idx="1978">
                  <c:v>72.790000000000006</c:v>
                </c:pt>
                <c:pt idx="1979">
                  <c:v>72.790000000000006</c:v>
                </c:pt>
                <c:pt idx="1980">
                  <c:v>72.8</c:v>
                </c:pt>
                <c:pt idx="1981">
                  <c:v>72.8</c:v>
                </c:pt>
                <c:pt idx="1982">
                  <c:v>72.81</c:v>
                </c:pt>
                <c:pt idx="1983">
                  <c:v>72.819999999999993</c:v>
                </c:pt>
                <c:pt idx="1984">
                  <c:v>72.819999999999993</c:v>
                </c:pt>
                <c:pt idx="1985">
                  <c:v>72.819999999999993</c:v>
                </c:pt>
                <c:pt idx="1986">
                  <c:v>72.81</c:v>
                </c:pt>
                <c:pt idx="1987">
                  <c:v>72.819999999999993</c:v>
                </c:pt>
                <c:pt idx="1988">
                  <c:v>72.819999999999993</c:v>
                </c:pt>
                <c:pt idx="1989">
                  <c:v>72.819999999999993</c:v>
                </c:pt>
                <c:pt idx="1990">
                  <c:v>72.819999999999993</c:v>
                </c:pt>
                <c:pt idx="1991">
                  <c:v>72.84</c:v>
                </c:pt>
                <c:pt idx="1992">
                  <c:v>72.87</c:v>
                </c:pt>
                <c:pt idx="1993">
                  <c:v>72.87</c:v>
                </c:pt>
                <c:pt idx="1994">
                  <c:v>72.88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BB4A-433D-9EA2-F594672705F9}"/>
            </c:ext>
          </c:extLst>
        </c:ser>
        <c:ser>
          <c:idx val="7"/>
          <c:order val="7"/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統計!$H$1:$H$1997</c:f>
              <c:numCache>
                <c:formatCode>General</c:formatCode>
                <c:ptCount val="1997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BB4A-433D-9EA2-F594672705F9}"/>
            </c:ext>
          </c:extLst>
        </c:ser>
        <c:ser>
          <c:idx val="8"/>
          <c:order val="8"/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1310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9-BB4A-433D-9EA2-F594672705F9}"/>
                </c:ext>
              </c:extLst>
            </c:dLbl>
            <c:dLbl>
              <c:idx val="1466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A-BB4A-433D-9EA2-F594672705F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統計!$I$1:$I$1997</c:f>
              <c:numCache>
                <c:formatCode>General</c:formatCode>
                <c:ptCount val="1997"/>
                <c:pt idx="0">
                  <c:v>9</c:v>
                </c:pt>
                <c:pt idx="1">
                  <c:v>-46.69</c:v>
                </c:pt>
                <c:pt idx="2">
                  <c:v>-15.92</c:v>
                </c:pt>
                <c:pt idx="3">
                  <c:v>14.18</c:v>
                </c:pt>
                <c:pt idx="4">
                  <c:v>-7.84</c:v>
                </c:pt>
                <c:pt idx="5">
                  <c:v>64.14</c:v>
                </c:pt>
                <c:pt idx="6">
                  <c:v>-73.47</c:v>
                </c:pt>
                <c:pt idx="7">
                  <c:v>45.27</c:v>
                </c:pt>
                <c:pt idx="8">
                  <c:v>-31.62</c:v>
                </c:pt>
                <c:pt idx="9">
                  <c:v>-31.03</c:v>
                </c:pt>
                <c:pt idx="10">
                  <c:v>-112.76</c:v>
                </c:pt>
                <c:pt idx="11">
                  <c:v>-80.95</c:v>
                </c:pt>
                <c:pt idx="12">
                  <c:v>-80.66</c:v>
                </c:pt>
                <c:pt idx="13">
                  <c:v>-80.569999999999993</c:v>
                </c:pt>
                <c:pt idx="14">
                  <c:v>-80.48</c:v>
                </c:pt>
                <c:pt idx="15">
                  <c:v>-80.400000000000006</c:v>
                </c:pt>
                <c:pt idx="16">
                  <c:v>-80.31</c:v>
                </c:pt>
                <c:pt idx="17">
                  <c:v>-80.23</c:v>
                </c:pt>
                <c:pt idx="18">
                  <c:v>-80.14</c:v>
                </c:pt>
                <c:pt idx="19">
                  <c:v>-80.05</c:v>
                </c:pt>
                <c:pt idx="20">
                  <c:v>-79.97</c:v>
                </c:pt>
                <c:pt idx="21">
                  <c:v>-79.87</c:v>
                </c:pt>
                <c:pt idx="22">
                  <c:v>-79.790000000000006</c:v>
                </c:pt>
                <c:pt idx="23">
                  <c:v>-79.680000000000007</c:v>
                </c:pt>
                <c:pt idx="24">
                  <c:v>-79.56</c:v>
                </c:pt>
                <c:pt idx="25">
                  <c:v>-79.44</c:v>
                </c:pt>
                <c:pt idx="26">
                  <c:v>-79.349999999999994</c:v>
                </c:pt>
                <c:pt idx="27">
                  <c:v>-79.260000000000005</c:v>
                </c:pt>
                <c:pt idx="28">
                  <c:v>-79.180000000000007</c:v>
                </c:pt>
                <c:pt idx="29">
                  <c:v>-79.13</c:v>
                </c:pt>
                <c:pt idx="30">
                  <c:v>-79.08</c:v>
                </c:pt>
                <c:pt idx="31">
                  <c:v>-79.040000000000006</c:v>
                </c:pt>
                <c:pt idx="32">
                  <c:v>-79</c:v>
                </c:pt>
                <c:pt idx="33">
                  <c:v>-78.95</c:v>
                </c:pt>
                <c:pt idx="34">
                  <c:v>-78.900000000000006</c:v>
                </c:pt>
                <c:pt idx="35">
                  <c:v>-78.88</c:v>
                </c:pt>
                <c:pt idx="36">
                  <c:v>-78.849999999999994</c:v>
                </c:pt>
                <c:pt idx="37">
                  <c:v>-78.84</c:v>
                </c:pt>
                <c:pt idx="38">
                  <c:v>-78.78</c:v>
                </c:pt>
                <c:pt idx="39">
                  <c:v>-78.75</c:v>
                </c:pt>
                <c:pt idx="40">
                  <c:v>-78.709999999999994</c:v>
                </c:pt>
                <c:pt idx="41">
                  <c:v>-78.69</c:v>
                </c:pt>
                <c:pt idx="42">
                  <c:v>-78.63</c:v>
                </c:pt>
                <c:pt idx="43">
                  <c:v>-78.59</c:v>
                </c:pt>
                <c:pt idx="44">
                  <c:v>-78.540000000000006</c:v>
                </c:pt>
                <c:pt idx="45">
                  <c:v>-78.510000000000005</c:v>
                </c:pt>
                <c:pt idx="46">
                  <c:v>-78.459999999999994</c:v>
                </c:pt>
                <c:pt idx="47">
                  <c:v>-78.41</c:v>
                </c:pt>
                <c:pt idx="48">
                  <c:v>-78.34</c:v>
                </c:pt>
                <c:pt idx="49">
                  <c:v>-78.25</c:v>
                </c:pt>
                <c:pt idx="50">
                  <c:v>-78.17</c:v>
                </c:pt>
                <c:pt idx="51">
                  <c:v>-78.05</c:v>
                </c:pt>
                <c:pt idx="52">
                  <c:v>-77.91</c:v>
                </c:pt>
                <c:pt idx="53">
                  <c:v>-77.73</c:v>
                </c:pt>
                <c:pt idx="54">
                  <c:v>-77.55</c:v>
                </c:pt>
                <c:pt idx="55">
                  <c:v>-77.36</c:v>
                </c:pt>
                <c:pt idx="56">
                  <c:v>-77.180000000000007</c:v>
                </c:pt>
                <c:pt idx="57">
                  <c:v>-77</c:v>
                </c:pt>
                <c:pt idx="58">
                  <c:v>-76.84</c:v>
                </c:pt>
                <c:pt idx="59">
                  <c:v>-76.67</c:v>
                </c:pt>
                <c:pt idx="60">
                  <c:v>-76.5</c:v>
                </c:pt>
                <c:pt idx="61">
                  <c:v>-76.31</c:v>
                </c:pt>
                <c:pt idx="62">
                  <c:v>-76.14</c:v>
                </c:pt>
                <c:pt idx="63">
                  <c:v>-75.97</c:v>
                </c:pt>
                <c:pt idx="64">
                  <c:v>-75.8</c:v>
                </c:pt>
                <c:pt idx="65">
                  <c:v>-75.709999999999994</c:v>
                </c:pt>
                <c:pt idx="66">
                  <c:v>-75.61</c:v>
                </c:pt>
                <c:pt idx="67">
                  <c:v>-75.53</c:v>
                </c:pt>
                <c:pt idx="68">
                  <c:v>-75.44</c:v>
                </c:pt>
                <c:pt idx="69">
                  <c:v>-75.349999999999994</c:v>
                </c:pt>
                <c:pt idx="70">
                  <c:v>-75.25</c:v>
                </c:pt>
                <c:pt idx="71">
                  <c:v>-75.14</c:v>
                </c:pt>
                <c:pt idx="72">
                  <c:v>-75.05</c:v>
                </c:pt>
                <c:pt idx="73">
                  <c:v>-74.98</c:v>
                </c:pt>
                <c:pt idx="74">
                  <c:v>-74.900000000000006</c:v>
                </c:pt>
                <c:pt idx="75">
                  <c:v>-74.87</c:v>
                </c:pt>
                <c:pt idx="76">
                  <c:v>-74.83</c:v>
                </c:pt>
                <c:pt idx="77">
                  <c:v>-74.84</c:v>
                </c:pt>
                <c:pt idx="78">
                  <c:v>-74.8</c:v>
                </c:pt>
                <c:pt idx="79">
                  <c:v>-74.81</c:v>
                </c:pt>
                <c:pt idx="80">
                  <c:v>-74.8</c:v>
                </c:pt>
                <c:pt idx="81">
                  <c:v>-74.849999999999994</c:v>
                </c:pt>
                <c:pt idx="82">
                  <c:v>-74.89</c:v>
                </c:pt>
                <c:pt idx="83">
                  <c:v>-74.94</c:v>
                </c:pt>
                <c:pt idx="84">
                  <c:v>-75.02</c:v>
                </c:pt>
                <c:pt idx="85">
                  <c:v>-75.08</c:v>
                </c:pt>
                <c:pt idx="86">
                  <c:v>-75.09</c:v>
                </c:pt>
                <c:pt idx="87">
                  <c:v>-75.06</c:v>
                </c:pt>
                <c:pt idx="88">
                  <c:v>-75.06</c:v>
                </c:pt>
                <c:pt idx="89">
                  <c:v>-75.08</c:v>
                </c:pt>
                <c:pt idx="90">
                  <c:v>-75.069999999999993</c:v>
                </c:pt>
                <c:pt idx="91">
                  <c:v>-75.06</c:v>
                </c:pt>
                <c:pt idx="92">
                  <c:v>-75.08</c:v>
                </c:pt>
                <c:pt idx="93">
                  <c:v>-75.12</c:v>
                </c:pt>
                <c:pt idx="94">
                  <c:v>-75.16</c:v>
                </c:pt>
                <c:pt idx="95">
                  <c:v>-75.23</c:v>
                </c:pt>
                <c:pt idx="96">
                  <c:v>-75.23</c:v>
                </c:pt>
                <c:pt idx="97">
                  <c:v>-75.23</c:v>
                </c:pt>
                <c:pt idx="98">
                  <c:v>-75.2</c:v>
                </c:pt>
                <c:pt idx="99">
                  <c:v>-75.14</c:v>
                </c:pt>
                <c:pt idx="100">
                  <c:v>-75.02</c:v>
                </c:pt>
                <c:pt idx="101">
                  <c:v>-74.92</c:v>
                </c:pt>
                <c:pt idx="102">
                  <c:v>-74.83</c:v>
                </c:pt>
                <c:pt idx="103">
                  <c:v>-74.72</c:v>
                </c:pt>
                <c:pt idx="104">
                  <c:v>-74.61</c:v>
                </c:pt>
                <c:pt idx="105">
                  <c:v>-74.55</c:v>
                </c:pt>
                <c:pt idx="106">
                  <c:v>-74.55</c:v>
                </c:pt>
                <c:pt idx="107">
                  <c:v>-74.569999999999993</c:v>
                </c:pt>
                <c:pt idx="108">
                  <c:v>-74.66</c:v>
                </c:pt>
                <c:pt idx="109">
                  <c:v>-74.83</c:v>
                </c:pt>
                <c:pt idx="110">
                  <c:v>-74.989999999999995</c:v>
                </c:pt>
                <c:pt idx="111">
                  <c:v>-75.2</c:v>
                </c:pt>
                <c:pt idx="112">
                  <c:v>-75.47</c:v>
                </c:pt>
                <c:pt idx="113">
                  <c:v>-75.7</c:v>
                </c:pt>
                <c:pt idx="114">
                  <c:v>-75.89</c:v>
                </c:pt>
                <c:pt idx="115">
                  <c:v>-75.98</c:v>
                </c:pt>
                <c:pt idx="116">
                  <c:v>-76.08</c:v>
                </c:pt>
                <c:pt idx="117">
                  <c:v>-76.13</c:v>
                </c:pt>
                <c:pt idx="118">
                  <c:v>-76.23</c:v>
                </c:pt>
                <c:pt idx="119">
                  <c:v>-76.349999999999994</c:v>
                </c:pt>
                <c:pt idx="120">
                  <c:v>-76.47</c:v>
                </c:pt>
                <c:pt idx="121">
                  <c:v>-76.599999999999994</c:v>
                </c:pt>
                <c:pt idx="122">
                  <c:v>-76.709999999999994</c:v>
                </c:pt>
                <c:pt idx="123">
                  <c:v>-76.83</c:v>
                </c:pt>
                <c:pt idx="124">
                  <c:v>-76.98</c:v>
                </c:pt>
                <c:pt idx="125">
                  <c:v>-77.16</c:v>
                </c:pt>
                <c:pt idx="126">
                  <c:v>-77.38</c:v>
                </c:pt>
                <c:pt idx="127">
                  <c:v>-77.62</c:v>
                </c:pt>
                <c:pt idx="128">
                  <c:v>-77.84</c:v>
                </c:pt>
                <c:pt idx="129">
                  <c:v>-78.069999999999993</c:v>
                </c:pt>
                <c:pt idx="130">
                  <c:v>-78.19</c:v>
                </c:pt>
                <c:pt idx="131">
                  <c:v>-78.2</c:v>
                </c:pt>
                <c:pt idx="132">
                  <c:v>-78.099999999999994</c:v>
                </c:pt>
                <c:pt idx="133">
                  <c:v>-78.02</c:v>
                </c:pt>
                <c:pt idx="134">
                  <c:v>-77.87</c:v>
                </c:pt>
                <c:pt idx="135">
                  <c:v>-77.8</c:v>
                </c:pt>
                <c:pt idx="136">
                  <c:v>-77.709999999999994</c:v>
                </c:pt>
                <c:pt idx="137">
                  <c:v>-77.67</c:v>
                </c:pt>
                <c:pt idx="138">
                  <c:v>-77.63</c:v>
                </c:pt>
                <c:pt idx="139">
                  <c:v>-77.55</c:v>
                </c:pt>
                <c:pt idx="140">
                  <c:v>-77.489999999999995</c:v>
                </c:pt>
                <c:pt idx="141">
                  <c:v>-77.44</c:v>
                </c:pt>
                <c:pt idx="142">
                  <c:v>-77.41</c:v>
                </c:pt>
                <c:pt idx="143">
                  <c:v>-77.349999999999994</c:v>
                </c:pt>
                <c:pt idx="144">
                  <c:v>-77.37</c:v>
                </c:pt>
                <c:pt idx="145">
                  <c:v>-77.25</c:v>
                </c:pt>
                <c:pt idx="146">
                  <c:v>-77.17</c:v>
                </c:pt>
                <c:pt idx="147">
                  <c:v>-76.959999999999994</c:v>
                </c:pt>
                <c:pt idx="148">
                  <c:v>-76.8</c:v>
                </c:pt>
                <c:pt idx="149">
                  <c:v>-76.72</c:v>
                </c:pt>
                <c:pt idx="150">
                  <c:v>-76.64</c:v>
                </c:pt>
                <c:pt idx="151">
                  <c:v>-76.61</c:v>
                </c:pt>
                <c:pt idx="152">
                  <c:v>-76.510000000000005</c:v>
                </c:pt>
                <c:pt idx="153">
                  <c:v>-76.37</c:v>
                </c:pt>
                <c:pt idx="154">
                  <c:v>-76.2</c:v>
                </c:pt>
                <c:pt idx="155">
                  <c:v>-76</c:v>
                </c:pt>
                <c:pt idx="156">
                  <c:v>-75.8</c:v>
                </c:pt>
                <c:pt idx="157">
                  <c:v>-75.67</c:v>
                </c:pt>
                <c:pt idx="158">
                  <c:v>-75.53</c:v>
                </c:pt>
                <c:pt idx="159">
                  <c:v>-75.400000000000006</c:v>
                </c:pt>
                <c:pt idx="160">
                  <c:v>-75.33</c:v>
                </c:pt>
                <c:pt idx="161">
                  <c:v>-75.23</c:v>
                </c:pt>
                <c:pt idx="162">
                  <c:v>-75.17</c:v>
                </c:pt>
                <c:pt idx="163">
                  <c:v>-75.239999999999995</c:v>
                </c:pt>
                <c:pt idx="164">
                  <c:v>-75.38</c:v>
                </c:pt>
                <c:pt idx="165">
                  <c:v>-75.540000000000006</c:v>
                </c:pt>
                <c:pt idx="166">
                  <c:v>-75.739999999999995</c:v>
                </c:pt>
                <c:pt idx="167">
                  <c:v>-75.94</c:v>
                </c:pt>
                <c:pt idx="168">
                  <c:v>-75.95</c:v>
                </c:pt>
                <c:pt idx="169">
                  <c:v>-75.94</c:v>
                </c:pt>
                <c:pt idx="170">
                  <c:v>-75.92</c:v>
                </c:pt>
                <c:pt idx="171">
                  <c:v>-75.989999999999995</c:v>
                </c:pt>
                <c:pt idx="172">
                  <c:v>-75.900000000000006</c:v>
                </c:pt>
                <c:pt idx="173">
                  <c:v>-75.87</c:v>
                </c:pt>
                <c:pt idx="174">
                  <c:v>-75.73</c:v>
                </c:pt>
                <c:pt idx="175">
                  <c:v>-75.62</c:v>
                </c:pt>
                <c:pt idx="176">
                  <c:v>-75.489999999999995</c:v>
                </c:pt>
                <c:pt idx="177">
                  <c:v>-75.260000000000005</c:v>
                </c:pt>
                <c:pt idx="178">
                  <c:v>-75.13</c:v>
                </c:pt>
                <c:pt idx="179">
                  <c:v>-75</c:v>
                </c:pt>
                <c:pt idx="180">
                  <c:v>-74.95</c:v>
                </c:pt>
                <c:pt idx="181">
                  <c:v>-74.83</c:v>
                </c:pt>
                <c:pt idx="182">
                  <c:v>-74.569999999999993</c:v>
                </c:pt>
                <c:pt idx="183">
                  <c:v>-74.33</c:v>
                </c:pt>
                <c:pt idx="184">
                  <c:v>-74.14</c:v>
                </c:pt>
                <c:pt idx="185">
                  <c:v>-73.88</c:v>
                </c:pt>
                <c:pt idx="186">
                  <c:v>-73.72</c:v>
                </c:pt>
                <c:pt idx="187">
                  <c:v>-73.66</c:v>
                </c:pt>
                <c:pt idx="188">
                  <c:v>-73.5</c:v>
                </c:pt>
                <c:pt idx="189">
                  <c:v>-73.52</c:v>
                </c:pt>
                <c:pt idx="190">
                  <c:v>-73.430000000000007</c:v>
                </c:pt>
                <c:pt idx="191">
                  <c:v>-73.39</c:v>
                </c:pt>
                <c:pt idx="192">
                  <c:v>-73.36</c:v>
                </c:pt>
                <c:pt idx="193">
                  <c:v>-73.260000000000005</c:v>
                </c:pt>
                <c:pt idx="194">
                  <c:v>-73.16</c:v>
                </c:pt>
                <c:pt idx="195">
                  <c:v>-73</c:v>
                </c:pt>
                <c:pt idx="196">
                  <c:v>-72.83</c:v>
                </c:pt>
                <c:pt idx="197">
                  <c:v>-72.61</c:v>
                </c:pt>
                <c:pt idx="198">
                  <c:v>-72.33</c:v>
                </c:pt>
                <c:pt idx="199">
                  <c:v>-72.09</c:v>
                </c:pt>
                <c:pt idx="200">
                  <c:v>-71.709999999999994</c:v>
                </c:pt>
                <c:pt idx="201">
                  <c:v>-71.37</c:v>
                </c:pt>
                <c:pt idx="202">
                  <c:v>-70.98</c:v>
                </c:pt>
                <c:pt idx="203">
                  <c:v>-70.489999999999995</c:v>
                </c:pt>
                <c:pt idx="204">
                  <c:v>-69.900000000000006</c:v>
                </c:pt>
                <c:pt idx="205">
                  <c:v>-69.45</c:v>
                </c:pt>
                <c:pt idx="206">
                  <c:v>-69.02</c:v>
                </c:pt>
                <c:pt idx="207">
                  <c:v>-68.5</c:v>
                </c:pt>
                <c:pt idx="208">
                  <c:v>-68.03</c:v>
                </c:pt>
                <c:pt idx="209">
                  <c:v>-67.72</c:v>
                </c:pt>
                <c:pt idx="210">
                  <c:v>-67.290000000000006</c:v>
                </c:pt>
                <c:pt idx="211">
                  <c:v>-66.88</c:v>
                </c:pt>
                <c:pt idx="212">
                  <c:v>-66.31</c:v>
                </c:pt>
                <c:pt idx="213">
                  <c:v>-65.53</c:v>
                </c:pt>
                <c:pt idx="214">
                  <c:v>-64.64</c:v>
                </c:pt>
                <c:pt idx="215">
                  <c:v>-63.62</c:v>
                </c:pt>
                <c:pt idx="216">
                  <c:v>-62.76</c:v>
                </c:pt>
                <c:pt idx="217">
                  <c:v>-61.91</c:v>
                </c:pt>
                <c:pt idx="218">
                  <c:v>-61.23</c:v>
                </c:pt>
                <c:pt idx="219">
                  <c:v>-60.47</c:v>
                </c:pt>
                <c:pt idx="220">
                  <c:v>-59.56</c:v>
                </c:pt>
                <c:pt idx="221">
                  <c:v>-58.53</c:v>
                </c:pt>
                <c:pt idx="222">
                  <c:v>-56.96</c:v>
                </c:pt>
                <c:pt idx="223">
                  <c:v>-55.7</c:v>
                </c:pt>
                <c:pt idx="224">
                  <c:v>-54.63</c:v>
                </c:pt>
                <c:pt idx="225">
                  <c:v>-53.29</c:v>
                </c:pt>
                <c:pt idx="226">
                  <c:v>-52.17</c:v>
                </c:pt>
                <c:pt idx="227">
                  <c:v>-51.29</c:v>
                </c:pt>
                <c:pt idx="228">
                  <c:v>-50.39</c:v>
                </c:pt>
                <c:pt idx="229">
                  <c:v>-48.98</c:v>
                </c:pt>
                <c:pt idx="230">
                  <c:v>-47.8</c:v>
                </c:pt>
                <c:pt idx="231">
                  <c:v>-46.58</c:v>
                </c:pt>
                <c:pt idx="232">
                  <c:v>-44.67</c:v>
                </c:pt>
                <c:pt idx="233">
                  <c:v>-42.59</c:v>
                </c:pt>
                <c:pt idx="234">
                  <c:v>-40.11</c:v>
                </c:pt>
                <c:pt idx="235">
                  <c:v>-37.5</c:v>
                </c:pt>
                <c:pt idx="236">
                  <c:v>-34.619999999999997</c:v>
                </c:pt>
                <c:pt idx="237">
                  <c:v>-31.28</c:v>
                </c:pt>
                <c:pt idx="238">
                  <c:v>-27.8</c:v>
                </c:pt>
                <c:pt idx="239">
                  <c:v>-24.2</c:v>
                </c:pt>
                <c:pt idx="240">
                  <c:v>-19.73</c:v>
                </c:pt>
                <c:pt idx="241">
                  <c:v>-14.51</c:v>
                </c:pt>
                <c:pt idx="242">
                  <c:v>-8.1199999999999992</c:v>
                </c:pt>
                <c:pt idx="243">
                  <c:v>-2.4300000000000002</c:v>
                </c:pt>
                <c:pt idx="244">
                  <c:v>2.34</c:v>
                </c:pt>
                <c:pt idx="245">
                  <c:v>6.2</c:v>
                </c:pt>
                <c:pt idx="246">
                  <c:v>9.68</c:v>
                </c:pt>
                <c:pt idx="247">
                  <c:v>12.88</c:v>
                </c:pt>
                <c:pt idx="248">
                  <c:v>15.32</c:v>
                </c:pt>
                <c:pt idx="249">
                  <c:v>18.170000000000002</c:v>
                </c:pt>
                <c:pt idx="250">
                  <c:v>22.09</c:v>
                </c:pt>
                <c:pt idx="251">
                  <c:v>26.64</c:v>
                </c:pt>
                <c:pt idx="252">
                  <c:v>30.3</c:v>
                </c:pt>
                <c:pt idx="253">
                  <c:v>34.04</c:v>
                </c:pt>
                <c:pt idx="254">
                  <c:v>36.979999999999997</c:v>
                </c:pt>
                <c:pt idx="255">
                  <c:v>39.68</c:v>
                </c:pt>
                <c:pt idx="256">
                  <c:v>41.74</c:v>
                </c:pt>
                <c:pt idx="257">
                  <c:v>43.43</c:v>
                </c:pt>
                <c:pt idx="258">
                  <c:v>45.37</c:v>
                </c:pt>
                <c:pt idx="259">
                  <c:v>47.86</c:v>
                </c:pt>
                <c:pt idx="260">
                  <c:v>49.86</c:v>
                </c:pt>
                <c:pt idx="261">
                  <c:v>51.85</c:v>
                </c:pt>
                <c:pt idx="262">
                  <c:v>53.01</c:v>
                </c:pt>
                <c:pt idx="263">
                  <c:v>54.42</c:v>
                </c:pt>
                <c:pt idx="264">
                  <c:v>56.01</c:v>
                </c:pt>
                <c:pt idx="265">
                  <c:v>56.96</c:v>
                </c:pt>
                <c:pt idx="266">
                  <c:v>58</c:v>
                </c:pt>
                <c:pt idx="267">
                  <c:v>58.87</c:v>
                </c:pt>
                <c:pt idx="268">
                  <c:v>59.45</c:v>
                </c:pt>
                <c:pt idx="269">
                  <c:v>60.11</c:v>
                </c:pt>
                <c:pt idx="270">
                  <c:v>60.48</c:v>
                </c:pt>
                <c:pt idx="271">
                  <c:v>60.73</c:v>
                </c:pt>
                <c:pt idx="272">
                  <c:v>61.08</c:v>
                </c:pt>
                <c:pt idx="273">
                  <c:v>61.46</c:v>
                </c:pt>
                <c:pt idx="274">
                  <c:v>61.8</c:v>
                </c:pt>
                <c:pt idx="275">
                  <c:v>61.9</c:v>
                </c:pt>
                <c:pt idx="276">
                  <c:v>62.37</c:v>
                </c:pt>
                <c:pt idx="277">
                  <c:v>62.77</c:v>
                </c:pt>
                <c:pt idx="278">
                  <c:v>63.19</c:v>
                </c:pt>
                <c:pt idx="279">
                  <c:v>63.7</c:v>
                </c:pt>
                <c:pt idx="280">
                  <c:v>64.14</c:v>
                </c:pt>
                <c:pt idx="281">
                  <c:v>64.42</c:v>
                </c:pt>
                <c:pt idx="282">
                  <c:v>64.819999999999993</c:v>
                </c:pt>
                <c:pt idx="283">
                  <c:v>65.11</c:v>
                </c:pt>
                <c:pt idx="284">
                  <c:v>65.48</c:v>
                </c:pt>
                <c:pt idx="285">
                  <c:v>65.7</c:v>
                </c:pt>
                <c:pt idx="286">
                  <c:v>66.03</c:v>
                </c:pt>
                <c:pt idx="287">
                  <c:v>66.33</c:v>
                </c:pt>
                <c:pt idx="288">
                  <c:v>66.599999999999994</c:v>
                </c:pt>
                <c:pt idx="289">
                  <c:v>66.7</c:v>
                </c:pt>
                <c:pt idx="290">
                  <c:v>66.78</c:v>
                </c:pt>
                <c:pt idx="291">
                  <c:v>66.73</c:v>
                </c:pt>
                <c:pt idx="292">
                  <c:v>66.81</c:v>
                </c:pt>
                <c:pt idx="293">
                  <c:v>66.88</c:v>
                </c:pt>
                <c:pt idx="294">
                  <c:v>67.08</c:v>
                </c:pt>
                <c:pt idx="295">
                  <c:v>67.319999999999993</c:v>
                </c:pt>
                <c:pt idx="296">
                  <c:v>67.540000000000006</c:v>
                </c:pt>
                <c:pt idx="297">
                  <c:v>67.760000000000005</c:v>
                </c:pt>
                <c:pt idx="298">
                  <c:v>67.83</c:v>
                </c:pt>
                <c:pt idx="299">
                  <c:v>68.12</c:v>
                </c:pt>
                <c:pt idx="300">
                  <c:v>68.16</c:v>
                </c:pt>
                <c:pt idx="301">
                  <c:v>68.150000000000006</c:v>
                </c:pt>
                <c:pt idx="302">
                  <c:v>68.099999999999994</c:v>
                </c:pt>
                <c:pt idx="303">
                  <c:v>67.819999999999993</c:v>
                </c:pt>
                <c:pt idx="304">
                  <c:v>67.599999999999994</c:v>
                </c:pt>
                <c:pt idx="305">
                  <c:v>67.400000000000006</c:v>
                </c:pt>
                <c:pt idx="306">
                  <c:v>67.22</c:v>
                </c:pt>
                <c:pt idx="307">
                  <c:v>67.150000000000006</c:v>
                </c:pt>
                <c:pt idx="308">
                  <c:v>67.13</c:v>
                </c:pt>
                <c:pt idx="309">
                  <c:v>67.12</c:v>
                </c:pt>
                <c:pt idx="310">
                  <c:v>67.23</c:v>
                </c:pt>
                <c:pt idx="311">
                  <c:v>67.47</c:v>
                </c:pt>
                <c:pt idx="312">
                  <c:v>67.64</c:v>
                </c:pt>
                <c:pt idx="313">
                  <c:v>67.8</c:v>
                </c:pt>
                <c:pt idx="314">
                  <c:v>68.069999999999993</c:v>
                </c:pt>
                <c:pt idx="315">
                  <c:v>68.209999999999994</c:v>
                </c:pt>
                <c:pt idx="316">
                  <c:v>68.34</c:v>
                </c:pt>
                <c:pt idx="317">
                  <c:v>68.540000000000006</c:v>
                </c:pt>
                <c:pt idx="318">
                  <c:v>68.650000000000006</c:v>
                </c:pt>
                <c:pt idx="319">
                  <c:v>68.77</c:v>
                </c:pt>
                <c:pt idx="320">
                  <c:v>68.989999999999995</c:v>
                </c:pt>
                <c:pt idx="321">
                  <c:v>69.22</c:v>
                </c:pt>
                <c:pt idx="322">
                  <c:v>69.45</c:v>
                </c:pt>
                <c:pt idx="323">
                  <c:v>69.64</c:v>
                </c:pt>
                <c:pt idx="324">
                  <c:v>69.92</c:v>
                </c:pt>
                <c:pt idx="325">
                  <c:v>70.16</c:v>
                </c:pt>
                <c:pt idx="326">
                  <c:v>70.41</c:v>
                </c:pt>
                <c:pt idx="327">
                  <c:v>70.63</c:v>
                </c:pt>
                <c:pt idx="328">
                  <c:v>70.87</c:v>
                </c:pt>
                <c:pt idx="329">
                  <c:v>71.09</c:v>
                </c:pt>
                <c:pt idx="330">
                  <c:v>71.31</c:v>
                </c:pt>
                <c:pt idx="331">
                  <c:v>71.62</c:v>
                </c:pt>
                <c:pt idx="332">
                  <c:v>71.930000000000007</c:v>
                </c:pt>
                <c:pt idx="333">
                  <c:v>72.33</c:v>
                </c:pt>
                <c:pt idx="334">
                  <c:v>72.62</c:v>
                </c:pt>
                <c:pt idx="335">
                  <c:v>72.91</c:v>
                </c:pt>
                <c:pt idx="336">
                  <c:v>73.010000000000005</c:v>
                </c:pt>
                <c:pt idx="337">
                  <c:v>73.09</c:v>
                </c:pt>
                <c:pt idx="338">
                  <c:v>73.069999999999993</c:v>
                </c:pt>
                <c:pt idx="339">
                  <c:v>73.06</c:v>
                </c:pt>
                <c:pt idx="340">
                  <c:v>73.06</c:v>
                </c:pt>
                <c:pt idx="341">
                  <c:v>72.989999999999995</c:v>
                </c:pt>
                <c:pt idx="342">
                  <c:v>73.11</c:v>
                </c:pt>
                <c:pt idx="343">
                  <c:v>73.150000000000006</c:v>
                </c:pt>
                <c:pt idx="344">
                  <c:v>73.28</c:v>
                </c:pt>
                <c:pt idx="345">
                  <c:v>73.44</c:v>
                </c:pt>
                <c:pt idx="346">
                  <c:v>73.569999999999993</c:v>
                </c:pt>
                <c:pt idx="347">
                  <c:v>73.63</c:v>
                </c:pt>
                <c:pt idx="348">
                  <c:v>73.680000000000007</c:v>
                </c:pt>
                <c:pt idx="349">
                  <c:v>73.72</c:v>
                </c:pt>
                <c:pt idx="350">
                  <c:v>73.67</c:v>
                </c:pt>
                <c:pt idx="351">
                  <c:v>73.709999999999994</c:v>
                </c:pt>
                <c:pt idx="352">
                  <c:v>73.75</c:v>
                </c:pt>
                <c:pt idx="353">
                  <c:v>73.97</c:v>
                </c:pt>
                <c:pt idx="354">
                  <c:v>74.08</c:v>
                </c:pt>
                <c:pt idx="355">
                  <c:v>74.239999999999995</c:v>
                </c:pt>
                <c:pt idx="356">
                  <c:v>74.41</c:v>
                </c:pt>
                <c:pt idx="357">
                  <c:v>74.39</c:v>
                </c:pt>
                <c:pt idx="358">
                  <c:v>74.36</c:v>
                </c:pt>
                <c:pt idx="359">
                  <c:v>74.31</c:v>
                </c:pt>
                <c:pt idx="360">
                  <c:v>74.08</c:v>
                </c:pt>
                <c:pt idx="361">
                  <c:v>73.84</c:v>
                </c:pt>
                <c:pt idx="362">
                  <c:v>73.569999999999993</c:v>
                </c:pt>
                <c:pt idx="363">
                  <c:v>73.400000000000006</c:v>
                </c:pt>
                <c:pt idx="364">
                  <c:v>73.31</c:v>
                </c:pt>
                <c:pt idx="365">
                  <c:v>73.33</c:v>
                </c:pt>
                <c:pt idx="366">
                  <c:v>73.260000000000005</c:v>
                </c:pt>
                <c:pt idx="367">
                  <c:v>73.12</c:v>
                </c:pt>
                <c:pt idx="368">
                  <c:v>72.930000000000007</c:v>
                </c:pt>
                <c:pt idx="369">
                  <c:v>72.75</c:v>
                </c:pt>
                <c:pt idx="370">
                  <c:v>72.45</c:v>
                </c:pt>
                <c:pt idx="371">
                  <c:v>72.34</c:v>
                </c:pt>
                <c:pt idx="372">
                  <c:v>72.23</c:v>
                </c:pt>
                <c:pt idx="373">
                  <c:v>71.989999999999995</c:v>
                </c:pt>
                <c:pt idx="374">
                  <c:v>71.95</c:v>
                </c:pt>
                <c:pt idx="375">
                  <c:v>71.7</c:v>
                </c:pt>
                <c:pt idx="376">
                  <c:v>71.319999999999993</c:v>
                </c:pt>
                <c:pt idx="377">
                  <c:v>70.95</c:v>
                </c:pt>
                <c:pt idx="378">
                  <c:v>70.44</c:v>
                </c:pt>
                <c:pt idx="379">
                  <c:v>70.3</c:v>
                </c:pt>
                <c:pt idx="380">
                  <c:v>70.19</c:v>
                </c:pt>
                <c:pt idx="381">
                  <c:v>70.209999999999994</c:v>
                </c:pt>
                <c:pt idx="382">
                  <c:v>70.22</c:v>
                </c:pt>
                <c:pt idx="383">
                  <c:v>69.94</c:v>
                </c:pt>
                <c:pt idx="384">
                  <c:v>69.53</c:v>
                </c:pt>
                <c:pt idx="385">
                  <c:v>68.959999999999994</c:v>
                </c:pt>
                <c:pt idx="386">
                  <c:v>68.37</c:v>
                </c:pt>
                <c:pt idx="387">
                  <c:v>68.08</c:v>
                </c:pt>
                <c:pt idx="388">
                  <c:v>67.92</c:v>
                </c:pt>
                <c:pt idx="389">
                  <c:v>68.31</c:v>
                </c:pt>
                <c:pt idx="390">
                  <c:v>68.900000000000006</c:v>
                </c:pt>
                <c:pt idx="391">
                  <c:v>69.47</c:v>
                </c:pt>
                <c:pt idx="392">
                  <c:v>70.349999999999994</c:v>
                </c:pt>
                <c:pt idx="393">
                  <c:v>71.17</c:v>
                </c:pt>
                <c:pt idx="394">
                  <c:v>72.02</c:v>
                </c:pt>
                <c:pt idx="395">
                  <c:v>73.12</c:v>
                </c:pt>
                <c:pt idx="396">
                  <c:v>74.03</c:v>
                </c:pt>
                <c:pt idx="397">
                  <c:v>75</c:v>
                </c:pt>
                <c:pt idx="398">
                  <c:v>75.91</c:v>
                </c:pt>
                <c:pt idx="399">
                  <c:v>76.75</c:v>
                </c:pt>
                <c:pt idx="400">
                  <c:v>77.930000000000007</c:v>
                </c:pt>
                <c:pt idx="401">
                  <c:v>79.19</c:v>
                </c:pt>
                <c:pt idx="402">
                  <c:v>80.239999999999995</c:v>
                </c:pt>
                <c:pt idx="403">
                  <c:v>81.93</c:v>
                </c:pt>
                <c:pt idx="404">
                  <c:v>83.43</c:v>
                </c:pt>
                <c:pt idx="405">
                  <c:v>85.52</c:v>
                </c:pt>
                <c:pt idx="406">
                  <c:v>87.46</c:v>
                </c:pt>
                <c:pt idx="407">
                  <c:v>89.25</c:v>
                </c:pt>
                <c:pt idx="408">
                  <c:v>90.99</c:v>
                </c:pt>
                <c:pt idx="409">
                  <c:v>92.62</c:v>
                </c:pt>
                <c:pt idx="410">
                  <c:v>94.48</c:v>
                </c:pt>
                <c:pt idx="411">
                  <c:v>96.42</c:v>
                </c:pt>
                <c:pt idx="412">
                  <c:v>97.73</c:v>
                </c:pt>
                <c:pt idx="413">
                  <c:v>98.81</c:v>
                </c:pt>
                <c:pt idx="414">
                  <c:v>99.84</c:v>
                </c:pt>
                <c:pt idx="415">
                  <c:v>99.97</c:v>
                </c:pt>
                <c:pt idx="416">
                  <c:v>100.03</c:v>
                </c:pt>
                <c:pt idx="417">
                  <c:v>100.16</c:v>
                </c:pt>
                <c:pt idx="418">
                  <c:v>100.54</c:v>
                </c:pt>
                <c:pt idx="419">
                  <c:v>101.57</c:v>
                </c:pt>
                <c:pt idx="420">
                  <c:v>103.07</c:v>
                </c:pt>
                <c:pt idx="421">
                  <c:v>104.44</c:v>
                </c:pt>
                <c:pt idx="422">
                  <c:v>105.16</c:v>
                </c:pt>
                <c:pt idx="423">
                  <c:v>105.41</c:v>
                </c:pt>
                <c:pt idx="424">
                  <c:v>105.16</c:v>
                </c:pt>
                <c:pt idx="425">
                  <c:v>104.16</c:v>
                </c:pt>
                <c:pt idx="426">
                  <c:v>102.66</c:v>
                </c:pt>
                <c:pt idx="427">
                  <c:v>100.99</c:v>
                </c:pt>
                <c:pt idx="428">
                  <c:v>99.4</c:v>
                </c:pt>
                <c:pt idx="429">
                  <c:v>97.98</c:v>
                </c:pt>
                <c:pt idx="430">
                  <c:v>97.32</c:v>
                </c:pt>
                <c:pt idx="431">
                  <c:v>97.27</c:v>
                </c:pt>
                <c:pt idx="432">
                  <c:v>97.39</c:v>
                </c:pt>
                <c:pt idx="433">
                  <c:v>97.68</c:v>
                </c:pt>
                <c:pt idx="434">
                  <c:v>97.83</c:v>
                </c:pt>
                <c:pt idx="435">
                  <c:v>97.66</c:v>
                </c:pt>
                <c:pt idx="436">
                  <c:v>97.5</c:v>
                </c:pt>
                <c:pt idx="437">
                  <c:v>97.17</c:v>
                </c:pt>
                <c:pt idx="438">
                  <c:v>96.71</c:v>
                </c:pt>
                <c:pt idx="439">
                  <c:v>96.53</c:v>
                </c:pt>
                <c:pt idx="440">
                  <c:v>96.48</c:v>
                </c:pt>
                <c:pt idx="441">
                  <c:v>96.53</c:v>
                </c:pt>
                <c:pt idx="442">
                  <c:v>96.5</c:v>
                </c:pt>
                <c:pt idx="443">
                  <c:v>96.23</c:v>
                </c:pt>
                <c:pt idx="444">
                  <c:v>95.97</c:v>
                </c:pt>
                <c:pt idx="445">
                  <c:v>95.66</c:v>
                </c:pt>
                <c:pt idx="446">
                  <c:v>95.34</c:v>
                </c:pt>
                <c:pt idx="447">
                  <c:v>95.04</c:v>
                </c:pt>
                <c:pt idx="448">
                  <c:v>94.68</c:v>
                </c:pt>
                <c:pt idx="449">
                  <c:v>94.35</c:v>
                </c:pt>
                <c:pt idx="450">
                  <c:v>94.15</c:v>
                </c:pt>
                <c:pt idx="451">
                  <c:v>94.03</c:v>
                </c:pt>
                <c:pt idx="452">
                  <c:v>93.98</c:v>
                </c:pt>
                <c:pt idx="453">
                  <c:v>94.05</c:v>
                </c:pt>
                <c:pt idx="454">
                  <c:v>94.08</c:v>
                </c:pt>
                <c:pt idx="455">
                  <c:v>94.17</c:v>
                </c:pt>
                <c:pt idx="456">
                  <c:v>94.38</c:v>
                </c:pt>
                <c:pt idx="457">
                  <c:v>94.71</c:v>
                </c:pt>
                <c:pt idx="458">
                  <c:v>95.03</c:v>
                </c:pt>
                <c:pt idx="459">
                  <c:v>95.38</c:v>
                </c:pt>
                <c:pt idx="460">
                  <c:v>95.78</c:v>
                </c:pt>
                <c:pt idx="461">
                  <c:v>96.26</c:v>
                </c:pt>
                <c:pt idx="462">
                  <c:v>96.74</c:v>
                </c:pt>
                <c:pt idx="463">
                  <c:v>97.19</c:v>
                </c:pt>
                <c:pt idx="464">
                  <c:v>97.64</c:v>
                </c:pt>
                <c:pt idx="465">
                  <c:v>98.02</c:v>
                </c:pt>
                <c:pt idx="466">
                  <c:v>98.49</c:v>
                </c:pt>
                <c:pt idx="467">
                  <c:v>99.02</c:v>
                </c:pt>
                <c:pt idx="468">
                  <c:v>99.53</c:v>
                </c:pt>
                <c:pt idx="469">
                  <c:v>100.01</c:v>
                </c:pt>
                <c:pt idx="470">
                  <c:v>100.56</c:v>
                </c:pt>
                <c:pt idx="471">
                  <c:v>101.08</c:v>
                </c:pt>
                <c:pt idx="472">
                  <c:v>101.49</c:v>
                </c:pt>
                <c:pt idx="473">
                  <c:v>101.91</c:v>
                </c:pt>
                <c:pt idx="474">
                  <c:v>102.24</c:v>
                </c:pt>
                <c:pt idx="475">
                  <c:v>102.52</c:v>
                </c:pt>
                <c:pt idx="476">
                  <c:v>102.77</c:v>
                </c:pt>
                <c:pt idx="477">
                  <c:v>102.88</c:v>
                </c:pt>
                <c:pt idx="478">
                  <c:v>103.03</c:v>
                </c:pt>
                <c:pt idx="479">
                  <c:v>103.12</c:v>
                </c:pt>
                <c:pt idx="480">
                  <c:v>103.13</c:v>
                </c:pt>
                <c:pt idx="481">
                  <c:v>103.03</c:v>
                </c:pt>
                <c:pt idx="482">
                  <c:v>102.92</c:v>
                </c:pt>
                <c:pt idx="483">
                  <c:v>102.72</c:v>
                </c:pt>
                <c:pt idx="484">
                  <c:v>102.51</c:v>
                </c:pt>
                <c:pt idx="485">
                  <c:v>102.31</c:v>
                </c:pt>
                <c:pt idx="486">
                  <c:v>102.04</c:v>
                </c:pt>
                <c:pt idx="487">
                  <c:v>101.75</c:v>
                </c:pt>
                <c:pt idx="488">
                  <c:v>101.39</c:v>
                </c:pt>
                <c:pt idx="489">
                  <c:v>100.93</c:v>
                </c:pt>
                <c:pt idx="490">
                  <c:v>100.49</c:v>
                </c:pt>
                <c:pt idx="491">
                  <c:v>100.13</c:v>
                </c:pt>
                <c:pt idx="492">
                  <c:v>99.78</c:v>
                </c:pt>
                <c:pt idx="493">
                  <c:v>99.42</c:v>
                </c:pt>
                <c:pt idx="494">
                  <c:v>99.16</c:v>
                </c:pt>
                <c:pt idx="495">
                  <c:v>98.94</c:v>
                </c:pt>
                <c:pt idx="496">
                  <c:v>98.81</c:v>
                </c:pt>
                <c:pt idx="497">
                  <c:v>98.63</c:v>
                </c:pt>
                <c:pt idx="498">
                  <c:v>98.45</c:v>
                </c:pt>
                <c:pt idx="499">
                  <c:v>98.32</c:v>
                </c:pt>
                <c:pt idx="500">
                  <c:v>98.21</c:v>
                </c:pt>
                <c:pt idx="501">
                  <c:v>98.12</c:v>
                </c:pt>
                <c:pt idx="502">
                  <c:v>98.03</c:v>
                </c:pt>
                <c:pt idx="503">
                  <c:v>97.93</c:v>
                </c:pt>
                <c:pt idx="504">
                  <c:v>97.84</c:v>
                </c:pt>
                <c:pt idx="505">
                  <c:v>97.71</c:v>
                </c:pt>
                <c:pt idx="506">
                  <c:v>97.63</c:v>
                </c:pt>
                <c:pt idx="507">
                  <c:v>97.54</c:v>
                </c:pt>
                <c:pt idx="508">
                  <c:v>97.47</c:v>
                </c:pt>
                <c:pt idx="509">
                  <c:v>97.44</c:v>
                </c:pt>
                <c:pt idx="510">
                  <c:v>97.38</c:v>
                </c:pt>
                <c:pt idx="511">
                  <c:v>97.34</c:v>
                </c:pt>
                <c:pt idx="512">
                  <c:v>97.25</c:v>
                </c:pt>
                <c:pt idx="513">
                  <c:v>97.2</c:v>
                </c:pt>
                <c:pt idx="514">
                  <c:v>97.13</c:v>
                </c:pt>
                <c:pt idx="515">
                  <c:v>96.99</c:v>
                </c:pt>
                <c:pt idx="516">
                  <c:v>96.92</c:v>
                </c:pt>
                <c:pt idx="517">
                  <c:v>96.8</c:v>
                </c:pt>
                <c:pt idx="518">
                  <c:v>96.71</c:v>
                </c:pt>
                <c:pt idx="519">
                  <c:v>96.64</c:v>
                </c:pt>
                <c:pt idx="520">
                  <c:v>96.53</c:v>
                </c:pt>
                <c:pt idx="521">
                  <c:v>96.47</c:v>
                </c:pt>
                <c:pt idx="522">
                  <c:v>96.37</c:v>
                </c:pt>
                <c:pt idx="523">
                  <c:v>96.29</c:v>
                </c:pt>
                <c:pt idx="524">
                  <c:v>96.16</c:v>
                </c:pt>
                <c:pt idx="525">
                  <c:v>96.06</c:v>
                </c:pt>
                <c:pt idx="526">
                  <c:v>95.94</c:v>
                </c:pt>
                <c:pt idx="527">
                  <c:v>95.84</c:v>
                </c:pt>
                <c:pt idx="528">
                  <c:v>95.74</c:v>
                </c:pt>
                <c:pt idx="529">
                  <c:v>95.68</c:v>
                </c:pt>
                <c:pt idx="530">
                  <c:v>95.6</c:v>
                </c:pt>
                <c:pt idx="531">
                  <c:v>95.53</c:v>
                </c:pt>
                <c:pt idx="532">
                  <c:v>95.4</c:v>
                </c:pt>
                <c:pt idx="533">
                  <c:v>95.3</c:v>
                </c:pt>
                <c:pt idx="534">
                  <c:v>95.08</c:v>
                </c:pt>
                <c:pt idx="535">
                  <c:v>94.9</c:v>
                </c:pt>
                <c:pt idx="536">
                  <c:v>94.69</c:v>
                </c:pt>
                <c:pt idx="537">
                  <c:v>94.45</c:v>
                </c:pt>
                <c:pt idx="538">
                  <c:v>94.22</c:v>
                </c:pt>
                <c:pt idx="539">
                  <c:v>94.01</c:v>
                </c:pt>
                <c:pt idx="540">
                  <c:v>93.8</c:v>
                </c:pt>
                <c:pt idx="541">
                  <c:v>93.63</c:v>
                </c:pt>
                <c:pt idx="542">
                  <c:v>93.48</c:v>
                </c:pt>
                <c:pt idx="543">
                  <c:v>93.33</c:v>
                </c:pt>
                <c:pt idx="544">
                  <c:v>93.16</c:v>
                </c:pt>
                <c:pt idx="545">
                  <c:v>93.01</c:v>
                </c:pt>
                <c:pt idx="546">
                  <c:v>92.89</c:v>
                </c:pt>
                <c:pt idx="547">
                  <c:v>92.77</c:v>
                </c:pt>
                <c:pt idx="548">
                  <c:v>92.68</c:v>
                </c:pt>
                <c:pt idx="549">
                  <c:v>92.58</c:v>
                </c:pt>
                <c:pt idx="550">
                  <c:v>92.46</c:v>
                </c:pt>
                <c:pt idx="551">
                  <c:v>92.4</c:v>
                </c:pt>
                <c:pt idx="552">
                  <c:v>92.31</c:v>
                </c:pt>
                <c:pt idx="553">
                  <c:v>92.27</c:v>
                </c:pt>
                <c:pt idx="554">
                  <c:v>92.22</c:v>
                </c:pt>
                <c:pt idx="555">
                  <c:v>92.19</c:v>
                </c:pt>
                <c:pt idx="556">
                  <c:v>92.15</c:v>
                </c:pt>
                <c:pt idx="557">
                  <c:v>92.14</c:v>
                </c:pt>
                <c:pt idx="558">
                  <c:v>92.13</c:v>
                </c:pt>
                <c:pt idx="559">
                  <c:v>92.11</c:v>
                </c:pt>
                <c:pt idx="560">
                  <c:v>92.08</c:v>
                </c:pt>
                <c:pt idx="561">
                  <c:v>92.02</c:v>
                </c:pt>
                <c:pt idx="562">
                  <c:v>91.94</c:v>
                </c:pt>
                <c:pt idx="563">
                  <c:v>91.83</c:v>
                </c:pt>
                <c:pt idx="564">
                  <c:v>91.7</c:v>
                </c:pt>
                <c:pt idx="565">
                  <c:v>91.56</c:v>
                </c:pt>
                <c:pt idx="566">
                  <c:v>91.41</c:v>
                </c:pt>
                <c:pt idx="567">
                  <c:v>91.24</c:v>
                </c:pt>
                <c:pt idx="568">
                  <c:v>91.09</c:v>
                </c:pt>
                <c:pt idx="569">
                  <c:v>90.92</c:v>
                </c:pt>
                <c:pt idx="570">
                  <c:v>90.73</c:v>
                </c:pt>
                <c:pt idx="571">
                  <c:v>90.56</c:v>
                </c:pt>
                <c:pt idx="572">
                  <c:v>90.32</c:v>
                </c:pt>
                <c:pt idx="573">
                  <c:v>90.06</c:v>
                </c:pt>
                <c:pt idx="574">
                  <c:v>89.79</c:v>
                </c:pt>
                <c:pt idx="575">
                  <c:v>89.53</c:v>
                </c:pt>
                <c:pt idx="576">
                  <c:v>89.25</c:v>
                </c:pt>
                <c:pt idx="577">
                  <c:v>88.96</c:v>
                </c:pt>
                <c:pt idx="578">
                  <c:v>88.72</c:v>
                </c:pt>
                <c:pt idx="579">
                  <c:v>88.5</c:v>
                </c:pt>
                <c:pt idx="580">
                  <c:v>88.31</c:v>
                </c:pt>
                <c:pt idx="581">
                  <c:v>88.11</c:v>
                </c:pt>
                <c:pt idx="582">
                  <c:v>88</c:v>
                </c:pt>
                <c:pt idx="583">
                  <c:v>87.88</c:v>
                </c:pt>
                <c:pt idx="584">
                  <c:v>87.79</c:v>
                </c:pt>
                <c:pt idx="585">
                  <c:v>87.72</c:v>
                </c:pt>
                <c:pt idx="586">
                  <c:v>87.63</c:v>
                </c:pt>
                <c:pt idx="587">
                  <c:v>87.54</c:v>
                </c:pt>
                <c:pt idx="588">
                  <c:v>87.48</c:v>
                </c:pt>
                <c:pt idx="589">
                  <c:v>87.41</c:v>
                </c:pt>
                <c:pt idx="590">
                  <c:v>87.35</c:v>
                </c:pt>
                <c:pt idx="591">
                  <c:v>87.3</c:v>
                </c:pt>
                <c:pt idx="592">
                  <c:v>87.26</c:v>
                </c:pt>
                <c:pt idx="593">
                  <c:v>87.22</c:v>
                </c:pt>
                <c:pt idx="594">
                  <c:v>87.19</c:v>
                </c:pt>
                <c:pt idx="595">
                  <c:v>87.16</c:v>
                </c:pt>
                <c:pt idx="596">
                  <c:v>87.13</c:v>
                </c:pt>
                <c:pt idx="597">
                  <c:v>87.09</c:v>
                </c:pt>
                <c:pt idx="598">
                  <c:v>87.07</c:v>
                </c:pt>
                <c:pt idx="599">
                  <c:v>87.04</c:v>
                </c:pt>
                <c:pt idx="600">
                  <c:v>87.02</c:v>
                </c:pt>
                <c:pt idx="601">
                  <c:v>87</c:v>
                </c:pt>
                <c:pt idx="602">
                  <c:v>86.97</c:v>
                </c:pt>
                <c:pt idx="603">
                  <c:v>86.93</c:v>
                </c:pt>
                <c:pt idx="604">
                  <c:v>86.92</c:v>
                </c:pt>
                <c:pt idx="605">
                  <c:v>86.92</c:v>
                </c:pt>
                <c:pt idx="606">
                  <c:v>86.9</c:v>
                </c:pt>
                <c:pt idx="607">
                  <c:v>86.88</c:v>
                </c:pt>
                <c:pt idx="608">
                  <c:v>86.85</c:v>
                </c:pt>
                <c:pt idx="609">
                  <c:v>86.79</c:v>
                </c:pt>
                <c:pt idx="610">
                  <c:v>86.73</c:v>
                </c:pt>
                <c:pt idx="611">
                  <c:v>86.64</c:v>
                </c:pt>
                <c:pt idx="612">
                  <c:v>86.53</c:v>
                </c:pt>
                <c:pt idx="613">
                  <c:v>86.4</c:v>
                </c:pt>
                <c:pt idx="614">
                  <c:v>86.31</c:v>
                </c:pt>
                <c:pt idx="615">
                  <c:v>86.25</c:v>
                </c:pt>
                <c:pt idx="616">
                  <c:v>86.17</c:v>
                </c:pt>
                <c:pt idx="617">
                  <c:v>86.12</c:v>
                </c:pt>
                <c:pt idx="618">
                  <c:v>86.07</c:v>
                </c:pt>
                <c:pt idx="619">
                  <c:v>86.03</c:v>
                </c:pt>
                <c:pt idx="620">
                  <c:v>85.98</c:v>
                </c:pt>
                <c:pt idx="621">
                  <c:v>85.94</c:v>
                </c:pt>
                <c:pt idx="622">
                  <c:v>85.93</c:v>
                </c:pt>
                <c:pt idx="623">
                  <c:v>85.91</c:v>
                </c:pt>
                <c:pt idx="624">
                  <c:v>85.88</c:v>
                </c:pt>
                <c:pt idx="625">
                  <c:v>85.87</c:v>
                </c:pt>
                <c:pt idx="626">
                  <c:v>85.84</c:v>
                </c:pt>
                <c:pt idx="627">
                  <c:v>85.8</c:v>
                </c:pt>
                <c:pt idx="628">
                  <c:v>85.76</c:v>
                </c:pt>
                <c:pt idx="629">
                  <c:v>85.72</c:v>
                </c:pt>
                <c:pt idx="630">
                  <c:v>85.66</c:v>
                </c:pt>
                <c:pt idx="631">
                  <c:v>85.6</c:v>
                </c:pt>
                <c:pt idx="632">
                  <c:v>85.56</c:v>
                </c:pt>
                <c:pt idx="633">
                  <c:v>85.49</c:v>
                </c:pt>
                <c:pt idx="634">
                  <c:v>85.43</c:v>
                </c:pt>
                <c:pt idx="635">
                  <c:v>85.37</c:v>
                </c:pt>
                <c:pt idx="636">
                  <c:v>85.32</c:v>
                </c:pt>
                <c:pt idx="637">
                  <c:v>85.28</c:v>
                </c:pt>
                <c:pt idx="638">
                  <c:v>85.23</c:v>
                </c:pt>
                <c:pt idx="639">
                  <c:v>85.17</c:v>
                </c:pt>
                <c:pt idx="640">
                  <c:v>85.14</c:v>
                </c:pt>
                <c:pt idx="641">
                  <c:v>85.07</c:v>
                </c:pt>
                <c:pt idx="642">
                  <c:v>85.05</c:v>
                </c:pt>
                <c:pt idx="643">
                  <c:v>84.99</c:v>
                </c:pt>
                <c:pt idx="644">
                  <c:v>84.94</c:v>
                </c:pt>
                <c:pt idx="645">
                  <c:v>84.87</c:v>
                </c:pt>
                <c:pt idx="646">
                  <c:v>84.79</c:v>
                </c:pt>
                <c:pt idx="647">
                  <c:v>84.7</c:v>
                </c:pt>
                <c:pt idx="648">
                  <c:v>84.69</c:v>
                </c:pt>
                <c:pt idx="649">
                  <c:v>84.67</c:v>
                </c:pt>
                <c:pt idx="650">
                  <c:v>84.63</c:v>
                </c:pt>
                <c:pt idx="651">
                  <c:v>84.56</c:v>
                </c:pt>
                <c:pt idx="652">
                  <c:v>84.5</c:v>
                </c:pt>
                <c:pt idx="653">
                  <c:v>84.43</c:v>
                </c:pt>
                <c:pt idx="654">
                  <c:v>84.38</c:v>
                </c:pt>
                <c:pt idx="655">
                  <c:v>84.36</c:v>
                </c:pt>
                <c:pt idx="656">
                  <c:v>84.35</c:v>
                </c:pt>
                <c:pt idx="657">
                  <c:v>84.3</c:v>
                </c:pt>
                <c:pt idx="658">
                  <c:v>84.26</c:v>
                </c:pt>
                <c:pt idx="659">
                  <c:v>84.2</c:v>
                </c:pt>
                <c:pt idx="660">
                  <c:v>84.16</c:v>
                </c:pt>
                <c:pt idx="661">
                  <c:v>84.14</c:v>
                </c:pt>
                <c:pt idx="662">
                  <c:v>84.11</c:v>
                </c:pt>
                <c:pt idx="663">
                  <c:v>84.07</c:v>
                </c:pt>
                <c:pt idx="664">
                  <c:v>84.04</c:v>
                </c:pt>
                <c:pt idx="665">
                  <c:v>84.02</c:v>
                </c:pt>
                <c:pt idx="666">
                  <c:v>84.02</c:v>
                </c:pt>
                <c:pt idx="667">
                  <c:v>84.01</c:v>
                </c:pt>
                <c:pt idx="668">
                  <c:v>84.01</c:v>
                </c:pt>
                <c:pt idx="669">
                  <c:v>83.99</c:v>
                </c:pt>
                <c:pt idx="670">
                  <c:v>83.99</c:v>
                </c:pt>
                <c:pt idx="671">
                  <c:v>84</c:v>
                </c:pt>
                <c:pt idx="672">
                  <c:v>84</c:v>
                </c:pt>
                <c:pt idx="673">
                  <c:v>84</c:v>
                </c:pt>
                <c:pt idx="674">
                  <c:v>83.97</c:v>
                </c:pt>
                <c:pt idx="675">
                  <c:v>83.94</c:v>
                </c:pt>
                <c:pt idx="676">
                  <c:v>83.91</c:v>
                </c:pt>
                <c:pt idx="677">
                  <c:v>83.87</c:v>
                </c:pt>
                <c:pt idx="678">
                  <c:v>83.84</c:v>
                </c:pt>
                <c:pt idx="679">
                  <c:v>83.84</c:v>
                </c:pt>
                <c:pt idx="680">
                  <c:v>83.85</c:v>
                </c:pt>
                <c:pt idx="681">
                  <c:v>83.84</c:v>
                </c:pt>
                <c:pt idx="682">
                  <c:v>83.82</c:v>
                </c:pt>
                <c:pt idx="683">
                  <c:v>83.82</c:v>
                </c:pt>
                <c:pt idx="684">
                  <c:v>83.81</c:v>
                </c:pt>
                <c:pt idx="685">
                  <c:v>83.8</c:v>
                </c:pt>
                <c:pt idx="686">
                  <c:v>83.77</c:v>
                </c:pt>
                <c:pt idx="687">
                  <c:v>83.76</c:v>
                </c:pt>
                <c:pt idx="688">
                  <c:v>83.74</c:v>
                </c:pt>
                <c:pt idx="689">
                  <c:v>83.74</c:v>
                </c:pt>
                <c:pt idx="690">
                  <c:v>83.74</c:v>
                </c:pt>
                <c:pt idx="691">
                  <c:v>83.75</c:v>
                </c:pt>
                <c:pt idx="692">
                  <c:v>83.75</c:v>
                </c:pt>
                <c:pt idx="693">
                  <c:v>83.73</c:v>
                </c:pt>
                <c:pt idx="694">
                  <c:v>83.71</c:v>
                </c:pt>
                <c:pt idx="695">
                  <c:v>83.69</c:v>
                </c:pt>
                <c:pt idx="696">
                  <c:v>83.67</c:v>
                </c:pt>
                <c:pt idx="697">
                  <c:v>83.65</c:v>
                </c:pt>
                <c:pt idx="698">
                  <c:v>83.6</c:v>
                </c:pt>
                <c:pt idx="699">
                  <c:v>83.53</c:v>
                </c:pt>
                <c:pt idx="700">
                  <c:v>83.47</c:v>
                </c:pt>
                <c:pt idx="701">
                  <c:v>83.45</c:v>
                </c:pt>
                <c:pt idx="702">
                  <c:v>83.45</c:v>
                </c:pt>
                <c:pt idx="703">
                  <c:v>83.48</c:v>
                </c:pt>
                <c:pt idx="704">
                  <c:v>83.49</c:v>
                </c:pt>
                <c:pt idx="705">
                  <c:v>83.47</c:v>
                </c:pt>
                <c:pt idx="706">
                  <c:v>83.48</c:v>
                </c:pt>
                <c:pt idx="707">
                  <c:v>83.47</c:v>
                </c:pt>
                <c:pt idx="708">
                  <c:v>83.46</c:v>
                </c:pt>
                <c:pt idx="709">
                  <c:v>83.45</c:v>
                </c:pt>
                <c:pt idx="710">
                  <c:v>83.42</c:v>
                </c:pt>
                <c:pt idx="711">
                  <c:v>83.4</c:v>
                </c:pt>
                <c:pt idx="712">
                  <c:v>83.35</c:v>
                </c:pt>
                <c:pt idx="713">
                  <c:v>83.3</c:v>
                </c:pt>
                <c:pt idx="714">
                  <c:v>83.25</c:v>
                </c:pt>
                <c:pt idx="715">
                  <c:v>83.19</c:v>
                </c:pt>
                <c:pt idx="716">
                  <c:v>83.14</c:v>
                </c:pt>
                <c:pt idx="717">
                  <c:v>83.07</c:v>
                </c:pt>
                <c:pt idx="718">
                  <c:v>83.01</c:v>
                </c:pt>
                <c:pt idx="719">
                  <c:v>82.95</c:v>
                </c:pt>
                <c:pt idx="720">
                  <c:v>82.87</c:v>
                </c:pt>
                <c:pt idx="721">
                  <c:v>82.81</c:v>
                </c:pt>
                <c:pt idx="722">
                  <c:v>82.76</c:v>
                </c:pt>
                <c:pt idx="723">
                  <c:v>82.73</c:v>
                </c:pt>
                <c:pt idx="724">
                  <c:v>82.66</c:v>
                </c:pt>
                <c:pt idx="725">
                  <c:v>82.62</c:v>
                </c:pt>
                <c:pt idx="726">
                  <c:v>82.58</c:v>
                </c:pt>
                <c:pt idx="727">
                  <c:v>82.55</c:v>
                </c:pt>
                <c:pt idx="728">
                  <c:v>82.52</c:v>
                </c:pt>
                <c:pt idx="729">
                  <c:v>82.47</c:v>
                </c:pt>
                <c:pt idx="730">
                  <c:v>82.42</c:v>
                </c:pt>
                <c:pt idx="731">
                  <c:v>82.41</c:v>
                </c:pt>
                <c:pt idx="732">
                  <c:v>82.4</c:v>
                </c:pt>
                <c:pt idx="733">
                  <c:v>82.42</c:v>
                </c:pt>
                <c:pt idx="734">
                  <c:v>82.42</c:v>
                </c:pt>
                <c:pt idx="735">
                  <c:v>82.41</c:v>
                </c:pt>
                <c:pt idx="736">
                  <c:v>82.39</c:v>
                </c:pt>
                <c:pt idx="737">
                  <c:v>82.35</c:v>
                </c:pt>
                <c:pt idx="738">
                  <c:v>82.3</c:v>
                </c:pt>
                <c:pt idx="739">
                  <c:v>82.26</c:v>
                </c:pt>
                <c:pt idx="740">
                  <c:v>82.2</c:v>
                </c:pt>
                <c:pt idx="741">
                  <c:v>82.13</c:v>
                </c:pt>
                <c:pt idx="742">
                  <c:v>82.05</c:v>
                </c:pt>
                <c:pt idx="743">
                  <c:v>81.98</c:v>
                </c:pt>
                <c:pt idx="744">
                  <c:v>81.95</c:v>
                </c:pt>
                <c:pt idx="745">
                  <c:v>81.92</c:v>
                </c:pt>
                <c:pt idx="746">
                  <c:v>81.87</c:v>
                </c:pt>
                <c:pt idx="747">
                  <c:v>81.86</c:v>
                </c:pt>
                <c:pt idx="748">
                  <c:v>81.84</c:v>
                </c:pt>
                <c:pt idx="749">
                  <c:v>81.790000000000006</c:v>
                </c:pt>
                <c:pt idx="750">
                  <c:v>81.760000000000005</c:v>
                </c:pt>
                <c:pt idx="751">
                  <c:v>81.7</c:v>
                </c:pt>
                <c:pt idx="752">
                  <c:v>81.63</c:v>
                </c:pt>
                <c:pt idx="753">
                  <c:v>81.58</c:v>
                </c:pt>
                <c:pt idx="754">
                  <c:v>81.55</c:v>
                </c:pt>
                <c:pt idx="755">
                  <c:v>81.569999999999993</c:v>
                </c:pt>
                <c:pt idx="756">
                  <c:v>81.59</c:v>
                </c:pt>
                <c:pt idx="757">
                  <c:v>81.63</c:v>
                </c:pt>
                <c:pt idx="758">
                  <c:v>81.7</c:v>
                </c:pt>
                <c:pt idx="759">
                  <c:v>81.790000000000006</c:v>
                </c:pt>
                <c:pt idx="760">
                  <c:v>81.89</c:v>
                </c:pt>
                <c:pt idx="761">
                  <c:v>82</c:v>
                </c:pt>
                <c:pt idx="762">
                  <c:v>82.12</c:v>
                </c:pt>
                <c:pt idx="763">
                  <c:v>82.24</c:v>
                </c:pt>
                <c:pt idx="764">
                  <c:v>82.38</c:v>
                </c:pt>
                <c:pt idx="765">
                  <c:v>82.52</c:v>
                </c:pt>
                <c:pt idx="766">
                  <c:v>82.66</c:v>
                </c:pt>
                <c:pt idx="767">
                  <c:v>82.78</c:v>
                </c:pt>
                <c:pt idx="768">
                  <c:v>82.89</c:v>
                </c:pt>
                <c:pt idx="769">
                  <c:v>82.97</c:v>
                </c:pt>
                <c:pt idx="770">
                  <c:v>83.04</c:v>
                </c:pt>
                <c:pt idx="771">
                  <c:v>83.09</c:v>
                </c:pt>
                <c:pt idx="772">
                  <c:v>83.08</c:v>
                </c:pt>
                <c:pt idx="773">
                  <c:v>83.05</c:v>
                </c:pt>
                <c:pt idx="774">
                  <c:v>83</c:v>
                </c:pt>
                <c:pt idx="775">
                  <c:v>82.9</c:v>
                </c:pt>
                <c:pt idx="776">
                  <c:v>82.75</c:v>
                </c:pt>
                <c:pt idx="777">
                  <c:v>82.6</c:v>
                </c:pt>
                <c:pt idx="778">
                  <c:v>82.42</c:v>
                </c:pt>
                <c:pt idx="779">
                  <c:v>82.21</c:v>
                </c:pt>
                <c:pt idx="780">
                  <c:v>82</c:v>
                </c:pt>
                <c:pt idx="781">
                  <c:v>81.75</c:v>
                </c:pt>
                <c:pt idx="782">
                  <c:v>81.5</c:v>
                </c:pt>
                <c:pt idx="783">
                  <c:v>81.239999999999995</c:v>
                </c:pt>
                <c:pt idx="784">
                  <c:v>80.95</c:v>
                </c:pt>
                <c:pt idx="785">
                  <c:v>80.67</c:v>
                </c:pt>
                <c:pt idx="786">
                  <c:v>80.37</c:v>
                </c:pt>
                <c:pt idx="787">
                  <c:v>80.08</c:v>
                </c:pt>
                <c:pt idx="788">
                  <c:v>79.86</c:v>
                </c:pt>
                <c:pt idx="789">
                  <c:v>79.72</c:v>
                </c:pt>
                <c:pt idx="790">
                  <c:v>79.650000000000006</c:v>
                </c:pt>
                <c:pt idx="791">
                  <c:v>79.64</c:v>
                </c:pt>
                <c:pt idx="792">
                  <c:v>79.63</c:v>
                </c:pt>
                <c:pt idx="793">
                  <c:v>79.61</c:v>
                </c:pt>
                <c:pt idx="794">
                  <c:v>79.599999999999994</c:v>
                </c:pt>
                <c:pt idx="795">
                  <c:v>79.55</c:v>
                </c:pt>
                <c:pt idx="796">
                  <c:v>79.45</c:v>
                </c:pt>
                <c:pt idx="797">
                  <c:v>79.319999999999993</c:v>
                </c:pt>
                <c:pt idx="798">
                  <c:v>79.16</c:v>
                </c:pt>
                <c:pt idx="799">
                  <c:v>78.95</c:v>
                </c:pt>
                <c:pt idx="800">
                  <c:v>78.739999999999995</c:v>
                </c:pt>
                <c:pt idx="801">
                  <c:v>78.53</c:v>
                </c:pt>
                <c:pt idx="802">
                  <c:v>78.33</c:v>
                </c:pt>
                <c:pt idx="803">
                  <c:v>78.150000000000006</c:v>
                </c:pt>
                <c:pt idx="804">
                  <c:v>78.010000000000005</c:v>
                </c:pt>
                <c:pt idx="805">
                  <c:v>77.900000000000006</c:v>
                </c:pt>
                <c:pt idx="806">
                  <c:v>77.84</c:v>
                </c:pt>
                <c:pt idx="807">
                  <c:v>77.8</c:v>
                </c:pt>
                <c:pt idx="808">
                  <c:v>77.77</c:v>
                </c:pt>
                <c:pt idx="809">
                  <c:v>77.739999999999995</c:v>
                </c:pt>
                <c:pt idx="810">
                  <c:v>77.72</c:v>
                </c:pt>
                <c:pt idx="811">
                  <c:v>77.709999999999994</c:v>
                </c:pt>
                <c:pt idx="812">
                  <c:v>77.709999999999994</c:v>
                </c:pt>
                <c:pt idx="813">
                  <c:v>77.73</c:v>
                </c:pt>
                <c:pt idx="814">
                  <c:v>77.78</c:v>
                </c:pt>
                <c:pt idx="815">
                  <c:v>77.86</c:v>
                </c:pt>
                <c:pt idx="816">
                  <c:v>77.930000000000007</c:v>
                </c:pt>
                <c:pt idx="817">
                  <c:v>77.989999999999995</c:v>
                </c:pt>
                <c:pt idx="818">
                  <c:v>78.010000000000005</c:v>
                </c:pt>
                <c:pt idx="819">
                  <c:v>78</c:v>
                </c:pt>
                <c:pt idx="820">
                  <c:v>77.94</c:v>
                </c:pt>
                <c:pt idx="821">
                  <c:v>77.84</c:v>
                </c:pt>
                <c:pt idx="822">
                  <c:v>77.75</c:v>
                </c:pt>
                <c:pt idx="823">
                  <c:v>77.66</c:v>
                </c:pt>
                <c:pt idx="824">
                  <c:v>77.599999999999994</c:v>
                </c:pt>
                <c:pt idx="825">
                  <c:v>77.540000000000006</c:v>
                </c:pt>
                <c:pt idx="826">
                  <c:v>77.489999999999995</c:v>
                </c:pt>
                <c:pt idx="827">
                  <c:v>77.44</c:v>
                </c:pt>
                <c:pt idx="828">
                  <c:v>77.38</c:v>
                </c:pt>
                <c:pt idx="829">
                  <c:v>77.3</c:v>
                </c:pt>
                <c:pt idx="830">
                  <c:v>77.239999999999995</c:v>
                </c:pt>
                <c:pt idx="831">
                  <c:v>77.17</c:v>
                </c:pt>
                <c:pt idx="832">
                  <c:v>77.099999999999994</c:v>
                </c:pt>
                <c:pt idx="833">
                  <c:v>77.040000000000006</c:v>
                </c:pt>
                <c:pt idx="834">
                  <c:v>76.97</c:v>
                </c:pt>
                <c:pt idx="835">
                  <c:v>76.900000000000006</c:v>
                </c:pt>
                <c:pt idx="836">
                  <c:v>76.83</c:v>
                </c:pt>
                <c:pt idx="837">
                  <c:v>76.75</c:v>
                </c:pt>
                <c:pt idx="838">
                  <c:v>76.680000000000007</c:v>
                </c:pt>
                <c:pt idx="839">
                  <c:v>76.62</c:v>
                </c:pt>
                <c:pt idx="840">
                  <c:v>76.59</c:v>
                </c:pt>
                <c:pt idx="841">
                  <c:v>76.56</c:v>
                </c:pt>
                <c:pt idx="842">
                  <c:v>76.55</c:v>
                </c:pt>
                <c:pt idx="843">
                  <c:v>76.55</c:v>
                </c:pt>
                <c:pt idx="844">
                  <c:v>76.540000000000006</c:v>
                </c:pt>
                <c:pt idx="845">
                  <c:v>76.5</c:v>
                </c:pt>
                <c:pt idx="846">
                  <c:v>76.45</c:v>
                </c:pt>
                <c:pt idx="847">
                  <c:v>76.400000000000006</c:v>
                </c:pt>
                <c:pt idx="848">
                  <c:v>76.349999999999994</c:v>
                </c:pt>
                <c:pt idx="849">
                  <c:v>76.319999999999993</c:v>
                </c:pt>
                <c:pt idx="850">
                  <c:v>76.33</c:v>
                </c:pt>
                <c:pt idx="851">
                  <c:v>76.349999999999994</c:v>
                </c:pt>
                <c:pt idx="852">
                  <c:v>76.38</c:v>
                </c:pt>
                <c:pt idx="853">
                  <c:v>76.400000000000006</c:v>
                </c:pt>
                <c:pt idx="854">
                  <c:v>76.42</c:v>
                </c:pt>
                <c:pt idx="855">
                  <c:v>76.44</c:v>
                </c:pt>
                <c:pt idx="856">
                  <c:v>76.45</c:v>
                </c:pt>
                <c:pt idx="857">
                  <c:v>76.45</c:v>
                </c:pt>
                <c:pt idx="858">
                  <c:v>76.489999999999995</c:v>
                </c:pt>
                <c:pt idx="859">
                  <c:v>76.540000000000006</c:v>
                </c:pt>
                <c:pt idx="860">
                  <c:v>76.59</c:v>
                </c:pt>
                <c:pt idx="861">
                  <c:v>76.63</c:v>
                </c:pt>
                <c:pt idx="862">
                  <c:v>76.650000000000006</c:v>
                </c:pt>
                <c:pt idx="863">
                  <c:v>76.66</c:v>
                </c:pt>
                <c:pt idx="864">
                  <c:v>76.64</c:v>
                </c:pt>
                <c:pt idx="865">
                  <c:v>76.58</c:v>
                </c:pt>
                <c:pt idx="866">
                  <c:v>76.52</c:v>
                </c:pt>
                <c:pt idx="867">
                  <c:v>76.45</c:v>
                </c:pt>
                <c:pt idx="868">
                  <c:v>76.400000000000006</c:v>
                </c:pt>
                <c:pt idx="869">
                  <c:v>76.38</c:v>
                </c:pt>
                <c:pt idx="870">
                  <c:v>76.36</c:v>
                </c:pt>
                <c:pt idx="871">
                  <c:v>76.36</c:v>
                </c:pt>
                <c:pt idx="872">
                  <c:v>76.36</c:v>
                </c:pt>
                <c:pt idx="873">
                  <c:v>76.349999999999994</c:v>
                </c:pt>
                <c:pt idx="874">
                  <c:v>76.33</c:v>
                </c:pt>
                <c:pt idx="875">
                  <c:v>76.33</c:v>
                </c:pt>
                <c:pt idx="876">
                  <c:v>76.31</c:v>
                </c:pt>
                <c:pt idx="877">
                  <c:v>76.319999999999993</c:v>
                </c:pt>
                <c:pt idx="878">
                  <c:v>76.34</c:v>
                </c:pt>
                <c:pt idx="879">
                  <c:v>76.37</c:v>
                </c:pt>
                <c:pt idx="880">
                  <c:v>76.42</c:v>
                </c:pt>
                <c:pt idx="881">
                  <c:v>76.459999999999994</c:v>
                </c:pt>
                <c:pt idx="882">
                  <c:v>76.459999999999994</c:v>
                </c:pt>
                <c:pt idx="883">
                  <c:v>76.48</c:v>
                </c:pt>
                <c:pt idx="884">
                  <c:v>76.489999999999995</c:v>
                </c:pt>
                <c:pt idx="885">
                  <c:v>76.510000000000005</c:v>
                </c:pt>
                <c:pt idx="886">
                  <c:v>76.53</c:v>
                </c:pt>
                <c:pt idx="887">
                  <c:v>76.569999999999993</c:v>
                </c:pt>
                <c:pt idx="888">
                  <c:v>76.64</c:v>
                </c:pt>
                <c:pt idx="889">
                  <c:v>76.709999999999994</c:v>
                </c:pt>
                <c:pt idx="890">
                  <c:v>76.78</c:v>
                </c:pt>
                <c:pt idx="891">
                  <c:v>76.819999999999993</c:v>
                </c:pt>
                <c:pt idx="892">
                  <c:v>76.849999999999994</c:v>
                </c:pt>
                <c:pt idx="893">
                  <c:v>76.86</c:v>
                </c:pt>
                <c:pt idx="894">
                  <c:v>76.89</c:v>
                </c:pt>
                <c:pt idx="895">
                  <c:v>76.930000000000007</c:v>
                </c:pt>
                <c:pt idx="896">
                  <c:v>77</c:v>
                </c:pt>
                <c:pt idx="897">
                  <c:v>77.069999999999993</c:v>
                </c:pt>
                <c:pt idx="898">
                  <c:v>77.14</c:v>
                </c:pt>
                <c:pt idx="899">
                  <c:v>77.209999999999994</c:v>
                </c:pt>
                <c:pt idx="900">
                  <c:v>77.27</c:v>
                </c:pt>
                <c:pt idx="901">
                  <c:v>77.33</c:v>
                </c:pt>
                <c:pt idx="902">
                  <c:v>77.41</c:v>
                </c:pt>
                <c:pt idx="903">
                  <c:v>77.489999999999995</c:v>
                </c:pt>
                <c:pt idx="904">
                  <c:v>77.569999999999993</c:v>
                </c:pt>
                <c:pt idx="905">
                  <c:v>77.650000000000006</c:v>
                </c:pt>
                <c:pt idx="906">
                  <c:v>77.739999999999995</c:v>
                </c:pt>
                <c:pt idx="907">
                  <c:v>77.78</c:v>
                </c:pt>
                <c:pt idx="908">
                  <c:v>77.83</c:v>
                </c:pt>
                <c:pt idx="909">
                  <c:v>77.849999999999994</c:v>
                </c:pt>
                <c:pt idx="910">
                  <c:v>77.87</c:v>
                </c:pt>
                <c:pt idx="911">
                  <c:v>77.89</c:v>
                </c:pt>
                <c:pt idx="912">
                  <c:v>77.930000000000007</c:v>
                </c:pt>
                <c:pt idx="913">
                  <c:v>77.97</c:v>
                </c:pt>
                <c:pt idx="914">
                  <c:v>78.02</c:v>
                </c:pt>
                <c:pt idx="915">
                  <c:v>78.06</c:v>
                </c:pt>
                <c:pt idx="916">
                  <c:v>78.09</c:v>
                </c:pt>
                <c:pt idx="917">
                  <c:v>78.12</c:v>
                </c:pt>
                <c:pt idx="918">
                  <c:v>78.150000000000006</c:v>
                </c:pt>
                <c:pt idx="919">
                  <c:v>78.180000000000007</c:v>
                </c:pt>
                <c:pt idx="920">
                  <c:v>78.180000000000007</c:v>
                </c:pt>
                <c:pt idx="921">
                  <c:v>78.2</c:v>
                </c:pt>
                <c:pt idx="922">
                  <c:v>78.23</c:v>
                </c:pt>
                <c:pt idx="923">
                  <c:v>78.27</c:v>
                </c:pt>
                <c:pt idx="924">
                  <c:v>78.31</c:v>
                </c:pt>
                <c:pt idx="925">
                  <c:v>78.33</c:v>
                </c:pt>
                <c:pt idx="926">
                  <c:v>78.33</c:v>
                </c:pt>
                <c:pt idx="927">
                  <c:v>78.34</c:v>
                </c:pt>
                <c:pt idx="928">
                  <c:v>78.349999999999994</c:v>
                </c:pt>
                <c:pt idx="929">
                  <c:v>78.38</c:v>
                </c:pt>
                <c:pt idx="930">
                  <c:v>78.44</c:v>
                </c:pt>
                <c:pt idx="931">
                  <c:v>78.53</c:v>
                </c:pt>
                <c:pt idx="932">
                  <c:v>78.650000000000006</c:v>
                </c:pt>
                <c:pt idx="933">
                  <c:v>78.81</c:v>
                </c:pt>
                <c:pt idx="934">
                  <c:v>78.989999999999995</c:v>
                </c:pt>
                <c:pt idx="935">
                  <c:v>79.150000000000006</c:v>
                </c:pt>
                <c:pt idx="936">
                  <c:v>79.31</c:v>
                </c:pt>
                <c:pt idx="937">
                  <c:v>79.45</c:v>
                </c:pt>
                <c:pt idx="938">
                  <c:v>79.61</c:v>
                </c:pt>
                <c:pt idx="939">
                  <c:v>79.819999999999993</c:v>
                </c:pt>
                <c:pt idx="940">
                  <c:v>80.09</c:v>
                </c:pt>
                <c:pt idx="941">
                  <c:v>80.459999999999994</c:v>
                </c:pt>
                <c:pt idx="942">
                  <c:v>80.849999999999994</c:v>
                </c:pt>
                <c:pt idx="943">
                  <c:v>81.25</c:v>
                </c:pt>
                <c:pt idx="944">
                  <c:v>81.650000000000006</c:v>
                </c:pt>
                <c:pt idx="945">
                  <c:v>81.98</c:v>
                </c:pt>
                <c:pt idx="946">
                  <c:v>82.24</c:v>
                </c:pt>
                <c:pt idx="947">
                  <c:v>82.41</c:v>
                </c:pt>
                <c:pt idx="948">
                  <c:v>82.51</c:v>
                </c:pt>
                <c:pt idx="949">
                  <c:v>82.53</c:v>
                </c:pt>
                <c:pt idx="950">
                  <c:v>82.51</c:v>
                </c:pt>
                <c:pt idx="951">
                  <c:v>82.46</c:v>
                </c:pt>
                <c:pt idx="952">
                  <c:v>82.39</c:v>
                </c:pt>
                <c:pt idx="953">
                  <c:v>82.29</c:v>
                </c:pt>
                <c:pt idx="954">
                  <c:v>82.18</c:v>
                </c:pt>
                <c:pt idx="955">
                  <c:v>82.06</c:v>
                </c:pt>
                <c:pt idx="956">
                  <c:v>81.94</c:v>
                </c:pt>
                <c:pt idx="957">
                  <c:v>81.84</c:v>
                </c:pt>
                <c:pt idx="958">
                  <c:v>81.75</c:v>
                </c:pt>
                <c:pt idx="959">
                  <c:v>81.69</c:v>
                </c:pt>
                <c:pt idx="960">
                  <c:v>81.63</c:v>
                </c:pt>
                <c:pt idx="961">
                  <c:v>81.59</c:v>
                </c:pt>
                <c:pt idx="962">
                  <c:v>81.59</c:v>
                </c:pt>
                <c:pt idx="963">
                  <c:v>81.59</c:v>
                </c:pt>
                <c:pt idx="964">
                  <c:v>81.59</c:v>
                </c:pt>
                <c:pt idx="965">
                  <c:v>81.61</c:v>
                </c:pt>
                <c:pt idx="966">
                  <c:v>81.61</c:v>
                </c:pt>
                <c:pt idx="967">
                  <c:v>81.599999999999994</c:v>
                </c:pt>
                <c:pt idx="968">
                  <c:v>81.56</c:v>
                </c:pt>
                <c:pt idx="969">
                  <c:v>81.510000000000005</c:v>
                </c:pt>
                <c:pt idx="970">
                  <c:v>81.459999999999994</c:v>
                </c:pt>
                <c:pt idx="971">
                  <c:v>81.38</c:v>
                </c:pt>
                <c:pt idx="972">
                  <c:v>81.290000000000006</c:v>
                </c:pt>
                <c:pt idx="973">
                  <c:v>81.22</c:v>
                </c:pt>
                <c:pt idx="974">
                  <c:v>81.16</c:v>
                </c:pt>
                <c:pt idx="975">
                  <c:v>81.09</c:v>
                </c:pt>
                <c:pt idx="976">
                  <c:v>81</c:v>
                </c:pt>
                <c:pt idx="977">
                  <c:v>80.88</c:v>
                </c:pt>
                <c:pt idx="978">
                  <c:v>80.739999999999995</c:v>
                </c:pt>
                <c:pt idx="979">
                  <c:v>80.569999999999993</c:v>
                </c:pt>
                <c:pt idx="980">
                  <c:v>80.39</c:v>
                </c:pt>
                <c:pt idx="981">
                  <c:v>80.209999999999994</c:v>
                </c:pt>
                <c:pt idx="982">
                  <c:v>80.040000000000006</c:v>
                </c:pt>
                <c:pt idx="983">
                  <c:v>79.91</c:v>
                </c:pt>
                <c:pt idx="984">
                  <c:v>79.8</c:v>
                </c:pt>
                <c:pt idx="985">
                  <c:v>79.72</c:v>
                </c:pt>
                <c:pt idx="986">
                  <c:v>79.66</c:v>
                </c:pt>
                <c:pt idx="987">
                  <c:v>79.61</c:v>
                </c:pt>
                <c:pt idx="988">
                  <c:v>79.55</c:v>
                </c:pt>
                <c:pt idx="989">
                  <c:v>79.510000000000005</c:v>
                </c:pt>
                <c:pt idx="990">
                  <c:v>79.47</c:v>
                </c:pt>
                <c:pt idx="991">
                  <c:v>79.42</c:v>
                </c:pt>
                <c:pt idx="992">
                  <c:v>79.349999999999994</c:v>
                </c:pt>
                <c:pt idx="993">
                  <c:v>79.3</c:v>
                </c:pt>
                <c:pt idx="994">
                  <c:v>79.22</c:v>
                </c:pt>
                <c:pt idx="995">
                  <c:v>79.150000000000006</c:v>
                </c:pt>
                <c:pt idx="996">
                  <c:v>79.06</c:v>
                </c:pt>
                <c:pt idx="997">
                  <c:v>78.959999999999994</c:v>
                </c:pt>
                <c:pt idx="998">
                  <c:v>78.86</c:v>
                </c:pt>
                <c:pt idx="999">
                  <c:v>78.75</c:v>
                </c:pt>
                <c:pt idx="1000">
                  <c:v>78.66</c:v>
                </c:pt>
                <c:pt idx="1001">
                  <c:v>78.599999999999994</c:v>
                </c:pt>
                <c:pt idx="1002">
                  <c:v>78.56</c:v>
                </c:pt>
                <c:pt idx="1003">
                  <c:v>78.53</c:v>
                </c:pt>
                <c:pt idx="1004">
                  <c:v>78.510000000000005</c:v>
                </c:pt>
                <c:pt idx="1005">
                  <c:v>78.489999999999995</c:v>
                </c:pt>
                <c:pt idx="1006">
                  <c:v>78.47</c:v>
                </c:pt>
                <c:pt idx="1007">
                  <c:v>78.459999999999994</c:v>
                </c:pt>
                <c:pt idx="1008">
                  <c:v>78.42</c:v>
                </c:pt>
                <c:pt idx="1009">
                  <c:v>78.400000000000006</c:v>
                </c:pt>
                <c:pt idx="1010">
                  <c:v>78.38</c:v>
                </c:pt>
                <c:pt idx="1011">
                  <c:v>78.38</c:v>
                </c:pt>
                <c:pt idx="1012">
                  <c:v>78.37</c:v>
                </c:pt>
                <c:pt idx="1013">
                  <c:v>78.38</c:v>
                </c:pt>
                <c:pt idx="1014">
                  <c:v>78.38</c:v>
                </c:pt>
                <c:pt idx="1015">
                  <c:v>78.34</c:v>
                </c:pt>
                <c:pt idx="1016">
                  <c:v>78.3</c:v>
                </c:pt>
                <c:pt idx="1017">
                  <c:v>78.239999999999995</c:v>
                </c:pt>
                <c:pt idx="1018">
                  <c:v>78.17</c:v>
                </c:pt>
                <c:pt idx="1019">
                  <c:v>78.11</c:v>
                </c:pt>
                <c:pt idx="1020">
                  <c:v>78.03</c:v>
                </c:pt>
                <c:pt idx="1021">
                  <c:v>77.98</c:v>
                </c:pt>
                <c:pt idx="1022">
                  <c:v>77.930000000000007</c:v>
                </c:pt>
                <c:pt idx="1023">
                  <c:v>77.86</c:v>
                </c:pt>
                <c:pt idx="1024">
                  <c:v>77.790000000000006</c:v>
                </c:pt>
                <c:pt idx="1025">
                  <c:v>77.709999999999994</c:v>
                </c:pt>
                <c:pt idx="1026">
                  <c:v>77.64</c:v>
                </c:pt>
                <c:pt idx="1027">
                  <c:v>77.55</c:v>
                </c:pt>
                <c:pt idx="1028">
                  <c:v>77.48</c:v>
                </c:pt>
                <c:pt idx="1029">
                  <c:v>77.39</c:v>
                </c:pt>
                <c:pt idx="1030">
                  <c:v>77.319999999999993</c:v>
                </c:pt>
                <c:pt idx="1031">
                  <c:v>77.260000000000005</c:v>
                </c:pt>
                <c:pt idx="1032">
                  <c:v>77.19</c:v>
                </c:pt>
                <c:pt idx="1033">
                  <c:v>77.12</c:v>
                </c:pt>
                <c:pt idx="1034">
                  <c:v>77.06</c:v>
                </c:pt>
                <c:pt idx="1035">
                  <c:v>77</c:v>
                </c:pt>
                <c:pt idx="1036">
                  <c:v>76.95</c:v>
                </c:pt>
                <c:pt idx="1037">
                  <c:v>76.900000000000006</c:v>
                </c:pt>
                <c:pt idx="1038">
                  <c:v>76.849999999999994</c:v>
                </c:pt>
                <c:pt idx="1039">
                  <c:v>76.790000000000006</c:v>
                </c:pt>
                <c:pt idx="1040">
                  <c:v>76.73</c:v>
                </c:pt>
                <c:pt idx="1041">
                  <c:v>76.650000000000006</c:v>
                </c:pt>
                <c:pt idx="1042">
                  <c:v>76.58</c:v>
                </c:pt>
                <c:pt idx="1043">
                  <c:v>76.53</c:v>
                </c:pt>
                <c:pt idx="1044">
                  <c:v>76.48</c:v>
                </c:pt>
                <c:pt idx="1045">
                  <c:v>76.45</c:v>
                </c:pt>
                <c:pt idx="1046">
                  <c:v>76.41</c:v>
                </c:pt>
                <c:pt idx="1047">
                  <c:v>76.38</c:v>
                </c:pt>
                <c:pt idx="1048">
                  <c:v>76.34</c:v>
                </c:pt>
                <c:pt idx="1049">
                  <c:v>76.3</c:v>
                </c:pt>
                <c:pt idx="1050">
                  <c:v>76.260000000000005</c:v>
                </c:pt>
                <c:pt idx="1051">
                  <c:v>76.22</c:v>
                </c:pt>
                <c:pt idx="1052">
                  <c:v>76.209999999999994</c:v>
                </c:pt>
                <c:pt idx="1053">
                  <c:v>76.2</c:v>
                </c:pt>
                <c:pt idx="1054">
                  <c:v>76.2</c:v>
                </c:pt>
                <c:pt idx="1055">
                  <c:v>76.2</c:v>
                </c:pt>
                <c:pt idx="1056">
                  <c:v>76.180000000000007</c:v>
                </c:pt>
                <c:pt idx="1057">
                  <c:v>76.16</c:v>
                </c:pt>
                <c:pt idx="1058">
                  <c:v>76.13</c:v>
                </c:pt>
                <c:pt idx="1059">
                  <c:v>76.12</c:v>
                </c:pt>
                <c:pt idx="1060">
                  <c:v>76.099999999999994</c:v>
                </c:pt>
                <c:pt idx="1061">
                  <c:v>76.09</c:v>
                </c:pt>
                <c:pt idx="1062">
                  <c:v>76.09</c:v>
                </c:pt>
                <c:pt idx="1063">
                  <c:v>76.11</c:v>
                </c:pt>
                <c:pt idx="1064">
                  <c:v>76.12</c:v>
                </c:pt>
                <c:pt idx="1065">
                  <c:v>76.13</c:v>
                </c:pt>
                <c:pt idx="1066">
                  <c:v>76.13</c:v>
                </c:pt>
                <c:pt idx="1067">
                  <c:v>76.12</c:v>
                </c:pt>
                <c:pt idx="1068">
                  <c:v>76.12</c:v>
                </c:pt>
                <c:pt idx="1069">
                  <c:v>76.11</c:v>
                </c:pt>
                <c:pt idx="1070">
                  <c:v>76.09</c:v>
                </c:pt>
                <c:pt idx="1071">
                  <c:v>76.08</c:v>
                </c:pt>
                <c:pt idx="1072">
                  <c:v>76.09</c:v>
                </c:pt>
                <c:pt idx="1073">
                  <c:v>76.11</c:v>
                </c:pt>
                <c:pt idx="1074">
                  <c:v>76.14</c:v>
                </c:pt>
                <c:pt idx="1075">
                  <c:v>76.17</c:v>
                </c:pt>
                <c:pt idx="1076">
                  <c:v>76.19</c:v>
                </c:pt>
                <c:pt idx="1077">
                  <c:v>76.209999999999994</c:v>
                </c:pt>
                <c:pt idx="1078">
                  <c:v>76.23</c:v>
                </c:pt>
                <c:pt idx="1079">
                  <c:v>76.23</c:v>
                </c:pt>
                <c:pt idx="1080">
                  <c:v>76.239999999999995</c:v>
                </c:pt>
                <c:pt idx="1081">
                  <c:v>76.239999999999995</c:v>
                </c:pt>
                <c:pt idx="1082">
                  <c:v>76.260000000000005</c:v>
                </c:pt>
                <c:pt idx="1083">
                  <c:v>76.27</c:v>
                </c:pt>
                <c:pt idx="1084">
                  <c:v>76.27</c:v>
                </c:pt>
                <c:pt idx="1085">
                  <c:v>76.27</c:v>
                </c:pt>
                <c:pt idx="1086">
                  <c:v>76.27</c:v>
                </c:pt>
                <c:pt idx="1087">
                  <c:v>76.27</c:v>
                </c:pt>
                <c:pt idx="1088">
                  <c:v>76.25</c:v>
                </c:pt>
                <c:pt idx="1089">
                  <c:v>76.239999999999995</c:v>
                </c:pt>
                <c:pt idx="1090">
                  <c:v>76.23</c:v>
                </c:pt>
                <c:pt idx="1091">
                  <c:v>76.209999999999994</c:v>
                </c:pt>
                <c:pt idx="1092">
                  <c:v>76.19</c:v>
                </c:pt>
                <c:pt idx="1093">
                  <c:v>76.180000000000007</c:v>
                </c:pt>
                <c:pt idx="1094">
                  <c:v>76.150000000000006</c:v>
                </c:pt>
                <c:pt idx="1095">
                  <c:v>76.12</c:v>
                </c:pt>
                <c:pt idx="1096">
                  <c:v>76.11</c:v>
                </c:pt>
                <c:pt idx="1097">
                  <c:v>76.09</c:v>
                </c:pt>
                <c:pt idx="1098">
                  <c:v>76.069999999999993</c:v>
                </c:pt>
                <c:pt idx="1099">
                  <c:v>76.06</c:v>
                </c:pt>
                <c:pt idx="1100">
                  <c:v>76.05</c:v>
                </c:pt>
                <c:pt idx="1101">
                  <c:v>76.05</c:v>
                </c:pt>
                <c:pt idx="1102">
                  <c:v>76.03</c:v>
                </c:pt>
                <c:pt idx="1103">
                  <c:v>76.02</c:v>
                </c:pt>
                <c:pt idx="1104">
                  <c:v>75.989999999999995</c:v>
                </c:pt>
                <c:pt idx="1105">
                  <c:v>75.97</c:v>
                </c:pt>
                <c:pt idx="1106">
                  <c:v>75.94</c:v>
                </c:pt>
                <c:pt idx="1107">
                  <c:v>75.92</c:v>
                </c:pt>
                <c:pt idx="1108">
                  <c:v>75.91</c:v>
                </c:pt>
                <c:pt idx="1109">
                  <c:v>75.89</c:v>
                </c:pt>
                <c:pt idx="1110">
                  <c:v>75.87</c:v>
                </c:pt>
                <c:pt idx="1111">
                  <c:v>75.849999999999994</c:v>
                </c:pt>
                <c:pt idx="1112">
                  <c:v>75.83</c:v>
                </c:pt>
                <c:pt idx="1113">
                  <c:v>75.81</c:v>
                </c:pt>
                <c:pt idx="1114">
                  <c:v>75.8</c:v>
                </c:pt>
                <c:pt idx="1115">
                  <c:v>75.78</c:v>
                </c:pt>
                <c:pt idx="1116">
                  <c:v>75.78</c:v>
                </c:pt>
                <c:pt idx="1117">
                  <c:v>75.77</c:v>
                </c:pt>
                <c:pt idx="1118">
                  <c:v>75.77</c:v>
                </c:pt>
                <c:pt idx="1119">
                  <c:v>75.75</c:v>
                </c:pt>
                <c:pt idx="1120">
                  <c:v>75.73</c:v>
                </c:pt>
                <c:pt idx="1121">
                  <c:v>75.709999999999994</c:v>
                </c:pt>
                <c:pt idx="1122">
                  <c:v>75.67</c:v>
                </c:pt>
                <c:pt idx="1123">
                  <c:v>75.64</c:v>
                </c:pt>
                <c:pt idx="1124">
                  <c:v>75.599999999999994</c:v>
                </c:pt>
                <c:pt idx="1125">
                  <c:v>75.58</c:v>
                </c:pt>
                <c:pt idx="1126">
                  <c:v>75.55</c:v>
                </c:pt>
                <c:pt idx="1127">
                  <c:v>75.540000000000006</c:v>
                </c:pt>
                <c:pt idx="1128">
                  <c:v>75.53</c:v>
                </c:pt>
                <c:pt idx="1129">
                  <c:v>75.510000000000005</c:v>
                </c:pt>
                <c:pt idx="1130">
                  <c:v>75.5</c:v>
                </c:pt>
                <c:pt idx="1131">
                  <c:v>75.489999999999995</c:v>
                </c:pt>
                <c:pt idx="1132">
                  <c:v>75.489999999999995</c:v>
                </c:pt>
                <c:pt idx="1133">
                  <c:v>75.510000000000005</c:v>
                </c:pt>
                <c:pt idx="1134">
                  <c:v>75.52</c:v>
                </c:pt>
                <c:pt idx="1135">
                  <c:v>75.540000000000006</c:v>
                </c:pt>
                <c:pt idx="1136">
                  <c:v>75.56</c:v>
                </c:pt>
                <c:pt idx="1137">
                  <c:v>75.569999999999993</c:v>
                </c:pt>
                <c:pt idx="1138">
                  <c:v>75.569999999999993</c:v>
                </c:pt>
                <c:pt idx="1139">
                  <c:v>75.569999999999993</c:v>
                </c:pt>
                <c:pt idx="1140">
                  <c:v>75.569999999999993</c:v>
                </c:pt>
                <c:pt idx="1141">
                  <c:v>75.58</c:v>
                </c:pt>
                <c:pt idx="1142">
                  <c:v>75.59</c:v>
                </c:pt>
                <c:pt idx="1143">
                  <c:v>75.599999999999994</c:v>
                </c:pt>
                <c:pt idx="1144">
                  <c:v>75.61</c:v>
                </c:pt>
                <c:pt idx="1145">
                  <c:v>75.61</c:v>
                </c:pt>
                <c:pt idx="1146">
                  <c:v>75.59</c:v>
                </c:pt>
                <c:pt idx="1147">
                  <c:v>75.56</c:v>
                </c:pt>
                <c:pt idx="1148">
                  <c:v>75.53</c:v>
                </c:pt>
                <c:pt idx="1149">
                  <c:v>75.489999999999995</c:v>
                </c:pt>
                <c:pt idx="1150">
                  <c:v>75.45</c:v>
                </c:pt>
                <c:pt idx="1151">
                  <c:v>75.41</c:v>
                </c:pt>
                <c:pt idx="1152">
                  <c:v>75.36</c:v>
                </c:pt>
                <c:pt idx="1153">
                  <c:v>75.319999999999993</c:v>
                </c:pt>
                <c:pt idx="1154">
                  <c:v>75.28</c:v>
                </c:pt>
                <c:pt idx="1155">
                  <c:v>75.25</c:v>
                </c:pt>
                <c:pt idx="1156">
                  <c:v>75.209999999999994</c:v>
                </c:pt>
                <c:pt idx="1157">
                  <c:v>75.17</c:v>
                </c:pt>
                <c:pt idx="1158">
                  <c:v>75.14</c:v>
                </c:pt>
                <c:pt idx="1159">
                  <c:v>75.12</c:v>
                </c:pt>
                <c:pt idx="1160">
                  <c:v>75.11</c:v>
                </c:pt>
                <c:pt idx="1161">
                  <c:v>75.08</c:v>
                </c:pt>
                <c:pt idx="1162">
                  <c:v>75.05</c:v>
                </c:pt>
                <c:pt idx="1163">
                  <c:v>75.03</c:v>
                </c:pt>
                <c:pt idx="1164">
                  <c:v>75</c:v>
                </c:pt>
                <c:pt idx="1165">
                  <c:v>74.97</c:v>
                </c:pt>
                <c:pt idx="1166">
                  <c:v>74.95</c:v>
                </c:pt>
                <c:pt idx="1167">
                  <c:v>74.94</c:v>
                </c:pt>
                <c:pt idx="1168">
                  <c:v>74.92</c:v>
                </c:pt>
                <c:pt idx="1169">
                  <c:v>74.92</c:v>
                </c:pt>
                <c:pt idx="1170">
                  <c:v>74.900000000000006</c:v>
                </c:pt>
                <c:pt idx="1171">
                  <c:v>74.88</c:v>
                </c:pt>
                <c:pt idx="1172">
                  <c:v>74.87</c:v>
                </c:pt>
                <c:pt idx="1173">
                  <c:v>74.86</c:v>
                </c:pt>
                <c:pt idx="1174">
                  <c:v>74.849999999999994</c:v>
                </c:pt>
                <c:pt idx="1175">
                  <c:v>74.86</c:v>
                </c:pt>
                <c:pt idx="1176">
                  <c:v>74.86</c:v>
                </c:pt>
                <c:pt idx="1177">
                  <c:v>74.87</c:v>
                </c:pt>
                <c:pt idx="1178">
                  <c:v>74.88</c:v>
                </c:pt>
                <c:pt idx="1179">
                  <c:v>74.88</c:v>
                </c:pt>
                <c:pt idx="1180">
                  <c:v>74.89</c:v>
                </c:pt>
                <c:pt idx="1181">
                  <c:v>74.88</c:v>
                </c:pt>
                <c:pt idx="1182">
                  <c:v>74.89</c:v>
                </c:pt>
                <c:pt idx="1183">
                  <c:v>74.92</c:v>
                </c:pt>
                <c:pt idx="1184">
                  <c:v>74.930000000000007</c:v>
                </c:pt>
                <c:pt idx="1185">
                  <c:v>74.95</c:v>
                </c:pt>
                <c:pt idx="1186">
                  <c:v>74.97</c:v>
                </c:pt>
                <c:pt idx="1187">
                  <c:v>74.98</c:v>
                </c:pt>
                <c:pt idx="1188">
                  <c:v>75</c:v>
                </c:pt>
                <c:pt idx="1189">
                  <c:v>75.010000000000005</c:v>
                </c:pt>
                <c:pt idx="1190">
                  <c:v>75.02</c:v>
                </c:pt>
                <c:pt idx="1191">
                  <c:v>75.03</c:v>
                </c:pt>
                <c:pt idx="1192">
                  <c:v>75.03</c:v>
                </c:pt>
                <c:pt idx="1193">
                  <c:v>75.040000000000006</c:v>
                </c:pt>
                <c:pt idx="1194">
                  <c:v>75.05</c:v>
                </c:pt>
                <c:pt idx="1195">
                  <c:v>75.06</c:v>
                </c:pt>
                <c:pt idx="1196">
                  <c:v>75.069999999999993</c:v>
                </c:pt>
                <c:pt idx="1197">
                  <c:v>75.069999999999993</c:v>
                </c:pt>
                <c:pt idx="1198">
                  <c:v>75.08</c:v>
                </c:pt>
                <c:pt idx="1199">
                  <c:v>75.09</c:v>
                </c:pt>
                <c:pt idx="1200">
                  <c:v>75.099999999999994</c:v>
                </c:pt>
                <c:pt idx="1201">
                  <c:v>75.099999999999994</c:v>
                </c:pt>
                <c:pt idx="1202">
                  <c:v>75.099999999999994</c:v>
                </c:pt>
                <c:pt idx="1203">
                  <c:v>75.099999999999994</c:v>
                </c:pt>
                <c:pt idx="1204">
                  <c:v>75.11</c:v>
                </c:pt>
                <c:pt idx="1205">
                  <c:v>75.12</c:v>
                </c:pt>
                <c:pt idx="1206">
                  <c:v>75.11</c:v>
                </c:pt>
                <c:pt idx="1207">
                  <c:v>75.13</c:v>
                </c:pt>
                <c:pt idx="1208">
                  <c:v>75.150000000000006</c:v>
                </c:pt>
                <c:pt idx="1209">
                  <c:v>75.16</c:v>
                </c:pt>
                <c:pt idx="1210">
                  <c:v>75.17</c:v>
                </c:pt>
                <c:pt idx="1211">
                  <c:v>75.180000000000007</c:v>
                </c:pt>
                <c:pt idx="1212">
                  <c:v>75.19</c:v>
                </c:pt>
                <c:pt idx="1213">
                  <c:v>75.19</c:v>
                </c:pt>
                <c:pt idx="1214">
                  <c:v>75.209999999999994</c:v>
                </c:pt>
                <c:pt idx="1215">
                  <c:v>75.22</c:v>
                </c:pt>
                <c:pt idx="1216">
                  <c:v>75.25</c:v>
                </c:pt>
                <c:pt idx="1217">
                  <c:v>75.27</c:v>
                </c:pt>
                <c:pt idx="1218">
                  <c:v>75.3</c:v>
                </c:pt>
                <c:pt idx="1219">
                  <c:v>75.31</c:v>
                </c:pt>
                <c:pt idx="1220">
                  <c:v>75.33</c:v>
                </c:pt>
                <c:pt idx="1221">
                  <c:v>75.34</c:v>
                </c:pt>
                <c:pt idx="1222">
                  <c:v>75.349999999999994</c:v>
                </c:pt>
                <c:pt idx="1223">
                  <c:v>75.36</c:v>
                </c:pt>
                <c:pt idx="1224">
                  <c:v>75.38</c:v>
                </c:pt>
                <c:pt idx="1225">
                  <c:v>75.39</c:v>
                </c:pt>
                <c:pt idx="1226">
                  <c:v>75.400000000000006</c:v>
                </c:pt>
                <c:pt idx="1227">
                  <c:v>75.400000000000006</c:v>
                </c:pt>
                <c:pt idx="1228">
                  <c:v>75.41</c:v>
                </c:pt>
                <c:pt idx="1229">
                  <c:v>75.41</c:v>
                </c:pt>
                <c:pt idx="1230">
                  <c:v>75.42</c:v>
                </c:pt>
                <c:pt idx="1231">
                  <c:v>75.42</c:v>
                </c:pt>
                <c:pt idx="1232">
                  <c:v>75.430000000000007</c:v>
                </c:pt>
                <c:pt idx="1233">
                  <c:v>75.44</c:v>
                </c:pt>
                <c:pt idx="1234">
                  <c:v>75.45</c:v>
                </c:pt>
                <c:pt idx="1235">
                  <c:v>75.45</c:v>
                </c:pt>
                <c:pt idx="1236">
                  <c:v>75.47</c:v>
                </c:pt>
                <c:pt idx="1237">
                  <c:v>75.48</c:v>
                </c:pt>
                <c:pt idx="1238">
                  <c:v>75.489999999999995</c:v>
                </c:pt>
                <c:pt idx="1239">
                  <c:v>75.510000000000005</c:v>
                </c:pt>
                <c:pt idx="1240">
                  <c:v>75.510000000000005</c:v>
                </c:pt>
                <c:pt idx="1241">
                  <c:v>75.52</c:v>
                </c:pt>
                <c:pt idx="1242">
                  <c:v>75.52</c:v>
                </c:pt>
                <c:pt idx="1243">
                  <c:v>75.52</c:v>
                </c:pt>
                <c:pt idx="1244">
                  <c:v>75.53</c:v>
                </c:pt>
                <c:pt idx="1245">
                  <c:v>75.52</c:v>
                </c:pt>
                <c:pt idx="1246">
                  <c:v>75.510000000000005</c:v>
                </c:pt>
                <c:pt idx="1247">
                  <c:v>75.5</c:v>
                </c:pt>
                <c:pt idx="1248">
                  <c:v>75.5</c:v>
                </c:pt>
                <c:pt idx="1249">
                  <c:v>75.489999999999995</c:v>
                </c:pt>
                <c:pt idx="1250">
                  <c:v>75.489999999999995</c:v>
                </c:pt>
                <c:pt idx="1251">
                  <c:v>75.48</c:v>
                </c:pt>
                <c:pt idx="1252">
                  <c:v>75.48</c:v>
                </c:pt>
                <c:pt idx="1253">
                  <c:v>75.47</c:v>
                </c:pt>
                <c:pt idx="1254">
                  <c:v>75.45</c:v>
                </c:pt>
                <c:pt idx="1255">
                  <c:v>75.44</c:v>
                </c:pt>
                <c:pt idx="1256">
                  <c:v>75.42</c:v>
                </c:pt>
                <c:pt idx="1257">
                  <c:v>75.41</c:v>
                </c:pt>
                <c:pt idx="1258">
                  <c:v>75.39</c:v>
                </c:pt>
                <c:pt idx="1259">
                  <c:v>75.38</c:v>
                </c:pt>
                <c:pt idx="1260">
                  <c:v>75.37</c:v>
                </c:pt>
                <c:pt idx="1261">
                  <c:v>75.37</c:v>
                </c:pt>
                <c:pt idx="1262">
                  <c:v>75.36</c:v>
                </c:pt>
                <c:pt idx="1263">
                  <c:v>75.36</c:v>
                </c:pt>
                <c:pt idx="1264">
                  <c:v>75.349999999999994</c:v>
                </c:pt>
                <c:pt idx="1265">
                  <c:v>75.349999999999994</c:v>
                </c:pt>
                <c:pt idx="1266">
                  <c:v>75.349999999999994</c:v>
                </c:pt>
                <c:pt idx="1267">
                  <c:v>75.34</c:v>
                </c:pt>
                <c:pt idx="1268">
                  <c:v>75.34</c:v>
                </c:pt>
                <c:pt idx="1269">
                  <c:v>75.34</c:v>
                </c:pt>
                <c:pt idx="1270">
                  <c:v>75.34</c:v>
                </c:pt>
                <c:pt idx="1271">
                  <c:v>75.33</c:v>
                </c:pt>
                <c:pt idx="1272">
                  <c:v>75.34</c:v>
                </c:pt>
                <c:pt idx="1273">
                  <c:v>75.34</c:v>
                </c:pt>
                <c:pt idx="1274">
                  <c:v>75.34</c:v>
                </c:pt>
                <c:pt idx="1275">
                  <c:v>75.349999999999994</c:v>
                </c:pt>
                <c:pt idx="1276">
                  <c:v>75.349999999999994</c:v>
                </c:pt>
                <c:pt idx="1277">
                  <c:v>75.34</c:v>
                </c:pt>
                <c:pt idx="1278">
                  <c:v>75.349999999999994</c:v>
                </c:pt>
                <c:pt idx="1279">
                  <c:v>75.349999999999994</c:v>
                </c:pt>
                <c:pt idx="1280">
                  <c:v>75.37</c:v>
                </c:pt>
                <c:pt idx="1281">
                  <c:v>75.38</c:v>
                </c:pt>
                <c:pt idx="1282">
                  <c:v>75.39</c:v>
                </c:pt>
                <c:pt idx="1283">
                  <c:v>75.400000000000006</c:v>
                </c:pt>
                <c:pt idx="1284">
                  <c:v>75.400000000000006</c:v>
                </c:pt>
                <c:pt idx="1285">
                  <c:v>75.39</c:v>
                </c:pt>
                <c:pt idx="1286">
                  <c:v>75.400000000000006</c:v>
                </c:pt>
                <c:pt idx="1287">
                  <c:v>75.39</c:v>
                </c:pt>
                <c:pt idx="1288">
                  <c:v>75.39</c:v>
                </c:pt>
                <c:pt idx="1289">
                  <c:v>75.38</c:v>
                </c:pt>
                <c:pt idx="1290">
                  <c:v>75.38</c:v>
                </c:pt>
                <c:pt idx="1291">
                  <c:v>75.39</c:v>
                </c:pt>
                <c:pt idx="1292">
                  <c:v>75.38</c:v>
                </c:pt>
                <c:pt idx="1293">
                  <c:v>75.38</c:v>
                </c:pt>
                <c:pt idx="1294">
                  <c:v>75.38</c:v>
                </c:pt>
                <c:pt idx="1295">
                  <c:v>75.38</c:v>
                </c:pt>
                <c:pt idx="1296">
                  <c:v>75.37</c:v>
                </c:pt>
                <c:pt idx="1297">
                  <c:v>75.37</c:v>
                </c:pt>
                <c:pt idx="1298">
                  <c:v>75.37</c:v>
                </c:pt>
                <c:pt idx="1299">
                  <c:v>75.37</c:v>
                </c:pt>
                <c:pt idx="1300">
                  <c:v>75.37</c:v>
                </c:pt>
                <c:pt idx="1301">
                  <c:v>75.36</c:v>
                </c:pt>
                <c:pt idx="1302">
                  <c:v>75.37</c:v>
                </c:pt>
                <c:pt idx="1303">
                  <c:v>75.36</c:v>
                </c:pt>
                <c:pt idx="1304">
                  <c:v>75.36</c:v>
                </c:pt>
                <c:pt idx="1305">
                  <c:v>75.349999999999994</c:v>
                </c:pt>
                <c:pt idx="1306">
                  <c:v>75.34</c:v>
                </c:pt>
                <c:pt idx="1307">
                  <c:v>75.319999999999993</c:v>
                </c:pt>
                <c:pt idx="1308">
                  <c:v>75.31</c:v>
                </c:pt>
                <c:pt idx="1309">
                  <c:v>75.28</c:v>
                </c:pt>
                <c:pt idx="1310">
                  <c:v>75.25</c:v>
                </c:pt>
                <c:pt idx="1311">
                  <c:v>75.22</c:v>
                </c:pt>
                <c:pt idx="1312">
                  <c:v>75.19</c:v>
                </c:pt>
                <c:pt idx="1313">
                  <c:v>75.16</c:v>
                </c:pt>
                <c:pt idx="1314">
                  <c:v>75.13</c:v>
                </c:pt>
                <c:pt idx="1315">
                  <c:v>75.11</c:v>
                </c:pt>
                <c:pt idx="1316">
                  <c:v>75.09</c:v>
                </c:pt>
                <c:pt idx="1317">
                  <c:v>75.06</c:v>
                </c:pt>
                <c:pt idx="1318">
                  <c:v>75.040000000000006</c:v>
                </c:pt>
                <c:pt idx="1319">
                  <c:v>75.010000000000005</c:v>
                </c:pt>
                <c:pt idx="1320">
                  <c:v>74.989999999999995</c:v>
                </c:pt>
                <c:pt idx="1321">
                  <c:v>74.97</c:v>
                </c:pt>
                <c:pt idx="1322">
                  <c:v>74.959999999999994</c:v>
                </c:pt>
                <c:pt idx="1323">
                  <c:v>74.95</c:v>
                </c:pt>
                <c:pt idx="1324">
                  <c:v>74.930000000000007</c:v>
                </c:pt>
                <c:pt idx="1325">
                  <c:v>74.92</c:v>
                </c:pt>
                <c:pt idx="1326">
                  <c:v>74.900000000000006</c:v>
                </c:pt>
                <c:pt idx="1327">
                  <c:v>74.88</c:v>
                </c:pt>
                <c:pt idx="1328">
                  <c:v>74.86</c:v>
                </c:pt>
                <c:pt idx="1329">
                  <c:v>74.83</c:v>
                </c:pt>
                <c:pt idx="1330">
                  <c:v>74.8</c:v>
                </c:pt>
                <c:pt idx="1331">
                  <c:v>74.760000000000005</c:v>
                </c:pt>
                <c:pt idx="1332">
                  <c:v>74.73</c:v>
                </c:pt>
                <c:pt idx="1333">
                  <c:v>74.69</c:v>
                </c:pt>
                <c:pt idx="1334">
                  <c:v>74.64</c:v>
                </c:pt>
                <c:pt idx="1335">
                  <c:v>74.61</c:v>
                </c:pt>
                <c:pt idx="1336">
                  <c:v>74.569999999999993</c:v>
                </c:pt>
                <c:pt idx="1337">
                  <c:v>74.53</c:v>
                </c:pt>
                <c:pt idx="1338">
                  <c:v>74.5</c:v>
                </c:pt>
                <c:pt idx="1339">
                  <c:v>74.48</c:v>
                </c:pt>
                <c:pt idx="1340">
                  <c:v>74.459999999999994</c:v>
                </c:pt>
                <c:pt idx="1341">
                  <c:v>74.44</c:v>
                </c:pt>
                <c:pt idx="1342">
                  <c:v>74.42</c:v>
                </c:pt>
                <c:pt idx="1343">
                  <c:v>74.39</c:v>
                </c:pt>
                <c:pt idx="1344">
                  <c:v>74.38</c:v>
                </c:pt>
                <c:pt idx="1345">
                  <c:v>74.36</c:v>
                </c:pt>
                <c:pt idx="1346">
                  <c:v>74.34</c:v>
                </c:pt>
                <c:pt idx="1347">
                  <c:v>74.33</c:v>
                </c:pt>
                <c:pt idx="1348">
                  <c:v>74.33</c:v>
                </c:pt>
                <c:pt idx="1349">
                  <c:v>74.33</c:v>
                </c:pt>
                <c:pt idx="1350">
                  <c:v>74.33</c:v>
                </c:pt>
                <c:pt idx="1351">
                  <c:v>74.349999999999994</c:v>
                </c:pt>
                <c:pt idx="1352">
                  <c:v>74.36</c:v>
                </c:pt>
                <c:pt idx="1353">
                  <c:v>74.38</c:v>
                </c:pt>
                <c:pt idx="1354">
                  <c:v>74.39</c:v>
                </c:pt>
                <c:pt idx="1355">
                  <c:v>74.41</c:v>
                </c:pt>
                <c:pt idx="1356">
                  <c:v>74.430000000000007</c:v>
                </c:pt>
                <c:pt idx="1357">
                  <c:v>74.44</c:v>
                </c:pt>
                <c:pt idx="1358">
                  <c:v>74.459999999999994</c:v>
                </c:pt>
                <c:pt idx="1359">
                  <c:v>74.48</c:v>
                </c:pt>
                <c:pt idx="1360">
                  <c:v>74.5</c:v>
                </c:pt>
                <c:pt idx="1361">
                  <c:v>74.510000000000005</c:v>
                </c:pt>
                <c:pt idx="1362">
                  <c:v>74.52</c:v>
                </c:pt>
                <c:pt idx="1363">
                  <c:v>74.53</c:v>
                </c:pt>
                <c:pt idx="1364">
                  <c:v>74.53</c:v>
                </c:pt>
                <c:pt idx="1365">
                  <c:v>74.510000000000005</c:v>
                </c:pt>
                <c:pt idx="1366">
                  <c:v>74.52</c:v>
                </c:pt>
                <c:pt idx="1367">
                  <c:v>74.510000000000005</c:v>
                </c:pt>
                <c:pt idx="1368">
                  <c:v>74.510000000000005</c:v>
                </c:pt>
                <c:pt idx="1369">
                  <c:v>74.5</c:v>
                </c:pt>
                <c:pt idx="1370">
                  <c:v>74.48</c:v>
                </c:pt>
                <c:pt idx="1371">
                  <c:v>74.47</c:v>
                </c:pt>
                <c:pt idx="1372">
                  <c:v>74.44</c:v>
                </c:pt>
                <c:pt idx="1373">
                  <c:v>74.430000000000007</c:v>
                </c:pt>
                <c:pt idx="1374">
                  <c:v>74.41</c:v>
                </c:pt>
                <c:pt idx="1375">
                  <c:v>74.39</c:v>
                </c:pt>
                <c:pt idx="1376">
                  <c:v>74.37</c:v>
                </c:pt>
                <c:pt idx="1377">
                  <c:v>74.349999999999994</c:v>
                </c:pt>
                <c:pt idx="1378">
                  <c:v>74.33</c:v>
                </c:pt>
                <c:pt idx="1379">
                  <c:v>74.31</c:v>
                </c:pt>
                <c:pt idx="1380">
                  <c:v>74.3</c:v>
                </c:pt>
                <c:pt idx="1381">
                  <c:v>74.28</c:v>
                </c:pt>
                <c:pt idx="1382">
                  <c:v>74.260000000000005</c:v>
                </c:pt>
                <c:pt idx="1383">
                  <c:v>74.260000000000005</c:v>
                </c:pt>
                <c:pt idx="1384">
                  <c:v>74.260000000000005</c:v>
                </c:pt>
                <c:pt idx="1385">
                  <c:v>74.27</c:v>
                </c:pt>
                <c:pt idx="1386">
                  <c:v>74.27</c:v>
                </c:pt>
                <c:pt idx="1387">
                  <c:v>74.28</c:v>
                </c:pt>
                <c:pt idx="1388">
                  <c:v>74.290000000000006</c:v>
                </c:pt>
                <c:pt idx="1389">
                  <c:v>74.31</c:v>
                </c:pt>
                <c:pt idx="1390">
                  <c:v>74.31</c:v>
                </c:pt>
                <c:pt idx="1391">
                  <c:v>74.33</c:v>
                </c:pt>
                <c:pt idx="1392">
                  <c:v>74.34</c:v>
                </c:pt>
                <c:pt idx="1393">
                  <c:v>74.349999999999994</c:v>
                </c:pt>
                <c:pt idx="1394">
                  <c:v>74.36</c:v>
                </c:pt>
                <c:pt idx="1395">
                  <c:v>74.349999999999994</c:v>
                </c:pt>
                <c:pt idx="1396">
                  <c:v>74.349999999999994</c:v>
                </c:pt>
                <c:pt idx="1397">
                  <c:v>74.349999999999994</c:v>
                </c:pt>
                <c:pt idx="1398">
                  <c:v>74.34</c:v>
                </c:pt>
                <c:pt idx="1399">
                  <c:v>74.319999999999993</c:v>
                </c:pt>
                <c:pt idx="1400">
                  <c:v>74.31</c:v>
                </c:pt>
                <c:pt idx="1401">
                  <c:v>74.3</c:v>
                </c:pt>
                <c:pt idx="1402">
                  <c:v>74.290000000000006</c:v>
                </c:pt>
                <c:pt idx="1403">
                  <c:v>74.28</c:v>
                </c:pt>
                <c:pt idx="1404">
                  <c:v>74.27</c:v>
                </c:pt>
                <c:pt idx="1405">
                  <c:v>74.260000000000005</c:v>
                </c:pt>
                <c:pt idx="1406">
                  <c:v>74.25</c:v>
                </c:pt>
                <c:pt idx="1407">
                  <c:v>74.25</c:v>
                </c:pt>
                <c:pt idx="1408">
                  <c:v>74.239999999999995</c:v>
                </c:pt>
                <c:pt idx="1409">
                  <c:v>74.23</c:v>
                </c:pt>
                <c:pt idx="1410">
                  <c:v>74.23</c:v>
                </c:pt>
                <c:pt idx="1411">
                  <c:v>74.22</c:v>
                </c:pt>
                <c:pt idx="1412">
                  <c:v>74.22</c:v>
                </c:pt>
                <c:pt idx="1413">
                  <c:v>74.23</c:v>
                </c:pt>
                <c:pt idx="1414">
                  <c:v>74.23</c:v>
                </c:pt>
                <c:pt idx="1415">
                  <c:v>74.22</c:v>
                </c:pt>
                <c:pt idx="1416">
                  <c:v>74.23</c:v>
                </c:pt>
                <c:pt idx="1417">
                  <c:v>74.22</c:v>
                </c:pt>
                <c:pt idx="1418">
                  <c:v>74.23</c:v>
                </c:pt>
                <c:pt idx="1419">
                  <c:v>74.23</c:v>
                </c:pt>
                <c:pt idx="1420">
                  <c:v>74.23</c:v>
                </c:pt>
                <c:pt idx="1421">
                  <c:v>74.23</c:v>
                </c:pt>
                <c:pt idx="1422">
                  <c:v>74.22</c:v>
                </c:pt>
                <c:pt idx="1423">
                  <c:v>74.22</c:v>
                </c:pt>
                <c:pt idx="1424">
                  <c:v>74.22</c:v>
                </c:pt>
                <c:pt idx="1425">
                  <c:v>74.22</c:v>
                </c:pt>
                <c:pt idx="1426">
                  <c:v>74.209999999999994</c:v>
                </c:pt>
                <c:pt idx="1427">
                  <c:v>74.209999999999994</c:v>
                </c:pt>
                <c:pt idx="1428">
                  <c:v>74.209999999999994</c:v>
                </c:pt>
                <c:pt idx="1429">
                  <c:v>74.19</c:v>
                </c:pt>
                <c:pt idx="1430">
                  <c:v>74.19</c:v>
                </c:pt>
                <c:pt idx="1431">
                  <c:v>74.17</c:v>
                </c:pt>
                <c:pt idx="1432">
                  <c:v>74.150000000000006</c:v>
                </c:pt>
                <c:pt idx="1433">
                  <c:v>74.150000000000006</c:v>
                </c:pt>
                <c:pt idx="1434">
                  <c:v>74.14</c:v>
                </c:pt>
                <c:pt idx="1435">
                  <c:v>74.14</c:v>
                </c:pt>
                <c:pt idx="1436">
                  <c:v>74.14</c:v>
                </c:pt>
                <c:pt idx="1437">
                  <c:v>74.14</c:v>
                </c:pt>
                <c:pt idx="1438">
                  <c:v>74.13</c:v>
                </c:pt>
                <c:pt idx="1439">
                  <c:v>74.13</c:v>
                </c:pt>
                <c:pt idx="1440">
                  <c:v>74.13</c:v>
                </c:pt>
                <c:pt idx="1441">
                  <c:v>74.12</c:v>
                </c:pt>
                <c:pt idx="1442">
                  <c:v>74.12</c:v>
                </c:pt>
                <c:pt idx="1443">
                  <c:v>74.11</c:v>
                </c:pt>
                <c:pt idx="1444">
                  <c:v>74.11</c:v>
                </c:pt>
                <c:pt idx="1445">
                  <c:v>74.11</c:v>
                </c:pt>
                <c:pt idx="1446">
                  <c:v>74.099999999999994</c:v>
                </c:pt>
                <c:pt idx="1447">
                  <c:v>74.099999999999994</c:v>
                </c:pt>
                <c:pt idx="1448">
                  <c:v>74.08</c:v>
                </c:pt>
                <c:pt idx="1449">
                  <c:v>74.069999999999993</c:v>
                </c:pt>
                <c:pt idx="1450">
                  <c:v>74.06</c:v>
                </c:pt>
                <c:pt idx="1451">
                  <c:v>74.06</c:v>
                </c:pt>
                <c:pt idx="1452">
                  <c:v>74.05</c:v>
                </c:pt>
                <c:pt idx="1453">
                  <c:v>74.05</c:v>
                </c:pt>
                <c:pt idx="1454">
                  <c:v>74.05</c:v>
                </c:pt>
                <c:pt idx="1455">
                  <c:v>74.05</c:v>
                </c:pt>
                <c:pt idx="1456">
                  <c:v>74.040000000000006</c:v>
                </c:pt>
                <c:pt idx="1457">
                  <c:v>74.03</c:v>
                </c:pt>
                <c:pt idx="1458">
                  <c:v>74.03</c:v>
                </c:pt>
                <c:pt idx="1459">
                  <c:v>74.03</c:v>
                </c:pt>
                <c:pt idx="1460">
                  <c:v>74.03</c:v>
                </c:pt>
                <c:pt idx="1461">
                  <c:v>74.03</c:v>
                </c:pt>
                <c:pt idx="1462">
                  <c:v>74.02</c:v>
                </c:pt>
                <c:pt idx="1463">
                  <c:v>74.02</c:v>
                </c:pt>
                <c:pt idx="1464">
                  <c:v>74.02</c:v>
                </c:pt>
                <c:pt idx="1465">
                  <c:v>74.02</c:v>
                </c:pt>
                <c:pt idx="1466">
                  <c:v>74.03</c:v>
                </c:pt>
                <c:pt idx="1467">
                  <c:v>74.040000000000006</c:v>
                </c:pt>
                <c:pt idx="1468">
                  <c:v>74.040000000000006</c:v>
                </c:pt>
                <c:pt idx="1469">
                  <c:v>74.040000000000006</c:v>
                </c:pt>
                <c:pt idx="1470">
                  <c:v>74.040000000000006</c:v>
                </c:pt>
                <c:pt idx="1471">
                  <c:v>74.040000000000006</c:v>
                </c:pt>
                <c:pt idx="1472">
                  <c:v>74.05</c:v>
                </c:pt>
                <c:pt idx="1473">
                  <c:v>74.05</c:v>
                </c:pt>
                <c:pt idx="1474">
                  <c:v>74.069999999999993</c:v>
                </c:pt>
                <c:pt idx="1475">
                  <c:v>74.069999999999993</c:v>
                </c:pt>
                <c:pt idx="1476">
                  <c:v>74.08</c:v>
                </c:pt>
                <c:pt idx="1477">
                  <c:v>74.08</c:v>
                </c:pt>
                <c:pt idx="1478">
                  <c:v>74.08</c:v>
                </c:pt>
                <c:pt idx="1479">
                  <c:v>74.069999999999993</c:v>
                </c:pt>
                <c:pt idx="1480">
                  <c:v>74.06</c:v>
                </c:pt>
                <c:pt idx="1481">
                  <c:v>74.05</c:v>
                </c:pt>
                <c:pt idx="1482">
                  <c:v>74.040000000000006</c:v>
                </c:pt>
                <c:pt idx="1483">
                  <c:v>74.02</c:v>
                </c:pt>
                <c:pt idx="1484">
                  <c:v>74.010000000000005</c:v>
                </c:pt>
                <c:pt idx="1485">
                  <c:v>73.989999999999995</c:v>
                </c:pt>
                <c:pt idx="1486">
                  <c:v>73.97</c:v>
                </c:pt>
                <c:pt idx="1487">
                  <c:v>73.959999999999994</c:v>
                </c:pt>
                <c:pt idx="1488">
                  <c:v>73.94</c:v>
                </c:pt>
                <c:pt idx="1489">
                  <c:v>73.91</c:v>
                </c:pt>
                <c:pt idx="1490">
                  <c:v>73.900000000000006</c:v>
                </c:pt>
                <c:pt idx="1491">
                  <c:v>73.89</c:v>
                </c:pt>
                <c:pt idx="1492">
                  <c:v>73.87</c:v>
                </c:pt>
                <c:pt idx="1493">
                  <c:v>73.849999999999994</c:v>
                </c:pt>
                <c:pt idx="1494">
                  <c:v>73.84</c:v>
                </c:pt>
                <c:pt idx="1495">
                  <c:v>73.819999999999993</c:v>
                </c:pt>
                <c:pt idx="1496">
                  <c:v>73.81</c:v>
                </c:pt>
                <c:pt idx="1497">
                  <c:v>73.8</c:v>
                </c:pt>
                <c:pt idx="1498">
                  <c:v>73.790000000000006</c:v>
                </c:pt>
                <c:pt idx="1499">
                  <c:v>73.790000000000006</c:v>
                </c:pt>
                <c:pt idx="1500">
                  <c:v>73.78</c:v>
                </c:pt>
                <c:pt idx="1501">
                  <c:v>73.77</c:v>
                </c:pt>
                <c:pt idx="1502">
                  <c:v>73.77</c:v>
                </c:pt>
                <c:pt idx="1503">
                  <c:v>73.760000000000005</c:v>
                </c:pt>
                <c:pt idx="1504">
                  <c:v>73.760000000000005</c:v>
                </c:pt>
                <c:pt idx="1505">
                  <c:v>73.75</c:v>
                </c:pt>
                <c:pt idx="1506">
                  <c:v>73.739999999999995</c:v>
                </c:pt>
                <c:pt idx="1507">
                  <c:v>73.739999999999995</c:v>
                </c:pt>
                <c:pt idx="1508">
                  <c:v>73.73</c:v>
                </c:pt>
                <c:pt idx="1509">
                  <c:v>73.72</c:v>
                </c:pt>
                <c:pt idx="1510">
                  <c:v>73.709999999999994</c:v>
                </c:pt>
                <c:pt idx="1511">
                  <c:v>73.709999999999994</c:v>
                </c:pt>
                <c:pt idx="1512">
                  <c:v>73.69</c:v>
                </c:pt>
                <c:pt idx="1513">
                  <c:v>73.69</c:v>
                </c:pt>
                <c:pt idx="1514">
                  <c:v>73.69</c:v>
                </c:pt>
                <c:pt idx="1515">
                  <c:v>73.67</c:v>
                </c:pt>
                <c:pt idx="1516">
                  <c:v>73.650000000000006</c:v>
                </c:pt>
                <c:pt idx="1517">
                  <c:v>73.64</c:v>
                </c:pt>
                <c:pt idx="1518">
                  <c:v>73.61</c:v>
                </c:pt>
                <c:pt idx="1519">
                  <c:v>73.599999999999994</c:v>
                </c:pt>
                <c:pt idx="1520">
                  <c:v>73.59</c:v>
                </c:pt>
                <c:pt idx="1521">
                  <c:v>73.569999999999993</c:v>
                </c:pt>
                <c:pt idx="1522">
                  <c:v>73.56</c:v>
                </c:pt>
                <c:pt idx="1523">
                  <c:v>73.53</c:v>
                </c:pt>
                <c:pt idx="1524">
                  <c:v>73.510000000000005</c:v>
                </c:pt>
                <c:pt idx="1525">
                  <c:v>73.489999999999995</c:v>
                </c:pt>
                <c:pt idx="1526">
                  <c:v>73.48</c:v>
                </c:pt>
                <c:pt idx="1527">
                  <c:v>73.459999999999994</c:v>
                </c:pt>
                <c:pt idx="1528">
                  <c:v>73.45</c:v>
                </c:pt>
                <c:pt idx="1529">
                  <c:v>73.45</c:v>
                </c:pt>
                <c:pt idx="1530">
                  <c:v>73.44</c:v>
                </c:pt>
                <c:pt idx="1531">
                  <c:v>73.42</c:v>
                </c:pt>
                <c:pt idx="1532">
                  <c:v>73.42</c:v>
                </c:pt>
                <c:pt idx="1533">
                  <c:v>73.41</c:v>
                </c:pt>
                <c:pt idx="1534">
                  <c:v>73.400000000000006</c:v>
                </c:pt>
                <c:pt idx="1535">
                  <c:v>73.39</c:v>
                </c:pt>
                <c:pt idx="1536">
                  <c:v>73.39</c:v>
                </c:pt>
                <c:pt idx="1537">
                  <c:v>73.38</c:v>
                </c:pt>
                <c:pt idx="1538">
                  <c:v>73.37</c:v>
                </c:pt>
                <c:pt idx="1539">
                  <c:v>73.349999999999994</c:v>
                </c:pt>
                <c:pt idx="1540">
                  <c:v>73.34</c:v>
                </c:pt>
                <c:pt idx="1541">
                  <c:v>73.319999999999993</c:v>
                </c:pt>
                <c:pt idx="1542">
                  <c:v>73.31</c:v>
                </c:pt>
                <c:pt idx="1543">
                  <c:v>73.3</c:v>
                </c:pt>
                <c:pt idx="1544">
                  <c:v>73.3</c:v>
                </c:pt>
                <c:pt idx="1545">
                  <c:v>73.28</c:v>
                </c:pt>
                <c:pt idx="1546">
                  <c:v>73.28</c:v>
                </c:pt>
                <c:pt idx="1547">
                  <c:v>73.27</c:v>
                </c:pt>
                <c:pt idx="1548">
                  <c:v>73.260000000000005</c:v>
                </c:pt>
                <c:pt idx="1549">
                  <c:v>73.260000000000005</c:v>
                </c:pt>
                <c:pt idx="1550">
                  <c:v>73.260000000000005</c:v>
                </c:pt>
                <c:pt idx="1551">
                  <c:v>73.25</c:v>
                </c:pt>
                <c:pt idx="1552">
                  <c:v>73.239999999999995</c:v>
                </c:pt>
                <c:pt idx="1553">
                  <c:v>73.25</c:v>
                </c:pt>
                <c:pt idx="1554">
                  <c:v>73.239999999999995</c:v>
                </c:pt>
                <c:pt idx="1555">
                  <c:v>73.23</c:v>
                </c:pt>
                <c:pt idx="1556">
                  <c:v>73.23</c:v>
                </c:pt>
                <c:pt idx="1557">
                  <c:v>73.22</c:v>
                </c:pt>
                <c:pt idx="1558">
                  <c:v>73.22</c:v>
                </c:pt>
                <c:pt idx="1559">
                  <c:v>73.22</c:v>
                </c:pt>
                <c:pt idx="1560">
                  <c:v>73.209999999999994</c:v>
                </c:pt>
                <c:pt idx="1561">
                  <c:v>73.19</c:v>
                </c:pt>
                <c:pt idx="1562">
                  <c:v>73.19</c:v>
                </c:pt>
                <c:pt idx="1563">
                  <c:v>73.180000000000007</c:v>
                </c:pt>
                <c:pt idx="1564">
                  <c:v>73.16</c:v>
                </c:pt>
                <c:pt idx="1565">
                  <c:v>73.150000000000006</c:v>
                </c:pt>
                <c:pt idx="1566">
                  <c:v>73.14</c:v>
                </c:pt>
                <c:pt idx="1567">
                  <c:v>73.12</c:v>
                </c:pt>
                <c:pt idx="1568">
                  <c:v>73.11</c:v>
                </c:pt>
                <c:pt idx="1569">
                  <c:v>73.09</c:v>
                </c:pt>
                <c:pt idx="1570">
                  <c:v>73.08</c:v>
                </c:pt>
                <c:pt idx="1571">
                  <c:v>73.069999999999993</c:v>
                </c:pt>
                <c:pt idx="1572">
                  <c:v>73.06</c:v>
                </c:pt>
                <c:pt idx="1573">
                  <c:v>73.05</c:v>
                </c:pt>
                <c:pt idx="1574">
                  <c:v>73.05</c:v>
                </c:pt>
                <c:pt idx="1575">
                  <c:v>73.03</c:v>
                </c:pt>
                <c:pt idx="1576">
                  <c:v>73.02</c:v>
                </c:pt>
                <c:pt idx="1577">
                  <c:v>73.02</c:v>
                </c:pt>
                <c:pt idx="1578">
                  <c:v>73.010000000000005</c:v>
                </c:pt>
                <c:pt idx="1579">
                  <c:v>72.989999999999995</c:v>
                </c:pt>
                <c:pt idx="1580">
                  <c:v>72.97</c:v>
                </c:pt>
                <c:pt idx="1581">
                  <c:v>72.959999999999994</c:v>
                </c:pt>
                <c:pt idx="1582">
                  <c:v>72.94</c:v>
                </c:pt>
                <c:pt idx="1583">
                  <c:v>72.92</c:v>
                </c:pt>
                <c:pt idx="1584">
                  <c:v>72.900000000000006</c:v>
                </c:pt>
                <c:pt idx="1585">
                  <c:v>72.88</c:v>
                </c:pt>
                <c:pt idx="1586">
                  <c:v>72.87</c:v>
                </c:pt>
                <c:pt idx="1587">
                  <c:v>72.86</c:v>
                </c:pt>
                <c:pt idx="1588">
                  <c:v>72.849999999999994</c:v>
                </c:pt>
                <c:pt idx="1589">
                  <c:v>72.83</c:v>
                </c:pt>
                <c:pt idx="1590">
                  <c:v>72.819999999999993</c:v>
                </c:pt>
                <c:pt idx="1591">
                  <c:v>72.819999999999993</c:v>
                </c:pt>
                <c:pt idx="1592">
                  <c:v>72.8</c:v>
                </c:pt>
                <c:pt idx="1593">
                  <c:v>72.78</c:v>
                </c:pt>
                <c:pt idx="1594">
                  <c:v>72.77</c:v>
                </c:pt>
                <c:pt idx="1595">
                  <c:v>72.760000000000005</c:v>
                </c:pt>
                <c:pt idx="1596">
                  <c:v>72.739999999999995</c:v>
                </c:pt>
                <c:pt idx="1597">
                  <c:v>72.73</c:v>
                </c:pt>
                <c:pt idx="1598">
                  <c:v>72.73</c:v>
                </c:pt>
                <c:pt idx="1599">
                  <c:v>72.72</c:v>
                </c:pt>
                <c:pt idx="1600">
                  <c:v>72.709999999999994</c:v>
                </c:pt>
                <c:pt idx="1601">
                  <c:v>72.7</c:v>
                </c:pt>
                <c:pt idx="1602">
                  <c:v>72.7</c:v>
                </c:pt>
                <c:pt idx="1603">
                  <c:v>72.680000000000007</c:v>
                </c:pt>
                <c:pt idx="1604">
                  <c:v>72.680000000000007</c:v>
                </c:pt>
                <c:pt idx="1605">
                  <c:v>72.66</c:v>
                </c:pt>
                <c:pt idx="1606">
                  <c:v>72.650000000000006</c:v>
                </c:pt>
                <c:pt idx="1607">
                  <c:v>72.650000000000006</c:v>
                </c:pt>
                <c:pt idx="1608">
                  <c:v>72.64</c:v>
                </c:pt>
                <c:pt idx="1609">
                  <c:v>72.64</c:v>
                </c:pt>
                <c:pt idx="1610">
                  <c:v>72.63</c:v>
                </c:pt>
                <c:pt idx="1611">
                  <c:v>72.62</c:v>
                </c:pt>
                <c:pt idx="1612">
                  <c:v>72.61</c:v>
                </c:pt>
                <c:pt idx="1613">
                  <c:v>72.61</c:v>
                </c:pt>
                <c:pt idx="1614">
                  <c:v>72.599999999999994</c:v>
                </c:pt>
                <c:pt idx="1615">
                  <c:v>72.59</c:v>
                </c:pt>
                <c:pt idx="1616">
                  <c:v>72.58</c:v>
                </c:pt>
                <c:pt idx="1617">
                  <c:v>72.569999999999993</c:v>
                </c:pt>
                <c:pt idx="1618">
                  <c:v>72.56</c:v>
                </c:pt>
                <c:pt idx="1619">
                  <c:v>72.56</c:v>
                </c:pt>
                <c:pt idx="1620">
                  <c:v>72.55</c:v>
                </c:pt>
                <c:pt idx="1621">
                  <c:v>72.540000000000006</c:v>
                </c:pt>
                <c:pt idx="1622">
                  <c:v>72.540000000000006</c:v>
                </c:pt>
                <c:pt idx="1623">
                  <c:v>72.53</c:v>
                </c:pt>
                <c:pt idx="1624">
                  <c:v>72.52</c:v>
                </c:pt>
                <c:pt idx="1625">
                  <c:v>72.510000000000005</c:v>
                </c:pt>
                <c:pt idx="1626">
                  <c:v>72.5</c:v>
                </c:pt>
                <c:pt idx="1627">
                  <c:v>72.489999999999995</c:v>
                </c:pt>
                <c:pt idx="1628">
                  <c:v>72.48</c:v>
                </c:pt>
                <c:pt idx="1629">
                  <c:v>72.47</c:v>
                </c:pt>
                <c:pt idx="1630">
                  <c:v>72.459999999999994</c:v>
                </c:pt>
                <c:pt idx="1631">
                  <c:v>72.45</c:v>
                </c:pt>
                <c:pt idx="1632">
                  <c:v>72.44</c:v>
                </c:pt>
                <c:pt idx="1633">
                  <c:v>72.430000000000007</c:v>
                </c:pt>
                <c:pt idx="1634">
                  <c:v>72.430000000000007</c:v>
                </c:pt>
                <c:pt idx="1635">
                  <c:v>72.42</c:v>
                </c:pt>
                <c:pt idx="1636">
                  <c:v>72.42</c:v>
                </c:pt>
                <c:pt idx="1637">
                  <c:v>72.41</c:v>
                </c:pt>
                <c:pt idx="1638">
                  <c:v>72.42</c:v>
                </c:pt>
                <c:pt idx="1639">
                  <c:v>72.41</c:v>
                </c:pt>
                <c:pt idx="1640">
                  <c:v>72.41</c:v>
                </c:pt>
                <c:pt idx="1641">
                  <c:v>72.400000000000006</c:v>
                </c:pt>
                <c:pt idx="1642">
                  <c:v>72.400000000000006</c:v>
                </c:pt>
                <c:pt idx="1643">
                  <c:v>72.39</c:v>
                </c:pt>
                <c:pt idx="1644">
                  <c:v>72.38</c:v>
                </c:pt>
                <c:pt idx="1645">
                  <c:v>72.38</c:v>
                </c:pt>
                <c:pt idx="1646">
                  <c:v>72.37</c:v>
                </c:pt>
                <c:pt idx="1647">
                  <c:v>72.36</c:v>
                </c:pt>
                <c:pt idx="1648">
                  <c:v>72.36</c:v>
                </c:pt>
                <c:pt idx="1649">
                  <c:v>72.36</c:v>
                </c:pt>
                <c:pt idx="1650">
                  <c:v>72.36</c:v>
                </c:pt>
                <c:pt idx="1651">
                  <c:v>72.37</c:v>
                </c:pt>
                <c:pt idx="1652">
                  <c:v>72.37</c:v>
                </c:pt>
                <c:pt idx="1653">
                  <c:v>72.36</c:v>
                </c:pt>
                <c:pt idx="1654">
                  <c:v>72.37</c:v>
                </c:pt>
                <c:pt idx="1655">
                  <c:v>72.37</c:v>
                </c:pt>
                <c:pt idx="1656">
                  <c:v>72.38</c:v>
                </c:pt>
                <c:pt idx="1657">
                  <c:v>72.37</c:v>
                </c:pt>
                <c:pt idx="1658">
                  <c:v>72.37</c:v>
                </c:pt>
                <c:pt idx="1659">
                  <c:v>72.37</c:v>
                </c:pt>
                <c:pt idx="1660">
                  <c:v>72.36</c:v>
                </c:pt>
                <c:pt idx="1661">
                  <c:v>72.36</c:v>
                </c:pt>
                <c:pt idx="1662">
                  <c:v>72.349999999999994</c:v>
                </c:pt>
                <c:pt idx="1663">
                  <c:v>72.34</c:v>
                </c:pt>
                <c:pt idx="1664">
                  <c:v>72.34</c:v>
                </c:pt>
                <c:pt idx="1665">
                  <c:v>72.34</c:v>
                </c:pt>
                <c:pt idx="1666">
                  <c:v>72.34</c:v>
                </c:pt>
                <c:pt idx="1667">
                  <c:v>72.34</c:v>
                </c:pt>
                <c:pt idx="1668">
                  <c:v>72.349999999999994</c:v>
                </c:pt>
                <c:pt idx="1669">
                  <c:v>72.349999999999994</c:v>
                </c:pt>
                <c:pt idx="1670">
                  <c:v>72.349999999999994</c:v>
                </c:pt>
                <c:pt idx="1671">
                  <c:v>72.36</c:v>
                </c:pt>
                <c:pt idx="1672">
                  <c:v>72.349999999999994</c:v>
                </c:pt>
                <c:pt idx="1673">
                  <c:v>72.36</c:v>
                </c:pt>
                <c:pt idx="1674">
                  <c:v>72.349999999999994</c:v>
                </c:pt>
                <c:pt idx="1675">
                  <c:v>72.349999999999994</c:v>
                </c:pt>
                <c:pt idx="1676">
                  <c:v>72.349999999999994</c:v>
                </c:pt>
                <c:pt idx="1677">
                  <c:v>72.34</c:v>
                </c:pt>
                <c:pt idx="1678">
                  <c:v>72.34</c:v>
                </c:pt>
                <c:pt idx="1679">
                  <c:v>72.34</c:v>
                </c:pt>
                <c:pt idx="1680">
                  <c:v>72.33</c:v>
                </c:pt>
                <c:pt idx="1681">
                  <c:v>72.34</c:v>
                </c:pt>
                <c:pt idx="1682">
                  <c:v>72.34</c:v>
                </c:pt>
                <c:pt idx="1683">
                  <c:v>72.34</c:v>
                </c:pt>
                <c:pt idx="1684">
                  <c:v>72.34</c:v>
                </c:pt>
                <c:pt idx="1685">
                  <c:v>72.34</c:v>
                </c:pt>
                <c:pt idx="1686">
                  <c:v>72.33</c:v>
                </c:pt>
                <c:pt idx="1687">
                  <c:v>72.33</c:v>
                </c:pt>
                <c:pt idx="1688">
                  <c:v>72.33</c:v>
                </c:pt>
                <c:pt idx="1689">
                  <c:v>72.319999999999993</c:v>
                </c:pt>
                <c:pt idx="1690">
                  <c:v>72.319999999999993</c:v>
                </c:pt>
                <c:pt idx="1691">
                  <c:v>72.319999999999993</c:v>
                </c:pt>
                <c:pt idx="1692">
                  <c:v>72.319999999999993</c:v>
                </c:pt>
                <c:pt idx="1693">
                  <c:v>72.319999999999993</c:v>
                </c:pt>
                <c:pt idx="1694">
                  <c:v>72.31</c:v>
                </c:pt>
                <c:pt idx="1695">
                  <c:v>72.319999999999993</c:v>
                </c:pt>
                <c:pt idx="1696">
                  <c:v>72.31</c:v>
                </c:pt>
                <c:pt idx="1697">
                  <c:v>72.31</c:v>
                </c:pt>
                <c:pt idx="1698">
                  <c:v>72.3</c:v>
                </c:pt>
                <c:pt idx="1699">
                  <c:v>72.3</c:v>
                </c:pt>
                <c:pt idx="1700">
                  <c:v>72.3</c:v>
                </c:pt>
                <c:pt idx="1701">
                  <c:v>72.3</c:v>
                </c:pt>
                <c:pt idx="1702">
                  <c:v>72.290000000000006</c:v>
                </c:pt>
                <c:pt idx="1703">
                  <c:v>72.28</c:v>
                </c:pt>
                <c:pt idx="1704">
                  <c:v>72.290000000000006</c:v>
                </c:pt>
                <c:pt idx="1705">
                  <c:v>72.27</c:v>
                </c:pt>
                <c:pt idx="1706">
                  <c:v>72.27</c:v>
                </c:pt>
                <c:pt idx="1707">
                  <c:v>72.260000000000005</c:v>
                </c:pt>
                <c:pt idx="1708">
                  <c:v>72.25</c:v>
                </c:pt>
                <c:pt idx="1709">
                  <c:v>72.23</c:v>
                </c:pt>
                <c:pt idx="1710">
                  <c:v>72.22</c:v>
                </c:pt>
                <c:pt idx="1711">
                  <c:v>72.209999999999994</c:v>
                </c:pt>
                <c:pt idx="1712">
                  <c:v>72.2</c:v>
                </c:pt>
                <c:pt idx="1713">
                  <c:v>72.19</c:v>
                </c:pt>
                <c:pt idx="1714">
                  <c:v>72.180000000000007</c:v>
                </c:pt>
                <c:pt idx="1715">
                  <c:v>72.17</c:v>
                </c:pt>
                <c:pt idx="1716">
                  <c:v>72.16</c:v>
                </c:pt>
                <c:pt idx="1717">
                  <c:v>72.150000000000006</c:v>
                </c:pt>
                <c:pt idx="1718">
                  <c:v>72.14</c:v>
                </c:pt>
                <c:pt idx="1719">
                  <c:v>72.13</c:v>
                </c:pt>
                <c:pt idx="1720">
                  <c:v>72.11</c:v>
                </c:pt>
                <c:pt idx="1721">
                  <c:v>72.11</c:v>
                </c:pt>
                <c:pt idx="1722">
                  <c:v>72.099999999999994</c:v>
                </c:pt>
                <c:pt idx="1723">
                  <c:v>72.09</c:v>
                </c:pt>
                <c:pt idx="1724">
                  <c:v>72.09</c:v>
                </c:pt>
                <c:pt idx="1725">
                  <c:v>72.08</c:v>
                </c:pt>
                <c:pt idx="1726">
                  <c:v>72.069999999999993</c:v>
                </c:pt>
                <c:pt idx="1727">
                  <c:v>72.069999999999993</c:v>
                </c:pt>
                <c:pt idx="1728">
                  <c:v>72.069999999999993</c:v>
                </c:pt>
                <c:pt idx="1729">
                  <c:v>72.08</c:v>
                </c:pt>
                <c:pt idx="1730">
                  <c:v>72.08</c:v>
                </c:pt>
                <c:pt idx="1731">
                  <c:v>72.08</c:v>
                </c:pt>
                <c:pt idx="1732">
                  <c:v>72.08</c:v>
                </c:pt>
                <c:pt idx="1733">
                  <c:v>72.08</c:v>
                </c:pt>
                <c:pt idx="1734">
                  <c:v>72.08</c:v>
                </c:pt>
                <c:pt idx="1735">
                  <c:v>72.069999999999993</c:v>
                </c:pt>
                <c:pt idx="1736">
                  <c:v>72.06</c:v>
                </c:pt>
                <c:pt idx="1737">
                  <c:v>72.040000000000006</c:v>
                </c:pt>
                <c:pt idx="1738">
                  <c:v>72.010000000000005</c:v>
                </c:pt>
                <c:pt idx="1739">
                  <c:v>71.989999999999995</c:v>
                </c:pt>
                <c:pt idx="1740">
                  <c:v>71.95</c:v>
                </c:pt>
                <c:pt idx="1741">
                  <c:v>71.92</c:v>
                </c:pt>
                <c:pt idx="1742">
                  <c:v>71.88</c:v>
                </c:pt>
                <c:pt idx="1743">
                  <c:v>71.84</c:v>
                </c:pt>
                <c:pt idx="1744">
                  <c:v>71.790000000000006</c:v>
                </c:pt>
                <c:pt idx="1745">
                  <c:v>71.75</c:v>
                </c:pt>
                <c:pt idx="1746">
                  <c:v>71.7</c:v>
                </c:pt>
                <c:pt idx="1747">
                  <c:v>71.650000000000006</c:v>
                </c:pt>
                <c:pt idx="1748">
                  <c:v>71.59</c:v>
                </c:pt>
                <c:pt idx="1749">
                  <c:v>71.55</c:v>
                </c:pt>
                <c:pt idx="1750">
                  <c:v>71.5</c:v>
                </c:pt>
                <c:pt idx="1751">
                  <c:v>71.45</c:v>
                </c:pt>
                <c:pt idx="1752">
                  <c:v>71.400000000000006</c:v>
                </c:pt>
                <c:pt idx="1753">
                  <c:v>71.349999999999994</c:v>
                </c:pt>
                <c:pt idx="1754">
                  <c:v>71.3</c:v>
                </c:pt>
                <c:pt idx="1755">
                  <c:v>71.25</c:v>
                </c:pt>
                <c:pt idx="1756">
                  <c:v>71.2</c:v>
                </c:pt>
                <c:pt idx="1757">
                  <c:v>71.16</c:v>
                </c:pt>
                <c:pt idx="1758">
                  <c:v>71.13</c:v>
                </c:pt>
                <c:pt idx="1759">
                  <c:v>71.09</c:v>
                </c:pt>
                <c:pt idx="1760">
                  <c:v>71.06</c:v>
                </c:pt>
                <c:pt idx="1761">
                  <c:v>71.03</c:v>
                </c:pt>
                <c:pt idx="1762">
                  <c:v>71.010000000000005</c:v>
                </c:pt>
                <c:pt idx="1763">
                  <c:v>70.989999999999995</c:v>
                </c:pt>
                <c:pt idx="1764">
                  <c:v>70.97</c:v>
                </c:pt>
                <c:pt idx="1765">
                  <c:v>70.95</c:v>
                </c:pt>
                <c:pt idx="1766">
                  <c:v>70.94</c:v>
                </c:pt>
                <c:pt idx="1767">
                  <c:v>70.92</c:v>
                </c:pt>
                <c:pt idx="1768">
                  <c:v>70.91</c:v>
                </c:pt>
                <c:pt idx="1769">
                  <c:v>70.89</c:v>
                </c:pt>
                <c:pt idx="1770">
                  <c:v>70.88</c:v>
                </c:pt>
                <c:pt idx="1771">
                  <c:v>70.86</c:v>
                </c:pt>
                <c:pt idx="1772">
                  <c:v>70.84</c:v>
                </c:pt>
                <c:pt idx="1773">
                  <c:v>70.83</c:v>
                </c:pt>
                <c:pt idx="1774">
                  <c:v>70.81</c:v>
                </c:pt>
                <c:pt idx="1775">
                  <c:v>70.8</c:v>
                </c:pt>
                <c:pt idx="1776">
                  <c:v>70.78</c:v>
                </c:pt>
                <c:pt idx="1777">
                  <c:v>70.760000000000005</c:v>
                </c:pt>
                <c:pt idx="1778">
                  <c:v>70.75</c:v>
                </c:pt>
                <c:pt idx="1779">
                  <c:v>70.73</c:v>
                </c:pt>
                <c:pt idx="1780">
                  <c:v>70.709999999999994</c:v>
                </c:pt>
                <c:pt idx="1781">
                  <c:v>70.7</c:v>
                </c:pt>
                <c:pt idx="1782">
                  <c:v>70.69</c:v>
                </c:pt>
                <c:pt idx="1783">
                  <c:v>70.67</c:v>
                </c:pt>
                <c:pt idx="1784">
                  <c:v>70.66</c:v>
                </c:pt>
                <c:pt idx="1785">
                  <c:v>70.66</c:v>
                </c:pt>
                <c:pt idx="1786">
                  <c:v>70.64</c:v>
                </c:pt>
                <c:pt idx="1787">
                  <c:v>70.61</c:v>
                </c:pt>
                <c:pt idx="1788">
                  <c:v>70.599999999999994</c:v>
                </c:pt>
                <c:pt idx="1789">
                  <c:v>70.58</c:v>
                </c:pt>
                <c:pt idx="1790">
                  <c:v>70.569999999999993</c:v>
                </c:pt>
                <c:pt idx="1791">
                  <c:v>70.56</c:v>
                </c:pt>
                <c:pt idx="1792">
                  <c:v>70.55</c:v>
                </c:pt>
                <c:pt idx="1793">
                  <c:v>70.55</c:v>
                </c:pt>
                <c:pt idx="1794">
                  <c:v>70.540000000000006</c:v>
                </c:pt>
                <c:pt idx="1795">
                  <c:v>70.540000000000006</c:v>
                </c:pt>
                <c:pt idx="1796">
                  <c:v>70.540000000000006</c:v>
                </c:pt>
                <c:pt idx="1797">
                  <c:v>70.540000000000006</c:v>
                </c:pt>
                <c:pt idx="1798">
                  <c:v>70.53</c:v>
                </c:pt>
                <c:pt idx="1799">
                  <c:v>70.52</c:v>
                </c:pt>
                <c:pt idx="1800">
                  <c:v>70.52</c:v>
                </c:pt>
                <c:pt idx="1801">
                  <c:v>70.53</c:v>
                </c:pt>
                <c:pt idx="1802">
                  <c:v>70.52</c:v>
                </c:pt>
                <c:pt idx="1803">
                  <c:v>70.5</c:v>
                </c:pt>
                <c:pt idx="1804">
                  <c:v>70.5</c:v>
                </c:pt>
                <c:pt idx="1805">
                  <c:v>70.489999999999995</c:v>
                </c:pt>
                <c:pt idx="1806">
                  <c:v>70.48</c:v>
                </c:pt>
                <c:pt idx="1807">
                  <c:v>70.47</c:v>
                </c:pt>
                <c:pt idx="1808">
                  <c:v>70.45</c:v>
                </c:pt>
                <c:pt idx="1809">
                  <c:v>70.44</c:v>
                </c:pt>
                <c:pt idx="1810">
                  <c:v>70.430000000000007</c:v>
                </c:pt>
                <c:pt idx="1811">
                  <c:v>70.42</c:v>
                </c:pt>
                <c:pt idx="1812">
                  <c:v>70.400000000000006</c:v>
                </c:pt>
                <c:pt idx="1813">
                  <c:v>70.39</c:v>
                </c:pt>
                <c:pt idx="1814">
                  <c:v>70.38</c:v>
                </c:pt>
                <c:pt idx="1815">
                  <c:v>70.36</c:v>
                </c:pt>
                <c:pt idx="1816">
                  <c:v>70.349999999999994</c:v>
                </c:pt>
                <c:pt idx="1817">
                  <c:v>70.34</c:v>
                </c:pt>
                <c:pt idx="1818">
                  <c:v>70.319999999999993</c:v>
                </c:pt>
                <c:pt idx="1819">
                  <c:v>70.31</c:v>
                </c:pt>
                <c:pt idx="1820">
                  <c:v>70.290000000000006</c:v>
                </c:pt>
                <c:pt idx="1821">
                  <c:v>70.27</c:v>
                </c:pt>
                <c:pt idx="1822">
                  <c:v>70.25</c:v>
                </c:pt>
                <c:pt idx="1823">
                  <c:v>70.23</c:v>
                </c:pt>
                <c:pt idx="1824">
                  <c:v>70.209999999999994</c:v>
                </c:pt>
                <c:pt idx="1825">
                  <c:v>70.19</c:v>
                </c:pt>
                <c:pt idx="1826">
                  <c:v>70.17</c:v>
                </c:pt>
                <c:pt idx="1827">
                  <c:v>70.17</c:v>
                </c:pt>
                <c:pt idx="1828">
                  <c:v>70.16</c:v>
                </c:pt>
                <c:pt idx="1829">
                  <c:v>70.150000000000006</c:v>
                </c:pt>
                <c:pt idx="1830">
                  <c:v>70.13</c:v>
                </c:pt>
                <c:pt idx="1831">
                  <c:v>70.12</c:v>
                </c:pt>
                <c:pt idx="1832">
                  <c:v>70.11</c:v>
                </c:pt>
                <c:pt idx="1833">
                  <c:v>70.099999999999994</c:v>
                </c:pt>
                <c:pt idx="1834">
                  <c:v>70.09</c:v>
                </c:pt>
                <c:pt idx="1835">
                  <c:v>70.08</c:v>
                </c:pt>
                <c:pt idx="1836">
                  <c:v>70.08</c:v>
                </c:pt>
                <c:pt idx="1837">
                  <c:v>70.06</c:v>
                </c:pt>
                <c:pt idx="1838">
                  <c:v>70.05</c:v>
                </c:pt>
                <c:pt idx="1839">
                  <c:v>70.040000000000006</c:v>
                </c:pt>
                <c:pt idx="1840">
                  <c:v>70.040000000000006</c:v>
                </c:pt>
                <c:pt idx="1841">
                  <c:v>70.03</c:v>
                </c:pt>
                <c:pt idx="1842">
                  <c:v>70.03</c:v>
                </c:pt>
                <c:pt idx="1843">
                  <c:v>70.02</c:v>
                </c:pt>
                <c:pt idx="1844">
                  <c:v>70.010000000000005</c:v>
                </c:pt>
                <c:pt idx="1845">
                  <c:v>70.010000000000005</c:v>
                </c:pt>
                <c:pt idx="1846">
                  <c:v>70</c:v>
                </c:pt>
                <c:pt idx="1847">
                  <c:v>70</c:v>
                </c:pt>
                <c:pt idx="1848">
                  <c:v>70.010000000000005</c:v>
                </c:pt>
                <c:pt idx="1849">
                  <c:v>69.989999999999995</c:v>
                </c:pt>
                <c:pt idx="1850">
                  <c:v>69.989999999999995</c:v>
                </c:pt>
                <c:pt idx="1851">
                  <c:v>69.989999999999995</c:v>
                </c:pt>
                <c:pt idx="1852">
                  <c:v>69.98</c:v>
                </c:pt>
                <c:pt idx="1853">
                  <c:v>69.98</c:v>
                </c:pt>
                <c:pt idx="1854">
                  <c:v>69.98</c:v>
                </c:pt>
                <c:pt idx="1855">
                  <c:v>69.97</c:v>
                </c:pt>
                <c:pt idx="1856">
                  <c:v>69.97</c:v>
                </c:pt>
                <c:pt idx="1857">
                  <c:v>69.97</c:v>
                </c:pt>
                <c:pt idx="1858">
                  <c:v>69.95</c:v>
                </c:pt>
                <c:pt idx="1859">
                  <c:v>69.95</c:v>
                </c:pt>
                <c:pt idx="1860">
                  <c:v>69.95</c:v>
                </c:pt>
                <c:pt idx="1861">
                  <c:v>69.95</c:v>
                </c:pt>
                <c:pt idx="1862">
                  <c:v>69.94</c:v>
                </c:pt>
                <c:pt idx="1863">
                  <c:v>69.95</c:v>
                </c:pt>
                <c:pt idx="1864">
                  <c:v>69.94</c:v>
                </c:pt>
                <c:pt idx="1865">
                  <c:v>69.94</c:v>
                </c:pt>
                <c:pt idx="1866">
                  <c:v>69.94</c:v>
                </c:pt>
                <c:pt idx="1867">
                  <c:v>69.92</c:v>
                </c:pt>
                <c:pt idx="1868">
                  <c:v>69.91</c:v>
                </c:pt>
                <c:pt idx="1869">
                  <c:v>69.900000000000006</c:v>
                </c:pt>
                <c:pt idx="1870">
                  <c:v>69.900000000000006</c:v>
                </c:pt>
                <c:pt idx="1871">
                  <c:v>69.900000000000006</c:v>
                </c:pt>
                <c:pt idx="1872">
                  <c:v>69.88</c:v>
                </c:pt>
                <c:pt idx="1873">
                  <c:v>69.87</c:v>
                </c:pt>
                <c:pt idx="1874">
                  <c:v>69.87</c:v>
                </c:pt>
                <c:pt idx="1875">
                  <c:v>69.86</c:v>
                </c:pt>
                <c:pt idx="1876">
                  <c:v>69.84</c:v>
                </c:pt>
                <c:pt idx="1877">
                  <c:v>69.83</c:v>
                </c:pt>
                <c:pt idx="1878">
                  <c:v>69.83</c:v>
                </c:pt>
                <c:pt idx="1879">
                  <c:v>69.81</c:v>
                </c:pt>
                <c:pt idx="1880">
                  <c:v>69.81</c:v>
                </c:pt>
                <c:pt idx="1881">
                  <c:v>69.8</c:v>
                </c:pt>
                <c:pt idx="1882">
                  <c:v>69.790000000000006</c:v>
                </c:pt>
                <c:pt idx="1883">
                  <c:v>69.78</c:v>
                </c:pt>
                <c:pt idx="1884">
                  <c:v>69.77</c:v>
                </c:pt>
                <c:pt idx="1885">
                  <c:v>69.75</c:v>
                </c:pt>
                <c:pt idx="1886">
                  <c:v>69.739999999999995</c:v>
                </c:pt>
                <c:pt idx="1887">
                  <c:v>69.73</c:v>
                </c:pt>
                <c:pt idx="1888">
                  <c:v>69.72</c:v>
                </c:pt>
                <c:pt idx="1889">
                  <c:v>69.709999999999994</c:v>
                </c:pt>
                <c:pt idx="1890">
                  <c:v>69.7</c:v>
                </c:pt>
                <c:pt idx="1891">
                  <c:v>69.69</c:v>
                </c:pt>
                <c:pt idx="1892">
                  <c:v>69.67</c:v>
                </c:pt>
                <c:pt idx="1893">
                  <c:v>69.66</c:v>
                </c:pt>
                <c:pt idx="1894">
                  <c:v>69.66</c:v>
                </c:pt>
                <c:pt idx="1895">
                  <c:v>69.64</c:v>
                </c:pt>
                <c:pt idx="1896">
                  <c:v>69.64</c:v>
                </c:pt>
                <c:pt idx="1897">
                  <c:v>69.62</c:v>
                </c:pt>
                <c:pt idx="1898">
                  <c:v>69.61</c:v>
                </c:pt>
                <c:pt idx="1899">
                  <c:v>69.59</c:v>
                </c:pt>
                <c:pt idx="1900">
                  <c:v>69.569999999999993</c:v>
                </c:pt>
                <c:pt idx="1901">
                  <c:v>69.56</c:v>
                </c:pt>
                <c:pt idx="1902">
                  <c:v>69.540000000000006</c:v>
                </c:pt>
                <c:pt idx="1903">
                  <c:v>69.53</c:v>
                </c:pt>
                <c:pt idx="1904">
                  <c:v>69.510000000000005</c:v>
                </c:pt>
                <c:pt idx="1905">
                  <c:v>69.5</c:v>
                </c:pt>
                <c:pt idx="1906">
                  <c:v>69.48</c:v>
                </c:pt>
                <c:pt idx="1907">
                  <c:v>69.459999999999994</c:v>
                </c:pt>
                <c:pt idx="1908">
                  <c:v>69.45</c:v>
                </c:pt>
                <c:pt idx="1909">
                  <c:v>69.430000000000007</c:v>
                </c:pt>
                <c:pt idx="1910">
                  <c:v>69.41</c:v>
                </c:pt>
                <c:pt idx="1911">
                  <c:v>69.41</c:v>
                </c:pt>
                <c:pt idx="1912">
                  <c:v>69.400000000000006</c:v>
                </c:pt>
                <c:pt idx="1913">
                  <c:v>69.400000000000006</c:v>
                </c:pt>
                <c:pt idx="1914">
                  <c:v>69.38</c:v>
                </c:pt>
                <c:pt idx="1915">
                  <c:v>69.38</c:v>
                </c:pt>
                <c:pt idx="1916">
                  <c:v>69.37</c:v>
                </c:pt>
                <c:pt idx="1917">
                  <c:v>69.36</c:v>
                </c:pt>
                <c:pt idx="1918">
                  <c:v>69.34</c:v>
                </c:pt>
                <c:pt idx="1919">
                  <c:v>69.33</c:v>
                </c:pt>
                <c:pt idx="1920">
                  <c:v>69.319999999999993</c:v>
                </c:pt>
                <c:pt idx="1921">
                  <c:v>69.3</c:v>
                </c:pt>
                <c:pt idx="1922">
                  <c:v>69.290000000000006</c:v>
                </c:pt>
                <c:pt idx="1923">
                  <c:v>69.28</c:v>
                </c:pt>
                <c:pt idx="1924">
                  <c:v>69.27</c:v>
                </c:pt>
                <c:pt idx="1925">
                  <c:v>69.25</c:v>
                </c:pt>
                <c:pt idx="1926">
                  <c:v>69.239999999999995</c:v>
                </c:pt>
                <c:pt idx="1927">
                  <c:v>69.22</c:v>
                </c:pt>
                <c:pt idx="1928">
                  <c:v>69.2</c:v>
                </c:pt>
                <c:pt idx="1929">
                  <c:v>69.2</c:v>
                </c:pt>
                <c:pt idx="1930">
                  <c:v>69.180000000000007</c:v>
                </c:pt>
                <c:pt idx="1931">
                  <c:v>69.180000000000007</c:v>
                </c:pt>
                <c:pt idx="1932">
                  <c:v>69.16</c:v>
                </c:pt>
                <c:pt idx="1933">
                  <c:v>69.150000000000006</c:v>
                </c:pt>
                <c:pt idx="1934">
                  <c:v>69.14</c:v>
                </c:pt>
                <c:pt idx="1935">
                  <c:v>69.12</c:v>
                </c:pt>
                <c:pt idx="1936">
                  <c:v>69.09</c:v>
                </c:pt>
                <c:pt idx="1937">
                  <c:v>69.08</c:v>
                </c:pt>
                <c:pt idx="1938">
                  <c:v>69.06</c:v>
                </c:pt>
                <c:pt idx="1939">
                  <c:v>69.040000000000006</c:v>
                </c:pt>
                <c:pt idx="1940">
                  <c:v>69.02</c:v>
                </c:pt>
                <c:pt idx="1941">
                  <c:v>69.010000000000005</c:v>
                </c:pt>
                <c:pt idx="1942">
                  <c:v>69.010000000000005</c:v>
                </c:pt>
                <c:pt idx="1943">
                  <c:v>69</c:v>
                </c:pt>
                <c:pt idx="1944">
                  <c:v>68.989999999999995</c:v>
                </c:pt>
                <c:pt idx="1945">
                  <c:v>68.97</c:v>
                </c:pt>
                <c:pt idx="1946">
                  <c:v>68.959999999999994</c:v>
                </c:pt>
                <c:pt idx="1947">
                  <c:v>68.94</c:v>
                </c:pt>
                <c:pt idx="1948">
                  <c:v>68.930000000000007</c:v>
                </c:pt>
                <c:pt idx="1949">
                  <c:v>68.930000000000007</c:v>
                </c:pt>
                <c:pt idx="1950">
                  <c:v>68.91</c:v>
                </c:pt>
                <c:pt idx="1951">
                  <c:v>68.91</c:v>
                </c:pt>
                <c:pt idx="1952">
                  <c:v>68.91</c:v>
                </c:pt>
                <c:pt idx="1953">
                  <c:v>68.900000000000006</c:v>
                </c:pt>
                <c:pt idx="1954">
                  <c:v>68.900000000000006</c:v>
                </c:pt>
                <c:pt idx="1955">
                  <c:v>68.89</c:v>
                </c:pt>
                <c:pt idx="1956">
                  <c:v>68.89</c:v>
                </c:pt>
                <c:pt idx="1957">
                  <c:v>68.88</c:v>
                </c:pt>
                <c:pt idx="1958">
                  <c:v>68.87</c:v>
                </c:pt>
                <c:pt idx="1959">
                  <c:v>68.87</c:v>
                </c:pt>
                <c:pt idx="1960">
                  <c:v>68.86</c:v>
                </c:pt>
                <c:pt idx="1961">
                  <c:v>68.86</c:v>
                </c:pt>
                <c:pt idx="1962">
                  <c:v>68.849999999999994</c:v>
                </c:pt>
                <c:pt idx="1963">
                  <c:v>68.849999999999994</c:v>
                </c:pt>
                <c:pt idx="1964">
                  <c:v>68.84</c:v>
                </c:pt>
                <c:pt idx="1965">
                  <c:v>68.84</c:v>
                </c:pt>
                <c:pt idx="1966">
                  <c:v>68.819999999999993</c:v>
                </c:pt>
                <c:pt idx="1967">
                  <c:v>68.819999999999993</c:v>
                </c:pt>
                <c:pt idx="1968">
                  <c:v>68.81</c:v>
                </c:pt>
                <c:pt idx="1969">
                  <c:v>68.790000000000006</c:v>
                </c:pt>
                <c:pt idx="1970">
                  <c:v>68.78</c:v>
                </c:pt>
                <c:pt idx="1971">
                  <c:v>68.78</c:v>
                </c:pt>
                <c:pt idx="1972">
                  <c:v>68.77</c:v>
                </c:pt>
                <c:pt idx="1973">
                  <c:v>68.75</c:v>
                </c:pt>
                <c:pt idx="1974">
                  <c:v>68.73</c:v>
                </c:pt>
                <c:pt idx="1975">
                  <c:v>68.709999999999994</c:v>
                </c:pt>
                <c:pt idx="1976">
                  <c:v>68.680000000000007</c:v>
                </c:pt>
                <c:pt idx="1977">
                  <c:v>68.66</c:v>
                </c:pt>
                <c:pt idx="1978">
                  <c:v>68.64</c:v>
                </c:pt>
                <c:pt idx="1979">
                  <c:v>68.63</c:v>
                </c:pt>
                <c:pt idx="1980">
                  <c:v>68.61</c:v>
                </c:pt>
                <c:pt idx="1981">
                  <c:v>68.599999999999994</c:v>
                </c:pt>
                <c:pt idx="1982">
                  <c:v>68.59</c:v>
                </c:pt>
                <c:pt idx="1983">
                  <c:v>68.569999999999993</c:v>
                </c:pt>
                <c:pt idx="1984">
                  <c:v>68.55</c:v>
                </c:pt>
                <c:pt idx="1985">
                  <c:v>68.55</c:v>
                </c:pt>
                <c:pt idx="1986">
                  <c:v>68.540000000000006</c:v>
                </c:pt>
                <c:pt idx="1987">
                  <c:v>68.53</c:v>
                </c:pt>
                <c:pt idx="1988">
                  <c:v>68.540000000000006</c:v>
                </c:pt>
                <c:pt idx="1989">
                  <c:v>68.53</c:v>
                </c:pt>
                <c:pt idx="1990">
                  <c:v>68.53</c:v>
                </c:pt>
                <c:pt idx="1991">
                  <c:v>68.53</c:v>
                </c:pt>
                <c:pt idx="1992">
                  <c:v>68.540000000000006</c:v>
                </c:pt>
                <c:pt idx="1993">
                  <c:v>68.540000000000006</c:v>
                </c:pt>
                <c:pt idx="1994">
                  <c:v>68.540000000000006</c:v>
                </c:pt>
                <c:pt idx="1995">
                  <c:v>68.53</c:v>
                </c:pt>
                <c:pt idx="1996">
                  <c:v>68.510000000000005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B-BB4A-433D-9EA2-F594672705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53243184"/>
        <c:axId val="1753242352"/>
      </c:lineChart>
      <c:catAx>
        <c:axId val="175324318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753242352"/>
        <c:crosses val="autoZero"/>
        <c:auto val="1"/>
        <c:lblAlgn val="ctr"/>
        <c:lblOffset val="100"/>
        <c:noMultiLvlLbl val="0"/>
      </c:catAx>
      <c:valAx>
        <c:axId val="17532423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753243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/>
              <a:t>成功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成功作圖!$A$1</c:f>
              <c:strCache>
                <c:ptCount val="1"/>
                <c:pt idx="0">
                  <c:v>第一次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成功作圖!$A$2:$A$3006</c:f>
              <c:numCache>
                <c:formatCode>General</c:formatCode>
                <c:ptCount val="3005"/>
                <c:pt idx="0">
                  <c:v>-37.270000000000003</c:v>
                </c:pt>
                <c:pt idx="1">
                  <c:v>-1.86</c:v>
                </c:pt>
                <c:pt idx="2">
                  <c:v>-1.49</c:v>
                </c:pt>
                <c:pt idx="3">
                  <c:v>-45.51</c:v>
                </c:pt>
                <c:pt idx="4">
                  <c:v>44.51</c:v>
                </c:pt>
                <c:pt idx="5">
                  <c:v>43.64</c:v>
                </c:pt>
                <c:pt idx="6">
                  <c:v>-3.29</c:v>
                </c:pt>
                <c:pt idx="7">
                  <c:v>51.5</c:v>
                </c:pt>
                <c:pt idx="8">
                  <c:v>34.35</c:v>
                </c:pt>
                <c:pt idx="9">
                  <c:v>31.85</c:v>
                </c:pt>
                <c:pt idx="10">
                  <c:v>7.61</c:v>
                </c:pt>
                <c:pt idx="11">
                  <c:v>-18.62</c:v>
                </c:pt>
                <c:pt idx="12">
                  <c:v>5.63</c:v>
                </c:pt>
                <c:pt idx="13">
                  <c:v>60.88</c:v>
                </c:pt>
                <c:pt idx="14">
                  <c:v>59.04</c:v>
                </c:pt>
                <c:pt idx="15">
                  <c:v>-24.54</c:v>
                </c:pt>
                <c:pt idx="16">
                  <c:v>-78.34</c:v>
                </c:pt>
                <c:pt idx="17">
                  <c:v>-70.64</c:v>
                </c:pt>
                <c:pt idx="18">
                  <c:v>-69.709999999999994</c:v>
                </c:pt>
                <c:pt idx="19">
                  <c:v>-68.81</c:v>
                </c:pt>
                <c:pt idx="20">
                  <c:v>-68.069999999999993</c:v>
                </c:pt>
                <c:pt idx="21">
                  <c:v>-67.38</c:v>
                </c:pt>
                <c:pt idx="22">
                  <c:v>-66.81</c:v>
                </c:pt>
                <c:pt idx="23">
                  <c:v>-66.2</c:v>
                </c:pt>
                <c:pt idx="24">
                  <c:v>-65.53</c:v>
                </c:pt>
                <c:pt idx="25">
                  <c:v>-64.83</c:v>
                </c:pt>
                <c:pt idx="26">
                  <c:v>-63.95</c:v>
                </c:pt>
                <c:pt idx="27">
                  <c:v>-63.13</c:v>
                </c:pt>
                <c:pt idx="28">
                  <c:v>-62.3</c:v>
                </c:pt>
                <c:pt idx="29">
                  <c:v>-61.53</c:v>
                </c:pt>
                <c:pt idx="30">
                  <c:v>-60.85</c:v>
                </c:pt>
                <c:pt idx="31">
                  <c:v>-60.16</c:v>
                </c:pt>
                <c:pt idx="32">
                  <c:v>-59.51</c:v>
                </c:pt>
                <c:pt idx="33">
                  <c:v>-58.88</c:v>
                </c:pt>
                <c:pt idx="34">
                  <c:v>-58.28</c:v>
                </c:pt>
                <c:pt idx="35">
                  <c:v>-57.72</c:v>
                </c:pt>
                <c:pt idx="36">
                  <c:v>-57.1</c:v>
                </c:pt>
                <c:pt idx="37">
                  <c:v>-56.56</c:v>
                </c:pt>
                <c:pt idx="38">
                  <c:v>-55.97</c:v>
                </c:pt>
                <c:pt idx="39">
                  <c:v>-55.6</c:v>
                </c:pt>
                <c:pt idx="40">
                  <c:v>-55.32</c:v>
                </c:pt>
                <c:pt idx="41">
                  <c:v>-55.05</c:v>
                </c:pt>
                <c:pt idx="42">
                  <c:v>-54.87</c:v>
                </c:pt>
                <c:pt idx="43">
                  <c:v>-54.78</c:v>
                </c:pt>
                <c:pt idx="44">
                  <c:v>-54.65</c:v>
                </c:pt>
                <c:pt idx="45">
                  <c:v>-54.57</c:v>
                </c:pt>
                <c:pt idx="46">
                  <c:v>-54.43</c:v>
                </c:pt>
                <c:pt idx="47">
                  <c:v>-54.32</c:v>
                </c:pt>
                <c:pt idx="48">
                  <c:v>-54.08</c:v>
                </c:pt>
                <c:pt idx="49">
                  <c:v>-53.84</c:v>
                </c:pt>
                <c:pt idx="50">
                  <c:v>-53.48</c:v>
                </c:pt>
                <c:pt idx="51">
                  <c:v>-53.15</c:v>
                </c:pt>
                <c:pt idx="52">
                  <c:v>-52.96</c:v>
                </c:pt>
                <c:pt idx="53">
                  <c:v>-52.86</c:v>
                </c:pt>
                <c:pt idx="54">
                  <c:v>-52.56</c:v>
                </c:pt>
                <c:pt idx="55">
                  <c:v>-52.42</c:v>
                </c:pt>
                <c:pt idx="56">
                  <c:v>-52.33</c:v>
                </c:pt>
                <c:pt idx="57">
                  <c:v>-52.59</c:v>
                </c:pt>
                <c:pt idx="58">
                  <c:v>-52.9</c:v>
                </c:pt>
                <c:pt idx="59">
                  <c:v>-53.48</c:v>
                </c:pt>
                <c:pt idx="60">
                  <c:v>-54.49</c:v>
                </c:pt>
                <c:pt idx="61">
                  <c:v>-55.71</c:v>
                </c:pt>
                <c:pt idx="62">
                  <c:v>-56.75</c:v>
                </c:pt>
                <c:pt idx="63">
                  <c:v>-56.87</c:v>
                </c:pt>
                <c:pt idx="64">
                  <c:v>-56.97</c:v>
                </c:pt>
                <c:pt idx="65">
                  <c:v>-56.92</c:v>
                </c:pt>
                <c:pt idx="66">
                  <c:v>-56.71</c:v>
                </c:pt>
                <c:pt idx="67">
                  <c:v>-56.52</c:v>
                </c:pt>
                <c:pt idx="68">
                  <c:v>-56.99</c:v>
                </c:pt>
                <c:pt idx="69">
                  <c:v>-58.33</c:v>
                </c:pt>
                <c:pt idx="70">
                  <c:v>-59.15</c:v>
                </c:pt>
                <c:pt idx="71">
                  <c:v>-59.16</c:v>
                </c:pt>
                <c:pt idx="72">
                  <c:v>-58.69</c:v>
                </c:pt>
                <c:pt idx="73">
                  <c:v>-57.36</c:v>
                </c:pt>
                <c:pt idx="74">
                  <c:v>-55.99</c:v>
                </c:pt>
                <c:pt idx="75">
                  <c:v>-54.86</c:v>
                </c:pt>
                <c:pt idx="76">
                  <c:v>-54.06</c:v>
                </c:pt>
                <c:pt idx="77">
                  <c:v>-52.35</c:v>
                </c:pt>
                <c:pt idx="78">
                  <c:v>-49.48</c:v>
                </c:pt>
                <c:pt idx="79">
                  <c:v>-45.76</c:v>
                </c:pt>
                <c:pt idx="80">
                  <c:v>-41.39</c:v>
                </c:pt>
                <c:pt idx="81">
                  <c:v>-36.409999999999997</c:v>
                </c:pt>
                <c:pt idx="82">
                  <c:v>-31.24</c:v>
                </c:pt>
                <c:pt idx="83">
                  <c:v>-26.11</c:v>
                </c:pt>
                <c:pt idx="84">
                  <c:v>-20.75</c:v>
                </c:pt>
                <c:pt idx="85">
                  <c:v>-15.55</c:v>
                </c:pt>
                <c:pt idx="86">
                  <c:v>-10.65</c:v>
                </c:pt>
                <c:pt idx="87">
                  <c:v>-6.01</c:v>
                </c:pt>
                <c:pt idx="88">
                  <c:v>-1.93</c:v>
                </c:pt>
                <c:pt idx="89">
                  <c:v>1.69</c:v>
                </c:pt>
                <c:pt idx="90">
                  <c:v>4.59</c:v>
                </c:pt>
                <c:pt idx="91">
                  <c:v>6.84</c:v>
                </c:pt>
                <c:pt idx="92">
                  <c:v>8.51</c:v>
                </c:pt>
                <c:pt idx="93">
                  <c:v>9.52</c:v>
                </c:pt>
                <c:pt idx="94">
                  <c:v>9.89</c:v>
                </c:pt>
                <c:pt idx="95">
                  <c:v>9.56</c:v>
                </c:pt>
                <c:pt idx="96">
                  <c:v>8.52</c:v>
                </c:pt>
                <c:pt idx="97">
                  <c:v>6.76</c:v>
                </c:pt>
                <c:pt idx="98">
                  <c:v>4.4400000000000004</c:v>
                </c:pt>
                <c:pt idx="99">
                  <c:v>1.64</c:v>
                </c:pt>
                <c:pt idx="100">
                  <c:v>-1.41</c:v>
                </c:pt>
                <c:pt idx="101">
                  <c:v>-4.0999999999999996</c:v>
                </c:pt>
                <c:pt idx="102">
                  <c:v>-6.02</c:v>
                </c:pt>
                <c:pt idx="103">
                  <c:v>-6.95</c:v>
                </c:pt>
                <c:pt idx="104">
                  <c:v>-6.75</c:v>
                </c:pt>
                <c:pt idx="105">
                  <c:v>-5.71</c:v>
                </c:pt>
                <c:pt idx="106">
                  <c:v>-4.05</c:v>
                </c:pt>
                <c:pt idx="107">
                  <c:v>-2.15</c:v>
                </c:pt>
                <c:pt idx="108">
                  <c:v>-0.13</c:v>
                </c:pt>
                <c:pt idx="109">
                  <c:v>1.72</c:v>
                </c:pt>
                <c:pt idx="110">
                  <c:v>3.44</c:v>
                </c:pt>
                <c:pt idx="111">
                  <c:v>4.75</c:v>
                </c:pt>
                <c:pt idx="112">
                  <c:v>5.63</c:v>
                </c:pt>
                <c:pt idx="113">
                  <c:v>5.96</c:v>
                </c:pt>
                <c:pt idx="114">
                  <c:v>5.81</c:v>
                </c:pt>
                <c:pt idx="115">
                  <c:v>5.23</c:v>
                </c:pt>
                <c:pt idx="116">
                  <c:v>4.3</c:v>
                </c:pt>
                <c:pt idx="117">
                  <c:v>3.36</c:v>
                </c:pt>
                <c:pt idx="118">
                  <c:v>2.5099999999999998</c:v>
                </c:pt>
                <c:pt idx="119">
                  <c:v>1.84</c:v>
                </c:pt>
                <c:pt idx="120">
                  <c:v>1.37</c:v>
                </c:pt>
                <c:pt idx="121">
                  <c:v>1.1399999999999999</c:v>
                </c:pt>
                <c:pt idx="122">
                  <c:v>1.1399999999999999</c:v>
                </c:pt>
                <c:pt idx="123">
                  <c:v>1.17</c:v>
                </c:pt>
                <c:pt idx="124">
                  <c:v>1.23</c:v>
                </c:pt>
                <c:pt idx="125">
                  <c:v>1.35</c:v>
                </c:pt>
                <c:pt idx="126">
                  <c:v>1.68</c:v>
                </c:pt>
                <c:pt idx="127">
                  <c:v>2.34</c:v>
                </c:pt>
                <c:pt idx="128">
                  <c:v>3.52</c:v>
                </c:pt>
                <c:pt idx="129">
                  <c:v>5</c:v>
                </c:pt>
                <c:pt idx="130">
                  <c:v>6.78</c:v>
                </c:pt>
                <c:pt idx="131">
                  <c:v>8.48</c:v>
                </c:pt>
                <c:pt idx="132">
                  <c:v>10.039999999999999</c:v>
                </c:pt>
                <c:pt idx="133">
                  <c:v>11.2</c:v>
                </c:pt>
                <c:pt idx="134">
                  <c:v>11.92</c:v>
                </c:pt>
                <c:pt idx="135">
                  <c:v>12.18</c:v>
                </c:pt>
                <c:pt idx="136">
                  <c:v>12.02</c:v>
                </c:pt>
                <c:pt idx="137">
                  <c:v>11.7</c:v>
                </c:pt>
                <c:pt idx="138">
                  <c:v>11.1</c:v>
                </c:pt>
                <c:pt idx="139">
                  <c:v>10.45</c:v>
                </c:pt>
                <c:pt idx="140">
                  <c:v>9.74</c:v>
                </c:pt>
                <c:pt idx="141">
                  <c:v>9.33</c:v>
                </c:pt>
                <c:pt idx="142">
                  <c:v>9.06</c:v>
                </c:pt>
                <c:pt idx="143">
                  <c:v>9.24</c:v>
                </c:pt>
                <c:pt idx="144">
                  <c:v>9.84</c:v>
                </c:pt>
                <c:pt idx="145">
                  <c:v>10.87</c:v>
                </c:pt>
                <c:pt idx="146">
                  <c:v>11.93</c:v>
                </c:pt>
                <c:pt idx="147">
                  <c:v>13.02</c:v>
                </c:pt>
                <c:pt idx="148">
                  <c:v>13.99</c:v>
                </c:pt>
                <c:pt idx="149">
                  <c:v>14.74</c:v>
                </c:pt>
                <c:pt idx="150">
                  <c:v>15.64</c:v>
                </c:pt>
                <c:pt idx="151">
                  <c:v>16.690000000000001</c:v>
                </c:pt>
                <c:pt idx="152">
                  <c:v>18.04</c:v>
                </c:pt>
                <c:pt idx="153">
                  <c:v>19.86</c:v>
                </c:pt>
                <c:pt idx="154">
                  <c:v>22.02</c:v>
                </c:pt>
                <c:pt idx="155">
                  <c:v>24.5</c:v>
                </c:pt>
                <c:pt idx="156">
                  <c:v>27.12</c:v>
                </c:pt>
                <c:pt idx="157">
                  <c:v>29.75</c:v>
                </c:pt>
                <c:pt idx="158">
                  <c:v>32.32</c:v>
                </c:pt>
                <c:pt idx="159">
                  <c:v>34.68</c:v>
                </c:pt>
                <c:pt idx="160">
                  <c:v>36.71</c:v>
                </c:pt>
                <c:pt idx="161">
                  <c:v>38.51</c:v>
                </c:pt>
                <c:pt idx="162">
                  <c:v>40.04</c:v>
                </c:pt>
                <c:pt idx="163">
                  <c:v>41.45</c:v>
                </c:pt>
                <c:pt idx="164">
                  <c:v>42.71</c:v>
                </c:pt>
                <c:pt idx="165">
                  <c:v>43.83</c:v>
                </c:pt>
                <c:pt idx="166">
                  <c:v>44.71</c:v>
                </c:pt>
                <c:pt idx="167">
                  <c:v>45.24</c:v>
                </c:pt>
                <c:pt idx="168">
                  <c:v>45.29</c:v>
                </c:pt>
                <c:pt idx="169">
                  <c:v>45.03</c:v>
                </c:pt>
                <c:pt idx="170">
                  <c:v>44.53</c:v>
                </c:pt>
                <c:pt idx="171">
                  <c:v>43.97</c:v>
                </c:pt>
                <c:pt idx="172">
                  <c:v>43.56</c:v>
                </c:pt>
                <c:pt idx="173">
                  <c:v>43.43</c:v>
                </c:pt>
                <c:pt idx="174">
                  <c:v>43.72</c:v>
                </c:pt>
                <c:pt idx="175">
                  <c:v>44.23</c:v>
                </c:pt>
                <c:pt idx="176">
                  <c:v>44.97</c:v>
                </c:pt>
                <c:pt idx="177">
                  <c:v>45.73</c:v>
                </c:pt>
                <c:pt idx="178">
                  <c:v>46.25</c:v>
                </c:pt>
                <c:pt idx="179">
                  <c:v>46.45</c:v>
                </c:pt>
                <c:pt idx="180">
                  <c:v>46.38</c:v>
                </c:pt>
                <c:pt idx="181">
                  <c:v>46.04</c:v>
                </c:pt>
                <c:pt idx="182">
                  <c:v>45.64</c:v>
                </c:pt>
                <c:pt idx="183">
                  <c:v>45.23</c:v>
                </c:pt>
                <c:pt idx="184">
                  <c:v>44.93</c:v>
                </c:pt>
                <c:pt idx="185">
                  <c:v>44.97</c:v>
                </c:pt>
                <c:pt idx="186">
                  <c:v>45.28</c:v>
                </c:pt>
                <c:pt idx="187">
                  <c:v>45.98</c:v>
                </c:pt>
                <c:pt idx="188">
                  <c:v>46.94</c:v>
                </c:pt>
                <c:pt idx="189">
                  <c:v>48.04</c:v>
                </c:pt>
                <c:pt idx="190">
                  <c:v>49.25</c:v>
                </c:pt>
                <c:pt idx="191">
                  <c:v>50.46</c:v>
                </c:pt>
                <c:pt idx="192">
                  <c:v>51.49</c:v>
                </c:pt>
                <c:pt idx="193">
                  <c:v>52.28</c:v>
                </c:pt>
                <c:pt idx="194">
                  <c:v>52.85</c:v>
                </c:pt>
                <c:pt idx="195">
                  <c:v>53.19</c:v>
                </c:pt>
                <c:pt idx="196">
                  <c:v>53.37</c:v>
                </c:pt>
                <c:pt idx="197">
                  <c:v>53.38</c:v>
                </c:pt>
                <c:pt idx="198">
                  <c:v>53.37</c:v>
                </c:pt>
                <c:pt idx="199">
                  <c:v>53.4</c:v>
                </c:pt>
                <c:pt idx="200">
                  <c:v>53.42</c:v>
                </c:pt>
                <c:pt idx="201">
                  <c:v>53.54</c:v>
                </c:pt>
                <c:pt idx="202">
                  <c:v>53.72</c:v>
                </c:pt>
                <c:pt idx="203">
                  <c:v>53.94</c:v>
                </c:pt>
                <c:pt idx="204">
                  <c:v>54.12</c:v>
                </c:pt>
                <c:pt idx="205">
                  <c:v>54.35</c:v>
                </c:pt>
                <c:pt idx="206">
                  <c:v>54.57</c:v>
                </c:pt>
                <c:pt idx="207">
                  <c:v>54.81</c:v>
                </c:pt>
                <c:pt idx="208">
                  <c:v>55.17</c:v>
                </c:pt>
                <c:pt idx="209">
                  <c:v>55.55</c:v>
                </c:pt>
                <c:pt idx="210">
                  <c:v>55.97</c:v>
                </c:pt>
                <c:pt idx="211">
                  <c:v>56.38</c:v>
                </c:pt>
                <c:pt idx="212">
                  <c:v>56.81</c:v>
                </c:pt>
                <c:pt idx="213">
                  <c:v>57.23</c:v>
                </c:pt>
                <c:pt idx="214">
                  <c:v>57.54</c:v>
                </c:pt>
                <c:pt idx="215">
                  <c:v>57.84</c:v>
                </c:pt>
                <c:pt idx="216">
                  <c:v>58.09</c:v>
                </c:pt>
                <c:pt idx="217">
                  <c:v>58.29</c:v>
                </c:pt>
                <c:pt idx="218">
                  <c:v>58.32</c:v>
                </c:pt>
                <c:pt idx="219">
                  <c:v>58.31</c:v>
                </c:pt>
                <c:pt idx="220">
                  <c:v>58.24</c:v>
                </c:pt>
                <c:pt idx="221">
                  <c:v>58.1</c:v>
                </c:pt>
                <c:pt idx="222">
                  <c:v>57.94</c:v>
                </c:pt>
                <c:pt idx="223">
                  <c:v>57.85</c:v>
                </c:pt>
                <c:pt idx="224">
                  <c:v>57.82</c:v>
                </c:pt>
                <c:pt idx="225">
                  <c:v>57.66</c:v>
                </c:pt>
                <c:pt idx="226">
                  <c:v>57.49</c:v>
                </c:pt>
                <c:pt idx="227">
                  <c:v>57.31</c:v>
                </c:pt>
                <c:pt idx="228">
                  <c:v>57.01</c:v>
                </c:pt>
                <c:pt idx="229">
                  <c:v>56.8</c:v>
                </c:pt>
                <c:pt idx="230">
                  <c:v>56.6</c:v>
                </c:pt>
                <c:pt idx="231">
                  <c:v>56.4</c:v>
                </c:pt>
                <c:pt idx="232">
                  <c:v>56.39</c:v>
                </c:pt>
                <c:pt idx="233">
                  <c:v>56.45</c:v>
                </c:pt>
                <c:pt idx="234">
                  <c:v>56.58</c:v>
                </c:pt>
                <c:pt idx="235">
                  <c:v>56.65</c:v>
                </c:pt>
                <c:pt idx="236">
                  <c:v>56.6</c:v>
                </c:pt>
                <c:pt idx="237">
                  <c:v>56.49</c:v>
                </c:pt>
                <c:pt idx="238">
                  <c:v>56.18</c:v>
                </c:pt>
                <c:pt idx="239">
                  <c:v>55.8</c:v>
                </c:pt>
                <c:pt idx="240">
                  <c:v>55.31</c:v>
                </c:pt>
                <c:pt idx="241">
                  <c:v>54.79</c:v>
                </c:pt>
                <c:pt idx="242">
                  <c:v>54.28</c:v>
                </c:pt>
                <c:pt idx="243">
                  <c:v>53.91</c:v>
                </c:pt>
                <c:pt idx="244">
                  <c:v>53.86</c:v>
                </c:pt>
                <c:pt idx="245">
                  <c:v>54.03</c:v>
                </c:pt>
                <c:pt idx="246">
                  <c:v>54.56</c:v>
                </c:pt>
                <c:pt idx="247">
                  <c:v>55.26</c:v>
                </c:pt>
                <c:pt idx="248">
                  <c:v>55.97</c:v>
                </c:pt>
                <c:pt idx="249">
                  <c:v>56.65</c:v>
                </c:pt>
                <c:pt idx="250">
                  <c:v>57.18</c:v>
                </c:pt>
                <c:pt idx="251">
                  <c:v>57.52</c:v>
                </c:pt>
                <c:pt idx="252">
                  <c:v>57.78</c:v>
                </c:pt>
                <c:pt idx="253">
                  <c:v>57.96</c:v>
                </c:pt>
                <c:pt idx="254">
                  <c:v>58.14</c:v>
                </c:pt>
                <c:pt idx="255">
                  <c:v>58.19</c:v>
                </c:pt>
                <c:pt idx="256">
                  <c:v>58.31</c:v>
                </c:pt>
                <c:pt idx="257">
                  <c:v>58.33</c:v>
                </c:pt>
                <c:pt idx="258">
                  <c:v>58.36</c:v>
                </c:pt>
                <c:pt idx="259">
                  <c:v>58.3</c:v>
                </c:pt>
                <c:pt idx="260">
                  <c:v>58.23</c:v>
                </c:pt>
                <c:pt idx="261">
                  <c:v>58.11</c:v>
                </c:pt>
                <c:pt idx="262">
                  <c:v>57.91</c:v>
                </c:pt>
                <c:pt idx="263">
                  <c:v>57.75</c:v>
                </c:pt>
                <c:pt idx="264">
                  <c:v>57.59</c:v>
                </c:pt>
                <c:pt idx="265">
                  <c:v>57.42</c:v>
                </c:pt>
                <c:pt idx="266">
                  <c:v>57.34</c:v>
                </c:pt>
                <c:pt idx="267">
                  <c:v>57.28</c:v>
                </c:pt>
                <c:pt idx="268">
                  <c:v>57.28</c:v>
                </c:pt>
                <c:pt idx="269">
                  <c:v>57.38</c:v>
                </c:pt>
                <c:pt idx="270">
                  <c:v>57.52</c:v>
                </c:pt>
                <c:pt idx="271">
                  <c:v>57.77</c:v>
                </c:pt>
                <c:pt idx="272">
                  <c:v>57.99</c:v>
                </c:pt>
                <c:pt idx="273">
                  <c:v>58.25</c:v>
                </c:pt>
                <c:pt idx="274">
                  <c:v>58.5</c:v>
                </c:pt>
                <c:pt idx="275">
                  <c:v>58.75</c:v>
                </c:pt>
                <c:pt idx="276">
                  <c:v>59.06</c:v>
                </c:pt>
                <c:pt idx="277">
                  <c:v>59.34</c:v>
                </c:pt>
                <c:pt idx="278">
                  <c:v>59.54</c:v>
                </c:pt>
                <c:pt idx="279">
                  <c:v>59.71</c:v>
                </c:pt>
                <c:pt idx="280">
                  <c:v>59.78</c:v>
                </c:pt>
                <c:pt idx="281">
                  <c:v>59.79</c:v>
                </c:pt>
                <c:pt idx="282">
                  <c:v>59.77</c:v>
                </c:pt>
                <c:pt idx="283">
                  <c:v>59.71</c:v>
                </c:pt>
                <c:pt idx="284">
                  <c:v>59.66</c:v>
                </c:pt>
                <c:pt idx="285">
                  <c:v>59.67</c:v>
                </c:pt>
                <c:pt idx="286">
                  <c:v>59.69</c:v>
                </c:pt>
                <c:pt idx="287">
                  <c:v>59.74</c:v>
                </c:pt>
                <c:pt idx="288">
                  <c:v>59.78</c:v>
                </c:pt>
                <c:pt idx="289">
                  <c:v>59.78</c:v>
                </c:pt>
                <c:pt idx="290">
                  <c:v>59.76</c:v>
                </c:pt>
                <c:pt idx="291">
                  <c:v>59.82</c:v>
                </c:pt>
                <c:pt idx="292">
                  <c:v>59.84</c:v>
                </c:pt>
                <c:pt idx="293">
                  <c:v>59.81</c:v>
                </c:pt>
                <c:pt idx="294">
                  <c:v>59.73</c:v>
                </c:pt>
                <c:pt idx="295">
                  <c:v>59.7</c:v>
                </c:pt>
                <c:pt idx="296">
                  <c:v>59.66</c:v>
                </c:pt>
                <c:pt idx="297">
                  <c:v>59.57</c:v>
                </c:pt>
                <c:pt idx="298">
                  <c:v>59.48</c:v>
                </c:pt>
                <c:pt idx="299">
                  <c:v>59.46</c:v>
                </c:pt>
                <c:pt idx="300">
                  <c:v>59.39</c:v>
                </c:pt>
                <c:pt idx="301">
                  <c:v>59.33</c:v>
                </c:pt>
                <c:pt idx="302">
                  <c:v>59.33</c:v>
                </c:pt>
                <c:pt idx="303">
                  <c:v>59.32</c:v>
                </c:pt>
                <c:pt idx="304">
                  <c:v>59.28</c:v>
                </c:pt>
                <c:pt idx="305">
                  <c:v>59.3</c:v>
                </c:pt>
                <c:pt idx="306">
                  <c:v>59.3</c:v>
                </c:pt>
                <c:pt idx="307">
                  <c:v>59.33</c:v>
                </c:pt>
                <c:pt idx="308">
                  <c:v>59.31</c:v>
                </c:pt>
                <c:pt idx="309">
                  <c:v>59.29</c:v>
                </c:pt>
                <c:pt idx="310">
                  <c:v>59.29</c:v>
                </c:pt>
                <c:pt idx="311">
                  <c:v>59.36</c:v>
                </c:pt>
                <c:pt idx="312">
                  <c:v>59.39</c:v>
                </c:pt>
                <c:pt idx="313">
                  <c:v>59.51</c:v>
                </c:pt>
                <c:pt idx="314">
                  <c:v>59.57</c:v>
                </c:pt>
                <c:pt idx="315">
                  <c:v>59.67</c:v>
                </c:pt>
                <c:pt idx="316">
                  <c:v>59.75</c:v>
                </c:pt>
                <c:pt idx="317">
                  <c:v>59.81</c:v>
                </c:pt>
                <c:pt idx="318">
                  <c:v>59.86</c:v>
                </c:pt>
                <c:pt idx="319">
                  <c:v>59.91</c:v>
                </c:pt>
                <c:pt idx="320">
                  <c:v>59.91</c:v>
                </c:pt>
                <c:pt idx="321">
                  <c:v>59.85</c:v>
                </c:pt>
                <c:pt idx="322">
                  <c:v>59.83</c:v>
                </c:pt>
                <c:pt idx="323">
                  <c:v>59.77</c:v>
                </c:pt>
                <c:pt idx="324">
                  <c:v>59.71</c:v>
                </c:pt>
                <c:pt idx="325">
                  <c:v>59.64</c:v>
                </c:pt>
                <c:pt idx="326">
                  <c:v>59.6</c:v>
                </c:pt>
                <c:pt idx="327">
                  <c:v>59.56</c:v>
                </c:pt>
                <c:pt idx="328">
                  <c:v>59.56</c:v>
                </c:pt>
                <c:pt idx="329">
                  <c:v>59.57</c:v>
                </c:pt>
                <c:pt idx="330">
                  <c:v>59.6</c:v>
                </c:pt>
                <c:pt idx="331">
                  <c:v>59.59</c:v>
                </c:pt>
                <c:pt idx="332">
                  <c:v>59.57</c:v>
                </c:pt>
                <c:pt idx="333">
                  <c:v>59.56</c:v>
                </c:pt>
                <c:pt idx="334">
                  <c:v>59.54</c:v>
                </c:pt>
                <c:pt idx="335">
                  <c:v>59.54</c:v>
                </c:pt>
                <c:pt idx="336">
                  <c:v>59.55</c:v>
                </c:pt>
                <c:pt idx="337">
                  <c:v>59.54</c:v>
                </c:pt>
                <c:pt idx="338">
                  <c:v>59.53</c:v>
                </c:pt>
                <c:pt idx="339">
                  <c:v>59.55</c:v>
                </c:pt>
                <c:pt idx="340">
                  <c:v>59.52</c:v>
                </c:pt>
                <c:pt idx="341">
                  <c:v>59.52</c:v>
                </c:pt>
                <c:pt idx="342">
                  <c:v>59.5</c:v>
                </c:pt>
                <c:pt idx="343">
                  <c:v>59.52</c:v>
                </c:pt>
                <c:pt idx="344">
                  <c:v>59.54</c:v>
                </c:pt>
                <c:pt idx="345">
                  <c:v>59.55</c:v>
                </c:pt>
                <c:pt idx="346">
                  <c:v>59.57</c:v>
                </c:pt>
                <c:pt idx="347">
                  <c:v>59.59</c:v>
                </c:pt>
                <c:pt idx="348">
                  <c:v>59.62</c:v>
                </c:pt>
                <c:pt idx="349">
                  <c:v>59.62</c:v>
                </c:pt>
                <c:pt idx="350">
                  <c:v>59.68</c:v>
                </c:pt>
                <c:pt idx="351">
                  <c:v>59.72</c:v>
                </c:pt>
                <c:pt idx="352">
                  <c:v>59.79</c:v>
                </c:pt>
                <c:pt idx="353">
                  <c:v>59.87</c:v>
                </c:pt>
                <c:pt idx="354">
                  <c:v>59.91</c:v>
                </c:pt>
                <c:pt idx="355">
                  <c:v>59.97</c:v>
                </c:pt>
                <c:pt idx="356">
                  <c:v>60</c:v>
                </c:pt>
                <c:pt idx="357">
                  <c:v>60.01</c:v>
                </c:pt>
                <c:pt idx="358">
                  <c:v>60.01</c:v>
                </c:pt>
                <c:pt idx="359">
                  <c:v>60.02</c:v>
                </c:pt>
                <c:pt idx="360">
                  <c:v>60.03</c:v>
                </c:pt>
                <c:pt idx="361">
                  <c:v>60.07</c:v>
                </c:pt>
                <c:pt idx="362">
                  <c:v>60.08</c:v>
                </c:pt>
                <c:pt idx="363">
                  <c:v>60.14</c:v>
                </c:pt>
                <c:pt idx="364">
                  <c:v>60.14</c:v>
                </c:pt>
                <c:pt idx="365">
                  <c:v>60.09</c:v>
                </c:pt>
                <c:pt idx="366">
                  <c:v>60.07</c:v>
                </c:pt>
                <c:pt idx="367">
                  <c:v>60</c:v>
                </c:pt>
                <c:pt idx="368">
                  <c:v>59.93</c:v>
                </c:pt>
                <c:pt idx="369">
                  <c:v>59.87</c:v>
                </c:pt>
                <c:pt idx="370">
                  <c:v>59.75</c:v>
                </c:pt>
                <c:pt idx="371">
                  <c:v>59.67</c:v>
                </c:pt>
                <c:pt idx="372">
                  <c:v>59.58</c:v>
                </c:pt>
                <c:pt idx="373">
                  <c:v>59.58</c:v>
                </c:pt>
                <c:pt idx="374">
                  <c:v>59.56</c:v>
                </c:pt>
                <c:pt idx="375">
                  <c:v>59.57</c:v>
                </c:pt>
                <c:pt idx="376">
                  <c:v>59.6</c:v>
                </c:pt>
                <c:pt idx="377">
                  <c:v>59.58</c:v>
                </c:pt>
                <c:pt idx="378">
                  <c:v>59.52</c:v>
                </c:pt>
                <c:pt idx="379">
                  <c:v>59.48</c:v>
                </c:pt>
                <c:pt idx="380">
                  <c:v>59.43</c:v>
                </c:pt>
                <c:pt idx="381">
                  <c:v>59.41</c:v>
                </c:pt>
                <c:pt idx="382">
                  <c:v>59.4</c:v>
                </c:pt>
                <c:pt idx="383">
                  <c:v>59.41</c:v>
                </c:pt>
                <c:pt idx="384">
                  <c:v>59.4</c:v>
                </c:pt>
                <c:pt idx="385">
                  <c:v>59.43</c:v>
                </c:pt>
                <c:pt idx="386">
                  <c:v>59.47</c:v>
                </c:pt>
                <c:pt idx="387">
                  <c:v>59.55</c:v>
                </c:pt>
                <c:pt idx="388">
                  <c:v>59.62</c:v>
                </c:pt>
                <c:pt idx="389">
                  <c:v>59.69</c:v>
                </c:pt>
                <c:pt idx="390">
                  <c:v>59.77</c:v>
                </c:pt>
                <c:pt idx="391">
                  <c:v>59.85</c:v>
                </c:pt>
                <c:pt idx="392">
                  <c:v>59.92</c:v>
                </c:pt>
                <c:pt idx="393">
                  <c:v>59.99</c:v>
                </c:pt>
                <c:pt idx="394">
                  <c:v>60.02</c:v>
                </c:pt>
                <c:pt idx="395">
                  <c:v>60.06</c:v>
                </c:pt>
                <c:pt idx="396">
                  <c:v>60.08</c:v>
                </c:pt>
                <c:pt idx="397">
                  <c:v>60.09</c:v>
                </c:pt>
                <c:pt idx="398">
                  <c:v>60.13</c:v>
                </c:pt>
                <c:pt idx="399">
                  <c:v>60.15</c:v>
                </c:pt>
                <c:pt idx="400">
                  <c:v>60.2</c:v>
                </c:pt>
                <c:pt idx="401">
                  <c:v>60.25</c:v>
                </c:pt>
                <c:pt idx="402">
                  <c:v>60.28</c:v>
                </c:pt>
                <c:pt idx="403">
                  <c:v>60.32</c:v>
                </c:pt>
                <c:pt idx="404">
                  <c:v>60.34</c:v>
                </c:pt>
                <c:pt idx="405">
                  <c:v>60.38</c:v>
                </c:pt>
                <c:pt idx="406">
                  <c:v>60.36</c:v>
                </c:pt>
                <c:pt idx="407">
                  <c:v>60.36</c:v>
                </c:pt>
                <c:pt idx="408">
                  <c:v>60.35</c:v>
                </c:pt>
                <c:pt idx="409">
                  <c:v>60.35</c:v>
                </c:pt>
                <c:pt idx="410">
                  <c:v>60.36</c:v>
                </c:pt>
                <c:pt idx="411">
                  <c:v>60.42</c:v>
                </c:pt>
                <c:pt idx="412">
                  <c:v>60.47</c:v>
                </c:pt>
                <c:pt idx="413">
                  <c:v>60.5</c:v>
                </c:pt>
                <c:pt idx="414">
                  <c:v>60.51</c:v>
                </c:pt>
                <c:pt idx="415">
                  <c:v>60.47</c:v>
                </c:pt>
                <c:pt idx="416">
                  <c:v>60.43</c:v>
                </c:pt>
                <c:pt idx="417">
                  <c:v>60.36</c:v>
                </c:pt>
                <c:pt idx="418">
                  <c:v>60.28</c:v>
                </c:pt>
                <c:pt idx="419">
                  <c:v>60.24</c:v>
                </c:pt>
                <c:pt idx="420">
                  <c:v>60.2</c:v>
                </c:pt>
                <c:pt idx="421">
                  <c:v>60.2</c:v>
                </c:pt>
                <c:pt idx="422">
                  <c:v>60.25</c:v>
                </c:pt>
                <c:pt idx="423">
                  <c:v>60.3</c:v>
                </c:pt>
                <c:pt idx="424">
                  <c:v>60.36</c:v>
                </c:pt>
                <c:pt idx="425">
                  <c:v>60.45</c:v>
                </c:pt>
                <c:pt idx="426">
                  <c:v>60.58</c:v>
                </c:pt>
                <c:pt idx="427">
                  <c:v>60.73</c:v>
                </c:pt>
                <c:pt idx="428">
                  <c:v>60.87</c:v>
                </c:pt>
                <c:pt idx="429">
                  <c:v>61.03</c:v>
                </c:pt>
                <c:pt idx="430">
                  <c:v>61.17</c:v>
                </c:pt>
                <c:pt idx="431">
                  <c:v>61.29</c:v>
                </c:pt>
                <c:pt idx="432">
                  <c:v>61.39</c:v>
                </c:pt>
                <c:pt idx="433">
                  <c:v>61.44</c:v>
                </c:pt>
                <c:pt idx="434">
                  <c:v>61.48</c:v>
                </c:pt>
                <c:pt idx="435">
                  <c:v>61.51</c:v>
                </c:pt>
                <c:pt idx="436">
                  <c:v>61.54</c:v>
                </c:pt>
                <c:pt idx="437">
                  <c:v>61.6</c:v>
                </c:pt>
                <c:pt idx="438">
                  <c:v>61.64</c:v>
                </c:pt>
                <c:pt idx="439">
                  <c:v>61.68</c:v>
                </c:pt>
                <c:pt idx="440">
                  <c:v>61.72</c:v>
                </c:pt>
                <c:pt idx="441">
                  <c:v>61.77</c:v>
                </c:pt>
                <c:pt idx="442">
                  <c:v>61.8</c:v>
                </c:pt>
                <c:pt idx="443">
                  <c:v>61.84</c:v>
                </c:pt>
                <c:pt idx="444">
                  <c:v>61.85</c:v>
                </c:pt>
                <c:pt idx="445">
                  <c:v>61.89</c:v>
                </c:pt>
                <c:pt idx="446">
                  <c:v>61.91</c:v>
                </c:pt>
                <c:pt idx="447">
                  <c:v>61.98</c:v>
                </c:pt>
                <c:pt idx="448">
                  <c:v>62.02</c:v>
                </c:pt>
                <c:pt idx="449">
                  <c:v>62.09</c:v>
                </c:pt>
                <c:pt idx="450">
                  <c:v>62.15</c:v>
                </c:pt>
                <c:pt idx="451">
                  <c:v>62.21</c:v>
                </c:pt>
                <c:pt idx="452">
                  <c:v>62.31</c:v>
                </c:pt>
                <c:pt idx="453">
                  <c:v>62.4</c:v>
                </c:pt>
                <c:pt idx="454">
                  <c:v>62.49</c:v>
                </c:pt>
                <c:pt idx="455">
                  <c:v>62.57</c:v>
                </c:pt>
                <c:pt idx="456">
                  <c:v>62.67</c:v>
                </c:pt>
                <c:pt idx="457">
                  <c:v>62.78</c:v>
                </c:pt>
                <c:pt idx="458">
                  <c:v>62.9</c:v>
                </c:pt>
                <c:pt idx="459">
                  <c:v>62.99</c:v>
                </c:pt>
                <c:pt idx="460">
                  <c:v>63.09</c:v>
                </c:pt>
                <c:pt idx="461">
                  <c:v>63.22</c:v>
                </c:pt>
                <c:pt idx="462">
                  <c:v>63.35</c:v>
                </c:pt>
                <c:pt idx="463">
                  <c:v>63.48</c:v>
                </c:pt>
                <c:pt idx="464">
                  <c:v>63.57</c:v>
                </c:pt>
                <c:pt idx="465">
                  <c:v>63.65</c:v>
                </c:pt>
                <c:pt idx="466">
                  <c:v>63.71</c:v>
                </c:pt>
                <c:pt idx="467">
                  <c:v>63.75</c:v>
                </c:pt>
                <c:pt idx="468">
                  <c:v>63.8</c:v>
                </c:pt>
                <c:pt idx="469">
                  <c:v>63.82</c:v>
                </c:pt>
                <c:pt idx="470">
                  <c:v>63.87</c:v>
                </c:pt>
                <c:pt idx="471">
                  <c:v>63.9</c:v>
                </c:pt>
                <c:pt idx="472">
                  <c:v>63.91</c:v>
                </c:pt>
                <c:pt idx="473">
                  <c:v>63.91</c:v>
                </c:pt>
                <c:pt idx="474">
                  <c:v>63.88</c:v>
                </c:pt>
                <c:pt idx="475">
                  <c:v>63.83</c:v>
                </c:pt>
                <c:pt idx="476">
                  <c:v>63.82</c:v>
                </c:pt>
                <c:pt idx="477">
                  <c:v>63.83</c:v>
                </c:pt>
                <c:pt idx="478">
                  <c:v>63.88</c:v>
                </c:pt>
                <c:pt idx="479">
                  <c:v>63.99</c:v>
                </c:pt>
                <c:pt idx="480">
                  <c:v>64.16</c:v>
                </c:pt>
                <c:pt idx="481">
                  <c:v>64.31</c:v>
                </c:pt>
                <c:pt idx="482">
                  <c:v>64.459999999999994</c:v>
                </c:pt>
                <c:pt idx="483">
                  <c:v>64.569999999999993</c:v>
                </c:pt>
                <c:pt idx="484">
                  <c:v>64.64</c:v>
                </c:pt>
                <c:pt idx="485">
                  <c:v>64.66</c:v>
                </c:pt>
                <c:pt idx="486">
                  <c:v>64.64</c:v>
                </c:pt>
                <c:pt idx="487">
                  <c:v>64.64</c:v>
                </c:pt>
                <c:pt idx="488">
                  <c:v>64.64</c:v>
                </c:pt>
                <c:pt idx="489">
                  <c:v>64.69</c:v>
                </c:pt>
                <c:pt idx="490">
                  <c:v>64.77</c:v>
                </c:pt>
                <c:pt idx="491">
                  <c:v>64.849999999999994</c:v>
                </c:pt>
                <c:pt idx="492">
                  <c:v>64.91</c:v>
                </c:pt>
                <c:pt idx="493">
                  <c:v>64.900000000000006</c:v>
                </c:pt>
                <c:pt idx="494">
                  <c:v>64.84</c:v>
                </c:pt>
                <c:pt idx="495">
                  <c:v>64.72</c:v>
                </c:pt>
                <c:pt idx="496">
                  <c:v>64.53</c:v>
                </c:pt>
                <c:pt idx="497">
                  <c:v>64.31</c:v>
                </c:pt>
                <c:pt idx="498">
                  <c:v>64.12</c:v>
                </c:pt>
                <c:pt idx="499">
                  <c:v>64.06</c:v>
                </c:pt>
                <c:pt idx="500">
                  <c:v>64.19</c:v>
                </c:pt>
                <c:pt idx="501">
                  <c:v>64.459999999999994</c:v>
                </c:pt>
                <c:pt idx="502">
                  <c:v>64.91</c:v>
                </c:pt>
                <c:pt idx="503">
                  <c:v>65.39</c:v>
                </c:pt>
                <c:pt idx="504">
                  <c:v>65.94</c:v>
                </c:pt>
                <c:pt idx="505">
                  <c:v>66.47</c:v>
                </c:pt>
                <c:pt idx="506">
                  <c:v>67.010000000000005</c:v>
                </c:pt>
                <c:pt idx="507">
                  <c:v>67.45</c:v>
                </c:pt>
                <c:pt idx="508">
                  <c:v>67.78</c:v>
                </c:pt>
                <c:pt idx="509">
                  <c:v>68.069999999999993</c:v>
                </c:pt>
                <c:pt idx="510">
                  <c:v>68.349999999999994</c:v>
                </c:pt>
                <c:pt idx="511">
                  <c:v>68.63</c:v>
                </c:pt>
                <c:pt idx="512">
                  <c:v>68.91</c:v>
                </c:pt>
                <c:pt idx="513">
                  <c:v>69.19</c:v>
                </c:pt>
                <c:pt idx="514">
                  <c:v>69.5</c:v>
                </c:pt>
                <c:pt idx="515">
                  <c:v>69.790000000000006</c:v>
                </c:pt>
                <c:pt idx="516">
                  <c:v>70.09</c:v>
                </c:pt>
                <c:pt idx="517">
                  <c:v>70.31</c:v>
                </c:pt>
                <c:pt idx="518">
                  <c:v>70.569999999999993</c:v>
                </c:pt>
                <c:pt idx="519">
                  <c:v>70.8</c:v>
                </c:pt>
                <c:pt idx="520">
                  <c:v>70.94</c:v>
                </c:pt>
                <c:pt idx="521">
                  <c:v>71.28</c:v>
                </c:pt>
                <c:pt idx="522">
                  <c:v>71.48</c:v>
                </c:pt>
                <c:pt idx="523">
                  <c:v>71.709999999999994</c:v>
                </c:pt>
                <c:pt idx="524">
                  <c:v>71.900000000000006</c:v>
                </c:pt>
                <c:pt idx="525">
                  <c:v>71.900000000000006</c:v>
                </c:pt>
                <c:pt idx="526">
                  <c:v>71.8</c:v>
                </c:pt>
                <c:pt idx="527">
                  <c:v>71.61</c:v>
                </c:pt>
                <c:pt idx="528">
                  <c:v>71.47</c:v>
                </c:pt>
                <c:pt idx="529">
                  <c:v>71.38</c:v>
                </c:pt>
                <c:pt idx="530">
                  <c:v>71.37</c:v>
                </c:pt>
                <c:pt idx="531">
                  <c:v>71.42</c:v>
                </c:pt>
                <c:pt idx="532">
                  <c:v>71.459999999999994</c:v>
                </c:pt>
                <c:pt idx="533">
                  <c:v>71.45</c:v>
                </c:pt>
                <c:pt idx="534">
                  <c:v>71.45</c:v>
                </c:pt>
                <c:pt idx="535">
                  <c:v>71.400000000000006</c:v>
                </c:pt>
                <c:pt idx="536">
                  <c:v>71.36</c:v>
                </c:pt>
                <c:pt idx="537">
                  <c:v>71.36</c:v>
                </c:pt>
                <c:pt idx="538">
                  <c:v>71.44</c:v>
                </c:pt>
                <c:pt idx="539">
                  <c:v>71.55</c:v>
                </c:pt>
                <c:pt idx="540">
                  <c:v>71.56</c:v>
                </c:pt>
                <c:pt idx="541">
                  <c:v>71.55</c:v>
                </c:pt>
                <c:pt idx="542">
                  <c:v>71.41</c:v>
                </c:pt>
                <c:pt idx="543">
                  <c:v>71.14</c:v>
                </c:pt>
                <c:pt idx="544">
                  <c:v>70.83</c:v>
                </c:pt>
                <c:pt idx="545">
                  <c:v>70.489999999999995</c:v>
                </c:pt>
                <c:pt idx="546">
                  <c:v>70.069999999999993</c:v>
                </c:pt>
                <c:pt idx="547">
                  <c:v>69.7</c:v>
                </c:pt>
                <c:pt idx="548">
                  <c:v>69.34</c:v>
                </c:pt>
                <c:pt idx="549">
                  <c:v>68.87</c:v>
                </c:pt>
                <c:pt idx="550">
                  <c:v>68.59</c:v>
                </c:pt>
                <c:pt idx="551">
                  <c:v>68.39</c:v>
                </c:pt>
                <c:pt idx="552">
                  <c:v>68.27</c:v>
                </c:pt>
                <c:pt idx="553">
                  <c:v>68.31</c:v>
                </c:pt>
                <c:pt idx="554">
                  <c:v>68.52</c:v>
                </c:pt>
                <c:pt idx="555">
                  <c:v>68.7</c:v>
                </c:pt>
                <c:pt idx="556">
                  <c:v>68.94</c:v>
                </c:pt>
                <c:pt idx="557">
                  <c:v>69.150000000000006</c:v>
                </c:pt>
                <c:pt idx="558">
                  <c:v>69.33</c:v>
                </c:pt>
                <c:pt idx="559">
                  <c:v>69.41</c:v>
                </c:pt>
                <c:pt idx="560">
                  <c:v>69.400000000000006</c:v>
                </c:pt>
                <c:pt idx="561">
                  <c:v>69.349999999999994</c:v>
                </c:pt>
                <c:pt idx="562">
                  <c:v>69.3</c:v>
                </c:pt>
                <c:pt idx="563">
                  <c:v>69.22</c:v>
                </c:pt>
                <c:pt idx="564">
                  <c:v>69.14</c:v>
                </c:pt>
                <c:pt idx="565">
                  <c:v>69.069999999999993</c:v>
                </c:pt>
                <c:pt idx="566">
                  <c:v>69.03</c:v>
                </c:pt>
                <c:pt idx="567">
                  <c:v>69.02</c:v>
                </c:pt>
                <c:pt idx="568">
                  <c:v>69.069999999999993</c:v>
                </c:pt>
                <c:pt idx="569">
                  <c:v>69.2</c:v>
                </c:pt>
                <c:pt idx="570">
                  <c:v>69.37</c:v>
                </c:pt>
                <c:pt idx="571">
                  <c:v>69.489999999999995</c:v>
                </c:pt>
                <c:pt idx="572">
                  <c:v>69.680000000000007</c:v>
                </c:pt>
                <c:pt idx="573">
                  <c:v>69.760000000000005</c:v>
                </c:pt>
                <c:pt idx="574">
                  <c:v>69.81</c:v>
                </c:pt>
                <c:pt idx="575">
                  <c:v>69.86</c:v>
                </c:pt>
                <c:pt idx="576">
                  <c:v>69.83</c:v>
                </c:pt>
                <c:pt idx="577">
                  <c:v>69.83</c:v>
                </c:pt>
                <c:pt idx="578">
                  <c:v>69.83</c:v>
                </c:pt>
                <c:pt idx="579">
                  <c:v>69.83</c:v>
                </c:pt>
                <c:pt idx="580">
                  <c:v>69.849999999999994</c:v>
                </c:pt>
                <c:pt idx="581">
                  <c:v>69.849999999999994</c:v>
                </c:pt>
                <c:pt idx="582">
                  <c:v>69.849999999999994</c:v>
                </c:pt>
                <c:pt idx="583">
                  <c:v>69.89</c:v>
                </c:pt>
                <c:pt idx="584">
                  <c:v>69.94</c:v>
                </c:pt>
                <c:pt idx="585">
                  <c:v>69.989999999999995</c:v>
                </c:pt>
                <c:pt idx="586">
                  <c:v>70.03</c:v>
                </c:pt>
                <c:pt idx="587">
                  <c:v>70.08</c:v>
                </c:pt>
                <c:pt idx="588">
                  <c:v>70.099999999999994</c:v>
                </c:pt>
                <c:pt idx="589">
                  <c:v>70.11</c:v>
                </c:pt>
                <c:pt idx="590">
                  <c:v>70.13</c:v>
                </c:pt>
                <c:pt idx="591">
                  <c:v>70.14</c:v>
                </c:pt>
                <c:pt idx="592">
                  <c:v>70.16</c:v>
                </c:pt>
                <c:pt idx="593">
                  <c:v>70.17</c:v>
                </c:pt>
                <c:pt idx="594">
                  <c:v>70.150000000000006</c:v>
                </c:pt>
                <c:pt idx="595">
                  <c:v>70.150000000000006</c:v>
                </c:pt>
                <c:pt idx="596">
                  <c:v>70.14</c:v>
                </c:pt>
                <c:pt idx="597">
                  <c:v>70.13</c:v>
                </c:pt>
                <c:pt idx="598">
                  <c:v>70.11</c:v>
                </c:pt>
                <c:pt idx="599">
                  <c:v>70.09</c:v>
                </c:pt>
                <c:pt idx="600">
                  <c:v>70.069999999999993</c:v>
                </c:pt>
                <c:pt idx="601">
                  <c:v>70.08</c:v>
                </c:pt>
                <c:pt idx="602">
                  <c:v>70.05</c:v>
                </c:pt>
                <c:pt idx="603">
                  <c:v>70.03</c:v>
                </c:pt>
                <c:pt idx="604">
                  <c:v>69.989999999999995</c:v>
                </c:pt>
                <c:pt idx="605">
                  <c:v>69.97</c:v>
                </c:pt>
                <c:pt idx="606">
                  <c:v>69.95</c:v>
                </c:pt>
                <c:pt idx="607">
                  <c:v>69.88</c:v>
                </c:pt>
                <c:pt idx="608">
                  <c:v>69.849999999999994</c:v>
                </c:pt>
                <c:pt idx="609">
                  <c:v>69.790000000000006</c:v>
                </c:pt>
                <c:pt idx="610">
                  <c:v>69.760000000000005</c:v>
                </c:pt>
                <c:pt idx="611">
                  <c:v>69.72</c:v>
                </c:pt>
                <c:pt idx="612">
                  <c:v>69.64</c:v>
                </c:pt>
                <c:pt idx="613">
                  <c:v>69.569999999999993</c:v>
                </c:pt>
                <c:pt idx="614">
                  <c:v>69.5</c:v>
                </c:pt>
                <c:pt idx="615">
                  <c:v>69.45</c:v>
                </c:pt>
                <c:pt idx="616">
                  <c:v>69.41</c:v>
                </c:pt>
                <c:pt idx="617">
                  <c:v>69.37</c:v>
                </c:pt>
                <c:pt idx="618">
                  <c:v>69.36</c:v>
                </c:pt>
                <c:pt idx="619">
                  <c:v>69.34</c:v>
                </c:pt>
                <c:pt idx="620">
                  <c:v>69.31</c:v>
                </c:pt>
                <c:pt idx="621">
                  <c:v>69.3</c:v>
                </c:pt>
                <c:pt idx="622">
                  <c:v>69.27</c:v>
                </c:pt>
                <c:pt idx="623">
                  <c:v>69.239999999999995</c:v>
                </c:pt>
                <c:pt idx="624">
                  <c:v>69.2</c:v>
                </c:pt>
                <c:pt idx="625">
                  <c:v>69.16</c:v>
                </c:pt>
                <c:pt idx="626">
                  <c:v>69.150000000000006</c:v>
                </c:pt>
                <c:pt idx="627">
                  <c:v>69.099999999999994</c:v>
                </c:pt>
                <c:pt idx="628">
                  <c:v>69.05</c:v>
                </c:pt>
                <c:pt idx="629">
                  <c:v>69</c:v>
                </c:pt>
                <c:pt idx="630">
                  <c:v>68.94</c:v>
                </c:pt>
                <c:pt idx="631">
                  <c:v>68.89</c:v>
                </c:pt>
                <c:pt idx="632">
                  <c:v>68.87</c:v>
                </c:pt>
                <c:pt idx="633">
                  <c:v>68.849999999999994</c:v>
                </c:pt>
                <c:pt idx="634">
                  <c:v>68.819999999999993</c:v>
                </c:pt>
                <c:pt idx="635">
                  <c:v>68.8</c:v>
                </c:pt>
                <c:pt idx="636">
                  <c:v>68.8</c:v>
                </c:pt>
                <c:pt idx="637">
                  <c:v>68.8</c:v>
                </c:pt>
                <c:pt idx="638">
                  <c:v>68.78</c:v>
                </c:pt>
                <c:pt idx="639">
                  <c:v>68.760000000000005</c:v>
                </c:pt>
                <c:pt idx="640">
                  <c:v>68.77</c:v>
                </c:pt>
                <c:pt idx="641">
                  <c:v>68.8</c:v>
                </c:pt>
                <c:pt idx="642">
                  <c:v>68.81</c:v>
                </c:pt>
                <c:pt idx="643">
                  <c:v>68.849999999999994</c:v>
                </c:pt>
                <c:pt idx="644">
                  <c:v>68.87</c:v>
                </c:pt>
                <c:pt idx="645">
                  <c:v>68.87</c:v>
                </c:pt>
                <c:pt idx="646">
                  <c:v>68.900000000000006</c:v>
                </c:pt>
                <c:pt idx="647">
                  <c:v>68.930000000000007</c:v>
                </c:pt>
                <c:pt idx="648">
                  <c:v>68.930000000000007</c:v>
                </c:pt>
                <c:pt idx="649">
                  <c:v>68.94</c:v>
                </c:pt>
                <c:pt idx="650">
                  <c:v>68.94</c:v>
                </c:pt>
                <c:pt idx="651">
                  <c:v>68.959999999999994</c:v>
                </c:pt>
                <c:pt idx="652">
                  <c:v>68.97</c:v>
                </c:pt>
                <c:pt idx="653">
                  <c:v>68.98</c:v>
                </c:pt>
                <c:pt idx="654">
                  <c:v>69.010000000000005</c:v>
                </c:pt>
                <c:pt idx="655">
                  <c:v>69.06</c:v>
                </c:pt>
                <c:pt idx="656">
                  <c:v>69.11</c:v>
                </c:pt>
                <c:pt idx="657">
                  <c:v>69.150000000000006</c:v>
                </c:pt>
                <c:pt idx="658">
                  <c:v>69.209999999999994</c:v>
                </c:pt>
                <c:pt idx="659">
                  <c:v>69.260000000000005</c:v>
                </c:pt>
                <c:pt idx="660">
                  <c:v>69.31</c:v>
                </c:pt>
                <c:pt idx="661">
                  <c:v>69.34</c:v>
                </c:pt>
                <c:pt idx="662">
                  <c:v>69.39</c:v>
                </c:pt>
                <c:pt idx="663">
                  <c:v>69.41</c:v>
                </c:pt>
                <c:pt idx="664">
                  <c:v>69.459999999999994</c:v>
                </c:pt>
                <c:pt idx="665">
                  <c:v>69.48</c:v>
                </c:pt>
                <c:pt idx="666">
                  <c:v>69.510000000000005</c:v>
                </c:pt>
                <c:pt idx="667">
                  <c:v>69.56</c:v>
                </c:pt>
                <c:pt idx="668">
                  <c:v>69.569999999999993</c:v>
                </c:pt>
                <c:pt idx="669">
                  <c:v>69.599999999999994</c:v>
                </c:pt>
                <c:pt idx="670">
                  <c:v>69.62</c:v>
                </c:pt>
                <c:pt idx="671">
                  <c:v>69.61</c:v>
                </c:pt>
                <c:pt idx="672">
                  <c:v>69.599999999999994</c:v>
                </c:pt>
                <c:pt idx="673">
                  <c:v>69.599999999999994</c:v>
                </c:pt>
                <c:pt idx="674">
                  <c:v>69.59</c:v>
                </c:pt>
                <c:pt idx="675">
                  <c:v>69.59</c:v>
                </c:pt>
                <c:pt idx="676">
                  <c:v>69.599999999999994</c:v>
                </c:pt>
                <c:pt idx="677">
                  <c:v>69.59</c:v>
                </c:pt>
                <c:pt idx="678">
                  <c:v>69.58</c:v>
                </c:pt>
                <c:pt idx="679">
                  <c:v>69.55</c:v>
                </c:pt>
                <c:pt idx="680">
                  <c:v>69.52</c:v>
                </c:pt>
                <c:pt idx="681">
                  <c:v>69.510000000000005</c:v>
                </c:pt>
                <c:pt idx="682">
                  <c:v>69.5</c:v>
                </c:pt>
                <c:pt idx="683">
                  <c:v>69.489999999999995</c:v>
                </c:pt>
                <c:pt idx="684">
                  <c:v>69.510000000000005</c:v>
                </c:pt>
                <c:pt idx="685">
                  <c:v>69.53</c:v>
                </c:pt>
                <c:pt idx="686">
                  <c:v>69.56</c:v>
                </c:pt>
                <c:pt idx="687">
                  <c:v>69.599999999999994</c:v>
                </c:pt>
                <c:pt idx="688">
                  <c:v>69.63</c:v>
                </c:pt>
                <c:pt idx="689">
                  <c:v>69.66</c:v>
                </c:pt>
                <c:pt idx="690">
                  <c:v>69.709999999999994</c:v>
                </c:pt>
                <c:pt idx="691">
                  <c:v>69.73</c:v>
                </c:pt>
                <c:pt idx="692">
                  <c:v>69.739999999999995</c:v>
                </c:pt>
                <c:pt idx="693">
                  <c:v>69.77</c:v>
                </c:pt>
                <c:pt idx="694">
                  <c:v>69.78</c:v>
                </c:pt>
                <c:pt idx="695">
                  <c:v>69.790000000000006</c:v>
                </c:pt>
                <c:pt idx="696">
                  <c:v>69.790000000000006</c:v>
                </c:pt>
                <c:pt idx="697">
                  <c:v>69.78</c:v>
                </c:pt>
                <c:pt idx="698">
                  <c:v>69.75</c:v>
                </c:pt>
                <c:pt idx="699">
                  <c:v>69.7</c:v>
                </c:pt>
                <c:pt idx="700">
                  <c:v>69.67</c:v>
                </c:pt>
                <c:pt idx="701">
                  <c:v>69.63</c:v>
                </c:pt>
                <c:pt idx="702">
                  <c:v>69.58</c:v>
                </c:pt>
                <c:pt idx="703">
                  <c:v>69.540000000000006</c:v>
                </c:pt>
                <c:pt idx="704">
                  <c:v>69.5</c:v>
                </c:pt>
                <c:pt idx="705">
                  <c:v>69.459999999999994</c:v>
                </c:pt>
                <c:pt idx="706">
                  <c:v>69.430000000000007</c:v>
                </c:pt>
                <c:pt idx="707">
                  <c:v>69.41</c:v>
                </c:pt>
                <c:pt idx="708">
                  <c:v>69.400000000000006</c:v>
                </c:pt>
                <c:pt idx="709">
                  <c:v>69.39</c:v>
                </c:pt>
                <c:pt idx="710">
                  <c:v>69.39</c:v>
                </c:pt>
                <c:pt idx="711">
                  <c:v>69.38</c:v>
                </c:pt>
                <c:pt idx="712">
                  <c:v>69.33</c:v>
                </c:pt>
                <c:pt idx="713">
                  <c:v>69.290000000000006</c:v>
                </c:pt>
                <c:pt idx="714">
                  <c:v>69.239999999999995</c:v>
                </c:pt>
                <c:pt idx="715">
                  <c:v>69.2</c:v>
                </c:pt>
                <c:pt idx="716">
                  <c:v>69.17</c:v>
                </c:pt>
                <c:pt idx="717">
                  <c:v>69.180000000000007</c:v>
                </c:pt>
                <c:pt idx="718">
                  <c:v>69.17</c:v>
                </c:pt>
                <c:pt idx="719">
                  <c:v>69.19</c:v>
                </c:pt>
                <c:pt idx="720">
                  <c:v>69.2</c:v>
                </c:pt>
                <c:pt idx="721">
                  <c:v>69.23</c:v>
                </c:pt>
                <c:pt idx="722">
                  <c:v>69.239999999999995</c:v>
                </c:pt>
                <c:pt idx="723">
                  <c:v>69.25</c:v>
                </c:pt>
                <c:pt idx="724">
                  <c:v>69.27</c:v>
                </c:pt>
                <c:pt idx="725">
                  <c:v>69.3</c:v>
                </c:pt>
                <c:pt idx="726">
                  <c:v>69.33</c:v>
                </c:pt>
                <c:pt idx="727">
                  <c:v>69.37</c:v>
                </c:pt>
                <c:pt idx="728">
                  <c:v>69.39</c:v>
                </c:pt>
                <c:pt idx="729">
                  <c:v>69.430000000000007</c:v>
                </c:pt>
                <c:pt idx="730">
                  <c:v>69.45</c:v>
                </c:pt>
                <c:pt idx="731">
                  <c:v>69.489999999999995</c:v>
                </c:pt>
                <c:pt idx="732">
                  <c:v>69.510000000000005</c:v>
                </c:pt>
                <c:pt idx="733">
                  <c:v>69.55</c:v>
                </c:pt>
                <c:pt idx="734">
                  <c:v>69.569999999999993</c:v>
                </c:pt>
                <c:pt idx="735">
                  <c:v>69.59</c:v>
                </c:pt>
                <c:pt idx="736">
                  <c:v>69.63</c:v>
                </c:pt>
                <c:pt idx="737">
                  <c:v>69.66</c:v>
                </c:pt>
                <c:pt idx="738">
                  <c:v>69.680000000000007</c:v>
                </c:pt>
                <c:pt idx="739">
                  <c:v>69.69</c:v>
                </c:pt>
                <c:pt idx="740">
                  <c:v>69.709999999999994</c:v>
                </c:pt>
                <c:pt idx="741">
                  <c:v>69.72</c:v>
                </c:pt>
                <c:pt idx="742">
                  <c:v>69.739999999999995</c:v>
                </c:pt>
                <c:pt idx="743">
                  <c:v>69.739999999999995</c:v>
                </c:pt>
                <c:pt idx="744">
                  <c:v>69.75</c:v>
                </c:pt>
                <c:pt idx="745">
                  <c:v>69.760000000000005</c:v>
                </c:pt>
                <c:pt idx="746">
                  <c:v>69.760000000000005</c:v>
                </c:pt>
                <c:pt idx="747">
                  <c:v>69.77</c:v>
                </c:pt>
                <c:pt idx="748">
                  <c:v>69.77</c:v>
                </c:pt>
                <c:pt idx="749">
                  <c:v>69.78</c:v>
                </c:pt>
                <c:pt idx="750">
                  <c:v>69.77</c:v>
                </c:pt>
                <c:pt idx="751">
                  <c:v>69.78</c:v>
                </c:pt>
                <c:pt idx="752">
                  <c:v>69.78</c:v>
                </c:pt>
                <c:pt idx="753">
                  <c:v>69.790000000000006</c:v>
                </c:pt>
                <c:pt idx="754">
                  <c:v>69.790000000000006</c:v>
                </c:pt>
                <c:pt idx="755">
                  <c:v>69.790000000000006</c:v>
                </c:pt>
                <c:pt idx="756">
                  <c:v>69.790000000000006</c:v>
                </c:pt>
                <c:pt idx="757">
                  <c:v>69.83</c:v>
                </c:pt>
                <c:pt idx="758">
                  <c:v>69.849999999999994</c:v>
                </c:pt>
                <c:pt idx="759">
                  <c:v>69.88</c:v>
                </c:pt>
                <c:pt idx="760">
                  <c:v>69.89</c:v>
                </c:pt>
                <c:pt idx="761">
                  <c:v>69.88</c:v>
                </c:pt>
                <c:pt idx="762">
                  <c:v>69.89</c:v>
                </c:pt>
                <c:pt idx="763">
                  <c:v>69.88</c:v>
                </c:pt>
                <c:pt idx="764">
                  <c:v>69.87</c:v>
                </c:pt>
                <c:pt idx="765">
                  <c:v>69.88</c:v>
                </c:pt>
                <c:pt idx="766">
                  <c:v>69.88</c:v>
                </c:pt>
                <c:pt idx="767">
                  <c:v>69.89</c:v>
                </c:pt>
                <c:pt idx="768">
                  <c:v>69.94</c:v>
                </c:pt>
                <c:pt idx="769">
                  <c:v>69.92</c:v>
                </c:pt>
                <c:pt idx="770">
                  <c:v>69.91</c:v>
                </c:pt>
                <c:pt idx="771">
                  <c:v>69.900000000000006</c:v>
                </c:pt>
                <c:pt idx="772">
                  <c:v>69.89</c:v>
                </c:pt>
                <c:pt idx="773">
                  <c:v>69.89</c:v>
                </c:pt>
                <c:pt idx="774">
                  <c:v>69.88</c:v>
                </c:pt>
                <c:pt idx="775">
                  <c:v>69.88</c:v>
                </c:pt>
                <c:pt idx="776">
                  <c:v>69.86</c:v>
                </c:pt>
                <c:pt idx="777">
                  <c:v>69.84</c:v>
                </c:pt>
                <c:pt idx="778">
                  <c:v>69.819999999999993</c:v>
                </c:pt>
                <c:pt idx="779">
                  <c:v>69.8</c:v>
                </c:pt>
                <c:pt idx="780">
                  <c:v>69.790000000000006</c:v>
                </c:pt>
                <c:pt idx="781">
                  <c:v>69.77</c:v>
                </c:pt>
                <c:pt idx="782">
                  <c:v>69.73</c:v>
                </c:pt>
                <c:pt idx="783">
                  <c:v>69.72</c:v>
                </c:pt>
                <c:pt idx="784">
                  <c:v>69.709999999999994</c:v>
                </c:pt>
                <c:pt idx="785">
                  <c:v>69.709999999999994</c:v>
                </c:pt>
                <c:pt idx="786">
                  <c:v>69.72</c:v>
                </c:pt>
                <c:pt idx="787">
                  <c:v>69.709999999999994</c:v>
                </c:pt>
                <c:pt idx="788">
                  <c:v>69.7</c:v>
                </c:pt>
                <c:pt idx="789">
                  <c:v>69.69</c:v>
                </c:pt>
                <c:pt idx="790">
                  <c:v>69.67</c:v>
                </c:pt>
                <c:pt idx="791">
                  <c:v>69.64</c:v>
                </c:pt>
                <c:pt idx="792">
                  <c:v>69.599999999999994</c:v>
                </c:pt>
                <c:pt idx="793">
                  <c:v>69.569999999999993</c:v>
                </c:pt>
                <c:pt idx="794">
                  <c:v>69.55</c:v>
                </c:pt>
                <c:pt idx="795">
                  <c:v>69.53</c:v>
                </c:pt>
                <c:pt idx="796">
                  <c:v>69.53</c:v>
                </c:pt>
                <c:pt idx="797">
                  <c:v>69.53</c:v>
                </c:pt>
                <c:pt idx="798">
                  <c:v>69.53</c:v>
                </c:pt>
                <c:pt idx="799">
                  <c:v>69.53</c:v>
                </c:pt>
                <c:pt idx="800">
                  <c:v>69.53</c:v>
                </c:pt>
                <c:pt idx="801">
                  <c:v>69.540000000000006</c:v>
                </c:pt>
                <c:pt idx="802">
                  <c:v>69.540000000000006</c:v>
                </c:pt>
                <c:pt idx="803">
                  <c:v>69.56</c:v>
                </c:pt>
                <c:pt idx="804">
                  <c:v>69.58</c:v>
                </c:pt>
                <c:pt idx="805">
                  <c:v>69.61</c:v>
                </c:pt>
                <c:pt idx="806">
                  <c:v>69.650000000000006</c:v>
                </c:pt>
                <c:pt idx="807">
                  <c:v>69.69</c:v>
                </c:pt>
                <c:pt idx="808">
                  <c:v>69.7</c:v>
                </c:pt>
                <c:pt idx="809">
                  <c:v>69.7</c:v>
                </c:pt>
                <c:pt idx="810">
                  <c:v>69.69</c:v>
                </c:pt>
                <c:pt idx="811">
                  <c:v>69.680000000000007</c:v>
                </c:pt>
                <c:pt idx="812">
                  <c:v>69.64</c:v>
                </c:pt>
                <c:pt idx="813">
                  <c:v>69.61</c:v>
                </c:pt>
                <c:pt idx="814">
                  <c:v>69.569999999999993</c:v>
                </c:pt>
                <c:pt idx="815">
                  <c:v>69.52</c:v>
                </c:pt>
                <c:pt idx="816">
                  <c:v>69.47</c:v>
                </c:pt>
                <c:pt idx="817">
                  <c:v>69.42</c:v>
                </c:pt>
                <c:pt idx="818">
                  <c:v>69.39</c:v>
                </c:pt>
                <c:pt idx="819">
                  <c:v>69.349999999999994</c:v>
                </c:pt>
                <c:pt idx="820">
                  <c:v>69.33</c:v>
                </c:pt>
                <c:pt idx="821">
                  <c:v>69.3</c:v>
                </c:pt>
                <c:pt idx="822">
                  <c:v>69.290000000000006</c:v>
                </c:pt>
                <c:pt idx="823">
                  <c:v>69.260000000000005</c:v>
                </c:pt>
                <c:pt idx="824">
                  <c:v>69.25</c:v>
                </c:pt>
                <c:pt idx="825">
                  <c:v>69.23</c:v>
                </c:pt>
                <c:pt idx="826">
                  <c:v>69.209999999999994</c:v>
                </c:pt>
                <c:pt idx="827">
                  <c:v>69.2</c:v>
                </c:pt>
                <c:pt idx="828">
                  <c:v>69.17</c:v>
                </c:pt>
                <c:pt idx="829">
                  <c:v>69.150000000000006</c:v>
                </c:pt>
                <c:pt idx="830">
                  <c:v>69.13</c:v>
                </c:pt>
                <c:pt idx="831">
                  <c:v>69.099999999999994</c:v>
                </c:pt>
                <c:pt idx="832">
                  <c:v>69.069999999999993</c:v>
                </c:pt>
                <c:pt idx="833">
                  <c:v>69.05</c:v>
                </c:pt>
                <c:pt idx="834">
                  <c:v>69.03</c:v>
                </c:pt>
                <c:pt idx="835">
                  <c:v>69</c:v>
                </c:pt>
                <c:pt idx="836">
                  <c:v>69</c:v>
                </c:pt>
                <c:pt idx="837">
                  <c:v>68.989999999999995</c:v>
                </c:pt>
                <c:pt idx="838">
                  <c:v>68.989999999999995</c:v>
                </c:pt>
                <c:pt idx="839">
                  <c:v>68.989999999999995</c:v>
                </c:pt>
                <c:pt idx="840">
                  <c:v>68.989999999999995</c:v>
                </c:pt>
                <c:pt idx="841">
                  <c:v>69</c:v>
                </c:pt>
                <c:pt idx="842">
                  <c:v>69.010000000000005</c:v>
                </c:pt>
                <c:pt idx="843">
                  <c:v>69.010000000000005</c:v>
                </c:pt>
                <c:pt idx="844">
                  <c:v>69.02</c:v>
                </c:pt>
                <c:pt idx="845">
                  <c:v>69.03</c:v>
                </c:pt>
                <c:pt idx="846">
                  <c:v>69.040000000000006</c:v>
                </c:pt>
                <c:pt idx="847">
                  <c:v>69.05</c:v>
                </c:pt>
                <c:pt idx="848">
                  <c:v>69.06</c:v>
                </c:pt>
                <c:pt idx="849">
                  <c:v>69.08</c:v>
                </c:pt>
                <c:pt idx="850">
                  <c:v>69.099999999999994</c:v>
                </c:pt>
                <c:pt idx="851">
                  <c:v>69.099999999999994</c:v>
                </c:pt>
                <c:pt idx="852">
                  <c:v>69.12</c:v>
                </c:pt>
                <c:pt idx="853">
                  <c:v>69.13</c:v>
                </c:pt>
                <c:pt idx="854">
                  <c:v>69.13</c:v>
                </c:pt>
                <c:pt idx="855">
                  <c:v>69.12</c:v>
                </c:pt>
                <c:pt idx="856">
                  <c:v>69.12</c:v>
                </c:pt>
                <c:pt idx="857">
                  <c:v>69.11</c:v>
                </c:pt>
                <c:pt idx="858">
                  <c:v>69.09</c:v>
                </c:pt>
                <c:pt idx="859">
                  <c:v>69.08</c:v>
                </c:pt>
                <c:pt idx="860">
                  <c:v>69.06</c:v>
                </c:pt>
                <c:pt idx="861">
                  <c:v>69.03</c:v>
                </c:pt>
                <c:pt idx="862">
                  <c:v>69.010000000000005</c:v>
                </c:pt>
                <c:pt idx="863">
                  <c:v>69</c:v>
                </c:pt>
                <c:pt idx="864">
                  <c:v>68.98</c:v>
                </c:pt>
                <c:pt idx="865">
                  <c:v>68.97</c:v>
                </c:pt>
                <c:pt idx="866">
                  <c:v>68.97</c:v>
                </c:pt>
                <c:pt idx="867">
                  <c:v>68.959999999999994</c:v>
                </c:pt>
                <c:pt idx="868">
                  <c:v>68.95</c:v>
                </c:pt>
                <c:pt idx="869">
                  <c:v>68.94</c:v>
                </c:pt>
                <c:pt idx="870">
                  <c:v>68.91</c:v>
                </c:pt>
                <c:pt idx="871">
                  <c:v>68.89</c:v>
                </c:pt>
                <c:pt idx="872">
                  <c:v>68.87</c:v>
                </c:pt>
                <c:pt idx="873">
                  <c:v>68.84</c:v>
                </c:pt>
                <c:pt idx="874">
                  <c:v>68.819999999999993</c:v>
                </c:pt>
                <c:pt idx="875">
                  <c:v>68.8</c:v>
                </c:pt>
                <c:pt idx="876">
                  <c:v>68.78</c:v>
                </c:pt>
                <c:pt idx="877">
                  <c:v>68.77</c:v>
                </c:pt>
                <c:pt idx="878">
                  <c:v>68.739999999999995</c:v>
                </c:pt>
                <c:pt idx="879">
                  <c:v>68.73</c:v>
                </c:pt>
                <c:pt idx="880">
                  <c:v>68.709999999999994</c:v>
                </c:pt>
                <c:pt idx="881">
                  <c:v>68.69</c:v>
                </c:pt>
                <c:pt idx="882">
                  <c:v>68.67</c:v>
                </c:pt>
                <c:pt idx="883">
                  <c:v>68.64</c:v>
                </c:pt>
                <c:pt idx="884">
                  <c:v>68.61</c:v>
                </c:pt>
                <c:pt idx="885">
                  <c:v>68.599999999999994</c:v>
                </c:pt>
                <c:pt idx="886">
                  <c:v>68.59</c:v>
                </c:pt>
                <c:pt idx="887">
                  <c:v>68.569999999999993</c:v>
                </c:pt>
                <c:pt idx="888">
                  <c:v>68.56</c:v>
                </c:pt>
                <c:pt idx="889">
                  <c:v>68.569999999999993</c:v>
                </c:pt>
                <c:pt idx="890">
                  <c:v>68.58</c:v>
                </c:pt>
                <c:pt idx="891">
                  <c:v>68.599999999999994</c:v>
                </c:pt>
                <c:pt idx="892">
                  <c:v>68.62</c:v>
                </c:pt>
                <c:pt idx="893">
                  <c:v>68.63</c:v>
                </c:pt>
                <c:pt idx="894">
                  <c:v>68.67</c:v>
                </c:pt>
                <c:pt idx="895">
                  <c:v>68.7</c:v>
                </c:pt>
                <c:pt idx="896">
                  <c:v>68.75</c:v>
                </c:pt>
                <c:pt idx="897">
                  <c:v>68.8</c:v>
                </c:pt>
                <c:pt idx="898">
                  <c:v>68.84</c:v>
                </c:pt>
                <c:pt idx="899">
                  <c:v>68.88</c:v>
                </c:pt>
                <c:pt idx="900">
                  <c:v>68.900000000000006</c:v>
                </c:pt>
                <c:pt idx="901">
                  <c:v>68.930000000000007</c:v>
                </c:pt>
                <c:pt idx="902">
                  <c:v>68.959999999999994</c:v>
                </c:pt>
                <c:pt idx="903">
                  <c:v>68.989999999999995</c:v>
                </c:pt>
                <c:pt idx="904">
                  <c:v>69.02</c:v>
                </c:pt>
                <c:pt idx="905">
                  <c:v>69.05</c:v>
                </c:pt>
                <c:pt idx="906">
                  <c:v>69.069999999999993</c:v>
                </c:pt>
                <c:pt idx="907">
                  <c:v>69.09</c:v>
                </c:pt>
                <c:pt idx="908">
                  <c:v>69.099999999999994</c:v>
                </c:pt>
                <c:pt idx="909">
                  <c:v>69.11</c:v>
                </c:pt>
                <c:pt idx="910">
                  <c:v>69.099999999999994</c:v>
                </c:pt>
                <c:pt idx="911">
                  <c:v>69.099999999999994</c:v>
                </c:pt>
                <c:pt idx="912">
                  <c:v>69.099999999999994</c:v>
                </c:pt>
                <c:pt idx="913">
                  <c:v>69.12</c:v>
                </c:pt>
                <c:pt idx="914">
                  <c:v>69.11</c:v>
                </c:pt>
                <c:pt idx="915">
                  <c:v>69.12</c:v>
                </c:pt>
                <c:pt idx="916">
                  <c:v>69.11</c:v>
                </c:pt>
                <c:pt idx="917">
                  <c:v>69.099999999999994</c:v>
                </c:pt>
                <c:pt idx="918">
                  <c:v>69.09</c:v>
                </c:pt>
                <c:pt idx="919">
                  <c:v>69.069999999999993</c:v>
                </c:pt>
                <c:pt idx="920">
                  <c:v>69.05</c:v>
                </c:pt>
                <c:pt idx="921">
                  <c:v>69.040000000000006</c:v>
                </c:pt>
                <c:pt idx="922">
                  <c:v>69.02</c:v>
                </c:pt>
                <c:pt idx="923">
                  <c:v>69.010000000000005</c:v>
                </c:pt>
                <c:pt idx="924">
                  <c:v>69</c:v>
                </c:pt>
                <c:pt idx="925">
                  <c:v>68.98</c:v>
                </c:pt>
                <c:pt idx="926">
                  <c:v>68.95</c:v>
                </c:pt>
                <c:pt idx="927">
                  <c:v>68.930000000000007</c:v>
                </c:pt>
                <c:pt idx="928">
                  <c:v>68.930000000000007</c:v>
                </c:pt>
                <c:pt idx="929">
                  <c:v>68.92</c:v>
                </c:pt>
                <c:pt idx="930">
                  <c:v>68.91</c:v>
                </c:pt>
                <c:pt idx="931">
                  <c:v>68.91</c:v>
                </c:pt>
                <c:pt idx="932">
                  <c:v>68.91</c:v>
                </c:pt>
                <c:pt idx="933">
                  <c:v>68.900000000000006</c:v>
                </c:pt>
                <c:pt idx="934">
                  <c:v>68.900000000000006</c:v>
                </c:pt>
                <c:pt idx="935">
                  <c:v>68.89</c:v>
                </c:pt>
                <c:pt idx="936">
                  <c:v>68.87</c:v>
                </c:pt>
                <c:pt idx="937">
                  <c:v>68.849999999999994</c:v>
                </c:pt>
                <c:pt idx="938">
                  <c:v>68.84</c:v>
                </c:pt>
                <c:pt idx="939">
                  <c:v>68.84</c:v>
                </c:pt>
                <c:pt idx="940">
                  <c:v>68.819999999999993</c:v>
                </c:pt>
                <c:pt idx="941">
                  <c:v>68.819999999999993</c:v>
                </c:pt>
                <c:pt idx="942">
                  <c:v>68.81</c:v>
                </c:pt>
                <c:pt idx="943">
                  <c:v>68.8</c:v>
                </c:pt>
                <c:pt idx="944">
                  <c:v>68.790000000000006</c:v>
                </c:pt>
                <c:pt idx="945">
                  <c:v>68.790000000000006</c:v>
                </c:pt>
                <c:pt idx="946">
                  <c:v>68.790000000000006</c:v>
                </c:pt>
                <c:pt idx="947">
                  <c:v>68.78</c:v>
                </c:pt>
                <c:pt idx="948">
                  <c:v>68.790000000000006</c:v>
                </c:pt>
                <c:pt idx="949">
                  <c:v>68.790000000000006</c:v>
                </c:pt>
                <c:pt idx="950">
                  <c:v>68.790000000000006</c:v>
                </c:pt>
                <c:pt idx="951">
                  <c:v>68.78</c:v>
                </c:pt>
                <c:pt idx="952">
                  <c:v>68.78</c:v>
                </c:pt>
                <c:pt idx="953">
                  <c:v>68.78</c:v>
                </c:pt>
                <c:pt idx="954">
                  <c:v>68.790000000000006</c:v>
                </c:pt>
                <c:pt idx="955">
                  <c:v>68.790000000000006</c:v>
                </c:pt>
                <c:pt idx="956">
                  <c:v>68.790000000000006</c:v>
                </c:pt>
                <c:pt idx="957">
                  <c:v>68.8</c:v>
                </c:pt>
                <c:pt idx="958">
                  <c:v>68.81</c:v>
                </c:pt>
                <c:pt idx="959">
                  <c:v>68.819999999999993</c:v>
                </c:pt>
                <c:pt idx="960">
                  <c:v>68.84</c:v>
                </c:pt>
                <c:pt idx="961">
                  <c:v>68.86</c:v>
                </c:pt>
                <c:pt idx="962">
                  <c:v>68.87</c:v>
                </c:pt>
                <c:pt idx="963">
                  <c:v>68.89</c:v>
                </c:pt>
                <c:pt idx="964">
                  <c:v>68.91</c:v>
                </c:pt>
                <c:pt idx="965">
                  <c:v>68.930000000000007</c:v>
                </c:pt>
                <c:pt idx="966">
                  <c:v>68.94</c:v>
                </c:pt>
                <c:pt idx="967">
                  <c:v>68.94</c:v>
                </c:pt>
                <c:pt idx="968">
                  <c:v>68.94</c:v>
                </c:pt>
                <c:pt idx="969">
                  <c:v>68.94</c:v>
                </c:pt>
                <c:pt idx="970">
                  <c:v>68.94</c:v>
                </c:pt>
                <c:pt idx="971">
                  <c:v>68.95</c:v>
                </c:pt>
                <c:pt idx="972">
                  <c:v>68.95</c:v>
                </c:pt>
                <c:pt idx="973">
                  <c:v>68.95</c:v>
                </c:pt>
                <c:pt idx="974">
                  <c:v>68.95</c:v>
                </c:pt>
                <c:pt idx="975">
                  <c:v>68.97</c:v>
                </c:pt>
                <c:pt idx="976">
                  <c:v>68.97</c:v>
                </c:pt>
                <c:pt idx="977">
                  <c:v>68.97</c:v>
                </c:pt>
                <c:pt idx="978">
                  <c:v>68.97</c:v>
                </c:pt>
                <c:pt idx="979">
                  <c:v>68.989999999999995</c:v>
                </c:pt>
                <c:pt idx="980">
                  <c:v>69.010000000000005</c:v>
                </c:pt>
                <c:pt idx="981">
                  <c:v>69.02</c:v>
                </c:pt>
                <c:pt idx="982">
                  <c:v>69.040000000000006</c:v>
                </c:pt>
                <c:pt idx="983">
                  <c:v>69.05</c:v>
                </c:pt>
                <c:pt idx="984">
                  <c:v>69.06</c:v>
                </c:pt>
                <c:pt idx="985">
                  <c:v>69.06</c:v>
                </c:pt>
                <c:pt idx="986">
                  <c:v>69.069999999999993</c:v>
                </c:pt>
                <c:pt idx="987">
                  <c:v>69.08</c:v>
                </c:pt>
                <c:pt idx="988">
                  <c:v>69.09</c:v>
                </c:pt>
                <c:pt idx="989">
                  <c:v>69.099999999999994</c:v>
                </c:pt>
                <c:pt idx="990">
                  <c:v>69.11</c:v>
                </c:pt>
                <c:pt idx="991">
                  <c:v>69.11</c:v>
                </c:pt>
                <c:pt idx="992">
                  <c:v>69.13</c:v>
                </c:pt>
                <c:pt idx="993">
                  <c:v>69.14</c:v>
                </c:pt>
                <c:pt idx="994">
                  <c:v>69.150000000000006</c:v>
                </c:pt>
                <c:pt idx="995">
                  <c:v>69.16</c:v>
                </c:pt>
                <c:pt idx="996">
                  <c:v>69.180000000000007</c:v>
                </c:pt>
                <c:pt idx="997">
                  <c:v>69.19</c:v>
                </c:pt>
                <c:pt idx="998">
                  <c:v>69.2</c:v>
                </c:pt>
                <c:pt idx="999">
                  <c:v>69.209999999999994</c:v>
                </c:pt>
                <c:pt idx="1000">
                  <c:v>69.22</c:v>
                </c:pt>
                <c:pt idx="1001">
                  <c:v>69.22</c:v>
                </c:pt>
                <c:pt idx="1002">
                  <c:v>69.23</c:v>
                </c:pt>
                <c:pt idx="1003">
                  <c:v>69.239999999999995</c:v>
                </c:pt>
                <c:pt idx="1004">
                  <c:v>69.25</c:v>
                </c:pt>
                <c:pt idx="1005">
                  <c:v>69.260000000000005</c:v>
                </c:pt>
                <c:pt idx="1006">
                  <c:v>69.260000000000005</c:v>
                </c:pt>
                <c:pt idx="1007">
                  <c:v>69.260000000000005</c:v>
                </c:pt>
                <c:pt idx="1008">
                  <c:v>69.260000000000005</c:v>
                </c:pt>
                <c:pt idx="1009">
                  <c:v>69.260000000000005</c:v>
                </c:pt>
                <c:pt idx="1010">
                  <c:v>69.28</c:v>
                </c:pt>
                <c:pt idx="1011">
                  <c:v>69.28</c:v>
                </c:pt>
                <c:pt idx="1012">
                  <c:v>69.28</c:v>
                </c:pt>
                <c:pt idx="1013">
                  <c:v>69.28</c:v>
                </c:pt>
                <c:pt idx="1014">
                  <c:v>69.290000000000006</c:v>
                </c:pt>
                <c:pt idx="1015">
                  <c:v>69.290000000000006</c:v>
                </c:pt>
                <c:pt idx="1016">
                  <c:v>69.290000000000006</c:v>
                </c:pt>
                <c:pt idx="1017">
                  <c:v>69.3</c:v>
                </c:pt>
                <c:pt idx="1018">
                  <c:v>69.319999999999993</c:v>
                </c:pt>
                <c:pt idx="1019">
                  <c:v>69.34</c:v>
                </c:pt>
                <c:pt idx="1020">
                  <c:v>69.37</c:v>
                </c:pt>
                <c:pt idx="1021">
                  <c:v>69.39</c:v>
                </c:pt>
                <c:pt idx="1022">
                  <c:v>69.41</c:v>
                </c:pt>
                <c:pt idx="1023">
                  <c:v>69.42</c:v>
                </c:pt>
                <c:pt idx="1024">
                  <c:v>69.44</c:v>
                </c:pt>
                <c:pt idx="1025">
                  <c:v>69.45</c:v>
                </c:pt>
                <c:pt idx="1026">
                  <c:v>69.48</c:v>
                </c:pt>
                <c:pt idx="1027">
                  <c:v>69.489999999999995</c:v>
                </c:pt>
                <c:pt idx="1028">
                  <c:v>69.489999999999995</c:v>
                </c:pt>
                <c:pt idx="1029">
                  <c:v>69.5</c:v>
                </c:pt>
                <c:pt idx="1030">
                  <c:v>69.5</c:v>
                </c:pt>
                <c:pt idx="1031">
                  <c:v>69.48</c:v>
                </c:pt>
                <c:pt idx="1032">
                  <c:v>69.47</c:v>
                </c:pt>
                <c:pt idx="1033">
                  <c:v>69.44</c:v>
                </c:pt>
                <c:pt idx="1034">
                  <c:v>69.41</c:v>
                </c:pt>
                <c:pt idx="1035">
                  <c:v>69.38</c:v>
                </c:pt>
                <c:pt idx="1036">
                  <c:v>69.349999999999994</c:v>
                </c:pt>
                <c:pt idx="1037">
                  <c:v>69.319999999999993</c:v>
                </c:pt>
                <c:pt idx="1038">
                  <c:v>69.25</c:v>
                </c:pt>
                <c:pt idx="1039">
                  <c:v>69.17</c:v>
                </c:pt>
                <c:pt idx="1040">
                  <c:v>69.05</c:v>
                </c:pt>
                <c:pt idx="1041">
                  <c:v>68.88</c:v>
                </c:pt>
                <c:pt idx="1042">
                  <c:v>68.69</c:v>
                </c:pt>
                <c:pt idx="1043">
                  <c:v>68.489999999999995</c:v>
                </c:pt>
                <c:pt idx="1044">
                  <c:v>68.28</c:v>
                </c:pt>
                <c:pt idx="1045">
                  <c:v>68.05</c:v>
                </c:pt>
                <c:pt idx="1046">
                  <c:v>67.819999999999993</c:v>
                </c:pt>
                <c:pt idx="1047">
                  <c:v>67.5</c:v>
                </c:pt>
                <c:pt idx="1048">
                  <c:v>67.06</c:v>
                </c:pt>
                <c:pt idx="1049">
                  <c:v>66.459999999999994</c:v>
                </c:pt>
                <c:pt idx="1050">
                  <c:v>65.81</c:v>
                </c:pt>
                <c:pt idx="1051">
                  <c:v>65.09</c:v>
                </c:pt>
                <c:pt idx="1052">
                  <c:v>64.27</c:v>
                </c:pt>
                <c:pt idx="1053">
                  <c:v>63.39</c:v>
                </c:pt>
                <c:pt idx="1054">
                  <c:v>62.4</c:v>
                </c:pt>
                <c:pt idx="1055">
                  <c:v>61.32</c:v>
                </c:pt>
                <c:pt idx="1056">
                  <c:v>60.18</c:v>
                </c:pt>
                <c:pt idx="1057">
                  <c:v>59.05</c:v>
                </c:pt>
                <c:pt idx="1058">
                  <c:v>57.84</c:v>
                </c:pt>
                <c:pt idx="1059">
                  <c:v>56.6</c:v>
                </c:pt>
                <c:pt idx="1060">
                  <c:v>55.28</c:v>
                </c:pt>
                <c:pt idx="1061">
                  <c:v>53.83</c:v>
                </c:pt>
                <c:pt idx="1062">
                  <c:v>52.23</c:v>
                </c:pt>
                <c:pt idx="1063">
                  <c:v>50.55</c:v>
                </c:pt>
                <c:pt idx="1064">
                  <c:v>48.88</c:v>
                </c:pt>
                <c:pt idx="1065">
                  <c:v>47.28</c:v>
                </c:pt>
                <c:pt idx="1066">
                  <c:v>45.74</c:v>
                </c:pt>
                <c:pt idx="1067">
                  <c:v>44.22</c:v>
                </c:pt>
                <c:pt idx="1068">
                  <c:v>42.62</c:v>
                </c:pt>
                <c:pt idx="1069">
                  <c:v>40.97</c:v>
                </c:pt>
                <c:pt idx="1070">
                  <c:v>39.18</c:v>
                </c:pt>
                <c:pt idx="1071">
                  <c:v>37.33</c:v>
                </c:pt>
                <c:pt idx="1072">
                  <c:v>35.479999999999997</c:v>
                </c:pt>
                <c:pt idx="1073">
                  <c:v>33.74</c:v>
                </c:pt>
                <c:pt idx="1074">
                  <c:v>32.1</c:v>
                </c:pt>
                <c:pt idx="1075">
                  <c:v>30.55</c:v>
                </c:pt>
                <c:pt idx="1076">
                  <c:v>29.02</c:v>
                </c:pt>
                <c:pt idx="1077">
                  <c:v>27.41</c:v>
                </c:pt>
                <c:pt idx="1078">
                  <c:v>25.65</c:v>
                </c:pt>
                <c:pt idx="1079">
                  <c:v>23.78</c:v>
                </c:pt>
                <c:pt idx="1080">
                  <c:v>21.91</c:v>
                </c:pt>
                <c:pt idx="1081">
                  <c:v>20.14</c:v>
                </c:pt>
                <c:pt idx="1082">
                  <c:v>18.54</c:v>
                </c:pt>
                <c:pt idx="1083">
                  <c:v>17.059999999999999</c:v>
                </c:pt>
                <c:pt idx="1084">
                  <c:v>15.58</c:v>
                </c:pt>
                <c:pt idx="1085">
                  <c:v>14.01</c:v>
                </c:pt>
                <c:pt idx="1086">
                  <c:v>12.38</c:v>
                </c:pt>
                <c:pt idx="1087">
                  <c:v>10.71</c:v>
                </c:pt>
                <c:pt idx="1088">
                  <c:v>9.07</c:v>
                </c:pt>
                <c:pt idx="1089">
                  <c:v>7.46</c:v>
                </c:pt>
                <c:pt idx="1090">
                  <c:v>5.94</c:v>
                </c:pt>
                <c:pt idx="1091">
                  <c:v>4.54</c:v>
                </c:pt>
                <c:pt idx="1092">
                  <c:v>3.24</c:v>
                </c:pt>
                <c:pt idx="1093">
                  <c:v>1.95</c:v>
                </c:pt>
                <c:pt idx="1094">
                  <c:v>0.61</c:v>
                </c:pt>
                <c:pt idx="1095">
                  <c:v>-0.69</c:v>
                </c:pt>
                <c:pt idx="1096">
                  <c:v>-1.93</c:v>
                </c:pt>
                <c:pt idx="1097">
                  <c:v>-3.08</c:v>
                </c:pt>
                <c:pt idx="1098">
                  <c:v>-4.1900000000000004</c:v>
                </c:pt>
                <c:pt idx="1099">
                  <c:v>-5.22</c:v>
                </c:pt>
                <c:pt idx="1100">
                  <c:v>-6.12</c:v>
                </c:pt>
                <c:pt idx="1101">
                  <c:v>-6.87</c:v>
                </c:pt>
                <c:pt idx="1102">
                  <c:v>-7.42</c:v>
                </c:pt>
                <c:pt idx="1103">
                  <c:v>-7.8</c:v>
                </c:pt>
                <c:pt idx="1104">
                  <c:v>-8.06</c:v>
                </c:pt>
                <c:pt idx="1105">
                  <c:v>-8.16</c:v>
                </c:pt>
                <c:pt idx="1106">
                  <c:v>-8.14</c:v>
                </c:pt>
                <c:pt idx="1107">
                  <c:v>-8.01</c:v>
                </c:pt>
                <c:pt idx="1108">
                  <c:v>-7.81</c:v>
                </c:pt>
                <c:pt idx="1109">
                  <c:v>-7.59</c:v>
                </c:pt>
                <c:pt idx="1110">
                  <c:v>-7.42</c:v>
                </c:pt>
                <c:pt idx="1111">
                  <c:v>-7.33</c:v>
                </c:pt>
                <c:pt idx="1112">
                  <c:v>-7.37</c:v>
                </c:pt>
                <c:pt idx="1113">
                  <c:v>-7.56</c:v>
                </c:pt>
                <c:pt idx="1114">
                  <c:v>-7.85</c:v>
                </c:pt>
                <c:pt idx="1115">
                  <c:v>-8.25</c:v>
                </c:pt>
                <c:pt idx="1116">
                  <c:v>-8.6999999999999993</c:v>
                </c:pt>
                <c:pt idx="1117">
                  <c:v>-9.15</c:v>
                </c:pt>
                <c:pt idx="1118">
                  <c:v>-9.61</c:v>
                </c:pt>
                <c:pt idx="1119">
                  <c:v>-10.06</c:v>
                </c:pt>
                <c:pt idx="1120">
                  <c:v>-10.45</c:v>
                </c:pt>
                <c:pt idx="1121">
                  <c:v>-10.74</c:v>
                </c:pt>
                <c:pt idx="1122">
                  <c:v>-10.97</c:v>
                </c:pt>
                <c:pt idx="1123">
                  <c:v>-11.11</c:v>
                </c:pt>
                <c:pt idx="1124">
                  <c:v>-11.15</c:v>
                </c:pt>
                <c:pt idx="1125">
                  <c:v>-11.07</c:v>
                </c:pt>
                <c:pt idx="1126">
                  <c:v>-10.92</c:v>
                </c:pt>
                <c:pt idx="1127">
                  <c:v>-10.71</c:v>
                </c:pt>
                <c:pt idx="1128">
                  <c:v>-10.5</c:v>
                </c:pt>
                <c:pt idx="1129">
                  <c:v>-10.28</c:v>
                </c:pt>
                <c:pt idx="1130">
                  <c:v>-10.06</c:v>
                </c:pt>
                <c:pt idx="1131">
                  <c:v>-9.82</c:v>
                </c:pt>
                <c:pt idx="1132">
                  <c:v>-9.5500000000000007</c:v>
                </c:pt>
                <c:pt idx="1133">
                  <c:v>-9.2100000000000009</c:v>
                </c:pt>
                <c:pt idx="1134">
                  <c:v>-8.7100000000000009</c:v>
                </c:pt>
                <c:pt idx="1135">
                  <c:v>-8.0399999999999991</c:v>
                </c:pt>
                <c:pt idx="1136">
                  <c:v>-7.21</c:v>
                </c:pt>
                <c:pt idx="1137">
                  <c:v>-6.28</c:v>
                </c:pt>
                <c:pt idx="1138">
                  <c:v>-5.32</c:v>
                </c:pt>
                <c:pt idx="1139">
                  <c:v>-4.38</c:v>
                </c:pt>
                <c:pt idx="1140">
                  <c:v>-3.43</c:v>
                </c:pt>
                <c:pt idx="1141">
                  <c:v>-2.44</c:v>
                </c:pt>
                <c:pt idx="1142">
                  <c:v>-1.33</c:v>
                </c:pt>
                <c:pt idx="1143">
                  <c:v>-0.05</c:v>
                </c:pt>
                <c:pt idx="1144">
                  <c:v>1.46</c:v>
                </c:pt>
                <c:pt idx="1145">
                  <c:v>3.16</c:v>
                </c:pt>
                <c:pt idx="1146">
                  <c:v>4.9400000000000004</c:v>
                </c:pt>
                <c:pt idx="1147">
                  <c:v>6.72</c:v>
                </c:pt>
                <c:pt idx="1148">
                  <c:v>8.48</c:v>
                </c:pt>
                <c:pt idx="1149">
                  <c:v>10.3</c:v>
                </c:pt>
                <c:pt idx="1150">
                  <c:v>12.23</c:v>
                </c:pt>
                <c:pt idx="1151">
                  <c:v>14.3</c:v>
                </c:pt>
                <c:pt idx="1152">
                  <c:v>16.510000000000002</c:v>
                </c:pt>
                <c:pt idx="1153">
                  <c:v>18.78</c:v>
                </c:pt>
                <c:pt idx="1154">
                  <c:v>21.02</c:v>
                </c:pt>
                <c:pt idx="1155">
                  <c:v>23.18</c:v>
                </c:pt>
                <c:pt idx="1156">
                  <c:v>25.25</c:v>
                </c:pt>
                <c:pt idx="1157">
                  <c:v>27.24</c:v>
                </c:pt>
                <c:pt idx="1158">
                  <c:v>29.2</c:v>
                </c:pt>
                <c:pt idx="1159">
                  <c:v>31.07</c:v>
                </c:pt>
                <c:pt idx="1160">
                  <c:v>32.909999999999997</c:v>
                </c:pt>
                <c:pt idx="1161">
                  <c:v>34.76</c:v>
                </c:pt>
                <c:pt idx="1162">
                  <c:v>36.68</c:v>
                </c:pt>
                <c:pt idx="1163">
                  <c:v>38.700000000000003</c:v>
                </c:pt>
                <c:pt idx="1164">
                  <c:v>40.72</c:v>
                </c:pt>
                <c:pt idx="1165">
                  <c:v>42.79</c:v>
                </c:pt>
                <c:pt idx="1166">
                  <c:v>44.94</c:v>
                </c:pt>
                <c:pt idx="1167">
                  <c:v>47.16</c:v>
                </c:pt>
                <c:pt idx="1168">
                  <c:v>49.57</c:v>
                </c:pt>
                <c:pt idx="1169">
                  <c:v>52.07</c:v>
                </c:pt>
                <c:pt idx="1170">
                  <c:v>54.6</c:v>
                </c:pt>
                <c:pt idx="1171">
                  <c:v>57.1</c:v>
                </c:pt>
                <c:pt idx="1172">
                  <c:v>59.45</c:v>
                </c:pt>
                <c:pt idx="1173">
                  <c:v>61.72</c:v>
                </c:pt>
                <c:pt idx="1174">
                  <c:v>63.93</c:v>
                </c:pt>
                <c:pt idx="1175">
                  <c:v>66.06</c:v>
                </c:pt>
                <c:pt idx="1176">
                  <c:v>68.150000000000006</c:v>
                </c:pt>
                <c:pt idx="1177">
                  <c:v>70.14</c:v>
                </c:pt>
                <c:pt idx="1178">
                  <c:v>71.98</c:v>
                </c:pt>
                <c:pt idx="1179">
                  <c:v>73.760000000000005</c:v>
                </c:pt>
                <c:pt idx="1180">
                  <c:v>75.239999999999995</c:v>
                </c:pt>
                <c:pt idx="1181">
                  <c:v>76.59</c:v>
                </c:pt>
                <c:pt idx="1182">
                  <c:v>77.59</c:v>
                </c:pt>
                <c:pt idx="1183">
                  <c:v>78.2</c:v>
                </c:pt>
                <c:pt idx="1184">
                  <c:v>78.540000000000006</c:v>
                </c:pt>
                <c:pt idx="1185">
                  <c:v>78.62</c:v>
                </c:pt>
                <c:pt idx="1186">
                  <c:v>78.459999999999994</c:v>
                </c:pt>
                <c:pt idx="1187">
                  <c:v>78.03</c:v>
                </c:pt>
                <c:pt idx="1188">
                  <c:v>77.430000000000007</c:v>
                </c:pt>
                <c:pt idx="1189">
                  <c:v>76.87</c:v>
                </c:pt>
                <c:pt idx="1190">
                  <c:v>76.430000000000007</c:v>
                </c:pt>
                <c:pt idx="1191">
                  <c:v>76.02</c:v>
                </c:pt>
                <c:pt idx="1192">
                  <c:v>75.59</c:v>
                </c:pt>
                <c:pt idx="1193">
                  <c:v>75.239999999999995</c:v>
                </c:pt>
                <c:pt idx="1194">
                  <c:v>74.88</c:v>
                </c:pt>
                <c:pt idx="1195">
                  <c:v>74.44</c:v>
                </c:pt>
                <c:pt idx="1196">
                  <c:v>73.930000000000007</c:v>
                </c:pt>
                <c:pt idx="1197">
                  <c:v>73.39</c:v>
                </c:pt>
                <c:pt idx="1198">
                  <c:v>72.92</c:v>
                </c:pt>
                <c:pt idx="1199">
                  <c:v>72.430000000000007</c:v>
                </c:pt>
                <c:pt idx="1200">
                  <c:v>71.849999999999994</c:v>
                </c:pt>
                <c:pt idx="1201">
                  <c:v>71.27</c:v>
                </c:pt>
                <c:pt idx="1202">
                  <c:v>70.78</c:v>
                </c:pt>
                <c:pt idx="1203">
                  <c:v>70.319999999999993</c:v>
                </c:pt>
                <c:pt idx="1204">
                  <c:v>70</c:v>
                </c:pt>
                <c:pt idx="1205">
                  <c:v>69.81</c:v>
                </c:pt>
                <c:pt idx="1206">
                  <c:v>69.66</c:v>
                </c:pt>
                <c:pt idx="1207">
                  <c:v>69.599999999999994</c:v>
                </c:pt>
                <c:pt idx="1208">
                  <c:v>69.63</c:v>
                </c:pt>
                <c:pt idx="1209">
                  <c:v>69.72</c:v>
                </c:pt>
                <c:pt idx="1210">
                  <c:v>69.87</c:v>
                </c:pt>
                <c:pt idx="1211">
                  <c:v>70.03</c:v>
                </c:pt>
                <c:pt idx="1212">
                  <c:v>70.27</c:v>
                </c:pt>
                <c:pt idx="1213">
                  <c:v>70.52</c:v>
                </c:pt>
                <c:pt idx="1214">
                  <c:v>70.81</c:v>
                </c:pt>
                <c:pt idx="1215">
                  <c:v>71.11</c:v>
                </c:pt>
                <c:pt idx="1216">
                  <c:v>71.39</c:v>
                </c:pt>
                <c:pt idx="1217">
                  <c:v>71.64</c:v>
                </c:pt>
                <c:pt idx="1218">
                  <c:v>71.86</c:v>
                </c:pt>
                <c:pt idx="1219">
                  <c:v>72.02</c:v>
                </c:pt>
                <c:pt idx="1220">
                  <c:v>72.11</c:v>
                </c:pt>
                <c:pt idx="1221">
                  <c:v>72.150000000000006</c:v>
                </c:pt>
                <c:pt idx="1222">
                  <c:v>72.150000000000006</c:v>
                </c:pt>
                <c:pt idx="1223">
                  <c:v>72.09</c:v>
                </c:pt>
                <c:pt idx="1224">
                  <c:v>71.97</c:v>
                </c:pt>
                <c:pt idx="1225">
                  <c:v>71.78</c:v>
                </c:pt>
                <c:pt idx="1226">
                  <c:v>71.53</c:v>
                </c:pt>
                <c:pt idx="1227">
                  <c:v>71.22</c:v>
                </c:pt>
                <c:pt idx="1228">
                  <c:v>70.819999999999993</c:v>
                </c:pt>
                <c:pt idx="1229">
                  <c:v>70.319999999999993</c:v>
                </c:pt>
                <c:pt idx="1230">
                  <c:v>69.709999999999994</c:v>
                </c:pt>
                <c:pt idx="1231">
                  <c:v>68.959999999999994</c:v>
                </c:pt>
                <c:pt idx="1232">
                  <c:v>68.06</c:v>
                </c:pt>
                <c:pt idx="1233">
                  <c:v>67.05</c:v>
                </c:pt>
                <c:pt idx="1234">
                  <c:v>66.02</c:v>
                </c:pt>
                <c:pt idx="1235">
                  <c:v>64.98</c:v>
                </c:pt>
                <c:pt idx="1236">
                  <c:v>63.98</c:v>
                </c:pt>
                <c:pt idx="1237">
                  <c:v>62.93</c:v>
                </c:pt>
                <c:pt idx="1238">
                  <c:v>61.82</c:v>
                </c:pt>
                <c:pt idx="1239">
                  <c:v>60.77</c:v>
                </c:pt>
                <c:pt idx="1240">
                  <c:v>59.72</c:v>
                </c:pt>
                <c:pt idx="1241">
                  <c:v>58.75</c:v>
                </c:pt>
                <c:pt idx="1242">
                  <c:v>57.84</c:v>
                </c:pt>
                <c:pt idx="1243">
                  <c:v>56.98</c:v>
                </c:pt>
                <c:pt idx="1244">
                  <c:v>56.14</c:v>
                </c:pt>
                <c:pt idx="1245">
                  <c:v>55.31</c:v>
                </c:pt>
                <c:pt idx="1246">
                  <c:v>54.46</c:v>
                </c:pt>
                <c:pt idx="1247">
                  <c:v>53.57</c:v>
                </c:pt>
                <c:pt idx="1248">
                  <c:v>52.6</c:v>
                </c:pt>
                <c:pt idx="1249">
                  <c:v>51.52</c:v>
                </c:pt>
                <c:pt idx="1250">
                  <c:v>50.34</c:v>
                </c:pt>
                <c:pt idx="1251">
                  <c:v>49.04</c:v>
                </c:pt>
                <c:pt idx="1252">
                  <c:v>47.62</c:v>
                </c:pt>
                <c:pt idx="1253">
                  <c:v>46.08</c:v>
                </c:pt>
                <c:pt idx="1254">
                  <c:v>44.42</c:v>
                </c:pt>
                <c:pt idx="1255">
                  <c:v>42.7</c:v>
                </c:pt>
                <c:pt idx="1256">
                  <c:v>40.950000000000003</c:v>
                </c:pt>
                <c:pt idx="1257">
                  <c:v>39.159999999999997</c:v>
                </c:pt>
                <c:pt idx="1258">
                  <c:v>37.32</c:v>
                </c:pt>
                <c:pt idx="1259">
                  <c:v>35.46</c:v>
                </c:pt>
                <c:pt idx="1260">
                  <c:v>33.619999999999997</c:v>
                </c:pt>
                <c:pt idx="1261">
                  <c:v>31.77</c:v>
                </c:pt>
                <c:pt idx="1262">
                  <c:v>29.93</c:v>
                </c:pt>
                <c:pt idx="1263">
                  <c:v>28.11</c:v>
                </c:pt>
                <c:pt idx="1264">
                  <c:v>26.32</c:v>
                </c:pt>
                <c:pt idx="1265">
                  <c:v>24.56</c:v>
                </c:pt>
                <c:pt idx="1266">
                  <c:v>22.85</c:v>
                </c:pt>
                <c:pt idx="1267">
                  <c:v>21.18</c:v>
                </c:pt>
                <c:pt idx="1268">
                  <c:v>19.54</c:v>
                </c:pt>
                <c:pt idx="1269">
                  <c:v>17.829999999999998</c:v>
                </c:pt>
                <c:pt idx="1270">
                  <c:v>16.04</c:v>
                </c:pt>
                <c:pt idx="1271">
                  <c:v>14.19</c:v>
                </c:pt>
                <c:pt idx="1272">
                  <c:v>12.28</c:v>
                </c:pt>
                <c:pt idx="1273">
                  <c:v>10.35</c:v>
                </c:pt>
                <c:pt idx="1274">
                  <c:v>8.4700000000000006</c:v>
                </c:pt>
                <c:pt idx="1275">
                  <c:v>6.66</c:v>
                </c:pt>
                <c:pt idx="1276">
                  <c:v>4.95</c:v>
                </c:pt>
                <c:pt idx="1277">
                  <c:v>3.28</c:v>
                </c:pt>
                <c:pt idx="1278">
                  <c:v>1.62</c:v>
                </c:pt>
                <c:pt idx="1279">
                  <c:v>-7.0000000000000007E-2</c:v>
                </c:pt>
                <c:pt idx="1280">
                  <c:v>-1.8</c:v>
                </c:pt>
                <c:pt idx="1281">
                  <c:v>-3.59</c:v>
                </c:pt>
                <c:pt idx="1282">
                  <c:v>-5.35</c:v>
                </c:pt>
                <c:pt idx="1283">
                  <c:v>-7.06</c:v>
                </c:pt>
                <c:pt idx="1284">
                  <c:v>-8.7100000000000009</c:v>
                </c:pt>
                <c:pt idx="1285">
                  <c:v>-10.3</c:v>
                </c:pt>
                <c:pt idx="1286">
                  <c:v>-11.89</c:v>
                </c:pt>
                <c:pt idx="1287">
                  <c:v>-13.42</c:v>
                </c:pt>
                <c:pt idx="1288">
                  <c:v>-14.87</c:v>
                </c:pt>
                <c:pt idx="1289">
                  <c:v>-16.29</c:v>
                </c:pt>
                <c:pt idx="1290">
                  <c:v>-17.7</c:v>
                </c:pt>
                <c:pt idx="1291">
                  <c:v>-19.03</c:v>
                </c:pt>
                <c:pt idx="1292">
                  <c:v>-20.309999999999999</c:v>
                </c:pt>
                <c:pt idx="1293">
                  <c:v>-21.45</c:v>
                </c:pt>
                <c:pt idx="1294">
                  <c:v>-22.32</c:v>
                </c:pt>
                <c:pt idx="1295">
                  <c:v>-22.82</c:v>
                </c:pt>
                <c:pt idx="1296">
                  <c:v>-23.05</c:v>
                </c:pt>
                <c:pt idx="1297">
                  <c:v>-23.12</c:v>
                </c:pt>
                <c:pt idx="1298">
                  <c:v>-23.08</c:v>
                </c:pt>
                <c:pt idx="1299">
                  <c:v>-23</c:v>
                </c:pt>
                <c:pt idx="1300">
                  <c:v>-22.91</c:v>
                </c:pt>
                <c:pt idx="1301">
                  <c:v>-22.84</c:v>
                </c:pt>
                <c:pt idx="1302">
                  <c:v>-22.78</c:v>
                </c:pt>
                <c:pt idx="1303">
                  <c:v>-22.76</c:v>
                </c:pt>
                <c:pt idx="1304">
                  <c:v>-22.85</c:v>
                </c:pt>
                <c:pt idx="1305">
                  <c:v>-23.05</c:v>
                </c:pt>
                <c:pt idx="1306">
                  <c:v>-23.33</c:v>
                </c:pt>
                <c:pt idx="1307">
                  <c:v>-23.61</c:v>
                </c:pt>
                <c:pt idx="1308">
                  <c:v>-23.88</c:v>
                </c:pt>
                <c:pt idx="1309">
                  <c:v>-24.14</c:v>
                </c:pt>
                <c:pt idx="1310">
                  <c:v>-24.38</c:v>
                </c:pt>
                <c:pt idx="1311">
                  <c:v>-24.57</c:v>
                </c:pt>
                <c:pt idx="1312">
                  <c:v>-24.72</c:v>
                </c:pt>
                <c:pt idx="1313">
                  <c:v>-24.81</c:v>
                </c:pt>
                <c:pt idx="1314">
                  <c:v>-24.9</c:v>
                </c:pt>
                <c:pt idx="1315">
                  <c:v>-25.01</c:v>
                </c:pt>
                <c:pt idx="1316">
                  <c:v>-25.14</c:v>
                </c:pt>
                <c:pt idx="1317">
                  <c:v>-25.29</c:v>
                </c:pt>
                <c:pt idx="1318">
                  <c:v>-25.44</c:v>
                </c:pt>
                <c:pt idx="1319">
                  <c:v>-25.58</c:v>
                </c:pt>
                <c:pt idx="1320">
                  <c:v>-25.65</c:v>
                </c:pt>
                <c:pt idx="1321">
                  <c:v>-25.63</c:v>
                </c:pt>
                <c:pt idx="1322">
                  <c:v>-25.47</c:v>
                </c:pt>
                <c:pt idx="1323">
                  <c:v>-25.19</c:v>
                </c:pt>
                <c:pt idx="1324">
                  <c:v>-24.8</c:v>
                </c:pt>
                <c:pt idx="1325">
                  <c:v>-24.36</c:v>
                </c:pt>
                <c:pt idx="1326">
                  <c:v>-23.93</c:v>
                </c:pt>
                <c:pt idx="1327">
                  <c:v>-23.59</c:v>
                </c:pt>
                <c:pt idx="1328">
                  <c:v>-23.36</c:v>
                </c:pt>
                <c:pt idx="1329">
                  <c:v>-23.24</c:v>
                </c:pt>
                <c:pt idx="1330">
                  <c:v>-23.23</c:v>
                </c:pt>
                <c:pt idx="1331">
                  <c:v>-23.29</c:v>
                </c:pt>
                <c:pt idx="1332">
                  <c:v>-23.4</c:v>
                </c:pt>
                <c:pt idx="1333">
                  <c:v>-23.58</c:v>
                </c:pt>
                <c:pt idx="1334">
                  <c:v>-23.87</c:v>
                </c:pt>
                <c:pt idx="1335">
                  <c:v>-24.35</c:v>
                </c:pt>
                <c:pt idx="1336">
                  <c:v>-25.06</c:v>
                </c:pt>
                <c:pt idx="1337">
                  <c:v>-26.02</c:v>
                </c:pt>
                <c:pt idx="1338">
                  <c:v>-27.28</c:v>
                </c:pt>
                <c:pt idx="1339">
                  <c:v>-28.69</c:v>
                </c:pt>
                <c:pt idx="1340">
                  <c:v>-29.89</c:v>
                </c:pt>
                <c:pt idx="1341">
                  <c:v>-30.73</c:v>
                </c:pt>
                <c:pt idx="1342">
                  <c:v>-31.09</c:v>
                </c:pt>
                <c:pt idx="1343">
                  <c:v>-30.91</c:v>
                </c:pt>
                <c:pt idx="1344">
                  <c:v>-30.14</c:v>
                </c:pt>
                <c:pt idx="1345">
                  <c:v>-28.79</c:v>
                </c:pt>
                <c:pt idx="1346">
                  <c:v>-27.11</c:v>
                </c:pt>
                <c:pt idx="1347">
                  <c:v>-25.37</c:v>
                </c:pt>
                <c:pt idx="1348">
                  <c:v>-23.69</c:v>
                </c:pt>
                <c:pt idx="1349">
                  <c:v>-22.08</c:v>
                </c:pt>
                <c:pt idx="1350">
                  <c:v>-20.48</c:v>
                </c:pt>
                <c:pt idx="1351">
                  <c:v>-18.93</c:v>
                </c:pt>
                <c:pt idx="1352">
                  <c:v>-17.39</c:v>
                </c:pt>
                <c:pt idx="1353">
                  <c:v>-15.87</c:v>
                </c:pt>
                <c:pt idx="1354">
                  <c:v>-14.3</c:v>
                </c:pt>
                <c:pt idx="1355">
                  <c:v>-12.6</c:v>
                </c:pt>
                <c:pt idx="1356">
                  <c:v>-10.8</c:v>
                </c:pt>
                <c:pt idx="1357">
                  <c:v>-8.91</c:v>
                </c:pt>
                <c:pt idx="1358">
                  <c:v>-6.9</c:v>
                </c:pt>
                <c:pt idx="1359">
                  <c:v>-4.71</c:v>
                </c:pt>
                <c:pt idx="1360">
                  <c:v>-2.35</c:v>
                </c:pt>
                <c:pt idx="1361">
                  <c:v>0.21</c:v>
                </c:pt>
                <c:pt idx="1362">
                  <c:v>2.9</c:v>
                </c:pt>
                <c:pt idx="1363">
                  <c:v>5.69</c:v>
                </c:pt>
                <c:pt idx="1364">
                  <c:v>8.49</c:v>
                </c:pt>
                <c:pt idx="1365">
                  <c:v>11.25</c:v>
                </c:pt>
                <c:pt idx="1366">
                  <c:v>13.93</c:v>
                </c:pt>
                <c:pt idx="1367">
                  <c:v>16.37</c:v>
                </c:pt>
                <c:pt idx="1368">
                  <c:v>18.64</c:v>
                </c:pt>
                <c:pt idx="1369">
                  <c:v>20.77</c:v>
                </c:pt>
                <c:pt idx="1370">
                  <c:v>22.83</c:v>
                </c:pt>
                <c:pt idx="1371">
                  <c:v>24.92</c:v>
                </c:pt>
                <c:pt idx="1372">
                  <c:v>27.08</c:v>
                </c:pt>
                <c:pt idx="1373">
                  <c:v>29.32</c:v>
                </c:pt>
                <c:pt idx="1374">
                  <c:v>31.68</c:v>
                </c:pt>
                <c:pt idx="1375">
                  <c:v>34.18</c:v>
                </c:pt>
                <c:pt idx="1376">
                  <c:v>36.770000000000003</c:v>
                </c:pt>
                <c:pt idx="1377">
                  <c:v>39.36</c:v>
                </c:pt>
                <c:pt idx="1378">
                  <c:v>41.9</c:v>
                </c:pt>
                <c:pt idx="1379">
                  <c:v>44.36</c:v>
                </c:pt>
                <c:pt idx="1380">
                  <c:v>46.72</c:v>
                </c:pt>
                <c:pt idx="1381">
                  <c:v>48.96</c:v>
                </c:pt>
                <c:pt idx="1382">
                  <c:v>51.16</c:v>
                </c:pt>
                <c:pt idx="1383">
                  <c:v>53.41</c:v>
                </c:pt>
                <c:pt idx="1384">
                  <c:v>55.77</c:v>
                </c:pt>
                <c:pt idx="1385">
                  <c:v>58.25</c:v>
                </c:pt>
                <c:pt idx="1386">
                  <c:v>60.87</c:v>
                </c:pt>
                <c:pt idx="1387">
                  <c:v>63.57</c:v>
                </c:pt>
                <c:pt idx="1388">
                  <c:v>66.27</c:v>
                </c:pt>
                <c:pt idx="1389">
                  <c:v>68.89</c:v>
                </c:pt>
                <c:pt idx="1390">
                  <c:v>71.39</c:v>
                </c:pt>
                <c:pt idx="1391">
                  <c:v>73.75</c:v>
                </c:pt>
                <c:pt idx="1392">
                  <c:v>75.94</c:v>
                </c:pt>
                <c:pt idx="1393">
                  <c:v>77.91</c:v>
                </c:pt>
                <c:pt idx="1394">
                  <c:v>79.650000000000006</c:v>
                </c:pt>
                <c:pt idx="1395">
                  <c:v>80.849999999999994</c:v>
                </c:pt>
                <c:pt idx="1396">
                  <c:v>82.09</c:v>
                </c:pt>
                <c:pt idx="1397">
                  <c:v>82.87</c:v>
                </c:pt>
                <c:pt idx="1398">
                  <c:v>83.34</c:v>
                </c:pt>
                <c:pt idx="1399">
                  <c:v>83.6</c:v>
                </c:pt>
                <c:pt idx="1400">
                  <c:v>83.67</c:v>
                </c:pt>
                <c:pt idx="1401">
                  <c:v>83.51</c:v>
                </c:pt>
                <c:pt idx="1402">
                  <c:v>83.21</c:v>
                </c:pt>
                <c:pt idx="1403">
                  <c:v>82.84</c:v>
                </c:pt>
                <c:pt idx="1404">
                  <c:v>82.43</c:v>
                </c:pt>
                <c:pt idx="1405">
                  <c:v>81.97</c:v>
                </c:pt>
                <c:pt idx="1406">
                  <c:v>81.48</c:v>
                </c:pt>
                <c:pt idx="1407">
                  <c:v>81</c:v>
                </c:pt>
                <c:pt idx="1408">
                  <c:v>80.400000000000006</c:v>
                </c:pt>
                <c:pt idx="1409">
                  <c:v>79.680000000000007</c:v>
                </c:pt>
                <c:pt idx="1410">
                  <c:v>79.03</c:v>
                </c:pt>
                <c:pt idx="1411">
                  <c:v>78.540000000000006</c:v>
                </c:pt>
                <c:pt idx="1412">
                  <c:v>78.11</c:v>
                </c:pt>
                <c:pt idx="1413">
                  <c:v>77.739999999999995</c:v>
                </c:pt>
                <c:pt idx="1414">
                  <c:v>77.3</c:v>
                </c:pt>
                <c:pt idx="1415">
                  <c:v>76.91</c:v>
                </c:pt>
                <c:pt idx="1416">
                  <c:v>76.63</c:v>
                </c:pt>
                <c:pt idx="1417">
                  <c:v>76.349999999999994</c:v>
                </c:pt>
                <c:pt idx="1418">
                  <c:v>76.09</c:v>
                </c:pt>
                <c:pt idx="1419">
                  <c:v>75.86</c:v>
                </c:pt>
                <c:pt idx="1420">
                  <c:v>75.599999999999994</c:v>
                </c:pt>
                <c:pt idx="1421">
                  <c:v>75.349999999999994</c:v>
                </c:pt>
                <c:pt idx="1422">
                  <c:v>75.11</c:v>
                </c:pt>
                <c:pt idx="1423">
                  <c:v>74.91</c:v>
                </c:pt>
                <c:pt idx="1424">
                  <c:v>74.709999999999994</c:v>
                </c:pt>
                <c:pt idx="1425">
                  <c:v>74.53</c:v>
                </c:pt>
                <c:pt idx="1426">
                  <c:v>74.38</c:v>
                </c:pt>
                <c:pt idx="1427">
                  <c:v>74.25</c:v>
                </c:pt>
                <c:pt idx="1428">
                  <c:v>74.13</c:v>
                </c:pt>
                <c:pt idx="1429">
                  <c:v>74.03</c:v>
                </c:pt>
                <c:pt idx="1430">
                  <c:v>73.930000000000007</c:v>
                </c:pt>
                <c:pt idx="1431">
                  <c:v>73.83</c:v>
                </c:pt>
                <c:pt idx="1432">
                  <c:v>73.72</c:v>
                </c:pt>
                <c:pt idx="1433">
                  <c:v>73.59</c:v>
                </c:pt>
                <c:pt idx="1434">
                  <c:v>73.430000000000007</c:v>
                </c:pt>
                <c:pt idx="1435">
                  <c:v>73.209999999999994</c:v>
                </c:pt>
                <c:pt idx="1436">
                  <c:v>72.94</c:v>
                </c:pt>
                <c:pt idx="1437">
                  <c:v>72.61</c:v>
                </c:pt>
                <c:pt idx="1438">
                  <c:v>72.19</c:v>
                </c:pt>
                <c:pt idx="1439">
                  <c:v>71.7</c:v>
                </c:pt>
                <c:pt idx="1440">
                  <c:v>71.14</c:v>
                </c:pt>
                <c:pt idx="1441">
                  <c:v>70.5</c:v>
                </c:pt>
                <c:pt idx="1442">
                  <c:v>69.81</c:v>
                </c:pt>
                <c:pt idx="1443">
                  <c:v>69.05</c:v>
                </c:pt>
                <c:pt idx="1444">
                  <c:v>68.28</c:v>
                </c:pt>
                <c:pt idx="1445">
                  <c:v>67.44</c:v>
                </c:pt>
                <c:pt idx="1446">
                  <c:v>66.56</c:v>
                </c:pt>
                <c:pt idx="1447">
                  <c:v>65.64</c:v>
                </c:pt>
                <c:pt idx="1448">
                  <c:v>64.69</c:v>
                </c:pt>
                <c:pt idx="1449">
                  <c:v>63.69</c:v>
                </c:pt>
                <c:pt idx="1450">
                  <c:v>62.68</c:v>
                </c:pt>
                <c:pt idx="1451">
                  <c:v>61.65</c:v>
                </c:pt>
                <c:pt idx="1452">
                  <c:v>60.59</c:v>
                </c:pt>
                <c:pt idx="1453">
                  <c:v>59.54</c:v>
                </c:pt>
                <c:pt idx="1454">
                  <c:v>58.47</c:v>
                </c:pt>
                <c:pt idx="1455">
                  <c:v>57.36</c:v>
                </c:pt>
                <c:pt idx="1456">
                  <c:v>56.23</c:v>
                </c:pt>
                <c:pt idx="1457">
                  <c:v>55.06</c:v>
                </c:pt>
                <c:pt idx="1458">
                  <c:v>53.79</c:v>
                </c:pt>
                <c:pt idx="1459">
                  <c:v>52.47</c:v>
                </c:pt>
                <c:pt idx="1460">
                  <c:v>51.1</c:v>
                </c:pt>
                <c:pt idx="1461">
                  <c:v>49.7</c:v>
                </c:pt>
                <c:pt idx="1462">
                  <c:v>48.31</c:v>
                </c:pt>
                <c:pt idx="1463">
                  <c:v>46.94</c:v>
                </c:pt>
                <c:pt idx="1464">
                  <c:v>45.51</c:v>
                </c:pt>
                <c:pt idx="1465">
                  <c:v>43.95</c:v>
                </c:pt>
                <c:pt idx="1466">
                  <c:v>42.23</c:v>
                </c:pt>
                <c:pt idx="1467">
                  <c:v>40.33</c:v>
                </c:pt>
                <c:pt idx="1468">
                  <c:v>38.229999999999997</c:v>
                </c:pt>
                <c:pt idx="1469">
                  <c:v>36</c:v>
                </c:pt>
                <c:pt idx="1470">
                  <c:v>33.74</c:v>
                </c:pt>
                <c:pt idx="1471">
                  <c:v>31.54</c:v>
                </c:pt>
                <c:pt idx="1472">
                  <c:v>29.45</c:v>
                </c:pt>
                <c:pt idx="1473">
                  <c:v>27.49</c:v>
                </c:pt>
                <c:pt idx="1474">
                  <c:v>25.65</c:v>
                </c:pt>
                <c:pt idx="1475">
                  <c:v>23.87</c:v>
                </c:pt>
                <c:pt idx="1476">
                  <c:v>22.13</c:v>
                </c:pt>
                <c:pt idx="1477">
                  <c:v>20.350000000000001</c:v>
                </c:pt>
                <c:pt idx="1478">
                  <c:v>18.55</c:v>
                </c:pt>
                <c:pt idx="1479">
                  <c:v>16.690000000000001</c:v>
                </c:pt>
                <c:pt idx="1480">
                  <c:v>14.8</c:v>
                </c:pt>
                <c:pt idx="1481">
                  <c:v>12.88</c:v>
                </c:pt>
                <c:pt idx="1482">
                  <c:v>10.97</c:v>
                </c:pt>
                <c:pt idx="1483">
                  <c:v>9.09</c:v>
                </c:pt>
                <c:pt idx="1484">
                  <c:v>7.21</c:v>
                </c:pt>
                <c:pt idx="1485">
                  <c:v>5.34</c:v>
                </c:pt>
                <c:pt idx="1486">
                  <c:v>3.48</c:v>
                </c:pt>
                <c:pt idx="1487">
                  <c:v>1.66</c:v>
                </c:pt>
                <c:pt idx="1488">
                  <c:v>-0.15</c:v>
                </c:pt>
                <c:pt idx="1489">
                  <c:v>-1.92</c:v>
                </c:pt>
                <c:pt idx="1490">
                  <c:v>-3.65</c:v>
                </c:pt>
                <c:pt idx="1491">
                  <c:v>-5.32</c:v>
                </c:pt>
                <c:pt idx="1492">
                  <c:v>-6.93</c:v>
                </c:pt>
                <c:pt idx="1493">
                  <c:v>-8.5399999999999991</c:v>
                </c:pt>
                <c:pt idx="1494">
                  <c:v>-10.16</c:v>
                </c:pt>
                <c:pt idx="1495">
                  <c:v>-11.81</c:v>
                </c:pt>
                <c:pt idx="1496">
                  <c:v>-13.47</c:v>
                </c:pt>
                <c:pt idx="1497">
                  <c:v>-15.09</c:v>
                </c:pt>
                <c:pt idx="1498">
                  <c:v>-16.670000000000002</c:v>
                </c:pt>
                <c:pt idx="1499">
                  <c:v>-18.18</c:v>
                </c:pt>
                <c:pt idx="1500">
                  <c:v>-19.62</c:v>
                </c:pt>
                <c:pt idx="1501">
                  <c:v>-21.02</c:v>
                </c:pt>
                <c:pt idx="1502">
                  <c:v>-22.37</c:v>
                </c:pt>
                <c:pt idx="1503">
                  <c:v>-23.66</c:v>
                </c:pt>
                <c:pt idx="1504">
                  <c:v>-24.89</c:v>
                </c:pt>
                <c:pt idx="1505">
                  <c:v>-26.06</c:v>
                </c:pt>
                <c:pt idx="1506">
                  <c:v>-27.17</c:v>
                </c:pt>
                <c:pt idx="1507">
                  <c:v>-28.21</c:v>
                </c:pt>
                <c:pt idx="1508">
                  <c:v>-29.19</c:v>
                </c:pt>
                <c:pt idx="1509">
                  <c:v>-30.09</c:v>
                </c:pt>
                <c:pt idx="1510">
                  <c:v>-30.91</c:v>
                </c:pt>
                <c:pt idx="1511">
                  <c:v>-31.65</c:v>
                </c:pt>
                <c:pt idx="1512">
                  <c:v>-32.299999999999997</c:v>
                </c:pt>
                <c:pt idx="1513">
                  <c:v>-32.869999999999997</c:v>
                </c:pt>
                <c:pt idx="1514">
                  <c:v>-33.39</c:v>
                </c:pt>
                <c:pt idx="1515">
                  <c:v>-33.869999999999997</c:v>
                </c:pt>
                <c:pt idx="1516">
                  <c:v>-34.33</c:v>
                </c:pt>
                <c:pt idx="1517">
                  <c:v>-34.770000000000003</c:v>
                </c:pt>
                <c:pt idx="1518">
                  <c:v>-35.159999999999997</c:v>
                </c:pt>
                <c:pt idx="1519">
                  <c:v>-35.47</c:v>
                </c:pt>
                <c:pt idx="1520">
                  <c:v>-35.78</c:v>
                </c:pt>
                <c:pt idx="1521">
                  <c:v>-36.07</c:v>
                </c:pt>
                <c:pt idx="1522">
                  <c:v>-36.29</c:v>
                </c:pt>
                <c:pt idx="1523">
                  <c:v>-36.5</c:v>
                </c:pt>
                <c:pt idx="1524">
                  <c:v>-36.69</c:v>
                </c:pt>
                <c:pt idx="1525">
                  <c:v>-36.869999999999997</c:v>
                </c:pt>
                <c:pt idx="1526">
                  <c:v>-37.049999999999997</c:v>
                </c:pt>
                <c:pt idx="1527">
                  <c:v>-37.22</c:v>
                </c:pt>
                <c:pt idx="1528">
                  <c:v>-37.4</c:v>
                </c:pt>
                <c:pt idx="1529">
                  <c:v>-37.56</c:v>
                </c:pt>
                <c:pt idx="1530">
                  <c:v>-37.729999999999997</c:v>
                </c:pt>
                <c:pt idx="1531">
                  <c:v>-37.86</c:v>
                </c:pt>
                <c:pt idx="1532">
                  <c:v>-37.96</c:v>
                </c:pt>
                <c:pt idx="1533">
                  <c:v>-37.979999999999997</c:v>
                </c:pt>
                <c:pt idx="1534">
                  <c:v>-37.96</c:v>
                </c:pt>
                <c:pt idx="1535">
                  <c:v>-37.86</c:v>
                </c:pt>
                <c:pt idx="1536">
                  <c:v>-37.71</c:v>
                </c:pt>
                <c:pt idx="1537">
                  <c:v>-37.5</c:v>
                </c:pt>
                <c:pt idx="1538">
                  <c:v>-37.26</c:v>
                </c:pt>
                <c:pt idx="1539">
                  <c:v>-36.99</c:v>
                </c:pt>
                <c:pt idx="1540">
                  <c:v>-36.729999999999997</c:v>
                </c:pt>
                <c:pt idx="1541">
                  <c:v>-36.47</c:v>
                </c:pt>
                <c:pt idx="1542">
                  <c:v>-36.22</c:v>
                </c:pt>
                <c:pt idx="1543">
                  <c:v>-35.979999999999997</c:v>
                </c:pt>
                <c:pt idx="1544">
                  <c:v>-35.74</c:v>
                </c:pt>
                <c:pt idx="1545">
                  <c:v>-35.51</c:v>
                </c:pt>
                <c:pt idx="1546">
                  <c:v>-35.299999999999997</c:v>
                </c:pt>
                <c:pt idx="1547">
                  <c:v>-35.1</c:v>
                </c:pt>
                <c:pt idx="1548">
                  <c:v>-34.89</c:v>
                </c:pt>
                <c:pt idx="1549">
                  <c:v>-34.700000000000003</c:v>
                </c:pt>
                <c:pt idx="1550">
                  <c:v>-34.47</c:v>
                </c:pt>
                <c:pt idx="1551">
                  <c:v>-34.21</c:v>
                </c:pt>
                <c:pt idx="1552">
                  <c:v>-33.89</c:v>
                </c:pt>
                <c:pt idx="1553">
                  <c:v>-33.479999999999997</c:v>
                </c:pt>
                <c:pt idx="1554">
                  <c:v>-33</c:v>
                </c:pt>
                <c:pt idx="1555">
                  <c:v>-32.44</c:v>
                </c:pt>
                <c:pt idx="1556">
                  <c:v>-31.83</c:v>
                </c:pt>
                <c:pt idx="1557">
                  <c:v>-31.22</c:v>
                </c:pt>
                <c:pt idx="1558">
                  <c:v>-30.59</c:v>
                </c:pt>
                <c:pt idx="1559">
                  <c:v>-29.96</c:v>
                </c:pt>
                <c:pt idx="1560">
                  <c:v>-29.29</c:v>
                </c:pt>
                <c:pt idx="1561">
                  <c:v>-28.62</c:v>
                </c:pt>
                <c:pt idx="1562">
                  <c:v>-27.97</c:v>
                </c:pt>
                <c:pt idx="1563">
                  <c:v>-27.28</c:v>
                </c:pt>
                <c:pt idx="1564">
                  <c:v>-26.57</c:v>
                </c:pt>
                <c:pt idx="1565">
                  <c:v>-25.87</c:v>
                </c:pt>
                <c:pt idx="1566">
                  <c:v>-25.25</c:v>
                </c:pt>
                <c:pt idx="1567">
                  <c:v>-24.67</c:v>
                </c:pt>
                <c:pt idx="1568">
                  <c:v>-24.16</c:v>
                </c:pt>
                <c:pt idx="1569">
                  <c:v>-23.68</c:v>
                </c:pt>
                <c:pt idx="1570">
                  <c:v>-23.21</c:v>
                </c:pt>
                <c:pt idx="1571">
                  <c:v>-22.77</c:v>
                </c:pt>
                <c:pt idx="1572">
                  <c:v>-22.31</c:v>
                </c:pt>
                <c:pt idx="1573">
                  <c:v>-21.84</c:v>
                </c:pt>
                <c:pt idx="1574">
                  <c:v>-21.31</c:v>
                </c:pt>
                <c:pt idx="1575">
                  <c:v>-20.67</c:v>
                </c:pt>
                <c:pt idx="1576">
                  <c:v>-19.86</c:v>
                </c:pt>
                <c:pt idx="1577">
                  <c:v>-18.87</c:v>
                </c:pt>
                <c:pt idx="1578">
                  <c:v>-17.690000000000001</c:v>
                </c:pt>
                <c:pt idx="1579">
                  <c:v>-16.350000000000001</c:v>
                </c:pt>
                <c:pt idx="1580">
                  <c:v>-14.86</c:v>
                </c:pt>
                <c:pt idx="1581">
                  <c:v>-13.26</c:v>
                </c:pt>
                <c:pt idx="1582">
                  <c:v>-11.58</c:v>
                </c:pt>
                <c:pt idx="1583">
                  <c:v>-9.8800000000000008</c:v>
                </c:pt>
                <c:pt idx="1584">
                  <c:v>-8.19</c:v>
                </c:pt>
                <c:pt idx="1585">
                  <c:v>-6.57</c:v>
                </c:pt>
                <c:pt idx="1586">
                  <c:v>-5.0599999999999996</c:v>
                </c:pt>
                <c:pt idx="1587">
                  <c:v>-3.63</c:v>
                </c:pt>
                <c:pt idx="1588">
                  <c:v>-2.2599999999999998</c:v>
                </c:pt>
                <c:pt idx="1589">
                  <c:v>-0.88</c:v>
                </c:pt>
                <c:pt idx="1590">
                  <c:v>0.67</c:v>
                </c:pt>
                <c:pt idx="1591">
                  <c:v>2.4700000000000002</c:v>
                </c:pt>
                <c:pt idx="1592">
                  <c:v>4.4800000000000004</c:v>
                </c:pt>
                <c:pt idx="1593">
                  <c:v>6.62</c:v>
                </c:pt>
                <c:pt idx="1594">
                  <c:v>8.84</c:v>
                </c:pt>
                <c:pt idx="1595">
                  <c:v>11.1</c:v>
                </c:pt>
                <c:pt idx="1596">
                  <c:v>13.28</c:v>
                </c:pt>
                <c:pt idx="1597">
                  <c:v>15.3</c:v>
                </c:pt>
                <c:pt idx="1598">
                  <c:v>17.21</c:v>
                </c:pt>
                <c:pt idx="1599">
                  <c:v>19</c:v>
                </c:pt>
                <c:pt idx="1600">
                  <c:v>20.72</c:v>
                </c:pt>
                <c:pt idx="1601">
                  <c:v>22.51</c:v>
                </c:pt>
                <c:pt idx="1602">
                  <c:v>24.44</c:v>
                </c:pt>
                <c:pt idx="1603">
                  <c:v>26.59</c:v>
                </c:pt>
                <c:pt idx="1604">
                  <c:v>28.96</c:v>
                </c:pt>
                <c:pt idx="1605">
                  <c:v>31.56</c:v>
                </c:pt>
                <c:pt idx="1606">
                  <c:v>34.33</c:v>
                </c:pt>
                <c:pt idx="1607">
                  <c:v>37.17</c:v>
                </c:pt>
                <c:pt idx="1608">
                  <c:v>40.03</c:v>
                </c:pt>
                <c:pt idx="1609">
                  <c:v>42.86</c:v>
                </c:pt>
                <c:pt idx="1610">
                  <c:v>45.67</c:v>
                </c:pt>
                <c:pt idx="1611">
                  <c:v>48.45</c:v>
                </c:pt>
                <c:pt idx="1612">
                  <c:v>51.19</c:v>
                </c:pt>
                <c:pt idx="1613">
                  <c:v>53.92</c:v>
                </c:pt>
                <c:pt idx="1614">
                  <c:v>56.55</c:v>
                </c:pt>
                <c:pt idx="1615">
                  <c:v>59.03</c:v>
                </c:pt>
                <c:pt idx="1616">
                  <c:v>61.37</c:v>
                </c:pt>
                <c:pt idx="1617">
                  <c:v>63.59</c:v>
                </c:pt>
                <c:pt idx="1618">
                  <c:v>65.63</c:v>
                </c:pt>
                <c:pt idx="1619">
                  <c:v>67.52</c:v>
                </c:pt>
                <c:pt idx="1620">
                  <c:v>69.22</c:v>
                </c:pt>
                <c:pt idx="1621">
                  <c:v>70.67</c:v>
                </c:pt>
                <c:pt idx="1622">
                  <c:v>71.91</c:v>
                </c:pt>
                <c:pt idx="1623">
                  <c:v>72.989999999999995</c:v>
                </c:pt>
                <c:pt idx="1624">
                  <c:v>73.94</c:v>
                </c:pt>
                <c:pt idx="1625">
                  <c:v>74.78</c:v>
                </c:pt>
                <c:pt idx="1626">
                  <c:v>75.27</c:v>
                </c:pt>
                <c:pt idx="1627">
                  <c:v>76.180000000000007</c:v>
                </c:pt>
                <c:pt idx="1628">
                  <c:v>76.64</c:v>
                </c:pt>
                <c:pt idx="1629">
                  <c:v>76.48</c:v>
                </c:pt>
                <c:pt idx="1630">
                  <c:v>76.14</c:v>
                </c:pt>
                <c:pt idx="1631">
                  <c:v>75.81</c:v>
                </c:pt>
                <c:pt idx="1632">
                  <c:v>75.540000000000006</c:v>
                </c:pt>
                <c:pt idx="1633">
                  <c:v>75.17</c:v>
                </c:pt>
                <c:pt idx="1634">
                  <c:v>74.8</c:v>
                </c:pt>
                <c:pt idx="1635">
                  <c:v>74.48</c:v>
                </c:pt>
                <c:pt idx="1636">
                  <c:v>74.25</c:v>
                </c:pt>
                <c:pt idx="1637">
                  <c:v>74.02</c:v>
                </c:pt>
                <c:pt idx="1638">
                  <c:v>73.849999999999994</c:v>
                </c:pt>
                <c:pt idx="1639">
                  <c:v>73.72</c:v>
                </c:pt>
                <c:pt idx="1640">
                  <c:v>73.61</c:v>
                </c:pt>
                <c:pt idx="1641">
                  <c:v>73.55</c:v>
                </c:pt>
                <c:pt idx="1642">
                  <c:v>73.52</c:v>
                </c:pt>
                <c:pt idx="1643">
                  <c:v>73.47</c:v>
                </c:pt>
                <c:pt idx="1644">
                  <c:v>73.41</c:v>
                </c:pt>
                <c:pt idx="1645">
                  <c:v>73.319999999999993</c:v>
                </c:pt>
                <c:pt idx="1646">
                  <c:v>73.2</c:v>
                </c:pt>
                <c:pt idx="1647">
                  <c:v>73.03</c:v>
                </c:pt>
                <c:pt idx="1648">
                  <c:v>72.81</c:v>
                </c:pt>
                <c:pt idx="1649">
                  <c:v>72.53</c:v>
                </c:pt>
                <c:pt idx="1650">
                  <c:v>72.19</c:v>
                </c:pt>
                <c:pt idx="1651">
                  <c:v>71.819999999999993</c:v>
                </c:pt>
                <c:pt idx="1652">
                  <c:v>71.39</c:v>
                </c:pt>
                <c:pt idx="1653">
                  <c:v>70.900000000000006</c:v>
                </c:pt>
                <c:pt idx="1654">
                  <c:v>70.36</c:v>
                </c:pt>
                <c:pt idx="1655">
                  <c:v>69.7</c:v>
                </c:pt>
                <c:pt idx="1656">
                  <c:v>68.92</c:v>
                </c:pt>
                <c:pt idx="1657">
                  <c:v>68.02</c:v>
                </c:pt>
                <c:pt idx="1658">
                  <c:v>67.02</c:v>
                </c:pt>
                <c:pt idx="1659">
                  <c:v>65.97</c:v>
                </c:pt>
                <c:pt idx="1660">
                  <c:v>64.87</c:v>
                </c:pt>
                <c:pt idx="1661">
                  <c:v>63.68</c:v>
                </c:pt>
                <c:pt idx="1662">
                  <c:v>62.41</c:v>
                </c:pt>
                <c:pt idx="1663">
                  <c:v>61.09</c:v>
                </c:pt>
                <c:pt idx="1664">
                  <c:v>59.7</c:v>
                </c:pt>
                <c:pt idx="1665">
                  <c:v>58.3</c:v>
                </c:pt>
                <c:pt idx="1666">
                  <c:v>56.87</c:v>
                </c:pt>
                <c:pt idx="1667">
                  <c:v>55.45</c:v>
                </c:pt>
                <c:pt idx="1668">
                  <c:v>53.99</c:v>
                </c:pt>
                <c:pt idx="1669">
                  <c:v>52.46</c:v>
                </c:pt>
                <c:pt idx="1670">
                  <c:v>50.83</c:v>
                </c:pt>
                <c:pt idx="1671">
                  <c:v>49.13</c:v>
                </c:pt>
                <c:pt idx="1672">
                  <c:v>47.41</c:v>
                </c:pt>
                <c:pt idx="1673">
                  <c:v>45.65</c:v>
                </c:pt>
                <c:pt idx="1674">
                  <c:v>43.89</c:v>
                </c:pt>
                <c:pt idx="1675">
                  <c:v>42.14</c:v>
                </c:pt>
                <c:pt idx="1676">
                  <c:v>40.44</c:v>
                </c:pt>
                <c:pt idx="1677">
                  <c:v>38.770000000000003</c:v>
                </c:pt>
                <c:pt idx="1678">
                  <c:v>37.11</c:v>
                </c:pt>
                <c:pt idx="1679">
                  <c:v>35.450000000000003</c:v>
                </c:pt>
                <c:pt idx="1680">
                  <c:v>33.76</c:v>
                </c:pt>
                <c:pt idx="1681">
                  <c:v>32.03</c:v>
                </c:pt>
                <c:pt idx="1682">
                  <c:v>30.21</c:v>
                </c:pt>
                <c:pt idx="1683">
                  <c:v>28.32</c:v>
                </c:pt>
                <c:pt idx="1684">
                  <c:v>26.35</c:v>
                </c:pt>
                <c:pt idx="1685">
                  <c:v>24.39</c:v>
                </c:pt>
                <c:pt idx="1686">
                  <c:v>22.47</c:v>
                </c:pt>
                <c:pt idx="1687">
                  <c:v>20.63</c:v>
                </c:pt>
                <c:pt idx="1688">
                  <c:v>18.75</c:v>
                </c:pt>
                <c:pt idx="1689">
                  <c:v>16.89</c:v>
                </c:pt>
                <c:pt idx="1690">
                  <c:v>15.05</c:v>
                </c:pt>
                <c:pt idx="1691">
                  <c:v>13.14</c:v>
                </c:pt>
                <c:pt idx="1692">
                  <c:v>11.17</c:v>
                </c:pt>
                <c:pt idx="1693">
                  <c:v>9.18</c:v>
                </c:pt>
                <c:pt idx="1694">
                  <c:v>7.24</c:v>
                </c:pt>
                <c:pt idx="1695">
                  <c:v>5.35</c:v>
                </c:pt>
                <c:pt idx="1696">
                  <c:v>3.42</c:v>
                </c:pt>
                <c:pt idx="1697">
                  <c:v>1.4</c:v>
                </c:pt>
                <c:pt idx="1698">
                  <c:v>-0.67</c:v>
                </c:pt>
                <c:pt idx="1699">
                  <c:v>-2.71</c:v>
                </c:pt>
                <c:pt idx="1700">
                  <c:v>-4.62</c:v>
                </c:pt>
                <c:pt idx="1701">
                  <c:v>-6.4</c:v>
                </c:pt>
                <c:pt idx="1702">
                  <c:v>-8.09</c:v>
                </c:pt>
                <c:pt idx="1703">
                  <c:v>-9.69</c:v>
                </c:pt>
                <c:pt idx="1704">
                  <c:v>-11.32</c:v>
                </c:pt>
                <c:pt idx="1705">
                  <c:v>-12.97</c:v>
                </c:pt>
                <c:pt idx="1706">
                  <c:v>-14.65</c:v>
                </c:pt>
                <c:pt idx="1707">
                  <c:v>-16.329999999999998</c:v>
                </c:pt>
                <c:pt idx="1708">
                  <c:v>-18</c:v>
                </c:pt>
                <c:pt idx="1709">
                  <c:v>-19.559999999999999</c:v>
                </c:pt>
                <c:pt idx="1710">
                  <c:v>-20.98</c:v>
                </c:pt>
                <c:pt idx="1711">
                  <c:v>-22.26</c:v>
                </c:pt>
                <c:pt idx="1712">
                  <c:v>-23.44</c:v>
                </c:pt>
                <c:pt idx="1713">
                  <c:v>-24.55</c:v>
                </c:pt>
                <c:pt idx="1714">
                  <c:v>-25.61</c:v>
                </c:pt>
                <c:pt idx="1715">
                  <c:v>-26.63</c:v>
                </c:pt>
                <c:pt idx="1716">
                  <c:v>-27.62</c:v>
                </c:pt>
                <c:pt idx="1717">
                  <c:v>-28.53</c:v>
                </c:pt>
                <c:pt idx="1718">
                  <c:v>-29.36</c:v>
                </c:pt>
                <c:pt idx="1719">
                  <c:v>-30.13</c:v>
                </c:pt>
                <c:pt idx="1720">
                  <c:v>-30.8</c:v>
                </c:pt>
                <c:pt idx="1721">
                  <c:v>-31.38</c:v>
                </c:pt>
                <c:pt idx="1722">
                  <c:v>-31.85</c:v>
                </c:pt>
                <c:pt idx="1723">
                  <c:v>-32.18</c:v>
                </c:pt>
                <c:pt idx="1724">
                  <c:v>-32.39</c:v>
                </c:pt>
                <c:pt idx="1725">
                  <c:v>-32.47</c:v>
                </c:pt>
                <c:pt idx="1726">
                  <c:v>-32.42</c:v>
                </c:pt>
                <c:pt idx="1727">
                  <c:v>-32.33</c:v>
                </c:pt>
                <c:pt idx="1728">
                  <c:v>-32.25</c:v>
                </c:pt>
                <c:pt idx="1729">
                  <c:v>-32.270000000000003</c:v>
                </c:pt>
                <c:pt idx="1730">
                  <c:v>-32.380000000000003</c:v>
                </c:pt>
                <c:pt idx="1731">
                  <c:v>-32.549999999999997</c:v>
                </c:pt>
                <c:pt idx="1732">
                  <c:v>-32.78</c:v>
                </c:pt>
                <c:pt idx="1733">
                  <c:v>-33.03</c:v>
                </c:pt>
                <c:pt idx="1734">
                  <c:v>-33.270000000000003</c:v>
                </c:pt>
                <c:pt idx="1735">
                  <c:v>-33.5</c:v>
                </c:pt>
                <c:pt idx="1736">
                  <c:v>-33.71</c:v>
                </c:pt>
                <c:pt idx="1737">
                  <c:v>-33.9</c:v>
                </c:pt>
                <c:pt idx="1738">
                  <c:v>-34.06</c:v>
                </c:pt>
                <c:pt idx="1739">
                  <c:v>-34.229999999999997</c:v>
                </c:pt>
                <c:pt idx="1740">
                  <c:v>-34.39</c:v>
                </c:pt>
                <c:pt idx="1741">
                  <c:v>-34.549999999999997</c:v>
                </c:pt>
                <c:pt idx="1742">
                  <c:v>-34.659999999999997</c:v>
                </c:pt>
                <c:pt idx="1743">
                  <c:v>-34.74</c:v>
                </c:pt>
                <c:pt idx="1744">
                  <c:v>-34.75</c:v>
                </c:pt>
                <c:pt idx="1745">
                  <c:v>-34.700000000000003</c:v>
                </c:pt>
                <c:pt idx="1746">
                  <c:v>-34.6</c:v>
                </c:pt>
                <c:pt idx="1747">
                  <c:v>-34.450000000000003</c:v>
                </c:pt>
                <c:pt idx="1748">
                  <c:v>-34.28</c:v>
                </c:pt>
                <c:pt idx="1749">
                  <c:v>-34.07</c:v>
                </c:pt>
                <c:pt idx="1750">
                  <c:v>-33.85</c:v>
                </c:pt>
                <c:pt idx="1751">
                  <c:v>-33.630000000000003</c:v>
                </c:pt>
                <c:pt idx="1752">
                  <c:v>-33.369999999999997</c:v>
                </c:pt>
                <c:pt idx="1753">
                  <c:v>-33.06</c:v>
                </c:pt>
                <c:pt idx="1754">
                  <c:v>-32.659999999999997</c:v>
                </c:pt>
                <c:pt idx="1755">
                  <c:v>-32.17</c:v>
                </c:pt>
                <c:pt idx="1756">
                  <c:v>-31.6</c:v>
                </c:pt>
                <c:pt idx="1757">
                  <c:v>-30.98</c:v>
                </c:pt>
                <c:pt idx="1758">
                  <c:v>-30.29</c:v>
                </c:pt>
                <c:pt idx="1759">
                  <c:v>-29.55</c:v>
                </c:pt>
                <c:pt idx="1760">
                  <c:v>-28.78</c:v>
                </c:pt>
                <c:pt idx="1761">
                  <c:v>-28</c:v>
                </c:pt>
                <c:pt idx="1762">
                  <c:v>-27.15</c:v>
                </c:pt>
                <c:pt idx="1763">
                  <c:v>-26.27</c:v>
                </c:pt>
                <c:pt idx="1764">
                  <c:v>-25.33</c:v>
                </c:pt>
                <c:pt idx="1765">
                  <c:v>-24.34</c:v>
                </c:pt>
                <c:pt idx="1766">
                  <c:v>-23.27</c:v>
                </c:pt>
                <c:pt idx="1767">
                  <c:v>-22.02</c:v>
                </c:pt>
                <c:pt idx="1768">
                  <c:v>-20.51</c:v>
                </c:pt>
                <c:pt idx="1769">
                  <c:v>-18.78</c:v>
                </c:pt>
                <c:pt idx="1770">
                  <c:v>-16.809999999999999</c:v>
                </c:pt>
                <c:pt idx="1771">
                  <c:v>-14.64</c:v>
                </c:pt>
                <c:pt idx="1772">
                  <c:v>-12.33</c:v>
                </c:pt>
                <c:pt idx="1773">
                  <c:v>-9.99</c:v>
                </c:pt>
                <c:pt idx="1774">
                  <c:v>-7.71</c:v>
                </c:pt>
                <c:pt idx="1775">
                  <c:v>-5.49</c:v>
                </c:pt>
                <c:pt idx="1776">
                  <c:v>-3.35</c:v>
                </c:pt>
                <c:pt idx="1777">
                  <c:v>-1.23</c:v>
                </c:pt>
                <c:pt idx="1778">
                  <c:v>0.91</c:v>
                </c:pt>
                <c:pt idx="1779">
                  <c:v>3.06</c:v>
                </c:pt>
                <c:pt idx="1780">
                  <c:v>5.24</c:v>
                </c:pt>
                <c:pt idx="1781">
                  <c:v>7.39</c:v>
                </c:pt>
                <c:pt idx="1782">
                  <c:v>9.4600000000000009</c:v>
                </c:pt>
                <c:pt idx="1783">
                  <c:v>11.46</c:v>
                </c:pt>
                <c:pt idx="1784">
                  <c:v>13.41</c:v>
                </c:pt>
                <c:pt idx="1785">
                  <c:v>15.37</c:v>
                </c:pt>
                <c:pt idx="1786">
                  <c:v>17.45</c:v>
                </c:pt>
                <c:pt idx="1787">
                  <c:v>19.63</c:v>
                </c:pt>
                <c:pt idx="1788">
                  <c:v>21.91</c:v>
                </c:pt>
                <c:pt idx="1789">
                  <c:v>24.31</c:v>
                </c:pt>
                <c:pt idx="1790">
                  <c:v>26.79</c:v>
                </c:pt>
                <c:pt idx="1791">
                  <c:v>29.24</c:v>
                </c:pt>
                <c:pt idx="1792">
                  <c:v>31.61</c:v>
                </c:pt>
                <c:pt idx="1793">
                  <c:v>33.94</c:v>
                </c:pt>
                <c:pt idx="1794">
                  <c:v>36.270000000000003</c:v>
                </c:pt>
                <c:pt idx="1795">
                  <c:v>38.76</c:v>
                </c:pt>
                <c:pt idx="1796">
                  <c:v>41.59</c:v>
                </c:pt>
                <c:pt idx="1797">
                  <c:v>44.64</c:v>
                </c:pt>
                <c:pt idx="1798">
                  <c:v>47.8</c:v>
                </c:pt>
                <c:pt idx="1799">
                  <c:v>50.91</c:v>
                </c:pt>
                <c:pt idx="1800">
                  <c:v>53.87</c:v>
                </c:pt>
                <c:pt idx="1801">
                  <c:v>56.67</c:v>
                </c:pt>
                <c:pt idx="1802">
                  <c:v>59.22</c:v>
                </c:pt>
                <c:pt idx="1803">
                  <c:v>61.59</c:v>
                </c:pt>
                <c:pt idx="1804">
                  <c:v>63.76</c:v>
                </c:pt>
                <c:pt idx="1805">
                  <c:v>65.72</c:v>
                </c:pt>
                <c:pt idx="1806">
                  <c:v>67.47</c:v>
                </c:pt>
                <c:pt idx="1807">
                  <c:v>68.97</c:v>
                </c:pt>
                <c:pt idx="1808">
                  <c:v>70.27</c:v>
                </c:pt>
                <c:pt idx="1809">
                  <c:v>71.38</c:v>
                </c:pt>
                <c:pt idx="1810">
                  <c:v>72.34</c:v>
                </c:pt>
                <c:pt idx="1811">
                  <c:v>73.180000000000007</c:v>
                </c:pt>
                <c:pt idx="1812">
                  <c:v>73.84</c:v>
                </c:pt>
                <c:pt idx="1813">
                  <c:v>74.37</c:v>
                </c:pt>
                <c:pt idx="1814">
                  <c:v>74.8</c:v>
                </c:pt>
                <c:pt idx="1815">
                  <c:v>75.14</c:v>
                </c:pt>
                <c:pt idx="1816">
                  <c:v>75.430000000000007</c:v>
                </c:pt>
                <c:pt idx="1817">
                  <c:v>75.53</c:v>
                </c:pt>
                <c:pt idx="1818">
                  <c:v>75.72</c:v>
                </c:pt>
                <c:pt idx="1819">
                  <c:v>75.84</c:v>
                </c:pt>
                <c:pt idx="1820">
                  <c:v>75.739999999999995</c:v>
                </c:pt>
                <c:pt idx="1821">
                  <c:v>75.47</c:v>
                </c:pt>
                <c:pt idx="1822">
                  <c:v>75.2</c:v>
                </c:pt>
                <c:pt idx="1823">
                  <c:v>74.930000000000007</c:v>
                </c:pt>
                <c:pt idx="1824">
                  <c:v>74.63</c:v>
                </c:pt>
                <c:pt idx="1825">
                  <c:v>74.37</c:v>
                </c:pt>
                <c:pt idx="1826">
                  <c:v>74.11</c:v>
                </c:pt>
                <c:pt idx="1827">
                  <c:v>73.98</c:v>
                </c:pt>
                <c:pt idx="1828">
                  <c:v>73.760000000000005</c:v>
                </c:pt>
                <c:pt idx="1829">
                  <c:v>73.58</c:v>
                </c:pt>
                <c:pt idx="1830">
                  <c:v>73.430000000000007</c:v>
                </c:pt>
                <c:pt idx="1831">
                  <c:v>73.27</c:v>
                </c:pt>
                <c:pt idx="1832">
                  <c:v>73.14</c:v>
                </c:pt>
                <c:pt idx="1833">
                  <c:v>72.989999999999995</c:v>
                </c:pt>
                <c:pt idx="1834">
                  <c:v>72.84</c:v>
                </c:pt>
                <c:pt idx="1835">
                  <c:v>72.64</c:v>
                </c:pt>
                <c:pt idx="1836">
                  <c:v>72.37</c:v>
                </c:pt>
                <c:pt idx="1837">
                  <c:v>72</c:v>
                </c:pt>
                <c:pt idx="1838">
                  <c:v>71.540000000000006</c:v>
                </c:pt>
                <c:pt idx="1839">
                  <c:v>70.98</c:v>
                </c:pt>
                <c:pt idx="1840">
                  <c:v>70.41</c:v>
                </c:pt>
                <c:pt idx="1841">
                  <c:v>69.930000000000007</c:v>
                </c:pt>
                <c:pt idx="1842">
                  <c:v>69.59</c:v>
                </c:pt>
                <c:pt idx="1843">
                  <c:v>69.290000000000006</c:v>
                </c:pt>
                <c:pt idx="1844">
                  <c:v>69.08</c:v>
                </c:pt>
                <c:pt idx="1845">
                  <c:v>68.95</c:v>
                </c:pt>
                <c:pt idx="1846">
                  <c:v>68.87</c:v>
                </c:pt>
                <c:pt idx="1847">
                  <c:v>68.92</c:v>
                </c:pt>
                <c:pt idx="1848">
                  <c:v>68.8</c:v>
                </c:pt>
                <c:pt idx="1849">
                  <c:v>68.569999999999993</c:v>
                </c:pt>
                <c:pt idx="1850">
                  <c:v>68.099999999999994</c:v>
                </c:pt>
                <c:pt idx="1851">
                  <c:v>67.33</c:v>
                </c:pt>
                <c:pt idx="1852">
                  <c:v>66.38</c:v>
                </c:pt>
                <c:pt idx="1853">
                  <c:v>65.28</c:v>
                </c:pt>
                <c:pt idx="1854">
                  <c:v>64.09</c:v>
                </c:pt>
                <c:pt idx="1855">
                  <c:v>62.78</c:v>
                </c:pt>
                <c:pt idx="1856">
                  <c:v>61.38</c:v>
                </c:pt>
                <c:pt idx="1857">
                  <c:v>59.89</c:v>
                </c:pt>
                <c:pt idx="1858">
                  <c:v>58.32</c:v>
                </c:pt>
                <c:pt idx="1859">
                  <c:v>56.61</c:v>
                </c:pt>
                <c:pt idx="1860">
                  <c:v>54.77</c:v>
                </c:pt>
                <c:pt idx="1861">
                  <c:v>52.81</c:v>
                </c:pt>
                <c:pt idx="1862">
                  <c:v>50.78</c:v>
                </c:pt>
                <c:pt idx="1863">
                  <c:v>48.7</c:v>
                </c:pt>
                <c:pt idx="1864">
                  <c:v>46.6</c:v>
                </c:pt>
                <c:pt idx="1865">
                  <c:v>44.59</c:v>
                </c:pt>
                <c:pt idx="1866">
                  <c:v>42.69</c:v>
                </c:pt>
                <c:pt idx="1867">
                  <c:v>40.89</c:v>
                </c:pt>
                <c:pt idx="1868">
                  <c:v>39.19</c:v>
                </c:pt>
                <c:pt idx="1869">
                  <c:v>37.590000000000003</c:v>
                </c:pt>
                <c:pt idx="1870">
                  <c:v>36.07</c:v>
                </c:pt>
                <c:pt idx="1871">
                  <c:v>34.57</c:v>
                </c:pt>
                <c:pt idx="1872">
                  <c:v>33.06</c:v>
                </c:pt>
                <c:pt idx="1873">
                  <c:v>31.51</c:v>
                </c:pt>
                <c:pt idx="1874">
                  <c:v>29.9</c:v>
                </c:pt>
                <c:pt idx="1875">
                  <c:v>28.18</c:v>
                </c:pt>
                <c:pt idx="1876">
                  <c:v>26.34</c:v>
                </c:pt>
                <c:pt idx="1877">
                  <c:v>24.38</c:v>
                </c:pt>
                <c:pt idx="1878">
                  <c:v>22.41</c:v>
                </c:pt>
                <c:pt idx="1879">
                  <c:v>20.43</c:v>
                </c:pt>
                <c:pt idx="1880">
                  <c:v>18.46</c:v>
                </c:pt>
                <c:pt idx="1881">
                  <c:v>16.54</c:v>
                </c:pt>
                <c:pt idx="1882">
                  <c:v>14.68</c:v>
                </c:pt>
                <c:pt idx="1883">
                  <c:v>12.86</c:v>
                </c:pt>
                <c:pt idx="1884">
                  <c:v>11.06</c:v>
                </c:pt>
                <c:pt idx="1885">
                  <c:v>9.2799999999999994</c:v>
                </c:pt>
                <c:pt idx="1886">
                  <c:v>7.52</c:v>
                </c:pt>
                <c:pt idx="1887">
                  <c:v>5.79</c:v>
                </c:pt>
                <c:pt idx="1888">
                  <c:v>4.0599999999999996</c:v>
                </c:pt>
                <c:pt idx="1889">
                  <c:v>2.34</c:v>
                </c:pt>
                <c:pt idx="1890">
                  <c:v>0.61</c:v>
                </c:pt>
                <c:pt idx="1891">
                  <c:v>-1.1000000000000001</c:v>
                </c:pt>
                <c:pt idx="1892">
                  <c:v>-2.81</c:v>
                </c:pt>
                <c:pt idx="1893">
                  <c:v>-4.53</c:v>
                </c:pt>
                <c:pt idx="1894">
                  <c:v>-6.24</c:v>
                </c:pt>
                <c:pt idx="1895">
                  <c:v>-7.92</c:v>
                </c:pt>
                <c:pt idx="1896">
                  <c:v>-9.5399999999999991</c:v>
                </c:pt>
                <c:pt idx="1897">
                  <c:v>-11.03</c:v>
                </c:pt>
                <c:pt idx="1898">
                  <c:v>-12.36</c:v>
                </c:pt>
                <c:pt idx="1899">
                  <c:v>-13.54</c:v>
                </c:pt>
                <c:pt idx="1900">
                  <c:v>-14.61</c:v>
                </c:pt>
                <c:pt idx="1901">
                  <c:v>-15.69</c:v>
                </c:pt>
                <c:pt idx="1902">
                  <c:v>-16.82</c:v>
                </c:pt>
                <c:pt idx="1903">
                  <c:v>-18.059999999999999</c:v>
                </c:pt>
                <c:pt idx="1904">
                  <c:v>-19.39</c:v>
                </c:pt>
                <c:pt idx="1905">
                  <c:v>-20.81</c:v>
                </c:pt>
                <c:pt idx="1906">
                  <c:v>-22.29</c:v>
                </c:pt>
                <c:pt idx="1907">
                  <c:v>-23.78</c:v>
                </c:pt>
                <c:pt idx="1908">
                  <c:v>-25.22</c:v>
                </c:pt>
                <c:pt idx="1909">
                  <c:v>-26.51</c:v>
                </c:pt>
                <c:pt idx="1910">
                  <c:v>-27.6</c:v>
                </c:pt>
                <c:pt idx="1911">
                  <c:v>-28.49</c:v>
                </c:pt>
                <c:pt idx="1912">
                  <c:v>-29.27</c:v>
                </c:pt>
                <c:pt idx="1913">
                  <c:v>-30.03</c:v>
                </c:pt>
                <c:pt idx="1914">
                  <c:v>-30.84</c:v>
                </c:pt>
                <c:pt idx="1915">
                  <c:v>-31.74</c:v>
                </c:pt>
                <c:pt idx="1916">
                  <c:v>-32.700000000000003</c:v>
                </c:pt>
                <c:pt idx="1917">
                  <c:v>-33.659999999999997</c:v>
                </c:pt>
                <c:pt idx="1918">
                  <c:v>-34.57</c:v>
                </c:pt>
                <c:pt idx="1919">
                  <c:v>-35.39</c:v>
                </c:pt>
                <c:pt idx="1920">
                  <c:v>-36.04</c:v>
                </c:pt>
                <c:pt idx="1921">
                  <c:v>-36.51</c:v>
                </c:pt>
                <c:pt idx="1922">
                  <c:v>-36.82</c:v>
                </c:pt>
                <c:pt idx="1923">
                  <c:v>-36.97</c:v>
                </c:pt>
                <c:pt idx="1924">
                  <c:v>-37.06</c:v>
                </c:pt>
                <c:pt idx="1925">
                  <c:v>-37.14</c:v>
                </c:pt>
                <c:pt idx="1926">
                  <c:v>-37.229999999999997</c:v>
                </c:pt>
                <c:pt idx="1927">
                  <c:v>-37.28</c:v>
                </c:pt>
                <c:pt idx="1928">
                  <c:v>-37.28</c:v>
                </c:pt>
                <c:pt idx="1929">
                  <c:v>-37.25</c:v>
                </c:pt>
                <c:pt idx="1930">
                  <c:v>-37.22</c:v>
                </c:pt>
                <c:pt idx="1931">
                  <c:v>-37.19</c:v>
                </c:pt>
                <c:pt idx="1932">
                  <c:v>-37.14</c:v>
                </c:pt>
                <c:pt idx="1933">
                  <c:v>-37.03</c:v>
                </c:pt>
                <c:pt idx="1934">
                  <c:v>-36.82</c:v>
                </c:pt>
                <c:pt idx="1935">
                  <c:v>-36.53</c:v>
                </c:pt>
                <c:pt idx="1936">
                  <c:v>-36.18</c:v>
                </c:pt>
                <c:pt idx="1937">
                  <c:v>-35.78</c:v>
                </c:pt>
                <c:pt idx="1938">
                  <c:v>-35.35</c:v>
                </c:pt>
                <c:pt idx="1939">
                  <c:v>-34.9</c:v>
                </c:pt>
                <c:pt idx="1940">
                  <c:v>-34.409999999999997</c:v>
                </c:pt>
                <c:pt idx="1941">
                  <c:v>-33.880000000000003</c:v>
                </c:pt>
                <c:pt idx="1942">
                  <c:v>-33.35</c:v>
                </c:pt>
                <c:pt idx="1943">
                  <c:v>-32.81</c:v>
                </c:pt>
                <c:pt idx="1944">
                  <c:v>-32.33</c:v>
                </c:pt>
                <c:pt idx="1945">
                  <c:v>-31.91</c:v>
                </c:pt>
                <c:pt idx="1946">
                  <c:v>-31.6</c:v>
                </c:pt>
                <c:pt idx="1947">
                  <c:v>-31.36</c:v>
                </c:pt>
                <c:pt idx="1948">
                  <c:v>-31.1</c:v>
                </c:pt>
                <c:pt idx="1949">
                  <c:v>-30.68</c:v>
                </c:pt>
                <c:pt idx="1950">
                  <c:v>-29.99</c:v>
                </c:pt>
                <c:pt idx="1951">
                  <c:v>-28.97</c:v>
                </c:pt>
                <c:pt idx="1952">
                  <c:v>-27.65</c:v>
                </c:pt>
                <c:pt idx="1953">
                  <c:v>-26.12</c:v>
                </c:pt>
                <c:pt idx="1954">
                  <c:v>-24.49</c:v>
                </c:pt>
                <c:pt idx="1955">
                  <c:v>-22.83</c:v>
                </c:pt>
                <c:pt idx="1956">
                  <c:v>-21.18</c:v>
                </c:pt>
                <c:pt idx="1957">
                  <c:v>-19.559999999999999</c:v>
                </c:pt>
                <c:pt idx="1958">
                  <c:v>-17.87</c:v>
                </c:pt>
                <c:pt idx="1959">
                  <c:v>-16.059999999999999</c:v>
                </c:pt>
                <c:pt idx="1960">
                  <c:v>-14.13</c:v>
                </c:pt>
                <c:pt idx="1961">
                  <c:v>-12.09</c:v>
                </c:pt>
                <c:pt idx="1962">
                  <c:v>-10.02</c:v>
                </c:pt>
                <c:pt idx="1963">
                  <c:v>-7.93</c:v>
                </c:pt>
                <c:pt idx="1964">
                  <c:v>-5.79</c:v>
                </c:pt>
                <c:pt idx="1965">
                  <c:v>-3.55</c:v>
                </c:pt>
                <c:pt idx="1966">
                  <c:v>-1.2</c:v>
                </c:pt>
                <c:pt idx="1967">
                  <c:v>1.33</c:v>
                </c:pt>
                <c:pt idx="1968">
                  <c:v>4.12</c:v>
                </c:pt>
                <c:pt idx="1969">
                  <c:v>7.13</c:v>
                </c:pt>
                <c:pt idx="1970">
                  <c:v>10.18</c:v>
                </c:pt>
                <c:pt idx="1971">
                  <c:v>13.12</c:v>
                </c:pt>
                <c:pt idx="1972">
                  <c:v>16.02</c:v>
                </c:pt>
                <c:pt idx="1973">
                  <c:v>18.940000000000001</c:v>
                </c:pt>
                <c:pt idx="1974">
                  <c:v>21.79</c:v>
                </c:pt>
                <c:pt idx="1975">
                  <c:v>24.49</c:v>
                </c:pt>
                <c:pt idx="1976">
                  <c:v>27.02</c:v>
                </c:pt>
                <c:pt idx="1977">
                  <c:v>29.28</c:v>
                </c:pt>
                <c:pt idx="1978">
                  <c:v>31.25</c:v>
                </c:pt>
                <c:pt idx="1979">
                  <c:v>33</c:v>
                </c:pt>
                <c:pt idx="1980">
                  <c:v>34.659999999999997</c:v>
                </c:pt>
                <c:pt idx="1981">
                  <c:v>36.450000000000003</c:v>
                </c:pt>
                <c:pt idx="1982">
                  <c:v>38.520000000000003</c:v>
                </c:pt>
                <c:pt idx="1983">
                  <c:v>40.799999999999997</c:v>
                </c:pt>
                <c:pt idx="1984">
                  <c:v>43.25</c:v>
                </c:pt>
                <c:pt idx="1985">
                  <c:v>45.72</c:v>
                </c:pt>
                <c:pt idx="1986">
                  <c:v>48.11</c:v>
                </c:pt>
                <c:pt idx="1987">
                  <c:v>50.42</c:v>
                </c:pt>
                <c:pt idx="1988">
                  <c:v>52.66</c:v>
                </c:pt>
                <c:pt idx="1989">
                  <c:v>54.82</c:v>
                </c:pt>
                <c:pt idx="1990">
                  <c:v>56.93</c:v>
                </c:pt>
                <c:pt idx="1991">
                  <c:v>59.02</c:v>
                </c:pt>
                <c:pt idx="1992">
                  <c:v>61.09</c:v>
                </c:pt>
                <c:pt idx="1993">
                  <c:v>63.14</c:v>
                </c:pt>
                <c:pt idx="1994">
                  <c:v>65.099999999999994</c:v>
                </c:pt>
                <c:pt idx="1995">
                  <c:v>66.989999999999995</c:v>
                </c:pt>
                <c:pt idx="1996">
                  <c:v>68.819999999999993</c:v>
                </c:pt>
                <c:pt idx="1997">
                  <c:v>70.569999999999993</c:v>
                </c:pt>
                <c:pt idx="1998">
                  <c:v>72.23</c:v>
                </c:pt>
                <c:pt idx="1999">
                  <c:v>73.75</c:v>
                </c:pt>
                <c:pt idx="2000">
                  <c:v>75.13</c:v>
                </c:pt>
                <c:pt idx="2001">
                  <c:v>76.37</c:v>
                </c:pt>
                <c:pt idx="2002">
                  <c:v>77.319999999999993</c:v>
                </c:pt>
                <c:pt idx="2003">
                  <c:v>78.47</c:v>
                </c:pt>
                <c:pt idx="2004">
                  <c:v>79.06</c:v>
                </c:pt>
                <c:pt idx="2005">
                  <c:v>78.819999999999993</c:v>
                </c:pt>
                <c:pt idx="2006">
                  <c:v>78.260000000000005</c:v>
                </c:pt>
                <c:pt idx="2007">
                  <c:v>77.97</c:v>
                </c:pt>
                <c:pt idx="2008">
                  <c:v>77.7</c:v>
                </c:pt>
                <c:pt idx="2009">
                  <c:v>77.209999999999994</c:v>
                </c:pt>
                <c:pt idx="2010">
                  <c:v>76.510000000000005</c:v>
                </c:pt>
                <c:pt idx="2011">
                  <c:v>75.91</c:v>
                </c:pt>
                <c:pt idx="2012">
                  <c:v>75.38</c:v>
                </c:pt>
                <c:pt idx="2013">
                  <c:v>74.959999999999994</c:v>
                </c:pt>
                <c:pt idx="2014">
                  <c:v>74.61</c:v>
                </c:pt>
                <c:pt idx="2015">
                  <c:v>74.34</c:v>
                </c:pt>
                <c:pt idx="2016">
                  <c:v>74.099999999999994</c:v>
                </c:pt>
                <c:pt idx="2017">
                  <c:v>73.87</c:v>
                </c:pt>
                <c:pt idx="2018">
                  <c:v>73.67</c:v>
                </c:pt>
                <c:pt idx="2019">
                  <c:v>73.44</c:v>
                </c:pt>
                <c:pt idx="2020">
                  <c:v>73.2</c:v>
                </c:pt>
                <c:pt idx="2021">
                  <c:v>72.95</c:v>
                </c:pt>
                <c:pt idx="2022">
                  <c:v>72.680000000000007</c:v>
                </c:pt>
                <c:pt idx="2023">
                  <c:v>72.44</c:v>
                </c:pt>
                <c:pt idx="2024">
                  <c:v>72.260000000000005</c:v>
                </c:pt>
                <c:pt idx="2025">
                  <c:v>72.11</c:v>
                </c:pt>
                <c:pt idx="2026">
                  <c:v>71.989999999999995</c:v>
                </c:pt>
                <c:pt idx="2027">
                  <c:v>71.91</c:v>
                </c:pt>
                <c:pt idx="2028">
                  <c:v>71.89</c:v>
                </c:pt>
                <c:pt idx="2029">
                  <c:v>71.87</c:v>
                </c:pt>
                <c:pt idx="2030">
                  <c:v>71.900000000000006</c:v>
                </c:pt>
                <c:pt idx="2031">
                  <c:v>71.930000000000007</c:v>
                </c:pt>
                <c:pt idx="2032">
                  <c:v>71.97</c:v>
                </c:pt>
                <c:pt idx="2033">
                  <c:v>71.98</c:v>
                </c:pt>
                <c:pt idx="2034">
                  <c:v>71.98</c:v>
                </c:pt>
                <c:pt idx="2035">
                  <c:v>71.95</c:v>
                </c:pt>
                <c:pt idx="2036">
                  <c:v>71.900000000000006</c:v>
                </c:pt>
                <c:pt idx="2037">
                  <c:v>71.8</c:v>
                </c:pt>
                <c:pt idx="2038">
                  <c:v>71.650000000000006</c:v>
                </c:pt>
                <c:pt idx="2039">
                  <c:v>71.459999999999994</c:v>
                </c:pt>
                <c:pt idx="2040">
                  <c:v>71.19</c:v>
                </c:pt>
                <c:pt idx="2041">
                  <c:v>70.87</c:v>
                </c:pt>
                <c:pt idx="2042">
                  <c:v>70.48</c:v>
                </c:pt>
                <c:pt idx="2043">
                  <c:v>70.010000000000005</c:v>
                </c:pt>
                <c:pt idx="2044">
                  <c:v>69.47</c:v>
                </c:pt>
                <c:pt idx="2045">
                  <c:v>68.88</c:v>
                </c:pt>
                <c:pt idx="2046">
                  <c:v>68.209999999999994</c:v>
                </c:pt>
                <c:pt idx="2047">
                  <c:v>67.47</c:v>
                </c:pt>
                <c:pt idx="2048">
                  <c:v>66.67</c:v>
                </c:pt>
                <c:pt idx="2049">
                  <c:v>65.8</c:v>
                </c:pt>
                <c:pt idx="2050">
                  <c:v>64.900000000000006</c:v>
                </c:pt>
                <c:pt idx="2051">
                  <c:v>63.97</c:v>
                </c:pt>
                <c:pt idx="2052">
                  <c:v>63.07</c:v>
                </c:pt>
                <c:pt idx="2053">
                  <c:v>62.19</c:v>
                </c:pt>
                <c:pt idx="2054">
                  <c:v>61.3</c:v>
                </c:pt>
                <c:pt idx="2055">
                  <c:v>60.41</c:v>
                </c:pt>
                <c:pt idx="2056">
                  <c:v>59.55</c:v>
                </c:pt>
                <c:pt idx="2057">
                  <c:v>58.68</c:v>
                </c:pt>
                <c:pt idx="2058">
                  <c:v>57.79</c:v>
                </c:pt>
                <c:pt idx="2059">
                  <c:v>56.87</c:v>
                </c:pt>
                <c:pt idx="2060">
                  <c:v>55.93</c:v>
                </c:pt>
                <c:pt idx="2061">
                  <c:v>54.9</c:v>
                </c:pt>
                <c:pt idx="2062">
                  <c:v>53.83</c:v>
                </c:pt>
                <c:pt idx="2063">
                  <c:v>52.74</c:v>
                </c:pt>
                <c:pt idx="2064">
                  <c:v>51.65</c:v>
                </c:pt>
                <c:pt idx="2065">
                  <c:v>50.53</c:v>
                </c:pt>
                <c:pt idx="2066">
                  <c:v>49.41</c:v>
                </c:pt>
                <c:pt idx="2067">
                  <c:v>48.23</c:v>
                </c:pt>
                <c:pt idx="2068">
                  <c:v>46.95</c:v>
                </c:pt>
                <c:pt idx="2069">
                  <c:v>45.53</c:v>
                </c:pt>
                <c:pt idx="2070">
                  <c:v>43.97</c:v>
                </c:pt>
                <c:pt idx="2071">
                  <c:v>42.27</c:v>
                </c:pt>
                <c:pt idx="2072">
                  <c:v>40.44</c:v>
                </c:pt>
                <c:pt idx="2073">
                  <c:v>38.57</c:v>
                </c:pt>
                <c:pt idx="2074">
                  <c:v>36.69</c:v>
                </c:pt>
                <c:pt idx="2075">
                  <c:v>34.81</c:v>
                </c:pt>
                <c:pt idx="2076">
                  <c:v>32.97</c:v>
                </c:pt>
                <c:pt idx="2077">
                  <c:v>31.16</c:v>
                </c:pt>
                <c:pt idx="2078">
                  <c:v>29.44</c:v>
                </c:pt>
                <c:pt idx="2079">
                  <c:v>27.79</c:v>
                </c:pt>
                <c:pt idx="2080">
                  <c:v>26.21</c:v>
                </c:pt>
                <c:pt idx="2081">
                  <c:v>24.63</c:v>
                </c:pt>
                <c:pt idx="2082">
                  <c:v>22.97</c:v>
                </c:pt>
                <c:pt idx="2083">
                  <c:v>21.25</c:v>
                </c:pt>
                <c:pt idx="2084">
                  <c:v>19.45</c:v>
                </c:pt>
                <c:pt idx="2085">
                  <c:v>17.62</c:v>
                </c:pt>
                <c:pt idx="2086">
                  <c:v>15.78</c:v>
                </c:pt>
                <c:pt idx="2087">
                  <c:v>13.97</c:v>
                </c:pt>
                <c:pt idx="2088">
                  <c:v>12.22</c:v>
                </c:pt>
                <c:pt idx="2089">
                  <c:v>10.53</c:v>
                </c:pt>
                <c:pt idx="2090">
                  <c:v>8.89</c:v>
                </c:pt>
                <c:pt idx="2091">
                  <c:v>7.22</c:v>
                </c:pt>
                <c:pt idx="2092">
                  <c:v>5.5</c:v>
                </c:pt>
                <c:pt idx="2093">
                  <c:v>3.72</c:v>
                </c:pt>
                <c:pt idx="2094">
                  <c:v>1.9</c:v>
                </c:pt>
                <c:pt idx="2095">
                  <c:v>0.03</c:v>
                </c:pt>
                <c:pt idx="2096">
                  <c:v>-1.89</c:v>
                </c:pt>
                <c:pt idx="2097">
                  <c:v>-3.85</c:v>
                </c:pt>
                <c:pt idx="2098">
                  <c:v>-5.85</c:v>
                </c:pt>
                <c:pt idx="2099">
                  <c:v>-7.85</c:v>
                </c:pt>
                <c:pt idx="2100">
                  <c:v>-9.82</c:v>
                </c:pt>
                <c:pt idx="2101">
                  <c:v>-11.71</c:v>
                </c:pt>
                <c:pt idx="2102">
                  <c:v>-13.56</c:v>
                </c:pt>
                <c:pt idx="2103">
                  <c:v>-15.39</c:v>
                </c:pt>
                <c:pt idx="2104">
                  <c:v>-17.28</c:v>
                </c:pt>
                <c:pt idx="2105">
                  <c:v>-19.190000000000001</c:v>
                </c:pt>
                <c:pt idx="2106">
                  <c:v>-21.01</c:v>
                </c:pt>
                <c:pt idx="2107">
                  <c:v>-22.7</c:v>
                </c:pt>
                <c:pt idx="2108">
                  <c:v>-24.24</c:v>
                </c:pt>
                <c:pt idx="2109">
                  <c:v>-25.56</c:v>
                </c:pt>
                <c:pt idx="2110">
                  <c:v>-26.68</c:v>
                </c:pt>
                <c:pt idx="2111">
                  <c:v>-27.65</c:v>
                </c:pt>
                <c:pt idx="2112">
                  <c:v>-28.52</c:v>
                </c:pt>
                <c:pt idx="2113">
                  <c:v>-29.32</c:v>
                </c:pt>
                <c:pt idx="2114">
                  <c:v>-30.03</c:v>
                </c:pt>
                <c:pt idx="2115">
                  <c:v>-30.61</c:v>
                </c:pt>
                <c:pt idx="2116">
                  <c:v>-31.02</c:v>
                </c:pt>
                <c:pt idx="2117">
                  <c:v>-31.27</c:v>
                </c:pt>
                <c:pt idx="2118">
                  <c:v>-31.38</c:v>
                </c:pt>
                <c:pt idx="2119">
                  <c:v>-31.39</c:v>
                </c:pt>
                <c:pt idx="2120">
                  <c:v>-31.35</c:v>
                </c:pt>
                <c:pt idx="2121">
                  <c:v>-31.34</c:v>
                </c:pt>
                <c:pt idx="2122">
                  <c:v>-31.4</c:v>
                </c:pt>
                <c:pt idx="2123">
                  <c:v>-31.53</c:v>
                </c:pt>
                <c:pt idx="2124">
                  <c:v>-31.72</c:v>
                </c:pt>
                <c:pt idx="2125">
                  <c:v>-31.95</c:v>
                </c:pt>
                <c:pt idx="2126">
                  <c:v>-32.17</c:v>
                </c:pt>
                <c:pt idx="2127">
                  <c:v>-32.369999999999997</c:v>
                </c:pt>
                <c:pt idx="2128">
                  <c:v>-32.57</c:v>
                </c:pt>
                <c:pt idx="2129">
                  <c:v>-32.78</c:v>
                </c:pt>
                <c:pt idx="2130">
                  <c:v>-33.06</c:v>
                </c:pt>
                <c:pt idx="2131">
                  <c:v>-33.380000000000003</c:v>
                </c:pt>
                <c:pt idx="2132">
                  <c:v>-33.729999999999997</c:v>
                </c:pt>
                <c:pt idx="2133">
                  <c:v>-34.08</c:v>
                </c:pt>
                <c:pt idx="2134">
                  <c:v>-34.380000000000003</c:v>
                </c:pt>
                <c:pt idx="2135">
                  <c:v>-34.6</c:v>
                </c:pt>
                <c:pt idx="2136">
                  <c:v>-34.74</c:v>
                </c:pt>
                <c:pt idx="2137">
                  <c:v>-34.79</c:v>
                </c:pt>
                <c:pt idx="2138">
                  <c:v>-34.770000000000003</c:v>
                </c:pt>
                <c:pt idx="2139">
                  <c:v>-34.700000000000003</c:v>
                </c:pt>
                <c:pt idx="2140">
                  <c:v>-34.6</c:v>
                </c:pt>
                <c:pt idx="2141">
                  <c:v>-34.49</c:v>
                </c:pt>
                <c:pt idx="2142">
                  <c:v>-34.4</c:v>
                </c:pt>
                <c:pt idx="2143">
                  <c:v>-34.33</c:v>
                </c:pt>
                <c:pt idx="2144">
                  <c:v>-34.26</c:v>
                </c:pt>
                <c:pt idx="2145">
                  <c:v>-34.15</c:v>
                </c:pt>
                <c:pt idx="2146">
                  <c:v>-33.96</c:v>
                </c:pt>
                <c:pt idx="2147">
                  <c:v>-33.68</c:v>
                </c:pt>
                <c:pt idx="2148">
                  <c:v>-33.299999999999997</c:v>
                </c:pt>
                <c:pt idx="2149">
                  <c:v>-32.85</c:v>
                </c:pt>
                <c:pt idx="2150">
                  <c:v>-32.35</c:v>
                </c:pt>
                <c:pt idx="2151">
                  <c:v>-31.82</c:v>
                </c:pt>
                <c:pt idx="2152">
                  <c:v>-31.28</c:v>
                </c:pt>
                <c:pt idx="2153">
                  <c:v>-30.76</c:v>
                </c:pt>
                <c:pt idx="2154">
                  <c:v>-30.25</c:v>
                </c:pt>
                <c:pt idx="2155">
                  <c:v>-29.76</c:v>
                </c:pt>
                <c:pt idx="2156">
                  <c:v>-29.31</c:v>
                </c:pt>
                <c:pt idx="2157">
                  <c:v>-28.9</c:v>
                </c:pt>
                <c:pt idx="2158">
                  <c:v>-28.54</c:v>
                </c:pt>
                <c:pt idx="2159">
                  <c:v>-28.24</c:v>
                </c:pt>
                <c:pt idx="2160">
                  <c:v>-27.98</c:v>
                </c:pt>
                <c:pt idx="2161">
                  <c:v>-27.71</c:v>
                </c:pt>
                <c:pt idx="2162">
                  <c:v>-27.39</c:v>
                </c:pt>
                <c:pt idx="2163">
                  <c:v>-26.99</c:v>
                </c:pt>
                <c:pt idx="2164">
                  <c:v>-26.48</c:v>
                </c:pt>
                <c:pt idx="2165">
                  <c:v>-25.93</c:v>
                </c:pt>
                <c:pt idx="2166">
                  <c:v>-25.43</c:v>
                </c:pt>
                <c:pt idx="2167">
                  <c:v>-25.02</c:v>
                </c:pt>
                <c:pt idx="2168">
                  <c:v>-24.6</c:v>
                </c:pt>
                <c:pt idx="2169">
                  <c:v>-24.02</c:v>
                </c:pt>
                <c:pt idx="2170">
                  <c:v>-23.23</c:v>
                </c:pt>
                <c:pt idx="2171">
                  <c:v>-22.16</c:v>
                </c:pt>
                <c:pt idx="2172">
                  <c:v>-20.8</c:v>
                </c:pt>
                <c:pt idx="2173">
                  <c:v>-19.09</c:v>
                </c:pt>
                <c:pt idx="2174">
                  <c:v>-17.04</c:v>
                </c:pt>
                <c:pt idx="2175">
                  <c:v>-14.73</c:v>
                </c:pt>
                <c:pt idx="2176">
                  <c:v>-12.32</c:v>
                </c:pt>
                <c:pt idx="2177">
                  <c:v>-9.94</c:v>
                </c:pt>
                <c:pt idx="2178">
                  <c:v>-7.76</c:v>
                </c:pt>
                <c:pt idx="2179">
                  <c:v>-5.76</c:v>
                </c:pt>
                <c:pt idx="2180">
                  <c:v>-3.92</c:v>
                </c:pt>
                <c:pt idx="2181">
                  <c:v>-2.15</c:v>
                </c:pt>
                <c:pt idx="2182">
                  <c:v>-0.36</c:v>
                </c:pt>
                <c:pt idx="2183">
                  <c:v>1.52</c:v>
                </c:pt>
                <c:pt idx="2184">
                  <c:v>3.54</c:v>
                </c:pt>
                <c:pt idx="2185">
                  <c:v>5.66</c:v>
                </c:pt>
                <c:pt idx="2186">
                  <c:v>7.78</c:v>
                </c:pt>
                <c:pt idx="2187">
                  <c:v>9.76</c:v>
                </c:pt>
                <c:pt idx="2188">
                  <c:v>11.54</c:v>
                </c:pt>
                <c:pt idx="2189">
                  <c:v>13.05</c:v>
                </c:pt>
                <c:pt idx="2190">
                  <c:v>14.42</c:v>
                </c:pt>
                <c:pt idx="2191">
                  <c:v>15.89</c:v>
                </c:pt>
                <c:pt idx="2192">
                  <c:v>17.579999999999998</c:v>
                </c:pt>
                <c:pt idx="2193">
                  <c:v>19.489999999999998</c:v>
                </c:pt>
                <c:pt idx="2194">
                  <c:v>21.62</c:v>
                </c:pt>
                <c:pt idx="2195">
                  <c:v>23.96</c:v>
                </c:pt>
                <c:pt idx="2196">
                  <c:v>26.41</c:v>
                </c:pt>
                <c:pt idx="2197">
                  <c:v>29.04</c:v>
                </c:pt>
                <c:pt idx="2198">
                  <c:v>31.86</c:v>
                </c:pt>
                <c:pt idx="2199">
                  <c:v>34.729999999999997</c:v>
                </c:pt>
                <c:pt idx="2200">
                  <c:v>37.549999999999997</c:v>
                </c:pt>
                <c:pt idx="2201">
                  <c:v>40.33</c:v>
                </c:pt>
                <c:pt idx="2202">
                  <c:v>43.09</c:v>
                </c:pt>
                <c:pt idx="2203">
                  <c:v>45.87</c:v>
                </c:pt>
                <c:pt idx="2204">
                  <c:v>48.67</c:v>
                </c:pt>
                <c:pt idx="2205">
                  <c:v>51.51</c:v>
                </c:pt>
                <c:pt idx="2206">
                  <c:v>54.38</c:v>
                </c:pt>
                <c:pt idx="2207">
                  <c:v>57.21</c:v>
                </c:pt>
                <c:pt idx="2208">
                  <c:v>59.95</c:v>
                </c:pt>
                <c:pt idx="2209">
                  <c:v>62.61</c:v>
                </c:pt>
                <c:pt idx="2210">
                  <c:v>65.19</c:v>
                </c:pt>
                <c:pt idx="2211">
                  <c:v>67.7</c:v>
                </c:pt>
                <c:pt idx="2212">
                  <c:v>70.16</c:v>
                </c:pt>
                <c:pt idx="2213">
                  <c:v>72.48</c:v>
                </c:pt>
                <c:pt idx="2214">
                  <c:v>74.61</c:v>
                </c:pt>
                <c:pt idx="2215">
                  <c:v>76.48</c:v>
                </c:pt>
                <c:pt idx="2216">
                  <c:v>78.03</c:v>
                </c:pt>
                <c:pt idx="2217">
                  <c:v>78.680000000000007</c:v>
                </c:pt>
                <c:pt idx="2218">
                  <c:v>79.94</c:v>
                </c:pt>
                <c:pt idx="2219">
                  <c:v>80.7</c:v>
                </c:pt>
                <c:pt idx="2220">
                  <c:v>79.900000000000006</c:v>
                </c:pt>
                <c:pt idx="2221">
                  <c:v>78.92</c:v>
                </c:pt>
                <c:pt idx="2222">
                  <c:v>78.3</c:v>
                </c:pt>
                <c:pt idx="2223">
                  <c:v>77.62</c:v>
                </c:pt>
                <c:pt idx="2224">
                  <c:v>76.61</c:v>
                </c:pt>
                <c:pt idx="2225">
                  <c:v>75.459999999999994</c:v>
                </c:pt>
                <c:pt idx="2226">
                  <c:v>74.37</c:v>
                </c:pt>
                <c:pt idx="2227">
                  <c:v>73.38</c:v>
                </c:pt>
                <c:pt idx="2228">
                  <c:v>72.39</c:v>
                </c:pt>
                <c:pt idx="2229">
                  <c:v>71.52</c:v>
                </c:pt>
                <c:pt idx="2230">
                  <c:v>70.61</c:v>
                </c:pt>
                <c:pt idx="2231">
                  <c:v>69.650000000000006</c:v>
                </c:pt>
                <c:pt idx="2232">
                  <c:v>68.75</c:v>
                </c:pt>
                <c:pt idx="2233">
                  <c:v>67.83</c:v>
                </c:pt>
                <c:pt idx="2234">
                  <c:v>66.95</c:v>
                </c:pt>
                <c:pt idx="2235">
                  <c:v>66.08</c:v>
                </c:pt>
                <c:pt idx="2236">
                  <c:v>65.239999999999995</c:v>
                </c:pt>
                <c:pt idx="2237">
                  <c:v>64.44</c:v>
                </c:pt>
                <c:pt idx="2238">
                  <c:v>63.73</c:v>
                </c:pt>
                <c:pt idx="2239">
                  <c:v>63.19</c:v>
                </c:pt>
                <c:pt idx="2240">
                  <c:v>62.82</c:v>
                </c:pt>
                <c:pt idx="2241">
                  <c:v>62.63</c:v>
                </c:pt>
                <c:pt idx="2242">
                  <c:v>62.52</c:v>
                </c:pt>
                <c:pt idx="2243">
                  <c:v>62.47</c:v>
                </c:pt>
                <c:pt idx="2244">
                  <c:v>62.41</c:v>
                </c:pt>
                <c:pt idx="2245">
                  <c:v>62.32</c:v>
                </c:pt>
                <c:pt idx="2246">
                  <c:v>62.2</c:v>
                </c:pt>
                <c:pt idx="2247">
                  <c:v>62.01</c:v>
                </c:pt>
                <c:pt idx="2248">
                  <c:v>61.81</c:v>
                </c:pt>
                <c:pt idx="2249">
                  <c:v>61.59</c:v>
                </c:pt>
                <c:pt idx="2250">
                  <c:v>61.36</c:v>
                </c:pt>
                <c:pt idx="2251">
                  <c:v>61.15</c:v>
                </c:pt>
                <c:pt idx="2252">
                  <c:v>60.96</c:v>
                </c:pt>
                <c:pt idx="2253">
                  <c:v>60.84</c:v>
                </c:pt>
                <c:pt idx="2254">
                  <c:v>60.79</c:v>
                </c:pt>
                <c:pt idx="2255">
                  <c:v>60.82</c:v>
                </c:pt>
                <c:pt idx="2256">
                  <c:v>60.9</c:v>
                </c:pt>
                <c:pt idx="2257">
                  <c:v>61.01</c:v>
                </c:pt>
                <c:pt idx="2258">
                  <c:v>61.11</c:v>
                </c:pt>
                <c:pt idx="2259">
                  <c:v>61.2</c:v>
                </c:pt>
                <c:pt idx="2260">
                  <c:v>61.3</c:v>
                </c:pt>
                <c:pt idx="2261">
                  <c:v>61.38</c:v>
                </c:pt>
                <c:pt idx="2262">
                  <c:v>61.41</c:v>
                </c:pt>
                <c:pt idx="2263">
                  <c:v>61.37</c:v>
                </c:pt>
                <c:pt idx="2264">
                  <c:v>61.26</c:v>
                </c:pt>
                <c:pt idx="2265">
                  <c:v>61.05</c:v>
                </c:pt>
                <c:pt idx="2266">
                  <c:v>60.77</c:v>
                </c:pt>
                <c:pt idx="2267">
                  <c:v>60.35</c:v>
                </c:pt>
                <c:pt idx="2268">
                  <c:v>59.7</c:v>
                </c:pt>
                <c:pt idx="2269">
                  <c:v>58.83</c:v>
                </c:pt>
                <c:pt idx="2270">
                  <c:v>57.79</c:v>
                </c:pt>
                <c:pt idx="2271">
                  <c:v>56.68</c:v>
                </c:pt>
                <c:pt idx="2272">
                  <c:v>55.49</c:v>
                </c:pt>
                <c:pt idx="2273">
                  <c:v>54.33</c:v>
                </c:pt>
                <c:pt idx="2274">
                  <c:v>53.17</c:v>
                </c:pt>
                <c:pt idx="2275">
                  <c:v>51.9</c:v>
                </c:pt>
                <c:pt idx="2276">
                  <c:v>50.51</c:v>
                </c:pt>
                <c:pt idx="2277">
                  <c:v>49.01</c:v>
                </c:pt>
                <c:pt idx="2278">
                  <c:v>47.41</c:v>
                </c:pt>
                <c:pt idx="2279">
                  <c:v>45.75</c:v>
                </c:pt>
                <c:pt idx="2280">
                  <c:v>44.02</c:v>
                </c:pt>
                <c:pt idx="2281">
                  <c:v>42.29</c:v>
                </c:pt>
                <c:pt idx="2282">
                  <c:v>40.619999999999997</c:v>
                </c:pt>
                <c:pt idx="2283">
                  <c:v>39.119999999999997</c:v>
                </c:pt>
                <c:pt idx="2284">
                  <c:v>37.729999999999997</c:v>
                </c:pt>
                <c:pt idx="2285">
                  <c:v>36.340000000000003</c:v>
                </c:pt>
                <c:pt idx="2286">
                  <c:v>34.94</c:v>
                </c:pt>
                <c:pt idx="2287">
                  <c:v>33.369999999999997</c:v>
                </c:pt>
                <c:pt idx="2288">
                  <c:v>31.61</c:v>
                </c:pt>
                <c:pt idx="2289">
                  <c:v>29.76</c:v>
                </c:pt>
                <c:pt idx="2290">
                  <c:v>27.86</c:v>
                </c:pt>
                <c:pt idx="2291">
                  <c:v>26</c:v>
                </c:pt>
                <c:pt idx="2292">
                  <c:v>24.17</c:v>
                </c:pt>
                <c:pt idx="2293">
                  <c:v>22.33</c:v>
                </c:pt>
                <c:pt idx="2294">
                  <c:v>20.48</c:v>
                </c:pt>
                <c:pt idx="2295">
                  <c:v>18.63</c:v>
                </c:pt>
                <c:pt idx="2296">
                  <c:v>16.63</c:v>
                </c:pt>
                <c:pt idx="2297">
                  <c:v>14.3</c:v>
                </c:pt>
                <c:pt idx="2298">
                  <c:v>11.72</c:v>
                </c:pt>
                <c:pt idx="2299">
                  <c:v>9.17</c:v>
                </c:pt>
                <c:pt idx="2300">
                  <c:v>6.78</c:v>
                </c:pt>
                <c:pt idx="2301">
                  <c:v>4.53</c:v>
                </c:pt>
                <c:pt idx="2302">
                  <c:v>2.37</c:v>
                </c:pt>
                <c:pt idx="2303">
                  <c:v>0.23</c:v>
                </c:pt>
                <c:pt idx="2304">
                  <c:v>-1.86</c:v>
                </c:pt>
                <c:pt idx="2305">
                  <c:v>-3.84</c:v>
                </c:pt>
                <c:pt idx="2306">
                  <c:v>-5.68</c:v>
                </c:pt>
                <c:pt idx="2307">
                  <c:v>-7.33</c:v>
                </c:pt>
                <c:pt idx="2308">
                  <c:v>-8.84</c:v>
                </c:pt>
                <c:pt idx="2309">
                  <c:v>-10.24</c:v>
                </c:pt>
                <c:pt idx="2310">
                  <c:v>-11.64</c:v>
                </c:pt>
                <c:pt idx="2311">
                  <c:v>-13.1</c:v>
                </c:pt>
                <c:pt idx="2312">
                  <c:v>-14.62</c:v>
                </c:pt>
                <c:pt idx="2313">
                  <c:v>-16.2</c:v>
                </c:pt>
                <c:pt idx="2314">
                  <c:v>-17.84</c:v>
                </c:pt>
                <c:pt idx="2315">
                  <c:v>-19.46</c:v>
                </c:pt>
                <c:pt idx="2316">
                  <c:v>-20.97</c:v>
                </c:pt>
                <c:pt idx="2317">
                  <c:v>-22.29</c:v>
                </c:pt>
                <c:pt idx="2318">
                  <c:v>-23.47</c:v>
                </c:pt>
                <c:pt idx="2319">
                  <c:v>-24.6</c:v>
                </c:pt>
                <c:pt idx="2320">
                  <c:v>-25.73</c:v>
                </c:pt>
                <c:pt idx="2321">
                  <c:v>-26.84</c:v>
                </c:pt>
                <c:pt idx="2322">
                  <c:v>-27.88</c:v>
                </c:pt>
                <c:pt idx="2323">
                  <c:v>-28.79</c:v>
                </c:pt>
                <c:pt idx="2324">
                  <c:v>-29.54</c:v>
                </c:pt>
                <c:pt idx="2325">
                  <c:v>-30.12</c:v>
                </c:pt>
                <c:pt idx="2326">
                  <c:v>-30.52</c:v>
                </c:pt>
                <c:pt idx="2327">
                  <c:v>-30.74</c:v>
                </c:pt>
                <c:pt idx="2328">
                  <c:v>-30.84</c:v>
                </c:pt>
                <c:pt idx="2329">
                  <c:v>-30.82</c:v>
                </c:pt>
                <c:pt idx="2330">
                  <c:v>-30.78</c:v>
                </c:pt>
                <c:pt idx="2331">
                  <c:v>-30.63</c:v>
                </c:pt>
                <c:pt idx="2332">
                  <c:v>-30.37</c:v>
                </c:pt>
                <c:pt idx="2333">
                  <c:v>-30.05</c:v>
                </c:pt>
                <c:pt idx="2334">
                  <c:v>-29.71</c:v>
                </c:pt>
                <c:pt idx="2335">
                  <c:v>-29.44</c:v>
                </c:pt>
                <c:pt idx="2336">
                  <c:v>-29.32</c:v>
                </c:pt>
                <c:pt idx="2337">
                  <c:v>-29.38</c:v>
                </c:pt>
                <c:pt idx="2338">
                  <c:v>-29.57</c:v>
                </c:pt>
                <c:pt idx="2339">
                  <c:v>-29.85</c:v>
                </c:pt>
                <c:pt idx="2340">
                  <c:v>-30.17</c:v>
                </c:pt>
                <c:pt idx="2341">
                  <c:v>-30.47</c:v>
                </c:pt>
                <c:pt idx="2342">
                  <c:v>-30.69</c:v>
                </c:pt>
                <c:pt idx="2343">
                  <c:v>-30.79</c:v>
                </c:pt>
                <c:pt idx="2344">
                  <c:v>-30.77</c:v>
                </c:pt>
                <c:pt idx="2345">
                  <c:v>-30.66</c:v>
                </c:pt>
                <c:pt idx="2346">
                  <c:v>-30.51</c:v>
                </c:pt>
                <c:pt idx="2347">
                  <c:v>-30.35</c:v>
                </c:pt>
                <c:pt idx="2348">
                  <c:v>-30.17</c:v>
                </c:pt>
                <c:pt idx="2349">
                  <c:v>-29.95</c:v>
                </c:pt>
                <c:pt idx="2350">
                  <c:v>-29.7</c:v>
                </c:pt>
                <c:pt idx="2351">
                  <c:v>-29.44</c:v>
                </c:pt>
                <c:pt idx="2352">
                  <c:v>-29.15</c:v>
                </c:pt>
                <c:pt idx="2353">
                  <c:v>-28.82</c:v>
                </c:pt>
                <c:pt idx="2354">
                  <c:v>-28.46</c:v>
                </c:pt>
                <c:pt idx="2355">
                  <c:v>-28.09</c:v>
                </c:pt>
                <c:pt idx="2356">
                  <c:v>-27.7</c:v>
                </c:pt>
                <c:pt idx="2357">
                  <c:v>-27.27</c:v>
                </c:pt>
                <c:pt idx="2358">
                  <c:v>-26.82</c:v>
                </c:pt>
                <c:pt idx="2359">
                  <c:v>-26.36</c:v>
                </c:pt>
                <c:pt idx="2360">
                  <c:v>-25.88</c:v>
                </c:pt>
                <c:pt idx="2361">
                  <c:v>-25.37</c:v>
                </c:pt>
                <c:pt idx="2362">
                  <c:v>-24.81</c:v>
                </c:pt>
                <c:pt idx="2363">
                  <c:v>-24.2</c:v>
                </c:pt>
                <c:pt idx="2364">
                  <c:v>-23.52</c:v>
                </c:pt>
                <c:pt idx="2365">
                  <c:v>-22.74</c:v>
                </c:pt>
                <c:pt idx="2366">
                  <c:v>-21.91</c:v>
                </c:pt>
                <c:pt idx="2367">
                  <c:v>-21</c:v>
                </c:pt>
                <c:pt idx="2368">
                  <c:v>-20.059999999999999</c:v>
                </c:pt>
                <c:pt idx="2369">
                  <c:v>-19.09</c:v>
                </c:pt>
                <c:pt idx="2370">
                  <c:v>-18.13</c:v>
                </c:pt>
                <c:pt idx="2371">
                  <c:v>-17.14</c:v>
                </c:pt>
                <c:pt idx="2372">
                  <c:v>-16.100000000000001</c:v>
                </c:pt>
                <c:pt idx="2373">
                  <c:v>-14.89</c:v>
                </c:pt>
                <c:pt idx="2374">
                  <c:v>-13.38</c:v>
                </c:pt>
                <c:pt idx="2375">
                  <c:v>-11.55</c:v>
                </c:pt>
                <c:pt idx="2376">
                  <c:v>-9.44</c:v>
                </c:pt>
                <c:pt idx="2377">
                  <c:v>-7.13</c:v>
                </c:pt>
                <c:pt idx="2378">
                  <c:v>-4.74</c:v>
                </c:pt>
                <c:pt idx="2379">
                  <c:v>-2.27</c:v>
                </c:pt>
                <c:pt idx="2380">
                  <c:v>0.21</c:v>
                </c:pt>
                <c:pt idx="2381">
                  <c:v>2.62</c:v>
                </c:pt>
                <c:pt idx="2382">
                  <c:v>4.92</c:v>
                </c:pt>
                <c:pt idx="2383">
                  <c:v>7.03</c:v>
                </c:pt>
                <c:pt idx="2384">
                  <c:v>8.91</c:v>
                </c:pt>
                <c:pt idx="2385">
                  <c:v>10.64</c:v>
                </c:pt>
                <c:pt idx="2386">
                  <c:v>12.36</c:v>
                </c:pt>
                <c:pt idx="2387">
                  <c:v>14.25</c:v>
                </c:pt>
                <c:pt idx="2388">
                  <c:v>16.41</c:v>
                </c:pt>
                <c:pt idx="2389">
                  <c:v>18.82</c:v>
                </c:pt>
                <c:pt idx="2390">
                  <c:v>21.41</c:v>
                </c:pt>
                <c:pt idx="2391">
                  <c:v>24.05</c:v>
                </c:pt>
                <c:pt idx="2392">
                  <c:v>26.65</c:v>
                </c:pt>
                <c:pt idx="2393">
                  <c:v>29.14</c:v>
                </c:pt>
                <c:pt idx="2394">
                  <c:v>31.48</c:v>
                </c:pt>
                <c:pt idx="2395">
                  <c:v>33.81</c:v>
                </c:pt>
                <c:pt idx="2396">
                  <c:v>36.1</c:v>
                </c:pt>
                <c:pt idx="2397">
                  <c:v>38.33</c:v>
                </c:pt>
                <c:pt idx="2398">
                  <c:v>40.5</c:v>
                </c:pt>
                <c:pt idx="2399">
                  <c:v>42.62</c:v>
                </c:pt>
                <c:pt idx="2400">
                  <c:v>44.71</c:v>
                </c:pt>
                <c:pt idx="2401">
                  <c:v>46.83</c:v>
                </c:pt>
                <c:pt idx="2402">
                  <c:v>49.02</c:v>
                </c:pt>
                <c:pt idx="2403">
                  <c:v>51.32</c:v>
                </c:pt>
                <c:pt idx="2404">
                  <c:v>53.8</c:v>
                </c:pt>
                <c:pt idx="2405">
                  <c:v>56.35</c:v>
                </c:pt>
                <c:pt idx="2406">
                  <c:v>58.83</c:v>
                </c:pt>
                <c:pt idx="2407">
                  <c:v>61.22</c:v>
                </c:pt>
                <c:pt idx="2408">
                  <c:v>63.47</c:v>
                </c:pt>
                <c:pt idx="2409">
                  <c:v>65.540000000000006</c:v>
                </c:pt>
                <c:pt idx="2410">
                  <c:v>67.41</c:v>
                </c:pt>
                <c:pt idx="2411">
                  <c:v>69.05</c:v>
                </c:pt>
                <c:pt idx="2412">
                  <c:v>70.62</c:v>
                </c:pt>
                <c:pt idx="2413">
                  <c:v>72.06</c:v>
                </c:pt>
                <c:pt idx="2414">
                  <c:v>73.400000000000006</c:v>
                </c:pt>
                <c:pt idx="2415">
                  <c:v>74.64</c:v>
                </c:pt>
                <c:pt idx="2416">
                  <c:v>75.819999999999993</c:v>
                </c:pt>
                <c:pt idx="2417">
                  <c:v>76.7</c:v>
                </c:pt>
                <c:pt idx="2418">
                  <c:v>77.98</c:v>
                </c:pt>
                <c:pt idx="2419">
                  <c:v>79.44</c:v>
                </c:pt>
                <c:pt idx="2420">
                  <c:v>79.72</c:v>
                </c:pt>
                <c:pt idx="2421">
                  <c:v>79.66</c:v>
                </c:pt>
                <c:pt idx="2422">
                  <c:v>80.06</c:v>
                </c:pt>
                <c:pt idx="2423">
                  <c:v>80.63</c:v>
                </c:pt>
                <c:pt idx="2424">
                  <c:v>80.77</c:v>
                </c:pt>
                <c:pt idx="2425">
                  <c:v>80.78</c:v>
                </c:pt>
                <c:pt idx="2426">
                  <c:v>80.73</c:v>
                </c:pt>
                <c:pt idx="2427">
                  <c:v>80.650000000000006</c:v>
                </c:pt>
                <c:pt idx="2428">
                  <c:v>80.61</c:v>
                </c:pt>
                <c:pt idx="2429">
                  <c:v>80.62</c:v>
                </c:pt>
                <c:pt idx="2430">
                  <c:v>80.680000000000007</c:v>
                </c:pt>
                <c:pt idx="2431">
                  <c:v>80.67</c:v>
                </c:pt>
                <c:pt idx="2432">
                  <c:v>80.61</c:v>
                </c:pt>
                <c:pt idx="2433">
                  <c:v>80.48</c:v>
                </c:pt>
                <c:pt idx="2434">
                  <c:v>80.349999999999994</c:v>
                </c:pt>
                <c:pt idx="2435">
                  <c:v>80.2</c:v>
                </c:pt>
                <c:pt idx="2436">
                  <c:v>80.040000000000006</c:v>
                </c:pt>
                <c:pt idx="2437">
                  <c:v>79.87</c:v>
                </c:pt>
                <c:pt idx="2438">
                  <c:v>79.7</c:v>
                </c:pt>
                <c:pt idx="2439">
                  <c:v>79.53</c:v>
                </c:pt>
                <c:pt idx="2440">
                  <c:v>79.39</c:v>
                </c:pt>
                <c:pt idx="2441">
                  <c:v>79.33</c:v>
                </c:pt>
                <c:pt idx="2442">
                  <c:v>79.27</c:v>
                </c:pt>
                <c:pt idx="2443">
                  <c:v>79.22</c:v>
                </c:pt>
                <c:pt idx="2444">
                  <c:v>79.14</c:v>
                </c:pt>
                <c:pt idx="2445">
                  <c:v>79.08</c:v>
                </c:pt>
                <c:pt idx="2446">
                  <c:v>79.03</c:v>
                </c:pt>
                <c:pt idx="2447">
                  <c:v>78.97</c:v>
                </c:pt>
                <c:pt idx="2448">
                  <c:v>78.930000000000007</c:v>
                </c:pt>
                <c:pt idx="2449">
                  <c:v>78.87</c:v>
                </c:pt>
                <c:pt idx="2450">
                  <c:v>78.77</c:v>
                </c:pt>
                <c:pt idx="2451">
                  <c:v>78.650000000000006</c:v>
                </c:pt>
                <c:pt idx="2452">
                  <c:v>78.510000000000005</c:v>
                </c:pt>
                <c:pt idx="2453">
                  <c:v>78.290000000000006</c:v>
                </c:pt>
                <c:pt idx="2454">
                  <c:v>77.97</c:v>
                </c:pt>
                <c:pt idx="2455">
                  <c:v>77.53</c:v>
                </c:pt>
                <c:pt idx="2456">
                  <c:v>76.98</c:v>
                </c:pt>
                <c:pt idx="2457">
                  <c:v>76.28</c:v>
                </c:pt>
                <c:pt idx="2458">
                  <c:v>75.37</c:v>
                </c:pt>
                <c:pt idx="2459">
                  <c:v>74.39</c:v>
                </c:pt>
                <c:pt idx="2460">
                  <c:v>73.42</c:v>
                </c:pt>
                <c:pt idx="2461">
                  <c:v>72.349999999999994</c:v>
                </c:pt>
                <c:pt idx="2462">
                  <c:v>71.150000000000006</c:v>
                </c:pt>
                <c:pt idx="2463">
                  <c:v>69.849999999999994</c:v>
                </c:pt>
                <c:pt idx="2464">
                  <c:v>68.430000000000007</c:v>
                </c:pt>
                <c:pt idx="2465">
                  <c:v>66.930000000000007</c:v>
                </c:pt>
                <c:pt idx="2466">
                  <c:v>65.38</c:v>
                </c:pt>
                <c:pt idx="2467">
                  <c:v>63.8</c:v>
                </c:pt>
                <c:pt idx="2468">
                  <c:v>62.16</c:v>
                </c:pt>
                <c:pt idx="2469">
                  <c:v>60.47</c:v>
                </c:pt>
                <c:pt idx="2470">
                  <c:v>58.78</c:v>
                </c:pt>
                <c:pt idx="2471">
                  <c:v>57.16</c:v>
                </c:pt>
                <c:pt idx="2472">
                  <c:v>55.52</c:v>
                </c:pt>
                <c:pt idx="2473">
                  <c:v>53.75</c:v>
                </c:pt>
                <c:pt idx="2474">
                  <c:v>51.77</c:v>
                </c:pt>
                <c:pt idx="2475">
                  <c:v>49.47</c:v>
                </c:pt>
                <c:pt idx="2476">
                  <c:v>46.93</c:v>
                </c:pt>
                <c:pt idx="2477">
                  <c:v>44.14</c:v>
                </c:pt>
                <c:pt idx="2478">
                  <c:v>41.29</c:v>
                </c:pt>
                <c:pt idx="2479">
                  <c:v>38.61</c:v>
                </c:pt>
                <c:pt idx="2480">
                  <c:v>36.21</c:v>
                </c:pt>
                <c:pt idx="2481">
                  <c:v>34.01</c:v>
                </c:pt>
                <c:pt idx="2482">
                  <c:v>31.92</c:v>
                </c:pt>
                <c:pt idx="2483">
                  <c:v>29.88</c:v>
                </c:pt>
                <c:pt idx="2484">
                  <c:v>27.9</c:v>
                </c:pt>
                <c:pt idx="2485">
                  <c:v>25.88</c:v>
                </c:pt>
                <c:pt idx="2486">
                  <c:v>23.85</c:v>
                </c:pt>
                <c:pt idx="2487">
                  <c:v>21.77</c:v>
                </c:pt>
                <c:pt idx="2488">
                  <c:v>19.670000000000002</c:v>
                </c:pt>
                <c:pt idx="2489">
                  <c:v>17.559999999999999</c:v>
                </c:pt>
                <c:pt idx="2490">
                  <c:v>15.51</c:v>
                </c:pt>
                <c:pt idx="2491">
                  <c:v>13.56</c:v>
                </c:pt>
                <c:pt idx="2492">
                  <c:v>11.76</c:v>
                </c:pt>
                <c:pt idx="2493">
                  <c:v>10.23</c:v>
                </c:pt>
                <c:pt idx="2494">
                  <c:v>8.75</c:v>
                </c:pt>
                <c:pt idx="2495">
                  <c:v>7.12</c:v>
                </c:pt>
                <c:pt idx="2496">
                  <c:v>5.49</c:v>
                </c:pt>
                <c:pt idx="2497">
                  <c:v>3.88</c:v>
                </c:pt>
                <c:pt idx="2498">
                  <c:v>2.2799999999999998</c:v>
                </c:pt>
                <c:pt idx="2499">
                  <c:v>0.69</c:v>
                </c:pt>
                <c:pt idx="2500">
                  <c:v>-0.85</c:v>
                </c:pt>
                <c:pt idx="2501">
                  <c:v>-2.2999999999999998</c:v>
                </c:pt>
                <c:pt idx="2502">
                  <c:v>-3.63</c:v>
                </c:pt>
                <c:pt idx="2503">
                  <c:v>-4.9000000000000004</c:v>
                </c:pt>
                <c:pt idx="2504">
                  <c:v>-6.14</c:v>
                </c:pt>
                <c:pt idx="2505">
                  <c:v>-7.42</c:v>
                </c:pt>
                <c:pt idx="2506">
                  <c:v>-8.74</c:v>
                </c:pt>
                <c:pt idx="2507">
                  <c:v>-10.09</c:v>
                </c:pt>
                <c:pt idx="2508">
                  <c:v>-11.43</c:v>
                </c:pt>
                <c:pt idx="2509">
                  <c:v>-12.75</c:v>
                </c:pt>
                <c:pt idx="2510">
                  <c:v>-13.98</c:v>
                </c:pt>
                <c:pt idx="2511">
                  <c:v>-15.2</c:v>
                </c:pt>
                <c:pt idx="2512">
                  <c:v>-16.329999999999998</c:v>
                </c:pt>
                <c:pt idx="2513">
                  <c:v>-17.420000000000002</c:v>
                </c:pt>
                <c:pt idx="2514">
                  <c:v>-18.440000000000001</c:v>
                </c:pt>
                <c:pt idx="2515">
                  <c:v>-19.38</c:v>
                </c:pt>
                <c:pt idx="2516">
                  <c:v>-20.260000000000002</c:v>
                </c:pt>
                <c:pt idx="2517">
                  <c:v>-21.04</c:v>
                </c:pt>
                <c:pt idx="2518">
                  <c:v>-21.78</c:v>
                </c:pt>
                <c:pt idx="2519">
                  <c:v>-22.52</c:v>
                </c:pt>
                <c:pt idx="2520">
                  <c:v>-23.26</c:v>
                </c:pt>
                <c:pt idx="2521">
                  <c:v>-23.92</c:v>
                </c:pt>
                <c:pt idx="2522">
                  <c:v>-24.44</c:v>
                </c:pt>
                <c:pt idx="2523">
                  <c:v>-24.77</c:v>
                </c:pt>
                <c:pt idx="2524">
                  <c:v>-24.85</c:v>
                </c:pt>
                <c:pt idx="2525">
                  <c:v>-24.78</c:v>
                </c:pt>
                <c:pt idx="2526">
                  <c:v>-24.64</c:v>
                </c:pt>
                <c:pt idx="2527">
                  <c:v>-24.56</c:v>
                </c:pt>
                <c:pt idx="2528">
                  <c:v>-24.66</c:v>
                </c:pt>
                <c:pt idx="2529">
                  <c:v>-24.88</c:v>
                </c:pt>
                <c:pt idx="2530">
                  <c:v>-25.16</c:v>
                </c:pt>
                <c:pt idx="2531">
                  <c:v>-25.41</c:v>
                </c:pt>
                <c:pt idx="2532">
                  <c:v>-25.5</c:v>
                </c:pt>
                <c:pt idx="2533">
                  <c:v>-25.28</c:v>
                </c:pt>
                <c:pt idx="2534">
                  <c:v>-25.12</c:v>
                </c:pt>
                <c:pt idx="2535">
                  <c:v>-25.13</c:v>
                </c:pt>
                <c:pt idx="2536">
                  <c:v>-25.3</c:v>
                </c:pt>
                <c:pt idx="2537">
                  <c:v>-25.52</c:v>
                </c:pt>
                <c:pt idx="2538">
                  <c:v>-25.86</c:v>
                </c:pt>
                <c:pt idx="2539">
                  <c:v>-26.28</c:v>
                </c:pt>
                <c:pt idx="2540">
                  <c:v>-26.77</c:v>
                </c:pt>
                <c:pt idx="2541">
                  <c:v>-27.18</c:v>
                </c:pt>
                <c:pt idx="2542">
                  <c:v>-27.55</c:v>
                </c:pt>
                <c:pt idx="2543">
                  <c:v>-27.75</c:v>
                </c:pt>
                <c:pt idx="2544">
                  <c:v>-27.9</c:v>
                </c:pt>
                <c:pt idx="2545">
                  <c:v>-27.97</c:v>
                </c:pt>
                <c:pt idx="2546">
                  <c:v>-28.01</c:v>
                </c:pt>
                <c:pt idx="2547">
                  <c:v>-28.11</c:v>
                </c:pt>
                <c:pt idx="2548">
                  <c:v>-27.94</c:v>
                </c:pt>
                <c:pt idx="2549">
                  <c:v>-27.82</c:v>
                </c:pt>
                <c:pt idx="2550">
                  <c:v>-27.76</c:v>
                </c:pt>
                <c:pt idx="2551">
                  <c:v>-27.78</c:v>
                </c:pt>
                <c:pt idx="2552">
                  <c:v>-27.73</c:v>
                </c:pt>
                <c:pt idx="2553">
                  <c:v>-27.43</c:v>
                </c:pt>
                <c:pt idx="2554">
                  <c:v>-26.98</c:v>
                </c:pt>
                <c:pt idx="2555">
                  <c:v>-26.58</c:v>
                </c:pt>
                <c:pt idx="2556">
                  <c:v>-26.12</c:v>
                </c:pt>
                <c:pt idx="2557">
                  <c:v>-25.74</c:v>
                </c:pt>
                <c:pt idx="2558">
                  <c:v>-25.41</c:v>
                </c:pt>
                <c:pt idx="2559">
                  <c:v>-25.16</c:v>
                </c:pt>
                <c:pt idx="2560">
                  <c:v>-25.01</c:v>
                </c:pt>
                <c:pt idx="2561">
                  <c:v>-24.92</c:v>
                </c:pt>
                <c:pt idx="2562">
                  <c:v>-24.79</c:v>
                </c:pt>
                <c:pt idx="2563">
                  <c:v>-24.52</c:v>
                </c:pt>
                <c:pt idx="2564">
                  <c:v>-24.08</c:v>
                </c:pt>
                <c:pt idx="2565">
                  <c:v>-23.45</c:v>
                </c:pt>
                <c:pt idx="2566">
                  <c:v>-22.58</c:v>
                </c:pt>
                <c:pt idx="2567">
                  <c:v>-21.53</c:v>
                </c:pt>
                <c:pt idx="2568">
                  <c:v>-20.350000000000001</c:v>
                </c:pt>
                <c:pt idx="2569">
                  <c:v>-19.09</c:v>
                </c:pt>
                <c:pt idx="2570">
                  <c:v>-17.809999999999999</c:v>
                </c:pt>
                <c:pt idx="2571">
                  <c:v>-16.54</c:v>
                </c:pt>
                <c:pt idx="2572">
                  <c:v>-15.26</c:v>
                </c:pt>
                <c:pt idx="2573">
                  <c:v>-13.94</c:v>
                </c:pt>
                <c:pt idx="2574">
                  <c:v>-12.46</c:v>
                </c:pt>
                <c:pt idx="2575">
                  <c:v>-10.67</c:v>
                </c:pt>
                <c:pt idx="2576">
                  <c:v>-8.56</c:v>
                </c:pt>
                <c:pt idx="2577">
                  <c:v>-6.2</c:v>
                </c:pt>
                <c:pt idx="2578">
                  <c:v>-3.73</c:v>
                </c:pt>
                <c:pt idx="2579">
                  <c:v>-1.29</c:v>
                </c:pt>
                <c:pt idx="2580">
                  <c:v>1.04</c:v>
                </c:pt>
                <c:pt idx="2581">
                  <c:v>3.25</c:v>
                </c:pt>
                <c:pt idx="2582">
                  <c:v>5.44</c:v>
                </c:pt>
                <c:pt idx="2583">
                  <c:v>7.78</c:v>
                </c:pt>
                <c:pt idx="2584">
                  <c:v>10.38</c:v>
                </c:pt>
                <c:pt idx="2585">
                  <c:v>13.26</c:v>
                </c:pt>
                <c:pt idx="2586">
                  <c:v>16.3</c:v>
                </c:pt>
                <c:pt idx="2587">
                  <c:v>19.32</c:v>
                </c:pt>
                <c:pt idx="2588">
                  <c:v>22.18</c:v>
                </c:pt>
                <c:pt idx="2589">
                  <c:v>24.84</c:v>
                </c:pt>
                <c:pt idx="2590">
                  <c:v>27.4</c:v>
                </c:pt>
                <c:pt idx="2591">
                  <c:v>29.94</c:v>
                </c:pt>
                <c:pt idx="2592">
                  <c:v>32.49</c:v>
                </c:pt>
                <c:pt idx="2593">
                  <c:v>34.97</c:v>
                </c:pt>
                <c:pt idx="2594">
                  <c:v>37.43</c:v>
                </c:pt>
                <c:pt idx="2595">
                  <c:v>39.799999999999997</c:v>
                </c:pt>
                <c:pt idx="2596">
                  <c:v>42.09</c:v>
                </c:pt>
                <c:pt idx="2597">
                  <c:v>44.29</c:v>
                </c:pt>
                <c:pt idx="2598">
                  <c:v>46.39</c:v>
                </c:pt>
                <c:pt idx="2599">
                  <c:v>48.46</c:v>
                </c:pt>
                <c:pt idx="2600">
                  <c:v>50.41</c:v>
                </c:pt>
                <c:pt idx="2601">
                  <c:v>52.06</c:v>
                </c:pt>
                <c:pt idx="2602">
                  <c:v>53.45</c:v>
                </c:pt>
                <c:pt idx="2603">
                  <c:v>54.76</c:v>
                </c:pt>
                <c:pt idx="2604">
                  <c:v>56.14</c:v>
                </c:pt>
                <c:pt idx="2605">
                  <c:v>57.66</c:v>
                </c:pt>
                <c:pt idx="2606">
                  <c:v>59.31</c:v>
                </c:pt>
                <c:pt idx="2607">
                  <c:v>60.93</c:v>
                </c:pt>
                <c:pt idx="2608">
                  <c:v>62.62</c:v>
                </c:pt>
                <c:pt idx="2609">
                  <c:v>64.38</c:v>
                </c:pt>
                <c:pt idx="2610">
                  <c:v>66.180000000000007</c:v>
                </c:pt>
                <c:pt idx="2611">
                  <c:v>67.959999999999994</c:v>
                </c:pt>
                <c:pt idx="2612">
                  <c:v>69.75</c:v>
                </c:pt>
                <c:pt idx="2613">
                  <c:v>71.48</c:v>
                </c:pt>
                <c:pt idx="2614">
                  <c:v>72.650000000000006</c:v>
                </c:pt>
                <c:pt idx="2615">
                  <c:v>74.17</c:v>
                </c:pt>
                <c:pt idx="2616">
                  <c:v>75.7</c:v>
                </c:pt>
                <c:pt idx="2617">
                  <c:v>76.09</c:v>
                </c:pt>
                <c:pt idx="2618">
                  <c:v>75.17</c:v>
                </c:pt>
                <c:pt idx="2619">
                  <c:v>74.5</c:v>
                </c:pt>
                <c:pt idx="2620">
                  <c:v>74.16</c:v>
                </c:pt>
                <c:pt idx="2621">
                  <c:v>73.55</c:v>
                </c:pt>
                <c:pt idx="2622">
                  <c:v>72.349999999999994</c:v>
                </c:pt>
                <c:pt idx="2623">
                  <c:v>70.87</c:v>
                </c:pt>
                <c:pt idx="2624">
                  <c:v>69.92</c:v>
                </c:pt>
                <c:pt idx="2625">
                  <c:v>69.2</c:v>
                </c:pt>
                <c:pt idx="2626">
                  <c:v>68.84</c:v>
                </c:pt>
                <c:pt idx="2627">
                  <c:v>68.680000000000007</c:v>
                </c:pt>
                <c:pt idx="2628">
                  <c:v>68.61</c:v>
                </c:pt>
                <c:pt idx="2629">
                  <c:v>68.58</c:v>
                </c:pt>
                <c:pt idx="2630">
                  <c:v>68.510000000000005</c:v>
                </c:pt>
                <c:pt idx="2631">
                  <c:v>68.42</c:v>
                </c:pt>
                <c:pt idx="2632">
                  <c:v>68.36</c:v>
                </c:pt>
                <c:pt idx="2633">
                  <c:v>68.3</c:v>
                </c:pt>
                <c:pt idx="2634">
                  <c:v>68.25</c:v>
                </c:pt>
                <c:pt idx="2635">
                  <c:v>68.22</c:v>
                </c:pt>
                <c:pt idx="2636">
                  <c:v>68.239999999999995</c:v>
                </c:pt>
                <c:pt idx="2637">
                  <c:v>68.33</c:v>
                </c:pt>
                <c:pt idx="2638">
                  <c:v>68.48</c:v>
                </c:pt>
                <c:pt idx="2639">
                  <c:v>68.72</c:v>
                </c:pt>
                <c:pt idx="2640">
                  <c:v>69.02</c:v>
                </c:pt>
                <c:pt idx="2641">
                  <c:v>69.33</c:v>
                </c:pt>
                <c:pt idx="2642">
                  <c:v>69.62</c:v>
                </c:pt>
                <c:pt idx="2643">
                  <c:v>69.86</c:v>
                </c:pt>
                <c:pt idx="2644">
                  <c:v>70.02</c:v>
                </c:pt>
                <c:pt idx="2645">
                  <c:v>70.08</c:v>
                </c:pt>
                <c:pt idx="2646">
                  <c:v>70.02</c:v>
                </c:pt>
                <c:pt idx="2647">
                  <c:v>69.86</c:v>
                </c:pt>
                <c:pt idx="2648">
                  <c:v>69.59</c:v>
                </c:pt>
                <c:pt idx="2649">
                  <c:v>69.25</c:v>
                </c:pt>
                <c:pt idx="2650">
                  <c:v>68.84</c:v>
                </c:pt>
                <c:pt idx="2651">
                  <c:v>68.37</c:v>
                </c:pt>
                <c:pt idx="2652">
                  <c:v>67.84</c:v>
                </c:pt>
                <c:pt idx="2653">
                  <c:v>67.260000000000005</c:v>
                </c:pt>
                <c:pt idx="2654">
                  <c:v>66.63</c:v>
                </c:pt>
                <c:pt idx="2655">
                  <c:v>65.94</c:v>
                </c:pt>
                <c:pt idx="2656">
                  <c:v>65.23</c:v>
                </c:pt>
                <c:pt idx="2657">
                  <c:v>64.489999999999995</c:v>
                </c:pt>
                <c:pt idx="2658">
                  <c:v>63.68</c:v>
                </c:pt>
                <c:pt idx="2659">
                  <c:v>62.81</c:v>
                </c:pt>
                <c:pt idx="2660">
                  <c:v>61.91</c:v>
                </c:pt>
                <c:pt idx="2661">
                  <c:v>60.96</c:v>
                </c:pt>
                <c:pt idx="2662">
                  <c:v>59.89</c:v>
                </c:pt>
                <c:pt idx="2663">
                  <c:v>58.74</c:v>
                </c:pt>
                <c:pt idx="2664">
                  <c:v>57.6</c:v>
                </c:pt>
                <c:pt idx="2665">
                  <c:v>56.55</c:v>
                </c:pt>
                <c:pt idx="2666">
                  <c:v>55.59</c:v>
                </c:pt>
                <c:pt idx="2667">
                  <c:v>54.59</c:v>
                </c:pt>
                <c:pt idx="2668">
                  <c:v>53.46</c:v>
                </c:pt>
                <c:pt idx="2669">
                  <c:v>52.17</c:v>
                </c:pt>
                <c:pt idx="2670">
                  <c:v>50.74</c:v>
                </c:pt>
                <c:pt idx="2671">
                  <c:v>49.14</c:v>
                </c:pt>
                <c:pt idx="2672">
                  <c:v>47.3</c:v>
                </c:pt>
                <c:pt idx="2673">
                  <c:v>45.31</c:v>
                </c:pt>
                <c:pt idx="2674">
                  <c:v>43.25</c:v>
                </c:pt>
                <c:pt idx="2675">
                  <c:v>41.27</c:v>
                </c:pt>
                <c:pt idx="2676">
                  <c:v>39.47</c:v>
                </c:pt>
                <c:pt idx="2677">
                  <c:v>37.83</c:v>
                </c:pt>
                <c:pt idx="2678">
                  <c:v>36.21</c:v>
                </c:pt>
                <c:pt idx="2679">
                  <c:v>34.549999999999997</c:v>
                </c:pt>
                <c:pt idx="2680">
                  <c:v>32.770000000000003</c:v>
                </c:pt>
                <c:pt idx="2681">
                  <c:v>30.85</c:v>
                </c:pt>
                <c:pt idx="2682">
                  <c:v>28.8</c:v>
                </c:pt>
                <c:pt idx="2683">
                  <c:v>26.67</c:v>
                </c:pt>
                <c:pt idx="2684">
                  <c:v>24.51</c:v>
                </c:pt>
                <c:pt idx="2685">
                  <c:v>22.31</c:v>
                </c:pt>
                <c:pt idx="2686">
                  <c:v>20.11</c:v>
                </c:pt>
                <c:pt idx="2687">
                  <c:v>18</c:v>
                </c:pt>
                <c:pt idx="2688">
                  <c:v>15.9</c:v>
                </c:pt>
                <c:pt idx="2689">
                  <c:v>13.69</c:v>
                </c:pt>
                <c:pt idx="2690">
                  <c:v>11.42</c:v>
                </c:pt>
                <c:pt idx="2691">
                  <c:v>9.1999999999999993</c:v>
                </c:pt>
                <c:pt idx="2692">
                  <c:v>7.07</c:v>
                </c:pt>
                <c:pt idx="2693">
                  <c:v>4.97</c:v>
                </c:pt>
                <c:pt idx="2694">
                  <c:v>2.82</c:v>
                </c:pt>
                <c:pt idx="2695">
                  <c:v>0.7</c:v>
                </c:pt>
                <c:pt idx="2696">
                  <c:v>-1.32</c:v>
                </c:pt>
                <c:pt idx="2697">
                  <c:v>-3.21</c:v>
                </c:pt>
                <c:pt idx="2698">
                  <c:v>-5.07</c:v>
                </c:pt>
                <c:pt idx="2699">
                  <c:v>-6.98</c:v>
                </c:pt>
                <c:pt idx="2700">
                  <c:v>-8.9499999999999993</c:v>
                </c:pt>
                <c:pt idx="2701">
                  <c:v>-10.98</c:v>
                </c:pt>
                <c:pt idx="2702">
                  <c:v>-13.02</c:v>
                </c:pt>
                <c:pt idx="2703">
                  <c:v>-15.03</c:v>
                </c:pt>
                <c:pt idx="2704">
                  <c:v>-16.940000000000001</c:v>
                </c:pt>
                <c:pt idx="2705">
                  <c:v>-18.75</c:v>
                </c:pt>
                <c:pt idx="2706">
                  <c:v>-20.47</c:v>
                </c:pt>
                <c:pt idx="2707">
                  <c:v>-22.11</c:v>
                </c:pt>
                <c:pt idx="2708">
                  <c:v>-23.68</c:v>
                </c:pt>
                <c:pt idx="2709">
                  <c:v>-25.17</c:v>
                </c:pt>
                <c:pt idx="2710">
                  <c:v>-26.54</c:v>
                </c:pt>
                <c:pt idx="2711">
                  <c:v>-27.74</c:v>
                </c:pt>
                <c:pt idx="2712">
                  <c:v>-28.71</c:v>
                </c:pt>
                <c:pt idx="2713">
                  <c:v>-29.44</c:v>
                </c:pt>
                <c:pt idx="2714">
                  <c:v>-29.95</c:v>
                </c:pt>
                <c:pt idx="2715">
                  <c:v>-30.23</c:v>
                </c:pt>
                <c:pt idx="2716">
                  <c:v>-30.35</c:v>
                </c:pt>
                <c:pt idx="2717">
                  <c:v>-30.39</c:v>
                </c:pt>
                <c:pt idx="2718">
                  <c:v>-30.41</c:v>
                </c:pt>
                <c:pt idx="2719">
                  <c:v>-30.5</c:v>
                </c:pt>
                <c:pt idx="2720">
                  <c:v>-30.7</c:v>
                </c:pt>
                <c:pt idx="2721">
                  <c:v>-30.99</c:v>
                </c:pt>
                <c:pt idx="2722">
                  <c:v>-31.34</c:v>
                </c:pt>
                <c:pt idx="2723">
                  <c:v>-31.67</c:v>
                </c:pt>
                <c:pt idx="2724">
                  <c:v>-31.9</c:v>
                </c:pt>
                <c:pt idx="2725">
                  <c:v>-31.88</c:v>
                </c:pt>
                <c:pt idx="2726">
                  <c:v>-32</c:v>
                </c:pt>
                <c:pt idx="2727">
                  <c:v>-32.15</c:v>
                </c:pt>
                <c:pt idx="2728">
                  <c:v>-32.299999999999997</c:v>
                </c:pt>
                <c:pt idx="2729">
                  <c:v>-32.479999999999997</c:v>
                </c:pt>
                <c:pt idx="2730">
                  <c:v>-32.619999999999997</c:v>
                </c:pt>
                <c:pt idx="2731">
                  <c:v>-32.89</c:v>
                </c:pt>
                <c:pt idx="2732">
                  <c:v>-33.24</c:v>
                </c:pt>
                <c:pt idx="2733">
                  <c:v>-33.49</c:v>
                </c:pt>
                <c:pt idx="2734">
                  <c:v>-33.659999999999997</c:v>
                </c:pt>
                <c:pt idx="2735">
                  <c:v>-33.79</c:v>
                </c:pt>
                <c:pt idx="2736">
                  <c:v>-33.770000000000003</c:v>
                </c:pt>
                <c:pt idx="2737">
                  <c:v>-33.61</c:v>
                </c:pt>
                <c:pt idx="2738">
                  <c:v>-33.35</c:v>
                </c:pt>
                <c:pt idx="2739">
                  <c:v>-33.049999999999997</c:v>
                </c:pt>
                <c:pt idx="2740">
                  <c:v>-32.72</c:v>
                </c:pt>
                <c:pt idx="2741">
                  <c:v>-32.380000000000003</c:v>
                </c:pt>
                <c:pt idx="2742">
                  <c:v>-32.049999999999997</c:v>
                </c:pt>
                <c:pt idx="2743">
                  <c:v>-31.76</c:v>
                </c:pt>
                <c:pt idx="2744">
                  <c:v>-31.52</c:v>
                </c:pt>
                <c:pt idx="2745">
                  <c:v>-31.3</c:v>
                </c:pt>
                <c:pt idx="2746">
                  <c:v>-31.05</c:v>
                </c:pt>
                <c:pt idx="2747">
                  <c:v>-30.75</c:v>
                </c:pt>
                <c:pt idx="2748">
                  <c:v>-30.34</c:v>
                </c:pt>
                <c:pt idx="2749">
                  <c:v>-29.8</c:v>
                </c:pt>
                <c:pt idx="2750">
                  <c:v>-29.16</c:v>
                </c:pt>
                <c:pt idx="2751">
                  <c:v>-28.44</c:v>
                </c:pt>
                <c:pt idx="2752">
                  <c:v>-27.7</c:v>
                </c:pt>
                <c:pt idx="2753">
                  <c:v>-26.99</c:v>
                </c:pt>
                <c:pt idx="2754">
                  <c:v>-26.35</c:v>
                </c:pt>
                <c:pt idx="2755">
                  <c:v>-25.76</c:v>
                </c:pt>
                <c:pt idx="2756">
                  <c:v>-25.22</c:v>
                </c:pt>
                <c:pt idx="2757">
                  <c:v>-24.62</c:v>
                </c:pt>
                <c:pt idx="2758">
                  <c:v>-23.95</c:v>
                </c:pt>
                <c:pt idx="2759">
                  <c:v>-23.21</c:v>
                </c:pt>
                <c:pt idx="2760">
                  <c:v>-22.4</c:v>
                </c:pt>
                <c:pt idx="2761">
                  <c:v>-21.54</c:v>
                </c:pt>
                <c:pt idx="2762">
                  <c:v>-20.63</c:v>
                </c:pt>
                <c:pt idx="2763">
                  <c:v>-19.66</c:v>
                </c:pt>
                <c:pt idx="2764">
                  <c:v>-18.559999999999999</c:v>
                </c:pt>
                <c:pt idx="2765">
                  <c:v>-17.22</c:v>
                </c:pt>
                <c:pt idx="2766">
                  <c:v>-15.62</c:v>
                </c:pt>
                <c:pt idx="2767">
                  <c:v>-13.75</c:v>
                </c:pt>
                <c:pt idx="2768">
                  <c:v>-11.63</c:v>
                </c:pt>
                <c:pt idx="2769">
                  <c:v>-9.36</c:v>
                </c:pt>
                <c:pt idx="2770">
                  <c:v>-6.98</c:v>
                </c:pt>
                <c:pt idx="2771">
                  <c:v>-4.5</c:v>
                </c:pt>
                <c:pt idx="2772">
                  <c:v>-1.9</c:v>
                </c:pt>
                <c:pt idx="2773">
                  <c:v>0.79</c:v>
                </c:pt>
                <c:pt idx="2774">
                  <c:v>3.5</c:v>
                </c:pt>
                <c:pt idx="2775">
                  <c:v>6.19</c:v>
                </c:pt>
                <c:pt idx="2776">
                  <c:v>8.86</c:v>
                </c:pt>
                <c:pt idx="2777">
                  <c:v>11.53</c:v>
                </c:pt>
                <c:pt idx="2778">
                  <c:v>14.26</c:v>
                </c:pt>
                <c:pt idx="2779">
                  <c:v>17.079999999999998</c:v>
                </c:pt>
                <c:pt idx="2780">
                  <c:v>19.96</c:v>
                </c:pt>
                <c:pt idx="2781">
                  <c:v>22.88</c:v>
                </c:pt>
                <c:pt idx="2782">
                  <c:v>25.8</c:v>
                </c:pt>
                <c:pt idx="2783">
                  <c:v>28.63</c:v>
                </c:pt>
                <c:pt idx="2784">
                  <c:v>31.34</c:v>
                </c:pt>
                <c:pt idx="2785">
                  <c:v>33.92</c:v>
                </c:pt>
                <c:pt idx="2786">
                  <c:v>36.26</c:v>
                </c:pt>
                <c:pt idx="2787">
                  <c:v>38.270000000000003</c:v>
                </c:pt>
                <c:pt idx="2788">
                  <c:v>39.97</c:v>
                </c:pt>
                <c:pt idx="2789">
                  <c:v>41.54</c:v>
                </c:pt>
                <c:pt idx="2790">
                  <c:v>43.11</c:v>
                </c:pt>
                <c:pt idx="2791">
                  <c:v>44.86</c:v>
                </c:pt>
                <c:pt idx="2792">
                  <c:v>46.7</c:v>
                </c:pt>
                <c:pt idx="2793">
                  <c:v>48.47</c:v>
                </c:pt>
                <c:pt idx="2794">
                  <c:v>50.43</c:v>
                </c:pt>
                <c:pt idx="2795">
                  <c:v>52.56</c:v>
                </c:pt>
                <c:pt idx="2796">
                  <c:v>54.88</c:v>
                </c:pt>
                <c:pt idx="2797">
                  <c:v>57.34</c:v>
                </c:pt>
                <c:pt idx="2798">
                  <c:v>59.74</c:v>
                </c:pt>
                <c:pt idx="2799">
                  <c:v>62.09</c:v>
                </c:pt>
                <c:pt idx="2800">
                  <c:v>64.31</c:v>
                </c:pt>
                <c:pt idx="2801">
                  <c:v>66.37</c:v>
                </c:pt>
                <c:pt idx="2802">
                  <c:v>68.239999999999995</c:v>
                </c:pt>
                <c:pt idx="2803">
                  <c:v>69.91</c:v>
                </c:pt>
                <c:pt idx="2804">
                  <c:v>70.59</c:v>
                </c:pt>
                <c:pt idx="2805">
                  <c:v>70.86</c:v>
                </c:pt>
                <c:pt idx="2806">
                  <c:v>70.72</c:v>
                </c:pt>
                <c:pt idx="2807">
                  <c:v>69.39</c:v>
                </c:pt>
                <c:pt idx="2808">
                  <c:v>67.81</c:v>
                </c:pt>
                <c:pt idx="2809">
                  <c:v>66.69</c:v>
                </c:pt>
                <c:pt idx="2810">
                  <c:v>65.77</c:v>
                </c:pt>
                <c:pt idx="2811">
                  <c:v>64.97</c:v>
                </c:pt>
                <c:pt idx="2812">
                  <c:v>64.3</c:v>
                </c:pt>
                <c:pt idx="2813">
                  <c:v>63.94</c:v>
                </c:pt>
                <c:pt idx="2814">
                  <c:v>63.97</c:v>
                </c:pt>
                <c:pt idx="2815">
                  <c:v>64.06</c:v>
                </c:pt>
                <c:pt idx="2816">
                  <c:v>64.180000000000007</c:v>
                </c:pt>
                <c:pt idx="2817">
                  <c:v>64.319999999999993</c:v>
                </c:pt>
                <c:pt idx="2818">
                  <c:v>64.37</c:v>
                </c:pt>
                <c:pt idx="2819">
                  <c:v>64.23</c:v>
                </c:pt>
                <c:pt idx="2820">
                  <c:v>63.91</c:v>
                </c:pt>
                <c:pt idx="2821">
                  <c:v>63.35</c:v>
                </c:pt>
                <c:pt idx="2822">
                  <c:v>62.64</c:v>
                </c:pt>
                <c:pt idx="2823">
                  <c:v>61.76</c:v>
                </c:pt>
                <c:pt idx="2824">
                  <c:v>60.8</c:v>
                </c:pt>
                <c:pt idx="2825">
                  <c:v>59.84</c:v>
                </c:pt>
                <c:pt idx="2826">
                  <c:v>59.01</c:v>
                </c:pt>
                <c:pt idx="2827">
                  <c:v>58.38</c:v>
                </c:pt>
                <c:pt idx="2828">
                  <c:v>57.99</c:v>
                </c:pt>
                <c:pt idx="2829">
                  <c:v>57.85</c:v>
                </c:pt>
                <c:pt idx="2830">
                  <c:v>57.96</c:v>
                </c:pt>
                <c:pt idx="2831">
                  <c:v>58.27</c:v>
                </c:pt>
                <c:pt idx="2832">
                  <c:v>58.71</c:v>
                </c:pt>
                <c:pt idx="2833">
                  <c:v>59.18</c:v>
                </c:pt>
                <c:pt idx="2834">
                  <c:v>59.62</c:v>
                </c:pt>
                <c:pt idx="2835">
                  <c:v>59.9</c:v>
                </c:pt>
                <c:pt idx="2836">
                  <c:v>59.98</c:v>
                </c:pt>
                <c:pt idx="2837">
                  <c:v>59.83</c:v>
                </c:pt>
                <c:pt idx="2838">
                  <c:v>59.47</c:v>
                </c:pt>
                <c:pt idx="2839">
                  <c:v>58.91</c:v>
                </c:pt>
                <c:pt idx="2840">
                  <c:v>58.14</c:v>
                </c:pt>
                <c:pt idx="2841">
                  <c:v>57.18</c:v>
                </c:pt>
                <c:pt idx="2842">
                  <c:v>56.07</c:v>
                </c:pt>
                <c:pt idx="2843">
                  <c:v>54.82</c:v>
                </c:pt>
                <c:pt idx="2844">
                  <c:v>53.42</c:v>
                </c:pt>
                <c:pt idx="2845">
                  <c:v>51.91</c:v>
                </c:pt>
                <c:pt idx="2846">
                  <c:v>50.32</c:v>
                </c:pt>
                <c:pt idx="2847">
                  <c:v>48.65</c:v>
                </c:pt>
                <c:pt idx="2848">
                  <c:v>46.91</c:v>
                </c:pt>
                <c:pt idx="2849">
                  <c:v>45.12</c:v>
                </c:pt>
                <c:pt idx="2850">
                  <c:v>43.28</c:v>
                </c:pt>
                <c:pt idx="2851">
                  <c:v>41.38</c:v>
                </c:pt>
                <c:pt idx="2852">
                  <c:v>39.47</c:v>
                </c:pt>
                <c:pt idx="2853">
                  <c:v>37.54</c:v>
                </c:pt>
                <c:pt idx="2854">
                  <c:v>35.700000000000003</c:v>
                </c:pt>
                <c:pt idx="2855">
                  <c:v>34.08</c:v>
                </c:pt>
                <c:pt idx="2856">
                  <c:v>32.700000000000003</c:v>
                </c:pt>
                <c:pt idx="2857">
                  <c:v>31.61</c:v>
                </c:pt>
                <c:pt idx="2858">
                  <c:v>30.77</c:v>
                </c:pt>
                <c:pt idx="2859">
                  <c:v>30.12</c:v>
                </c:pt>
                <c:pt idx="2860">
                  <c:v>29.54</c:v>
                </c:pt>
                <c:pt idx="2861">
                  <c:v>28.95</c:v>
                </c:pt>
                <c:pt idx="2862">
                  <c:v>28.27</c:v>
                </c:pt>
                <c:pt idx="2863">
                  <c:v>27.52</c:v>
                </c:pt>
                <c:pt idx="2864">
                  <c:v>26.7</c:v>
                </c:pt>
                <c:pt idx="2865">
                  <c:v>25.85</c:v>
                </c:pt>
                <c:pt idx="2866">
                  <c:v>25.11</c:v>
                </c:pt>
                <c:pt idx="2867">
                  <c:v>24.51</c:v>
                </c:pt>
                <c:pt idx="2868">
                  <c:v>24.02</c:v>
                </c:pt>
                <c:pt idx="2869">
                  <c:v>23.57</c:v>
                </c:pt>
                <c:pt idx="2870">
                  <c:v>23.13</c:v>
                </c:pt>
                <c:pt idx="2871">
                  <c:v>22.7</c:v>
                </c:pt>
                <c:pt idx="2872">
                  <c:v>22.24</c:v>
                </c:pt>
                <c:pt idx="2873">
                  <c:v>21.58</c:v>
                </c:pt>
                <c:pt idx="2874">
                  <c:v>20.62</c:v>
                </c:pt>
                <c:pt idx="2875">
                  <c:v>19.37</c:v>
                </c:pt>
                <c:pt idx="2876">
                  <c:v>17.84</c:v>
                </c:pt>
                <c:pt idx="2877">
                  <c:v>16.059999999999999</c:v>
                </c:pt>
                <c:pt idx="2878">
                  <c:v>14.19</c:v>
                </c:pt>
                <c:pt idx="2879">
                  <c:v>12.35</c:v>
                </c:pt>
                <c:pt idx="2880">
                  <c:v>10.62</c:v>
                </c:pt>
                <c:pt idx="2881">
                  <c:v>9.11</c:v>
                </c:pt>
                <c:pt idx="2882">
                  <c:v>7.82</c:v>
                </c:pt>
                <c:pt idx="2883">
                  <c:v>6.7</c:v>
                </c:pt>
                <c:pt idx="2884">
                  <c:v>5.68</c:v>
                </c:pt>
                <c:pt idx="2885">
                  <c:v>4.6399999999999997</c:v>
                </c:pt>
                <c:pt idx="2886">
                  <c:v>3.54</c:v>
                </c:pt>
                <c:pt idx="2887">
                  <c:v>2.38</c:v>
                </c:pt>
                <c:pt idx="2888">
                  <c:v>1.17</c:v>
                </c:pt>
                <c:pt idx="2889">
                  <c:v>-0.05</c:v>
                </c:pt>
                <c:pt idx="2890">
                  <c:v>-1.24</c:v>
                </c:pt>
                <c:pt idx="2891">
                  <c:v>-2.41</c:v>
                </c:pt>
                <c:pt idx="2892">
                  <c:v>-3.59</c:v>
                </c:pt>
                <c:pt idx="2893">
                  <c:v>-4.82</c:v>
                </c:pt>
                <c:pt idx="2894">
                  <c:v>-6.19</c:v>
                </c:pt>
                <c:pt idx="2895">
                  <c:v>-7.65</c:v>
                </c:pt>
                <c:pt idx="2896">
                  <c:v>-9.2100000000000009</c:v>
                </c:pt>
                <c:pt idx="2897">
                  <c:v>-10.83</c:v>
                </c:pt>
                <c:pt idx="2898">
                  <c:v>-12.44</c:v>
                </c:pt>
                <c:pt idx="2899">
                  <c:v>-14.05</c:v>
                </c:pt>
                <c:pt idx="2900">
                  <c:v>-15.69</c:v>
                </c:pt>
                <c:pt idx="2901">
                  <c:v>-17.37</c:v>
                </c:pt>
                <c:pt idx="2902">
                  <c:v>-19.05</c:v>
                </c:pt>
                <c:pt idx="2903">
                  <c:v>-20.59</c:v>
                </c:pt>
                <c:pt idx="2904">
                  <c:v>-21.89</c:v>
                </c:pt>
                <c:pt idx="2905">
                  <c:v>-22.95</c:v>
                </c:pt>
                <c:pt idx="2906">
                  <c:v>-23.75</c:v>
                </c:pt>
                <c:pt idx="2907">
                  <c:v>-24.36</c:v>
                </c:pt>
                <c:pt idx="2908">
                  <c:v>-24.91</c:v>
                </c:pt>
                <c:pt idx="2909">
                  <c:v>-25.4</c:v>
                </c:pt>
                <c:pt idx="2910">
                  <c:v>-25.88</c:v>
                </c:pt>
                <c:pt idx="2911">
                  <c:v>-26.31</c:v>
                </c:pt>
                <c:pt idx="2912">
                  <c:v>-26.64</c:v>
                </c:pt>
                <c:pt idx="2913">
                  <c:v>-26.83</c:v>
                </c:pt>
                <c:pt idx="2914">
                  <c:v>-26.85</c:v>
                </c:pt>
                <c:pt idx="2915">
                  <c:v>-26.79</c:v>
                </c:pt>
                <c:pt idx="2916">
                  <c:v>-26.74</c:v>
                </c:pt>
                <c:pt idx="2917">
                  <c:v>-26.68</c:v>
                </c:pt>
                <c:pt idx="2918">
                  <c:v>-26.56</c:v>
                </c:pt>
                <c:pt idx="2919">
                  <c:v>-26.31</c:v>
                </c:pt>
                <c:pt idx="2920">
                  <c:v>-25.91</c:v>
                </c:pt>
                <c:pt idx="2921">
                  <c:v>-25.5</c:v>
                </c:pt>
                <c:pt idx="2922">
                  <c:v>-25.17</c:v>
                </c:pt>
                <c:pt idx="2923">
                  <c:v>-24.93</c:v>
                </c:pt>
                <c:pt idx="2924">
                  <c:v>-24.76</c:v>
                </c:pt>
                <c:pt idx="2925">
                  <c:v>-24.66</c:v>
                </c:pt>
                <c:pt idx="2926">
                  <c:v>-24.5</c:v>
                </c:pt>
                <c:pt idx="2927">
                  <c:v>-24.16</c:v>
                </c:pt>
                <c:pt idx="2928">
                  <c:v>-23.64</c:v>
                </c:pt>
                <c:pt idx="2929">
                  <c:v>-23.07</c:v>
                </c:pt>
                <c:pt idx="2930">
                  <c:v>-22.52</c:v>
                </c:pt>
                <c:pt idx="2931">
                  <c:v>-22.11</c:v>
                </c:pt>
                <c:pt idx="2932">
                  <c:v>-21.9</c:v>
                </c:pt>
                <c:pt idx="2933">
                  <c:v>-21.9</c:v>
                </c:pt>
                <c:pt idx="2934">
                  <c:v>-22.07</c:v>
                </c:pt>
                <c:pt idx="2935">
                  <c:v>-22.34</c:v>
                </c:pt>
                <c:pt idx="2936">
                  <c:v>-22.6</c:v>
                </c:pt>
                <c:pt idx="2937">
                  <c:v>-22.78</c:v>
                </c:pt>
                <c:pt idx="2938">
                  <c:v>-22.8</c:v>
                </c:pt>
                <c:pt idx="2939">
                  <c:v>-22.62</c:v>
                </c:pt>
                <c:pt idx="2940">
                  <c:v>-22.26</c:v>
                </c:pt>
                <c:pt idx="2941">
                  <c:v>-21.79</c:v>
                </c:pt>
                <c:pt idx="2942">
                  <c:v>-21.3</c:v>
                </c:pt>
                <c:pt idx="2943">
                  <c:v>-20.86</c:v>
                </c:pt>
                <c:pt idx="2944">
                  <c:v>-20.49</c:v>
                </c:pt>
                <c:pt idx="2945">
                  <c:v>-20.22</c:v>
                </c:pt>
                <c:pt idx="2946">
                  <c:v>-20.059999999999999</c:v>
                </c:pt>
                <c:pt idx="2947">
                  <c:v>-19.96</c:v>
                </c:pt>
                <c:pt idx="2948">
                  <c:v>-19.88</c:v>
                </c:pt>
                <c:pt idx="2949">
                  <c:v>-19.809999999999999</c:v>
                </c:pt>
                <c:pt idx="2950">
                  <c:v>-19.73</c:v>
                </c:pt>
                <c:pt idx="2951">
                  <c:v>-19.600000000000001</c:v>
                </c:pt>
                <c:pt idx="2952">
                  <c:v>-19.440000000000001</c:v>
                </c:pt>
                <c:pt idx="2953">
                  <c:v>-19.260000000000002</c:v>
                </c:pt>
                <c:pt idx="2954">
                  <c:v>-19.09</c:v>
                </c:pt>
                <c:pt idx="2955">
                  <c:v>-18.940000000000001</c:v>
                </c:pt>
                <c:pt idx="2956">
                  <c:v>-18.84</c:v>
                </c:pt>
                <c:pt idx="2957">
                  <c:v>-18.8</c:v>
                </c:pt>
                <c:pt idx="2958">
                  <c:v>-18.850000000000001</c:v>
                </c:pt>
                <c:pt idx="2959">
                  <c:v>-19.03</c:v>
                </c:pt>
                <c:pt idx="2960">
                  <c:v>-19.309999999999999</c:v>
                </c:pt>
                <c:pt idx="2961">
                  <c:v>-19.61</c:v>
                </c:pt>
                <c:pt idx="2962">
                  <c:v>-19.86</c:v>
                </c:pt>
                <c:pt idx="2963">
                  <c:v>-19.97</c:v>
                </c:pt>
                <c:pt idx="2964">
                  <c:v>-19.84</c:v>
                </c:pt>
                <c:pt idx="2965">
                  <c:v>-19.399999999999999</c:v>
                </c:pt>
                <c:pt idx="2966">
                  <c:v>-18.61</c:v>
                </c:pt>
                <c:pt idx="2967">
                  <c:v>-17.5</c:v>
                </c:pt>
                <c:pt idx="2968">
                  <c:v>-16.03</c:v>
                </c:pt>
                <c:pt idx="2969">
                  <c:v>-14.25</c:v>
                </c:pt>
                <c:pt idx="2970">
                  <c:v>-12.23</c:v>
                </c:pt>
                <c:pt idx="2971">
                  <c:v>-10</c:v>
                </c:pt>
                <c:pt idx="2972">
                  <c:v>-7.63</c:v>
                </c:pt>
                <c:pt idx="2973">
                  <c:v>-5.26</c:v>
                </c:pt>
                <c:pt idx="2974">
                  <c:v>-3</c:v>
                </c:pt>
                <c:pt idx="2975">
                  <c:v>-0.9</c:v>
                </c:pt>
                <c:pt idx="2976">
                  <c:v>1.06</c:v>
                </c:pt>
                <c:pt idx="2977">
                  <c:v>2.83</c:v>
                </c:pt>
                <c:pt idx="2978">
                  <c:v>4.43</c:v>
                </c:pt>
                <c:pt idx="2979">
                  <c:v>5.91</c:v>
                </c:pt>
                <c:pt idx="2980">
                  <c:v>7.4</c:v>
                </c:pt>
                <c:pt idx="2981">
                  <c:v>8.9600000000000009</c:v>
                </c:pt>
                <c:pt idx="2982">
                  <c:v>10.64</c:v>
                </c:pt>
                <c:pt idx="2983">
                  <c:v>12.41</c:v>
                </c:pt>
                <c:pt idx="2984">
                  <c:v>14.29</c:v>
                </c:pt>
                <c:pt idx="2985">
                  <c:v>16.21</c:v>
                </c:pt>
                <c:pt idx="2986">
                  <c:v>18.100000000000001</c:v>
                </c:pt>
                <c:pt idx="2987">
                  <c:v>19.96</c:v>
                </c:pt>
                <c:pt idx="2988">
                  <c:v>21.81</c:v>
                </c:pt>
                <c:pt idx="2989">
                  <c:v>23.65</c:v>
                </c:pt>
                <c:pt idx="2990">
                  <c:v>25.47</c:v>
                </c:pt>
                <c:pt idx="2991">
                  <c:v>27.24</c:v>
                </c:pt>
                <c:pt idx="2992">
                  <c:v>28.91</c:v>
                </c:pt>
                <c:pt idx="2993">
                  <c:v>30.61</c:v>
                </c:pt>
                <c:pt idx="2994">
                  <c:v>32.69</c:v>
                </c:pt>
                <c:pt idx="2995">
                  <c:v>35.01</c:v>
                </c:pt>
                <c:pt idx="2996">
                  <c:v>37.520000000000003</c:v>
                </c:pt>
                <c:pt idx="2997">
                  <c:v>40.07</c:v>
                </c:pt>
                <c:pt idx="2998">
                  <c:v>42.58</c:v>
                </c:pt>
                <c:pt idx="2999">
                  <c:v>44.97</c:v>
                </c:pt>
                <c:pt idx="3000">
                  <c:v>47.18</c:v>
                </c:pt>
                <c:pt idx="3001">
                  <c:v>49.16</c:v>
                </c:pt>
                <c:pt idx="3002">
                  <c:v>50.93</c:v>
                </c:pt>
                <c:pt idx="3003">
                  <c:v>52.61</c:v>
                </c:pt>
                <c:pt idx="3004">
                  <c:v>54.24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8AD-4AB1-8370-9181167AF1A3}"/>
            </c:ext>
          </c:extLst>
        </c:ser>
        <c:ser>
          <c:idx val="1"/>
          <c:order val="1"/>
          <c:tx>
            <c:strRef>
              <c:f>成功作圖!$B$1</c:f>
              <c:strCache>
                <c:ptCount val="1"/>
                <c:pt idx="0">
                  <c:v>第二次</c:v>
                </c:pt>
              </c:strCache>
            </c:strRef>
          </c:tx>
          <c:spPr>
            <a:ln w="28575" cap="rnd">
              <a:solidFill>
                <a:srgbClr val="F97E0F"/>
              </a:solidFill>
              <a:round/>
            </a:ln>
            <a:effectLst/>
          </c:spPr>
          <c:marker>
            <c:symbol val="none"/>
          </c:marker>
          <c:val>
            <c:numRef>
              <c:f>成功作圖!$B$2:$B$3006</c:f>
              <c:numCache>
                <c:formatCode>General</c:formatCode>
                <c:ptCount val="3005"/>
                <c:pt idx="0">
                  <c:v>-44.19</c:v>
                </c:pt>
                <c:pt idx="1">
                  <c:v>8.0399999999999991</c:v>
                </c:pt>
                <c:pt idx="2">
                  <c:v>-21.43</c:v>
                </c:pt>
                <c:pt idx="3">
                  <c:v>-38.700000000000003</c:v>
                </c:pt>
                <c:pt idx="4">
                  <c:v>-83.28</c:v>
                </c:pt>
                <c:pt idx="5">
                  <c:v>34.82</c:v>
                </c:pt>
                <c:pt idx="6">
                  <c:v>-3.4</c:v>
                </c:pt>
                <c:pt idx="7">
                  <c:v>22.82</c:v>
                </c:pt>
                <c:pt idx="8">
                  <c:v>19.98</c:v>
                </c:pt>
                <c:pt idx="9">
                  <c:v>160.68</c:v>
                </c:pt>
                <c:pt idx="10">
                  <c:v>143.22</c:v>
                </c:pt>
                <c:pt idx="11">
                  <c:v>143.44999999999999</c:v>
                </c:pt>
                <c:pt idx="12">
                  <c:v>143.81</c:v>
                </c:pt>
                <c:pt idx="13">
                  <c:v>144.1</c:v>
                </c:pt>
                <c:pt idx="14">
                  <c:v>144.25</c:v>
                </c:pt>
                <c:pt idx="15">
                  <c:v>144.30000000000001</c:v>
                </c:pt>
                <c:pt idx="16">
                  <c:v>144.34</c:v>
                </c:pt>
                <c:pt idx="17">
                  <c:v>144.22</c:v>
                </c:pt>
                <c:pt idx="18">
                  <c:v>143.97</c:v>
                </c:pt>
                <c:pt idx="19">
                  <c:v>143.6</c:v>
                </c:pt>
                <c:pt idx="20">
                  <c:v>143.11000000000001</c:v>
                </c:pt>
                <c:pt idx="21">
                  <c:v>142.51</c:v>
                </c:pt>
                <c:pt idx="22">
                  <c:v>141.87</c:v>
                </c:pt>
                <c:pt idx="23">
                  <c:v>141.29</c:v>
                </c:pt>
                <c:pt idx="24">
                  <c:v>140.97999999999999</c:v>
                </c:pt>
                <c:pt idx="25">
                  <c:v>140.96</c:v>
                </c:pt>
                <c:pt idx="26">
                  <c:v>141.07</c:v>
                </c:pt>
                <c:pt idx="27">
                  <c:v>141.16</c:v>
                </c:pt>
                <c:pt idx="28">
                  <c:v>141.32</c:v>
                </c:pt>
                <c:pt idx="29">
                  <c:v>141.38</c:v>
                </c:pt>
                <c:pt idx="30">
                  <c:v>141.25</c:v>
                </c:pt>
                <c:pt idx="31">
                  <c:v>140.91999999999999</c:v>
                </c:pt>
                <c:pt idx="32">
                  <c:v>140.46</c:v>
                </c:pt>
                <c:pt idx="33">
                  <c:v>139.93</c:v>
                </c:pt>
                <c:pt idx="34">
                  <c:v>139.35</c:v>
                </c:pt>
                <c:pt idx="35">
                  <c:v>138.72999999999999</c:v>
                </c:pt>
                <c:pt idx="36">
                  <c:v>138.16</c:v>
                </c:pt>
                <c:pt idx="37">
                  <c:v>137.69999999999999</c:v>
                </c:pt>
                <c:pt idx="38">
                  <c:v>137.4</c:v>
                </c:pt>
                <c:pt idx="39">
                  <c:v>137.18</c:v>
                </c:pt>
                <c:pt idx="40">
                  <c:v>136.94</c:v>
                </c:pt>
                <c:pt idx="41">
                  <c:v>136.69999999999999</c:v>
                </c:pt>
                <c:pt idx="42">
                  <c:v>136.41999999999999</c:v>
                </c:pt>
                <c:pt idx="43">
                  <c:v>136.11000000000001</c:v>
                </c:pt>
                <c:pt idx="44">
                  <c:v>135.9</c:v>
                </c:pt>
                <c:pt idx="45">
                  <c:v>135.65</c:v>
                </c:pt>
                <c:pt idx="46">
                  <c:v>135.47</c:v>
                </c:pt>
                <c:pt idx="47">
                  <c:v>135.43</c:v>
                </c:pt>
                <c:pt idx="48">
                  <c:v>135.36000000000001</c:v>
                </c:pt>
                <c:pt idx="49">
                  <c:v>135.34</c:v>
                </c:pt>
                <c:pt idx="50">
                  <c:v>135.29</c:v>
                </c:pt>
                <c:pt idx="51">
                  <c:v>135.22999999999999</c:v>
                </c:pt>
                <c:pt idx="52">
                  <c:v>135.16999999999999</c:v>
                </c:pt>
                <c:pt idx="53">
                  <c:v>135.19</c:v>
                </c:pt>
                <c:pt idx="54">
                  <c:v>135.33000000000001</c:v>
                </c:pt>
                <c:pt idx="55">
                  <c:v>135.54</c:v>
                </c:pt>
                <c:pt idx="56">
                  <c:v>135.85</c:v>
                </c:pt>
                <c:pt idx="57">
                  <c:v>136.21</c:v>
                </c:pt>
                <c:pt idx="58">
                  <c:v>136.61000000000001</c:v>
                </c:pt>
                <c:pt idx="59">
                  <c:v>137.06</c:v>
                </c:pt>
                <c:pt idx="60">
                  <c:v>137.55000000000001</c:v>
                </c:pt>
                <c:pt idx="61">
                  <c:v>138.09</c:v>
                </c:pt>
                <c:pt idx="62">
                  <c:v>138.61000000000001</c:v>
                </c:pt>
                <c:pt idx="63">
                  <c:v>139.11000000000001</c:v>
                </c:pt>
                <c:pt idx="64">
                  <c:v>139.56</c:v>
                </c:pt>
                <c:pt idx="65">
                  <c:v>139.96</c:v>
                </c:pt>
                <c:pt idx="66">
                  <c:v>140.37</c:v>
                </c:pt>
                <c:pt idx="67">
                  <c:v>140.76</c:v>
                </c:pt>
                <c:pt idx="68">
                  <c:v>141.16</c:v>
                </c:pt>
                <c:pt idx="69">
                  <c:v>141.59</c:v>
                </c:pt>
                <c:pt idx="70">
                  <c:v>142.03</c:v>
                </c:pt>
                <c:pt idx="71">
                  <c:v>142.54</c:v>
                </c:pt>
                <c:pt idx="72">
                  <c:v>143.09</c:v>
                </c:pt>
                <c:pt idx="73">
                  <c:v>143.69</c:v>
                </c:pt>
                <c:pt idx="74">
                  <c:v>144.31</c:v>
                </c:pt>
                <c:pt idx="75">
                  <c:v>145.04</c:v>
                </c:pt>
                <c:pt idx="76">
                  <c:v>145.86000000000001</c:v>
                </c:pt>
                <c:pt idx="77">
                  <c:v>146.75</c:v>
                </c:pt>
                <c:pt idx="78">
                  <c:v>147.76</c:v>
                </c:pt>
                <c:pt idx="79">
                  <c:v>148.87</c:v>
                </c:pt>
                <c:pt idx="80">
                  <c:v>149.93</c:v>
                </c:pt>
                <c:pt idx="81">
                  <c:v>150.87</c:v>
                </c:pt>
                <c:pt idx="82">
                  <c:v>151.72999999999999</c:v>
                </c:pt>
                <c:pt idx="83">
                  <c:v>152.43</c:v>
                </c:pt>
                <c:pt idx="84">
                  <c:v>153.07</c:v>
                </c:pt>
                <c:pt idx="85">
                  <c:v>153.59</c:v>
                </c:pt>
                <c:pt idx="86">
                  <c:v>154.07</c:v>
                </c:pt>
                <c:pt idx="87">
                  <c:v>154.54</c:v>
                </c:pt>
                <c:pt idx="88">
                  <c:v>155.07</c:v>
                </c:pt>
                <c:pt idx="89">
                  <c:v>155.65</c:v>
                </c:pt>
                <c:pt idx="90">
                  <c:v>156.28</c:v>
                </c:pt>
                <c:pt idx="91">
                  <c:v>156.91999999999999</c:v>
                </c:pt>
                <c:pt idx="92">
                  <c:v>157.61000000000001</c:v>
                </c:pt>
                <c:pt idx="93">
                  <c:v>158.35</c:v>
                </c:pt>
                <c:pt idx="94">
                  <c:v>159.16999999999999</c:v>
                </c:pt>
                <c:pt idx="95">
                  <c:v>160.05000000000001</c:v>
                </c:pt>
                <c:pt idx="96">
                  <c:v>160.97</c:v>
                </c:pt>
                <c:pt idx="97">
                  <c:v>161.88999999999999</c:v>
                </c:pt>
                <c:pt idx="98">
                  <c:v>162.81</c:v>
                </c:pt>
                <c:pt idx="99">
                  <c:v>163.69</c:v>
                </c:pt>
                <c:pt idx="100">
                  <c:v>164.51</c:v>
                </c:pt>
                <c:pt idx="101">
                  <c:v>165.26</c:v>
                </c:pt>
                <c:pt idx="102">
                  <c:v>165.91</c:v>
                </c:pt>
                <c:pt idx="103">
                  <c:v>166.45</c:v>
                </c:pt>
                <c:pt idx="104">
                  <c:v>167</c:v>
                </c:pt>
                <c:pt idx="105">
                  <c:v>167.56</c:v>
                </c:pt>
                <c:pt idx="106">
                  <c:v>168.18</c:v>
                </c:pt>
                <c:pt idx="107">
                  <c:v>168.86</c:v>
                </c:pt>
                <c:pt idx="108">
                  <c:v>169.52</c:v>
                </c:pt>
                <c:pt idx="109">
                  <c:v>170.17</c:v>
                </c:pt>
                <c:pt idx="110">
                  <c:v>170.74</c:v>
                </c:pt>
                <c:pt idx="111">
                  <c:v>171.23</c:v>
                </c:pt>
                <c:pt idx="112">
                  <c:v>171.67</c:v>
                </c:pt>
                <c:pt idx="113">
                  <c:v>172.06</c:v>
                </c:pt>
                <c:pt idx="114">
                  <c:v>172.42</c:v>
                </c:pt>
                <c:pt idx="115">
                  <c:v>172.72</c:v>
                </c:pt>
                <c:pt idx="116">
                  <c:v>172.99</c:v>
                </c:pt>
                <c:pt idx="117">
                  <c:v>173.23</c:v>
                </c:pt>
                <c:pt idx="118">
                  <c:v>173.44</c:v>
                </c:pt>
                <c:pt idx="119">
                  <c:v>173.71</c:v>
                </c:pt>
                <c:pt idx="120">
                  <c:v>173.99</c:v>
                </c:pt>
                <c:pt idx="121">
                  <c:v>174.34</c:v>
                </c:pt>
                <c:pt idx="122">
                  <c:v>174.78</c:v>
                </c:pt>
                <c:pt idx="123">
                  <c:v>175.3</c:v>
                </c:pt>
                <c:pt idx="124">
                  <c:v>175.89</c:v>
                </c:pt>
                <c:pt idx="125">
                  <c:v>176.55</c:v>
                </c:pt>
                <c:pt idx="126">
                  <c:v>177.21</c:v>
                </c:pt>
                <c:pt idx="127">
                  <c:v>177.88</c:v>
                </c:pt>
                <c:pt idx="128">
                  <c:v>178.52</c:v>
                </c:pt>
                <c:pt idx="129">
                  <c:v>179.11</c:v>
                </c:pt>
                <c:pt idx="130">
                  <c:v>179.63</c:v>
                </c:pt>
                <c:pt idx="131">
                  <c:v>-179.98</c:v>
                </c:pt>
                <c:pt idx="132">
                  <c:v>-179.71</c:v>
                </c:pt>
                <c:pt idx="133">
                  <c:v>-179.53</c:v>
                </c:pt>
                <c:pt idx="134">
                  <c:v>-179.47</c:v>
                </c:pt>
                <c:pt idx="135">
                  <c:v>-179.52</c:v>
                </c:pt>
                <c:pt idx="136">
                  <c:v>-179.61</c:v>
                </c:pt>
                <c:pt idx="137">
                  <c:v>-179.65</c:v>
                </c:pt>
                <c:pt idx="138">
                  <c:v>-179.53</c:v>
                </c:pt>
                <c:pt idx="139">
                  <c:v>-179.15</c:v>
                </c:pt>
                <c:pt idx="140">
                  <c:v>-178.62</c:v>
                </c:pt>
                <c:pt idx="141">
                  <c:v>-178</c:v>
                </c:pt>
                <c:pt idx="142">
                  <c:v>-177.28</c:v>
                </c:pt>
                <c:pt idx="143">
                  <c:v>-176.53</c:v>
                </c:pt>
                <c:pt idx="144">
                  <c:v>-175.75</c:v>
                </c:pt>
                <c:pt idx="145">
                  <c:v>-174.96</c:v>
                </c:pt>
                <c:pt idx="146">
                  <c:v>-174.21</c:v>
                </c:pt>
                <c:pt idx="147">
                  <c:v>-173.52</c:v>
                </c:pt>
                <c:pt idx="148">
                  <c:v>-172.95</c:v>
                </c:pt>
                <c:pt idx="149">
                  <c:v>-172.44</c:v>
                </c:pt>
                <c:pt idx="150">
                  <c:v>-172.02</c:v>
                </c:pt>
                <c:pt idx="151">
                  <c:v>-171.65</c:v>
                </c:pt>
                <c:pt idx="152">
                  <c:v>-171.33</c:v>
                </c:pt>
                <c:pt idx="153">
                  <c:v>-170.95</c:v>
                </c:pt>
                <c:pt idx="154">
                  <c:v>-170.5</c:v>
                </c:pt>
                <c:pt idx="155">
                  <c:v>-170.02</c:v>
                </c:pt>
                <c:pt idx="156">
                  <c:v>-169.39</c:v>
                </c:pt>
                <c:pt idx="157">
                  <c:v>-168.67</c:v>
                </c:pt>
                <c:pt idx="158">
                  <c:v>-168.09</c:v>
                </c:pt>
                <c:pt idx="159">
                  <c:v>-167.8</c:v>
                </c:pt>
                <c:pt idx="160">
                  <c:v>-167.76</c:v>
                </c:pt>
                <c:pt idx="161">
                  <c:v>-168</c:v>
                </c:pt>
                <c:pt idx="162">
                  <c:v>-168.45</c:v>
                </c:pt>
                <c:pt idx="163">
                  <c:v>-169</c:v>
                </c:pt>
                <c:pt idx="164">
                  <c:v>-169.59</c:v>
                </c:pt>
                <c:pt idx="165">
                  <c:v>-170.19</c:v>
                </c:pt>
                <c:pt idx="166">
                  <c:v>-170.72</c:v>
                </c:pt>
                <c:pt idx="167">
                  <c:v>-171.12</c:v>
                </c:pt>
                <c:pt idx="168">
                  <c:v>-171.32</c:v>
                </c:pt>
                <c:pt idx="169">
                  <c:v>-171.3</c:v>
                </c:pt>
                <c:pt idx="170">
                  <c:v>-171.08</c:v>
                </c:pt>
                <c:pt idx="171">
                  <c:v>-170.77</c:v>
                </c:pt>
                <c:pt idx="172">
                  <c:v>-170.33</c:v>
                </c:pt>
                <c:pt idx="173">
                  <c:v>-169.87</c:v>
                </c:pt>
                <c:pt idx="174">
                  <c:v>-169.41</c:v>
                </c:pt>
                <c:pt idx="175">
                  <c:v>-169.06</c:v>
                </c:pt>
                <c:pt idx="176">
                  <c:v>-168.78</c:v>
                </c:pt>
                <c:pt idx="177">
                  <c:v>-168.51</c:v>
                </c:pt>
                <c:pt idx="178">
                  <c:v>-168.22</c:v>
                </c:pt>
                <c:pt idx="179">
                  <c:v>-167.91</c:v>
                </c:pt>
                <c:pt idx="180">
                  <c:v>-167.6</c:v>
                </c:pt>
                <c:pt idx="181">
                  <c:v>-167.22</c:v>
                </c:pt>
                <c:pt idx="182">
                  <c:v>-166.74</c:v>
                </c:pt>
                <c:pt idx="183">
                  <c:v>-166.15</c:v>
                </c:pt>
                <c:pt idx="184">
                  <c:v>-165.57</c:v>
                </c:pt>
                <c:pt idx="185">
                  <c:v>-164.94</c:v>
                </c:pt>
                <c:pt idx="186">
                  <c:v>-164.33</c:v>
                </c:pt>
                <c:pt idx="187">
                  <c:v>-163.81</c:v>
                </c:pt>
                <c:pt idx="188">
                  <c:v>-163.44</c:v>
                </c:pt>
                <c:pt idx="189">
                  <c:v>-163.18</c:v>
                </c:pt>
                <c:pt idx="190">
                  <c:v>-162.99</c:v>
                </c:pt>
                <c:pt idx="191">
                  <c:v>-162.88999999999999</c:v>
                </c:pt>
                <c:pt idx="192">
                  <c:v>-162.82</c:v>
                </c:pt>
                <c:pt idx="193">
                  <c:v>-162.69999999999999</c:v>
                </c:pt>
                <c:pt idx="194">
                  <c:v>-162.34</c:v>
                </c:pt>
                <c:pt idx="195">
                  <c:v>-161.72999999999999</c:v>
                </c:pt>
                <c:pt idx="196">
                  <c:v>-161</c:v>
                </c:pt>
                <c:pt idx="197">
                  <c:v>-160.30000000000001</c:v>
                </c:pt>
                <c:pt idx="198">
                  <c:v>-159.69</c:v>
                </c:pt>
                <c:pt idx="199">
                  <c:v>-159.15</c:v>
                </c:pt>
                <c:pt idx="200">
                  <c:v>-158.63999999999999</c:v>
                </c:pt>
                <c:pt idx="201">
                  <c:v>-158.16999999999999</c:v>
                </c:pt>
                <c:pt idx="202">
                  <c:v>-157.69</c:v>
                </c:pt>
                <c:pt idx="203">
                  <c:v>-157.27000000000001</c:v>
                </c:pt>
                <c:pt idx="204">
                  <c:v>-156.84</c:v>
                </c:pt>
                <c:pt idx="205">
                  <c:v>-156.51</c:v>
                </c:pt>
                <c:pt idx="206">
                  <c:v>-156.15</c:v>
                </c:pt>
                <c:pt idx="207">
                  <c:v>-155.87</c:v>
                </c:pt>
                <c:pt idx="208">
                  <c:v>-155.69999999999999</c:v>
                </c:pt>
                <c:pt idx="209">
                  <c:v>-155.82</c:v>
                </c:pt>
                <c:pt idx="210">
                  <c:v>-155.94999999999999</c:v>
                </c:pt>
                <c:pt idx="211">
                  <c:v>-156.22999999999999</c:v>
                </c:pt>
                <c:pt idx="212">
                  <c:v>-156.58000000000001</c:v>
                </c:pt>
                <c:pt idx="213">
                  <c:v>-156.97999999999999</c:v>
                </c:pt>
                <c:pt idx="214">
                  <c:v>-157.27000000000001</c:v>
                </c:pt>
                <c:pt idx="215">
                  <c:v>-157.37</c:v>
                </c:pt>
                <c:pt idx="216">
                  <c:v>-157.34</c:v>
                </c:pt>
                <c:pt idx="217">
                  <c:v>-157.15</c:v>
                </c:pt>
                <c:pt idx="218">
                  <c:v>-156.84</c:v>
                </c:pt>
                <c:pt idx="219">
                  <c:v>-156.44999999999999</c:v>
                </c:pt>
                <c:pt idx="220">
                  <c:v>-155.93</c:v>
                </c:pt>
                <c:pt idx="221">
                  <c:v>-155.36000000000001</c:v>
                </c:pt>
                <c:pt idx="222">
                  <c:v>-154.80000000000001</c:v>
                </c:pt>
                <c:pt idx="223">
                  <c:v>-154.27000000000001</c:v>
                </c:pt>
                <c:pt idx="224">
                  <c:v>-153.86000000000001</c:v>
                </c:pt>
                <c:pt idx="225">
                  <c:v>-153.53</c:v>
                </c:pt>
                <c:pt idx="226">
                  <c:v>-153.22999999999999</c:v>
                </c:pt>
                <c:pt idx="227">
                  <c:v>-153.02000000000001</c:v>
                </c:pt>
                <c:pt idx="228">
                  <c:v>-152.80000000000001</c:v>
                </c:pt>
                <c:pt idx="229">
                  <c:v>-152.66999999999999</c:v>
                </c:pt>
                <c:pt idx="230">
                  <c:v>-152.47999999999999</c:v>
                </c:pt>
                <c:pt idx="231">
                  <c:v>-152.30000000000001</c:v>
                </c:pt>
                <c:pt idx="232">
                  <c:v>-152.15</c:v>
                </c:pt>
                <c:pt idx="233">
                  <c:v>-151.88999999999999</c:v>
                </c:pt>
                <c:pt idx="234">
                  <c:v>-151.54</c:v>
                </c:pt>
                <c:pt idx="235">
                  <c:v>-151.13999999999999</c:v>
                </c:pt>
                <c:pt idx="236">
                  <c:v>-150.65</c:v>
                </c:pt>
                <c:pt idx="237">
                  <c:v>-150.06</c:v>
                </c:pt>
                <c:pt idx="238">
                  <c:v>-149.33000000000001</c:v>
                </c:pt>
                <c:pt idx="239">
                  <c:v>-148.58000000000001</c:v>
                </c:pt>
                <c:pt idx="240">
                  <c:v>-147.66999999999999</c:v>
                </c:pt>
                <c:pt idx="241">
                  <c:v>-146.78</c:v>
                </c:pt>
                <c:pt idx="242">
                  <c:v>-145.9</c:v>
                </c:pt>
                <c:pt idx="243">
                  <c:v>-145.13</c:v>
                </c:pt>
                <c:pt idx="244">
                  <c:v>-144.53</c:v>
                </c:pt>
                <c:pt idx="245">
                  <c:v>-144.11000000000001</c:v>
                </c:pt>
                <c:pt idx="246">
                  <c:v>-143.56</c:v>
                </c:pt>
                <c:pt idx="247">
                  <c:v>-142.97</c:v>
                </c:pt>
                <c:pt idx="248">
                  <c:v>-142.62</c:v>
                </c:pt>
                <c:pt idx="249">
                  <c:v>-142.87</c:v>
                </c:pt>
                <c:pt idx="250">
                  <c:v>-143.94</c:v>
                </c:pt>
                <c:pt idx="251">
                  <c:v>-146.19</c:v>
                </c:pt>
                <c:pt idx="252">
                  <c:v>-149.59</c:v>
                </c:pt>
                <c:pt idx="253">
                  <c:v>-153.96</c:v>
                </c:pt>
                <c:pt idx="254">
                  <c:v>-158.94</c:v>
                </c:pt>
                <c:pt idx="255">
                  <c:v>-163.84</c:v>
                </c:pt>
                <c:pt idx="256">
                  <c:v>-167.96</c:v>
                </c:pt>
                <c:pt idx="257">
                  <c:v>-170.57</c:v>
                </c:pt>
                <c:pt idx="258">
                  <c:v>-171.54</c:v>
                </c:pt>
                <c:pt idx="259">
                  <c:v>-171.53</c:v>
                </c:pt>
                <c:pt idx="260">
                  <c:v>-170.84</c:v>
                </c:pt>
                <c:pt idx="261">
                  <c:v>-169.4</c:v>
                </c:pt>
                <c:pt idx="262">
                  <c:v>-167.36</c:v>
                </c:pt>
                <c:pt idx="263">
                  <c:v>-164.54</c:v>
                </c:pt>
                <c:pt idx="264">
                  <c:v>-161.12</c:v>
                </c:pt>
                <c:pt idx="265">
                  <c:v>-157.53</c:v>
                </c:pt>
                <c:pt idx="266">
                  <c:v>-154.22</c:v>
                </c:pt>
                <c:pt idx="267">
                  <c:v>-151.47</c:v>
                </c:pt>
                <c:pt idx="268">
                  <c:v>-149.71</c:v>
                </c:pt>
                <c:pt idx="269">
                  <c:v>-148.94</c:v>
                </c:pt>
                <c:pt idx="270">
                  <c:v>-149.13999999999999</c:v>
                </c:pt>
                <c:pt idx="271">
                  <c:v>-149.91</c:v>
                </c:pt>
                <c:pt idx="272">
                  <c:v>-150.88</c:v>
                </c:pt>
                <c:pt idx="273">
                  <c:v>-151.74</c:v>
                </c:pt>
                <c:pt idx="274">
                  <c:v>-152.5</c:v>
                </c:pt>
                <c:pt idx="275">
                  <c:v>-153.69</c:v>
                </c:pt>
                <c:pt idx="276">
                  <c:v>-155.49</c:v>
                </c:pt>
                <c:pt idx="277">
                  <c:v>-158.02000000000001</c:v>
                </c:pt>
                <c:pt idx="278">
                  <c:v>-160.97999999999999</c:v>
                </c:pt>
                <c:pt idx="279">
                  <c:v>-164.38</c:v>
                </c:pt>
                <c:pt idx="280">
                  <c:v>-167.69</c:v>
                </c:pt>
                <c:pt idx="281">
                  <c:v>-170.41</c:v>
                </c:pt>
                <c:pt idx="282">
                  <c:v>-172.4</c:v>
                </c:pt>
                <c:pt idx="283">
                  <c:v>-173.77</c:v>
                </c:pt>
                <c:pt idx="284">
                  <c:v>-174.52</c:v>
                </c:pt>
                <c:pt idx="285">
                  <c:v>-174.95</c:v>
                </c:pt>
                <c:pt idx="286">
                  <c:v>-175.08</c:v>
                </c:pt>
                <c:pt idx="287">
                  <c:v>-174.91</c:v>
                </c:pt>
                <c:pt idx="288">
                  <c:v>-174.42</c:v>
                </c:pt>
                <c:pt idx="289">
                  <c:v>-173.51</c:v>
                </c:pt>
                <c:pt idx="290">
                  <c:v>-172.74</c:v>
                </c:pt>
                <c:pt idx="291">
                  <c:v>-172.37</c:v>
                </c:pt>
                <c:pt idx="292">
                  <c:v>-172.35</c:v>
                </c:pt>
                <c:pt idx="293">
                  <c:v>-172.57</c:v>
                </c:pt>
                <c:pt idx="294">
                  <c:v>-172.99</c:v>
                </c:pt>
                <c:pt idx="295">
                  <c:v>-173.79</c:v>
                </c:pt>
                <c:pt idx="296">
                  <c:v>-174.7</c:v>
                </c:pt>
                <c:pt idx="297">
                  <c:v>-175.76</c:v>
                </c:pt>
                <c:pt idx="298">
                  <c:v>-176.65</c:v>
                </c:pt>
                <c:pt idx="299">
                  <c:v>-177.74</c:v>
                </c:pt>
                <c:pt idx="300">
                  <c:v>-178.45</c:v>
                </c:pt>
                <c:pt idx="301">
                  <c:v>-178.91</c:v>
                </c:pt>
                <c:pt idx="302">
                  <c:v>-179.26</c:v>
                </c:pt>
                <c:pt idx="303">
                  <c:v>-179.93</c:v>
                </c:pt>
                <c:pt idx="304">
                  <c:v>179.01</c:v>
                </c:pt>
                <c:pt idx="305">
                  <c:v>177.86</c:v>
                </c:pt>
                <c:pt idx="306">
                  <c:v>177.06</c:v>
                </c:pt>
                <c:pt idx="307">
                  <c:v>176.17</c:v>
                </c:pt>
                <c:pt idx="308">
                  <c:v>175.38</c:v>
                </c:pt>
                <c:pt idx="309">
                  <c:v>174.62</c:v>
                </c:pt>
                <c:pt idx="310">
                  <c:v>173.46</c:v>
                </c:pt>
                <c:pt idx="311">
                  <c:v>172.42</c:v>
                </c:pt>
                <c:pt idx="312">
                  <c:v>171.39</c:v>
                </c:pt>
                <c:pt idx="313">
                  <c:v>170.68</c:v>
                </c:pt>
                <c:pt idx="314">
                  <c:v>170.19</c:v>
                </c:pt>
                <c:pt idx="315">
                  <c:v>169.7</c:v>
                </c:pt>
                <c:pt idx="316">
                  <c:v>169.24</c:v>
                </c:pt>
                <c:pt idx="317">
                  <c:v>167.73</c:v>
                </c:pt>
                <c:pt idx="318">
                  <c:v>165.31</c:v>
                </c:pt>
                <c:pt idx="319">
                  <c:v>162.63</c:v>
                </c:pt>
                <c:pt idx="320">
                  <c:v>159.85</c:v>
                </c:pt>
                <c:pt idx="321">
                  <c:v>157.15</c:v>
                </c:pt>
                <c:pt idx="322">
                  <c:v>154.72</c:v>
                </c:pt>
                <c:pt idx="323">
                  <c:v>152.36000000000001</c:v>
                </c:pt>
                <c:pt idx="324">
                  <c:v>149.94</c:v>
                </c:pt>
                <c:pt idx="325">
                  <c:v>147.97</c:v>
                </c:pt>
                <c:pt idx="326">
                  <c:v>146.18</c:v>
                </c:pt>
                <c:pt idx="327">
                  <c:v>145.01</c:v>
                </c:pt>
                <c:pt idx="328">
                  <c:v>144.02000000000001</c:v>
                </c:pt>
                <c:pt idx="329">
                  <c:v>142.94999999999999</c:v>
                </c:pt>
                <c:pt idx="330">
                  <c:v>141.83000000000001</c:v>
                </c:pt>
                <c:pt idx="331">
                  <c:v>140.62</c:v>
                </c:pt>
                <c:pt idx="332">
                  <c:v>139.44999999999999</c:v>
                </c:pt>
                <c:pt idx="333">
                  <c:v>138.51</c:v>
                </c:pt>
                <c:pt idx="334">
                  <c:v>137.9</c:v>
                </c:pt>
                <c:pt idx="335">
                  <c:v>137.69</c:v>
                </c:pt>
                <c:pt idx="336">
                  <c:v>137.11000000000001</c:v>
                </c:pt>
                <c:pt idx="337">
                  <c:v>135.97</c:v>
                </c:pt>
                <c:pt idx="338">
                  <c:v>134.51</c:v>
                </c:pt>
                <c:pt idx="339">
                  <c:v>133.18</c:v>
                </c:pt>
                <c:pt idx="340">
                  <c:v>131.83000000000001</c:v>
                </c:pt>
                <c:pt idx="341">
                  <c:v>130.5</c:v>
                </c:pt>
                <c:pt idx="342">
                  <c:v>128.97</c:v>
                </c:pt>
                <c:pt idx="343">
                  <c:v>127.4</c:v>
                </c:pt>
                <c:pt idx="344">
                  <c:v>125.61</c:v>
                </c:pt>
                <c:pt idx="345">
                  <c:v>124.02</c:v>
                </c:pt>
                <c:pt idx="346">
                  <c:v>122.51</c:v>
                </c:pt>
                <c:pt idx="347">
                  <c:v>120.87</c:v>
                </c:pt>
                <c:pt idx="348">
                  <c:v>119.15</c:v>
                </c:pt>
                <c:pt idx="349">
                  <c:v>117.49</c:v>
                </c:pt>
                <c:pt idx="350">
                  <c:v>115.69</c:v>
                </c:pt>
                <c:pt idx="351">
                  <c:v>113.91</c:v>
                </c:pt>
                <c:pt idx="352">
                  <c:v>112.28</c:v>
                </c:pt>
                <c:pt idx="353">
                  <c:v>110.77</c:v>
                </c:pt>
                <c:pt idx="354">
                  <c:v>109.35</c:v>
                </c:pt>
                <c:pt idx="355">
                  <c:v>107.65</c:v>
                </c:pt>
                <c:pt idx="356">
                  <c:v>105.73</c:v>
                </c:pt>
                <c:pt idx="357">
                  <c:v>103.75</c:v>
                </c:pt>
                <c:pt idx="358">
                  <c:v>102.03</c:v>
                </c:pt>
                <c:pt idx="359">
                  <c:v>100.33</c:v>
                </c:pt>
                <c:pt idx="360">
                  <c:v>98.93</c:v>
                </c:pt>
                <c:pt idx="361">
                  <c:v>97.85</c:v>
                </c:pt>
                <c:pt idx="362">
                  <c:v>96.76</c:v>
                </c:pt>
                <c:pt idx="363">
                  <c:v>96.03</c:v>
                </c:pt>
                <c:pt idx="364">
                  <c:v>95.27</c:v>
                </c:pt>
                <c:pt idx="365">
                  <c:v>94.38</c:v>
                </c:pt>
                <c:pt idx="366">
                  <c:v>93.49</c:v>
                </c:pt>
                <c:pt idx="367">
                  <c:v>92.87</c:v>
                </c:pt>
                <c:pt idx="368">
                  <c:v>92.41</c:v>
                </c:pt>
                <c:pt idx="369">
                  <c:v>92.1</c:v>
                </c:pt>
                <c:pt idx="370">
                  <c:v>91.98</c:v>
                </c:pt>
                <c:pt idx="371">
                  <c:v>91.58</c:v>
                </c:pt>
                <c:pt idx="372">
                  <c:v>91.07</c:v>
                </c:pt>
                <c:pt idx="373">
                  <c:v>90.71</c:v>
                </c:pt>
                <c:pt idx="374">
                  <c:v>90.18</c:v>
                </c:pt>
                <c:pt idx="375">
                  <c:v>89.66</c:v>
                </c:pt>
                <c:pt idx="376">
                  <c:v>89.18</c:v>
                </c:pt>
                <c:pt idx="377">
                  <c:v>88.85</c:v>
                </c:pt>
                <c:pt idx="378">
                  <c:v>88.67</c:v>
                </c:pt>
                <c:pt idx="379">
                  <c:v>88.81</c:v>
                </c:pt>
                <c:pt idx="380">
                  <c:v>88.65</c:v>
                </c:pt>
                <c:pt idx="381">
                  <c:v>88.4</c:v>
                </c:pt>
                <c:pt idx="382">
                  <c:v>88.21</c:v>
                </c:pt>
                <c:pt idx="383">
                  <c:v>87.97</c:v>
                </c:pt>
                <c:pt idx="384">
                  <c:v>87.38</c:v>
                </c:pt>
                <c:pt idx="385">
                  <c:v>86.83</c:v>
                </c:pt>
                <c:pt idx="386">
                  <c:v>86.32</c:v>
                </c:pt>
                <c:pt idx="387">
                  <c:v>85.81</c:v>
                </c:pt>
                <c:pt idx="388">
                  <c:v>85.32</c:v>
                </c:pt>
                <c:pt idx="389">
                  <c:v>84.88</c:v>
                </c:pt>
                <c:pt idx="390">
                  <c:v>84.43</c:v>
                </c:pt>
                <c:pt idx="391">
                  <c:v>84.02</c:v>
                </c:pt>
                <c:pt idx="392">
                  <c:v>83.75</c:v>
                </c:pt>
                <c:pt idx="393">
                  <c:v>83.46</c:v>
                </c:pt>
                <c:pt idx="394">
                  <c:v>83.22</c:v>
                </c:pt>
                <c:pt idx="395">
                  <c:v>83</c:v>
                </c:pt>
                <c:pt idx="396">
                  <c:v>82.73</c:v>
                </c:pt>
                <c:pt idx="397">
                  <c:v>82.29</c:v>
                </c:pt>
                <c:pt idx="398">
                  <c:v>81.93</c:v>
                </c:pt>
                <c:pt idx="399">
                  <c:v>81.489999999999995</c:v>
                </c:pt>
                <c:pt idx="400">
                  <c:v>81.19</c:v>
                </c:pt>
                <c:pt idx="401">
                  <c:v>80.91</c:v>
                </c:pt>
                <c:pt idx="402">
                  <c:v>80.62</c:v>
                </c:pt>
                <c:pt idx="403">
                  <c:v>80.39</c:v>
                </c:pt>
                <c:pt idx="404">
                  <c:v>80.19</c:v>
                </c:pt>
                <c:pt idx="405">
                  <c:v>79.94</c:v>
                </c:pt>
                <c:pt idx="406">
                  <c:v>79.510000000000005</c:v>
                </c:pt>
                <c:pt idx="407">
                  <c:v>79.09</c:v>
                </c:pt>
                <c:pt idx="408">
                  <c:v>78.650000000000006</c:v>
                </c:pt>
                <c:pt idx="409">
                  <c:v>78.27</c:v>
                </c:pt>
                <c:pt idx="410">
                  <c:v>77.91</c:v>
                </c:pt>
                <c:pt idx="411">
                  <c:v>77.61</c:v>
                </c:pt>
                <c:pt idx="412">
                  <c:v>77.239999999999995</c:v>
                </c:pt>
                <c:pt idx="413">
                  <c:v>76.77</c:v>
                </c:pt>
                <c:pt idx="414">
                  <c:v>76.37</c:v>
                </c:pt>
                <c:pt idx="415">
                  <c:v>75.86</c:v>
                </c:pt>
                <c:pt idx="416">
                  <c:v>75.400000000000006</c:v>
                </c:pt>
                <c:pt idx="417">
                  <c:v>74.930000000000007</c:v>
                </c:pt>
                <c:pt idx="418">
                  <c:v>74.430000000000007</c:v>
                </c:pt>
                <c:pt idx="419">
                  <c:v>73.94</c:v>
                </c:pt>
                <c:pt idx="420">
                  <c:v>73.59</c:v>
                </c:pt>
                <c:pt idx="421">
                  <c:v>73.23</c:v>
                </c:pt>
                <c:pt idx="422">
                  <c:v>72.92</c:v>
                </c:pt>
                <c:pt idx="423">
                  <c:v>72.67</c:v>
                </c:pt>
                <c:pt idx="424">
                  <c:v>72.42</c:v>
                </c:pt>
                <c:pt idx="425">
                  <c:v>72.23</c:v>
                </c:pt>
                <c:pt idx="426">
                  <c:v>72.09</c:v>
                </c:pt>
                <c:pt idx="427">
                  <c:v>71.88</c:v>
                </c:pt>
                <c:pt idx="428">
                  <c:v>71.75</c:v>
                </c:pt>
                <c:pt idx="429">
                  <c:v>71.48</c:v>
                </c:pt>
                <c:pt idx="430">
                  <c:v>71.13</c:v>
                </c:pt>
                <c:pt idx="431">
                  <c:v>70.88</c:v>
                </c:pt>
                <c:pt idx="432">
                  <c:v>70.540000000000006</c:v>
                </c:pt>
                <c:pt idx="433">
                  <c:v>70.13</c:v>
                </c:pt>
                <c:pt idx="434">
                  <c:v>69.790000000000006</c:v>
                </c:pt>
                <c:pt idx="435">
                  <c:v>69.36</c:v>
                </c:pt>
                <c:pt idx="436">
                  <c:v>68.95</c:v>
                </c:pt>
                <c:pt idx="437">
                  <c:v>68.599999999999994</c:v>
                </c:pt>
                <c:pt idx="438">
                  <c:v>68.25</c:v>
                </c:pt>
                <c:pt idx="439">
                  <c:v>67.94</c:v>
                </c:pt>
                <c:pt idx="440">
                  <c:v>67.72</c:v>
                </c:pt>
                <c:pt idx="441">
                  <c:v>67.55</c:v>
                </c:pt>
                <c:pt idx="442">
                  <c:v>67.31</c:v>
                </c:pt>
                <c:pt idx="443">
                  <c:v>67.13</c:v>
                </c:pt>
                <c:pt idx="444">
                  <c:v>66.88</c:v>
                </c:pt>
                <c:pt idx="445">
                  <c:v>66.63</c:v>
                </c:pt>
                <c:pt idx="446">
                  <c:v>66.48</c:v>
                </c:pt>
                <c:pt idx="447">
                  <c:v>66.33</c:v>
                </c:pt>
                <c:pt idx="448">
                  <c:v>66.180000000000007</c:v>
                </c:pt>
                <c:pt idx="449">
                  <c:v>66.05</c:v>
                </c:pt>
                <c:pt idx="450">
                  <c:v>66</c:v>
                </c:pt>
                <c:pt idx="451">
                  <c:v>65.95</c:v>
                </c:pt>
                <c:pt idx="452">
                  <c:v>65.849999999999994</c:v>
                </c:pt>
                <c:pt idx="453">
                  <c:v>65.849999999999994</c:v>
                </c:pt>
                <c:pt idx="454">
                  <c:v>65.8</c:v>
                </c:pt>
                <c:pt idx="455">
                  <c:v>65.83</c:v>
                </c:pt>
                <c:pt idx="456">
                  <c:v>65.790000000000006</c:v>
                </c:pt>
                <c:pt idx="457">
                  <c:v>65.739999999999995</c:v>
                </c:pt>
                <c:pt idx="458">
                  <c:v>65.63</c:v>
                </c:pt>
                <c:pt idx="459">
                  <c:v>65.55</c:v>
                </c:pt>
                <c:pt idx="460">
                  <c:v>65.39</c:v>
                </c:pt>
                <c:pt idx="461">
                  <c:v>65.239999999999995</c:v>
                </c:pt>
                <c:pt idx="462">
                  <c:v>65.08</c:v>
                </c:pt>
                <c:pt idx="463">
                  <c:v>64.86</c:v>
                </c:pt>
                <c:pt idx="464">
                  <c:v>64.73</c:v>
                </c:pt>
                <c:pt idx="465">
                  <c:v>64.66</c:v>
                </c:pt>
                <c:pt idx="466">
                  <c:v>64.61</c:v>
                </c:pt>
                <c:pt idx="467">
                  <c:v>64.45</c:v>
                </c:pt>
                <c:pt idx="468">
                  <c:v>64.239999999999995</c:v>
                </c:pt>
                <c:pt idx="469">
                  <c:v>64.03</c:v>
                </c:pt>
                <c:pt idx="470">
                  <c:v>63.81</c:v>
                </c:pt>
                <c:pt idx="471">
                  <c:v>63.61</c:v>
                </c:pt>
                <c:pt idx="472">
                  <c:v>63.46</c:v>
                </c:pt>
                <c:pt idx="473">
                  <c:v>63.47</c:v>
                </c:pt>
                <c:pt idx="474">
                  <c:v>63.57</c:v>
                </c:pt>
                <c:pt idx="475">
                  <c:v>63.73</c:v>
                </c:pt>
                <c:pt idx="476">
                  <c:v>63.95</c:v>
                </c:pt>
                <c:pt idx="477">
                  <c:v>64.14</c:v>
                </c:pt>
                <c:pt idx="478">
                  <c:v>64.31</c:v>
                </c:pt>
                <c:pt idx="479">
                  <c:v>64.42</c:v>
                </c:pt>
                <c:pt idx="480">
                  <c:v>64.47</c:v>
                </c:pt>
                <c:pt idx="481">
                  <c:v>64.47</c:v>
                </c:pt>
                <c:pt idx="482">
                  <c:v>64.47</c:v>
                </c:pt>
                <c:pt idx="483">
                  <c:v>64.47</c:v>
                </c:pt>
                <c:pt idx="484">
                  <c:v>64.41</c:v>
                </c:pt>
                <c:pt idx="485">
                  <c:v>64.37</c:v>
                </c:pt>
                <c:pt idx="486">
                  <c:v>64.33</c:v>
                </c:pt>
                <c:pt idx="487">
                  <c:v>64.099999999999994</c:v>
                </c:pt>
                <c:pt idx="488">
                  <c:v>63.83</c:v>
                </c:pt>
                <c:pt idx="489">
                  <c:v>63.57</c:v>
                </c:pt>
                <c:pt idx="490">
                  <c:v>63.3</c:v>
                </c:pt>
                <c:pt idx="491">
                  <c:v>62.98</c:v>
                </c:pt>
                <c:pt idx="492">
                  <c:v>62.71</c:v>
                </c:pt>
                <c:pt idx="493">
                  <c:v>62.67</c:v>
                </c:pt>
                <c:pt idx="494">
                  <c:v>62.68</c:v>
                </c:pt>
                <c:pt idx="495">
                  <c:v>62.71</c:v>
                </c:pt>
                <c:pt idx="496">
                  <c:v>62.69</c:v>
                </c:pt>
                <c:pt idx="497">
                  <c:v>62.65</c:v>
                </c:pt>
                <c:pt idx="498">
                  <c:v>62.61</c:v>
                </c:pt>
                <c:pt idx="499">
                  <c:v>62.62</c:v>
                </c:pt>
                <c:pt idx="500">
                  <c:v>62.58</c:v>
                </c:pt>
                <c:pt idx="501">
                  <c:v>62.55</c:v>
                </c:pt>
                <c:pt idx="502">
                  <c:v>62.51</c:v>
                </c:pt>
                <c:pt idx="503">
                  <c:v>62.42</c:v>
                </c:pt>
                <c:pt idx="504">
                  <c:v>62.31</c:v>
                </c:pt>
                <c:pt idx="505">
                  <c:v>62.17</c:v>
                </c:pt>
                <c:pt idx="506">
                  <c:v>62.09</c:v>
                </c:pt>
                <c:pt idx="507">
                  <c:v>62.09</c:v>
                </c:pt>
                <c:pt idx="508">
                  <c:v>62.14</c:v>
                </c:pt>
                <c:pt idx="509">
                  <c:v>62.2</c:v>
                </c:pt>
                <c:pt idx="510">
                  <c:v>62.32</c:v>
                </c:pt>
                <c:pt idx="511">
                  <c:v>62.43</c:v>
                </c:pt>
                <c:pt idx="512">
                  <c:v>62.42</c:v>
                </c:pt>
                <c:pt idx="513">
                  <c:v>62.41</c:v>
                </c:pt>
                <c:pt idx="514">
                  <c:v>62.43</c:v>
                </c:pt>
                <c:pt idx="515">
                  <c:v>62.48</c:v>
                </c:pt>
                <c:pt idx="516">
                  <c:v>62.58</c:v>
                </c:pt>
                <c:pt idx="517">
                  <c:v>62.67</c:v>
                </c:pt>
                <c:pt idx="518">
                  <c:v>62.67</c:v>
                </c:pt>
                <c:pt idx="519">
                  <c:v>62.66</c:v>
                </c:pt>
                <c:pt idx="520">
                  <c:v>62.62</c:v>
                </c:pt>
                <c:pt idx="521">
                  <c:v>62.58</c:v>
                </c:pt>
                <c:pt idx="522">
                  <c:v>62.56</c:v>
                </c:pt>
                <c:pt idx="523">
                  <c:v>62.56</c:v>
                </c:pt>
                <c:pt idx="524">
                  <c:v>62.58</c:v>
                </c:pt>
                <c:pt idx="525">
                  <c:v>62.56</c:v>
                </c:pt>
                <c:pt idx="526">
                  <c:v>62.57</c:v>
                </c:pt>
                <c:pt idx="527">
                  <c:v>62.54</c:v>
                </c:pt>
                <c:pt idx="528">
                  <c:v>62.56</c:v>
                </c:pt>
                <c:pt idx="529">
                  <c:v>62.56</c:v>
                </c:pt>
                <c:pt idx="530">
                  <c:v>62.51</c:v>
                </c:pt>
                <c:pt idx="531">
                  <c:v>62.47</c:v>
                </c:pt>
                <c:pt idx="532">
                  <c:v>62.42</c:v>
                </c:pt>
                <c:pt idx="533">
                  <c:v>62.37</c:v>
                </c:pt>
                <c:pt idx="534">
                  <c:v>62.31</c:v>
                </c:pt>
                <c:pt idx="535">
                  <c:v>62.24</c:v>
                </c:pt>
                <c:pt idx="536">
                  <c:v>62.2</c:v>
                </c:pt>
                <c:pt idx="537">
                  <c:v>62.15</c:v>
                </c:pt>
                <c:pt idx="538">
                  <c:v>62.15</c:v>
                </c:pt>
                <c:pt idx="539">
                  <c:v>62.18</c:v>
                </c:pt>
                <c:pt idx="540">
                  <c:v>62.22</c:v>
                </c:pt>
                <c:pt idx="541">
                  <c:v>62.25</c:v>
                </c:pt>
                <c:pt idx="542">
                  <c:v>62.28</c:v>
                </c:pt>
                <c:pt idx="543">
                  <c:v>62.25</c:v>
                </c:pt>
                <c:pt idx="544">
                  <c:v>62.23</c:v>
                </c:pt>
                <c:pt idx="545">
                  <c:v>62.16</c:v>
                </c:pt>
                <c:pt idx="546">
                  <c:v>62.13</c:v>
                </c:pt>
                <c:pt idx="547">
                  <c:v>62.13</c:v>
                </c:pt>
                <c:pt idx="548">
                  <c:v>62.12</c:v>
                </c:pt>
                <c:pt idx="549">
                  <c:v>62.07</c:v>
                </c:pt>
                <c:pt idx="550">
                  <c:v>62.02</c:v>
                </c:pt>
                <c:pt idx="551">
                  <c:v>61.98</c:v>
                </c:pt>
                <c:pt idx="552">
                  <c:v>61.98</c:v>
                </c:pt>
                <c:pt idx="553">
                  <c:v>62</c:v>
                </c:pt>
                <c:pt idx="554">
                  <c:v>62</c:v>
                </c:pt>
                <c:pt idx="555">
                  <c:v>62.02</c:v>
                </c:pt>
                <c:pt idx="556">
                  <c:v>62</c:v>
                </c:pt>
                <c:pt idx="557">
                  <c:v>62.02</c:v>
                </c:pt>
                <c:pt idx="558">
                  <c:v>62.05</c:v>
                </c:pt>
                <c:pt idx="559">
                  <c:v>62.11</c:v>
                </c:pt>
                <c:pt idx="560">
                  <c:v>62.16</c:v>
                </c:pt>
                <c:pt idx="561">
                  <c:v>62.21</c:v>
                </c:pt>
                <c:pt idx="562">
                  <c:v>62.27</c:v>
                </c:pt>
                <c:pt idx="563">
                  <c:v>62.37</c:v>
                </c:pt>
                <c:pt idx="564">
                  <c:v>62.44</c:v>
                </c:pt>
                <c:pt idx="565">
                  <c:v>62.56</c:v>
                </c:pt>
                <c:pt idx="566">
                  <c:v>62.69</c:v>
                </c:pt>
                <c:pt idx="567">
                  <c:v>62.85</c:v>
                </c:pt>
                <c:pt idx="568">
                  <c:v>63.07</c:v>
                </c:pt>
                <c:pt idx="569">
                  <c:v>63.31</c:v>
                </c:pt>
                <c:pt idx="570">
                  <c:v>63.62</c:v>
                </c:pt>
                <c:pt idx="571">
                  <c:v>63.95</c:v>
                </c:pt>
                <c:pt idx="572">
                  <c:v>64.17</c:v>
                </c:pt>
                <c:pt idx="573">
                  <c:v>64.37</c:v>
                </c:pt>
                <c:pt idx="574">
                  <c:v>64.459999999999994</c:v>
                </c:pt>
                <c:pt idx="575">
                  <c:v>64.55</c:v>
                </c:pt>
                <c:pt idx="576">
                  <c:v>64.64</c:v>
                </c:pt>
                <c:pt idx="577">
                  <c:v>64.73</c:v>
                </c:pt>
                <c:pt idx="578">
                  <c:v>64.77</c:v>
                </c:pt>
                <c:pt idx="579">
                  <c:v>64.739999999999995</c:v>
                </c:pt>
                <c:pt idx="580">
                  <c:v>64.61</c:v>
                </c:pt>
                <c:pt idx="581">
                  <c:v>64.36</c:v>
                </c:pt>
                <c:pt idx="582">
                  <c:v>64.08</c:v>
                </c:pt>
                <c:pt idx="583">
                  <c:v>63.75</c:v>
                </c:pt>
                <c:pt idx="584">
                  <c:v>63.47</c:v>
                </c:pt>
                <c:pt idx="585">
                  <c:v>63.2</c:v>
                </c:pt>
                <c:pt idx="586">
                  <c:v>62.98</c:v>
                </c:pt>
                <c:pt idx="587">
                  <c:v>62.76</c:v>
                </c:pt>
                <c:pt idx="588">
                  <c:v>62.65</c:v>
                </c:pt>
                <c:pt idx="589">
                  <c:v>62.59</c:v>
                </c:pt>
                <c:pt idx="590">
                  <c:v>62.59</c:v>
                </c:pt>
                <c:pt idx="591">
                  <c:v>62.65</c:v>
                </c:pt>
                <c:pt idx="592">
                  <c:v>62.82</c:v>
                </c:pt>
                <c:pt idx="593">
                  <c:v>62.99</c:v>
                </c:pt>
                <c:pt idx="594">
                  <c:v>63.11</c:v>
                </c:pt>
                <c:pt idx="595">
                  <c:v>63.15</c:v>
                </c:pt>
                <c:pt idx="596">
                  <c:v>63.2</c:v>
                </c:pt>
                <c:pt idx="597">
                  <c:v>63.19</c:v>
                </c:pt>
                <c:pt idx="598">
                  <c:v>63.22</c:v>
                </c:pt>
                <c:pt idx="599">
                  <c:v>63.16</c:v>
                </c:pt>
                <c:pt idx="600">
                  <c:v>63.07</c:v>
                </c:pt>
                <c:pt idx="601">
                  <c:v>62.99</c:v>
                </c:pt>
                <c:pt idx="602">
                  <c:v>62.92</c:v>
                </c:pt>
                <c:pt idx="603">
                  <c:v>62.88</c:v>
                </c:pt>
                <c:pt idx="604">
                  <c:v>62.84</c:v>
                </c:pt>
                <c:pt idx="605">
                  <c:v>62.84</c:v>
                </c:pt>
                <c:pt idx="606">
                  <c:v>62.81</c:v>
                </c:pt>
                <c:pt idx="607">
                  <c:v>62.78</c:v>
                </c:pt>
                <c:pt idx="608">
                  <c:v>62.74</c:v>
                </c:pt>
                <c:pt idx="609">
                  <c:v>62.7</c:v>
                </c:pt>
                <c:pt idx="610">
                  <c:v>62.68</c:v>
                </c:pt>
                <c:pt idx="611">
                  <c:v>62.68</c:v>
                </c:pt>
                <c:pt idx="612">
                  <c:v>62.66</c:v>
                </c:pt>
                <c:pt idx="613">
                  <c:v>62.64</c:v>
                </c:pt>
                <c:pt idx="614">
                  <c:v>62.62</c:v>
                </c:pt>
                <c:pt idx="615">
                  <c:v>62.6</c:v>
                </c:pt>
                <c:pt idx="616">
                  <c:v>62.55</c:v>
                </c:pt>
                <c:pt idx="617">
                  <c:v>62.49</c:v>
                </c:pt>
                <c:pt idx="618">
                  <c:v>62.46</c:v>
                </c:pt>
                <c:pt idx="619">
                  <c:v>62.39</c:v>
                </c:pt>
                <c:pt idx="620">
                  <c:v>62.32</c:v>
                </c:pt>
                <c:pt idx="621">
                  <c:v>62.27</c:v>
                </c:pt>
                <c:pt idx="622">
                  <c:v>62.22</c:v>
                </c:pt>
                <c:pt idx="623">
                  <c:v>62.2</c:v>
                </c:pt>
                <c:pt idx="624">
                  <c:v>62.15</c:v>
                </c:pt>
                <c:pt idx="625">
                  <c:v>62.16</c:v>
                </c:pt>
                <c:pt idx="626">
                  <c:v>62.17</c:v>
                </c:pt>
                <c:pt idx="627">
                  <c:v>62.22</c:v>
                </c:pt>
                <c:pt idx="628">
                  <c:v>62.24</c:v>
                </c:pt>
                <c:pt idx="629">
                  <c:v>62.28</c:v>
                </c:pt>
                <c:pt idx="630">
                  <c:v>62.29</c:v>
                </c:pt>
                <c:pt idx="631">
                  <c:v>62.3</c:v>
                </c:pt>
                <c:pt idx="632">
                  <c:v>62.28</c:v>
                </c:pt>
                <c:pt idx="633">
                  <c:v>62.31</c:v>
                </c:pt>
                <c:pt idx="634">
                  <c:v>62.3</c:v>
                </c:pt>
                <c:pt idx="635">
                  <c:v>62.3</c:v>
                </c:pt>
                <c:pt idx="636">
                  <c:v>62.3</c:v>
                </c:pt>
                <c:pt idx="637">
                  <c:v>62.26</c:v>
                </c:pt>
                <c:pt idx="638">
                  <c:v>62.21</c:v>
                </c:pt>
                <c:pt idx="639">
                  <c:v>62.18</c:v>
                </c:pt>
                <c:pt idx="640">
                  <c:v>62.16</c:v>
                </c:pt>
                <c:pt idx="641">
                  <c:v>62.14</c:v>
                </c:pt>
                <c:pt idx="642">
                  <c:v>62.15</c:v>
                </c:pt>
                <c:pt idx="643">
                  <c:v>62.17</c:v>
                </c:pt>
                <c:pt idx="644">
                  <c:v>62.21</c:v>
                </c:pt>
                <c:pt idx="645">
                  <c:v>62.22</c:v>
                </c:pt>
                <c:pt idx="646">
                  <c:v>62.27</c:v>
                </c:pt>
                <c:pt idx="647">
                  <c:v>62.29</c:v>
                </c:pt>
                <c:pt idx="648">
                  <c:v>62.33</c:v>
                </c:pt>
                <c:pt idx="649">
                  <c:v>62.33</c:v>
                </c:pt>
                <c:pt idx="650">
                  <c:v>62.32</c:v>
                </c:pt>
                <c:pt idx="651">
                  <c:v>62.3</c:v>
                </c:pt>
                <c:pt idx="652">
                  <c:v>62.3</c:v>
                </c:pt>
                <c:pt idx="653">
                  <c:v>62.28</c:v>
                </c:pt>
                <c:pt idx="654">
                  <c:v>62.28</c:v>
                </c:pt>
                <c:pt idx="655">
                  <c:v>62.28</c:v>
                </c:pt>
                <c:pt idx="656">
                  <c:v>62.27</c:v>
                </c:pt>
                <c:pt idx="657">
                  <c:v>62.27</c:v>
                </c:pt>
                <c:pt idx="658">
                  <c:v>62.28</c:v>
                </c:pt>
                <c:pt idx="659">
                  <c:v>62.29</c:v>
                </c:pt>
                <c:pt idx="660">
                  <c:v>62.27</c:v>
                </c:pt>
                <c:pt idx="661">
                  <c:v>62.27</c:v>
                </c:pt>
                <c:pt idx="662">
                  <c:v>62.26</c:v>
                </c:pt>
                <c:pt idx="663">
                  <c:v>62.25</c:v>
                </c:pt>
                <c:pt idx="664">
                  <c:v>62.23</c:v>
                </c:pt>
                <c:pt idx="665">
                  <c:v>62.25</c:v>
                </c:pt>
                <c:pt idx="666">
                  <c:v>62.27</c:v>
                </c:pt>
                <c:pt idx="667">
                  <c:v>62.28</c:v>
                </c:pt>
                <c:pt idx="668">
                  <c:v>62.29</c:v>
                </c:pt>
                <c:pt idx="669">
                  <c:v>62.32</c:v>
                </c:pt>
                <c:pt idx="670">
                  <c:v>62.32</c:v>
                </c:pt>
                <c:pt idx="671">
                  <c:v>62.35</c:v>
                </c:pt>
                <c:pt idx="672">
                  <c:v>62.41</c:v>
                </c:pt>
                <c:pt idx="673">
                  <c:v>62.43</c:v>
                </c:pt>
                <c:pt idx="674">
                  <c:v>62.45</c:v>
                </c:pt>
                <c:pt idx="675">
                  <c:v>62.44</c:v>
                </c:pt>
                <c:pt idx="676">
                  <c:v>62.43</c:v>
                </c:pt>
                <c:pt idx="677">
                  <c:v>62.42</c:v>
                </c:pt>
                <c:pt idx="678">
                  <c:v>62.4</c:v>
                </c:pt>
                <c:pt idx="679">
                  <c:v>62.39</c:v>
                </c:pt>
                <c:pt idx="680">
                  <c:v>62.41</c:v>
                </c:pt>
                <c:pt idx="681">
                  <c:v>62.42</c:v>
                </c:pt>
                <c:pt idx="682">
                  <c:v>62.47</c:v>
                </c:pt>
                <c:pt idx="683">
                  <c:v>62.5</c:v>
                </c:pt>
                <c:pt idx="684">
                  <c:v>62.53</c:v>
                </c:pt>
                <c:pt idx="685">
                  <c:v>62.55</c:v>
                </c:pt>
                <c:pt idx="686">
                  <c:v>62.56</c:v>
                </c:pt>
                <c:pt idx="687">
                  <c:v>62.57</c:v>
                </c:pt>
                <c:pt idx="688">
                  <c:v>62.54</c:v>
                </c:pt>
                <c:pt idx="689">
                  <c:v>62.51</c:v>
                </c:pt>
                <c:pt idx="690">
                  <c:v>62.47</c:v>
                </c:pt>
                <c:pt idx="691">
                  <c:v>62.43</c:v>
                </c:pt>
                <c:pt idx="692">
                  <c:v>62.42</c:v>
                </c:pt>
                <c:pt idx="693">
                  <c:v>62.46</c:v>
                </c:pt>
                <c:pt idx="694">
                  <c:v>62.51</c:v>
                </c:pt>
                <c:pt idx="695">
                  <c:v>62.55</c:v>
                </c:pt>
                <c:pt idx="696">
                  <c:v>62.61</c:v>
                </c:pt>
                <c:pt idx="697">
                  <c:v>62.69</c:v>
                </c:pt>
                <c:pt idx="698">
                  <c:v>62.77</c:v>
                </c:pt>
                <c:pt idx="699">
                  <c:v>62.82</c:v>
                </c:pt>
                <c:pt idx="700">
                  <c:v>62.84</c:v>
                </c:pt>
                <c:pt idx="701">
                  <c:v>62.86</c:v>
                </c:pt>
                <c:pt idx="702">
                  <c:v>62.88</c:v>
                </c:pt>
                <c:pt idx="703">
                  <c:v>62.92</c:v>
                </c:pt>
                <c:pt idx="704">
                  <c:v>62.95</c:v>
                </c:pt>
                <c:pt idx="705">
                  <c:v>63.02</c:v>
                </c:pt>
                <c:pt idx="706">
                  <c:v>63.08</c:v>
                </c:pt>
                <c:pt idx="707">
                  <c:v>63.1</c:v>
                </c:pt>
                <c:pt idx="708">
                  <c:v>63.13</c:v>
                </c:pt>
                <c:pt idx="709">
                  <c:v>63.14</c:v>
                </c:pt>
                <c:pt idx="710">
                  <c:v>63.13</c:v>
                </c:pt>
                <c:pt idx="711">
                  <c:v>63.12</c:v>
                </c:pt>
                <c:pt idx="712">
                  <c:v>63.1</c:v>
                </c:pt>
                <c:pt idx="713">
                  <c:v>63.06</c:v>
                </c:pt>
                <c:pt idx="714">
                  <c:v>63.03</c:v>
                </c:pt>
                <c:pt idx="715">
                  <c:v>62.99</c:v>
                </c:pt>
                <c:pt idx="716">
                  <c:v>62.96</c:v>
                </c:pt>
                <c:pt idx="717">
                  <c:v>62.93</c:v>
                </c:pt>
                <c:pt idx="718">
                  <c:v>62.91</c:v>
                </c:pt>
                <c:pt idx="719">
                  <c:v>62.91</c:v>
                </c:pt>
                <c:pt idx="720">
                  <c:v>62.89</c:v>
                </c:pt>
                <c:pt idx="721">
                  <c:v>62.88</c:v>
                </c:pt>
                <c:pt idx="722">
                  <c:v>62.87</c:v>
                </c:pt>
                <c:pt idx="723">
                  <c:v>62.88</c:v>
                </c:pt>
                <c:pt idx="724">
                  <c:v>62.87</c:v>
                </c:pt>
                <c:pt idx="725">
                  <c:v>62.88</c:v>
                </c:pt>
                <c:pt idx="726">
                  <c:v>62.89</c:v>
                </c:pt>
                <c:pt idx="727">
                  <c:v>62.92</c:v>
                </c:pt>
                <c:pt idx="728">
                  <c:v>62.97</c:v>
                </c:pt>
                <c:pt idx="729">
                  <c:v>63.02</c:v>
                </c:pt>
                <c:pt idx="730">
                  <c:v>63.09</c:v>
                </c:pt>
                <c:pt idx="731">
                  <c:v>63.18</c:v>
                </c:pt>
                <c:pt idx="732">
                  <c:v>63.25</c:v>
                </c:pt>
                <c:pt idx="733">
                  <c:v>63.33</c:v>
                </c:pt>
                <c:pt idx="734">
                  <c:v>63.39</c:v>
                </c:pt>
                <c:pt idx="735">
                  <c:v>63.45</c:v>
                </c:pt>
                <c:pt idx="736">
                  <c:v>63.54</c:v>
                </c:pt>
                <c:pt idx="737">
                  <c:v>63.58</c:v>
                </c:pt>
                <c:pt idx="738">
                  <c:v>63.65</c:v>
                </c:pt>
                <c:pt idx="739">
                  <c:v>63.7</c:v>
                </c:pt>
                <c:pt idx="740">
                  <c:v>63.78</c:v>
                </c:pt>
                <c:pt idx="741">
                  <c:v>63.84</c:v>
                </c:pt>
                <c:pt idx="742">
                  <c:v>63.9</c:v>
                </c:pt>
                <c:pt idx="743">
                  <c:v>63.93</c:v>
                </c:pt>
                <c:pt idx="744">
                  <c:v>63.97</c:v>
                </c:pt>
                <c:pt idx="745">
                  <c:v>64.010000000000005</c:v>
                </c:pt>
                <c:pt idx="746">
                  <c:v>64.05</c:v>
                </c:pt>
                <c:pt idx="747">
                  <c:v>64.11</c:v>
                </c:pt>
                <c:pt idx="748">
                  <c:v>64.12</c:v>
                </c:pt>
                <c:pt idx="749">
                  <c:v>64.14</c:v>
                </c:pt>
                <c:pt idx="750">
                  <c:v>64.13</c:v>
                </c:pt>
                <c:pt idx="751">
                  <c:v>64.12</c:v>
                </c:pt>
                <c:pt idx="752">
                  <c:v>64.11</c:v>
                </c:pt>
                <c:pt idx="753">
                  <c:v>64.12</c:v>
                </c:pt>
                <c:pt idx="754">
                  <c:v>64.13</c:v>
                </c:pt>
                <c:pt idx="755">
                  <c:v>64.150000000000006</c:v>
                </c:pt>
                <c:pt idx="756">
                  <c:v>64.17</c:v>
                </c:pt>
                <c:pt idx="757">
                  <c:v>64.2</c:v>
                </c:pt>
                <c:pt idx="758">
                  <c:v>64.209999999999994</c:v>
                </c:pt>
                <c:pt idx="759">
                  <c:v>64.2</c:v>
                </c:pt>
                <c:pt idx="760">
                  <c:v>64.22</c:v>
                </c:pt>
                <c:pt idx="761">
                  <c:v>64.209999999999994</c:v>
                </c:pt>
                <c:pt idx="762">
                  <c:v>64.209999999999994</c:v>
                </c:pt>
                <c:pt idx="763">
                  <c:v>64.22</c:v>
                </c:pt>
                <c:pt idx="764">
                  <c:v>64.209999999999994</c:v>
                </c:pt>
                <c:pt idx="765">
                  <c:v>64.2</c:v>
                </c:pt>
                <c:pt idx="766">
                  <c:v>64.2</c:v>
                </c:pt>
                <c:pt idx="767">
                  <c:v>64.19</c:v>
                </c:pt>
                <c:pt idx="768">
                  <c:v>64.180000000000007</c:v>
                </c:pt>
                <c:pt idx="769">
                  <c:v>64.180000000000007</c:v>
                </c:pt>
                <c:pt idx="770">
                  <c:v>64.17</c:v>
                </c:pt>
                <c:pt idx="771">
                  <c:v>64.17</c:v>
                </c:pt>
                <c:pt idx="772">
                  <c:v>64.17</c:v>
                </c:pt>
                <c:pt idx="773">
                  <c:v>64.17</c:v>
                </c:pt>
                <c:pt idx="774">
                  <c:v>64.180000000000007</c:v>
                </c:pt>
                <c:pt idx="775">
                  <c:v>64.17</c:v>
                </c:pt>
                <c:pt idx="776">
                  <c:v>64.17</c:v>
                </c:pt>
                <c:pt idx="777">
                  <c:v>64.180000000000007</c:v>
                </c:pt>
                <c:pt idx="778">
                  <c:v>64.17</c:v>
                </c:pt>
                <c:pt idx="779">
                  <c:v>64.180000000000007</c:v>
                </c:pt>
                <c:pt idx="780">
                  <c:v>64.19</c:v>
                </c:pt>
                <c:pt idx="781">
                  <c:v>64.17</c:v>
                </c:pt>
                <c:pt idx="782">
                  <c:v>64.17</c:v>
                </c:pt>
                <c:pt idx="783">
                  <c:v>64.14</c:v>
                </c:pt>
                <c:pt idx="784">
                  <c:v>64.12</c:v>
                </c:pt>
                <c:pt idx="785">
                  <c:v>64.099999999999994</c:v>
                </c:pt>
                <c:pt idx="786">
                  <c:v>64.069999999999993</c:v>
                </c:pt>
                <c:pt idx="787">
                  <c:v>64.040000000000006</c:v>
                </c:pt>
                <c:pt idx="788">
                  <c:v>64.010000000000005</c:v>
                </c:pt>
                <c:pt idx="789">
                  <c:v>63.98</c:v>
                </c:pt>
                <c:pt idx="790">
                  <c:v>63.91</c:v>
                </c:pt>
                <c:pt idx="791">
                  <c:v>63.88</c:v>
                </c:pt>
                <c:pt idx="792">
                  <c:v>63.85</c:v>
                </c:pt>
                <c:pt idx="793">
                  <c:v>63.8</c:v>
                </c:pt>
                <c:pt idx="794">
                  <c:v>63.75</c:v>
                </c:pt>
                <c:pt idx="795">
                  <c:v>63.72</c:v>
                </c:pt>
                <c:pt idx="796">
                  <c:v>63.71</c:v>
                </c:pt>
                <c:pt idx="797">
                  <c:v>63.7</c:v>
                </c:pt>
                <c:pt idx="798">
                  <c:v>63.68</c:v>
                </c:pt>
                <c:pt idx="799">
                  <c:v>63.69</c:v>
                </c:pt>
                <c:pt idx="800">
                  <c:v>63.7</c:v>
                </c:pt>
                <c:pt idx="801">
                  <c:v>63.7</c:v>
                </c:pt>
                <c:pt idx="802">
                  <c:v>63.72</c:v>
                </c:pt>
                <c:pt idx="803">
                  <c:v>63.73</c:v>
                </c:pt>
                <c:pt idx="804">
                  <c:v>63.74</c:v>
                </c:pt>
                <c:pt idx="805">
                  <c:v>63.76</c:v>
                </c:pt>
                <c:pt idx="806">
                  <c:v>63.78</c:v>
                </c:pt>
                <c:pt idx="807">
                  <c:v>63.8</c:v>
                </c:pt>
                <c:pt idx="808">
                  <c:v>63.81</c:v>
                </c:pt>
                <c:pt idx="809">
                  <c:v>63.81</c:v>
                </c:pt>
                <c:pt idx="810">
                  <c:v>63.82</c:v>
                </c:pt>
                <c:pt idx="811">
                  <c:v>63.82</c:v>
                </c:pt>
                <c:pt idx="812">
                  <c:v>63.82</c:v>
                </c:pt>
                <c:pt idx="813">
                  <c:v>63.81</c:v>
                </c:pt>
                <c:pt idx="814">
                  <c:v>63.81</c:v>
                </c:pt>
                <c:pt idx="815">
                  <c:v>63.81</c:v>
                </c:pt>
                <c:pt idx="816">
                  <c:v>63.81</c:v>
                </c:pt>
                <c:pt idx="817">
                  <c:v>63.8</c:v>
                </c:pt>
                <c:pt idx="818">
                  <c:v>63.79</c:v>
                </c:pt>
                <c:pt idx="819">
                  <c:v>63.78</c:v>
                </c:pt>
                <c:pt idx="820">
                  <c:v>63.77</c:v>
                </c:pt>
                <c:pt idx="821">
                  <c:v>63.74</c:v>
                </c:pt>
                <c:pt idx="822">
                  <c:v>63.73</c:v>
                </c:pt>
                <c:pt idx="823">
                  <c:v>63.72</c:v>
                </c:pt>
                <c:pt idx="824">
                  <c:v>63.73</c:v>
                </c:pt>
                <c:pt idx="825">
                  <c:v>63.71</c:v>
                </c:pt>
                <c:pt idx="826">
                  <c:v>63.73</c:v>
                </c:pt>
                <c:pt idx="827">
                  <c:v>63.73</c:v>
                </c:pt>
                <c:pt idx="828">
                  <c:v>63.74</c:v>
                </c:pt>
                <c:pt idx="829">
                  <c:v>63.72</c:v>
                </c:pt>
                <c:pt idx="830">
                  <c:v>63.72</c:v>
                </c:pt>
                <c:pt idx="831">
                  <c:v>63.7</c:v>
                </c:pt>
                <c:pt idx="832">
                  <c:v>63.67</c:v>
                </c:pt>
                <c:pt idx="833">
                  <c:v>63.65</c:v>
                </c:pt>
                <c:pt idx="834">
                  <c:v>63.63</c:v>
                </c:pt>
                <c:pt idx="835">
                  <c:v>63.61</c:v>
                </c:pt>
                <c:pt idx="836">
                  <c:v>63.58</c:v>
                </c:pt>
                <c:pt idx="837">
                  <c:v>63.58</c:v>
                </c:pt>
                <c:pt idx="838">
                  <c:v>63.58</c:v>
                </c:pt>
                <c:pt idx="839">
                  <c:v>63.57</c:v>
                </c:pt>
                <c:pt idx="840">
                  <c:v>63.55</c:v>
                </c:pt>
                <c:pt idx="841">
                  <c:v>63.53</c:v>
                </c:pt>
                <c:pt idx="842">
                  <c:v>63.49</c:v>
                </c:pt>
                <c:pt idx="843">
                  <c:v>63.42</c:v>
                </c:pt>
                <c:pt idx="844">
                  <c:v>63.36</c:v>
                </c:pt>
                <c:pt idx="845">
                  <c:v>63.33</c:v>
                </c:pt>
                <c:pt idx="846">
                  <c:v>63.33</c:v>
                </c:pt>
                <c:pt idx="847">
                  <c:v>63.34</c:v>
                </c:pt>
                <c:pt idx="848">
                  <c:v>63.4</c:v>
                </c:pt>
                <c:pt idx="849">
                  <c:v>63.48</c:v>
                </c:pt>
                <c:pt idx="850">
                  <c:v>63.57</c:v>
                </c:pt>
                <c:pt idx="851">
                  <c:v>63.65</c:v>
                </c:pt>
                <c:pt idx="852">
                  <c:v>63.7</c:v>
                </c:pt>
                <c:pt idx="853">
                  <c:v>63.71</c:v>
                </c:pt>
                <c:pt idx="854">
                  <c:v>63.72</c:v>
                </c:pt>
                <c:pt idx="855">
                  <c:v>63.72</c:v>
                </c:pt>
                <c:pt idx="856">
                  <c:v>63.73</c:v>
                </c:pt>
                <c:pt idx="857">
                  <c:v>63.73</c:v>
                </c:pt>
                <c:pt idx="858">
                  <c:v>63.73</c:v>
                </c:pt>
                <c:pt idx="859">
                  <c:v>63.72</c:v>
                </c:pt>
                <c:pt idx="860">
                  <c:v>63.72</c:v>
                </c:pt>
                <c:pt idx="861">
                  <c:v>63.7</c:v>
                </c:pt>
                <c:pt idx="862">
                  <c:v>63.67</c:v>
                </c:pt>
                <c:pt idx="863">
                  <c:v>63.64</c:v>
                </c:pt>
                <c:pt idx="864">
                  <c:v>63.62</c:v>
                </c:pt>
                <c:pt idx="865">
                  <c:v>63.59</c:v>
                </c:pt>
                <c:pt idx="866">
                  <c:v>63.59</c:v>
                </c:pt>
                <c:pt idx="867">
                  <c:v>63.58</c:v>
                </c:pt>
                <c:pt idx="868">
                  <c:v>63.58</c:v>
                </c:pt>
                <c:pt idx="869">
                  <c:v>63.57</c:v>
                </c:pt>
                <c:pt idx="870">
                  <c:v>63.58</c:v>
                </c:pt>
                <c:pt idx="871">
                  <c:v>63.61</c:v>
                </c:pt>
                <c:pt idx="872">
                  <c:v>63.62</c:v>
                </c:pt>
                <c:pt idx="873">
                  <c:v>63.63</c:v>
                </c:pt>
                <c:pt idx="874">
                  <c:v>63.65</c:v>
                </c:pt>
                <c:pt idx="875">
                  <c:v>63.66</c:v>
                </c:pt>
                <c:pt idx="876">
                  <c:v>63.66</c:v>
                </c:pt>
                <c:pt idx="877">
                  <c:v>63.67</c:v>
                </c:pt>
                <c:pt idx="878">
                  <c:v>63.67</c:v>
                </c:pt>
                <c:pt idx="879">
                  <c:v>63.66</c:v>
                </c:pt>
                <c:pt idx="880">
                  <c:v>63.65</c:v>
                </c:pt>
                <c:pt idx="881">
                  <c:v>63.64</c:v>
                </c:pt>
                <c:pt idx="882">
                  <c:v>63.65</c:v>
                </c:pt>
                <c:pt idx="883">
                  <c:v>63.66</c:v>
                </c:pt>
                <c:pt idx="884">
                  <c:v>63.68</c:v>
                </c:pt>
                <c:pt idx="885">
                  <c:v>63.69</c:v>
                </c:pt>
                <c:pt idx="886">
                  <c:v>63.7</c:v>
                </c:pt>
                <c:pt idx="887">
                  <c:v>63.72</c:v>
                </c:pt>
                <c:pt idx="888">
                  <c:v>63.73</c:v>
                </c:pt>
                <c:pt idx="889">
                  <c:v>63.75</c:v>
                </c:pt>
                <c:pt idx="890">
                  <c:v>63.77</c:v>
                </c:pt>
                <c:pt idx="891">
                  <c:v>63.8</c:v>
                </c:pt>
                <c:pt idx="892">
                  <c:v>63.83</c:v>
                </c:pt>
                <c:pt idx="893">
                  <c:v>63.86</c:v>
                </c:pt>
                <c:pt idx="894">
                  <c:v>63.87</c:v>
                </c:pt>
                <c:pt idx="895">
                  <c:v>63.89</c:v>
                </c:pt>
                <c:pt idx="896">
                  <c:v>63.89</c:v>
                </c:pt>
                <c:pt idx="897">
                  <c:v>63.89</c:v>
                </c:pt>
                <c:pt idx="898">
                  <c:v>63.9</c:v>
                </c:pt>
                <c:pt idx="899">
                  <c:v>63.9</c:v>
                </c:pt>
                <c:pt idx="900">
                  <c:v>63.92</c:v>
                </c:pt>
                <c:pt idx="901">
                  <c:v>63.93</c:v>
                </c:pt>
                <c:pt idx="902">
                  <c:v>63.94</c:v>
                </c:pt>
                <c:pt idx="903">
                  <c:v>63.95</c:v>
                </c:pt>
                <c:pt idx="904">
                  <c:v>63.94</c:v>
                </c:pt>
                <c:pt idx="905">
                  <c:v>63.95</c:v>
                </c:pt>
                <c:pt idx="906">
                  <c:v>63.95</c:v>
                </c:pt>
                <c:pt idx="907">
                  <c:v>63.96</c:v>
                </c:pt>
                <c:pt idx="908">
                  <c:v>63.96</c:v>
                </c:pt>
                <c:pt idx="909">
                  <c:v>63.96</c:v>
                </c:pt>
                <c:pt idx="910">
                  <c:v>63.98</c:v>
                </c:pt>
                <c:pt idx="911">
                  <c:v>64</c:v>
                </c:pt>
                <c:pt idx="912">
                  <c:v>64.02</c:v>
                </c:pt>
                <c:pt idx="913">
                  <c:v>64.03</c:v>
                </c:pt>
                <c:pt idx="914">
                  <c:v>64.040000000000006</c:v>
                </c:pt>
                <c:pt idx="915">
                  <c:v>64.06</c:v>
                </c:pt>
                <c:pt idx="916">
                  <c:v>64.069999999999993</c:v>
                </c:pt>
                <c:pt idx="917">
                  <c:v>64.069999999999993</c:v>
                </c:pt>
                <c:pt idx="918">
                  <c:v>64.08</c:v>
                </c:pt>
                <c:pt idx="919">
                  <c:v>64.08</c:v>
                </c:pt>
                <c:pt idx="920">
                  <c:v>64.069999999999993</c:v>
                </c:pt>
                <c:pt idx="921">
                  <c:v>64.06</c:v>
                </c:pt>
                <c:pt idx="922">
                  <c:v>64.040000000000006</c:v>
                </c:pt>
                <c:pt idx="923">
                  <c:v>64.03</c:v>
                </c:pt>
                <c:pt idx="924">
                  <c:v>64.040000000000006</c:v>
                </c:pt>
                <c:pt idx="925">
                  <c:v>64.05</c:v>
                </c:pt>
                <c:pt idx="926">
                  <c:v>64.06</c:v>
                </c:pt>
                <c:pt idx="927">
                  <c:v>64.06</c:v>
                </c:pt>
                <c:pt idx="928">
                  <c:v>64.06</c:v>
                </c:pt>
                <c:pt idx="929">
                  <c:v>64.069999999999993</c:v>
                </c:pt>
                <c:pt idx="930">
                  <c:v>64.08</c:v>
                </c:pt>
                <c:pt idx="931">
                  <c:v>64.069999999999993</c:v>
                </c:pt>
                <c:pt idx="932">
                  <c:v>64.069999999999993</c:v>
                </c:pt>
                <c:pt idx="933">
                  <c:v>64.08</c:v>
                </c:pt>
                <c:pt idx="934">
                  <c:v>64.099999999999994</c:v>
                </c:pt>
                <c:pt idx="935">
                  <c:v>64.11</c:v>
                </c:pt>
                <c:pt idx="936">
                  <c:v>64.11</c:v>
                </c:pt>
                <c:pt idx="937">
                  <c:v>64.11</c:v>
                </c:pt>
                <c:pt idx="938">
                  <c:v>64.11</c:v>
                </c:pt>
                <c:pt idx="939">
                  <c:v>64.099999999999994</c:v>
                </c:pt>
                <c:pt idx="940">
                  <c:v>64.09</c:v>
                </c:pt>
                <c:pt idx="941">
                  <c:v>64.069999999999993</c:v>
                </c:pt>
                <c:pt idx="942">
                  <c:v>64.08</c:v>
                </c:pt>
                <c:pt idx="943">
                  <c:v>64.069999999999993</c:v>
                </c:pt>
                <c:pt idx="944">
                  <c:v>64.05</c:v>
                </c:pt>
                <c:pt idx="945">
                  <c:v>64.03</c:v>
                </c:pt>
                <c:pt idx="946">
                  <c:v>64.02</c:v>
                </c:pt>
                <c:pt idx="947">
                  <c:v>64</c:v>
                </c:pt>
                <c:pt idx="948">
                  <c:v>63.98</c:v>
                </c:pt>
                <c:pt idx="949">
                  <c:v>63.97</c:v>
                </c:pt>
                <c:pt idx="950">
                  <c:v>63.95</c:v>
                </c:pt>
                <c:pt idx="951">
                  <c:v>63.94</c:v>
                </c:pt>
                <c:pt idx="952">
                  <c:v>63.93</c:v>
                </c:pt>
                <c:pt idx="953">
                  <c:v>63.93</c:v>
                </c:pt>
                <c:pt idx="954">
                  <c:v>63.96</c:v>
                </c:pt>
                <c:pt idx="955">
                  <c:v>63.99</c:v>
                </c:pt>
                <c:pt idx="956">
                  <c:v>64.03</c:v>
                </c:pt>
                <c:pt idx="957">
                  <c:v>64.069999999999993</c:v>
                </c:pt>
                <c:pt idx="958">
                  <c:v>64.099999999999994</c:v>
                </c:pt>
                <c:pt idx="959">
                  <c:v>64.14</c:v>
                </c:pt>
                <c:pt idx="960">
                  <c:v>64.150000000000006</c:v>
                </c:pt>
                <c:pt idx="961">
                  <c:v>64.180000000000007</c:v>
                </c:pt>
                <c:pt idx="962">
                  <c:v>64.2</c:v>
                </c:pt>
                <c:pt idx="963">
                  <c:v>64.209999999999994</c:v>
                </c:pt>
                <c:pt idx="964">
                  <c:v>64.23</c:v>
                </c:pt>
                <c:pt idx="965">
                  <c:v>64.260000000000005</c:v>
                </c:pt>
                <c:pt idx="966">
                  <c:v>64.28</c:v>
                </c:pt>
                <c:pt idx="967">
                  <c:v>64.3</c:v>
                </c:pt>
                <c:pt idx="968">
                  <c:v>64.319999999999993</c:v>
                </c:pt>
                <c:pt idx="969">
                  <c:v>64.319999999999993</c:v>
                </c:pt>
                <c:pt idx="970">
                  <c:v>64.33</c:v>
                </c:pt>
                <c:pt idx="971">
                  <c:v>64.319999999999993</c:v>
                </c:pt>
                <c:pt idx="972">
                  <c:v>64.319999999999993</c:v>
                </c:pt>
                <c:pt idx="973">
                  <c:v>64.319999999999993</c:v>
                </c:pt>
                <c:pt idx="974">
                  <c:v>64.319999999999993</c:v>
                </c:pt>
                <c:pt idx="975">
                  <c:v>64.3</c:v>
                </c:pt>
                <c:pt idx="976">
                  <c:v>64.290000000000006</c:v>
                </c:pt>
                <c:pt idx="977">
                  <c:v>64.27</c:v>
                </c:pt>
                <c:pt idx="978">
                  <c:v>64.25</c:v>
                </c:pt>
                <c:pt idx="979">
                  <c:v>64.23</c:v>
                </c:pt>
                <c:pt idx="980">
                  <c:v>64.209999999999994</c:v>
                </c:pt>
                <c:pt idx="981">
                  <c:v>64.19</c:v>
                </c:pt>
                <c:pt idx="982">
                  <c:v>64.180000000000007</c:v>
                </c:pt>
                <c:pt idx="983">
                  <c:v>64.180000000000007</c:v>
                </c:pt>
                <c:pt idx="984">
                  <c:v>64.19</c:v>
                </c:pt>
                <c:pt idx="985">
                  <c:v>64.19</c:v>
                </c:pt>
                <c:pt idx="986">
                  <c:v>64.209999999999994</c:v>
                </c:pt>
                <c:pt idx="987">
                  <c:v>64.2</c:v>
                </c:pt>
                <c:pt idx="988">
                  <c:v>64.19</c:v>
                </c:pt>
                <c:pt idx="989">
                  <c:v>64.180000000000007</c:v>
                </c:pt>
                <c:pt idx="990">
                  <c:v>64.17</c:v>
                </c:pt>
                <c:pt idx="991">
                  <c:v>64.17</c:v>
                </c:pt>
                <c:pt idx="992">
                  <c:v>64.16</c:v>
                </c:pt>
                <c:pt idx="993">
                  <c:v>64.16</c:v>
                </c:pt>
                <c:pt idx="994">
                  <c:v>64.14</c:v>
                </c:pt>
                <c:pt idx="995">
                  <c:v>64.14</c:v>
                </c:pt>
                <c:pt idx="996">
                  <c:v>64.13</c:v>
                </c:pt>
                <c:pt idx="997">
                  <c:v>64.13</c:v>
                </c:pt>
                <c:pt idx="998">
                  <c:v>64.11</c:v>
                </c:pt>
                <c:pt idx="999">
                  <c:v>64.11</c:v>
                </c:pt>
                <c:pt idx="1000">
                  <c:v>64.099999999999994</c:v>
                </c:pt>
                <c:pt idx="1001">
                  <c:v>64.099999999999994</c:v>
                </c:pt>
                <c:pt idx="1002">
                  <c:v>64.08</c:v>
                </c:pt>
                <c:pt idx="1003">
                  <c:v>64.08</c:v>
                </c:pt>
                <c:pt idx="1004">
                  <c:v>64.069999999999993</c:v>
                </c:pt>
                <c:pt idx="1005">
                  <c:v>64.09</c:v>
                </c:pt>
                <c:pt idx="1006">
                  <c:v>64.099999999999994</c:v>
                </c:pt>
                <c:pt idx="1007">
                  <c:v>64.12</c:v>
                </c:pt>
                <c:pt idx="1008">
                  <c:v>64.16</c:v>
                </c:pt>
                <c:pt idx="1009">
                  <c:v>64.180000000000007</c:v>
                </c:pt>
                <c:pt idx="1010">
                  <c:v>64.19</c:v>
                </c:pt>
                <c:pt idx="1011">
                  <c:v>64.22</c:v>
                </c:pt>
                <c:pt idx="1012">
                  <c:v>64.23</c:v>
                </c:pt>
                <c:pt idx="1013">
                  <c:v>64.239999999999995</c:v>
                </c:pt>
                <c:pt idx="1014">
                  <c:v>64.25</c:v>
                </c:pt>
                <c:pt idx="1015">
                  <c:v>64.25</c:v>
                </c:pt>
                <c:pt idx="1016">
                  <c:v>64.260000000000005</c:v>
                </c:pt>
                <c:pt idx="1017">
                  <c:v>64.260000000000005</c:v>
                </c:pt>
                <c:pt idx="1018">
                  <c:v>64.260000000000005</c:v>
                </c:pt>
                <c:pt idx="1019">
                  <c:v>64.25</c:v>
                </c:pt>
                <c:pt idx="1020">
                  <c:v>64.239999999999995</c:v>
                </c:pt>
                <c:pt idx="1021">
                  <c:v>64.239999999999995</c:v>
                </c:pt>
                <c:pt idx="1022">
                  <c:v>64.25</c:v>
                </c:pt>
                <c:pt idx="1023">
                  <c:v>64.25</c:v>
                </c:pt>
                <c:pt idx="1024">
                  <c:v>64.260000000000005</c:v>
                </c:pt>
                <c:pt idx="1025">
                  <c:v>64.28</c:v>
                </c:pt>
                <c:pt idx="1026">
                  <c:v>64.319999999999993</c:v>
                </c:pt>
                <c:pt idx="1027">
                  <c:v>64.34</c:v>
                </c:pt>
                <c:pt idx="1028">
                  <c:v>64.36</c:v>
                </c:pt>
                <c:pt idx="1029">
                  <c:v>64.39</c:v>
                </c:pt>
                <c:pt idx="1030">
                  <c:v>64.41</c:v>
                </c:pt>
                <c:pt idx="1031">
                  <c:v>64.44</c:v>
                </c:pt>
                <c:pt idx="1032">
                  <c:v>64.48</c:v>
                </c:pt>
                <c:pt idx="1033">
                  <c:v>64.52</c:v>
                </c:pt>
                <c:pt idx="1034">
                  <c:v>64.56</c:v>
                </c:pt>
                <c:pt idx="1035">
                  <c:v>64.599999999999994</c:v>
                </c:pt>
                <c:pt idx="1036">
                  <c:v>64.650000000000006</c:v>
                </c:pt>
                <c:pt idx="1037">
                  <c:v>64.680000000000007</c:v>
                </c:pt>
                <c:pt idx="1038">
                  <c:v>64.69</c:v>
                </c:pt>
                <c:pt idx="1039">
                  <c:v>64.709999999999994</c:v>
                </c:pt>
                <c:pt idx="1040">
                  <c:v>64.72</c:v>
                </c:pt>
                <c:pt idx="1041">
                  <c:v>64.73</c:v>
                </c:pt>
                <c:pt idx="1042">
                  <c:v>64.73</c:v>
                </c:pt>
                <c:pt idx="1043">
                  <c:v>64.739999999999995</c:v>
                </c:pt>
                <c:pt idx="1044">
                  <c:v>64.72</c:v>
                </c:pt>
                <c:pt idx="1045">
                  <c:v>64.709999999999994</c:v>
                </c:pt>
                <c:pt idx="1046">
                  <c:v>64.67</c:v>
                </c:pt>
                <c:pt idx="1047">
                  <c:v>64.650000000000006</c:v>
                </c:pt>
                <c:pt idx="1048">
                  <c:v>64.61</c:v>
                </c:pt>
                <c:pt idx="1049">
                  <c:v>64.58</c:v>
                </c:pt>
                <c:pt idx="1050">
                  <c:v>64.53</c:v>
                </c:pt>
                <c:pt idx="1051">
                  <c:v>64.47</c:v>
                </c:pt>
                <c:pt idx="1052">
                  <c:v>64.39</c:v>
                </c:pt>
                <c:pt idx="1053">
                  <c:v>64.28</c:v>
                </c:pt>
                <c:pt idx="1054">
                  <c:v>64.150000000000006</c:v>
                </c:pt>
                <c:pt idx="1055">
                  <c:v>64</c:v>
                </c:pt>
                <c:pt idx="1056">
                  <c:v>63.83</c:v>
                </c:pt>
                <c:pt idx="1057">
                  <c:v>63.65</c:v>
                </c:pt>
                <c:pt idx="1058">
                  <c:v>63.48</c:v>
                </c:pt>
                <c:pt idx="1059">
                  <c:v>63.24</c:v>
                </c:pt>
                <c:pt idx="1060">
                  <c:v>62.99</c:v>
                </c:pt>
                <c:pt idx="1061">
                  <c:v>62.66</c:v>
                </c:pt>
                <c:pt idx="1062">
                  <c:v>62.19</c:v>
                </c:pt>
                <c:pt idx="1063">
                  <c:v>61.62</c:v>
                </c:pt>
                <c:pt idx="1064">
                  <c:v>60.95</c:v>
                </c:pt>
                <c:pt idx="1065">
                  <c:v>60.19</c:v>
                </c:pt>
                <c:pt idx="1066">
                  <c:v>59.36</c:v>
                </c:pt>
                <c:pt idx="1067">
                  <c:v>58.46</c:v>
                </c:pt>
                <c:pt idx="1068">
                  <c:v>57.5</c:v>
                </c:pt>
                <c:pt idx="1069">
                  <c:v>56.48</c:v>
                </c:pt>
                <c:pt idx="1070">
                  <c:v>55.42</c:v>
                </c:pt>
                <c:pt idx="1071">
                  <c:v>54.35</c:v>
                </c:pt>
                <c:pt idx="1072">
                  <c:v>53.33</c:v>
                </c:pt>
                <c:pt idx="1073">
                  <c:v>52.34</c:v>
                </c:pt>
                <c:pt idx="1074">
                  <c:v>51.35</c:v>
                </c:pt>
                <c:pt idx="1075">
                  <c:v>50.31</c:v>
                </c:pt>
                <c:pt idx="1076">
                  <c:v>49.24</c:v>
                </c:pt>
                <c:pt idx="1077">
                  <c:v>48.15</c:v>
                </c:pt>
                <c:pt idx="1078">
                  <c:v>47.05</c:v>
                </c:pt>
                <c:pt idx="1079">
                  <c:v>45.97</c:v>
                </c:pt>
                <c:pt idx="1080">
                  <c:v>44.97</c:v>
                </c:pt>
                <c:pt idx="1081">
                  <c:v>44.09</c:v>
                </c:pt>
                <c:pt idx="1082">
                  <c:v>43.32</c:v>
                </c:pt>
                <c:pt idx="1083">
                  <c:v>42.66</c:v>
                </c:pt>
                <c:pt idx="1084">
                  <c:v>42.05</c:v>
                </c:pt>
                <c:pt idx="1085">
                  <c:v>41.37</c:v>
                </c:pt>
                <c:pt idx="1086">
                  <c:v>40.520000000000003</c:v>
                </c:pt>
                <c:pt idx="1087">
                  <c:v>39.47</c:v>
                </c:pt>
                <c:pt idx="1088">
                  <c:v>38.32</c:v>
                </c:pt>
                <c:pt idx="1089">
                  <c:v>37.17</c:v>
                </c:pt>
                <c:pt idx="1090">
                  <c:v>36.090000000000003</c:v>
                </c:pt>
                <c:pt idx="1091">
                  <c:v>35.159999999999997</c:v>
                </c:pt>
                <c:pt idx="1092">
                  <c:v>34.340000000000003</c:v>
                </c:pt>
                <c:pt idx="1093">
                  <c:v>33.56</c:v>
                </c:pt>
                <c:pt idx="1094">
                  <c:v>32.71</c:v>
                </c:pt>
                <c:pt idx="1095">
                  <c:v>31.69</c:v>
                </c:pt>
                <c:pt idx="1096">
                  <c:v>30.51</c:v>
                </c:pt>
                <c:pt idx="1097">
                  <c:v>29.19</c:v>
                </c:pt>
                <c:pt idx="1098">
                  <c:v>27.85</c:v>
                </c:pt>
                <c:pt idx="1099">
                  <c:v>26.53</c:v>
                </c:pt>
                <c:pt idx="1100">
                  <c:v>25.3</c:v>
                </c:pt>
                <c:pt idx="1101">
                  <c:v>24.15</c:v>
                </c:pt>
                <c:pt idx="1102">
                  <c:v>22.88</c:v>
                </c:pt>
                <c:pt idx="1103">
                  <c:v>21.49</c:v>
                </c:pt>
                <c:pt idx="1104">
                  <c:v>20.12</c:v>
                </c:pt>
                <c:pt idx="1105">
                  <c:v>18.78</c:v>
                </c:pt>
                <c:pt idx="1106">
                  <c:v>17.510000000000002</c:v>
                </c:pt>
                <c:pt idx="1107">
                  <c:v>16.2</c:v>
                </c:pt>
                <c:pt idx="1108">
                  <c:v>14.78</c:v>
                </c:pt>
                <c:pt idx="1109">
                  <c:v>13.26</c:v>
                </c:pt>
                <c:pt idx="1110">
                  <c:v>11.69</c:v>
                </c:pt>
                <c:pt idx="1111">
                  <c:v>10.11</c:v>
                </c:pt>
                <c:pt idx="1112">
                  <c:v>8.6</c:v>
                </c:pt>
                <c:pt idx="1113">
                  <c:v>7.2</c:v>
                </c:pt>
                <c:pt idx="1114">
                  <c:v>5.91</c:v>
                </c:pt>
                <c:pt idx="1115">
                  <c:v>4.66</c:v>
                </c:pt>
                <c:pt idx="1116">
                  <c:v>3.4</c:v>
                </c:pt>
                <c:pt idx="1117">
                  <c:v>2.13</c:v>
                </c:pt>
                <c:pt idx="1118">
                  <c:v>0.89</c:v>
                </c:pt>
                <c:pt idx="1119">
                  <c:v>-0.34</c:v>
                </c:pt>
                <c:pt idx="1120">
                  <c:v>-1.55</c:v>
                </c:pt>
                <c:pt idx="1121">
                  <c:v>-2.69</c:v>
                </c:pt>
                <c:pt idx="1122">
                  <c:v>-3.79</c:v>
                </c:pt>
                <c:pt idx="1123">
                  <c:v>-4.83</c:v>
                </c:pt>
                <c:pt idx="1124">
                  <c:v>-5.87</c:v>
                </c:pt>
                <c:pt idx="1125">
                  <c:v>-6.91</c:v>
                </c:pt>
                <c:pt idx="1126">
                  <c:v>-7.9</c:v>
                </c:pt>
                <c:pt idx="1127">
                  <c:v>-8.83</c:v>
                </c:pt>
                <c:pt idx="1128">
                  <c:v>-9.6199999999999992</c:v>
                </c:pt>
                <c:pt idx="1129">
                  <c:v>-10.24</c:v>
                </c:pt>
                <c:pt idx="1130">
                  <c:v>-10.71</c:v>
                </c:pt>
                <c:pt idx="1131">
                  <c:v>-11.1</c:v>
                </c:pt>
                <c:pt idx="1132">
                  <c:v>-11.42</c:v>
                </c:pt>
                <c:pt idx="1133">
                  <c:v>-11.66</c:v>
                </c:pt>
                <c:pt idx="1134">
                  <c:v>-11.81</c:v>
                </c:pt>
                <c:pt idx="1135">
                  <c:v>-11.9</c:v>
                </c:pt>
                <c:pt idx="1136">
                  <c:v>-11.93</c:v>
                </c:pt>
                <c:pt idx="1137">
                  <c:v>-11.97</c:v>
                </c:pt>
                <c:pt idx="1138">
                  <c:v>-12.02</c:v>
                </c:pt>
                <c:pt idx="1139">
                  <c:v>-12.08</c:v>
                </c:pt>
                <c:pt idx="1140">
                  <c:v>-12.13</c:v>
                </c:pt>
                <c:pt idx="1141">
                  <c:v>-12.15</c:v>
                </c:pt>
                <c:pt idx="1142">
                  <c:v>-12.13</c:v>
                </c:pt>
                <c:pt idx="1143">
                  <c:v>-12.08</c:v>
                </c:pt>
                <c:pt idx="1144">
                  <c:v>-12</c:v>
                </c:pt>
                <c:pt idx="1145">
                  <c:v>-11.88</c:v>
                </c:pt>
                <c:pt idx="1146">
                  <c:v>-11.77</c:v>
                </c:pt>
                <c:pt idx="1147">
                  <c:v>-11.66</c:v>
                </c:pt>
                <c:pt idx="1148">
                  <c:v>-11.57</c:v>
                </c:pt>
                <c:pt idx="1149">
                  <c:v>-11.55</c:v>
                </c:pt>
                <c:pt idx="1150">
                  <c:v>-11.58</c:v>
                </c:pt>
                <c:pt idx="1151">
                  <c:v>-11.67</c:v>
                </c:pt>
                <c:pt idx="1152">
                  <c:v>-11.79</c:v>
                </c:pt>
                <c:pt idx="1153">
                  <c:v>-11.88</c:v>
                </c:pt>
                <c:pt idx="1154">
                  <c:v>-11.8</c:v>
                </c:pt>
                <c:pt idx="1155">
                  <c:v>-11.46</c:v>
                </c:pt>
                <c:pt idx="1156">
                  <c:v>-10.87</c:v>
                </c:pt>
                <c:pt idx="1157">
                  <c:v>-10.11</c:v>
                </c:pt>
                <c:pt idx="1158">
                  <c:v>-9.19</c:v>
                </c:pt>
                <c:pt idx="1159">
                  <c:v>-8.15</c:v>
                </c:pt>
                <c:pt idx="1160">
                  <c:v>-6.97</c:v>
                </c:pt>
                <c:pt idx="1161">
                  <c:v>-5.59</c:v>
                </c:pt>
                <c:pt idx="1162">
                  <c:v>-3.95</c:v>
                </c:pt>
                <c:pt idx="1163">
                  <c:v>-2.1</c:v>
                </c:pt>
                <c:pt idx="1164">
                  <c:v>-0.06</c:v>
                </c:pt>
                <c:pt idx="1165">
                  <c:v>2.14</c:v>
                </c:pt>
                <c:pt idx="1166">
                  <c:v>4.4400000000000004</c:v>
                </c:pt>
                <c:pt idx="1167">
                  <c:v>6.72</c:v>
                </c:pt>
                <c:pt idx="1168">
                  <c:v>8.9</c:v>
                </c:pt>
                <c:pt idx="1169">
                  <c:v>10.87</c:v>
                </c:pt>
                <c:pt idx="1170">
                  <c:v>12.58</c:v>
                </c:pt>
                <c:pt idx="1171">
                  <c:v>14.05</c:v>
                </c:pt>
                <c:pt idx="1172">
                  <c:v>15.38</c:v>
                </c:pt>
                <c:pt idx="1173">
                  <c:v>16.73</c:v>
                </c:pt>
                <c:pt idx="1174">
                  <c:v>18.3</c:v>
                </c:pt>
                <c:pt idx="1175">
                  <c:v>20.100000000000001</c:v>
                </c:pt>
                <c:pt idx="1176">
                  <c:v>22.07</c:v>
                </c:pt>
                <c:pt idx="1177">
                  <c:v>24.16</c:v>
                </c:pt>
                <c:pt idx="1178">
                  <c:v>26.28</c:v>
                </c:pt>
                <c:pt idx="1179">
                  <c:v>28.28</c:v>
                </c:pt>
                <c:pt idx="1180">
                  <c:v>30.03</c:v>
                </c:pt>
                <c:pt idx="1181">
                  <c:v>31.38</c:v>
                </c:pt>
                <c:pt idx="1182">
                  <c:v>32.54</c:v>
                </c:pt>
                <c:pt idx="1183">
                  <c:v>33.729999999999997</c:v>
                </c:pt>
                <c:pt idx="1184">
                  <c:v>35.22</c:v>
                </c:pt>
                <c:pt idx="1185">
                  <c:v>36.99</c:v>
                </c:pt>
                <c:pt idx="1186">
                  <c:v>38.94</c:v>
                </c:pt>
                <c:pt idx="1187">
                  <c:v>40.869999999999997</c:v>
                </c:pt>
                <c:pt idx="1188">
                  <c:v>42.56</c:v>
                </c:pt>
                <c:pt idx="1189">
                  <c:v>43.99</c:v>
                </c:pt>
                <c:pt idx="1190">
                  <c:v>45.3</c:v>
                </c:pt>
                <c:pt idx="1191">
                  <c:v>46.76</c:v>
                </c:pt>
                <c:pt idx="1192">
                  <c:v>48.46</c:v>
                </c:pt>
                <c:pt idx="1193">
                  <c:v>50.42</c:v>
                </c:pt>
                <c:pt idx="1194">
                  <c:v>52.74</c:v>
                </c:pt>
                <c:pt idx="1195">
                  <c:v>55.21</c:v>
                </c:pt>
                <c:pt idx="1196">
                  <c:v>57.73</c:v>
                </c:pt>
                <c:pt idx="1197">
                  <c:v>60.25</c:v>
                </c:pt>
                <c:pt idx="1198">
                  <c:v>62.69</c:v>
                </c:pt>
                <c:pt idx="1199">
                  <c:v>65.08</c:v>
                </c:pt>
                <c:pt idx="1200">
                  <c:v>67.33</c:v>
                </c:pt>
                <c:pt idx="1201">
                  <c:v>69.430000000000007</c:v>
                </c:pt>
                <c:pt idx="1202">
                  <c:v>71.34</c:v>
                </c:pt>
                <c:pt idx="1203">
                  <c:v>73.069999999999993</c:v>
                </c:pt>
                <c:pt idx="1204">
                  <c:v>74.540000000000006</c:v>
                </c:pt>
                <c:pt idx="1205">
                  <c:v>75.760000000000005</c:v>
                </c:pt>
                <c:pt idx="1206">
                  <c:v>76.72</c:v>
                </c:pt>
                <c:pt idx="1207">
                  <c:v>77.44</c:v>
                </c:pt>
                <c:pt idx="1208">
                  <c:v>77.95</c:v>
                </c:pt>
                <c:pt idx="1209">
                  <c:v>78.180000000000007</c:v>
                </c:pt>
                <c:pt idx="1210">
                  <c:v>78.27</c:v>
                </c:pt>
                <c:pt idx="1211">
                  <c:v>78.2</c:v>
                </c:pt>
                <c:pt idx="1212">
                  <c:v>77.87</c:v>
                </c:pt>
                <c:pt idx="1213">
                  <c:v>77.400000000000006</c:v>
                </c:pt>
                <c:pt idx="1214">
                  <c:v>76.84</c:v>
                </c:pt>
                <c:pt idx="1215">
                  <c:v>76.180000000000007</c:v>
                </c:pt>
                <c:pt idx="1216">
                  <c:v>75.430000000000007</c:v>
                </c:pt>
                <c:pt idx="1217">
                  <c:v>74.7</c:v>
                </c:pt>
                <c:pt idx="1218">
                  <c:v>73.98</c:v>
                </c:pt>
                <c:pt idx="1219">
                  <c:v>73.33</c:v>
                </c:pt>
                <c:pt idx="1220">
                  <c:v>72.739999999999995</c:v>
                </c:pt>
                <c:pt idx="1221">
                  <c:v>72.23</c:v>
                </c:pt>
                <c:pt idx="1222">
                  <c:v>71.78</c:v>
                </c:pt>
                <c:pt idx="1223">
                  <c:v>71.38</c:v>
                </c:pt>
                <c:pt idx="1224">
                  <c:v>70.989999999999995</c:v>
                </c:pt>
                <c:pt idx="1225">
                  <c:v>70.62</c:v>
                </c:pt>
                <c:pt idx="1226">
                  <c:v>70.25</c:v>
                </c:pt>
                <c:pt idx="1227">
                  <c:v>69.849999999999994</c:v>
                </c:pt>
                <c:pt idx="1228">
                  <c:v>69.41</c:v>
                </c:pt>
                <c:pt idx="1229">
                  <c:v>68.94</c:v>
                </c:pt>
                <c:pt idx="1230">
                  <c:v>68.44</c:v>
                </c:pt>
                <c:pt idx="1231">
                  <c:v>67.900000000000006</c:v>
                </c:pt>
                <c:pt idx="1232">
                  <c:v>67.33</c:v>
                </c:pt>
                <c:pt idx="1233">
                  <c:v>66.72</c:v>
                </c:pt>
                <c:pt idx="1234">
                  <c:v>66.06</c:v>
                </c:pt>
                <c:pt idx="1235">
                  <c:v>65.36</c:v>
                </c:pt>
                <c:pt idx="1236">
                  <c:v>64.56</c:v>
                </c:pt>
                <c:pt idx="1237">
                  <c:v>63.7</c:v>
                </c:pt>
                <c:pt idx="1238">
                  <c:v>62.79</c:v>
                </c:pt>
                <c:pt idx="1239">
                  <c:v>61.88</c:v>
                </c:pt>
                <c:pt idx="1240">
                  <c:v>60.99</c:v>
                </c:pt>
                <c:pt idx="1241">
                  <c:v>60.13</c:v>
                </c:pt>
                <c:pt idx="1242">
                  <c:v>59.29</c:v>
                </c:pt>
                <c:pt idx="1243">
                  <c:v>58.51</c:v>
                </c:pt>
                <c:pt idx="1244">
                  <c:v>57.75</c:v>
                </c:pt>
                <c:pt idx="1245">
                  <c:v>56.93</c:v>
                </c:pt>
                <c:pt idx="1246">
                  <c:v>56.04</c:v>
                </c:pt>
                <c:pt idx="1247">
                  <c:v>55.06</c:v>
                </c:pt>
                <c:pt idx="1248">
                  <c:v>53.99</c:v>
                </c:pt>
                <c:pt idx="1249">
                  <c:v>52.84</c:v>
                </c:pt>
                <c:pt idx="1250">
                  <c:v>51.66</c:v>
                </c:pt>
                <c:pt idx="1251">
                  <c:v>50.47</c:v>
                </c:pt>
                <c:pt idx="1252">
                  <c:v>49.29</c:v>
                </c:pt>
                <c:pt idx="1253">
                  <c:v>48.15</c:v>
                </c:pt>
                <c:pt idx="1254">
                  <c:v>47.04</c:v>
                </c:pt>
                <c:pt idx="1255">
                  <c:v>45.94</c:v>
                </c:pt>
                <c:pt idx="1256">
                  <c:v>44.8</c:v>
                </c:pt>
                <c:pt idx="1257">
                  <c:v>43.52</c:v>
                </c:pt>
                <c:pt idx="1258">
                  <c:v>42.14</c:v>
                </c:pt>
                <c:pt idx="1259">
                  <c:v>40.659999999999997</c:v>
                </c:pt>
                <c:pt idx="1260">
                  <c:v>39.19</c:v>
                </c:pt>
                <c:pt idx="1261">
                  <c:v>37.700000000000003</c:v>
                </c:pt>
                <c:pt idx="1262">
                  <c:v>36.22</c:v>
                </c:pt>
                <c:pt idx="1263">
                  <c:v>34.75</c:v>
                </c:pt>
                <c:pt idx="1264">
                  <c:v>33.25</c:v>
                </c:pt>
                <c:pt idx="1265">
                  <c:v>31.68</c:v>
                </c:pt>
                <c:pt idx="1266">
                  <c:v>30.04</c:v>
                </c:pt>
                <c:pt idx="1267">
                  <c:v>28.41</c:v>
                </c:pt>
                <c:pt idx="1268">
                  <c:v>26.72</c:v>
                </c:pt>
                <c:pt idx="1269">
                  <c:v>24.84</c:v>
                </c:pt>
                <c:pt idx="1270">
                  <c:v>22.93</c:v>
                </c:pt>
                <c:pt idx="1271">
                  <c:v>21.15</c:v>
                </c:pt>
                <c:pt idx="1272">
                  <c:v>19.5</c:v>
                </c:pt>
                <c:pt idx="1273">
                  <c:v>17.96</c:v>
                </c:pt>
                <c:pt idx="1274">
                  <c:v>16.41</c:v>
                </c:pt>
                <c:pt idx="1275">
                  <c:v>14.85</c:v>
                </c:pt>
                <c:pt idx="1276">
                  <c:v>13.22</c:v>
                </c:pt>
                <c:pt idx="1277">
                  <c:v>11.55</c:v>
                </c:pt>
                <c:pt idx="1278">
                  <c:v>9.92</c:v>
                </c:pt>
                <c:pt idx="1279">
                  <c:v>8.42</c:v>
                </c:pt>
                <c:pt idx="1280">
                  <c:v>7.04</c:v>
                </c:pt>
                <c:pt idx="1281">
                  <c:v>5.72</c:v>
                </c:pt>
                <c:pt idx="1282">
                  <c:v>4.4400000000000004</c:v>
                </c:pt>
                <c:pt idx="1283">
                  <c:v>3.14</c:v>
                </c:pt>
                <c:pt idx="1284">
                  <c:v>1.8</c:v>
                </c:pt>
                <c:pt idx="1285">
                  <c:v>0.38</c:v>
                </c:pt>
                <c:pt idx="1286">
                  <c:v>-1.02</c:v>
                </c:pt>
                <c:pt idx="1287">
                  <c:v>-2.27</c:v>
                </c:pt>
                <c:pt idx="1288">
                  <c:v>-3.34</c:v>
                </c:pt>
                <c:pt idx="1289">
                  <c:v>-4.3099999999999996</c:v>
                </c:pt>
                <c:pt idx="1290">
                  <c:v>-5.3</c:v>
                </c:pt>
                <c:pt idx="1291">
                  <c:v>-6.38</c:v>
                </c:pt>
                <c:pt idx="1292">
                  <c:v>-7.45</c:v>
                </c:pt>
                <c:pt idx="1293">
                  <c:v>-8.44</c:v>
                </c:pt>
                <c:pt idx="1294">
                  <c:v>-9.2799999999999994</c:v>
                </c:pt>
                <c:pt idx="1295">
                  <c:v>-9.8699999999999992</c:v>
                </c:pt>
                <c:pt idx="1296">
                  <c:v>-10.24</c:v>
                </c:pt>
                <c:pt idx="1297">
                  <c:v>-10.41</c:v>
                </c:pt>
                <c:pt idx="1298">
                  <c:v>-10.4</c:v>
                </c:pt>
                <c:pt idx="1299">
                  <c:v>-10.3</c:v>
                </c:pt>
                <c:pt idx="1300">
                  <c:v>-10.199999999999999</c:v>
                </c:pt>
                <c:pt idx="1301">
                  <c:v>-10.15</c:v>
                </c:pt>
                <c:pt idx="1302">
                  <c:v>-10.199999999999999</c:v>
                </c:pt>
                <c:pt idx="1303">
                  <c:v>-10.35</c:v>
                </c:pt>
                <c:pt idx="1304">
                  <c:v>-10.58</c:v>
                </c:pt>
                <c:pt idx="1305">
                  <c:v>-10.8</c:v>
                </c:pt>
                <c:pt idx="1306">
                  <c:v>-10.98</c:v>
                </c:pt>
                <c:pt idx="1307">
                  <c:v>-11.11</c:v>
                </c:pt>
                <c:pt idx="1308">
                  <c:v>-11.19</c:v>
                </c:pt>
                <c:pt idx="1309">
                  <c:v>-11.25</c:v>
                </c:pt>
                <c:pt idx="1310">
                  <c:v>-11.29</c:v>
                </c:pt>
                <c:pt idx="1311">
                  <c:v>-11.34</c:v>
                </c:pt>
                <c:pt idx="1312">
                  <c:v>-11.36</c:v>
                </c:pt>
                <c:pt idx="1313">
                  <c:v>-11.33</c:v>
                </c:pt>
                <c:pt idx="1314">
                  <c:v>-11.2</c:v>
                </c:pt>
                <c:pt idx="1315">
                  <c:v>-10.95</c:v>
                </c:pt>
                <c:pt idx="1316">
                  <c:v>-10.62</c:v>
                </c:pt>
                <c:pt idx="1317">
                  <c:v>-10.220000000000001</c:v>
                </c:pt>
                <c:pt idx="1318">
                  <c:v>-9.7799999999999994</c:v>
                </c:pt>
                <c:pt idx="1319">
                  <c:v>-9.2899999999999991</c:v>
                </c:pt>
                <c:pt idx="1320">
                  <c:v>-8.7899999999999991</c:v>
                </c:pt>
                <c:pt idx="1321">
                  <c:v>-8.2799999999999994</c:v>
                </c:pt>
                <c:pt idx="1322">
                  <c:v>-7.82</c:v>
                </c:pt>
                <c:pt idx="1323">
                  <c:v>-7.44</c:v>
                </c:pt>
                <c:pt idx="1324">
                  <c:v>-7.18</c:v>
                </c:pt>
                <c:pt idx="1325">
                  <c:v>-6.99</c:v>
                </c:pt>
                <c:pt idx="1326">
                  <c:v>-6.78</c:v>
                </c:pt>
                <c:pt idx="1327">
                  <c:v>-6.44</c:v>
                </c:pt>
                <c:pt idx="1328">
                  <c:v>-6</c:v>
                </c:pt>
                <c:pt idx="1329">
                  <c:v>-5.42</c:v>
                </c:pt>
                <c:pt idx="1330">
                  <c:v>-4.7300000000000004</c:v>
                </c:pt>
                <c:pt idx="1331">
                  <c:v>-3.96</c:v>
                </c:pt>
                <c:pt idx="1332">
                  <c:v>-3.15</c:v>
                </c:pt>
                <c:pt idx="1333">
                  <c:v>-2.2999999999999998</c:v>
                </c:pt>
                <c:pt idx="1334">
                  <c:v>-1.36</c:v>
                </c:pt>
                <c:pt idx="1335">
                  <c:v>-0.3</c:v>
                </c:pt>
                <c:pt idx="1336">
                  <c:v>0.92</c:v>
                </c:pt>
                <c:pt idx="1337">
                  <c:v>2.36</c:v>
                </c:pt>
                <c:pt idx="1338">
                  <c:v>3.97</c:v>
                </c:pt>
                <c:pt idx="1339">
                  <c:v>5.69</c:v>
                </c:pt>
                <c:pt idx="1340">
                  <c:v>7.45</c:v>
                </c:pt>
                <c:pt idx="1341">
                  <c:v>9.17</c:v>
                </c:pt>
                <c:pt idx="1342">
                  <c:v>10.83</c:v>
                </c:pt>
                <c:pt idx="1343">
                  <c:v>12.55</c:v>
                </c:pt>
                <c:pt idx="1344">
                  <c:v>14.41</c:v>
                </c:pt>
                <c:pt idx="1345">
                  <c:v>16.43</c:v>
                </c:pt>
                <c:pt idx="1346">
                  <c:v>18.68</c:v>
                </c:pt>
                <c:pt idx="1347">
                  <c:v>21.1</c:v>
                </c:pt>
                <c:pt idx="1348">
                  <c:v>23.46</c:v>
                </c:pt>
                <c:pt idx="1349">
                  <c:v>25.57</c:v>
                </c:pt>
                <c:pt idx="1350">
                  <c:v>27.44</c:v>
                </c:pt>
                <c:pt idx="1351">
                  <c:v>29.16</c:v>
                </c:pt>
                <c:pt idx="1352">
                  <c:v>30.9</c:v>
                </c:pt>
                <c:pt idx="1353">
                  <c:v>32.71</c:v>
                </c:pt>
                <c:pt idx="1354">
                  <c:v>34.68</c:v>
                </c:pt>
                <c:pt idx="1355">
                  <c:v>36.85</c:v>
                </c:pt>
                <c:pt idx="1356">
                  <c:v>39.020000000000003</c:v>
                </c:pt>
                <c:pt idx="1357">
                  <c:v>41.07</c:v>
                </c:pt>
                <c:pt idx="1358">
                  <c:v>42.89</c:v>
                </c:pt>
                <c:pt idx="1359">
                  <c:v>44.62</c:v>
                </c:pt>
                <c:pt idx="1360">
                  <c:v>46.39</c:v>
                </c:pt>
                <c:pt idx="1361">
                  <c:v>48.38</c:v>
                </c:pt>
                <c:pt idx="1362">
                  <c:v>50.56</c:v>
                </c:pt>
                <c:pt idx="1363">
                  <c:v>52.89</c:v>
                </c:pt>
                <c:pt idx="1364">
                  <c:v>55.29</c:v>
                </c:pt>
                <c:pt idx="1365">
                  <c:v>57.55</c:v>
                </c:pt>
                <c:pt idx="1366">
                  <c:v>59.63</c:v>
                </c:pt>
                <c:pt idx="1367">
                  <c:v>61.51</c:v>
                </c:pt>
                <c:pt idx="1368">
                  <c:v>63.17</c:v>
                </c:pt>
                <c:pt idx="1369">
                  <c:v>64.62</c:v>
                </c:pt>
                <c:pt idx="1370">
                  <c:v>65.83</c:v>
                </c:pt>
                <c:pt idx="1371">
                  <c:v>66.88</c:v>
                </c:pt>
                <c:pt idx="1372">
                  <c:v>67.81</c:v>
                </c:pt>
                <c:pt idx="1373">
                  <c:v>68.64</c:v>
                </c:pt>
                <c:pt idx="1374">
                  <c:v>69.42</c:v>
                </c:pt>
                <c:pt idx="1375">
                  <c:v>70.27</c:v>
                </c:pt>
                <c:pt idx="1376">
                  <c:v>71.209999999999994</c:v>
                </c:pt>
                <c:pt idx="1377">
                  <c:v>72.180000000000007</c:v>
                </c:pt>
                <c:pt idx="1378">
                  <c:v>73.2</c:v>
                </c:pt>
                <c:pt idx="1379">
                  <c:v>74.150000000000006</c:v>
                </c:pt>
                <c:pt idx="1380">
                  <c:v>74.88</c:v>
                </c:pt>
                <c:pt idx="1381">
                  <c:v>74.849999999999994</c:v>
                </c:pt>
                <c:pt idx="1382">
                  <c:v>74.650000000000006</c:v>
                </c:pt>
                <c:pt idx="1383">
                  <c:v>74.47</c:v>
                </c:pt>
                <c:pt idx="1384">
                  <c:v>73.959999999999994</c:v>
                </c:pt>
                <c:pt idx="1385">
                  <c:v>73.39</c:v>
                </c:pt>
                <c:pt idx="1386">
                  <c:v>72.89</c:v>
                </c:pt>
                <c:pt idx="1387">
                  <c:v>72.45</c:v>
                </c:pt>
                <c:pt idx="1388">
                  <c:v>72.19</c:v>
                </c:pt>
                <c:pt idx="1389">
                  <c:v>71.819999999999993</c:v>
                </c:pt>
                <c:pt idx="1390">
                  <c:v>71.38</c:v>
                </c:pt>
                <c:pt idx="1391">
                  <c:v>71.06</c:v>
                </c:pt>
                <c:pt idx="1392">
                  <c:v>70.73</c:v>
                </c:pt>
                <c:pt idx="1393">
                  <c:v>70.55</c:v>
                </c:pt>
                <c:pt idx="1394">
                  <c:v>70.44</c:v>
                </c:pt>
                <c:pt idx="1395">
                  <c:v>70.38</c:v>
                </c:pt>
                <c:pt idx="1396">
                  <c:v>70.23</c:v>
                </c:pt>
                <c:pt idx="1397">
                  <c:v>70</c:v>
                </c:pt>
                <c:pt idx="1398">
                  <c:v>69.709999999999994</c:v>
                </c:pt>
                <c:pt idx="1399">
                  <c:v>69.31</c:v>
                </c:pt>
                <c:pt idx="1400">
                  <c:v>68.84</c:v>
                </c:pt>
                <c:pt idx="1401">
                  <c:v>68.34</c:v>
                </c:pt>
                <c:pt idx="1402">
                  <c:v>67.78</c:v>
                </c:pt>
                <c:pt idx="1403">
                  <c:v>67.180000000000007</c:v>
                </c:pt>
                <c:pt idx="1404">
                  <c:v>66.540000000000006</c:v>
                </c:pt>
                <c:pt idx="1405">
                  <c:v>65.900000000000006</c:v>
                </c:pt>
                <c:pt idx="1406">
                  <c:v>65.239999999999995</c:v>
                </c:pt>
                <c:pt idx="1407">
                  <c:v>64.52</c:v>
                </c:pt>
                <c:pt idx="1408">
                  <c:v>63.78</c:v>
                </c:pt>
                <c:pt idx="1409">
                  <c:v>62.96</c:v>
                </c:pt>
                <c:pt idx="1410">
                  <c:v>62.06</c:v>
                </c:pt>
                <c:pt idx="1411">
                  <c:v>61.06</c:v>
                </c:pt>
                <c:pt idx="1412">
                  <c:v>59.98</c:v>
                </c:pt>
                <c:pt idx="1413">
                  <c:v>58.84</c:v>
                </c:pt>
                <c:pt idx="1414">
                  <c:v>57.75</c:v>
                </c:pt>
                <c:pt idx="1415">
                  <c:v>56.75</c:v>
                </c:pt>
                <c:pt idx="1416">
                  <c:v>55.82</c:v>
                </c:pt>
                <c:pt idx="1417">
                  <c:v>55.02</c:v>
                </c:pt>
                <c:pt idx="1418">
                  <c:v>54.3</c:v>
                </c:pt>
                <c:pt idx="1419">
                  <c:v>53.65</c:v>
                </c:pt>
                <c:pt idx="1420">
                  <c:v>53.02</c:v>
                </c:pt>
                <c:pt idx="1421">
                  <c:v>52.37</c:v>
                </c:pt>
                <c:pt idx="1422">
                  <c:v>51.61</c:v>
                </c:pt>
                <c:pt idx="1423">
                  <c:v>50.67</c:v>
                </c:pt>
                <c:pt idx="1424">
                  <c:v>49.58</c:v>
                </c:pt>
                <c:pt idx="1425">
                  <c:v>48.39</c:v>
                </c:pt>
                <c:pt idx="1426">
                  <c:v>47.19</c:v>
                </c:pt>
                <c:pt idx="1427">
                  <c:v>46</c:v>
                </c:pt>
                <c:pt idx="1428">
                  <c:v>44.83</c:v>
                </c:pt>
                <c:pt idx="1429">
                  <c:v>43.73</c:v>
                </c:pt>
                <c:pt idx="1430">
                  <c:v>42.68</c:v>
                </c:pt>
                <c:pt idx="1431">
                  <c:v>41.69</c:v>
                </c:pt>
                <c:pt idx="1432">
                  <c:v>40.74</c:v>
                </c:pt>
                <c:pt idx="1433">
                  <c:v>39.75</c:v>
                </c:pt>
                <c:pt idx="1434">
                  <c:v>38.69</c:v>
                </c:pt>
                <c:pt idx="1435">
                  <c:v>37.520000000000003</c:v>
                </c:pt>
                <c:pt idx="1436">
                  <c:v>36.200000000000003</c:v>
                </c:pt>
                <c:pt idx="1437">
                  <c:v>34.75</c:v>
                </c:pt>
                <c:pt idx="1438">
                  <c:v>33.200000000000003</c:v>
                </c:pt>
                <c:pt idx="1439">
                  <c:v>31.63</c:v>
                </c:pt>
                <c:pt idx="1440">
                  <c:v>30.16</c:v>
                </c:pt>
                <c:pt idx="1441">
                  <c:v>28.86</c:v>
                </c:pt>
                <c:pt idx="1442">
                  <c:v>27.72</c:v>
                </c:pt>
                <c:pt idx="1443">
                  <c:v>26.68</c:v>
                </c:pt>
                <c:pt idx="1444">
                  <c:v>25.75</c:v>
                </c:pt>
                <c:pt idx="1445">
                  <c:v>24.78</c:v>
                </c:pt>
                <c:pt idx="1446">
                  <c:v>23.55</c:v>
                </c:pt>
                <c:pt idx="1447">
                  <c:v>22.07</c:v>
                </c:pt>
                <c:pt idx="1448">
                  <c:v>20.53</c:v>
                </c:pt>
                <c:pt idx="1449">
                  <c:v>18.989999999999998</c:v>
                </c:pt>
                <c:pt idx="1450">
                  <c:v>17.47</c:v>
                </c:pt>
                <c:pt idx="1451">
                  <c:v>16.02</c:v>
                </c:pt>
                <c:pt idx="1452">
                  <c:v>14.7</c:v>
                </c:pt>
                <c:pt idx="1453">
                  <c:v>13.53</c:v>
                </c:pt>
                <c:pt idx="1454">
                  <c:v>12.46</c:v>
                </c:pt>
                <c:pt idx="1455">
                  <c:v>11.42</c:v>
                </c:pt>
                <c:pt idx="1456">
                  <c:v>10.4</c:v>
                </c:pt>
                <c:pt idx="1457">
                  <c:v>9.36</c:v>
                </c:pt>
                <c:pt idx="1458">
                  <c:v>8.33</c:v>
                </c:pt>
                <c:pt idx="1459">
                  <c:v>7.29</c:v>
                </c:pt>
                <c:pt idx="1460">
                  <c:v>6.25</c:v>
                </c:pt>
                <c:pt idx="1461">
                  <c:v>5.16</c:v>
                </c:pt>
                <c:pt idx="1462">
                  <c:v>4.0999999999999996</c:v>
                </c:pt>
                <c:pt idx="1463">
                  <c:v>3.08</c:v>
                </c:pt>
                <c:pt idx="1464">
                  <c:v>2.1</c:v>
                </c:pt>
                <c:pt idx="1465">
                  <c:v>1.21</c:v>
                </c:pt>
                <c:pt idx="1466">
                  <c:v>0.34</c:v>
                </c:pt>
                <c:pt idx="1467">
                  <c:v>-0.56000000000000005</c:v>
                </c:pt>
                <c:pt idx="1468">
                  <c:v>-1.54</c:v>
                </c:pt>
                <c:pt idx="1469">
                  <c:v>-2.5299999999999998</c:v>
                </c:pt>
                <c:pt idx="1470">
                  <c:v>-3.41</c:v>
                </c:pt>
                <c:pt idx="1471">
                  <c:v>-4.0999999999999996</c:v>
                </c:pt>
                <c:pt idx="1472">
                  <c:v>-4.6399999999999997</c:v>
                </c:pt>
                <c:pt idx="1473">
                  <c:v>-5.08</c:v>
                </c:pt>
                <c:pt idx="1474">
                  <c:v>-5.51</c:v>
                </c:pt>
                <c:pt idx="1475">
                  <c:v>-5.98</c:v>
                </c:pt>
                <c:pt idx="1476">
                  <c:v>-6.5</c:v>
                </c:pt>
                <c:pt idx="1477">
                  <c:v>-7.01</c:v>
                </c:pt>
                <c:pt idx="1478">
                  <c:v>-7.47</c:v>
                </c:pt>
                <c:pt idx="1479">
                  <c:v>-7.88</c:v>
                </c:pt>
                <c:pt idx="1480">
                  <c:v>-8.17</c:v>
                </c:pt>
                <c:pt idx="1481">
                  <c:v>-8.33</c:v>
                </c:pt>
                <c:pt idx="1482">
                  <c:v>-8.35</c:v>
                </c:pt>
                <c:pt idx="1483">
                  <c:v>-8.2100000000000009</c:v>
                </c:pt>
                <c:pt idx="1484">
                  <c:v>-7.95</c:v>
                </c:pt>
                <c:pt idx="1485">
                  <c:v>-7.68</c:v>
                </c:pt>
                <c:pt idx="1486">
                  <c:v>-7.41</c:v>
                </c:pt>
                <c:pt idx="1487">
                  <c:v>-7.21</c:v>
                </c:pt>
                <c:pt idx="1488">
                  <c:v>-7.12</c:v>
                </c:pt>
                <c:pt idx="1489">
                  <c:v>-7.12</c:v>
                </c:pt>
                <c:pt idx="1490">
                  <c:v>-7.21</c:v>
                </c:pt>
                <c:pt idx="1491">
                  <c:v>-7.35</c:v>
                </c:pt>
                <c:pt idx="1492">
                  <c:v>-7.53</c:v>
                </c:pt>
                <c:pt idx="1493">
                  <c:v>-7.7</c:v>
                </c:pt>
                <c:pt idx="1494">
                  <c:v>-7.93</c:v>
                </c:pt>
                <c:pt idx="1495">
                  <c:v>-8.19</c:v>
                </c:pt>
                <c:pt idx="1496">
                  <c:v>-8.44</c:v>
                </c:pt>
                <c:pt idx="1497">
                  <c:v>-8.7100000000000009</c:v>
                </c:pt>
                <c:pt idx="1498">
                  <c:v>-8.93</c:v>
                </c:pt>
                <c:pt idx="1499">
                  <c:v>-9.08</c:v>
                </c:pt>
                <c:pt idx="1500">
                  <c:v>-9.09</c:v>
                </c:pt>
                <c:pt idx="1501">
                  <c:v>-9.0399999999999991</c:v>
                </c:pt>
                <c:pt idx="1502">
                  <c:v>-8.91</c:v>
                </c:pt>
                <c:pt idx="1503">
                  <c:v>-8.73</c:v>
                </c:pt>
                <c:pt idx="1504">
                  <c:v>-8.52</c:v>
                </c:pt>
                <c:pt idx="1505">
                  <c:v>-8.31</c:v>
                </c:pt>
                <c:pt idx="1506">
                  <c:v>-8.16</c:v>
                </c:pt>
                <c:pt idx="1507">
                  <c:v>-8.1</c:v>
                </c:pt>
                <c:pt idx="1508">
                  <c:v>-8.07</c:v>
                </c:pt>
                <c:pt idx="1509">
                  <c:v>-8.06</c:v>
                </c:pt>
                <c:pt idx="1510">
                  <c:v>-7.99</c:v>
                </c:pt>
                <c:pt idx="1511">
                  <c:v>-7.87</c:v>
                </c:pt>
                <c:pt idx="1512">
                  <c:v>-7.68</c:v>
                </c:pt>
                <c:pt idx="1513">
                  <c:v>-7.44</c:v>
                </c:pt>
                <c:pt idx="1514">
                  <c:v>-7.21</c:v>
                </c:pt>
                <c:pt idx="1515">
                  <c:v>-7.04</c:v>
                </c:pt>
                <c:pt idx="1516">
                  <c:v>-6.9</c:v>
                </c:pt>
                <c:pt idx="1517">
                  <c:v>-6.77</c:v>
                </c:pt>
                <c:pt idx="1518">
                  <c:v>-6.65</c:v>
                </c:pt>
                <c:pt idx="1519">
                  <c:v>-6.54</c:v>
                </c:pt>
                <c:pt idx="1520">
                  <c:v>-6.46</c:v>
                </c:pt>
                <c:pt idx="1521">
                  <c:v>-6.47</c:v>
                </c:pt>
                <c:pt idx="1522">
                  <c:v>-6.57</c:v>
                </c:pt>
                <c:pt idx="1523">
                  <c:v>-6.76</c:v>
                </c:pt>
                <c:pt idx="1524">
                  <c:v>-7.01</c:v>
                </c:pt>
                <c:pt idx="1525">
                  <c:v>-7.31</c:v>
                </c:pt>
                <c:pt idx="1526">
                  <c:v>-7.61</c:v>
                </c:pt>
                <c:pt idx="1527">
                  <c:v>-7.82</c:v>
                </c:pt>
                <c:pt idx="1528">
                  <c:v>-7.9</c:v>
                </c:pt>
                <c:pt idx="1529">
                  <c:v>-7.87</c:v>
                </c:pt>
                <c:pt idx="1530">
                  <c:v>-7.75</c:v>
                </c:pt>
                <c:pt idx="1531">
                  <c:v>-7.59</c:v>
                </c:pt>
                <c:pt idx="1532">
                  <c:v>-7.43</c:v>
                </c:pt>
                <c:pt idx="1533">
                  <c:v>-7.31</c:v>
                </c:pt>
                <c:pt idx="1534">
                  <c:v>-7.23</c:v>
                </c:pt>
                <c:pt idx="1535">
                  <c:v>-7.22</c:v>
                </c:pt>
                <c:pt idx="1536">
                  <c:v>-7.26</c:v>
                </c:pt>
                <c:pt idx="1537">
                  <c:v>-7.35</c:v>
                </c:pt>
                <c:pt idx="1538">
                  <c:v>-7.5</c:v>
                </c:pt>
                <c:pt idx="1539">
                  <c:v>-7.71</c:v>
                </c:pt>
                <c:pt idx="1540">
                  <c:v>-7.98</c:v>
                </c:pt>
                <c:pt idx="1541">
                  <c:v>-8.2899999999999991</c:v>
                </c:pt>
                <c:pt idx="1542">
                  <c:v>-8.6</c:v>
                </c:pt>
                <c:pt idx="1543">
                  <c:v>-8.86</c:v>
                </c:pt>
                <c:pt idx="1544">
                  <c:v>-9.0299999999999994</c:v>
                </c:pt>
                <c:pt idx="1545">
                  <c:v>-9.15</c:v>
                </c:pt>
                <c:pt idx="1546">
                  <c:v>-9.18</c:v>
                </c:pt>
                <c:pt idx="1547">
                  <c:v>-9.18</c:v>
                </c:pt>
                <c:pt idx="1548">
                  <c:v>-9.17</c:v>
                </c:pt>
                <c:pt idx="1549">
                  <c:v>-9.16</c:v>
                </c:pt>
                <c:pt idx="1550">
                  <c:v>-9.01</c:v>
                </c:pt>
                <c:pt idx="1551">
                  <c:v>-8.64</c:v>
                </c:pt>
                <c:pt idx="1552">
                  <c:v>-8</c:v>
                </c:pt>
                <c:pt idx="1553">
                  <c:v>-7.08</c:v>
                </c:pt>
                <c:pt idx="1554">
                  <c:v>-5.83</c:v>
                </c:pt>
                <c:pt idx="1555">
                  <c:v>-4.25</c:v>
                </c:pt>
                <c:pt idx="1556">
                  <c:v>-2.34</c:v>
                </c:pt>
                <c:pt idx="1557">
                  <c:v>-0.24</c:v>
                </c:pt>
                <c:pt idx="1558">
                  <c:v>1.84</c:v>
                </c:pt>
                <c:pt idx="1559">
                  <c:v>3.78</c:v>
                </c:pt>
                <c:pt idx="1560">
                  <c:v>5.58</c:v>
                </c:pt>
                <c:pt idx="1561">
                  <c:v>7.24</c:v>
                </c:pt>
                <c:pt idx="1562">
                  <c:v>8.8800000000000008</c:v>
                </c:pt>
                <c:pt idx="1563">
                  <c:v>10.65</c:v>
                </c:pt>
                <c:pt idx="1564">
                  <c:v>12.59</c:v>
                </c:pt>
                <c:pt idx="1565">
                  <c:v>14.6</c:v>
                </c:pt>
                <c:pt idx="1566">
                  <c:v>16.59</c:v>
                </c:pt>
                <c:pt idx="1567">
                  <c:v>18.43</c:v>
                </c:pt>
                <c:pt idx="1568">
                  <c:v>20.190000000000001</c:v>
                </c:pt>
                <c:pt idx="1569">
                  <c:v>21.89</c:v>
                </c:pt>
                <c:pt idx="1570">
                  <c:v>23.39</c:v>
                </c:pt>
                <c:pt idx="1571">
                  <c:v>24.63</c:v>
                </c:pt>
                <c:pt idx="1572">
                  <c:v>25.68</c:v>
                </c:pt>
                <c:pt idx="1573">
                  <c:v>26.72</c:v>
                </c:pt>
                <c:pt idx="1574">
                  <c:v>27.99</c:v>
                </c:pt>
                <c:pt idx="1575">
                  <c:v>29.78</c:v>
                </c:pt>
                <c:pt idx="1576">
                  <c:v>32.159999999999997</c:v>
                </c:pt>
                <c:pt idx="1577">
                  <c:v>35.01</c:v>
                </c:pt>
                <c:pt idx="1578">
                  <c:v>37.96</c:v>
                </c:pt>
                <c:pt idx="1579">
                  <c:v>40.68</c:v>
                </c:pt>
                <c:pt idx="1580">
                  <c:v>43.07</c:v>
                </c:pt>
                <c:pt idx="1581">
                  <c:v>45.04</c:v>
                </c:pt>
                <c:pt idx="1582">
                  <c:v>46.69</c:v>
                </c:pt>
                <c:pt idx="1583">
                  <c:v>48.23</c:v>
                </c:pt>
                <c:pt idx="1584">
                  <c:v>49.86</c:v>
                </c:pt>
                <c:pt idx="1585">
                  <c:v>51.62</c:v>
                </c:pt>
                <c:pt idx="1586">
                  <c:v>53.55</c:v>
                </c:pt>
                <c:pt idx="1587">
                  <c:v>55.58</c:v>
                </c:pt>
                <c:pt idx="1588">
                  <c:v>57.58</c:v>
                </c:pt>
                <c:pt idx="1589">
                  <c:v>59.45</c:v>
                </c:pt>
                <c:pt idx="1590">
                  <c:v>61.17</c:v>
                </c:pt>
                <c:pt idx="1591">
                  <c:v>62.7</c:v>
                </c:pt>
                <c:pt idx="1592">
                  <c:v>64.02</c:v>
                </c:pt>
                <c:pt idx="1593">
                  <c:v>65.239999999999995</c:v>
                </c:pt>
                <c:pt idx="1594">
                  <c:v>66.44</c:v>
                </c:pt>
                <c:pt idx="1595">
                  <c:v>67.69</c:v>
                </c:pt>
                <c:pt idx="1596">
                  <c:v>69.02</c:v>
                </c:pt>
                <c:pt idx="1597">
                  <c:v>70.36</c:v>
                </c:pt>
                <c:pt idx="1598">
                  <c:v>71.650000000000006</c:v>
                </c:pt>
                <c:pt idx="1599">
                  <c:v>72.87</c:v>
                </c:pt>
                <c:pt idx="1600">
                  <c:v>74.02</c:v>
                </c:pt>
                <c:pt idx="1601">
                  <c:v>75.08</c:v>
                </c:pt>
                <c:pt idx="1602">
                  <c:v>76</c:v>
                </c:pt>
                <c:pt idx="1603">
                  <c:v>76.77</c:v>
                </c:pt>
                <c:pt idx="1604">
                  <c:v>77.3</c:v>
                </c:pt>
                <c:pt idx="1605">
                  <c:v>77.31</c:v>
                </c:pt>
                <c:pt idx="1606">
                  <c:v>77.89</c:v>
                </c:pt>
                <c:pt idx="1607">
                  <c:v>78.150000000000006</c:v>
                </c:pt>
                <c:pt idx="1608">
                  <c:v>77.790000000000006</c:v>
                </c:pt>
                <c:pt idx="1609">
                  <c:v>77.319999999999993</c:v>
                </c:pt>
                <c:pt idx="1610">
                  <c:v>77.099999999999994</c:v>
                </c:pt>
                <c:pt idx="1611">
                  <c:v>76.930000000000007</c:v>
                </c:pt>
                <c:pt idx="1612">
                  <c:v>76.78</c:v>
                </c:pt>
                <c:pt idx="1613">
                  <c:v>76.760000000000005</c:v>
                </c:pt>
                <c:pt idx="1614">
                  <c:v>76.430000000000007</c:v>
                </c:pt>
                <c:pt idx="1615">
                  <c:v>76.33</c:v>
                </c:pt>
                <c:pt idx="1616">
                  <c:v>76.290000000000006</c:v>
                </c:pt>
                <c:pt idx="1617">
                  <c:v>76.19</c:v>
                </c:pt>
                <c:pt idx="1618">
                  <c:v>76.099999999999994</c:v>
                </c:pt>
                <c:pt idx="1619">
                  <c:v>75.94</c:v>
                </c:pt>
                <c:pt idx="1620">
                  <c:v>75.73</c:v>
                </c:pt>
                <c:pt idx="1621">
                  <c:v>75.459999999999994</c:v>
                </c:pt>
                <c:pt idx="1622">
                  <c:v>75.150000000000006</c:v>
                </c:pt>
                <c:pt idx="1623">
                  <c:v>74.790000000000006</c:v>
                </c:pt>
                <c:pt idx="1624">
                  <c:v>74.41</c:v>
                </c:pt>
                <c:pt idx="1625">
                  <c:v>74.03</c:v>
                </c:pt>
                <c:pt idx="1626">
                  <c:v>73.66</c:v>
                </c:pt>
                <c:pt idx="1627">
                  <c:v>73.38</c:v>
                </c:pt>
                <c:pt idx="1628">
                  <c:v>73.11</c:v>
                </c:pt>
                <c:pt idx="1629">
                  <c:v>72.88</c:v>
                </c:pt>
                <c:pt idx="1630">
                  <c:v>72.63</c:v>
                </c:pt>
                <c:pt idx="1631">
                  <c:v>72.400000000000006</c:v>
                </c:pt>
                <c:pt idx="1632">
                  <c:v>72.16</c:v>
                </c:pt>
                <c:pt idx="1633">
                  <c:v>71.92</c:v>
                </c:pt>
                <c:pt idx="1634">
                  <c:v>71.64</c:v>
                </c:pt>
                <c:pt idx="1635">
                  <c:v>71.3</c:v>
                </c:pt>
                <c:pt idx="1636">
                  <c:v>70.849999999999994</c:v>
                </c:pt>
                <c:pt idx="1637">
                  <c:v>70.260000000000005</c:v>
                </c:pt>
                <c:pt idx="1638">
                  <c:v>69.53</c:v>
                </c:pt>
                <c:pt idx="1639">
                  <c:v>68.69</c:v>
                </c:pt>
                <c:pt idx="1640">
                  <c:v>67.78</c:v>
                </c:pt>
                <c:pt idx="1641">
                  <c:v>66.8</c:v>
                </c:pt>
                <c:pt idx="1642">
                  <c:v>65.83</c:v>
                </c:pt>
                <c:pt idx="1643">
                  <c:v>64.84</c:v>
                </c:pt>
                <c:pt idx="1644">
                  <c:v>63.71</c:v>
                </c:pt>
                <c:pt idx="1645">
                  <c:v>62.47</c:v>
                </c:pt>
                <c:pt idx="1646">
                  <c:v>61.18</c:v>
                </c:pt>
                <c:pt idx="1647">
                  <c:v>59.95</c:v>
                </c:pt>
                <c:pt idx="1648">
                  <c:v>58.77</c:v>
                </c:pt>
                <c:pt idx="1649">
                  <c:v>57.61</c:v>
                </c:pt>
                <c:pt idx="1650">
                  <c:v>56.45</c:v>
                </c:pt>
                <c:pt idx="1651">
                  <c:v>55.24</c:v>
                </c:pt>
                <c:pt idx="1652">
                  <c:v>53.99</c:v>
                </c:pt>
                <c:pt idx="1653">
                  <c:v>52.7</c:v>
                </c:pt>
                <c:pt idx="1654">
                  <c:v>51.38</c:v>
                </c:pt>
                <c:pt idx="1655">
                  <c:v>50.07</c:v>
                </c:pt>
                <c:pt idx="1656">
                  <c:v>48.75</c:v>
                </c:pt>
                <c:pt idx="1657">
                  <c:v>47.39</c:v>
                </c:pt>
                <c:pt idx="1658">
                  <c:v>45.98</c:v>
                </c:pt>
                <c:pt idx="1659">
                  <c:v>44.5</c:v>
                </c:pt>
                <c:pt idx="1660">
                  <c:v>42.95</c:v>
                </c:pt>
                <c:pt idx="1661">
                  <c:v>41.33</c:v>
                </c:pt>
                <c:pt idx="1662">
                  <c:v>39.69</c:v>
                </c:pt>
                <c:pt idx="1663">
                  <c:v>38.03</c:v>
                </c:pt>
                <c:pt idx="1664">
                  <c:v>36.369999999999997</c:v>
                </c:pt>
                <c:pt idx="1665">
                  <c:v>34.79</c:v>
                </c:pt>
                <c:pt idx="1666">
                  <c:v>33.32</c:v>
                </c:pt>
                <c:pt idx="1667">
                  <c:v>32</c:v>
                </c:pt>
                <c:pt idx="1668">
                  <c:v>30.74</c:v>
                </c:pt>
                <c:pt idx="1669">
                  <c:v>29.5</c:v>
                </c:pt>
                <c:pt idx="1670">
                  <c:v>28.29</c:v>
                </c:pt>
                <c:pt idx="1671">
                  <c:v>26.98</c:v>
                </c:pt>
                <c:pt idx="1672">
                  <c:v>25.44</c:v>
                </c:pt>
                <c:pt idx="1673">
                  <c:v>23.7</c:v>
                </c:pt>
                <c:pt idx="1674">
                  <c:v>21.92</c:v>
                </c:pt>
                <c:pt idx="1675">
                  <c:v>20.190000000000001</c:v>
                </c:pt>
                <c:pt idx="1676">
                  <c:v>18.48</c:v>
                </c:pt>
                <c:pt idx="1677">
                  <c:v>16.77</c:v>
                </c:pt>
                <c:pt idx="1678">
                  <c:v>15.07</c:v>
                </c:pt>
                <c:pt idx="1679">
                  <c:v>13.43</c:v>
                </c:pt>
                <c:pt idx="1680">
                  <c:v>11.84</c:v>
                </c:pt>
                <c:pt idx="1681">
                  <c:v>10.31</c:v>
                </c:pt>
                <c:pt idx="1682">
                  <c:v>8.75</c:v>
                </c:pt>
                <c:pt idx="1683">
                  <c:v>7.16</c:v>
                </c:pt>
                <c:pt idx="1684">
                  <c:v>5.59</c:v>
                </c:pt>
                <c:pt idx="1685">
                  <c:v>4.07</c:v>
                </c:pt>
                <c:pt idx="1686">
                  <c:v>2.7</c:v>
                </c:pt>
                <c:pt idx="1687">
                  <c:v>1.43</c:v>
                </c:pt>
                <c:pt idx="1688">
                  <c:v>0.19</c:v>
                </c:pt>
                <c:pt idx="1689">
                  <c:v>-1.02</c:v>
                </c:pt>
                <c:pt idx="1690">
                  <c:v>-2.1800000000000002</c:v>
                </c:pt>
                <c:pt idx="1691">
                  <c:v>-3.27</c:v>
                </c:pt>
                <c:pt idx="1692">
                  <c:v>-4.3</c:v>
                </c:pt>
                <c:pt idx="1693">
                  <c:v>-5.34</c:v>
                </c:pt>
                <c:pt idx="1694">
                  <c:v>-6.39</c:v>
                </c:pt>
                <c:pt idx="1695">
                  <c:v>-7.44</c:v>
                </c:pt>
                <c:pt idx="1696">
                  <c:v>-8.56</c:v>
                </c:pt>
                <c:pt idx="1697">
                  <c:v>-9.65</c:v>
                </c:pt>
                <c:pt idx="1698">
                  <c:v>-10.56</c:v>
                </c:pt>
                <c:pt idx="1699">
                  <c:v>-11.29</c:v>
                </c:pt>
                <c:pt idx="1700">
                  <c:v>-11.81</c:v>
                </c:pt>
                <c:pt idx="1701">
                  <c:v>-12.11</c:v>
                </c:pt>
                <c:pt idx="1702">
                  <c:v>-12.1</c:v>
                </c:pt>
                <c:pt idx="1703">
                  <c:v>-11.83</c:v>
                </c:pt>
                <c:pt idx="1704">
                  <c:v>-11.3</c:v>
                </c:pt>
                <c:pt idx="1705">
                  <c:v>-10.52</c:v>
                </c:pt>
                <c:pt idx="1706">
                  <c:v>-9.58</c:v>
                </c:pt>
                <c:pt idx="1707">
                  <c:v>-8.61</c:v>
                </c:pt>
                <c:pt idx="1708">
                  <c:v>-7.69</c:v>
                </c:pt>
                <c:pt idx="1709">
                  <c:v>-6.94</c:v>
                </c:pt>
                <c:pt idx="1710">
                  <c:v>-6.46</c:v>
                </c:pt>
                <c:pt idx="1711">
                  <c:v>-6.24</c:v>
                </c:pt>
                <c:pt idx="1712">
                  <c:v>-6.25</c:v>
                </c:pt>
                <c:pt idx="1713">
                  <c:v>-6.45</c:v>
                </c:pt>
                <c:pt idx="1714">
                  <c:v>-6.76</c:v>
                </c:pt>
                <c:pt idx="1715">
                  <c:v>-7.2</c:v>
                </c:pt>
                <c:pt idx="1716">
                  <c:v>-7.75</c:v>
                </c:pt>
                <c:pt idx="1717">
                  <c:v>-8.36</c:v>
                </c:pt>
                <c:pt idx="1718">
                  <c:v>-8.92</c:v>
                </c:pt>
                <c:pt idx="1719">
                  <c:v>-9.3800000000000008</c:v>
                </c:pt>
                <c:pt idx="1720">
                  <c:v>-9.69</c:v>
                </c:pt>
                <c:pt idx="1721">
                  <c:v>-9.81</c:v>
                </c:pt>
                <c:pt idx="1722">
                  <c:v>-9.8000000000000007</c:v>
                </c:pt>
                <c:pt idx="1723">
                  <c:v>-9.6999999999999993</c:v>
                </c:pt>
                <c:pt idx="1724">
                  <c:v>-9.57</c:v>
                </c:pt>
                <c:pt idx="1725">
                  <c:v>-9.43</c:v>
                </c:pt>
                <c:pt idx="1726">
                  <c:v>-9.31</c:v>
                </c:pt>
                <c:pt idx="1727">
                  <c:v>-9.24</c:v>
                </c:pt>
                <c:pt idx="1728">
                  <c:v>-9.19</c:v>
                </c:pt>
                <c:pt idx="1729">
                  <c:v>-9.17</c:v>
                </c:pt>
                <c:pt idx="1730">
                  <c:v>-9.19</c:v>
                </c:pt>
                <c:pt idx="1731">
                  <c:v>-9.2200000000000006</c:v>
                </c:pt>
                <c:pt idx="1732">
                  <c:v>-9.24</c:v>
                </c:pt>
                <c:pt idx="1733">
                  <c:v>-9.2100000000000009</c:v>
                </c:pt>
                <c:pt idx="1734">
                  <c:v>-9.1199999999999992</c:v>
                </c:pt>
                <c:pt idx="1735">
                  <c:v>-8.93</c:v>
                </c:pt>
                <c:pt idx="1736">
                  <c:v>-8.67</c:v>
                </c:pt>
                <c:pt idx="1737">
                  <c:v>-8.34</c:v>
                </c:pt>
                <c:pt idx="1738">
                  <c:v>-7.99</c:v>
                </c:pt>
                <c:pt idx="1739">
                  <c:v>-7.68</c:v>
                </c:pt>
                <c:pt idx="1740">
                  <c:v>-7.48</c:v>
                </c:pt>
                <c:pt idx="1741">
                  <c:v>-7.4</c:v>
                </c:pt>
                <c:pt idx="1742">
                  <c:v>-7.44</c:v>
                </c:pt>
                <c:pt idx="1743">
                  <c:v>-7.63</c:v>
                </c:pt>
                <c:pt idx="1744">
                  <c:v>-7.92</c:v>
                </c:pt>
                <c:pt idx="1745">
                  <c:v>-8.26</c:v>
                </c:pt>
                <c:pt idx="1746">
                  <c:v>-8.59</c:v>
                </c:pt>
                <c:pt idx="1747">
                  <c:v>-8.92</c:v>
                </c:pt>
                <c:pt idx="1748">
                  <c:v>-9.25</c:v>
                </c:pt>
                <c:pt idx="1749">
                  <c:v>-9.64</c:v>
                </c:pt>
                <c:pt idx="1750">
                  <c:v>-10.199999999999999</c:v>
                </c:pt>
                <c:pt idx="1751">
                  <c:v>-11.01</c:v>
                </c:pt>
                <c:pt idx="1752">
                  <c:v>-11.98</c:v>
                </c:pt>
                <c:pt idx="1753">
                  <c:v>-13.06</c:v>
                </c:pt>
                <c:pt idx="1754">
                  <c:v>-14.18</c:v>
                </c:pt>
                <c:pt idx="1755">
                  <c:v>-15.25</c:v>
                </c:pt>
                <c:pt idx="1756">
                  <c:v>-16.2</c:v>
                </c:pt>
                <c:pt idx="1757">
                  <c:v>-16.89</c:v>
                </c:pt>
                <c:pt idx="1758">
                  <c:v>-17.190000000000001</c:v>
                </c:pt>
                <c:pt idx="1759">
                  <c:v>-17.03</c:v>
                </c:pt>
                <c:pt idx="1760">
                  <c:v>-16.3</c:v>
                </c:pt>
                <c:pt idx="1761">
                  <c:v>-15.08</c:v>
                </c:pt>
                <c:pt idx="1762">
                  <c:v>-13.42</c:v>
                </c:pt>
                <c:pt idx="1763">
                  <c:v>-11.41</c:v>
                </c:pt>
                <c:pt idx="1764">
                  <c:v>-9.1</c:v>
                </c:pt>
                <c:pt idx="1765">
                  <c:v>-6.58</c:v>
                </c:pt>
                <c:pt idx="1766">
                  <c:v>-4.01</c:v>
                </c:pt>
                <c:pt idx="1767">
                  <c:v>-1.5</c:v>
                </c:pt>
                <c:pt idx="1768">
                  <c:v>0.85</c:v>
                </c:pt>
                <c:pt idx="1769">
                  <c:v>3.05</c:v>
                </c:pt>
                <c:pt idx="1770">
                  <c:v>5.12</c:v>
                </c:pt>
                <c:pt idx="1771">
                  <c:v>7.21</c:v>
                </c:pt>
                <c:pt idx="1772">
                  <c:v>9.36</c:v>
                </c:pt>
                <c:pt idx="1773">
                  <c:v>11.58</c:v>
                </c:pt>
                <c:pt idx="1774">
                  <c:v>13.86</c:v>
                </c:pt>
                <c:pt idx="1775">
                  <c:v>16.149999999999999</c:v>
                </c:pt>
                <c:pt idx="1776">
                  <c:v>18.47</c:v>
                </c:pt>
                <c:pt idx="1777">
                  <c:v>20.84</c:v>
                </c:pt>
                <c:pt idx="1778">
                  <c:v>23.14</c:v>
                </c:pt>
                <c:pt idx="1779">
                  <c:v>25.36</c:v>
                </c:pt>
                <c:pt idx="1780">
                  <c:v>27.46</c:v>
                </c:pt>
                <c:pt idx="1781">
                  <c:v>29.27</c:v>
                </c:pt>
                <c:pt idx="1782">
                  <c:v>30.91</c:v>
                </c:pt>
                <c:pt idx="1783">
                  <c:v>32.44</c:v>
                </c:pt>
                <c:pt idx="1784">
                  <c:v>33.86</c:v>
                </c:pt>
                <c:pt idx="1785">
                  <c:v>35.159999999999997</c:v>
                </c:pt>
                <c:pt idx="1786">
                  <c:v>36.51</c:v>
                </c:pt>
                <c:pt idx="1787">
                  <c:v>38.020000000000003</c:v>
                </c:pt>
                <c:pt idx="1788">
                  <c:v>39.71</c:v>
                </c:pt>
                <c:pt idx="1789">
                  <c:v>41.59</c:v>
                </c:pt>
                <c:pt idx="1790">
                  <c:v>43.59</c:v>
                </c:pt>
                <c:pt idx="1791">
                  <c:v>45.64</c:v>
                </c:pt>
                <c:pt idx="1792">
                  <c:v>47.73</c:v>
                </c:pt>
                <c:pt idx="1793">
                  <c:v>49.8</c:v>
                </c:pt>
                <c:pt idx="1794">
                  <c:v>51.82</c:v>
                </c:pt>
                <c:pt idx="1795">
                  <c:v>53.77</c:v>
                </c:pt>
                <c:pt idx="1796">
                  <c:v>55.6</c:v>
                </c:pt>
                <c:pt idx="1797">
                  <c:v>57.39</c:v>
                </c:pt>
                <c:pt idx="1798">
                  <c:v>59.12</c:v>
                </c:pt>
                <c:pt idx="1799">
                  <c:v>60.8</c:v>
                </c:pt>
                <c:pt idx="1800">
                  <c:v>62.45</c:v>
                </c:pt>
                <c:pt idx="1801">
                  <c:v>64.069999999999993</c:v>
                </c:pt>
                <c:pt idx="1802">
                  <c:v>65.67</c:v>
                </c:pt>
                <c:pt idx="1803">
                  <c:v>67.239999999999995</c:v>
                </c:pt>
                <c:pt idx="1804">
                  <c:v>68.790000000000006</c:v>
                </c:pt>
                <c:pt idx="1805">
                  <c:v>70.36</c:v>
                </c:pt>
                <c:pt idx="1806">
                  <c:v>71.92</c:v>
                </c:pt>
                <c:pt idx="1807">
                  <c:v>73.44</c:v>
                </c:pt>
                <c:pt idx="1808">
                  <c:v>74.86</c:v>
                </c:pt>
                <c:pt idx="1809">
                  <c:v>76.2</c:v>
                </c:pt>
                <c:pt idx="1810">
                  <c:v>77.430000000000007</c:v>
                </c:pt>
                <c:pt idx="1811">
                  <c:v>78.47</c:v>
                </c:pt>
                <c:pt idx="1812">
                  <c:v>79.33</c:v>
                </c:pt>
                <c:pt idx="1813">
                  <c:v>79.53</c:v>
                </c:pt>
                <c:pt idx="1814">
                  <c:v>80.94</c:v>
                </c:pt>
                <c:pt idx="1815">
                  <c:v>81.72</c:v>
                </c:pt>
                <c:pt idx="1816">
                  <c:v>81.489999999999995</c:v>
                </c:pt>
                <c:pt idx="1817">
                  <c:v>80.900000000000006</c:v>
                </c:pt>
                <c:pt idx="1818">
                  <c:v>80.599999999999994</c:v>
                </c:pt>
                <c:pt idx="1819">
                  <c:v>80.319999999999993</c:v>
                </c:pt>
                <c:pt idx="1820">
                  <c:v>79.8</c:v>
                </c:pt>
                <c:pt idx="1821">
                  <c:v>79.150000000000006</c:v>
                </c:pt>
                <c:pt idx="1822">
                  <c:v>78.53</c:v>
                </c:pt>
                <c:pt idx="1823">
                  <c:v>77.98</c:v>
                </c:pt>
                <c:pt idx="1824">
                  <c:v>77.52</c:v>
                </c:pt>
                <c:pt idx="1825">
                  <c:v>77.25</c:v>
                </c:pt>
                <c:pt idx="1826">
                  <c:v>77.12</c:v>
                </c:pt>
                <c:pt idx="1827">
                  <c:v>76.92</c:v>
                </c:pt>
                <c:pt idx="1828">
                  <c:v>76.790000000000006</c:v>
                </c:pt>
                <c:pt idx="1829">
                  <c:v>76.709999999999994</c:v>
                </c:pt>
                <c:pt idx="1830">
                  <c:v>76.58</c:v>
                </c:pt>
                <c:pt idx="1831">
                  <c:v>76.44</c:v>
                </c:pt>
                <c:pt idx="1832">
                  <c:v>76.239999999999995</c:v>
                </c:pt>
                <c:pt idx="1833">
                  <c:v>75.97</c:v>
                </c:pt>
                <c:pt idx="1834">
                  <c:v>75.61</c:v>
                </c:pt>
                <c:pt idx="1835">
                  <c:v>75.209999999999994</c:v>
                </c:pt>
                <c:pt idx="1836">
                  <c:v>74.739999999999995</c:v>
                </c:pt>
                <c:pt idx="1837">
                  <c:v>74.260000000000005</c:v>
                </c:pt>
                <c:pt idx="1838">
                  <c:v>73.81</c:v>
                </c:pt>
                <c:pt idx="1839">
                  <c:v>73.39</c:v>
                </c:pt>
                <c:pt idx="1840">
                  <c:v>72.989999999999995</c:v>
                </c:pt>
                <c:pt idx="1841">
                  <c:v>72.63</c:v>
                </c:pt>
                <c:pt idx="1842">
                  <c:v>72.28</c:v>
                </c:pt>
                <c:pt idx="1843">
                  <c:v>71.89</c:v>
                </c:pt>
                <c:pt idx="1844">
                  <c:v>71.47</c:v>
                </c:pt>
                <c:pt idx="1845">
                  <c:v>71.010000000000005</c:v>
                </c:pt>
                <c:pt idx="1846">
                  <c:v>70.5</c:v>
                </c:pt>
                <c:pt idx="1847">
                  <c:v>69.94</c:v>
                </c:pt>
                <c:pt idx="1848">
                  <c:v>69.31</c:v>
                </c:pt>
                <c:pt idx="1849">
                  <c:v>68.56</c:v>
                </c:pt>
                <c:pt idx="1850">
                  <c:v>67.72</c:v>
                </c:pt>
                <c:pt idx="1851">
                  <c:v>66.819999999999993</c:v>
                </c:pt>
                <c:pt idx="1852">
                  <c:v>65.849999999999994</c:v>
                </c:pt>
                <c:pt idx="1853">
                  <c:v>64.819999999999993</c:v>
                </c:pt>
                <c:pt idx="1854">
                  <c:v>63.74</c:v>
                </c:pt>
                <c:pt idx="1855">
                  <c:v>62.6</c:v>
                </c:pt>
                <c:pt idx="1856">
                  <c:v>61.27</c:v>
                </c:pt>
                <c:pt idx="1857">
                  <c:v>59.75</c:v>
                </c:pt>
                <c:pt idx="1858">
                  <c:v>58.08</c:v>
                </c:pt>
                <c:pt idx="1859">
                  <c:v>56.11</c:v>
                </c:pt>
                <c:pt idx="1860">
                  <c:v>53.95</c:v>
                </c:pt>
                <c:pt idx="1861">
                  <c:v>51.57</c:v>
                </c:pt>
                <c:pt idx="1862">
                  <c:v>48.99</c:v>
                </c:pt>
                <c:pt idx="1863">
                  <c:v>46.36</c:v>
                </c:pt>
                <c:pt idx="1864">
                  <c:v>43.84</c:v>
                </c:pt>
                <c:pt idx="1865">
                  <c:v>41.54</c:v>
                </c:pt>
                <c:pt idx="1866">
                  <c:v>39.54</c:v>
                </c:pt>
                <c:pt idx="1867">
                  <c:v>37.869999999999997</c:v>
                </c:pt>
                <c:pt idx="1868">
                  <c:v>36.46</c:v>
                </c:pt>
                <c:pt idx="1869">
                  <c:v>35.26</c:v>
                </c:pt>
                <c:pt idx="1870">
                  <c:v>34.11</c:v>
                </c:pt>
                <c:pt idx="1871">
                  <c:v>32.83</c:v>
                </c:pt>
                <c:pt idx="1872">
                  <c:v>31.39</c:v>
                </c:pt>
                <c:pt idx="1873">
                  <c:v>29.78</c:v>
                </c:pt>
                <c:pt idx="1874">
                  <c:v>28.08</c:v>
                </c:pt>
                <c:pt idx="1875">
                  <c:v>26.43</c:v>
                </c:pt>
                <c:pt idx="1876">
                  <c:v>25</c:v>
                </c:pt>
                <c:pt idx="1877">
                  <c:v>23.79</c:v>
                </c:pt>
                <c:pt idx="1878">
                  <c:v>22.66</c:v>
                </c:pt>
                <c:pt idx="1879">
                  <c:v>21.57</c:v>
                </c:pt>
                <c:pt idx="1880">
                  <c:v>20.29</c:v>
                </c:pt>
                <c:pt idx="1881">
                  <c:v>18.86</c:v>
                </c:pt>
                <c:pt idx="1882">
                  <c:v>17.18</c:v>
                </c:pt>
                <c:pt idx="1883">
                  <c:v>15.52</c:v>
                </c:pt>
                <c:pt idx="1884">
                  <c:v>14.04</c:v>
                </c:pt>
                <c:pt idx="1885">
                  <c:v>12.74</c:v>
                </c:pt>
                <c:pt idx="1886">
                  <c:v>11.47</c:v>
                </c:pt>
                <c:pt idx="1887">
                  <c:v>10.210000000000001</c:v>
                </c:pt>
                <c:pt idx="1888">
                  <c:v>9.0399999999999991</c:v>
                </c:pt>
                <c:pt idx="1889">
                  <c:v>7.97</c:v>
                </c:pt>
                <c:pt idx="1890">
                  <c:v>6.94</c:v>
                </c:pt>
                <c:pt idx="1891">
                  <c:v>5.81</c:v>
                </c:pt>
                <c:pt idx="1892">
                  <c:v>4.63</c:v>
                </c:pt>
                <c:pt idx="1893">
                  <c:v>3.45</c:v>
                </c:pt>
                <c:pt idx="1894">
                  <c:v>2.36</c:v>
                </c:pt>
                <c:pt idx="1895">
                  <c:v>1.42</c:v>
                </c:pt>
                <c:pt idx="1896">
                  <c:v>0.62</c:v>
                </c:pt>
                <c:pt idx="1897">
                  <c:v>-7.0000000000000007E-2</c:v>
                </c:pt>
                <c:pt idx="1898">
                  <c:v>-0.78</c:v>
                </c:pt>
                <c:pt idx="1899">
                  <c:v>-1.61</c:v>
                </c:pt>
                <c:pt idx="1900">
                  <c:v>-2.54</c:v>
                </c:pt>
                <c:pt idx="1901">
                  <c:v>-3.49</c:v>
                </c:pt>
                <c:pt idx="1902">
                  <c:v>-4.43</c:v>
                </c:pt>
                <c:pt idx="1903">
                  <c:v>-5.35</c:v>
                </c:pt>
                <c:pt idx="1904">
                  <c:v>-6.21</c:v>
                </c:pt>
                <c:pt idx="1905">
                  <c:v>-7.04</c:v>
                </c:pt>
                <c:pt idx="1906">
                  <c:v>-7.86</c:v>
                </c:pt>
                <c:pt idx="1907">
                  <c:v>-8.5299999999999994</c:v>
                </c:pt>
                <c:pt idx="1908">
                  <c:v>-9.02</c:v>
                </c:pt>
                <c:pt idx="1909">
                  <c:v>-9.36</c:v>
                </c:pt>
                <c:pt idx="1910">
                  <c:v>-9.5399999999999991</c:v>
                </c:pt>
                <c:pt idx="1911">
                  <c:v>-9.6199999999999992</c:v>
                </c:pt>
                <c:pt idx="1912">
                  <c:v>-9.6199999999999992</c:v>
                </c:pt>
                <c:pt idx="1913">
                  <c:v>-9.59</c:v>
                </c:pt>
                <c:pt idx="1914">
                  <c:v>-9.3800000000000008</c:v>
                </c:pt>
                <c:pt idx="1915">
                  <c:v>-8.94</c:v>
                </c:pt>
                <c:pt idx="1916">
                  <c:v>-8.25</c:v>
                </c:pt>
                <c:pt idx="1917">
                  <c:v>-7.49</c:v>
                </c:pt>
                <c:pt idx="1918">
                  <c:v>-6.8</c:v>
                </c:pt>
                <c:pt idx="1919">
                  <c:v>-6.31</c:v>
                </c:pt>
                <c:pt idx="1920">
                  <c:v>-6.1</c:v>
                </c:pt>
                <c:pt idx="1921">
                  <c:v>-6.12</c:v>
                </c:pt>
                <c:pt idx="1922">
                  <c:v>-6.33</c:v>
                </c:pt>
                <c:pt idx="1923">
                  <c:v>-6.66</c:v>
                </c:pt>
                <c:pt idx="1924">
                  <c:v>-6.99</c:v>
                </c:pt>
                <c:pt idx="1925">
                  <c:v>-7.27</c:v>
                </c:pt>
                <c:pt idx="1926">
                  <c:v>-7.52</c:v>
                </c:pt>
                <c:pt idx="1927">
                  <c:v>-7.7</c:v>
                </c:pt>
                <c:pt idx="1928">
                  <c:v>-7.64</c:v>
                </c:pt>
                <c:pt idx="1929">
                  <c:v>-7.77</c:v>
                </c:pt>
                <c:pt idx="1930">
                  <c:v>-7.93</c:v>
                </c:pt>
                <c:pt idx="1931">
                  <c:v>-8.14</c:v>
                </c:pt>
                <c:pt idx="1932">
                  <c:v>-8.15</c:v>
                </c:pt>
                <c:pt idx="1933">
                  <c:v>-8.0500000000000007</c:v>
                </c:pt>
                <c:pt idx="1934">
                  <c:v>-7.89</c:v>
                </c:pt>
                <c:pt idx="1935">
                  <c:v>-7.58</c:v>
                </c:pt>
                <c:pt idx="1936">
                  <c:v>-7.14</c:v>
                </c:pt>
                <c:pt idx="1937">
                  <c:v>-6.62</c:v>
                </c:pt>
                <c:pt idx="1938">
                  <c:v>-6.1</c:v>
                </c:pt>
                <c:pt idx="1939">
                  <c:v>-5.61</c:v>
                </c:pt>
                <c:pt idx="1940">
                  <c:v>-5.19</c:v>
                </c:pt>
                <c:pt idx="1941">
                  <c:v>-4.8899999999999997</c:v>
                </c:pt>
                <c:pt idx="1942">
                  <c:v>-4.72</c:v>
                </c:pt>
                <c:pt idx="1943">
                  <c:v>-4.54</c:v>
                </c:pt>
                <c:pt idx="1944">
                  <c:v>-4.3899999999999997</c:v>
                </c:pt>
                <c:pt idx="1945">
                  <c:v>-4.41</c:v>
                </c:pt>
                <c:pt idx="1946">
                  <c:v>-4.38</c:v>
                </c:pt>
                <c:pt idx="1947">
                  <c:v>-4.21</c:v>
                </c:pt>
                <c:pt idx="1948">
                  <c:v>-4.0599999999999996</c:v>
                </c:pt>
                <c:pt idx="1949">
                  <c:v>-3.92</c:v>
                </c:pt>
                <c:pt idx="1950">
                  <c:v>-3.78</c:v>
                </c:pt>
                <c:pt idx="1951">
                  <c:v>-3.62</c:v>
                </c:pt>
                <c:pt idx="1952">
                  <c:v>-3.41</c:v>
                </c:pt>
                <c:pt idx="1953">
                  <c:v>-3.12</c:v>
                </c:pt>
                <c:pt idx="1954">
                  <c:v>-3.01</c:v>
                </c:pt>
                <c:pt idx="1955">
                  <c:v>-3.13</c:v>
                </c:pt>
                <c:pt idx="1956">
                  <c:v>-3.47</c:v>
                </c:pt>
                <c:pt idx="1957">
                  <c:v>-3.93</c:v>
                </c:pt>
                <c:pt idx="1958">
                  <c:v>-4.45</c:v>
                </c:pt>
                <c:pt idx="1959">
                  <c:v>-4.8499999999999996</c:v>
                </c:pt>
                <c:pt idx="1960">
                  <c:v>-5.01</c:v>
                </c:pt>
                <c:pt idx="1961">
                  <c:v>-4.92</c:v>
                </c:pt>
                <c:pt idx="1962">
                  <c:v>-4.53</c:v>
                </c:pt>
                <c:pt idx="1963">
                  <c:v>-3.8</c:v>
                </c:pt>
                <c:pt idx="1964">
                  <c:v>-2.79</c:v>
                </c:pt>
                <c:pt idx="1965">
                  <c:v>-1.56</c:v>
                </c:pt>
                <c:pt idx="1966">
                  <c:v>-0.05</c:v>
                </c:pt>
                <c:pt idx="1967">
                  <c:v>1.63</c:v>
                </c:pt>
                <c:pt idx="1968">
                  <c:v>3.43</c:v>
                </c:pt>
                <c:pt idx="1969">
                  <c:v>5.26</c:v>
                </c:pt>
                <c:pt idx="1970">
                  <c:v>7.06</c:v>
                </c:pt>
                <c:pt idx="1971">
                  <c:v>8.84</c:v>
                </c:pt>
                <c:pt idx="1972">
                  <c:v>10.67</c:v>
                </c:pt>
                <c:pt idx="1973">
                  <c:v>12.53</c:v>
                </c:pt>
                <c:pt idx="1974">
                  <c:v>14.48</c:v>
                </c:pt>
                <c:pt idx="1975">
                  <c:v>16.600000000000001</c:v>
                </c:pt>
                <c:pt idx="1976">
                  <c:v>18.89</c:v>
                </c:pt>
                <c:pt idx="1977">
                  <c:v>21.25</c:v>
                </c:pt>
                <c:pt idx="1978">
                  <c:v>23.63</c:v>
                </c:pt>
                <c:pt idx="1979">
                  <c:v>25.99</c:v>
                </c:pt>
                <c:pt idx="1980">
                  <c:v>28.21</c:v>
                </c:pt>
                <c:pt idx="1981">
                  <c:v>30.28</c:v>
                </c:pt>
                <c:pt idx="1982">
                  <c:v>32.200000000000003</c:v>
                </c:pt>
                <c:pt idx="1983">
                  <c:v>34</c:v>
                </c:pt>
                <c:pt idx="1984">
                  <c:v>35.799999999999997</c:v>
                </c:pt>
                <c:pt idx="1985">
                  <c:v>37.76</c:v>
                </c:pt>
                <c:pt idx="1986">
                  <c:v>39.93</c:v>
                </c:pt>
                <c:pt idx="1987">
                  <c:v>42.3</c:v>
                </c:pt>
                <c:pt idx="1988">
                  <c:v>44.76</c:v>
                </c:pt>
                <c:pt idx="1989">
                  <c:v>47.32</c:v>
                </c:pt>
                <c:pt idx="1990">
                  <c:v>49.94</c:v>
                </c:pt>
                <c:pt idx="1991">
                  <c:v>52.38</c:v>
                </c:pt>
                <c:pt idx="1992">
                  <c:v>54.65</c:v>
                </c:pt>
                <c:pt idx="1993">
                  <c:v>56.81</c:v>
                </c:pt>
                <c:pt idx="1994">
                  <c:v>58.81</c:v>
                </c:pt>
                <c:pt idx="1995">
                  <c:v>60.65</c:v>
                </c:pt>
                <c:pt idx="1996">
                  <c:v>62.47</c:v>
                </c:pt>
                <c:pt idx="1997">
                  <c:v>64.349999999999994</c:v>
                </c:pt>
                <c:pt idx="1998">
                  <c:v>66.3</c:v>
                </c:pt>
                <c:pt idx="1999">
                  <c:v>68.239999999999995</c:v>
                </c:pt>
                <c:pt idx="2000">
                  <c:v>70.14</c:v>
                </c:pt>
                <c:pt idx="2001">
                  <c:v>71.91</c:v>
                </c:pt>
                <c:pt idx="2002">
                  <c:v>73.540000000000006</c:v>
                </c:pt>
                <c:pt idx="2003">
                  <c:v>75.03</c:v>
                </c:pt>
                <c:pt idx="2004">
                  <c:v>76.400000000000006</c:v>
                </c:pt>
                <c:pt idx="2005">
                  <c:v>77.62</c:v>
                </c:pt>
                <c:pt idx="2006">
                  <c:v>78.64</c:v>
                </c:pt>
                <c:pt idx="2007">
                  <c:v>79.430000000000007</c:v>
                </c:pt>
                <c:pt idx="2008">
                  <c:v>80.11</c:v>
                </c:pt>
                <c:pt idx="2009">
                  <c:v>80.739999999999995</c:v>
                </c:pt>
                <c:pt idx="2010">
                  <c:v>81.25</c:v>
                </c:pt>
                <c:pt idx="2011">
                  <c:v>81.75</c:v>
                </c:pt>
                <c:pt idx="2012">
                  <c:v>82.06</c:v>
                </c:pt>
                <c:pt idx="2013">
                  <c:v>82.25</c:v>
                </c:pt>
                <c:pt idx="2014">
                  <c:v>82.3</c:v>
                </c:pt>
                <c:pt idx="2015">
                  <c:v>82.17</c:v>
                </c:pt>
                <c:pt idx="2016">
                  <c:v>81.87</c:v>
                </c:pt>
                <c:pt idx="2017">
                  <c:v>81.41</c:v>
                </c:pt>
                <c:pt idx="2018">
                  <c:v>81.23</c:v>
                </c:pt>
                <c:pt idx="2019">
                  <c:v>82.04</c:v>
                </c:pt>
                <c:pt idx="2020">
                  <c:v>81.99</c:v>
                </c:pt>
                <c:pt idx="2021">
                  <c:v>81.290000000000006</c:v>
                </c:pt>
                <c:pt idx="2022">
                  <c:v>80.599999999999994</c:v>
                </c:pt>
                <c:pt idx="2023">
                  <c:v>80.180000000000007</c:v>
                </c:pt>
                <c:pt idx="2024">
                  <c:v>79.77</c:v>
                </c:pt>
                <c:pt idx="2025">
                  <c:v>79.33</c:v>
                </c:pt>
                <c:pt idx="2026">
                  <c:v>78.94</c:v>
                </c:pt>
                <c:pt idx="2027">
                  <c:v>78.06</c:v>
                </c:pt>
                <c:pt idx="2028">
                  <c:v>77.540000000000006</c:v>
                </c:pt>
                <c:pt idx="2029">
                  <c:v>77.150000000000006</c:v>
                </c:pt>
                <c:pt idx="2030">
                  <c:v>76.760000000000005</c:v>
                </c:pt>
                <c:pt idx="2031">
                  <c:v>76.45</c:v>
                </c:pt>
                <c:pt idx="2032">
                  <c:v>76.180000000000007</c:v>
                </c:pt>
                <c:pt idx="2033">
                  <c:v>75.95</c:v>
                </c:pt>
                <c:pt idx="2034">
                  <c:v>75.66</c:v>
                </c:pt>
                <c:pt idx="2035">
                  <c:v>75.319999999999993</c:v>
                </c:pt>
                <c:pt idx="2036">
                  <c:v>74.900000000000006</c:v>
                </c:pt>
                <c:pt idx="2037">
                  <c:v>74.400000000000006</c:v>
                </c:pt>
                <c:pt idx="2038">
                  <c:v>73.84</c:v>
                </c:pt>
                <c:pt idx="2039">
                  <c:v>73.209999999999994</c:v>
                </c:pt>
                <c:pt idx="2040">
                  <c:v>72.540000000000006</c:v>
                </c:pt>
                <c:pt idx="2041">
                  <c:v>71.83</c:v>
                </c:pt>
                <c:pt idx="2042">
                  <c:v>71.12</c:v>
                </c:pt>
                <c:pt idx="2043">
                  <c:v>70.319999999999993</c:v>
                </c:pt>
                <c:pt idx="2044">
                  <c:v>69.459999999999994</c:v>
                </c:pt>
                <c:pt idx="2045">
                  <c:v>68.52</c:v>
                </c:pt>
                <c:pt idx="2046">
                  <c:v>67.569999999999993</c:v>
                </c:pt>
                <c:pt idx="2047">
                  <c:v>66.61</c:v>
                </c:pt>
                <c:pt idx="2048">
                  <c:v>65.709999999999994</c:v>
                </c:pt>
                <c:pt idx="2049">
                  <c:v>64.89</c:v>
                </c:pt>
                <c:pt idx="2050">
                  <c:v>64.260000000000005</c:v>
                </c:pt>
                <c:pt idx="2051">
                  <c:v>63.8</c:v>
                </c:pt>
                <c:pt idx="2052">
                  <c:v>63.55</c:v>
                </c:pt>
                <c:pt idx="2053">
                  <c:v>63.7</c:v>
                </c:pt>
                <c:pt idx="2054">
                  <c:v>64.2</c:v>
                </c:pt>
                <c:pt idx="2055">
                  <c:v>65</c:v>
                </c:pt>
                <c:pt idx="2056">
                  <c:v>66.02</c:v>
                </c:pt>
                <c:pt idx="2057">
                  <c:v>67</c:v>
                </c:pt>
                <c:pt idx="2058">
                  <c:v>67.63</c:v>
                </c:pt>
                <c:pt idx="2059">
                  <c:v>67.83</c:v>
                </c:pt>
                <c:pt idx="2060">
                  <c:v>67.56</c:v>
                </c:pt>
                <c:pt idx="2061">
                  <c:v>66.72</c:v>
                </c:pt>
                <c:pt idx="2062">
                  <c:v>65.569999999999993</c:v>
                </c:pt>
                <c:pt idx="2063">
                  <c:v>64.27</c:v>
                </c:pt>
                <c:pt idx="2064">
                  <c:v>62.95</c:v>
                </c:pt>
                <c:pt idx="2065">
                  <c:v>61.61</c:v>
                </c:pt>
                <c:pt idx="2066">
                  <c:v>60.24</c:v>
                </c:pt>
                <c:pt idx="2067">
                  <c:v>58.89</c:v>
                </c:pt>
                <c:pt idx="2068">
                  <c:v>57.53</c:v>
                </c:pt>
                <c:pt idx="2069">
                  <c:v>56.05</c:v>
                </c:pt>
                <c:pt idx="2070">
                  <c:v>54.49</c:v>
                </c:pt>
                <c:pt idx="2071">
                  <c:v>52.86</c:v>
                </c:pt>
                <c:pt idx="2072">
                  <c:v>51.28</c:v>
                </c:pt>
                <c:pt idx="2073">
                  <c:v>49.7</c:v>
                </c:pt>
                <c:pt idx="2074">
                  <c:v>48.07</c:v>
                </c:pt>
                <c:pt idx="2075">
                  <c:v>46.35</c:v>
                </c:pt>
                <c:pt idx="2076">
                  <c:v>44.49</c:v>
                </c:pt>
                <c:pt idx="2077">
                  <c:v>42.55</c:v>
                </c:pt>
                <c:pt idx="2078">
                  <c:v>40.5</c:v>
                </c:pt>
                <c:pt idx="2079">
                  <c:v>38.56</c:v>
                </c:pt>
                <c:pt idx="2080">
                  <c:v>36.86</c:v>
                </c:pt>
                <c:pt idx="2081">
                  <c:v>35.090000000000003</c:v>
                </c:pt>
                <c:pt idx="2082">
                  <c:v>33.49</c:v>
                </c:pt>
                <c:pt idx="2083">
                  <c:v>31.9</c:v>
                </c:pt>
                <c:pt idx="2084">
                  <c:v>30.49</c:v>
                </c:pt>
                <c:pt idx="2085">
                  <c:v>29.29</c:v>
                </c:pt>
                <c:pt idx="2086">
                  <c:v>28.14</c:v>
                </c:pt>
                <c:pt idx="2087">
                  <c:v>26.91</c:v>
                </c:pt>
                <c:pt idx="2088">
                  <c:v>25.53</c:v>
                </c:pt>
                <c:pt idx="2089">
                  <c:v>24.05</c:v>
                </c:pt>
                <c:pt idx="2090">
                  <c:v>22.58</c:v>
                </c:pt>
                <c:pt idx="2091">
                  <c:v>21.16</c:v>
                </c:pt>
                <c:pt idx="2092">
                  <c:v>19.8</c:v>
                </c:pt>
                <c:pt idx="2093">
                  <c:v>18.510000000000002</c:v>
                </c:pt>
                <c:pt idx="2094">
                  <c:v>17.190000000000001</c:v>
                </c:pt>
                <c:pt idx="2095">
                  <c:v>15.92</c:v>
                </c:pt>
                <c:pt idx="2096">
                  <c:v>14.7</c:v>
                </c:pt>
                <c:pt idx="2097">
                  <c:v>13.44</c:v>
                </c:pt>
                <c:pt idx="2098">
                  <c:v>12.14</c:v>
                </c:pt>
                <c:pt idx="2099">
                  <c:v>10.83</c:v>
                </c:pt>
                <c:pt idx="2100">
                  <c:v>9.6199999999999992</c:v>
                </c:pt>
                <c:pt idx="2101">
                  <c:v>8.61</c:v>
                </c:pt>
                <c:pt idx="2102">
                  <c:v>7.75</c:v>
                </c:pt>
                <c:pt idx="2103">
                  <c:v>6.92</c:v>
                </c:pt>
                <c:pt idx="2104">
                  <c:v>5.91</c:v>
                </c:pt>
                <c:pt idx="2105">
                  <c:v>4.7</c:v>
                </c:pt>
                <c:pt idx="2106">
                  <c:v>3.34</c:v>
                </c:pt>
                <c:pt idx="2107">
                  <c:v>1.98</c:v>
                </c:pt>
                <c:pt idx="2108">
                  <c:v>0.78</c:v>
                </c:pt>
                <c:pt idx="2109">
                  <c:v>-0.18</c:v>
                </c:pt>
                <c:pt idx="2110">
                  <c:v>-0.86</c:v>
                </c:pt>
                <c:pt idx="2111">
                  <c:v>-1.31</c:v>
                </c:pt>
                <c:pt idx="2112">
                  <c:v>-1.71</c:v>
                </c:pt>
                <c:pt idx="2113">
                  <c:v>-2.14</c:v>
                </c:pt>
                <c:pt idx="2114">
                  <c:v>-2.59</c:v>
                </c:pt>
                <c:pt idx="2115">
                  <c:v>-2.91</c:v>
                </c:pt>
                <c:pt idx="2116">
                  <c:v>-3.06</c:v>
                </c:pt>
                <c:pt idx="2117">
                  <c:v>-3.09</c:v>
                </c:pt>
                <c:pt idx="2118">
                  <c:v>-2.94</c:v>
                </c:pt>
                <c:pt idx="2119">
                  <c:v>-2.72</c:v>
                </c:pt>
                <c:pt idx="2120">
                  <c:v>-2.59</c:v>
                </c:pt>
                <c:pt idx="2121">
                  <c:v>-2.67</c:v>
                </c:pt>
                <c:pt idx="2122">
                  <c:v>-2.92</c:v>
                </c:pt>
                <c:pt idx="2123">
                  <c:v>-3.32</c:v>
                </c:pt>
                <c:pt idx="2124">
                  <c:v>-3.83</c:v>
                </c:pt>
                <c:pt idx="2125">
                  <c:v>-4.34</c:v>
                </c:pt>
                <c:pt idx="2126">
                  <c:v>-4.79</c:v>
                </c:pt>
                <c:pt idx="2127">
                  <c:v>-5.14</c:v>
                </c:pt>
                <c:pt idx="2128">
                  <c:v>-5.39</c:v>
                </c:pt>
                <c:pt idx="2129">
                  <c:v>-5.67</c:v>
                </c:pt>
                <c:pt idx="2130">
                  <c:v>-5.76</c:v>
                </c:pt>
                <c:pt idx="2131">
                  <c:v>-5.79</c:v>
                </c:pt>
                <c:pt idx="2132">
                  <c:v>-5.93</c:v>
                </c:pt>
                <c:pt idx="2133">
                  <c:v>-6.14</c:v>
                </c:pt>
                <c:pt idx="2134">
                  <c:v>-6.12</c:v>
                </c:pt>
                <c:pt idx="2135">
                  <c:v>-5.74</c:v>
                </c:pt>
                <c:pt idx="2136">
                  <c:v>-5.38</c:v>
                </c:pt>
                <c:pt idx="2137">
                  <c:v>-5.24</c:v>
                </c:pt>
                <c:pt idx="2138">
                  <c:v>-5.19</c:v>
                </c:pt>
                <c:pt idx="2139">
                  <c:v>-5.0599999999999996</c:v>
                </c:pt>
                <c:pt idx="2140">
                  <c:v>-4.88</c:v>
                </c:pt>
                <c:pt idx="2141">
                  <c:v>-4.6399999999999997</c:v>
                </c:pt>
                <c:pt idx="2142">
                  <c:v>-4.3499999999999996</c:v>
                </c:pt>
                <c:pt idx="2143">
                  <c:v>-3.98</c:v>
                </c:pt>
                <c:pt idx="2144">
                  <c:v>-3.5</c:v>
                </c:pt>
                <c:pt idx="2145">
                  <c:v>-2.93</c:v>
                </c:pt>
                <c:pt idx="2146">
                  <c:v>-2.31</c:v>
                </c:pt>
                <c:pt idx="2147">
                  <c:v>-1.67</c:v>
                </c:pt>
                <c:pt idx="2148">
                  <c:v>-1</c:v>
                </c:pt>
                <c:pt idx="2149">
                  <c:v>-0.31</c:v>
                </c:pt>
                <c:pt idx="2150">
                  <c:v>0.37</c:v>
                </c:pt>
                <c:pt idx="2151">
                  <c:v>0.98</c:v>
                </c:pt>
                <c:pt idx="2152">
                  <c:v>1.47</c:v>
                </c:pt>
                <c:pt idx="2153">
                  <c:v>1.81</c:v>
                </c:pt>
                <c:pt idx="2154">
                  <c:v>2.0099999999999998</c:v>
                </c:pt>
                <c:pt idx="2155">
                  <c:v>2.16</c:v>
                </c:pt>
                <c:pt idx="2156">
                  <c:v>2.35</c:v>
                </c:pt>
                <c:pt idx="2157">
                  <c:v>2.77</c:v>
                </c:pt>
                <c:pt idx="2158">
                  <c:v>3.39</c:v>
                </c:pt>
                <c:pt idx="2159">
                  <c:v>4.22</c:v>
                </c:pt>
                <c:pt idx="2160">
                  <c:v>5.22</c:v>
                </c:pt>
                <c:pt idx="2161">
                  <c:v>6.24</c:v>
                </c:pt>
                <c:pt idx="2162">
                  <c:v>7.16</c:v>
                </c:pt>
                <c:pt idx="2163">
                  <c:v>7.9</c:v>
                </c:pt>
                <c:pt idx="2164">
                  <c:v>8.49</c:v>
                </c:pt>
                <c:pt idx="2165">
                  <c:v>9.08</c:v>
                </c:pt>
                <c:pt idx="2166">
                  <c:v>9.86</c:v>
                </c:pt>
                <c:pt idx="2167">
                  <c:v>10.97</c:v>
                </c:pt>
                <c:pt idx="2168">
                  <c:v>12.51</c:v>
                </c:pt>
                <c:pt idx="2169">
                  <c:v>14.5</c:v>
                </c:pt>
                <c:pt idx="2170">
                  <c:v>16.86</c:v>
                </c:pt>
                <c:pt idx="2171">
                  <c:v>19.45</c:v>
                </c:pt>
                <c:pt idx="2172">
                  <c:v>21.87</c:v>
                </c:pt>
                <c:pt idx="2173">
                  <c:v>24.01</c:v>
                </c:pt>
                <c:pt idx="2174">
                  <c:v>25.89</c:v>
                </c:pt>
                <c:pt idx="2175">
                  <c:v>27.73</c:v>
                </c:pt>
                <c:pt idx="2176">
                  <c:v>29.73</c:v>
                </c:pt>
                <c:pt idx="2177">
                  <c:v>32.03</c:v>
                </c:pt>
                <c:pt idx="2178">
                  <c:v>34.64</c:v>
                </c:pt>
                <c:pt idx="2179">
                  <c:v>37.39</c:v>
                </c:pt>
                <c:pt idx="2180">
                  <c:v>40.01</c:v>
                </c:pt>
                <c:pt idx="2181">
                  <c:v>42.34</c:v>
                </c:pt>
                <c:pt idx="2182">
                  <c:v>44.41</c:v>
                </c:pt>
                <c:pt idx="2183">
                  <c:v>46.29</c:v>
                </c:pt>
                <c:pt idx="2184">
                  <c:v>48.23</c:v>
                </c:pt>
                <c:pt idx="2185">
                  <c:v>50.33</c:v>
                </c:pt>
                <c:pt idx="2186">
                  <c:v>52.63</c:v>
                </c:pt>
                <c:pt idx="2187">
                  <c:v>55.01</c:v>
                </c:pt>
                <c:pt idx="2188">
                  <c:v>57.33</c:v>
                </c:pt>
                <c:pt idx="2189">
                  <c:v>59.44</c:v>
                </c:pt>
                <c:pt idx="2190">
                  <c:v>61.28</c:v>
                </c:pt>
                <c:pt idx="2191">
                  <c:v>62.83</c:v>
                </c:pt>
                <c:pt idx="2192">
                  <c:v>64.23</c:v>
                </c:pt>
                <c:pt idx="2193">
                  <c:v>65.58</c:v>
                </c:pt>
                <c:pt idx="2194">
                  <c:v>67.05</c:v>
                </c:pt>
                <c:pt idx="2195">
                  <c:v>68.73</c:v>
                </c:pt>
                <c:pt idx="2196">
                  <c:v>70.650000000000006</c:v>
                </c:pt>
                <c:pt idx="2197">
                  <c:v>72.7</c:v>
                </c:pt>
                <c:pt idx="2198">
                  <c:v>74.81</c:v>
                </c:pt>
                <c:pt idx="2199">
                  <c:v>76.790000000000006</c:v>
                </c:pt>
                <c:pt idx="2200">
                  <c:v>78.58</c:v>
                </c:pt>
                <c:pt idx="2201">
                  <c:v>80.11</c:v>
                </c:pt>
                <c:pt idx="2202">
                  <c:v>81.39</c:v>
                </c:pt>
                <c:pt idx="2203">
                  <c:v>82.42</c:v>
                </c:pt>
                <c:pt idx="2204">
                  <c:v>83.18</c:v>
                </c:pt>
                <c:pt idx="2205">
                  <c:v>83.7</c:v>
                </c:pt>
                <c:pt idx="2206">
                  <c:v>84.19</c:v>
                </c:pt>
                <c:pt idx="2207">
                  <c:v>85.53</c:v>
                </c:pt>
                <c:pt idx="2208">
                  <c:v>86.15</c:v>
                </c:pt>
                <c:pt idx="2209">
                  <c:v>85.99</c:v>
                </c:pt>
                <c:pt idx="2210">
                  <c:v>85.6</c:v>
                </c:pt>
                <c:pt idx="2211">
                  <c:v>85.28</c:v>
                </c:pt>
                <c:pt idx="2212">
                  <c:v>84.9</c:v>
                </c:pt>
                <c:pt idx="2213">
                  <c:v>84.25</c:v>
                </c:pt>
                <c:pt idx="2214">
                  <c:v>83.39</c:v>
                </c:pt>
                <c:pt idx="2215">
                  <c:v>82.31</c:v>
                </c:pt>
                <c:pt idx="2216">
                  <c:v>81.39</c:v>
                </c:pt>
                <c:pt idx="2217">
                  <c:v>80.31</c:v>
                </c:pt>
                <c:pt idx="2218">
                  <c:v>79.290000000000006</c:v>
                </c:pt>
                <c:pt idx="2219">
                  <c:v>78.489999999999995</c:v>
                </c:pt>
                <c:pt idx="2220">
                  <c:v>77.67</c:v>
                </c:pt>
                <c:pt idx="2221">
                  <c:v>76.959999999999994</c:v>
                </c:pt>
                <c:pt idx="2222">
                  <c:v>76.33</c:v>
                </c:pt>
                <c:pt idx="2223">
                  <c:v>75.849999999999994</c:v>
                </c:pt>
                <c:pt idx="2224">
                  <c:v>75.52</c:v>
                </c:pt>
                <c:pt idx="2225">
                  <c:v>75.34</c:v>
                </c:pt>
                <c:pt idx="2226">
                  <c:v>75.19</c:v>
                </c:pt>
                <c:pt idx="2227">
                  <c:v>75.05</c:v>
                </c:pt>
                <c:pt idx="2228">
                  <c:v>74.790000000000006</c:v>
                </c:pt>
                <c:pt idx="2229">
                  <c:v>74.38</c:v>
                </c:pt>
                <c:pt idx="2230">
                  <c:v>73.849999999999994</c:v>
                </c:pt>
                <c:pt idx="2231">
                  <c:v>73.16</c:v>
                </c:pt>
                <c:pt idx="2232">
                  <c:v>72.37</c:v>
                </c:pt>
                <c:pt idx="2233">
                  <c:v>71.459999999999994</c:v>
                </c:pt>
                <c:pt idx="2234">
                  <c:v>70.510000000000005</c:v>
                </c:pt>
                <c:pt idx="2235">
                  <c:v>69.53</c:v>
                </c:pt>
                <c:pt idx="2236">
                  <c:v>68.52</c:v>
                </c:pt>
                <c:pt idx="2237">
                  <c:v>67.47</c:v>
                </c:pt>
                <c:pt idx="2238">
                  <c:v>66.400000000000006</c:v>
                </c:pt>
                <c:pt idx="2239">
                  <c:v>65.260000000000005</c:v>
                </c:pt>
                <c:pt idx="2240">
                  <c:v>64.14</c:v>
                </c:pt>
                <c:pt idx="2241">
                  <c:v>63.03</c:v>
                </c:pt>
                <c:pt idx="2242">
                  <c:v>61.96</c:v>
                </c:pt>
                <c:pt idx="2243">
                  <c:v>60.9</c:v>
                </c:pt>
                <c:pt idx="2244">
                  <c:v>59.79</c:v>
                </c:pt>
                <c:pt idx="2245">
                  <c:v>58.66</c:v>
                </c:pt>
                <c:pt idx="2246">
                  <c:v>57.51</c:v>
                </c:pt>
                <c:pt idx="2247">
                  <c:v>56.31</c:v>
                </c:pt>
                <c:pt idx="2248">
                  <c:v>55.07</c:v>
                </c:pt>
                <c:pt idx="2249">
                  <c:v>53.79</c:v>
                </c:pt>
                <c:pt idx="2250">
                  <c:v>52.46</c:v>
                </c:pt>
                <c:pt idx="2251">
                  <c:v>51.06</c:v>
                </c:pt>
                <c:pt idx="2252">
                  <c:v>49.65</c:v>
                </c:pt>
                <c:pt idx="2253">
                  <c:v>48.36</c:v>
                </c:pt>
                <c:pt idx="2254">
                  <c:v>47.17</c:v>
                </c:pt>
                <c:pt idx="2255">
                  <c:v>45.99</c:v>
                </c:pt>
                <c:pt idx="2256">
                  <c:v>44.64</c:v>
                </c:pt>
                <c:pt idx="2257">
                  <c:v>43.08</c:v>
                </c:pt>
                <c:pt idx="2258">
                  <c:v>41.34</c:v>
                </c:pt>
                <c:pt idx="2259">
                  <c:v>39.64</c:v>
                </c:pt>
                <c:pt idx="2260">
                  <c:v>38.090000000000003</c:v>
                </c:pt>
                <c:pt idx="2261">
                  <c:v>36.78</c:v>
                </c:pt>
                <c:pt idx="2262">
                  <c:v>35.69</c:v>
                </c:pt>
                <c:pt idx="2263">
                  <c:v>34.659999999999997</c:v>
                </c:pt>
                <c:pt idx="2264">
                  <c:v>33.340000000000003</c:v>
                </c:pt>
                <c:pt idx="2265">
                  <c:v>31.73</c:v>
                </c:pt>
                <c:pt idx="2266">
                  <c:v>29.87</c:v>
                </c:pt>
                <c:pt idx="2267">
                  <c:v>28.02</c:v>
                </c:pt>
                <c:pt idx="2268">
                  <c:v>26.29</c:v>
                </c:pt>
                <c:pt idx="2269">
                  <c:v>24.75</c:v>
                </c:pt>
                <c:pt idx="2270">
                  <c:v>23.38</c:v>
                </c:pt>
                <c:pt idx="2271">
                  <c:v>22.13</c:v>
                </c:pt>
                <c:pt idx="2272">
                  <c:v>20.91</c:v>
                </c:pt>
                <c:pt idx="2273">
                  <c:v>19.649999999999999</c:v>
                </c:pt>
                <c:pt idx="2274">
                  <c:v>18.3</c:v>
                </c:pt>
                <c:pt idx="2275">
                  <c:v>16.88</c:v>
                </c:pt>
                <c:pt idx="2276">
                  <c:v>15.38</c:v>
                </c:pt>
                <c:pt idx="2277">
                  <c:v>13.85</c:v>
                </c:pt>
                <c:pt idx="2278">
                  <c:v>12.3</c:v>
                </c:pt>
                <c:pt idx="2279">
                  <c:v>10.78</c:v>
                </c:pt>
                <c:pt idx="2280">
                  <c:v>9.32</c:v>
                </c:pt>
                <c:pt idx="2281">
                  <c:v>7.92</c:v>
                </c:pt>
                <c:pt idx="2282">
                  <c:v>6.59</c:v>
                </c:pt>
                <c:pt idx="2283">
                  <c:v>5.25</c:v>
                </c:pt>
                <c:pt idx="2284">
                  <c:v>3.94</c:v>
                </c:pt>
                <c:pt idx="2285">
                  <c:v>2.71</c:v>
                </c:pt>
                <c:pt idx="2286">
                  <c:v>1.55</c:v>
                </c:pt>
                <c:pt idx="2287">
                  <c:v>0.45</c:v>
                </c:pt>
                <c:pt idx="2288">
                  <c:v>-0.57999999999999996</c:v>
                </c:pt>
                <c:pt idx="2289">
                  <c:v>-1.52</c:v>
                </c:pt>
                <c:pt idx="2290">
                  <c:v>-2.38</c:v>
                </c:pt>
                <c:pt idx="2291">
                  <c:v>-3.17</c:v>
                </c:pt>
                <c:pt idx="2292">
                  <c:v>-3.83</c:v>
                </c:pt>
                <c:pt idx="2293">
                  <c:v>-4.45</c:v>
                </c:pt>
                <c:pt idx="2294">
                  <c:v>-5.04</c:v>
                </c:pt>
                <c:pt idx="2295">
                  <c:v>-5.56</c:v>
                </c:pt>
                <c:pt idx="2296">
                  <c:v>-5.97</c:v>
                </c:pt>
                <c:pt idx="2297">
                  <c:v>-6.28</c:v>
                </c:pt>
                <c:pt idx="2298">
                  <c:v>-6.47</c:v>
                </c:pt>
                <c:pt idx="2299">
                  <c:v>-6.57</c:v>
                </c:pt>
                <c:pt idx="2300">
                  <c:v>-6.59</c:v>
                </c:pt>
                <c:pt idx="2301">
                  <c:v>-6.6</c:v>
                </c:pt>
                <c:pt idx="2302">
                  <c:v>-6.63</c:v>
                </c:pt>
                <c:pt idx="2303">
                  <c:v>-6.75</c:v>
                </c:pt>
                <c:pt idx="2304">
                  <c:v>-6.9</c:v>
                </c:pt>
                <c:pt idx="2305">
                  <c:v>-7.14</c:v>
                </c:pt>
                <c:pt idx="2306">
                  <c:v>-7.35</c:v>
                </c:pt>
                <c:pt idx="2307">
                  <c:v>-7.52</c:v>
                </c:pt>
                <c:pt idx="2308">
                  <c:v>-7.65</c:v>
                </c:pt>
                <c:pt idx="2309">
                  <c:v>-7.77</c:v>
                </c:pt>
                <c:pt idx="2310">
                  <c:v>-7.87</c:v>
                </c:pt>
                <c:pt idx="2311">
                  <c:v>-7.97</c:v>
                </c:pt>
                <c:pt idx="2312">
                  <c:v>-8.0299999999999994</c:v>
                </c:pt>
                <c:pt idx="2313">
                  <c:v>-8.01</c:v>
                </c:pt>
                <c:pt idx="2314">
                  <c:v>-7.86</c:v>
                </c:pt>
                <c:pt idx="2315">
                  <c:v>-7.58</c:v>
                </c:pt>
                <c:pt idx="2316">
                  <c:v>-7.14</c:v>
                </c:pt>
                <c:pt idx="2317">
                  <c:v>-6.63</c:v>
                </c:pt>
                <c:pt idx="2318">
                  <c:v>-6.12</c:v>
                </c:pt>
                <c:pt idx="2319">
                  <c:v>-5.69</c:v>
                </c:pt>
                <c:pt idx="2320">
                  <c:v>-5.38</c:v>
                </c:pt>
                <c:pt idx="2321">
                  <c:v>-5.16</c:v>
                </c:pt>
                <c:pt idx="2322">
                  <c:v>-5.0199999999999996</c:v>
                </c:pt>
                <c:pt idx="2323">
                  <c:v>-4.91</c:v>
                </c:pt>
                <c:pt idx="2324">
                  <c:v>-4.79</c:v>
                </c:pt>
                <c:pt idx="2325">
                  <c:v>-4.6500000000000004</c:v>
                </c:pt>
                <c:pt idx="2326">
                  <c:v>-4.45</c:v>
                </c:pt>
                <c:pt idx="2327">
                  <c:v>-4.1900000000000004</c:v>
                </c:pt>
                <c:pt idx="2328">
                  <c:v>-3.91</c:v>
                </c:pt>
                <c:pt idx="2329">
                  <c:v>-3.65</c:v>
                </c:pt>
                <c:pt idx="2330">
                  <c:v>-3.44</c:v>
                </c:pt>
                <c:pt idx="2331">
                  <c:v>-3.35</c:v>
                </c:pt>
                <c:pt idx="2332">
                  <c:v>-3.4</c:v>
                </c:pt>
                <c:pt idx="2333">
                  <c:v>-3.49</c:v>
                </c:pt>
                <c:pt idx="2334">
                  <c:v>-3.61</c:v>
                </c:pt>
                <c:pt idx="2335">
                  <c:v>-3.74</c:v>
                </c:pt>
                <c:pt idx="2336">
                  <c:v>-3.82</c:v>
                </c:pt>
                <c:pt idx="2337">
                  <c:v>-3.84</c:v>
                </c:pt>
                <c:pt idx="2338">
                  <c:v>-3.81</c:v>
                </c:pt>
                <c:pt idx="2339">
                  <c:v>-3.72</c:v>
                </c:pt>
                <c:pt idx="2340">
                  <c:v>-3.6</c:v>
                </c:pt>
                <c:pt idx="2341">
                  <c:v>-3.47</c:v>
                </c:pt>
                <c:pt idx="2342">
                  <c:v>-3.37</c:v>
                </c:pt>
                <c:pt idx="2343">
                  <c:v>-3.29</c:v>
                </c:pt>
                <c:pt idx="2344">
                  <c:v>-3.26</c:v>
                </c:pt>
                <c:pt idx="2345">
                  <c:v>-3.28</c:v>
                </c:pt>
                <c:pt idx="2346">
                  <c:v>-3.27</c:v>
                </c:pt>
                <c:pt idx="2347">
                  <c:v>-3.14</c:v>
                </c:pt>
                <c:pt idx="2348">
                  <c:v>-2.81</c:v>
                </c:pt>
                <c:pt idx="2349">
                  <c:v>-2.2000000000000002</c:v>
                </c:pt>
                <c:pt idx="2350">
                  <c:v>-1.42</c:v>
                </c:pt>
                <c:pt idx="2351">
                  <c:v>-0.48</c:v>
                </c:pt>
                <c:pt idx="2352">
                  <c:v>0.46</c:v>
                </c:pt>
                <c:pt idx="2353">
                  <c:v>1.25</c:v>
                </c:pt>
                <c:pt idx="2354">
                  <c:v>1.94</c:v>
                </c:pt>
                <c:pt idx="2355">
                  <c:v>2.6</c:v>
                </c:pt>
                <c:pt idx="2356">
                  <c:v>3.41</c:v>
                </c:pt>
                <c:pt idx="2357">
                  <c:v>4.47</c:v>
                </c:pt>
                <c:pt idx="2358">
                  <c:v>5.87</c:v>
                </c:pt>
                <c:pt idx="2359">
                  <c:v>7.63</c:v>
                </c:pt>
                <c:pt idx="2360">
                  <c:v>9.77</c:v>
                </c:pt>
                <c:pt idx="2361">
                  <c:v>12.11</c:v>
                </c:pt>
                <c:pt idx="2362">
                  <c:v>14.45</c:v>
                </c:pt>
                <c:pt idx="2363">
                  <c:v>16.62</c:v>
                </c:pt>
                <c:pt idx="2364">
                  <c:v>18.489999999999998</c:v>
                </c:pt>
                <c:pt idx="2365">
                  <c:v>20.16</c:v>
                </c:pt>
                <c:pt idx="2366">
                  <c:v>21.78</c:v>
                </c:pt>
                <c:pt idx="2367">
                  <c:v>23.61</c:v>
                </c:pt>
                <c:pt idx="2368">
                  <c:v>25.89</c:v>
                </c:pt>
                <c:pt idx="2369">
                  <c:v>28.67</c:v>
                </c:pt>
                <c:pt idx="2370">
                  <c:v>31.78</c:v>
                </c:pt>
                <c:pt idx="2371">
                  <c:v>34.96</c:v>
                </c:pt>
                <c:pt idx="2372">
                  <c:v>37.96</c:v>
                </c:pt>
                <c:pt idx="2373">
                  <c:v>40.81</c:v>
                </c:pt>
                <c:pt idx="2374">
                  <c:v>43.58</c:v>
                </c:pt>
                <c:pt idx="2375">
                  <c:v>46.34</c:v>
                </c:pt>
                <c:pt idx="2376">
                  <c:v>49.04</c:v>
                </c:pt>
                <c:pt idx="2377">
                  <c:v>51.63</c:v>
                </c:pt>
                <c:pt idx="2378">
                  <c:v>54.06</c:v>
                </c:pt>
                <c:pt idx="2379">
                  <c:v>56.37</c:v>
                </c:pt>
                <c:pt idx="2380">
                  <c:v>58.65</c:v>
                </c:pt>
                <c:pt idx="2381">
                  <c:v>60.9</c:v>
                </c:pt>
                <c:pt idx="2382">
                  <c:v>63.21</c:v>
                </c:pt>
                <c:pt idx="2383">
                  <c:v>65.56</c:v>
                </c:pt>
                <c:pt idx="2384">
                  <c:v>67.84</c:v>
                </c:pt>
                <c:pt idx="2385">
                  <c:v>70.040000000000006</c:v>
                </c:pt>
                <c:pt idx="2386">
                  <c:v>72.16</c:v>
                </c:pt>
                <c:pt idx="2387">
                  <c:v>74.2</c:v>
                </c:pt>
                <c:pt idx="2388">
                  <c:v>76.14</c:v>
                </c:pt>
                <c:pt idx="2389">
                  <c:v>78.05</c:v>
                </c:pt>
                <c:pt idx="2390">
                  <c:v>79.84</c:v>
                </c:pt>
                <c:pt idx="2391">
                  <c:v>81.48</c:v>
                </c:pt>
                <c:pt idx="2392">
                  <c:v>82.92</c:v>
                </c:pt>
                <c:pt idx="2393">
                  <c:v>84.15</c:v>
                </c:pt>
                <c:pt idx="2394">
                  <c:v>85.23</c:v>
                </c:pt>
                <c:pt idx="2395">
                  <c:v>86.08</c:v>
                </c:pt>
                <c:pt idx="2396">
                  <c:v>86.73</c:v>
                </c:pt>
                <c:pt idx="2397">
                  <c:v>87.12</c:v>
                </c:pt>
                <c:pt idx="2398">
                  <c:v>86.97</c:v>
                </c:pt>
                <c:pt idx="2399">
                  <c:v>88.63</c:v>
                </c:pt>
                <c:pt idx="2400">
                  <c:v>90.19</c:v>
                </c:pt>
                <c:pt idx="2401">
                  <c:v>91.33</c:v>
                </c:pt>
                <c:pt idx="2402">
                  <c:v>91.27</c:v>
                </c:pt>
                <c:pt idx="2403">
                  <c:v>91.31</c:v>
                </c:pt>
                <c:pt idx="2404">
                  <c:v>91.36</c:v>
                </c:pt>
                <c:pt idx="2405">
                  <c:v>90.59</c:v>
                </c:pt>
                <c:pt idx="2406">
                  <c:v>89.66</c:v>
                </c:pt>
                <c:pt idx="2407">
                  <c:v>88.81</c:v>
                </c:pt>
                <c:pt idx="2408">
                  <c:v>88.25</c:v>
                </c:pt>
                <c:pt idx="2409">
                  <c:v>87.98</c:v>
                </c:pt>
                <c:pt idx="2410">
                  <c:v>87.89</c:v>
                </c:pt>
                <c:pt idx="2411">
                  <c:v>87.62</c:v>
                </c:pt>
                <c:pt idx="2412">
                  <c:v>87.31</c:v>
                </c:pt>
                <c:pt idx="2413">
                  <c:v>87.06</c:v>
                </c:pt>
                <c:pt idx="2414">
                  <c:v>86.76</c:v>
                </c:pt>
                <c:pt idx="2415">
                  <c:v>86.47</c:v>
                </c:pt>
                <c:pt idx="2416">
                  <c:v>86.09</c:v>
                </c:pt>
                <c:pt idx="2417">
                  <c:v>85.57</c:v>
                </c:pt>
                <c:pt idx="2418">
                  <c:v>85</c:v>
                </c:pt>
                <c:pt idx="2419">
                  <c:v>84.26</c:v>
                </c:pt>
                <c:pt idx="2420">
                  <c:v>83.36</c:v>
                </c:pt>
                <c:pt idx="2421">
                  <c:v>82.41</c:v>
                </c:pt>
                <c:pt idx="2422">
                  <c:v>81.459999999999994</c:v>
                </c:pt>
                <c:pt idx="2423">
                  <c:v>80.56</c:v>
                </c:pt>
                <c:pt idx="2424">
                  <c:v>79.760000000000005</c:v>
                </c:pt>
                <c:pt idx="2425">
                  <c:v>79.02</c:v>
                </c:pt>
                <c:pt idx="2426">
                  <c:v>78.3</c:v>
                </c:pt>
                <c:pt idx="2427">
                  <c:v>77.59</c:v>
                </c:pt>
                <c:pt idx="2428">
                  <c:v>76.790000000000006</c:v>
                </c:pt>
                <c:pt idx="2429">
                  <c:v>75.89</c:v>
                </c:pt>
                <c:pt idx="2430">
                  <c:v>74.84</c:v>
                </c:pt>
                <c:pt idx="2431">
                  <c:v>73.650000000000006</c:v>
                </c:pt>
                <c:pt idx="2432">
                  <c:v>72.39</c:v>
                </c:pt>
                <c:pt idx="2433">
                  <c:v>71.069999999999993</c:v>
                </c:pt>
                <c:pt idx="2434">
                  <c:v>69.7</c:v>
                </c:pt>
                <c:pt idx="2435">
                  <c:v>68.260000000000005</c:v>
                </c:pt>
                <c:pt idx="2436">
                  <c:v>66.739999999999995</c:v>
                </c:pt>
                <c:pt idx="2437">
                  <c:v>65.12</c:v>
                </c:pt>
                <c:pt idx="2438">
                  <c:v>63.35</c:v>
                </c:pt>
                <c:pt idx="2439">
                  <c:v>61.48</c:v>
                </c:pt>
                <c:pt idx="2440">
                  <c:v>59.39</c:v>
                </c:pt>
                <c:pt idx="2441">
                  <c:v>57.39</c:v>
                </c:pt>
                <c:pt idx="2442">
                  <c:v>55.49</c:v>
                </c:pt>
                <c:pt idx="2443">
                  <c:v>53.67</c:v>
                </c:pt>
                <c:pt idx="2444">
                  <c:v>51.96</c:v>
                </c:pt>
                <c:pt idx="2445">
                  <c:v>50.29</c:v>
                </c:pt>
                <c:pt idx="2446">
                  <c:v>48.66</c:v>
                </c:pt>
                <c:pt idx="2447">
                  <c:v>47.12</c:v>
                </c:pt>
                <c:pt idx="2448">
                  <c:v>45.66</c:v>
                </c:pt>
                <c:pt idx="2449">
                  <c:v>44.31</c:v>
                </c:pt>
                <c:pt idx="2450">
                  <c:v>42.99</c:v>
                </c:pt>
                <c:pt idx="2451">
                  <c:v>41.72</c:v>
                </c:pt>
                <c:pt idx="2452">
                  <c:v>40.43</c:v>
                </c:pt>
                <c:pt idx="2453">
                  <c:v>39.159999999999997</c:v>
                </c:pt>
                <c:pt idx="2454">
                  <c:v>37.72</c:v>
                </c:pt>
                <c:pt idx="2455">
                  <c:v>36.18</c:v>
                </c:pt>
                <c:pt idx="2456">
                  <c:v>34.6</c:v>
                </c:pt>
                <c:pt idx="2457">
                  <c:v>33.04</c:v>
                </c:pt>
                <c:pt idx="2458">
                  <c:v>31.59</c:v>
                </c:pt>
                <c:pt idx="2459">
                  <c:v>30.28</c:v>
                </c:pt>
                <c:pt idx="2460">
                  <c:v>29.08</c:v>
                </c:pt>
                <c:pt idx="2461">
                  <c:v>27.96</c:v>
                </c:pt>
                <c:pt idx="2462">
                  <c:v>26.67</c:v>
                </c:pt>
                <c:pt idx="2463">
                  <c:v>25.07</c:v>
                </c:pt>
                <c:pt idx="2464">
                  <c:v>23.37</c:v>
                </c:pt>
                <c:pt idx="2465">
                  <c:v>21.48</c:v>
                </c:pt>
                <c:pt idx="2466">
                  <c:v>19.29</c:v>
                </c:pt>
                <c:pt idx="2467">
                  <c:v>16.8</c:v>
                </c:pt>
                <c:pt idx="2468">
                  <c:v>13.95</c:v>
                </c:pt>
                <c:pt idx="2469">
                  <c:v>10.89</c:v>
                </c:pt>
                <c:pt idx="2470">
                  <c:v>8</c:v>
                </c:pt>
                <c:pt idx="2471">
                  <c:v>5.57</c:v>
                </c:pt>
                <c:pt idx="2472">
                  <c:v>3.67</c:v>
                </c:pt>
                <c:pt idx="2473">
                  <c:v>2.21</c:v>
                </c:pt>
                <c:pt idx="2474">
                  <c:v>1.29</c:v>
                </c:pt>
                <c:pt idx="2475">
                  <c:v>0.62</c:v>
                </c:pt>
                <c:pt idx="2476">
                  <c:v>0.03</c:v>
                </c:pt>
                <c:pt idx="2477">
                  <c:v>-0.67</c:v>
                </c:pt>
                <c:pt idx="2478">
                  <c:v>-1.46</c:v>
                </c:pt>
                <c:pt idx="2479">
                  <c:v>-2.31</c:v>
                </c:pt>
                <c:pt idx="2480">
                  <c:v>-3.13</c:v>
                </c:pt>
                <c:pt idx="2481">
                  <c:v>-3.88</c:v>
                </c:pt>
                <c:pt idx="2482">
                  <c:v>-4.58</c:v>
                </c:pt>
                <c:pt idx="2483">
                  <c:v>-5.14</c:v>
                </c:pt>
                <c:pt idx="2484">
                  <c:v>-5.52</c:v>
                </c:pt>
                <c:pt idx="2485">
                  <c:v>-5.77</c:v>
                </c:pt>
                <c:pt idx="2486">
                  <c:v>-5.9</c:v>
                </c:pt>
                <c:pt idx="2487">
                  <c:v>-6.03</c:v>
                </c:pt>
                <c:pt idx="2488">
                  <c:v>-6.21</c:v>
                </c:pt>
                <c:pt idx="2489">
                  <c:v>-6.43</c:v>
                </c:pt>
                <c:pt idx="2490">
                  <c:v>-6.7</c:v>
                </c:pt>
                <c:pt idx="2491">
                  <c:v>-6.99</c:v>
                </c:pt>
                <c:pt idx="2492">
                  <c:v>-7.25</c:v>
                </c:pt>
                <c:pt idx="2493">
                  <c:v>-7.48</c:v>
                </c:pt>
                <c:pt idx="2494">
                  <c:v>-7.63</c:v>
                </c:pt>
                <c:pt idx="2495">
                  <c:v>-7.7</c:v>
                </c:pt>
                <c:pt idx="2496">
                  <c:v>-7.62</c:v>
                </c:pt>
                <c:pt idx="2497">
                  <c:v>-7.45</c:v>
                </c:pt>
                <c:pt idx="2498">
                  <c:v>-7.26</c:v>
                </c:pt>
                <c:pt idx="2499">
                  <c:v>-7.1</c:v>
                </c:pt>
                <c:pt idx="2500">
                  <c:v>-6.98</c:v>
                </c:pt>
                <c:pt idx="2501">
                  <c:v>-6.92</c:v>
                </c:pt>
                <c:pt idx="2502">
                  <c:v>-6.84</c:v>
                </c:pt>
                <c:pt idx="2503">
                  <c:v>-6.74</c:v>
                </c:pt>
                <c:pt idx="2504">
                  <c:v>-6.72</c:v>
                </c:pt>
                <c:pt idx="2505">
                  <c:v>-6.88</c:v>
                </c:pt>
                <c:pt idx="2506">
                  <c:v>-7.18</c:v>
                </c:pt>
                <c:pt idx="2507">
                  <c:v>-7.63</c:v>
                </c:pt>
                <c:pt idx="2508">
                  <c:v>-8.1999999999999993</c:v>
                </c:pt>
                <c:pt idx="2509">
                  <c:v>-8.7799999999999994</c:v>
                </c:pt>
                <c:pt idx="2510">
                  <c:v>-9.2799999999999994</c:v>
                </c:pt>
                <c:pt idx="2511">
                  <c:v>-9.6199999999999992</c:v>
                </c:pt>
                <c:pt idx="2512">
                  <c:v>-9.77</c:v>
                </c:pt>
                <c:pt idx="2513">
                  <c:v>-9.73</c:v>
                </c:pt>
                <c:pt idx="2514">
                  <c:v>-9.51</c:v>
                </c:pt>
                <c:pt idx="2515">
                  <c:v>-9.16</c:v>
                </c:pt>
                <c:pt idx="2516">
                  <c:v>-8.73</c:v>
                </c:pt>
                <c:pt idx="2517">
                  <c:v>-8.25</c:v>
                </c:pt>
                <c:pt idx="2518">
                  <c:v>-7.74</c:v>
                </c:pt>
                <c:pt idx="2519">
                  <c:v>-7.19</c:v>
                </c:pt>
                <c:pt idx="2520">
                  <c:v>-6.62</c:v>
                </c:pt>
                <c:pt idx="2521">
                  <c:v>-6.04</c:v>
                </c:pt>
                <c:pt idx="2522">
                  <c:v>-5.48</c:v>
                </c:pt>
                <c:pt idx="2523">
                  <c:v>-4.95</c:v>
                </c:pt>
                <c:pt idx="2524">
                  <c:v>-4.49</c:v>
                </c:pt>
                <c:pt idx="2525">
                  <c:v>-4.18</c:v>
                </c:pt>
                <c:pt idx="2526">
                  <c:v>-3.96</c:v>
                </c:pt>
                <c:pt idx="2527">
                  <c:v>-3.78</c:v>
                </c:pt>
                <c:pt idx="2528">
                  <c:v>-3.6</c:v>
                </c:pt>
                <c:pt idx="2529">
                  <c:v>-3.38</c:v>
                </c:pt>
                <c:pt idx="2530">
                  <c:v>-3.04</c:v>
                </c:pt>
                <c:pt idx="2531">
                  <c:v>-2.61</c:v>
                </c:pt>
                <c:pt idx="2532">
                  <c:v>-2.08</c:v>
                </c:pt>
                <c:pt idx="2533">
                  <c:v>-1.47</c:v>
                </c:pt>
                <c:pt idx="2534">
                  <c:v>-0.8</c:v>
                </c:pt>
                <c:pt idx="2535">
                  <c:v>-7.0000000000000007E-2</c:v>
                </c:pt>
                <c:pt idx="2536">
                  <c:v>0.79</c:v>
                </c:pt>
                <c:pt idx="2537">
                  <c:v>1.77</c:v>
                </c:pt>
                <c:pt idx="2538">
                  <c:v>2.84</c:v>
                </c:pt>
                <c:pt idx="2539">
                  <c:v>3.9</c:v>
                </c:pt>
                <c:pt idx="2540">
                  <c:v>4.91</c:v>
                </c:pt>
                <c:pt idx="2541">
                  <c:v>5.93</c:v>
                </c:pt>
                <c:pt idx="2542">
                  <c:v>7.01</c:v>
                </c:pt>
                <c:pt idx="2543">
                  <c:v>8.32</c:v>
                </c:pt>
                <c:pt idx="2544">
                  <c:v>9.92</c:v>
                </c:pt>
                <c:pt idx="2545">
                  <c:v>11.76</c:v>
                </c:pt>
                <c:pt idx="2546">
                  <c:v>13.7</c:v>
                </c:pt>
                <c:pt idx="2547">
                  <c:v>15.58</c:v>
                </c:pt>
                <c:pt idx="2548">
                  <c:v>17.39</c:v>
                </c:pt>
                <c:pt idx="2549">
                  <c:v>19.170000000000002</c:v>
                </c:pt>
                <c:pt idx="2550">
                  <c:v>20.85</c:v>
                </c:pt>
                <c:pt idx="2551">
                  <c:v>22.48</c:v>
                </c:pt>
                <c:pt idx="2552">
                  <c:v>24.17</c:v>
                </c:pt>
                <c:pt idx="2553">
                  <c:v>25.99</c:v>
                </c:pt>
                <c:pt idx="2554">
                  <c:v>27.93</c:v>
                </c:pt>
                <c:pt idx="2555">
                  <c:v>29.88</c:v>
                </c:pt>
                <c:pt idx="2556">
                  <c:v>31.64</c:v>
                </c:pt>
                <c:pt idx="2557">
                  <c:v>33.130000000000003</c:v>
                </c:pt>
                <c:pt idx="2558">
                  <c:v>34.369999999999997</c:v>
                </c:pt>
                <c:pt idx="2559">
                  <c:v>35.520000000000003</c:v>
                </c:pt>
                <c:pt idx="2560">
                  <c:v>36.67</c:v>
                </c:pt>
                <c:pt idx="2561">
                  <c:v>37.869999999999997</c:v>
                </c:pt>
                <c:pt idx="2562">
                  <c:v>39.06</c:v>
                </c:pt>
                <c:pt idx="2563">
                  <c:v>40.19</c:v>
                </c:pt>
                <c:pt idx="2564">
                  <c:v>41.22</c:v>
                </c:pt>
                <c:pt idx="2565">
                  <c:v>42.14</c:v>
                </c:pt>
                <c:pt idx="2566">
                  <c:v>43.12</c:v>
                </c:pt>
                <c:pt idx="2567">
                  <c:v>44.47</c:v>
                </c:pt>
                <c:pt idx="2568">
                  <c:v>46.18</c:v>
                </c:pt>
                <c:pt idx="2569">
                  <c:v>48.21</c:v>
                </c:pt>
                <c:pt idx="2570">
                  <c:v>50.31</c:v>
                </c:pt>
                <c:pt idx="2571">
                  <c:v>52.19</c:v>
                </c:pt>
                <c:pt idx="2572">
                  <c:v>53.81</c:v>
                </c:pt>
                <c:pt idx="2573">
                  <c:v>55.26</c:v>
                </c:pt>
                <c:pt idx="2574">
                  <c:v>56.88</c:v>
                </c:pt>
                <c:pt idx="2575">
                  <c:v>59.01</c:v>
                </c:pt>
                <c:pt idx="2576">
                  <c:v>61.72</c:v>
                </c:pt>
                <c:pt idx="2577">
                  <c:v>64.650000000000006</c:v>
                </c:pt>
                <c:pt idx="2578">
                  <c:v>67.53</c:v>
                </c:pt>
                <c:pt idx="2579">
                  <c:v>70.23</c:v>
                </c:pt>
                <c:pt idx="2580">
                  <c:v>72.45</c:v>
                </c:pt>
                <c:pt idx="2581">
                  <c:v>74.38</c:v>
                </c:pt>
                <c:pt idx="2582">
                  <c:v>76.08</c:v>
                </c:pt>
                <c:pt idx="2583">
                  <c:v>77.59</c:v>
                </c:pt>
                <c:pt idx="2584">
                  <c:v>78.91</c:v>
                </c:pt>
                <c:pt idx="2585">
                  <c:v>80.09</c:v>
                </c:pt>
                <c:pt idx="2586">
                  <c:v>81.13</c:v>
                </c:pt>
                <c:pt idx="2587">
                  <c:v>82.07</c:v>
                </c:pt>
                <c:pt idx="2588">
                  <c:v>82.83</c:v>
                </c:pt>
                <c:pt idx="2589">
                  <c:v>83.38</c:v>
                </c:pt>
                <c:pt idx="2590">
                  <c:v>83.77</c:v>
                </c:pt>
                <c:pt idx="2591">
                  <c:v>83.99</c:v>
                </c:pt>
                <c:pt idx="2592">
                  <c:v>84</c:v>
                </c:pt>
                <c:pt idx="2593">
                  <c:v>83.9</c:v>
                </c:pt>
                <c:pt idx="2594">
                  <c:v>84.4</c:v>
                </c:pt>
                <c:pt idx="2595">
                  <c:v>85.32</c:v>
                </c:pt>
                <c:pt idx="2596">
                  <c:v>85.95</c:v>
                </c:pt>
                <c:pt idx="2597">
                  <c:v>86.14</c:v>
                </c:pt>
                <c:pt idx="2598">
                  <c:v>86.32</c:v>
                </c:pt>
                <c:pt idx="2599">
                  <c:v>86.41</c:v>
                </c:pt>
                <c:pt idx="2600">
                  <c:v>86.5</c:v>
                </c:pt>
                <c:pt idx="2601">
                  <c:v>86.56</c:v>
                </c:pt>
                <c:pt idx="2602">
                  <c:v>86.46</c:v>
                </c:pt>
                <c:pt idx="2603">
                  <c:v>86.56</c:v>
                </c:pt>
                <c:pt idx="2604">
                  <c:v>86.43</c:v>
                </c:pt>
                <c:pt idx="2605">
                  <c:v>86.1</c:v>
                </c:pt>
                <c:pt idx="2606">
                  <c:v>85.69</c:v>
                </c:pt>
                <c:pt idx="2607">
                  <c:v>85.26</c:v>
                </c:pt>
                <c:pt idx="2608">
                  <c:v>84.78</c:v>
                </c:pt>
                <c:pt idx="2609">
                  <c:v>84.12</c:v>
                </c:pt>
                <c:pt idx="2610">
                  <c:v>83.27</c:v>
                </c:pt>
                <c:pt idx="2611">
                  <c:v>82.37</c:v>
                </c:pt>
                <c:pt idx="2612">
                  <c:v>81.41</c:v>
                </c:pt>
                <c:pt idx="2613">
                  <c:v>80.53</c:v>
                </c:pt>
                <c:pt idx="2614">
                  <c:v>79.760000000000005</c:v>
                </c:pt>
                <c:pt idx="2615">
                  <c:v>79.13</c:v>
                </c:pt>
                <c:pt idx="2616">
                  <c:v>78.650000000000006</c:v>
                </c:pt>
                <c:pt idx="2617">
                  <c:v>78.25</c:v>
                </c:pt>
                <c:pt idx="2618">
                  <c:v>77.94</c:v>
                </c:pt>
                <c:pt idx="2619">
                  <c:v>77.64</c:v>
                </c:pt>
                <c:pt idx="2620">
                  <c:v>77.319999999999993</c:v>
                </c:pt>
                <c:pt idx="2621">
                  <c:v>76.98</c:v>
                </c:pt>
                <c:pt idx="2622">
                  <c:v>76.56</c:v>
                </c:pt>
                <c:pt idx="2623">
                  <c:v>76.02</c:v>
                </c:pt>
                <c:pt idx="2624">
                  <c:v>75.44</c:v>
                </c:pt>
                <c:pt idx="2625">
                  <c:v>74.739999999999995</c:v>
                </c:pt>
                <c:pt idx="2626">
                  <c:v>73.98</c:v>
                </c:pt>
                <c:pt idx="2627">
                  <c:v>73.099999999999994</c:v>
                </c:pt>
                <c:pt idx="2628">
                  <c:v>72.150000000000006</c:v>
                </c:pt>
                <c:pt idx="2629">
                  <c:v>71.180000000000007</c:v>
                </c:pt>
                <c:pt idx="2630">
                  <c:v>70.17</c:v>
                </c:pt>
                <c:pt idx="2631">
                  <c:v>69.22</c:v>
                </c:pt>
                <c:pt idx="2632">
                  <c:v>68.260000000000005</c:v>
                </c:pt>
                <c:pt idx="2633">
                  <c:v>67.239999999999995</c:v>
                </c:pt>
                <c:pt idx="2634">
                  <c:v>66.11</c:v>
                </c:pt>
                <c:pt idx="2635">
                  <c:v>65.02</c:v>
                </c:pt>
                <c:pt idx="2636">
                  <c:v>64</c:v>
                </c:pt>
                <c:pt idx="2637">
                  <c:v>63.1</c:v>
                </c:pt>
                <c:pt idx="2638">
                  <c:v>62.39</c:v>
                </c:pt>
                <c:pt idx="2639">
                  <c:v>61.75</c:v>
                </c:pt>
                <c:pt idx="2640">
                  <c:v>61.14</c:v>
                </c:pt>
                <c:pt idx="2641">
                  <c:v>60.56</c:v>
                </c:pt>
                <c:pt idx="2642">
                  <c:v>59.96</c:v>
                </c:pt>
                <c:pt idx="2643">
                  <c:v>59.31</c:v>
                </c:pt>
                <c:pt idx="2644">
                  <c:v>58.54</c:v>
                </c:pt>
                <c:pt idx="2645">
                  <c:v>57.61</c:v>
                </c:pt>
                <c:pt idx="2646">
                  <c:v>56.56</c:v>
                </c:pt>
                <c:pt idx="2647">
                  <c:v>55.42</c:v>
                </c:pt>
                <c:pt idx="2648">
                  <c:v>54.28</c:v>
                </c:pt>
                <c:pt idx="2649">
                  <c:v>53.11</c:v>
                </c:pt>
                <c:pt idx="2650">
                  <c:v>51.92</c:v>
                </c:pt>
                <c:pt idx="2651">
                  <c:v>50.56</c:v>
                </c:pt>
                <c:pt idx="2652">
                  <c:v>49.09</c:v>
                </c:pt>
                <c:pt idx="2653">
                  <c:v>47.5</c:v>
                </c:pt>
                <c:pt idx="2654">
                  <c:v>45.85</c:v>
                </c:pt>
                <c:pt idx="2655">
                  <c:v>44.13</c:v>
                </c:pt>
                <c:pt idx="2656">
                  <c:v>42.39</c:v>
                </c:pt>
                <c:pt idx="2657">
                  <c:v>40.659999999999997</c:v>
                </c:pt>
                <c:pt idx="2658">
                  <c:v>38.92</c:v>
                </c:pt>
                <c:pt idx="2659">
                  <c:v>37.42</c:v>
                </c:pt>
                <c:pt idx="2660">
                  <c:v>36.090000000000003</c:v>
                </c:pt>
                <c:pt idx="2661">
                  <c:v>34.700000000000003</c:v>
                </c:pt>
                <c:pt idx="2662">
                  <c:v>33.22</c:v>
                </c:pt>
                <c:pt idx="2663">
                  <c:v>31.76</c:v>
                </c:pt>
                <c:pt idx="2664">
                  <c:v>30.24</c:v>
                </c:pt>
                <c:pt idx="2665">
                  <c:v>28.63</c:v>
                </c:pt>
                <c:pt idx="2666">
                  <c:v>26.98</c:v>
                </c:pt>
                <c:pt idx="2667">
                  <c:v>25.4</c:v>
                </c:pt>
                <c:pt idx="2668">
                  <c:v>23.94</c:v>
                </c:pt>
                <c:pt idx="2669">
                  <c:v>22.64</c:v>
                </c:pt>
                <c:pt idx="2670">
                  <c:v>21.44</c:v>
                </c:pt>
                <c:pt idx="2671">
                  <c:v>20.25</c:v>
                </c:pt>
                <c:pt idx="2672">
                  <c:v>18.940000000000001</c:v>
                </c:pt>
                <c:pt idx="2673">
                  <c:v>17.440000000000001</c:v>
                </c:pt>
                <c:pt idx="2674">
                  <c:v>15.82</c:v>
                </c:pt>
                <c:pt idx="2675">
                  <c:v>14.24</c:v>
                </c:pt>
                <c:pt idx="2676">
                  <c:v>12.78</c:v>
                </c:pt>
                <c:pt idx="2677">
                  <c:v>11.51</c:v>
                </c:pt>
                <c:pt idx="2678">
                  <c:v>10.39</c:v>
                </c:pt>
                <c:pt idx="2679">
                  <c:v>9.31</c:v>
                </c:pt>
                <c:pt idx="2680">
                  <c:v>8.2100000000000009</c:v>
                </c:pt>
                <c:pt idx="2681">
                  <c:v>7.06</c:v>
                </c:pt>
                <c:pt idx="2682">
                  <c:v>5.9</c:v>
                </c:pt>
                <c:pt idx="2683">
                  <c:v>4.7300000000000004</c:v>
                </c:pt>
                <c:pt idx="2684">
                  <c:v>3.63</c:v>
                </c:pt>
                <c:pt idx="2685">
                  <c:v>2.58</c:v>
                </c:pt>
                <c:pt idx="2686">
                  <c:v>1.49</c:v>
                </c:pt>
                <c:pt idx="2687">
                  <c:v>0.41</c:v>
                </c:pt>
                <c:pt idx="2688">
                  <c:v>-0.57999999999999996</c:v>
                </c:pt>
                <c:pt idx="2689">
                  <c:v>-1.4</c:v>
                </c:pt>
                <c:pt idx="2690">
                  <c:v>-1.99</c:v>
                </c:pt>
                <c:pt idx="2691">
                  <c:v>-2.52</c:v>
                </c:pt>
                <c:pt idx="2692">
                  <c:v>-3.06</c:v>
                </c:pt>
                <c:pt idx="2693">
                  <c:v>-3.5</c:v>
                </c:pt>
                <c:pt idx="2694">
                  <c:v>-3.83</c:v>
                </c:pt>
                <c:pt idx="2695">
                  <c:v>-4.09</c:v>
                </c:pt>
                <c:pt idx="2696">
                  <c:v>-4.2699999999999996</c:v>
                </c:pt>
                <c:pt idx="2697">
                  <c:v>-4.4400000000000004</c:v>
                </c:pt>
                <c:pt idx="2698">
                  <c:v>-4.6900000000000004</c:v>
                </c:pt>
                <c:pt idx="2699">
                  <c:v>-5.05</c:v>
                </c:pt>
                <c:pt idx="2700">
                  <c:v>-5.5</c:v>
                </c:pt>
                <c:pt idx="2701">
                  <c:v>-5.94</c:v>
                </c:pt>
                <c:pt idx="2702">
                  <c:v>-6.32</c:v>
                </c:pt>
                <c:pt idx="2703">
                  <c:v>-6.63</c:v>
                </c:pt>
                <c:pt idx="2704">
                  <c:v>-6.87</c:v>
                </c:pt>
                <c:pt idx="2705">
                  <c:v>-7.09</c:v>
                </c:pt>
                <c:pt idx="2706">
                  <c:v>-7.25</c:v>
                </c:pt>
                <c:pt idx="2707">
                  <c:v>-7.33</c:v>
                </c:pt>
                <c:pt idx="2708">
                  <c:v>-7.27</c:v>
                </c:pt>
                <c:pt idx="2709">
                  <c:v>-7.09</c:v>
                </c:pt>
                <c:pt idx="2710">
                  <c:v>-6.81</c:v>
                </c:pt>
                <c:pt idx="2711">
                  <c:v>-6.48</c:v>
                </c:pt>
                <c:pt idx="2712">
                  <c:v>-6.11</c:v>
                </c:pt>
                <c:pt idx="2713">
                  <c:v>-5.73</c:v>
                </c:pt>
                <c:pt idx="2714">
                  <c:v>-5.36</c:v>
                </c:pt>
                <c:pt idx="2715">
                  <c:v>-5.0599999999999996</c:v>
                </c:pt>
                <c:pt idx="2716">
                  <c:v>-4.8099999999999996</c:v>
                </c:pt>
                <c:pt idx="2717">
                  <c:v>-4.6399999999999997</c:v>
                </c:pt>
                <c:pt idx="2718">
                  <c:v>-4.51</c:v>
                </c:pt>
                <c:pt idx="2719">
                  <c:v>-4.33</c:v>
                </c:pt>
                <c:pt idx="2720">
                  <c:v>-4.04</c:v>
                </c:pt>
                <c:pt idx="2721">
                  <c:v>-3.62</c:v>
                </c:pt>
                <c:pt idx="2722">
                  <c:v>-3.07</c:v>
                </c:pt>
                <c:pt idx="2723">
                  <c:v>-2.38</c:v>
                </c:pt>
                <c:pt idx="2724">
                  <c:v>-1.58</c:v>
                </c:pt>
                <c:pt idx="2725">
                  <c:v>-0.67</c:v>
                </c:pt>
                <c:pt idx="2726">
                  <c:v>0.38</c:v>
                </c:pt>
                <c:pt idx="2727">
                  <c:v>1.52</c:v>
                </c:pt>
                <c:pt idx="2728">
                  <c:v>2.64</c:v>
                </c:pt>
                <c:pt idx="2729">
                  <c:v>3.6</c:v>
                </c:pt>
                <c:pt idx="2730">
                  <c:v>4.3</c:v>
                </c:pt>
                <c:pt idx="2731">
                  <c:v>4.84</c:v>
                </c:pt>
                <c:pt idx="2732">
                  <c:v>5.35</c:v>
                </c:pt>
                <c:pt idx="2733">
                  <c:v>5.96</c:v>
                </c:pt>
                <c:pt idx="2734">
                  <c:v>6.83</c:v>
                </c:pt>
                <c:pt idx="2735">
                  <c:v>7.98</c:v>
                </c:pt>
                <c:pt idx="2736">
                  <c:v>9.42</c:v>
                </c:pt>
                <c:pt idx="2737">
                  <c:v>11.09</c:v>
                </c:pt>
                <c:pt idx="2738">
                  <c:v>12.9</c:v>
                </c:pt>
                <c:pt idx="2739">
                  <c:v>14.7</c:v>
                </c:pt>
                <c:pt idx="2740">
                  <c:v>16.350000000000001</c:v>
                </c:pt>
                <c:pt idx="2741">
                  <c:v>17.66</c:v>
                </c:pt>
                <c:pt idx="2742">
                  <c:v>18.690000000000001</c:v>
                </c:pt>
                <c:pt idx="2743">
                  <c:v>19.46</c:v>
                </c:pt>
                <c:pt idx="2744">
                  <c:v>19.940000000000001</c:v>
                </c:pt>
                <c:pt idx="2745">
                  <c:v>20.100000000000001</c:v>
                </c:pt>
                <c:pt idx="2746">
                  <c:v>19.98</c:v>
                </c:pt>
                <c:pt idx="2747">
                  <c:v>19.72</c:v>
                </c:pt>
                <c:pt idx="2748">
                  <c:v>19.600000000000001</c:v>
                </c:pt>
                <c:pt idx="2749">
                  <c:v>20.05</c:v>
                </c:pt>
                <c:pt idx="2750">
                  <c:v>21.44</c:v>
                </c:pt>
                <c:pt idx="2751">
                  <c:v>23.81</c:v>
                </c:pt>
                <c:pt idx="2752">
                  <c:v>26.98</c:v>
                </c:pt>
                <c:pt idx="2753">
                  <c:v>30.49</c:v>
                </c:pt>
                <c:pt idx="2754">
                  <c:v>33.9</c:v>
                </c:pt>
                <c:pt idx="2755">
                  <c:v>36.950000000000003</c:v>
                </c:pt>
                <c:pt idx="2756">
                  <c:v>39.549999999999997</c:v>
                </c:pt>
                <c:pt idx="2757">
                  <c:v>41.64</c:v>
                </c:pt>
                <c:pt idx="2758">
                  <c:v>43.22</c:v>
                </c:pt>
                <c:pt idx="2759">
                  <c:v>44.63</c:v>
                </c:pt>
                <c:pt idx="2760">
                  <c:v>46.19</c:v>
                </c:pt>
                <c:pt idx="2761">
                  <c:v>48.08</c:v>
                </c:pt>
                <c:pt idx="2762">
                  <c:v>50.24</c:v>
                </c:pt>
                <c:pt idx="2763">
                  <c:v>52.56</c:v>
                </c:pt>
                <c:pt idx="2764">
                  <c:v>55.01</c:v>
                </c:pt>
                <c:pt idx="2765">
                  <c:v>57.35</c:v>
                </c:pt>
                <c:pt idx="2766">
                  <c:v>59.57</c:v>
                </c:pt>
                <c:pt idx="2767">
                  <c:v>61.7</c:v>
                </c:pt>
                <c:pt idx="2768">
                  <c:v>63.78</c:v>
                </c:pt>
                <c:pt idx="2769">
                  <c:v>65.790000000000006</c:v>
                </c:pt>
                <c:pt idx="2770">
                  <c:v>67.569999999999993</c:v>
                </c:pt>
                <c:pt idx="2771">
                  <c:v>69.180000000000007</c:v>
                </c:pt>
                <c:pt idx="2772">
                  <c:v>70.86</c:v>
                </c:pt>
                <c:pt idx="2773">
                  <c:v>72.61</c:v>
                </c:pt>
                <c:pt idx="2774">
                  <c:v>74.31</c:v>
                </c:pt>
                <c:pt idx="2775">
                  <c:v>75.900000000000006</c:v>
                </c:pt>
                <c:pt idx="2776">
                  <c:v>77.39</c:v>
                </c:pt>
                <c:pt idx="2777">
                  <c:v>78.73</c:v>
                </c:pt>
                <c:pt idx="2778">
                  <c:v>79.959999999999994</c:v>
                </c:pt>
                <c:pt idx="2779">
                  <c:v>81.040000000000006</c:v>
                </c:pt>
                <c:pt idx="2780">
                  <c:v>81.98</c:v>
                </c:pt>
                <c:pt idx="2781">
                  <c:v>82.75</c:v>
                </c:pt>
                <c:pt idx="2782">
                  <c:v>83.32</c:v>
                </c:pt>
                <c:pt idx="2783">
                  <c:v>83.59</c:v>
                </c:pt>
                <c:pt idx="2784">
                  <c:v>83.62</c:v>
                </c:pt>
                <c:pt idx="2785">
                  <c:v>83.36</c:v>
                </c:pt>
                <c:pt idx="2786">
                  <c:v>82.81</c:v>
                </c:pt>
                <c:pt idx="2787">
                  <c:v>82.1</c:v>
                </c:pt>
                <c:pt idx="2788">
                  <c:v>82.41</c:v>
                </c:pt>
                <c:pt idx="2789">
                  <c:v>83.6</c:v>
                </c:pt>
                <c:pt idx="2790">
                  <c:v>84.53</c:v>
                </c:pt>
                <c:pt idx="2791">
                  <c:v>83.4</c:v>
                </c:pt>
                <c:pt idx="2792">
                  <c:v>81.849999999999994</c:v>
                </c:pt>
                <c:pt idx="2793">
                  <c:v>80.88</c:v>
                </c:pt>
                <c:pt idx="2794">
                  <c:v>80.52</c:v>
                </c:pt>
                <c:pt idx="2795">
                  <c:v>80.09</c:v>
                </c:pt>
                <c:pt idx="2796">
                  <c:v>79.290000000000006</c:v>
                </c:pt>
                <c:pt idx="2797">
                  <c:v>78.64</c:v>
                </c:pt>
                <c:pt idx="2798">
                  <c:v>77.17</c:v>
                </c:pt>
                <c:pt idx="2799">
                  <c:v>76.209999999999994</c:v>
                </c:pt>
                <c:pt idx="2800">
                  <c:v>75.42</c:v>
                </c:pt>
                <c:pt idx="2801">
                  <c:v>74.489999999999995</c:v>
                </c:pt>
                <c:pt idx="2802">
                  <c:v>73.72</c:v>
                </c:pt>
                <c:pt idx="2803">
                  <c:v>72.95</c:v>
                </c:pt>
                <c:pt idx="2804">
                  <c:v>72.27</c:v>
                </c:pt>
                <c:pt idx="2805">
                  <c:v>71.680000000000007</c:v>
                </c:pt>
                <c:pt idx="2806">
                  <c:v>71.14</c:v>
                </c:pt>
                <c:pt idx="2807">
                  <c:v>70.62</c:v>
                </c:pt>
                <c:pt idx="2808">
                  <c:v>70.08</c:v>
                </c:pt>
                <c:pt idx="2809">
                  <c:v>69.56</c:v>
                </c:pt>
                <c:pt idx="2810">
                  <c:v>69.06</c:v>
                </c:pt>
                <c:pt idx="2811">
                  <c:v>68.599999999999994</c:v>
                </c:pt>
                <c:pt idx="2812">
                  <c:v>68.23</c:v>
                </c:pt>
                <c:pt idx="2813">
                  <c:v>67.98</c:v>
                </c:pt>
                <c:pt idx="2814">
                  <c:v>67.88</c:v>
                </c:pt>
                <c:pt idx="2815">
                  <c:v>67.88</c:v>
                </c:pt>
                <c:pt idx="2816">
                  <c:v>67.989999999999995</c:v>
                </c:pt>
                <c:pt idx="2817">
                  <c:v>68.17</c:v>
                </c:pt>
                <c:pt idx="2818">
                  <c:v>68.31</c:v>
                </c:pt>
                <c:pt idx="2819">
                  <c:v>68.430000000000007</c:v>
                </c:pt>
                <c:pt idx="2820">
                  <c:v>68.44</c:v>
                </c:pt>
                <c:pt idx="2821">
                  <c:v>68.400000000000006</c:v>
                </c:pt>
                <c:pt idx="2822">
                  <c:v>68.260000000000005</c:v>
                </c:pt>
                <c:pt idx="2823">
                  <c:v>68</c:v>
                </c:pt>
                <c:pt idx="2824">
                  <c:v>67.67</c:v>
                </c:pt>
                <c:pt idx="2825">
                  <c:v>67.3</c:v>
                </c:pt>
                <c:pt idx="2826">
                  <c:v>66.849999999999994</c:v>
                </c:pt>
                <c:pt idx="2827">
                  <c:v>66.27</c:v>
                </c:pt>
                <c:pt idx="2828">
                  <c:v>65.58</c:v>
                </c:pt>
                <c:pt idx="2829">
                  <c:v>64.75</c:v>
                </c:pt>
                <c:pt idx="2830">
                  <c:v>63.8</c:v>
                </c:pt>
                <c:pt idx="2831">
                  <c:v>62.77</c:v>
                </c:pt>
                <c:pt idx="2832">
                  <c:v>61.69</c:v>
                </c:pt>
                <c:pt idx="2833">
                  <c:v>60.37</c:v>
                </c:pt>
                <c:pt idx="2834">
                  <c:v>58.64</c:v>
                </c:pt>
                <c:pt idx="2835">
                  <c:v>56.63</c:v>
                </c:pt>
                <c:pt idx="2836">
                  <c:v>54.5</c:v>
                </c:pt>
                <c:pt idx="2837">
                  <c:v>52.27</c:v>
                </c:pt>
                <c:pt idx="2838">
                  <c:v>50.09</c:v>
                </c:pt>
                <c:pt idx="2839">
                  <c:v>48.03</c:v>
                </c:pt>
                <c:pt idx="2840">
                  <c:v>46.31</c:v>
                </c:pt>
                <c:pt idx="2841">
                  <c:v>45.06</c:v>
                </c:pt>
                <c:pt idx="2842">
                  <c:v>44.39</c:v>
                </c:pt>
                <c:pt idx="2843">
                  <c:v>44.26</c:v>
                </c:pt>
                <c:pt idx="2844">
                  <c:v>44.41</c:v>
                </c:pt>
                <c:pt idx="2845">
                  <c:v>44.56</c:v>
                </c:pt>
                <c:pt idx="2846">
                  <c:v>44.57</c:v>
                </c:pt>
                <c:pt idx="2847">
                  <c:v>44.37</c:v>
                </c:pt>
                <c:pt idx="2848">
                  <c:v>44</c:v>
                </c:pt>
                <c:pt idx="2849">
                  <c:v>43.51</c:v>
                </c:pt>
                <c:pt idx="2850">
                  <c:v>42.91</c:v>
                </c:pt>
                <c:pt idx="2851">
                  <c:v>42.21</c:v>
                </c:pt>
                <c:pt idx="2852">
                  <c:v>41.46</c:v>
                </c:pt>
                <c:pt idx="2853">
                  <c:v>40.71</c:v>
                </c:pt>
                <c:pt idx="2854">
                  <c:v>39.93</c:v>
                </c:pt>
                <c:pt idx="2855">
                  <c:v>39.17</c:v>
                </c:pt>
                <c:pt idx="2856">
                  <c:v>38.380000000000003</c:v>
                </c:pt>
                <c:pt idx="2857">
                  <c:v>37.51</c:v>
                </c:pt>
                <c:pt idx="2858">
                  <c:v>36.54</c:v>
                </c:pt>
                <c:pt idx="2859">
                  <c:v>35.450000000000003</c:v>
                </c:pt>
                <c:pt idx="2860">
                  <c:v>34.22</c:v>
                </c:pt>
                <c:pt idx="2861">
                  <c:v>32.840000000000003</c:v>
                </c:pt>
                <c:pt idx="2862">
                  <c:v>31.43</c:v>
                </c:pt>
                <c:pt idx="2863">
                  <c:v>30.09</c:v>
                </c:pt>
                <c:pt idx="2864">
                  <c:v>28.95</c:v>
                </c:pt>
                <c:pt idx="2865">
                  <c:v>28.03</c:v>
                </c:pt>
                <c:pt idx="2866">
                  <c:v>27.3</c:v>
                </c:pt>
                <c:pt idx="2867">
                  <c:v>26.6</c:v>
                </c:pt>
                <c:pt idx="2868">
                  <c:v>25.81</c:v>
                </c:pt>
                <c:pt idx="2869">
                  <c:v>24.79</c:v>
                </c:pt>
                <c:pt idx="2870">
                  <c:v>23.53</c:v>
                </c:pt>
                <c:pt idx="2871">
                  <c:v>22.12</c:v>
                </c:pt>
                <c:pt idx="2872">
                  <c:v>20.7</c:v>
                </c:pt>
                <c:pt idx="2873">
                  <c:v>19.45</c:v>
                </c:pt>
                <c:pt idx="2874">
                  <c:v>18.36</c:v>
                </c:pt>
                <c:pt idx="2875">
                  <c:v>17.350000000000001</c:v>
                </c:pt>
                <c:pt idx="2876">
                  <c:v>16.27</c:v>
                </c:pt>
                <c:pt idx="2877">
                  <c:v>15.13</c:v>
                </c:pt>
                <c:pt idx="2878">
                  <c:v>13.9</c:v>
                </c:pt>
                <c:pt idx="2879">
                  <c:v>12.51</c:v>
                </c:pt>
                <c:pt idx="2880">
                  <c:v>11.05</c:v>
                </c:pt>
                <c:pt idx="2881">
                  <c:v>9.64</c:v>
                </c:pt>
                <c:pt idx="2882">
                  <c:v>8.48</c:v>
                </c:pt>
                <c:pt idx="2883">
                  <c:v>7.62</c:v>
                </c:pt>
                <c:pt idx="2884">
                  <c:v>7.02</c:v>
                </c:pt>
                <c:pt idx="2885">
                  <c:v>6.57</c:v>
                </c:pt>
                <c:pt idx="2886">
                  <c:v>6.1</c:v>
                </c:pt>
                <c:pt idx="2887">
                  <c:v>5.6</c:v>
                </c:pt>
                <c:pt idx="2888">
                  <c:v>5.0999999999999996</c:v>
                </c:pt>
                <c:pt idx="2889">
                  <c:v>4.67</c:v>
                </c:pt>
                <c:pt idx="2890">
                  <c:v>4.4000000000000004</c:v>
                </c:pt>
                <c:pt idx="2891">
                  <c:v>4.3</c:v>
                </c:pt>
                <c:pt idx="2892">
                  <c:v>4.3600000000000003</c:v>
                </c:pt>
                <c:pt idx="2893">
                  <c:v>4.54</c:v>
                </c:pt>
                <c:pt idx="2894">
                  <c:v>4.8099999999999996</c:v>
                </c:pt>
                <c:pt idx="2895">
                  <c:v>5.12</c:v>
                </c:pt>
                <c:pt idx="2896">
                  <c:v>5.4</c:v>
                </c:pt>
                <c:pt idx="2897">
                  <c:v>5.59</c:v>
                </c:pt>
                <c:pt idx="2898">
                  <c:v>5.73</c:v>
                </c:pt>
                <c:pt idx="2899">
                  <c:v>5.89</c:v>
                </c:pt>
                <c:pt idx="2900">
                  <c:v>6.17</c:v>
                </c:pt>
                <c:pt idx="2901">
                  <c:v>6.57</c:v>
                </c:pt>
                <c:pt idx="2902">
                  <c:v>7.02</c:v>
                </c:pt>
                <c:pt idx="2903">
                  <c:v>7.39</c:v>
                </c:pt>
                <c:pt idx="2904">
                  <c:v>7.67</c:v>
                </c:pt>
                <c:pt idx="2905">
                  <c:v>7.75</c:v>
                </c:pt>
                <c:pt idx="2906">
                  <c:v>7.57</c:v>
                </c:pt>
                <c:pt idx="2907">
                  <c:v>7.21</c:v>
                </c:pt>
                <c:pt idx="2908">
                  <c:v>6.73</c:v>
                </c:pt>
                <c:pt idx="2909">
                  <c:v>6.24</c:v>
                </c:pt>
                <c:pt idx="2910">
                  <c:v>5.81</c:v>
                </c:pt>
                <c:pt idx="2911">
                  <c:v>5.41</c:v>
                </c:pt>
                <c:pt idx="2912">
                  <c:v>5.01</c:v>
                </c:pt>
                <c:pt idx="2913">
                  <c:v>4.5599999999999996</c:v>
                </c:pt>
                <c:pt idx="2914">
                  <c:v>4.0599999999999996</c:v>
                </c:pt>
                <c:pt idx="2915">
                  <c:v>3.55</c:v>
                </c:pt>
                <c:pt idx="2916">
                  <c:v>3.08</c:v>
                </c:pt>
                <c:pt idx="2917">
                  <c:v>2.74</c:v>
                </c:pt>
                <c:pt idx="2918">
                  <c:v>2.57</c:v>
                </c:pt>
                <c:pt idx="2919">
                  <c:v>2.58</c:v>
                </c:pt>
                <c:pt idx="2920">
                  <c:v>2.73</c:v>
                </c:pt>
                <c:pt idx="2921">
                  <c:v>3</c:v>
                </c:pt>
                <c:pt idx="2922">
                  <c:v>3.29</c:v>
                </c:pt>
                <c:pt idx="2923">
                  <c:v>3.52</c:v>
                </c:pt>
                <c:pt idx="2924">
                  <c:v>3.66</c:v>
                </c:pt>
                <c:pt idx="2925">
                  <c:v>3.69</c:v>
                </c:pt>
                <c:pt idx="2926">
                  <c:v>3.63</c:v>
                </c:pt>
                <c:pt idx="2927">
                  <c:v>3.55</c:v>
                </c:pt>
                <c:pt idx="2928">
                  <c:v>3.5</c:v>
                </c:pt>
                <c:pt idx="2929">
                  <c:v>3.55</c:v>
                </c:pt>
                <c:pt idx="2930">
                  <c:v>3.69</c:v>
                </c:pt>
                <c:pt idx="2931">
                  <c:v>3.96</c:v>
                </c:pt>
                <c:pt idx="2932">
                  <c:v>4.29</c:v>
                </c:pt>
                <c:pt idx="2933">
                  <c:v>4.63</c:v>
                </c:pt>
                <c:pt idx="2934">
                  <c:v>4.97</c:v>
                </c:pt>
                <c:pt idx="2935">
                  <c:v>5.24</c:v>
                </c:pt>
                <c:pt idx="2936">
                  <c:v>5.46</c:v>
                </c:pt>
                <c:pt idx="2937">
                  <c:v>5.65</c:v>
                </c:pt>
                <c:pt idx="2938">
                  <c:v>5.84</c:v>
                </c:pt>
                <c:pt idx="2939">
                  <c:v>6.07</c:v>
                </c:pt>
                <c:pt idx="2940">
                  <c:v>6.32</c:v>
                </c:pt>
                <c:pt idx="2941">
                  <c:v>6.53</c:v>
                </c:pt>
                <c:pt idx="2942">
                  <c:v>6.68</c:v>
                </c:pt>
                <c:pt idx="2943">
                  <c:v>6.77</c:v>
                </c:pt>
                <c:pt idx="2944">
                  <c:v>6.9</c:v>
                </c:pt>
                <c:pt idx="2945">
                  <c:v>7.13</c:v>
                </c:pt>
                <c:pt idx="2946">
                  <c:v>7.52</c:v>
                </c:pt>
                <c:pt idx="2947">
                  <c:v>8.0299999999999994</c:v>
                </c:pt>
                <c:pt idx="2948">
                  <c:v>8.61</c:v>
                </c:pt>
                <c:pt idx="2949">
                  <c:v>9.2200000000000006</c:v>
                </c:pt>
                <c:pt idx="2950">
                  <c:v>9.82</c:v>
                </c:pt>
                <c:pt idx="2951">
                  <c:v>10.41</c:v>
                </c:pt>
                <c:pt idx="2952">
                  <c:v>11.01</c:v>
                </c:pt>
                <c:pt idx="2953">
                  <c:v>11.66</c:v>
                </c:pt>
                <c:pt idx="2954">
                  <c:v>12.35</c:v>
                </c:pt>
                <c:pt idx="2955">
                  <c:v>13.15</c:v>
                </c:pt>
                <c:pt idx="2956">
                  <c:v>14.13</c:v>
                </c:pt>
                <c:pt idx="2957">
                  <c:v>15.33</c:v>
                </c:pt>
                <c:pt idx="2958">
                  <c:v>16.72</c:v>
                </c:pt>
                <c:pt idx="2959">
                  <c:v>18.38</c:v>
                </c:pt>
                <c:pt idx="2960">
                  <c:v>20.32</c:v>
                </c:pt>
                <c:pt idx="2961">
                  <c:v>22.53</c:v>
                </c:pt>
                <c:pt idx="2962">
                  <c:v>25.01</c:v>
                </c:pt>
                <c:pt idx="2963">
                  <c:v>27.82</c:v>
                </c:pt>
                <c:pt idx="2964">
                  <c:v>30.93</c:v>
                </c:pt>
                <c:pt idx="2965">
                  <c:v>34.24</c:v>
                </c:pt>
                <c:pt idx="2966">
                  <c:v>37.659999999999997</c:v>
                </c:pt>
                <c:pt idx="2967">
                  <c:v>41.09</c:v>
                </c:pt>
                <c:pt idx="2968">
                  <c:v>44.37</c:v>
                </c:pt>
                <c:pt idx="2969">
                  <c:v>47.3</c:v>
                </c:pt>
                <c:pt idx="2970">
                  <c:v>49.77</c:v>
                </c:pt>
                <c:pt idx="2971">
                  <c:v>51.79</c:v>
                </c:pt>
                <c:pt idx="2972">
                  <c:v>53.39</c:v>
                </c:pt>
                <c:pt idx="2973">
                  <c:v>54.84</c:v>
                </c:pt>
                <c:pt idx="2974">
                  <c:v>56.32</c:v>
                </c:pt>
                <c:pt idx="2975">
                  <c:v>58</c:v>
                </c:pt>
                <c:pt idx="2976">
                  <c:v>59.92</c:v>
                </c:pt>
                <c:pt idx="2977">
                  <c:v>62.12</c:v>
                </c:pt>
                <c:pt idx="2978">
                  <c:v>64.45</c:v>
                </c:pt>
                <c:pt idx="2979">
                  <c:v>66.72</c:v>
                </c:pt>
                <c:pt idx="2980">
                  <c:v>68.81</c:v>
                </c:pt>
                <c:pt idx="2981">
                  <c:v>70.63</c:v>
                </c:pt>
                <c:pt idx="2982">
                  <c:v>72.13</c:v>
                </c:pt>
                <c:pt idx="2983">
                  <c:v>73.41</c:v>
                </c:pt>
                <c:pt idx="2984">
                  <c:v>74.52</c:v>
                </c:pt>
                <c:pt idx="2985">
                  <c:v>75.47</c:v>
                </c:pt>
                <c:pt idx="2986">
                  <c:v>76.290000000000006</c:v>
                </c:pt>
                <c:pt idx="2987">
                  <c:v>76.78</c:v>
                </c:pt>
                <c:pt idx="2988">
                  <c:v>77.010000000000005</c:v>
                </c:pt>
                <c:pt idx="2989">
                  <c:v>77.180000000000007</c:v>
                </c:pt>
                <c:pt idx="2990">
                  <c:v>77.44</c:v>
                </c:pt>
                <c:pt idx="2991">
                  <c:v>77.75</c:v>
                </c:pt>
                <c:pt idx="2992">
                  <c:v>77.930000000000007</c:v>
                </c:pt>
                <c:pt idx="2993">
                  <c:v>77.83</c:v>
                </c:pt>
                <c:pt idx="2994">
                  <c:v>77.37</c:v>
                </c:pt>
                <c:pt idx="2995">
                  <c:v>76.239999999999995</c:v>
                </c:pt>
                <c:pt idx="2996">
                  <c:v>74.66</c:v>
                </c:pt>
                <c:pt idx="2997">
                  <c:v>73.73</c:v>
                </c:pt>
                <c:pt idx="2998">
                  <c:v>73.08</c:v>
                </c:pt>
                <c:pt idx="2999">
                  <c:v>71.650000000000006</c:v>
                </c:pt>
                <c:pt idx="3000">
                  <c:v>70.52</c:v>
                </c:pt>
                <c:pt idx="3001">
                  <c:v>69.95</c:v>
                </c:pt>
                <c:pt idx="3002">
                  <c:v>69.72</c:v>
                </c:pt>
                <c:pt idx="3003">
                  <c:v>69.97</c:v>
                </c:pt>
                <c:pt idx="3004">
                  <c:v>69.760000000000005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8AD-4AB1-8370-9181167AF1A3}"/>
            </c:ext>
          </c:extLst>
        </c:ser>
        <c:ser>
          <c:idx val="2"/>
          <c:order val="2"/>
          <c:tx>
            <c:strRef>
              <c:f>成功作圖!$C$1</c:f>
              <c:strCache>
                <c:ptCount val="1"/>
                <c:pt idx="0">
                  <c:v>第四次</c:v>
                </c:pt>
              </c:strCache>
            </c:strRef>
          </c:tx>
          <c:spPr>
            <a:ln w="28575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成功作圖!$C$2:$C$3006</c:f>
              <c:numCache>
                <c:formatCode>General</c:formatCode>
                <c:ptCount val="3005"/>
                <c:pt idx="0">
                  <c:v>-148.59</c:v>
                </c:pt>
                <c:pt idx="1">
                  <c:v>-148.21</c:v>
                </c:pt>
                <c:pt idx="2">
                  <c:v>-148.27000000000001</c:v>
                </c:pt>
                <c:pt idx="3">
                  <c:v>-148.31</c:v>
                </c:pt>
                <c:pt idx="4">
                  <c:v>-148.35</c:v>
                </c:pt>
                <c:pt idx="5">
                  <c:v>-148.38</c:v>
                </c:pt>
                <c:pt idx="6">
                  <c:v>-148.4</c:v>
                </c:pt>
                <c:pt idx="7">
                  <c:v>-148.44</c:v>
                </c:pt>
                <c:pt idx="8">
                  <c:v>-148.47999999999999</c:v>
                </c:pt>
                <c:pt idx="9">
                  <c:v>-148.52000000000001</c:v>
                </c:pt>
                <c:pt idx="10">
                  <c:v>-148.57</c:v>
                </c:pt>
                <c:pt idx="11">
                  <c:v>-148.62</c:v>
                </c:pt>
                <c:pt idx="12">
                  <c:v>-148.69</c:v>
                </c:pt>
                <c:pt idx="13">
                  <c:v>-148.76</c:v>
                </c:pt>
                <c:pt idx="14">
                  <c:v>-148.82</c:v>
                </c:pt>
                <c:pt idx="15">
                  <c:v>-148.9</c:v>
                </c:pt>
                <c:pt idx="16">
                  <c:v>-148.99</c:v>
                </c:pt>
                <c:pt idx="17">
                  <c:v>-149.07</c:v>
                </c:pt>
                <c:pt idx="18">
                  <c:v>-149.22</c:v>
                </c:pt>
                <c:pt idx="19">
                  <c:v>-149.4</c:v>
                </c:pt>
                <c:pt idx="20">
                  <c:v>-149.58000000000001</c:v>
                </c:pt>
                <c:pt idx="21">
                  <c:v>-149.76</c:v>
                </c:pt>
                <c:pt idx="22">
                  <c:v>-149.96</c:v>
                </c:pt>
                <c:pt idx="23">
                  <c:v>-150.18</c:v>
                </c:pt>
                <c:pt idx="24">
                  <c:v>-150.46</c:v>
                </c:pt>
                <c:pt idx="25">
                  <c:v>-150.79</c:v>
                </c:pt>
                <c:pt idx="26">
                  <c:v>-151.13999999999999</c:v>
                </c:pt>
                <c:pt idx="27">
                  <c:v>-151.51</c:v>
                </c:pt>
                <c:pt idx="28">
                  <c:v>-151.88999999999999</c:v>
                </c:pt>
                <c:pt idx="29">
                  <c:v>-152.28</c:v>
                </c:pt>
                <c:pt idx="30">
                  <c:v>-152.68</c:v>
                </c:pt>
                <c:pt idx="31">
                  <c:v>-153.07</c:v>
                </c:pt>
                <c:pt idx="32">
                  <c:v>-153.44</c:v>
                </c:pt>
                <c:pt idx="33">
                  <c:v>-153.82</c:v>
                </c:pt>
                <c:pt idx="34">
                  <c:v>-154.21</c:v>
                </c:pt>
                <c:pt idx="35">
                  <c:v>-154.56</c:v>
                </c:pt>
                <c:pt idx="36">
                  <c:v>-154.88</c:v>
                </c:pt>
                <c:pt idx="37">
                  <c:v>-155.16999999999999</c:v>
                </c:pt>
                <c:pt idx="38">
                  <c:v>-155.44999999999999</c:v>
                </c:pt>
                <c:pt idx="39">
                  <c:v>-155.72</c:v>
                </c:pt>
                <c:pt idx="40">
                  <c:v>-155.99</c:v>
                </c:pt>
                <c:pt idx="41">
                  <c:v>-156.27000000000001</c:v>
                </c:pt>
                <c:pt idx="42">
                  <c:v>-156.62</c:v>
                </c:pt>
                <c:pt idx="43">
                  <c:v>-156.97999999999999</c:v>
                </c:pt>
                <c:pt idx="44">
                  <c:v>-157.35</c:v>
                </c:pt>
                <c:pt idx="45">
                  <c:v>-157.72</c:v>
                </c:pt>
                <c:pt idx="46">
                  <c:v>-158.07</c:v>
                </c:pt>
                <c:pt idx="47">
                  <c:v>-158.41999999999999</c:v>
                </c:pt>
                <c:pt idx="48">
                  <c:v>-158.76</c:v>
                </c:pt>
                <c:pt idx="49">
                  <c:v>-159.08000000000001</c:v>
                </c:pt>
                <c:pt idx="50">
                  <c:v>-159.41999999999999</c:v>
                </c:pt>
                <c:pt idx="51">
                  <c:v>-159.75</c:v>
                </c:pt>
                <c:pt idx="52">
                  <c:v>-160.09</c:v>
                </c:pt>
                <c:pt idx="53">
                  <c:v>-160.43</c:v>
                </c:pt>
                <c:pt idx="54">
                  <c:v>-160.82</c:v>
                </c:pt>
                <c:pt idx="55">
                  <c:v>-161.26</c:v>
                </c:pt>
                <c:pt idx="56">
                  <c:v>-161.69</c:v>
                </c:pt>
                <c:pt idx="57">
                  <c:v>-162.04</c:v>
                </c:pt>
                <c:pt idx="58">
                  <c:v>-162.27000000000001</c:v>
                </c:pt>
                <c:pt idx="59">
                  <c:v>-162.27000000000001</c:v>
                </c:pt>
                <c:pt idx="60">
                  <c:v>-162.12</c:v>
                </c:pt>
                <c:pt idx="61">
                  <c:v>-161.96</c:v>
                </c:pt>
                <c:pt idx="62">
                  <c:v>-161.88</c:v>
                </c:pt>
                <c:pt idx="63">
                  <c:v>-161.96</c:v>
                </c:pt>
                <c:pt idx="64">
                  <c:v>-162.27000000000001</c:v>
                </c:pt>
                <c:pt idx="65">
                  <c:v>-162.71</c:v>
                </c:pt>
                <c:pt idx="66">
                  <c:v>-163.25</c:v>
                </c:pt>
                <c:pt idx="67">
                  <c:v>-163.77000000000001</c:v>
                </c:pt>
                <c:pt idx="68">
                  <c:v>-164.22</c:v>
                </c:pt>
                <c:pt idx="69">
                  <c:v>-164.56</c:v>
                </c:pt>
                <c:pt idx="70">
                  <c:v>-164.89</c:v>
                </c:pt>
                <c:pt idx="71">
                  <c:v>-165.22</c:v>
                </c:pt>
                <c:pt idx="72">
                  <c:v>-165.57</c:v>
                </c:pt>
                <c:pt idx="73">
                  <c:v>-165.94</c:v>
                </c:pt>
                <c:pt idx="74">
                  <c:v>-166.28</c:v>
                </c:pt>
                <c:pt idx="75">
                  <c:v>-166.53</c:v>
                </c:pt>
                <c:pt idx="76">
                  <c:v>-166.59</c:v>
                </c:pt>
                <c:pt idx="77">
                  <c:v>-166.44</c:v>
                </c:pt>
                <c:pt idx="78">
                  <c:v>-166.18</c:v>
                </c:pt>
                <c:pt idx="79">
                  <c:v>-165.92</c:v>
                </c:pt>
                <c:pt idx="80">
                  <c:v>-165.8</c:v>
                </c:pt>
                <c:pt idx="81">
                  <c:v>-165.9</c:v>
                </c:pt>
                <c:pt idx="82">
                  <c:v>-166.2</c:v>
                </c:pt>
                <c:pt idx="83">
                  <c:v>-166.67</c:v>
                </c:pt>
                <c:pt idx="84">
                  <c:v>-167.26</c:v>
                </c:pt>
                <c:pt idx="85">
                  <c:v>-167.8</c:v>
                </c:pt>
                <c:pt idx="86">
                  <c:v>-168.26</c:v>
                </c:pt>
                <c:pt idx="87">
                  <c:v>-168.64</c:v>
                </c:pt>
                <c:pt idx="88">
                  <c:v>-169.02</c:v>
                </c:pt>
                <c:pt idx="89">
                  <c:v>-169.35</c:v>
                </c:pt>
                <c:pt idx="90">
                  <c:v>-169.62</c:v>
                </c:pt>
                <c:pt idx="91">
                  <c:v>-169.85</c:v>
                </c:pt>
                <c:pt idx="92">
                  <c:v>-170.06</c:v>
                </c:pt>
                <c:pt idx="93">
                  <c:v>-170.21</c:v>
                </c:pt>
                <c:pt idx="94">
                  <c:v>-170.41</c:v>
                </c:pt>
                <c:pt idx="95">
                  <c:v>-170.78</c:v>
                </c:pt>
                <c:pt idx="96">
                  <c:v>-171.22</c:v>
                </c:pt>
                <c:pt idx="97">
                  <c:v>-171.58</c:v>
                </c:pt>
                <c:pt idx="98">
                  <c:v>-171.95</c:v>
                </c:pt>
                <c:pt idx="99">
                  <c:v>-172.54</c:v>
                </c:pt>
                <c:pt idx="100">
                  <c:v>-173.39</c:v>
                </c:pt>
                <c:pt idx="101">
                  <c:v>-174.29</c:v>
                </c:pt>
                <c:pt idx="102">
                  <c:v>-174.98</c:v>
                </c:pt>
                <c:pt idx="103">
                  <c:v>-175.35</c:v>
                </c:pt>
                <c:pt idx="104">
                  <c:v>-175.47</c:v>
                </c:pt>
                <c:pt idx="105">
                  <c:v>-175.53</c:v>
                </c:pt>
                <c:pt idx="106">
                  <c:v>-175.57</c:v>
                </c:pt>
                <c:pt idx="107">
                  <c:v>-175.68</c:v>
                </c:pt>
                <c:pt idx="108">
                  <c:v>-175.85</c:v>
                </c:pt>
                <c:pt idx="109">
                  <c:v>-176.18</c:v>
                </c:pt>
                <c:pt idx="110">
                  <c:v>-176.54</c:v>
                </c:pt>
                <c:pt idx="111">
                  <c:v>-176.92</c:v>
                </c:pt>
                <c:pt idx="112">
                  <c:v>-177.24</c:v>
                </c:pt>
                <c:pt idx="113">
                  <c:v>-177.45</c:v>
                </c:pt>
                <c:pt idx="114">
                  <c:v>-177.47</c:v>
                </c:pt>
                <c:pt idx="115">
                  <c:v>-177.4</c:v>
                </c:pt>
                <c:pt idx="116">
                  <c:v>-177.3</c:v>
                </c:pt>
                <c:pt idx="117">
                  <c:v>-177.29</c:v>
                </c:pt>
                <c:pt idx="118">
                  <c:v>-177.38</c:v>
                </c:pt>
                <c:pt idx="119">
                  <c:v>-177.59</c:v>
                </c:pt>
                <c:pt idx="120">
                  <c:v>-177.85</c:v>
                </c:pt>
                <c:pt idx="121">
                  <c:v>-178.03</c:v>
                </c:pt>
                <c:pt idx="122">
                  <c:v>-178.13</c:v>
                </c:pt>
                <c:pt idx="123">
                  <c:v>-178.09</c:v>
                </c:pt>
                <c:pt idx="124">
                  <c:v>-177.98</c:v>
                </c:pt>
                <c:pt idx="125">
                  <c:v>-177.86</c:v>
                </c:pt>
                <c:pt idx="126">
                  <c:v>-177.74</c:v>
                </c:pt>
                <c:pt idx="127">
                  <c:v>-177.64</c:v>
                </c:pt>
                <c:pt idx="128">
                  <c:v>-177.56</c:v>
                </c:pt>
                <c:pt idx="129">
                  <c:v>-177.53</c:v>
                </c:pt>
                <c:pt idx="130">
                  <c:v>-177.53</c:v>
                </c:pt>
                <c:pt idx="131">
                  <c:v>-177.56</c:v>
                </c:pt>
                <c:pt idx="132">
                  <c:v>-177.62</c:v>
                </c:pt>
                <c:pt idx="133">
                  <c:v>-177.69</c:v>
                </c:pt>
                <c:pt idx="134">
                  <c:v>-177.69</c:v>
                </c:pt>
                <c:pt idx="135">
                  <c:v>-177.63</c:v>
                </c:pt>
                <c:pt idx="136">
                  <c:v>-177.59</c:v>
                </c:pt>
                <c:pt idx="137">
                  <c:v>-177.58</c:v>
                </c:pt>
                <c:pt idx="138">
                  <c:v>-177.54</c:v>
                </c:pt>
                <c:pt idx="139">
                  <c:v>-177.48</c:v>
                </c:pt>
                <c:pt idx="140">
                  <c:v>-177.27</c:v>
                </c:pt>
                <c:pt idx="141">
                  <c:v>-176.82</c:v>
                </c:pt>
                <c:pt idx="142">
                  <c:v>-176.09</c:v>
                </c:pt>
                <c:pt idx="143">
                  <c:v>-175.23</c:v>
                </c:pt>
                <c:pt idx="144">
                  <c:v>-174.51</c:v>
                </c:pt>
                <c:pt idx="145">
                  <c:v>-174.1</c:v>
                </c:pt>
                <c:pt idx="146">
                  <c:v>-174.18</c:v>
                </c:pt>
                <c:pt idx="147">
                  <c:v>-174.68</c:v>
                </c:pt>
                <c:pt idx="148">
                  <c:v>-175.47</c:v>
                </c:pt>
                <c:pt idx="149">
                  <c:v>-176.49</c:v>
                </c:pt>
                <c:pt idx="150">
                  <c:v>-177.62</c:v>
                </c:pt>
                <c:pt idx="151">
                  <c:v>-178.89</c:v>
                </c:pt>
                <c:pt idx="152">
                  <c:v>179.79</c:v>
                </c:pt>
                <c:pt idx="153">
                  <c:v>178.41</c:v>
                </c:pt>
                <c:pt idx="154">
                  <c:v>177.2</c:v>
                </c:pt>
                <c:pt idx="155">
                  <c:v>176.23</c:v>
                </c:pt>
                <c:pt idx="156">
                  <c:v>175.55</c:v>
                </c:pt>
                <c:pt idx="157">
                  <c:v>175.21</c:v>
                </c:pt>
                <c:pt idx="158">
                  <c:v>175.22</c:v>
                </c:pt>
                <c:pt idx="159">
                  <c:v>175.54</c:v>
                </c:pt>
                <c:pt idx="160">
                  <c:v>176</c:v>
                </c:pt>
                <c:pt idx="161">
                  <c:v>176.54</c:v>
                </c:pt>
                <c:pt idx="162">
                  <c:v>176.99</c:v>
                </c:pt>
                <c:pt idx="163">
                  <c:v>177.27</c:v>
                </c:pt>
                <c:pt idx="164">
                  <c:v>177.2</c:v>
                </c:pt>
                <c:pt idx="165">
                  <c:v>176.74</c:v>
                </c:pt>
                <c:pt idx="166">
                  <c:v>175.8</c:v>
                </c:pt>
                <c:pt idx="167">
                  <c:v>174.45</c:v>
                </c:pt>
                <c:pt idx="168">
                  <c:v>172.89</c:v>
                </c:pt>
                <c:pt idx="169">
                  <c:v>171.36</c:v>
                </c:pt>
                <c:pt idx="170">
                  <c:v>170.13</c:v>
                </c:pt>
                <c:pt idx="171">
                  <c:v>169.43</c:v>
                </c:pt>
                <c:pt idx="172">
                  <c:v>169.23</c:v>
                </c:pt>
                <c:pt idx="173">
                  <c:v>169.32</c:v>
                </c:pt>
                <c:pt idx="174">
                  <c:v>169.44</c:v>
                </c:pt>
                <c:pt idx="175">
                  <c:v>169.28</c:v>
                </c:pt>
                <c:pt idx="176">
                  <c:v>168.69</c:v>
                </c:pt>
                <c:pt idx="177">
                  <c:v>167.66</c:v>
                </c:pt>
                <c:pt idx="178">
                  <c:v>166.49</c:v>
                </c:pt>
                <c:pt idx="179">
                  <c:v>165.45</c:v>
                </c:pt>
                <c:pt idx="180">
                  <c:v>164.79</c:v>
                </c:pt>
                <c:pt idx="181">
                  <c:v>164.5</c:v>
                </c:pt>
                <c:pt idx="182">
                  <c:v>164.33</c:v>
                </c:pt>
                <c:pt idx="183">
                  <c:v>164.35</c:v>
                </c:pt>
                <c:pt idx="184">
                  <c:v>164.39</c:v>
                </c:pt>
                <c:pt idx="185">
                  <c:v>164.41</c:v>
                </c:pt>
                <c:pt idx="186">
                  <c:v>164.4</c:v>
                </c:pt>
                <c:pt idx="187">
                  <c:v>164.45</c:v>
                </c:pt>
                <c:pt idx="188">
                  <c:v>164.47</c:v>
                </c:pt>
                <c:pt idx="189">
                  <c:v>164.43</c:v>
                </c:pt>
                <c:pt idx="190">
                  <c:v>164.05</c:v>
                </c:pt>
                <c:pt idx="191">
                  <c:v>163.05000000000001</c:v>
                </c:pt>
                <c:pt idx="192">
                  <c:v>161.19999999999999</c:v>
                </c:pt>
                <c:pt idx="193">
                  <c:v>158.59</c:v>
                </c:pt>
                <c:pt idx="194">
                  <c:v>155.99</c:v>
                </c:pt>
                <c:pt idx="195">
                  <c:v>153.9</c:v>
                </c:pt>
                <c:pt idx="196">
                  <c:v>152.97999999999999</c:v>
                </c:pt>
                <c:pt idx="197">
                  <c:v>153.08000000000001</c:v>
                </c:pt>
                <c:pt idx="198">
                  <c:v>154.19999999999999</c:v>
                </c:pt>
                <c:pt idx="199">
                  <c:v>156</c:v>
                </c:pt>
                <c:pt idx="200">
                  <c:v>157.80000000000001</c:v>
                </c:pt>
                <c:pt idx="201">
                  <c:v>158.76</c:v>
                </c:pt>
                <c:pt idx="202">
                  <c:v>158.69999999999999</c:v>
                </c:pt>
                <c:pt idx="203">
                  <c:v>157.9</c:v>
                </c:pt>
                <c:pt idx="204">
                  <c:v>156.69</c:v>
                </c:pt>
                <c:pt idx="205">
                  <c:v>155.24</c:v>
                </c:pt>
                <c:pt idx="206">
                  <c:v>153.57</c:v>
                </c:pt>
                <c:pt idx="207">
                  <c:v>151.97999999999999</c:v>
                </c:pt>
                <c:pt idx="208">
                  <c:v>150.49</c:v>
                </c:pt>
                <c:pt idx="209">
                  <c:v>149.22999999999999</c:v>
                </c:pt>
                <c:pt idx="210">
                  <c:v>148.41999999999999</c:v>
                </c:pt>
                <c:pt idx="211">
                  <c:v>148.1</c:v>
                </c:pt>
                <c:pt idx="212">
                  <c:v>148.16</c:v>
                </c:pt>
                <c:pt idx="213">
                  <c:v>148.71</c:v>
                </c:pt>
                <c:pt idx="214">
                  <c:v>149.55000000000001</c:v>
                </c:pt>
                <c:pt idx="215">
                  <c:v>150.80000000000001</c:v>
                </c:pt>
                <c:pt idx="216">
                  <c:v>152.37</c:v>
                </c:pt>
                <c:pt idx="217">
                  <c:v>154.15</c:v>
                </c:pt>
                <c:pt idx="218">
                  <c:v>156.02000000000001</c:v>
                </c:pt>
                <c:pt idx="219">
                  <c:v>157.84</c:v>
                </c:pt>
                <c:pt idx="220">
                  <c:v>159.4</c:v>
                </c:pt>
                <c:pt idx="221">
                  <c:v>160.66</c:v>
                </c:pt>
                <c:pt idx="222">
                  <c:v>161.66</c:v>
                </c:pt>
                <c:pt idx="223">
                  <c:v>162.35</c:v>
                </c:pt>
                <c:pt idx="224">
                  <c:v>162.47</c:v>
                </c:pt>
                <c:pt idx="225">
                  <c:v>162.12</c:v>
                </c:pt>
                <c:pt idx="226">
                  <c:v>161.33000000000001</c:v>
                </c:pt>
                <c:pt idx="227">
                  <c:v>160.16999999999999</c:v>
                </c:pt>
                <c:pt idx="228">
                  <c:v>158.41</c:v>
                </c:pt>
                <c:pt idx="229">
                  <c:v>155.88999999999999</c:v>
                </c:pt>
                <c:pt idx="230">
                  <c:v>152.41999999999999</c:v>
                </c:pt>
                <c:pt idx="231">
                  <c:v>147.52000000000001</c:v>
                </c:pt>
                <c:pt idx="232">
                  <c:v>141.44999999999999</c:v>
                </c:pt>
                <c:pt idx="233">
                  <c:v>134.93</c:v>
                </c:pt>
                <c:pt idx="234">
                  <c:v>128.97</c:v>
                </c:pt>
                <c:pt idx="235">
                  <c:v>123.92</c:v>
                </c:pt>
                <c:pt idx="236">
                  <c:v>119.9</c:v>
                </c:pt>
                <c:pt idx="237">
                  <c:v>116.8</c:v>
                </c:pt>
                <c:pt idx="238">
                  <c:v>114.38</c:v>
                </c:pt>
                <c:pt idx="239">
                  <c:v>112.46</c:v>
                </c:pt>
                <c:pt idx="240">
                  <c:v>111.01</c:v>
                </c:pt>
                <c:pt idx="241">
                  <c:v>109.83</c:v>
                </c:pt>
                <c:pt idx="242">
                  <c:v>109.1</c:v>
                </c:pt>
                <c:pt idx="243">
                  <c:v>108.8</c:v>
                </c:pt>
                <c:pt idx="244">
                  <c:v>108.98</c:v>
                </c:pt>
                <c:pt idx="245">
                  <c:v>109.62</c:v>
                </c:pt>
                <c:pt idx="246">
                  <c:v>110.71</c:v>
                </c:pt>
                <c:pt idx="247">
                  <c:v>112.4</c:v>
                </c:pt>
                <c:pt idx="248">
                  <c:v>114.55</c:v>
                </c:pt>
                <c:pt idx="249">
                  <c:v>116.84</c:v>
                </c:pt>
                <c:pt idx="250">
                  <c:v>118.76</c:v>
                </c:pt>
                <c:pt idx="251">
                  <c:v>119.2</c:v>
                </c:pt>
                <c:pt idx="252">
                  <c:v>117.77</c:v>
                </c:pt>
                <c:pt idx="253">
                  <c:v>114.77</c:v>
                </c:pt>
                <c:pt idx="254">
                  <c:v>110.85</c:v>
                </c:pt>
                <c:pt idx="255">
                  <c:v>107.1</c:v>
                </c:pt>
                <c:pt idx="256">
                  <c:v>104.24</c:v>
                </c:pt>
                <c:pt idx="257">
                  <c:v>102.86</c:v>
                </c:pt>
                <c:pt idx="258">
                  <c:v>102.76</c:v>
                </c:pt>
                <c:pt idx="259">
                  <c:v>103.6</c:v>
                </c:pt>
                <c:pt idx="260">
                  <c:v>104.97</c:v>
                </c:pt>
                <c:pt idx="261">
                  <c:v>106.28</c:v>
                </c:pt>
                <c:pt idx="262">
                  <c:v>107.21</c:v>
                </c:pt>
                <c:pt idx="263">
                  <c:v>107.7</c:v>
                </c:pt>
                <c:pt idx="264">
                  <c:v>107.69</c:v>
                </c:pt>
                <c:pt idx="265">
                  <c:v>107.23</c:v>
                </c:pt>
                <c:pt idx="266">
                  <c:v>106.82</c:v>
                </c:pt>
                <c:pt idx="267">
                  <c:v>106.9</c:v>
                </c:pt>
                <c:pt idx="268">
                  <c:v>106.11</c:v>
                </c:pt>
                <c:pt idx="269">
                  <c:v>103.77</c:v>
                </c:pt>
                <c:pt idx="270">
                  <c:v>99.93</c:v>
                </c:pt>
                <c:pt idx="271">
                  <c:v>95.61</c:v>
                </c:pt>
                <c:pt idx="272">
                  <c:v>91.66</c:v>
                </c:pt>
                <c:pt idx="273">
                  <c:v>88.2</c:v>
                </c:pt>
                <c:pt idx="274">
                  <c:v>85.28</c:v>
                </c:pt>
                <c:pt idx="275">
                  <c:v>83.28</c:v>
                </c:pt>
                <c:pt idx="276">
                  <c:v>82.23</c:v>
                </c:pt>
                <c:pt idx="277">
                  <c:v>81.83</c:v>
                </c:pt>
                <c:pt idx="278">
                  <c:v>81.67</c:v>
                </c:pt>
                <c:pt idx="279">
                  <c:v>81.58</c:v>
                </c:pt>
                <c:pt idx="280">
                  <c:v>81.430000000000007</c:v>
                </c:pt>
                <c:pt idx="281">
                  <c:v>81.22</c:v>
                </c:pt>
                <c:pt idx="282">
                  <c:v>80.88</c:v>
                </c:pt>
                <c:pt idx="283">
                  <c:v>80.3</c:v>
                </c:pt>
                <c:pt idx="284">
                  <c:v>79.319999999999993</c:v>
                </c:pt>
                <c:pt idx="285">
                  <c:v>78.02</c:v>
                </c:pt>
                <c:pt idx="286">
                  <c:v>76.8</c:v>
                </c:pt>
                <c:pt idx="287">
                  <c:v>75.430000000000007</c:v>
                </c:pt>
                <c:pt idx="288">
                  <c:v>73.989999999999995</c:v>
                </c:pt>
                <c:pt idx="289">
                  <c:v>72.86</c:v>
                </c:pt>
                <c:pt idx="290">
                  <c:v>71.95</c:v>
                </c:pt>
                <c:pt idx="291">
                  <c:v>71.17</c:v>
                </c:pt>
                <c:pt idx="292">
                  <c:v>70.75</c:v>
                </c:pt>
                <c:pt idx="293">
                  <c:v>70.290000000000006</c:v>
                </c:pt>
                <c:pt idx="294">
                  <c:v>69.75</c:v>
                </c:pt>
                <c:pt idx="295">
                  <c:v>69.42</c:v>
                </c:pt>
                <c:pt idx="296">
                  <c:v>69.16</c:v>
                </c:pt>
                <c:pt idx="297">
                  <c:v>69.2</c:v>
                </c:pt>
                <c:pt idx="298">
                  <c:v>69.42</c:v>
                </c:pt>
                <c:pt idx="299">
                  <c:v>69.95</c:v>
                </c:pt>
                <c:pt idx="300">
                  <c:v>70.62</c:v>
                </c:pt>
                <c:pt idx="301">
                  <c:v>71.33</c:v>
                </c:pt>
                <c:pt idx="302">
                  <c:v>72.11</c:v>
                </c:pt>
                <c:pt idx="303">
                  <c:v>72.67</c:v>
                </c:pt>
                <c:pt idx="304">
                  <c:v>73.08</c:v>
                </c:pt>
                <c:pt idx="305">
                  <c:v>73.44</c:v>
                </c:pt>
                <c:pt idx="306">
                  <c:v>73.849999999999994</c:v>
                </c:pt>
                <c:pt idx="307">
                  <c:v>74.2</c:v>
                </c:pt>
                <c:pt idx="308">
                  <c:v>74.540000000000006</c:v>
                </c:pt>
                <c:pt idx="309">
                  <c:v>74.739999999999995</c:v>
                </c:pt>
                <c:pt idx="310">
                  <c:v>74.790000000000006</c:v>
                </c:pt>
                <c:pt idx="311">
                  <c:v>74.73</c:v>
                </c:pt>
                <c:pt idx="312">
                  <c:v>74.64</c:v>
                </c:pt>
                <c:pt idx="313">
                  <c:v>74.45</c:v>
                </c:pt>
                <c:pt idx="314">
                  <c:v>74.069999999999993</c:v>
                </c:pt>
                <c:pt idx="315">
                  <c:v>73.63</c:v>
                </c:pt>
                <c:pt idx="316">
                  <c:v>73.17</c:v>
                </c:pt>
                <c:pt idx="317">
                  <c:v>72.75</c:v>
                </c:pt>
                <c:pt idx="318">
                  <c:v>72.22</c:v>
                </c:pt>
                <c:pt idx="319">
                  <c:v>71.650000000000006</c:v>
                </c:pt>
                <c:pt idx="320">
                  <c:v>71</c:v>
                </c:pt>
                <c:pt idx="321">
                  <c:v>70.33</c:v>
                </c:pt>
                <c:pt idx="322">
                  <c:v>69.599999999999994</c:v>
                </c:pt>
                <c:pt idx="323">
                  <c:v>68.87</c:v>
                </c:pt>
                <c:pt idx="324">
                  <c:v>68.22</c:v>
                </c:pt>
                <c:pt idx="325">
                  <c:v>67.510000000000005</c:v>
                </c:pt>
                <c:pt idx="326">
                  <c:v>67.02</c:v>
                </c:pt>
                <c:pt idx="327">
                  <c:v>66.69</c:v>
                </c:pt>
                <c:pt idx="328">
                  <c:v>66.489999999999995</c:v>
                </c:pt>
                <c:pt idx="329">
                  <c:v>66.38</c:v>
                </c:pt>
                <c:pt idx="330">
                  <c:v>66.34</c:v>
                </c:pt>
                <c:pt idx="331">
                  <c:v>66.23</c:v>
                </c:pt>
                <c:pt idx="332">
                  <c:v>65.98</c:v>
                </c:pt>
                <c:pt idx="333">
                  <c:v>65.78</c:v>
                </c:pt>
                <c:pt idx="334">
                  <c:v>65.510000000000005</c:v>
                </c:pt>
                <c:pt idx="335">
                  <c:v>65.17</c:v>
                </c:pt>
                <c:pt idx="336">
                  <c:v>64.87</c:v>
                </c:pt>
                <c:pt idx="337">
                  <c:v>64.7</c:v>
                </c:pt>
                <c:pt idx="338">
                  <c:v>64.599999999999994</c:v>
                </c:pt>
                <c:pt idx="339">
                  <c:v>64.650000000000006</c:v>
                </c:pt>
                <c:pt idx="340">
                  <c:v>64.7</c:v>
                </c:pt>
                <c:pt idx="341">
                  <c:v>64.680000000000007</c:v>
                </c:pt>
                <c:pt idx="342">
                  <c:v>64.62</c:v>
                </c:pt>
                <c:pt idx="343">
                  <c:v>64.47</c:v>
                </c:pt>
                <c:pt idx="344">
                  <c:v>64.17</c:v>
                </c:pt>
                <c:pt idx="345">
                  <c:v>63.83</c:v>
                </c:pt>
                <c:pt idx="346">
                  <c:v>63.47</c:v>
                </c:pt>
                <c:pt idx="347">
                  <c:v>63.19</c:v>
                </c:pt>
                <c:pt idx="348">
                  <c:v>63.06</c:v>
                </c:pt>
                <c:pt idx="349">
                  <c:v>63.02</c:v>
                </c:pt>
                <c:pt idx="350">
                  <c:v>63.08</c:v>
                </c:pt>
                <c:pt idx="351">
                  <c:v>63.11</c:v>
                </c:pt>
                <c:pt idx="352">
                  <c:v>63.12</c:v>
                </c:pt>
                <c:pt idx="353">
                  <c:v>63.1</c:v>
                </c:pt>
                <c:pt idx="354">
                  <c:v>63.07</c:v>
                </c:pt>
                <c:pt idx="355">
                  <c:v>63.11</c:v>
                </c:pt>
                <c:pt idx="356">
                  <c:v>63.15</c:v>
                </c:pt>
                <c:pt idx="357">
                  <c:v>63.24</c:v>
                </c:pt>
                <c:pt idx="358">
                  <c:v>63.31</c:v>
                </c:pt>
                <c:pt idx="359">
                  <c:v>63.33</c:v>
                </c:pt>
                <c:pt idx="360">
                  <c:v>63.32</c:v>
                </c:pt>
                <c:pt idx="361">
                  <c:v>63.24</c:v>
                </c:pt>
                <c:pt idx="362">
                  <c:v>63.14</c:v>
                </c:pt>
                <c:pt idx="363">
                  <c:v>62.99</c:v>
                </c:pt>
                <c:pt idx="364">
                  <c:v>62.84</c:v>
                </c:pt>
                <c:pt idx="365">
                  <c:v>62.69</c:v>
                </c:pt>
                <c:pt idx="366">
                  <c:v>62.55</c:v>
                </c:pt>
                <c:pt idx="367">
                  <c:v>62.4</c:v>
                </c:pt>
                <c:pt idx="368">
                  <c:v>62.24</c:v>
                </c:pt>
                <c:pt idx="369">
                  <c:v>62.14</c:v>
                </c:pt>
                <c:pt idx="370">
                  <c:v>62.06</c:v>
                </c:pt>
                <c:pt idx="371">
                  <c:v>62.08</c:v>
                </c:pt>
                <c:pt idx="372">
                  <c:v>62.2</c:v>
                </c:pt>
                <c:pt idx="373">
                  <c:v>62.4</c:v>
                </c:pt>
                <c:pt idx="374">
                  <c:v>62.62</c:v>
                </c:pt>
                <c:pt idx="375">
                  <c:v>62.87</c:v>
                </c:pt>
                <c:pt idx="376">
                  <c:v>63.04</c:v>
                </c:pt>
                <c:pt idx="377">
                  <c:v>63.11</c:v>
                </c:pt>
                <c:pt idx="378">
                  <c:v>63.09</c:v>
                </c:pt>
                <c:pt idx="379">
                  <c:v>62.97</c:v>
                </c:pt>
                <c:pt idx="380">
                  <c:v>62.77</c:v>
                </c:pt>
                <c:pt idx="381">
                  <c:v>62.55</c:v>
                </c:pt>
                <c:pt idx="382">
                  <c:v>62.29</c:v>
                </c:pt>
                <c:pt idx="383">
                  <c:v>61.99</c:v>
                </c:pt>
                <c:pt idx="384">
                  <c:v>61.71</c:v>
                </c:pt>
                <c:pt idx="385">
                  <c:v>61.47</c:v>
                </c:pt>
                <c:pt idx="386">
                  <c:v>61.29</c:v>
                </c:pt>
                <c:pt idx="387">
                  <c:v>61.12</c:v>
                </c:pt>
                <c:pt idx="388">
                  <c:v>60.95</c:v>
                </c:pt>
                <c:pt idx="389">
                  <c:v>60.76</c:v>
                </c:pt>
                <c:pt idx="390">
                  <c:v>60.62</c:v>
                </c:pt>
                <c:pt idx="391">
                  <c:v>60.48</c:v>
                </c:pt>
                <c:pt idx="392">
                  <c:v>60.31</c:v>
                </c:pt>
                <c:pt idx="393">
                  <c:v>60.16</c:v>
                </c:pt>
                <c:pt idx="394">
                  <c:v>60</c:v>
                </c:pt>
                <c:pt idx="395">
                  <c:v>59.8</c:v>
                </c:pt>
                <c:pt idx="396">
                  <c:v>59.63</c:v>
                </c:pt>
                <c:pt idx="397">
                  <c:v>59.52</c:v>
                </c:pt>
                <c:pt idx="398">
                  <c:v>59.45</c:v>
                </c:pt>
                <c:pt idx="399">
                  <c:v>59.43</c:v>
                </c:pt>
                <c:pt idx="400">
                  <c:v>59.47</c:v>
                </c:pt>
                <c:pt idx="401">
                  <c:v>59.56</c:v>
                </c:pt>
                <c:pt idx="402">
                  <c:v>59.73</c:v>
                </c:pt>
                <c:pt idx="403">
                  <c:v>59.95</c:v>
                </c:pt>
                <c:pt idx="404">
                  <c:v>60.2</c:v>
                </c:pt>
                <c:pt idx="405">
                  <c:v>60.42</c:v>
                </c:pt>
                <c:pt idx="406">
                  <c:v>60.61</c:v>
                </c:pt>
                <c:pt idx="407">
                  <c:v>60.73</c:v>
                </c:pt>
                <c:pt idx="408">
                  <c:v>60.88</c:v>
                </c:pt>
                <c:pt idx="409">
                  <c:v>61</c:v>
                </c:pt>
                <c:pt idx="410">
                  <c:v>61.14</c:v>
                </c:pt>
                <c:pt idx="411">
                  <c:v>61.25</c:v>
                </c:pt>
                <c:pt idx="412">
                  <c:v>61.4</c:v>
                </c:pt>
                <c:pt idx="413">
                  <c:v>61.54</c:v>
                </c:pt>
                <c:pt idx="414">
                  <c:v>61.69</c:v>
                </c:pt>
                <c:pt idx="415">
                  <c:v>61.83</c:v>
                </c:pt>
                <c:pt idx="416">
                  <c:v>61.93</c:v>
                </c:pt>
                <c:pt idx="417">
                  <c:v>62</c:v>
                </c:pt>
                <c:pt idx="418">
                  <c:v>62.07</c:v>
                </c:pt>
                <c:pt idx="419">
                  <c:v>62.07</c:v>
                </c:pt>
                <c:pt idx="420">
                  <c:v>62.07</c:v>
                </c:pt>
                <c:pt idx="421">
                  <c:v>62.08</c:v>
                </c:pt>
                <c:pt idx="422">
                  <c:v>62.05</c:v>
                </c:pt>
                <c:pt idx="423">
                  <c:v>62.04</c:v>
                </c:pt>
                <c:pt idx="424">
                  <c:v>62.01</c:v>
                </c:pt>
                <c:pt idx="425">
                  <c:v>61.98</c:v>
                </c:pt>
                <c:pt idx="426">
                  <c:v>61.96</c:v>
                </c:pt>
                <c:pt idx="427">
                  <c:v>61.92</c:v>
                </c:pt>
                <c:pt idx="428">
                  <c:v>61.93</c:v>
                </c:pt>
                <c:pt idx="429">
                  <c:v>62.01</c:v>
                </c:pt>
                <c:pt idx="430">
                  <c:v>62.11</c:v>
                </c:pt>
                <c:pt idx="431">
                  <c:v>62.27</c:v>
                </c:pt>
                <c:pt idx="432">
                  <c:v>62.46</c:v>
                </c:pt>
                <c:pt idx="433">
                  <c:v>62.66</c:v>
                </c:pt>
                <c:pt idx="434">
                  <c:v>62.87</c:v>
                </c:pt>
                <c:pt idx="435">
                  <c:v>63.04</c:v>
                </c:pt>
                <c:pt idx="436">
                  <c:v>63.17</c:v>
                </c:pt>
                <c:pt idx="437">
                  <c:v>63.27</c:v>
                </c:pt>
                <c:pt idx="438">
                  <c:v>63.29</c:v>
                </c:pt>
                <c:pt idx="439">
                  <c:v>63.25</c:v>
                </c:pt>
                <c:pt idx="440">
                  <c:v>63.2</c:v>
                </c:pt>
                <c:pt idx="441">
                  <c:v>63.1</c:v>
                </c:pt>
                <c:pt idx="442">
                  <c:v>63.01</c:v>
                </c:pt>
                <c:pt idx="443">
                  <c:v>62.9</c:v>
                </c:pt>
                <c:pt idx="444">
                  <c:v>62.8</c:v>
                </c:pt>
                <c:pt idx="445">
                  <c:v>62.68</c:v>
                </c:pt>
                <c:pt idx="446">
                  <c:v>62.6</c:v>
                </c:pt>
                <c:pt idx="447">
                  <c:v>62.54</c:v>
                </c:pt>
                <c:pt idx="448">
                  <c:v>62.48</c:v>
                </c:pt>
                <c:pt idx="449">
                  <c:v>62.46</c:v>
                </c:pt>
                <c:pt idx="450">
                  <c:v>62.41</c:v>
                </c:pt>
                <c:pt idx="451">
                  <c:v>62.39</c:v>
                </c:pt>
                <c:pt idx="452">
                  <c:v>62.36</c:v>
                </c:pt>
                <c:pt idx="453">
                  <c:v>62.3</c:v>
                </c:pt>
                <c:pt idx="454">
                  <c:v>62.24</c:v>
                </c:pt>
                <c:pt idx="455">
                  <c:v>62.16</c:v>
                </c:pt>
                <c:pt idx="456">
                  <c:v>62.11</c:v>
                </c:pt>
                <c:pt idx="457">
                  <c:v>62.04</c:v>
                </c:pt>
                <c:pt idx="458">
                  <c:v>61.99</c:v>
                </c:pt>
                <c:pt idx="459">
                  <c:v>62.02</c:v>
                </c:pt>
                <c:pt idx="460">
                  <c:v>62.14</c:v>
                </c:pt>
                <c:pt idx="461">
                  <c:v>62.25</c:v>
                </c:pt>
                <c:pt idx="462">
                  <c:v>62.4</c:v>
                </c:pt>
                <c:pt idx="463">
                  <c:v>62.48</c:v>
                </c:pt>
                <c:pt idx="464">
                  <c:v>62.56</c:v>
                </c:pt>
                <c:pt idx="465">
                  <c:v>62.65</c:v>
                </c:pt>
                <c:pt idx="466">
                  <c:v>62.74</c:v>
                </c:pt>
                <c:pt idx="467">
                  <c:v>62.77</c:v>
                </c:pt>
                <c:pt idx="468">
                  <c:v>62.75</c:v>
                </c:pt>
                <c:pt idx="469">
                  <c:v>62.73</c:v>
                </c:pt>
                <c:pt idx="470">
                  <c:v>62.75</c:v>
                </c:pt>
                <c:pt idx="471">
                  <c:v>62.84</c:v>
                </c:pt>
                <c:pt idx="472">
                  <c:v>62.95</c:v>
                </c:pt>
                <c:pt idx="473">
                  <c:v>63.11</c:v>
                </c:pt>
                <c:pt idx="474">
                  <c:v>63.27</c:v>
                </c:pt>
                <c:pt idx="475">
                  <c:v>63.41</c:v>
                </c:pt>
                <c:pt idx="476">
                  <c:v>63.5</c:v>
                </c:pt>
                <c:pt idx="477">
                  <c:v>63.54</c:v>
                </c:pt>
                <c:pt idx="478">
                  <c:v>63.58</c:v>
                </c:pt>
                <c:pt idx="479">
                  <c:v>63.58</c:v>
                </c:pt>
                <c:pt idx="480">
                  <c:v>63.61</c:v>
                </c:pt>
                <c:pt idx="481">
                  <c:v>63.65</c:v>
                </c:pt>
                <c:pt idx="482">
                  <c:v>63.68</c:v>
                </c:pt>
                <c:pt idx="483">
                  <c:v>63.7</c:v>
                </c:pt>
                <c:pt idx="484">
                  <c:v>63.72</c:v>
                </c:pt>
                <c:pt idx="485">
                  <c:v>63.7</c:v>
                </c:pt>
                <c:pt idx="486">
                  <c:v>63.64</c:v>
                </c:pt>
                <c:pt idx="487">
                  <c:v>63.56</c:v>
                </c:pt>
                <c:pt idx="488">
                  <c:v>63.47</c:v>
                </c:pt>
                <c:pt idx="489">
                  <c:v>63.39</c:v>
                </c:pt>
                <c:pt idx="490">
                  <c:v>63.31</c:v>
                </c:pt>
                <c:pt idx="491">
                  <c:v>63.3</c:v>
                </c:pt>
                <c:pt idx="492">
                  <c:v>63.31</c:v>
                </c:pt>
                <c:pt idx="493">
                  <c:v>63.36</c:v>
                </c:pt>
                <c:pt idx="494">
                  <c:v>63.45</c:v>
                </c:pt>
                <c:pt idx="495">
                  <c:v>63.54</c:v>
                </c:pt>
                <c:pt idx="496">
                  <c:v>63.62</c:v>
                </c:pt>
                <c:pt idx="497">
                  <c:v>63.69</c:v>
                </c:pt>
                <c:pt idx="498">
                  <c:v>63.71</c:v>
                </c:pt>
                <c:pt idx="499">
                  <c:v>63.64</c:v>
                </c:pt>
                <c:pt idx="500">
                  <c:v>63.55</c:v>
                </c:pt>
                <c:pt idx="501">
                  <c:v>63.5</c:v>
                </c:pt>
                <c:pt idx="502">
                  <c:v>63.42</c:v>
                </c:pt>
                <c:pt idx="503">
                  <c:v>63.29</c:v>
                </c:pt>
                <c:pt idx="504">
                  <c:v>63.2</c:v>
                </c:pt>
                <c:pt idx="505">
                  <c:v>63.14</c:v>
                </c:pt>
                <c:pt idx="506">
                  <c:v>63.17</c:v>
                </c:pt>
                <c:pt idx="507">
                  <c:v>63.24</c:v>
                </c:pt>
                <c:pt idx="508">
                  <c:v>63.39</c:v>
                </c:pt>
                <c:pt idx="509">
                  <c:v>63.55</c:v>
                </c:pt>
                <c:pt idx="510">
                  <c:v>63.66</c:v>
                </c:pt>
                <c:pt idx="511">
                  <c:v>63.77</c:v>
                </c:pt>
                <c:pt idx="512">
                  <c:v>63.81</c:v>
                </c:pt>
                <c:pt idx="513">
                  <c:v>63.83</c:v>
                </c:pt>
                <c:pt idx="514">
                  <c:v>63.84</c:v>
                </c:pt>
                <c:pt idx="515">
                  <c:v>63.81</c:v>
                </c:pt>
                <c:pt idx="516">
                  <c:v>63.75</c:v>
                </c:pt>
                <c:pt idx="517">
                  <c:v>63.65</c:v>
                </c:pt>
                <c:pt idx="518">
                  <c:v>63.55</c:v>
                </c:pt>
                <c:pt idx="519">
                  <c:v>63.46</c:v>
                </c:pt>
                <c:pt idx="520">
                  <c:v>63.36</c:v>
                </c:pt>
                <c:pt idx="521">
                  <c:v>63.28</c:v>
                </c:pt>
                <c:pt idx="522">
                  <c:v>63.23</c:v>
                </c:pt>
                <c:pt idx="523">
                  <c:v>63.18</c:v>
                </c:pt>
                <c:pt idx="524">
                  <c:v>63.14</c:v>
                </c:pt>
                <c:pt idx="525">
                  <c:v>63.13</c:v>
                </c:pt>
                <c:pt idx="526">
                  <c:v>63.1</c:v>
                </c:pt>
                <c:pt idx="527">
                  <c:v>63.07</c:v>
                </c:pt>
                <c:pt idx="528">
                  <c:v>63.06</c:v>
                </c:pt>
                <c:pt idx="529">
                  <c:v>63.06</c:v>
                </c:pt>
                <c:pt idx="530">
                  <c:v>63.11</c:v>
                </c:pt>
                <c:pt idx="531">
                  <c:v>63.17</c:v>
                </c:pt>
                <c:pt idx="532">
                  <c:v>63.25</c:v>
                </c:pt>
                <c:pt idx="533">
                  <c:v>63.34</c:v>
                </c:pt>
                <c:pt idx="534">
                  <c:v>63.42</c:v>
                </c:pt>
                <c:pt idx="535">
                  <c:v>63.48</c:v>
                </c:pt>
                <c:pt idx="536">
                  <c:v>63.59</c:v>
                </c:pt>
                <c:pt idx="537">
                  <c:v>63.69</c:v>
                </c:pt>
                <c:pt idx="538">
                  <c:v>63.82</c:v>
                </c:pt>
                <c:pt idx="539">
                  <c:v>63.97</c:v>
                </c:pt>
                <c:pt idx="540">
                  <c:v>64.099999999999994</c:v>
                </c:pt>
                <c:pt idx="541">
                  <c:v>64.22</c:v>
                </c:pt>
                <c:pt idx="542">
                  <c:v>64.319999999999993</c:v>
                </c:pt>
                <c:pt idx="543">
                  <c:v>64.41</c:v>
                </c:pt>
                <c:pt idx="544">
                  <c:v>64.45</c:v>
                </c:pt>
                <c:pt idx="545">
                  <c:v>64.459999999999994</c:v>
                </c:pt>
                <c:pt idx="546">
                  <c:v>64.48</c:v>
                </c:pt>
                <c:pt idx="547">
                  <c:v>64.48</c:v>
                </c:pt>
                <c:pt idx="548">
                  <c:v>64.45</c:v>
                </c:pt>
                <c:pt idx="549">
                  <c:v>64.45</c:v>
                </c:pt>
                <c:pt idx="550">
                  <c:v>64.459999999999994</c:v>
                </c:pt>
                <c:pt idx="551">
                  <c:v>64.459999999999994</c:v>
                </c:pt>
                <c:pt idx="552">
                  <c:v>64.5</c:v>
                </c:pt>
                <c:pt idx="553">
                  <c:v>64.540000000000006</c:v>
                </c:pt>
                <c:pt idx="554">
                  <c:v>64.59</c:v>
                </c:pt>
                <c:pt idx="555">
                  <c:v>64.63</c:v>
                </c:pt>
                <c:pt idx="556">
                  <c:v>64.7</c:v>
                </c:pt>
                <c:pt idx="557">
                  <c:v>64.75</c:v>
                </c:pt>
                <c:pt idx="558">
                  <c:v>64.8</c:v>
                </c:pt>
                <c:pt idx="559">
                  <c:v>64.819999999999993</c:v>
                </c:pt>
                <c:pt idx="560">
                  <c:v>64.84</c:v>
                </c:pt>
                <c:pt idx="561">
                  <c:v>64.84</c:v>
                </c:pt>
                <c:pt idx="562">
                  <c:v>64.87</c:v>
                </c:pt>
                <c:pt idx="563">
                  <c:v>64.89</c:v>
                </c:pt>
                <c:pt idx="564">
                  <c:v>64.91</c:v>
                </c:pt>
                <c:pt idx="565">
                  <c:v>64.930000000000007</c:v>
                </c:pt>
                <c:pt idx="566">
                  <c:v>64.94</c:v>
                </c:pt>
                <c:pt idx="567">
                  <c:v>64.989999999999995</c:v>
                </c:pt>
                <c:pt idx="568">
                  <c:v>65.03</c:v>
                </c:pt>
                <c:pt idx="569">
                  <c:v>65.069999999999993</c:v>
                </c:pt>
                <c:pt idx="570">
                  <c:v>65.08</c:v>
                </c:pt>
                <c:pt idx="571">
                  <c:v>65.09</c:v>
                </c:pt>
                <c:pt idx="572">
                  <c:v>65.069999999999993</c:v>
                </c:pt>
                <c:pt idx="573">
                  <c:v>65.040000000000006</c:v>
                </c:pt>
                <c:pt idx="574">
                  <c:v>64.989999999999995</c:v>
                </c:pt>
                <c:pt idx="575">
                  <c:v>64.959999999999994</c:v>
                </c:pt>
                <c:pt idx="576">
                  <c:v>64.94</c:v>
                </c:pt>
                <c:pt idx="577">
                  <c:v>64.930000000000007</c:v>
                </c:pt>
                <c:pt idx="578">
                  <c:v>64.94</c:v>
                </c:pt>
                <c:pt idx="579">
                  <c:v>64.94</c:v>
                </c:pt>
                <c:pt idx="580">
                  <c:v>64.92</c:v>
                </c:pt>
                <c:pt idx="581">
                  <c:v>64.900000000000006</c:v>
                </c:pt>
                <c:pt idx="582">
                  <c:v>64.89</c:v>
                </c:pt>
                <c:pt idx="583">
                  <c:v>64.88</c:v>
                </c:pt>
                <c:pt idx="584">
                  <c:v>64.88</c:v>
                </c:pt>
                <c:pt idx="585">
                  <c:v>64.89</c:v>
                </c:pt>
                <c:pt idx="586">
                  <c:v>64.94</c:v>
                </c:pt>
                <c:pt idx="587">
                  <c:v>64.95</c:v>
                </c:pt>
                <c:pt idx="588">
                  <c:v>64.989999999999995</c:v>
                </c:pt>
                <c:pt idx="589">
                  <c:v>65.02</c:v>
                </c:pt>
                <c:pt idx="590">
                  <c:v>65.05</c:v>
                </c:pt>
                <c:pt idx="591">
                  <c:v>65.08</c:v>
                </c:pt>
                <c:pt idx="592">
                  <c:v>65.12</c:v>
                </c:pt>
                <c:pt idx="593">
                  <c:v>65.13</c:v>
                </c:pt>
                <c:pt idx="594">
                  <c:v>65.13</c:v>
                </c:pt>
                <c:pt idx="595">
                  <c:v>65.11</c:v>
                </c:pt>
                <c:pt idx="596">
                  <c:v>65.12</c:v>
                </c:pt>
                <c:pt idx="597">
                  <c:v>65.150000000000006</c:v>
                </c:pt>
                <c:pt idx="598">
                  <c:v>65.17</c:v>
                </c:pt>
                <c:pt idx="599">
                  <c:v>65.2</c:v>
                </c:pt>
                <c:pt idx="600">
                  <c:v>65.209999999999994</c:v>
                </c:pt>
                <c:pt idx="601">
                  <c:v>65.23</c:v>
                </c:pt>
                <c:pt idx="602">
                  <c:v>65.239999999999995</c:v>
                </c:pt>
                <c:pt idx="603">
                  <c:v>65.25</c:v>
                </c:pt>
                <c:pt idx="604">
                  <c:v>65.209999999999994</c:v>
                </c:pt>
                <c:pt idx="605">
                  <c:v>65.16</c:v>
                </c:pt>
                <c:pt idx="606">
                  <c:v>65.11</c:v>
                </c:pt>
                <c:pt idx="607">
                  <c:v>65.05</c:v>
                </c:pt>
                <c:pt idx="608">
                  <c:v>65.010000000000005</c:v>
                </c:pt>
                <c:pt idx="609">
                  <c:v>64.98</c:v>
                </c:pt>
                <c:pt idx="610">
                  <c:v>64.91</c:v>
                </c:pt>
                <c:pt idx="611">
                  <c:v>64.87</c:v>
                </c:pt>
                <c:pt idx="612">
                  <c:v>64.83</c:v>
                </c:pt>
                <c:pt idx="613">
                  <c:v>64.78</c:v>
                </c:pt>
                <c:pt idx="614">
                  <c:v>64.760000000000005</c:v>
                </c:pt>
                <c:pt idx="615">
                  <c:v>64.73</c:v>
                </c:pt>
                <c:pt idx="616">
                  <c:v>64.72</c:v>
                </c:pt>
                <c:pt idx="617">
                  <c:v>64.69</c:v>
                </c:pt>
                <c:pt idx="618">
                  <c:v>64.67</c:v>
                </c:pt>
                <c:pt idx="619">
                  <c:v>64.650000000000006</c:v>
                </c:pt>
                <c:pt idx="620">
                  <c:v>64.67</c:v>
                </c:pt>
                <c:pt idx="621">
                  <c:v>64.7</c:v>
                </c:pt>
                <c:pt idx="622">
                  <c:v>64.7</c:v>
                </c:pt>
                <c:pt idx="623">
                  <c:v>64.73</c:v>
                </c:pt>
                <c:pt idx="624">
                  <c:v>64.75</c:v>
                </c:pt>
                <c:pt idx="625">
                  <c:v>64.77</c:v>
                </c:pt>
                <c:pt idx="626">
                  <c:v>64.77</c:v>
                </c:pt>
                <c:pt idx="627">
                  <c:v>64.78</c:v>
                </c:pt>
                <c:pt idx="628">
                  <c:v>64.760000000000005</c:v>
                </c:pt>
                <c:pt idx="629">
                  <c:v>64.75</c:v>
                </c:pt>
                <c:pt idx="630">
                  <c:v>64.73</c:v>
                </c:pt>
                <c:pt idx="631">
                  <c:v>64.709999999999994</c:v>
                </c:pt>
                <c:pt idx="632">
                  <c:v>64.69</c:v>
                </c:pt>
                <c:pt idx="633">
                  <c:v>64.67</c:v>
                </c:pt>
                <c:pt idx="634">
                  <c:v>64.66</c:v>
                </c:pt>
                <c:pt idx="635">
                  <c:v>64.63</c:v>
                </c:pt>
                <c:pt idx="636">
                  <c:v>64.599999999999994</c:v>
                </c:pt>
                <c:pt idx="637">
                  <c:v>64.569999999999993</c:v>
                </c:pt>
                <c:pt idx="638">
                  <c:v>64.53</c:v>
                </c:pt>
                <c:pt idx="639">
                  <c:v>64.5</c:v>
                </c:pt>
                <c:pt idx="640">
                  <c:v>64.47</c:v>
                </c:pt>
                <c:pt idx="641">
                  <c:v>64.48</c:v>
                </c:pt>
                <c:pt idx="642">
                  <c:v>64.489999999999995</c:v>
                </c:pt>
                <c:pt idx="643">
                  <c:v>64.52</c:v>
                </c:pt>
                <c:pt idx="644">
                  <c:v>64.540000000000006</c:v>
                </c:pt>
                <c:pt idx="645">
                  <c:v>64.55</c:v>
                </c:pt>
                <c:pt idx="646">
                  <c:v>64.59</c:v>
                </c:pt>
                <c:pt idx="647">
                  <c:v>64.62</c:v>
                </c:pt>
                <c:pt idx="648">
                  <c:v>64.64</c:v>
                </c:pt>
                <c:pt idx="649">
                  <c:v>64.64</c:v>
                </c:pt>
                <c:pt idx="650">
                  <c:v>64.67</c:v>
                </c:pt>
                <c:pt idx="651">
                  <c:v>64.7</c:v>
                </c:pt>
                <c:pt idx="652">
                  <c:v>64.7</c:v>
                </c:pt>
                <c:pt idx="653">
                  <c:v>64.709999999999994</c:v>
                </c:pt>
                <c:pt idx="654">
                  <c:v>64.7</c:v>
                </c:pt>
                <c:pt idx="655">
                  <c:v>64.709999999999994</c:v>
                </c:pt>
                <c:pt idx="656">
                  <c:v>64.709999999999994</c:v>
                </c:pt>
                <c:pt idx="657">
                  <c:v>64.73</c:v>
                </c:pt>
                <c:pt idx="658">
                  <c:v>64.75</c:v>
                </c:pt>
                <c:pt idx="659">
                  <c:v>64.790000000000006</c:v>
                </c:pt>
                <c:pt idx="660">
                  <c:v>64.81</c:v>
                </c:pt>
                <c:pt idx="661">
                  <c:v>64.84</c:v>
                </c:pt>
                <c:pt idx="662">
                  <c:v>64.86</c:v>
                </c:pt>
                <c:pt idx="663">
                  <c:v>64.87</c:v>
                </c:pt>
                <c:pt idx="664">
                  <c:v>64.88</c:v>
                </c:pt>
                <c:pt idx="665">
                  <c:v>64.900000000000006</c:v>
                </c:pt>
                <c:pt idx="666">
                  <c:v>64.900000000000006</c:v>
                </c:pt>
                <c:pt idx="667">
                  <c:v>64.91</c:v>
                </c:pt>
                <c:pt idx="668">
                  <c:v>64.930000000000007</c:v>
                </c:pt>
                <c:pt idx="669">
                  <c:v>64.959999999999994</c:v>
                </c:pt>
                <c:pt idx="670">
                  <c:v>65</c:v>
                </c:pt>
                <c:pt idx="671">
                  <c:v>65.05</c:v>
                </c:pt>
                <c:pt idx="672">
                  <c:v>65.09</c:v>
                </c:pt>
                <c:pt idx="673">
                  <c:v>65.13</c:v>
                </c:pt>
                <c:pt idx="674">
                  <c:v>65.17</c:v>
                </c:pt>
                <c:pt idx="675">
                  <c:v>65.23</c:v>
                </c:pt>
                <c:pt idx="676">
                  <c:v>65.28</c:v>
                </c:pt>
                <c:pt idx="677">
                  <c:v>65.34</c:v>
                </c:pt>
                <c:pt idx="678">
                  <c:v>65.38</c:v>
                </c:pt>
                <c:pt idx="679">
                  <c:v>65.430000000000007</c:v>
                </c:pt>
                <c:pt idx="680">
                  <c:v>65.48</c:v>
                </c:pt>
                <c:pt idx="681">
                  <c:v>65.53</c:v>
                </c:pt>
                <c:pt idx="682">
                  <c:v>65.569999999999993</c:v>
                </c:pt>
                <c:pt idx="683">
                  <c:v>65.62</c:v>
                </c:pt>
                <c:pt idx="684">
                  <c:v>65.650000000000006</c:v>
                </c:pt>
                <c:pt idx="685">
                  <c:v>65.67</c:v>
                </c:pt>
                <c:pt idx="686">
                  <c:v>65.680000000000007</c:v>
                </c:pt>
                <c:pt idx="687">
                  <c:v>65.69</c:v>
                </c:pt>
                <c:pt idx="688">
                  <c:v>65.72</c:v>
                </c:pt>
                <c:pt idx="689">
                  <c:v>65.75</c:v>
                </c:pt>
                <c:pt idx="690">
                  <c:v>65.790000000000006</c:v>
                </c:pt>
                <c:pt idx="691">
                  <c:v>65.84</c:v>
                </c:pt>
                <c:pt idx="692">
                  <c:v>65.88</c:v>
                </c:pt>
                <c:pt idx="693">
                  <c:v>65.89</c:v>
                </c:pt>
                <c:pt idx="694">
                  <c:v>65.930000000000007</c:v>
                </c:pt>
                <c:pt idx="695">
                  <c:v>65.94</c:v>
                </c:pt>
                <c:pt idx="696">
                  <c:v>65.97</c:v>
                </c:pt>
                <c:pt idx="697">
                  <c:v>65.98</c:v>
                </c:pt>
                <c:pt idx="698">
                  <c:v>66</c:v>
                </c:pt>
                <c:pt idx="699">
                  <c:v>66.010000000000005</c:v>
                </c:pt>
                <c:pt idx="700">
                  <c:v>66.010000000000005</c:v>
                </c:pt>
                <c:pt idx="701">
                  <c:v>66</c:v>
                </c:pt>
                <c:pt idx="702">
                  <c:v>65.97</c:v>
                </c:pt>
                <c:pt idx="703">
                  <c:v>65.959999999999994</c:v>
                </c:pt>
                <c:pt idx="704">
                  <c:v>65.930000000000007</c:v>
                </c:pt>
                <c:pt idx="705">
                  <c:v>65.930000000000007</c:v>
                </c:pt>
                <c:pt idx="706">
                  <c:v>65.94</c:v>
                </c:pt>
                <c:pt idx="707">
                  <c:v>65.94</c:v>
                </c:pt>
                <c:pt idx="708">
                  <c:v>65.97</c:v>
                </c:pt>
                <c:pt idx="709">
                  <c:v>66.010000000000005</c:v>
                </c:pt>
                <c:pt idx="710">
                  <c:v>66.040000000000006</c:v>
                </c:pt>
                <c:pt idx="711">
                  <c:v>66.08</c:v>
                </c:pt>
                <c:pt idx="712">
                  <c:v>66.13</c:v>
                </c:pt>
                <c:pt idx="713">
                  <c:v>66.150000000000006</c:v>
                </c:pt>
                <c:pt idx="714">
                  <c:v>66.180000000000007</c:v>
                </c:pt>
                <c:pt idx="715">
                  <c:v>66.2</c:v>
                </c:pt>
                <c:pt idx="716">
                  <c:v>66.209999999999994</c:v>
                </c:pt>
                <c:pt idx="717">
                  <c:v>66.23</c:v>
                </c:pt>
                <c:pt idx="718">
                  <c:v>66.239999999999995</c:v>
                </c:pt>
                <c:pt idx="719">
                  <c:v>66.25</c:v>
                </c:pt>
                <c:pt idx="720">
                  <c:v>66.260000000000005</c:v>
                </c:pt>
                <c:pt idx="721">
                  <c:v>66.28</c:v>
                </c:pt>
                <c:pt idx="722">
                  <c:v>66.3</c:v>
                </c:pt>
                <c:pt idx="723">
                  <c:v>66.3</c:v>
                </c:pt>
                <c:pt idx="724">
                  <c:v>66.33</c:v>
                </c:pt>
                <c:pt idx="725">
                  <c:v>66.33</c:v>
                </c:pt>
                <c:pt idx="726">
                  <c:v>66.319999999999993</c:v>
                </c:pt>
                <c:pt idx="727">
                  <c:v>66.31</c:v>
                </c:pt>
                <c:pt idx="728">
                  <c:v>66.290000000000006</c:v>
                </c:pt>
                <c:pt idx="729">
                  <c:v>66.260000000000005</c:v>
                </c:pt>
                <c:pt idx="730">
                  <c:v>66.25</c:v>
                </c:pt>
                <c:pt idx="731">
                  <c:v>66.25</c:v>
                </c:pt>
                <c:pt idx="732">
                  <c:v>66.25</c:v>
                </c:pt>
                <c:pt idx="733">
                  <c:v>66.25</c:v>
                </c:pt>
                <c:pt idx="734">
                  <c:v>66.239999999999995</c:v>
                </c:pt>
                <c:pt idx="735">
                  <c:v>66.260000000000005</c:v>
                </c:pt>
                <c:pt idx="736">
                  <c:v>66.28</c:v>
                </c:pt>
                <c:pt idx="737">
                  <c:v>66.3</c:v>
                </c:pt>
                <c:pt idx="738">
                  <c:v>66.33</c:v>
                </c:pt>
                <c:pt idx="739">
                  <c:v>66.36</c:v>
                </c:pt>
                <c:pt idx="740">
                  <c:v>66.36</c:v>
                </c:pt>
                <c:pt idx="741">
                  <c:v>66.36</c:v>
                </c:pt>
                <c:pt idx="742">
                  <c:v>66.349999999999994</c:v>
                </c:pt>
                <c:pt idx="743">
                  <c:v>66.319999999999993</c:v>
                </c:pt>
                <c:pt idx="744">
                  <c:v>66.3</c:v>
                </c:pt>
                <c:pt idx="745">
                  <c:v>66.27</c:v>
                </c:pt>
                <c:pt idx="746">
                  <c:v>66.25</c:v>
                </c:pt>
                <c:pt idx="747">
                  <c:v>66.25</c:v>
                </c:pt>
                <c:pt idx="748">
                  <c:v>66.239999999999995</c:v>
                </c:pt>
                <c:pt idx="749">
                  <c:v>66.239999999999995</c:v>
                </c:pt>
                <c:pt idx="750">
                  <c:v>66.23</c:v>
                </c:pt>
                <c:pt idx="751">
                  <c:v>66.209999999999994</c:v>
                </c:pt>
                <c:pt idx="752">
                  <c:v>66.209999999999994</c:v>
                </c:pt>
                <c:pt idx="753">
                  <c:v>66.180000000000007</c:v>
                </c:pt>
                <c:pt idx="754">
                  <c:v>66.180000000000007</c:v>
                </c:pt>
                <c:pt idx="755">
                  <c:v>66.19</c:v>
                </c:pt>
                <c:pt idx="756">
                  <c:v>66.22</c:v>
                </c:pt>
                <c:pt idx="757">
                  <c:v>66.22</c:v>
                </c:pt>
                <c:pt idx="758">
                  <c:v>66.23</c:v>
                </c:pt>
                <c:pt idx="759">
                  <c:v>66.209999999999994</c:v>
                </c:pt>
                <c:pt idx="760">
                  <c:v>66.2</c:v>
                </c:pt>
                <c:pt idx="761">
                  <c:v>66.180000000000007</c:v>
                </c:pt>
                <c:pt idx="762">
                  <c:v>66.180000000000007</c:v>
                </c:pt>
                <c:pt idx="763">
                  <c:v>66.17</c:v>
                </c:pt>
                <c:pt idx="764">
                  <c:v>66.16</c:v>
                </c:pt>
                <c:pt idx="765">
                  <c:v>66.150000000000006</c:v>
                </c:pt>
                <c:pt idx="766">
                  <c:v>66.14</c:v>
                </c:pt>
                <c:pt idx="767">
                  <c:v>66.14</c:v>
                </c:pt>
                <c:pt idx="768">
                  <c:v>66.13</c:v>
                </c:pt>
                <c:pt idx="769">
                  <c:v>66.13</c:v>
                </c:pt>
                <c:pt idx="770">
                  <c:v>66.12</c:v>
                </c:pt>
                <c:pt idx="771">
                  <c:v>66.09</c:v>
                </c:pt>
                <c:pt idx="772">
                  <c:v>66.06</c:v>
                </c:pt>
                <c:pt idx="773">
                  <c:v>66.040000000000006</c:v>
                </c:pt>
                <c:pt idx="774">
                  <c:v>66.02</c:v>
                </c:pt>
                <c:pt idx="775">
                  <c:v>66.02</c:v>
                </c:pt>
                <c:pt idx="776">
                  <c:v>66.03</c:v>
                </c:pt>
                <c:pt idx="777">
                  <c:v>66.040000000000006</c:v>
                </c:pt>
                <c:pt idx="778">
                  <c:v>66.040000000000006</c:v>
                </c:pt>
                <c:pt idx="779">
                  <c:v>66.05</c:v>
                </c:pt>
                <c:pt idx="780">
                  <c:v>66.03</c:v>
                </c:pt>
                <c:pt idx="781">
                  <c:v>66.02</c:v>
                </c:pt>
                <c:pt idx="782">
                  <c:v>66.010000000000005</c:v>
                </c:pt>
                <c:pt idx="783">
                  <c:v>66</c:v>
                </c:pt>
                <c:pt idx="784">
                  <c:v>65.989999999999995</c:v>
                </c:pt>
                <c:pt idx="785">
                  <c:v>65.98</c:v>
                </c:pt>
                <c:pt idx="786">
                  <c:v>65.97</c:v>
                </c:pt>
                <c:pt idx="787">
                  <c:v>65.959999999999994</c:v>
                </c:pt>
                <c:pt idx="788">
                  <c:v>65.94</c:v>
                </c:pt>
                <c:pt idx="789">
                  <c:v>65.91</c:v>
                </c:pt>
                <c:pt idx="790">
                  <c:v>65.88</c:v>
                </c:pt>
                <c:pt idx="791">
                  <c:v>65.84</c:v>
                </c:pt>
                <c:pt idx="792">
                  <c:v>65.81</c:v>
                </c:pt>
                <c:pt idx="793">
                  <c:v>65.760000000000005</c:v>
                </c:pt>
                <c:pt idx="794">
                  <c:v>65.739999999999995</c:v>
                </c:pt>
                <c:pt idx="795">
                  <c:v>65.709999999999994</c:v>
                </c:pt>
                <c:pt idx="796">
                  <c:v>65.69</c:v>
                </c:pt>
                <c:pt idx="797">
                  <c:v>65.66</c:v>
                </c:pt>
                <c:pt idx="798">
                  <c:v>65.63</c:v>
                </c:pt>
                <c:pt idx="799">
                  <c:v>65.58</c:v>
                </c:pt>
                <c:pt idx="800">
                  <c:v>65.52</c:v>
                </c:pt>
                <c:pt idx="801">
                  <c:v>65.459999999999994</c:v>
                </c:pt>
                <c:pt idx="802">
                  <c:v>65.41</c:v>
                </c:pt>
                <c:pt idx="803">
                  <c:v>65.37</c:v>
                </c:pt>
                <c:pt idx="804">
                  <c:v>65.33</c:v>
                </c:pt>
                <c:pt idx="805">
                  <c:v>65.3</c:v>
                </c:pt>
                <c:pt idx="806">
                  <c:v>65.27</c:v>
                </c:pt>
                <c:pt idx="807">
                  <c:v>65.23</c:v>
                </c:pt>
                <c:pt idx="808">
                  <c:v>65.2</c:v>
                </c:pt>
                <c:pt idx="809">
                  <c:v>65.17</c:v>
                </c:pt>
                <c:pt idx="810">
                  <c:v>65.16</c:v>
                </c:pt>
                <c:pt idx="811">
                  <c:v>65.150000000000006</c:v>
                </c:pt>
                <c:pt idx="812">
                  <c:v>65.16</c:v>
                </c:pt>
                <c:pt idx="813">
                  <c:v>65.180000000000007</c:v>
                </c:pt>
                <c:pt idx="814">
                  <c:v>65.209999999999994</c:v>
                </c:pt>
                <c:pt idx="815">
                  <c:v>65.22</c:v>
                </c:pt>
                <c:pt idx="816">
                  <c:v>65.23</c:v>
                </c:pt>
                <c:pt idx="817">
                  <c:v>65.23</c:v>
                </c:pt>
                <c:pt idx="818">
                  <c:v>65.239999999999995</c:v>
                </c:pt>
                <c:pt idx="819">
                  <c:v>65.239999999999995</c:v>
                </c:pt>
                <c:pt idx="820">
                  <c:v>65.260000000000005</c:v>
                </c:pt>
                <c:pt idx="821">
                  <c:v>65.260000000000005</c:v>
                </c:pt>
                <c:pt idx="822">
                  <c:v>65.27</c:v>
                </c:pt>
                <c:pt idx="823">
                  <c:v>65.28</c:v>
                </c:pt>
                <c:pt idx="824">
                  <c:v>65.28</c:v>
                </c:pt>
                <c:pt idx="825">
                  <c:v>65.27</c:v>
                </c:pt>
                <c:pt idx="826">
                  <c:v>65.260000000000005</c:v>
                </c:pt>
                <c:pt idx="827">
                  <c:v>65.209999999999994</c:v>
                </c:pt>
                <c:pt idx="828">
                  <c:v>65.11</c:v>
                </c:pt>
                <c:pt idx="829">
                  <c:v>64.98</c:v>
                </c:pt>
                <c:pt idx="830">
                  <c:v>64.819999999999993</c:v>
                </c:pt>
                <c:pt idx="831">
                  <c:v>64.680000000000007</c:v>
                </c:pt>
                <c:pt idx="832">
                  <c:v>64.55</c:v>
                </c:pt>
                <c:pt idx="833">
                  <c:v>64.459999999999994</c:v>
                </c:pt>
                <c:pt idx="834">
                  <c:v>64.48</c:v>
                </c:pt>
                <c:pt idx="835">
                  <c:v>64.599999999999994</c:v>
                </c:pt>
                <c:pt idx="836">
                  <c:v>64.8</c:v>
                </c:pt>
                <c:pt idx="837">
                  <c:v>65.02</c:v>
                </c:pt>
                <c:pt idx="838">
                  <c:v>65.239999999999995</c:v>
                </c:pt>
                <c:pt idx="839">
                  <c:v>65.42</c:v>
                </c:pt>
                <c:pt idx="840">
                  <c:v>65.56</c:v>
                </c:pt>
                <c:pt idx="841">
                  <c:v>65.64</c:v>
                </c:pt>
                <c:pt idx="842">
                  <c:v>65.67</c:v>
                </c:pt>
                <c:pt idx="843">
                  <c:v>65.66</c:v>
                </c:pt>
                <c:pt idx="844">
                  <c:v>65.63</c:v>
                </c:pt>
                <c:pt idx="845">
                  <c:v>65.569999999999993</c:v>
                </c:pt>
                <c:pt idx="846">
                  <c:v>65.489999999999995</c:v>
                </c:pt>
                <c:pt idx="847">
                  <c:v>65.41</c:v>
                </c:pt>
                <c:pt idx="848">
                  <c:v>65.319999999999993</c:v>
                </c:pt>
                <c:pt idx="849">
                  <c:v>65.23</c:v>
                </c:pt>
                <c:pt idx="850">
                  <c:v>65.14</c:v>
                </c:pt>
                <c:pt idx="851">
                  <c:v>65.08</c:v>
                </c:pt>
                <c:pt idx="852">
                  <c:v>65.03</c:v>
                </c:pt>
                <c:pt idx="853">
                  <c:v>64.989999999999995</c:v>
                </c:pt>
                <c:pt idx="854">
                  <c:v>64.95</c:v>
                </c:pt>
                <c:pt idx="855">
                  <c:v>64.89</c:v>
                </c:pt>
                <c:pt idx="856">
                  <c:v>64.84</c:v>
                </c:pt>
                <c:pt idx="857">
                  <c:v>64.78</c:v>
                </c:pt>
                <c:pt idx="858">
                  <c:v>64.73</c:v>
                </c:pt>
                <c:pt idx="859">
                  <c:v>64.69</c:v>
                </c:pt>
                <c:pt idx="860">
                  <c:v>64.650000000000006</c:v>
                </c:pt>
                <c:pt idx="861">
                  <c:v>64.61</c:v>
                </c:pt>
                <c:pt idx="862">
                  <c:v>64.59</c:v>
                </c:pt>
                <c:pt idx="863">
                  <c:v>64.569999999999993</c:v>
                </c:pt>
                <c:pt idx="864">
                  <c:v>64.56</c:v>
                </c:pt>
                <c:pt idx="865">
                  <c:v>64.55</c:v>
                </c:pt>
                <c:pt idx="866">
                  <c:v>64.569999999999993</c:v>
                </c:pt>
                <c:pt idx="867">
                  <c:v>64.569999999999993</c:v>
                </c:pt>
                <c:pt idx="868">
                  <c:v>64.58</c:v>
                </c:pt>
                <c:pt idx="869">
                  <c:v>64.599999999999994</c:v>
                </c:pt>
                <c:pt idx="870">
                  <c:v>64.61</c:v>
                </c:pt>
                <c:pt idx="871">
                  <c:v>64.62</c:v>
                </c:pt>
                <c:pt idx="872">
                  <c:v>64.64</c:v>
                </c:pt>
                <c:pt idx="873">
                  <c:v>64.66</c:v>
                </c:pt>
                <c:pt idx="874">
                  <c:v>64.7</c:v>
                </c:pt>
                <c:pt idx="875">
                  <c:v>64.72</c:v>
                </c:pt>
                <c:pt idx="876">
                  <c:v>64.75</c:v>
                </c:pt>
                <c:pt idx="877">
                  <c:v>64.77</c:v>
                </c:pt>
                <c:pt idx="878">
                  <c:v>64.8</c:v>
                </c:pt>
                <c:pt idx="879">
                  <c:v>64.83</c:v>
                </c:pt>
                <c:pt idx="880">
                  <c:v>64.86</c:v>
                </c:pt>
                <c:pt idx="881">
                  <c:v>64.89</c:v>
                </c:pt>
                <c:pt idx="882">
                  <c:v>64.900000000000006</c:v>
                </c:pt>
                <c:pt idx="883">
                  <c:v>64.92</c:v>
                </c:pt>
                <c:pt idx="884">
                  <c:v>64.930000000000007</c:v>
                </c:pt>
                <c:pt idx="885">
                  <c:v>64.94</c:v>
                </c:pt>
                <c:pt idx="886">
                  <c:v>64.95</c:v>
                </c:pt>
                <c:pt idx="887">
                  <c:v>64.97</c:v>
                </c:pt>
                <c:pt idx="888">
                  <c:v>64.98</c:v>
                </c:pt>
                <c:pt idx="889">
                  <c:v>65.010000000000005</c:v>
                </c:pt>
                <c:pt idx="890">
                  <c:v>65.040000000000006</c:v>
                </c:pt>
                <c:pt idx="891">
                  <c:v>65.069999999999993</c:v>
                </c:pt>
                <c:pt idx="892">
                  <c:v>65.099999999999994</c:v>
                </c:pt>
                <c:pt idx="893">
                  <c:v>65.13</c:v>
                </c:pt>
                <c:pt idx="894">
                  <c:v>65.16</c:v>
                </c:pt>
                <c:pt idx="895">
                  <c:v>65.19</c:v>
                </c:pt>
                <c:pt idx="896">
                  <c:v>65.209999999999994</c:v>
                </c:pt>
                <c:pt idx="897">
                  <c:v>65.209999999999994</c:v>
                </c:pt>
                <c:pt idx="898">
                  <c:v>65.22</c:v>
                </c:pt>
                <c:pt idx="899">
                  <c:v>65.22</c:v>
                </c:pt>
                <c:pt idx="900">
                  <c:v>65.23</c:v>
                </c:pt>
                <c:pt idx="901">
                  <c:v>65.25</c:v>
                </c:pt>
                <c:pt idx="902">
                  <c:v>65.25</c:v>
                </c:pt>
                <c:pt idx="903">
                  <c:v>65.28</c:v>
                </c:pt>
                <c:pt idx="904">
                  <c:v>65.290000000000006</c:v>
                </c:pt>
                <c:pt idx="905">
                  <c:v>65.3</c:v>
                </c:pt>
                <c:pt idx="906">
                  <c:v>65.31</c:v>
                </c:pt>
                <c:pt idx="907">
                  <c:v>65.319999999999993</c:v>
                </c:pt>
                <c:pt idx="908">
                  <c:v>65.319999999999993</c:v>
                </c:pt>
                <c:pt idx="909">
                  <c:v>65.319999999999993</c:v>
                </c:pt>
                <c:pt idx="910">
                  <c:v>65.33</c:v>
                </c:pt>
                <c:pt idx="911">
                  <c:v>65.349999999999994</c:v>
                </c:pt>
                <c:pt idx="912">
                  <c:v>65.36</c:v>
                </c:pt>
                <c:pt idx="913">
                  <c:v>65.36</c:v>
                </c:pt>
                <c:pt idx="914">
                  <c:v>65.38</c:v>
                </c:pt>
                <c:pt idx="915">
                  <c:v>65.400000000000006</c:v>
                </c:pt>
                <c:pt idx="916">
                  <c:v>65.41</c:v>
                </c:pt>
                <c:pt idx="917">
                  <c:v>65.430000000000007</c:v>
                </c:pt>
                <c:pt idx="918">
                  <c:v>65.459999999999994</c:v>
                </c:pt>
                <c:pt idx="919">
                  <c:v>65.47</c:v>
                </c:pt>
                <c:pt idx="920">
                  <c:v>65.47</c:v>
                </c:pt>
                <c:pt idx="921">
                  <c:v>65.48</c:v>
                </c:pt>
                <c:pt idx="922">
                  <c:v>65.489999999999995</c:v>
                </c:pt>
                <c:pt idx="923">
                  <c:v>65.489999999999995</c:v>
                </c:pt>
                <c:pt idx="924">
                  <c:v>65.510000000000005</c:v>
                </c:pt>
                <c:pt idx="925">
                  <c:v>65.53</c:v>
                </c:pt>
                <c:pt idx="926">
                  <c:v>65.55</c:v>
                </c:pt>
                <c:pt idx="927">
                  <c:v>65.55</c:v>
                </c:pt>
                <c:pt idx="928">
                  <c:v>65.56</c:v>
                </c:pt>
                <c:pt idx="929">
                  <c:v>65.569999999999993</c:v>
                </c:pt>
                <c:pt idx="930">
                  <c:v>65.58</c:v>
                </c:pt>
                <c:pt idx="931">
                  <c:v>65.59</c:v>
                </c:pt>
                <c:pt idx="932">
                  <c:v>65.62</c:v>
                </c:pt>
                <c:pt idx="933">
                  <c:v>65.64</c:v>
                </c:pt>
                <c:pt idx="934">
                  <c:v>65.67</c:v>
                </c:pt>
                <c:pt idx="935">
                  <c:v>65.7</c:v>
                </c:pt>
                <c:pt idx="936">
                  <c:v>65.73</c:v>
                </c:pt>
                <c:pt idx="937">
                  <c:v>65.77</c:v>
                </c:pt>
                <c:pt idx="938">
                  <c:v>65.83</c:v>
                </c:pt>
                <c:pt idx="939">
                  <c:v>65.88</c:v>
                </c:pt>
                <c:pt idx="940">
                  <c:v>65.95</c:v>
                </c:pt>
                <c:pt idx="941">
                  <c:v>66.03</c:v>
                </c:pt>
                <c:pt idx="942">
                  <c:v>66.099999999999994</c:v>
                </c:pt>
                <c:pt idx="943">
                  <c:v>66.17</c:v>
                </c:pt>
                <c:pt idx="944">
                  <c:v>66.23</c:v>
                </c:pt>
                <c:pt idx="945">
                  <c:v>66.27</c:v>
                </c:pt>
                <c:pt idx="946">
                  <c:v>66.3</c:v>
                </c:pt>
                <c:pt idx="947">
                  <c:v>66.3</c:v>
                </c:pt>
                <c:pt idx="948">
                  <c:v>66.290000000000006</c:v>
                </c:pt>
                <c:pt idx="949">
                  <c:v>66.28</c:v>
                </c:pt>
                <c:pt idx="950">
                  <c:v>66.290000000000006</c:v>
                </c:pt>
                <c:pt idx="951">
                  <c:v>66.3</c:v>
                </c:pt>
                <c:pt idx="952">
                  <c:v>66.31</c:v>
                </c:pt>
                <c:pt idx="953">
                  <c:v>66.319999999999993</c:v>
                </c:pt>
                <c:pt idx="954">
                  <c:v>66.319999999999993</c:v>
                </c:pt>
                <c:pt idx="955">
                  <c:v>66.319999999999993</c:v>
                </c:pt>
                <c:pt idx="956">
                  <c:v>66.31</c:v>
                </c:pt>
                <c:pt idx="957">
                  <c:v>66.290000000000006</c:v>
                </c:pt>
                <c:pt idx="958">
                  <c:v>66.27</c:v>
                </c:pt>
                <c:pt idx="959">
                  <c:v>66.25</c:v>
                </c:pt>
                <c:pt idx="960">
                  <c:v>66.23</c:v>
                </c:pt>
                <c:pt idx="961">
                  <c:v>66.22</c:v>
                </c:pt>
                <c:pt idx="962">
                  <c:v>66.209999999999994</c:v>
                </c:pt>
                <c:pt idx="963">
                  <c:v>66.2</c:v>
                </c:pt>
                <c:pt idx="964">
                  <c:v>66.180000000000007</c:v>
                </c:pt>
                <c:pt idx="965">
                  <c:v>66.180000000000007</c:v>
                </c:pt>
                <c:pt idx="966">
                  <c:v>66.17</c:v>
                </c:pt>
                <c:pt idx="967">
                  <c:v>66.17</c:v>
                </c:pt>
                <c:pt idx="968">
                  <c:v>66.17</c:v>
                </c:pt>
                <c:pt idx="969">
                  <c:v>66.17</c:v>
                </c:pt>
                <c:pt idx="970">
                  <c:v>66.180000000000007</c:v>
                </c:pt>
                <c:pt idx="971">
                  <c:v>66.19</c:v>
                </c:pt>
                <c:pt idx="972">
                  <c:v>66.22</c:v>
                </c:pt>
                <c:pt idx="973">
                  <c:v>66.25</c:v>
                </c:pt>
                <c:pt idx="974">
                  <c:v>66.290000000000006</c:v>
                </c:pt>
                <c:pt idx="975">
                  <c:v>66.319999999999993</c:v>
                </c:pt>
                <c:pt idx="976">
                  <c:v>66.36</c:v>
                </c:pt>
                <c:pt idx="977">
                  <c:v>66.400000000000006</c:v>
                </c:pt>
                <c:pt idx="978">
                  <c:v>66.44</c:v>
                </c:pt>
                <c:pt idx="979">
                  <c:v>66.48</c:v>
                </c:pt>
                <c:pt idx="980">
                  <c:v>66.52</c:v>
                </c:pt>
                <c:pt idx="981">
                  <c:v>66.56</c:v>
                </c:pt>
                <c:pt idx="982">
                  <c:v>66.59</c:v>
                </c:pt>
                <c:pt idx="983">
                  <c:v>66.61</c:v>
                </c:pt>
                <c:pt idx="984">
                  <c:v>66.63</c:v>
                </c:pt>
                <c:pt idx="985">
                  <c:v>66.63</c:v>
                </c:pt>
                <c:pt idx="986">
                  <c:v>66.63</c:v>
                </c:pt>
                <c:pt idx="987">
                  <c:v>66.62</c:v>
                </c:pt>
                <c:pt idx="988">
                  <c:v>66.62</c:v>
                </c:pt>
                <c:pt idx="989">
                  <c:v>66.62</c:v>
                </c:pt>
                <c:pt idx="990">
                  <c:v>66.61</c:v>
                </c:pt>
                <c:pt idx="991">
                  <c:v>66.61</c:v>
                </c:pt>
                <c:pt idx="992">
                  <c:v>66.599999999999994</c:v>
                </c:pt>
                <c:pt idx="993">
                  <c:v>66.599999999999994</c:v>
                </c:pt>
                <c:pt idx="994">
                  <c:v>66.599999999999994</c:v>
                </c:pt>
                <c:pt idx="995">
                  <c:v>66.599999999999994</c:v>
                </c:pt>
                <c:pt idx="996">
                  <c:v>66.599999999999994</c:v>
                </c:pt>
                <c:pt idx="997">
                  <c:v>66.61</c:v>
                </c:pt>
                <c:pt idx="998">
                  <c:v>66.62</c:v>
                </c:pt>
                <c:pt idx="999">
                  <c:v>66.63</c:v>
                </c:pt>
                <c:pt idx="1000">
                  <c:v>66.63</c:v>
                </c:pt>
                <c:pt idx="1001">
                  <c:v>66.62</c:v>
                </c:pt>
                <c:pt idx="1002">
                  <c:v>66.62</c:v>
                </c:pt>
                <c:pt idx="1003">
                  <c:v>66.61</c:v>
                </c:pt>
                <c:pt idx="1004">
                  <c:v>66.599999999999994</c:v>
                </c:pt>
                <c:pt idx="1005">
                  <c:v>66.61</c:v>
                </c:pt>
                <c:pt idx="1006">
                  <c:v>66.61</c:v>
                </c:pt>
                <c:pt idx="1007">
                  <c:v>66.61</c:v>
                </c:pt>
                <c:pt idx="1008">
                  <c:v>66.61</c:v>
                </c:pt>
                <c:pt idx="1009">
                  <c:v>66.59</c:v>
                </c:pt>
                <c:pt idx="1010">
                  <c:v>66.58</c:v>
                </c:pt>
                <c:pt idx="1011">
                  <c:v>66.569999999999993</c:v>
                </c:pt>
                <c:pt idx="1012">
                  <c:v>66.569999999999993</c:v>
                </c:pt>
                <c:pt idx="1013">
                  <c:v>66.569999999999993</c:v>
                </c:pt>
                <c:pt idx="1014">
                  <c:v>66.56</c:v>
                </c:pt>
                <c:pt idx="1015">
                  <c:v>66.53</c:v>
                </c:pt>
                <c:pt idx="1016">
                  <c:v>66.5</c:v>
                </c:pt>
                <c:pt idx="1017">
                  <c:v>66.5</c:v>
                </c:pt>
                <c:pt idx="1018">
                  <c:v>66.48</c:v>
                </c:pt>
                <c:pt idx="1019">
                  <c:v>66.47</c:v>
                </c:pt>
                <c:pt idx="1020">
                  <c:v>66.459999999999994</c:v>
                </c:pt>
                <c:pt idx="1021">
                  <c:v>66.45</c:v>
                </c:pt>
                <c:pt idx="1022">
                  <c:v>66.430000000000007</c:v>
                </c:pt>
                <c:pt idx="1023">
                  <c:v>66.41</c:v>
                </c:pt>
                <c:pt idx="1024">
                  <c:v>66.400000000000006</c:v>
                </c:pt>
                <c:pt idx="1025">
                  <c:v>66.38</c:v>
                </c:pt>
                <c:pt idx="1026">
                  <c:v>66.37</c:v>
                </c:pt>
                <c:pt idx="1027">
                  <c:v>66.36</c:v>
                </c:pt>
                <c:pt idx="1028">
                  <c:v>66.37</c:v>
                </c:pt>
                <c:pt idx="1029">
                  <c:v>66.37</c:v>
                </c:pt>
                <c:pt idx="1030">
                  <c:v>66.349999999999994</c:v>
                </c:pt>
                <c:pt idx="1031">
                  <c:v>66.349999999999994</c:v>
                </c:pt>
                <c:pt idx="1032">
                  <c:v>66.349999999999994</c:v>
                </c:pt>
                <c:pt idx="1033">
                  <c:v>66.36</c:v>
                </c:pt>
                <c:pt idx="1034">
                  <c:v>66.37</c:v>
                </c:pt>
                <c:pt idx="1035">
                  <c:v>66.39</c:v>
                </c:pt>
                <c:pt idx="1036">
                  <c:v>66.400000000000006</c:v>
                </c:pt>
                <c:pt idx="1037">
                  <c:v>66.400000000000006</c:v>
                </c:pt>
                <c:pt idx="1038">
                  <c:v>66.41</c:v>
                </c:pt>
                <c:pt idx="1039">
                  <c:v>66.41</c:v>
                </c:pt>
                <c:pt idx="1040">
                  <c:v>66.42</c:v>
                </c:pt>
                <c:pt idx="1041">
                  <c:v>66.42</c:v>
                </c:pt>
                <c:pt idx="1042">
                  <c:v>66.430000000000007</c:v>
                </c:pt>
                <c:pt idx="1043">
                  <c:v>66.430000000000007</c:v>
                </c:pt>
                <c:pt idx="1044">
                  <c:v>66.430000000000007</c:v>
                </c:pt>
                <c:pt idx="1045">
                  <c:v>66.44</c:v>
                </c:pt>
                <c:pt idx="1046">
                  <c:v>66.430000000000007</c:v>
                </c:pt>
                <c:pt idx="1047">
                  <c:v>66.430000000000007</c:v>
                </c:pt>
                <c:pt idx="1048">
                  <c:v>66.430000000000007</c:v>
                </c:pt>
                <c:pt idx="1049">
                  <c:v>66.430000000000007</c:v>
                </c:pt>
                <c:pt idx="1050">
                  <c:v>66.44</c:v>
                </c:pt>
                <c:pt idx="1051">
                  <c:v>66.45</c:v>
                </c:pt>
                <c:pt idx="1052">
                  <c:v>66.459999999999994</c:v>
                </c:pt>
                <c:pt idx="1053">
                  <c:v>66.47</c:v>
                </c:pt>
                <c:pt idx="1054">
                  <c:v>66.47</c:v>
                </c:pt>
                <c:pt idx="1055">
                  <c:v>66.48</c:v>
                </c:pt>
                <c:pt idx="1056">
                  <c:v>66.48</c:v>
                </c:pt>
                <c:pt idx="1057">
                  <c:v>66.48</c:v>
                </c:pt>
                <c:pt idx="1058">
                  <c:v>66.5</c:v>
                </c:pt>
                <c:pt idx="1059">
                  <c:v>66.510000000000005</c:v>
                </c:pt>
                <c:pt idx="1060">
                  <c:v>66.52</c:v>
                </c:pt>
                <c:pt idx="1061">
                  <c:v>66.53</c:v>
                </c:pt>
                <c:pt idx="1062">
                  <c:v>66.540000000000006</c:v>
                </c:pt>
                <c:pt idx="1063">
                  <c:v>66.55</c:v>
                </c:pt>
                <c:pt idx="1064">
                  <c:v>66.569999999999993</c:v>
                </c:pt>
                <c:pt idx="1065">
                  <c:v>66.58</c:v>
                </c:pt>
                <c:pt idx="1066">
                  <c:v>66.59</c:v>
                </c:pt>
                <c:pt idx="1067">
                  <c:v>66.62</c:v>
                </c:pt>
                <c:pt idx="1068">
                  <c:v>66.63</c:v>
                </c:pt>
                <c:pt idx="1069">
                  <c:v>66.64</c:v>
                </c:pt>
                <c:pt idx="1070">
                  <c:v>66.650000000000006</c:v>
                </c:pt>
                <c:pt idx="1071">
                  <c:v>66.67</c:v>
                </c:pt>
                <c:pt idx="1072">
                  <c:v>66.67</c:v>
                </c:pt>
                <c:pt idx="1073">
                  <c:v>66.680000000000007</c:v>
                </c:pt>
                <c:pt idx="1074">
                  <c:v>66.69</c:v>
                </c:pt>
                <c:pt idx="1075">
                  <c:v>66.7</c:v>
                </c:pt>
                <c:pt idx="1076">
                  <c:v>66.709999999999994</c:v>
                </c:pt>
                <c:pt idx="1077">
                  <c:v>66.709999999999994</c:v>
                </c:pt>
                <c:pt idx="1078">
                  <c:v>66.72</c:v>
                </c:pt>
                <c:pt idx="1079">
                  <c:v>66.73</c:v>
                </c:pt>
                <c:pt idx="1080">
                  <c:v>66.739999999999995</c:v>
                </c:pt>
                <c:pt idx="1081">
                  <c:v>66.75</c:v>
                </c:pt>
                <c:pt idx="1082">
                  <c:v>66.760000000000005</c:v>
                </c:pt>
                <c:pt idx="1083">
                  <c:v>66.760000000000005</c:v>
                </c:pt>
                <c:pt idx="1084">
                  <c:v>66.760000000000005</c:v>
                </c:pt>
                <c:pt idx="1085">
                  <c:v>66.760000000000005</c:v>
                </c:pt>
                <c:pt idx="1086">
                  <c:v>66.78</c:v>
                </c:pt>
                <c:pt idx="1087">
                  <c:v>66.78</c:v>
                </c:pt>
                <c:pt idx="1088">
                  <c:v>66.790000000000006</c:v>
                </c:pt>
                <c:pt idx="1089">
                  <c:v>66.790000000000006</c:v>
                </c:pt>
                <c:pt idx="1090">
                  <c:v>66.81</c:v>
                </c:pt>
                <c:pt idx="1091">
                  <c:v>66.83</c:v>
                </c:pt>
                <c:pt idx="1092">
                  <c:v>66.84</c:v>
                </c:pt>
                <c:pt idx="1093">
                  <c:v>66.849999999999994</c:v>
                </c:pt>
                <c:pt idx="1094">
                  <c:v>66.87</c:v>
                </c:pt>
                <c:pt idx="1095">
                  <c:v>66.88</c:v>
                </c:pt>
                <c:pt idx="1096">
                  <c:v>66.900000000000006</c:v>
                </c:pt>
                <c:pt idx="1097">
                  <c:v>66.92</c:v>
                </c:pt>
                <c:pt idx="1098">
                  <c:v>66.95</c:v>
                </c:pt>
                <c:pt idx="1099">
                  <c:v>66.959999999999994</c:v>
                </c:pt>
                <c:pt idx="1100">
                  <c:v>66.989999999999995</c:v>
                </c:pt>
                <c:pt idx="1101">
                  <c:v>67</c:v>
                </c:pt>
                <c:pt idx="1102">
                  <c:v>67.02</c:v>
                </c:pt>
                <c:pt idx="1103">
                  <c:v>67.03</c:v>
                </c:pt>
                <c:pt idx="1104">
                  <c:v>67.06</c:v>
                </c:pt>
                <c:pt idx="1105">
                  <c:v>67.069999999999993</c:v>
                </c:pt>
                <c:pt idx="1106">
                  <c:v>67.099999999999994</c:v>
                </c:pt>
                <c:pt idx="1107">
                  <c:v>67.11</c:v>
                </c:pt>
                <c:pt idx="1108">
                  <c:v>67.12</c:v>
                </c:pt>
                <c:pt idx="1109">
                  <c:v>67.14</c:v>
                </c:pt>
                <c:pt idx="1110">
                  <c:v>67.150000000000006</c:v>
                </c:pt>
                <c:pt idx="1111">
                  <c:v>67.17</c:v>
                </c:pt>
                <c:pt idx="1112">
                  <c:v>67.180000000000007</c:v>
                </c:pt>
                <c:pt idx="1113">
                  <c:v>67.2</c:v>
                </c:pt>
                <c:pt idx="1114">
                  <c:v>67.209999999999994</c:v>
                </c:pt>
                <c:pt idx="1115">
                  <c:v>67.22</c:v>
                </c:pt>
                <c:pt idx="1116">
                  <c:v>67.23</c:v>
                </c:pt>
                <c:pt idx="1117">
                  <c:v>67.25</c:v>
                </c:pt>
                <c:pt idx="1118">
                  <c:v>67.260000000000005</c:v>
                </c:pt>
                <c:pt idx="1119">
                  <c:v>67.27</c:v>
                </c:pt>
                <c:pt idx="1120">
                  <c:v>67.28</c:v>
                </c:pt>
                <c:pt idx="1121">
                  <c:v>67.290000000000006</c:v>
                </c:pt>
                <c:pt idx="1122">
                  <c:v>67.3</c:v>
                </c:pt>
                <c:pt idx="1123">
                  <c:v>67.3</c:v>
                </c:pt>
                <c:pt idx="1124">
                  <c:v>67.31</c:v>
                </c:pt>
                <c:pt idx="1125">
                  <c:v>67.31</c:v>
                </c:pt>
                <c:pt idx="1126">
                  <c:v>67.319999999999993</c:v>
                </c:pt>
                <c:pt idx="1127">
                  <c:v>67.33</c:v>
                </c:pt>
                <c:pt idx="1128">
                  <c:v>67.34</c:v>
                </c:pt>
                <c:pt idx="1129">
                  <c:v>67.36</c:v>
                </c:pt>
                <c:pt idx="1130">
                  <c:v>67.36</c:v>
                </c:pt>
                <c:pt idx="1131">
                  <c:v>67.36</c:v>
                </c:pt>
                <c:pt idx="1132">
                  <c:v>67.36</c:v>
                </c:pt>
                <c:pt idx="1133">
                  <c:v>67.36</c:v>
                </c:pt>
                <c:pt idx="1134">
                  <c:v>67.36</c:v>
                </c:pt>
                <c:pt idx="1135">
                  <c:v>67.36</c:v>
                </c:pt>
                <c:pt idx="1136">
                  <c:v>67.37</c:v>
                </c:pt>
                <c:pt idx="1137">
                  <c:v>67.38</c:v>
                </c:pt>
                <c:pt idx="1138">
                  <c:v>67.38</c:v>
                </c:pt>
                <c:pt idx="1139">
                  <c:v>67.39</c:v>
                </c:pt>
                <c:pt idx="1140">
                  <c:v>67.39</c:v>
                </c:pt>
                <c:pt idx="1141">
                  <c:v>67.400000000000006</c:v>
                </c:pt>
                <c:pt idx="1142">
                  <c:v>67.39</c:v>
                </c:pt>
                <c:pt idx="1143">
                  <c:v>67.400000000000006</c:v>
                </c:pt>
                <c:pt idx="1144">
                  <c:v>67.41</c:v>
                </c:pt>
                <c:pt idx="1145">
                  <c:v>67.400000000000006</c:v>
                </c:pt>
                <c:pt idx="1146">
                  <c:v>67.31</c:v>
                </c:pt>
                <c:pt idx="1147">
                  <c:v>66.92</c:v>
                </c:pt>
                <c:pt idx="1148">
                  <c:v>65.98</c:v>
                </c:pt>
                <c:pt idx="1149">
                  <c:v>64.44</c:v>
                </c:pt>
                <c:pt idx="1150">
                  <c:v>62.25</c:v>
                </c:pt>
                <c:pt idx="1151">
                  <c:v>59.54</c:v>
                </c:pt>
                <c:pt idx="1152">
                  <c:v>56.5</c:v>
                </c:pt>
                <c:pt idx="1153">
                  <c:v>53.46</c:v>
                </c:pt>
                <c:pt idx="1154">
                  <c:v>50.69</c:v>
                </c:pt>
                <c:pt idx="1155">
                  <c:v>48.17</c:v>
                </c:pt>
                <c:pt idx="1156">
                  <c:v>45.82</c:v>
                </c:pt>
                <c:pt idx="1157">
                  <c:v>43.52</c:v>
                </c:pt>
                <c:pt idx="1158">
                  <c:v>41.2</c:v>
                </c:pt>
                <c:pt idx="1159">
                  <c:v>38.86</c:v>
                </c:pt>
                <c:pt idx="1160">
                  <c:v>36.54</c:v>
                </c:pt>
                <c:pt idx="1161">
                  <c:v>34.26</c:v>
                </c:pt>
                <c:pt idx="1162">
                  <c:v>32</c:v>
                </c:pt>
                <c:pt idx="1163">
                  <c:v>29.77</c:v>
                </c:pt>
                <c:pt idx="1164">
                  <c:v>27.61</c:v>
                </c:pt>
                <c:pt idx="1165">
                  <c:v>25.51</c:v>
                </c:pt>
                <c:pt idx="1166">
                  <c:v>23.46</c:v>
                </c:pt>
                <c:pt idx="1167">
                  <c:v>21.38</c:v>
                </c:pt>
                <c:pt idx="1168">
                  <c:v>19.21</c:v>
                </c:pt>
                <c:pt idx="1169">
                  <c:v>17.010000000000002</c:v>
                </c:pt>
                <c:pt idx="1170">
                  <c:v>14.83</c:v>
                </c:pt>
                <c:pt idx="1171">
                  <c:v>12.75</c:v>
                </c:pt>
                <c:pt idx="1172">
                  <c:v>10.77</c:v>
                </c:pt>
                <c:pt idx="1173">
                  <c:v>8.7899999999999991</c:v>
                </c:pt>
                <c:pt idx="1174">
                  <c:v>6.72</c:v>
                </c:pt>
                <c:pt idx="1175">
                  <c:v>4.51</c:v>
                </c:pt>
                <c:pt idx="1176">
                  <c:v>2.23</c:v>
                </c:pt>
                <c:pt idx="1177">
                  <c:v>-0.11</c:v>
                </c:pt>
                <c:pt idx="1178">
                  <c:v>-2.4700000000000002</c:v>
                </c:pt>
                <c:pt idx="1179">
                  <c:v>-4.82</c:v>
                </c:pt>
                <c:pt idx="1180">
                  <c:v>-7.09</c:v>
                </c:pt>
                <c:pt idx="1181">
                  <c:v>-9.23</c:v>
                </c:pt>
                <c:pt idx="1182">
                  <c:v>-11.27</c:v>
                </c:pt>
                <c:pt idx="1183">
                  <c:v>-13.3</c:v>
                </c:pt>
                <c:pt idx="1184">
                  <c:v>-15.36</c:v>
                </c:pt>
                <c:pt idx="1185">
                  <c:v>-17.45</c:v>
                </c:pt>
                <c:pt idx="1186">
                  <c:v>-19.52</c:v>
                </c:pt>
                <c:pt idx="1187">
                  <c:v>-21.5</c:v>
                </c:pt>
                <c:pt idx="1188">
                  <c:v>-23.38</c:v>
                </c:pt>
                <c:pt idx="1189">
                  <c:v>-25.13</c:v>
                </c:pt>
                <c:pt idx="1190">
                  <c:v>-26.68</c:v>
                </c:pt>
                <c:pt idx="1191">
                  <c:v>-28.09</c:v>
                </c:pt>
                <c:pt idx="1192">
                  <c:v>-29.41</c:v>
                </c:pt>
                <c:pt idx="1193">
                  <c:v>-30.75</c:v>
                </c:pt>
                <c:pt idx="1194">
                  <c:v>-32.15</c:v>
                </c:pt>
                <c:pt idx="1195">
                  <c:v>-33.53</c:v>
                </c:pt>
                <c:pt idx="1196">
                  <c:v>-34.78</c:v>
                </c:pt>
                <c:pt idx="1197">
                  <c:v>-35.9</c:v>
                </c:pt>
                <c:pt idx="1198">
                  <c:v>-36.93</c:v>
                </c:pt>
                <c:pt idx="1199">
                  <c:v>-37.86</c:v>
                </c:pt>
                <c:pt idx="1200">
                  <c:v>-38.700000000000003</c:v>
                </c:pt>
                <c:pt idx="1201">
                  <c:v>-39.39</c:v>
                </c:pt>
                <c:pt idx="1202">
                  <c:v>-39.86</c:v>
                </c:pt>
                <c:pt idx="1203">
                  <c:v>-40.08</c:v>
                </c:pt>
                <c:pt idx="1204">
                  <c:v>-40</c:v>
                </c:pt>
                <c:pt idx="1205">
                  <c:v>-39.64</c:v>
                </c:pt>
                <c:pt idx="1206">
                  <c:v>-39.1</c:v>
                </c:pt>
                <c:pt idx="1207">
                  <c:v>-38.479999999999997</c:v>
                </c:pt>
                <c:pt idx="1208">
                  <c:v>-37.85</c:v>
                </c:pt>
                <c:pt idx="1209">
                  <c:v>-37.229999999999997</c:v>
                </c:pt>
                <c:pt idx="1210">
                  <c:v>-36.659999999999997</c:v>
                </c:pt>
                <c:pt idx="1211">
                  <c:v>-36.159999999999997</c:v>
                </c:pt>
                <c:pt idx="1212">
                  <c:v>-35.799999999999997</c:v>
                </c:pt>
                <c:pt idx="1213">
                  <c:v>-35.58</c:v>
                </c:pt>
                <c:pt idx="1214">
                  <c:v>-35.49</c:v>
                </c:pt>
                <c:pt idx="1215">
                  <c:v>-35.4</c:v>
                </c:pt>
                <c:pt idx="1216">
                  <c:v>-35.17</c:v>
                </c:pt>
                <c:pt idx="1217">
                  <c:v>-34.65</c:v>
                </c:pt>
                <c:pt idx="1218">
                  <c:v>-33.75</c:v>
                </c:pt>
                <c:pt idx="1219">
                  <c:v>-32.42</c:v>
                </c:pt>
                <c:pt idx="1220">
                  <c:v>-30.69</c:v>
                </c:pt>
                <c:pt idx="1221">
                  <c:v>-28.67</c:v>
                </c:pt>
                <c:pt idx="1222">
                  <c:v>-26.46</c:v>
                </c:pt>
                <c:pt idx="1223">
                  <c:v>-24.11</c:v>
                </c:pt>
                <c:pt idx="1224">
                  <c:v>-21.61</c:v>
                </c:pt>
                <c:pt idx="1225">
                  <c:v>-18.93</c:v>
                </c:pt>
                <c:pt idx="1226">
                  <c:v>-16.11</c:v>
                </c:pt>
                <c:pt idx="1227">
                  <c:v>-13.12</c:v>
                </c:pt>
                <c:pt idx="1228">
                  <c:v>-9.9499999999999993</c:v>
                </c:pt>
                <c:pt idx="1229">
                  <c:v>-6.69</c:v>
                </c:pt>
                <c:pt idx="1230">
                  <c:v>-3.44</c:v>
                </c:pt>
                <c:pt idx="1231">
                  <c:v>-0.27</c:v>
                </c:pt>
                <c:pt idx="1232">
                  <c:v>2.79</c:v>
                </c:pt>
                <c:pt idx="1233">
                  <c:v>5.8</c:v>
                </c:pt>
                <c:pt idx="1234">
                  <c:v>8.82</c:v>
                </c:pt>
                <c:pt idx="1235">
                  <c:v>11.88</c:v>
                </c:pt>
                <c:pt idx="1236">
                  <c:v>15.08</c:v>
                </c:pt>
                <c:pt idx="1237">
                  <c:v>18.440000000000001</c:v>
                </c:pt>
                <c:pt idx="1238">
                  <c:v>21.89</c:v>
                </c:pt>
                <c:pt idx="1239">
                  <c:v>25.25</c:v>
                </c:pt>
                <c:pt idx="1240">
                  <c:v>28.35</c:v>
                </c:pt>
                <c:pt idx="1241">
                  <c:v>31.09</c:v>
                </c:pt>
                <c:pt idx="1242">
                  <c:v>33.47</c:v>
                </c:pt>
                <c:pt idx="1243">
                  <c:v>35.71</c:v>
                </c:pt>
                <c:pt idx="1244">
                  <c:v>38.090000000000003</c:v>
                </c:pt>
                <c:pt idx="1245">
                  <c:v>40.880000000000003</c:v>
                </c:pt>
                <c:pt idx="1246">
                  <c:v>43.98</c:v>
                </c:pt>
                <c:pt idx="1247">
                  <c:v>47.11</c:v>
                </c:pt>
                <c:pt idx="1248">
                  <c:v>50.12</c:v>
                </c:pt>
                <c:pt idx="1249">
                  <c:v>52.92</c:v>
                </c:pt>
                <c:pt idx="1250">
                  <c:v>55.56</c:v>
                </c:pt>
                <c:pt idx="1251">
                  <c:v>58.09</c:v>
                </c:pt>
                <c:pt idx="1252">
                  <c:v>60.51</c:v>
                </c:pt>
                <c:pt idx="1253">
                  <c:v>62.91</c:v>
                </c:pt>
                <c:pt idx="1254">
                  <c:v>65.28</c:v>
                </c:pt>
                <c:pt idx="1255">
                  <c:v>67.569999999999993</c:v>
                </c:pt>
                <c:pt idx="1256">
                  <c:v>69.72</c:v>
                </c:pt>
                <c:pt idx="1257">
                  <c:v>71.73</c:v>
                </c:pt>
                <c:pt idx="1258">
                  <c:v>73.61</c:v>
                </c:pt>
                <c:pt idx="1259">
                  <c:v>75.37</c:v>
                </c:pt>
                <c:pt idx="1260">
                  <c:v>77</c:v>
                </c:pt>
                <c:pt idx="1261">
                  <c:v>78.319999999999993</c:v>
                </c:pt>
                <c:pt idx="1262">
                  <c:v>78.95</c:v>
                </c:pt>
                <c:pt idx="1263">
                  <c:v>78.77</c:v>
                </c:pt>
                <c:pt idx="1264">
                  <c:v>78.13</c:v>
                </c:pt>
                <c:pt idx="1265">
                  <c:v>77.44</c:v>
                </c:pt>
                <c:pt idx="1266">
                  <c:v>76.83</c:v>
                </c:pt>
                <c:pt idx="1267">
                  <c:v>76.319999999999993</c:v>
                </c:pt>
                <c:pt idx="1268">
                  <c:v>75.86</c:v>
                </c:pt>
                <c:pt idx="1269">
                  <c:v>75.42</c:v>
                </c:pt>
                <c:pt idx="1270">
                  <c:v>74.91</c:v>
                </c:pt>
                <c:pt idx="1271">
                  <c:v>74.430000000000007</c:v>
                </c:pt>
                <c:pt idx="1272">
                  <c:v>74.03</c:v>
                </c:pt>
                <c:pt idx="1273">
                  <c:v>73.64</c:v>
                </c:pt>
                <c:pt idx="1274">
                  <c:v>73.239999999999995</c:v>
                </c:pt>
                <c:pt idx="1275">
                  <c:v>72.819999999999993</c:v>
                </c:pt>
                <c:pt idx="1276">
                  <c:v>72.400000000000006</c:v>
                </c:pt>
                <c:pt idx="1277">
                  <c:v>71.91</c:v>
                </c:pt>
                <c:pt idx="1278">
                  <c:v>71.33</c:v>
                </c:pt>
                <c:pt idx="1279">
                  <c:v>70.67</c:v>
                </c:pt>
                <c:pt idx="1280">
                  <c:v>69.900000000000006</c:v>
                </c:pt>
                <c:pt idx="1281">
                  <c:v>68.92</c:v>
                </c:pt>
                <c:pt idx="1282">
                  <c:v>67.77</c:v>
                </c:pt>
                <c:pt idx="1283">
                  <c:v>66.55</c:v>
                </c:pt>
                <c:pt idx="1284">
                  <c:v>65.25</c:v>
                </c:pt>
                <c:pt idx="1285">
                  <c:v>63.92</c:v>
                </c:pt>
                <c:pt idx="1286">
                  <c:v>62.53</c:v>
                </c:pt>
                <c:pt idx="1287">
                  <c:v>61.05</c:v>
                </c:pt>
                <c:pt idx="1288">
                  <c:v>59.43</c:v>
                </c:pt>
                <c:pt idx="1289">
                  <c:v>57.72</c:v>
                </c:pt>
                <c:pt idx="1290">
                  <c:v>55.93</c:v>
                </c:pt>
                <c:pt idx="1291">
                  <c:v>54.05</c:v>
                </c:pt>
                <c:pt idx="1292">
                  <c:v>52.14</c:v>
                </c:pt>
                <c:pt idx="1293">
                  <c:v>50.25</c:v>
                </c:pt>
                <c:pt idx="1294">
                  <c:v>48.46</c:v>
                </c:pt>
                <c:pt idx="1295">
                  <c:v>46.73</c:v>
                </c:pt>
                <c:pt idx="1296">
                  <c:v>44.88</c:v>
                </c:pt>
                <c:pt idx="1297">
                  <c:v>42.86</c:v>
                </c:pt>
                <c:pt idx="1298">
                  <c:v>40.68</c:v>
                </c:pt>
                <c:pt idx="1299">
                  <c:v>38.369999999999997</c:v>
                </c:pt>
                <c:pt idx="1300">
                  <c:v>36.01</c:v>
                </c:pt>
                <c:pt idx="1301">
                  <c:v>33.619999999999997</c:v>
                </c:pt>
                <c:pt idx="1302">
                  <c:v>31.27</c:v>
                </c:pt>
                <c:pt idx="1303">
                  <c:v>28.92</c:v>
                </c:pt>
                <c:pt idx="1304">
                  <c:v>26.55</c:v>
                </c:pt>
                <c:pt idx="1305">
                  <c:v>24.19</c:v>
                </c:pt>
                <c:pt idx="1306">
                  <c:v>21.82</c:v>
                </c:pt>
                <c:pt idx="1307">
                  <c:v>19.399999999999999</c:v>
                </c:pt>
                <c:pt idx="1308">
                  <c:v>16.96</c:v>
                </c:pt>
                <c:pt idx="1309">
                  <c:v>14.54</c:v>
                </c:pt>
                <c:pt idx="1310">
                  <c:v>12.15</c:v>
                </c:pt>
                <c:pt idx="1311">
                  <c:v>9.84</c:v>
                </c:pt>
                <c:pt idx="1312">
                  <c:v>7.52</c:v>
                </c:pt>
                <c:pt idx="1313">
                  <c:v>5.21</c:v>
                </c:pt>
                <c:pt idx="1314">
                  <c:v>2.93</c:v>
                </c:pt>
                <c:pt idx="1315">
                  <c:v>0.64</c:v>
                </c:pt>
                <c:pt idx="1316">
                  <c:v>-1.72</c:v>
                </c:pt>
                <c:pt idx="1317">
                  <c:v>-4.0599999999999996</c:v>
                </c:pt>
                <c:pt idx="1318">
                  <c:v>-6.33</c:v>
                </c:pt>
                <c:pt idx="1319">
                  <c:v>-8.51</c:v>
                </c:pt>
                <c:pt idx="1320">
                  <c:v>-10.59</c:v>
                </c:pt>
                <c:pt idx="1321">
                  <c:v>-12.58</c:v>
                </c:pt>
                <c:pt idx="1322">
                  <c:v>-14.51</c:v>
                </c:pt>
                <c:pt idx="1323">
                  <c:v>-16.41</c:v>
                </c:pt>
                <c:pt idx="1324">
                  <c:v>-18.34</c:v>
                </c:pt>
                <c:pt idx="1325">
                  <c:v>-20.29</c:v>
                </c:pt>
                <c:pt idx="1326">
                  <c:v>-22.22</c:v>
                </c:pt>
                <c:pt idx="1327">
                  <c:v>-24.08</c:v>
                </c:pt>
                <c:pt idx="1328">
                  <c:v>-25.86</c:v>
                </c:pt>
                <c:pt idx="1329">
                  <c:v>-27.54</c:v>
                </c:pt>
                <c:pt idx="1330">
                  <c:v>-29.08</c:v>
                </c:pt>
                <c:pt idx="1331">
                  <c:v>-30.49</c:v>
                </c:pt>
                <c:pt idx="1332">
                  <c:v>-31.83</c:v>
                </c:pt>
                <c:pt idx="1333">
                  <c:v>-33.19</c:v>
                </c:pt>
                <c:pt idx="1334">
                  <c:v>-34.51</c:v>
                </c:pt>
                <c:pt idx="1335">
                  <c:v>-35.799999999999997</c:v>
                </c:pt>
                <c:pt idx="1336">
                  <c:v>-37.04</c:v>
                </c:pt>
                <c:pt idx="1337">
                  <c:v>-38.200000000000003</c:v>
                </c:pt>
                <c:pt idx="1338">
                  <c:v>-39.25</c:v>
                </c:pt>
                <c:pt idx="1339">
                  <c:v>-40.200000000000003</c:v>
                </c:pt>
                <c:pt idx="1340">
                  <c:v>-41.08</c:v>
                </c:pt>
                <c:pt idx="1341">
                  <c:v>-41.92</c:v>
                </c:pt>
                <c:pt idx="1342">
                  <c:v>-42.66</c:v>
                </c:pt>
                <c:pt idx="1343">
                  <c:v>-43.34</c:v>
                </c:pt>
                <c:pt idx="1344">
                  <c:v>-43.96</c:v>
                </c:pt>
                <c:pt idx="1345">
                  <c:v>-44.51</c:v>
                </c:pt>
                <c:pt idx="1346">
                  <c:v>-44.96</c:v>
                </c:pt>
                <c:pt idx="1347">
                  <c:v>-45.31</c:v>
                </c:pt>
                <c:pt idx="1348">
                  <c:v>-45.58</c:v>
                </c:pt>
                <c:pt idx="1349">
                  <c:v>-45.82</c:v>
                </c:pt>
                <c:pt idx="1350">
                  <c:v>-46.04</c:v>
                </c:pt>
                <c:pt idx="1351">
                  <c:v>-46.24</c:v>
                </c:pt>
                <c:pt idx="1352">
                  <c:v>-46.41</c:v>
                </c:pt>
                <c:pt idx="1353">
                  <c:v>-46.54</c:v>
                </c:pt>
                <c:pt idx="1354">
                  <c:v>-46.67</c:v>
                </c:pt>
                <c:pt idx="1355">
                  <c:v>-46.81</c:v>
                </c:pt>
                <c:pt idx="1356">
                  <c:v>-46.96</c:v>
                </c:pt>
                <c:pt idx="1357">
                  <c:v>-47.13</c:v>
                </c:pt>
                <c:pt idx="1358">
                  <c:v>-47.28</c:v>
                </c:pt>
                <c:pt idx="1359">
                  <c:v>-47.39</c:v>
                </c:pt>
                <c:pt idx="1360">
                  <c:v>-47.46</c:v>
                </c:pt>
                <c:pt idx="1361">
                  <c:v>-47.46</c:v>
                </c:pt>
                <c:pt idx="1362">
                  <c:v>-47.37</c:v>
                </c:pt>
                <c:pt idx="1363">
                  <c:v>-47.19</c:v>
                </c:pt>
                <c:pt idx="1364">
                  <c:v>-46.92</c:v>
                </c:pt>
                <c:pt idx="1365">
                  <c:v>-46.57</c:v>
                </c:pt>
                <c:pt idx="1366">
                  <c:v>-46.16</c:v>
                </c:pt>
                <c:pt idx="1367">
                  <c:v>-45.7</c:v>
                </c:pt>
                <c:pt idx="1368">
                  <c:v>-45.18</c:v>
                </c:pt>
                <c:pt idx="1369">
                  <c:v>-44.57</c:v>
                </c:pt>
                <c:pt idx="1370">
                  <c:v>-43.84</c:v>
                </c:pt>
                <c:pt idx="1371">
                  <c:v>-43</c:v>
                </c:pt>
                <c:pt idx="1372">
                  <c:v>-42.06</c:v>
                </c:pt>
                <c:pt idx="1373">
                  <c:v>-41.06</c:v>
                </c:pt>
                <c:pt idx="1374">
                  <c:v>-40.08</c:v>
                </c:pt>
                <c:pt idx="1375">
                  <c:v>-39.119999999999997</c:v>
                </c:pt>
                <c:pt idx="1376">
                  <c:v>-38.159999999999997</c:v>
                </c:pt>
                <c:pt idx="1377">
                  <c:v>-37.14</c:v>
                </c:pt>
                <c:pt idx="1378">
                  <c:v>-36.020000000000003</c:v>
                </c:pt>
                <c:pt idx="1379">
                  <c:v>-34.770000000000003</c:v>
                </c:pt>
                <c:pt idx="1380">
                  <c:v>-33.36</c:v>
                </c:pt>
                <c:pt idx="1381">
                  <c:v>-31.81</c:v>
                </c:pt>
                <c:pt idx="1382">
                  <c:v>-30.15</c:v>
                </c:pt>
                <c:pt idx="1383">
                  <c:v>-28.43</c:v>
                </c:pt>
                <c:pt idx="1384">
                  <c:v>-26.66</c:v>
                </c:pt>
                <c:pt idx="1385">
                  <c:v>-24.81</c:v>
                </c:pt>
                <c:pt idx="1386">
                  <c:v>-22.83</c:v>
                </c:pt>
                <c:pt idx="1387">
                  <c:v>-20.76</c:v>
                </c:pt>
                <c:pt idx="1388">
                  <c:v>-18.61</c:v>
                </c:pt>
                <c:pt idx="1389">
                  <c:v>-16.39</c:v>
                </c:pt>
                <c:pt idx="1390">
                  <c:v>-14.12</c:v>
                </c:pt>
                <c:pt idx="1391">
                  <c:v>-11.83</c:v>
                </c:pt>
                <c:pt idx="1392">
                  <c:v>-9.58</c:v>
                </c:pt>
                <c:pt idx="1393">
                  <c:v>-7.34</c:v>
                </c:pt>
                <c:pt idx="1394">
                  <c:v>-5.0999999999999996</c:v>
                </c:pt>
                <c:pt idx="1395">
                  <c:v>-2.75</c:v>
                </c:pt>
                <c:pt idx="1396">
                  <c:v>-0.26</c:v>
                </c:pt>
                <c:pt idx="1397">
                  <c:v>2.44</c:v>
                </c:pt>
                <c:pt idx="1398">
                  <c:v>5.33</c:v>
                </c:pt>
                <c:pt idx="1399">
                  <c:v>8.3800000000000008</c:v>
                </c:pt>
                <c:pt idx="1400">
                  <c:v>11.46</c:v>
                </c:pt>
                <c:pt idx="1401">
                  <c:v>14.51</c:v>
                </c:pt>
                <c:pt idx="1402">
                  <c:v>17.43</c:v>
                </c:pt>
                <c:pt idx="1403">
                  <c:v>20.16</c:v>
                </c:pt>
                <c:pt idx="1404">
                  <c:v>22.78</c:v>
                </c:pt>
                <c:pt idx="1405">
                  <c:v>25.35</c:v>
                </c:pt>
                <c:pt idx="1406">
                  <c:v>27.92</c:v>
                </c:pt>
                <c:pt idx="1407">
                  <c:v>30.46</c:v>
                </c:pt>
                <c:pt idx="1408">
                  <c:v>32.96</c:v>
                </c:pt>
                <c:pt idx="1409">
                  <c:v>35.43</c:v>
                </c:pt>
                <c:pt idx="1410">
                  <c:v>37.96</c:v>
                </c:pt>
                <c:pt idx="1411">
                  <c:v>40.65</c:v>
                </c:pt>
                <c:pt idx="1412">
                  <c:v>43.52</c:v>
                </c:pt>
                <c:pt idx="1413">
                  <c:v>46.44</c:v>
                </c:pt>
                <c:pt idx="1414">
                  <c:v>49.35</c:v>
                </c:pt>
                <c:pt idx="1415">
                  <c:v>52.17</c:v>
                </c:pt>
                <c:pt idx="1416">
                  <c:v>54.85</c:v>
                </c:pt>
                <c:pt idx="1417">
                  <c:v>57.33</c:v>
                </c:pt>
                <c:pt idx="1418">
                  <c:v>59.56</c:v>
                </c:pt>
                <c:pt idx="1419">
                  <c:v>61.62</c:v>
                </c:pt>
                <c:pt idx="1420">
                  <c:v>63.59</c:v>
                </c:pt>
                <c:pt idx="1421">
                  <c:v>65.42</c:v>
                </c:pt>
                <c:pt idx="1422">
                  <c:v>67.099999999999994</c:v>
                </c:pt>
                <c:pt idx="1423">
                  <c:v>68.69</c:v>
                </c:pt>
                <c:pt idx="1424">
                  <c:v>70.180000000000007</c:v>
                </c:pt>
                <c:pt idx="1425">
                  <c:v>71.599999999999994</c:v>
                </c:pt>
                <c:pt idx="1426">
                  <c:v>72.94</c:v>
                </c:pt>
                <c:pt idx="1427">
                  <c:v>74.069999999999993</c:v>
                </c:pt>
                <c:pt idx="1428">
                  <c:v>74.89</c:v>
                </c:pt>
                <c:pt idx="1429">
                  <c:v>74.83</c:v>
                </c:pt>
                <c:pt idx="1430">
                  <c:v>74.25</c:v>
                </c:pt>
                <c:pt idx="1431">
                  <c:v>73.62</c:v>
                </c:pt>
                <c:pt idx="1432">
                  <c:v>72.959999999999994</c:v>
                </c:pt>
                <c:pt idx="1433">
                  <c:v>72.34</c:v>
                </c:pt>
                <c:pt idx="1434">
                  <c:v>71.8</c:v>
                </c:pt>
                <c:pt idx="1435">
                  <c:v>71.3</c:v>
                </c:pt>
                <c:pt idx="1436">
                  <c:v>70.77</c:v>
                </c:pt>
                <c:pt idx="1437">
                  <c:v>70.33</c:v>
                </c:pt>
                <c:pt idx="1438">
                  <c:v>69.989999999999995</c:v>
                </c:pt>
                <c:pt idx="1439">
                  <c:v>69.790000000000006</c:v>
                </c:pt>
                <c:pt idx="1440">
                  <c:v>69.75</c:v>
                </c:pt>
                <c:pt idx="1441">
                  <c:v>69.81</c:v>
                </c:pt>
                <c:pt idx="1442">
                  <c:v>69.92</c:v>
                </c:pt>
                <c:pt idx="1443">
                  <c:v>70.09</c:v>
                </c:pt>
                <c:pt idx="1444">
                  <c:v>70.25</c:v>
                </c:pt>
                <c:pt idx="1445">
                  <c:v>70.34</c:v>
                </c:pt>
                <c:pt idx="1446">
                  <c:v>70.349999999999994</c:v>
                </c:pt>
                <c:pt idx="1447">
                  <c:v>70.27</c:v>
                </c:pt>
                <c:pt idx="1448">
                  <c:v>70.08</c:v>
                </c:pt>
                <c:pt idx="1449">
                  <c:v>69.790000000000006</c:v>
                </c:pt>
                <c:pt idx="1450">
                  <c:v>69.42</c:v>
                </c:pt>
                <c:pt idx="1451">
                  <c:v>68.98</c:v>
                </c:pt>
                <c:pt idx="1452">
                  <c:v>68.48</c:v>
                </c:pt>
                <c:pt idx="1453">
                  <c:v>67.900000000000006</c:v>
                </c:pt>
                <c:pt idx="1454">
                  <c:v>67.27</c:v>
                </c:pt>
                <c:pt idx="1455">
                  <c:v>66.55</c:v>
                </c:pt>
                <c:pt idx="1456">
                  <c:v>65.75</c:v>
                </c:pt>
                <c:pt idx="1457">
                  <c:v>64.819999999999993</c:v>
                </c:pt>
                <c:pt idx="1458">
                  <c:v>63.85</c:v>
                </c:pt>
                <c:pt idx="1459">
                  <c:v>62.89</c:v>
                </c:pt>
                <c:pt idx="1460">
                  <c:v>61.95</c:v>
                </c:pt>
                <c:pt idx="1461">
                  <c:v>60.97</c:v>
                </c:pt>
                <c:pt idx="1462">
                  <c:v>59.83</c:v>
                </c:pt>
                <c:pt idx="1463">
                  <c:v>58.55</c:v>
                </c:pt>
                <c:pt idx="1464">
                  <c:v>57.07</c:v>
                </c:pt>
                <c:pt idx="1465">
                  <c:v>55.44</c:v>
                </c:pt>
                <c:pt idx="1466">
                  <c:v>53.67</c:v>
                </c:pt>
                <c:pt idx="1467">
                  <c:v>51.87</c:v>
                </c:pt>
                <c:pt idx="1468">
                  <c:v>50.06</c:v>
                </c:pt>
                <c:pt idx="1469">
                  <c:v>48.24</c:v>
                </c:pt>
                <c:pt idx="1470">
                  <c:v>46.41</c:v>
                </c:pt>
                <c:pt idx="1471">
                  <c:v>44.61</c:v>
                </c:pt>
                <c:pt idx="1472">
                  <c:v>42.83</c:v>
                </c:pt>
                <c:pt idx="1473">
                  <c:v>41.04</c:v>
                </c:pt>
                <c:pt idx="1474">
                  <c:v>39.26</c:v>
                </c:pt>
                <c:pt idx="1475">
                  <c:v>37.47</c:v>
                </c:pt>
                <c:pt idx="1476">
                  <c:v>35.659999999999997</c:v>
                </c:pt>
                <c:pt idx="1477">
                  <c:v>33.82</c:v>
                </c:pt>
                <c:pt idx="1478">
                  <c:v>31.92</c:v>
                </c:pt>
                <c:pt idx="1479">
                  <c:v>29.95</c:v>
                </c:pt>
                <c:pt idx="1480">
                  <c:v>27.86</c:v>
                </c:pt>
                <c:pt idx="1481">
                  <c:v>25.66</c:v>
                </c:pt>
                <c:pt idx="1482">
                  <c:v>23.32</c:v>
                </c:pt>
                <c:pt idx="1483">
                  <c:v>20.87</c:v>
                </c:pt>
                <c:pt idx="1484">
                  <c:v>18.420000000000002</c:v>
                </c:pt>
                <c:pt idx="1485">
                  <c:v>16.02</c:v>
                </c:pt>
                <c:pt idx="1486">
                  <c:v>13.7</c:v>
                </c:pt>
                <c:pt idx="1487">
                  <c:v>11.45</c:v>
                </c:pt>
                <c:pt idx="1488">
                  <c:v>9.25</c:v>
                </c:pt>
                <c:pt idx="1489">
                  <c:v>6.91</c:v>
                </c:pt>
                <c:pt idx="1490">
                  <c:v>4.45</c:v>
                </c:pt>
                <c:pt idx="1491">
                  <c:v>1.93</c:v>
                </c:pt>
                <c:pt idx="1492">
                  <c:v>-0.61</c:v>
                </c:pt>
                <c:pt idx="1493">
                  <c:v>-3.1</c:v>
                </c:pt>
                <c:pt idx="1494">
                  <c:v>-5.45</c:v>
                </c:pt>
                <c:pt idx="1495">
                  <c:v>-7.64</c:v>
                </c:pt>
                <c:pt idx="1496">
                  <c:v>-9.73</c:v>
                </c:pt>
                <c:pt idx="1497">
                  <c:v>-11.78</c:v>
                </c:pt>
                <c:pt idx="1498">
                  <c:v>-13.84</c:v>
                </c:pt>
                <c:pt idx="1499">
                  <c:v>-15.89</c:v>
                </c:pt>
                <c:pt idx="1500">
                  <c:v>-17.93</c:v>
                </c:pt>
                <c:pt idx="1501">
                  <c:v>-19.93</c:v>
                </c:pt>
                <c:pt idx="1502">
                  <c:v>-21.86</c:v>
                </c:pt>
                <c:pt idx="1503">
                  <c:v>-23.68</c:v>
                </c:pt>
                <c:pt idx="1504">
                  <c:v>-25.33</c:v>
                </c:pt>
                <c:pt idx="1505">
                  <c:v>-26.8</c:v>
                </c:pt>
                <c:pt idx="1506">
                  <c:v>-28.16</c:v>
                </c:pt>
                <c:pt idx="1507">
                  <c:v>-29.44</c:v>
                </c:pt>
                <c:pt idx="1508">
                  <c:v>-30.64</c:v>
                </c:pt>
                <c:pt idx="1509">
                  <c:v>-31.77</c:v>
                </c:pt>
                <c:pt idx="1510">
                  <c:v>-32.82</c:v>
                </c:pt>
                <c:pt idx="1511">
                  <c:v>-33.770000000000003</c:v>
                </c:pt>
                <c:pt idx="1512">
                  <c:v>-34.630000000000003</c:v>
                </c:pt>
                <c:pt idx="1513">
                  <c:v>-35.42</c:v>
                </c:pt>
                <c:pt idx="1514">
                  <c:v>-36.159999999999997</c:v>
                </c:pt>
                <c:pt idx="1515">
                  <c:v>-36.85</c:v>
                </c:pt>
                <c:pt idx="1516">
                  <c:v>-37.479999999999997</c:v>
                </c:pt>
                <c:pt idx="1517">
                  <c:v>-38.090000000000003</c:v>
                </c:pt>
                <c:pt idx="1518">
                  <c:v>-38.630000000000003</c:v>
                </c:pt>
                <c:pt idx="1519">
                  <c:v>-39.1</c:v>
                </c:pt>
                <c:pt idx="1520">
                  <c:v>-39.5</c:v>
                </c:pt>
                <c:pt idx="1521">
                  <c:v>-39.82</c:v>
                </c:pt>
                <c:pt idx="1522">
                  <c:v>-40.08</c:v>
                </c:pt>
                <c:pt idx="1523">
                  <c:v>-40.299999999999997</c:v>
                </c:pt>
                <c:pt idx="1524">
                  <c:v>-40.5</c:v>
                </c:pt>
                <c:pt idx="1525">
                  <c:v>-40.71</c:v>
                </c:pt>
                <c:pt idx="1526">
                  <c:v>-40.92</c:v>
                </c:pt>
                <c:pt idx="1527">
                  <c:v>-41.1</c:v>
                </c:pt>
                <c:pt idx="1528">
                  <c:v>-41.3</c:v>
                </c:pt>
                <c:pt idx="1529">
                  <c:v>-41.53</c:v>
                </c:pt>
                <c:pt idx="1530">
                  <c:v>-41.8</c:v>
                </c:pt>
                <c:pt idx="1531">
                  <c:v>-42.12</c:v>
                </c:pt>
                <c:pt idx="1532">
                  <c:v>-42.44</c:v>
                </c:pt>
                <c:pt idx="1533">
                  <c:v>-42.74</c:v>
                </c:pt>
                <c:pt idx="1534">
                  <c:v>-42.94</c:v>
                </c:pt>
                <c:pt idx="1535">
                  <c:v>-43.03</c:v>
                </c:pt>
                <c:pt idx="1536">
                  <c:v>-42.97</c:v>
                </c:pt>
                <c:pt idx="1537">
                  <c:v>-42.78</c:v>
                </c:pt>
                <c:pt idx="1538">
                  <c:v>-42.49</c:v>
                </c:pt>
                <c:pt idx="1539">
                  <c:v>-42.16</c:v>
                </c:pt>
                <c:pt idx="1540">
                  <c:v>-41.83</c:v>
                </c:pt>
                <c:pt idx="1541">
                  <c:v>-41.48</c:v>
                </c:pt>
                <c:pt idx="1542">
                  <c:v>-41.15</c:v>
                </c:pt>
                <c:pt idx="1543">
                  <c:v>-40.840000000000003</c:v>
                </c:pt>
                <c:pt idx="1544">
                  <c:v>-40.520000000000003</c:v>
                </c:pt>
                <c:pt idx="1545">
                  <c:v>-40.18</c:v>
                </c:pt>
                <c:pt idx="1546">
                  <c:v>-39.79</c:v>
                </c:pt>
                <c:pt idx="1547">
                  <c:v>-39.299999999999997</c:v>
                </c:pt>
                <c:pt idx="1548">
                  <c:v>-38.700000000000003</c:v>
                </c:pt>
                <c:pt idx="1549">
                  <c:v>-38</c:v>
                </c:pt>
                <c:pt idx="1550">
                  <c:v>-37.200000000000003</c:v>
                </c:pt>
                <c:pt idx="1551">
                  <c:v>-36.32</c:v>
                </c:pt>
                <c:pt idx="1552">
                  <c:v>-35.36</c:v>
                </c:pt>
                <c:pt idx="1553">
                  <c:v>-34.33</c:v>
                </c:pt>
                <c:pt idx="1554">
                  <c:v>-33.25</c:v>
                </c:pt>
                <c:pt idx="1555">
                  <c:v>-32.14</c:v>
                </c:pt>
                <c:pt idx="1556">
                  <c:v>-31</c:v>
                </c:pt>
                <c:pt idx="1557">
                  <c:v>-29.88</c:v>
                </c:pt>
                <c:pt idx="1558">
                  <c:v>-28.74</c:v>
                </c:pt>
                <c:pt idx="1559">
                  <c:v>-27.52</c:v>
                </c:pt>
                <c:pt idx="1560">
                  <c:v>-26.16</c:v>
                </c:pt>
                <c:pt idx="1561">
                  <c:v>-24.6</c:v>
                </c:pt>
                <c:pt idx="1562">
                  <c:v>-22.87</c:v>
                </c:pt>
                <c:pt idx="1563">
                  <c:v>-21.06</c:v>
                </c:pt>
                <c:pt idx="1564">
                  <c:v>-19.3</c:v>
                </c:pt>
                <c:pt idx="1565">
                  <c:v>-17.690000000000001</c:v>
                </c:pt>
                <c:pt idx="1566">
                  <c:v>-16.29</c:v>
                </c:pt>
                <c:pt idx="1567">
                  <c:v>-14.96</c:v>
                </c:pt>
                <c:pt idx="1568">
                  <c:v>-13.46</c:v>
                </c:pt>
                <c:pt idx="1569">
                  <c:v>-11.58</c:v>
                </c:pt>
                <c:pt idx="1570">
                  <c:v>-9.19</c:v>
                </c:pt>
                <c:pt idx="1571">
                  <c:v>-6.36</c:v>
                </c:pt>
                <c:pt idx="1572">
                  <c:v>-3.24</c:v>
                </c:pt>
                <c:pt idx="1573">
                  <c:v>-0.11</c:v>
                </c:pt>
                <c:pt idx="1574">
                  <c:v>2.92</c:v>
                </c:pt>
                <c:pt idx="1575">
                  <c:v>5.83</c:v>
                </c:pt>
                <c:pt idx="1576">
                  <c:v>8.61</c:v>
                </c:pt>
                <c:pt idx="1577">
                  <c:v>11.34</c:v>
                </c:pt>
                <c:pt idx="1578">
                  <c:v>14.08</c:v>
                </c:pt>
                <c:pt idx="1579">
                  <c:v>16.79</c:v>
                </c:pt>
                <c:pt idx="1580">
                  <c:v>19.48</c:v>
                </c:pt>
                <c:pt idx="1581">
                  <c:v>22.1</c:v>
                </c:pt>
                <c:pt idx="1582">
                  <c:v>24.64</c:v>
                </c:pt>
                <c:pt idx="1583">
                  <c:v>27.18</c:v>
                </c:pt>
                <c:pt idx="1584">
                  <c:v>29.78</c:v>
                </c:pt>
                <c:pt idx="1585">
                  <c:v>32.47</c:v>
                </c:pt>
                <c:pt idx="1586">
                  <c:v>35.18</c:v>
                </c:pt>
                <c:pt idx="1587">
                  <c:v>37.82</c:v>
                </c:pt>
                <c:pt idx="1588">
                  <c:v>40.340000000000003</c:v>
                </c:pt>
                <c:pt idx="1589">
                  <c:v>42.76</c:v>
                </c:pt>
                <c:pt idx="1590">
                  <c:v>45.22</c:v>
                </c:pt>
                <c:pt idx="1591">
                  <c:v>47.75</c:v>
                </c:pt>
                <c:pt idx="1592">
                  <c:v>50.32</c:v>
                </c:pt>
                <c:pt idx="1593">
                  <c:v>52.95</c:v>
                </c:pt>
                <c:pt idx="1594">
                  <c:v>55.58</c:v>
                </c:pt>
                <c:pt idx="1595">
                  <c:v>58.15</c:v>
                </c:pt>
                <c:pt idx="1596">
                  <c:v>60.64</c:v>
                </c:pt>
                <c:pt idx="1597">
                  <c:v>63.08</c:v>
                </c:pt>
                <c:pt idx="1598">
                  <c:v>65.42</c:v>
                </c:pt>
                <c:pt idx="1599">
                  <c:v>67.680000000000007</c:v>
                </c:pt>
                <c:pt idx="1600">
                  <c:v>69.87</c:v>
                </c:pt>
                <c:pt idx="1601">
                  <c:v>72.05</c:v>
                </c:pt>
                <c:pt idx="1602">
                  <c:v>74.17</c:v>
                </c:pt>
                <c:pt idx="1603">
                  <c:v>76.23</c:v>
                </c:pt>
                <c:pt idx="1604">
                  <c:v>77.930000000000007</c:v>
                </c:pt>
                <c:pt idx="1605">
                  <c:v>78.94</c:v>
                </c:pt>
                <c:pt idx="1606">
                  <c:v>78.930000000000007</c:v>
                </c:pt>
                <c:pt idx="1607">
                  <c:v>78.33</c:v>
                </c:pt>
                <c:pt idx="1608">
                  <c:v>77.599999999999994</c:v>
                </c:pt>
                <c:pt idx="1609">
                  <c:v>76.959999999999994</c:v>
                </c:pt>
                <c:pt idx="1610">
                  <c:v>76.650000000000006</c:v>
                </c:pt>
                <c:pt idx="1611">
                  <c:v>76.59</c:v>
                </c:pt>
                <c:pt idx="1612">
                  <c:v>76.7</c:v>
                </c:pt>
                <c:pt idx="1613">
                  <c:v>76.92</c:v>
                </c:pt>
                <c:pt idx="1614">
                  <c:v>77.11</c:v>
                </c:pt>
                <c:pt idx="1615">
                  <c:v>77.150000000000006</c:v>
                </c:pt>
                <c:pt idx="1616">
                  <c:v>77.06</c:v>
                </c:pt>
                <c:pt idx="1617">
                  <c:v>76.88</c:v>
                </c:pt>
                <c:pt idx="1618">
                  <c:v>76.64</c:v>
                </c:pt>
                <c:pt idx="1619">
                  <c:v>76.42</c:v>
                </c:pt>
                <c:pt idx="1620">
                  <c:v>76.25</c:v>
                </c:pt>
                <c:pt idx="1621">
                  <c:v>76.11</c:v>
                </c:pt>
                <c:pt idx="1622">
                  <c:v>76.05</c:v>
                </c:pt>
                <c:pt idx="1623">
                  <c:v>76</c:v>
                </c:pt>
                <c:pt idx="1624">
                  <c:v>75.930000000000007</c:v>
                </c:pt>
                <c:pt idx="1625">
                  <c:v>75.86</c:v>
                </c:pt>
                <c:pt idx="1626">
                  <c:v>75.77</c:v>
                </c:pt>
                <c:pt idx="1627">
                  <c:v>75.63</c:v>
                </c:pt>
                <c:pt idx="1628">
                  <c:v>75.44</c:v>
                </c:pt>
                <c:pt idx="1629">
                  <c:v>75.19</c:v>
                </c:pt>
                <c:pt idx="1630">
                  <c:v>74.89</c:v>
                </c:pt>
                <c:pt idx="1631">
                  <c:v>74.489999999999995</c:v>
                </c:pt>
                <c:pt idx="1632">
                  <c:v>73.97</c:v>
                </c:pt>
                <c:pt idx="1633">
                  <c:v>73.400000000000006</c:v>
                </c:pt>
                <c:pt idx="1634">
                  <c:v>72.709999999999994</c:v>
                </c:pt>
                <c:pt idx="1635">
                  <c:v>71.89</c:v>
                </c:pt>
                <c:pt idx="1636">
                  <c:v>70.95</c:v>
                </c:pt>
                <c:pt idx="1637">
                  <c:v>69.83</c:v>
                </c:pt>
                <c:pt idx="1638">
                  <c:v>68.53</c:v>
                </c:pt>
                <c:pt idx="1639">
                  <c:v>66.989999999999995</c:v>
                </c:pt>
                <c:pt idx="1640">
                  <c:v>65.239999999999995</c:v>
                </c:pt>
                <c:pt idx="1641">
                  <c:v>63.38</c:v>
                </c:pt>
                <c:pt idx="1642">
                  <c:v>61.47</c:v>
                </c:pt>
                <c:pt idx="1643">
                  <c:v>59.51</c:v>
                </c:pt>
                <c:pt idx="1644">
                  <c:v>57.4</c:v>
                </c:pt>
                <c:pt idx="1645">
                  <c:v>55.04</c:v>
                </c:pt>
                <c:pt idx="1646">
                  <c:v>52.57</c:v>
                </c:pt>
                <c:pt idx="1647">
                  <c:v>50.15</c:v>
                </c:pt>
                <c:pt idx="1648">
                  <c:v>47.92</c:v>
                </c:pt>
                <c:pt idx="1649">
                  <c:v>45.87</c:v>
                </c:pt>
                <c:pt idx="1650">
                  <c:v>43.91</c:v>
                </c:pt>
                <c:pt idx="1651">
                  <c:v>41.85</c:v>
                </c:pt>
                <c:pt idx="1652">
                  <c:v>39.6</c:v>
                </c:pt>
                <c:pt idx="1653">
                  <c:v>37.200000000000003</c:v>
                </c:pt>
                <c:pt idx="1654">
                  <c:v>34.71</c:v>
                </c:pt>
                <c:pt idx="1655">
                  <c:v>32.270000000000003</c:v>
                </c:pt>
                <c:pt idx="1656">
                  <c:v>29.86</c:v>
                </c:pt>
                <c:pt idx="1657">
                  <c:v>27.48</c:v>
                </c:pt>
                <c:pt idx="1658">
                  <c:v>25.09</c:v>
                </c:pt>
                <c:pt idx="1659">
                  <c:v>22.77</c:v>
                </c:pt>
                <c:pt idx="1660">
                  <c:v>20.51</c:v>
                </c:pt>
                <c:pt idx="1661">
                  <c:v>18.34</c:v>
                </c:pt>
                <c:pt idx="1662">
                  <c:v>16.260000000000002</c:v>
                </c:pt>
                <c:pt idx="1663">
                  <c:v>14.27</c:v>
                </c:pt>
                <c:pt idx="1664">
                  <c:v>12.38</c:v>
                </c:pt>
                <c:pt idx="1665">
                  <c:v>10.62</c:v>
                </c:pt>
                <c:pt idx="1666">
                  <c:v>8.9499999999999993</c:v>
                </c:pt>
                <c:pt idx="1667">
                  <c:v>7.33</c:v>
                </c:pt>
                <c:pt idx="1668">
                  <c:v>5.69</c:v>
                </c:pt>
                <c:pt idx="1669">
                  <c:v>4.0199999999999996</c:v>
                </c:pt>
                <c:pt idx="1670">
                  <c:v>2.33</c:v>
                </c:pt>
                <c:pt idx="1671">
                  <c:v>0.59</c:v>
                </c:pt>
                <c:pt idx="1672">
                  <c:v>-1.2</c:v>
                </c:pt>
                <c:pt idx="1673">
                  <c:v>-3.02</c:v>
                </c:pt>
                <c:pt idx="1674">
                  <c:v>-4.82</c:v>
                </c:pt>
                <c:pt idx="1675">
                  <c:v>-6.61</c:v>
                </c:pt>
                <c:pt idx="1676">
                  <c:v>-8.42</c:v>
                </c:pt>
                <c:pt idx="1677">
                  <c:v>-10.199999999999999</c:v>
                </c:pt>
                <c:pt idx="1678">
                  <c:v>-11.96</c:v>
                </c:pt>
                <c:pt idx="1679">
                  <c:v>-13.76</c:v>
                </c:pt>
                <c:pt idx="1680">
                  <c:v>-15.47</c:v>
                </c:pt>
                <c:pt idx="1681">
                  <c:v>-17.11</c:v>
                </c:pt>
                <c:pt idx="1682">
                  <c:v>-18.68</c:v>
                </c:pt>
                <c:pt idx="1683">
                  <c:v>-20.190000000000001</c:v>
                </c:pt>
                <c:pt idx="1684">
                  <c:v>-21.62</c:v>
                </c:pt>
                <c:pt idx="1685">
                  <c:v>-23.02</c:v>
                </c:pt>
                <c:pt idx="1686">
                  <c:v>-24.48</c:v>
                </c:pt>
                <c:pt idx="1687">
                  <c:v>-25.99</c:v>
                </c:pt>
                <c:pt idx="1688">
                  <c:v>-27.45</c:v>
                </c:pt>
                <c:pt idx="1689">
                  <c:v>-28.79</c:v>
                </c:pt>
                <c:pt idx="1690">
                  <c:v>-29.91</c:v>
                </c:pt>
                <c:pt idx="1691">
                  <c:v>-30.83</c:v>
                </c:pt>
                <c:pt idx="1692">
                  <c:v>-31.58</c:v>
                </c:pt>
                <c:pt idx="1693">
                  <c:v>-32.17</c:v>
                </c:pt>
                <c:pt idx="1694">
                  <c:v>-32.729999999999997</c:v>
                </c:pt>
                <c:pt idx="1695">
                  <c:v>-33.26</c:v>
                </c:pt>
                <c:pt idx="1696">
                  <c:v>-33.81</c:v>
                </c:pt>
                <c:pt idx="1697">
                  <c:v>-34.340000000000003</c:v>
                </c:pt>
                <c:pt idx="1698">
                  <c:v>-34.81</c:v>
                </c:pt>
                <c:pt idx="1699">
                  <c:v>-35.130000000000003</c:v>
                </c:pt>
                <c:pt idx="1700">
                  <c:v>-35.28</c:v>
                </c:pt>
                <c:pt idx="1701">
                  <c:v>-35.22</c:v>
                </c:pt>
                <c:pt idx="1702">
                  <c:v>-34.99</c:v>
                </c:pt>
                <c:pt idx="1703">
                  <c:v>-34.65</c:v>
                </c:pt>
                <c:pt idx="1704">
                  <c:v>-34.24</c:v>
                </c:pt>
                <c:pt idx="1705">
                  <c:v>-33.82</c:v>
                </c:pt>
                <c:pt idx="1706">
                  <c:v>-33.49</c:v>
                </c:pt>
                <c:pt idx="1707">
                  <c:v>-33.33</c:v>
                </c:pt>
                <c:pt idx="1708">
                  <c:v>-33.229999999999997</c:v>
                </c:pt>
                <c:pt idx="1709">
                  <c:v>-33.119999999999997</c:v>
                </c:pt>
                <c:pt idx="1710">
                  <c:v>-32.979999999999997</c:v>
                </c:pt>
                <c:pt idx="1711">
                  <c:v>-32.869999999999997</c:v>
                </c:pt>
                <c:pt idx="1712">
                  <c:v>-32.799999999999997</c:v>
                </c:pt>
                <c:pt idx="1713">
                  <c:v>-32.75</c:v>
                </c:pt>
                <c:pt idx="1714">
                  <c:v>-32.729999999999997</c:v>
                </c:pt>
                <c:pt idx="1715">
                  <c:v>-32.74</c:v>
                </c:pt>
                <c:pt idx="1716">
                  <c:v>-32.78</c:v>
                </c:pt>
                <c:pt idx="1717">
                  <c:v>-32.79</c:v>
                </c:pt>
                <c:pt idx="1718">
                  <c:v>-32.770000000000003</c:v>
                </c:pt>
                <c:pt idx="1719">
                  <c:v>-32.729999999999997</c:v>
                </c:pt>
                <c:pt idx="1720">
                  <c:v>-32.67</c:v>
                </c:pt>
                <c:pt idx="1721">
                  <c:v>-32.619999999999997</c:v>
                </c:pt>
                <c:pt idx="1722">
                  <c:v>-32.6</c:v>
                </c:pt>
                <c:pt idx="1723">
                  <c:v>-32.57</c:v>
                </c:pt>
                <c:pt idx="1724">
                  <c:v>-32.46</c:v>
                </c:pt>
                <c:pt idx="1725">
                  <c:v>-32.270000000000003</c:v>
                </c:pt>
                <c:pt idx="1726">
                  <c:v>-31.99</c:v>
                </c:pt>
                <c:pt idx="1727">
                  <c:v>-31.62</c:v>
                </c:pt>
                <c:pt idx="1728">
                  <c:v>-31.21</c:v>
                </c:pt>
                <c:pt idx="1729">
                  <c:v>-30.83</c:v>
                </c:pt>
                <c:pt idx="1730">
                  <c:v>-30.49</c:v>
                </c:pt>
                <c:pt idx="1731">
                  <c:v>-30.2</c:v>
                </c:pt>
                <c:pt idx="1732">
                  <c:v>-29.93</c:v>
                </c:pt>
                <c:pt idx="1733">
                  <c:v>-29.65</c:v>
                </c:pt>
                <c:pt idx="1734">
                  <c:v>-29.25</c:v>
                </c:pt>
                <c:pt idx="1735">
                  <c:v>-28.73</c:v>
                </c:pt>
                <c:pt idx="1736">
                  <c:v>-28.11</c:v>
                </c:pt>
                <c:pt idx="1737">
                  <c:v>-27.38</c:v>
                </c:pt>
                <c:pt idx="1738">
                  <c:v>-26.61</c:v>
                </c:pt>
                <c:pt idx="1739">
                  <c:v>-25.88</c:v>
                </c:pt>
                <c:pt idx="1740">
                  <c:v>-25.27</c:v>
                </c:pt>
                <c:pt idx="1741">
                  <c:v>-24.76</c:v>
                </c:pt>
                <c:pt idx="1742">
                  <c:v>-24.31</c:v>
                </c:pt>
                <c:pt idx="1743">
                  <c:v>-23.81</c:v>
                </c:pt>
                <c:pt idx="1744">
                  <c:v>-23.19</c:v>
                </c:pt>
                <c:pt idx="1745">
                  <c:v>-22.36</c:v>
                </c:pt>
                <c:pt idx="1746">
                  <c:v>-21.31</c:v>
                </c:pt>
                <c:pt idx="1747">
                  <c:v>-20.059999999999999</c:v>
                </c:pt>
                <c:pt idx="1748">
                  <c:v>-18.62</c:v>
                </c:pt>
                <c:pt idx="1749">
                  <c:v>-17.059999999999999</c:v>
                </c:pt>
                <c:pt idx="1750">
                  <c:v>-15.38</c:v>
                </c:pt>
                <c:pt idx="1751">
                  <c:v>-13.53</c:v>
                </c:pt>
                <c:pt idx="1752">
                  <c:v>-11.46</c:v>
                </c:pt>
                <c:pt idx="1753">
                  <c:v>-9.1</c:v>
                </c:pt>
                <c:pt idx="1754">
                  <c:v>-6.5</c:v>
                </c:pt>
                <c:pt idx="1755">
                  <c:v>-3.77</c:v>
                </c:pt>
                <c:pt idx="1756">
                  <c:v>-1.02</c:v>
                </c:pt>
                <c:pt idx="1757">
                  <c:v>1.62</c:v>
                </c:pt>
                <c:pt idx="1758">
                  <c:v>4.12</c:v>
                </c:pt>
                <c:pt idx="1759">
                  <c:v>6.5</c:v>
                </c:pt>
                <c:pt idx="1760">
                  <c:v>8.81</c:v>
                </c:pt>
                <c:pt idx="1761">
                  <c:v>11.1</c:v>
                </c:pt>
                <c:pt idx="1762">
                  <c:v>13.45</c:v>
                </c:pt>
                <c:pt idx="1763">
                  <c:v>15.88</c:v>
                </c:pt>
                <c:pt idx="1764">
                  <c:v>18.43</c:v>
                </c:pt>
                <c:pt idx="1765">
                  <c:v>21.11</c:v>
                </c:pt>
                <c:pt idx="1766">
                  <c:v>23.87</c:v>
                </c:pt>
                <c:pt idx="1767">
                  <c:v>26.7</c:v>
                </c:pt>
                <c:pt idx="1768">
                  <c:v>29.54</c:v>
                </c:pt>
                <c:pt idx="1769">
                  <c:v>32.380000000000003</c:v>
                </c:pt>
                <c:pt idx="1770">
                  <c:v>35.15</c:v>
                </c:pt>
                <c:pt idx="1771">
                  <c:v>37.909999999999997</c:v>
                </c:pt>
                <c:pt idx="1772">
                  <c:v>40.770000000000003</c:v>
                </c:pt>
                <c:pt idx="1773">
                  <c:v>43.81</c:v>
                </c:pt>
                <c:pt idx="1774">
                  <c:v>47.03</c:v>
                </c:pt>
                <c:pt idx="1775">
                  <c:v>50.31</c:v>
                </c:pt>
                <c:pt idx="1776">
                  <c:v>53.47</c:v>
                </c:pt>
                <c:pt idx="1777">
                  <c:v>56.38</c:v>
                </c:pt>
                <c:pt idx="1778">
                  <c:v>59.01</c:v>
                </c:pt>
                <c:pt idx="1779">
                  <c:v>61.37</c:v>
                </c:pt>
                <c:pt idx="1780">
                  <c:v>63.47</c:v>
                </c:pt>
                <c:pt idx="1781">
                  <c:v>65.37</c:v>
                </c:pt>
                <c:pt idx="1782">
                  <c:v>67.22</c:v>
                </c:pt>
                <c:pt idx="1783">
                  <c:v>69.14</c:v>
                </c:pt>
                <c:pt idx="1784">
                  <c:v>71.180000000000007</c:v>
                </c:pt>
                <c:pt idx="1785">
                  <c:v>73.290000000000006</c:v>
                </c:pt>
                <c:pt idx="1786">
                  <c:v>75.349999999999994</c:v>
                </c:pt>
                <c:pt idx="1787">
                  <c:v>77.23</c:v>
                </c:pt>
                <c:pt idx="1788">
                  <c:v>78.58</c:v>
                </c:pt>
                <c:pt idx="1789">
                  <c:v>79.59</c:v>
                </c:pt>
                <c:pt idx="1790">
                  <c:v>79.66</c:v>
                </c:pt>
                <c:pt idx="1791">
                  <c:v>79.180000000000007</c:v>
                </c:pt>
                <c:pt idx="1792">
                  <c:v>78.47</c:v>
                </c:pt>
                <c:pt idx="1793">
                  <c:v>77.75</c:v>
                </c:pt>
                <c:pt idx="1794">
                  <c:v>77.16</c:v>
                </c:pt>
                <c:pt idx="1795">
                  <c:v>76.680000000000007</c:v>
                </c:pt>
                <c:pt idx="1796">
                  <c:v>76.239999999999995</c:v>
                </c:pt>
                <c:pt idx="1797">
                  <c:v>75.8</c:v>
                </c:pt>
                <c:pt idx="1798">
                  <c:v>75.38</c:v>
                </c:pt>
                <c:pt idx="1799">
                  <c:v>75.02</c:v>
                </c:pt>
                <c:pt idx="1800">
                  <c:v>74.66</c:v>
                </c:pt>
                <c:pt idx="1801">
                  <c:v>74.34</c:v>
                </c:pt>
                <c:pt idx="1802">
                  <c:v>74.08</c:v>
                </c:pt>
                <c:pt idx="1803">
                  <c:v>73.8</c:v>
                </c:pt>
                <c:pt idx="1804">
                  <c:v>73.67</c:v>
                </c:pt>
                <c:pt idx="1805">
                  <c:v>73.64</c:v>
                </c:pt>
                <c:pt idx="1806">
                  <c:v>73.680000000000007</c:v>
                </c:pt>
                <c:pt idx="1807">
                  <c:v>73.78</c:v>
                </c:pt>
                <c:pt idx="1808">
                  <c:v>73.87</c:v>
                </c:pt>
                <c:pt idx="1809">
                  <c:v>73.930000000000007</c:v>
                </c:pt>
                <c:pt idx="1810">
                  <c:v>73.97</c:v>
                </c:pt>
                <c:pt idx="1811">
                  <c:v>73.989999999999995</c:v>
                </c:pt>
                <c:pt idx="1812">
                  <c:v>74</c:v>
                </c:pt>
                <c:pt idx="1813">
                  <c:v>74.010000000000005</c:v>
                </c:pt>
                <c:pt idx="1814">
                  <c:v>74.040000000000006</c:v>
                </c:pt>
                <c:pt idx="1815">
                  <c:v>74.06</c:v>
                </c:pt>
                <c:pt idx="1816">
                  <c:v>74.069999999999993</c:v>
                </c:pt>
                <c:pt idx="1817">
                  <c:v>74.09</c:v>
                </c:pt>
                <c:pt idx="1818">
                  <c:v>74.08</c:v>
                </c:pt>
                <c:pt idx="1819">
                  <c:v>74.040000000000006</c:v>
                </c:pt>
                <c:pt idx="1820">
                  <c:v>74.010000000000005</c:v>
                </c:pt>
                <c:pt idx="1821">
                  <c:v>73.959999999999994</c:v>
                </c:pt>
                <c:pt idx="1822">
                  <c:v>73.900000000000006</c:v>
                </c:pt>
                <c:pt idx="1823">
                  <c:v>73.819999999999993</c:v>
                </c:pt>
                <c:pt idx="1824">
                  <c:v>73.67</c:v>
                </c:pt>
                <c:pt idx="1825">
                  <c:v>73.47</c:v>
                </c:pt>
                <c:pt idx="1826">
                  <c:v>73.19</c:v>
                </c:pt>
                <c:pt idx="1827">
                  <c:v>72.86</c:v>
                </c:pt>
                <c:pt idx="1828">
                  <c:v>72.5</c:v>
                </c:pt>
                <c:pt idx="1829">
                  <c:v>72.12</c:v>
                </c:pt>
                <c:pt idx="1830">
                  <c:v>71.78</c:v>
                </c:pt>
                <c:pt idx="1831">
                  <c:v>71.510000000000005</c:v>
                </c:pt>
                <c:pt idx="1832">
                  <c:v>71.260000000000005</c:v>
                </c:pt>
                <c:pt idx="1833">
                  <c:v>70.989999999999995</c:v>
                </c:pt>
                <c:pt idx="1834">
                  <c:v>70.66</c:v>
                </c:pt>
                <c:pt idx="1835">
                  <c:v>70.180000000000007</c:v>
                </c:pt>
                <c:pt idx="1836">
                  <c:v>69.540000000000006</c:v>
                </c:pt>
                <c:pt idx="1837">
                  <c:v>68.78</c:v>
                </c:pt>
                <c:pt idx="1838">
                  <c:v>67.87</c:v>
                </c:pt>
                <c:pt idx="1839">
                  <c:v>66.81</c:v>
                </c:pt>
                <c:pt idx="1840">
                  <c:v>65.66</c:v>
                </c:pt>
                <c:pt idx="1841">
                  <c:v>64.44</c:v>
                </c:pt>
                <c:pt idx="1842">
                  <c:v>63.16</c:v>
                </c:pt>
                <c:pt idx="1843">
                  <c:v>61.85</c:v>
                </c:pt>
                <c:pt idx="1844">
                  <c:v>60.48</c:v>
                </c:pt>
                <c:pt idx="1845">
                  <c:v>58.97</c:v>
                </c:pt>
                <c:pt idx="1846">
                  <c:v>57.32</c:v>
                </c:pt>
                <c:pt idx="1847">
                  <c:v>55.5</c:v>
                </c:pt>
                <c:pt idx="1848">
                  <c:v>53.54</c:v>
                </c:pt>
                <c:pt idx="1849">
                  <c:v>51.56</c:v>
                </c:pt>
                <c:pt idx="1850">
                  <c:v>49.6</c:v>
                </c:pt>
                <c:pt idx="1851">
                  <c:v>47.68</c:v>
                </c:pt>
                <c:pt idx="1852">
                  <c:v>45.77</c:v>
                </c:pt>
                <c:pt idx="1853">
                  <c:v>43.81</c:v>
                </c:pt>
                <c:pt idx="1854">
                  <c:v>41.76</c:v>
                </c:pt>
                <c:pt idx="1855">
                  <c:v>39.659999999999997</c:v>
                </c:pt>
                <c:pt idx="1856">
                  <c:v>37.54</c:v>
                </c:pt>
                <c:pt idx="1857">
                  <c:v>35.44</c:v>
                </c:pt>
                <c:pt idx="1858">
                  <c:v>33.36</c:v>
                </c:pt>
                <c:pt idx="1859">
                  <c:v>31.29</c:v>
                </c:pt>
                <c:pt idx="1860">
                  <c:v>29.21</c:v>
                </c:pt>
                <c:pt idx="1861">
                  <c:v>27.14</c:v>
                </c:pt>
                <c:pt idx="1862">
                  <c:v>25.08</c:v>
                </c:pt>
                <c:pt idx="1863">
                  <c:v>23.01</c:v>
                </c:pt>
                <c:pt idx="1864">
                  <c:v>20.93</c:v>
                </c:pt>
                <c:pt idx="1865">
                  <c:v>18.850000000000001</c:v>
                </c:pt>
                <c:pt idx="1866">
                  <c:v>16.8</c:v>
                </c:pt>
                <c:pt idx="1867">
                  <c:v>14.71</c:v>
                </c:pt>
                <c:pt idx="1868">
                  <c:v>12.51</c:v>
                </c:pt>
                <c:pt idx="1869">
                  <c:v>10.19</c:v>
                </c:pt>
                <c:pt idx="1870">
                  <c:v>7.87</c:v>
                </c:pt>
                <c:pt idx="1871">
                  <c:v>5.55</c:v>
                </c:pt>
                <c:pt idx="1872">
                  <c:v>3.25</c:v>
                </c:pt>
                <c:pt idx="1873">
                  <c:v>0.99</c:v>
                </c:pt>
                <c:pt idx="1874">
                  <c:v>-1.21</c:v>
                </c:pt>
                <c:pt idx="1875">
                  <c:v>-3.42</c:v>
                </c:pt>
                <c:pt idx="1876">
                  <c:v>-5.61</c:v>
                </c:pt>
                <c:pt idx="1877">
                  <c:v>-7.78</c:v>
                </c:pt>
                <c:pt idx="1878">
                  <c:v>-9.91</c:v>
                </c:pt>
                <c:pt idx="1879">
                  <c:v>-11.98</c:v>
                </c:pt>
                <c:pt idx="1880">
                  <c:v>-14.02</c:v>
                </c:pt>
                <c:pt idx="1881">
                  <c:v>-16</c:v>
                </c:pt>
                <c:pt idx="1882">
                  <c:v>-17.940000000000001</c:v>
                </c:pt>
                <c:pt idx="1883">
                  <c:v>-19.829999999999998</c:v>
                </c:pt>
                <c:pt idx="1884">
                  <c:v>-21.61</c:v>
                </c:pt>
                <c:pt idx="1885">
                  <c:v>-23.25</c:v>
                </c:pt>
                <c:pt idx="1886">
                  <c:v>-24.78</c:v>
                </c:pt>
                <c:pt idx="1887">
                  <c:v>-26.26</c:v>
                </c:pt>
                <c:pt idx="1888">
                  <c:v>-27.74</c:v>
                </c:pt>
                <c:pt idx="1889">
                  <c:v>-29.19</c:v>
                </c:pt>
                <c:pt idx="1890">
                  <c:v>-30.63</c:v>
                </c:pt>
                <c:pt idx="1891">
                  <c:v>-32</c:v>
                </c:pt>
                <c:pt idx="1892">
                  <c:v>-33.24</c:v>
                </c:pt>
                <c:pt idx="1893">
                  <c:v>-34.340000000000003</c:v>
                </c:pt>
                <c:pt idx="1894">
                  <c:v>-35.36</c:v>
                </c:pt>
                <c:pt idx="1895">
                  <c:v>-36.299999999999997</c:v>
                </c:pt>
                <c:pt idx="1896">
                  <c:v>-37.25</c:v>
                </c:pt>
                <c:pt idx="1897">
                  <c:v>-38.119999999999997</c:v>
                </c:pt>
                <c:pt idx="1898">
                  <c:v>-38.86</c:v>
                </c:pt>
                <c:pt idx="1899">
                  <c:v>-39.409999999999997</c:v>
                </c:pt>
                <c:pt idx="1900">
                  <c:v>-39.74</c:v>
                </c:pt>
                <c:pt idx="1901">
                  <c:v>-39.89</c:v>
                </c:pt>
                <c:pt idx="1902">
                  <c:v>-39.86</c:v>
                </c:pt>
                <c:pt idx="1903">
                  <c:v>-39.69</c:v>
                </c:pt>
                <c:pt idx="1904">
                  <c:v>-39.36</c:v>
                </c:pt>
                <c:pt idx="1905">
                  <c:v>-38.96</c:v>
                </c:pt>
                <c:pt idx="1906">
                  <c:v>-38.65</c:v>
                </c:pt>
                <c:pt idx="1907">
                  <c:v>-38.35</c:v>
                </c:pt>
                <c:pt idx="1908">
                  <c:v>-37.950000000000003</c:v>
                </c:pt>
                <c:pt idx="1909">
                  <c:v>-37.53</c:v>
                </c:pt>
                <c:pt idx="1910">
                  <c:v>-37.15</c:v>
                </c:pt>
                <c:pt idx="1911">
                  <c:v>-36.86</c:v>
                </c:pt>
                <c:pt idx="1912">
                  <c:v>-36.590000000000003</c:v>
                </c:pt>
                <c:pt idx="1913">
                  <c:v>-36.270000000000003</c:v>
                </c:pt>
                <c:pt idx="1914">
                  <c:v>-35.89</c:v>
                </c:pt>
                <c:pt idx="1915">
                  <c:v>-35.46</c:v>
                </c:pt>
                <c:pt idx="1916">
                  <c:v>-35</c:v>
                </c:pt>
                <c:pt idx="1917">
                  <c:v>-34.53</c:v>
                </c:pt>
                <c:pt idx="1918">
                  <c:v>-34.06</c:v>
                </c:pt>
                <c:pt idx="1919">
                  <c:v>-33.64</c:v>
                </c:pt>
                <c:pt idx="1920">
                  <c:v>-33.229999999999997</c:v>
                </c:pt>
                <c:pt idx="1921">
                  <c:v>-32.81</c:v>
                </c:pt>
                <c:pt idx="1922">
                  <c:v>-32.35</c:v>
                </c:pt>
                <c:pt idx="1923">
                  <c:v>-31.87</c:v>
                </c:pt>
                <c:pt idx="1924">
                  <c:v>-31.35</c:v>
                </c:pt>
                <c:pt idx="1925">
                  <c:v>-30.8</c:v>
                </c:pt>
                <c:pt idx="1926">
                  <c:v>-30.2</c:v>
                </c:pt>
                <c:pt idx="1927">
                  <c:v>-29.57</c:v>
                </c:pt>
                <c:pt idx="1928">
                  <c:v>-28.94</c:v>
                </c:pt>
                <c:pt idx="1929">
                  <c:v>-28.33</c:v>
                </c:pt>
                <c:pt idx="1930">
                  <c:v>-27.7</c:v>
                </c:pt>
                <c:pt idx="1931">
                  <c:v>-27.03</c:v>
                </c:pt>
                <c:pt idx="1932">
                  <c:v>-26.24</c:v>
                </c:pt>
                <c:pt idx="1933">
                  <c:v>-25.31</c:v>
                </c:pt>
                <c:pt idx="1934">
                  <c:v>-24.21</c:v>
                </c:pt>
                <c:pt idx="1935">
                  <c:v>-22.96</c:v>
                </c:pt>
                <c:pt idx="1936">
                  <c:v>-21.55</c:v>
                </c:pt>
                <c:pt idx="1937">
                  <c:v>-19.95</c:v>
                </c:pt>
                <c:pt idx="1938">
                  <c:v>-18.13</c:v>
                </c:pt>
                <c:pt idx="1939">
                  <c:v>-16.12</c:v>
                </c:pt>
                <c:pt idx="1940">
                  <c:v>-13.9</c:v>
                </c:pt>
                <c:pt idx="1941">
                  <c:v>-11.49</c:v>
                </c:pt>
                <c:pt idx="1942">
                  <c:v>-8.94</c:v>
                </c:pt>
                <c:pt idx="1943">
                  <c:v>-6.29</c:v>
                </c:pt>
                <c:pt idx="1944">
                  <c:v>-3.58</c:v>
                </c:pt>
                <c:pt idx="1945">
                  <c:v>-0.85</c:v>
                </c:pt>
                <c:pt idx="1946">
                  <c:v>1.87</c:v>
                </c:pt>
                <c:pt idx="1947">
                  <c:v>4.59</c:v>
                </c:pt>
                <c:pt idx="1948">
                  <c:v>7.36</c:v>
                </c:pt>
                <c:pt idx="1949">
                  <c:v>10.24</c:v>
                </c:pt>
                <c:pt idx="1950">
                  <c:v>13.22</c:v>
                </c:pt>
                <c:pt idx="1951">
                  <c:v>16.23</c:v>
                </c:pt>
                <c:pt idx="1952">
                  <c:v>19.16</c:v>
                </c:pt>
                <c:pt idx="1953">
                  <c:v>21.92</c:v>
                </c:pt>
                <c:pt idx="1954">
                  <c:v>24.53</c:v>
                </c:pt>
                <c:pt idx="1955">
                  <c:v>27.01</c:v>
                </c:pt>
                <c:pt idx="1956">
                  <c:v>29.51</c:v>
                </c:pt>
                <c:pt idx="1957">
                  <c:v>32.229999999999997</c:v>
                </c:pt>
                <c:pt idx="1958">
                  <c:v>35.299999999999997</c:v>
                </c:pt>
                <c:pt idx="1959">
                  <c:v>38.590000000000003</c:v>
                </c:pt>
                <c:pt idx="1960">
                  <c:v>41.91</c:v>
                </c:pt>
                <c:pt idx="1961">
                  <c:v>45.11</c:v>
                </c:pt>
                <c:pt idx="1962">
                  <c:v>48.06</c:v>
                </c:pt>
                <c:pt idx="1963">
                  <c:v>50.72</c:v>
                </c:pt>
                <c:pt idx="1964">
                  <c:v>53.15</c:v>
                </c:pt>
                <c:pt idx="1965">
                  <c:v>55.47</c:v>
                </c:pt>
                <c:pt idx="1966">
                  <c:v>57.8</c:v>
                </c:pt>
                <c:pt idx="1967">
                  <c:v>60.25</c:v>
                </c:pt>
                <c:pt idx="1968">
                  <c:v>62.77</c:v>
                </c:pt>
                <c:pt idx="1969">
                  <c:v>65.25</c:v>
                </c:pt>
                <c:pt idx="1970">
                  <c:v>67.59</c:v>
                </c:pt>
                <c:pt idx="1971">
                  <c:v>69.64</c:v>
                </c:pt>
                <c:pt idx="1972">
                  <c:v>71.45</c:v>
                </c:pt>
                <c:pt idx="1973">
                  <c:v>73.05</c:v>
                </c:pt>
                <c:pt idx="1974">
                  <c:v>74.48</c:v>
                </c:pt>
                <c:pt idx="1975">
                  <c:v>75.849999999999994</c:v>
                </c:pt>
                <c:pt idx="1976">
                  <c:v>77.2</c:v>
                </c:pt>
                <c:pt idx="1977">
                  <c:v>78.28</c:v>
                </c:pt>
                <c:pt idx="1978">
                  <c:v>78.95</c:v>
                </c:pt>
                <c:pt idx="1979">
                  <c:v>79.06</c:v>
                </c:pt>
                <c:pt idx="1980">
                  <c:v>78.66</c:v>
                </c:pt>
                <c:pt idx="1981">
                  <c:v>77.86</c:v>
                </c:pt>
                <c:pt idx="1982">
                  <c:v>77.069999999999993</c:v>
                </c:pt>
                <c:pt idx="1983">
                  <c:v>76.540000000000006</c:v>
                </c:pt>
                <c:pt idx="1984">
                  <c:v>76.31</c:v>
                </c:pt>
                <c:pt idx="1985">
                  <c:v>76.25</c:v>
                </c:pt>
                <c:pt idx="1986">
                  <c:v>76.38</c:v>
                </c:pt>
                <c:pt idx="1987">
                  <c:v>76.62</c:v>
                </c:pt>
                <c:pt idx="1988">
                  <c:v>76.900000000000006</c:v>
                </c:pt>
                <c:pt idx="1989">
                  <c:v>77.12</c:v>
                </c:pt>
                <c:pt idx="1990">
                  <c:v>77.239999999999995</c:v>
                </c:pt>
                <c:pt idx="1991">
                  <c:v>77.25</c:v>
                </c:pt>
                <c:pt idx="1992">
                  <c:v>77.19</c:v>
                </c:pt>
                <c:pt idx="1993">
                  <c:v>77.09</c:v>
                </c:pt>
                <c:pt idx="1994">
                  <c:v>77.02</c:v>
                </c:pt>
                <c:pt idx="1995">
                  <c:v>76.959999999999994</c:v>
                </c:pt>
                <c:pt idx="1996">
                  <c:v>76.900000000000006</c:v>
                </c:pt>
                <c:pt idx="1997">
                  <c:v>76.849999999999994</c:v>
                </c:pt>
                <c:pt idx="1998">
                  <c:v>76.78</c:v>
                </c:pt>
                <c:pt idx="1999">
                  <c:v>76.69</c:v>
                </c:pt>
                <c:pt idx="2000">
                  <c:v>76.58</c:v>
                </c:pt>
                <c:pt idx="2001">
                  <c:v>76.47</c:v>
                </c:pt>
                <c:pt idx="2002">
                  <c:v>76.38</c:v>
                </c:pt>
                <c:pt idx="2003">
                  <c:v>76.31</c:v>
                </c:pt>
                <c:pt idx="2004">
                  <c:v>76.239999999999995</c:v>
                </c:pt>
                <c:pt idx="2005">
                  <c:v>76.2</c:v>
                </c:pt>
                <c:pt idx="2006">
                  <c:v>76.150000000000006</c:v>
                </c:pt>
                <c:pt idx="2007">
                  <c:v>76.11</c:v>
                </c:pt>
                <c:pt idx="2008">
                  <c:v>76.05</c:v>
                </c:pt>
                <c:pt idx="2009">
                  <c:v>75.989999999999995</c:v>
                </c:pt>
                <c:pt idx="2010">
                  <c:v>75.88</c:v>
                </c:pt>
                <c:pt idx="2011">
                  <c:v>75.739999999999995</c:v>
                </c:pt>
                <c:pt idx="2012">
                  <c:v>75.53</c:v>
                </c:pt>
                <c:pt idx="2013">
                  <c:v>75.239999999999995</c:v>
                </c:pt>
                <c:pt idx="2014">
                  <c:v>74.930000000000007</c:v>
                </c:pt>
                <c:pt idx="2015">
                  <c:v>74.58</c:v>
                </c:pt>
                <c:pt idx="2016">
                  <c:v>74.2</c:v>
                </c:pt>
                <c:pt idx="2017">
                  <c:v>73.81</c:v>
                </c:pt>
                <c:pt idx="2018">
                  <c:v>73.42</c:v>
                </c:pt>
                <c:pt idx="2019">
                  <c:v>73.040000000000006</c:v>
                </c:pt>
                <c:pt idx="2020">
                  <c:v>72.69</c:v>
                </c:pt>
                <c:pt idx="2021">
                  <c:v>72.349999999999994</c:v>
                </c:pt>
                <c:pt idx="2022">
                  <c:v>72</c:v>
                </c:pt>
                <c:pt idx="2023">
                  <c:v>71.64</c:v>
                </c:pt>
                <c:pt idx="2024">
                  <c:v>71.239999999999995</c:v>
                </c:pt>
                <c:pt idx="2025">
                  <c:v>70.790000000000006</c:v>
                </c:pt>
                <c:pt idx="2026">
                  <c:v>70.290000000000006</c:v>
                </c:pt>
                <c:pt idx="2027">
                  <c:v>69.760000000000005</c:v>
                </c:pt>
                <c:pt idx="2028">
                  <c:v>69.23</c:v>
                </c:pt>
                <c:pt idx="2029">
                  <c:v>68.72</c:v>
                </c:pt>
                <c:pt idx="2030">
                  <c:v>68.25</c:v>
                </c:pt>
                <c:pt idx="2031">
                  <c:v>67.8</c:v>
                </c:pt>
                <c:pt idx="2032">
                  <c:v>67.36</c:v>
                </c:pt>
                <c:pt idx="2033">
                  <c:v>66.95</c:v>
                </c:pt>
                <c:pt idx="2034">
                  <c:v>66.650000000000006</c:v>
                </c:pt>
                <c:pt idx="2035">
                  <c:v>66.33</c:v>
                </c:pt>
                <c:pt idx="2036">
                  <c:v>65.89</c:v>
                </c:pt>
                <c:pt idx="2037">
                  <c:v>65.290000000000006</c:v>
                </c:pt>
                <c:pt idx="2038">
                  <c:v>64.47</c:v>
                </c:pt>
                <c:pt idx="2039">
                  <c:v>63.38</c:v>
                </c:pt>
                <c:pt idx="2040">
                  <c:v>62.04</c:v>
                </c:pt>
                <c:pt idx="2041">
                  <c:v>60.51</c:v>
                </c:pt>
                <c:pt idx="2042">
                  <c:v>58.91</c:v>
                </c:pt>
                <c:pt idx="2043">
                  <c:v>57.31</c:v>
                </c:pt>
                <c:pt idx="2044">
                  <c:v>55.74</c:v>
                </c:pt>
                <c:pt idx="2045">
                  <c:v>54.15</c:v>
                </c:pt>
                <c:pt idx="2046">
                  <c:v>52.5</c:v>
                </c:pt>
                <c:pt idx="2047">
                  <c:v>50.77</c:v>
                </c:pt>
                <c:pt idx="2048">
                  <c:v>48.93</c:v>
                </c:pt>
                <c:pt idx="2049">
                  <c:v>46.96</c:v>
                </c:pt>
                <c:pt idx="2050">
                  <c:v>44.91</c:v>
                </c:pt>
                <c:pt idx="2051">
                  <c:v>42.79</c:v>
                </c:pt>
                <c:pt idx="2052">
                  <c:v>40.67</c:v>
                </c:pt>
                <c:pt idx="2053">
                  <c:v>38.549999999999997</c:v>
                </c:pt>
                <c:pt idx="2054">
                  <c:v>36.409999999999997</c:v>
                </c:pt>
                <c:pt idx="2055">
                  <c:v>34.24</c:v>
                </c:pt>
                <c:pt idx="2056">
                  <c:v>32.03</c:v>
                </c:pt>
                <c:pt idx="2057">
                  <c:v>29.78</c:v>
                </c:pt>
                <c:pt idx="2058">
                  <c:v>27.5</c:v>
                </c:pt>
                <c:pt idx="2059">
                  <c:v>25.17</c:v>
                </c:pt>
                <c:pt idx="2060">
                  <c:v>22.81</c:v>
                </c:pt>
                <c:pt idx="2061">
                  <c:v>20.45</c:v>
                </c:pt>
                <c:pt idx="2062">
                  <c:v>18.100000000000001</c:v>
                </c:pt>
                <c:pt idx="2063">
                  <c:v>15.76</c:v>
                </c:pt>
                <c:pt idx="2064">
                  <c:v>13.41</c:v>
                </c:pt>
                <c:pt idx="2065">
                  <c:v>11.06</c:v>
                </c:pt>
                <c:pt idx="2066">
                  <c:v>8.73</c:v>
                </c:pt>
                <c:pt idx="2067">
                  <c:v>6.44</c:v>
                </c:pt>
                <c:pt idx="2068">
                  <c:v>4.16</c:v>
                </c:pt>
                <c:pt idx="2069">
                  <c:v>1.91</c:v>
                </c:pt>
                <c:pt idx="2070">
                  <c:v>-0.34</c:v>
                </c:pt>
                <c:pt idx="2071">
                  <c:v>-2.61</c:v>
                </c:pt>
                <c:pt idx="2072">
                  <c:v>-4.91</c:v>
                </c:pt>
                <c:pt idx="2073">
                  <c:v>-7.23</c:v>
                </c:pt>
                <c:pt idx="2074">
                  <c:v>-9.6199999999999992</c:v>
                </c:pt>
                <c:pt idx="2075">
                  <c:v>-12.02</c:v>
                </c:pt>
                <c:pt idx="2076">
                  <c:v>-14.39</c:v>
                </c:pt>
                <c:pt idx="2077">
                  <c:v>-16.71</c:v>
                </c:pt>
                <c:pt idx="2078">
                  <c:v>-18.920000000000002</c:v>
                </c:pt>
                <c:pt idx="2079">
                  <c:v>-20.99</c:v>
                </c:pt>
                <c:pt idx="2080">
                  <c:v>-22.89</c:v>
                </c:pt>
                <c:pt idx="2081">
                  <c:v>-24.63</c:v>
                </c:pt>
                <c:pt idx="2082">
                  <c:v>-26.25</c:v>
                </c:pt>
                <c:pt idx="2083">
                  <c:v>-27.81</c:v>
                </c:pt>
                <c:pt idx="2084">
                  <c:v>-29.34</c:v>
                </c:pt>
                <c:pt idx="2085">
                  <c:v>-30.88</c:v>
                </c:pt>
                <c:pt idx="2086">
                  <c:v>-32.43</c:v>
                </c:pt>
                <c:pt idx="2087">
                  <c:v>-33.979999999999997</c:v>
                </c:pt>
                <c:pt idx="2088">
                  <c:v>-35.5</c:v>
                </c:pt>
                <c:pt idx="2089">
                  <c:v>-36.979999999999997</c:v>
                </c:pt>
                <c:pt idx="2090">
                  <c:v>-38.369999999999997</c:v>
                </c:pt>
                <c:pt idx="2091">
                  <c:v>-39.65</c:v>
                </c:pt>
                <c:pt idx="2092">
                  <c:v>-40.83</c:v>
                </c:pt>
                <c:pt idx="2093">
                  <c:v>-41.92</c:v>
                </c:pt>
                <c:pt idx="2094">
                  <c:v>-42.94</c:v>
                </c:pt>
                <c:pt idx="2095">
                  <c:v>-43.95</c:v>
                </c:pt>
                <c:pt idx="2096">
                  <c:v>-44.92</c:v>
                </c:pt>
                <c:pt idx="2097">
                  <c:v>-45.85</c:v>
                </c:pt>
                <c:pt idx="2098">
                  <c:v>-46.66</c:v>
                </c:pt>
                <c:pt idx="2099">
                  <c:v>-47.33</c:v>
                </c:pt>
                <c:pt idx="2100">
                  <c:v>-47.85</c:v>
                </c:pt>
                <c:pt idx="2101">
                  <c:v>-48.25</c:v>
                </c:pt>
                <c:pt idx="2102">
                  <c:v>-48.54</c:v>
                </c:pt>
                <c:pt idx="2103">
                  <c:v>-48.77</c:v>
                </c:pt>
                <c:pt idx="2104">
                  <c:v>-48.93</c:v>
                </c:pt>
                <c:pt idx="2105">
                  <c:v>-49.02</c:v>
                </c:pt>
                <c:pt idx="2106">
                  <c:v>-49.04</c:v>
                </c:pt>
                <c:pt idx="2107">
                  <c:v>-49</c:v>
                </c:pt>
                <c:pt idx="2108">
                  <c:v>-48.95</c:v>
                </c:pt>
                <c:pt idx="2109">
                  <c:v>-48.88</c:v>
                </c:pt>
                <c:pt idx="2110">
                  <c:v>-48.76</c:v>
                </c:pt>
                <c:pt idx="2111">
                  <c:v>-48.59</c:v>
                </c:pt>
                <c:pt idx="2112">
                  <c:v>-48.37</c:v>
                </c:pt>
                <c:pt idx="2113">
                  <c:v>-48.1</c:v>
                </c:pt>
                <c:pt idx="2114">
                  <c:v>-47.81</c:v>
                </c:pt>
                <c:pt idx="2115">
                  <c:v>-47.48</c:v>
                </c:pt>
                <c:pt idx="2116">
                  <c:v>-47.14</c:v>
                </c:pt>
                <c:pt idx="2117">
                  <c:v>-46.85</c:v>
                </c:pt>
                <c:pt idx="2118">
                  <c:v>-46.6</c:v>
                </c:pt>
                <c:pt idx="2119">
                  <c:v>-46.4</c:v>
                </c:pt>
                <c:pt idx="2120">
                  <c:v>-46.26</c:v>
                </c:pt>
                <c:pt idx="2121">
                  <c:v>-46.15</c:v>
                </c:pt>
                <c:pt idx="2122">
                  <c:v>-46.06</c:v>
                </c:pt>
                <c:pt idx="2123">
                  <c:v>-45.95</c:v>
                </c:pt>
                <c:pt idx="2124">
                  <c:v>-45.81</c:v>
                </c:pt>
                <c:pt idx="2125">
                  <c:v>-45.64</c:v>
                </c:pt>
                <c:pt idx="2126">
                  <c:v>-45.45</c:v>
                </c:pt>
                <c:pt idx="2127">
                  <c:v>-45.23</c:v>
                </c:pt>
                <c:pt idx="2128">
                  <c:v>-45</c:v>
                </c:pt>
                <c:pt idx="2129">
                  <c:v>-44.73</c:v>
                </c:pt>
                <c:pt idx="2130">
                  <c:v>-44.42</c:v>
                </c:pt>
                <c:pt idx="2131">
                  <c:v>-44.03</c:v>
                </c:pt>
                <c:pt idx="2132">
                  <c:v>-43.56</c:v>
                </c:pt>
                <c:pt idx="2133">
                  <c:v>-43.01</c:v>
                </c:pt>
                <c:pt idx="2134">
                  <c:v>-42.4</c:v>
                </c:pt>
                <c:pt idx="2135">
                  <c:v>-41.74</c:v>
                </c:pt>
                <c:pt idx="2136">
                  <c:v>-41.03</c:v>
                </c:pt>
                <c:pt idx="2137">
                  <c:v>-40.229999999999997</c:v>
                </c:pt>
                <c:pt idx="2138">
                  <c:v>-39.31</c:v>
                </c:pt>
                <c:pt idx="2139">
                  <c:v>-38.270000000000003</c:v>
                </c:pt>
                <c:pt idx="2140">
                  <c:v>-37.11</c:v>
                </c:pt>
                <c:pt idx="2141">
                  <c:v>-35.83</c:v>
                </c:pt>
                <c:pt idx="2142">
                  <c:v>-34.47</c:v>
                </c:pt>
                <c:pt idx="2143">
                  <c:v>-33.049999999999997</c:v>
                </c:pt>
                <c:pt idx="2144">
                  <c:v>-31.55</c:v>
                </c:pt>
                <c:pt idx="2145">
                  <c:v>-29.93</c:v>
                </c:pt>
                <c:pt idx="2146">
                  <c:v>-28.15</c:v>
                </c:pt>
                <c:pt idx="2147">
                  <c:v>-26.19</c:v>
                </c:pt>
                <c:pt idx="2148">
                  <c:v>-24.01</c:v>
                </c:pt>
                <c:pt idx="2149">
                  <c:v>-21.67</c:v>
                </c:pt>
                <c:pt idx="2150">
                  <c:v>-19.21</c:v>
                </c:pt>
                <c:pt idx="2151">
                  <c:v>-16.649999999999999</c:v>
                </c:pt>
                <c:pt idx="2152">
                  <c:v>-14</c:v>
                </c:pt>
                <c:pt idx="2153">
                  <c:v>-11.23</c:v>
                </c:pt>
                <c:pt idx="2154">
                  <c:v>-8.3000000000000007</c:v>
                </c:pt>
                <c:pt idx="2155">
                  <c:v>-5.19</c:v>
                </c:pt>
                <c:pt idx="2156">
                  <c:v>-1.9</c:v>
                </c:pt>
                <c:pt idx="2157">
                  <c:v>1.51</c:v>
                </c:pt>
                <c:pt idx="2158">
                  <c:v>4.96</c:v>
                </c:pt>
                <c:pt idx="2159">
                  <c:v>8.3000000000000007</c:v>
                </c:pt>
                <c:pt idx="2160">
                  <c:v>11.53</c:v>
                </c:pt>
                <c:pt idx="2161">
                  <c:v>14.65</c:v>
                </c:pt>
                <c:pt idx="2162">
                  <c:v>17.75</c:v>
                </c:pt>
                <c:pt idx="2163">
                  <c:v>20.93</c:v>
                </c:pt>
                <c:pt idx="2164">
                  <c:v>24.2</c:v>
                </c:pt>
                <c:pt idx="2165">
                  <c:v>27.49</c:v>
                </c:pt>
                <c:pt idx="2166">
                  <c:v>30.71</c:v>
                </c:pt>
                <c:pt idx="2167">
                  <c:v>33.770000000000003</c:v>
                </c:pt>
                <c:pt idx="2168">
                  <c:v>36.75</c:v>
                </c:pt>
                <c:pt idx="2169">
                  <c:v>39.78</c:v>
                </c:pt>
                <c:pt idx="2170">
                  <c:v>42.95</c:v>
                </c:pt>
                <c:pt idx="2171">
                  <c:v>46.29</c:v>
                </c:pt>
                <c:pt idx="2172">
                  <c:v>49.67</c:v>
                </c:pt>
                <c:pt idx="2173">
                  <c:v>52.91</c:v>
                </c:pt>
                <c:pt idx="2174">
                  <c:v>55.99</c:v>
                </c:pt>
                <c:pt idx="2175">
                  <c:v>58.91</c:v>
                </c:pt>
                <c:pt idx="2176">
                  <c:v>61.7</c:v>
                </c:pt>
                <c:pt idx="2177">
                  <c:v>64.33</c:v>
                </c:pt>
                <c:pt idx="2178">
                  <c:v>66.849999999999994</c:v>
                </c:pt>
                <c:pt idx="2179">
                  <c:v>69.260000000000005</c:v>
                </c:pt>
                <c:pt idx="2180">
                  <c:v>71.540000000000006</c:v>
                </c:pt>
                <c:pt idx="2181">
                  <c:v>73.63</c:v>
                </c:pt>
                <c:pt idx="2182">
                  <c:v>75.489999999999995</c:v>
                </c:pt>
                <c:pt idx="2183">
                  <c:v>77.09</c:v>
                </c:pt>
                <c:pt idx="2184">
                  <c:v>78.33</c:v>
                </c:pt>
                <c:pt idx="2185">
                  <c:v>78.89</c:v>
                </c:pt>
                <c:pt idx="2186">
                  <c:v>78.569999999999993</c:v>
                </c:pt>
                <c:pt idx="2187">
                  <c:v>77.72</c:v>
                </c:pt>
                <c:pt idx="2188">
                  <c:v>76.97</c:v>
                </c:pt>
                <c:pt idx="2189">
                  <c:v>76.3</c:v>
                </c:pt>
                <c:pt idx="2190">
                  <c:v>75.81</c:v>
                </c:pt>
                <c:pt idx="2191">
                  <c:v>75.459999999999994</c:v>
                </c:pt>
                <c:pt idx="2192">
                  <c:v>75.2</c:v>
                </c:pt>
                <c:pt idx="2193">
                  <c:v>75.02</c:v>
                </c:pt>
                <c:pt idx="2194">
                  <c:v>74.91</c:v>
                </c:pt>
                <c:pt idx="2195">
                  <c:v>74.92</c:v>
                </c:pt>
                <c:pt idx="2196">
                  <c:v>75</c:v>
                </c:pt>
                <c:pt idx="2197">
                  <c:v>75.14</c:v>
                </c:pt>
                <c:pt idx="2198">
                  <c:v>75.31</c:v>
                </c:pt>
                <c:pt idx="2199">
                  <c:v>75.459999999999994</c:v>
                </c:pt>
                <c:pt idx="2200">
                  <c:v>75.599999999999994</c:v>
                </c:pt>
                <c:pt idx="2201">
                  <c:v>75.709999999999994</c:v>
                </c:pt>
                <c:pt idx="2202">
                  <c:v>75.78</c:v>
                </c:pt>
                <c:pt idx="2203">
                  <c:v>75.81</c:v>
                </c:pt>
                <c:pt idx="2204">
                  <c:v>75.84</c:v>
                </c:pt>
                <c:pt idx="2205">
                  <c:v>75.83</c:v>
                </c:pt>
                <c:pt idx="2206">
                  <c:v>75.8</c:v>
                </c:pt>
                <c:pt idx="2207">
                  <c:v>75.75</c:v>
                </c:pt>
                <c:pt idx="2208">
                  <c:v>75.69</c:v>
                </c:pt>
                <c:pt idx="2209">
                  <c:v>75.64</c:v>
                </c:pt>
                <c:pt idx="2210">
                  <c:v>75.56</c:v>
                </c:pt>
                <c:pt idx="2211">
                  <c:v>75.459999999999994</c:v>
                </c:pt>
                <c:pt idx="2212">
                  <c:v>75.33</c:v>
                </c:pt>
                <c:pt idx="2213">
                  <c:v>75.17</c:v>
                </c:pt>
                <c:pt idx="2214">
                  <c:v>74.98</c:v>
                </c:pt>
                <c:pt idx="2215">
                  <c:v>74.739999999999995</c:v>
                </c:pt>
                <c:pt idx="2216">
                  <c:v>74.430000000000007</c:v>
                </c:pt>
                <c:pt idx="2217">
                  <c:v>74.040000000000006</c:v>
                </c:pt>
                <c:pt idx="2218">
                  <c:v>73.56</c:v>
                </c:pt>
                <c:pt idx="2219">
                  <c:v>72.95</c:v>
                </c:pt>
                <c:pt idx="2220">
                  <c:v>72.17</c:v>
                </c:pt>
                <c:pt idx="2221">
                  <c:v>71.27</c:v>
                </c:pt>
                <c:pt idx="2222">
                  <c:v>70.290000000000006</c:v>
                </c:pt>
                <c:pt idx="2223">
                  <c:v>69.19</c:v>
                </c:pt>
                <c:pt idx="2224">
                  <c:v>68.09</c:v>
                </c:pt>
                <c:pt idx="2225">
                  <c:v>66.98</c:v>
                </c:pt>
                <c:pt idx="2226">
                  <c:v>65.83</c:v>
                </c:pt>
                <c:pt idx="2227">
                  <c:v>64.67</c:v>
                </c:pt>
                <c:pt idx="2228">
                  <c:v>63.5</c:v>
                </c:pt>
                <c:pt idx="2229">
                  <c:v>62.31</c:v>
                </c:pt>
                <c:pt idx="2230">
                  <c:v>61.13</c:v>
                </c:pt>
                <c:pt idx="2231">
                  <c:v>60</c:v>
                </c:pt>
                <c:pt idx="2232">
                  <c:v>58.96</c:v>
                </c:pt>
                <c:pt idx="2233">
                  <c:v>58.02</c:v>
                </c:pt>
                <c:pt idx="2234">
                  <c:v>57.18</c:v>
                </c:pt>
                <c:pt idx="2235">
                  <c:v>56.34</c:v>
                </c:pt>
                <c:pt idx="2236">
                  <c:v>55.46</c:v>
                </c:pt>
                <c:pt idx="2237">
                  <c:v>54.46</c:v>
                </c:pt>
                <c:pt idx="2238">
                  <c:v>53.36</c:v>
                </c:pt>
                <c:pt idx="2239">
                  <c:v>52.13</c:v>
                </c:pt>
                <c:pt idx="2240">
                  <c:v>50.81</c:v>
                </c:pt>
                <c:pt idx="2241">
                  <c:v>49.48</c:v>
                </c:pt>
                <c:pt idx="2242">
                  <c:v>48.14</c:v>
                </c:pt>
                <c:pt idx="2243">
                  <c:v>46.75</c:v>
                </c:pt>
                <c:pt idx="2244">
                  <c:v>45.27</c:v>
                </c:pt>
                <c:pt idx="2245">
                  <c:v>43.68</c:v>
                </c:pt>
                <c:pt idx="2246">
                  <c:v>41.93</c:v>
                </c:pt>
                <c:pt idx="2247">
                  <c:v>40.06</c:v>
                </c:pt>
                <c:pt idx="2248">
                  <c:v>38.119999999999997</c:v>
                </c:pt>
                <c:pt idx="2249">
                  <c:v>36.130000000000003</c:v>
                </c:pt>
                <c:pt idx="2250">
                  <c:v>34.08</c:v>
                </c:pt>
                <c:pt idx="2251">
                  <c:v>31.94</c:v>
                </c:pt>
                <c:pt idx="2252">
                  <c:v>29.69</c:v>
                </c:pt>
                <c:pt idx="2253">
                  <c:v>27.38</c:v>
                </c:pt>
                <c:pt idx="2254">
                  <c:v>25.02</c:v>
                </c:pt>
                <c:pt idx="2255">
                  <c:v>22.64</c:v>
                </c:pt>
                <c:pt idx="2256">
                  <c:v>20.28</c:v>
                </c:pt>
                <c:pt idx="2257">
                  <c:v>17.940000000000001</c:v>
                </c:pt>
                <c:pt idx="2258">
                  <c:v>15.62</c:v>
                </c:pt>
                <c:pt idx="2259">
                  <c:v>13.28</c:v>
                </c:pt>
                <c:pt idx="2260">
                  <c:v>10.92</c:v>
                </c:pt>
                <c:pt idx="2261">
                  <c:v>8.51</c:v>
                </c:pt>
                <c:pt idx="2262">
                  <c:v>6.04</c:v>
                </c:pt>
                <c:pt idx="2263">
                  <c:v>3.55</c:v>
                </c:pt>
                <c:pt idx="2264">
                  <c:v>1.08</c:v>
                </c:pt>
                <c:pt idx="2265">
                  <c:v>-1.39</c:v>
                </c:pt>
                <c:pt idx="2266">
                  <c:v>-3.83</c:v>
                </c:pt>
                <c:pt idx="2267">
                  <c:v>-6.22</c:v>
                </c:pt>
                <c:pt idx="2268">
                  <c:v>-8.56</c:v>
                </c:pt>
                <c:pt idx="2269">
                  <c:v>-10.87</c:v>
                </c:pt>
                <c:pt idx="2270">
                  <c:v>-13.17</c:v>
                </c:pt>
                <c:pt idx="2271">
                  <c:v>-15.44</c:v>
                </c:pt>
                <c:pt idx="2272">
                  <c:v>-17.68</c:v>
                </c:pt>
                <c:pt idx="2273">
                  <c:v>-19.850000000000001</c:v>
                </c:pt>
                <c:pt idx="2274">
                  <c:v>-21.92</c:v>
                </c:pt>
                <c:pt idx="2275">
                  <c:v>-23.89</c:v>
                </c:pt>
                <c:pt idx="2276">
                  <c:v>-25.76</c:v>
                </c:pt>
                <c:pt idx="2277">
                  <c:v>-27.51</c:v>
                </c:pt>
                <c:pt idx="2278">
                  <c:v>-29.18</c:v>
                </c:pt>
                <c:pt idx="2279">
                  <c:v>-30.78</c:v>
                </c:pt>
                <c:pt idx="2280">
                  <c:v>-32.31</c:v>
                </c:pt>
                <c:pt idx="2281">
                  <c:v>-33.72</c:v>
                </c:pt>
                <c:pt idx="2282">
                  <c:v>-35.020000000000003</c:v>
                </c:pt>
                <c:pt idx="2283">
                  <c:v>-36.229999999999997</c:v>
                </c:pt>
                <c:pt idx="2284">
                  <c:v>-37.39</c:v>
                </c:pt>
                <c:pt idx="2285">
                  <c:v>-38.51</c:v>
                </c:pt>
                <c:pt idx="2286">
                  <c:v>-39.619999999999997</c:v>
                </c:pt>
                <c:pt idx="2287">
                  <c:v>-40.68</c:v>
                </c:pt>
                <c:pt idx="2288">
                  <c:v>-41.71</c:v>
                </c:pt>
                <c:pt idx="2289">
                  <c:v>-42.64</c:v>
                </c:pt>
                <c:pt idx="2290">
                  <c:v>-43.45</c:v>
                </c:pt>
                <c:pt idx="2291">
                  <c:v>-44.11</c:v>
                </c:pt>
                <c:pt idx="2292">
                  <c:v>-44.65</c:v>
                </c:pt>
                <c:pt idx="2293">
                  <c:v>-45.07</c:v>
                </c:pt>
                <c:pt idx="2294">
                  <c:v>-45.42</c:v>
                </c:pt>
                <c:pt idx="2295">
                  <c:v>-45.66</c:v>
                </c:pt>
                <c:pt idx="2296">
                  <c:v>-45.83</c:v>
                </c:pt>
                <c:pt idx="2297">
                  <c:v>-45.93</c:v>
                </c:pt>
                <c:pt idx="2298">
                  <c:v>-45.94</c:v>
                </c:pt>
                <c:pt idx="2299">
                  <c:v>-45.88</c:v>
                </c:pt>
                <c:pt idx="2300">
                  <c:v>-45.76</c:v>
                </c:pt>
                <c:pt idx="2301">
                  <c:v>-45.69</c:v>
                </c:pt>
                <c:pt idx="2302">
                  <c:v>-45.58</c:v>
                </c:pt>
                <c:pt idx="2303">
                  <c:v>-45.35</c:v>
                </c:pt>
                <c:pt idx="2304">
                  <c:v>-45.05</c:v>
                </c:pt>
                <c:pt idx="2305">
                  <c:v>-44.71</c:v>
                </c:pt>
                <c:pt idx="2306">
                  <c:v>-44.36</c:v>
                </c:pt>
                <c:pt idx="2307">
                  <c:v>-44.02</c:v>
                </c:pt>
                <c:pt idx="2308">
                  <c:v>-43.67</c:v>
                </c:pt>
                <c:pt idx="2309">
                  <c:v>-43.29</c:v>
                </c:pt>
                <c:pt idx="2310">
                  <c:v>-42.88</c:v>
                </c:pt>
                <c:pt idx="2311">
                  <c:v>-42.43</c:v>
                </c:pt>
                <c:pt idx="2312">
                  <c:v>-42</c:v>
                </c:pt>
                <c:pt idx="2313">
                  <c:v>-41.58</c:v>
                </c:pt>
                <c:pt idx="2314">
                  <c:v>-41.17</c:v>
                </c:pt>
                <c:pt idx="2315">
                  <c:v>-40.82</c:v>
                </c:pt>
                <c:pt idx="2316">
                  <c:v>-40.51</c:v>
                </c:pt>
                <c:pt idx="2317">
                  <c:v>-40.229999999999997</c:v>
                </c:pt>
                <c:pt idx="2318">
                  <c:v>-40.020000000000003</c:v>
                </c:pt>
                <c:pt idx="2319">
                  <c:v>-39.869999999999997</c:v>
                </c:pt>
                <c:pt idx="2320">
                  <c:v>-39.74</c:v>
                </c:pt>
                <c:pt idx="2321">
                  <c:v>-39.61</c:v>
                </c:pt>
                <c:pt idx="2322">
                  <c:v>-39.4</c:v>
                </c:pt>
                <c:pt idx="2323">
                  <c:v>-39.1</c:v>
                </c:pt>
                <c:pt idx="2324">
                  <c:v>-38.65</c:v>
                </c:pt>
                <c:pt idx="2325">
                  <c:v>-38.049999999999997</c:v>
                </c:pt>
                <c:pt idx="2326">
                  <c:v>-37.32</c:v>
                </c:pt>
                <c:pt idx="2327">
                  <c:v>-36.49</c:v>
                </c:pt>
                <c:pt idx="2328">
                  <c:v>-35.6</c:v>
                </c:pt>
                <c:pt idx="2329">
                  <c:v>-34.700000000000003</c:v>
                </c:pt>
                <c:pt idx="2330">
                  <c:v>-33.840000000000003</c:v>
                </c:pt>
                <c:pt idx="2331">
                  <c:v>-33.07</c:v>
                </c:pt>
                <c:pt idx="2332">
                  <c:v>-32.35</c:v>
                </c:pt>
                <c:pt idx="2333">
                  <c:v>-31.62</c:v>
                </c:pt>
                <c:pt idx="2334">
                  <c:v>-30.8</c:v>
                </c:pt>
                <c:pt idx="2335">
                  <c:v>-29.8</c:v>
                </c:pt>
                <c:pt idx="2336">
                  <c:v>-28.57</c:v>
                </c:pt>
                <c:pt idx="2337">
                  <c:v>-27.06</c:v>
                </c:pt>
                <c:pt idx="2338">
                  <c:v>-25.31</c:v>
                </c:pt>
                <c:pt idx="2339">
                  <c:v>-23.35</c:v>
                </c:pt>
                <c:pt idx="2340">
                  <c:v>-21.23</c:v>
                </c:pt>
                <c:pt idx="2341">
                  <c:v>-19</c:v>
                </c:pt>
                <c:pt idx="2342">
                  <c:v>-16.72</c:v>
                </c:pt>
                <c:pt idx="2343">
                  <c:v>-14.49</c:v>
                </c:pt>
                <c:pt idx="2344">
                  <c:v>-12.35</c:v>
                </c:pt>
                <c:pt idx="2345">
                  <c:v>-10.3</c:v>
                </c:pt>
                <c:pt idx="2346">
                  <c:v>-8.2799999999999994</c:v>
                </c:pt>
                <c:pt idx="2347">
                  <c:v>-6.2</c:v>
                </c:pt>
                <c:pt idx="2348">
                  <c:v>-4.04</c:v>
                </c:pt>
                <c:pt idx="2349">
                  <c:v>-1.8</c:v>
                </c:pt>
                <c:pt idx="2350">
                  <c:v>0.5</c:v>
                </c:pt>
                <c:pt idx="2351">
                  <c:v>2.94</c:v>
                </c:pt>
                <c:pt idx="2352">
                  <c:v>5.68</c:v>
                </c:pt>
                <c:pt idx="2353">
                  <c:v>8.8000000000000007</c:v>
                </c:pt>
                <c:pt idx="2354">
                  <c:v>12.24</c:v>
                </c:pt>
                <c:pt idx="2355">
                  <c:v>15.79</c:v>
                </c:pt>
                <c:pt idx="2356">
                  <c:v>19.190000000000001</c:v>
                </c:pt>
                <c:pt idx="2357">
                  <c:v>22.23</c:v>
                </c:pt>
                <c:pt idx="2358">
                  <c:v>24.95</c:v>
                </c:pt>
                <c:pt idx="2359">
                  <c:v>27.4</c:v>
                </c:pt>
                <c:pt idx="2360">
                  <c:v>29.77</c:v>
                </c:pt>
                <c:pt idx="2361">
                  <c:v>32.32</c:v>
                </c:pt>
                <c:pt idx="2362">
                  <c:v>35.229999999999997</c:v>
                </c:pt>
                <c:pt idx="2363">
                  <c:v>38.46</c:v>
                </c:pt>
                <c:pt idx="2364">
                  <c:v>41.86</c:v>
                </c:pt>
                <c:pt idx="2365">
                  <c:v>45.28</c:v>
                </c:pt>
                <c:pt idx="2366">
                  <c:v>48.61</c:v>
                </c:pt>
                <c:pt idx="2367">
                  <c:v>51.78</c:v>
                </c:pt>
                <c:pt idx="2368">
                  <c:v>54.8</c:v>
                </c:pt>
                <c:pt idx="2369">
                  <c:v>57.71</c:v>
                </c:pt>
                <c:pt idx="2370">
                  <c:v>60.54</c:v>
                </c:pt>
                <c:pt idx="2371">
                  <c:v>63.29</c:v>
                </c:pt>
                <c:pt idx="2372">
                  <c:v>65.94</c:v>
                </c:pt>
                <c:pt idx="2373">
                  <c:v>68.44</c:v>
                </c:pt>
                <c:pt idx="2374">
                  <c:v>70.75</c:v>
                </c:pt>
                <c:pt idx="2375">
                  <c:v>72.88</c:v>
                </c:pt>
                <c:pt idx="2376">
                  <c:v>74.790000000000006</c:v>
                </c:pt>
                <c:pt idx="2377">
                  <c:v>76.16</c:v>
                </c:pt>
                <c:pt idx="2378">
                  <c:v>77.14</c:v>
                </c:pt>
                <c:pt idx="2379">
                  <c:v>77.489999999999995</c:v>
                </c:pt>
                <c:pt idx="2380">
                  <c:v>76.989999999999995</c:v>
                </c:pt>
                <c:pt idx="2381">
                  <c:v>76.33</c:v>
                </c:pt>
                <c:pt idx="2382">
                  <c:v>75.930000000000007</c:v>
                </c:pt>
                <c:pt idx="2383">
                  <c:v>75.72</c:v>
                </c:pt>
                <c:pt idx="2384">
                  <c:v>75.650000000000006</c:v>
                </c:pt>
                <c:pt idx="2385">
                  <c:v>75.540000000000006</c:v>
                </c:pt>
                <c:pt idx="2386">
                  <c:v>75.41</c:v>
                </c:pt>
                <c:pt idx="2387">
                  <c:v>75.290000000000006</c:v>
                </c:pt>
                <c:pt idx="2388">
                  <c:v>75.209999999999994</c:v>
                </c:pt>
                <c:pt idx="2389">
                  <c:v>75.16</c:v>
                </c:pt>
                <c:pt idx="2390">
                  <c:v>75.2</c:v>
                </c:pt>
                <c:pt idx="2391">
                  <c:v>75.319999999999993</c:v>
                </c:pt>
                <c:pt idx="2392">
                  <c:v>75.489999999999995</c:v>
                </c:pt>
                <c:pt idx="2393">
                  <c:v>75.709999999999994</c:v>
                </c:pt>
                <c:pt idx="2394">
                  <c:v>75.900000000000006</c:v>
                </c:pt>
                <c:pt idx="2395">
                  <c:v>76</c:v>
                </c:pt>
                <c:pt idx="2396">
                  <c:v>76.03</c:v>
                </c:pt>
                <c:pt idx="2397">
                  <c:v>76</c:v>
                </c:pt>
                <c:pt idx="2398">
                  <c:v>75.900000000000006</c:v>
                </c:pt>
                <c:pt idx="2399">
                  <c:v>75.72</c:v>
                </c:pt>
                <c:pt idx="2400">
                  <c:v>75.48</c:v>
                </c:pt>
                <c:pt idx="2401">
                  <c:v>75.209999999999994</c:v>
                </c:pt>
                <c:pt idx="2402">
                  <c:v>74.900000000000006</c:v>
                </c:pt>
                <c:pt idx="2403">
                  <c:v>74.56</c:v>
                </c:pt>
                <c:pt idx="2404">
                  <c:v>74.16</c:v>
                </c:pt>
                <c:pt idx="2405">
                  <c:v>73.7</c:v>
                </c:pt>
                <c:pt idx="2406">
                  <c:v>73.14</c:v>
                </c:pt>
                <c:pt idx="2407">
                  <c:v>72.510000000000005</c:v>
                </c:pt>
                <c:pt idx="2408">
                  <c:v>71.81</c:v>
                </c:pt>
                <c:pt idx="2409">
                  <c:v>71.03</c:v>
                </c:pt>
                <c:pt idx="2410">
                  <c:v>70.19</c:v>
                </c:pt>
                <c:pt idx="2411">
                  <c:v>69.28</c:v>
                </c:pt>
                <c:pt idx="2412">
                  <c:v>68.3</c:v>
                </c:pt>
                <c:pt idx="2413">
                  <c:v>67.28</c:v>
                </c:pt>
                <c:pt idx="2414">
                  <c:v>66.22</c:v>
                </c:pt>
                <c:pt idx="2415">
                  <c:v>65.14</c:v>
                </c:pt>
                <c:pt idx="2416">
                  <c:v>64.069999999999993</c:v>
                </c:pt>
                <c:pt idx="2417">
                  <c:v>63.03</c:v>
                </c:pt>
                <c:pt idx="2418">
                  <c:v>62.01</c:v>
                </c:pt>
                <c:pt idx="2419">
                  <c:v>61.03</c:v>
                </c:pt>
                <c:pt idx="2420">
                  <c:v>60.03</c:v>
                </c:pt>
                <c:pt idx="2421">
                  <c:v>58.99</c:v>
                </c:pt>
                <c:pt idx="2422">
                  <c:v>57.87</c:v>
                </c:pt>
                <c:pt idx="2423">
                  <c:v>56.64</c:v>
                </c:pt>
                <c:pt idx="2424">
                  <c:v>55.29</c:v>
                </c:pt>
                <c:pt idx="2425">
                  <c:v>53.85</c:v>
                </c:pt>
                <c:pt idx="2426">
                  <c:v>52.3</c:v>
                </c:pt>
                <c:pt idx="2427">
                  <c:v>50.65</c:v>
                </c:pt>
                <c:pt idx="2428">
                  <c:v>48.93</c:v>
                </c:pt>
                <c:pt idx="2429">
                  <c:v>47.19</c:v>
                </c:pt>
                <c:pt idx="2430">
                  <c:v>45.46</c:v>
                </c:pt>
                <c:pt idx="2431">
                  <c:v>43.71</c:v>
                </c:pt>
                <c:pt idx="2432">
                  <c:v>41.98</c:v>
                </c:pt>
                <c:pt idx="2433">
                  <c:v>40.29</c:v>
                </c:pt>
                <c:pt idx="2434">
                  <c:v>38.64</c:v>
                </c:pt>
                <c:pt idx="2435">
                  <c:v>37.01</c:v>
                </c:pt>
                <c:pt idx="2436">
                  <c:v>35.39</c:v>
                </c:pt>
                <c:pt idx="2437">
                  <c:v>33.729999999999997</c:v>
                </c:pt>
                <c:pt idx="2438">
                  <c:v>32.020000000000003</c:v>
                </c:pt>
                <c:pt idx="2439">
                  <c:v>30.24</c:v>
                </c:pt>
                <c:pt idx="2440">
                  <c:v>28.42</c:v>
                </c:pt>
                <c:pt idx="2441">
                  <c:v>26.58</c:v>
                </c:pt>
                <c:pt idx="2442">
                  <c:v>24.75</c:v>
                </c:pt>
                <c:pt idx="2443">
                  <c:v>22.96</c:v>
                </c:pt>
                <c:pt idx="2444">
                  <c:v>21.2</c:v>
                </c:pt>
                <c:pt idx="2445">
                  <c:v>19.41</c:v>
                </c:pt>
                <c:pt idx="2446">
                  <c:v>17.62</c:v>
                </c:pt>
                <c:pt idx="2447">
                  <c:v>15.78</c:v>
                </c:pt>
                <c:pt idx="2448">
                  <c:v>13.89</c:v>
                </c:pt>
                <c:pt idx="2449">
                  <c:v>11.94</c:v>
                </c:pt>
                <c:pt idx="2450">
                  <c:v>9.9600000000000009</c:v>
                </c:pt>
                <c:pt idx="2451">
                  <c:v>7.94</c:v>
                </c:pt>
                <c:pt idx="2452">
                  <c:v>5.89</c:v>
                </c:pt>
                <c:pt idx="2453">
                  <c:v>3.8</c:v>
                </c:pt>
                <c:pt idx="2454">
                  <c:v>1.67</c:v>
                </c:pt>
                <c:pt idx="2455">
                  <c:v>-0.42</c:v>
                </c:pt>
                <c:pt idx="2456">
                  <c:v>-2.5</c:v>
                </c:pt>
                <c:pt idx="2457">
                  <c:v>-4.5999999999999996</c:v>
                </c:pt>
                <c:pt idx="2458">
                  <c:v>-6.67</c:v>
                </c:pt>
                <c:pt idx="2459">
                  <c:v>-8.7200000000000006</c:v>
                </c:pt>
                <c:pt idx="2460">
                  <c:v>-10.75</c:v>
                </c:pt>
                <c:pt idx="2461">
                  <c:v>-12.75</c:v>
                </c:pt>
                <c:pt idx="2462">
                  <c:v>-14.7</c:v>
                </c:pt>
                <c:pt idx="2463">
                  <c:v>-16.59</c:v>
                </c:pt>
                <c:pt idx="2464">
                  <c:v>-18.41</c:v>
                </c:pt>
                <c:pt idx="2465">
                  <c:v>-20.2</c:v>
                </c:pt>
                <c:pt idx="2466">
                  <c:v>-22</c:v>
                </c:pt>
                <c:pt idx="2467">
                  <c:v>-23.77</c:v>
                </c:pt>
                <c:pt idx="2468">
                  <c:v>-25.5</c:v>
                </c:pt>
                <c:pt idx="2469">
                  <c:v>-27.21</c:v>
                </c:pt>
                <c:pt idx="2470">
                  <c:v>-28.88</c:v>
                </c:pt>
                <c:pt idx="2471">
                  <c:v>-30.52</c:v>
                </c:pt>
                <c:pt idx="2472">
                  <c:v>-32.11</c:v>
                </c:pt>
                <c:pt idx="2473">
                  <c:v>-33.659999999999997</c:v>
                </c:pt>
                <c:pt idx="2474">
                  <c:v>-35.15</c:v>
                </c:pt>
                <c:pt idx="2475">
                  <c:v>-36.61</c:v>
                </c:pt>
                <c:pt idx="2476">
                  <c:v>-38.06</c:v>
                </c:pt>
                <c:pt idx="2477">
                  <c:v>-39.47</c:v>
                </c:pt>
                <c:pt idx="2478">
                  <c:v>-40.83</c:v>
                </c:pt>
                <c:pt idx="2479">
                  <c:v>-42.09</c:v>
                </c:pt>
                <c:pt idx="2480">
                  <c:v>-43.26</c:v>
                </c:pt>
                <c:pt idx="2481">
                  <c:v>-44.31</c:v>
                </c:pt>
                <c:pt idx="2482">
                  <c:v>-45.23</c:v>
                </c:pt>
                <c:pt idx="2483">
                  <c:v>-46.04</c:v>
                </c:pt>
                <c:pt idx="2484">
                  <c:v>-46.76</c:v>
                </c:pt>
                <c:pt idx="2485">
                  <c:v>-47.41</c:v>
                </c:pt>
                <c:pt idx="2486">
                  <c:v>-48</c:v>
                </c:pt>
                <c:pt idx="2487">
                  <c:v>-48.54</c:v>
                </c:pt>
                <c:pt idx="2488">
                  <c:v>-49</c:v>
                </c:pt>
                <c:pt idx="2489">
                  <c:v>-49.38</c:v>
                </c:pt>
                <c:pt idx="2490">
                  <c:v>-49.72</c:v>
                </c:pt>
                <c:pt idx="2491">
                  <c:v>-49.97</c:v>
                </c:pt>
                <c:pt idx="2492">
                  <c:v>-50.14</c:v>
                </c:pt>
                <c:pt idx="2493">
                  <c:v>-50.22</c:v>
                </c:pt>
                <c:pt idx="2494">
                  <c:v>-50.21</c:v>
                </c:pt>
                <c:pt idx="2495">
                  <c:v>-50.1</c:v>
                </c:pt>
                <c:pt idx="2496">
                  <c:v>-49.92</c:v>
                </c:pt>
                <c:pt idx="2497">
                  <c:v>-49.72</c:v>
                </c:pt>
                <c:pt idx="2498">
                  <c:v>-49.45</c:v>
                </c:pt>
                <c:pt idx="2499">
                  <c:v>-49.16</c:v>
                </c:pt>
                <c:pt idx="2500">
                  <c:v>-48.88</c:v>
                </c:pt>
                <c:pt idx="2501">
                  <c:v>-48.61</c:v>
                </c:pt>
                <c:pt idx="2502">
                  <c:v>-48.37</c:v>
                </c:pt>
                <c:pt idx="2503">
                  <c:v>-48.13</c:v>
                </c:pt>
                <c:pt idx="2504">
                  <c:v>-47.91</c:v>
                </c:pt>
                <c:pt idx="2505">
                  <c:v>-47.7</c:v>
                </c:pt>
                <c:pt idx="2506">
                  <c:v>-47.51</c:v>
                </c:pt>
                <c:pt idx="2507">
                  <c:v>-47.34</c:v>
                </c:pt>
                <c:pt idx="2508">
                  <c:v>-47.19</c:v>
                </c:pt>
                <c:pt idx="2509">
                  <c:v>-47.05</c:v>
                </c:pt>
                <c:pt idx="2510">
                  <c:v>-46.88</c:v>
                </c:pt>
                <c:pt idx="2511">
                  <c:v>-46.71</c:v>
                </c:pt>
                <c:pt idx="2512">
                  <c:v>-46.55</c:v>
                </c:pt>
                <c:pt idx="2513">
                  <c:v>-46.39</c:v>
                </c:pt>
                <c:pt idx="2514">
                  <c:v>-46.25</c:v>
                </c:pt>
                <c:pt idx="2515">
                  <c:v>-46.13</c:v>
                </c:pt>
                <c:pt idx="2516">
                  <c:v>-45.99</c:v>
                </c:pt>
                <c:pt idx="2517">
                  <c:v>-45.86</c:v>
                </c:pt>
                <c:pt idx="2518">
                  <c:v>-45.73</c:v>
                </c:pt>
                <c:pt idx="2519">
                  <c:v>-45.59</c:v>
                </c:pt>
                <c:pt idx="2520">
                  <c:v>-45.44</c:v>
                </c:pt>
                <c:pt idx="2521">
                  <c:v>-45.27</c:v>
                </c:pt>
                <c:pt idx="2522">
                  <c:v>-45.06</c:v>
                </c:pt>
                <c:pt idx="2523">
                  <c:v>-44.81</c:v>
                </c:pt>
                <c:pt idx="2524">
                  <c:v>-44.52</c:v>
                </c:pt>
                <c:pt idx="2525">
                  <c:v>-44.23</c:v>
                </c:pt>
                <c:pt idx="2526">
                  <c:v>-43.93</c:v>
                </c:pt>
                <c:pt idx="2527">
                  <c:v>-43.61</c:v>
                </c:pt>
                <c:pt idx="2528">
                  <c:v>-43.3</c:v>
                </c:pt>
                <c:pt idx="2529">
                  <c:v>-42.97</c:v>
                </c:pt>
                <c:pt idx="2530">
                  <c:v>-42.56</c:v>
                </c:pt>
                <c:pt idx="2531">
                  <c:v>-42.04</c:v>
                </c:pt>
                <c:pt idx="2532">
                  <c:v>-41.29</c:v>
                </c:pt>
                <c:pt idx="2533">
                  <c:v>-40.29</c:v>
                </c:pt>
                <c:pt idx="2534">
                  <c:v>-39.01</c:v>
                </c:pt>
                <c:pt idx="2535">
                  <c:v>-37.479999999999997</c:v>
                </c:pt>
                <c:pt idx="2536">
                  <c:v>-35.72</c:v>
                </c:pt>
                <c:pt idx="2537">
                  <c:v>-33.840000000000003</c:v>
                </c:pt>
                <c:pt idx="2538">
                  <c:v>-31.92</c:v>
                </c:pt>
                <c:pt idx="2539">
                  <c:v>-30.02</c:v>
                </c:pt>
                <c:pt idx="2540">
                  <c:v>-28.2</c:v>
                </c:pt>
                <c:pt idx="2541">
                  <c:v>-26.46</c:v>
                </c:pt>
                <c:pt idx="2542">
                  <c:v>-24.82</c:v>
                </c:pt>
                <c:pt idx="2543">
                  <c:v>-23.24</c:v>
                </c:pt>
                <c:pt idx="2544">
                  <c:v>-21.7</c:v>
                </c:pt>
                <c:pt idx="2545">
                  <c:v>-20.170000000000002</c:v>
                </c:pt>
                <c:pt idx="2546">
                  <c:v>-18.64</c:v>
                </c:pt>
                <c:pt idx="2547">
                  <c:v>-17.100000000000001</c:v>
                </c:pt>
                <c:pt idx="2548">
                  <c:v>-15.51</c:v>
                </c:pt>
                <c:pt idx="2549">
                  <c:v>-13.83</c:v>
                </c:pt>
                <c:pt idx="2550">
                  <c:v>-12.08</c:v>
                </c:pt>
                <c:pt idx="2551">
                  <c:v>-10.3</c:v>
                </c:pt>
                <c:pt idx="2552">
                  <c:v>-8.51</c:v>
                </c:pt>
                <c:pt idx="2553">
                  <c:v>-6.68</c:v>
                </c:pt>
                <c:pt idx="2554">
                  <c:v>-4.7699999999999996</c:v>
                </c:pt>
                <c:pt idx="2555">
                  <c:v>-2.71</c:v>
                </c:pt>
                <c:pt idx="2556">
                  <c:v>-0.48</c:v>
                </c:pt>
                <c:pt idx="2557">
                  <c:v>1.91</c:v>
                </c:pt>
                <c:pt idx="2558">
                  <c:v>4.45</c:v>
                </c:pt>
                <c:pt idx="2559">
                  <c:v>7.02</c:v>
                </c:pt>
                <c:pt idx="2560">
                  <c:v>9.59</c:v>
                </c:pt>
                <c:pt idx="2561">
                  <c:v>12.16</c:v>
                </c:pt>
                <c:pt idx="2562">
                  <c:v>14.75</c:v>
                </c:pt>
                <c:pt idx="2563">
                  <c:v>17.37</c:v>
                </c:pt>
                <c:pt idx="2564">
                  <c:v>19.98</c:v>
                </c:pt>
                <c:pt idx="2565">
                  <c:v>22.57</c:v>
                </c:pt>
                <c:pt idx="2566">
                  <c:v>25.09</c:v>
                </c:pt>
                <c:pt idx="2567">
                  <c:v>27.53</c:v>
                </c:pt>
                <c:pt idx="2568">
                  <c:v>29.94</c:v>
                </c:pt>
                <c:pt idx="2569">
                  <c:v>32.29</c:v>
                </c:pt>
                <c:pt idx="2570">
                  <c:v>34.61</c:v>
                </c:pt>
                <c:pt idx="2571">
                  <c:v>36.93</c:v>
                </c:pt>
                <c:pt idx="2572">
                  <c:v>39.32</c:v>
                </c:pt>
                <c:pt idx="2573">
                  <c:v>41.79</c:v>
                </c:pt>
                <c:pt idx="2574">
                  <c:v>44.35</c:v>
                </c:pt>
                <c:pt idx="2575">
                  <c:v>47</c:v>
                </c:pt>
                <c:pt idx="2576">
                  <c:v>49.69</c:v>
                </c:pt>
                <c:pt idx="2577">
                  <c:v>52.37</c:v>
                </c:pt>
                <c:pt idx="2578">
                  <c:v>55.02</c:v>
                </c:pt>
                <c:pt idx="2579">
                  <c:v>57.59</c:v>
                </c:pt>
                <c:pt idx="2580">
                  <c:v>60.1</c:v>
                </c:pt>
                <c:pt idx="2581">
                  <c:v>62.55</c:v>
                </c:pt>
                <c:pt idx="2582">
                  <c:v>64.94</c:v>
                </c:pt>
                <c:pt idx="2583">
                  <c:v>67.290000000000006</c:v>
                </c:pt>
                <c:pt idx="2584">
                  <c:v>69.540000000000006</c:v>
                </c:pt>
                <c:pt idx="2585">
                  <c:v>71.64</c:v>
                </c:pt>
                <c:pt idx="2586">
                  <c:v>73.540000000000006</c:v>
                </c:pt>
                <c:pt idx="2587">
                  <c:v>75.09</c:v>
                </c:pt>
                <c:pt idx="2588">
                  <c:v>75.900000000000006</c:v>
                </c:pt>
                <c:pt idx="2589">
                  <c:v>76.03</c:v>
                </c:pt>
                <c:pt idx="2590">
                  <c:v>75.67</c:v>
                </c:pt>
                <c:pt idx="2591">
                  <c:v>75.02</c:v>
                </c:pt>
                <c:pt idx="2592">
                  <c:v>74.28</c:v>
                </c:pt>
                <c:pt idx="2593">
                  <c:v>73.680000000000007</c:v>
                </c:pt>
                <c:pt idx="2594">
                  <c:v>73.209999999999994</c:v>
                </c:pt>
                <c:pt idx="2595">
                  <c:v>72.87</c:v>
                </c:pt>
                <c:pt idx="2596">
                  <c:v>72.569999999999993</c:v>
                </c:pt>
                <c:pt idx="2597">
                  <c:v>72.239999999999995</c:v>
                </c:pt>
                <c:pt idx="2598">
                  <c:v>71.88</c:v>
                </c:pt>
                <c:pt idx="2599">
                  <c:v>71.47</c:v>
                </c:pt>
                <c:pt idx="2600">
                  <c:v>70.989999999999995</c:v>
                </c:pt>
                <c:pt idx="2601">
                  <c:v>70.44</c:v>
                </c:pt>
                <c:pt idx="2602">
                  <c:v>70.06</c:v>
                </c:pt>
                <c:pt idx="2603">
                  <c:v>69.7</c:v>
                </c:pt>
                <c:pt idx="2604">
                  <c:v>69.45</c:v>
                </c:pt>
                <c:pt idx="2605">
                  <c:v>69.28</c:v>
                </c:pt>
                <c:pt idx="2606">
                  <c:v>69.16</c:v>
                </c:pt>
                <c:pt idx="2607">
                  <c:v>69.06</c:v>
                </c:pt>
                <c:pt idx="2608">
                  <c:v>68.959999999999994</c:v>
                </c:pt>
                <c:pt idx="2609">
                  <c:v>68.87</c:v>
                </c:pt>
                <c:pt idx="2610">
                  <c:v>68.75</c:v>
                </c:pt>
                <c:pt idx="2611">
                  <c:v>68.59</c:v>
                </c:pt>
                <c:pt idx="2612">
                  <c:v>68.37</c:v>
                </c:pt>
                <c:pt idx="2613">
                  <c:v>68.08</c:v>
                </c:pt>
                <c:pt idx="2614">
                  <c:v>67.709999999999994</c:v>
                </c:pt>
                <c:pt idx="2615">
                  <c:v>67.27</c:v>
                </c:pt>
                <c:pt idx="2616">
                  <c:v>66.75</c:v>
                </c:pt>
                <c:pt idx="2617">
                  <c:v>66.180000000000007</c:v>
                </c:pt>
                <c:pt idx="2618">
                  <c:v>65.569999999999993</c:v>
                </c:pt>
                <c:pt idx="2619">
                  <c:v>64.95</c:v>
                </c:pt>
                <c:pt idx="2620">
                  <c:v>64.319999999999993</c:v>
                </c:pt>
                <c:pt idx="2621">
                  <c:v>63.65</c:v>
                </c:pt>
                <c:pt idx="2622">
                  <c:v>62.92</c:v>
                </c:pt>
                <c:pt idx="2623">
                  <c:v>62.13</c:v>
                </c:pt>
                <c:pt idx="2624">
                  <c:v>61.26</c:v>
                </c:pt>
                <c:pt idx="2625">
                  <c:v>60.33</c:v>
                </c:pt>
                <c:pt idx="2626">
                  <c:v>59.33</c:v>
                </c:pt>
                <c:pt idx="2627">
                  <c:v>58.25</c:v>
                </c:pt>
                <c:pt idx="2628">
                  <c:v>57.11</c:v>
                </c:pt>
                <c:pt idx="2629">
                  <c:v>55.87</c:v>
                </c:pt>
                <c:pt idx="2630">
                  <c:v>54.54</c:v>
                </c:pt>
                <c:pt idx="2631">
                  <c:v>53.08</c:v>
                </c:pt>
                <c:pt idx="2632">
                  <c:v>51.48</c:v>
                </c:pt>
                <c:pt idx="2633">
                  <c:v>49.8</c:v>
                </c:pt>
                <c:pt idx="2634">
                  <c:v>48.06</c:v>
                </c:pt>
                <c:pt idx="2635">
                  <c:v>46.29</c:v>
                </c:pt>
                <c:pt idx="2636">
                  <c:v>44.51</c:v>
                </c:pt>
                <c:pt idx="2637">
                  <c:v>42.75</c:v>
                </c:pt>
                <c:pt idx="2638">
                  <c:v>41.01</c:v>
                </c:pt>
                <c:pt idx="2639">
                  <c:v>39.299999999999997</c:v>
                </c:pt>
                <c:pt idx="2640">
                  <c:v>37.57</c:v>
                </c:pt>
                <c:pt idx="2641">
                  <c:v>35.770000000000003</c:v>
                </c:pt>
                <c:pt idx="2642">
                  <c:v>33.89</c:v>
                </c:pt>
                <c:pt idx="2643">
                  <c:v>31.92</c:v>
                </c:pt>
                <c:pt idx="2644">
                  <c:v>29.86</c:v>
                </c:pt>
                <c:pt idx="2645">
                  <c:v>27.77</c:v>
                </c:pt>
                <c:pt idx="2646">
                  <c:v>25.69</c:v>
                </c:pt>
                <c:pt idx="2647">
                  <c:v>23.67</c:v>
                </c:pt>
                <c:pt idx="2648">
                  <c:v>21.72</c:v>
                </c:pt>
                <c:pt idx="2649">
                  <c:v>19.84</c:v>
                </c:pt>
                <c:pt idx="2650">
                  <c:v>17.98</c:v>
                </c:pt>
                <c:pt idx="2651">
                  <c:v>16.16</c:v>
                </c:pt>
                <c:pt idx="2652">
                  <c:v>14.36</c:v>
                </c:pt>
                <c:pt idx="2653">
                  <c:v>12.59</c:v>
                </c:pt>
                <c:pt idx="2654">
                  <c:v>10.86</c:v>
                </c:pt>
                <c:pt idx="2655">
                  <c:v>9.07</c:v>
                </c:pt>
                <c:pt idx="2656">
                  <c:v>7.2</c:v>
                </c:pt>
                <c:pt idx="2657">
                  <c:v>5.21</c:v>
                </c:pt>
                <c:pt idx="2658">
                  <c:v>3.09</c:v>
                </c:pt>
                <c:pt idx="2659">
                  <c:v>0.88</c:v>
                </c:pt>
                <c:pt idx="2660">
                  <c:v>-1.37</c:v>
                </c:pt>
                <c:pt idx="2661">
                  <c:v>-3.66</c:v>
                </c:pt>
                <c:pt idx="2662">
                  <c:v>-5.92</c:v>
                </c:pt>
                <c:pt idx="2663">
                  <c:v>-8.15</c:v>
                </c:pt>
                <c:pt idx="2664">
                  <c:v>-10.38</c:v>
                </c:pt>
                <c:pt idx="2665">
                  <c:v>-12.56</c:v>
                </c:pt>
                <c:pt idx="2666">
                  <c:v>-14.69</c:v>
                </c:pt>
                <c:pt idx="2667">
                  <c:v>-16.760000000000002</c:v>
                </c:pt>
                <c:pt idx="2668">
                  <c:v>-18.8</c:v>
                </c:pt>
                <c:pt idx="2669">
                  <c:v>-20.79</c:v>
                </c:pt>
                <c:pt idx="2670">
                  <c:v>-22.73</c:v>
                </c:pt>
                <c:pt idx="2671">
                  <c:v>-24.62</c:v>
                </c:pt>
                <c:pt idx="2672">
                  <c:v>-26.46</c:v>
                </c:pt>
                <c:pt idx="2673">
                  <c:v>-28.25</c:v>
                </c:pt>
                <c:pt idx="2674">
                  <c:v>-29.99</c:v>
                </c:pt>
                <c:pt idx="2675">
                  <c:v>-31.66</c:v>
                </c:pt>
                <c:pt idx="2676">
                  <c:v>-33.31</c:v>
                </c:pt>
                <c:pt idx="2677">
                  <c:v>-34.880000000000003</c:v>
                </c:pt>
                <c:pt idx="2678">
                  <c:v>-36.33</c:v>
                </c:pt>
                <c:pt idx="2679">
                  <c:v>-37.67</c:v>
                </c:pt>
                <c:pt idx="2680">
                  <c:v>-38.92</c:v>
                </c:pt>
                <c:pt idx="2681">
                  <c:v>-40.130000000000003</c:v>
                </c:pt>
                <c:pt idx="2682">
                  <c:v>-41.32</c:v>
                </c:pt>
                <c:pt idx="2683">
                  <c:v>-42.5</c:v>
                </c:pt>
                <c:pt idx="2684">
                  <c:v>-43.65</c:v>
                </c:pt>
                <c:pt idx="2685">
                  <c:v>-44.76</c:v>
                </c:pt>
                <c:pt idx="2686">
                  <c:v>-45.8</c:v>
                </c:pt>
                <c:pt idx="2687">
                  <c:v>-46.74</c:v>
                </c:pt>
                <c:pt idx="2688">
                  <c:v>-47.55</c:v>
                </c:pt>
                <c:pt idx="2689">
                  <c:v>-48.27</c:v>
                </c:pt>
                <c:pt idx="2690">
                  <c:v>-48.91</c:v>
                </c:pt>
                <c:pt idx="2691">
                  <c:v>-49.49</c:v>
                </c:pt>
                <c:pt idx="2692">
                  <c:v>-50.03</c:v>
                </c:pt>
                <c:pt idx="2693">
                  <c:v>-50.48</c:v>
                </c:pt>
                <c:pt idx="2694">
                  <c:v>-50.85</c:v>
                </c:pt>
                <c:pt idx="2695">
                  <c:v>-51.12</c:v>
                </c:pt>
                <c:pt idx="2696">
                  <c:v>-51.28</c:v>
                </c:pt>
                <c:pt idx="2697">
                  <c:v>-51.35</c:v>
                </c:pt>
                <c:pt idx="2698">
                  <c:v>-51.31</c:v>
                </c:pt>
                <c:pt idx="2699">
                  <c:v>-51.19</c:v>
                </c:pt>
                <c:pt idx="2700">
                  <c:v>-50.99</c:v>
                </c:pt>
                <c:pt idx="2701">
                  <c:v>-50.72</c:v>
                </c:pt>
                <c:pt idx="2702">
                  <c:v>-50.4</c:v>
                </c:pt>
                <c:pt idx="2703">
                  <c:v>-50.03</c:v>
                </c:pt>
                <c:pt idx="2704">
                  <c:v>-49.65</c:v>
                </c:pt>
                <c:pt idx="2705">
                  <c:v>-49.24</c:v>
                </c:pt>
                <c:pt idx="2706">
                  <c:v>-48.9</c:v>
                </c:pt>
                <c:pt idx="2707">
                  <c:v>-48.54</c:v>
                </c:pt>
                <c:pt idx="2708">
                  <c:v>-48.14</c:v>
                </c:pt>
                <c:pt idx="2709">
                  <c:v>-47.72</c:v>
                </c:pt>
                <c:pt idx="2710">
                  <c:v>-47.29</c:v>
                </c:pt>
                <c:pt idx="2711">
                  <c:v>-46.84</c:v>
                </c:pt>
                <c:pt idx="2712">
                  <c:v>-46.36</c:v>
                </c:pt>
                <c:pt idx="2713">
                  <c:v>-45.86</c:v>
                </c:pt>
                <c:pt idx="2714">
                  <c:v>-45.33</c:v>
                </c:pt>
                <c:pt idx="2715">
                  <c:v>-44.75</c:v>
                </c:pt>
                <c:pt idx="2716">
                  <c:v>-44.14</c:v>
                </c:pt>
                <c:pt idx="2717">
                  <c:v>-43.53</c:v>
                </c:pt>
                <c:pt idx="2718">
                  <c:v>-42.92</c:v>
                </c:pt>
                <c:pt idx="2719">
                  <c:v>-42.31</c:v>
                </c:pt>
                <c:pt idx="2720">
                  <c:v>-41.73</c:v>
                </c:pt>
                <c:pt idx="2721">
                  <c:v>-41.16</c:v>
                </c:pt>
                <c:pt idx="2722">
                  <c:v>-40.630000000000003</c:v>
                </c:pt>
                <c:pt idx="2723">
                  <c:v>-40.14</c:v>
                </c:pt>
                <c:pt idx="2724">
                  <c:v>-39.659999999999997</c:v>
                </c:pt>
                <c:pt idx="2725">
                  <c:v>-39.18</c:v>
                </c:pt>
                <c:pt idx="2726">
                  <c:v>-38.67</c:v>
                </c:pt>
                <c:pt idx="2727">
                  <c:v>-38.07</c:v>
                </c:pt>
                <c:pt idx="2728">
                  <c:v>-37.340000000000003</c:v>
                </c:pt>
                <c:pt idx="2729">
                  <c:v>-36.44</c:v>
                </c:pt>
                <c:pt idx="2730">
                  <c:v>-35.35</c:v>
                </c:pt>
                <c:pt idx="2731">
                  <c:v>-34.07</c:v>
                </c:pt>
                <c:pt idx="2732">
                  <c:v>-32.6</c:v>
                </c:pt>
                <c:pt idx="2733">
                  <c:v>-30.97</c:v>
                </c:pt>
                <c:pt idx="2734">
                  <c:v>-29.21</c:v>
                </c:pt>
                <c:pt idx="2735">
                  <c:v>-27.34</c:v>
                </c:pt>
                <c:pt idx="2736">
                  <c:v>-25.39</c:v>
                </c:pt>
                <c:pt idx="2737">
                  <c:v>-23.36</c:v>
                </c:pt>
                <c:pt idx="2738">
                  <c:v>-21.25</c:v>
                </c:pt>
                <c:pt idx="2739">
                  <c:v>-19.02</c:v>
                </c:pt>
                <c:pt idx="2740">
                  <c:v>-16.649999999999999</c:v>
                </c:pt>
                <c:pt idx="2741">
                  <c:v>-14.13</c:v>
                </c:pt>
                <c:pt idx="2742">
                  <c:v>-11.45</c:v>
                </c:pt>
                <c:pt idx="2743">
                  <c:v>-8.59</c:v>
                </c:pt>
                <c:pt idx="2744">
                  <c:v>-5.54</c:v>
                </c:pt>
                <c:pt idx="2745">
                  <c:v>-2.33</c:v>
                </c:pt>
                <c:pt idx="2746">
                  <c:v>0.96</c:v>
                </c:pt>
                <c:pt idx="2747">
                  <c:v>4.3099999999999996</c:v>
                </c:pt>
                <c:pt idx="2748">
                  <c:v>7.77</c:v>
                </c:pt>
                <c:pt idx="2749">
                  <c:v>11.27</c:v>
                </c:pt>
                <c:pt idx="2750">
                  <c:v>14.77</c:v>
                </c:pt>
                <c:pt idx="2751">
                  <c:v>18.23</c:v>
                </c:pt>
                <c:pt idx="2752">
                  <c:v>21.62</c:v>
                </c:pt>
                <c:pt idx="2753">
                  <c:v>24.92</c:v>
                </c:pt>
                <c:pt idx="2754">
                  <c:v>28.11</c:v>
                </c:pt>
                <c:pt idx="2755">
                  <c:v>31.17</c:v>
                </c:pt>
                <c:pt idx="2756">
                  <c:v>34.08</c:v>
                </c:pt>
                <c:pt idx="2757">
                  <c:v>36.89</c:v>
                </c:pt>
                <c:pt idx="2758">
                  <c:v>39.659999999999997</c:v>
                </c:pt>
                <c:pt idx="2759">
                  <c:v>42.55</c:v>
                </c:pt>
                <c:pt idx="2760">
                  <c:v>45.55</c:v>
                </c:pt>
                <c:pt idx="2761">
                  <c:v>48.54</c:v>
                </c:pt>
                <c:pt idx="2762">
                  <c:v>51.43</c:v>
                </c:pt>
                <c:pt idx="2763">
                  <c:v>54.16</c:v>
                </c:pt>
                <c:pt idx="2764">
                  <c:v>56.7</c:v>
                </c:pt>
                <c:pt idx="2765">
                  <c:v>59.08</c:v>
                </c:pt>
                <c:pt idx="2766">
                  <c:v>61.38</c:v>
                </c:pt>
                <c:pt idx="2767">
                  <c:v>63.64</c:v>
                </c:pt>
                <c:pt idx="2768">
                  <c:v>65.900000000000006</c:v>
                </c:pt>
                <c:pt idx="2769">
                  <c:v>68.11</c:v>
                </c:pt>
                <c:pt idx="2770">
                  <c:v>70.260000000000005</c:v>
                </c:pt>
                <c:pt idx="2771">
                  <c:v>72.3</c:v>
                </c:pt>
                <c:pt idx="2772">
                  <c:v>74.260000000000005</c:v>
                </c:pt>
                <c:pt idx="2773">
                  <c:v>76.150000000000006</c:v>
                </c:pt>
                <c:pt idx="2774">
                  <c:v>77.88</c:v>
                </c:pt>
                <c:pt idx="2775">
                  <c:v>79.17</c:v>
                </c:pt>
                <c:pt idx="2776">
                  <c:v>79.81</c:v>
                </c:pt>
                <c:pt idx="2777">
                  <c:v>79.95</c:v>
                </c:pt>
                <c:pt idx="2778">
                  <c:v>79.53</c:v>
                </c:pt>
                <c:pt idx="2779">
                  <c:v>78.959999999999994</c:v>
                </c:pt>
                <c:pt idx="2780">
                  <c:v>78.599999999999994</c:v>
                </c:pt>
                <c:pt idx="2781">
                  <c:v>78.44</c:v>
                </c:pt>
                <c:pt idx="2782">
                  <c:v>78.36</c:v>
                </c:pt>
                <c:pt idx="2783">
                  <c:v>78.25</c:v>
                </c:pt>
                <c:pt idx="2784">
                  <c:v>78.22</c:v>
                </c:pt>
                <c:pt idx="2785">
                  <c:v>78.260000000000005</c:v>
                </c:pt>
                <c:pt idx="2786">
                  <c:v>78.41</c:v>
                </c:pt>
                <c:pt idx="2787">
                  <c:v>78.62</c:v>
                </c:pt>
                <c:pt idx="2788">
                  <c:v>78.849999999999994</c:v>
                </c:pt>
                <c:pt idx="2789">
                  <c:v>79.06</c:v>
                </c:pt>
                <c:pt idx="2790">
                  <c:v>79.209999999999994</c:v>
                </c:pt>
                <c:pt idx="2791">
                  <c:v>79.33</c:v>
                </c:pt>
                <c:pt idx="2792">
                  <c:v>79.39</c:v>
                </c:pt>
                <c:pt idx="2793">
                  <c:v>79.42</c:v>
                </c:pt>
                <c:pt idx="2794">
                  <c:v>79.39</c:v>
                </c:pt>
                <c:pt idx="2795">
                  <c:v>79.33</c:v>
                </c:pt>
                <c:pt idx="2796">
                  <c:v>79.239999999999995</c:v>
                </c:pt>
                <c:pt idx="2797">
                  <c:v>79.16</c:v>
                </c:pt>
                <c:pt idx="2798">
                  <c:v>79.069999999999993</c:v>
                </c:pt>
                <c:pt idx="2799">
                  <c:v>78.98</c:v>
                </c:pt>
                <c:pt idx="2800">
                  <c:v>78.88</c:v>
                </c:pt>
                <c:pt idx="2801">
                  <c:v>78.75</c:v>
                </c:pt>
                <c:pt idx="2802">
                  <c:v>78.599999999999994</c:v>
                </c:pt>
                <c:pt idx="2803">
                  <c:v>78.430000000000007</c:v>
                </c:pt>
                <c:pt idx="2804">
                  <c:v>78.23</c:v>
                </c:pt>
                <c:pt idx="2805">
                  <c:v>78.010000000000005</c:v>
                </c:pt>
                <c:pt idx="2806">
                  <c:v>77.77</c:v>
                </c:pt>
                <c:pt idx="2807">
                  <c:v>77.47</c:v>
                </c:pt>
                <c:pt idx="2808">
                  <c:v>77.11</c:v>
                </c:pt>
                <c:pt idx="2809">
                  <c:v>76.64</c:v>
                </c:pt>
                <c:pt idx="2810">
                  <c:v>76.06</c:v>
                </c:pt>
                <c:pt idx="2811">
                  <c:v>75.31</c:v>
                </c:pt>
                <c:pt idx="2812">
                  <c:v>74.34</c:v>
                </c:pt>
                <c:pt idx="2813">
                  <c:v>73.19</c:v>
                </c:pt>
                <c:pt idx="2814">
                  <c:v>71.89</c:v>
                </c:pt>
                <c:pt idx="2815">
                  <c:v>70.349999999999994</c:v>
                </c:pt>
                <c:pt idx="2816">
                  <c:v>68.62</c:v>
                </c:pt>
                <c:pt idx="2817">
                  <c:v>66.739999999999995</c:v>
                </c:pt>
                <c:pt idx="2818">
                  <c:v>64.77</c:v>
                </c:pt>
                <c:pt idx="2819">
                  <c:v>62.68</c:v>
                </c:pt>
                <c:pt idx="2820">
                  <c:v>60.54</c:v>
                </c:pt>
                <c:pt idx="2821">
                  <c:v>58.35</c:v>
                </c:pt>
                <c:pt idx="2822">
                  <c:v>56.1</c:v>
                </c:pt>
                <c:pt idx="2823">
                  <c:v>53.77</c:v>
                </c:pt>
                <c:pt idx="2824">
                  <c:v>51.36</c:v>
                </c:pt>
                <c:pt idx="2825">
                  <c:v>48.92</c:v>
                </c:pt>
                <c:pt idx="2826">
                  <c:v>46.46</c:v>
                </c:pt>
                <c:pt idx="2827">
                  <c:v>43.96</c:v>
                </c:pt>
                <c:pt idx="2828">
                  <c:v>41.44</c:v>
                </c:pt>
                <c:pt idx="2829">
                  <c:v>38.9</c:v>
                </c:pt>
                <c:pt idx="2830">
                  <c:v>36.380000000000003</c:v>
                </c:pt>
                <c:pt idx="2831">
                  <c:v>33.86</c:v>
                </c:pt>
                <c:pt idx="2832">
                  <c:v>31.38</c:v>
                </c:pt>
                <c:pt idx="2833">
                  <c:v>28.95</c:v>
                </c:pt>
                <c:pt idx="2834">
                  <c:v>26.57</c:v>
                </c:pt>
                <c:pt idx="2835">
                  <c:v>24.22</c:v>
                </c:pt>
                <c:pt idx="2836">
                  <c:v>21.91</c:v>
                </c:pt>
                <c:pt idx="2837">
                  <c:v>19.66</c:v>
                </c:pt>
                <c:pt idx="2838">
                  <c:v>17.5</c:v>
                </c:pt>
                <c:pt idx="2839">
                  <c:v>15.39</c:v>
                </c:pt>
                <c:pt idx="2840">
                  <c:v>13.33</c:v>
                </c:pt>
                <c:pt idx="2841">
                  <c:v>11.32</c:v>
                </c:pt>
                <c:pt idx="2842">
                  <c:v>9.42</c:v>
                </c:pt>
                <c:pt idx="2843">
                  <c:v>7.7</c:v>
                </c:pt>
                <c:pt idx="2844">
                  <c:v>6.16</c:v>
                </c:pt>
                <c:pt idx="2845">
                  <c:v>4.74</c:v>
                </c:pt>
                <c:pt idx="2846">
                  <c:v>3.23</c:v>
                </c:pt>
                <c:pt idx="2847">
                  <c:v>1.55</c:v>
                </c:pt>
                <c:pt idx="2848">
                  <c:v>-0.27</c:v>
                </c:pt>
                <c:pt idx="2849">
                  <c:v>-2.2599999999999998</c:v>
                </c:pt>
                <c:pt idx="2850">
                  <c:v>-4.33</c:v>
                </c:pt>
                <c:pt idx="2851">
                  <c:v>-6.38</c:v>
                </c:pt>
                <c:pt idx="2852">
                  <c:v>-8.2899999999999991</c:v>
                </c:pt>
                <c:pt idx="2853">
                  <c:v>-10.050000000000001</c:v>
                </c:pt>
                <c:pt idx="2854">
                  <c:v>-11.67</c:v>
                </c:pt>
                <c:pt idx="2855">
                  <c:v>-13.25</c:v>
                </c:pt>
                <c:pt idx="2856">
                  <c:v>-14.87</c:v>
                </c:pt>
                <c:pt idx="2857">
                  <c:v>-16.53</c:v>
                </c:pt>
                <c:pt idx="2858">
                  <c:v>-18.21</c:v>
                </c:pt>
                <c:pt idx="2859">
                  <c:v>-19.87</c:v>
                </c:pt>
                <c:pt idx="2860">
                  <c:v>-21.47</c:v>
                </c:pt>
                <c:pt idx="2861">
                  <c:v>-23.02</c:v>
                </c:pt>
                <c:pt idx="2862">
                  <c:v>-24.53</c:v>
                </c:pt>
                <c:pt idx="2863">
                  <c:v>-26</c:v>
                </c:pt>
                <c:pt idx="2864">
                  <c:v>-27.42</c:v>
                </c:pt>
                <c:pt idx="2865">
                  <c:v>-28.76</c:v>
                </c:pt>
                <c:pt idx="2866">
                  <c:v>-30.08</c:v>
                </c:pt>
                <c:pt idx="2867">
                  <c:v>-31.37</c:v>
                </c:pt>
                <c:pt idx="2868">
                  <c:v>-32.619999999999997</c:v>
                </c:pt>
                <c:pt idx="2869">
                  <c:v>-33.82</c:v>
                </c:pt>
                <c:pt idx="2870">
                  <c:v>-34.99</c:v>
                </c:pt>
                <c:pt idx="2871">
                  <c:v>-36.130000000000003</c:v>
                </c:pt>
                <c:pt idx="2872">
                  <c:v>-37.26</c:v>
                </c:pt>
                <c:pt idx="2873">
                  <c:v>-38.31</c:v>
                </c:pt>
                <c:pt idx="2874">
                  <c:v>-39.26</c:v>
                </c:pt>
                <c:pt idx="2875">
                  <c:v>-40.090000000000003</c:v>
                </c:pt>
                <c:pt idx="2876">
                  <c:v>-40.82</c:v>
                </c:pt>
                <c:pt idx="2877">
                  <c:v>-41.46</c:v>
                </c:pt>
                <c:pt idx="2878">
                  <c:v>-42.05</c:v>
                </c:pt>
                <c:pt idx="2879">
                  <c:v>-42.63</c:v>
                </c:pt>
                <c:pt idx="2880">
                  <c:v>-43.2</c:v>
                </c:pt>
                <c:pt idx="2881">
                  <c:v>-43.76</c:v>
                </c:pt>
                <c:pt idx="2882">
                  <c:v>-44.29</c:v>
                </c:pt>
                <c:pt idx="2883">
                  <c:v>-44.81</c:v>
                </c:pt>
                <c:pt idx="2884">
                  <c:v>-45.28</c:v>
                </c:pt>
                <c:pt idx="2885">
                  <c:v>-45.71</c:v>
                </c:pt>
                <c:pt idx="2886">
                  <c:v>-46.09</c:v>
                </c:pt>
                <c:pt idx="2887">
                  <c:v>-46.41</c:v>
                </c:pt>
                <c:pt idx="2888">
                  <c:v>-46.69</c:v>
                </c:pt>
                <c:pt idx="2889">
                  <c:v>-46.93</c:v>
                </c:pt>
                <c:pt idx="2890">
                  <c:v>-47.12</c:v>
                </c:pt>
                <c:pt idx="2891">
                  <c:v>-47.24</c:v>
                </c:pt>
                <c:pt idx="2892">
                  <c:v>-47.29</c:v>
                </c:pt>
                <c:pt idx="2893">
                  <c:v>-47.31</c:v>
                </c:pt>
                <c:pt idx="2894">
                  <c:v>-47.26</c:v>
                </c:pt>
                <c:pt idx="2895">
                  <c:v>-47.14</c:v>
                </c:pt>
                <c:pt idx="2896">
                  <c:v>-46.99</c:v>
                </c:pt>
                <c:pt idx="2897">
                  <c:v>-46.83</c:v>
                </c:pt>
                <c:pt idx="2898">
                  <c:v>-46.67</c:v>
                </c:pt>
                <c:pt idx="2899">
                  <c:v>-46.52</c:v>
                </c:pt>
                <c:pt idx="2900">
                  <c:v>-46.42</c:v>
                </c:pt>
                <c:pt idx="2901">
                  <c:v>-46.37</c:v>
                </c:pt>
                <c:pt idx="2902">
                  <c:v>-46.35</c:v>
                </c:pt>
                <c:pt idx="2903">
                  <c:v>-46.34</c:v>
                </c:pt>
                <c:pt idx="2904">
                  <c:v>-46.32</c:v>
                </c:pt>
                <c:pt idx="2905">
                  <c:v>-46.26</c:v>
                </c:pt>
                <c:pt idx="2906">
                  <c:v>-46.15</c:v>
                </c:pt>
                <c:pt idx="2907">
                  <c:v>-45.96</c:v>
                </c:pt>
                <c:pt idx="2908">
                  <c:v>-45.71</c:v>
                </c:pt>
                <c:pt idx="2909">
                  <c:v>-45.49</c:v>
                </c:pt>
                <c:pt idx="2910">
                  <c:v>-45.32</c:v>
                </c:pt>
                <c:pt idx="2911">
                  <c:v>-45.13</c:v>
                </c:pt>
                <c:pt idx="2912">
                  <c:v>-44.88</c:v>
                </c:pt>
                <c:pt idx="2913">
                  <c:v>-44.59</c:v>
                </c:pt>
                <c:pt idx="2914">
                  <c:v>-44.31</c:v>
                </c:pt>
                <c:pt idx="2915">
                  <c:v>-44.04</c:v>
                </c:pt>
                <c:pt idx="2916">
                  <c:v>-43.74</c:v>
                </c:pt>
                <c:pt idx="2917">
                  <c:v>-43.41</c:v>
                </c:pt>
                <c:pt idx="2918">
                  <c:v>-43.01</c:v>
                </c:pt>
                <c:pt idx="2919">
                  <c:v>-42.57</c:v>
                </c:pt>
                <c:pt idx="2920">
                  <c:v>-42.08</c:v>
                </c:pt>
                <c:pt idx="2921">
                  <c:v>-41.51</c:v>
                </c:pt>
                <c:pt idx="2922">
                  <c:v>-40.840000000000003</c:v>
                </c:pt>
                <c:pt idx="2923">
                  <c:v>-40.06</c:v>
                </c:pt>
                <c:pt idx="2924">
                  <c:v>-39.159999999999997</c:v>
                </c:pt>
                <c:pt idx="2925">
                  <c:v>-38.159999999999997</c:v>
                </c:pt>
                <c:pt idx="2926">
                  <c:v>-37.07</c:v>
                </c:pt>
                <c:pt idx="2927">
                  <c:v>-35.93</c:v>
                </c:pt>
                <c:pt idx="2928">
                  <c:v>-34.79</c:v>
                </c:pt>
                <c:pt idx="2929">
                  <c:v>-33.659999999999997</c:v>
                </c:pt>
                <c:pt idx="2930">
                  <c:v>-32.520000000000003</c:v>
                </c:pt>
                <c:pt idx="2931">
                  <c:v>-31.34</c:v>
                </c:pt>
                <c:pt idx="2932">
                  <c:v>-30.09</c:v>
                </c:pt>
                <c:pt idx="2933">
                  <c:v>-28.72</c:v>
                </c:pt>
                <c:pt idx="2934">
                  <c:v>-27.15</c:v>
                </c:pt>
                <c:pt idx="2935">
                  <c:v>-25.38</c:v>
                </c:pt>
                <c:pt idx="2936">
                  <c:v>-23.43</c:v>
                </c:pt>
                <c:pt idx="2937">
                  <c:v>-21.34</c:v>
                </c:pt>
                <c:pt idx="2938">
                  <c:v>-19.18</c:v>
                </c:pt>
                <c:pt idx="2939">
                  <c:v>-17.07</c:v>
                </c:pt>
                <c:pt idx="2940">
                  <c:v>-15.03</c:v>
                </c:pt>
                <c:pt idx="2941">
                  <c:v>-13.13</c:v>
                </c:pt>
                <c:pt idx="2942">
                  <c:v>-11.39</c:v>
                </c:pt>
                <c:pt idx="2943">
                  <c:v>-9.76</c:v>
                </c:pt>
                <c:pt idx="2944">
                  <c:v>-8.2200000000000006</c:v>
                </c:pt>
                <c:pt idx="2945">
                  <c:v>-6.73</c:v>
                </c:pt>
                <c:pt idx="2946">
                  <c:v>-5.25</c:v>
                </c:pt>
                <c:pt idx="2947">
                  <c:v>-3.74</c:v>
                </c:pt>
                <c:pt idx="2948">
                  <c:v>-2.1</c:v>
                </c:pt>
                <c:pt idx="2949">
                  <c:v>-0.18</c:v>
                </c:pt>
                <c:pt idx="2950">
                  <c:v>2.17</c:v>
                </c:pt>
                <c:pt idx="2951">
                  <c:v>4.9800000000000004</c:v>
                </c:pt>
                <c:pt idx="2952">
                  <c:v>8.2100000000000009</c:v>
                </c:pt>
                <c:pt idx="2953">
                  <c:v>11.65</c:v>
                </c:pt>
                <c:pt idx="2954">
                  <c:v>15.17</c:v>
                </c:pt>
                <c:pt idx="2955">
                  <c:v>18.649999999999999</c:v>
                </c:pt>
                <c:pt idx="2956">
                  <c:v>22.02</c:v>
                </c:pt>
                <c:pt idx="2957">
                  <c:v>25.18</c:v>
                </c:pt>
                <c:pt idx="2958">
                  <c:v>28.06</c:v>
                </c:pt>
                <c:pt idx="2959">
                  <c:v>30.73</c:v>
                </c:pt>
                <c:pt idx="2960">
                  <c:v>33.33</c:v>
                </c:pt>
                <c:pt idx="2961">
                  <c:v>36.01</c:v>
                </c:pt>
                <c:pt idx="2962">
                  <c:v>38.81</c:v>
                </c:pt>
                <c:pt idx="2963">
                  <c:v>41.7</c:v>
                </c:pt>
                <c:pt idx="2964">
                  <c:v>44.62</c:v>
                </c:pt>
                <c:pt idx="2965">
                  <c:v>47.53</c:v>
                </c:pt>
                <c:pt idx="2966">
                  <c:v>50.3</c:v>
                </c:pt>
                <c:pt idx="2967">
                  <c:v>52.88</c:v>
                </c:pt>
                <c:pt idx="2968">
                  <c:v>55.35</c:v>
                </c:pt>
                <c:pt idx="2969">
                  <c:v>57.83</c:v>
                </c:pt>
                <c:pt idx="2970">
                  <c:v>60.35</c:v>
                </c:pt>
                <c:pt idx="2971">
                  <c:v>62.97</c:v>
                </c:pt>
                <c:pt idx="2972">
                  <c:v>65.56</c:v>
                </c:pt>
                <c:pt idx="2973">
                  <c:v>68.02</c:v>
                </c:pt>
                <c:pt idx="2974">
                  <c:v>70.34</c:v>
                </c:pt>
                <c:pt idx="2975">
                  <c:v>72.45</c:v>
                </c:pt>
                <c:pt idx="2976">
                  <c:v>74.38</c:v>
                </c:pt>
                <c:pt idx="2977">
                  <c:v>76.09</c:v>
                </c:pt>
                <c:pt idx="2978">
                  <c:v>77.48</c:v>
                </c:pt>
                <c:pt idx="2979">
                  <c:v>78.55</c:v>
                </c:pt>
                <c:pt idx="2980">
                  <c:v>79.39</c:v>
                </c:pt>
                <c:pt idx="2981">
                  <c:v>79.930000000000007</c:v>
                </c:pt>
                <c:pt idx="2982">
                  <c:v>80.31</c:v>
                </c:pt>
                <c:pt idx="2983">
                  <c:v>80.569999999999993</c:v>
                </c:pt>
                <c:pt idx="2984">
                  <c:v>80.489999999999995</c:v>
                </c:pt>
                <c:pt idx="2985">
                  <c:v>80.27</c:v>
                </c:pt>
                <c:pt idx="2986">
                  <c:v>80.06</c:v>
                </c:pt>
                <c:pt idx="2987">
                  <c:v>79.8</c:v>
                </c:pt>
                <c:pt idx="2988">
                  <c:v>79.510000000000005</c:v>
                </c:pt>
                <c:pt idx="2989">
                  <c:v>79.23</c:v>
                </c:pt>
                <c:pt idx="2990">
                  <c:v>79</c:v>
                </c:pt>
                <c:pt idx="2991">
                  <c:v>78.83</c:v>
                </c:pt>
                <c:pt idx="2992">
                  <c:v>78.73</c:v>
                </c:pt>
                <c:pt idx="2993">
                  <c:v>78.66</c:v>
                </c:pt>
                <c:pt idx="2994">
                  <c:v>78.62</c:v>
                </c:pt>
                <c:pt idx="2995">
                  <c:v>78.59</c:v>
                </c:pt>
                <c:pt idx="2996">
                  <c:v>78.599999999999994</c:v>
                </c:pt>
                <c:pt idx="2997">
                  <c:v>78.63</c:v>
                </c:pt>
                <c:pt idx="2998">
                  <c:v>78.66</c:v>
                </c:pt>
                <c:pt idx="2999">
                  <c:v>78.69</c:v>
                </c:pt>
                <c:pt idx="3000">
                  <c:v>78.69</c:v>
                </c:pt>
                <c:pt idx="3001">
                  <c:v>78.650000000000006</c:v>
                </c:pt>
                <c:pt idx="3002">
                  <c:v>78.55</c:v>
                </c:pt>
                <c:pt idx="3003">
                  <c:v>78.41</c:v>
                </c:pt>
                <c:pt idx="3004">
                  <c:v>78.22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8AD-4AB1-8370-9181167AF1A3}"/>
            </c:ext>
          </c:extLst>
        </c:ser>
        <c:ser>
          <c:idx val="3"/>
          <c:order val="3"/>
          <c:tx>
            <c:strRef>
              <c:f>成功作圖!$D$1</c:f>
              <c:strCache>
                <c:ptCount val="1"/>
                <c:pt idx="0">
                  <c:v>第八次</c:v>
                </c:pt>
              </c:strCache>
            </c:strRef>
          </c:tx>
          <c:spPr>
            <a:ln w="28575" cap="rnd">
              <a:solidFill>
                <a:srgbClr val="E8BE0E"/>
              </a:solidFill>
              <a:round/>
            </a:ln>
            <a:effectLst/>
          </c:spPr>
          <c:marker>
            <c:symbol val="none"/>
          </c:marker>
          <c:val>
            <c:numRef>
              <c:f>成功作圖!$D$2:$D$3006</c:f>
              <c:numCache>
                <c:formatCode>General</c:formatCode>
                <c:ptCount val="3005"/>
                <c:pt idx="0">
                  <c:v>56.97</c:v>
                </c:pt>
                <c:pt idx="1">
                  <c:v>50.13</c:v>
                </c:pt>
                <c:pt idx="2">
                  <c:v>-43.47</c:v>
                </c:pt>
                <c:pt idx="3">
                  <c:v>-41.74</c:v>
                </c:pt>
                <c:pt idx="4">
                  <c:v>-47.04</c:v>
                </c:pt>
                <c:pt idx="5">
                  <c:v>-53.42</c:v>
                </c:pt>
                <c:pt idx="6">
                  <c:v>-52.39</c:v>
                </c:pt>
                <c:pt idx="7">
                  <c:v>-32.36</c:v>
                </c:pt>
                <c:pt idx="8">
                  <c:v>16.309999999999999</c:v>
                </c:pt>
                <c:pt idx="9">
                  <c:v>10.93</c:v>
                </c:pt>
                <c:pt idx="10">
                  <c:v>-12.86</c:v>
                </c:pt>
                <c:pt idx="11">
                  <c:v>40.15</c:v>
                </c:pt>
                <c:pt idx="12">
                  <c:v>8.24</c:v>
                </c:pt>
                <c:pt idx="13">
                  <c:v>21.28</c:v>
                </c:pt>
                <c:pt idx="14">
                  <c:v>-52.08</c:v>
                </c:pt>
                <c:pt idx="15">
                  <c:v>-0.2</c:v>
                </c:pt>
                <c:pt idx="16">
                  <c:v>-52.12</c:v>
                </c:pt>
                <c:pt idx="17">
                  <c:v>-51.13</c:v>
                </c:pt>
                <c:pt idx="18">
                  <c:v>-38.69</c:v>
                </c:pt>
                <c:pt idx="19">
                  <c:v>-37.33</c:v>
                </c:pt>
                <c:pt idx="20">
                  <c:v>-2.34</c:v>
                </c:pt>
                <c:pt idx="21">
                  <c:v>20.81</c:v>
                </c:pt>
                <c:pt idx="22">
                  <c:v>19.39</c:v>
                </c:pt>
                <c:pt idx="23">
                  <c:v>-40.770000000000003</c:v>
                </c:pt>
                <c:pt idx="24">
                  <c:v>-39.22</c:v>
                </c:pt>
                <c:pt idx="25">
                  <c:v>-84.78</c:v>
                </c:pt>
                <c:pt idx="26">
                  <c:v>13.49</c:v>
                </c:pt>
                <c:pt idx="27">
                  <c:v>60.75</c:v>
                </c:pt>
                <c:pt idx="28">
                  <c:v>29.05</c:v>
                </c:pt>
                <c:pt idx="29">
                  <c:v>28.86</c:v>
                </c:pt>
                <c:pt idx="30">
                  <c:v>28.79</c:v>
                </c:pt>
                <c:pt idx="31">
                  <c:v>28.7</c:v>
                </c:pt>
                <c:pt idx="32">
                  <c:v>28.59</c:v>
                </c:pt>
                <c:pt idx="33">
                  <c:v>28.51</c:v>
                </c:pt>
                <c:pt idx="34">
                  <c:v>28.57</c:v>
                </c:pt>
                <c:pt idx="35">
                  <c:v>28.34</c:v>
                </c:pt>
                <c:pt idx="36">
                  <c:v>28.04</c:v>
                </c:pt>
                <c:pt idx="37">
                  <c:v>27.68</c:v>
                </c:pt>
                <c:pt idx="38">
                  <c:v>27.33</c:v>
                </c:pt>
                <c:pt idx="39">
                  <c:v>27.04</c:v>
                </c:pt>
                <c:pt idx="40">
                  <c:v>26.81</c:v>
                </c:pt>
                <c:pt idx="41">
                  <c:v>26.61</c:v>
                </c:pt>
                <c:pt idx="42">
                  <c:v>26.44</c:v>
                </c:pt>
                <c:pt idx="43">
                  <c:v>26.27</c:v>
                </c:pt>
                <c:pt idx="44">
                  <c:v>26.13</c:v>
                </c:pt>
                <c:pt idx="45">
                  <c:v>26.01</c:v>
                </c:pt>
                <c:pt idx="46">
                  <c:v>25.9</c:v>
                </c:pt>
                <c:pt idx="47">
                  <c:v>25.79</c:v>
                </c:pt>
                <c:pt idx="48">
                  <c:v>25.69</c:v>
                </c:pt>
                <c:pt idx="49">
                  <c:v>25.58</c:v>
                </c:pt>
                <c:pt idx="50">
                  <c:v>25.47</c:v>
                </c:pt>
                <c:pt idx="51">
                  <c:v>25.42</c:v>
                </c:pt>
                <c:pt idx="52">
                  <c:v>25.36</c:v>
                </c:pt>
                <c:pt idx="53">
                  <c:v>25.33</c:v>
                </c:pt>
                <c:pt idx="54">
                  <c:v>25.31</c:v>
                </c:pt>
                <c:pt idx="55">
                  <c:v>25.32</c:v>
                </c:pt>
                <c:pt idx="56">
                  <c:v>25.3</c:v>
                </c:pt>
                <c:pt idx="57">
                  <c:v>25.26</c:v>
                </c:pt>
                <c:pt idx="58">
                  <c:v>25.23</c:v>
                </c:pt>
                <c:pt idx="59">
                  <c:v>25.19</c:v>
                </c:pt>
                <c:pt idx="60">
                  <c:v>25.12</c:v>
                </c:pt>
                <c:pt idx="61">
                  <c:v>25.09</c:v>
                </c:pt>
                <c:pt idx="62">
                  <c:v>25.07</c:v>
                </c:pt>
                <c:pt idx="63">
                  <c:v>25.05</c:v>
                </c:pt>
                <c:pt idx="64">
                  <c:v>25.07</c:v>
                </c:pt>
                <c:pt idx="65">
                  <c:v>25.11</c:v>
                </c:pt>
                <c:pt idx="66">
                  <c:v>25.11</c:v>
                </c:pt>
                <c:pt idx="67">
                  <c:v>25.06</c:v>
                </c:pt>
                <c:pt idx="68">
                  <c:v>24.97</c:v>
                </c:pt>
                <c:pt idx="69">
                  <c:v>24.81</c:v>
                </c:pt>
                <c:pt idx="70">
                  <c:v>24.64</c:v>
                </c:pt>
                <c:pt idx="71">
                  <c:v>24.46</c:v>
                </c:pt>
                <c:pt idx="72">
                  <c:v>24.29</c:v>
                </c:pt>
                <c:pt idx="73">
                  <c:v>24.11</c:v>
                </c:pt>
                <c:pt idx="74">
                  <c:v>23.93</c:v>
                </c:pt>
                <c:pt idx="75">
                  <c:v>23.74</c:v>
                </c:pt>
                <c:pt idx="76">
                  <c:v>23.55</c:v>
                </c:pt>
                <c:pt idx="77">
                  <c:v>23.36</c:v>
                </c:pt>
                <c:pt idx="78">
                  <c:v>23.15</c:v>
                </c:pt>
                <c:pt idx="79">
                  <c:v>22.95</c:v>
                </c:pt>
                <c:pt idx="80">
                  <c:v>22.73</c:v>
                </c:pt>
                <c:pt idx="81">
                  <c:v>22.5</c:v>
                </c:pt>
                <c:pt idx="82">
                  <c:v>22.26</c:v>
                </c:pt>
                <c:pt idx="83">
                  <c:v>22</c:v>
                </c:pt>
                <c:pt idx="84">
                  <c:v>21.74</c:v>
                </c:pt>
                <c:pt idx="85">
                  <c:v>21.51</c:v>
                </c:pt>
                <c:pt idx="86">
                  <c:v>21.3</c:v>
                </c:pt>
                <c:pt idx="87">
                  <c:v>21.13</c:v>
                </c:pt>
                <c:pt idx="88">
                  <c:v>20.97</c:v>
                </c:pt>
                <c:pt idx="89">
                  <c:v>20.81</c:v>
                </c:pt>
                <c:pt idx="90">
                  <c:v>20.65</c:v>
                </c:pt>
                <c:pt idx="91">
                  <c:v>20.5</c:v>
                </c:pt>
                <c:pt idx="92">
                  <c:v>20.329999999999998</c:v>
                </c:pt>
                <c:pt idx="93">
                  <c:v>20.18</c:v>
                </c:pt>
                <c:pt idx="94">
                  <c:v>20</c:v>
                </c:pt>
                <c:pt idx="95">
                  <c:v>19.84</c:v>
                </c:pt>
                <c:pt idx="96">
                  <c:v>19.64</c:v>
                </c:pt>
                <c:pt idx="97">
                  <c:v>19.440000000000001</c:v>
                </c:pt>
                <c:pt idx="98">
                  <c:v>19.22</c:v>
                </c:pt>
                <c:pt idx="99">
                  <c:v>19.02</c:v>
                </c:pt>
                <c:pt idx="100">
                  <c:v>18.829999999999998</c:v>
                </c:pt>
                <c:pt idx="101">
                  <c:v>18.649999999999999</c:v>
                </c:pt>
                <c:pt idx="102">
                  <c:v>18.510000000000002</c:v>
                </c:pt>
                <c:pt idx="103">
                  <c:v>18.39</c:v>
                </c:pt>
                <c:pt idx="104">
                  <c:v>18.309999999999999</c:v>
                </c:pt>
                <c:pt idx="105">
                  <c:v>18.23</c:v>
                </c:pt>
                <c:pt idx="106">
                  <c:v>18.170000000000002</c:v>
                </c:pt>
                <c:pt idx="107">
                  <c:v>18.12</c:v>
                </c:pt>
                <c:pt idx="108">
                  <c:v>18.07</c:v>
                </c:pt>
                <c:pt idx="109">
                  <c:v>18.02</c:v>
                </c:pt>
                <c:pt idx="110">
                  <c:v>17.940000000000001</c:v>
                </c:pt>
                <c:pt idx="111">
                  <c:v>17.87</c:v>
                </c:pt>
                <c:pt idx="112">
                  <c:v>17.77</c:v>
                </c:pt>
                <c:pt idx="113">
                  <c:v>17.66</c:v>
                </c:pt>
                <c:pt idx="114">
                  <c:v>17.54</c:v>
                </c:pt>
                <c:pt idx="115">
                  <c:v>17.399999999999999</c:v>
                </c:pt>
                <c:pt idx="116">
                  <c:v>17.25</c:v>
                </c:pt>
                <c:pt idx="117">
                  <c:v>17.11</c:v>
                </c:pt>
                <c:pt idx="118">
                  <c:v>16.95</c:v>
                </c:pt>
                <c:pt idx="119">
                  <c:v>16.79</c:v>
                </c:pt>
                <c:pt idx="120">
                  <c:v>16.62</c:v>
                </c:pt>
                <c:pt idx="121">
                  <c:v>16.45</c:v>
                </c:pt>
                <c:pt idx="122">
                  <c:v>16.309999999999999</c:v>
                </c:pt>
                <c:pt idx="123">
                  <c:v>16.170000000000002</c:v>
                </c:pt>
                <c:pt idx="124">
                  <c:v>16.059999999999999</c:v>
                </c:pt>
                <c:pt idx="125">
                  <c:v>15.92</c:v>
                </c:pt>
                <c:pt idx="126">
                  <c:v>15.77</c:v>
                </c:pt>
                <c:pt idx="127">
                  <c:v>15.62</c:v>
                </c:pt>
                <c:pt idx="128">
                  <c:v>15.46</c:v>
                </c:pt>
                <c:pt idx="129">
                  <c:v>15.31</c:v>
                </c:pt>
                <c:pt idx="130">
                  <c:v>15.15</c:v>
                </c:pt>
                <c:pt idx="131">
                  <c:v>14.99</c:v>
                </c:pt>
                <c:pt idx="132">
                  <c:v>14.85</c:v>
                </c:pt>
                <c:pt idx="133">
                  <c:v>14.73</c:v>
                </c:pt>
                <c:pt idx="134">
                  <c:v>14.63</c:v>
                </c:pt>
                <c:pt idx="135">
                  <c:v>14.54</c:v>
                </c:pt>
                <c:pt idx="136">
                  <c:v>14.45</c:v>
                </c:pt>
                <c:pt idx="137">
                  <c:v>14.34</c:v>
                </c:pt>
                <c:pt idx="138">
                  <c:v>14.21</c:v>
                </c:pt>
                <c:pt idx="139">
                  <c:v>14.08</c:v>
                </c:pt>
                <c:pt idx="140">
                  <c:v>14.02</c:v>
                </c:pt>
                <c:pt idx="141">
                  <c:v>14.02</c:v>
                </c:pt>
                <c:pt idx="142">
                  <c:v>14.03</c:v>
                </c:pt>
                <c:pt idx="143">
                  <c:v>14.06</c:v>
                </c:pt>
                <c:pt idx="144">
                  <c:v>14.11</c:v>
                </c:pt>
                <c:pt idx="145">
                  <c:v>14.19</c:v>
                </c:pt>
                <c:pt idx="146">
                  <c:v>14.31</c:v>
                </c:pt>
                <c:pt idx="147">
                  <c:v>14.48</c:v>
                </c:pt>
                <c:pt idx="148">
                  <c:v>14.67</c:v>
                </c:pt>
                <c:pt idx="149">
                  <c:v>14.88</c:v>
                </c:pt>
                <c:pt idx="150">
                  <c:v>15.07</c:v>
                </c:pt>
                <c:pt idx="151">
                  <c:v>15.23</c:v>
                </c:pt>
                <c:pt idx="152">
                  <c:v>15.34</c:v>
                </c:pt>
                <c:pt idx="153">
                  <c:v>15.42</c:v>
                </c:pt>
                <c:pt idx="154">
                  <c:v>15.48</c:v>
                </c:pt>
                <c:pt idx="155">
                  <c:v>15.53</c:v>
                </c:pt>
                <c:pt idx="156">
                  <c:v>15.57</c:v>
                </c:pt>
                <c:pt idx="157">
                  <c:v>15.61</c:v>
                </c:pt>
                <c:pt idx="158">
                  <c:v>15.64</c:v>
                </c:pt>
                <c:pt idx="159">
                  <c:v>15.64</c:v>
                </c:pt>
                <c:pt idx="160">
                  <c:v>15.62</c:v>
                </c:pt>
                <c:pt idx="161">
                  <c:v>15.56</c:v>
                </c:pt>
                <c:pt idx="162">
                  <c:v>15.46</c:v>
                </c:pt>
                <c:pt idx="163">
                  <c:v>15.32</c:v>
                </c:pt>
                <c:pt idx="164">
                  <c:v>15.15</c:v>
                </c:pt>
                <c:pt idx="165">
                  <c:v>14.98</c:v>
                </c:pt>
                <c:pt idx="166">
                  <c:v>14.84</c:v>
                </c:pt>
                <c:pt idx="167">
                  <c:v>14.74</c:v>
                </c:pt>
                <c:pt idx="168">
                  <c:v>14.65</c:v>
                </c:pt>
                <c:pt idx="169">
                  <c:v>14.56</c:v>
                </c:pt>
                <c:pt idx="170">
                  <c:v>14.45</c:v>
                </c:pt>
                <c:pt idx="171">
                  <c:v>14.32</c:v>
                </c:pt>
                <c:pt idx="172">
                  <c:v>14.2</c:v>
                </c:pt>
                <c:pt idx="173">
                  <c:v>14.08</c:v>
                </c:pt>
                <c:pt idx="174">
                  <c:v>14.01</c:v>
                </c:pt>
                <c:pt idx="175">
                  <c:v>13.96</c:v>
                </c:pt>
                <c:pt idx="176">
                  <c:v>13.92</c:v>
                </c:pt>
                <c:pt idx="177">
                  <c:v>13.91</c:v>
                </c:pt>
                <c:pt idx="178">
                  <c:v>13.88</c:v>
                </c:pt>
                <c:pt idx="179">
                  <c:v>13.85</c:v>
                </c:pt>
                <c:pt idx="180">
                  <c:v>13.8</c:v>
                </c:pt>
                <c:pt idx="181">
                  <c:v>13.75</c:v>
                </c:pt>
                <c:pt idx="182">
                  <c:v>13.68</c:v>
                </c:pt>
                <c:pt idx="183">
                  <c:v>13.59</c:v>
                </c:pt>
                <c:pt idx="184">
                  <c:v>13.52</c:v>
                </c:pt>
                <c:pt idx="185">
                  <c:v>13.45</c:v>
                </c:pt>
                <c:pt idx="186">
                  <c:v>13.38</c:v>
                </c:pt>
                <c:pt idx="187">
                  <c:v>13.33</c:v>
                </c:pt>
                <c:pt idx="188">
                  <c:v>13.27</c:v>
                </c:pt>
                <c:pt idx="189">
                  <c:v>13.23</c:v>
                </c:pt>
                <c:pt idx="190">
                  <c:v>13.18</c:v>
                </c:pt>
                <c:pt idx="191">
                  <c:v>13.15</c:v>
                </c:pt>
                <c:pt idx="192">
                  <c:v>13.11</c:v>
                </c:pt>
                <c:pt idx="193">
                  <c:v>13.09</c:v>
                </c:pt>
                <c:pt idx="194">
                  <c:v>13.1</c:v>
                </c:pt>
                <c:pt idx="195">
                  <c:v>13.12</c:v>
                </c:pt>
                <c:pt idx="196">
                  <c:v>13.17</c:v>
                </c:pt>
                <c:pt idx="197">
                  <c:v>13.22</c:v>
                </c:pt>
                <c:pt idx="198">
                  <c:v>13.29</c:v>
                </c:pt>
                <c:pt idx="199">
                  <c:v>13.33</c:v>
                </c:pt>
                <c:pt idx="200">
                  <c:v>13.38</c:v>
                </c:pt>
                <c:pt idx="201">
                  <c:v>13.4</c:v>
                </c:pt>
                <c:pt idx="202">
                  <c:v>13.44</c:v>
                </c:pt>
                <c:pt idx="203">
                  <c:v>13.46</c:v>
                </c:pt>
                <c:pt idx="204">
                  <c:v>13.48</c:v>
                </c:pt>
                <c:pt idx="205">
                  <c:v>13.48</c:v>
                </c:pt>
                <c:pt idx="206">
                  <c:v>13.46</c:v>
                </c:pt>
                <c:pt idx="207">
                  <c:v>13.49</c:v>
                </c:pt>
                <c:pt idx="208">
                  <c:v>13.48</c:v>
                </c:pt>
                <c:pt idx="209">
                  <c:v>13.47</c:v>
                </c:pt>
                <c:pt idx="210">
                  <c:v>13.45</c:v>
                </c:pt>
                <c:pt idx="211">
                  <c:v>13.45</c:v>
                </c:pt>
                <c:pt idx="212">
                  <c:v>13.45</c:v>
                </c:pt>
                <c:pt idx="213">
                  <c:v>13.45</c:v>
                </c:pt>
                <c:pt idx="214">
                  <c:v>13.44</c:v>
                </c:pt>
                <c:pt idx="215">
                  <c:v>13.41</c:v>
                </c:pt>
                <c:pt idx="216">
                  <c:v>13.42</c:v>
                </c:pt>
                <c:pt idx="217">
                  <c:v>13.44</c:v>
                </c:pt>
                <c:pt idx="218">
                  <c:v>13.47</c:v>
                </c:pt>
                <c:pt idx="219">
                  <c:v>13.52</c:v>
                </c:pt>
                <c:pt idx="220">
                  <c:v>13.57</c:v>
                </c:pt>
                <c:pt idx="221">
                  <c:v>13.63</c:v>
                </c:pt>
                <c:pt idx="222">
                  <c:v>13.7</c:v>
                </c:pt>
                <c:pt idx="223">
                  <c:v>13.78</c:v>
                </c:pt>
                <c:pt idx="224">
                  <c:v>13.85</c:v>
                </c:pt>
                <c:pt idx="225">
                  <c:v>13.93</c:v>
                </c:pt>
                <c:pt idx="226">
                  <c:v>14.04</c:v>
                </c:pt>
                <c:pt idx="227">
                  <c:v>14.17</c:v>
                </c:pt>
                <c:pt idx="228">
                  <c:v>14.32</c:v>
                </c:pt>
                <c:pt idx="229">
                  <c:v>14.49</c:v>
                </c:pt>
                <c:pt idx="230">
                  <c:v>14.66</c:v>
                </c:pt>
                <c:pt idx="231">
                  <c:v>14.82</c:v>
                </c:pt>
                <c:pt idx="232">
                  <c:v>14.95</c:v>
                </c:pt>
                <c:pt idx="233">
                  <c:v>15.09</c:v>
                </c:pt>
                <c:pt idx="234">
                  <c:v>15.26</c:v>
                </c:pt>
                <c:pt idx="235">
                  <c:v>15.43</c:v>
                </c:pt>
                <c:pt idx="236">
                  <c:v>15.61</c:v>
                </c:pt>
                <c:pt idx="237">
                  <c:v>15.8</c:v>
                </c:pt>
                <c:pt idx="238">
                  <c:v>15.98</c:v>
                </c:pt>
                <c:pt idx="239">
                  <c:v>16.16</c:v>
                </c:pt>
                <c:pt idx="240">
                  <c:v>16.329999999999998</c:v>
                </c:pt>
                <c:pt idx="241">
                  <c:v>16.52</c:v>
                </c:pt>
                <c:pt idx="242">
                  <c:v>16.73</c:v>
                </c:pt>
                <c:pt idx="243">
                  <c:v>16.97</c:v>
                </c:pt>
                <c:pt idx="244">
                  <c:v>17.2</c:v>
                </c:pt>
                <c:pt idx="245">
                  <c:v>17.440000000000001</c:v>
                </c:pt>
                <c:pt idx="246">
                  <c:v>17.7</c:v>
                </c:pt>
                <c:pt idx="247">
                  <c:v>17.95</c:v>
                </c:pt>
                <c:pt idx="248">
                  <c:v>18.25</c:v>
                </c:pt>
                <c:pt idx="249">
                  <c:v>18.53</c:v>
                </c:pt>
                <c:pt idx="250">
                  <c:v>18.8</c:v>
                </c:pt>
                <c:pt idx="251">
                  <c:v>19.03</c:v>
                </c:pt>
                <c:pt idx="252">
                  <c:v>19.239999999999998</c:v>
                </c:pt>
                <c:pt idx="253">
                  <c:v>19.440000000000001</c:v>
                </c:pt>
                <c:pt idx="254">
                  <c:v>19.68</c:v>
                </c:pt>
                <c:pt idx="255">
                  <c:v>19.940000000000001</c:v>
                </c:pt>
                <c:pt idx="256">
                  <c:v>20.22</c:v>
                </c:pt>
                <c:pt idx="257">
                  <c:v>20.51</c:v>
                </c:pt>
                <c:pt idx="258">
                  <c:v>20.81</c:v>
                </c:pt>
                <c:pt idx="259">
                  <c:v>21.1</c:v>
                </c:pt>
                <c:pt idx="260">
                  <c:v>21.42</c:v>
                </c:pt>
                <c:pt idx="261">
                  <c:v>21.74</c:v>
                </c:pt>
                <c:pt idx="262">
                  <c:v>22.09</c:v>
                </c:pt>
                <c:pt idx="263">
                  <c:v>22.45</c:v>
                </c:pt>
                <c:pt idx="264">
                  <c:v>22.82</c:v>
                </c:pt>
                <c:pt idx="265">
                  <c:v>23.19</c:v>
                </c:pt>
                <c:pt idx="266">
                  <c:v>23.58</c:v>
                </c:pt>
                <c:pt idx="267">
                  <c:v>23.97</c:v>
                </c:pt>
                <c:pt idx="268">
                  <c:v>24.3</c:v>
                </c:pt>
                <c:pt idx="269">
                  <c:v>24.64</c:v>
                </c:pt>
                <c:pt idx="270">
                  <c:v>24.96</c:v>
                </c:pt>
                <c:pt idx="271">
                  <c:v>25.3</c:v>
                </c:pt>
                <c:pt idx="272">
                  <c:v>25.65</c:v>
                </c:pt>
                <c:pt idx="273">
                  <c:v>25.99</c:v>
                </c:pt>
                <c:pt idx="274">
                  <c:v>26.36</c:v>
                </c:pt>
                <c:pt idx="275">
                  <c:v>26.72</c:v>
                </c:pt>
                <c:pt idx="276">
                  <c:v>27.08</c:v>
                </c:pt>
                <c:pt idx="277">
                  <c:v>27.45</c:v>
                </c:pt>
                <c:pt idx="278">
                  <c:v>27.78</c:v>
                </c:pt>
                <c:pt idx="279">
                  <c:v>28.1</c:v>
                </c:pt>
                <c:pt idx="280">
                  <c:v>28.4</c:v>
                </c:pt>
                <c:pt idx="281">
                  <c:v>28.72</c:v>
                </c:pt>
                <c:pt idx="282">
                  <c:v>29.04</c:v>
                </c:pt>
                <c:pt idx="283">
                  <c:v>29.32</c:v>
                </c:pt>
                <c:pt idx="284">
                  <c:v>29.61</c:v>
                </c:pt>
                <c:pt idx="285">
                  <c:v>29.9</c:v>
                </c:pt>
                <c:pt idx="286">
                  <c:v>30.18</c:v>
                </c:pt>
                <c:pt idx="287">
                  <c:v>30.45</c:v>
                </c:pt>
                <c:pt idx="288">
                  <c:v>30.72</c:v>
                </c:pt>
                <c:pt idx="289">
                  <c:v>30.95</c:v>
                </c:pt>
                <c:pt idx="290">
                  <c:v>31.2</c:v>
                </c:pt>
                <c:pt idx="291">
                  <c:v>31.42</c:v>
                </c:pt>
                <c:pt idx="292">
                  <c:v>31.62</c:v>
                </c:pt>
                <c:pt idx="293">
                  <c:v>31.82</c:v>
                </c:pt>
                <c:pt idx="294">
                  <c:v>32.020000000000003</c:v>
                </c:pt>
                <c:pt idx="295">
                  <c:v>32.200000000000003</c:v>
                </c:pt>
                <c:pt idx="296">
                  <c:v>32.36</c:v>
                </c:pt>
                <c:pt idx="297">
                  <c:v>32.51</c:v>
                </c:pt>
                <c:pt idx="298">
                  <c:v>32.65</c:v>
                </c:pt>
                <c:pt idx="299">
                  <c:v>32.770000000000003</c:v>
                </c:pt>
                <c:pt idx="300">
                  <c:v>32.9</c:v>
                </c:pt>
                <c:pt idx="301">
                  <c:v>33.049999999999997</c:v>
                </c:pt>
                <c:pt idx="302">
                  <c:v>33.19</c:v>
                </c:pt>
                <c:pt idx="303">
                  <c:v>33.36</c:v>
                </c:pt>
                <c:pt idx="304">
                  <c:v>33.479999999999997</c:v>
                </c:pt>
                <c:pt idx="305">
                  <c:v>33.67</c:v>
                </c:pt>
                <c:pt idx="306">
                  <c:v>33.840000000000003</c:v>
                </c:pt>
                <c:pt idx="307">
                  <c:v>34.06</c:v>
                </c:pt>
                <c:pt idx="308">
                  <c:v>34.270000000000003</c:v>
                </c:pt>
                <c:pt idx="309">
                  <c:v>34.47</c:v>
                </c:pt>
                <c:pt idx="310">
                  <c:v>34.67</c:v>
                </c:pt>
                <c:pt idx="311">
                  <c:v>34.86</c:v>
                </c:pt>
                <c:pt idx="312">
                  <c:v>35.04</c:v>
                </c:pt>
                <c:pt idx="313">
                  <c:v>35.200000000000003</c:v>
                </c:pt>
                <c:pt idx="314">
                  <c:v>35.4</c:v>
                </c:pt>
                <c:pt idx="315">
                  <c:v>35.57</c:v>
                </c:pt>
                <c:pt idx="316">
                  <c:v>35.729999999999997</c:v>
                </c:pt>
                <c:pt idx="317">
                  <c:v>35.9</c:v>
                </c:pt>
                <c:pt idx="318">
                  <c:v>36.090000000000003</c:v>
                </c:pt>
                <c:pt idx="319">
                  <c:v>36.31</c:v>
                </c:pt>
                <c:pt idx="320">
                  <c:v>36.549999999999997</c:v>
                </c:pt>
                <c:pt idx="321">
                  <c:v>36.83</c:v>
                </c:pt>
                <c:pt idx="322">
                  <c:v>37.159999999999997</c:v>
                </c:pt>
                <c:pt idx="323">
                  <c:v>37.49</c:v>
                </c:pt>
                <c:pt idx="324">
                  <c:v>37.840000000000003</c:v>
                </c:pt>
                <c:pt idx="325">
                  <c:v>38.19</c:v>
                </c:pt>
                <c:pt idx="326">
                  <c:v>38.549999999999997</c:v>
                </c:pt>
                <c:pt idx="327">
                  <c:v>38.9</c:v>
                </c:pt>
                <c:pt idx="328">
                  <c:v>39.270000000000003</c:v>
                </c:pt>
                <c:pt idx="329">
                  <c:v>39.6</c:v>
                </c:pt>
                <c:pt idx="330">
                  <c:v>39.93</c:v>
                </c:pt>
                <c:pt idx="331">
                  <c:v>40.22</c:v>
                </c:pt>
                <c:pt idx="332">
                  <c:v>40.450000000000003</c:v>
                </c:pt>
                <c:pt idx="333">
                  <c:v>40.69</c:v>
                </c:pt>
                <c:pt idx="334">
                  <c:v>40.89</c:v>
                </c:pt>
                <c:pt idx="335">
                  <c:v>41.09</c:v>
                </c:pt>
                <c:pt idx="336">
                  <c:v>41.29</c:v>
                </c:pt>
                <c:pt idx="337">
                  <c:v>41.53</c:v>
                </c:pt>
                <c:pt idx="338">
                  <c:v>41.78</c:v>
                </c:pt>
                <c:pt idx="339">
                  <c:v>42.07</c:v>
                </c:pt>
                <c:pt idx="340">
                  <c:v>42.36</c:v>
                </c:pt>
                <c:pt idx="341">
                  <c:v>42.68</c:v>
                </c:pt>
                <c:pt idx="342">
                  <c:v>43.01</c:v>
                </c:pt>
                <c:pt idx="343">
                  <c:v>43.33</c:v>
                </c:pt>
                <c:pt idx="344">
                  <c:v>43.65</c:v>
                </c:pt>
                <c:pt idx="345">
                  <c:v>43.97</c:v>
                </c:pt>
                <c:pt idx="346">
                  <c:v>44.3</c:v>
                </c:pt>
                <c:pt idx="347">
                  <c:v>44.59</c:v>
                </c:pt>
                <c:pt idx="348">
                  <c:v>44.9</c:v>
                </c:pt>
                <c:pt idx="349">
                  <c:v>45.19</c:v>
                </c:pt>
                <c:pt idx="350">
                  <c:v>45.45</c:v>
                </c:pt>
                <c:pt idx="351">
                  <c:v>45.72</c:v>
                </c:pt>
                <c:pt idx="352">
                  <c:v>45.96</c:v>
                </c:pt>
                <c:pt idx="353">
                  <c:v>46.22</c:v>
                </c:pt>
                <c:pt idx="354">
                  <c:v>46.48</c:v>
                </c:pt>
                <c:pt idx="355">
                  <c:v>46.77</c:v>
                </c:pt>
                <c:pt idx="356">
                  <c:v>47.03</c:v>
                </c:pt>
                <c:pt idx="357">
                  <c:v>47.32</c:v>
                </c:pt>
                <c:pt idx="358">
                  <c:v>47.6</c:v>
                </c:pt>
                <c:pt idx="359">
                  <c:v>47.9</c:v>
                </c:pt>
                <c:pt idx="360">
                  <c:v>48.19</c:v>
                </c:pt>
                <c:pt idx="361">
                  <c:v>48.47</c:v>
                </c:pt>
                <c:pt idx="362">
                  <c:v>48.78</c:v>
                </c:pt>
                <c:pt idx="363">
                  <c:v>49.05</c:v>
                </c:pt>
                <c:pt idx="364">
                  <c:v>49.32</c:v>
                </c:pt>
                <c:pt idx="365">
                  <c:v>49.58</c:v>
                </c:pt>
                <c:pt idx="366">
                  <c:v>49.82</c:v>
                </c:pt>
                <c:pt idx="367">
                  <c:v>50.03</c:v>
                </c:pt>
                <c:pt idx="368">
                  <c:v>50.26</c:v>
                </c:pt>
                <c:pt idx="369">
                  <c:v>50.48</c:v>
                </c:pt>
                <c:pt idx="370">
                  <c:v>50.73</c:v>
                </c:pt>
                <c:pt idx="371">
                  <c:v>50.94</c:v>
                </c:pt>
                <c:pt idx="372">
                  <c:v>51.16</c:v>
                </c:pt>
                <c:pt idx="373">
                  <c:v>51.39</c:v>
                </c:pt>
                <c:pt idx="374">
                  <c:v>51.62</c:v>
                </c:pt>
                <c:pt idx="375">
                  <c:v>51.82</c:v>
                </c:pt>
                <c:pt idx="376">
                  <c:v>52.04</c:v>
                </c:pt>
                <c:pt idx="377">
                  <c:v>52.25</c:v>
                </c:pt>
                <c:pt idx="378">
                  <c:v>52.42</c:v>
                </c:pt>
                <c:pt idx="379">
                  <c:v>52.56</c:v>
                </c:pt>
                <c:pt idx="380">
                  <c:v>52.73</c:v>
                </c:pt>
                <c:pt idx="381">
                  <c:v>52.87</c:v>
                </c:pt>
                <c:pt idx="382">
                  <c:v>53.01</c:v>
                </c:pt>
                <c:pt idx="383">
                  <c:v>53.14</c:v>
                </c:pt>
                <c:pt idx="384">
                  <c:v>53.27</c:v>
                </c:pt>
                <c:pt idx="385">
                  <c:v>53.37</c:v>
                </c:pt>
                <c:pt idx="386">
                  <c:v>53.46</c:v>
                </c:pt>
                <c:pt idx="387">
                  <c:v>53.56</c:v>
                </c:pt>
                <c:pt idx="388">
                  <c:v>53.65</c:v>
                </c:pt>
                <c:pt idx="389">
                  <c:v>53.74</c:v>
                </c:pt>
                <c:pt idx="390">
                  <c:v>53.85</c:v>
                </c:pt>
                <c:pt idx="391">
                  <c:v>53.97</c:v>
                </c:pt>
                <c:pt idx="392">
                  <c:v>54.07</c:v>
                </c:pt>
                <c:pt idx="393">
                  <c:v>54.2</c:v>
                </c:pt>
                <c:pt idx="394">
                  <c:v>54.33</c:v>
                </c:pt>
                <c:pt idx="395">
                  <c:v>54.47</c:v>
                </c:pt>
                <c:pt idx="396">
                  <c:v>54.63</c:v>
                </c:pt>
                <c:pt idx="397">
                  <c:v>54.8</c:v>
                </c:pt>
                <c:pt idx="398">
                  <c:v>54.99</c:v>
                </c:pt>
                <c:pt idx="399">
                  <c:v>55.21</c:v>
                </c:pt>
                <c:pt idx="400">
                  <c:v>55.44</c:v>
                </c:pt>
                <c:pt idx="401">
                  <c:v>55.67</c:v>
                </c:pt>
                <c:pt idx="402">
                  <c:v>55.9</c:v>
                </c:pt>
                <c:pt idx="403">
                  <c:v>56.12</c:v>
                </c:pt>
                <c:pt idx="404">
                  <c:v>56.37</c:v>
                </c:pt>
                <c:pt idx="405">
                  <c:v>56.62</c:v>
                </c:pt>
                <c:pt idx="406">
                  <c:v>56.87</c:v>
                </c:pt>
                <c:pt idx="407">
                  <c:v>57.14</c:v>
                </c:pt>
                <c:pt idx="408">
                  <c:v>57.43</c:v>
                </c:pt>
                <c:pt idx="409">
                  <c:v>57.76</c:v>
                </c:pt>
                <c:pt idx="410">
                  <c:v>58.13</c:v>
                </c:pt>
                <c:pt idx="411">
                  <c:v>58.48</c:v>
                </c:pt>
                <c:pt idx="412">
                  <c:v>58.78</c:v>
                </c:pt>
                <c:pt idx="413">
                  <c:v>59</c:v>
                </c:pt>
                <c:pt idx="414">
                  <c:v>59.1</c:v>
                </c:pt>
                <c:pt idx="415">
                  <c:v>59.14</c:v>
                </c:pt>
                <c:pt idx="416">
                  <c:v>59.12</c:v>
                </c:pt>
                <c:pt idx="417">
                  <c:v>59.11</c:v>
                </c:pt>
                <c:pt idx="418">
                  <c:v>59.09</c:v>
                </c:pt>
                <c:pt idx="419">
                  <c:v>59.08</c:v>
                </c:pt>
                <c:pt idx="420">
                  <c:v>59.09</c:v>
                </c:pt>
                <c:pt idx="421">
                  <c:v>59.1</c:v>
                </c:pt>
                <c:pt idx="422">
                  <c:v>59.11</c:v>
                </c:pt>
                <c:pt idx="423">
                  <c:v>59.14</c:v>
                </c:pt>
                <c:pt idx="424">
                  <c:v>59.18</c:v>
                </c:pt>
                <c:pt idx="425">
                  <c:v>59.23</c:v>
                </c:pt>
                <c:pt idx="426">
                  <c:v>59.31</c:v>
                </c:pt>
                <c:pt idx="427">
                  <c:v>59.41</c:v>
                </c:pt>
                <c:pt idx="428">
                  <c:v>59.54</c:v>
                </c:pt>
                <c:pt idx="429">
                  <c:v>59.67</c:v>
                </c:pt>
                <c:pt idx="430">
                  <c:v>59.82</c:v>
                </c:pt>
                <c:pt idx="431">
                  <c:v>59.98</c:v>
                </c:pt>
                <c:pt idx="432">
                  <c:v>60.14</c:v>
                </c:pt>
                <c:pt idx="433">
                  <c:v>60.29</c:v>
                </c:pt>
                <c:pt idx="434">
                  <c:v>60.46</c:v>
                </c:pt>
                <c:pt idx="435">
                  <c:v>60.61</c:v>
                </c:pt>
                <c:pt idx="436">
                  <c:v>60.79</c:v>
                </c:pt>
                <c:pt idx="437">
                  <c:v>60.95</c:v>
                </c:pt>
                <c:pt idx="438">
                  <c:v>61.08</c:v>
                </c:pt>
                <c:pt idx="439">
                  <c:v>61.23</c:v>
                </c:pt>
                <c:pt idx="440">
                  <c:v>61.35</c:v>
                </c:pt>
                <c:pt idx="441">
                  <c:v>61.45</c:v>
                </c:pt>
                <c:pt idx="442">
                  <c:v>61.57</c:v>
                </c:pt>
                <c:pt idx="443">
                  <c:v>61.68</c:v>
                </c:pt>
                <c:pt idx="444">
                  <c:v>61.77</c:v>
                </c:pt>
                <c:pt idx="445">
                  <c:v>61.86</c:v>
                </c:pt>
                <c:pt idx="446">
                  <c:v>61.95</c:v>
                </c:pt>
                <c:pt idx="447">
                  <c:v>62.04</c:v>
                </c:pt>
                <c:pt idx="448">
                  <c:v>62.13</c:v>
                </c:pt>
                <c:pt idx="449">
                  <c:v>62.2</c:v>
                </c:pt>
                <c:pt idx="450">
                  <c:v>62.3</c:v>
                </c:pt>
                <c:pt idx="451">
                  <c:v>62.37</c:v>
                </c:pt>
                <c:pt idx="452">
                  <c:v>62.47</c:v>
                </c:pt>
                <c:pt idx="453">
                  <c:v>62.58</c:v>
                </c:pt>
                <c:pt idx="454">
                  <c:v>62.67</c:v>
                </c:pt>
                <c:pt idx="455">
                  <c:v>62.76</c:v>
                </c:pt>
                <c:pt idx="456">
                  <c:v>62.86</c:v>
                </c:pt>
                <c:pt idx="457">
                  <c:v>62.95</c:v>
                </c:pt>
                <c:pt idx="458">
                  <c:v>63.05</c:v>
                </c:pt>
                <c:pt idx="459">
                  <c:v>63.14</c:v>
                </c:pt>
                <c:pt idx="460">
                  <c:v>63.23</c:v>
                </c:pt>
                <c:pt idx="461">
                  <c:v>63.32</c:v>
                </c:pt>
                <c:pt idx="462">
                  <c:v>63.41</c:v>
                </c:pt>
                <c:pt idx="463">
                  <c:v>63.48</c:v>
                </c:pt>
                <c:pt idx="464">
                  <c:v>63.56</c:v>
                </c:pt>
                <c:pt idx="465">
                  <c:v>63.67</c:v>
                </c:pt>
                <c:pt idx="466">
                  <c:v>63.8</c:v>
                </c:pt>
                <c:pt idx="467">
                  <c:v>63.92</c:v>
                </c:pt>
                <c:pt idx="468">
                  <c:v>64.02</c:v>
                </c:pt>
                <c:pt idx="469">
                  <c:v>64.14</c:v>
                </c:pt>
                <c:pt idx="470">
                  <c:v>64.239999999999995</c:v>
                </c:pt>
                <c:pt idx="471">
                  <c:v>64.459999999999994</c:v>
                </c:pt>
                <c:pt idx="472">
                  <c:v>64.599999999999994</c:v>
                </c:pt>
                <c:pt idx="473">
                  <c:v>64.73</c:v>
                </c:pt>
                <c:pt idx="474">
                  <c:v>64.83</c:v>
                </c:pt>
                <c:pt idx="475">
                  <c:v>64.91</c:v>
                </c:pt>
                <c:pt idx="476">
                  <c:v>64.97</c:v>
                </c:pt>
                <c:pt idx="477">
                  <c:v>65.010000000000005</c:v>
                </c:pt>
                <c:pt idx="478">
                  <c:v>65.040000000000006</c:v>
                </c:pt>
                <c:pt idx="479">
                  <c:v>65.06</c:v>
                </c:pt>
                <c:pt idx="480">
                  <c:v>65.08</c:v>
                </c:pt>
                <c:pt idx="481">
                  <c:v>65.11</c:v>
                </c:pt>
                <c:pt idx="482">
                  <c:v>65.11</c:v>
                </c:pt>
                <c:pt idx="483">
                  <c:v>65.11</c:v>
                </c:pt>
                <c:pt idx="484">
                  <c:v>65.12</c:v>
                </c:pt>
                <c:pt idx="485">
                  <c:v>65.13</c:v>
                </c:pt>
                <c:pt idx="486">
                  <c:v>65.150000000000006</c:v>
                </c:pt>
                <c:pt idx="487">
                  <c:v>65.22</c:v>
                </c:pt>
                <c:pt idx="488">
                  <c:v>65.319999999999993</c:v>
                </c:pt>
                <c:pt idx="489">
                  <c:v>65.47</c:v>
                </c:pt>
                <c:pt idx="490">
                  <c:v>65.61</c:v>
                </c:pt>
                <c:pt idx="491">
                  <c:v>65.760000000000005</c:v>
                </c:pt>
                <c:pt idx="492">
                  <c:v>65.900000000000006</c:v>
                </c:pt>
                <c:pt idx="493">
                  <c:v>66.05</c:v>
                </c:pt>
                <c:pt idx="494">
                  <c:v>66.180000000000007</c:v>
                </c:pt>
                <c:pt idx="495">
                  <c:v>66.319999999999993</c:v>
                </c:pt>
                <c:pt idx="496">
                  <c:v>66.44</c:v>
                </c:pt>
                <c:pt idx="497">
                  <c:v>66.569999999999993</c:v>
                </c:pt>
                <c:pt idx="498">
                  <c:v>66.66</c:v>
                </c:pt>
                <c:pt idx="499">
                  <c:v>66.77</c:v>
                </c:pt>
                <c:pt idx="500">
                  <c:v>66.86</c:v>
                </c:pt>
                <c:pt idx="501">
                  <c:v>66.94</c:v>
                </c:pt>
                <c:pt idx="502">
                  <c:v>66.989999999999995</c:v>
                </c:pt>
                <c:pt idx="503">
                  <c:v>67.03</c:v>
                </c:pt>
                <c:pt idx="504">
                  <c:v>67.069999999999993</c:v>
                </c:pt>
                <c:pt idx="505">
                  <c:v>67.08</c:v>
                </c:pt>
                <c:pt idx="506">
                  <c:v>67.09</c:v>
                </c:pt>
                <c:pt idx="507">
                  <c:v>67.11</c:v>
                </c:pt>
                <c:pt idx="508">
                  <c:v>67.12</c:v>
                </c:pt>
                <c:pt idx="509">
                  <c:v>67.12</c:v>
                </c:pt>
                <c:pt idx="510">
                  <c:v>67.14</c:v>
                </c:pt>
                <c:pt idx="511">
                  <c:v>67.17</c:v>
                </c:pt>
                <c:pt idx="512">
                  <c:v>67.22</c:v>
                </c:pt>
                <c:pt idx="513">
                  <c:v>67.28</c:v>
                </c:pt>
                <c:pt idx="514">
                  <c:v>67.36</c:v>
                </c:pt>
                <c:pt idx="515">
                  <c:v>67.45</c:v>
                </c:pt>
                <c:pt idx="516">
                  <c:v>67.55</c:v>
                </c:pt>
                <c:pt idx="517">
                  <c:v>67.650000000000006</c:v>
                </c:pt>
                <c:pt idx="518">
                  <c:v>67.790000000000006</c:v>
                </c:pt>
                <c:pt idx="519">
                  <c:v>67.91</c:v>
                </c:pt>
                <c:pt idx="520">
                  <c:v>68.03</c:v>
                </c:pt>
                <c:pt idx="521">
                  <c:v>68.13</c:v>
                </c:pt>
                <c:pt idx="522">
                  <c:v>68.209999999999994</c:v>
                </c:pt>
                <c:pt idx="523">
                  <c:v>68.260000000000005</c:v>
                </c:pt>
                <c:pt idx="524">
                  <c:v>68.3</c:v>
                </c:pt>
                <c:pt idx="525">
                  <c:v>68.3</c:v>
                </c:pt>
                <c:pt idx="526">
                  <c:v>68.28</c:v>
                </c:pt>
                <c:pt idx="527">
                  <c:v>68.27</c:v>
                </c:pt>
                <c:pt idx="528">
                  <c:v>68.27</c:v>
                </c:pt>
                <c:pt idx="529">
                  <c:v>68.290000000000006</c:v>
                </c:pt>
                <c:pt idx="530">
                  <c:v>68.31</c:v>
                </c:pt>
                <c:pt idx="531">
                  <c:v>68.34</c:v>
                </c:pt>
                <c:pt idx="532">
                  <c:v>68.38</c:v>
                </c:pt>
                <c:pt idx="533">
                  <c:v>68.430000000000007</c:v>
                </c:pt>
                <c:pt idx="534">
                  <c:v>68.489999999999995</c:v>
                </c:pt>
                <c:pt idx="535">
                  <c:v>68.569999999999993</c:v>
                </c:pt>
                <c:pt idx="536">
                  <c:v>68.64</c:v>
                </c:pt>
                <c:pt idx="537">
                  <c:v>68.7</c:v>
                </c:pt>
                <c:pt idx="538">
                  <c:v>68.75</c:v>
                </c:pt>
                <c:pt idx="539">
                  <c:v>68.77</c:v>
                </c:pt>
                <c:pt idx="540">
                  <c:v>68.790000000000006</c:v>
                </c:pt>
                <c:pt idx="541">
                  <c:v>68.819999999999993</c:v>
                </c:pt>
                <c:pt idx="542">
                  <c:v>68.83</c:v>
                </c:pt>
                <c:pt idx="543">
                  <c:v>68.86</c:v>
                </c:pt>
                <c:pt idx="544">
                  <c:v>68.89</c:v>
                </c:pt>
                <c:pt idx="545">
                  <c:v>68.94</c:v>
                </c:pt>
                <c:pt idx="546">
                  <c:v>68.97</c:v>
                </c:pt>
                <c:pt idx="547">
                  <c:v>69</c:v>
                </c:pt>
                <c:pt idx="548">
                  <c:v>69.02</c:v>
                </c:pt>
                <c:pt idx="549">
                  <c:v>69.040000000000006</c:v>
                </c:pt>
                <c:pt idx="550">
                  <c:v>69.06</c:v>
                </c:pt>
                <c:pt idx="551">
                  <c:v>69.09</c:v>
                </c:pt>
                <c:pt idx="552">
                  <c:v>69.13</c:v>
                </c:pt>
                <c:pt idx="553">
                  <c:v>69.180000000000007</c:v>
                </c:pt>
                <c:pt idx="554">
                  <c:v>69.23</c:v>
                </c:pt>
                <c:pt idx="555">
                  <c:v>69.28</c:v>
                </c:pt>
                <c:pt idx="556">
                  <c:v>69.349999999999994</c:v>
                </c:pt>
                <c:pt idx="557">
                  <c:v>69.42</c:v>
                </c:pt>
                <c:pt idx="558">
                  <c:v>69.48</c:v>
                </c:pt>
                <c:pt idx="559">
                  <c:v>69.540000000000006</c:v>
                </c:pt>
                <c:pt idx="560">
                  <c:v>69.599999999999994</c:v>
                </c:pt>
                <c:pt idx="561">
                  <c:v>69.66</c:v>
                </c:pt>
                <c:pt idx="562">
                  <c:v>69.73</c:v>
                </c:pt>
                <c:pt idx="563">
                  <c:v>69.790000000000006</c:v>
                </c:pt>
                <c:pt idx="564">
                  <c:v>69.84</c:v>
                </c:pt>
                <c:pt idx="565">
                  <c:v>69.89</c:v>
                </c:pt>
                <c:pt idx="566">
                  <c:v>69.930000000000007</c:v>
                </c:pt>
                <c:pt idx="567">
                  <c:v>69.95</c:v>
                </c:pt>
                <c:pt idx="568">
                  <c:v>69.97</c:v>
                </c:pt>
                <c:pt idx="569">
                  <c:v>69.98</c:v>
                </c:pt>
                <c:pt idx="570">
                  <c:v>69.97</c:v>
                </c:pt>
                <c:pt idx="571">
                  <c:v>69.97</c:v>
                </c:pt>
                <c:pt idx="572">
                  <c:v>69.95</c:v>
                </c:pt>
                <c:pt idx="573">
                  <c:v>69.94</c:v>
                </c:pt>
                <c:pt idx="574">
                  <c:v>69.92</c:v>
                </c:pt>
                <c:pt idx="575">
                  <c:v>69.900000000000006</c:v>
                </c:pt>
                <c:pt idx="576">
                  <c:v>69.89</c:v>
                </c:pt>
                <c:pt idx="577">
                  <c:v>69.88</c:v>
                </c:pt>
                <c:pt idx="578">
                  <c:v>69.88</c:v>
                </c:pt>
                <c:pt idx="579">
                  <c:v>69.87</c:v>
                </c:pt>
                <c:pt idx="580">
                  <c:v>69.86</c:v>
                </c:pt>
                <c:pt idx="581">
                  <c:v>69.849999999999994</c:v>
                </c:pt>
                <c:pt idx="582">
                  <c:v>69.86</c:v>
                </c:pt>
                <c:pt idx="583">
                  <c:v>69.86</c:v>
                </c:pt>
                <c:pt idx="584">
                  <c:v>69.849999999999994</c:v>
                </c:pt>
                <c:pt idx="585">
                  <c:v>69.849999999999994</c:v>
                </c:pt>
                <c:pt idx="586">
                  <c:v>69.86</c:v>
                </c:pt>
                <c:pt idx="587">
                  <c:v>69.86</c:v>
                </c:pt>
                <c:pt idx="588">
                  <c:v>69.87</c:v>
                </c:pt>
                <c:pt idx="589">
                  <c:v>69.900000000000006</c:v>
                </c:pt>
                <c:pt idx="590">
                  <c:v>69.92</c:v>
                </c:pt>
                <c:pt idx="591">
                  <c:v>69.94</c:v>
                </c:pt>
                <c:pt idx="592">
                  <c:v>69.989999999999995</c:v>
                </c:pt>
                <c:pt idx="593">
                  <c:v>70.02</c:v>
                </c:pt>
                <c:pt idx="594">
                  <c:v>70.06</c:v>
                </c:pt>
                <c:pt idx="595">
                  <c:v>70.099999999999994</c:v>
                </c:pt>
                <c:pt idx="596">
                  <c:v>70.14</c:v>
                </c:pt>
                <c:pt idx="597">
                  <c:v>70.17</c:v>
                </c:pt>
                <c:pt idx="598">
                  <c:v>70.2</c:v>
                </c:pt>
                <c:pt idx="599">
                  <c:v>70.23</c:v>
                </c:pt>
                <c:pt idx="600">
                  <c:v>70.28</c:v>
                </c:pt>
                <c:pt idx="601">
                  <c:v>70.319999999999993</c:v>
                </c:pt>
                <c:pt idx="602">
                  <c:v>70.349999999999994</c:v>
                </c:pt>
                <c:pt idx="603">
                  <c:v>70.349999999999994</c:v>
                </c:pt>
                <c:pt idx="604">
                  <c:v>70.349999999999994</c:v>
                </c:pt>
                <c:pt idx="605">
                  <c:v>70.36</c:v>
                </c:pt>
                <c:pt idx="606">
                  <c:v>70.38</c:v>
                </c:pt>
                <c:pt idx="607">
                  <c:v>70.37</c:v>
                </c:pt>
                <c:pt idx="608">
                  <c:v>70.38</c:v>
                </c:pt>
                <c:pt idx="609">
                  <c:v>70.37</c:v>
                </c:pt>
                <c:pt idx="610">
                  <c:v>70.349999999999994</c:v>
                </c:pt>
                <c:pt idx="611">
                  <c:v>70.33</c:v>
                </c:pt>
                <c:pt idx="612">
                  <c:v>70.33</c:v>
                </c:pt>
                <c:pt idx="613">
                  <c:v>70.319999999999993</c:v>
                </c:pt>
                <c:pt idx="614">
                  <c:v>70.319999999999993</c:v>
                </c:pt>
                <c:pt idx="615">
                  <c:v>70.31</c:v>
                </c:pt>
                <c:pt idx="616">
                  <c:v>70.31</c:v>
                </c:pt>
                <c:pt idx="617">
                  <c:v>70.319999999999993</c:v>
                </c:pt>
                <c:pt idx="618">
                  <c:v>70.33</c:v>
                </c:pt>
                <c:pt idx="619">
                  <c:v>70.34</c:v>
                </c:pt>
                <c:pt idx="620">
                  <c:v>70.34</c:v>
                </c:pt>
                <c:pt idx="621">
                  <c:v>70.349999999999994</c:v>
                </c:pt>
                <c:pt idx="622">
                  <c:v>70.349999999999994</c:v>
                </c:pt>
                <c:pt idx="623">
                  <c:v>70.34</c:v>
                </c:pt>
                <c:pt idx="624">
                  <c:v>70.33</c:v>
                </c:pt>
                <c:pt idx="625">
                  <c:v>70.33</c:v>
                </c:pt>
                <c:pt idx="626">
                  <c:v>70.34</c:v>
                </c:pt>
                <c:pt idx="627">
                  <c:v>70.36</c:v>
                </c:pt>
                <c:pt idx="628">
                  <c:v>70.37</c:v>
                </c:pt>
                <c:pt idx="629">
                  <c:v>70.38</c:v>
                </c:pt>
                <c:pt idx="630">
                  <c:v>70.39</c:v>
                </c:pt>
                <c:pt idx="631">
                  <c:v>70.41</c:v>
                </c:pt>
                <c:pt idx="632">
                  <c:v>70.45</c:v>
                </c:pt>
                <c:pt idx="633">
                  <c:v>70.48</c:v>
                </c:pt>
                <c:pt idx="634">
                  <c:v>70.5</c:v>
                </c:pt>
                <c:pt idx="635">
                  <c:v>70.53</c:v>
                </c:pt>
                <c:pt idx="636">
                  <c:v>70.540000000000006</c:v>
                </c:pt>
                <c:pt idx="637">
                  <c:v>70.56</c:v>
                </c:pt>
                <c:pt idx="638">
                  <c:v>70.56</c:v>
                </c:pt>
                <c:pt idx="639">
                  <c:v>70.569999999999993</c:v>
                </c:pt>
                <c:pt idx="640">
                  <c:v>70.58</c:v>
                </c:pt>
                <c:pt idx="641">
                  <c:v>70.599999999999994</c:v>
                </c:pt>
                <c:pt idx="642">
                  <c:v>70.61</c:v>
                </c:pt>
                <c:pt idx="643">
                  <c:v>70.61</c:v>
                </c:pt>
                <c:pt idx="644">
                  <c:v>70.62</c:v>
                </c:pt>
                <c:pt idx="645">
                  <c:v>70.61</c:v>
                </c:pt>
                <c:pt idx="646">
                  <c:v>70.61</c:v>
                </c:pt>
                <c:pt idx="647">
                  <c:v>70.58</c:v>
                </c:pt>
                <c:pt idx="648">
                  <c:v>70.56</c:v>
                </c:pt>
                <c:pt idx="649">
                  <c:v>70.540000000000006</c:v>
                </c:pt>
                <c:pt idx="650">
                  <c:v>70.52</c:v>
                </c:pt>
                <c:pt idx="651">
                  <c:v>70.5</c:v>
                </c:pt>
                <c:pt idx="652">
                  <c:v>70.48</c:v>
                </c:pt>
                <c:pt idx="653">
                  <c:v>70.48</c:v>
                </c:pt>
                <c:pt idx="654">
                  <c:v>70.48</c:v>
                </c:pt>
                <c:pt idx="655">
                  <c:v>70.47</c:v>
                </c:pt>
                <c:pt idx="656">
                  <c:v>70.48</c:v>
                </c:pt>
                <c:pt idx="657">
                  <c:v>70.510000000000005</c:v>
                </c:pt>
                <c:pt idx="658">
                  <c:v>70.52</c:v>
                </c:pt>
                <c:pt idx="659">
                  <c:v>70.55</c:v>
                </c:pt>
                <c:pt idx="660">
                  <c:v>70.569999999999993</c:v>
                </c:pt>
                <c:pt idx="661">
                  <c:v>70.58</c:v>
                </c:pt>
                <c:pt idx="662">
                  <c:v>70.599999999999994</c:v>
                </c:pt>
                <c:pt idx="663">
                  <c:v>70.62</c:v>
                </c:pt>
                <c:pt idx="664">
                  <c:v>70.64</c:v>
                </c:pt>
                <c:pt idx="665">
                  <c:v>70.66</c:v>
                </c:pt>
                <c:pt idx="666">
                  <c:v>70.680000000000007</c:v>
                </c:pt>
                <c:pt idx="667">
                  <c:v>70.709999999999994</c:v>
                </c:pt>
                <c:pt idx="668">
                  <c:v>70.709999999999994</c:v>
                </c:pt>
                <c:pt idx="669">
                  <c:v>70.739999999999995</c:v>
                </c:pt>
                <c:pt idx="670">
                  <c:v>70.739999999999995</c:v>
                </c:pt>
                <c:pt idx="671">
                  <c:v>70.75</c:v>
                </c:pt>
                <c:pt idx="672">
                  <c:v>70.760000000000005</c:v>
                </c:pt>
                <c:pt idx="673">
                  <c:v>70.78</c:v>
                </c:pt>
                <c:pt idx="674">
                  <c:v>70.819999999999993</c:v>
                </c:pt>
                <c:pt idx="675">
                  <c:v>70.849999999999994</c:v>
                </c:pt>
                <c:pt idx="676">
                  <c:v>70.89</c:v>
                </c:pt>
                <c:pt idx="677">
                  <c:v>70.930000000000007</c:v>
                </c:pt>
                <c:pt idx="678">
                  <c:v>70.959999999999994</c:v>
                </c:pt>
                <c:pt idx="679">
                  <c:v>70.989999999999995</c:v>
                </c:pt>
                <c:pt idx="680">
                  <c:v>71.02</c:v>
                </c:pt>
                <c:pt idx="681">
                  <c:v>71.05</c:v>
                </c:pt>
                <c:pt idx="682">
                  <c:v>71.09</c:v>
                </c:pt>
                <c:pt idx="683">
                  <c:v>71.12</c:v>
                </c:pt>
                <c:pt idx="684">
                  <c:v>71.16</c:v>
                </c:pt>
                <c:pt idx="685">
                  <c:v>71.2</c:v>
                </c:pt>
                <c:pt idx="686">
                  <c:v>71.23</c:v>
                </c:pt>
                <c:pt idx="687">
                  <c:v>71.25</c:v>
                </c:pt>
                <c:pt idx="688">
                  <c:v>71.28</c:v>
                </c:pt>
                <c:pt idx="689">
                  <c:v>71.319999999999993</c:v>
                </c:pt>
                <c:pt idx="690">
                  <c:v>71.38</c:v>
                </c:pt>
                <c:pt idx="691">
                  <c:v>71.430000000000007</c:v>
                </c:pt>
                <c:pt idx="692">
                  <c:v>71.459999999999994</c:v>
                </c:pt>
                <c:pt idx="693">
                  <c:v>71.489999999999995</c:v>
                </c:pt>
                <c:pt idx="694">
                  <c:v>71.53</c:v>
                </c:pt>
                <c:pt idx="695">
                  <c:v>71.55</c:v>
                </c:pt>
                <c:pt idx="696">
                  <c:v>71.59</c:v>
                </c:pt>
                <c:pt idx="697">
                  <c:v>71.62</c:v>
                </c:pt>
                <c:pt idx="698">
                  <c:v>71.650000000000006</c:v>
                </c:pt>
                <c:pt idx="699">
                  <c:v>71.67</c:v>
                </c:pt>
                <c:pt idx="700">
                  <c:v>71.680000000000007</c:v>
                </c:pt>
                <c:pt idx="701">
                  <c:v>71.67</c:v>
                </c:pt>
                <c:pt idx="702">
                  <c:v>71.66</c:v>
                </c:pt>
                <c:pt idx="703">
                  <c:v>71.650000000000006</c:v>
                </c:pt>
                <c:pt idx="704">
                  <c:v>71.650000000000006</c:v>
                </c:pt>
                <c:pt idx="705">
                  <c:v>71.66</c:v>
                </c:pt>
                <c:pt idx="706">
                  <c:v>71.67</c:v>
                </c:pt>
                <c:pt idx="707">
                  <c:v>71.680000000000007</c:v>
                </c:pt>
                <c:pt idx="708">
                  <c:v>71.69</c:v>
                </c:pt>
                <c:pt idx="709">
                  <c:v>71.69</c:v>
                </c:pt>
                <c:pt idx="710">
                  <c:v>71.69</c:v>
                </c:pt>
                <c:pt idx="711">
                  <c:v>71.680000000000007</c:v>
                </c:pt>
                <c:pt idx="712">
                  <c:v>71.69</c:v>
                </c:pt>
                <c:pt idx="713">
                  <c:v>71.69</c:v>
                </c:pt>
                <c:pt idx="714">
                  <c:v>71.680000000000007</c:v>
                </c:pt>
                <c:pt idx="715">
                  <c:v>71.680000000000007</c:v>
                </c:pt>
                <c:pt idx="716">
                  <c:v>71.680000000000007</c:v>
                </c:pt>
                <c:pt idx="717">
                  <c:v>71.680000000000007</c:v>
                </c:pt>
                <c:pt idx="718">
                  <c:v>71.67</c:v>
                </c:pt>
                <c:pt idx="719">
                  <c:v>71.67</c:v>
                </c:pt>
                <c:pt idx="720">
                  <c:v>71.67</c:v>
                </c:pt>
                <c:pt idx="721">
                  <c:v>71.66</c:v>
                </c:pt>
                <c:pt idx="722">
                  <c:v>71.66</c:v>
                </c:pt>
                <c:pt idx="723">
                  <c:v>71.66</c:v>
                </c:pt>
                <c:pt idx="724">
                  <c:v>71.650000000000006</c:v>
                </c:pt>
                <c:pt idx="725">
                  <c:v>71.67</c:v>
                </c:pt>
                <c:pt idx="726">
                  <c:v>71.680000000000007</c:v>
                </c:pt>
                <c:pt idx="727">
                  <c:v>71.7</c:v>
                </c:pt>
                <c:pt idx="728">
                  <c:v>71.72</c:v>
                </c:pt>
                <c:pt idx="729">
                  <c:v>71.75</c:v>
                </c:pt>
                <c:pt idx="730">
                  <c:v>71.77</c:v>
                </c:pt>
                <c:pt idx="731">
                  <c:v>71.78</c:v>
                </c:pt>
                <c:pt idx="732">
                  <c:v>71.77</c:v>
                </c:pt>
                <c:pt idx="733">
                  <c:v>71.760000000000005</c:v>
                </c:pt>
                <c:pt idx="734">
                  <c:v>71.72</c:v>
                </c:pt>
                <c:pt idx="735">
                  <c:v>71.7</c:v>
                </c:pt>
                <c:pt idx="736">
                  <c:v>71.67</c:v>
                </c:pt>
                <c:pt idx="737">
                  <c:v>71.64</c:v>
                </c:pt>
                <c:pt idx="738">
                  <c:v>71.63</c:v>
                </c:pt>
                <c:pt idx="739">
                  <c:v>71.62</c:v>
                </c:pt>
                <c:pt idx="740">
                  <c:v>71.64</c:v>
                </c:pt>
                <c:pt idx="741">
                  <c:v>71.66</c:v>
                </c:pt>
                <c:pt idx="742">
                  <c:v>71.69</c:v>
                </c:pt>
                <c:pt idx="743">
                  <c:v>71.73</c:v>
                </c:pt>
                <c:pt idx="744">
                  <c:v>71.760000000000005</c:v>
                </c:pt>
                <c:pt idx="745">
                  <c:v>71.819999999999993</c:v>
                </c:pt>
                <c:pt idx="746">
                  <c:v>71.849999999999994</c:v>
                </c:pt>
                <c:pt idx="747">
                  <c:v>71.89</c:v>
                </c:pt>
                <c:pt idx="748">
                  <c:v>71.92</c:v>
                </c:pt>
                <c:pt idx="749">
                  <c:v>71.95</c:v>
                </c:pt>
                <c:pt idx="750">
                  <c:v>71.98</c:v>
                </c:pt>
                <c:pt idx="751">
                  <c:v>72.010000000000005</c:v>
                </c:pt>
                <c:pt idx="752">
                  <c:v>72.05</c:v>
                </c:pt>
                <c:pt idx="753">
                  <c:v>72.08</c:v>
                </c:pt>
                <c:pt idx="754">
                  <c:v>72.099999999999994</c:v>
                </c:pt>
                <c:pt idx="755">
                  <c:v>72.14</c:v>
                </c:pt>
                <c:pt idx="756">
                  <c:v>72.16</c:v>
                </c:pt>
                <c:pt idx="757">
                  <c:v>72.180000000000007</c:v>
                </c:pt>
                <c:pt idx="758">
                  <c:v>72.2</c:v>
                </c:pt>
                <c:pt idx="759">
                  <c:v>72.22</c:v>
                </c:pt>
                <c:pt idx="760">
                  <c:v>72.25</c:v>
                </c:pt>
                <c:pt idx="761">
                  <c:v>72.27</c:v>
                </c:pt>
                <c:pt idx="762">
                  <c:v>72.28</c:v>
                </c:pt>
                <c:pt idx="763">
                  <c:v>72.290000000000006</c:v>
                </c:pt>
                <c:pt idx="764">
                  <c:v>72.290000000000006</c:v>
                </c:pt>
                <c:pt idx="765">
                  <c:v>72.3</c:v>
                </c:pt>
                <c:pt idx="766">
                  <c:v>72.31</c:v>
                </c:pt>
                <c:pt idx="767">
                  <c:v>72.319999999999993</c:v>
                </c:pt>
                <c:pt idx="768">
                  <c:v>72.31</c:v>
                </c:pt>
                <c:pt idx="769">
                  <c:v>72.28</c:v>
                </c:pt>
                <c:pt idx="770">
                  <c:v>72.260000000000005</c:v>
                </c:pt>
                <c:pt idx="771">
                  <c:v>72.23</c:v>
                </c:pt>
                <c:pt idx="772">
                  <c:v>72.209999999999994</c:v>
                </c:pt>
                <c:pt idx="773">
                  <c:v>72.19</c:v>
                </c:pt>
                <c:pt idx="774">
                  <c:v>72.17</c:v>
                </c:pt>
                <c:pt idx="775">
                  <c:v>72.16</c:v>
                </c:pt>
                <c:pt idx="776">
                  <c:v>72.150000000000006</c:v>
                </c:pt>
                <c:pt idx="777">
                  <c:v>72.150000000000006</c:v>
                </c:pt>
                <c:pt idx="778">
                  <c:v>72.150000000000006</c:v>
                </c:pt>
                <c:pt idx="779">
                  <c:v>72.14</c:v>
                </c:pt>
                <c:pt idx="780">
                  <c:v>72.13</c:v>
                </c:pt>
                <c:pt idx="781">
                  <c:v>72.13</c:v>
                </c:pt>
                <c:pt idx="782">
                  <c:v>72.12</c:v>
                </c:pt>
                <c:pt idx="783">
                  <c:v>72.12</c:v>
                </c:pt>
                <c:pt idx="784">
                  <c:v>72.12</c:v>
                </c:pt>
                <c:pt idx="785">
                  <c:v>72.13</c:v>
                </c:pt>
                <c:pt idx="786">
                  <c:v>72.14</c:v>
                </c:pt>
                <c:pt idx="787">
                  <c:v>72.150000000000006</c:v>
                </c:pt>
                <c:pt idx="788">
                  <c:v>72.16</c:v>
                </c:pt>
                <c:pt idx="789">
                  <c:v>72.19</c:v>
                </c:pt>
                <c:pt idx="790">
                  <c:v>72.209999999999994</c:v>
                </c:pt>
                <c:pt idx="791">
                  <c:v>72.22</c:v>
                </c:pt>
                <c:pt idx="792">
                  <c:v>72.239999999999995</c:v>
                </c:pt>
                <c:pt idx="793">
                  <c:v>72.260000000000005</c:v>
                </c:pt>
                <c:pt idx="794">
                  <c:v>72.290000000000006</c:v>
                </c:pt>
                <c:pt idx="795">
                  <c:v>72.319999999999993</c:v>
                </c:pt>
                <c:pt idx="796">
                  <c:v>72.36</c:v>
                </c:pt>
                <c:pt idx="797">
                  <c:v>72.38</c:v>
                </c:pt>
                <c:pt idx="798">
                  <c:v>72.41</c:v>
                </c:pt>
                <c:pt idx="799">
                  <c:v>72.430000000000007</c:v>
                </c:pt>
                <c:pt idx="800">
                  <c:v>72.45</c:v>
                </c:pt>
                <c:pt idx="801">
                  <c:v>72.459999999999994</c:v>
                </c:pt>
                <c:pt idx="802">
                  <c:v>72.48</c:v>
                </c:pt>
                <c:pt idx="803">
                  <c:v>72.5</c:v>
                </c:pt>
                <c:pt idx="804">
                  <c:v>72.52</c:v>
                </c:pt>
                <c:pt idx="805">
                  <c:v>72.53</c:v>
                </c:pt>
                <c:pt idx="806">
                  <c:v>72.55</c:v>
                </c:pt>
                <c:pt idx="807">
                  <c:v>72.569999999999993</c:v>
                </c:pt>
                <c:pt idx="808">
                  <c:v>72.599999999999994</c:v>
                </c:pt>
                <c:pt idx="809">
                  <c:v>72.62</c:v>
                </c:pt>
                <c:pt idx="810">
                  <c:v>72.64</c:v>
                </c:pt>
                <c:pt idx="811">
                  <c:v>72.650000000000006</c:v>
                </c:pt>
                <c:pt idx="812">
                  <c:v>72.67</c:v>
                </c:pt>
                <c:pt idx="813">
                  <c:v>72.680000000000007</c:v>
                </c:pt>
                <c:pt idx="814">
                  <c:v>72.680000000000007</c:v>
                </c:pt>
                <c:pt idx="815">
                  <c:v>72.680000000000007</c:v>
                </c:pt>
                <c:pt idx="816">
                  <c:v>72.69</c:v>
                </c:pt>
                <c:pt idx="817">
                  <c:v>72.680000000000007</c:v>
                </c:pt>
                <c:pt idx="818">
                  <c:v>72.67</c:v>
                </c:pt>
                <c:pt idx="819">
                  <c:v>72.67</c:v>
                </c:pt>
                <c:pt idx="820">
                  <c:v>72.66</c:v>
                </c:pt>
                <c:pt idx="821">
                  <c:v>72.66</c:v>
                </c:pt>
                <c:pt idx="822">
                  <c:v>72.650000000000006</c:v>
                </c:pt>
                <c:pt idx="823">
                  <c:v>72.63</c:v>
                </c:pt>
                <c:pt idx="824">
                  <c:v>72.62</c:v>
                </c:pt>
                <c:pt idx="825">
                  <c:v>72.61</c:v>
                </c:pt>
                <c:pt idx="826">
                  <c:v>72.61</c:v>
                </c:pt>
                <c:pt idx="827">
                  <c:v>72.599999999999994</c:v>
                </c:pt>
                <c:pt idx="828">
                  <c:v>72.599999999999994</c:v>
                </c:pt>
                <c:pt idx="829">
                  <c:v>72.59</c:v>
                </c:pt>
                <c:pt idx="830">
                  <c:v>72.540000000000006</c:v>
                </c:pt>
                <c:pt idx="831">
                  <c:v>72.489999999999995</c:v>
                </c:pt>
                <c:pt idx="832">
                  <c:v>72.45</c:v>
                </c:pt>
                <c:pt idx="833">
                  <c:v>72.41</c:v>
                </c:pt>
                <c:pt idx="834">
                  <c:v>72.36</c:v>
                </c:pt>
                <c:pt idx="835">
                  <c:v>72.34</c:v>
                </c:pt>
                <c:pt idx="836">
                  <c:v>72.319999999999993</c:v>
                </c:pt>
                <c:pt idx="837">
                  <c:v>72.319999999999993</c:v>
                </c:pt>
                <c:pt idx="838">
                  <c:v>72.319999999999993</c:v>
                </c:pt>
                <c:pt idx="839">
                  <c:v>72.31</c:v>
                </c:pt>
                <c:pt idx="840">
                  <c:v>72.3</c:v>
                </c:pt>
                <c:pt idx="841">
                  <c:v>72.290000000000006</c:v>
                </c:pt>
                <c:pt idx="842">
                  <c:v>72.290000000000006</c:v>
                </c:pt>
                <c:pt idx="843">
                  <c:v>72.290000000000006</c:v>
                </c:pt>
                <c:pt idx="844">
                  <c:v>72.290000000000006</c:v>
                </c:pt>
                <c:pt idx="845">
                  <c:v>72.31</c:v>
                </c:pt>
                <c:pt idx="846">
                  <c:v>72.34</c:v>
                </c:pt>
                <c:pt idx="847">
                  <c:v>72.349999999999994</c:v>
                </c:pt>
                <c:pt idx="848">
                  <c:v>72.37</c:v>
                </c:pt>
                <c:pt idx="849">
                  <c:v>72.38</c:v>
                </c:pt>
                <c:pt idx="850">
                  <c:v>72.39</c:v>
                </c:pt>
                <c:pt idx="851">
                  <c:v>72.38</c:v>
                </c:pt>
                <c:pt idx="852">
                  <c:v>72.37</c:v>
                </c:pt>
                <c:pt idx="853">
                  <c:v>72.34</c:v>
                </c:pt>
                <c:pt idx="854">
                  <c:v>72.319999999999993</c:v>
                </c:pt>
                <c:pt idx="855">
                  <c:v>72.290000000000006</c:v>
                </c:pt>
                <c:pt idx="856">
                  <c:v>72.27</c:v>
                </c:pt>
                <c:pt idx="857">
                  <c:v>72.27</c:v>
                </c:pt>
                <c:pt idx="858">
                  <c:v>72.25</c:v>
                </c:pt>
                <c:pt idx="859">
                  <c:v>72.23</c:v>
                </c:pt>
                <c:pt idx="860">
                  <c:v>72.209999999999994</c:v>
                </c:pt>
                <c:pt idx="861">
                  <c:v>72.19</c:v>
                </c:pt>
                <c:pt idx="862">
                  <c:v>72.19</c:v>
                </c:pt>
                <c:pt idx="863">
                  <c:v>72.180000000000007</c:v>
                </c:pt>
                <c:pt idx="864">
                  <c:v>72.180000000000007</c:v>
                </c:pt>
                <c:pt idx="865">
                  <c:v>72.16</c:v>
                </c:pt>
                <c:pt idx="866">
                  <c:v>72.14</c:v>
                </c:pt>
                <c:pt idx="867">
                  <c:v>72.13</c:v>
                </c:pt>
                <c:pt idx="868">
                  <c:v>72.09</c:v>
                </c:pt>
                <c:pt idx="869">
                  <c:v>72.05</c:v>
                </c:pt>
                <c:pt idx="870">
                  <c:v>72.010000000000005</c:v>
                </c:pt>
                <c:pt idx="871">
                  <c:v>71.94</c:v>
                </c:pt>
                <c:pt idx="872">
                  <c:v>71.87</c:v>
                </c:pt>
                <c:pt idx="873">
                  <c:v>71.81</c:v>
                </c:pt>
                <c:pt idx="874">
                  <c:v>71.75</c:v>
                </c:pt>
                <c:pt idx="875">
                  <c:v>71.69</c:v>
                </c:pt>
                <c:pt idx="876">
                  <c:v>71.63</c:v>
                </c:pt>
                <c:pt idx="877">
                  <c:v>71.58</c:v>
                </c:pt>
                <c:pt idx="878">
                  <c:v>71.540000000000006</c:v>
                </c:pt>
                <c:pt idx="879">
                  <c:v>71.5</c:v>
                </c:pt>
                <c:pt idx="880">
                  <c:v>71.459999999999994</c:v>
                </c:pt>
                <c:pt idx="881">
                  <c:v>71.42</c:v>
                </c:pt>
                <c:pt idx="882">
                  <c:v>71.400000000000006</c:v>
                </c:pt>
                <c:pt idx="883">
                  <c:v>71.37</c:v>
                </c:pt>
                <c:pt idx="884">
                  <c:v>71.36</c:v>
                </c:pt>
                <c:pt idx="885">
                  <c:v>71.349999999999994</c:v>
                </c:pt>
                <c:pt idx="886">
                  <c:v>71.34</c:v>
                </c:pt>
                <c:pt idx="887">
                  <c:v>71.34</c:v>
                </c:pt>
                <c:pt idx="888">
                  <c:v>71.34</c:v>
                </c:pt>
                <c:pt idx="889">
                  <c:v>71.34</c:v>
                </c:pt>
                <c:pt idx="890">
                  <c:v>71.349999999999994</c:v>
                </c:pt>
                <c:pt idx="891">
                  <c:v>71.36</c:v>
                </c:pt>
                <c:pt idx="892">
                  <c:v>71.38</c:v>
                </c:pt>
                <c:pt idx="893">
                  <c:v>71.39</c:v>
                </c:pt>
                <c:pt idx="894">
                  <c:v>71.42</c:v>
                </c:pt>
                <c:pt idx="895">
                  <c:v>71.45</c:v>
                </c:pt>
                <c:pt idx="896">
                  <c:v>71.47</c:v>
                </c:pt>
                <c:pt idx="897">
                  <c:v>71.489999999999995</c:v>
                </c:pt>
                <c:pt idx="898">
                  <c:v>71.53</c:v>
                </c:pt>
                <c:pt idx="899">
                  <c:v>71.56</c:v>
                </c:pt>
                <c:pt idx="900">
                  <c:v>71.59</c:v>
                </c:pt>
                <c:pt idx="901">
                  <c:v>71.62</c:v>
                </c:pt>
                <c:pt idx="902">
                  <c:v>71.64</c:v>
                </c:pt>
                <c:pt idx="903">
                  <c:v>71.67</c:v>
                </c:pt>
                <c:pt idx="904">
                  <c:v>71.69</c:v>
                </c:pt>
                <c:pt idx="905">
                  <c:v>71.72</c:v>
                </c:pt>
                <c:pt idx="906">
                  <c:v>71.75</c:v>
                </c:pt>
                <c:pt idx="907">
                  <c:v>71.77</c:v>
                </c:pt>
                <c:pt idx="908">
                  <c:v>71.81</c:v>
                </c:pt>
                <c:pt idx="909">
                  <c:v>71.83</c:v>
                </c:pt>
                <c:pt idx="910">
                  <c:v>71.87</c:v>
                </c:pt>
                <c:pt idx="911">
                  <c:v>71.89</c:v>
                </c:pt>
                <c:pt idx="912">
                  <c:v>71.900000000000006</c:v>
                </c:pt>
                <c:pt idx="913">
                  <c:v>71.92</c:v>
                </c:pt>
                <c:pt idx="914">
                  <c:v>71.94</c:v>
                </c:pt>
                <c:pt idx="915">
                  <c:v>71.959999999999994</c:v>
                </c:pt>
                <c:pt idx="916">
                  <c:v>71.959999999999994</c:v>
                </c:pt>
                <c:pt idx="917">
                  <c:v>71.97</c:v>
                </c:pt>
                <c:pt idx="918">
                  <c:v>71.989999999999995</c:v>
                </c:pt>
                <c:pt idx="919">
                  <c:v>71.989999999999995</c:v>
                </c:pt>
                <c:pt idx="920">
                  <c:v>72.02</c:v>
                </c:pt>
                <c:pt idx="921">
                  <c:v>72.02</c:v>
                </c:pt>
                <c:pt idx="922">
                  <c:v>72.03</c:v>
                </c:pt>
                <c:pt idx="923">
                  <c:v>72.05</c:v>
                </c:pt>
                <c:pt idx="924">
                  <c:v>72.05</c:v>
                </c:pt>
                <c:pt idx="925">
                  <c:v>72.040000000000006</c:v>
                </c:pt>
                <c:pt idx="926">
                  <c:v>72.03</c:v>
                </c:pt>
                <c:pt idx="927">
                  <c:v>72.02</c:v>
                </c:pt>
                <c:pt idx="928">
                  <c:v>71.989999999999995</c:v>
                </c:pt>
                <c:pt idx="929">
                  <c:v>71.95</c:v>
                </c:pt>
                <c:pt idx="930">
                  <c:v>71.930000000000007</c:v>
                </c:pt>
                <c:pt idx="931">
                  <c:v>71.92</c:v>
                </c:pt>
                <c:pt idx="932">
                  <c:v>71.92</c:v>
                </c:pt>
                <c:pt idx="933">
                  <c:v>71.91</c:v>
                </c:pt>
                <c:pt idx="934">
                  <c:v>71.92</c:v>
                </c:pt>
                <c:pt idx="935">
                  <c:v>71.930000000000007</c:v>
                </c:pt>
                <c:pt idx="936">
                  <c:v>71.95</c:v>
                </c:pt>
                <c:pt idx="937">
                  <c:v>71.959999999999994</c:v>
                </c:pt>
                <c:pt idx="938">
                  <c:v>71.97</c:v>
                </c:pt>
                <c:pt idx="939">
                  <c:v>71.97</c:v>
                </c:pt>
                <c:pt idx="940">
                  <c:v>71.959999999999994</c:v>
                </c:pt>
                <c:pt idx="941">
                  <c:v>71.959999999999994</c:v>
                </c:pt>
                <c:pt idx="942">
                  <c:v>71.959999999999994</c:v>
                </c:pt>
                <c:pt idx="943">
                  <c:v>71.95</c:v>
                </c:pt>
                <c:pt idx="944">
                  <c:v>71.930000000000007</c:v>
                </c:pt>
                <c:pt idx="945">
                  <c:v>71.91</c:v>
                </c:pt>
                <c:pt idx="946">
                  <c:v>71.89</c:v>
                </c:pt>
                <c:pt idx="947">
                  <c:v>71.87</c:v>
                </c:pt>
                <c:pt idx="948">
                  <c:v>71.84</c:v>
                </c:pt>
                <c:pt idx="949">
                  <c:v>71.83</c:v>
                </c:pt>
                <c:pt idx="950">
                  <c:v>71.819999999999993</c:v>
                </c:pt>
                <c:pt idx="951">
                  <c:v>71.790000000000006</c:v>
                </c:pt>
                <c:pt idx="952">
                  <c:v>71.78</c:v>
                </c:pt>
                <c:pt idx="953">
                  <c:v>71.790000000000006</c:v>
                </c:pt>
                <c:pt idx="954">
                  <c:v>71.78</c:v>
                </c:pt>
                <c:pt idx="955">
                  <c:v>71.790000000000006</c:v>
                </c:pt>
                <c:pt idx="956">
                  <c:v>71.819999999999993</c:v>
                </c:pt>
                <c:pt idx="957">
                  <c:v>71.84</c:v>
                </c:pt>
                <c:pt idx="958">
                  <c:v>71.87</c:v>
                </c:pt>
                <c:pt idx="959">
                  <c:v>71.900000000000006</c:v>
                </c:pt>
                <c:pt idx="960">
                  <c:v>71.930000000000007</c:v>
                </c:pt>
                <c:pt idx="961">
                  <c:v>71.97</c:v>
                </c:pt>
                <c:pt idx="962">
                  <c:v>72.02</c:v>
                </c:pt>
                <c:pt idx="963">
                  <c:v>72.08</c:v>
                </c:pt>
                <c:pt idx="964">
                  <c:v>72.16</c:v>
                </c:pt>
                <c:pt idx="965">
                  <c:v>72.239999999999995</c:v>
                </c:pt>
                <c:pt idx="966">
                  <c:v>72.33</c:v>
                </c:pt>
                <c:pt idx="967">
                  <c:v>72.42</c:v>
                </c:pt>
                <c:pt idx="968">
                  <c:v>72.52</c:v>
                </c:pt>
                <c:pt idx="969">
                  <c:v>72.61</c:v>
                </c:pt>
                <c:pt idx="970">
                  <c:v>72.680000000000007</c:v>
                </c:pt>
                <c:pt idx="971">
                  <c:v>72.75</c:v>
                </c:pt>
                <c:pt idx="972">
                  <c:v>72.819999999999993</c:v>
                </c:pt>
                <c:pt idx="973">
                  <c:v>72.89</c:v>
                </c:pt>
                <c:pt idx="974">
                  <c:v>72.95</c:v>
                </c:pt>
                <c:pt idx="975">
                  <c:v>73.010000000000005</c:v>
                </c:pt>
                <c:pt idx="976">
                  <c:v>73.05</c:v>
                </c:pt>
                <c:pt idx="977">
                  <c:v>73.09</c:v>
                </c:pt>
                <c:pt idx="978">
                  <c:v>73.12</c:v>
                </c:pt>
                <c:pt idx="979">
                  <c:v>73.14</c:v>
                </c:pt>
                <c:pt idx="980">
                  <c:v>73.14</c:v>
                </c:pt>
                <c:pt idx="981">
                  <c:v>73.16</c:v>
                </c:pt>
                <c:pt idx="982">
                  <c:v>73.16</c:v>
                </c:pt>
                <c:pt idx="983">
                  <c:v>73.17</c:v>
                </c:pt>
                <c:pt idx="984">
                  <c:v>73.16</c:v>
                </c:pt>
                <c:pt idx="985">
                  <c:v>73.17</c:v>
                </c:pt>
                <c:pt idx="986">
                  <c:v>73.16</c:v>
                </c:pt>
                <c:pt idx="987">
                  <c:v>73.150000000000006</c:v>
                </c:pt>
                <c:pt idx="988">
                  <c:v>73.150000000000006</c:v>
                </c:pt>
                <c:pt idx="989">
                  <c:v>73.16</c:v>
                </c:pt>
                <c:pt idx="990">
                  <c:v>73.17</c:v>
                </c:pt>
                <c:pt idx="991">
                  <c:v>73.180000000000007</c:v>
                </c:pt>
                <c:pt idx="992">
                  <c:v>73.180000000000007</c:v>
                </c:pt>
                <c:pt idx="993">
                  <c:v>73.17</c:v>
                </c:pt>
                <c:pt idx="994">
                  <c:v>73.17</c:v>
                </c:pt>
                <c:pt idx="995">
                  <c:v>73.17</c:v>
                </c:pt>
                <c:pt idx="996">
                  <c:v>73.16</c:v>
                </c:pt>
                <c:pt idx="997">
                  <c:v>73.150000000000006</c:v>
                </c:pt>
                <c:pt idx="998">
                  <c:v>73.13</c:v>
                </c:pt>
                <c:pt idx="999">
                  <c:v>73.11</c:v>
                </c:pt>
                <c:pt idx="1000">
                  <c:v>73.09</c:v>
                </c:pt>
                <c:pt idx="1001">
                  <c:v>73.06</c:v>
                </c:pt>
                <c:pt idx="1002">
                  <c:v>73.05</c:v>
                </c:pt>
                <c:pt idx="1003">
                  <c:v>73.02</c:v>
                </c:pt>
                <c:pt idx="1004">
                  <c:v>72.989999999999995</c:v>
                </c:pt>
                <c:pt idx="1005">
                  <c:v>72.959999999999994</c:v>
                </c:pt>
                <c:pt idx="1006">
                  <c:v>72.930000000000007</c:v>
                </c:pt>
                <c:pt idx="1007">
                  <c:v>72.89</c:v>
                </c:pt>
                <c:pt idx="1008">
                  <c:v>72.86</c:v>
                </c:pt>
                <c:pt idx="1009">
                  <c:v>72.83</c:v>
                </c:pt>
                <c:pt idx="1010">
                  <c:v>72.790000000000006</c:v>
                </c:pt>
                <c:pt idx="1011">
                  <c:v>72.760000000000005</c:v>
                </c:pt>
                <c:pt idx="1012">
                  <c:v>72.73</c:v>
                </c:pt>
                <c:pt idx="1013">
                  <c:v>72.709999999999994</c:v>
                </c:pt>
                <c:pt idx="1014">
                  <c:v>72.69</c:v>
                </c:pt>
                <c:pt idx="1015">
                  <c:v>72.680000000000007</c:v>
                </c:pt>
                <c:pt idx="1016">
                  <c:v>72.69</c:v>
                </c:pt>
                <c:pt idx="1017">
                  <c:v>72.69</c:v>
                </c:pt>
                <c:pt idx="1018">
                  <c:v>72.69</c:v>
                </c:pt>
                <c:pt idx="1019">
                  <c:v>72.680000000000007</c:v>
                </c:pt>
                <c:pt idx="1020">
                  <c:v>72.680000000000007</c:v>
                </c:pt>
                <c:pt idx="1021">
                  <c:v>72.69</c:v>
                </c:pt>
                <c:pt idx="1022">
                  <c:v>72.7</c:v>
                </c:pt>
                <c:pt idx="1023">
                  <c:v>72.7</c:v>
                </c:pt>
                <c:pt idx="1024">
                  <c:v>72.7</c:v>
                </c:pt>
                <c:pt idx="1025">
                  <c:v>72.69</c:v>
                </c:pt>
                <c:pt idx="1026">
                  <c:v>72.69</c:v>
                </c:pt>
                <c:pt idx="1027">
                  <c:v>72.67</c:v>
                </c:pt>
                <c:pt idx="1028">
                  <c:v>72.66</c:v>
                </c:pt>
                <c:pt idx="1029">
                  <c:v>72.650000000000006</c:v>
                </c:pt>
                <c:pt idx="1030">
                  <c:v>72.64</c:v>
                </c:pt>
                <c:pt idx="1031">
                  <c:v>72.63</c:v>
                </c:pt>
                <c:pt idx="1032">
                  <c:v>72.61</c:v>
                </c:pt>
                <c:pt idx="1033">
                  <c:v>72.58</c:v>
                </c:pt>
                <c:pt idx="1034">
                  <c:v>72.569999999999993</c:v>
                </c:pt>
                <c:pt idx="1035">
                  <c:v>72.53</c:v>
                </c:pt>
                <c:pt idx="1036">
                  <c:v>72.489999999999995</c:v>
                </c:pt>
                <c:pt idx="1037">
                  <c:v>72.459999999999994</c:v>
                </c:pt>
                <c:pt idx="1038">
                  <c:v>72.42</c:v>
                </c:pt>
                <c:pt idx="1039">
                  <c:v>72.39</c:v>
                </c:pt>
                <c:pt idx="1040">
                  <c:v>72.36</c:v>
                </c:pt>
                <c:pt idx="1041">
                  <c:v>72.34</c:v>
                </c:pt>
                <c:pt idx="1042">
                  <c:v>72.34</c:v>
                </c:pt>
                <c:pt idx="1043">
                  <c:v>72.33</c:v>
                </c:pt>
                <c:pt idx="1044">
                  <c:v>72.33</c:v>
                </c:pt>
                <c:pt idx="1045">
                  <c:v>72.319999999999993</c:v>
                </c:pt>
                <c:pt idx="1046">
                  <c:v>72.319999999999993</c:v>
                </c:pt>
                <c:pt idx="1047">
                  <c:v>72.290000000000006</c:v>
                </c:pt>
                <c:pt idx="1048">
                  <c:v>72.22</c:v>
                </c:pt>
                <c:pt idx="1049">
                  <c:v>72.12</c:v>
                </c:pt>
                <c:pt idx="1050">
                  <c:v>71.989999999999995</c:v>
                </c:pt>
                <c:pt idx="1051">
                  <c:v>71.72</c:v>
                </c:pt>
                <c:pt idx="1052">
                  <c:v>71.25</c:v>
                </c:pt>
                <c:pt idx="1053">
                  <c:v>70.61</c:v>
                </c:pt>
                <c:pt idx="1054">
                  <c:v>69.8</c:v>
                </c:pt>
                <c:pt idx="1055">
                  <c:v>68.849999999999994</c:v>
                </c:pt>
                <c:pt idx="1056">
                  <c:v>67.849999999999994</c:v>
                </c:pt>
                <c:pt idx="1057">
                  <c:v>66.83</c:v>
                </c:pt>
                <c:pt idx="1058">
                  <c:v>65.739999999999995</c:v>
                </c:pt>
                <c:pt idx="1059">
                  <c:v>64.47</c:v>
                </c:pt>
                <c:pt idx="1060">
                  <c:v>62.97</c:v>
                </c:pt>
                <c:pt idx="1061">
                  <c:v>61.25</c:v>
                </c:pt>
                <c:pt idx="1062">
                  <c:v>59.31</c:v>
                </c:pt>
                <c:pt idx="1063">
                  <c:v>57.28</c:v>
                </c:pt>
                <c:pt idx="1064">
                  <c:v>55.26</c:v>
                </c:pt>
                <c:pt idx="1065">
                  <c:v>53.3</c:v>
                </c:pt>
                <c:pt idx="1066">
                  <c:v>51.38</c:v>
                </c:pt>
                <c:pt idx="1067">
                  <c:v>49.44</c:v>
                </c:pt>
                <c:pt idx="1068">
                  <c:v>47.48</c:v>
                </c:pt>
                <c:pt idx="1069">
                  <c:v>45.47</c:v>
                </c:pt>
                <c:pt idx="1070">
                  <c:v>43.44</c:v>
                </c:pt>
                <c:pt idx="1071">
                  <c:v>41.4</c:v>
                </c:pt>
                <c:pt idx="1072">
                  <c:v>39.36</c:v>
                </c:pt>
                <c:pt idx="1073">
                  <c:v>37.340000000000003</c:v>
                </c:pt>
                <c:pt idx="1074">
                  <c:v>35.32</c:v>
                </c:pt>
                <c:pt idx="1075">
                  <c:v>33.299999999999997</c:v>
                </c:pt>
                <c:pt idx="1076">
                  <c:v>31.27</c:v>
                </c:pt>
                <c:pt idx="1077">
                  <c:v>29.21</c:v>
                </c:pt>
                <c:pt idx="1078">
                  <c:v>27.12</c:v>
                </c:pt>
                <c:pt idx="1079">
                  <c:v>24.99</c:v>
                </c:pt>
                <c:pt idx="1080">
                  <c:v>22.82</c:v>
                </c:pt>
                <c:pt idx="1081">
                  <c:v>20.67</c:v>
                </c:pt>
                <c:pt idx="1082">
                  <c:v>18.55</c:v>
                </c:pt>
                <c:pt idx="1083">
                  <c:v>16.47</c:v>
                </c:pt>
                <c:pt idx="1084">
                  <c:v>14.42</c:v>
                </c:pt>
                <c:pt idx="1085">
                  <c:v>12.37</c:v>
                </c:pt>
                <c:pt idx="1086">
                  <c:v>10.31</c:v>
                </c:pt>
                <c:pt idx="1087">
                  <c:v>8.2100000000000009</c:v>
                </c:pt>
                <c:pt idx="1088">
                  <c:v>6.12</c:v>
                </c:pt>
                <c:pt idx="1089">
                  <c:v>4.07</c:v>
                </c:pt>
                <c:pt idx="1090">
                  <c:v>2.0499999999999998</c:v>
                </c:pt>
                <c:pt idx="1091">
                  <c:v>0.04</c:v>
                </c:pt>
                <c:pt idx="1092">
                  <c:v>-1.95</c:v>
                </c:pt>
                <c:pt idx="1093">
                  <c:v>-3.93</c:v>
                </c:pt>
                <c:pt idx="1094">
                  <c:v>-5.9</c:v>
                </c:pt>
                <c:pt idx="1095">
                  <c:v>-7.83</c:v>
                </c:pt>
                <c:pt idx="1096">
                  <c:v>-9.73</c:v>
                </c:pt>
                <c:pt idx="1097">
                  <c:v>-11.57</c:v>
                </c:pt>
                <c:pt idx="1098">
                  <c:v>-13.36</c:v>
                </c:pt>
                <c:pt idx="1099">
                  <c:v>-15.11</c:v>
                </c:pt>
                <c:pt idx="1100">
                  <c:v>-16.8</c:v>
                </c:pt>
                <c:pt idx="1101">
                  <c:v>-18.489999999999998</c:v>
                </c:pt>
                <c:pt idx="1102">
                  <c:v>-20.18</c:v>
                </c:pt>
                <c:pt idx="1103">
                  <c:v>-21.83</c:v>
                </c:pt>
                <c:pt idx="1104">
                  <c:v>-23.39</c:v>
                </c:pt>
                <c:pt idx="1105">
                  <c:v>-24.8</c:v>
                </c:pt>
                <c:pt idx="1106">
                  <c:v>-26.05</c:v>
                </c:pt>
                <c:pt idx="1107">
                  <c:v>-27.13</c:v>
                </c:pt>
                <c:pt idx="1108">
                  <c:v>-28.09</c:v>
                </c:pt>
                <c:pt idx="1109">
                  <c:v>-28.96</c:v>
                </c:pt>
                <c:pt idx="1110">
                  <c:v>-29.79</c:v>
                </c:pt>
                <c:pt idx="1111">
                  <c:v>-30.6</c:v>
                </c:pt>
                <c:pt idx="1112">
                  <c:v>-31.41</c:v>
                </c:pt>
                <c:pt idx="1113">
                  <c:v>-32.19</c:v>
                </c:pt>
                <c:pt idx="1114">
                  <c:v>-32.950000000000003</c:v>
                </c:pt>
                <c:pt idx="1115">
                  <c:v>-33.68</c:v>
                </c:pt>
                <c:pt idx="1116">
                  <c:v>-34.380000000000003</c:v>
                </c:pt>
                <c:pt idx="1117">
                  <c:v>-35.049999999999997</c:v>
                </c:pt>
                <c:pt idx="1118">
                  <c:v>-35.71</c:v>
                </c:pt>
                <c:pt idx="1119">
                  <c:v>-36.42</c:v>
                </c:pt>
                <c:pt idx="1120">
                  <c:v>-37.15</c:v>
                </c:pt>
                <c:pt idx="1121">
                  <c:v>-37.93</c:v>
                </c:pt>
                <c:pt idx="1122">
                  <c:v>-38.72</c:v>
                </c:pt>
                <c:pt idx="1123">
                  <c:v>-39.49</c:v>
                </c:pt>
                <c:pt idx="1124">
                  <c:v>-40.21</c:v>
                </c:pt>
                <c:pt idx="1125">
                  <c:v>-40.880000000000003</c:v>
                </c:pt>
                <c:pt idx="1126">
                  <c:v>-41.45</c:v>
                </c:pt>
                <c:pt idx="1127">
                  <c:v>-41.96</c:v>
                </c:pt>
                <c:pt idx="1128">
                  <c:v>-42.47</c:v>
                </c:pt>
                <c:pt idx="1129">
                  <c:v>-42.97</c:v>
                </c:pt>
                <c:pt idx="1130">
                  <c:v>-43.47</c:v>
                </c:pt>
                <c:pt idx="1131">
                  <c:v>-43.97</c:v>
                </c:pt>
                <c:pt idx="1132">
                  <c:v>-44.43</c:v>
                </c:pt>
                <c:pt idx="1133">
                  <c:v>-44.8</c:v>
                </c:pt>
                <c:pt idx="1134">
                  <c:v>-45.04</c:v>
                </c:pt>
                <c:pt idx="1135">
                  <c:v>-45.18</c:v>
                </c:pt>
                <c:pt idx="1136">
                  <c:v>-45.2</c:v>
                </c:pt>
                <c:pt idx="1137">
                  <c:v>-45.1</c:v>
                </c:pt>
                <c:pt idx="1138">
                  <c:v>-44.95</c:v>
                </c:pt>
                <c:pt idx="1139">
                  <c:v>-44.79</c:v>
                </c:pt>
                <c:pt idx="1140">
                  <c:v>-44.68</c:v>
                </c:pt>
                <c:pt idx="1141">
                  <c:v>-44.63</c:v>
                </c:pt>
                <c:pt idx="1142">
                  <c:v>-44.6</c:v>
                </c:pt>
                <c:pt idx="1143">
                  <c:v>-44.52</c:v>
                </c:pt>
                <c:pt idx="1144">
                  <c:v>-44.34</c:v>
                </c:pt>
                <c:pt idx="1145">
                  <c:v>-44.02</c:v>
                </c:pt>
                <c:pt idx="1146">
                  <c:v>-43.58</c:v>
                </c:pt>
                <c:pt idx="1147">
                  <c:v>-43.03</c:v>
                </c:pt>
                <c:pt idx="1148">
                  <c:v>-42.43</c:v>
                </c:pt>
                <c:pt idx="1149">
                  <c:v>-41.8</c:v>
                </c:pt>
                <c:pt idx="1150">
                  <c:v>-41.2</c:v>
                </c:pt>
                <c:pt idx="1151">
                  <c:v>-40.67</c:v>
                </c:pt>
                <c:pt idx="1152">
                  <c:v>-40.17</c:v>
                </c:pt>
                <c:pt idx="1153">
                  <c:v>-39.64</c:v>
                </c:pt>
                <c:pt idx="1154">
                  <c:v>-39.03</c:v>
                </c:pt>
                <c:pt idx="1155">
                  <c:v>-38.270000000000003</c:v>
                </c:pt>
                <c:pt idx="1156">
                  <c:v>-37.35</c:v>
                </c:pt>
                <c:pt idx="1157">
                  <c:v>-36.29</c:v>
                </c:pt>
                <c:pt idx="1158">
                  <c:v>-35.130000000000003</c:v>
                </c:pt>
                <c:pt idx="1159">
                  <c:v>-33.799999999999997</c:v>
                </c:pt>
                <c:pt idx="1160">
                  <c:v>-32.31</c:v>
                </c:pt>
                <c:pt idx="1161">
                  <c:v>-30.72</c:v>
                </c:pt>
                <c:pt idx="1162">
                  <c:v>-29.1</c:v>
                </c:pt>
                <c:pt idx="1163">
                  <c:v>-27.52</c:v>
                </c:pt>
                <c:pt idx="1164">
                  <c:v>-26.01</c:v>
                </c:pt>
                <c:pt idx="1165">
                  <c:v>-24.58</c:v>
                </c:pt>
                <c:pt idx="1166">
                  <c:v>-23.18</c:v>
                </c:pt>
                <c:pt idx="1167">
                  <c:v>-21.7</c:v>
                </c:pt>
                <c:pt idx="1168">
                  <c:v>-20.03</c:v>
                </c:pt>
                <c:pt idx="1169">
                  <c:v>-18.11</c:v>
                </c:pt>
                <c:pt idx="1170">
                  <c:v>-16.010000000000002</c:v>
                </c:pt>
                <c:pt idx="1171">
                  <c:v>-13.82</c:v>
                </c:pt>
                <c:pt idx="1172">
                  <c:v>-11.67</c:v>
                </c:pt>
                <c:pt idx="1173">
                  <c:v>-9.61</c:v>
                </c:pt>
                <c:pt idx="1174">
                  <c:v>-7.64</c:v>
                </c:pt>
                <c:pt idx="1175">
                  <c:v>-5.76</c:v>
                </c:pt>
                <c:pt idx="1176">
                  <c:v>-3.9</c:v>
                </c:pt>
                <c:pt idx="1177">
                  <c:v>-1.96</c:v>
                </c:pt>
                <c:pt idx="1178">
                  <c:v>0.15</c:v>
                </c:pt>
                <c:pt idx="1179">
                  <c:v>2.4</c:v>
                </c:pt>
                <c:pt idx="1180">
                  <c:v>4.7699999999999996</c:v>
                </c:pt>
                <c:pt idx="1181">
                  <c:v>7.14</c:v>
                </c:pt>
                <c:pt idx="1182">
                  <c:v>9.44</c:v>
                </c:pt>
                <c:pt idx="1183">
                  <c:v>11.66</c:v>
                </c:pt>
                <c:pt idx="1184">
                  <c:v>13.83</c:v>
                </c:pt>
                <c:pt idx="1185">
                  <c:v>15.93</c:v>
                </c:pt>
                <c:pt idx="1186">
                  <c:v>18.02</c:v>
                </c:pt>
                <c:pt idx="1187">
                  <c:v>20.149999999999999</c:v>
                </c:pt>
                <c:pt idx="1188">
                  <c:v>22.36</c:v>
                </c:pt>
                <c:pt idx="1189">
                  <c:v>24.64</c:v>
                </c:pt>
                <c:pt idx="1190">
                  <c:v>26.9</c:v>
                </c:pt>
                <c:pt idx="1191">
                  <c:v>29.08</c:v>
                </c:pt>
                <c:pt idx="1192">
                  <c:v>31.22</c:v>
                </c:pt>
                <c:pt idx="1193">
                  <c:v>33.380000000000003</c:v>
                </c:pt>
                <c:pt idx="1194">
                  <c:v>35.67</c:v>
                </c:pt>
                <c:pt idx="1195">
                  <c:v>38.130000000000003</c:v>
                </c:pt>
                <c:pt idx="1196">
                  <c:v>40.79</c:v>
                </c:pt>
                <c:pt idx="1197">
                  <c:v>43.53</c:v>
                </c:pt>
                <c:pt idx="1198">
                  <c:v>46.23</c:v>
                </c:pt>
                <c:pt idx="1199">
                  <c:v>48.78</c:v>
                </c:pt>
                <c:pt idx="1200">
                  <c:v>51.19</c:v>
                </c:pt>
                <c:pt idx="1201">
                  <c:v>53.45</c:v>
                </c:pt>
                <c:pt idx="1202">
                  <c:v>55.64</c:v>
                </c:pt>
                <c:pt idx="1203">
                  <c:v>57.79</c:v>
                </c:pt>
                <c:pt idx="1204">
                  <c:v>59.93</c:v>
                </c:pt>
                <c:pt idx="1205">
                  <c:v>62.02</c:v>
                </c:pt>
                <c:pt idx="1206">
                  <c:v>64.040000000000006</c:v>
                </c:pt>
                <c:pt idx="1207">
                  <c:v>65.930000000000007</c:v>
                </c:pt>
                <c:pt idx="1208">
                  <c:v>67.63</c:v>
                </c:pt>
                <c:pt idx="1209">
                  <c:v>69.16</c:v>
                </c:pt>
                <c:pt idx="1210">
                  <c:v>70.510000000000005</c:v>
                </c:pt>
                <c:pt idx="1211">
                  <c:v>71.69</c:v>
                </c:pt>
                <c:pt idx="1212">
                  <c:v>72.7</c:v>
                </c:pt>
                <c:pt idx="1213">
                  <c:v>73.56</c:v>
                </c:pt>
                <c:pt idx="1214">
                  <c:v>74.23</c:v>
                </c:pt>
                <c:pt idx="1215">
                  <c:v>74.78</c:v>
                </c:pt>
                <c:pt idx="1216">
                  <c:v>75.17</c:v>
                </c:pt>
                <c:pt idx="1217">
                  <c:v>75.48</c:v>
                </c:pt>
                <c:pt idx="1218">
                  <c:v>75.709999999999994</c:v>
                </c:pt>
                <c:pt idx="1219">
                  <c:v>75.88</c:v>
                </c:pt>
                <c:pt idx="1220">
                  <c:v>76.040000000000006</c:v>
                </c:pt>
                <c:pt idx="1221">
                  <c:v>76.22</c:v>
                </c:pt>
                <c:pt idx="1222">
                  <c:v>76.48</c:v>
                </c:pt>
                <c:pt idx="1223">
                  <c:v>76.739999999999995</c:v>
                </c:pt>
                <c:pt idx="1224">
                  <c:v>77.03</c:v>
                </c:pt>
                <c:pt idx="1225">
                  <c:v>77.31</c:v>
                </c:pt>
                <c:pt idx="1226">
                  <c:v>77.58</c:v>
                </c:pt>
                <c:pt idx="1227">
                  <c:v>77.83</c:v>
                </c:pt>
                <c:pt idx="1228">
                  <c:v>78.05</c:v>
                </c:pt>
                <c:pt idx="1229">
                  <c:v>78.22</c:v>
                </c:pt>
                <c:pt idx="1230">
                  <c:v>78.34</c:v>
                </c:pt>
                <c:pt idx="1231">
                  <c:v>78.400000000000006</c:v>
                </c:pt>
                <c:pt idx="1232">
                  <c:v>78.430000000000007</c:v>
                </c:pt>
                <c:pt idx="1233">
                  <c:v>78.430000000000007</c:v>
                </c:pt>
                <c:pt idx="1234">
                  <c:v>78.400000000000006</c:v>
                </c:pt>
                <c:pt idx="1235">
                  <c:v>78.31</c:v>
                </c:pt>
                <c:pt idx="1236">
                  <c:v>78.150000000000006</c:v>
                </c:pt>
                <c:pt idx="1237">
                  <c:v>77.92</c:v>
                </c:pt>
                <c:pt idx="1238">
                  <c:v>77.61</c:v>
                </c:pt>
                <c:pt idx="1239">
                  <c:v>77.239999999999995</c:v>
                </c:pt>
                <c:pt idx="1240">
                  <c:v>76.8</c:v>
                </c:pt>
                <c:pt idx="1241">
                  <c:v>76.31</c:v>
                </c:pt>
                <c:pt idx="1242">
                  <c:v>75.77</c:v>
                </c:pt>
                <c:pt idx="1243">
                  <c:v>75.19</c:v>
                </c:pt>
                <c:pt idx="1244">
                  <c:v>74.59</c:v>
                </c:pt>
                <c:pt idx="1245">
                  <c:v>73.959999999999994</c:v>
                </c:pt>
                <c:pt idx="1246">
                  <c:v>73.27</c:v>
                </c:pt>
                <c:pt idx="1247">
                  <c:v>72.510000000000005</c:v>
                </c:pt>
                <c:pt idx="1248">
                  <c:v>71.69</c:v>
                </c:pt>
                <c:pt idx="1249">
                  <c:v>70.8</c:v>
                </c:pt>
                <c:pt idx="1250">
                  <c:v>69.86</c:v>
                </c:pt>
                <c:pt idx="1251">
                  <c:v>68.84</c:v>
                </c:pt>
                <c:pt idx="1252">
                  <c:v>67.72</c:v>
                </c:pt>
                <c:pt idx="1253">
                  <c:v>66.45</c:v>
                </c:pt>
                <c:pt idx="1254">
                  <c:v>65.040000000000006</c:v>
                </c:pt>
                <c:pt idx="1255">
                  <c:v>63.51</c:v>
                </c:pt>
                <c:pt idx="1256">
                  <c:v>61.89</c:v>
                </c:pt>
                <c:pt idx="1257">
                  <c:v>60.18</c:v>
                </c:pt>
                <c:pt idx="1258">
                  <c:v>58.42</c:v>
                </c:pt>
                <c:pt idx="1259">
                  <c:v>56.66</c:v>
                </c:pt>
                <c:pt idx="1260">
                  <c:v>54.94</c:v>
                </c:pt>
                <c:pt idx="1261">
                  <c:v>53.29</c:v>
                </c:pt>
                <c:pt idx="1262">
                  <c:v>51.73</c:v>
                </c:pt>
                <c:pt idx="1263">
                  <c:v>50.25</c:v>
                </c:pt>
                <c:pt idx="1264">
                  <c:v>48.85</c:v>
                </c:pt>
                <c:pt idx="1265">
                  <c:v>47.52</c:v>
                </c:pt>
                <c:pt idx="1266">
                  <c:v>46.17</c:v>
                </c:pt>
                <c:pt idx="1267">
                  <c:v>44.79</c:v>
                </c:pt>
                <c:pt idx="1268">
                  <c:v>43.34</c:v>
                </c:pt>
                <c:pt idx="1269">
                  <c:v>41.78</c:v>
                </c:pt>
                <c:pt idx="1270">
                  <c:v>40.130000000000003</c:v>
                </c:pt>
                <c:pt idx="1271">
                  <c:v>38.42</c:v>
                </c:pt>
                <c:pt idx="1272">
                  <c:v>36.700000000000003</c:v>
                </c:pt>
                <c:pt idx="1273">
                  <c:v>35.03</c:v>
                </c:pt>
                <c:pt idx="1274">
                  <c:v>33.369999999999997</c:v>
                </c:pt>
                <c:pt idx="1275">
                  <c:v>31.67</c:v>
                </c:pt>
                <c:pt idx="1276">
                  <c:v>29.92</c:v>
                </c:pt>
                <c:pt idx="1277">
                  <c:v>28.1</c:v>
                </c:pt>
                <c:pt idx="1278">
                  <c:v>26.27</c:v>
                </c:pt>
                <c:pt idx="1279">
                  <c:v>24.48</c:v>
                </c:pt>
                <c:pt idx="1280">
                  <c:v>22.73</c:v>
                </c:pt>
                <c:pt idx="1281">
                  <c:v>21.04</c:v>
                </c:pt>
                <c:pt idx="1282">
                  <c:v>19.41</c:v>
                </c:pt>
                <c:pt idx="1283">
                  <c:v>17.739999999999998</c:v>
                </c:pt>
                <c:pt idx="1284">
                  <c:v>15.99</c:v>
                </c:pt>
                <c:pt idx="1285">
                  <c:v>14.15</c:v>
                </c:pt>
                <c:pt idx="1286">
                  <c:v>12.25</c:v>
                </c:pt>
                <c:pt idx="1287">
                  <c:v>10.34</c:v>
                </c:pt>
                <c:pt idx="1288">
                  <c:v>8.4700000000000006</c:v>
                </c:pt>
                <c:pt idx="1289">
                  <c:v>6.67</c:v>
                </c:pt>
                <c:pt idx="1290">
                  <c:v>4.9000000000000004</c:v>
                </c:pt>
                <c:pt idx="1291">
                  <c:v>3.13</c:v>
                </c:pt>
                <c:pt idx="1292">
                  <c:v>1.34</c:v>
                </c:pt>
                <c:pt idx="1293">
                  <c:v>-0.5</c:v>
                </c:pt>
                <c:pt idx="1294">
                  <c:v>-2.36</c:v>
                </c:pt>
                <c:pt idx="1295">
                  <c:v>-4.22</c:v>
                </c:pt>
                <c:pt idx="1296">
                  <c:v>-6.04</c:v>
                </c:pt>
                <c:pt idx="1297">
                  <c:v>-7.85</c:v>
                </c:pt>
                <c:pt idx="1298">
                  <c:v>-9.65</c:v>
                </c:pt>
                <c:pt idx="1299">
                  <c:v>-11.42</c:v>
                </c:pt>
                <c:pt idx="1300">
                  <c:v>-13.15</c:v>
                </c:pt>
                <c:pt idx="1301">
                  <c:v>-14.83</c:v>
                </c:pt>
                <c:pt idx="1302">
                  <c:v>-16.48</c:v>
                </c:pt>
                <c:pt idx="1303">
                  <c:v>-18.100000000000001</c:v>
                </c:pt>
                <c:pt idx="1304">
                  <c:v>-19.68</c:v>
                </c:pt>
                <c:pt idx="1305">
                  <c:v>-21.23</c:v>
                </c:pt>
                <c:pt idx="1306">
                  <c:v>-22.77</c:v>
                </c:pt>
                <c:pt idx="1307">
                  <c:v>-24.26</c:v>
                </c:pt>
                <c:pt idx="1308">
                  <c:v>-25.72</c:v>
                </c:pt>
                <c:pt idx="1309">
                  <c:v>-27.13</c:v>
                </c:pt>
                <c:pt idx="1310">
                  <c:v>-28.49</c:v>
                </c:pt>
                <c:pt idx="1311">
                  <c:v>-29.79</c:v>
                </c:pt>
                <c:pt idx="1312">
                  <c:v>-31.01</c:v>
                </c:pt>
                <c:pt idx="1313">
                  <c:v>-32.159999999999997</c:v>
                </c:pt>
                <c:pt idx="1314">
                  <c:v>-33.21</c:v>
                </c:pt>
                <c:pt idx="1315">
                  <c:v>-34.19</c:v>
                </c:pt>
                <c:pt idx="1316">
                  <c:v>-35.1</c:v>
                </c:pt>
                <c:pt idx="1317">
                  <c:v>-35.96</c:v>
                </c:pt>
                <c:pt idx="1318">
                  <c:v>-36.76</c:v>
                </c:pt>
                <c:pt idx="1319">
                  <c:v>-37.51</c:v>
                </c:pt>
                <c:pt idx="1320">
                  <c:v>-38.24</c:v>
                </c:pt>
                <c:pt idx="1321">
                  <c:v>-38.94</c:v>
                </c:pt>
                <c:pt idx="1322">
                  <c:v>-39.61</c:v>
                </c:pt>
                <c:pt idx="1323">
                  <c:v>-40.29</c:v>
                </c:pt>
                <c:pt idx="1324">
                  <c:v>-40.950000000000003</c:v>
                </c:pt>
                <c:pt idx="1325">
                  <c:v>-41.6</c:v>
                </c:pt>
                <c:pt idx="1326">
                  <c:v>-42.19</c:v>
                </c:pt>
                <c:pt idx="1327">
                  <c:v>-42.73</c:v>
                </c:pt>
                <c:pt idx="1328">
                  <c:v>-43.2</c:v>
                </c:pt>
                <c:pt idx="1329">
                  <c:v>-43.63</c:v>
                </c:pt>
                <c:pt idx="1330">
                  <c:v>-44.02</c:v>
                </c:pt>
                <c:pt idx="1331">
                  <c:v>-44.36</c:v>
                </c:pt>
                <c:pt idx="1332">
                  <c:v>-44.63</c:v>
                </c:pt>
                <c:pt idx="1333">
                  <c:v>-44.84</c:v>
                </c:pt>
                <c:pt idx="1334">
                  <c:v>-44.97</c:v>
                </c:pt>
                <c:pt idx="1335">
                  <c:v>-45</c:v>
                </c:pt>
                <c:pt idx="1336">
                  <c:v>-44.93</c:v>
                </c:pt>
                <c:pt idx="1337">
                  <c:v>-44.77</c:v>
                </c:pt>
                <c:pt idx="1338">
                  <c:v>-44.53</c:v>
                </c:pt>
                <c:pt idx="1339">
                  <c:v>-44.22</c:v>
                </c:pt>
                <c:pt idx="1340">
                  <c:v>-43.84</c:v>
                </c:pt>
                <c:pt idx="1341">
                  <c:v>-43.39</c:v>
                </c:pt>
                <c:pt idx="1342">
                  <c:v>-42.88</c:v>
                </c:pt>
                <c:pt idx="1343">
                  <c:v>-42.32</c:v>
                </c:pt>
                <c:pt idx="1344">
                  <c:v>-41.7</c:v>
                </c:pt>
                <c:pt idx="1345">
                  <c:v>-41.02</c:v>
                </c:pt>
                <c:pt idx="1346">
                  <c:v>-40.270000000000003</c:v>
                </c:pt>
                <c:pt idx="1347">
                  <c:v>-39.39</c:v>
                </c:pt>
                <c:pt idx="1348">
                  <c:v>-38.44</c:v>
                </c:pt>
                <c:pt idx="1349">
                  <c:v>-37.43</c:v>
                </c:pt>
                <c:pt idx="1350">
                  <c:v>-36.380000000000003</c:v>
                </c:pt>
                <c:pt idx="1351">
                  <c:v>-35.31</c:v>
                </c:pt>
                <c:pt idx="1352">
                  <c:v>-34.21</c:v>
                </c:pt>
                <c:pt idx="1353">
                  <c:v>-33.08</c:v>
                </c:pt>
                <c:pt idx="1354">
                  <c:v>-31.91</c:v>
                </c:pt>
                <c:pt idx="1355">
                  <c:v>-30.7</c:v>
                </c:pt>
                <c:pt idx="1356">
                  <c:v>-29.47</c:v>
                </c:pt>
                <c:pt idx="1357">
                  <c:v>-28.27</c:v>
                </c:pt>
                <c:pt idx="1358">
                  <c:v>-27.11</c:v>
                </c:pt>
                <c:pt idx="1359">
                  <c:v>-25.99</c:v>
                </c:pt>
                <c:pt idx="1360">
                  <c:v>-24.88</c:v>
                </c:pt>
                <c:pt idx="1361">
                  <c:v>-23.72</c:v>
                </c:pt>
                <c:pt idx="1362">
                  <c:v>-22.43</c:v>
                </c:pt>
                <c:pt idx="1363">
                  <c:v>-20.95</c:v>
                </c:pt>
                <c:pt idx="1364">
                  <c:v>-19.27</c:v>
                </c:pt>
                <c:pt idx="1365">
                  <c:v>-17.47</c:v>
                </c:pt>
                <c:pt idx="1366">
                  <c:v>-15.58</c:v>
                </c:pt>
                <c:pt idx="1367">
                  <c:v>-13.69</c:v>
                </c:pt>
                <c:pt idx="1368">
                  <c:v>-11.79</c:v>
                </c:pt>
                <c:pt idx="1369">
                  <c:v>-9.85</c:v>
                </c:pt>
                <c:pt idx="1370">
                  <c:v>-7.82</c:v>
                </c:pt>
                <c:pt idx="1371">
                  <c:v>-5.73</c:v>
                </c:pt>
                <c:pt idx="1372">
                  <c:v>-3.59</c:v>
                </c:pt>
                <c:pt idx="1373">
                  <c:v>-1.44</c:v>
                </c:pt>
                <c:pt idx="1374">
                  <c:v>0.72</c:v>
                </c:pt>
                <c:pt idx="1375">
                  <c:v>2.89</c:v>
                </c:pt>
                <c:pt idx="1376">
                  <c:v>5.1100000000000003</c:v>
                </c:pt>
                <c:pt idx="1377">
                  <c:v>7.45</c:v>
                </c:pt>
                <c:pt idx="1378">
                  <c:v>9.8699999999999992</c:v>
                </c:pt>
                <c:pt idx="1379">
                  <c:v>12.35</c:v>
                </c:pt>
                <c:pt idx="1380">
                  <c:v>14.82</c:v>
                </c:pt>
                <c:pt idx="1381">
                  <c:v>17.239999999999998</c:v>
                </c:pt>
                <c:pt idx="1382">
                  <c:v>19.61</c:v>
                </c:pt>
                <c:pt idx="1383">
                  <c:v>21.96</c:v>
                </c:pt>
                <c:pt idx="1384">
                  <c:v>24.38</c:v>
                </c:pt>
                <c:pt idx="1385">
                  <c:v>26.9</c:v>
                </c:pt>
                <c:pt idx="1386">
                  <c:v>29.52</c:v>
                </c:pt>
                <c:pt idx="1387">
                  <c:v>32.24</c:v>
                </c:pt>
                <c:pt idx="1388">
                  <c:v>34.979999999999997</c:v>
                </c:pt>
                <c:pt idx="1389">
                  <c:v>37.700000000000003</c:v>
                </c:pt>
                <c:pt idx="1390">
                  <c:v>40.39</c:v>
                </c:pt>
                <c:pt idx="1391">
                  <c:v>43.08</c:v>
                </c:pt>
                <c:pt idx="1392">
                  <c:v>45.77</c:v>
                </c:pt>
                <c:pt idx="1393">
                  <c:v>48.43</c:v>
                </c:pt>
                <c:pt idx="1394">
                  <c:v>51.04</c:v>
                </c:pt>
                <c:pt idx="1395">
                  <c:v>53.55</c:v>
                </c:pt>
                <c:pt idx="1396">
                  <c:v>55.92</c:v>
                </c:pt>
                <c:pt idx="1397">
                  <c:v>58.13</c:v>
                </c:pt>
                <c:pt idx="1398">
                  <c:v>60.17</c:v>
                </c:pt>
                <c:pt idx="1399">
                  <c:v>62.09</c:v>
                </c:pt>
                <c:pt idx="1400">
                  <c:v>63.94</c:v>
                </c:pt>
                <c:pt idx="1401">
                  <c:v>65.709999999999994</c:v>
                </c:pt>
                <c:pt idx="1402">
                  <c:v>67.44</c:v>
                </c:pt>
                <c:pt idx="1403">
                  <c:v>69.13</c:v>
                </c:pt>
                <c:pt idx="1404">
                  <c:v>70.760000000000005</c:v>
                </c:pt>
                <c:pt idx="1405">
                  <c:v>72.33</c:v>
                </c:pt>
                <c:pt idx="1406">
                  <c:v>73.790000000000006</c:v>
                </c:pt>
                <c:pt idx="1407">
                  <c:v>75.040000000000006</c:v>
                </c:pt>
                <c:pt idx="1408">
                  <c:v>76.11</c:v>
                </c:pt>
                <c:pt idx="1409">
                  <c:v>76.930000000000007</c:v>
                </c:pt>
                <c:pt idx="1410">
                  <c:v>77.599999999999994</c:v>
                </c:pt>
                <c:pt idx="1411">
                  <c:v>78.13</c:v>
                </c:pt>
                <c:pt idx="1412">
                  <c:v>78.56</c:v>
                </c:pt>
                <c:pt idx="1413">
                  <c:v>78.86</c:v>
                </c:pt>
                <c:pt idx="1414">
                  <c:v>79.09</c:v>
                </c:pt>
                <c:pt idx="1415">
                  <c:v>79.209999999999994</c:v>
                </c:pt>
                <c:pt idx="1416">
                  <c:v>79.260000000000005</c:v>
                </c:pt>
                <c:pt idx="1417">
                  <c:v>79.239999999999995</c:v>
                </c:pt>
                <c:pt idx="1418">
                  <c:v>79.17</c:v>
                </c:pt>
                <c:pt idx="1419">
                  <c:v>79.069999999999993</c:v>
                </c:pt>
                <c:pt idx="1420">
                  <c:v>78.95</c:v>
                </c:pt>
                <c:pt idx="1421">
                  <c:v>78.8</c:v>
                </c:pt>
                <c:pt idx="1422">
                  <c:v>78.67</c:v>
                </c:pt>
                <c:pt idx="1423">
                  <c:v>78.540000000000006</c:v>
                </c:pt>
                <c:pt idx="1424">
                  <c:v>78.459999999999994</c:v>
                </c:pt>
                <c:pt idx="1425">
                  <c:v>78.39</c:v>
                </c:pt>
                <c:pt idx="1426">
                  <c:v>78.36</c:v>
                </c:pt>
                <c:pt idx="1427">
                  <c:v>78.31</c:v>
                </c:pt>
                <c:pt idx="1428">
                  <c:v>78.27</c:v>
                </c:pt>
                <c:pt idx="1429">
                  <c:v>78.209999999999994</c:v>
                </c:pt>
                <c:pt idx="1430">
                  <c:v>78.12</c:v>
                </c:pt>
                <c:pt idx="1431">
                  <c:v>78.010000000000005</c:v>
                </c:pt>
                <c:pt idx="1432">
                  <c:v>77.89</c:v>
                </c:pt>
                <c:pt idx="1433">
                  <c:v>77.739999999999995</c:v>
                </c:pt>
                <c:pt idx="1434">
                  <c:v>77.569999999999993</c:v>
                </c:pt>
                <c:pt idx="1435">
                  <c:v>77.37</c:v>
                </c:pt>
                <c:pt idx="1436">
                  <c:v>77.12</c:v>
                </c:pt>
                <c:pt idx="1437">
                  <c:v>76.86</c:v>
                </c:pt>
                <c:pt idx="1438">
                  <c:v>76.569999999999993</c:v>
                </c:pt>
                <c:pt idx="1439">
                  <c:v>76.23</c:v>
                </c:pt>
                <c:pt idx="1440">
                  <c:v>75.84</c:v>
                </c:pt>
                <c:pt idx="1441">
                  <c:v>75.400000000000006</c:v>
                </c:pt>
                <c:pt idx="1442">
                  <c:v>74.89</c:v>
                </c:pt>
                <c:pt idx="1443">
                  <c:v>74.28</c:v>
                </c:pt>
                <c:pt idx="1444">
                  <c:v>73.59</c:v>
                </c:pt>
                <c:pt idx="1445">
                  <c:v>72.819999999999993</c:v>
                </c:pt>
                <c:pt idx="1446">
                  <c:v>71.98</c:v>
                </c:pt>
                <c:pt idx="1447">
                  <c:v>71.069999999999993</c:v>
                </c:pt>
                <c:pt idx="1448">
                  <c:v>70.11</c:v>
                </c:pt>
                <c:pt idx="1449">
                  <c:v>69.09</c:v>
                </c:pt>
                <c:pt idx="1450">
                  <c:v>68</c:v>
                </c:pt>
                <c:pt idx="1451">
                  <c:v>66.83</c:v>
                </c:pt>
                <c:pt idx="1452">
                  <c:v>65.510000000000005</c:v>
                </c:pt>
                <c:pt idx="1453">
                  <c:v>64</c:v>
                </c:pt>
                <c:pt idx="1454">
                  <c:v>62.35</c:v>
                </c:pt>
                <c:pt idx="1455">
                  <c:v>60.56</c:v>
                </c:pt>
                <c:pt idx="1456">
                  <c:v>58.72</c:v>
                </c:pt>
                <c:pt idx="1457">
                  <c:v>56.87</c:v>
                </c:pt>
                <c:pt idx="1458">
                  <c:v>55.02</c:v>
                </c:pt>
                <c:pt idx="1459">
                  <c:v>53.25</c:v>
                </c:pt>
                <c:pt idx="1460">
                  <c:v>51.46</c:v>
                </c:pt>
                <c:pt idx="1461">
                  <c:v>49.65</c:v>
                </c:pt>
                <c:pt idx="1462">
                  <c:v>47.74</c:v>
                </c:pt>
                <c:pt idx="1463">
                  <c:v>45.74</c:v>
                </c:pt>
                <c:pt idx="1464">
                  <c:v>43.67</c:v>
                </c:pt>
                <c:pt idx="1465">
                  <c:v>41.54</c:v>
                </c:pt>
                <c:pt idx="1466">
                  <c:v>39.4</c:v>
                </c:pt>
                <c:pt idx="1467">
                  <c:v>37.25</c:v>
                </c:pt>
                <c:pt idx="1468">
                  <c:v>35.130000000000003</c:v>
                </c:pt>
                <c:pt idx="1469">
                  <c:v>33.020000000000003</c:v>
                </c:pt>
                <c:pt idx="1470">
                  <c:v>30.91</c:v>
                </c:pt>
                <c:pt idx="1471">
                  <c:v>28.81</c:v>
                </c:pt>
                <c:pt idx="1472">
                  <c:v>26.7</c:v>
                </c:pt>
                <c:pt idx="1473">
                  <c:v>24.58</c:v>
                </c:pt>
                <c:pt idx="1474">
                  <c:v>22.46</c:v>
                </c:pt>
                <c:pt idx="1475">
                  <c:v>20.36</c:v>
                </c:pt>
                <c:pt idx="1476">
                  <c:v>18.22</c:v>
                </c:pt>
                <c:pt idx="1477">
                  <c:v>16.05</c:v>
                </c:pt>
                <c:pt idx="1478">
                  <c:v>13.81</c:v>
                </c:pt>
                <c:pt idx="1479">
                  <c:v>11.51</c:v>
                </c:pt>
                <c:pt idx="1480">
                  <c:v>9.16</c:v>
                </c:pt>
                <c:pt idx="1481">
                  <c:v>6.77</c:v>
                </c:pt>
                <c:pt idx="1482">
                  <c:v>4.3899999999999997</c:v>
                </c:pt>
                <c:pt idx="1483">
                  <c:v>2.04</c:v>
                </c:pt>
                <c:pt idx="1484">
                  <c:v>-0.2</c:v>
                </c:pt>
                <c:pt idx="1485">
                  <c:v>-2.34</c:v>
                </c:pt>
                <c:pt idx="1486">
                  <c:v>-4.3899999999999997</c:v>
                </c:pt>
                <c:pt idx="1487">
                  <c:v>-6.37</c:v>
                </c:pt>
                <c:pt idx="1488">
                  <c:v>-8.32</c:v>
                </c:pt>
                <c:pt idx="1489">
                  <c:v>-10.25</c:v>
                </c:pt>
                <c:pt idx="1490">
                  <c:v>-12.2</c:v>
                </c:pt>
                <c:pt idx="1491">
                  <c:v>-14.2</c:v>
                </c:pt>
                <c:pt idx="1492">
                  <c:v>-16.23</c:v>
                </c:pt>
                <c:pt idx="1493">
                  <c:v>-18.25</c:v>
                </c:pt>
                <c:pt idx="1494">
                  <c:v>-20.23</c:v>
                </c:pt>
                <c:pt idx="1495">
                  <c:v>-22.11</c:v>
                </c:pt>
                <c:pt idx="1496">
                  <c:v>-23.92</c:v>
                </c:pt>
                <c:pt idx="1497">
                  <c:v>-25.67</c:v>
                </c:pt>
                <c:pt idx="1498">
                  <c:v>-27.35</c:v>
                </c:pt>
                <c:pt idx="1499">
                  <c:v>-28.97</c:v>
                </c:pt>
                <c:pt idx="1500">
                  <c:v>-30.54</c:v>
                </c:pt>
                <c:pt idx="1501">
                  <c:v>-32.07</c:v>
                </c:pt>
                <c:pt idx="1502">
                  <c:v>-33.53</c:v>
                </c:pt>
                <c:pt idx="1503">
                  <c:v>-34.94</c:v>
                </c:pt>
                <c:pt idx="1504">
                  <c:v>-36.31</c:v>
                </c:pt>
                <c:pt idx="1505">
                  <c:v>-37.619999999999997</c:v>
                </c:pt>
                <c:pt idx="1506">
                  <c:v>-38.86</c:v>
                </c:pt>
                <c:pt idx="1507">
                  <c:v>-40.020000000000003</c:v>
                </c:pt>
                <c:pt idx="1508">
                  <c:v>-41.1</c:v>
                </c:pt>
                <c:pt idx="1509">
                  <c:v>-42.12</c:v>
                </c:pt>
                <c:pt idx="1510">
                  <c:v>-43.11</c:v>
                </c:pt>
                <c:pt idx="1511">
                  <c:v>-44.04</c:v>
                </c:pt>
                <c:pt idx="1512">
                  <c:v>-44.93</c:v>
                </c:pt>
                <c:pt idx="1513">
                  <c:v>-45.81</c:v>
                </c:pt>
                <c:pt idx="1514">
                  <c:v>-46.69</c:v>
                </c:pt>
                <c:pt idx="1515">
                  <c:v>-47.51</c:v>
                </c:pt>
                <c:pt idx="1516">
                  <c:v>-48.29</c:v>
                </c:pt>
                <c:pt idx="1517">
                  <c:v>-48.98</c:v>
                </c:pt>
                <c:pt idx="1518">
                  <c:v>-49.58</c:v>
                </c:pt>
                <c:pt idx="1519">
                  <c:v>-50.12</c:v>
                </c:pt>
                <c:pt idx="1520">
                  <c:v>-50.6</c:v>
                </c:pt>
                <c:pt idx="1521">
                  <c:v>-51</c:v>
                </c:pt>
                <c:pt idx="1522">
                  <c:v>-51.26</c:v>
                </c:pt>
                <c:pt idx="1523">
                  <c:v>-51.31</c:v>
                </c:pt>
                <c:pt idx="1524">
                  <c:v>-51.16</c:v>
                </c:pt>
                <c:pt idx="1525">
                  <c:v>-50.81</c:v>
                </c:pt>
                <c:pt idx="1526">
                  <c:v>-50.35</c:v>
                </c:pt>
                <c:pt idx="1527">
                  <c:v>-49.86</c:v>
                </c:pt>
                <c:pt idx="1528">
                  <c:v>-49.4</c:v>
                </c:pt>
                <c:pt idx="1529">
                  <c:v>-48.99</c:v>
                </c:pt>
                <c:pt idx="1530">
                  <c:v>-48.58</c:v>
                </c:pt>
                <c:pt idx="1531">
                  <c:v>-48.16</c:v>
                </c:pt>
                <c:pt idx="1532">
                  <c:v>-47.73</c:v>
                </c:pt>
                <c:pt idx="1533">
                  <c:v>-47.25</c:v>
                </c:pt>
                <c:pt idx="1534">
                  <c:v>-46.79</c:v>
                </c:pt>
                <c:pt idx="1535">
                  <c:v>-46.36</c:v>
                </c:pt>
                <c:pt idx="1536">
                  <c:v>-45.97</c:v>
                </c:pt>
                <c:pt idx="1537">
                  <c:v>-45.61</c:v>
                </c:pt>
                <c:pt idx="1538">
                  <c:v>-45.27</c:v>
                </c:pt>
                <c:pt idx="1539">
                  <c:v>-44.91</c:v>
                </c:pt>
                <c:pt idx="1540">
                  <c:v>-44.5</c:v>
                </c:pt>
                <c:pt idx="1541">
                  <c:v>-44.01</c:v>
                </c:pt>
                <c:pt idx="1542">
                  <c:v>-43.44</c:v>
                </c:pt>
                <c:pt idx="1543">
                  <c:v>-42.79</c:v>
                </c:pt>
                <c:pt idx="1544">
                  <c:v>-42.07</c:v>
                </c:pt>
                <c:pt idx="1545">
                  <c:v>-41.38</c:v>
                </c:pt>
                <c:pt idx="1546">
                  <c:v>-40.72</c:v>
                </c:pt>
                <c:pt idx="1547">
                  <c:v>-40.090000000000003</c:v>
                </c:pt>
                <c:pt idx="1548">
                  <c:v>-39.39</c:v>
                </c:pt>
                <c:pt idx="1549">
                  <c:v>-38.54</c:v>
                </c:pt>
                <c:pt idx="1550">
                  <c:v>-37.520000000000003</c:v>
                </c:pt>
                <c:pt idx="1551">
                  <c:v>-36.36</c:v>
                </c:pt>
                <c:pt idx="1552">
                  <c:v>-35.21</c:v>
                </c:pt>
                <c:pt idx="1553">
                  <c:v>-34.090000000000003</c:v>
                </c:pt>
                <c:pt idx="1554">
                  <c:v>-32.979999999999997</c:v>
                </c:pt>
                <c:pt idx="1555">
                  <c:v>-31.83</c:v>
                </c:pt>
                <c:pt idx="1556">
                  <c:v>-30.59</c:v>
                </c:pt>
                <c:pt idx="1557">
                  <c:v>-29.18</c:v>
                </c:pt>
                <c:pt idx="1558">
                  <c:v>-27.56</c:v>
                </c:pt>
                <c:pt idx="1559">
                  <c:v>-25.76</c:v>
                </c:pt>
                <c:pt idx="1560">
                  <c:v>-23.86</c:v>
                </c:pt>
                <c:pt idx="1561">
                  <c:v>-21.99</c:v>
                </c:pt>
                <c:pt idx="1562">
                  <c:v>-20.21</c:v>
                </c:pt>
                <c:pt idx="1563">
                  <c:v>-18.55</c:v>
                </c:pt>
                <c:pt idx="1564">
                  <c:v>-16.96</c:v>
                </c:pt>
                <c:pt idx="1565">
                  <c:v>-15.35</c:v>
                </c:pt>
                <c:pt idx="1566">
                  <c:v>-13.59</c:v>
                </c:pt>
                <c:pt idx="1567">
                  <c:v>-11.59</c:v>
                </c:pt>
                <c:pt idx="1568">
                  <c:v>-9.33</c:v>
                </c:pt>
                <c:pt idx="1569">
                  <c:v>-6.9</c:v>
                </c:pt>
                <c:pt idx="1570">
                  <c:v>-4.37</c:v>
                </c:pt>
                <c:pt idx="1571">
                  <c:v>-1.87</c:v>
                </c:pt>
                <c:pt idx="1572">
                  <c:v>0.49</c:v>
                </c:pt>
                <c:pt idx="1573">
                  <c:v>2.76</c:v>
                </c:pt>
                <c:pt idx="1574">
                  <c:v>5.05</c:v>
                </c:pt>
                <c:pt idx="1575">
                  <c:v>7.52</c:v>
                </c:pt>
                <c:pt idx="1576">
                  <c:v>10.28</c:v>
                </c:pt>
                <c:pt idx="1577">
                  <c:v>13.35</c:v>
                </c:pt>
                <c:pt idx="1578">
                  <c:v>16.53</c:v>
                </c:pt>
                <c:pt idx="1579">
                  <c:v>19.61</c:v>
                </c:pt>
                <c:pt idx="1580">
                  <c:v>22.48</c:v>
                </c:pt>
                <c:pt idx="1581">
                  <c:v>25.12</c:v>
                </c:pt>
                <c:pt idx="1582">
                  <c:v>27.64</c:v>
                </c:pt>
                <c:pt idx="1583">
                  <c:v>30.19</c:v>
                </c:pt>
                <c:pt idx="1584">
                  <c:v>32.83</c:v>
                </c:pt>
                <c:pt idx="1585">
                  <c:v>35.5</c:v>
                </c:pt>
                <c:pt idx="1586">
                  <c:v>38.14</c:v>
                </c:pt>
                <c:pt idx="1587">
                  <c:v>40.72</c:v>
                </c:pt>
                <c:pt idx="1588">
                  <c:v>43.2</c:v>
                </c:pt>
                <c:pt idx="1589">
                  <c:v>45.56</c:v>
                </c:pt>
                <c:pt idx="1590">
                  <c:v>47.76</c:v>
                </c:pt>
                <c:pt idx="1591">
                  <c:v>49.88</c:v>
                </c:pt>
                <c:pt idx="1592">
                  <c:v>52.06</c:v>
                </c:pt>
                <c:pt idx="1593">
                  <c:v>54.47</c:v>
                </c:pt>
                <c:pt idx="1594">
                  <c:v>57.14</c:v>
                </c:pt>
                <c:pt idx="1595">
                  <c:v>59.89</c:v>
                </c:pt>
                <c:pt idx="1596">
                  <c:v>62.53</c:v>
                </c:pt>
                <c:pt idx="1597">
                  <c:v>64.98</c:v>
                </c:pt>
                <c:pt idx="1598">
                  <c:v>67.23</c:v>
                </c:pt>
                <c:pt idx="1599">
                  <c:v>69.349999999999994</c:v>
                </c:pt>
                <c:pt idx="1600">
                  <c:v>71.42</c:v>
                </c:pt>
                <c:pt idx="1601">
                  <c:v>73.430000000000007</c:v>
                </c:pt>
                <c:pt idx="1602">
                  <c:v>75.3</c:v>
                </c:pt>
                <c:pt idx="1603">
                  <c:v>76.91</c:v>
                </c:pt>
                <c:pt idx="1604">
                  <c:v>78.06</c:v>
                </c:pt>
                <c:pt idx="1605">
                  <c:v>78.959999999999994</c:v>
                </c:pt>
                <c:pt idx="1606">
                  <c:v>79.38</c:v>
                </c:pt>
                <c:pt idx="1607">
                  <c:v>79.099999999999994</c:v>
                </c:pt>
                <c:pt idx="1608">
                  <c:v>78.38</c:v>
                </c:pt>
                <c:pt idx="1609">
                  <c:v>77.81</c:v>
                </c:pt>
                <c:pt idx="1610">
                  <c:v>77.400000000000006</c:v>
                </c:pt>
                <c:pt idx="1611">
                  <c:v>77.03</c:v>
                </c:pt>
                <c:pt idx="1612">
                  <c:v>76.78</c:v>
                </c:pt>
                <c:pt idx="1613">
                  <c:v>76.739999999999995</c:v>
                </c:pt>
                <c:pt idx="1614">
                  <c:v>76.8</c:v>
                </c:pt>
                <c:pt idx="1615">
                  <c:v>76.95</c:v>
                </c:pt>
                <c:pt idx="1616">
                  <c:v>77.150000000000006</c:v>
                </c:pt>
                <c:pt idx="1617">
                  <c:v>77.290000000000006</c:v>
                </c:pt>
                <c:pt idx="1618">
                  <c:v>77.39</c:v>
                </c:pt>
                <c:pt idx="1619">
                  <c:v>77.41</c:v>
                </c:pt>
                <c:pt idx="1620">
                  <c:v>77.37</c:v>
                </c:pt>
                <c:pt idx="1621">
                  <c:v>77.290000000000006</c:v>
                </c:pt>
                <c:pt idx="1622">
                  <c:v>77.17</c:v>
                </c:pt>
                <c:pt idx="1623">
                  <c:v>77.03</c:v>
                </c:pt>
                <c:pt idx="1624">
                  <c:v>76.86</c:v>
                </c:pt>
                <c:pt idx="1625">
                  <c:v>76.680000000000007</c:v>
                </c:pt>
                <c:pt idx="1626">
                  <c:v>76.510000000000005</c:v>
                </c:pt>
                <c:pt idx="1627">
                  <c:v>76.31</c:v>
                </c:pt>
                <c:pt idx="1628">
                  <c:v>76.09</c:v>
                </c:pt>
                <c:pt idx="1629">
                  <c:v>75.849999999999994</c:v>
                </c:pt>
                <c:pt idx="1630">
                  <c:v>75.55</c:v>
                </c:pt>
                <c:pt idx="1631">
                  <c:v>75.17</c:v>
                </c:pt>
                <c:pt idx="1632">
                  <c:v>74.680000000000007</c:v>
                </c:pt>
                <c:pt idx="1633">
                  <c:v>74.09</c:v>
                </c:pt>
                <c:pt idx="1634">
                  <c:v>73.38</c:v>
                </c:pt>
                <c:pt idx="1635">
                  <c:v>72.63</c:v>
                </c:pt>
                <c:pt idx="1636">
                  <c:v>71.849999999999994</c:v>
                </c:pt>
                <c:pt idx="1637">
                  <c:v>71.05</c:v>
                </c:pt>
                <c:pt idx="1638">
                  <c:v>70.3</c:v>
                </c:pt>
                <c:pt idx="1639">
                  <c:v>69.55</c:v>
                </c:pt>
                <c:pt idx="1640">
                  <c:v>68.790000000000006</c:v>
                </c:pt>
                <c:pt idx="1641">
                  <c:v>67.959999999999994</c:v>
                </c:pt>
                <c:pt idx="1642">
                  <c:v>67.05</c:v>
                </c:pt>
                <c:pt idx="1643">
                  <c:v>65.98</c:v>
                </c:pt>
                <c:pt idx="1644">
                  <c:v>64.72</c:v>
                </c:pt>
                <c:pt idx="1645">
                  <c:v>63.23</c:v>
                </c:pt>
                <c:pt idx="1646">
                  <c:v>61.61</c:v>
                </c:pt>
                <c:pt idx="1647">
                  <c:v>59.88</c:v>
                </c:pt>
                <c:pt idx="1648">
                  <c:v>58.13</c:v>
                </c:pt>
                <c:pt idx="1649">
                  <c:v>56.38</c:v>
                </c:pt>
                <c:pt idx="1650">
                  <c:v>54.7</c:v>
                </c:pt>
                <c:pt idx="1651">
                  <c:v>53.1</c:v>
                </c:pt>
                <c:pt idx="1652">
                  <c:v>51.48</c:v>
                </c:pt>
                <c:pt idx="1653">
                  <c:v>49.76</c:v>
                </c:pt>
                <c:pt idx="1654">
                  <c:v>47.92</c:v>
                </c:pt>
                <c:pt idx="1655">
                  <c:v>45.96</c:v>
                </c:pt>
                <c:pt idx="1656">
                  <c:v>43.95</c:v>
                </c:pt>
                <c:pt idx="1657">
                  <c:v>41.98</c:v>
                </c:pt>
                <c:pt idx="1658">
                  <c:v>40.06</c:v>
                </c:pt>
                <c:pt idx="1659">
                  <c:v>38.21</c:v>
                </c:pt>
                <c:pt idx="1660">
                  <c:v>36.39</c:v>
                </c:pt>
                <c:pt idx="1661">
                  <c:v>34.51</c:v>
                </c:pt>
                <c:pt idx="1662">
                  <c:v>32.549999999999997</c:v>
                </c:pt>
                <c:pt idx="1663">
                  <c:v>30.5</c:v>
                </c:pt>
                <c:pt idx="1664">
                  <c:v>28.43</c:v>
                </c:pt>
                <c:pt idx="1665">
                  <c:v>26.38</c:v>
                </c:pt>
                <c:pt idx="1666">
                  <c:v>24.38</c:v>
                </c:pt>
                <c:pt idx="1667">
                  <c:v>22.42</c:v>
                </c:pt>
                <c:pt idx="1668">
                  <c:v>20.399999999999999</c:v>
                </c:pt>
                <c:pt idx="1669">
                  <c:v>18.260000000000002</c:v>
                </c:pt>
                <c:pt idx="1670">
                  <c:v>15.94</c:v>
                </c:pt>
                <c:pt idx="1671">
                  <c:v>13.46</c:v>
                </c:pt>
                <c:pt idx="1672">
                  <c:v>10.85</c:v>
                </c:pt>
                <c:pt idx="1673">
                  <c:v>8.26</c:v>
                </c:pt>
                <c:pt idx="1674">
                  <c:v>5.75</c:v>
                </c:pt>
                <c:pt idx="1675">
                  <c:v>3.42</c:v>
                </c:pt>
                <c:pt idx="1676">
                  <c:v>1.24</c:v>
                </c:pt>
                <c:pt idx="1677">
                  <c:v>-0.84</c:v>
                </c:pt>
                <c:pt idx="1678">
                  <c:v>-2.86</c:v>
                </c:pt>
                <c:pt idx="1679">
                  <c:v>-4.82</c:v>
                </c:pt>
                <c:pt idx="1680">
                  <c:v>-6.66</c:v>
                </c:pt>
                <c:pt idx="1681">
                  <c:v>-8.41</c:v>
                </c:pt>
                <c:pt idx="1682">
                  <c:v>-10.119999999999999</c:v>
                </c:pt>
                <c:pt idx="1683">
                  <c:v>-11.9</c:v>
                </c:pt>
                <c:pt idx="1684">
                  <c:v>-13.76</c:v>
                </c:pt>
                <c:pt idx="1685">
                  <c:v>-15.67</c:v>
                </c:pt>
                <c:pt idx="1686">
                  <c:v>-17.559999999999999</c:v>
                </c:pt>
                <c:pt idx="1687">
                  <c:v>-19.350000000000001</c:v>
                </c:pt>
                <c:pt idx="1688">
                  <c:v>-21.02</c:v>
                </c:pt>
                <c:pt idx="1689">
                  <c:v>-22.59</c:v>
                </c:pt>
                <c:pt idx="1690">
                  <c:v>-24.08</c:v>
                </c:pt>
                <c:pt idx="1691">
                  <c:v>-25.59</c:v>
                </c:pt>
                <c:pt idx="1692">
                  <c:v>-27.13</c:v>
                </c:pt>
                <c:pt idx="1693">
                  <c:v>-28.68</c:v>
                </c:pt>
                <c:pt idx="1694">
                  <c:v>-30.14</c:v>
                </c:pt>
                <c:pt idx="1695">
                  <c:v>-31.47</c:v>
                </c:pt>
                <c:pt idx="1696">
                  <c:v>-32.619999999999997</c:v>
                </c:pt>
                <c:pt idx="1697">
                  <c:v>-33.630000000000003</c:v>
                </c:pt>
                <c:pt idx="1698">
                  <c:v>-34.520000000000003</c:v>
                </c:pt>
                <c:pt idx="1699">
                  <c:v>-35.36</c:v>
                </c:pt>
                <c:pt idx="1700">
                  <c:v>-36.18</c:v>
                </c:pt>
                <c:pt idx="1701">
                  <c:v>-37</c:v>
                </c:pt>
                <c:pt idx="1702">
                  <c:v>-37.82</c:v>
                </c:pt>
                <c:pt idx="1703">
                  <c:v>-38.6</c:v>
                </c:pt>
                <c:pt idx="1704">
                  <c:v>-39.340000000000003</c:v>
                </c:pt>
                <c:pt idx="1705">
                  <c:v>-40.03</c:v>
                </c:pt>
                <c:pt idx="1706">
                  <c:v>-40.71</c:v>
                </c:pt>
                <c:pt idx="1707">
                  <c:v>-41.36</c:v>
                </c:pt>
                <c:pt idx="1708">
                  <c:v>-41.97</c:v>
                </c:pt>
                <c:pt idx="1709">
                  <c:v>-42.5</c:v>
                </c:pt>
                <c:pt idx="1710">
                  <c:v>-42.94</c:v>
                </c:pt>
                <c:pt idx="1711">
                  <c:v>-43.27</c:v>
                </c:pt>
                <c:pt idx="1712">
                  <c:v>-43.53</c:v>
                </c:pt>
                <c:pt idx="1713">
                  <c:v>-43.8</c:v>
                </c:pt>
                <c:pt idx="1714">
                  <c:v>-44.05</c:v>
                </c:pt>
                <c:pt idx="1715">
                  <c:v>-44.3</c:v>
                </c:pt>
                <c:pt idx="1716">
                  <c:v>-44.53</c:v>
                </c:pt>
                <c:pt idx="1717">
                  <c:v>-44.71</c:v>
                </c:pt>
                <c:pt idx="1718">
                  <c:v>-44.81</c:v>
                </c:pt>
                <c:pt idx="1719">
                  <c:v>-44.87</c:v>
                </c:pt>
                <c:pt idx="1720">
                  <c:v>-44.91</c:v>
                </c:pt>
                <c:pt idx="1721">
                  <c:v>-44.93</c:v>
                </c:pt>
                <c:pt idx="1722">
                  <c:v>-44.94</c:v>
                </c:pt>
                <c:pt idx="1723">
                  <c:v>-44.94</c:v>
                </c:pt>
                <c:pt idx="1724">
                  <c:v>-44.91</c:v>
                </c:pt>
                <c:pt idx="1725">
                  <c:v>-44.86</c:v>
                </c:pt>
                <c:pt idx="1726">
                  <c:v>-44.8</c:v>
                </c:pt>
                <c:pt idx="1727">
                  <c:v>-44.75</c:v>
                </c:pt>
                <c:pt idx="1728">
                  <c:v>-44.71</c:v>
                </c:pt>
                <c:pt idx="1729">
                  <c:v>-44.65</c:v>
                </c:pt>
                <c:pt idx="1730">
                  <c:v>-44.53</c:v>
                </c:pt>
                <c:pt idx="1731">
                  <c:v>-44.31</c:v>
                </c:pt>
                <c:pt idx="1732">
                  <c:v>-44</c:v>
                </c:pt>
                <c:pt idx="1733">
                  <c:v>-43.62</c:v>
                </c:pt>
                <c:pt idx="1734">
                  <c:v>-43.21</c:v>
                </c:pt>
                <c:pt idx="1735">
                  <c:v>-42.79</c:v>
                </c:pt>
                <c:pt idx="1736">
                  <c:v>-42.37</c:v>
                </c:pt>
                <c:pt idx="1737">
                  <c:v>-41.95</c:v>
                </c:pt>
                <c:pt idx="1738">
                  <c:v>-41.51</c:v>
                </c:pt>
                <c:pt idx="1739">
                  <c:v>-41.01</c:v>
                </c:pt>
                <c:pt idx="1740">
                  <c:v>-40.46</c:v>
                </c:pt>
                <c:pt idx="1741">
                  <c:v>-39.85</c:v>
                </c:pt>
                <c:pt idx="1742">
                  <c:v>-39.200000000000003</c:v>
                </c:pt>
                <c:pt idx="1743">
                  <c:v>-38.549999999999997</c:v>
                </c:pt>
                <c:pt idx="1744">
                  <c:v>-37.97</c:v>
                </c:pt>
                <c:pt idx="1745">
                  <c:v>-37.57</c:v>
                </c:pt>
                <c:pt idx="1746">
                  <c:v>-37.46</c:v>
                </c:pt>
                <c:pt idx="1747">
                  <c:v>-37.56</c:v>
                </c:pt>
                <c:pt idx="1748">
                  <c:v>-37.659999999999997</c:v>
                </c:pt>
                <c:pt idx="1749">
                  <c:v>-37.61</c:v>
                </c:pt>
                <c:pt idx="1750">
                  <c:v>-37.22</c:v>
                </c:pt>
                <c:pt idx="1751">
                  <c:v>-36.35</c:v>
                </c:pt>
                <c:pt idx="1752">
                  <c:v>-35.03</c:v>
                </c:pt>
                <c:pt idx="1753">
                  <c:v>-33.4</c:v>
                </c:pt>
                <c:pt idx="1754">
                  <c:v>-31.65</c:v>
                </c:pt>
                <c:pt idx="1755">
                  <c:v>-29.95</c:v>
                </c:pt>
                <c:pt idx="1756">
                  <c:v>-28.46</c:v>
                </c:pt>
                <c:pt idx="1757">
                  <c:v>-27.25</c:v>
                </c:pt>
                <c:pt idx="1758">
                  <c:v>-26.3</c:v>
                </c:pt>
                <c:pt idx="1759">
                  <c:v>-25.31</c:v>
                </c:pt>
                <c:pt idx="1760">
                  <c:v>-24.06</c:v>
                </c:pt>
                <c:pt idx="1761">
                  <c:v>-22.44</c:v>
                </c:pt>
                <c:pt idx="1762">
                  <c:v>-20.440000000000001</c:v>
                </c:pt>
                <c:pt idx="1763">
                  <c:v>-18.190000000000001</c:v>
                </c:pt>
                <c:pt idx="1764">
                  <c:v>-15.93</c:v>
                </c:pt>
                <c:pt idx="1765">
                  <c:v>-13.89</c:v>
                </c:pt>
                <c:pt idx="1766">
                  <c:v>-12.12</c:v>
                </c:pt>
                <c:pt idx="1767">
                  <c:v>-10.46</c:v>
                </c:pt>
                <c:pt idx="1768">
                  <c:v>-8.64</c:v>
                </c:pt>
                <c:pt idx="1769">
                  <c:v>-6.43</c:v>
                </c:pt>
                <c:pt idx="1770">
                  <c:v>-3.75</c:v>
                </c:pt>
                <c:pt idx="1771">
                  <c:v>-0.75</c:v>
                </c:pt>
                <c:pt idx="1772">
                  <c:v>2.3199999999999998</c:v>
                </c:pt>
                <c:pt idx="1773">
                  <c:v>5.13</c:v>
                </c:pt>
                <c:pt idx="1774">
                  <c:v>7.5</c:v>
                </c:pt>
                <c:pt idx="1775">
                  <c:v>9.49</c:v>
                </c:pt>
                <c:pt idx="1776">
                  <c:v>11.45</c:v>
                </c:pt>
                <c:pt idx="1777">
                  <c:v>13.8</c:v>
                </c:pt>
                <c:pt idx="1778">
                  <c:v>16.690000000000001</c:v>
                </c:pt>
                <c:pt idx="1779">
                  <c:v>19.93</c:v>
                </c:pt>
                <c:pt idx="1780">
                  <c:v>23.08</c:v>
                </c:pt>
                <c:pt idx="1781">
                  <c:v>25.96</c:v>
                </c:pt>
                <c:pt idx="1782">
                  <c:v>28.4</c:v>
                </c:pt>
                <c:pt idx="1783">
                  <c:v>30.58</c:v>
                </c:pt>
                <c:pt idx="1784">
                  <c:v>32.630000000000003</c:v>
                </c:pt>
                <c:pt idx="1785">
                  <c:v>34.869999999999997</c:v>
                </c:pt>
                <c:pt idx="1786">
                  <c:v>37.39</c:v>
                </c:pt>
                <c:pt idx="1787">
                  <c:v>40.15</c:v>
                </c:pt>
                <c:pt idx="1788">
                  <c:v>43.02</c:v>
                </c:pt>
                <c:pt idx="1789">
                  <c:v>45.77</c:v>
                </c:pt>
                <c:pt idx="1790">
                  <c:v>48.27</c:v>
                </c:pt>
                <c:pt idx="1791">
                  <c:v>50.62</c:v>
                </c:pt>
                <c:pt idx="1792">
                  <c:v>52.83</c:v>
                </c:pt>
                <c:pt idx="1793">
                  <c:v>55.01</c:v>
                </c:pt>
                <c:pt idx="1794">
                  <c:v>57.12</c:v>
                </c:pt>
                <c:pt idx="1795">
                  <c:v>59.09</c:v>
                </c:pt>
                <c:pt idx="1796">
                  <c:v>60.91</c:v>
                </c:pt>
                <c:pt idx="1797">
                  <c:v>62.56</c:v>
                </c:pt>
                <c:pt idx="1798">
                  <c:v>64</c:v>
                </c:pt>
                <c:pt idx="1799">
                  <c:v>65.290000000000006</c:v>
                </c:pt>
                <c:pt idx="1800">
                  <c:v>66.58</c:v>
                </c:pt>
                <c:pt idx="1801">
                  <c:v>67.94</c:v>
                </c:pt>
                <c:pt idx="1802">
                  <c:v>69.430000000000007</c:v>
                </c:pt>
                <c:pt idx="1803">
                  <c:v>70.930000000000007</c:v>
                </c:pt>
                <c:pt idx="1804">
                  <c:v>72.33</c:v>
                </c:pt>
                <c:pt idx="1805">
                  <c:v>73.55</c:v>
                </c:pt>
                <c:pt idx="1806">
                  <c:v>74.53</c:v>
                </c:pt>
                <c:pt idx="1807">
                  <c:v>75.239999999999995</c:v>
                </c:pt>
                <c:pt idx="1808">
                  <c:v>75.66</c:v>
                </c:pt>
                <c:pt idx="1809">
                  <c:v>75.86</c:v>
                </c:pt>
                <c:pt idx="1810">
                  <c:v>75.790000000000006</c:v>
                </c:pt>
                <c:pt idx="1811">
                  <c:v>75.5</c:v>
                </c:pt>
                <c:pt idx="1812">
                  <c:v>75.05</c:v>
                </c:pt>
                <c:pt idx="1813">
                  <c:v>74.599999999999994</c:v>
                </c:pt>
                <c:pt idx="1814">
                  <c:v>74.2</c:v>
                </c:pt>
                <c:pt idx="1815">
                  <c:v>73.89</c:v>
                </c:pt>
                <c:pt idx="1816">
                  <c:v>73.7</c:v>
                </c:pt>
                <c:pt idx="1817">
                  <c:v>73.61</c:v>
                </c:pt>
                <c:pt idx="1818">
                  <c:v>73.599999999999994</c:v>
                </c:pt>
                <c:pt idx="1819">
                  <c:v>73.64</c:v>
                </c:pt>
                <c:pt idx="1820">
                  <c:v>73.709999999999994</c:v>
                </c:pt>
                <c:pt idx="1821">
                  <c:v>73.81</c:v>
                </c:pt>
                <c:pt idx="1822">
                  <c:v>73.91</c:v>
                </c:pt>
                <c:pt idx="1823">
                  <c:v>73.959999999999994</c:v>
                </c:pt>
                <c:pt idx="1824">
                  <c:v>73.95</c:v>
                </c:pt>
                <c:pt idx="1825">
                  <c:v>73.88</c:v>
                </c:pt>
                <c:pt idx="1826">
                  <c:v>73.72</c:v>
                </c:pt>
                <c:pt idx="1827">
                  <c:v>73.48</c:v>
                </c:pt>
                <c:pt idx="1828">
                  <c:v>73.180000000000007</c:v>
                </c:pt>
                <c:pt idx="1829">
                  <c:v>72.819999999999993</c:v>
                </c:pt>
                <c:pt idx="1830">
                  <c:v>72.42</c:v>
                </c:pt>
                <c:pt idx="1831">
                  <c:v>71.959999999999994</c:v>
                </c:pt>
                <c:pt idx="1832">
                  <c:v>71.459999999999994</c:v>
                </c:pt>
                <c:pt idx="1833">
                  <c:v>70.92</c:v>
                </c:pt>
                <c:pt idx="1834">
                  <c:v>70.260000000000005</c:v>
                </c:pt>
                <c:pt idx="1835">
                  <c:v>69.52</c:v>
                </c:pt>
                <c:pt idx="1836">
                  <c:v>68.64</c:v>
                </c:pt>
                <c:pt idx="1837">
                  <c:v>67.67</c:v>
                </c:pt>
                <c:pt idx="1838">
                  <c:v>66.540000000000006</c:v>
                </c:pt>
                <c:pt idx="1839">
                  <c:v>65.25</c:v>
                </c:pt>
                <c:pt idx="1840">
                  <c:v>63.78</c:v>
                </c:pt>
                <c:pt idx="1841">
                  <c:v>62.2</c:v>
                </c:pt>
                <c:pt idx="1842">
                  <c:v>60.56</c:v>
                </c:pt>
                <c:pt idx="1843">
                  <c:v>58.87</c:v>
                </c:pt>
                <c:pt idx="1844">
                  <c:v>57.09</c:v>
                </c:pt>
                <c:pt idx="1845">
                  <c:v>55.18</c:v>
                </c:pt>
                <c:pt idx="1846">
                  <c:v>53.2</c:v>
                </c:pt>
                <c:pt idx="1847">
                  <c:v>51.2</c:v>
                </c:pt>
                <c:pt idx="1848">
                  <c:v>49.22</c:v>
                </c:pt>
                <c:pt idx="1849">
                  <c:v>47.25</c:v>
                </c:pt>
                <c:pt idx="1850">
                  <c:v>45.26</c:v>
                </c:pt>
                <c:pt idx="1851">
                  <c:v>43.24</c:v>
                </c:pt>
                <c:pt idx="1852">
                  <c:v>41.21</c:v>
                </c:pt>
                <c:pt idx="1853">
                  <c:v>39.22</c:v>
                </c:pt>
                <c:pt idx="1854">
                  <c:v>37.28</c:v>
                </c:pt>
                <c:pt idx="1855">
                  <c:v>35.39</c:v>
                </c:pt>
                <c:pt idx="1856">
                  <c:v>33.57</c:v>
                </c:pt>
                <c:pt idx="1857">
                  <c:v>31.78</c:v>
                </c:pt>
                <c:pt idx="1858">
                  <c:v>30.02</c:v>
                </c:pt>
                <c:pt idx="1859">
                  <c:v>28.25</c:v>
                </c:pt>
                <c:pt idx="1860">
                  <c:v>26.5</c:v>
                </c:pt>
                <c:pt idx="1861">
                  <c:v>24.76</c:v>
                </c:pt>
                <c:pt idx="1862">
                  <c:v>23.03</c:v>
                </c:pt>
                <c:pt idx="1863">
                  <c:v>21.27</c:v>
                </c:pt>
                <c:pt idx="1864">
                  <c:v>19.47</c:v>
                </c:pt>
                <c:pt idx="1865">
                  <c:v>17.600000000000001</c:v>
                </c:pt>
                <c:pt idx="1866">
                  <c:v>15.74</c:v>
                </c:pt>
                <c:pt idx="1867">
                  <c:v>13.89</c:v>
                </c:pt>
                <c:pt idx="1868">
                  <c:v>12.11</c:v>
                </c:pt>
                <c:pt idx="1869">
                  <c:v>10.39</c:v>
                </c:pt>
                <c:pt idx="1870">
                  <c:v>8.7100000000000009</c:v>
                </c:pt>
                <c:pt idx="1871">
                  <c:v>7.03</c:v>
                </c:pt>
                <c:pt idx="1872">
                  <c:v>5.32</c:v>
                </c:pt>
                <c:pt idx="1873">
                  <c:v>3.55</c:v>
                </c:pt>
                <c:pt idx="1874">
                  <c:v>1.7</c:v>
                </c:pt>
                <c:pt idx="1875">
                  <c:v>-0.21</c:v>
                </c:pt>
                <c:pt idx="1876">
                  <c:v>-2.12</c:v>
                </c:pt>
                <c:pt idx="1877">
                  <c:v>-3.94</c:v>
                </c:pt>
                <c:pt idx="1878">
                  <c:v>-5.64</c:v>
                </c:pt>
                <c:pt idx="1879">
                  <c:v>-7.25</c:v>
                </c:pt>
                <c:pt idx="1880">
                  <c:v>-8.84</c:v>
                </c:pt>
                <c:pt idx="1881">
                  <c:v>-10.44</c:v>
                </c:pt>
                <c:pt idx="1882">
                  <c:v>-12.07</c:v>
                </c:pt>
                <c:pt idx="1883">
                  <c:v>-13.76</c:v>
                </c:pt>
                <c:pt idx="1884">
                  <c:v>-15.46</c:v>
                </c:pt>
                <c:pt idx="1885">
                  <c:v>-17.09</c:v>
                </c:pt>
                <c:pt idx="1886">
                  <c:v>-18.61</c:v>
                </c:pt>
                <c:pt idx="1887">
                  <c:v>-19.989999999999998</c:v>
                </c:pt>
                <c:pt idx="1888">
                  <c:v>-21.23</c:v>
                </c:pt>
                <c:pt idx="1889">
                  <c:v>-22.38</c:v>
                </c:pt>
                <c:pt idx="1890">
                  <c:v>-23.48</c:v>
                </c:pt>
                <c:pt idx="1891">
                  <c:v>-24.54</c:v>
                </c:pt>
                <c:pt idx="1892">
                  <c:v>-25.56</c:v>
                </c:pt>
                <c:pt idx="1893">
                  <c:v>-26.54</c:v>
                </c:pt>
                <c:pt idx="1894">
                  <c:v>-27.41</c:v>
                </c:pt>
                <c:pt idx="1895">
                  <c:v>-28.09</c:v>
                </c:pt>
                <c:pt idx="1896">
                  <c:v>-28.54</c:v>
                </c:pt>
                <c:pt idx="1897">
                  <c:v>-28.79</c:v>
                </c:pt>
                <c:pt idx="1898">
                  <c:v>-28.87</c:v>
                </c:pt>
                <c:pt idx="1899">
                  <c:v>-28.89</c:v>
                </c:pt>
                <c:pt idx="1900">
                  <c:v>-28.94</c:v>
                </c:pt>
                <c:pt idx="1901">
                  <c:v>-29.1</c:v>
                </c:pt>
                <c:pt idx="1902">
                  <c:v>-29.41</c:v>
                </c:pt>
                <c:pt idx="1903">
                  <c:v>-29.86</c:v>
                </c:pt>
                <c:pt idx="1904">
                  <c:v>-30.42</c:v>
                </c:pt>
                <c:pt idx="1905">
                  <c:v>-31.04</c:v>
                </c:pt>
                <c:pt idx="1906">
                  <c:v>-31.63</c:v>
                </c:pt>
                <c:pt idx="1907">
                  <c:v>-32.159999999999997</c:v>
                </c:pt>
                <c:pt idx="1908">
                  <c:v>-32.57</c:v>
                </c:pt>
                <c:pt idx="1909">
                  <c:v>-32.9</c:v>
                </c:pt>
                <c:pt idx="1910">
                  <c:v>-33.159999999999997</c:v>
                </c:pt>
                <c:pt idx="1911">
                  <c:v>-33.39</c:v>
                </c:pt>
                <c:pt idx="1912">
                  <c:v>-33.6</c:v>
                </c:pt>
                <c:pt idx="1913">
                  <c:v>-33.799999999999997</c:v>
                </c:pt>
                <c:pt idx="1914">
                  <c:v>-33.97</c:v>
                </c:pt>
                <c:pt idx="1915">
                  <c:v>-34.11</c:v>
                </c:pt>
                <c:pt idx="1916">
                  <c:v>-34.19</c:v>
                </c:pt>
                <c:pt idx="1917">
                  <c:v>-34.22</c:v>
                </c:pt>
                <c:pt idx="1918">
                  <c:v>-34.24</c:v>
                </c:pt>
                <c:pt idx="1919">
                  <c:v>-34.24</c:v>
                </c:pt>
                <c:pt idx="1920">
                  <c:v>-34.229999999999997</c:v>
                </c:pt>
                <c:pt idx="1921">
                  <c:v>-34.17</c:v>
                </c:pt>
                <c:pt idx="1922">
                  <c:v>-34.06</c:v>
                </c:pt>
                <c:pt idx="1923">
                  <c:v>-33.909999999999997</c:v>
                </c:pt>
                <c:pt idx="1924">
                  <c:v>-33.72</c:v>
                </c:pt>
                <c:pt idx="1925">
                  <c:v>-33.51</c:v>
                </c:pt>
                <c:pt idx="1926">
                  <c:v>-33.28</c:v>
                </c:pt>
                <c:pt idx="1927">
                  <c:v>-33.06</c:v>
                </c:pt>
                <c:pt idx="1928">
                  <c:v>-32.85</c:v>
                </c:pt>
                <c:pt idx="1929">
                  <c:v>-32.69</c:v>
                </c:pt>
                <c:pt idx="1930">
                  <c:v>-32.549999999999997</c:v>
                </c:pt>
                <c:pt idx="1931">
                  <c:v>-32.4</c:v>
                </c:pt>
                <c:pt idx="1932">
                  <c:v>-32.24</c:v>
                </c:pt>
                <c:pt idx="1933">
                  <c:v>-32.06</c:v>
                </c:pt>
                <c:pt idx="1934">
                  <c:v>-31.87</c:v>
                </c:pt>
                <c:pt idx="1935">
                  <c:v>-31.69</c:v>
                </c:pt>
                <c:pt idx="1936">
                  <c:v>-31.52</c:v>
                </c:pt>
                <c:pt idx="1937">
                  <c:v>-31.34</c:v>
                </c:pt>
                <c:pt idx="1938">
                  <c:v>-31.07</c:v>
                </c:pt>
                <c:pt idx="1939">
                  <c:v>-30.72</c:v>
                </c:pt>
                <c:pt idx="1940">
                  <c:v>-30.28</c:v>
                </c:pt>
                <c:pt idx="1941">
                  <c:v>-29.75</c:v>
                </c:pt>
                <c:pt idx="1942">
                  <c:v>-29.2</c:v>
                </c:pt>
                <c:pt idx="1943">
                  <c:v>-28.62</c:v>
                </c:pt>
                <c:pt idx="1944">
                  <c:v>-27.94</c:v>
                </c:pt>
                <c:pt idx="1945">
                  <c:v>-27.14</c:v>
                </c:pt>
                <c:pt idx="1946">
                  <c:v>-26.09</c:v>
                </c:pt>
                <c:pt idx="1947">
                  <c:v>-24.83</c:v>
                </c:pt>
                <c:pt idx="1948">
                  <c:v>-23.49</c:v>
                </c:pt>
                <c:pt idx="1949">
                  <c:v>-22.15</c:v>
                </c:pt>
                <c:pt idx="1950">
                  <c:v>-20.97</c:v>
                </c:pt>
                <c:pt idx="1951">
                  <c:v>-19.96</c:v>
                </c:pt>
                <c:pt idx="1952">
                  <c:v>-19.05</c:v>
                </c:pt>
                <c:pt idx="1953">
                  <c:v>-18.05</c:v>
                </c:pt>
                <c:pt idx="1954">
                  <c:v>-16.899999999999999</c:v>
                </c:pt>
                <c:pt idx="1955">
                  <c:v>-15.5</c:v>
                </c:pt>
                <c:pt idx="1956">
                  <c:v>-13.94</c:v>
                </c:pt>
                <c:pt idx="1957">
                  <c:v>-12.29</c:v>
                </c:pt>
                <c:pt idx="1958">
                  <c:v>-10.68</c:v>
                </c:pt>
                <c:pt idx="1959">
                  <c:v>-9.14</c:v>
                </c:pt>
                <c:pt idx="1960">
                  <c:v>-7.55</c:v>
                </c:pt>
                <c:pt idx="1961">
                  <c:v>-5.8</c:v>
                </c:pt>
                <c:pt idx="1962">
                  <c:v>-3.8</c:v>
                </c:pt>
                <c:pt idx="1963">
                  <c:v>-1.54</c:v>
                </c:pt>
                <c:pt idx="1964">
                  <c:v>0.83</c:v>
                </c:pt>
                <c:pt idx="1965">
                  <c:v>3.18</c:v>
                </c:pt>
                <c:pt idx="1966">
                  <c:v>5.47</c:v>
                </c:pt>
                <c:pt idx="1967">
                  <c:v>7.76</c:v>
                </c:pt>
                <c:pt idx="1968">
                  <c:v>10.130000000000001</c:v>
                </c:pt>
                <c:pt idx="1969">
                  <c:v>12.63</c:v>
                </c:pt>
                <c:pt idx="1970">
                  <c:v>15.29</c:v>
                </c:pt>
                <c:pt idx="1971">
                  <c:v>18.079999999999998</c:v>
                </c:pt>
                <c:pt idx="1972">
                  <c:v>20.94</c:v>
                </c:pt>
                <c:pt idx="1973">
                  <c:v>23.75</c:v>
                </c:pt>
                <c:pt idx="1974">
                  <c:v>26.41</c:v>
                </c:pt>
                <c:pt idx="1975">
                  <c:v>28.91</c:v>
                </c:pt>
                <c:pt idx="1976">
                  <c:v>31.35</c:v>
                </c:pt>
                <c:pt idx="1977">
                  <c:v>33.81</c:v>
                </c:pt>
                <c:pt idx="1978">
                  <c:v>36.299999999999997</c:v>
                </c:pt>
                <c:pt idx="1979">
                  <c:v>38.79</c:v>
                </c:pt>
                <c:pt idx="1980">
                  <c:v>41.25</c:v>
                </c:pt>
                <c:pt idx="1981">
                  <c:v>43.57</c:v>
                </c:pt>
                <c:pt idx="1982">
                  <c:v>45.7</c:v>
                </c:pt>
                <c:pt idx="1983">
                  <c:v>47.67</c:v>
                </c:pt>
                <c:pt idx="1984">
                  <c:v>49.51</c:v>
                </c:pt>
                <c:pt idx="1985">
                  <c:v>51.24</c:v>
                </c:pt>
                <c:pt idx="1986">
                  <c:v>52.93</c:v>
                </c:pt>
                <c:pt idx="1987">
                  <c:v>54.61</c:v>
                </c:pt>
                <c:pt idx="1988">
                  <c:v>56.27</c:v>
                </c:pt>
                <c:pt idx="1989">
                  <c:v>57.9</c:v>
                </c:pt>
                <c:pt idx="1990">
                  <c:v>59.51</c:v>
                </c:pt>
                <c:pt idx="1991">
                  <c:v>61.12</c:v>
                </c:pt>
                <c:pt idx="1992">
                  <c:v>62.7</c:v>
                </c:pt>
                <c:pt idx="1993">
                  <c:v>64.25</c:v>
                </c:pt>
                <c:pt idx="1994">
                  <c:v>65.81</c:v>
                </c:pt>
                <c:pt idx="1995">
                  <c:v>67.39</c:v>
                </c:pt>
                <c:pt idx="1996">
                  <c:v>68.97</c:v>
                </c:pt>
                <c:pt idx="1997">
                  <c:v>70.55</c:v>
                </c:pt>
                <c:pt idx="1998">
                  <c:v>72.069999999999993</c:v>
                </c:pt>
                <c:pt idx="1999">
                  <c:v>73.459999999999994</c:v>
                </c:pt>
                <c:pt idx="2000">
                  <c:v>74.709999999999994</c:v>
                </c:pt>
                <c:pt idx="2001">
                  <c:v>75.760000000000005</c:v>
                </c:pt>
                <c:pt idx="2002">
                  <c:v>76.5</c:v>
                </c:pt>
                <c:pt idx="2003">
                  <c:v>77.099999999999994</c:v>
                </c:pt>
                <c:pt idx="2004">
                  <c:v>77.55</c:v>
                </c:pt>
                <c:pt idx="2005">
                  <c:v>77.78</c:v>
                </c:pt>
                <c:pt idx="2006">
                  <c:v>77.73</c:v>
                </c:pt>
                <c:pt idx="2007">
                  <c:v>77.45</c:v>
                </c:pt>
                <c:pt idx="2008">
                  <c:v>77.23</c:v>
                </c:pt>
                <c:pt idx="2009">
                  <c:v>77.05</c:v>
                </c:pt>
                <c:pt idx="2010">
                  <c:v>76.87</c:v>
                </c:pt>
                <c:pt idx="2011">
                  <c:v>76.72</c:v>
                </c:pt>
                <c:pt idx="2012">
                  <c:v>76.62</c:v>
                </c:pt>
                <c:pt idx="2013">
                  <c:v>76.58</c:v>
                </c:pt>
                <c:pt idx="2014">
                  <c:v>76.64</c:v>
                </c:pt>
                <c:pt idx="2015">
                  <c:v>76.84</c:v>
                </c:pt>
                <c:pt idx="2016">
                  <c:v>77.17</c:v>
                </c:pt>
                <c:pt idx="2017">
                  <c:v>77.58</c:v>
                </c:pt>
                <c:pt idx="2018">
                  <c:v>78.02</c:v>
                </c:pt>
                <c:pt idx="2019">
                  <c:v>78.45</c:v>
                </c:pt>
                <c:pt idx="2020">
                  <c:v>78.849999999999994</c:v>
                </c:pt>
                <c:pt idx="2021">
                  <c:v>79.2</c:v>
                </c:pt>
                <c:pt idx="2022">
                  <c:v>79.459999999999994</c:v>
                </c:pt>
                <c:pt idx="2023">
                  <c:v>79.63</c:v>
                </c:pt>
                <c:pt idx="2024">
                  <c:v>79.66</c:v>
                </c:pt>
                <c:pt idx="2025">
                  <c:v>79.569999999999993</c:v>
                </c:pt>
                <c:pt idx="2026">
                  <c:v>79.44</c:v>
                </c:pt>
                <c:pt idx="2027">
                  <c:v>79.28</c:v>
                </c:pt>
                <c:pt idx="2028">
                  <c:v>79.11</c:v>
                </c:pt>
                <c:pt idx="2029">
                  <c:v>78.95</c:v>
                </c:pt>
                <c:pt idx="2030">
                  <c:v>78.78</c:v>
                </c:pt>
                <c:pt idx="2031">
                  <c:v>78.599999999999994</c:v>
                </c:pt>
                <c:pt idx="2032">
                  <c:v>78.349999999999994</c:v>
                </c:pt>
                <c:pt idx="2033">
                  <c:v>78.02</c:v>
                </c:pt>
                <c:pt idx="2034">
                  <c:v>77.55</c:v>
                </c:pt>
                <c:pt idx="2035">
                  <c:v>76.930000000000007</c:v>
                </c:pt>
                <c:pt idx="2036">
                  <c:v>76.22</c:v>
                </c:pt>
                <c:pt idx="2037">
                  <c:v>75.42</c:v>
                </c:pt>
                <c:pt idx="2038">
                  <c:v>74.58</c:v>
                </c:pt>
                <c:pt idx="2039">
                  <c:v>73.650000000000006</c:v>
                </c:pt>
                <c:pt idx="2040">
                  <c:v>72.61</c:v>
                </c:pt>
                <c:pt idx="2041">
                  <c:v>71.44</c:v>
                </c:pt>
                <c:pt idx="2042">
                  <c:v>70.150000000000006</c:v>
                </c:pt>
                <c:pt idx="2043">
                  <c:v>68.73</c:v>
                </c:pt>
                <c:pt idx="2044">
                  <c:v>67.14</c:v>
                </c:pt>
                <c:pt idx="2045">
                  <c:v>65.42</c:v>
                </c:pt>
                <c:pt idx="2046">
                  <c:v>63.61</c:v>
                </c:pt>
                <c:pt idx="2047">
                  <c:v>61.75</c:v>
                </c:pt>
                <c:pt idx="2048">
                  <c:v>59.96</c:v>
                </c:pt>
                <c:pt idx="2049">
                  <c:v>58.31</c:v>
                </c:pt>
                <c:pt idx="2050">
                  <c:v>56.78</c:v>
                </c:pt>
                <c:pt idx="2051">
                  <c:v>55.3</c:v>
                </c:pt>
                <c:pt idx="2052">
                  <c:v>53.81</c:v>
                </c:pt>
                <c:pt idx="2053">
                  <c:v>52.23</c:v>
                </c:pt>
                <c:pt idx="2054">
                  <c:v>50.53</c:v>
                </c:pt>
                <c:pt idx="2055">
                  <c:v>48.72</c:v>
                </c:pt>
                <c:pt idx="2056">
                  <c:v>46.81</c:v>
                </c:pt>
                <c:pt idx="2057">
                  <c:v>44.91</c:v>
                </c:pt>
                <c:pt idx="2058">
                  <c:v>43.1</c:v>
                </c:pt>
                <c:pt idx="2059">
                  <c:v>41.43</c:v>
                </c:pt>
                <c:pt idx="2060">
                  <c:v>39.92</c:v>
                </c:pt>
                <c:pt idx="2061">
                  <c:v>38.5</c:v>
                </c:pt>
                <c:pt idx="2062">
                  <c:v>37.07</c:v>
                </c:pt>
                <c:pt idx="2063">
                  <c:v>35.53</c:v>
                </c:pt>
                <c:pt idx="2064">
                  <c:v>33.840000000000003</c:v>
                </c:pt>
                <c:pt idx="2065">
                  <c:v>32.020000000000003</c:v>
                </c:pt>
                <c:pt idx="2066">
                  <c:v>30.12</c:v>
                </c:pt>
                <c:pt idx="2067">
                  <c:v>28.23</c:v>
                </c:pt>
                <c:pt idx="2068">
                  <c:v>26.39</c:v>
                </c:pt>
                <c:pt idx="2069">
                  <c:v>24.59</c:v>
                </c:pt>
                <c:pt idx="2070">
                  <c:v>22.76</c:v>
                </c:pt>
                <c:pt idx="2071">
                  <c:v>20.84</c:v>
                </c:pt>
                <c:pt idx="2072">
                  <c:v>18.79</c:v>
                </c:pt>
                <c:pt idx="2073">
                  <c:v>16.62</c:v>
                </c:pt>
                <c:pt idx="2074">
                  <c:v>14.38</c:v>
                </c:pt>
                <c:pt idx="2075">
                  <c:v>12.15</c:v>
                </c:pt>
                <c:pt idx="2076">
                  <c:v>9.99</c:v>
                </c:pt>
                <c:pt idx="2077">
                  <c:v>7.97</c:v>
                </c:pt>
                <c:pt idx="2078">
                  <c:v>6.09</c:v>
                </c:pt>
                <c:pt idx="2079">
                  <c:v>4.3099999999999996</c:v>
                </c:pt>
                <c:pt idx="2080">
                  <c:v>2.6</c:v>
                </c:pt>
                <c:pt idx="2081">
                  <c:v>0.91</c:v>
                </c:pt>
                <c:pt idx="2082">
                  <c:v>-0.76</c:v>
                </c:pt>
                <c:pt idx="2083">
                  <c:v>-2.4500000000000002</c:v>
                </c:pt>
                <c:pt idx="2084">
                  <c:v>-4.17</c:v>
                </c:pt>
                <c:pt idx="2085">
                  <c:v>-5.87</c:v>
                </c:pt>
                <c:pt idx="2086">
                  <c:v>-7.48</c:v>
                </c:pt>
                <c:pt idx="2087">
                  <c:v>-9.0299999999999994</c:v>
                </c:pt>
                <c:pt idx="2088">
                  <c:v>-10.5</c:v>
                </c:pt>
                <c:pt idx="2089">
                  <c:v>-11.94</c:v>
                </c:pt>
                <c:pt idx="2090">
                  <c:v>-13.41</c:v>
                </c:pt>
                <c:pt idx="2091">
                  <c:v>-14.88</c:v>
                </c:pt>
                <c:pt idx="2092">
                  <c:v>-16.32</c:v>
                </c:pt>
                <c:pt idx="2093">
                  <c:v>-17.690000000000001</c:v>
                </c:pt>
                <c:pt idx="2094">
                  <c:v>-18.989999999999998</c:v>
                </c:pt>
                <c:pt idx="2095">
                  <c:v>-20.2</c:v>
                </c:pt>
                <c:pt idx="2096">
                  <c:v>-21.35</c:v>
                </c:pt>
                <c:pt idx="2097">
                  <c:v>-22.46</c:v>
                </c:pt>
                <c:pt idx="2098">
                  <c:v>-23.6</c:v>
                </c:pt>
                <c:pt idx="2099">
                  <c:v>-24.77</c:v>
                </c:pt>
                <c:pt idx="2100">
                  <c:v>-25.97</c:v>
                </c:pt>
                <c:pt idx="2101">
                  <c:v>-27.16</c:v>
                </c:pt>
                <c:pt idx="2102">
                  <c:v>-28.31</c:v>
                </c:pt>
                <c:pt idx="2103">
                  <c:v>-29.39</c:v>
                </c:pt>
                <c:pt idx="2104">
                  <c:v>-30.38</c:v>
                </c:pt>
                <c:pt idx="2105">
                  <c:v>-31.32</c:v>
                </c:pt>
                <c:pt idx="2106">
                  <c:v>-32.229999999999997</c:v>
                </c:pt>
                <c:pt idx="2107">
                  <c:v>-33.17</c:v>
                </c:pt>
                <c:pt idx="2108">
                  <c:v>-34.15</c:v>
                </c:pt>
                <c:pt idx="2109">
                  <c:v>-35.119999999999997</c:v>
                </c:pt>
                <c:pt idx="2110">
                  <c:v>-36.03</c:v>
                </c:pt>
                <c:pt idx="2111">
                  <c:v>-36.909999999999997</c:v>
                </c:pt>
                <c:pt idx="2112">
                  <c:v>-37.75</c:v>
                </c:pt>
                <c:pt idx="2113">
                  <c:v>-38.57</c:v>
                </c:pt>
                <c:pt idx="2114">
                  <c:v>-39.33</c:v>
                </c:pt>
                <c:pt idx="2115">
                  <c:v>-40.08</c:v>
                </c:pt>
                <c:pt idx="2116">
                  <c:v>-40.82</c:v>
                </c:pt>
                <c:pt idx="2117">
                  <c:v>-41.51</c:v>
                </c:pt>
                <c:pt idx="2118">
                  <c:v>-42.1</c:v>
                </c:pt>
                <c:pt idx="2119">
                  <c:v>-42.6</c:v>
                </c:pt>
                <c:pt idx="2120">
                  <c:v>-42.99</c:v>
                </c:pt>
                <c:pt idx="2121">
                  <c:v>-43.27</c:v>
                </c:pt>
                <c:pt idx="2122">
                  <c:v>-43.47</c:v>
                </c:pt>
                <c:pt idx="2123">
                  <c:v>-43.6</c:v>
                </c:pt>
                <c:pt idx="2124">
                  <c:v>-43.67</c:v>
                </c:pt>
                <c:pt idx="2125">
                  <c:v>-43.69</c:v>
                </c:pt>
                <c:pt idx="2126">
                  <c:v>-43.63</c:v>
                </c:pt>
                <c:pt idx="2127">
                  <c:v>-43.51</c:v>
                </c:pt>
                <c:pt idx="2128">
                  <c:v>-43.33</c:v>
                </c:pt>
                <c:pt idx="2129">
                  <c:v>-43.13</c:v>
                </c:pt>
                <c:pt idx="2130">
                  <c:v>-42.92</c:v>
                </c:pt>
                <c:pt idx="2131">
                  <c:v>-42.74</c:v>
                </c:pt>
                <c:pt idx="2132">
                  <c:v>-42.56</c:v>
                </c:pt>
                <c:pt idx="2133">
                  <c:v>-42.38</c:v>
                </c:pt>
                <c:pt idx="2134">
                  <c:v>-42.18</c:v>
                </c:pt>
                <c:pt idx="2135">
                  <c:v>-41.9</c:v>
                </c:pt>
                <c:pt idx="2136">
                  <c:v>-41.56</c:v>
                </c:pt>
                <c:pt idx="2137">
                  <c:v>-41.15</c:v>
                </c:pt>
                <c:pt idx="2138">
                  <c:v>-40.65</c:v>
                </c:pt>
                <c:pt idx="2139">
                  <c:v>-40.11</c:v>
                </c:pt>
                <c:pt idx="2140">
                  <c:v>-39.520000000000003</c:v>
                </c:pt>
                <c:pt idx="2141">
                  <c:v>-38.96</c:v>
                </c:pt>
                <c:pt idx="2142">
                  <c:v>-38.450000000000003</c:v>
                </c:pt>
                <c:pt idx="2143">
                  <c:v>-38</c:v>
                </c:pt>
                <c:pt idx="2144">
                  <c:v>-37.619999999999997</c:v>
                </c:pt>
                <c:pt idx="2145">
                  <c:v>-37.299999999999997</c:v>
                </c:pt>
                <c:pt idx="2146">
                  <c:v>-37</c:v>
                </c:pt>
                <c:pt idx="2147">
                  <c:v>-36.67</c:v>
                </c:pt>
                <c:pt idx="2148">
                  <c:v>-36.26</c:v>
                </c:pt>
                <c:pt idx="2149">
                  <c:v>-35.74</c:v>
                </c:pt>
                <c:pt idx="2150">
                  <c:v>-35.130000000000003</c:v>
                </c:pt>
                <c:pt idx="2151">
                  <c:v>-34.42</c:v>
                </c:pt>
                <c:pt idx="2152">
                  <c:v>-33.65</c:v>
                </c:pt>
                <c:pt idx="2153">
                  <c:v>-32.840000000000003</c:v>
                </c:pt>
                <c:pt idx="2154">
                  <c:v>-32</c:v>
                </c:pt>
                <c:pt idx="2155">
                  <c:v>-31.16</c:v>
                </c:pt>
                <c:pt idx="2156">
                  <c:v>-30.36</c:v>
                </c:pt>
                <c:pt idx="2157">
                  <c:v>-29.63</c:v>
                </c:pt>
                <c:pt idx="2158">
                  <c:v>-28.98</c:v>
                </c:pt>
                <c:pt idx="2159">
                  <c:v>-28.32</c:v>
                </c:pt>
                <c:pt idx="2160">
                  <c:v>-27.53</c:v>
                </c:pt>
                <c:pt idx="2161">
                  <c:v>-26.47</c:v>
                </c:pt>
                <c:pt idx="2162">
                  <c:v>-25.1</c:v>
                </c:pt>
                <c:pt idx="2163">
                  <c:v>-23.49</c:v>
                </c:pt>
                <c:pt idx="2164">
                  <c:v>-21.78</c:v>
                </c:pt>
                <c:pt idx="2165">
                  <c:v>-20.13</c:v>
                </c:pt>
                <c:pt idx="2166">
                  <c:v>-18.600000000000001</c:v>
                </c:pt>
                <c:pt idx="2167">
                  <c:v>-17.170000000000002</c:v>
                </c:pt>
                <c:pt idx="2168">
                  <c:v>-15.77</c:v>
                </c:pt>
                <c:pt idx="2169">
                  <c:v>-14.28</c:v>
                </c:pt>
                <c:pt idx="2170">
                  <c:v>-12.64</c:v>
                </c:pt>
                <c:pt idx="2171">
                  <c:v>-10.83</c:v>
                </c:pt>
                <c:pt idx="2172">
                  <c:v>-8.8800000000000008</c:v>
                </c:pt>
                <c:pt idx="2173">
                  <c:v>-6.83</c:v>
                </c:pt>
                <c:pt idx="2174">
                  <c:v>-4.7</c:v>
                </c:pt>
                <c:pt idx="2175">
                  <c:v>-2.5299999999999998</c:v>
                </c:pt>
                <c:pt idx="2176">
                  <c:v>-0.32</c:v>
                </c:pt>
                <c:pt idx="2177">
                  <c:v>1.91</c:v>
                </c:pt>
                <c:pt idx="2178">
                  <c:v>4.1900000000000004</c:v>
                </c:pt>
                <c:pt idx="2179">
                  <c:v>6.54</c:v>
                </c:pt>
                <c:pt idx="2180">
                  <c:v>8.9600000000000009</c:v>
                </c:pt>
                <c:pt idx="2181">
                  <c:v>11.42</c:v>
                </c:pt>
                <c:pt idx="2182">
                  <c:v>13.86</c:v>
                </c:pt>
                <c:pt idx="2183">
                  <c:v>16.239999999999998</c:v>
                </c:pt>
                <c:pt idx="2184">
                  <c:v>18.559999999999999</c:v>
                </c:pt>
                <c:pt idx="2185">
                  <c:v>20.82</c:v>
                </c:pt>
                <c:pt idx="2186">
                  <c:v>23.01</c:v>
                </c:pt>
                <c:pt idx="2187">
                  <c:v>25.23</c:v>
                </c:pt>
                <c:pt idx="2188">
                  <c:v>27.52</c:v>
                </c:pt>
                <c:pt idx="2189">
                  <c:v>29.94</c:v>
                </c:pt>
                <c:pt idx="2190">
                  <c:v>32.5</c:v>
                </c:pt>
                <c:pt idx="2191">
                  <c:v>35.18</c:v>
                </c:pt>
                <c:pt idx="2192">
                  <c:v>37.86</c:v>
                </c:pt>
                <c:pt idx="2193">
                  <c:v>40.43</c:v>
                </c:pt>
                <c:pt idx="2194">
                  <c:v>42.84</c:v>
                </c:pt>
                <c:pt idx="2195">
                  <c:v>45.1</c:v>
                </c:pt>
                <c:pt idx="2196">
                  <c:v>47.24</c:v>
                </c:pt>
                <c:pt idx="2197">
                  <c:v>49.35</c:v>
                </c:pt>
                <c:pt idx="2198">
                  <c:v>51.39</c:v>
                </c:pt>
                <c:pt idx="2199">
                  <c:v>53.39</c:v>
                </c:pt>
                <c:pt idx="2200">
                  <c:v>55.35</c:v>
                </c:pt>
                <c:pt idx="2201">
                  <c:v>57.25</c:v>
                </c:pt>
                <c:pt idx="2202">
                  <c:v>59.05</c:v>
                </c:pt>
                <c:pt idx="2203">
                  <c:v>60.81</c:v>
                </c:pt>
                <c:pt idx="2204">
                  <c:v>62.55</c:v>
                </c:pt>
                <c:pt idx="2205">
                  <c:v>64.31</c:v>
                </c:pt>
                <c:pt idx="2206">
                  <c:v>66.09</c:v>
                </c:pt>
                <c:pt idx="2207">
                  <c:v>67.790000000000006</c:v>
                </c:pt>
                <c:pt idx="2208">
                  <c:v>69.430000000000007</c:v>
                </c:pt>
                <c:pt idx="2209">
                  <c:v>70.95</c:v>
                </c:pt>
                <c:pt idx="2210">
                  <c:v>72.31</c:v>
                </c:pt>
                <c:pt idx="2211">
                  <c:v>73.58</c:v>
                </c:pt>
                <c:pt idx="2212">
                  <c:v>74.77</c:v>
                </c:pt>
                <c:pt idx="2213">
                  <c:v>75.900000000000006</c:v>
                </c:pt>
                <c:pt idx="2214">
                  <c:v>76.95</c:v>
                </c:pt>
                <c:pt idx="2215">
                  <c:v>77.88</c:v>
                </c:pt>
                <c:pt idx="2216">
                  <c:v>78.66</c:v>
                </c:pt>
                <c:pt idx="2217">
                  <c:v>79.3</c:v>
                </c:pt>
                <c:pt idx="2218">
                  <c:v>79.86</c:v>
                </c:pt>
                <c:pt idx="2219">
                  <c:v>80.349999999999994</c:v>
                </c:pt>
                <c:pt idx="2220">
                  <c:v>80.73</c:v>
                </c:pt>
                <c:pt idx="2221">
                  <c:v>81.03</c:v>
                </c:pt>
                <c:pt idx="2222">
                  <c:v>81.260000000000005</c:v>
                </c:pt>
                <c:pt idx="2223">
                  <c:v>81.42</c:v>
                </c:pt>
                <c:pt idx="2224">
                  <c:v>81.52</c:v>
                </c:pt>
                <c:pt idx="2225">
                  <c:v>81.540000000000006</c:v>
                </c:pt>
                <c:pt idx="2226">
                  <c:v>81.48</c:v>
                </c:pt>
                <c:pt idx="2227">
                  <c:v>81.37</c:v>
                </c:pt>
                <c:pt idx="2228">
                  <c:v>81.22</c:v>
                </c:pt>
                <c:pt idx="2229">
                  <c:v>81.03</c:v>
                </c:pt>
                <c:pt idx="2230">
                  <c:v>80.81</c:v>
                </c:pt>
                <c:pt idx="2231">
                  <c:v>80.55</c:v>
                </c:pt>
                <c:pt idx="2232">
                  <c:v>80.3</c:v>
                </c:pt>
                <c:pt idx="2233">
                  <c:v>80.040000000000006</c:v>
                </c:pt>
                <c:pt idx="2234">
                  <c:v>79.77</c:v>
                </c:pt>
                <c:pt idx="2235">
                  <c:v>79.489999999999995</c:v>
                </c:pt>
                <c:pt idx="2236">
                  <c:v>79.17</c:v>
                </c:pt>
                <c:pt idx="2237">
                  <c:v>78.819999999999993</c:v>
                </c:pt>
                <c:pt idx="2238">
                  <c:v>78.45</c:v>
                </c:pt>
                <c:pt idx="2239">
                  <c:v>78.06</c:v>
                </c:pt>
                <c:pt idx="2240">
                  <c:v>77.650000000000006</c:v>
                </c:pt>
                <c:pt idx="2241">
                  <c:v>77.19</c:v>
                </c:pt>
                <c:pt idx="2242">
                  <c:v>76.62</c:v>
                </c:pt>
                <c:pt idx="2243">
                  <c:v>75.91</c:v>
                </c:pt>
                <c:pt idx="2244">
                  <c:v>75.040000000000006</c:v>
                </c:pt>
                <c:pt idx="2245">
                  <c:v>74.02</c:v>
                </c:pt>
                <c:pt idx="2246">
                  <c:v>72.88</c:v>
                </c:pt>
                <c:pt idx="2247">
                  <c:v>71.66</c:v>
                </c:pt>
                <c:pt idx="2248">
                  <c:v>70.38</c:v>
                </c:pt>
                <c:pt idx="2249">
                  <c:v>69.08</c:v>
                </c:pt>
                <c:pt idx="2250">
                  <c:v>67.73</c:v>
                </c:pt>
                <c:pt idx="2251">
                  <c:v>66.290000000000006</c:v>
                </c:pt>
                <c:pt idx="2252">
                  <c:v>64.78</c:v>
                </c:pt>
                <c:pt idx="2253">
                  <c:v>63.14</c:v>
                </c:pt>
                <c:pt idx="2254">
                  <c:v>61.38</c:v>
                </c:pt>
                <c:pt idx="2255">
                  <c:v>59.54</c:v>
                </c:pt>
                <c:pt idx="2256">
                  <c:v>57.65</c:v>
                </c:pt>
                <c:pt idx="2257">
                  <c:v>55.75</c:v>
                </c:pt>
                <c:pt idx="2258">
                  <c:v>53.86</c:v>
                </c:pt>
                <c:pt idx="2259">
                  <c:v>51.99</c:v>
                </c:pt>
                <c:pt idx="2260">
                  <c:v>50.15</c:v>
                </c:pt>
                <c:pt idx="2261">
                  <c:v>48.33</c:v>
                </c:pt>
                <c:pt idx="2262">
                  <c:v>46.54</c:v>
                </c:pt>
                <c:pt idx="2263">
                  <c:v>44.76</c:v>
                </c:pt>
                <c:pt idx="2264">
                  <c:v>42.93</c:v>
                </c:pt>
                <c:pt idx="2265">
                  <c:v>41.07</c:v>
                </c:pt>
                <c:pt idx="2266">
                  <c:v>39.130000000000003</c:v>
                </c:pt>
                <c:pt idx="2267">
                  <c:v>37.159999999999997</c:v>
                </c:pt>
                <c:pt idx="2268">
                  <c:v>35.19</c:v>
                </c:pt>
                <c:pt idx="2269">
                  <c:v>33.25</c:v>
                </c:pt>
                <c:pt idx="2270">
                  <c:v>31.34</c:v>
                </c:pt>
                <c:pt idx="2271">
                  <c:v>29.44</c:v>
                </c:pt>
                <c:pt idx="2272">
                  <c:v>27.52</c:v>
                </c:pt>
                <c:pt idx="2273">
                  <c:v>25.58</c:v>
                </c:pt>
                <c:pt idx="2274">
                  <c:v>23.59</c:v>
                </c:pt>
                <c:pt idx="2275">
                  <c:v>21.55</c:v>
                </c:pt>
                <c:pt idx="2276">
                  <c:v>19.489999999999998</c:v>
                </c:pt>
                <c:pt idx="2277">
                  <c:v>17.39</c:v>
                </c:pt>
                <c:pt idx="2278">
                  <c:v>15.26</c:v>
                </c:pt>
                <c:pt idx="2279">
                  <c:v>13.1</c:v>
                </c:pt>
                <c:pt idx="2280">
                  <c:v>10.93</c:v>
                </c:pt>
                <c:pt idx="2281">
                  <c:v>8.8000000000000007</c:v>
                </c:pt>
                <c:pt idx="2282">
                  <c:v>6.74</c:v>
                </c:pt>
                <c:pt idx="2283">
                  <c:v>4.75</c:v>
                </c:pt>
                <c:pt idx="2284">
                  <c:v>2.84</c:v>
                </c:pt>
                <c:pt idx="2285">
                  <c:v>0.97</c:v>
                </c:pt>
                <c:pt idx="2286">
                  <c:v>-0.88</c:v>
                </c:pt>
                <c:pt idx="2287">
                  <c:v>-2.76</c:v>
                </c:pt>
                <c:pt idx="2288">
                  <c:v>-4.68</c:v>
                </c:pt>
                <c:pt idx="2289">
                  <c:v>-6.62</c:v>
                </c:pt>
                <c:pt idx="2290">
                  <c:v>-8.52</c:v>
                </c:pt>
                <c:pt idx="2291">
                  <c:v>-10.32</c:v>
                </c:pt>
                <c:pt idx="2292">
                  <c:v>-11.97</c:v>
                </c:pt>
                <c:pt idx="2293">
                  <c:v>-13.47</c:v>
                </c:pt>
                <c:pt idx="2294">
                  <c:v>-14.85</c:v>
                </c:pt>
                <c:pt idx="2295">
                  <c:v>-16.18</c:v>
                </c:pt>
                <c:pt idx="2296">
                  <c:v>-17.5</c:v>
                </c:pt>
                <c:pt idx="2297">
                  <c:v>-18.850000000000001</c:v>
                </c:pt>
                <c:pt idx="2298">
                  <c:v>-20.21</c:v>
                </c:pt>
                <c:pt idx="2299">
                  <c:v>-21.52</c:v>
                </c:pt>
                <c:pt idx="2300">
                  <c:v>-22.74</c:v>
                </c:pt>
                <c:pt idx="2301">
                  <c:v>-23.88</c:v>
                </c:pt>
                <c:pt idx="2302">
                  <c:v>-24.95</c:v>
                </c:pt>
                <c:pt idx="2303">
                  <c:v>-25.99</c:v>
                </c:pt>
                <c:pt idx="2304">
                  <c:v>-27</c:v>
                </c:pt>
                <c:pt idx="2305">
                  <c:v>-27.97</c:v>
                </c:pt>
                <c:pt idx="2306">
                  <c:v>-28.93</c:v>
                </c:pt>
                <c:pt idx="2307">
                  <c:v>-29.84</c:v>
                </c:pt>
                <c:pt idx="2308">
                  <c:v>-30.71</c:v>
                </c:pt>
                <c:pt idx="2309">
                  <c:v>-31.54</c:v>
                </c:pt>
                <c:pt idx="2310">
                  <c:v>-32.340000000000003</c:v>
                </c:pt>
                <c:pt idx="2311">
                  <c:v>-33.11</c:v>
                </c:pt>
                <c:pt idx="2312">
                  <c:v>-33.869999999999997</c:v>
                </c:pt>
                <c:pt idx="2313">
                  <c:v>-34.619999999999997</c:v>
                </c:pt>
                <c:pt idx="2314">
                  <c:v>-35.369999999999997</c:v>
                </c:pt>
                <c:pt idx="2315">
                  <c:v>-36.08</c:v>
                </c:pt>
                <c:pt idx="2316">
                  <c:v>-36.71</c:v>
                </c:pt>
                <c:pt idx="2317">
                  <c:v>-37.26</c:v>
                </c:pt>
                <c:pt idx="2318">
                  <c:v>-37.729999999999997</c:v>
                </c:pt>
                <c:pt idx="2319">
                  <c:v>-38.229999999999997</c:v>
                </c:pt>
                <c:pt idx="2320">
                  <c:v>-38.83</c:v>
                </c:pt>
                <c:pt idx="2321">
                  <c:v>-39.54</c:v>
                </c:pt>
                <c:pt idx="2322">
                  <c:v>-40.32</c:v>
                </c:pt>
                <c:pt idx="2323">
                  <c:v>-41.03</c:v>
                </c:pt>
                <c:pt idx="2324">
                  <c:v>-41.64</c:v>
                </c:pt>
                <c:pt idx="2325">
                  <c:v>-42.17</c:v>
                </c:pt>
                <c:pt idx="2326">
                  <c:v>-42.69</c:v>
                </c:pt>
                <c:pt idx="2327">
                  <c:v>-43.27</c:v>
                </c:pt>
                <c:pt idx="2328">
                  <c:v>-44</c:v>
                </c:pt>
                <c:pt idx="2329">
                  <c:v>-44.83</c:v>
                </c:pt>
                <c:pt idx="2330">
                  <c:v>-45.64</c:v>
                </c:pt>
                <c:pt idx="2331">
                  <c:v>-46.33</c:v>
                </c:pt>
                <c:pt idx="2332">
                  <c:v>-46.84</c:v>
                </c:pt>
                <c:pt idx="2333">
                  <c:v>-47.1</c:v>
                </c:pt>
                <c:pt idx="2334">
                  <c:v>-47.12</c:v>
                </c:pt>
                <c:pt idx="2335">
                  <c:v>-46.95</c:v>
                </c:pt>
                <c:pt idx="2336">
                  <c:v>-46.66</c:v>
                </c:pt>
                <c:pt idx="2337">
                  <c:v>-46.35</c:v>
                </c:pt>
                <c:pt idx="2338">
                  <c:v>-46.07</c:v>
                </c:pt>
                <c:pt idx="2339">
                  <c:v>-45.82</c:v>
                </c:pt>
                <c:pt idx="2340">
                  <c:v>-45.55</c:v>
                </c:pt>
                <c:pt idx="2341">
                  <c:v>-45.25</c:v>
                </c:pt>
                <c:pt idx="2342">
                  <c:v>-44.86</c:v>
                </c:pt>
                <c:pt idx="2343">
                  <c:v>-44.39</c:v>
                </c:pt>
                <c:pt idx="2344">
                  <c:v>-43.8</c:v>
                </c:pt>
                <c:pt idx="2345">
                  <c:v>-43.11</c:v>
                </c:pt>
                <c:pt idx="2346">
                  <c:v>-42.34</c:v>
                </c:pt>
                <c:pt idx="2347">
                  <c:v>-41.53</c:v>
                </c:pt>
                <c:pt idx="2348">
                  <c:v>-40.67</c:v>
                </c:pt>
                <c:pt idx="2349">
                  <c:v>-39.79</c:v>
                </c:pt>
                <c:pt idx="2350">
                  <c:v>-38.89</c:v>
                </c:pt>
                <c:pt idx="2351">
                  <c:v>-37.909999999999997</c:v>
                </c:pt>
                <c:pt idx="2352">
                  <c:v>-36.89</c:v>
                </c:pt>
                <c:pt idx="2353">
                  <c:v>-35.840000000000003</c:v>
                </c:pt>
                <c:pt idx="2354">
                  <c:v>-34.869999999999997</c:v>
                </c:pt>
                <c:pt idx="2355">
                  <c:v>-34.14</c:v>
                </c:pt>
                <c:pt idx="2356">
                  <c:v>-33.799999999999997</c:v>
                </c:pt>
                <c:pt idx="2357">
                  <c:v>-33.71</c:v>
                </c:pt>
                <c:pt idx="2358">
                  <c:v>-33.64</c:v>
                </c:pt>
                <c:pt idx="2359">
                  <c:v>-33.26</c:v>
                </c:pt>
                <c:pt idx="2360">
                  <c:v>-32.35</c:v>
                </c:pt>
                <c:pt idx="2361">
                  <c:v>-30.85</c:v>
                </c:pt>
                <c:pt idx="2362">
                  <c:v>-28.94</c:v>
                </c:pt>
                <c:pt idx="2363">
                  <c:v>-26.91</c:v>
                </c:pt>
                <c:pt idx="2364">
                  <c:v>-24.98</c:v>
                </c:pt>
                <c:pt idx="2365">
                  <c:v>-23.21</c:v>
                </c:pt>
                <c:pt idx="2366">
                  <c:v>-21.66</c:v>
                </c:pt>
                <c:pt idx="2367">
                  <c:v>-20.16</c:v>
                </c:pt>
                <c:pt idx="2368">
                  <c:v>-18.57</c:v>
                </c:pt>
                <c:pt idx="2369">
                  <c:v>-16.71</c:v>
                </c:pt>
                <c:pt idx="2370">
                  <c:v>-14.66</c:v>
                </c:pt>
                <c:pt idx="2371">
                  <c:v>-12.49</c:v>
                </c:pt>
                <c:pt idx="2372">
                  <c:v>-10.4</c:v>
                </c:pt>
                <c:pt idx="2373">
                  <c:v>-8.4499999999999993</c:v>
                </c:pt>
                <c:pt idx="2374">
                  <c:v>-6.62</c:v>
                </c:pt>
                <c:pt idx="2375">
                  <c:v>-4.82</c:v>
                </c:pt>
                <c:pt idx="2376">
                  <c:v>-2.89</c:v>
                </c:pt>
                <c:pt idx="2377">
                  <c:v>-0.69</c:v>
                </c:pt>
                <c:pt idx="2378">
                  <c:v>1.83</c:v>
                </c:pt>
                <c:pt idx="2379">
                  <c:v>4.6100000000000003</c:v>
                </c:pt>
                <c:pt idx="2380">
                  <c:v>7.51</c:v>
                </c:pt>
                <c:pt idx="2381">
                  <c:v>10.35</c:v>
                </c:pt>
                <c:pt idx="2382">
                  <c:v>13.03</c:v>
                </c:pt>
                <c:pt idx="2383">
                  <c:v>15.61</c:v>
                </c:pt>
                <c:pt idx="2384">
                  <c:v>18.21</c:v>
                </c:pt>
                <c:pt idx="2385">
                  <c:v>20.97</c:v>
                </c:pt>
                <c:pt idx="2386">
                  <c:v>23.86</c:v>
                </c:pt>
                <c:pt idx="2387">
                  <c:v>26.75</c:v>
                </c:pt>
                <c:pt idx="2388">
                  <c:v>29.52</c:v>
                </c:pt>
                <c:pt idx="2389">
                  <c:v>32.06</c:v>
                </c:pt>
                <c:pt idx="2390">
                  <c:v>34.4</c:v>
                </c:pt>
                <c:pt idx="2391">
                  <c:v>36.65</c:v>
                </c:pt>
                <c:pt idx="2392">
                  <c:v>38.93</c:v>
                </c:pt>
                <c:pt idx="2393">
                  <c:v>41.33</c:v>
                </c:pt>
                <c:pt idx="2394">
                  <c:v>43.87</c:v>
                </c:pt>
                <c:pt idx="2395">
                  <c:v>46.37</c:v>
                </c:pt>
                <c:pt idx="2396">
                  <c:v>48.67</c:v>
                </c:pt>
                <c:pt idx="2397">
                  <c:v>50.69</c:v>
                </c:pt>
                <c:pt idx="2398">
                  <c:v>52.43</c:v>
                </c:pt>
                <c:pt idx="2399">
                  <c:v>53.98</c:v>
                </c:pt>
                <c:pt idx="2400">
                  <c:v>55.36</c:v>
                </c:pt>
                <c:pt idx="2401">
                  <c:v>56.59</c:v>
                </c:pt>
                <c:pt idx="2402">
                  <c:v>57.7</c:v>
                </c:pt>
                <c:pt idx="2403">
                  <c:v>58.69</c:v>
                </c:pt>
                <c:pt idx="2404">
                  <c:v>59.64</c:v>
                </c:pt>
                <c:pt idx="2405">
                  <c:v>60.55</c:v>
                </c:pt>
                <c:pt idx="2406">
                  <c:v>61.41</c:v>
                </c:pt>
                <c:pt idx="2407">
                  <c:v>62.26</c:v>
                </c:pt>
                <c:pt idx="2408">
                  <c:v>63.14</c:v>
                </c:pt>
                <c:pt idx="2409">
                  <c:v>64.08</c:v>
                </c:pt>
                <c:pt idx="2410">
                  <c:v>65.09</c:v>
                </c:pt>
                <c:pt idx="2411">
                  <c:v>66.16</c:v>
                </c:pt>
                <c:pt idx="2412">
                  <c:v>67.28</c:v>
                </c:pt>
                <c:pt idx="2413">
                  <c:v>68.42</c:v>
                </c:pt>
                <c:pt idx="2414">
                  <c:v>69.55</c:v>
                </c:pt>
                <c:pt idx="2415">
                  <c:v>70.650000000000006</c:v>
                </c:pt>
                <c:pt idx="2416">
                  <c:v>71.709999999999994</c:v>
                </c:pt>
                <c:pt idx="2417">
                  <c:v>72.709999999999994</c:v>
                </c:pt>
                <c:pt idx="2418">
                  <c:v>73.64</c:v>
                </c:pt>
                <c:pt idx="2419">
                  <c:v>74.459999999999994</c:v>
                </c:pt>
                <c:pt idx="2420">
                  <c:v>75.2</c:v>
                </c:pt>
                <c:pt idx="2421">
                  <c:v>75.88</c:v>
                </c:pt>
                <c:pt idx="2422">
                  <c:v>76.41</c:v>
                </c:pt>
                <c:pt idx="2423">
                  <c:v>76.650000000000006</c:v>
                </c:pt>
                <c:pt idx="2424">
                  <c:v>76.63</c:v>
                </c:pt>
                <c:pt idx="2425">
                  <c:v>76.47</c:v>
                </c:pt>
                <c:pt idx="2426">
                  <c:v>76.239999999999995</c:v>
                </c:pt>
                <c:pt idx="2427">
                  <c:v>76.040000000000006</c:v>
                </c:pt>
                <c:pt idx="2428">
                  <c:v>75.91</c:v>
                </c:pt>
                <c:pt idx="2429">
                  <c:v>75.81</c:v>
                </c:pt>
                <c:pt idx="2430">
                  <c:v>75.739999999999995</c:v>
                </c:pt>
                <c:pt idx="2431">
                  <c:v>75.7</c:v>
                </c:pt>
                <c:pt idx="2432">
                  <c:v>75.72</c:v>
                </c:pt>
                <c:pt idx="2433">
                  <c:v>75.86</c:v>
                </c:pt>
                <c:pt idx="2434">
                  <c:v>76.11</c:v>
                </c:pt>
                <c:pt idx="2435">
                  <c:v>76.45</c:v>
                </c:pt>
                <c:pt idx="2436">
                  <c:v>76.83</c:v>
                </c:pt>
                <c:pt idx="2437">
                  <c:v>77.19</c:v>
                </c:pt>
                <c:pt idx="2438">
                  <c:v>77.510000000000005</c:v>
                </c:pt>
                <c:pt idx="2439">
                  <c:v>77.77</c:v>
                </c:pt>
                <c:pt idx="2440">
                  <c:v>77.930000000000007</c:v>
                </c:pt>
                <c:pt idx="2441">
                  <c:v>77.98</c:v>
                </c:pt>
                <c:pt idx="2442">
                  <c:v>77.91</c:v>
                </c:pt>
                <c:pt idx="2443">
                  <c:v>77.739999999999995</c:v>
                </c:pt>
                <c:pt idx="2444">
                  <c:v>77.45</c:v>
                </c:pt>
                <c:pt idx="2445">
                  <c:v>77.069999999999993</c:v>
                </c:pt>
                <c:pt idx="2446">
                  <c:v>76.63</c:v>
                </c:pt>
                <c:pt idx="2447">
                  <c:v>76.12</c:v>
                </c:pt>
                <c:pt idx="2448">
                  <c:v>75.58</c:v>
                </c:pt>
                <c:pt idx="2449">
                  <c:v>75.03</c:v>
                </c:pt>
                <c:pt idx="2450">
                  <c:v>74.48</c:v>
                </c:pt>
                <c:pt idx="2451">
                  <c:v>73.89</c:v>
                </c:pt>
                <c:pt idx="2452">
                  <c:v>73.28</c:v>
                </c:pt>
                <c:pt idx="2453">
                  <c:v>72.69</c:v>
                </c:pt>
                <c:pt idx="2454">
                  <c:v>72.08</c:v>
                </c:pt>
                <c:pt idx="2455">
                  <c:v>71.37</c:v>
                </c:pt>
                <c:pt idx="2456">
                  <c:v>70.510000000000005</c:v>
                </c:pt>
                <c:pt idx="2457">
                  <c:v>69.45</c:v>
                </c:pt>
                <c:pt idx="2458">
                  <c:v>68.11</c:v>
                </c:pt>
                <c:pt idx="2459">
                  <c:v>66.56</c:v>
                </c:pt>
                <c:pt idx="2460">
                  <c:v>64.83</c:v>
                </c:pt>
                <c:pt idx="2461">
                  <c:v>63.05</c:v>
                </c:pt>
                <c:pt idx="2462">
                  <c:v>61.26</c:v>
                </c:pt>
                <c:pt idx="2463">
                  <c:v>59.47</c:v>
                </c:pt>
                <c:pt idx="2464">
                  <c:v>57.59</c:v>
                </c:pt>
                <c:pt idx="2465">
                  <c:v>55.57</c:v>
                </c:pt>
                <c:pt idx="2466">
                  <c:v>53.42</c:v>
                </c:pt>
                <c:pt idx="2467">
                  <c:v>51.15</c:v>
                </c:pt>
                <c:pt idx="2468">
                  <c:v>48.83</c:v>
                </c:pt>
                <c:pt idx="2469">
                  <c:v>46.5</c:v>
                </c:pt>
                <c:pt idx="2470">
                  <c:v>44.24</c:v>
                </c:pt>
                <c:pt idx="2471">
                  <c:v>42.07</c:v>
                </c:pt>
                <c:pt idx="2472">
                  <c:v>39.99</c:v>
                </c:pt>
                <c:pt idx="2473">
                  <c:v>37.97</c:v>
                </c:pt>
                <c:pt idx="2474">
                  <c:v>35.979999999999997</c:v>
                </c:pt>
                <c:pt idx="2475">
                  <c:v>33.96</c:v>
                </c:pt>
                <c:pt idx="2476">
                  <c:v>31.87</c:v>
                </c:pt>
                <c:pt idx="2477">
                  <c:v>29.69</c:v>
                </c:pt>
                <c:pt idx="2478">
                  <c:v>27.47</c:v>
                </c:pt>
                <c:pt idx="2479">
                  <c:v>25.26</c:v>
                </c:pt>
                <c:pt idx="2480">
                  <c:v>23.14</c:v>
                </c:pt>
                <c:pt idx="2481">
                  <c:v>21.13</c:v>
                </c:pt>
                <c:pt idx="2482">
                  <c:v>19.23</c:v>
                </c:pt>
                <c:pt idx="2483">
                  <c:v>17.38</c:v>
                </c:pt>
                <c:pt idx="2484">
                  <c:v>15.54</c:v>
                </c:pt>
                <c:pt idx="2485">
                  <c:v>13.61</c:v>
                </c:pt>
                <c:pt idx="2486">
                  <c:v>11.56</c:v>
                </c:pt>
                <c:pt idx="2487">
                  <c:v>9.4</c:v>
                </c:pt>
                <c:pt idx="2488">
                  <c:v>7.24</c:v>
                </c:pt>
                <c:pt idx="2489">
                  <c:v>5.21</c:v>
                </c:pt>
                <c:pt idx="2490">
                  <c:v>3.35</c:v>
                </c:pt>
                <c:pt idx="2491">
                  <c:v>1.63</c:v>
                </c:pt>
                <c:pt idx="2492">
                  <c:v>-0.06</c:v>
                </c:pt>
                <c:pt idx="2493">
                  <c:v>-1.77</c:v>
                </c:pt>
                <c:pt idx="2494">
                  <c:v>-3.55</c:v>
                </c:pt>
                <c:pt idx="2495">
                  <c:v>-5.33</c:v>
                </c:pt>
                <c:pt idx="2496">
                  <c:v>-7.04</c:v>
                </c:pt>
                <c:pt idx="2497">
                  <c:v>-8.64</c:v>
                </c:pt>
                <c:pt idx="2498">
                  <c:v>-10.16</c:v>
                </c:pt>
                <c:pt idx="2499">
                  <c:v>-11.64</c:v>
                </c:pt>
                <c:pt idx="2500">
                  <c:v>-13.09</c:v>
                </c:pt>
                <c:pt idx="2501">
                  <c:v>-14.5</c:v>
                </c:pt>
                <c:pt idx="2502">
                  <c:v>-15.88</c:v>
                </c:pt>
                <c:pt idx="2503">
                  <c:v>-17.32</c:v>
                </c:pt>
                <c:pt idx="2504">
                  <c:v>-18.82</c:v>
                </c:pt>
                <c:pt idx="2505">
                  <c:v>-20.34</c:v>
                </c:pt>
                <c:pt idx="2506">
                  <c:v>-21.77</c:v>
                </c:pt>
                <c:pt idx="2507">
                  <c:v>-23.05</c:v>
                </c:pt>
                <c:pt idx="2508">
                  <c:v>-24.19</c:v>
                </c:pt>
                <c:pt idx="2509">
                  <c:v>-25.2</c:v>
                </c:pt>
                <c:pt idx="2510">
                  <c:v>-26.11</c:v>
                </c:pt>
                <c:pt idx="2511">
                  <c:v>-26.92</c:v>
                </c:pt>
                <c:pt idx="2512">
                  <c:v>-27.63</c:v>
                </c:pt>
                <c:pt idx="2513">
                  <c:v>-28.29</c:v>
                </c:pt>
                <c:pt idx="2514">
                  <c:v>-28.93</c:v>
                </c:pt>
                <c:pt idx="2515">
                  <c:v>-29.54</c:v>
                </c:pt>
                <c:pt idx="2516">
                  <c:v>-30.14</c:v>
                </c:pt>
                <c:pt idx="2517">
                  <c:v>-30.71</c:v>
                </c:pt>
                <c:pt idx="2518">
                  <c:v>-31.28</c:v>
                </c:pt>
                <c:pt idx="2519">
                  <c:v>-31.84</c:v>
                </c:pt>
                <c:pt idx="2520">
                  <c:v>-32.340000000000003</c:v>
                </c:pt>
                <c:pt idx="2521">
                  <c:v>-32.75</c:v>
                </c:pt>
                <c:pt idx="2522">
                  <c:v>-33.04</c:v>
                </c:pt>
                <c:pt idx="2523">
                  <c:v>-33.200000000000003</c:v>
                </c:pt>
                <c:pt idx="2524">
                  <c:v>-33.28</c:v>
                </c:pt>
                <c:pt idx="2525">
                  <c:v>-33.32</c:v>
                </c:pt>
                <c:pt idx="2526">
                  <c:v>-33.36</c:v>
                </c:pt>
                <c:pt idx="2527">
                  <c:v>-33.409999999999997</c:v>
                </c:pt>
                <c:pt idx="2528">
                  <c:v>-33.5</c:v>
                </c:pt>
                <c:pt idx="2529">
                  <c:v>-33.630000000000003</c:v>
                </c:pt>
                <c:pt idx="2530">
                  <c:v>-33.76</c:v>
                </c:pt>
                <c:pt idx="2531">
                  <c:v>-33.85</c:v>
                </c:pt>
                <c:pt idx="2532">
                  <c:v>-33.94</c:v>
                </c:pt>
                <c:pt idx="2533">
                  <c:v>-34.020000000000003</c:v>
                </c:pt>
                <c:pt idx="2534">
                  <c:v>-34.119999999999997</c:v>
                </c:pt>
                <c:pt idx="2535">
                  <c:v>-34.270000000000003</c:v>
                </c:pt>
                <c:pt idx="2536">
                  <c:v>-34.520000000000003</c:v>
                </c:pt>
                <c:pt idx="2537">
                  <c:v>-34.85</c:v>
                </c:pt>
                <c:pt idx="2538">
                  <c:v>-35.25</c:v>
                </c:pt>
                <c:pt idx="2539">
                  <c:v>-35.71</c:v>
                </c:pt>
                <c:pt idx="2540">
                  <c:v>-36.18</c:v>
                </c:pt>
                <c:pt idx="2541">
                  <c:v>-36.619999999999997</c:v>
                </c:pt>
                <c:pt idx="2542">
                  <c:v>-36.97</c:v>
                </c:pt>
                <c:pt idx="2543">
                  <c:v>-37.21</c:v>
                </c:pt>
                <c:pt idx="2544">
                  <c:v>-37.33</c:v>
                </c:pt>
                <c:pt idx="2545">
                  <c:v>-37.32</c:v>
                </c:pt>
                <c:pt idx="2546">
                  <c:v>-37.22</c:v>
                </c:pt>
                <c:pt idx="2547">
                  <c:v>-37.04</c:v>
                </c:pt>
                <c:pt idx="2548">
                  <c:v>-36.81</c:v>
                </c:pt>
                <c:pt idx="2549">
                  <c:v>-36.56</c:v>
                </c:pt>
                <c:pt idx="2550">
                  <c:v>-36.31</c:v>
                </c:pt>
                <c:pt idx="2551">
                  <c:v>-36.11</c:v>
                </c:pt>
                <c:pt idx="2552">
                  <c:v>-35.97</c:v>
                </c:pt>
                <c:pt idx="2553">
                  <c:v>-35.909999999999997</c:v>
                </c:pt>
                <c:pt idx="2554">
                  <c:v>-35.96</c:v>
                </c:pt>
                <c:pt idx="2555">
                  <c:v>-36.04</c:v>
                </c:pt>
                <c:pt idx="2556">
                  <c:v>-36.08</c:v>
                </c:pt>
                <c:pt idx="2557">
                  <c:v>-36.01</c:v>
                </c:pt>
                <c:pt idx="2558">
                  <c:v>-35.75</c:v>
                </c:pt>
                <c:pt idx="2559">
                  <c:v>-35.33</c:v>
                </c:pt>
                <c:pt idx="2560">
                  <c:v>-34.79</c:v>
                </c:pt>
                <c:pt idx="2561">
                  <c:v>-34.130000000000003</c:v>
                </c:pt>
                <c:pt idx="2562">
                  <c:v>-33.29</c:v>
                </c:pt>
                <c:pt idx="2563">
                  <c:v>-32.18</c:v>
                </c:pt>
                <c:pt idx="2564">
                  <c:v>-30.77</c:v>
                </c:pt>
                <c:pt idx="2565">
                  <c:v>-29.16</c:v>
                </c:pt>
                <c:pt idx="2566">
                  <c:v>-27.51</c:v>
                </c:pt>
                <c:pt idx="2567">
                  <c:v>-26</c:v>
                </c:pt>
                <c:pt idx="2568">
                  <c:v>-24.64</c:v>
                </c:pt>
                <c:pt idx="2569">
                  <c:v>-23.36</c:v>
                </c:pt>
                <c:pt idx="2570">
                  <c:v>-22.07</c:v>
                </c:pt>
                <c:pt idx="2571">
                  <c:v>-20.7</c:v>
                </c:pt>
                <c:pt idx="2572">
                  <c:v>-19.190000000000001</c:v>
                </c:pt>
                <c:pt idx="2573">
                  <c:v>-17.489999999999998</c:v>
                </c:pt>
                <c:pt idx="2574">
                  <c:v>-15.63</c:v>
                </c:pt>
                <c:pt idx="2575">
                  <c:v>-13.69</c:v>
                </c:pt>
                <c:pt idx="2576">
                  <c:v>-11.79</c:v>
                </c:pt>
                <c:pt idx="2577">
                  <c:v>-9.93</c:v>
                </c:pt>
                <c:pt idx="2578">
                  <c:v>-8.0299999999999994</c:v>
                </c:pt>
                <c:pt idx="2579">
                  <c:v>-5.94</c:v>
                </c:pt>
                <c:pt idx="2580">
                  <c:v>-3.63</c:v>
                </c:pt>
                <c:pt idx="2581">
                  <c:v>-1.23</c:v>
                </c:pt>
                <c:pt idx="2582">
                  <c:v>1.1299999999999999</c:v>
                </c:pt>
                <c:pt idx="2583">
                  <c:v>3.37</c:v>
                </c:pt>
                <c:pt idx="2584">
                  <c:v>5.56</c:v>
                </c:pt>
                <c:pt idx="2585">
                  <c:v>7.83</c:v>
                </c:pt>
                <c:pt idx="2586">
                  <c:v>10.34</c:v>
                </c:pt>
                <c:pt idx="2587">
                  <c:v>13.17</c:v>
                </c:pt>
                <c:pt idx="2588">
                  <c:v>16.22</c:v>
                </c:pt>
                <c:pt idx="2589">
                  <c:v>19.3</c:v>
                </c:pt>
                <c:pt idx="2590">
                  <c:v>22.21</c:v>
                </c:pt>
                <c:pt idx="2591">
                  <c:v>24.87</c:v>
                </c:pt>
                <c:pt idx="2592">
                  <c:v>27.39</c:v>
                </c:pt>
                <c:pt idx="2593">
                  <c:v>29.91</c:v>
                </c:pt>
                <c:pt idx="2594">
                  <c:v>32.57</c:v>
                </c:pt>
                <c:pt idx="2595">
                  <c:v>35.36</c:v>
                </c:pt>
                <c:pt idx="2596">
                  <c:v>38.14</c:v>
                </c:pt>
                <c:pt idx="2597">
                  <c:v>40.840000000000003</c:v>
                </c:pt>
                <c:pt idx="2598">
                  <c:v>43.35</c:v>
                </c:pt>
                <c:pt idx="2599">
                  <c:v>45.67</c:v>
                </c:pt>
                <c:pt idx="2600">
                  <c:v>47.81</c:v>
                </c:pt>
                <c:pt idx="2601">
                  <c:v>49.81</c:v>
                </c:pt>
                <c:pt idx="2602">
                  <c:v>51.76</c:v>
                </c:pt>
                <c:pt idx="2603">
                  <c:v>53.76</c:v>
                </c:pt>
                <c:pt idx="2604">
                  <c:v>55.87</c:v>
                </c:pt>
                <c:pt idx="2605">
                  <c:v>58.07</c:v>
                </c:pt>
                <c:pt idx="2606">
                  <c:v>60.38</c:v>
                </c:pt>
                <c:pt idx="2607">
                  <c:v>62.72</c:v>
                </c:pt>
                <c:pt idx="2608">
                  <c:v>65.05</c:v>
                </c:pt>
                <c:pt idx="2609">
                  <c:v>67.290000000000006</c:v>
                </c:pt>
                <c:pt idx="2610">
                  <c:v>69.37</c:v>
                </c:pt>
                <c:pt idx="2611">
                  <c:v>71.31</c:v>
                </c:pt>
                <c:pt idx="2612">
                  <c:v>73.09</c:v>
                </c:pt>
                <c:pt idx="2613">
                  <c:v>74.75</c:v>
                </c:pt>
                <c:pt idx="2614">
                  <c:v>76.28</c:v>
                </c:pt>
                <c:pt idx="2615">
                  <c:v>77.680000000000007</c:v>
                </c:pt>
                <c:pt idx="2616">
                  <c:v>78.94</c:v>
                </c:pt>
                <c:pt idx="2617">
                  <c:v>79.790000000000006</c:v>
                </c:pt>
                <c:pt idx="2618">
                  <c:v>80.48</c:v>
                </c:pt>
                <c:pt idx="2619">
                  <c:v>80.92</c:v>
                </c:pt>
                <c:pt idx="2620">
                  <c:v>80.819999999999993</c:v>
                </c:pt>
                <c:pt idx="2621">
                  <c:v>80.13</c:v>
                </c:pt>
                <c:pt idx="2622">
                  <c:v>79.19</c:v>
                </c:pt>
                <c:pt idx="2623">
                  <c:v>78.599999999999994</c:v>
                </c:pt>
                <c:pt idx="2624">
                  <c:v>78.12</c:v>
                </c:pt>
                <c:pt idx="2625">
                  <c:v>77.66</c:v>
                </c:pt>
                <c:pt idx="2626">
                  <c:v>77.31</c:v>
                </c:pt>
                <c:pt idx="2627">
                  <c:v>77</c:v>
                </c:pt>
                <c:pt idx="2628">
                  <c:v>76.959999999999994</c:v>
                </c:pt>
                <c:pt idx="2629">
                  <c:v>77.08</c:v>
                </c:pt>
                <c:pt idx="2630">
                  <c:v>77.23</c:v>
                </c:pt>
                <c:pt idx="2631">
                  <c:v>77.400000000000006</c:v>
                </c:pt>
                <c:pt idx="2632">
                  <c:v>77.52</c:v>
                </c:pt>
                <c:pt idx="2633">
                  <c:v>77.56</c:v>
                </c:pt>
                <c:pt idx="2634">
                  <c:v>77.48</c:v>
                </c:pt>
                <c:pt idx="2635">
                  <c:v>77.23</c:v>
                </c:pt>
                <c:pt idx="2636">
                  <c:v>76.83</c:v>
                </c:pt>
                <c:pt idx="2637">
                  <c:v>76.3</c:v>
                </c:pt>
                <c:pt idx="2638">
                  <c:v>75.7</c:v>
                </c:pt>
                <c:pt idx="2639">
                  <c:v>75.06</c:v>
                </c:pt>
                <c:pt idx="2640">
                  <c:v>74.48</c:v>
                </c:pt>
                <c:pt idx="2641">
                  <c:v>73.88</c:v>
                </c:pt>
                <c:pt idx="2642">
                  <c:v>73.239999999999995</c:v>
                </c:pt>
                <c:pt idx="2643">
                  <c:v>72.52</c:v>
                </c:pt>
                <c:pt idx="2644">
                  <c:v>71.77</c:v>
                </c:pt>
                <c:pt idx="2645">
                  <c:v>70.91</c:v>
                </c:pt>
                <c:pt idx="2646">
                  <c:v>69.97</c:v>
                </c:pt>
                <c:pt idx="2647">
                  <c:v>68.87</c:v>
                </c:pt>
                <c:pt idx="2648">
                  <c:v>67.63</c:v>
                </c:pt>
                <c:pt idx="2649">
                  <c:v>66.28</c:v>
                </c:pt>
                <c:pt idx="2650">
                  <c:v>64.87</c:v>
                </c:pt>
                <c:pt idx="2651">
                  <c:v>63.4</c:v>
                </c:pt>
                <c:pt idx="2652">
                  <c:v>61.88</c:v>
                </c:pt>
                <c:pt idx="2653">
                  <c:v>60.25</c:v>
                </c:pt>
                <c:pt idx="2654">
                  <c:v>58.48</c:v>
                </c:pt>
                <c:pt idx="2655">
                  <c:v>56.58</c:v>
                </c:pt>
                <c:pt idx="2656">
                  <c:v>54.59</c:v>
                </c:pt>
                <c:pt idx="2657">
                  <c:v>52.53</c:v>
                </c:pt>
                <c:pt idx="2658">
                  <c:v>50.49</c:v>
                </c:pt>
                <c:pt idx="2659">
                  <c:v>48.47</c:v>
                </c:pt>
                <c:pt idx="2660">
                  <c:v>46.47</c:v>
                </c:pt>
                <c:pt idx="2661">
                  <c:v>44.48</c:v>
                </c:pt>
                <c:pt idx="2662">
                  <c:v>42.49</c:v>
                </c:pt>
                <c:pt idx="2663">
                  <c:v>40.479999999999997</c:v>
                </c:pt>
                <c:pt idx="2664">
                  <c:v>38.479999999999997</c:v>
                </c:pt>
                <c:pt idx="2665">
                  <c:v>36.54</c:v>
                </c:pt>
                <c:pt idx="2666">
                  <c:v>34.71</c:v>
                </c:pt>
                <c:pt idx="2667">
                  <c:v>33.01</c:v>
                </c:pt>
                <c:pt idx="2668">
                  <c:v>31.4</c:v>
                </c:pt>
                <c:pt idx="2669">
                  <c:v>29.84</c:v>
                </c:pt>
                <c:pt idx="2670">
                  <c:v>28.24</c:v>
                </c:pt>
                <c:pt idx="2671">
                  <c:v>26.57</c:v>
                </c:pt>
                <c:pt idx="2672">
                  <c:v>24.86</c:v>
                </c:pt>
                <c:pt idx="2673">
                  <c:v>23.05</c:v>
                </c:pt>
                <c:pt idx="2674">
                  <c:v>21.14</c:v>
                </c:pt>
                <c:pt idx="2675">
                  <c:v>19.170000000000002</c:v>
                </c:pt>
                <c:pt idx="2676">
                  <c:v>17.12</c:v>
                </c:pt>
                <c:pt idx="2677">
                  <c:v>15.06</c:v>
                </c:pt>
                <c:pt idx="2678">
                  <c:v>13.03</c:v>
                </c:pt>
                <c:pt idx="2679">
                  <c:v>11.03</c:v>
                </c:pt>
                <c:pt idx="2680">
                  <c:v>9.08</c:v>
                </c:pt>
                <c:pt idx="2681">
                  <c:v>7.18</c:v>
                </c:pt>
                <c:pt idx="2682">
                  <c:v>5.28</c:v>
                </c:pt>
                <c:pt idx="2683">
                  <c:v>3.36</c:v>
                </c:pt>
                <c:pt idx="2684">
                  <c:v>1.39</c:v>
                </c:pt>
                <c:pt idx="2685">
                  <c:v>-0.59</c:v>
                </c:pt>
                <c:pt idx="2686">
                  <c:v>-2.5299999999999998</c:v>
                </c:pt>
                <c:pt idx="2687">
                  <c:v>-4.34</c:v>
                </c:pt>
                <c:pt idx="2688">
                  <c:v>-6.01</c:v>
                </c:pt>
                <c:pt idx="2689">
                  <c:v>-7.58</c:v>
                </c:pt>
                <c:pt idx="2690">
                  <c:v>-9.1</c:v>
                </c:pt>
                <c:pt idx="2691">
                  <c:v>-10.63</c:v>
                </c:pt>
                <c:pt idx="2692">
                  <c:v>-12.19</c:v>
                </c:pt>
                <c:pt idx="2693">
                  <c:v>-13.85</c:v>
                </c:pt>
                <c:pt idx="2694">
                  <c:v>-15.6</c:v>
                </c:pt>
                <c:pt idx="2695">
                  <c:v>-17.399999999999999</c:v>
                </c:pt>
                <c:pt idx="2696">
                  <c:v>-19.149999999999999</c:v>
                </c:pt>
                <c:pt idx="2697">
                  <c:v>-20.68</c:v>
                </c:pt>
                <c:pt idx="2698">
                  <c:v>-21.97</c:v>
                </c:pt>
                <c:pt idx="2699">
                  <c:v>-23.04</c:v>
                </c:pt>
                <c:pt idx="2700">
                  <c:v>-24</c:v>
                </c:pt>
                <c:pt idx="2701">
                  <c:v>-24.96</c:v>
                </c:pt>
                <c:pt idx="2702">
                  <c:v>-26.01</c:v>
                </c:pt>
                <c:pt idx="2703">
                  <c:v>-27.14</c:v>
                </c:pt>
                <c:pt idx="2704">
                  <c:v>-28.25</c:v>
                </c:pt>
                <c:pt idx="2705">
                  <c:v>-29.3</c:v>
                </c:pt>
                <c:pt idx="2706">
                  <c:v>-30.26</c:v>
                </c:pt>
                <c:pt idx="2707">
                  <c:v>-31.15</c:v>
                </c:pt>
                <c:pt idx="2708">
                  <c:v>-32.01</c:v>
                </c:pt>
                <c:pt idx="2709">
                  <c:v>-32.86</c:v>
                </c:pt>
                <c:pt idx="2710">
                  <c:v>-33.75</c:v>
                </c:pt>
                <c:pt idx="2711">
                  <c:v>-34.71</c:v>
                </c:pt>
                <c:pt idx="2712">
                  <c:v>-35.69</c:v>
                </c:pt>
                <c:pt idx="2713">
                  <c:v>-36.64</c:v>
                </c:pt>
                <c:pt idx="2714">
                  <c:v>-37.56</c:v>
                </c:pt>
                <c:pt idx="2715">
                  <c:v>-38.4</c:v>
                </c:pt>
                <c:pt idx="2716">
                  <c:v>-39.15</c:v>
                </c:pt>
                <c:pt idx="2717">
                  <c:v>-39.78</c:v>
                </c:pt>
                <c:pt idx="2718">
                  <c:v>-40.340000000000003</c:v>
                </c:pt>
                <c:pt idx="2719">
                  <c:v>-40.85</c:v>
                </c:pt>
                <c:pt idx="2720">
                  <c:v>-41.33</c:v>
                </c:pt>
                <c:pt idx="2721">
                  <c:v>-41.78</c:v>
                </c:pt>
                <c:pt idx="2722">
                  <c:v>-42.14</c:v>
                </c:pt>
                <c:pt idx="2723">
                  <c:v>-42.35</c:v>
                </c:pt>
                <c:pt idx="2724">
                  <c:v>-42.38</c:v>
                </c:pt>
                <c:pt idx="2725">
                  <c:v>-42.21</c:v>
                </c:pt>
                <c:pt idx="2726">
                  <c:v>-41.9</c:v>
                </c:pt>
                <c:pt idx="2727">
                  <c:v>-41.47</c:v>
                </c:pt>
                <c:pt idx="2728">
                  <c:v>-41.02</c:v>
                </c:pt>
                <c:pt idx="2729">
                  <c:v>-40.58</c:v>
                </c:pt>
                <c:pt idx="2730">
                  <c:v>-40.22</c:v>
                </c:pt>
                <c:pt idx="2731">
                  <c:v>-39.92</c:v>
                </c:pt>
                <c:pt idx="2732">
                  <c:v>-39.67</c:v>
                </c:pt>
                <c:pt idx="2733">
                  <c:v>-39.42</c:v>
                </c:pt>
                <c:pt idx="2734">
                  <c:v>-39.159999999999997</c:v>
                </c:pt>
                <c:pt idx="2735">
                  <c:v>-38.869999999999997</c:v>
                </c:pt>
                <c:pt idx="2736">
                  <c:v>-38.520000000000003</c:v>
                </c:pt>
                <c:pt idx="2737">
                  <c:v>-38.11</c:v>
                </c:pt>
                <c:pt idx="2738">
                  <c:v>-37.619999999999997</c:v>
                </c:pt>
                <c:pt idx="2739">
                  <c:v>-37.06</c:v>
                </c:pt>
                <c:pt idx="2740">
                  <c:v>-36.44</c:v>
                </c:pt>
                <c:pt idx="2741">
                  <c:v>-35.81</c:v>
                </c:pt>
                <c:pt idx="2742">
                  <c:v>-35.15</c:v>
                </c:pt>
                <c:pt idx="2743">
                  <c:v>-34.53</c:v>
                </c:pt>
                <c:pt idx="2744">
                  <c:v>-33.950000000000003</c:v>
                </c:pt>
                <c:pt idx="2745">
                  <c:v>-33.4</c:v>
                </c:pt>
                <c:pt idx="2746">
                  <c:v>-32.840000000000003</c:v>
                </c:pt>
                <c:pt idx="2747">
                  <c:v>-32.22</c:v>
                </c:pt>
                <c:pt idx="2748">
                  <c:v>-31.48</c:v>
                </c:pt>
                <c:pt idx="2749">
                  <c:v>-30.58</c:v>
                </c:pt>
                <c:pt idx="2750">
                  <c:v>-29.53</c:v>
                </c:pt>
                <c:pt idx="2751">
                  <c:v>-28.4</c:v>
                </c:pt>
                <c:pt idx="2752">
                  <c:v>-27.26</c:v>
                </c:pt>
                <c:pt idx="2753">
                  <c:v>-26.14</c:v>
                </c:pt>
                <c:pt idx="2754">
                  <c:v>-25.04</c:v>
                </c:pt>
                <c:pt idx="2755">
                  <c:v>-23.87</c:v>
                </c:pt>
                <c:pt idx="2756">
                  <c:v>-22.63</c:v>
                </c:pt>
                <c:pt idx="2757">
                  <c:v>-21.39</c:v>
                </c:pt>
                <c:pt idx="2758">
                  <c:v>-20.190000000000001</c:v>
                </c:pt>
                <c:pt idx="2759">
                  <c:v>-19.010000000000002</c:v>
                </c:pt>
                <c:pt idx="2760">
                  <c:v>-17.77</c:v>
                </c:pt>
                <c:pt idx="2761">
                  <c:v>-16.43</c:v>
                </c:pt>
                <c:pt idx="2762">
                  <c:v>-14.94</c:v>
                </c:pt>
                <c:pt idx="2763">
                  <c:v>-13.27</c:v>
                </c:pt>
                <c:pt idx="2764">
                  <c:v>-11.4</c:v>
                </c:pt>
                <c:pt idx="2765">
                  <c:v>-9.35</c:v>
                </c:pt>
                <c:pt idx="2766">
                  <c:v>-7.15</c:v>
                </c:pt>
                <c:pt idx="2767">
                  <c:v>-4.8499999999999996</c:v>
                </c:pt>
                <c:pt idx="2768">
                  <c:v>-2.52</c:v>
                </c:pt>
                <c:pt idx="2769">
                  <c:v>-0.21</c:v>
                </c:pt>
                <c:pt idx="2770">
                  <c:v>2.08</c:v>
                </c:pt>
                <c:pt idx="2771">
                  <c:v>4.42</c:v>
                </c:pt>
                <c:pt idx="2772">
                  <c:v>6.89</c:v>
                </c:pt>
                <c:pt idx="2773">
                  <c:v>9.6999999999999993</c:v>
                </c:pt>
                <c:pt idx="2774">
                  <c:v>13.13</c:v>
                </c:pt>
                <c:pt idx="2775">
                  <c:v>17.27</c:v>
                </c:pt>
                <c:pt idx="2776">
                  <c:v>21.99</c:v>
                </c:pt>
                <c:pt idx="2777">
                  <c:v>26.77</c:v>
                </c:pt>
                <c:pt idx="2778">
                  <c:v>30.92</c:v>
                </c:pt>
                <c:pt idx="2779">
                  <c:v>34.33</c:v>
                </c:pt>
                <c:pt idx="2780">
                  <c:v>36.92</c:v>
                </c:pt>
                <c:pt idx="2781">
                  <c:v>39.03</c:v>
                </c:pt>
                <c:pt idx="2782">
                  <c:v>40.909999999999997</c:v>
                </c:pt>
                <c:pt idx="2783">
                  <c:v>43.06</c:v>
                </c:pt>
                <c:pt idx="2784">
                  <c:v>45.57</c:v>
                </c:pt>
                <c:pt idx="2785">
                  <c:v>48.39</c:v>
                </c:pt>
                <c:pt idx="2786">
                  <c:v>51.32</c:v>
                </c:pt>
                <c:pt idx="2787">
                  <c:v>54.05</c:v>
                </c:pt>
                <c:pt idx="2788">
                  <c:v>56.52</c:v>
                </c:pt>
                <c:pt idx="2789">
                  <c:v>58.79</c:v>
                </c:pt>
                <c:pt idx="2790">
                  <c:v>60.94</c:v>
                </c:pt>
                <c:pt idx="2791">
                  <c:v>63.04</c:v>
                </c:pt>
                <c:pt idx="2792">
                  <c:v>65.069999999999993</c:v>
                </c:pt>
                <c:pt idx="2793">
                  <c:v>66.97</c:v>
                </c:pt>
                <c:pt idx="2794">
                  <c:v>68.61</c:v>
                </c:pt>
                <c:pt idx="2795">
                  <c:v>70.010000000000005</c:v>
                </c:pt>
                <c:pt idx="2796">
                  <c:v>71.2</c:v>
                </c:pt>
                <c:pt idx="2797">
                  <c:v>72.22</c:v>
                </c:pt>
                <c:pt idx="2798">
                  <c:v>73.209999999999994</c:v>
                </c:pt>
                <c:pt idx="2799">
                  <c:v>74.13</c:v>
                </c:pt>
                <c:pt idx="2800">
                  <c:v>74.98</c:v>
                </c:pt>
                <c:pt idx="2801">
                  <c:v>75.709999999999994</c:v>
                </c:pt>
                <c:pt idx="2802">
                  <c:v>76.33</c:v>
                </c:pt>
                <c:pt idx="2803">
                  <c:v>76.86</c:v>
                </c:pt>
                <c:pt idx="2804">
                  <c:v>77.25</c:v>
                </c:pt>
                <c:pt idx="2805">
                  <c:v>77.41</c:v>
                </c:pt>
                <c:pt idx="2806">
                  <c:v>77.52</c:v>
                </c:pt>
                <c:pt idx="2807">
                  <c:v>77.61</c:v>
                </c:pt>
                <c:pt idx="2808">
                  <c:v>77.56</c:v>
                </c:pt>
                <c:pt idx="2809">
                  <c:v>77.48</c:v>
                </c:pt>
                <c:pt idx="2810">
                  <c:v>77.17</c:v>
                </c:pt>
                <c:pt idx="2811">
                  <c:v>76.8</c:v>
                </c:pt>
                <c:pt idx="2812">
                  <c:v>76.44</c:v>
                </c:pt>
                <c:pt idx="2813">
                  <c:v>76.150000000000006</c:v>
                </c:pt>
                <c:pt idx="2814">
                  <c:v>75.83</c:v>
                </c:pt>
                <c:pt idx="2815">
                  <c:v>75.47</c:v>
                </c:pt>
                <c:pt idx="2816">
                  <c:v>75.2</c:v>
                </c:pt>
                <c:pt idx="2817">
                  <c:v>75.010000000000005</c:v>
                </c:pt>
                <c:pt idx="2818">
                  <c:v>74.92</c:v>
                </c:pt>
                <c:pt idx="2819">
                  <c:v>74.930000000000007</c:v>
                </c:pt>
                <c:pt idx="2820">
                  <c:v>75.010000000000005</c:v>
                </c:pt>
                <c:pt idx="2821">
                  <c:v>75.16</c:v>
                </c:pt>
                <c:pt idx="2822">
                  <c:v>75.31</c:v>
                </c:pt>
                <c:pt idx="2823">
                  <c:v>75.459999999999994</c:v>
                </c:pt>
                <c:pt idx="2824">
                  <c:v>75.59</c:v>
                </c:pt>
                <c:pt idx="2825">
                  <c:v>75.67</c:v>
                </c:pt>
                <c:pt idx="2826">
                  <c:v>75.73</c:v>
                </c:pt>
                <c:pt idx="2827">
                  <c:v>75.739999999999995</c:v>
                </c:pt>
                <c:pt idx="2828">
                  <c:v>75.7</c:v>
                </c:pt>
                <c:pt idx="2829">
                  <c:v>75.61</c:v>
                </c:pt>
                <c:pt idx="2830">
                  <c:v>75.489999999999995</c:v>
                </c:pt>
                <c:pt idx="2831">
                  <c:v>75.36</c:v>
                </c:pt>
                <c:pt idx="2832">
                  <c:v>75.17</c:v>
                </c:pt>
                <c:pt idx="2833">
                  <c:v>74.88</c:v>
                </c:pt>
                <c:pt idx="2834">
                  <c:v>74.48</c:v>
                </c:pt>
                <c:pt idx="2835">
                  <c:v>73.959999999999994</c:v>
                </c:pt>
                <c:pt idx="2836">
                  <c:v>73.290000000000006</c:v>
                </c:pt>
                <c:pt idx="2837">
                  <c:v>72.459999999999994</c:v>
                </c:pt>
                <c:pt idx="2838">
                  <c:v>71.47</c:v>
                </c:pt>
                <c:pt idx="2839">
                  <c:v>70.39</c:v>
                </c:pt>
                <c:pt idx="2840">
                  <c:v>69.25</c:v>
                </c:pt>
                <c:pt idx="2841">
                  <c:v>68.11</c:v>
                </c:pt>
                <c:pt idx="2842">
                  <c:v>67.02</c:v>
                </c:pt>
                <c:pt idx="2843">
                  <c:v>65.97</c:v>
                </c:pt>
                <c:pt idx="2844">
                  <c:v>64.989999999999995</c:v>
                </c:pt>
                <c:pt idx="2845">
                  <c:v>63.98</c:v>
                </c:pt>
                <c:pt idx="2846">
                  <c:v>62.82</c:v>
                </c:pt>
                <c:pt idx="2847">
                  <c:v>61.48</c:v>
                </c:pt>
                <c:pt idx="2848">
                  <c:v>59.88</c:v>
                </c:pt>
                <c:pt idx="2849">
                  <c:v>58.06</c:v>
                </c:pt>
                <c:pt idx="2850">
                  <c:v>56.1</c:v>
                </c:pt>
                <c:pt idx="2851">
                  <c:v>54.07</c:v>
                </c:pt>
                <c:pt idx="2852">
                  <c:v>52.04</c:v>
                </c:pt>
                <c:pt idx="2853">
                  <c:v>50.08</c:v>
                </c:pt>
                <c:pt idx="2854">
                  <c:v>48.2</c:v>
                </c:pt>
                <c:pt idx="2855">
                  <c:v>46.41</c:v>
                </c:pt>
                <c:pt idx="2856">
                  <c:v>44.65</c:v>
                </c:pt>
                <c:pt idx="2857">
                  <c:v>42.9</c:v>
                </c:pt>
                <c:pt idx="2858">
                  <c:v>41.13</c:v>
                </c:pt>
                <c:pt idx="2859">
                  <c:v>39.33</c:v>
                </c:pt>
                <c:pt idx="2860">
                  <c:v>37.54</c:v>
                </c:pt>
                <c:pt idx="2861">
                  <c:v>35.83</c:v>
                </c:pt>
                <c:pt idx="2862">
                  <c:v>34.130000000000003</c:v>
                </c:pt>
                <c:pt idx="2863">
                  <c:v>32.44</c:v>
                </c:pt>
                <c:pt idx="2864">
                  <c:v>30.75</c:v>
                </c:pt>
                <c:pt idx="2865">
                  <c:v>29.08</c:v>
                </c:pt>
                <c:pt idx="2866">
                  <c:v>27.43</c:v>
                </c:pt>
                <c:pt idx="2867">
                  <c:v>25.8</c:v>
                </c:pt>
                <c:pt idx="2868">
                  <c:v>24.13</c:v>
                </c:pt>
                <c:pt idx="2869">
                  <c:v>22.42</c:v>
                </c:pt>
                <c:pt idx="2870">
                  <c:v>20.66</c:v>
                </c:pt>
                <c:pt idx="2871">
                  <c:v>18.920000000000002</c:v>
                </c:pt>
                <c:pt idx="2872">
                  <c:v>17.23</c:v>
                </c:pt>
                <c:pt idx="2873">
                  <c:v>15.56</c:v>
                </c:pt>
                <c:pt idx="2874">
                  <c:v>13.84</c:v>
                </c:pt>
                <c:pt idx="2875">
                  <c:v>12.03</c:v>
                </c:pt>
                <c:pt idx="2876">
                  <c:v>10.16</c:v>
                </c:pt>
                <c:pt idx="2877">
                  <c:v>8.32</c:v>
                </c:pt>
                <c:pt idx="2878">
                  <c:v>6.57</c:v>
                </c:pt>
                <c:pt idx="2879">
                  <c:v>4.95</c:v>
                </c:pt>
                <c:pt idx="2880">
                  <c:v>3.43</c:v>
                </c:pt>
                <c:pt idx="2881">
                  <c:v>1.98</c:v>
                </c:pt>
                <c:pt idx="2882">
                  <c:v>0.53</c:v>
                </c:pt>
                <c:pt idx="2883">
                  <c:v>-1.01</c:v>
                </c:pt>
                <c:pt idx="2884">
                  <c:v>-2.66</c:v>
                </c:pt>
                <c:pt idx="2885">
                  <c:v>-4.33</c:v>
                </c:pt>
                <c:pt idx="2886">
                  <c:v>-5.92</c:v>
                </c:pt>
                <c:pt idx="2887">
                  <c:v>-7.39</c:v>
                </c:pt>
                <c:pt idx="2888">
                  <c:v>-8.73</c:v>
                </c:pt>
                <c:pt idx="2889">
                  <c:v>-9.99</c:v>
                </c:pt>
                <c:pt idx="2890">
                  <c:v>-11.26</c:v>
                </c:pt>
                <c:pt idx="2891">
                  <c:v>-12.65</c:v>
                </c:pt>
                <c:pt idx="2892">
                  <c:v>-14.13</c:v>
                </c:pt>
                <c:pt idx="2893">
                  <c:v>-15.67</c:v>
                </c:pt>
                <c:pt idx="2894">
                  <c:v>-17.21</c:v>
                </c:pt>
                <c:pt idx="2895">
                  <c:v>-18.649999999999999</c:v>
                </c:pt>
                <c:pt idx="2896">
                  <c:v>-19.96</c:v>
                </c:pt>
                <c:pt idx="2897">
                  <c:v>-21.1</c:v>
                </c:pt>
                <c:pt idx="2898">
                  <c:v>-22.09</c:v>
                </c:pt>
                <c:pt idx="2899">
                  <c:v>-22.95</c:v>
                </c:pt>
                <c:pt idx="2900">
                  <c:v>-23.75</c:v>
                </c:pt>
                <c:pt idx="2901">
                  <c:v>-24.54</c:v>
                </c:pt>
                <c:pt idx="2902">
                  <c:v>-25.32</c:v>
                </c:pt>
                <c:pt idx="2903">
                  <c:v>-26.09</c:v>
                </c:pt>
                <c:pt idx="2904">
                  <c:v>-26.85</c:v>
                </c:pt>
                <c:pt idx="2905">
                  <c:v>-27.59</c:v>
                </c:pt>
                <c:pt idx="2906">
                  <c:v>-28.31</c:v>
                </c:pt>
                <c:pt idx="2907">
                  <c:v>-29.01</c:v>
                </c:pt>
                <c:pt idx="2908">
                  <c:v>-29.69</c:v>
                </c:pt>
                <c:pt idx="2909">
                  <c:v>-30.33</c:v>
                </c:pt>
                <c:pt idx="2910">
                  <c:v>-30.89</c:v>
                </c:pt>
                <c:pt idx="2911">
                  <c:v>-31.38</c:v>
                </c:pt>
                <c:pt idx="2912">
                  <c:v>-31.86</c:v>
                </c:pt>
                <c:pt idx="2913">
                  <c:v>-32.36</c:v>
                </c:pt>
                <c:pt idx="2914">
                  <c:v>-32.94</c:v>
                </c:pt>
                <c:pt idx="2915">
                  <c:v>-33.590000000000003</c:v>
                </c:pt>
                <c:pt idx="2916">
                  <c:v>-34.25</c:v>
                </c:pt>
                <c:pt idx="2917">
                  <c:v>-34.89</c:v>
                </c:pt>
                <c:pt idx="2918">
                  <c:v>-35.450000000000003</c:v>
                </c:pt>
                <c:pt idx="2919">
                  <c:v>-35.93</c:v>
                </c:pt>
                <c:pt idx="2920">
                  <c:v>-36.35</c:v>
                </c:pt>
                <c:pt idx="2921">
                  <c:v>-36.76</c:v>
                </c:pt>
                <c:pt idx="2922">
                  <c:v>-37.07</c:v>
                </c:pt>
                <c:pt idx="2923">
                  <c:v>-37.36</c:v>
                </c:pt>
                <c:pt idx="2924">
                  <c:v>-37.590000000000003</c:v>
                </c:pt>
                <c:pt idx="2925">
                  <c:v>-37.79</c:v>
                </c:pt>
                <c:pt idx="2926">
                  <c:v>-37.94</c:v>
                </c:pt>
                <c:pt idx="2927">
                  <c:v>-38.020000000000003</c:v>
                </c:pt>
                <c:pt idx="2928">
                  <c:v>-38.03</c:v>
                </c:pt>
                <c:pt idx="2929">
                  <c:v>-37.9</c:v>
                </c:pt>
                <c:pt idx="2930">
                  <c:v>-37.590000000000003</c:v>
                </c:pt>
                <c:pt idx="2931">
                  <c:v>-37.17</c:v>
                </c:pt>
                <c:pt idx="2932">
                  <c:v>-36.68</c:v>
                </c:pt>
                <c:pt idx="2933">
                  <c:v>-36.19</c:v>
                </c:pt>
                <c:pt idx="2934">
                  <c:v>-35.74</c:v>
                </c:pt>
                <c:pt idx="2935">
                  <c:v>-35.36</c:v>
                </c:pt>
                <c:pt idx="2936">
                  <c:v>-35.08</c:v>
                </c:pt>
                <c:pt idx="2937">
                  <c:v>-34.89</c:v>
                </c:pt>
                <c:pt idx="2938">
                  <c:v>-34.840000000000003</c:v>
                </c:pt>
                <c:pt idx="2939">
                  <c:v>-34.89</c:v>
                </c:pt>
                <c:pt idx="2940">
                  <c:v>-34.97</c:v>
                </c:pt>
                <c:pt idx="2941">
                  <c:v>-35</c:v>
                </c:pt>
                <c:pt idx="2942">
                  <c:v>-34.92</c:v>
                </c:pt>
                <c:pt idx="2943">
                  <c:v>-34.69</c:v>
                </c:pt>
                <c:pt idx="2944">
                  <c:v>-34.31</c:v>
                </c:pt>
                <c:pt idx="2945">
                  <c:v>-33.840000000000003</c:v>
                </c:pt>
                <c:pt idx="2946">
                  <c:v>-33.31</c:v>
                </c:pt>
                <c:pt idx="2947">
                  <c:v>-32.75</c:v>
                </c:pt>
                <c:pt idx="2948">
                  <c:v>-32.159999999999997</c:v>
                </c:pt>
                <c:pt idx="2949">
                  <c:v>-31.47</c:v>
                </c:pt>
                <c:pt idx="2950">
                  <c:v>-30.65</c:v>
                </c:pt>
                <c:pt idx="2951">
                  <c:v>-29.66</c:v>
                </c:pt>
                <c:pt idx="2952">
                  <c:v>-28.51</c:v>
                </c:pt>
                <c:pt idx="2953">
                  <c:v>-27.25</c:v>
                </c:pt>
                <c:pt idx="2954">
                  <c:v>-25.89</c:v>
                </c:pt>
                <c:pt idx="2955">
                  <c:v>-24.47</c:v>
                </c:pt>
                <c:pt idx="2956">
                  <c:v>-23.03</c:v>
                </c:pt>
                <c:pt idx="2957">
                  <c:v>-21.56</c:v>
                </c:pt>
                <c:pt idx="2958">
                  <c:v>-20.07</c:v>
                </c:pt>
                <c:pt idx="2959">
                  <c:v>-18.55</c:v>
                </c:pt>
                <c:pt idx="2960">
                  <c:v>-16.98</c:v>
                </c:pt>
                <c:pt idx="2961">
                  <c:v>-15.38</c:v>
                </c:pt>
                <c:pt idx="2962">
                  <c:v>-13.77</c:v>
                </c:pt>
                <c:pt idx="2963">
                  <c:v>-12.15</c:v>
                </c:pt>
                <c:pt idx="2964">
                  <c:v>-10.54</c:v>
                </c:pt>
                <c:pt idx="2965">
                  <c:v>-8.92</c:v>
                </c:pt>
                <c:pt idx="2966">
                  <c:v>-7.27</c:v>
                </c:pt>
                <c:pt idx="2967">
                  <c:v>-5.54</c:v>
                </c:pt>
                <c:pt idx="2968">
                  <c:v>-3.73</c:v>
                </c:pt>
                <c:pt idx="2969">
                  <c:v>-1.82</c:v>
                </c:pt>
                <c:pt idx="2970">
                  <c:v>0.11</c:v>
                </c:pt>
                <c:pt idx="2971">
                  <c:v>1.99</c:v>
                </c:pt>
                <c:pt idx="2972">
                  <c:v>3.81</c:v>
                </c:pt>
                <c:pt idx="2973">
                  <c:v>5.61</c:v>
                </c:pt>
                <c:pt idx="2974">
                  <c:v>7.49</c:v>
                </c:pt>
                <c:pt idx="2975">
                  <c:v>9.4600000000000009</c:v>
                </c:pt>
                <c:pt idx="2976">
                  <c:v>11.47</c:v>
                </c:pt>
                <c:pt idx="2977">
                  <c:v>13.45</c:v>
                </c:pt>
                <c:pt idx="2978">
                  <c:v>15.29</c:v>
                </c:pt>
                <c:pt idx="2979">
                  <c:v>16.97</c:v>
                </c:pt>
                <c:pt idx="2980">
                  <c:v>18.46</c:v>
                </c:pt>
                <c:pt idx="2981">
                  <c:v>19.71</c:v>
                </c:pt>
                <c:pt idx="2982">
                  <c:v>20.72</c:v>
                </c:pt>
                <c:pt idx="2983">
                  <c:v>21.6</c:v>
                </c:pt>
                <c:pt idx="2984">
                  <c:v>22.51</c:v>
                </c:pt>
                <c:pt idx="2985">
                  <c:v>23.65</c:v>
                </c:pt>
                <c:pt idx="2986">
                  <c:v>25.18</c:v>
                </c:pt>
                <c:pt idx="2987">
                  <c:v>27.05</c:v>
                </c:pt>
                <c:pt idx="2988">
                  <c:v>29.16</c:v>
                </c:pt>
                <c:pt idx="2989">
                  <c:v>31.39</c:v>
                </c:pt>
                <c:pt idx="2990">
                  <c:v>33.619999999999997</c:v>
                </c:pt>
                <c:pt idx="2991">
                  <c:v>35.78</c:v>
                </c:pt>
                <c:pt idx="2992">
                  <c:v>37.840000000000003</c:v>
                </c:pt>
                <c:pt idx="2993">
                  <c:v>39.82</c:v>
                </c:pt>
                <c:pt idx="2994">
                  <c:v>41.69</c:v>
                </c:pt>
                <c:pt idx="2995">
                  <c:v>43.42</c:v>
                </c:pt>
                <c:pt idx="2996">
                  <c:v>45.04</c:v>
                </c:pt>
                <c:pt idx="2997">
                  <c:v>46.65</c:v>
                </c:pt>
                <c:pt idx="2998">
                  <c:v>48.41</c:v>
                </c:pt>
                <c:pt idx="2999">
                  <c:v>50.34</c:v>
                </c:pt>
                <c:pt idx="3000">
                  <c:v>52.41</c:v>
                </c:pt>
                <c:pt idx="3001">
                  <c:v>54.53</c:v>
                </c:pt>
                <c:pt idx="3002">
                  <c:v>56.59</c:v>
                </c:pt>
                <c:pt idx="3003">
                  <c:v>58.48</c:v>
                </c:pt>
                <c:pt idx="3004">
                  <c:v>60.23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8AD-4AB1-8370-9181167AF1A3}"/>
            </c:ext>
          </c:extLst>
        </c:ser>
        <c:ser>
          <c:idx val="4"/>
          <c:order val="4"/>
          <c:tx>
            <c:strRef>
              <c:f>成功作圖!$E$1</c:f>
              <c:strCache>
                <c:ptCount val="1"/>
                <c:pt idx="0">
                  <c:v>第七次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val>
            <c:numRef>
              <c:f>成功作圖!$E$2:$E$3006</c:f>
              <c:numCache>
                <c:formatCode>General</c:formatCode>
                <c:ptCount val="3005"/>
                <c:pt idx="0">
                  <c:v>-7.45</c:v>
                </c:pt>
                <c:pt idx="1">
                  <c:v>30.56</c:v>
                </c:pt>
                <c:pt idx="2">
                  <c:v>-48.43</c:v>
                </c:pt>
                <c:pt idx="3">
                  <c:v>-46.59</c:v>
                </c:pt>
                <c:pt idx="4">
                  <c:v>-50.27</c:v>
                </c:pt>
                <c:pt idx="5">
                  <c:v>-50.02</c:v>
                </c:pt>
                <c:pt idx="6">
                  <c:v>24.94</c:v>
                </c:pt>
                <c:pt idx="7">
                  <c:v>-31.11</c:v>
                </c:pt>
                <c:pt idx="8">
                  <c:v>-19.82</c:v>
                </c:pt>
                <c:pt idx="9">
                  <c:v>-20.86</c:v>
                </c:pt>
                <c:pt idx="10">
                  <c:v>-21.41</c:v>
                </c:pt>
                <c:pt idx="11">
                  <c:v>-48.41</c:v>
                </c:pt>
                <c:pt idx="12">
                  <c:v>-65.61</c:v>
                </c:pt>
                <c:pt idx="13">
                  <c:v>-64.13</c:v>
                </c:pt>
                <c:pt idx="14">
                  <c:v>-64.180000000000007</c:v>
                </c:pt>
                <c:pt idx="15">
                  <c:v>-64.2</c:v>
                </c:pt>
                <c:pt idx="16">
                  <c:v>-64.209999999999994</c:v>
                </c:pt>
                <c:pt idx="17">
                  <c:v>-64.22</c:v>
                </c:pt>
                <c:pt idx="18">
                  <c:v>-64.23</c:v>
                </c:pt>
                <c:pt idx="19">
                  <c:v>-64.25</c:v>
                </c:pt>
                <c:pt idx="20">
                  <c:v>-64.28</c:v>
                </c:pt>
                <c:pt idx="21">
                  <c:v>-64.319999999999993</c:v>
                </c:pt>
                <c:pt idx="22">
                  <c:v>-64.38</c:v>
                </c:pt>
                <c:pt idx="23">
                  <c:v>-64.45</c:v>
                </c:pt>
                <c:pt idx="24">
                  <c:v>-64.540000000000006</c:v>
                </c:pt>
                <c:pt idx="25">
                  <c:v>-64.67</c:v>
                </c:pt>
                <c:pt idx="26">
                  <c:v>-64.81</c:v>
                </c:pt>
                <c:pt idx="27">
                  <c:v>-64.97</c:v>
                </c:pt>
                <c:pt idx="28">
                  <c:v>-65.16</c:v>
                </c:pt>
                <c:pt idx="29">
                  <c:v>-65.400000000000006</c:v>
                </c:pt>
                <c:pt idx="30">
                  <c:v>-65.650000000000006</c:v>
                </c:pt>
                <c:pt idx="31">
                  <c:v>-65.930000000000007</c:v>
                </c:pt>
                <c:pt idx="32">
                  <c:v>-66.22</c:v>
                </c:pt>
                <c:pt idx="33">
                  <c:v>-66.510000000000005</c:v>
                </c:pt>
                <c:pt idx="34">
                  <c:v>-66.8</c:v>
                </c:pt>
                <c:pt idx="35">
                  <c:v>-67.09</c:v>
                </c:pt>
                <c:pt idx="36">
                  <c:v>-67.349999999999994</c:v>
                </c:pt>
                <c:pt idx="37">
                  <c:v>-67.59</c:v>
                </c:pt>
                <c:pt idx="38">
                  <c:v>-67.81</c:v>
                </c:pt>
                <c:pt idx="39">
                  <c:v>-68.010000000000005</c:v>
                </c:pt>
                <c:pt idx="40">
                  <c:v>-68.180000000000007</c:v>
                </c:pt>
                <c:pt idx="41">
                  <c:v>-68.31</c:v>
                </c:pt>
                <c:pt idx="42">
                  <c:v>-68.430000000000007</c:v>
                </c:pt>
                <c:pt idx="43">
                  <c:v>-68.52</c:v>
                </c:pt>
                <c:pt idx="44">
                  <c:v>-68.59</c:v>
                </c:pt>
                <c:pt idx="45">
                  <c:v>-68.61</c:v>
                </c:pt>
                <c:pt idx="46">
                  <c:v>-68.61</c:v>
                </c:pt>
                <c:pt idx="47">
                  <c:v>-68.599999999999994</c:v>
                </c:pt>
                <c:pt idx="48">
                  <c:v>-68.56</c:v>
                </c:pt>
                <c:pt idx="49">
                  <c:v>-68.53</c:v>
                </c:pt>
                <c:pt idx="50">
                  <c:v>-68.540000000000006</c:v>
                </c:pt>
                <c:pt idx="51">
                  <c:v>-68.59</c:v>
                </c:pt>
                <c:pt idx="52">
                  <c:v>-68.64</c:v>
                </c:pt>
                <c:pt idx="53">
                  <c:v>-68.77</c:v>
                </c:pt>
                <c:pt idx="54">
                  <c:v>-68.94</c:v>
                </c:pt>
                <c:pt idx="55">
                  <c:v>-69.08</c:v>
                </c:pt>
                <c:pt idx="56">
                  <c:v>-69.16</c:v>
                </c:pt>
                <c:pt idx="57">
                  <c:v>-69.2</c:v>
                </c:pt>
                <c:pt idx="58">
                  <c:v>-69.17</c:v>
                </c:pt>
                <c:pt idx="59">
                  <c:v>-69.09</c:v>
                </c:pt>
                <c:pt idx="60">
                  <c:v>-68.94</c:v>
                </c:pt>
                <c:pt idx="61">
                  <c:v>-68.8</c:v>
                </c:pt>
                <c:pt idx="62">
                  <c:v>-68.72</c:v>
                </c:pt>
                <c:pt idx="63">
                  <c:v>-68.67</c:v>
                </c:pt>
                <c:pt idx="64">
                  <c:v>-68.650000000000006</c:v>
                </c:pt>
                <c:pt idx="65">
                  <c:v>-68.64</c:v>
                </c:pt>
                <c:pt idx="66">
                  <c:v>-68.62</c:v>
                </c:pt>
                <c:pt idx="67">
                  <c:v>-68.58</c:v>
                </c:pt>
                <c:pt idx="68">
                  <c:v>-68.63</c:v>
                </c:pt>
                <c:pt idx="69">
                  <c:v>-68.709999999999994</c:v>
                </c:pt>
                <c:pt idx="70">
                  <c:v>-68.790000000000006</c:v>
                </c:pt>
                <c:pt idx="71">
                  <c:v>-68.89</c:v>
                </c:pt>
                <c:pt idx="72">
                  <c:v>-69.03</c:v>
                </c:pt>
                <c:pt idx="73">
                  <c:v>-69.25</c:v>
                </c:pt>
                <c:pt idx="74">
                  <c:v>-69.540000000000006</c:v>
                </c:pt>
                <c:pt idx="75">
                  <c:v>-69.87</c:v>
                </c:pt>
                <c:pt idx="76">
                  <c:v>-70.19</c:v>
                </c:pt>
                <c:pt idx="77">
                  <c:v>-70.5</c:v>
                </c:pt>
                <c:pt idx="78">
                  <c:v>-70.760000000000005</c:v>
                </c:pt>
                <c:pt idx="79">
                  <c:v>-70.959999999999994</c:v>
                </c:pt>
                <c:pt idx="80">
                  <c:v>-71.11</c:v>
                </c:pt>
                <c:pt idx="81">
                  <c:v>-71.2</c:v>
                </c:pt>
                <c:pt idx="82">
                  <c:v>-71.319999999999993</c:v>
                </c:pt>
                <c:pt idx="83">
                  <c:v>-71.5</c:v>
                </c:pt>
                <c:pt idx="84">
                  <c:v>-71.67</c:v>
                </c:pt>
                <c:pt idx="85">
                  <c:v>-71.89</c:v>
                </c:pt>
                <c:pt idx="86">
                  <c:v>-72.12</c:v>
                </c:pt>
                <c:pt idx="87">
                  <c:v>-72.349999999999994</c:v>
                </c:pt>
                <c:pt idx="88">
                  <c:v>-72.58</c:v>
                </c:pt>
                <c:pt idx="89">
                  <c:v>-72.84</c:v>
                </c:pt>
                <c:pt idx="90">
                  <c:v>-73.150000000000006</c:v>
                </c:pt>
                <c:pt idx="91">
                  <c:v>-73.44</c:v>
                </c:pt>
                <c:pt idx="92">
                  <c:v>-73.709999999999994</c:v>
                </c:pt>
                <c:pt idx="93">
                  <c:v>-73.95</c:v>
                </c:pt>
                <c:pt idx="94">
                  <c:v>-74.16</c:v>
                </c:pt>
                <c:pt idx="95">
                  <c:v>-74.349999999999994</c:v>
                </c:pt>
                <c:pt idx="96">
                  <c:v>-74.53</c:v>
                </c:pt>
                <c:pt idx="97">
                  <c:v>-74.709999999999994</c:v>
                </c:pt>
                <c:pt idx="98">
                  <c:v>-74.88</c:v>
                </c:pt>
                <c:pt idx="99">
                  <c:v>-75.010000000000005</c:v>
                </c:pt>
                <c:pt idx="100">
                  <c:v>-75.099999999999994</c:v>
                </c:pt>
                <c:pt idx="101">
                  <c:v>-75.16</c:v>
                </c:pt>
                <c:pt idx="102">
                  <c:v>-75.2</c:v>
                </c:pt>
                <c:pt idx="103">
                  <c:v>-75.23</c:v>
                </c:pt>
                <c:pt idx="104">
                  <c:v>-75.34</c:v>
                </c:pt>
                <c:pt idx="105">
                  <c:v>-75.47</c:v>
                </c:pt>
                <c:pt idx="106">
                  <c:v>-75.64</c:v>
                </c:pt>
                <c:pt idx="107">
                  <c:v>-75.819999999999993</c:v>
                </c:pt>
                <c:pt idx="108">
                  <c:v>-75.989999999999995</c:v>
                </c:pt>
                <c:pt idx="109">
                  <c:v>-76.150000000000006</c:v>
                </c:pt>
                <c:pt idx="110">
                  <c:v>-76.3</c:v>
                </c:pt>
                <c:pt idx="111">
                  <c:v>-76.430000000000007</c:v>
                </c:pt>
                <c:pt idx="112">
                  <c:v>-76.55</c:v>
                </c:pt>
                <c:pt idx="113">
                  <c:v>-76.67</c:v>
                </c:pt>
                <c:pt idx="114">
                  <c:v>-76.77</c:v>
                </c:pt>
                <c:pt idx="115">
                  <c:v>-76.88</c:v>
                </c:pt>
                <c:pt idx="116">
                  <c:v>-76.98</c:v>
                </c:pt>
                <c:pt idx="117">
                  <c:v>-77.09</c:v>
                </c:pt>
                <c:pt idx="118">
                  <c:v>-77.2</c:v>
                </c:pt>
                <c:pt idx="119">
                  <c:v>-77.349999999999994</c:v>
                </c:pt>
                <c:pt idx="120">
                  <c:v>-77.510000000000005</c:v>
                </c:pt>
                <c:pt idx="121">
                  <c:v>-77.69</c:v>
                </c:pt>
                <c:pt idx="122">
                  <c:v>-77.87</c:v>
                </c:pt>
                <c:pt idx="123">
                  <c:v>-78.010000000000005</c:v>
                </c:pt>
                <c:pt idx="124">
                  <c:v>-78.13</c:v>
                </c:pt>
                <c:pt idx="125">
                  <c:v>-78.25</c:v>
                </c:pt>
                <c:pt idx="126">
                  <c:v>-78.38</c:v>
                </c:pt>
                <c:pt idx="127">
                  <c:v>-78.5</c:v>
                </c:pt>
                <c:pt idx="128">
                  <c:v>-78.61</c:v>
                </c:pt>
                <c:pt idx="129">
                  <c:v>-78.7</c:v>
                </c:pt>
                <c:pt idx="130">
                  <c:v>-78.760000000000005</c:v>
                </c:pt>
                <c:pt idx="131">
                  <c:v>-78.790000000000006</c:v>
                </c:pt>
                <c:pt idx="132">
                  <c:v>-78.83</c:v>
                </c:pt>
                <c:pt idx="133">
                  <c:v>-78.87</c:v>
                </c:pt>
                <c:pt idx="134">
                  <c:v>-78.89</c:v>
                </c:pt>
                <c:pt idx="135">
                  <c:v>-78.91</c:v>
                </c:pt>
                <c:pt idx="136">
                  <c:v>-78.92</c:v>
                </c:pt>
                <c:pt idx="137">
                  <c:v>-78.959999999999994</c:v>
                </c:pt>
                <c:pt idx="138">
                  <c:v>-79.040000000000006</c:v>
                </c:pt>
                <c:pt idx="139">
                  <c:v>-79.16</c:v>
                </c:pt>
                <c:pt idx="140">
                  <c:v>-79.319999999999993</c:v>
                </c:pt>
                <c:pt idx="141">
                  <c:v>-79.48</c:v>
                </c:pt>
                <c:pt idx="142">
                  <c:v>-79.650000000000006</c:v>
                </c:pt>
                <c:pt idx="143">
                  <c:v>-79.849999999999994</c:v>
                </c:pt>
                <c:pt idx="144">
                  <c:v>-79.989999999999995</c:v>
                </c:pt>
                <c:pt idx="145">
                  <c:v>-80.099999999999994</c:v>
                </c:pt>
                <c:pt idx="146">
                  <c:v>-80.180000000000007</c:v>
                </c:pt>
                <c:pt idx="147">
                  <c:v>-80.28</c:v>
                </c:pt>
                <c:pt idx="148">
                  <c:v>-80.47</c:v>
                </c:pt>
                <c:pt idx="149">
                  <c:v>-80.790000000000006</c:v>
                </c:pt>
                <c:pt idx="150">
                  <c:v>-81.239999999999995</c:v>
                </c:pt>
                <c:pt idx="151">
                  <c:v>-81.81</c:v>
                </c:pt>
                <c:pt idx="152">
                  <c:v>-82.48</c:v>
                </c:pt>
                <c:pt idx="153">
                  <c:v>-83.18</c:v>
                </c:pt>
                <c:pt idx="154">
                  <c:v>-83.89</c:v>
                </c:pt>
                <c:pt idx="155">
                  <c:v>-84.55</c:v>
                </c:pt>
                <c:pt idx="156">
                  <c:v>-85.08</c:v>
                </c:pt>
                <c:pt idx="157">
                  <c:v>-85.54</c:v>
                </c:pt>
                <c:pt idx="158">
                  <c:v>-85.88</c:v>
                </c:pt>
                <c:pt idx="159">
                  <c:v>-86.13</c:v>
                </c:pt>
                <c:pt idx="160">
                  <c:v>-86.27</c:v>
                </c:pt>
                <c:pt idx="161">
                  <c:v>-86.28</c:v>
                </c:pt>
                <c:pt idx="162">
                  <c:v>-86.21</c:v>
                </c:pt>
                <c:pt idx="163">
                  <c:v>-86.14</c:v>
                </c:pt>
                <c:pt idx="164">
                  <c:v>-86.09</c:v>
                </c:pt>
                <c:pt idx="165">
                  <c:v>-86.03</c:v>
                </c:pt>
                <c:pt idx="166">
                  <c:v>-85.97</c:v>
                </c:pt>
                <c:pt idx="167">
                  <c:v>-85.92</c:v>
                </c:pt>
                <c:pt idx="168">
                  <c:v>-85.86</c:v>
                </c:pt>
                <c:pt idx="169">
                  <c:v>-85.78</c:v>
                </c:pt>
                <c:pt idx="170">
                  <c:v>-85.63</c:v>
                </c:pt>
                <c:pt idx="171">
                  <c:v>-85.39</c:v>
                </c:pt>
                <c:pt idx="172">
                  <c:v>-85.06</c:v>
                </c:pt>
                <c:pt idx="173">
                  <c:v>-84.73</c:v>
                </c:pt>
                <c:pt idx="174">
                  <c:v>-84.42</c:v>
                </c:pt>
                <c:pt idx="175">
                  <c:v>-84.04</c:v>
                </c:pt>
                <c:pt idx="176">
                  <c:v>-83.72</c:v>
                </c:pt>
                <c:pt idx="177">
                  <c:v>-83.4</c:v>
                </c:pt>
                <c:pt idx="178">
                  <c:v>-83.14</c:v>
                </c:pt>
                <c:pt idx="179">
                  <c:v>-82.91</c:v>
                </c:pt>
                <c:pt idx="180">
                  <c:v>-82.75</c:v>
                </c:pt>
                <c:pt idx="181">
                  <c:v>-82.63</c:v>
                </c:pt>
                <c:pt idx="182">
                  <c:v>-82.57</c:v>
                </c:pt>
                <c:pt idx="183">
                  <c:v>-82.58</c:v>
                </c:pt>
                <c:pt idx="184">
                  <c:v>-82.56</c:v>
                </c:pt>
                <c:pt idx="185">
                  <c:v>-82.56</c:v>
                </c:pt>
                <c:pt idx="186">
                  <c:v>-82.6</c:v>
                </c:pt>
                <c:pt idx="187">
                  <c:v>-82.71</c:v>
                </c:pt>
                <c:pt idx="188">
                  <c:v>-82.94</c:v>
                </c:pt>
                <c:pt idx="189">
                  <c:v>-83.12</c:v>
                </c:pt>
                <c:pt idx="190">
                  <c:v>-83.34</c:v>
                </c:pt>
                <c:pt idx="191">
                  <c:v>-83.47</c:v>
                </c:pt>
                <c:pt idx="192">
                  <c:v>-83.51</c:v>
                </c:pt>
                <c:pt idx="193">
                  <c:v>-83.5</c:v>
                </c:pt>
                <c:pt idx="194">
                  <c:v>-83.47</c:v>
                </c:pt>
                <c:pt idx="195">
                  <c:v>-83.35</c:v>
                </c:pt>
                <c:pt idx="196">
                  <c:v>-83.23</c:v>
                </c:pt>
                <c:pt idx="197">
                  <c:v>-83.09</c:v>
                </c:pt>
                <c:pt idx="198">
                  <c:v>-82.96</c:v>
                </c:pt>
                <c:pt idx="199">
                  <c:v>-82.82</c:v>
                </c:pt>
                <c:pt idx="200">
                  <c:v>-82.69</c:v>
                </c:pt>
                <c:pt idx="201">
                  <c:v>-82.58</c:v>
                </c:pt>
                <c:pt idx="202">
                  <c:v>-82.5</c:v>
                </c:pt>
                <c:pt idx="203">
                  <c:v>-82.39</c:v>
                </c:pt>
                <c:pt idx="204">
                  <c:v>-82.35</c:v>
                </c:pt>
                <c:pt idx="205">
                  <c:v>-82.34</c:v>
                </c:pt>
                <c:pt idx="206">
                  <c:v>-82.34</c:v>
                </c:pt>
                <c:pt idx="207">
                  <c:v>-82.31</c:v>
                </c:pt>
                <c:pt idx="208">
                  <c:v>-82.29</c:v>
                </c:pt>
                <c:pt idx="209">
                  <c:v>-82.33</c:v>
                </c:pt>
                <c:pt idx="210">
                  <c:v>-82.43</c:v>
                </c:pt>
                <c:pt idx="211">
                  <c:v>-82.57</c:v>
                </c:pt>
                <c:pt idx="212">
                  <c:v>-82.72</c:v>
                </c:pt>
                <c:pt idx="213">
                  <c:v>-82.88</c:v>
                </c:pt>
                <c:pt idx="214">
                  <c:v>-83.07</c:v>
                </c:pt>
                <c:pt idx="215">
                  <c:v>-83.2</c:v>
                </c:pt>
                <c:pt idx="216">
                  <c:v>-83.27</c:v>
                </c:pt>
                <c:pt idx="217">
                  <c:v>-83.3</c:v>
                </c:pt>
                <c:pt idx="218">
                  <c:v>-83.24</c:v>
                </c:pt>
                <c:pt idx="219">
                  <c:v>-83.15</c:v>
                </c:pt>
                <c:pt idx="220">
                  <c:v>-83.07</c:v>
                </c:pt>
                <c:pt idx="221">
                  <c:v>-83.01</c:v>
                </c:pt>
                <c:pt idx="222">
                  <c:v>-83</c:v>
                </c:pt>
                <c:pt idx="223">
                  <c:v>-83.03</c:v>
                </c:pt>
                <c:pt idx="224">
                  <c:v>-83.17</c:v>
                </c:pt>
                <c:pt idx="225">
                  <c:v>-83.28</c:v>
                </c:pt>
                <c:pt idx="226">
                  <c:v>-83.52</c:v>
                </c:pt>
                <c:pt idx="227">
                  <c:v>-83.75</c:v>
                </c:pt>
                <c:pt idx="228">
                  <c:v>-83.99</c:v>
                </c:pt>
                <c:pt idx="229">
                  <c:v>-84.25</c:v>
                </c:pt>
                <c:pt idx="230">
                  <c:v>-84.45</c:v>
                </c:pt>
                <c:pt idx="231">
                  <c:v>-84.63</c:v>
                </c:pt>
                <c:pt idx="232">
                  <c:v>-84.8</c:v>
                </c:pt>
                <c:pt idx="233">
                  <c:v>-84.98</c:v>
                </c:pt>
                <c:pt idx="234">
                  <c:v>-85.13</c:v>
                </c:pt>
                <c:pt idx="235">
                  <c:v>-85.27</c:v>
                </c:pt>
                <c:pt idx="236">
                  <c:v>-85.35</c:v>
                </c:pt>
                <c:pt idx="237">
                  <c:v>-85.43</c:v>
                </c:pt>
                <c:pt idx="238">
                  <c:v>-85.51</c:v>
                </c:pt>
                <c:pt idx="239">
                  <c:v>-85.58</c:v>
                </c:pt>
                <c:pt idx="240">
                  <c:v>-85.69</c:v>
                </c:pt>
                <c:pt idx="241">
                  <c:v>-85.84</c:v>
                </c:pt>
                <c:pt idx="242">
                  <c:v>-86</c:v>
                </c:pt>
                <c:pt idx="243">
                  <c:v>-86.18</c:v>
                </c:pt>
                <c:pt idx="244">
                  <c:v>-86.36</c:v>
                </c:pt>
                <c:pt idx="245">
                  <c:v>-86.57</c:v>
                </c:pt>
                <c:pt idx="246">
                  <c:v>-86.78</c:v>
                </c:pt>
                <c:pt idx="247">
                  <c:v>-86.96</c:v>
                </c:pt>
                <c:pt idx="248">
                  <c:v>-87.15</c:v>
                </c:pt>
                <c:pt idx="249">
                  <c:v>-87.29</c:v>
                </c:pt>
                <c:pt idx="250">
                  <c:v>-87.45</c:v>
                </c:pt>
                <c:pt idx="251">
                  <c:v>-87.58</c:v>
                </c:pt>
                <c:pt idx="252">
                  <c:v>-87.68</c:v>
                </c:pt>
                <c:pt idx="253">
                  <c:v>-87.79</c:v>
                </c:pt>
                <c:pt idx="254">
                  <c:v>-87.89</c:v>
                </c:pt>
                <c:pt idx="255">
                  <c:v>-87.97</c:v>
                </c:pt>
                <c:pt idx="256">
                  <c:v>-88.05</c:v>
                </c:pt>
                <c:pt idx="257">
                  <c:v>-88.14</c:v>
                </c:pt>
                <c:pt idx="258">
                  <c:v>-88.21</c:v>
                </c:pt>
                <c:pt idx="259">
                  <c:v>-88.28</c:v>
                </c:pt>
                <c:pt idx="260">
                  <c:v>-88.34</c:v>
                </c:pt>
                <c:pt idx="261">
                  <c:v>-88.41</c:v>
                </c:pt>
                <c:pt idx="262">
                  <c:v>-88.5</c:v>
                </c:pt>
                <c:pt idx="263">
                  <c:v>-88.59</c:v>
                </c:pt>
                <c:pt idx="264">
                  <c:v>-88.67</c:v>
                </c:pt>
                <c:pt idx="265">
                  <c:v>-88.76</c:v>
                </c:pt>
                <c:pt idx="266">
                  <c:v>-88.88</c:v>
                </c:pt>
                <c:pt idx="267">
                  <c:v>-88.99</c:v>
                </c:pt>
                <c:pt idx="268">
                  <c:v>-89.07</c:v>
                </c:pt>
                <c:pt idx="269">
                  <c:v>-89.11</c:v>
                </c:pt>
                <c:pt idx="270">
                  <c:v>-89.11</c:v>
                </c:pt>
                <c:pt idx="271">
                  <c:v>-89.09</c:v>
                </c:pt>
                <c:pt idx="272">
                  <c:v>-89.05</c:v>
                </c:pt>
                <c:pt idx="273">
                  <c:v>-89.03</c:v>
                </c:pt>
                <c:pt idx="274">
                  <c:v>-88.99</c:v>
                </c:pt>
                <c:pt idx="275">
                  <c:v>-88.99</c:v>
                </c:pt>
                <c:pt idx="276">
                  <c:v>-89</c:v>
                </c:pt>
                <c:pt idx="277">
                  <c:v>-89.03</c:v>
                </c:pt>
                <c:pt idx="278">
                  <c:v>-89.07</c:v>
                </c:pt>
                <c:pt idx="279">
                  <c:v>-89.13</c:v>
                </c:pt>
                <c:pt idx="280">
                  <c:v>-89.16</c:v>
                </c:pt>
                <c:pt idx="281">
                  <c:v>-89.18</c:v>
                </c:pt>
                <c:pt idx="282">
                  <c:v>-89.22</c:v>
                </c:pt>
                <c:pt idx="283">
                  <c:v>-89.27</c:v>
                </c:pt>
                <c:pt idx="284">
                  <c:v>-89.4</c:v>
                </c:pt>
                <c:pt idx="285">
                  <c:v>-89.6</c:v>
                </c:pt>
                <c:pt idx="286">
                  <c:v>-89.91</c:v>
                </c:pt>
                <c:pt idx="287">
                  <c:v>-90.24</c:v>
                </c:pt>
                <c:pt idx="288">
                  <c:v>-90.51</c:v>
                </c:pt>
                <c:pt idx="289">
                  <c:v>-90.7</c:v>
                </c:pt>
                <c:pt idx="290">
                  <c:v>-90.91</c:v>
                </c:pt>
                <c:pt idx="291">
                  <c:v>-91.05</c:v>
                </c:pt>
                <c:pt idx="292">
                  <c:v>-91.14</c:v>
                </c:pt>
                <c:pt idx="293">
                  <c:v>-91.23</c:v>
                </c:pt>
                <c:pt idx="294">
                  <c:v>-91.29</c:v>
                </c:pt>
                <c:pt idx="295">
                  <c:v>-91.36</c:v>
                </c:pt>
                <c:pt idx="296">
                  <c:v>-91.42</c:v>
                </c:pt>
                <c:pt idx="297">
                  <c:v>-91.46</c:v>
                </c:pt>
                <c:pt idx="298">
                  <c:v>-91.44</c:v>
                </c:pt>
                <c:pt idx="299">
                  <c:v>-91.43</c:v>
                </c:pt>
                <c:pt idx="300">
                  <c:v>-91.37</c:v>
                </c:pt>
                <c:pt idx="301">
                  <c:v>-91.3</c:v>
                </c:pt>
                <c:pt idx="302">
                  <c:v>-91.2</c:v>
                </c:pt>
                <c:pt idx="303">
                  <c:v>-91.05</c:v>
                </c:pt>
                <c:pt idx="304">
                  <c:v>-90.92</c:v>
                </c:pt>
                <c:pt idx="305">
                  <c:v>-90.78</c:v>
                </c:pt>
                <c:pt idx="306">
                  <c:v>-90.68</c:v>
                </c:pt>
                <c:pt idx="307">
                  <c:v>-90.58</c:v>
                </c:pt>
                <c:pt idx="308">
                  <c:v>-90.5</c:v>
                </c:pt>
                <c:pt idx="309">
                  <c:v>-90.44</c:v>
                </c:pt>
                <c:pt idx="310">
                  <c:v>-90.38</c:v>
                </c:pt>
                <c:pt idx="311">
                  <c:v>-90.3</c:v>
                </c:pt>
                <c:pt idx="312">
                  <c:v>-90.25</c:v>
                </c:pt>
                <c:pt idx="313">
                  <c:v>-90.17</c:v>
                </c:pt>
                <c:pt idx="314">
                  <c:v>-90.13</c:v>
                </c:pt>
                <c:pt idx="315">
                  <c:v>-90.1</c:v>
                </c:pt>
                <c:pt idx="316">
                  <c:v>-90.12</c:v>
                </c:pt>
                <c:pt idx="317">
                  <c:v>-90.13</c:v>
                </c:pt>
                <c:pt idx="318">
                  <c:v>-90.13</c:v>
                </c:pt>
                <c:pt idx="319">
                  <c:v>-90.18</c:v>
                </c:pt>
                <c:pt idx="320">
                  <c:v>-90.2</c:v>
                </c:pt>
                <c:pt idx="321">
                  <c:v>-90.24</c:v>
                </c:pt>
                <c:pt idx="322">
                  <c:v>-90.27</c:v>
                </c:pt>
                <c:pt idx="323">
                  <c:v>-90.33</c:v>
                </c:pt>
                <c:pt idx="324">
                  <c:v>-90.38</c:v>
                </c:pt>
                <c:pt idx="325">
                  <c:v>-90.43</c:v>
                </c:pt>
                <c:pt idx="326">
                  <c:v>-90.48</c:v>
                </c:pt>
                <c:pt idx="327">
                  <c:v>-90.55</c:v>
                </c:pt>
                <c:pt idx="328">
                  <c:v>-90.6</c:v>
                </c:pt>
                <c:pt idx="329">
                  <c:v>-90.67</c:v>
                </c:pt>
                <c:pt idx="330">
                  <c:v>-90.74</c:v>
                </c:pt>
                <c:pt idx="331">
                  <c:v>-90.8</c:v>
                </c:pt>
                <c:pt idx="332">
                  <c:v>-90.83</c:v>
                </c:pt>
                <c:pt idx="333">
                  <c:v>-90.85</c:v>
                </c:pt>
                <c:pt idx="334">
                  <c:v>-90.87</c:v>
                </c:pt>
                <c:pt idx="335">
                  <c:v>-90.86</c:v>
                </c:pt>
                <c:pt idx="336">
                  <c:v>-90.86</c:v>
                </c:pt>
                <c:pt idx="337">
                  <c:v>-90.88</c:v>
                </c:pt>
                <c:pt idx="338">
                  <c:v>-90.87</c:v>
                </c:pt>
                <c:pt idx="339">
                  <c:v>-90.89</c:v>
                </c:pt>
                <c:pt idx="340">
                  <c:v>-90.93</c:v>
                </c:pt>
                <c:pt idx="341">
                  <c:v>-90.95</c:v>
                </c:pt>
                <c:pt idx="342">
                  <c:v>-90.99</c:v>
                </c:pt>
                <c:pt idx="343">
                  <c:v>-91.01</c:v>
                </c:pt>
                <c:pt idx="344">
                  <c:v>-91.04</c:v>
                </c:pt>
                <c:pt idx="345">
                  <c:v>-91.04</c:v>
                </c:pt>
                <c:pt idx="346">
                  <c:v>-91.05</c:v>
                </c:pt>
                <c:pt idx="347">
                  <c:v>-91.05</c:v>
                </c:pt>
                <c:pt idx="348">
                  <c:v>-91.01</c:v>
                </c:pt>
                <c:pt idx="349">
                  <c:v>-90.97</c:v>
                </c:pt>
                <c:pt idx="350">
                  <c:v>-90.91</c:v>
                </c:pt>
                <c:pt idx="351">
                  <c:v>-90.85</c:v>
                </c:pt>
                <c:pt idx="352">
                  <c:v>-90.77</c:v>
                </c:pt>
                <c:pt idx="353">
                  <c:v>-90.72</c:v>
                </c:pt>
                <c:pt idx="354">
                  <c:v>-90.67</c:v>
                </c:pt>
                <c:pt idx="355">
                  <c:v>-90.63</c:v>
                </c:pt>
                <c:pt idx="356">
                  <c:v>-90.6</c:v>
                </c:pt>
                <c:pt idx="357">
                  <c:v>-90.61</c:v>
                </c:pt>
                <c:pt idx="358">
                  <c:v>-90.6</c:v>
                </c:pt>
                <c:pt idx="359">
                  <c:v>-90.62</c:v>
                </c:pt>
                <c:pt idx="360">
                  <c:v>-90.63</c:v>
                </c:pt>
                <c:pt idx="361">
                  <c:v>-90.64</c:v>
                </c:pt>
                <c:pt idx="362">
                  <c:v>-90.65</c:v>
                </c:pt>
                <c:pt idx="363">
                  <c:v>-90.68</c:v>
                </c:pt>
                <c:pt idx="364">
                  <c:v>-90.71</c:v>
                </c:pt>
                <c:pt idx="365">
                  <c:v>-90.76</c:v>
                </c:pt>
                <c:pt idx="366">
                  <c:v>-90.81</c:v>
                </c:pt>
                <c:pt idx="367">
                  <c:v>-90.88</c:v>
                </c:pt>
                <c:pt idx="368">
                  <c:v>-90.93</c:v>
                </c:pt>
                <c:pt idx="369">
                  <c:v>-90.99</c:v>
                </c:pt>
                <c:pt idx="370">
                  <c:v>-91.06</c:v>
                </c:pt>
                <c:pt idx="371">
                  <c:v>-91.11</c:v>
                </c:pt>
                <c:pt idx="372">
                  <c:v>-91.16</c:v>
                </c:pt>
                <c:pt idx="373">
                  <c:v>-91.19</c:v>
                </c:pt>
                <c:pt idx="374">
                  <c:v>-91.24</c:v>
                </c:pt>
                <c:pt idx="375">
                  <c:v>-91.25</c:v>
                </c:pt>
                <c:pt idx="376">
                  <c:v>-91.25</c:v>
                </c:pt>
                <c:pt idx="377">
                  <c:v>-91.24</c:v>
                </c:pt>
                <c:pt idx="378">
                  <c:v>-91.21</c:v>
                </c:pt>
                <c:pt idx="379">
                  <c:v>-91.17</c:v>
                </c:pt>
                <c:pt idx="380">
                  <c:v>-91.16</c:v>
                </c:pt>
                <c:pt idx="381">
                  <c:v>-91.17</c:v>
                </c:pt>
                <c:pt idx="382">
                  <c:v>-91.17</c:v>
                </c:pt>
                <c:pt idx="383">
                  <c:v>-91.2</c:v>
                </c:pt>
                <c:pt idx="384">
                  <c:v>-91.24</c:v>
                </c:pt>
                <c:pt idx="385">
                  <c:v>-91.3</c:v>
                </c:pt>
                <c:pt idx="386">
                  <c:v>-91.31</c:v>
                </c:pt>
                <c:pt idx="387">
                  <c:v>-91.33</c:v>
                </c:pt>
                <c:pt idx="388">
                  <c:v>-91.35</c:v>
                </c:pt>
                <c:pt idx="389">
                  <c:v>-91.37</c:v>
                </c:pt>
                <c:pt idx="390">
                  <c:v>-91.42</c:v>
                </c:pt>
                <c:pt idx="391">
                  <c:v>-91.48</c:v>
                </c:pt>
                <c:pt idx="392">
                  <c:v>-91.6</c:v>
                </c:pt>
                <c:pt idx="393">
                  <c:v>-91.75</c:v>
                </c:pt>
                <c:pt idx="394">
                  <c:v>-91.91</c:v>
                </c:pt>
                <c:pt idx="395">
                  <c:v>-92.09</c:v>
                </c:pt>
                <c:pt idx="396">
                  <c:v>-92.24</c:v>
                </c:pt>
                <c:pt idx="397">
                  <c:v>-92.44</c:v>
                </c:pt>
                <c:pt idx="398">
                  <c:v>-92.61</c:v>
                </c:pt>
                <c:pt idx="399">
                  <c:v>-92.76</c:v>
                </c:pt>
                <c:pt idx="400">
                  <c:v>-92.91</c:v>
                </c:pt>
                <c:pt idx="401">
                  <c:v>-93.03</c:v>
                </c:pt>
                <c:pt idx="402">
                  <c:v>-93.18</c:v>
                </c:pt>
                <c:pt idx="403">
                  <c:v>-93.32</c:v>
                </c:pt>
                <c:pt idx="404">
                  <c:v>-93.44</c:v>
                </c:pt>
                <c:pt idx="405">
                  <c:v>-93.54</c:v>
                </c:pt>
                <c:pt idx="406">
                  <c:v>-93.63</c:v>
                </c:pt>
                <c:pt idx="407">
                  <c:v>-93.68</c:v>
                </c:pt>
                <c:pt idx="408">
                  <c:v>-93.69</c:v>
                </c:pt>
                <c:pt idx="409">
                  <c:v>-93.7</c:v>
                </c:pt>
                <c:pt idx="410">
                  <c:v>-93.66</c:v>
                </c:pt>
                <c:pt idx="411">
                  <c:v>-93.62</c:v>
                </c:pt>
                <c:pt idx="412">
                  <c:v>-93.51</c:v>
                </c:pt>
                <c:pt idx="413">
                  <c:v>-93.38</c:v>
                </c:pt>
                <c:pt idx="414">
                  <c:v>-93.2</c:v>
                </c:pt>
                <c:pt idx="415">
                  <c:v>-92.98</c:v>
                </c:pt>
                <c:pt idx="416">
                  <c:v>-92.75</c:v>
                </c:pt>
                <c:pt idx="417">
                  <c:v>-92.48</c:v>
                </c:pt>
                <c:pt idx="418">
                  <c:v>-92.23</c:v>
                </c:pt>
                <c:pt idx="419">
                  <c:v>-92.03</c:v>
                </c:pt>
                <c:pt idx="420">
                  <c:v>-91.9</c:v>
                </c:pt>
                <c:pt idx="421">
                  <c:v>-91.78</c:v>
                </c:pt>
                <c:pt idx="422">
                  <c:v>-91.74</c:v>
                </c:pt>
                <c:pt idx="423">
                  <c:v>-91.72</c:v>
                </c:pt>
                <c:pt idx="424">
                  <c:v>-91.7</c:v>
                </c:pt>
                <c:pt idx="425">
                  <c:v>-91.68</c:v>
                </c:pt>
                <c:pt idx="426">
                  <c:v>-91.65</c:v>
                </c:pt>
                <c:pt idx="427">
                  <c:v>-91.66</c:v>
                </c:pt>
                <c:pt idx="428">
                  <c:v>-91.61</c:v>
                </c:pt>
                <c:pt idx="429">
                  <c:v>-91.62</c:v>
                </c:pt>
                <c:pt idx="430">
                  <c:v>-91.61</c:v>
                </c:pt>
                <c:pt idx="431">
                  <c:v>-91.69</c:v>
                </c:pt>
                <c:pt idx="432">
                  <c:v>-91.73</c:v>
                </c:pt>
                <c:pt idx="433">
                  <c:v>-91.92</c:v>
                </c:pt>
                <c:pt idx="434">
                  <c:v>-92.04</c:v>
                </c:pt>
                <c:pt idx="435">
                  <c:v>-92.21</c:v>
                </c:pt>
                <c:pt idx="436">
                  <c:v>-92.34</c:v>
                </c:pt>
                <c:pt idx="437">
                  <c:v>-92.52</c:v>
                </c:pt>
                <c:pt idx="438">
                  <c:v>-92.64</c:v>
                </c:pt>
                <c:pt idx="439">
                  <c:v>-92.79</c:v>
                </c:pt>
                <c:pt idx="440">
                  <c:v>-92.91</c:v>
                </c:pt>
                <c:pt idx="441">
                  <c:v>-93.03</c:v>
                </c:pt>
                <c:pt idx="442">
                  <c:v>-93.15</c:v>
                </c:pt>
                <c:pt idx="443">
                  <c:v>-93.22</c:v>
                </c:pt>
                <c:pt idx="444">
                  <c:v>-93.26</c:v>
                </c:pt>
                <c:pt idx="445">
                  <c:v>-93.23</c:v>
                </c:pt>
                <c:pt idx="446">
                  <c:v>-93.21</c:v>
                </c:pt>
                <c:pt idx="447">
                  <c:v>-93.13</c:v>
                </c:pt>
                <c:pt idx="448">
                  <c:v>-93.03</c:v>
                </c:pt>
                <c:pt idx="449">
                  <c:v>-92.91</c:v>
                </c:pt>
                <c:pt idx="450">
                  <c:v>-92.81</c:v>
                </c:pt>
                <c:pt idx="451">
                  <c:v>-92.68</c:v>
                </c:pt>
                <c:pt idx="452">
                  <c:v>-92.6</c:v>
                </c:pt>
                <c:pt idx="453">
                  <c:v>-92.5</c:v>
                </c:pt>
                <c:pt idx="454">
                  <c:v>-92.38</c:v>
                </c:pt>
                <c:pt idx="455">
                  <c:v>-92.28</c:v>
                </c:pt>
                <c:pt idx="456">
                  <c:v>-92.16</c:v>
                </c:pt>
                <c:pt idx="457">
                  <c:v>-92.04</c:v>
                </c:pt>
                <c:pt idx="458">
                  <c:v>-91.93</c:v>
                </c:pt>
                <c:pt idx="459">
                  <c:v>-91.83</c:v>
                </c:pt>
                <c:pt idx="460">
                  <c:v>-91.76</c:v>
                </c:pt>
                <c:pt idx="461">
                  <c:v>-91.67</c:v>
                </c:pt>
                <c:pt idx="462">
                  <c:v>-91.6</c:v>
                </c:pt>
                <c:pt idx="463">
                  <c:v>-91.55</c:v>
                </c:pt>
                <c:pt idx="464">
                  <c:v>-91.48</c:v>
                </c:pt>
                <c:pt idx="465">
                  <c:v>-91.46</c:v>
                </c:pt>
                <c:pt idx="466">
                  <c:v>-91.41</c:v>
                </c:pt>
                <c:pt idx="467">
                  <c:v>-91.36</c:v>
                </c:pt>
                <c:pt idx="468">
                  <c:v>-91.31</c:v>
                </c:pt>
                <c:pt idx="469">
                  <c:v>-91.26</c:v>
                </c:pt>
                <c:pt idx="470">
                  <c:v>-91.24</c:v>
                </c:pt>
                <c:pt idx="471">
                  <c:v>-91.21</c:v>
                </c:pt>
                <c:pt idx="472">
                  <c:v>-91.21</c:v>
                </c:pt>
                <c:pt idx="473">
                  <c:v>-91.24</c:v>
                </c:pt>
                <c:pt idx="474">
                  <c:v>-91.27</c:v>
                </c:pt>
                <c:pt idx="475">
                  <c:v>-91.29</c:v>
                </c:pt>
                <c:pt idx="476">
                  <c:v>-91.29</c:v>
                </c:pt>
                <c:pt idx="477">
                  <c:v>-91.29</c:v>
                </c:pt>
                <c:pt idx="478">
                  <c:v>-91.27</c:v>
                </c:pt>
                <c:pt idx="479">
                  <c:v>-91.24</c:v>
                </c:pt>
                <c:pt idx="480">
                  <c:v>-91.22</c:v>
                </c:pt>
                <c:pt idx="481">
                  <c:v>-91.17</c:v>
                </c:pt>
                <c:pt idx="482">
                  <c:v>-91.12</c:v>
                </c:pt>
                <c:pt idx="483">
                  <c:v>-91.04</c:v>
                </c:pt>
                <c:pt idx="484">
                  <c:v>-90.96</c:v>
                </c:pt>
                <c:pt idx="485">
                  <c:v>-90.93</c:v>
                </c:pt>
                <c:pt idx="486">
                  <c:v>-90.96</c:v>
                </c:pt>
                <c:pt idx="487">
                  <c:v>-91.01</c:v>
                </c:pt>
                <c:pt idx="488">
                  <c:v>-91.06</c:v>
                </c:pt>
                <c:pt idx="489">
                  <c:v>-91.11</c:v>
                </c:pt>
                <c:pt idx="490">
                  <c:v>-91.14</c:v>
                </c:pt>
                <c:pt idx="491">
                  <c:v>-91.14</c:v>
                </c:pt>
                <c:pt idx="492">
                  <c:v>-91.11</c:v>
                </c:pt>
                <c:pt idx="493">
                  <c:v>-91.06</c:v>
                </c:pt>
                <c:pt idx="494">
                  <c:v>-91.01</c:v>
                </c:pt>
                <c:pt idx="495">
                  <c:v>-90.99</c:v>
                </c:pt>
                <c:pt idx="496">
                  <c:v>-90.99</c:v>
                </c:pt>
                <c:pt idx="497">
                  <c:v>-90.96</c:v>
                </c:pt>
                <c:pt idx="498">
                  <c:v>-90.96</c:v>
                </c:pt>
                <c:pt idx="499">
                  <c:v>-90.96</c:v>
                </c:pt>
                <c:pt idx="500">
                  <c:v>-90.96</c:v>
                </c:pt>
                <c:pt idx="501">
                  <c:v>-90.99</c:v>
                </c:pt>
                <c:pt idx="502">
                  <c:v>-91.02</c:v>
                </c:pt>
                <c:pt idx="503">
                  <c:v>-91.07</c:v>
                </c:pt>
                <c:pt idx="504">
                  <c:v>-91.12</c:v>
                </c:pt>
                <c:pt idx="505">
                  <c:v>-91.15</c:v>
                </c:pt>
                <c:pt idx="506">
                  <c:v>-91.2</c:v>
                </c:pt>
                <c:pt idx="507">
                  <c:v>-91.25</c:v>
                </c:pt>
                <c:pt idx="508">
                  <c:v>-91.3</c:v>
                </c:pt>
                <c:pt idx="509">
                  <c:v>-91.33</c:v>
                </c:pt>
                <c:pt idx="510">
                  <c:v>-91.35</c:v>
                </c:pt>
                <c:pt idx="511">
                  <c:v>-91.38</c:v>
                </c:pt>
                <c:pt idx="512">
                  <c:v>-91.43</c:v>
                </c:pt>
                <c:pt idx="513">
                  <c:v>-91.48</c:v>
                </c:pt>
                <c:pt idx="514">
                  <c:v>-91.59</c:v>
                </c:pt>
                <c:pt idx="515">
                  <c:v>-91.69</c:v>
                </c:pt>
                <c:pt idx="516">
                  <c:v>-91.82</c:v>
                </c:pt>
                <c:pt idx="517">
                  <c:v>-91.98</c:v>
                </c:pt>
                <c:pt idx="518">
                  <c:v>-92.11</c:v>
                </c:pt>
                <c:pt idx="519">
                  <c:v>-92.24</c:v>
                </c:pt>
                <c:pt idx="520">
                  <c:v>-92.38</c:v>
                </c:pt>
                <c:pt idx="521">
                  <c:v>-92.46</c:v>
                </c:pt>
                <c:pt idx="522">
                  <c:v>-92.6</c:v>
                </c:pt>
                <c:pt idx="523">
                  <c:v>-92.71</c:v>
                </c:pt>
                <c:pt idx="524">
                  <c:v>-92.85</c:v>
                </c:pt>
                <c:pt idx="525">
                  <c:v>-92.94</c:v>
                </c:pt>
                <c:pt idx="526">
                  <c:v>-92.99</c:v>
                </c:pt>
                <c:pt idx="527">
                  <c:v>-92.95</c:v>
                </c:pt>
                <c:pt idx="528">
                  <c:v>-92.88</c:v>
                </c:pt>
                <c:pt idx="529">
                  <c:v>-92.73</c:v>
                </c:pt>
                <c:pt idx="530">
                  <c:v>-92.63</c:v>
                </c:pt>
                <c:pt idx="531">
                  <c:v>-92.56</c:v>
                </c:pt>
                <c:pt idx="532">
                  <c:v>-92.52</c:v>
                </c:pt>
                <c:pt idx="533">
                  <c:v>-92.5</c:v>
                </c:pt>
                <c:pt idx="534">
                  <c:v>-92.46</c:v>
                </c:pt>
                <c:pt idx="535">
                  <c:v>-92.46</c:v>
                </c:pt>
                <c:pt idx="536">
                  <c:v>-92.6</c:v>
                </c:pt>
                <c:pt idx="537">
                  <c:v>-92.73</c:v>
                </c:pt>
                <c:pt idx="538">
                  <c:v>-92.86</c:v>
                </c:pt>
                <c:pt idx="539">
                  <c:v>-93.03</c:v>
                </c:pt>
                <c:pt idx="540">
                  <c:v>-93.23</c:v>
                </c:pt>
                <c:pt idx="541">
                  <c:v>-93.42</c:v>
                </c:pt>
                <c:pt idx="542">
                  <c:v>-93.62</c:v>
                </c:pt>
                <c:pt idx="543">
                  <c:v>-93.87</c:v>
                </c:pt>
                <c:pt idx="544">
                  <c:v>-94.1</c:v>
                </c:pt>
                <c:pt idx="545">
                  <c:v>-94.28</c:v>
                </c:pt>
                <c:pt idx="546">
                  <c:v>-94.39</c:v>
                </c:pt>
                <c:pt idx="547">
                  <c:v>-94.45</c:v>
                </c:pt>
                <c:pt idx="548">
                  <c:v>-94.49</c:v>
                </c:pt>
                <c:pt idx="549">
                  <c:v>-94.46</c:v>
                </c:pt>
                <c:pt idx="550">
                  <c:v>-94.43</c:v>
                </c:pt>
                <c:pt idx="551">
                  <c:v>-94.31</c:v>
                </c:pt>
                <c:pt idx="552">
                  <c:v>-94.19</c:v>
                </c:pt>
                <c:pt idx="553">
                  <c:v>-94.08</c:v>
                </c:pt>
                <c:pt idx="554">
                  <c:v>-93.95</c:v>
                </c:pt>
                <c:pt idx="555">
                  <c:v>-93.83</c:v>
                </c:pt>
                <c:pt idx="556">
                  <c:v>-93.67</c:v>
                </c:pt>
                <c:pt idx="557">
                  <c:v>-93.5</c:v>
                </c:pt>
                <c:pt idx="558">
                  <c:v>-93.31</c:v>
                </c:pt>
                <c:pt idx="559">
                  <c:v>-93.12</c:v>
                </c:pt>
                <c:pt idx="560">
                  <c:v>-92.89</c:v>
                </c:pt>
                <c:pt idx="561">
                  <c:v>-92.65</c:v>
                </c:pt>
                <c:pt idx="562">
                  <c:v>-92.42</c:v>
                </c:pt>
                <c:pt idx="563">
                  <c:v>-92.18</c:v>
                </c:pt>
                <c:pt idx="564">
                  <c:v>-91.91</c:v>
                </c:pt>
                <c:pt idx="565">
                  <c:v>-91.67</c:v>
                </c:pt>
                <c:pt idx="566">
                  <c:v>-91.38</c:v>
                </c:pt>
                <c:pt idx="567">
                  <c:v>-91.15</c:v>
                </c:pt>
                <c:pt idx="568">
                  <c:v>-90.94</c:v>
                </c:pt>
                <c:pt idx="569">
                  <c:v>-90.7</c:v>
                </c:pt>
                <c:pt idx="570">
                  <c:v>-90.45</c:v>
                </c:pt>
                <c:pt idx="571">
                  <c:v>-90.2</c:v>
                </c:pt>
                <c:pt idx="572">
                  <c:v>-89.97</c:v>
                </c:pt>
                <c:pt idx="573">
                  <c:v>-89.74</c:v>
                </c:pt>
                <c:pt idx="574">
                  <c:v>-89.51</c:v>
                </c:pt>
                <c:pt idx="575">
                  <c:v>-89.27</c:v>
                </c:pt>
                <c:pt idx="576">
                  <c:v>-89.03</c:v>
                </c:pt>
                <c:pt idx="577">
                  <c:v>-88.78</c:v>
                </c:pt>
                <c:pt idx="578">
                  <c:v>-88.59</c:v>
                </c:pt>
                <c:pt idx="579">
                  <c:v>-88.43</c:v>
                </c:pt>
                <c:pt idx="580">
                  <c:v>-88.29</c:v>
                </c:pt>
                <c:pt idx="581">
                  <c:v>-88.12</c:v>
                </c:pt>
                <c:pt idx="582">
                  <c:v>-87.95</c:v>
                </c:pt>
                <c:pt idx="583">
                  <c:v>-87.78</c:v>
                </c:pt>
                <c:pt idx="584">
                  <c:v>-87.6</c:v>
                </c:pt>
                <c:pt idx="585">
                  <c:v>-87.43</c:v>
                </c:pt>
                <c:pt idx="586">
                  <c:v>-87.22</c:v>
                </c:pt>
                <c:pt idx="587">
                  <c:v>-87.04</c:v>
                </c:pt>
                <c:pt idx="588">
                  <c:v>-86.8</c:v>
                </c:pt>
                <c:pt idx="589">
                  <c:v>-86.58</c:v>
                </c:pt>
                <c:pt idx="590">
                  <c:v>-86.37</c:v>
                </c:pt>
                <c:pt idx="591">
                  <c:v>-86.12</c:v>
                </c:pt>
                <c:pt idx="592">
                  <c:v>-85.89</c:v>
                </c:pt>
                <c:pt idx="593">
                  <c:v>-85.66</c:v>
                </c:pt>
                <c:pt idx="594">
                  <c:v>-85.4</c:v>
                </c:pt>
                <c:pt idx="595">
                  <c:v>-85.17</c:v>
                </c:pt>
                <c:pt idx="596">
                  <c:v>-84.9</c:v>
                </c:pt>
                <c:pt idx="597">
                  <c:v>-84.62</c:v>
                </c:pt>
                <c:pt idx="598">
                  <c:v>-84.37</c:v>
                </c:pt>
                <c:pt idx="599">
                  <c:v>-84.16</c:v>
                </c:pt>
                <c:pt idx="600">
                  <c:v>-83.94</c:v>
                </c:pt>
                <c:pt idx="601">
                  <c:v>-83.76</c:v>
                </c:pt>
                <c:pt idx="602">
                  <c:v>-83.58</c:v>
                </c:pt>
                <c:pt idx="603">
                  <c:v>-83.4</c:v>
                </c:pt>
                <c:pt idx="604">
                  <c:v>-83.26</c:v>
                </c:pt>
                <c:pt idx="605">
                  <c:v>-83.13</c:v>
                </c:pt>
                <c:pt idx="606">
                  <c:v>-83</c:v>
                </c:pt>
                <c:pt idx="607">
                  <c:v>-82.94</c:v>
                </c:pt>
                <c:pt idx="608">
                  <c:v>-82.85</c:v>
                </c:pt>
                <c:pt idx="609">
                  <c:v>-82.83</c:v>
                </c:pt>
                <c:pt idx="610">
                  <c:v>-82.79</c:v>
                </c:pt>
                <c:pt idx="611">
                  <c:v>-82.78</c:v>
                </c:pt>
                <c:pt idx="612">
                  <c:v>-82.76</c:v>
                </c:pt>
                <c:pt idx="613">
                  <c:v>-82.72</c:v>
                </c:pt>
                <c:pt idx="614">
                  <c:v>-82.71</c:v>
                </c:pt>
                <c:pt idx="615">
                  <c:v>-82.65</c:v>
                </c:pt>
                <c:pt idx="616">
                  <c:v>-82.6</c:v>
                </c:pt>
                <c:pt idx="617">
                  <c:v>-82.5</c:v>
                </c:pt>
                <c:pt idx="618">
                  <c:v>-82.42</c:v>
                </c:pt>
                <c:pt idx="619">
                  <c:v>-82.31</c:v>
                </c:pt>
                <c:pt idx="620">
                  <c:v>-82.15</c:v>
                </c:pt>
                <c:pt idx="621">
                  <c:v>-82.02</c:v>
                </c:pt>
                <c:pt idx="622">
                  <c:v>-81.849999999999994</c:v>
                </c:pt>
                <c:pt idx="623">
                  <c:v>-81.67</c:v>
                </c:pt>
                <c:pt idx="624">
                  <c:v>-81.510000000000005</c:v>
                </c:pt>
                <c:pt idx="625">
                  <c:v>-81.31</c:v>
                </c:pt>
                <c:pt idx="626">
                  <c:v>-81.099999999999994</c:v>
                </c:pt>
                <c:pt idx="627">
                  <c:v>-80.930000000000007</c:v>
                </c:pt>
                <c:pt idx="628">
                  <c:v>-80.709999999999994</c:v>
                </c:pt>
                <c:pt idx="629">
                  <c:v>-80.489999999999995</c:v>
                </c:pt>
                <c:pt idx="630">
                  <c:v>-80.27</c:v>
                </c:pt>
                <c:pt idx="631">
                  <c:v>-80.02</c:v>
                </c:pt>
                <c:pt idx="632">
                  <c:v>-79.760000000000005</c:v>
                </c:pt>
                <c:pt idx="633">
                  <c:v>-79.510000000000005</c:v>
                </c:pt>
                <c:pt idx="634">
                  <c:v>-79.22</c:v>
                </c:pt>
                <c:pt idx="635">
                  <c:v>-78.97</c:v>
                </c:pt>
                <c:pt idx="636">
                  <c:v>-78.72</c:v>
                </c:pt>
                <c:pt idx="637">
                  <c:v>-78.48</c:v>
                </c:pt>
                <c:pt idx="638">
                  <c:v>-78.31</c:v>
                </c:pt>
                <c:pt idx="639">
                  <c:v>-78.150000000000006</c:v>
                </c:pt>
                <c:pt idx="640">
                  <c:v>-77.98</c:v>
                </c:pt>
                <c:pt idx="641">
                  <c:v>-77.81</c:v>
                </c:pt>
                <c:pt idx="642">
                  <c:v>-77.64</c:v>
                </c:pt>
                <c:pt idx="643">
                  <c:v>-77.459999999999994</c:v>
                </c:pt>
                <c:pt idx="644">
                  <c:v>-77.27</c:v>
                </c:pt>
                <c:pt idx="645">
                  <c:v>-77.09</c:v>
                </c:pt>
                <c:pt idx="646">
                  <c:v>-76.900000000000006</c:v>
                </c:pt>
                <c:pt idx="647">
                  <c:v>-76.7</c:v>
                </c:pt>
                <c:pt idx="648">
                  <c:v>-76.510000000000005</c:v>
                </c:pt>
                <c:pt idx="649">
                  <c:v>-76.31</c:v>
                </c:pt>
                <c:pt idx="650">
                  <c:v>-76.099999999999994</c:v>
                </c:pt>
                <c:pt idx="651">
                  <c:v>-75.89</c:v>
                </c:pt>
                <c:pt idx="652">
                  <c:v>-75.680000000000007</c:v>
                </c:pt>
                <c:pt idx="653">
                  <c:v>-75.459999999999994</c:v>
                </c:pt>
                <c:pt idx="654">
                  <c:v>-75.25</c:v>
                </c:pt>
                <c:pt idx="655">
                  <c:v>-75.09</c:v>
                </c:pt>
                <c:pt idx="656">
                  <c:v>-74.92</c:v>
                </c:pt>
                <c:pt idx="657">
                  <c:v>-74.760000000000005</c:v>
                </c:pt>
                <c:pt idx="658">
                  <c:v>-74.64</c:v>
                </c:pt>
                <c:pt idx="659">
                  <c:v>-74.489999999999995</c:v>
                </c:pt>
                <c:pt idx="660">
                  <c:v>-74.33</c:v>
                </c:pt>
                <c:pt idx="661">
                  <c:v>-74.17</c:v>
                </c:pt>
                <c:pt idx="662">
                  <c:v>-73.97</c:v>
                </c:pt>
                <c:pt idx="663">
                  <c:v>-73.8</c:v>
                </c:pt>
                <c:pt idx="664">
                  <c:v>-73.59</c:v>
                </c:pt>
                <c:pt idx="665">
                  <c:v>-73.319999999999993</c:v>
                </c:pt>
                <c:pt idx="666">
                  <c:v>-73.040000000000006</c:v>
                </c:pt>
                <c:pt idx="667">
                  <c:v>-72.8</c:v>
                </c:pt>
                <c:pt idx="668">
                  <c:v>-72.56</c:v>
                </c:pt>
                <c:pt idx="669">
                  <c:v>-72.34</c:v>
                </c:pt>
                <c:pt idx="670">
                  <c:v>-72.12</c:v>
                </c:pt>
                <c:pt idx="671">
                  <c:v>-71.94</c:v>
                </c:pt>
                <c:pt idx="672">
                  <c:v>-71.69</c:v>
                </c:pt>
                <c:pt idx="673">
                  <c:v>-71.5</c:v>
                </c:pt>
                <c:pt idx="674">
                  <c:v>-71.28</c:v>
                </c:pt>
                <c:pt idx="675">
                  <c:v>-71.05</c:v>
                </c:pt>
                <c:pt idx="676">
                  <c:v>-70.819999999999993</c:v>
                </c:pt>
                <c:pt idx="677">
                  <c:v>-70.58</c:v>
                </c:pt>
                <c:pt idx="678">
                  <c:v>-70.33</c:v>
                </c:pt>
                <c:pt idx="679">
                  <c:v>-70.069999999999993</c:v>
                </c:pt>
                <c:pt idx="680">
                  <c:v>-69.819999999999993</c:v>
                </c:pt>
                <c:pt idx="681">
                  <c:v>-69.5</c:v>
                </c:pt>
                <c:pt idx="682">
                  <c:v>-69.17</c:v>
                </c:pt>
                <c:pt idx="683">
                  <c:v>-68.89</c:v>
                </c:pt>
                <c:pt idx="684">
                  <c:v>-68.540000000000006</c:v>
                </c:pt>
                <c:pt idx="685">
                  <c:v>-68.23</c:v>
                </c:pt>
                <c:pt idx="686">
                  <c:v>-67.88</c:v>
                </c:pt>
                <c:pt idx="687">
                  <c:v>-67.59</c:v>
                </c:pt>
                <c:pt idx="688">
                  <c:v>-67.28</c:v>
                </c:pt>
                <c:pt idx="689">
                  <c:v>-67.010000000000005</c:v>
                </c:pt>
                <c:pt idx="690">
                  <c:v>-66.709999999999994</c:v>
                </c:pt>
                <c:pt idx="691">
                  <c:v>-66.39</c:v>
                </c:pt>
                <c:pt idx="692">
                  <c:v>-66.06</c:v>
                </c:pt>
                <c:pt idx="693">
                  <c:v>-65.72</c:v>
                </c:pt>
                <c:pt idx="694">
                  <c:v>-65.42</c:v>
                </c:pt>
                <c:pt idx="695">
                  <c:v>-65.099999999999994</c:v>
                </c:pt>
                <c:pt idx="696">
                  <c:v>-64.67</c:v>
                </c:pt>
                <c:pt idx="697">
                  <c:v>-64.319999999999993</c:v>
                </c:pt>
                <c:pt idx="698">
                  <c:v>-63.88</c:v>
                </c:pt>
                <c:pt idx="699">
                  <c:v>-63.49</c:v>
                </c:pt>
                <c:pt idx="700">
                  <c:v>-63.03</c:v>
                </c:pt>
                <c:pt idx="701">
                  <c:v>-62.69</c:v>
                </c:pt>
                <c:pt idx="702">
                  <c:v>-62.34</c:v>
                </c:pt>
                <c:pt idx="703">
                  <c:v>-61.94</c:v>
                </c:pt>
                <c:pt idx="704">
                  <c:v>-61.54</c:v>
                </c:pt>
                <c:pt idx="705">
                  <c:v>-61.14</c:v>
                </c:pt>
                <c:pt idx="706">
                  <c:v>-60.74</c:v>
                </c:pt>
                <c:pt idx="707">
                  <c:v>-60.27</c:v>
                </c:pt>
                <c:pt idx="708">
                  <c:v>-59.84</c:v>
                </c:pt>
                <c:pt idx="709">
                  <c:v>-59.35</c:v>
                </c:pt>
                <c:pt idx="710">
                  <c:v>-58.85</c:v>
                </c:pt>
                <c:pt idx="711">
                  <c:v>-58.35</c:v>
                </c:pt>
                <c:pt idx="712">
                  <c:v>-57.81</c:v>
                </c:pt>
                <c:pt idx="713">
                  <c:v>-57.28</c:v>
                </c:pt>
                <c:pt idx="714">
                  <c:v>-56.73</c:v>
                </c:pt>
                <c:pt idx="715">
                  <c:v>-56.09</c:v>
                </c:pt>
                <c:pt idx="716">
                  <c:v>-55.54</c:v>
                </c:pt>
                <c:pt idx="717">
                  <c:v>-55.12</c:v>
                </c:pt>
                <c:pt idx="718">
                  <c:v>-54.55</c:v>
                </c:pt>
                <c:pt idx="719">
                  <c:v>-54.02</c:v>
                </c:pt>
                <c:pt idx="720">
                  <c:v>-53.51</c:v>
                </c:pt>
                <c:pt idx="721">
                  <c:v>-53.04</c:v>
                </c:pt>
                <c:pt idx="722">
                  <c:v>-52.53</c:v>
                </c:pt>
                <c:pt idx="723">
                  <c:v>-52.07</c:v>
                </c:pt>
                <c:pt idx="724">
                  <c:v>-51.57</c:v>
                </c:pt>
                <c:pt idx="725">
                  <c:v>-51.01</c:v>
                </c:pt>
                <c:pt idx="726">
                  <c:v>-50.45</c:v>
                </c:pt>
                <c:pt idx="727">
                  <c:v>-49.86</c:v>
                </c:pt>
                <c:pt idx="728">
                  <c:v>-49.2</c:v>
                </c:pt>
                <c:pt idx="729">
                  <c:v>-48.6</c:v>
                </c:pt>
                <c:pt idx="730">
                  <c:v>-47.91</c:v>
                </c:pt>
                <c:pt idx="731">
                  <c:v>-47.14</c:v>
                </c:pt>
                <c:pt idx="732">
                  <c:v>-46.58</c:v>
                </c:pt>
                <c:pt idx="733">
                  <c:v>-46.06</c:v>
                </c:pt>
                <c:pt idx="734">
                  <c:v>-45.35</c:v>
                </c:pt>
                <c:pt idx="735">
                  <c:v>-44.73</c:v>
                </c:pt>
                <c:pt idx="736">
                  <c:v>-44.24</c:v>
                </c:pt>
                <c:pt idx="737">
                  <c:v>-43.78</c:v>
                </c:pt>
                <c:pt idx="738">
                  <c:v>-43.64</c:v>
                </c:pt>
                <c:pt idx="739">
                  <c:v>-43.49</c:v>
                </c:pt>
                <c:pt idx="740">
                  <c:v>-43.3</c:v>
                </c:pt>
                <c:pt idx="741">
                  <c:v>-42.99</c:v>
                </c:pt>
                <c:pt idx="742">
                  <c:v>-42.65</c:v>
                </c:pt>
                <c:pt idx="743">
                  <c:v>-42.22</c:v>
                </c:pt>
                <c:pt idx="744">
                  <c:v>-41.81</c:v>
                </c:pt>
                <c:pt idx="745">
                  <c:v>-41.34</c:v>
                </c:pt>
                <c:pt idx="746">
                  <c:v>-40.86</c:v>
                </c:pt>
                <c:pt idx="747">
                  <c:v>-40.26</c:v>
                </c:pt>
                <c:pt idx="748">
                  <c:v>-39.71</c:v>
                </c:pt>
                <c:pt idx="749">
                  <c:v>-39.08</c:v>
                </c:pt>
                <c:pt idx="750">
                  <c:v>-38.450000000000003</c:v>
                </c:pt>
                <c:pt idx="751">
                  <c:v>-37.82</c:v>
                </c:pt>
                <c:pt idx="752">
                  <c:v>-37.21</c:v>
                </c:pt>
                <c:pt idx="753">
                  <c:v>-36.57</c:v>
                </c:pt>
                <c:pt idx="754">
                  <c:v>-35.85</c:v>
                </c:pt>
                <c:pt idx="755">
                  <c:v>-34.880000000000003</c:v>
                </c:pt>
                <c:pt idx="756">
                  <c:v>-33.68</c:v>
                </c:pt>
                <c:pt idx="757">
                  <c:v>-32.380000000000003</c:v>
                </c:pt>
                <c:pt idx="758">
                  <c:v>-30.76</c:v>
                </c:pt>
                <c:pt idx="759">
                  <c:v>-28.98</c:v>
                </c:pt>
                <c:pt idx="760">
                  <c:v>-27.05</c:v>
                </c:pt>
                <c:pt idx="761">
                  <c:v>-25.12</c:v>
                </c:pt>
                <c:pt idx="762">
                  <c:v>-23.28</c:v>
                </c:pt>
                <c:pt idx="763">
                  <c:v>-21.52</c:v>
                </c:pt>
                <c:pt idx="764">
                  <c:v>-19.7</c:v>
                </c:pt>
                <c:pt idx="765">
                  <c:v>-17.91</c:v>
                </c:pt>
                <c:pt idx="766">
                  <c:v>-16.489999999999998</c:v>
                </c:pt>
                <c:pt idx="767">
                  <c:v>-15.17</c:v>
                </c:pt>
                <c:pt idx="768">
                  <c:v>-13.93</c:v>
                </c:pt>
                <c:pt idx="769">
                  <c:v>-12.83</c:v>
                </c:pt>
                <c:pt idx="770">
                  <c:v>-11.98</c:v>
                </c:pt>
                <c:pt idx="771">
                  <c:v>-11.16</c:v>
                </c:pt>
                <c:pt idx="772">
                  <c:v>-10.42</c:v>
                </c:pt>
                <c:pt idx="773">
                  <c:v>-9.8699999999999992</c:v>
                </c:pt>
                <c:pt idx="774">
                  <c:v>-9.52</c:v>
                </c:pt>
                <c:pt idx="775">
                  <c:v>-9.39</c:v>
                </c:pt>
                <c:pt idx="776">
                  <c:v>-9.3699999999999992</c:v>
                </c:pt>
                <c:pt idx="777">
                  <c:v>-9.5500000000000007</c:v>
                </c:pt>
                <c:pt idx="778">
                  <c:v>-9.82</c:v>
                </c:pt>
                <c:pt idx="779">
                  <c:v>-10.07</c:v>
                </c:pt>
                <c:pt idx="780">
                  <c:v>-10.3</c:v>
                </c:pt>
                <c:pt idx="781">
                  <c:v>-10.49</c:v>
                </c:pt>
                <c:pt idx="782">
                  <c:v>-10.73</c:v>
                </c:pt>
                <c:pt idx="783">
                  <c:v>-10.96</c:v>
                </c:pt>
                <c:pt idx="784">
                  <c:v>-10.97</c:v>
                </c:pt>
                <c:pt idx="785">
                  <c:v>-10.75</c:v>
                </c:pt>
                <c:pt idx="786">
                  <c:v>-10.31</c:v>
                </c:pt>
                <c:pt idx="787">
                  <c:v>-9.59</c:v>
                </c:pt>
                <c:pt idx="788">
                  <c:v>-8.66</c:v>
                </c:pt>
                <c:pt idx="789">
                  <c:v>-7.43</c:v>
                </c:pt>
                <c:pt idx="790">
                  <c:v>-6.04</c:v>
                </c:pt>
                <c:pt idx="791">
                  <c:v>-4.41</c:v>
                </c:pt>
                <c:pt idx="792">
                  <c:v>-2.46</c:v>
                </c:pt>
                <c:pt idx="793">
                  <c:v>-0.65</c:v>
                </c:pt>
                <c:pt idx="794">
                  <c:v>1.07</c:v>
                </c:pt>
                <c:pt idx="795">
                  <c:v>2.7</c:v>
                </c:pt>
                <c:pt idx="796">
                  <c:v>4.16</c:v>
                </c:pt>
                <c:pt idx="797">
                  <c:v>5.49</c:v>
                </c:pt>
                <c:pt idx="798">
                  <c:v>6.65</c:v>
                </c:pt>
                <c:pt idx="799">
                  <c:v>7.71</c:v>
                </c:pt>
                <c:pt idx="800">
                  <c:v>8.7899999999999991</c:v>
                </c:pt>
                <c:pt idx="801">
                  <c:v>9.89</c:v>
                </c:pt>
                <c:pt idx="802">
                  <c:v>11.11</c:v>
                </c:pt>
                <c:pt idx="803">
                  <c:v>12.43</c:v>
                </c:pt>
                <c:pt idx="804">
                  <c:v>13.5</c:v>
                </c:pt>
                <c:pt idx="805">
                  <c:v>14.68</c:v>
                </c:pt>
                <c:pt idx="806">
                  <c:v>15.9</c:v>
                </c:pt>
                <c:pt idx="807">
                  <c:v>16.940000000000001</c:v>
                </c:pt>
                <c:pt idx="808">
                  <c:v>18.079999999999998</c:v>
                </c:pt>
                <c:pt idx="809">
                  <c:v>19.170000000000002</c:v>
                </c:pt>
                <c:pt idx="810">
                  <c:v>20.260000000000002</c:v>
                </c:pt>
                <c:pt idx="811">
                  <c:v>21.2</c:v>
                </c:pt>
                <c:pt idx="812">
                  <c:v>21.98</c:v>
                </c:pt>
                <c:pt idx="813">
                  <c:v>22.91</c:v>
                </c:pt>
                <c:pt idx="814">
                  <c:v>23.59</c:v>
                </c:pt>
                <c:pt idx="815">
                  <c:v>24.24</c:v>
                </c:pt>
                <c:pt idx="816">
                  <c:v>24.77</c:v>
                </c:pt>
                <c:pt idx="817">
                  <c:v>25.07</c:v>
                </c:pt>
                <c:pt idx="818">
                  <c:v>25.43</c:v>
                </c:pt>
                <c:pt idx="819">
                  <c:v>25.77</c:v>
                </c:pt>
                <c:pt idx="820">
                  <c:v>26.16</c:v>
                </c:pt>
                <c:pt idx="821">
                  <c:v>26.52</c:v>
                </c:pt>
                <c:pt idx="822">
                  <c:v>26.84</c:v>
                </c:pt>
                <c:pt idx="823">
                  <c:v>27.05</c:v>
                </c:pt>
                <c:pt idx="824">
                  <c:v>27.22</c:v>
                </c:pt>
                <c:pt idx="825">
                  <c:v>27.39</c:v>
                </c:pt>
                <c:pt idx="826">
                  <c:v>27.49</c:v>
                </c:pt>
                <c:pt idx="827">
                  <c:v>27.58</c:v>
                </c:pt>
                <c:pt idx="828">
                  <c:v>27.68</c:v>
                </c:pt>
                <c:pt idx="829">
                  <c:v>27.74</c:v>
                </c:pt>
                <c:pt idx="830">
                  <c:v>27.74</c:v>
                </c:pt>
                <c:pt idx="831">
                  <c:v>27.8</c:v>
                </c:pt>
                <c:pt idx="832">
                  <c:v>27.85</c:v>
                </c:pt>
                <c:pt idx="833">
                  <c:v>27.95</c:v>
                </c:pt>
                <c:pt idx="834">
                  <c:v>28.06</c:v>
                </c:pt>
                <c:pt idx="835">
                  <c:v>28.19</c:v>
                </c:pt>
                <c:pt idx="836">
                  <c:v>28.37</c:v>
                </c:pt>
                <c:pt idx="837">
                  <c:v>28.55</c:v>
                </c:pt>
                <c:pt idx="838">
                  <c:v>28.78</c:v>
                </c:pt>
                <c:pt idx="839">
                  <c:v>29.06</c:v>
                </c:pt>
                <c:pt idx="840">
                  <c:v>29.34</c:v>
                </c:pt>
                <c:pt idx="841">
                  <c:v>29.58</c:v>
                </c:pt>
                <c:pt idx="842">
                  <c:v>29.82</c:v>
                </c:pt>
                <c:pt idx="843">
                  <c:v>30</c:v>
                </c:pt>
                <c:pt idx="844">
                  <c:v>30.16</c:v>
                </c:pt>
                <c:pt idx="845">
                  <c:v>30.29</c:v>
                </c:pt>
                <c:pt idx="846">
                  <c:v>30.35</c:v>
                </c:pt>
                <c:pt idx="847">
                  <c:v>30.34</c:v>
                </c:pt>
                <c:pt idx="848">
                  <c:v>30.24</c:v>
                </c:pt>
                <c:pt idx="849">
                  <c:v>30.12</c:v>
                </c:pt>
                <c:pt idx="850">
                  <c:v>29.95</c:v>
                </c:pt>
                <c:pt idx="851">
                  <c:v>29.84</c:v>
                </c:pt>
                <c:pt idx="852">
                  <c:v>29.79</c:v>
                </c:pt>
                <c:pt idx="853">
                  <c:v>29.87</c:v>
                </c:pt>
                <c:pt idx="854">
                  <c:v>30.16</c:v>
                </c:pt>
                <c:pt idx="855">
                  <c:v>30.59</c:v>
                </c:pt>
                <c:pt idx="856">
                  <c:v>30.98</c:v>
                </c:pt>
                <c:pt idx="857">
                  <c:v>31.27</c:v>
                </c:pt>
                <c:pt idx="858">
                  <c:v>31.36</c:v>
                </c:pt>
                <c:pt idx="859">
                  <c:v>31.21</c:v>
                </c:pt>
                <c:pt idx="860">
                  <c:v>30.84</c:v>
                </c:pt>
                <c:pt idx="861">
                  <c:v>30.35</c:v>
                </c:pt>
                <c:pt idx="862">
                  <c:v>29.85</c:v>
                </c:pt>
                <c:pt idx="863">
                  <c:v>29.36</c:v>
                </c:pt>
                <c:pt idx="864">
                  <c:v>28.93</c:v>
                </c:pt>
                <c:pt idx="865">
                  <c:v>28.53</c:v>
                </c:pt>
                <c:pt idx="866">
                  <c:v>28.31</c:v>
                </c:pt>
                <c:pt idx="867">
                  <c:v>28.12</c:v>
                </c:pt>
                <c:pt idx="868">
                  <c:v>28.12</c:v>
                </c:pt>
                <c:pt idx="869">
                  <c:v>28.38</c:v>
                </c:pt>
                <c:pt idx="870">
                  <c:v>28.82</c:v>
                </c:pt>
                <c:pt idx="871">
                  <c:v>29.44</c:v>
                </c:pt>
                <c:pt idx="872">
                  <c:v>30.11</c:v>
                </c:pt>
                <c:pt idx="873">
                  <c:v>30.96</c:v>
                </c:pt>
                <c:pt idx="874">
                  <c:v>31.71</c:v>
                </c:pt>
                <c:pt idx="875">
                  <c:v>32.299999999999997</c:v>
                </c:pt>
                <c:pt idx="876">
                  <c:v>32.909999999999997</c:v>
                </c:pt>
                <c:pt idx="877">
                  <c:v>33.53</c:v>
                </c:pt>
                <c:pt idx="878">
                  <c:v>34.24</c:v>
                </c:pt>
                <c:pt idx="879">
                  <c:v>35.11</c:v>
                </c:pt>
                <c:pt idx="880">
                  <c:v>35.85</c:v>
                </c:pt>
                <c:pt idx="881">
                  <c:v>36.590000000000003</c:v>
                </c:pt>
                <c:pt idx="882">
                  <c:v>37.340000000000003</c:v>
                </c:pt>
                <c:pt idx="883">
                  <c:v>38.03</c:v>
                </c:pt>
                <c:pt idx="884">
                  <c:v>38.72</c:v>
                </c:pt>
                <c:pt idx="885">
                  <c:v>39.299999999999997</c:v>
                </c:pt>
                <c:pt idx="886">
                  <c:v>39.76</c:v>
                </c:pt>
                <c:pt idx="887">
                  <c:v>40.130000000000003</c:v>
                </c:pt>
                <c:pt idx="888">
                  <c:v>40.44</c:v>
                </c:pt>
                <c:pt idx="889">
                  <c:v>40.76</c:v>
                </c:pt>
                <c:pt idx="890">
                  <c:v>41.11</c:v>
                </c:pt>
                <c:pt idx="891">
                  <c:v>41.46</c:v>
                </c:pt>
                <c:pt idx="892">
                  <c:v>41.85</c:v>
                </c:pt>
                <c:pt idx="893">
                  <c:v>42.27</c:v>
                </c:pt>
                <c:pt idx="894">
                  <c:v>42.73</c:v>
                </c:pt>
                <c:pt idx="895">
                  <c:v>43.19</c:v>
                </c:pt>
                <c:pt idx="896">
                  <c:v>43.6</c:v>
                </c:pt>
                <c:pt idx="897">
                  <c:v>43.91</c:v>
                </c:pt>
                <c:pt idx="898">
                  <c:v>44.06</c:v>
                </c:pt>
                <c:pt idx="899">
                  <c:v>44.09</c:v>
                </c:pt>
                <c:pt idx="900">
                  <c:v>44.04</c:v>
                </c:pt>
                <c:pt idx="901">
                  <c:v>43.93</c:v>
                </c:pt>
                <c:pt idx="902">
                  <c:v>43.8</c:v>
                </c:pt>
                <c:pt idx="903">
                  <c:v>43.6</c:v>
                </c:pt>
                <c:pt idx="904">
                  <c:v>43.37</c:v>
                </c:pt>
                <c:pt idx="905">
                  <c:v>43.25</c:v>
                </c:pt>
                <c:pt idx="906">
                  <c:v>43.15</c:v>
                </c:pt>
                <c:pt idx="907">
                  <c:v>43.04</c:v>
                </c:pt>
                <c:pt idx="908">
                  <c:v>42.87</c:v>
                </c:pt>
                <c:pt idx="909">
                  <c:v>42.72</c:v>
                </c:pt>
                <c:pt idx="910">
                  <c:v>42.5</c:v>
                </c:pt>
                <c:pt idx="911">
                  <c:v>42.33</c:v>
                </c:pt>
                <c:pt idx="912">
                  <c:v>42.16</c:v>
                </c:pt>
                <c:pt idx="913">
                  <c:v>42</c:v>
                </c:pt>
                <c:pt idx="914">
                  <c:v>41.83</c:v>
                </c:pt>
                <c:pt idx="915">
                  <c:v>41.71</c:v>
                </c:pt>
                <c:pt idx="916">
                  <c:v>41.65</c:v>
                </c:pt>
                <c:pt idx="917">
                  <c:v>41.64</c:v>
                </c:pt>
                <c:pt idx="918">
                  <c:v>41.62</c:v>
                </c:pt>
                <c:pt idx="919">
                  <c:v>41.69</c:v>
                </c:pt>
                <c:pt idx="920">
                  <c:v>41.78</c:v>
                </c:pt>
                <c:pt idx="921">
                  <c:v>41.98</c:v>
                </c:pt>
                <c:pt idx="922">
                  <c:v>42.21</c:v>
                </c:pt>
                <c:pt idx="923">
                  <c:v>42.5</c:v>
                </c:pt>
                <c:pt idx="924">
                  <c:v>42.84</c:v>
                </c:pt>
                <c:pt idx="925">
                  <c:v>43.21</c:v>
                </c:pt>
                <c:pt idx="926">
                  <c:v>43.53</c:v>
                </c:pt>
                <c:pt idx="927">
                  <c:v>43.84</c:v>
                </c:pt>
                <c:pt idx="928">
                  <c:v>44.16</c:v>
                </c:pt>
                <c:pt idx="929">
                  <c:v>44.43</c:v>
                </c:pt>
                <c:pt idx="930">
                  <c:v>44.7</c:v>
                </c:pt>
                <c:pt idx="931">
                  <c:v>44.96</c:v>
                </c:pt>
                <c:pt idx="932">
                  <c:v>45.22</c:v>
                </c:pt>
                <c:pt idx="933">
                  <c:v>45.44</c:v>
                </c:pt>
                <c:pt idx="934">
                  <c:v>45.7</c:v>
                </c:pt>
                <c:pt idx="935">
                  <c:v>45.97</c:v>
                </c:pt>
                <c:pt idx="936">
                  <c:v>46.17</c:v>
                </c:pt>
                <c:pt idx="937">
                  <c:v>46.36</c:v>
                </c:pt>
                <c:pt idx="938">
                  <c:v>46.52</c:v>
                </c:pt>
                <c:pt idx="939">
                  <c:v>46.67</c:v>
                </c:pt>
                <c:pt idx="940">
                  <c:v>46.82</c:v>
                </c:pt>
                <c:pt idx="941">
                  <c:v>47.01</c:v>
                </c:pt>
                <c:pt idx="942">
                  <c:v>47.13</c:v>
                </c:pt>
                <c:pt idx="943">
                  <c:v>47.26</c:v>
                </c:pt>
                <c:pt idx="944">
                  <c:v>47.38</c:v>
                </c:pt>
                <c:pt idx="945">
                  <c:v>47.48</c:v>
                </c:pt>
                <c:pt idx="946">
                  <c:v>47.61</c:v>
                </c:pt>
                <c:pt idx="947">
                  <c:v>47.75</c:v>
                </c:pt>
                <c:pt idx="948">
                  <c:v>47.88</c:v>
                </c:pt>
                <c:pt idx="949">
                  <c:v>48.04</c:v>
                </c:pt>
                <c:pt idx="950">
                  <c:v>48.17</c:v>
                </c:pt>
                <c:pt idx="951">
                  <c:v>48.26</c:v>
                </c:pt>
                <c:pt idx="952">
                  <c:v>48.33</c:v>
                </c:pt>
                <c:pt idx="953">
                  <c:v>48.39</c:v>
                </c:pt>
                <c:pt idx="954">
                  <c:v>48.44</c:v>
                </c:pt>
                <c:pt idx="955">
                  <c:v>48.41</c:v>
                </c:pt>
                <c:pt idx="956">
                  <c:v>48.37</c:v>
                </c:pt>
                <c:pt idx="957">
                  <c:v>48.33</c:v>
                </c:pt>
                <c:pt idx="958">
                  <c:v>48.27</c:v>
                </c:pt>
                <c:pt idx="959">
                  <c:v>48.22</c:v>
                </c:pt>
                <c:pt idx="960">
                  <c:v>48.18</c:v>
                </c:pt>
                <c:pt idx="961">
                  <c:v>48.12</c:v>
                </c:pt>
                <c:pt idx="962">
                  <c:v>48.07</c:v>
                </c:pt>
                <c:pt idx="963">
                  <c:v>47.97</c:v>
                </c:pt>
                <c:pt idx="964">
                  <c:v>47.88</c:v>
                </c:pt>
                <c:pt idx="965">
                  <c:v>47.84</c:v>
                </c:pt>
                <c:pt idx="966">
                  <c:v>47.91</c:v>
                </c:pt>
                <c:pt idx="967">
                  <c:v>48.04</c:v>
                </c:pt>
                <c:pt idx="968">
                  <c:v>48.15</c:v>
                </c:pt>
                <c:pt idx="969">
                  <c:v>48.27</c:v>
                </c:pt>
                <c:pt idx="970">
                  <c:v>48.35</c:v>
                </c:pt>
                <c:pt idx="971">
                  <c:v>48.42</c:v>
                </c:pt>
                <c:pt idx="972">
                  <c:v>48.52</c:v>
                </c:pt>
                <c:pt idx="973">
                  <c:v>48.69</c:v>
                </c:pt>
                <c:pt idx="974">
                  <c:v>48.97</c:v>
                </c:pt>
                <c:pt idx="975">
                  <c:v>49.32</c:v>
                </c:pt>
                <c:pt idx="976">
                  <c:v>49.75</c:v>
                </c:pt>
                <c:pt idx="977">
                  <c:v>50.19</c:v>
                </c:pt>
                <c:pt idx="978">
                  <c:v>50.59</c:v>
                </c:pt>
                <c:pt idx="979">
                  <c:v>50.89</c:v>
                </c:pt>
                <c:pt idx="980">
                  <c:v>51.12</c:v>
                </c:pt>
                <c:pt idx="981">
                  <c:v>51.27</c:v>
                </c:pt>
                <c:pt idx="982">
                  <c:v>51.29</c:v>
                </c:pt>
                <c:pt idx="983">
                  <c:v>51.28</c:v>
                </c:pt>
                <c:pt idx="984">
                  <c:v>51.18</c:v>
                </c:pt>
                <c:pt idx="985">
                  <c:v>51.08</c:v>
                </c:pt>
                <c:pt idx="986">
                  <c:v>50.91</c:v>
                </c:pt>
                <c:pt idx="987">
                  <c:v>50.7</c:v>
                </c:pt>
                <c:pt idx="988">
                  <c:v>50.48</c:v>
                </c:pt>
                <c:pt idx="989">
                  <c:v>50.3</c:v>
                </c:pt>
                <c:pt idx="990">
                  <c:v>50.12</c:v>
                </c:pt>
                <c:pt idx="991">
                  <c:v>49.98</c:v>
                </c:pt>
                <c:pt idx="992">
                  <c:v>49.84</c:v>
                </c:pt>
                <c:pt idx="993">
                  <c:v>49.72</c:v>
                </c:pt>
                <c:pt idx="994">
                  <c:v>49.64</c:v>
                </c:pt>
                <c:pt idx="995">
                  <c:v>49.53</c:v>
                </c:pt>
                <c:pt idx="996">
                  <c:v>49.4</c:v>
                </c:pt>
                <c:pt idx="997">
                  <c:v>49.32</c:v>
                </c:pt>
                <c:pt idx="998">
                  <c:v>49.21</c:v>
                </c:pt>
                <c:pt idx="999">
                  <c:v>49.14</c:v>
                </c:pt>
                <c:pt idx="1000">
                  <c:v>49.1</c:v>
                </c:pt>
                <c:pt idx="1001">
                  <c:v>49.06</c:v>
                </c:pt>
                <c:pt idx="1002">
                  <c:v>49.02</c:v>
                </c:pt>
                <c:pt idx="1003">
                  <c:v>48.98</c:v>
                </c:pt>
                <c:pt idx="1004">
                  <c:v>48.98</c:v>
                </c:pt>
                <c:pt idx="1005">
                  <c:v>48.99</c:v>
                </c:pt>
                <c:pt idx="1006">
                  <c:v>48.99</c:v>
                </c:pt>
                <c:pt idx="1007">
                  <c:v>49.01</c:v>
                </c:pt>
                <c:pt idx="1008">
                  <c:v>49.04</c:v>
                </c:pt>
                <c:pt idx="1009">
                  <c:v>49.11</c:v>
                </c:pt>
                <c:pt idx="1010">
                  <c:v>49.15</c:v>
                </c:pt>
                <c:pt idx="1011">
                  <c:v>49.24</c:v>
                </c:pt>
                <c:pt idx="1012">
                  <c:v>49.32</c:v>
                </c:pt>
                <c:pt idx="1013">
                  <c:v>49.4</c:v>
                </c:pt>
                <c:pt idx="1014">
                  <c:v>49.52</c:v>
                </c:pt>
                <c:pt idx="1015">
                  <c:v>49.65</c:v>
                </c:pt>
                <c:pt idx="1016">
                  <c:v>49.75</c:v>
                </c:pt>
                <c:pt idx="1017">
                  <c:v>49.87</c:v>
                </c:pt>
                <c:pt idx="1018">
                  <c:v>50</c:v>
                </c:pt>
                <c:pt idx="1019">
                  <c:v>50.14</c:v>
                </c:pt>
                <c:pt idx="1020">
                  <c:v>50.28</c:v>
                </c:pt>
                <c:pt idx="1021">
                  <c:v>50.42</c:v>
                </c:pt>
                <c:pt idx="1022">
                  <c:v>50.58</c:v>
                </c:pt>
                <c:pt idx="1023">
                  <c:v>50.73</c:v>
                </c:pt>
                <c:pt idx="1024">
                  <c:v>50.85</c:v>
                </c:pt>
                <c:pt idx="1025">
                  <c:v>51</c:v>
                </c:pt>
                <c:pt idx="1026">
                  <c:v>51.14</c:v>
                </c:pt>
                <c:pt idx="1027">
                  <c:v>51.26</c:v>
                </c:pt>
                <c:pt idx="1028">
                  <c:v>51.37</c:v>
                </c:pt>
                <c:pt idx="1029">
                  <c:v>51.47</c:v>
                </c:pt>
                <c:pt idx="1030">
                  <c:v>51.6</c:v>
                </c:pt>
                <c:pt idx="1031">
                  <c:v>51.73</c:v>
                </c:pt>
                <c:pt idx="1032">
                  <c:v>51.86</c:v>
                </c:pt>
                <c:pt idx="1033">
                  <c:v>52</c:v>
                </c:pt>
                <c:pt idx="1034">
                  <c:v>52.16</c:v>
                </c:pt>
                <c:pt idx="1035">
                  <c:v>52.29</c:v>
                </c:pt>
                <c:pt idx="1036">
                  <c:v>52.45</c:v>
                </c:pt>
                <c:pt idx="1037">
                  <c:v>52.62</c:v>
                </c:pt>
                <c:pt idx="1038">
                  <c:v>52.79</c:v>
                </c:pt>
                <c:pt idx="1039">
                  <c:v>52.97</c:v>
                </c:pt>
                <c:pt idx="1040">
                  <c:v>53.14</c:v>
                </c:pt>
                <c:pt idx="1041">
                  <c:v>53.29</c:v>
                </c:pt>
                <c:pt idx="1042">
                  <c:v>53.4</c:v>
                </c:pt>
                <c:pt idx="1043">
                  <c:v>53.5</c:v>
                </c:pt>
                <c:pt idx="1044">
                  <c:v>53.59</c:v>
                </c:pt>
                <c:pt idx="1045">
                  <c:v>53.64</c:v>
                </c:pt>
                <c:pt idx="1046">
                  <c:v>53.72</c:v>
                </c:pt>
                <c:pt idx="1047">
                  <c:v>53.75</c:v>
                </c:pt>
                <c:pt idx="1048">
                  <c:v>53.78</c:v>
                </c:pt>
                <c:pt idx="1049">
                  <c:v>53.81</c:v>
                </c:pt>
                <c:pt idx="1050">
                  <c:v>53.83</c:v>
                </c:pt>
                <c:pt idx="1051">
                  <c:v>53.87</c:v>
                </c:pt>
                <c:pt idx="1052">
                  <c:v>53.92</c:v>
                </c:pt>
                <c:pt idx="1053">
                  <c:v>53.96</c:v>
                </c:pt>
                <c:pt idx="1054">
                  <c:v>53.99</c:v>
                </c:pt>
                <c:pt idx="1055">
                  <c:v>54.05</c:v>
                </c:pt>
                <c:pt idx="1056">
                  <c:v>54.1</c:v>
                </c:pt>
                <c:pt idx="1057">
                  <c:v>54.11</c:v>
                </c:pt>
                <c:pt idx="1058">
                  <c:v>54.13</c:v>
                </c:pt>
                <c:pt idx="1059">
                  <c:v>54.14</c:v>
                </c:pt>
                <c:pt idx="1060">
                  <c:v>54.11</c:v>
                </c:pt>
                <c:pt idx="1061">
                  <c:v>54.08</c:v>
                </c:pt>
                <c:pt idx="1062">
                  <c:v>54.04</c:v>
                </c:pt>
                <c:pt idx="1063">
                  <c:v>53.96</c:v>
                </c:pt>
                <c:pt idx="1064">
                  <c:v>53.87</c:v>
                </c:pt>
                <c:pt idx="1065">
                  <c:v>53.77</c:v>
                </c:pt>
                <c:pt idx="1066">
                  <c:v>53.67</c:v>
                </c:pt>
                <c:pt idx="1067">
                  <c:v>53.56</c:v>
                </c:pt>
                <c:pt idx="1068">
                  <c:v>53.44</c:v>
                </c:pt>
                <c:pt idx="1069">
                  <c:v>53.31</c:v>
                </c:pt>
                <c:pt idx="1070">
                  <c:v>53.17</c:v>
                </c:pt>
                <c:pt idx="1071">
                  <c:v>53.04</c:v>
                </c:pt>
                <c:pt idx="1072">
                  <c:v>52.93</c:v>
                </c:pt>
                <c:pt idx="1073">
                  <c:v>52.82</c:v>
                </c:pt>
                <c:pt idx="1074">
                  <c:v>52.83</c:v>
                </c:pt>
                <c:pt idx="1075">
                  <c:v>52.87</c:v>
                </c:pt>
                <c:pt idx="1076">
                  <c:v>52.83</c:v>
                </c:pt>
                <c:pt idx="1077">
                  <c:v>53.08</c:v>
                </c:pt>
                <c:pt idx="1078">
                  <c:v>53.27</c:v>
                </c:pt>
                <c:pt idx="1079">
                  <c:v>52.86</c:v>
                </c:pt>
                <c:pt idx="1080">
                  <c:v>51.35</c:v>
                </c:pt>
                <c:pt idx="1081">
                  <c:v>49.91</c:v>
                </c:pt>
                <c:pt idx="1082">
                  <c:v>48.07</c:v>
                </c:pt>
                <c:pt idx="1083">
                  <c:v>45.86</c:v>
                </c:pt>
                <c:pt idx="1084">
                  <c:v>43.77</c:v>
                </c:pt>
                <c:pt idx="1085">
                  <c:v>41.58</c:v>
                </c:pt>
                <c:pt idx="1086">
                  <c:v>39.369999999999997</c:v>
                </c:pt>
                <c:pt idx="1087">
                  <c:v>37</c:v>
                </c:pt>
                <c:pt idx="1088">
                  <c:v>34.94</c:v>
                </c:pt>
                <c:pt idx="1089">
                  <c:v>33.619999999999997</c:v>
                </c:pt>
                <c:pt idx="1090">
                  <c:v>33.15</c:v>
                </c:pt>
                <c:pt idx="1091">
                  <c:v>33.159999999999997</c:v>
                </c:pt>
                <c:pt idx="1092">
                  <c:v>32.85</c:v>
                </c:pt>
                <c:pt idx="1093">
                  <c:v>32.15</c:v>
                </c:pt>
                <c:pt idx="1094">
                  <c:v>30.98</c:v>
                </c:pt>
                <c:pt idx="1095">
                  <c:v>29.69</c:v>
                </c:pt>
                <c:pt idx="1096">
                  <c:v>28.51</c:v>
                </c:pt>
                <c:pt idx="1097">
                  <c:v>27.8</c:v>
                </c:pt>
                <c:pt idx="1098">
                  <c:v>27.47</c:v>
                </c:pt>
                <c:pt idx="1099">
                  <c:v>27.28</c:v>
                </c:pt>
                <c:pt idx="1100">
                  <c:v>26.85</c:v>
                </c:pt>
                <c:pt idx="1101">
                  <c:v>26.17</c:v>
                </c:pt>
                <c:pt idx="1102">
                  <c:v>25.42</c:v>
                </c:pt>
                <c:pt idx="1103">
                  <c:v>24.73</c:v>
                </c:pt>
                <c:pt idx="1104">
                  <c:v>24.26</c:v>
                </c:pt>
                <c:pt idx="1105">
                  <c:v>24.14</c:v>
                </c:pt>
                <c:pt idx="1106">
                  <c:v>24.39</c:v>
                </c:pt>
                <c:pt idx="1107">
                  <c:v>24.82</c:v>
                </c:pt>
                <c:pt idx="1108">
                  <c:v>25.28</c:v>
                </c:pt>
                <c:pt idx="1109">
                  <c:v>25.46</c:v>
                </c:pt>
                <c:pt idx="1110">
                  <c:v>25.22</c:v>
                </c:pt>
                <c:pt idx="1111">
                  <c:v>24.62</c:v>
                </c:pt>
                <c:pt idx="1112">
                  <c:v>23.98</c:v>
                </c:pt>
                <c:pt idx="1113">
                  <c:v>23.66</c:v>
                </c:pt>
                <c:pt idx="1114">
                  <c:v>23.62</c:v>
                </c:pt>
                <c:pt idx="1115">
                  <c:v>23.79</c:v>
                </c:pt>
                <c:pt idx="1116">
                  <c:v>23.69</c:v>
                </c:pt>
                <c:pt idx="1117">
                  <c:v>23.3</c:v>
                </c:pt>
                <c:pt idx="1118">
                  <c:v>22.65</c:v>
                </c:pt>
                <c:pt idx="1119">
                  <c:v>21.91</c:v>
                </c:pt>
                <c:pt idx="1120">
                  <c:v>21.04</c:v>
                </c:pt>
                <c:pt idx="1121">
                  <c:v>20.27</c:v>
                </c:pt>
                <c:pt idx="1122">
                  <c:v>19.670000000000002</c:v>
                </c:pt>
                <c:pt idx="1123">
                  <c:v>19.37</c:v>
                </c:pt>
                <c:pt idx="1124">
                  <c:v>19.28</c:v>
                </c:pt>
                <c:pt idx="1125">
                  <c:v>19.34</c:v>
                </c:pt>
                <c:pt idx="1126">
                  <c:v>19.37</c:v>
                </c:pt>
                <c:pt idx="1127">
                  <c:v>19.12</c:v>
                </c:pt>
                <c:pt idx="1128">
                  <c:v>18.55</c:v>
                </c:pt>
                <c:pt idx="1129">
                  <c:v>17.66</c:v>
                </c:pt>
                <c:pt idx="1130">
                  <c:v>16.59</c:v>
                </c:pt>
                <c:pt idx="1131">
                  <c:v>15.45</c:v>
                </c:pt>
                <c:pt idx="1132">
                  <c:v>14.42</c:v>
                </c:pt>
                <c:pt idx="1133">
                  <c:v>13.56</c:v>
                </c:pt>
                <c:pt idx="1134">
                  <c:v>12.91</c:v>
                </c:pt>
                <c:pt idx="1135">
                  <c:v>12.37</c:v>
                </c:pt>
                <c:pt idx="1136">
                  <c:v>11.62</c:v>
                </c:pt>
                <c:pt idx="1137">
                  <c:v>10.59</c:v>
                </c:pt>
                <c:pt idx="1138">
                  <c:v>9.44</c:v>
                </c:pt>
                <c:pt idx="1139">
                  <c:v>8.2899999999999991</c:v>
                </c:pt>
                <c:pt idx="1140">
                  <c:v>7.28</c:v>
                </c:pt>
                <c:pt idx="1141">
                  <c:v>6.46</c:v>
                </c:pt>
                <c:pt idx="1142">
                  <c:v>5.85</c:v>
                </c:pt>
                <c:pt idx="1143">
                  <c:v>5.6</c:v>
                </c:pt>
                <c:pt idx="1144">
                  <c:v>5.56</c:v>
                </c:pt>
                <c:pt idx="1145">
                  <c:v>5.71</c:v>
                </c:pt>
                <c:pt idx="1146">
                  <c:v>5.96</c:v>
                </c:pt>
                <c:pt idx="1147">
                  <c:v>6.3</c:v>
                </c:pt>
                <c:pt idx="1148">
                  <c:v>6.62</c:v>
                </c:pt>
                <c:pt idx="1149">
                  <c:v>6.97</c:v>
                </c:pt>
                <c:pt idx="1150">
                  <c:v>7.39</c:v>
                </c:pt>
                <c:pt idx="1151">
                  <c:v>7.96</c:v>
                </c:pt>
                <c:pt idx="1152">
                  <c:v>8.59</c:v>
                </c:pt>
                <c:pt idx="1153">
                  <c:v>9.19</c:v>
                </c:pt>
                <c:pt idx="1154">
                  <c:v>9.6300000000000008</c:v>
                </c:pt>
                <c:pt idx="1155">
                  <c:v>9.9</c:v>
                </c:pt>
                <c:pt idx="1156">
                  <c:v>10.029999999999999</c:v>
                </c:pt>
                <c:pt idx="1157">
                  <c:v>10.08</c:v>
                </c:pt>
                <c:pt idx="1158">
                  <c:v>10.17</c:v>
                </c:pt>
                <c:pt idx="1159">
                  <c:v>10.44</c:v>
                </c:pt>
                <c:pt idx="1160">
                  <c:v>10.87</c:v>
                </c:pt>
                <c:pt idx="1161">
                  <c:v>11.5</c:v>
                </c:pt>
                <c:pt idx="1162">
                  <c:v>12.19</c:v>
                </c:pt>
                <c:pt idx="1163">
                  <c:v>12.89</c:v>
                </c:pt>
                <c:pt idx="1164">
                  <c:v>13.55</c:v>
                </c:pt>
                <c:pt idx="1165">
                  <c:v>14.07</c:v>
                </c:pt>
                <c:pt idx="1166">
                  <c:v>14.26</c:v>
                </c:pt>
                <c:pt idx="1167">
                  <c:v>14.12</c:v>
                </c:pt>
                <c:pt idx="1168">
                  <c:v>13.79</c:v>
                </c:pt>
                <c:pt idx="1169">
                  <c:v>13.46</c:v>
                </c:pt>
                <c:pt idx="1170">
                  <c:v>13.41</c:v>
                </c:pt>
                <c:pt idx="1171">
                  <c:v>13.83</c:v>
                </c:pt>
                <c:pt idx="1172">
                  <c:v>14.67</c:v>
                </c:pt>
                <c:pt idx="1173">
                  <c:v>15.6</c:v>
                </c:pt>
                <c:pt idx="1174">
                  <c:v>16.48</c:v>
                </c:pt>
                <c:pt idx="1175">
                  <c:v>17.32</c:v>
                </c:pt>
                <c:pt idx="1176">
                  <c:v>18.18</c:v>
                </c:pt>
                <c:pt idx="1177">
                  <c:v>19.11</c:v>
                </c:pt>
                <c:pt idx="1178">
                  <c:v>20.03</c:v>
                </c:pt>
                <c:pt idx="1179">
                  <c:v>20.88</c:v>
                </c:pt>
                <c:pt idx="1180">
                  <c:v>21.66</c:v>
                </c:pt>
                <c:pt idx="1181">
                  <c:v>22.41</c:v>
                </c:pt>
                <c:pt idx="1182">
                  <c:v>23.26</c:v>
                </c:pt>
                <c:pt idx="1183">
                  <c:v>24.33</c:v>
                </c:pt>
                <c:pt idx="1184">
                  <c:v>25.68</c:v>
                </c:pt>
                <c:pt idx="1185">
                  <c:v>27.25</c:v>
                </c:pt>
                <c:pt idx="1186">
                  <c:v>28.67</c:v>
                </c:pt>
                <c:pt idx="1187">
                  <c:v>29.83</c:v>
                </c:pt>
                <c:pt idx="1188">
                  <c:v>30.69</c:v>
                </c:pt>
                <c:pt idx="1189">
                  <c:v>31.63</c:v>
                </c:pt>
                <c:pt idx="1190">
                  <c:v>32.99</c:v>
                </c:pt>
                <c:pt idx="1191">
                  <c:v>34.94</c:v>
                </c:pt>
                <c:pt idx="1192">
                  <c:v>37.159999999999997</c:v>
                </c:pt>
                <c:pt idx="1193">
                  <c:v>39.32</c:v>
                </c:pt>
                <c:pt idx="1194">
                  <c:v>40.93</c:v>
                </c:pt>
                <c:pt idx="1195">
                  <c:v>41.85</c:v>
                </c:pt>
                <c:pt idx="1196">
                  <c:v>42.5</c:v>
                </c:pt>
                <c:pt idx="1197">
                  <c:v>43.2</c:v>
                </c:pt>
                <c:pt idx="1198">
                  <c:v>44.23</c:v>
                </c:pt>
                <c:pt idx="1199">
                  <c:v>45.23</c:v>
                </c:pt>
                <c:pt idx="1200">
                  <c:v>45.98</c:v>
                </c:pt>
                <c:pt idx="1201">
                  <c:v>46.13</c:v>
                </c:pt>
                <c:pt idx="1202">
                  <c:v>45.55</c:v>
                </c:pt>
                <c:pt idx="1203">
                  <c:v>45.15</c:v>
                </c:pt>
                <c:pt idx="1204">
                  <c:v>45.52</c:v>
                </c:pt>
                <c:pt idx="1205">
                  <c:v>46.98</c:v>
                </c:pt>
                <c:pt idx="1206">
                  <c:v>49.22</c:v>
                </c:pt>
                <c:pt idx="1207">
                  <c:v>51.75</c:v>
                </c:pt>
                <c:pt idx="1208">
                  <c:v>53.94</c:v>
                </c:pt>
                <c:pt idx="1209">
                  <c:v>55.28</c:v>
                </c:pt>
                <c:pt idx="1210">
                  <c:v>55.56</c:v>
                </c:pt>
                <c:pt idx="1211">
                  <c:v>55.11</c:v>
                </c:pt>
                <c:pt idx="1212">
                  <c:v>54.88</c:v>
                </c:pt>
                <c:pt idx="1213">
                  <c:v>55.33</c:v>
                </c:pt>
                <c:pt idx="1214">
                  <c:v>56.81</c:v>
                </c:pt>
                <c:pt idx="1215">
                  <c:v>59.35</c:v>
                </c:pt>
                <c:pt idx="1216">
                  <c:v>61.61</c:v>
                </c:pt>
                <c:pt idx="1217">
                  <c:v>63.12</c:v>
                </c:pt>
                <c:pt idx="1218">
                  <c:v>63.31</c:v>
                </c:pt>
                <c:pt idx="1219">
                  <c:v>62.78</c:v>
                </c:pt>
                <c:pt idx="1220">
                  <c:v>61.68</c:v>
                </c:pt>
                <c:pt idx="1221">
                  <c:v>60.91</c:v>
                </c:pt>
                <c:pt idx="1222">
                  <c:v>60.43</c:v>
                </c:pt>
                <c:pt idx="1223">
                  <c:v>60.65</c:v>
                </c:pt>
                <c:pt idx="1224">
                  <c:v>61.3</c:v>
                </c:pt>
                <c:pt idx="1225">
                  <c:v>62.19</c:v>
                </c:pt>
                <c:pt idx="1226">
                  <c:v>63.24</c:v>
                </c:pt>
                <c:pt idx="1227">
                  <c:v>64.2</c:v>
                </c:pt>
                <c:pt idx="1228">
                  <c:v>65.2</c:v>
                </c:pt>
                <c:pt idx="1229">
                  <c:v>66.3</c:v>
                </c:pt>
                <c:pt idx="1230">
                  <c:v>67.63</c:v>
                </c:pt>
                <c:pt idx="1231">
                  <c:v>69.150000000000006</c:v>
                </c:pt>
                <c:pt idx="1232">
                  <c:v>71.260000000000005</c:v>
                </c:pt>
                <c:pt idx="1233">
                  <c:v>73.02</c:v>
                </c:pt>
                <c:pt idx="1234">
                  <c:v>74.739999999999995</c:v>
                </c:pt>
                <c:pt idx="1235">
                  <c:v>76.209999999999994</c:v>
                </c:pt>
                <c:pt idx="1236">
                  <c:v>77.38</c:v>
                </c:pt>
                <c:pt idx="1237">
                  <c:v>78.400000000000006</c:v>
                </c:pt>
                <c:pt idx="1238">
                  <c:v>79.19</c:v>
                </c:pt>
                <c:pt idx="1239">
                  <c:v>80.099999999999994</c:v>
                </c:pt>
                <c:pt idx="1240">
                  <c:v>80.900000000000006</c:v>
                </c:pt>
                <c:pt idx="1241">
                  <c:v>81.53</c:v>
                </c:pt>
                <c:pt idx="1242">
                  <c:v>82.06</c:v>
                </c:pt>
                <c:pt idx="1243">
                  <c:v>82.38</c:v>
                </c:pt>
                <c:pt idx="1244">
                  <c:v>82.66</c:v>
                </c:pt>
                <c:pt idx="1245">
                  <c:v>82.71</c:v>
                </c:pt>
                <c:pt idx="1246">
                  <c:v>82.81</c:v>
                </c:pt>
                <c:pt idx="1247">
                  <c:v>82.89</c:v>
                </c:pt>
                <c:pt idx="1248">
                  <c:v>82.97</c:v>
                </c:pt>
                <c:pt idx="1249">
                  <c:v>83.01</c:v>
                </c:pt>
                <c:pt idx="1250">
                  <c:v>83.01</c:v>
                </c:pt>
                <c:pt idx="1251">
                  <c:v>82.97</c:v>
                </c:pt>
                <c:pt idx="1252">
                  <c:v>82.85</c:v>
                </c:pt>
                <c:pt idx="1253">
                  <c:v>82.6</c:v>
                </c:pt>
                <c:pt idx="1254">
                  <c:v>82.32</c:v>
                </c:pt>
                <c:pt idx="1255">
                  <c:v>82.02</c:v>
                </c:pt>
                <c:pt idx="1256">
                  <c:v>81.72</c:v>
                </c:pt>
                <c:pt idx="1257">
                  <c:v>81.44</c:v>
                </c:pt>
                <c:pt idx="1258">
                  <c:v>81.19</c:v>
                </c:pt>
                <c:pt idx="1259">
                  <c:v>80.959999999999994</c:v>
                </c:pt>
                <c:pt idx="1260">
                  <c:v>80.739999999999995</c:v>
                </c:pt>
                <c:pt idx="1261">
                  <c:v>80.489999999999995</c:v>
                </c:pt>
                <c:pt idx="1262">
                  <c:v>80.239999999999995</c:v>
                </c:pt>
                <c:pt idx="1263">
                  <c:v>80</c:v>
                </c:pt>
                <c:pt idx="1264">
                  <c:v>79.78</c:v>
                </c:pt>
                <c:pt idx="1265">
                  <c:v>79.58</c:v>
                </c:pt>
                <c:pt idx="1266">
                  <c:v>79.39</c:v>
                </c:pt>
                <c:pt idx="1267">
                  <c:v>79.16</c:v>
                </c:pt>
                <c:pt idx="1268">
                  <c:v>78.900000000000006</c:v>
                </c:pt>
                <c:pt idx="1269">
                  <c:v>78.67</c:v>
                </c:pt>
                <c:pt idx="1270">
                  <c:v>78.430000000000007</c:v>
                </c:pt>
                <c:pt idx="1271">
                  <c:v>78.22</c:v>
                </c:pt>
                <c:pt idx="1272">
                  <c:v>77.97</c:v>
                </c:pt>
                <c:pt idx="1273">
                  <c:v>77.849999999999994</c:v>
                </c:pt>
                <c:pt idx="1274">
                  <c:v>77.67</c:v>
                </c:pt>
                <c:pt idx="1275">
                  <c:v>77.42</c:v>
                </c:pt>
                <c:pt idx="1276">
                  <c:v>77.099999999999994</c:v>
                </c:pt>
                <c:pt idx="1277">
                  <c:v>76.63</c:v>
                </c:pt>
                <c:pt idx="1278">
                  <c:v>76.16</c:v>
                </c:pt>
                <c:pt idx="1279">
                  <c:v>75.650000000000006</c:v>
                </c:pt>
                <c:pt idx="1280">
                  <c:v>75</c:v>
                </c:pt>
                <c:pt idx="1281">
                  <c:v>74.599999999999994</c:v>
                </c:pt>
                <c:pt idx="1282">
                  <c:v>74.260000000000005</c:v>
                </c:pt>
                <c:pt idx="1283">
                  <c:v>73.959999999999994</c:v>
                </c:pt>
                <c:pt idx="1284">
                  <c:v>73.48</c:v>
                </c:pt>
                <c:pt idx="1285">
                  <c:v>72.709999999999994</c:v>
                </c:pt>
                <c:pt idx="1286">
                  <c:v>71.7</c:v>
                </c:pt>
                <c:pt idx="1287">
                  <c:v>70.430000000000007</c:v>
                </c:pt>
                <c:pt idx="1288">
                  <c:v>69.11</c:v>
                </c:pt>
                <c:pt idx="1289">
                  <c:v>67.900000000000006</c:v>
                </c:pt>
                <c:pt idx="1290">
                  <c:v>67.099999999999994</c:v>
                </c:pt>
                <c:pt idx="1291">
                  <c:v>66.62</c:v>
                </c:pt>
                <c:pt idx="1292">
                  <c:v>66.3</c:v>
                </c:pt>
                <c:pt idx="1293">
                  <c:v>65.849999999999994</c:v>
                </c:pt>
                <c:pt idx="1294">
                  <c:v>65.11</c:v>
                </c:pt>
                <c:pt idx="1295">
                  <c:v>64.06</c:v>
                </c:pt>
                <c:pt idx="1296">
                  <c:v>62.81</c:v>
                </c:pt>
                <c:pt idx="1297">
                  <c:v>61.46</c:v>
                </c:pt>
                <c:pt idx="1298">
                  <c:v>60.02</c:v>
                </c:pt>
                <c:pt idx="1299">
                  <c:v>58.56</c:v>
                </c:pt>
                <c:pt idx="1300">
                  <c:v>57.13</c:v>
                </c:pt>
                <c:pt idx="1301">
                  <c:v>55.68</c:v>
                </c:pt>
                <c:pt idx="1302">
                  <c:v>54.16</c:v>
                </c:pt>
                <c:pt idx="1303">
                  <c:v>52.59</c:v>
                </c:pt>
                <c:pt idx="1304">
                  <c:v>51.05</c:v>
                </c:pt>
                <c:pt idx="1305">
                  <c:v>49.61</c:v>
                </c:pt>
                <c:pt idx="1306">
                  <c:v>48.23</c:v>
                </c:pt>
                <c:pt idx="1307">
                  <c:v>46.93</c:v>
                </c:pt>
                <c:pt idx="1308">
                  <c:v>45.61</c:v>
                </c:pt>
                <c:pt idx="1309">
                  <c:v>44.27</c:v>
                </c:pt>
                <c:pt idx="1310">
                  <c:v>42.93</c:v>
                </c:pt>
                <c:pt idx="1311">
                  <c:v>41.56</c:v>
                </c:pt>
                <c:pt idx="1312">
                  <c:v>40.31</c:v>
                </c:pt>
                <c:pt idx="1313">
                  <c:v>39.18</c:v>
                </c:pt>
                <c:pt idx="1314">
                  <c:v>38.04</c:v>
                </c:pt>
                <c:pt idx="1315">
                  <c:v>36.96</c:v>
                </c:pt>
                <c:pt idx="1316">
                  <c:v>35.81</c:v>
                </c:pt>
                <c:pt idx="1317">
                  <c:v>34.82</c:v>
                </c:pt>
                <c:pt idx="1318">
                  <c:v>34.090000000000003</c:v>
                </c:pt>
                <c:pt idx="1319">
                  <c:v>33.5</c:v>
                </c:pt>
                <c:pt idx="1320">
                  <c:v>32.799999999999997</c:v>
                </c:pt>
                <c:pt idx="1321">
                  <c:v>31.97</c:v>
                </c:pt>
                <c:pt idx="1322">
                  <c:v>30.91</c:v>
                </c:pt>
                <c:pt idx="1323">
                  <c:v>29.59</c:v>
                </c:pt>
                <c:pt idx="1324">
                  <c:v>27.92</c:v>
                </c:pt>
                <c:pt idx="1325">
                  <c:v>26.18</c:v>
                </c:pt>
                <c:pt idx="1326">
                  <c:v>24.41</c:v>
                </c:pt>
                <c:pt idx="1327">
                  <c:v>22.81</c:v>
                </c:pt>
                <c:pt idx="1328">
                  <c:v>21.44</c:v>
                </c:pt>
                <c:pt idx="1329">
                  <c:v>20.28</c:v>
                </c:pt>
                <c:pt idx="1330">
                  <c:v>19.21</c:v>
                </c:pt>
                <c:pt idx="1331">
                  <c:v>18.22</c:v>
                </c:pt>
                <c:pt idx="1332">
                  <c:v>17.260000000000002</c:v>
                </c:pt>
                <c:pt idx="1333">
                  <c:v>16.37</c:v>
                </c:pt>
                <c:pt idx="1334">
                  <c:v>15.56</c:v>
                </c:pt>
                <c:pt idx="1335">
                  <c:v>14.8</c:v>
                </c:pt>
                <c:pt idx="1336">
                  <c:v>14.04</c:v>
                </c:pt>
                <c:pt idx="1337">
                  <c:v>13.25</c:v>
                </c:pt>
                <c:pt idx="1338">
                  <c:v>12.47</c:v>
                </c:pt>
                <c:pt idx="1339">
                  <c:v>11.73</c:v>
                </c:pt>
                <c:pt idx="1340">
                  <c:v>11.03</c:v>
                </c:pt>
                <c:pt idx="1341">
                  <c:v>10.36</c:v>
                </c:pt>
                <c:pt idx="1342">
                  <c:v>9.61</c:v>
                </c:pt>
                <c:pt idx="1343">
                  <c:v>8.77</c:v>
                </c:pt>
                <c:pt idx="1344">
                  <c:v>7.89</c:v>
                </c:pt>
                <c:pt idx="1345">
                  <c:v>7.04</c:v>
                </c:pt>
                <c:pt idx="1346">
                  <c:v>6.34</c:v>
                </c:pt>
                <c:pt idx="1347">
                  <c:v>5.77</c:v>
                </c:pt>
                <c:pt idx="1348">
                  <c:v>5.29</c:v>
                </c:pt>
                <c:pt idx="1349">
                  <c:v>4.82</c:v>
                </c:pt>
                <c:pt idx="1350">
                  <c:v>4.38</c:v>
                </c:pt>
                <c:pt idx="1351">
                  <c:v>4.07</c:v>
                </c:pt>
                <c:pt idx="1352">
                  <c:v>3.88</c:v>
                </c:pt>
                <c:pt idx="1353">
                  <c:v>3.78</c:v>
                </c:pt>
                <c:pt idx="1354">
                  <c:v>3.76</c:v>
                </c:pt>
                <c:pt idx="1355">
                  <c:v>3.87</c:v>
                </c:pt>
                <c:pt idx="1356">
                  <c:v>4.03</c:v>
                </c:pt>
                <c:pt idx="1357">
                  <c:v>4.2699999999999996</c:v>
                </c:pt>
                <c:pt idx="1358">
                  <c:v>4.54</c:v>
                </c:pt>
                <c:pt idx="1359">
                  <c:v>4.87</c:v>
                </c:pt>
                <c:pt idx="1360">
                  <c:v>5.26</c:v>
                </c:pt>
                <c:pt idx="1361">
                  <c:v>5.72</c:v>
                </c:pt>
                <c:pt idx="1362">
                  <c:v>6.28</c:v>
                </c:pt>
                <c:pt idx="1363">
                  <c:v>6.95</c:v>
                </c:pt>
                <c:pt idx="1364">
                  <c:v>7.66</c:v>
                </c:pt>
                <c:pt idx="1365">
                  <c:v>8.43</c:v>
                </c:pt>
                <c:pt idx="1366">
                  <c:v>9.18</c:v>
                </c:pt>
                <c:pt idx="1367">
                  <c:v>9.77</c:v>
                </c:pt>
                <c:pt idx="1368">
                  <c:v>10.18</c:v>
                </c:pt>
                <c:pt idx="1369">
                  <c:v>10.35</c:v>
                </c:pt>
                <c:pt idx="1370">
                  <c:v>10.28</c:v>
                </c:pt>
                <c:pt idx="1371">
                  <c:v>10.029999999999999</c:v>
                </c:pt>
                <c:pt idx="1372">
                  <c:v>9.77</c:v>
                </c:pt>
                <c:pt idx="1373">
                  <c:v>9.58</c:v>
                </c:pt>
                <c:pt idx="1374">
                  <c:v>9.58</c:v>
                </c:pt>
                <c:pt idx="1375">
                  <c:v>9.83</c:v>
                </c:pt>
                <c:pt idx="1376">
                  <c:v>10.3</c:v>
                </c:pt>
                <c:pt idx="1377">
                  <c:v>10.97</c:v>
                </c:pt>
                <c:pt idx="1378">
                  <c:v>11.77</c:v>
                </c:pt>
                <c:pt idx="1379">
                  <c:v>12.65</c:v>
                </c:pt>
                <c:pt idx="1380">
                  <c:v>13.48</c:v>
                </c:pt>
                <c:pt idx="1381">
                  <c:v>14.19</c:v>
                </c:pt>
                <c:pt idx="1382">
                  <c:v>14.77</c:v>
                </c:pt>
                <c:pt idx="1383">
                  <c:v>15.26</c:v>
                </c:pt>
                <c:pt idx="1384">
                  <c:v>15.73</c:v>
                </c:pt>
                <c:pt idx="1385">
                  <c:v>16.25</c:v>
                </c:pt>
                <c:pt idx="1386">
                  <c:v>16.989999999999998</c:v>
                </c:pt>
                <c:pt idx="1387">
                  <c:v>18.14</c:v>
                </c:pt>
                <c:pt idx="1388">
                  <c:v>19.649999999999999</c:v>
                </c:pt>
                <c:pt idx="1389">
                  <c:v>21.22</c:v>
                </c:pt>
                <c:pt idx="1390">
                  <c:v>22.61</c:v>
                </c:pt>
                <c:pt idx="1391">
                  <c:v>23.68</c:v>
                </c:pt>
                <c:pt idx="1392">
                  <c:v>24.34</c:v>
                </c:pt>
                <c:pt idx="1393">
                  <c:v>24.63</c:v>
                </c:pt>
                <c:pt idx="1394">
                  <c:v>24.72</c:v>
                </c:pt>
                <c:pt idx="1395">
                  <c:v>24.82</c:v>
                </c:pt>
                <c:pt idx="1396">
                  <c:v>25.23</c:v>
                </c:pt>
                <c:pt idx="1397">
                  <c:v>26.1</c:v>
                </c:pt>
                <c:pt idx="1398">
                  <c:v>27.58</c:v>
                </c:pt>
                <c:pt idx="1399">
                  <c:v>29.66</c:v>
                </c:pt>
                <c:pt idx="1400">
                  <c:v>32.07</c:v>
                </c:pt>
                <c:pt idx="1401">
                  <c:v>34.54</c:v>
                </c:pt>
                <c:pt idx="1402">
                  <c:v>36.799999999999997</c:v>
                </c:pt>
                <c:pt idx="1403">
                  <c:v>38.68</c:v>
                </c:pt>
                <c:pt idx="1404">
                  <c:v>40.24</c:v>
                </c:pt>
                <c:pt idx="1405">
                  <c:v>41.67</c:v>
                </c:pt>
                <c:pt idx="1406">
                  <c:v>43.25</c:v>
                </c:pt>
                <c:pt idx="1407">
                  <c:v>45.11</c:v>
                </c:pt>
                <c:pt idx="1408">
                  <c:v>47.33</c:v>
                </c:pt>
                <c:pt idx="1409">
                  <c:v>49.63</c:v>
                </c:pt>
                <c:pt idx="1410">
                  <c:v>51.58</c:v>
                </c:pt>
                <c:pt idx="1411">
                  <c:v>52.82</c:v>
                </c:pt>
                <c:pt idx="1412">
                  <c:v>53.43</c:v>
                </c:pt>
                <c:pt idx="1413">
                  <c:v>53.79</c:v>
                </c:pt>
                <c:pt idx="1414">
                  <c:v>54.63</c:v>
                </c:pt>
                <c:pt idx="1415">
                  <c:v>56.06</c:v>
                </c:pt>
                <c:pt idx="1416">
                  <c:v>58.09</c:v>
                </c:pt>
                <c:pt idx="1417">
                  <c:v>60.23</c:v>
                </c:pt>
                <c:pt idx="1418">
                  <c:v>62.24</c:v>
                </c:pt>
                <c:pt idx="1419">
                  <c:v>63.7</c:v>
                </c:pt>
                <c:pt idx="1420">
                  <c:v>64.63</c:v>
                </c:pt>
                <c:pt idx="1421">
                  <c:v>65.260000000000005</c:v>
                </c:pt>
                <c:pt idx="1422">
                  <c:v>66.39</c:v>
                </c:pt>
                <c:pt idx="1423">
                  <c:v>67.680000000000007</c:v>
                </c:pt>
                <c:pt idx="1424">
                  <c:v>69.12</c:v>
                </c:pt>
                <c:pt idx="1425">
                  <c:v>70.48</c:v>
                </c:pt>
                <c:pt idx="1426">
                  <c:v>71.73</c:v>
                </c:pt>
                <c:pt idx="1427">
                  <c:v>72.709999999999994</c:v>
                </c:pt>
                <c:pt idx="1428">
                  <c:v>73.25</c:v>
                </c:pt>
                <c:pt idx="1429">
                  <c:v>73.69</c:v>
                </c:pt>
                <c:pt idx="1430">
                  <c:v>74.14</c:v>
                </c:pt>
                <c:pt idx="1431">
                  <c:v>74.61</c:v>
                </c:pt>
                <c:pt idx="1432">
                  <c:v>75.14</c:v>
                </c:pt>
                <c:pt idx="1433">
                  <c:v>75.760000000000005</c:v>
                </c:pt>
                <c:pt idx="1434">
                  <c:v>76.510000000000005</c:v>
                </c:pt>
                <c:pt idx="1435">
                  <c:v>77.34</c:v>
                </c:pt>
                <c:pt idx="1436">
                  <c:v>78.16</c:v>
                </c:pt>
                <c:pt idx="1437">
                  <c:v>78.900000000000006</c:v>
                </c:pt>
                <c:pt idx="1438">
                  <c:v>79.5</c:v>
                </c:pt>
                <c:pt idx="1439">
                  <c:v>80.02</c:v>
                </c:pt>
                <c:pt idx="1440">
                  <c:v>80.41</c:v>
                </c:pt>
                <c:pt idx="1441">
                  <c:v>80.709999999999994</c:v>
                </c:pt>
                <c:pt idx="1442">
                  <c:v>80.849999999999994</c:v>
                </c:pt>
                <c:pt idx="1443">
                  <c:v>80.95</c:v>
                </c:pt>
                <c:pt idx="1444">
                  <c:v>80.69</c:v>
                </c:pt>
                <c:pt idx="1445">
                  <c:v>80.63</c:v>
                </c:pt>
                <c:pt idx="1446">
                  <c:v>80.64</c:v>
                </c:pt>
                <c:pt idx="1447">
                  <c:v>80.62</c:v>
                </c:pt>
                <c:pt idx="1448">
                  <c:v>80.66</c:v>
                </c:pt>
                <c:pt idx="1449">
                  <c:v>80.83</c:v>
                </c:pt>
                <c:pt idx="1450">
                  <c:v>81</c:v>
                </c:pt>
                <c:pt idx="1451">
                  <c:v>81.12</c:v>
                </c:pt>
                <c:pt idx="1452">
                  <c:v>81.180000000000007</c:v>
                </c:pt>
                <c:pt idx="1453">
                  <c:v>81.25</c:v>
                </c:pt>
                <c:pt idx="1454">
                  <c:v>81.33</c:v>
                </c:pt>
                <c:pt idx="1455">
                  <c:v>81.33</c:v>
                </c:pt>
                <c:pt idx="1456">
                  <c:v>81.45</c:v>
                </c:pt>
                <c:pt idx="1457">
                  <c:v>81.709999999999994</c:v>
                </c:pt>
                <c:pt idx="1458">
                  <c:v>82</c:v>
                </c:pt>
                <c:pt idx="1459">
                  <c:v>82.22</c:v>
                </c:pt>
                <c:pt idx="1460">
                  <c:v>82.41</c:v>
                </c:pt>
                <c:pt idx="1461">
                  <c:v>82.51</c:v>
                </c:pt>
                <c:pt idx="1462">
                  <c:v>82.6</c:v>
                </c:pt>
                <c:pt idx="1463">
                  <c:v>82.62</c:v>
                </c:pt>
                <c:pt idx="1464">
                  <c:v>82.53</c:v>
                </c:pt>
                <c:pt idx="1465">
                  <c:v>82.42</c:v>
                </c:pt>
                <c:pt idx="1466">
                  <c:v>82.24</c:v>
                </c:pt>
                <c:pt idx="1467">
                  <c:v>82.04</c:v>
                </c:pt>
                <c:pt idx="1468">
                  <c:v>81.819999999999993</c:v>
                </c:pt>
                <c:pt idx="1469">
                  <c:v>81.59</c:v>
                </c:pt>
                <c:pt idx="1470">
                  <c:v>81.38</c:v>
                </c:pt>
                <c:pt idx="1471">
                  <c:v>81.17</c:v>
                </c:pt>
                <c:pt idx="1472">
                  <c:v>80.97</c:v>
                </c:pt>
                <c:pt idx="1473">
                  <c:v>80.8</c:v>
                </c:pt>
                <c:pt idx="1474">
                  <c:v>80.7</c:v>
                </c:pt>
                <c:pt idx="1475">
                  <c:v>80.64</c:v>
                </c:pt>
                <c:pt idx="1476">
                  <c:v>80.569999999999993</c:v>
                </c:pt>
                <c:pt idx="1477">
                  <c:v>80.41</c:v>
                </c:pt>
                <c:pt idx="1478">
                  <c:v>80.099999999999994</c:v>
                </c:pt>
                <c:pt idx="1479">
                  <c:v>79.849999999999994</c:v>
                </c:pt>
                <c:pt idx="1480">
                  <c:v>79.42</c:v>
                </c:pt>
                <c:pt idx="1481">
                  <c:v>78.95</c:v>
                </c:pt>
                <c:pt idx="1482">
                  <c:v>78.260000000000005</c:v>
                </c:pt>
                <c:pt idx="1483">
                  <c:v>77.34</c:v>
                </c:pt>
                <c:pt idx="1484">
                  <c:v>76.14</c:v>
                </c:pt>
                <c:pt idx="1485">
                  <c:v>74.66</c:v>
                </c:pt>
                <c:pt idx="1486">
                  <c:v>73.14</c:v>
                </c:pt>
                <c:pt idx="1487">
                  <c:v>71.56</c:v>
                </c:pt>
                <c:pt idx="1488">
                  <c:v>70.010000000000005</c:v>
                </c:pt>
                <c:pt idx="1489">
                  <c:v>68.67</c:v>
                </c:pt>
                <c:pt idx="1490">
                  <c:v>67.569999999999993</c:v>
                </c:pt>
                <c:pt idx="1491">
                  <c:v>66.69</c:v>
                </c:pt>
                <c:pt idx="1492">
                  <c:v>65.930000000000007</c:v>
                </c:pt>
                <c:pt idx="1493">
                  <c:v>65.12</c:v>
                </c:pt>
                <c:pt idx="1494">
                  <c:v>64.069999999999993</c:v>
                </c:pt>
                <c:pt idx="1495">
                  <c:v>62.75</c:v>
                </c:pt>
                <c:pt idx="1496">
                  <c:v>61.31</c:v>
                </c:pt>
                <c:pt idx="1497">
                  <c:v>59.87</c:v>
                </c:pt>
                <c:pt idx="1498">
                  <c:v>58.59</c:v>
                </c:pt>
                <c:pt idx="1499">
                  <c:v>57.58</c:v>
                </c:pt>
                <c:pt idx="1500">
                  <c:v>56.77</c:v>
                </c:pt>
                <c:pt idx="1501">
                  <c:v>56.01</c:v>
                </c:pt>
                <c:pt idx="1502">
                  <c:v>55.08</c:v>
                </c:pt>
                <c:pt idx="1503">
                  <c:v>53.87</c:v>
                </c:pt>
                <c:pt idx="1504">
                  <c:v>52.38</c:v>
                </c:pt>
                <c:pt idx="1505">
                  <c:v>50.67</c:v>
                </c:pt>
                <c:pt idx="1506">
                  <c:v>48.88</c:v>
                </c:pt>
                <c:pt idx="1507">
                  <c:v>47.41</c:v>
                </c:pt>
                <c:pt idx="1508">
                  <c:v>46.26</c:v>
                </c:pt>
                <c:pt idx="1509">
                  <c:v>45.34</c:v>
                </c:pt>
                <c:pt idx="1510">
                  <c:v>44.53</c:v>
                </c:pt>
                <c:pt idx="1511">
                  <c:v>43.62</c:v>
                </c:pt>
                <c:pt idx="1512">
                  <c:v>42.46</c:v>
                </c:pt>
                <c:pt idx="1513">
                  <c:v>41.07</c:v>
                </c:pt>
                <c:pt idx="1514">
                  <c:v>39.5</c:v>
                </c:pt>
                <c:pt idx="1515">
                  <c:v>38.32</c:v>
                </c:pt>
                <c:pt idx="1516">
                  <c:v>37.43</c:v>
                </c:pt>
                <c:pt idx="1517">
                  <c:v>36.520000000000003</c:v>
                </c:pt>
                <c:pt idx="1518">
                  <c:v>35.450000000000003</c:v>
                </c:pt>
                <c:pt idx="1519">
                  <c:v>34.15</c:v>
                </c:pt>
                <c:pt idx="1520">
                  <c:v>32.840000000000003</c:v>
                </c:pt>
                <c:pt idx="1521">
                  <c:v>31.76</c:v>
                </c:pt>
                <c:pt idx="1522">
                  <c:v>30.9</c:v>
                </c:pt>
                <c:pt idx="1523">
                  <c:v>30.24</c:v>
                </c:pt>
                <c:pt idx="1524">
                  <c:v>29.75</c:v>
                </c:pt>
                <c:pt idx="1525">
                  <c:v>29.34</c:v>
                </c:pt>
                <c:pt idx="1526">
                  <c:v>28.75</c:v>
                </c:pt>
                <c:pt idx="1527">
                  <c:v>27.94</c:v>
                </c:pt>
                <c:pt idx="1528">
                  <c:v>27.08</c:v>
                </c:pt>
                <c:pt idx="1529">
                  <c:v>26.27</c:v>
                </c:pt>
                <c:pt idx="1530">
                  <c:v>25.6</c:v>
                </c:pt>
                <c:pt idx="1531">
                  <c:v>25.12</c:v>
                </c:pt>
                <c:pt idx="1532">
                  <c:v>24.81</c:v>
                </c:pt>
                <c:pt idx="1533">
                  <c:v>24.56</c:v>
                </c:pt>
                <c:pt idx="1534">
                  <c:v>24.24</c:v>
                </c:pt>
                <c:pt idx="1535">
                  <c:v>23.76</c:v>
                </c:pt>
                <c:pt idx="1536">
                  <c:v>23.15</c:v>
                </c:pt>
                <c:pt idx="1537">
                  <c:v>22.45</c:v>
                </c:pt>
                <c:pt idx="1538">
                  <c:v>21.74</c:v>
                </c:pt>
                <c:pt idx="1539">
                  <c:v>21.08</c:v>
                </c:pt>
                <c:pt idx="1540">
                  <c:v>20.54</c:v>
                </c:pt>
                <c:pt idx="1541">
                  <c:v>20.13</c:v>
                </c:pt>
                <c:pt idx="1542">
                  <c:v>19.829999999999998</c:v>
                </c:pt>
                <c:pt idx="1543">
                  <c:v>19.45</c:v>
                </c:pt>
                <c:pt idx="1544">
                  <c:v>18.89</c:v>
                </c:pt>
                <c:pt idx="1545">
                  <c:v>18.170000000000002</c:v>
                </c:pt>
                <c:pt idx="1546">
                  <c:v>17.37</c:v>
                </c:pt>
                <c:pt idx="1547">
                  <c:v>16.57</c:v>
                </c:pt>
                <c:pt idx="1548">
                  <c:v>15.89</c:v>
                </c:pt>
                <c:pt idx="1549">
                  <c:v>15.34</c:v>
                </c:pt>
                <c:pt idx="1550">
                  <c:v>14.95</c:v>
                </c:pt>
                <c:pt idx="1551">
                  <c:v>14.35</c:v>
                </c:pt>
                <c:pt idx="1552">
                  <c:v>13.37</c:v>
                </c:pt>
                <c:pt idx="1553">
                  <c:v>12.07</c:v>
                </c:pt>
                <c:pt idx="1554">
                  <c:v>10.65</c:v>
                </c:pt>
                <c:pt idx="1555">
                  <c:v>9.33</c:v>
                </c:pt>
                <c:pt idx="1556">
                  <c:v>8.26</c:v>
                </c:pt>
                <c:pt idx="1557">
                  <c:v>7.55</c:v>
                </c:pt>
                <c:pt idx="1558">
                  <c:v>7.27</c:v>
                </c:pt>
                <c:pt idx="1559">
                  <c:v>7.38</c:v>
                </c:pt>
                <c:pt idx="1560">
                  <c:v>7.65</c:v>
                </c:pt>
                <c:pt idx="1561">
                  <c:v>8.0399999999999991</c:v>
                </c:pt>
                <c:pt idx="1562">
                  <c:v>8.5</c:v>
                </c:pt>
                <c:pt idx="1563">
                  <c:v>9.02</c:v>
                </c:pt>
                <c:pt idx="1564">
                  <c:v>9.56</c:v>
                </c:pt>
                <c:pt idx="1565">
                  <c:v>10.029999999999999</c:v>
                </c:pt>
                <c:pt idx="1566">
                  <c:v>10.4</c:v>
                </c:pt>
                <c:pt idx="1567">
                  <c:v>10.68</c:v>
                </c:pt>
                <c:pt idx="1568">
                  <c:v>10.91</c:v>
                </c:pt>
                <c:pt idx="1569">
                  <c:v>11.08</c:v>
                </c:pt>
                <c:pt idx="1570">
                  <c:v>11.28</c:v>
                </c:pt>
                <c:pt idx="1571">
                  <c:v>11.54</c:v>
                </c:pt>
                <c:pt idx="1572">
                  <c:v>11.88</c:v>
                </c:pt>
                <c:pt idx="1573">
                  <c:v>12.31</c:v>
                </c:pt>
                <c:pt idx="1574">
                  <c:v>12.9</c:v>
                </c:pt>
                <c:pt idx="1575">
                  <c:v>13.59</c:v>
                </c:pt>
                <c:pt idx="1576">
                  <c:v>14.35</c:v>
                </c:pt>
                <c:pt idx="1577">
                  <c:v>15.06</c:v>
                </c:pt>
                <c:pt idx="1578">
                  <c:v>15.73</c:v>
                </c:pt>
                <c:pt idx="1579">
                  <c:v>16.36</c:v>
                </c:pt>
                <c:pt idx="1580">
                  <c:v>17.010000000000002</c:v>
                </c:pt>
                <c:pt idx="1581">
                  <c:v>17.649999999999999</c:v>
                </c:pt>
                <c:pt idx="1582">
                  <c:v>18.3</c:v>
                </c:pt>
                <c:pt idx="1583">
                  <c:v>18.91</c:v>
                </c:pt>
                <c:pt idx="1584">
                  <c:v>19.350000000000001</c:v>
                </c:pt>
                <c:pt idx="1585">
                  <c:v>19.5</c:v>
                </c:pt>
                <c:pt idx="1586">
                  <c:v>19.04</c:v>
                </c:pt>
                <c:pt idx="1587">
                  <c:v>17.690000000000001</c:v>
                </c:pt>
                <c:pt idx="1588">
                  <c:v>15.65</c:v>
                </c:pt>
                <c:pt idx="1589">
                  <c:v>13.74</c:v>
                </c:pt>
                <c:pt idx="1590">
                  <c:v>13.06</c:v>
                </c:pt>
                <c:pt idx="1591">
                  <c:v>14.15</c:v>
                </c:pt>
                <c:pt idx="1592">
                  <c:v>16.75</c:v>
                </c:pt>
                <c:pt idx="1593">
                  <c:v>19.79</c:v>
                </c:pt>
                <c:pt idx="1594">
                  <c:v>22.68</c:v>
                </c:pt>
                <c:pt idx="1595">
                  <c:v>24.02</c:v>
                </c:pt>
                <c:pt idx="1596">
                  <c:v>24.84</c:v>
                </c:pt>
                <c:pt idx="1597">
                  <c:v>25.2</c:v>
                </c:pt>
                <c:pt idx="1598">
                  <c:v>26.13</c:v>
                </c:pt>
                <c:pt idx="1599">
                  <c:v>27.83</c:v>
                </c:pt>
                <c:pt idx="1600">
                  <c:v>30.31</c:v>
                </c:pt>
                <c:pt idx="1601">
                  <c:v>32.950000000000003</c:v>
                </c:pt>
                <c:pt idx="1602">
                  <c:v>35.25</c:v>
                </c:pt>
                <c:pt idx="1603">
                  <c:v>36.76</c:v>
                </c:pt>
                <c:pt idx="1604">
                  <c:v>37.83</c:v>
                </c:pt>
                <c:pt idx="1605">
                  <c:v>39.11</c:v>
                </c:pt>
                <c:pt idx="1606">
                  <c:v>40.97</c:v>
                </c:pt>
                <c:pt idx="1607">
                  <c:v>43.55</c:v>
                </c:pt>
                <c:pt idx="1608">
                  <c:v>46.3</c:v>
                </c:pt>
                <c:pt idx="1609">
                  <c:v>48.61</c:v>
                </c:pt>
                <c:pt idx="1610">
                  <c:v>50.06</c:v>
                </c:pt>
                <c:pt idx="1611">
                  <c:v>50.8</c:v>
                </c:pt>
                <c:pt idx="1612">
                  <c:v>51.61</c:v>
                </c:pt>
                <c:pt idx="1613">
                  <c:v>53.14</c:v>
                </c:pt>
                <c:pt idx="1614">
                  <c:v>55.66</c:v>
                </c:pt>
                <c:pt idx="1615">
                  <c:v>58.63</c:v>
                </c:pt>
                <c:pt idx="1616">
                  <c:v>61.46</c:v>
                </c:pt>
                <c:pt idx="1617">
                  <c:v>63.31</c:v>
                </c:pt>
                <c:pt idx="1618">
                  <c:v>64.33</c:v>
                </c:pt>
                <c:pt idx="1619">
                  <c:v>64.91</c:v>
                </c:pt>
                <c:pt idx="1620">
                  <c:v>65.62</c:v>
                </c:pt>
                <c:pt idx="1621">
                  <c:v>66.59</c:v>
                </c:pt>
                <c:pt idx="1622">
                  <c:v>68.14</c:v>
                </c:pt>
                <c:pt idx="1623">
                  <c:v>70.040000000000006</c:v>
                </c:pt>
                <c:pt idx="1624">
                  <c:v>71.92</c:v>
                </c:pt>
                <c:pt idx="1625">
                  <c:v>73.08</c:v>
                </c:pt>
                <c:pt idx="1626">
                  <c:v>73.680000000000007</c:v>
                </c:pt>
                <c:pt idx="1627">
                  <c:v>73.930000000000007</c:v>
                </c:pt>
                <c:pt idx="1628">
                  <c:v>74.13</c:v>
                </c:pt>
                <c:pt idx="1629">
                  <c:v>74.430000000000007</c:v>
                </c:pt>
                <c:pt idx="1630">
                  <c:v>75.06</c:v>
                </c:pt>
                <c:pt idx="1631">
                  <c:v>75.849999999999994</c:v>
                </c:pt>
                <c:pt idx="1632">
                  <c:v>76.8</c:v>
                </c:pt>
                <c:pt idx="1633">
                  <c:v>77.73</c:v>
                </c:pt>
                <c:pt idx="1634">
                  <c:v>78.59</c:v>
                </c:pt>
                <c:pt idx="1635">
                  <c:v>79.41</c:v>
                </c:pt>
                <c:pt idx="1636">
                  <c:v>80.180000000000007</c:v>
                </c:pt>
                <c:pt idx="1637">
                  <c:v>80.459999999999994</c:v>
                </c:pt>
                <c:pt idx="1638">
                  <c:v>80.97</c:v>
                </c:pt>
                <c:pt idx="1639">
                  <c:v>81.62</c:v>
                </c:pt>
                <c:pt idx="1640">
                  <c:v>82.02</c:v>
                </c:pt>
                <c:pt idx="1641">
                  <c:v>82.19</c:v>
                </c:pt>
                <c:pt idx="1642">
                  <c:v>82.17</c:v>
                </c:pt>
                <c:pt idx="1643">
                  <c:v>82.17</c:v>
                </c:pt>
                <c:pt idx="1644">
                  <c:v>82.91</c:v>
                </c:pt>
                <c:pt idx="1645">
                  <c:v>84.06</c:v>
                </c:pt>
                <c:pt idx="1646">
                  <c:v>84.5</c:v>
                </c:pt>
                <c:pt idx="1647">
                  <c:v>85.1</c:v>
                </c:pt>
                <c:pt idx="1648">
                  <c:v>85.5</c:v>
                </c:pt>
                <c:pt idx="1649">
                  <c:v>85.75</c:v>
                </c:pt>
                <c:pt idx="1650">
                  <c:v>86</c:v>
                </c:pt>
                <c:pt idx="1651">
                  <c:v>86.99</c:v>
                </c:pt>
                <c:pt idx="1652">
                  <c:v>87.26</c:v>
                </c:pt>
                <c:pt idx="1653">
                  <c:v>87.62</c:v>
                </c:pt>
                <c:pt idx="1654">
                  <c:v>87.83</c:v>
                </c:pt>
                <c:pt idx="1655">
                  <c:v>88.26</c:v>
                </c:pt>
                <c:pt idx="1656">
                  <c:v>88.56</c:v>
                </c:pt>
                <c:pt idx="1657">
                  <c:v>88.7</c:v>
                </c:pt>
                <c:pt idx="1658">
                  <c:v>88.86</c:v>
                </c:pt>
                <c:pt idx="1659">
                  <c:v>88.97</c:v>
                </c:pt>
                <c:pt idx="1660">
                  <c:v>88.87</c:v>
                </c:pt>
                <c:pt idx="1661">
                  <c:v>88.66</c:v>
                </c:pt>
                <c:pt idx="1662">
                  <c:v>88.45</c:v>
                </c:pt>
                <c:pt idx="1663">
                  <c:v>88.24</c:v>
                </c:pt>
                <c:pt idx="1664">
                  <c:v>87.95</c:v>
                </c:pt>
                <c:pt idx="1665">
                  <c:v>87.64</c:v>
                </c:pt>
                <c:pt idx="1666">
                  <c:v>87.33</c:v>
                </c:pt>
                <c:pt idx="1667">
                  <c:v>87.02</c:v>
                </c:pt>
                <c:pt idx="1668">
                  <c:v>86.69</c:v>
                </c:pt>
                <c:pt idx="1669">
                  <c:v>86.37</c:v>
                </c:pt>
                <c:pt idx="1670">
                  <c:v>86.12</c:v>
                </c:pt>
                <c:pt idx="1671">
                  <c:v>85.85</c:v>
                </c:pt>
                <c:pt idx="1672">
                  <c:v>85.62</c:v>
                </c:pt>
                <c:pt idx="1673">
                  <c:v>85.34</c:v>
                </c:pt>
                <c:pt idx="1674">
                  <c:v>84.97</c:v>
                </c:pt>
                <c:pt idx="1675">
                  <c:v>84.34</c:v>
                </c:pt>
                <c:pt idx="1676">
                  <c:v>83.62</c:v>
                </c:pt>
                <c:pt idx="1677">
                  <c:v>82.89</c:v>
                </c:pt>
                <c:pt idx="1678">
                  <c:v>82.3</c:v>
                </c:pt>
                <c:pt idx="1679">
                  <c:v>81.94</c:v>
                </c:pt>
                <c:pt idx="1680">
                  <c:v>81.67</c:v>
                </c:pt>
                <c:pt idx="1681">
                  <c:v>81.28</c:v>
                </c:pt>
                <c:pt idx="1682">
                  <c:v>80.77</c:v>
                </c:pt>
                <c:pt idx="1683">
                  <c:v>80.02</c:v>
                </c:pt>
                <c:pt idx="1684">
                  <c:v>78.989999999999995</c:v>
                </c:pt>
                <c:pt idx="1685">
                  <c:v>77.78</c:v>
                </c:pt>
                <c:pt idx="1686">
                  <c:v>76.569999999999993</c:v>
                </c:pt>
                <c:pt idx="1687">
                  <c:v>75.45</c:v>
                </c:pt>
                <c:pt idx="1688">
                  <c:v>74.349999999999994</c:v>
                </c:pt>
                <c:pt idx="1689">
                  <c:v>73.22</c:v>
                </c:pt>
                <c:pt idx="1690">
                  <c:v>71.95</c:v>
                </c:pt>
                <c:pt idx="1691">
                  <c:v>70.599999999999994</c:v>
                </c:pt>
                <c:pt idx="1692">
                  <c:v>69.34</c:v>
                </c:pt>
                <c:pt idx="1693">
                  <c:v>68.16</c:v>
                </c:pt>
                <c:pt idx="1694">
                  <c:v>66.95</c:v>
                </c:pt>
                <c:pt idx="1695">
                  <c:v>65.62</c:v>
                </c:pt>
                <c:pt idx="1696">
                  <c:v>64.150000000000006</c:v>
                </c:pt>
                <c:pt idx="1697">
                  <c:v>62.5</c:v>
                </c:pt>
                <c:pt idx="1698">
                  <c:v>61.1</c:v>
                </c:pt>
                <c:pt idx="1699">
                  <c:v>60</c:v>
                </c:pt>
                <c:pt idx="1700">
                  <c:v>59.22</c:v>
                </c:pt>
                <c:pt idx="1701">
                  <c:v>58.65</c:v>
                </c:pt>
                <c:pt idx="1702">
                  <c:v>57.97</c:v>
                </c:pt>
                <c:pt idx="1703">
                  <c:v>56.99</c:v>
                </c:pt>
                <c:pt idx="1704">
                  <c:v>55.56</c:v>
                </c:pt>
                <c:pt idx="1705">
                  <c:v>53.72</c:v>
                </c:pt>
                <c:pt idx="1706">
                  <c:v>51.65</c:v>
                </c:pt>
                <c:pt idx="1707">
                  <c:v>49.71</c:v>
                </c:pt>
                <c:pt idx="1708">
                  <c:v>48.08</c:v>
                </c:pt>
                <c:pt idx="1709">
                  <c:v>46.78</c:v>
                </c:pt>
                <c:pt idx="1710">
                  <c:v>45.81</c:v>
                </c:pt>
                <c:pt idx="1711">
                  <c:v>44.86</c:v>
                </c:pt>
                <c:pt idx="1712">
                  <c:v>43.72</c:v>
                </c:pt>
                <c:pt idx="1713">
                  <c:v>42.3</c:v>
                </c:pt>
                <c:pt idx="1714">
                  <c:v>40.619999999999997</c:v>
                </c:pt>
                <c:pt idx="1715">
                  <c:v>38.96</c:v>
                </c:pt>
                <c:pt idx="1716">
                  <c:v>37.67</c:v>
                </c:pt>
                <c:pt idx="1717">
                  <c:v>36.67</c:v>
                </c:pt>
                <c:pt idx="1718">
                  <c:v>35.9</c:v>
                </c:pt>
                <c:pt idx="1719">
                  <c:v>35.549999999999997</c:v>
                </c:pt>
                <c:pt idx="1720">
                  <c:v>35.17</c:v>
                </c:pt>
                <c:pt idx="1721">
                  <c:v>34.61</c:v>
                </c:pt>
                <c:pt idx="1722">
                  <c:v>33.799999999999997</c:v>
                </c:pt>
                <c:pt idx="1723">
                  <c:v>32.79</c:v>
                </c:pt>
                <c:pt idx="1724">
                  <c:v>31.52</c:v>
                </c:pt>
                <c:pt idx="1725">
                  <c:v>30.17</c:v>
                </c:pt>
                <c:pt idx="1726">
                  <c:v>28.84</c:v>
                </c:pt>
                <c:pt idx="1727">
                  <c:v>27.72</c:v>
                </c:pt>
                <c:pt idx="1728">
                  <c:v>26.88</c:v>
                </c:pt>
                <c:pt idx="1729">
                  <c:v>26.35</c:v>
                </c:pt>
                <c:pt idx="1730">
                  <c:v>26.07</c:v>
                </c:pt>
                <c:pt idx="1731">
                  <c:v>25.93</c:v>
                </c:pt>
                <c:pt idx="1732">
                  <c:v>25.76</c:v>
                </c:pt>
                <c:pt idx="1733">
                  <c:v>25.47</c:v>
                </c:pt>
                <c:pt idx="1734">
                  <c:v>25</c:v>
                </c:pt>
                <c:pt idx="1735">
                  <c:v>24.41</c:v>
                </c:pt>
                <c:pt idx="1736">
                  <c:v>23.83</c:v>
                </c:pt>
                <c:pt idx="1737">
                  <c:v>23.35</c:v>
                </c:pt>
                <c:pt idx="1738">
                  <c:v>22.92</c:v>
                </c:pt>
                <c:pt idx="1739">
                  <c:v>22.6</c:v>
                </c:pt>
                <c:pt idx="1740">
                  <c:v>22.28</c:v>
                </c:pt>
                <c:pt idx="1741">
                  <c:v>21.89</c:v>
                </c:pt>
                <c:pt idx="1742">
                  <c:v>21.36</c:v>
                </c:pt>
                <c:pt idx="1743">
                  <c:v>20.67</c:v>
                </c:pt>
                <c:pt idx="1744">
                  <c:v>19.84</c:v>
                </c:pt>
                <c:pt idx="1745">
                  <c:v>19.02</c:v>
                </c:pt>
                <c:pt idx="1746">
                  <c:v>18.239999999999998</c:v>
                </c:pt>
                <c:pt idx="1747">
                  <c:v>17.579999999999998</c:v>
                </c:pt>
                <c:pt idx="1748">
                  <c:v>16.97</c:v>
                </c:pt>
                <c:pt idx="1749">
                  <c:v>16.37</c:v>
                </c:pt>
                <c:pt idx="1750">
                  <c:v>15.74</c:v>
                </c:pt>
                <c:pt idx="1751">
                  <c:v>15.11</c:v>
                </c:pt>
                <c:pt idx="1752">
                  <c:v>14.53</c:v>
                </c:pt>
                <c:pt idx="1753">
                  <c:v>13.99</c:v>
                </c:pt>
                <c:pt idx="1754">
                  <c:v>13.47</c:v>
                </c:pt>
                <c:pt idx="1755">
                  <c:v>13.04</c:v>
                </c:pt>
                <c:pt idx="1756">
                  <c:v>12.77</c:v>
                </c:pt>
                <c:pt idx="1757">
                  <c:v>12.63</c:v>
                </c:pt>
                <c:pt idx="1758">
                  <c:v>12.65</c:v>
                </c:pt>
                <c:pt idx="1759">
                  <c:v>12.83</c:v>
                </c:pt>
                <c:pt idx="1760">
                  <c:v>13.24</c:v>
                </c:pt>
                <c:pt idx="1761">
                  <c:v>13.83</c:v>
                </c:pt>
                <c:pt idx="1762">
                  <c:v>14.62</c:v>
                </c:pt>
                <c:pt idx="1763">
                  <c:v>15.59</c:v>
                </c:pt>
                <c:pt idx="1764">
                  <c:v>16.68</c:v>
                </c:pt>
                <c:pt idx="1765">
                  <c:v>17.829999999999998</c:v>
                </c:pt>
                <c:pt idx="1766">
                  <c:v>18.93</c:v>
                </c:pt>
                <c:pt idx="1767">
                  <c:v>19.89</c:v>
                </c:pt>
                <c:pt idx="1768">
                  <c:v>20.62</c:v>
                </c:pt>
                <c:pt idx="1769">
                  <c:v>21.08</c:v>
                </c:pt>
                <c:pt idx="1770">
                  <c:v>21.24</c:v>
                </c:pt>
                <c:pt idx="1771">
                  <c:v>21.13</c:v>
                </c:pt>
                <c:pt idx="1772">
                  <c:v>20.85</c:v>
                </c:pt>
                <c:pt idx="1773">
                  <c:v>20.56</c:v>
                </c:pt>
                <c:pt idx="1774">
                  <c:v>20.34</c:v>
                </c:pt>
                <c:pt idx="1775">
                  <c:v>20.47</c:v>
                </c:pt>
                <c:pt idx="1776">
                  <c:v>21.05</c:v>
                </c:pt>
                <c:pt idx="1777">
                  <c:v>22.05</c:v>
                </c:pt>
                <c:pt idx="1778">
                  <c:v>23.32</c:v>
                </c:pt>
                <c:pt idx="1779">
                  <c:v>24.65</c:v>
                </c:pt>
                <c:pt idx="1780">
                  <c:v>25.87</c:v>
                </c:pt>
                <c:pt idx="1781">
                  <c:v>26.91</c:v>
                </c:pt>
                <c:pt idx="1782">
                  <c:v>27.78</c:v>
                </c:pt>
                <c:pt idx="1783">
                  <c:v>28.65</c:v>
                </c:pt>
                <c:pt idx="1784">
                  <c:v>29.56</c:v>
                </c:pt>
                <c:pt idx="1785">
                  <c:v>30.67</c:v>
                </c:pt>
                <c:pt idx="1786">
                  <c:v>31.9</c:v>
                </c:pt>
                <c:pt idx="1787">
                  <c:v>33.08</c:v>
                </c:pt>
                <c:pt idx="1788">
                  <c:v>33.979999999999997</c:v>
                </c:pt>
                <c:pt idx="1789">
                  <c:v>34.69</c:v>
                </c:pt>
                <c:pt idx="1790">
                  <c:v>35.39</c:v>
                </c:pt>
                <c:pt idx="1791">
                  <c:v>36.21</c:v>
                </c:pt>
                <c:pt idx="1792">
                  <c:v>37.35</c:v>
                </c:pt>
                <c:pt idx="1793">
                  <c:v>38.89</c:v>
                </c:pt>
                <c:pt idx="1794">
                  <c:v>40.81</c:v>
                </c:pt>
                <c:pt idx="1795">
                  <c:v>42.8</c:v>
                </c:pt>
                <c:pt idx="1796">
                  <c:v>44.8</c:v>
                </c:pt>
                <c:pt idx="1797">
                  <c:v>46.6</c:v>
                </c:pt>
                <c:pt idx="1798">
                  <c:v>48.09</c:v>
                </c:pt>
                <c:pt idx="1799">
                  <c:v>49.39</c:v>
                </c:pt>
                <c:pt idx="1800">
                  <c:v>50.65</c:v>
                </c:pt>
                <c:pt idx="1801">
                  <c:v>51.89</c:v>
                </c:pt>
                <c:pt idx="1802">
                  <c:v>53.09</c:v>
                </c:pt>
                <c:pt idx="1803">
                  <c:v>54.45</c:v>
                </c:pt>
                <c:pt idx="1804">
                  <c:v>55.87</c:v>
                </c:pt>
                <c:pt idx="1805">
                  <c:v>57.04</c:v>
                </c:pt>
                <c:pt idx="1806">
                  <c:v>57.88</c:v>
                </c:pt>
                <c:pt idx="1807">
                  <c:v>58.57</c:v>
                </c:pt>
                <c:pt idx="1808">
                  <c:v>59.56</c:v>
                </c:pt>
                <c:pt idx="1809">
                  <c:v>61.03</c:v>
                </c:pt>
                <c:pt idx="1810">
                  <c:v>62.66</c:v>
                </c:pt>
                <c:pt idx="1811">
                  <c:v>64.06</c:v>
                </c:pt>
                <c:pt idx="1812">
                  <c:v>65.08</c:v>
                </c:pt>
                <c:pt idx="1813">
                  <c:v>65.83</c:v>
                </c:pt>
                <c:pt idx="1814">
                  <c:v>66.739999999999995</c:v>
                </c:pt>
                <c:pt idx="1815">
                  <c:v>67.489999999999995</c:v>
                </c:pt>
                <c:pt idx="1816">
                  <c:v>68.709999999999994</c:v>
                </c:pt>
                <c:pt idx="1817">
                  <c:v>70.08</c:v>
                </c:pt>
                <c:pt idx="1818">
                  <c:v>71.59</c:v>
                </c:pt>
                <c:pt idx="1819">
                  <c:v>72.86</c:v>
                </c:pt>
                <c:pt idx="1820">
                  <c:v>73.760000000000005</c:v>
                </c:pt>
                <c:pt idx="1821">
                  <c:v>74.290000000000006</c:v>
                </c:pt>
                <c:pt idx="1822">
                  <c:v>74.67</c:v>
                </c:pt>
                <c:pt idx="1823">
                  <c:v>74.95</c:v>
                </c:pt>
                <c:pt idx="1824">
                  <c:v>75.3</c:v>
                </c:pt>
                <c:pt idx="1825">
                  <c:v>75.78</c:v>
                </c:pt>
                <c:pt idx="1826">
                  <c:v>76.34</c:v>
                </c:pt>
                <c:pt idx="1827">
                  <c:v>76.98</c:v>
                </c:pt>
                <c:pt idx="1828">
                  <c:v>77.569999999999993</c:v>
                </c:pt>
                <c:pt idx="1829">
                  <c:v>78.069999999999993</c:v>
                </c:pt>
                <c:pt idx="1830">
                  <c:v>78.510000000000005</c:v>
                </c:pt>
                <c:pt idx="1831">
                  <c:v>78.91</c:v>
                </c:pt>
                <c:pt idx="1832">
                  <c:v>79.27</c:v>
                </c:pt>
                <c:pt idx="1833">
                  <c:v>79.67</c:v>
                </c:pt>
                <c:pt idx="1834">
                  <c:v>80.13</c:v>
                </c:pt>
                <c:pt idx="1835">
                  <c:v>80.61</c:v>
                </c:pt>
                <c:pt idx="1836">
                  <c:v>81.3</c:v>
                </c:pt>
                <c:pt idx="1837">
                  <c:v>82.12</c:v>
                </c:pt>
                <c:pt idx="1838">
                  <c:v>82.92</c:v>
                </c:pt>
                <c:pt idx="1839">
                  <c:v>83.49</c:v>
                </c:pt>
                <c:pt idx="1840">
                  <c:v>84.09</c:v>
                </c:pt>
                <c:pt idx="1841">
                  <c:v>84.6</c:v>
                </c:pt>
                <c:pt idx="1842">
                  <c:v>84.76</c:v>
                </c:pt>
                <c:pt idx="1843">
                  <c:v>84.97</c:v>
                </c:pt>
                <c:pt idx="1844">
                  <c:v>84.88</c:v>
                </c:pt>
                <c:pt idx="1845">
                  <c:v>84.88</c:v>
                </c:pt>
                <c:pt idx="1846">
                  <c:v>84.78</c:v>
                </c:pt>
                <c:pt idx="1847">
                  <c:v>84.73</c:v>
                </c:pt>
                <c:pt idx="1848">
                  <c:v>84.57</c:v>
                </c:pt>
                <c:pt idx="1849">
                  <c:v>84.39</c:v>
                </c:pt>
                <c:pt idx="1850">
                  <c:v>84.13</c:v>
                </c:pt>
                <c:pt idx="1851">
                  <c:v>83.82</c:v>
                </c:pt>
                <c:pt idx="1852">
                  <c:v>83.54</c:v>
                </c:pt>
                <c:pt idx="1853">
                  <c:v>83.34</c:v>
                </c:pt>
                <c:pt idx="1854">
                  <c:v>83.15</c:v>
                </c:pt>
                <c:pt idx="1855">
                  <c:v>82.96</c:v>
                </c:pt>
                <c:pt idx="1856">
                  <c:v>82.73</c:v>
                </c:pt>
                <c:pt idx="1857">
                  <c:v>82.51</c:v>
                </c:pt>
                <c:pt idx="1858">
                  <c:v>82.23</c:v>
                </c:pt>
                <c:pt idx="1859">
                  <c:v>81.93</c:v>
                </c:pt>
                <c:pt idx="1860">
                  <c:v>81.62</c:v>
                </c:pt>
                <c:pt idx="1861">
                  <c:v>81.34</c:v>
                </c:pt>
                <c:pt idx="1862">
                  <c:v>81.069999999999993</c:v>
                </c:pt>
                <c:pt idx="1863">
                  <c:v>80.86</c:v>
                </c:pt>
                <c:pt idx="1864">
                  <c:v>80.64</c:v>
                </c:pt>
                <c:pt idx="1865">
                  <c:v>80.540000000000006</c:v>
                </c:pt>
                <c:pt idx="1866">
                  <c:v>80.42</c:v>
                </c:pt>
                <c:pt idx="1867">
                  <c:v>80.38</c:v>
                </c:pt>
                <c:pt idx="1868">
                  <c:v>80.260000000000005</c:v>
                </c:pt>
                <c:pt idx="1869">
                  <c:v>80.290000000000006</c:v>
                </c:pt>
                <c:pt idx="1870">
                  <c:v>80.239999999999995</c:v>
                </c:pt>
                <c:pt idx="1871">
                  <c:v>79.89</c:v>
                </c:pt>
                <c:pt idx="1872">
                  <c:v>79.319999999999993</c:v>
                </c:pt>
                <c:pt idx="1873">
                  <c:v>78.569999999999993</c:v>
                </c:pt>
                <c:pt idx="1874">
                  <c:v>77.599999999999994</c:v>
                </c:pt>
                <c:pt idx="1875">
                  <c:v>76.67</c:v>
                </c:pt>
                <c:pt idx="1876">
                  <c:v>75.84</c:v>
                </c:pt>
                <c:pt idx="1877">
                  <c:v>75.09</c:v>
                </c:pt>
                <c:pt idx="1878">
                  <c:v>74.44</c:v>
                </c:pt>
                <c:pt idx="1879">
                  <c:v>73.760000000000005</c:v>
                </c:pt>
                <c:pt idx="1880">
                  <c:v>72.97</c:v>
                </c:pt>
                <c:pt idx="1881">
                  <c:v>71.98</c:v>
                </c:pt>
                <c:pt idx="1882">
                  <c:v>70.84</c:v>
                </c:pt>
                <c:pt idx="1883">
                  <c:v>69.680000000000007</c:v>
                </c:pt>
                <c:pt idx="1884">
                  <c:v>68.53</c:v>
                </c:pt>
                <c:pt idx="1885">
                  <c:v>67.290000000000006</c:v>
                </c:pt>
                <c:pt idx="1886">
                  <c:v>65.97</c:v>
                </c:pt>
                <c:pt idx="1887">
                  <c:v>64.459999999999994</c:v>
                </c:pt>
                <c:pt idx="1888">
                  <c:v>62.71</c:v>
                </c:pt>
                <c:pt idx="1889">
                  <c:v>60.87</c:v>
                </c:pt>
                <c:pt idx="1890">
                  <c:v>59.05</c:v>
                </c:pt>
                <c:pt idx="1891">
                  <c:v>57.58</c:v>
                </c:pt>
                <c:pt idx="1892">
                  <c:v>56.4</c:v>
                </c:pt>
                <c:pt idx="1893">
                  <c:v>55.36</c:v>
                </c:pt>
                <c:pt idx="1894">
                  <c:v>54.35</c:v>
                </c:pt>
                <c:pt idx="1895">
                  <c:v>53.08</c:v>
                </c:pt>
                <c:pt idx="1896">
                  <c:v>51.42</c:v>
                </c:pt>
                <c:pt idx="1897">
                  <c:v>49.28</c:v>
                </c:pt>
                <c:pt idx="1898">
                  <c:v>47.12</c:v>
                </c:pt>
                <c:pt idx="1899">
                  <c:v>45.22</c:v>
                </c:pt>
                <c:pt idx="1900">
                  <c:v>43.83</c:v>
                </c:pt>
                <c:pt idx="1901">
                  <c:v>42.74</c:v>
                </c:pt>
                <c:pt idx="1902">
                  <c:v>41.67</c:v>
                </c:pt>
                <c:pt idx="1903">
                  <c:v>40.54</c:v>
                </c:pt>
                <c:pt idx="1904">
                  <c:v>39.31</c:v>
                </c:pt>
                <c:pt idx="1905">
                  <c:v>37.869999999999997</c:v>
                </c:pt>
                <c:pt idx="1906">
                  <c:v>36.15</c:v>
                </c:pt>
                <c:pt idx="1907">
                  <c:v>34.39</c:v>
                </c:pt>
                <c:pt idx="1908">
                  <c:v>32.9</c:v>
                </c:pt>
                <c:pt idx="1909">
                  <c:v>31.78</c:v>
                </c:pt>
                <c:pt idx="1910">
                  <c:v>30.99</c:v>
                </c:pt>
                <c:pt idx="1911">
                  <c:v>30.37</c:v>
                </c:pt>
                <c:pt idx="1912">
                  <c:v>29.72</c:v>
                </c:pt>
                <c:pt idx="1913">
                  <c:v>28.99</c:v>
                </c:pt>
                <c:pt idx="1914">
                  <c:v>28.07</c:v>
                </c:pt>
                <c:pt idx="1915">
                  <c:v>26.91</c:v>
                </c:pt>
                <c:pt idx="1916">
                  <c:v>25.65</c:v>
                </c:pt>
                <c:pt idx="1917">
                  <c:v>24.42</c:v>
                </c:pt>
                <c:pt idx="1918">
                  <c:v>23.42</c:v>
                </c:pt>
                <c:pt idx="1919">
                  <c:v>22.59</c:v>
                </c:pt>
                <c:pt idx="1920">
                  <c:v>21.93</c:v>
                </c:pt>
                <c:pt idx="1921">
                  <c:v>21.23</c:v>
                </c:pt>
                <c:pt idx="1922">
                  <c:v>20.49</c:v>
                </c:pt>
                <c:pt idx="1923">
                  <c:v>19.72</c:v>
                </c:pt>
                <c:pt idx="1924">
                  <c:v>18.89</c:v>
                </c:pt>
                <c:pt idx="1925">
                  <c:v>18.05</c:v>
                </c:pt>
                <c:pt idx="1926">
                  <c:v>17.25</c:v>
                </c:pt>
                <c:pt idx="1927">
                  <c:v>16.55</c:v>
                </c:pt>
                <c:pt idx="1928">
                  <c:v>15.99</c:v>
                </c:pt>
                <c:pt idx="1929">
                  <c:v>15.57</c:v>
                </c:pt>
                <c:pt idx="1930">
                  <c:v>15.15</c:v>
                </c:pt>
                <c:pt idx="1931">
                  <c:v>14.57</c:v>
                </c:pt>
                <c:pt idx="1932">
                  <c:v>13.92</c:v>
                </c:pt>
                <c:pt idx="1933">
                  <c:v>13.16</c:v>
                </c:pt>
                <c:pt idx="1934">
                  <c:v>12.39</c:v>
                </c:pt>
                <c:pt idx="1935">
                  <c:v>11.72</c:v>
                </c:pt>
                <c:pt idx="1936">
                  <c:v>11.21</c:v>
                </c:pt>
                <c:pt idx="1937">
                  <c:v>11.05</c:v>
                </c:pt>
                <c:pt idx="1938">
                  <c:v>11.15</c:v>
                </c:pt>
                <c:pt idx="1939">
                  <c:v>11.41</c:v>
                </c:pt>
                <c:pt idx="1940">
                  <c:v>11.43</c:v>
                </c:pt>
                <c:pt idx="1941">
                  <c:v>11.27</c:v>
                </c:pt>
                <c:pt idx="1942">
                  <c:v>11.01</c:v>
                </c:pt>
                <c:pt idx="1943">
                  <c:v>10.85</c:v>
                </c:pt>
                <c:pt idx="1944">
                  <c:v>10.87</c:v>
                </c:pt>
                <c:pt idx="1945">
                  <c:v>11.12</c:v>
                </c:pt>
                <c:pt idx="1946">
                  <c:v>11.52</c:v>
                </c:pt>
                <c:pt idx="1947">
                  <c:v>12.02</c:v>
                </c:pt>
                <c:pt idx="1948">
                  <c:v>12.54</c:v>
                </c:pt>
                <c:pt idx="1949">
                  <c:v>13.05</c:v>
                </c:pt>
                <c:pt idx="1950">
                  <c:v>13.54</c:v>
                </c:pt>
                <c:pt idx="1951">
                  <c:v>14.03</c:v>
                </c:pt>
                <c:pt idx="1952">
                  <c:v>14.6</c:v>
                </c:pt>
                <c:pt idx="1953">
                  <c:v>15.23</c:v>
                </c:pt>
                <c:pt idx="1954">
                  <c:v>15.9</c:v>
                </c:pt>
                <c:pt idx="1955">
                  <c:v>16.55</c:v>
                </c:pt>
                <c:pt idx="1956">
                  <c:v>17.18</c:v>
                </c:pt>
                <c:pt idx="1957">
                  <c:v>17.78</c:v>
                </c:pt>
                <c:pt idx="1958">
                  <c:v>18.37</c:v>
                </c:pt>
                <c:pt idx="1959">
                  <c:v>18.91</c:v>
                </c:pt>
                <c:pt idx="1960">
                  <c:v>19.329999999999998</c:v>
                </c:pt>
                <c:pt idx="1961">
                  <c:v>19.7</c:v>
                </c:pt>
                <c:pt idx="1962">
                  <c:v>19.989999999999998</c:v>
                </c:pt>
                <c:pt idx="1963">
                  <c:v>20.260000000000002</c:v>
                </c:pt>
                <c:pt idx="1964">
                  <c:v>20.58</c:v>
                </c:pt>
                <c:pt idx="1965">
                  <c:v>20.95</c:v>
                </c:pt>
                <c:pt idx="1966">
                  <c:v>21.44</c:v>
                </c:pt>
                <c:pt idx="1967">
                  <c:v>22.05</c:v>
                </c:pt>
                <c:pt idx="1968">
                  <c:v>22.79</c:v>
                </c:pt>
                <c:pt idx="1969">
                  <c:v>23.63</c:v>
                </c:pt>
                <c:pt idx="1970">
                  <c:v>24.51</c:v>
                </c:pt>
                <c:pt idx="1971">
                  <c:v>25.37</c:v>
                </c:pt>
                <c:pt idx="1972">
                  <c:v>26.18</c:v>
                </c:pt>
                <c:pt idx="1973">
                  <c:v>26.95</c:v>
                </c:pt>
                <c:pt idx="1974">
                  <c:v>27.75</c:v>
                </c:pt>
                <c:pt idx="1975">
                  <c:v>28.7</c:v>
                </c:pt>
                <c:pt idx="1976">
                  <c:v>29.86</c:v>
                </c:pt>
                <c:pt idx="1977">
                  <c:v>31.27</c:v>
                </c:pt>
                <c:pt idx="1978">
                  <c:v>32.85</c:v>
                </c:pt>
                <c:pt idx="1979">
                  <c:v>34.46</c:v>
                </c:pt>
                <c:pt idx="1980">
                  <c:v>35.92</c:v>
                </c:pt>
                <c:pt idx="1981">
                  <c:v>37.24</c:v>
                </c:pt>
                <c:pt idx="1982">
                  <c:v>38.39</c:v>
                </c:pt>
                <c:pt idx="1983">
                  <c:v>39.42</c:v>
                </c:pt>
                <c:pt idx="1984">
                  <c:v>40.380000000000003</c:v>
                </c:pt>
                <c:pt idx="1985">
                  <c:v>41.32</c:v>
                </c:pt>
                <c:pt idx="1986">
                  <c:v>42.25</c:v>
                </c:pt>
                <c:pt idx="1987">
                  <c:v>43.22</c:v>
                </c:pt>
                <c:pt idx="1988">
                  <c:v>44.22</c:v>
                </c:pt>
                <c:pt idx="1989">
                  <c:v>45.37</c:v>
                </c:pt>
                <c:pt idx="1990">
                  <c:v>46.68</c:v>
                </c:pt>
                <c:pt idx="1991">
                  <c:v>48.17</c:v>
                </c:pt>
                <c:pt idx="1992">
                  <c:v>49.79</c:v>
                </c:pt>
                <c:pt idx="1993">
                  <c:v>51.36</c:v>
                </c:pt>
                <c:pt idx="1994">
                  <c:v>52.79</c:v>
                </c:pt>
                <c:pt idx="1995">
                  <c:v>54.04</c:v>
                </c:pt>
                <c:pt idx="1996">
                  <c:v>55.13</c:v>
                </c:pt>
                <c:pt idx="1997">
                  <c:v>56.28</c:v>
                </c:pt>
                <c:pt idx="1998">
                  <c:v>57.52</c:v>
                </c:pt>
                <c:pt idx="1999">
                  <c:v>58.92</c:v>
                </c:pt>
                <c:pt idx="2000">
                  <c:v>60.4</c:v>
                </c:pt>
                <c:pt idx="2001">
                  <c:v>61.82</c:v>
                </c:pt>
                <c:pt idx="2002">
                  <c:v>63.11</c:v>
                </c:pt>
                <c:pt idx="2003">
                  <c:v>64.2</c:v>
                </c:pt>
                <c:pt idx="2004">
                  <c:v>65.13</c:v>
                </c:pt>
                <c:pt idx="2005">
                  <c:v>66.099999999999994</c:v>
                </c:pt>
                <c:pt idx="2006">
                  <c:v>67.08</c:v>
                </c:pt>
                <c:pt idx="2007">
                  <c:v>67.97</c:v>
                </c:pt>
                <c:pt idx="2008">
                  <c:v>68.569999999999993</c:v>
                </c:pt>
                <c:pt idx="2009">
                  <c:v>68.900000000000006</c:v>
                </c:pt>
                <c:pt idx="2010">
                  <c:v>69.099999999999994</c:v>
                </c:pt>
                <c:pt idx="2011">
                  <c:v>69.3</c:v>
                </c:pt>
                <c:pt idx="2012">
                  <c:v>69.38</c:v>
                </c:pt>
                <c:pt idx="2013">
                  <c:v>69.92</c:v>
                </c:pt>
                <c:pt idx="2014">
                  <c:v>70.73</c:v>
                </c:pt>
                <c:pt idx="2015">
                  <c:v>71.89</c:v>
                </c:pt>
                <c:pt idx="2016">
                  <c:v>73.12</c:v>
                </c:pt>
                <c:pt idx="2017">
                  <c:v>74.319999999999993</c:v>
                </c:pt>
                <c:pt idx="2018">
                  <c:v>75.37</c:v>
                </c:pt>
                <c:pt idx="2019">
                  <c:v>76.08</c:v>
                </c:pt>
                <c:pt idx="2020">
                  <c:v>76.59</c:v>
                </c:pt>
                <c:pt idx="2021">
                  <c:v>77.069999999999993</c:v>
                </c:pt>
                <c:pt idx="2022">
                  <c:v>77.72</c:v>
                </c:pt>
                <c:pt idx="2023">
                  <c:v>78.64</c:v>
                </c:pt>
                <c:pt idx="2024">
                  <c:v>79.760000000000005</c:v>
                </c:pt>
                <c:pt idx="2025">
                  <c:v>81.099999999999994</c:v>
                </c:pt>
                <c:pt idx="2026">
                  <c:v>82.46</c:v>
                </c:pt>
                <c:pt idx="2027">
                  <c:v>83.66</c:v>
                </c:pt>
                <c:pt idx="2028">
                  <c:v>84.65</c:v>
                </c:pt>
                <c:pt idx="2029">
                  <c:v>85.38</c:v>
                </c:pt>
                <c:pt idx="2030">
                  <c:v>85.9</c:v>
                </c:pt>
                <c:pt idx="2031">
                  <c:v>86.29</c:v>
                </c:pt>
                <c:pt idx="2032">
                  <c:v>86.62</c:v>
                </c:pt>
                <c:pt idx="2033">
                  <c:v>86.97</c:v>
                </c:pt>
                <c:pt idx="2034">
                  <c:v>87.28</c:v>
                </c:pt>
                <c:pt idx="2035">
                  <c:v>87.53</c:v>
                </c:pt>
                <c:pt idx="2036">
                  <c:v>87.87</c:v>
                </c:pt>
                <c:pt idx="2037">
                  <c:v>88.09</c:v>
                </c:pt>
                <c:pt idx="2038">
                  <c:v>88.35</c:v>
                </c:pt>
                <c:pt idx="2039">
                  <c:v>88.39</c:v>
                </c:pt>
                <c:pt idx="2040">
                  <c:v>88.49</c:v>
                </c:pt>
                <c:pt idx="2041">
                  <c:v>88.47</c:v>
                </c:pt>
                <c:pt idx="2042">
                  <c:v>88.47</c:v>
                </c:pt>
                <c:pt idx="2043">
                  <c:v>88.37</c:v>
                </c:pt>
                <c:pt idx="2044">
                  <c:v>88.27</c:v>
                </c:pt>
                <c:pt idx="2045">
                  <c:v>88.02</c:v>
                </c:pt>
                <c:pt idx="2046">
                  <c:v>87.65</c:v>
                </c:pt>
                <c:pt idx="2047">
                  <c:v>87.3</c:v>
                </c:pt>
                <c:pt idx="2048">
                  <c:v>86.87</c:v>
                </c:pt>
                <c:pt idx="2049">
                  <c:v>86.48</c:v>
                </c:pt>
                <c:pt idx="2050">
                  <c:v>86.16</c:v>
                </c:pt>
                <c:pt idx="2051">
                  <c:v>85.91</c:v>
                </c:pt>
                <c:pt idx="2052">
                  <c:v>85.73</c:v>
                </c:pt>
                <c:pt idx="2053">
                  <c:v>85.58</c:v>
                </c:pt>
                <c:pt idx="2054">
                  <c:v>85.43</c:v>
                </c:pt>
                <c:pt idx="2055">
                  <c:v>85.31</c:v>
                </c:pt>
                <c:pt idx="2056">
                  <c:v>85.19</c:v>
                </c:pt>
                <c:pt idx="2057">
                  <c:v>85.07</c:v>
                </c:pt>
                <c:pt idx="2058">
                  <c:v>84.86</c:v>
                </c:pt>
                <c:pt idx="2059">
                  <c:v>84.62</c:v>
                </c:pt>
                <c:pt idx="2060">
                  <c:v>84.27</c:v>
                </c:pt>
                <c:pt idx="2061">
                  <c:v>83.72</c:v>
                </c:pt>
                <c:pt idx="2062">
                  <c:v>83.18</c:v>
                </c:pt>
                <c:pt idx="2063">
                  <c:v>82.62</c:v>
                </c:pt>
                <c:pt idx="2064">
                  <c:v>82.01</c:v>
                </c:pt>
                <c:pt idx="2065">
                  <c:v>81.5</c:v>
                </c:pt>
                <c:pt idx="2066">
                  <c:v>81.08</c:v>
                </c:pt>
                <c:pt idx="2067">
                  <c:v>80.650000000000006</c:v>
                </c:pt>
                <c:pt idx="2068">
                  <c:v>80.209999999999994</c:v>
                </c:pt>
                <c:pt idx="2069">
                  <c:v>79.709999999999994</c:v>
                </c:pt>
                <c:pt idx="2070">
                  <c:v>79.06</c:v>
                </c:pt>
                <c:pt idx="2071">
                  <c:v>78.3</c:v>
                </c:pt>
                <c:pt idx="2072">
                  <c:v>77.430000000000007</c:v>
                </c:pt>
                <c:pt idx="2073">
                  <c:v>76.48</c:v>
                </c:pt>
                <c:pt idx="2074">
                  <c:v>75.44</c:v>
                </c:pt>
                <c:pt idx="2075">
                  <c:v>74.31</c:v>
                </c:pt>
                <c:pt idx="2076">
                  <c:v>73.209999999999994</c:v>
                </c:pt>
                <c:pt idx="2077">
                  <c:v>72.14</c:v>
                </c:pt>
                <c:pt idx="2078">
                  <c:v>71.16</c:v>
                </c:pt>
                <c:pt idx="2079">
                  <c:v>70.25</c:v>
                </c:pt>
                <c:pt idx="2080">
                  <c:v>69.430000000000007</c:v>
                </c:pt>
                <c:pt idx="2081">
                  <c:v>68.650000000000006</c:v>
                </c:pt>
                <c:pt idx="2082">
                  <c:v>67.89</c:v>
                </c:pt>
                <c:pt idx="2083">
                  <c:v>67.040000000000006</c:v>
                </c:pt>
                <c:pt idx="2084">
                  <c:v>66.08</c:v>
                </c:pt>
                <c:pt idx="2085">
                  <c:v>65.040000000000006</c:v>
                </c:pt>
                <c:pt idx="2086">
                  <c:v>63.87</c:v>
                </c:pt>
                <c:pt idx="2087">
                  <c:v>62.7</c:v>
                </c:pt>
                <c:pt idx="2088">
                  <c:v>61.58</c:v>
                </c:pt>
                <c:pt idx="2089">
                  <c:v>60.41</c:v>
                </c:pt>
                <c:pt idx="2090">
                  <c:v>59.17</c:v>
                </c:pt>
                <c:pt idx="2091">
                  <c:v>57.96</c:v>
                </c:pt>
                <c:pt idx="2092">
                  <c:v>56.76</c:v>
                </c:pt>
                <c:pt idx="2093">
                  <c:v>55.52</c:v>
                </c:pt>
                <c:pt idx="2094">
                  <c:v>54.16</c:v>
                </c:pt>
                <c:pt idx="2095">
                  <c:v>52.72</c:v>
                </c:pt>
                <c:pt idx="2096">
                  <c:v>51.2</c:v>
                </c:pt>
                <c:pt idx="2097">
                  <c:v>49.72</c:v>
                </c:pt>
                <c:pt idx="2098">
                  <c:v>48.37</c:v>
                </c:pt>
                <c:pt idx="2099">
                  <c:v>47.18</c:v>
                </c:pt>
                <c:pt idx="2100">
                  <c:v>46.19</c:v>
                </c:pt>
                <c:pt idx="2101">
                  <c:v>45.36</c:v>
                </c:pt>
                <c:pt idx="2102">
                  <c:v>44.42</c:v>
                </c:pt>
                <c:pt idx="2103">
                  <c:v>43.36</c:v>
                </c:pt>
                <c:pt idx="2104">
                  <c:v>42.12</c:v>
                </c:pt>
                <c:pt idx="2105">
                  <c:v>40.92</c:v>
                </c:pt>
                <c:pt idx="2106">
                  <c:v>39.86</c:v>
                </c:pt>
                <c:pt idx="2107">
                  <c:v>38.880000000000003</c:v>
                </c:pt>
                <c:pt idx="2108">
                  <c:v>37.880000000000003</c:v>
                </c:pt>
                <c:pt idx="2109">
                  <c:v>36.94</c:v>
                </c:pt>
                <c:pt idx="2110">
                  <c:v>36.06</c:v>
                </c:pt>
                <c:pt idx="2111">
                  <c:v>35.18</c:v>
                </c:pt>
                <c:pt idx="2112">
                  <c:v>34.299999999999997</c:v>
                </c:pt>
                <c:pt idx="2113">
                  <c:v>33.409999999999997</c:v>
                </c:pt>
                <c:pt idx="2114">
                  <c:v>32.49</c:v>
                </c:pt>
                <c:pt idx="2115">
                  <c:v>31.57</c:v>
                </c:pt>
                <c:pt idx="2116">
                  <c:v>30.69</c:v>
                </c:pt>
                <c:pt idx="2117">
                  <c:v>29.87</c:v>
                </c:pt>
                <c:pt idx="2118">
                  <c:v>29.06</c:v>
                </c:pt>
                <c:pt idx="2119">
                  <c:v>28.3</c:v>
                </c:pt>
                <c:pt idx="2120">
                  <c:v>27.57</c:v>
                </c:pt>
                <c:pt idx="2121">
                  <c:v>26.91</c:v>
                </c:pt>
                <c:pt idx="2122">
                  <c:v>26.23</c:v>
                </c:pt>
                <c:pt idx="2123">
                  <c:v>25.54</c:v>
                </c:pt>
                <c:pt idx="2124">
                  <c:v>24.84</c:v>
                </c:pt>
                <c:pt idx="2125">
                  <c:v>24.18</c:v>
                </c:pt>
                <c:pt idx="2126">
                  <c:v>23.51</c:v>
                </c:pt>
                <c:pt idx="2127">
                  <c:v>22.84</c:v>
                </c:pt>
                <c:pt idx="2128">
                  <c:v>22.21</c:v>
                </c:pt>
                <c:pt idx="2129">
                  <c:v>21.7</c:v>
                </c:pt>
                <c:pt idx="2130">
                  <c:v>21.37</c:v>
                </c:pt>
                <c:pt idx="2131">
                  <c:v>21.2</c:v>
                </c:pt>
                <c:pt idx="2132">
                  <c:v>21.11</c:v>
                </c:pt>
                <c:pt idx="2133">
                  <c:v>20.99</c:v>
                </c:pt>
                <c:pt idx="2134">
                  <c:v>20.78</c:v>
                </c:pt>
                <c:pt idx="2135">
                  <c:v>20.43</c:v>
                </c:pt>
                <c:pt idx="2136">
                  <c:v>20.079999999999998</c:v>
                </c:pt>
                <c:pt idx="2137">
                  <c:v>19.86</c:v>
                </c:pt>
                <c:pt idx="2138">
                  <c:v>19.850000000000001</c:v>
                </c:pt>
                <c:pt idx="2139">
                  <c:v>19.98</c:v>
                </c:pt>
                <c:pt idx="2140">
                  <c:v>20.170000000000002</c:v>
                </c:pt>
                <c:pt idx="2141">
                  <c:v>20.38</c:v>
                </c:pt>
                <c:pt idx="2142">
                  <c:v>20.61</c:v>
                </c:pt>
                <c:pt idx="2143">
                  <c:v>20.87</c:v>
                </c:pt>
                <c:pt idx="2144">
                  <c:v>21.19</c:v>
                </c:pt>
                <c:pt idx="2145">
                  <c:v>21.62</c:v>
                </c:pt>
                <c:pt idx="2146">
                  <c:v>22.21</c:v>
                </c:pt>
                <c:pt idx="2147">
                  <c:v>22.87</c:v>
                </c:pt>
                <c:pt idx="2148">
                  <c:v>23.55</c:v>
                </c:pt>
                <c:pt idx="2149">
                  <c:v>24.18</c:v>
                </c:pt>
                <c:pt idx="2150">
                  <c:v>24.74</c:v>
                </c:pt>
                <c:pt idx="2151">
                  <c:v>25.19</c:v>
                </c:pt>
                <c:pt idx="2152">
                  <c:v>25.6</c:v>
                </c:pt>
                <c:pt idx="2153">
                  <c:v>25.95</c:v>
                </c:pt>
                <c:pt idx="2154">
                  <c:v>26.21</c:v>
                </c:pt>
                <c:pt idx="2155">
                  <c:v>26.44</c:v>
                </c:pt>
                <c:pt idx="2156">
                  <c:v>26.66</c:v>
                </c:pt>
                <c:pt idx="2157">
                  <c:v>26.9</c:v>
                </c:pt>
                <c:pt idx="2158">
                  <c:v>27.12</c:v>
                </c:pt>
                <c:pt idx="2159">
                  <c:v>27.36</c:v>
                </c:pt>
                <c:pt idx="2160">
                  <c:v>27.54</c:v>
                </c:pt>
                <c:pt idx="2161">
                  <c:v>27.62</c:v>
                </c:pt>
                <c:pt idx="2162">
                  <c:v>27.64</c:v>
                </c:pt>
                <c:pt idx="2163">
                  <c:v>27.76</c:v>
                </c:pt>
                <c:pt idx="2164">
                  <c:v>28.15</c:v>
                </c:pt>
                <c:pt idx="2165">
                  <c:v>28.84</c:v>
                </c:pt>
                <c:pt idx="2166">
                  <c:v>29.84</c:v>
                </c:pt>
                <c:pt idx="2167">
                  <c:v>31</c:v>
                </c:pt>
                <c:pt idx="2168">
                  <c:v>32.22</c:v>
                </c:pt>
                <c:pt idx="2169">
                  <c:v>33.39</c:v>
                </c:pt>
                <c:pt idx="2170">
                  <c:v>34.42</c:v>
                </c:pt>
                <c:pt idx="2171">
                  <c:v>35.270000000000003</c:v>
                </c:pt>
                <c:pt idx="2172">
                  <c:v>35.869999999999997</c:v>
                </c:pt>
                <c:pt idx="2173">
                  <c:v>36.35</c:v>
                </c:pt>
                <c:pt idx="2174">
                  <c:v>36.81</c:v>
                </c:pt>
                <c:pt idx="2175">
                  <c:v>37.42</c:v>
                </c:pt>
                <c:pt idx="2176">
                  <c:v>38.21</c:v>
                </c:pt>
                <c:pt idx="2177">
                  <c:v>39.200000000000003</c:v>
                </c:pt>
                <c:pt idx="2178">
                  <c:v>40.340000000000003</c:v>
                </c:pt>
                <c:pt idx="2179">
                  <c:v>41.62</c:v>
                </c:pt>
                <c:pt idx="2180">
                  <c:v>42.97</c:v>
                </c:pt>
                <c:pt idx="2181">
                  <c:v>44.39</c:v>
                </c:pt>
                <c:pt idx="2182">
                  <c:v>46</c:v>
                </c:pt>
                <c:pt idx="2183">
                  <c:v>47.77</c:v>
                </c:pt>
                <c:pt idx="2184">
                  <c:v>49.6</c:v>
                </c:pt>
                <c:pt idx="2185">
                  <c:v>51.37</c:v>
                </c:pt>
                <c:pt idx="2186">
                  <c:v>53.13</c:v>
                </c:pt>
                <c:pt idx="2187">
                  <c:v>54.89</c:v>
                </c:pt>
                <c:pt idx="2188">
                  <c:v>56.63</c:v>
                </c:pt>
                <c:pt idx="2189">
                  <c:v>58.3</c:v>
                </c:pt>
                <c:pt idx="2190">
                  <c:v>59.77</c:v>
                </c:pt>
                <c:pt idx="2191">
                  <c:v>61</c:v>
                </c:pt>
                <c:pt idx="2192">
                  <c:v>61.85</c:v>
                </c:pt>
                <c:pt idx="2193">
                  <c:v>62.47</c:v>
                </c:pt>
                <c:pt idx="2194">
                  <c:v>63.03</c:v>
                </c:pt>
                <c:pt idx="2195">
                  <c:v>63.83</c:v>
                </c:pt>
                <c:pt idx="2196">
                  <c:v>64.88</c:v>
                </c:pt>
                <c:pt idx="2197">
                  <c:v>66.16</c:v>
                </c:pt>
                <c:pt idx="2198">
                  <c:v>67.510000000000005</c:v>
                </c:pt>
                <c:pt idx="2199">
                  <c:v>68.7</c:v>
                </c:pt>
                <c:pt idx="2200">
                  <c:v>69.540000000000006</c:v>
                </c:pt>
                <c:pt idx="2201">
                  <c:v>70.2</c:v>
                </c:pt>
                <c:pt idx="2202">
                  <c:v>70.739999999999995</c:v>
                </c:pt>
                <c:pt idx="2203">
                  <c:v>71.3</c:v>
                </c:pt>
                <c:pt idx="2204">
                  <c:v>71.91</c:v>
                </c:pt>
                <c:pt idx="2205">
                  <c:v>72.95</c:v>
                </c:pt>
                <c:pt idx="2206">
                  <c:v>74.2</c:v>
                </c:pt>
                <c:pt idx="2207">
                  <c:v>75.510000000000005</c:v>
                </c:pt>
                <c:pt idx="2208">
                  <c:v>76.849999999999994</c:v>
                </c:pt>
                <c:pt idx="2209">
                  <c:v>78.010000000000005</c:v>
                </c:pt>
                <c:pt idx="2210">
                  <c:v>79.010000000000005</c:v>
                </c:pt>
                <c:pt idx="2211">
                  <c:v>79.97</c:v>
                </c:pt>
                <c:pt idx="2212">
                  <c:v>80.260000000000005</c:v>
                </c:pt>
                <c:pt idx="2213">
                  <c:v>79.92</c:v>
                </c:pt>
                <c:pt idx="2214">
                  <c:v>79.61</c:v>
                </c:pt>
                <c:pt idx="2215">
                  <c:v>79.52</c:v>
                </c:pt>
                <c:pt idx="2216">
                  <c:v>79.53</c:v>
                </c:pt>
                <c:pt idx="2217">
                  <c:v>79.650000000000006</c:v>
                </c:pt>
                <c:pt idx="2218">
                  <c:v>79.78</c:v>
                </c:pt>
                <c:pt idx="2219">
                  <c:v>79.900000000000006</c:v>
                </c:pt>
                <c:pt idx="2220">
                  <c:v>80.099999999999994</c:v>
                </c:pt>
                <c:pt idx="2221">
                  <c:v>80.31</c:v>
                </c:pt>
                <c:pt idx="2222">
                  <c:v>80.599999999999994</c:v>
                </c:pt>
                <c:pt idx="2223">
                  <c:v>80.81</c:v>
                </c:pt>
                <c:pt idx="2224">
                  <c:v>81.02</c:v>
                </c:pt>
                <c:pt idx="2225">
                  <c:v>81.239999999999995</c:v>
                </c:pt>
                <c:pt idx="2226">
                  <c:v>81.5</c:v>
                </c:pt>
                <c:pt idx="2227">
                  <c:v>81.98</c:v>
                </c:pt>
                <c:pt idx="2228">
                  <c:v>82.63</c:v>
                </c:pt>
                <c:pt idx="2229">
                  <c:v>83.42</c:v>
                </c:pt>
                <c:pt idx="2230">
                  <c:v>84.23</c:v>
                </c:pt>
                <c:pt idx="2231">
                  <c:v>84.94</c:v>
                </c:pt>
                <c:pt idx="2232">
                  <c:v>85.37</c:v>
                </c:pt>
                <c:pt idx="2233">
                  <c:v>85.78</c:v>
                </c:pt>
                <c:pt idx="2234">
                  <c:v>86.39</c:v>
                </c:pt>
                <c:pt idx="2235">
                  <c:v>86.94</c:v>
                </c:pt>
                <c:pt idx="2236">
                  <c:v>87.24</c:v>
                </c:pt>
                <c:pt idx="2237">
                  <c:v>87.62</c:v>
                </c:pt>
                <c:pt idx="2238">
                  <c:v>87.84</c:v>
                </c:pt>
                <c:pt idx="2239">
                  <c:v>88.06</c:v>
                </c:pt>
                <c:pt idx="2240">
                  <c:v>88.19</c:v>
                </c:pt>
                <c:pt idx="2241">
                  <c:v>88.17</c:v>
                </c:pt>
                <c:pt idx="2242">
                  <c:v>88.07</c:v>
                </c:pt>
                <c:pt idx="2243">
                  <c:v>87.72</c:v>
                </c:pt>
                <c:pt idx="2244">
                  <c:v>87.29</c:v>
                </c:pt>
                <c:pt idx="2245">
                  <c:v>86.91</c:v>
                </c:pt>
                <c:pt idx="2246">
                  <c:v>86.65</c:v>
                </c:pt>
                <c:pt idx="2247">
                  <c:v>86.49</c:v>
                </c:pt>
                <c:pt idx="2248">
                  <c:v>86.46</c:v>
                </c:pt>
                <c:pt idx="2249">
                  <c:v>86.58</c:v>
                </c:pt>
                <c:pt idx="2250">
                  <c:v>86.81</c:v>
                </c:pt>
                <c:pt idx="2251">
                  <c:v>86.98</c:v>
                </c:pt>
                <c:pt idx="2252">
                  <c:v>87.07</c:v>
                </c:pt>
                <c:pt idx="2253">
                  <c:v>87.09</c:v>
                </c:pt>
                <c:pt idx="2254">
                  <c:v>86.89</c:v>
                </c:pt>
                <c:pt idx="2255">
                  <c:v>86.64</c:v>
                </c:pt>
                <c:pt idx="2256">
                  <c:v>86.34</c:v>
                </c:pt>
                <c:pt idx="2257">
                  <c:v>86.02</c:v>
                </c:pt>
                <c:pt idx="2258">
                  <c:v>85.59</c:v>
                </c:pt>
                <c:pt idx="2259">
                  <c:v>85.19</c:v>
                </c:pt>
                <c:pt idx="2260">
                  <c:v>84.72</c:v>
                </c:pt>
                <c:pt idx="2261">
                  <c:v>84.35</c:v>
                </c:pt>
                <c:pt idx="2262">
                  <c:v>83.94</c:v>
                </c:pt>
                <c:pt idx="2263">
                  <c:v>83.06</c:v>
                </c:pt>
                <c:pt idx="2264">
                  <c:v>82.36</c:v>
                </c:pt>
                <c:pt idx="2265">
                  <c:v>81.319999999999993</c:v>
                </c:pt>
                <c:pt idx="2266">
                  <c:v>80.290000000000006</c:v>
                </c:pt>
                <c:pt idx="2267">
                  <c:v>79.09</c:v>
                </c:pt>
                <c:pt idx="2268">
                  <c:v>77.790000000000006</c:v>
                </c:pt>
                <c:pt idx="2269">
                  <c:v>76.41</c:v>
                </c:pt>
                <c:pt idx="2270">
                  <c:v>74.95</c:v>
                </c:pt>
                <c:pt idx="2271">
                  <c:v>73.489999999999995</c:v>
                </c:pt>
                <c:pt idx="2272">
                  <c:v>72.150000000000006</c:v>
                </c:pt>
                <c:pt idx="2273">
                  <c:v>70.959999999999994</c:v>
                </c:pt>
                <c:pt idx="2274">
                  <c:v>69.8</c:v>
                </c:pt>
                <c:pt idx="2275">
                  <c:v>68.760000000000005</c:v>
                </c:pt>
                <c:pt idx="2276">
                  <c:v>67.88</c:v>
                </c:pt>
                <c:pt idx="2277">
                  <c:v>67.05</c:v>
                </c:pt>
                <c:pt idx="2278">
                  <c:v>66.23</c:v>
                </c:pt>
                <c:pt idx="2279">
                  <c:v>65.45</c:v>
                </c:pt>
                <c:pt idx="2280">
                  <c:v>64.58</c:v>
                </c:pt>
                <c:pt idx="2281">
                  <c:v>63.57</c:v>
                </c:pt>
                <c:pt idx="2282">
                  <c:v>62.43</c:v>
                </c:pt>
                <c:pt idx="2283">
                  <c:v>61.22</c:v>
                </c:pt>
                <c:pt idx="2284">
                  <c:v>59.94</c:v>
                </c:pt>
                <c:pt idx="2285">
                  <c:v>58.66</c:v>
                </c:pt>
                <c:pt idx="2286">
                  <c:v>57.49</c:v>
                </c:pt>
                <c:pt idx="2287">
                  <c:v>56.44</c:v>
                </c:pt>
                <c:pt idx="2288">
                  <c:v>55.47</c:v>
                </c:pt>
                <c:pt idx="2289">
                  <c:v>54.54</c:v>
                </c:pt>
                <c:pt idx="2290">
                  <c:v>53.49</c:v>
                </c:pt>
                <c:pt idx="2291">
                  <c:v>52.22</c:v>
                </c:pt>
                <c:pt idx="2292">
                  <c:v>50.8</c:v>
                </c:pt>
                <c:pt idx="2293">
                  <c:v>49.4</c:v>
                </c:pt>
                <c:pt idx="2294">
                  <c:v>48.08</c:v>
                </c:pt>
                <c:pt idx="2295">
                  <c:v>46.87</c:v>
                </c:pt>
                <c:pt idx="2296">
                  <c:v>45.84</c:v>
                </c:pt>
                <c:pt idx="2297">
                  <c:v>44.98</c:v>
                </c:pt>
                <c:pt idx="2298">
                  <c:v>44.25</c:v>
                </c:pt>
                <c:pt idx="2299">
                  <c:v>43.55</c:v>
                </c:pt>
                <c:pt idx="2300">
                  <c:v>42.77</c:v>
                </c:pt>
                <c:pt idx="2301">
                  <c:v>41.85</c:v>
                </c:pt>
                <c:pt idx="2302">
                  <c:v>40.86</c:v>
                </c:pt>
                <c:pt idx="2303">
                  <c:v>39.83</c:v>
                </c:pt>
                <c:pt idx="2304">
                  <c:v>38.92</c:v>
                </c:pt>
                <c:pt idx="2305">
                  <c:v>38.21</c:v>
                </c:pt>
                <c:pt idx="2306">
                  <c:v>37.630000000000003</c:v>
                </c:pt>
                <c:pt idx="2307">
                  <c:v>37.159999999999997</c:v>
                </c:pt>
                <c:pt idx="2308">
                  <c:v>36.700000000000003</c:v>
                </c:pt>
                <c:pt idx="2309">
                  <c:v>36.159999999999997</c:v>
                </c:pt>
                <c:pt idx="2310">
                  <c:v>35.49</c:v>
                </c:pt>
                <c:pt idx="2311">
                  <c:v>34.75</c:v>
                </c:pt>
                <c:pt idx="2312">
                  <c:v>33.96</c:v>
                </c:pt>
                <c:pt idx="2313">
                  <c:v>33.18</c:v>
                </c:pt>
                <c:pt idx="2314">
                  <c:v>32.450000000000003</c:v>
                </c:pt>
                <c:pt idx="2315">
                  <c:v>31.78</c:v>
                </c:pt>
                <c:pt idx="2316">
                  <c:v>31.2</c:v>
                </c:pt>
                <c:pt idx="2317">
                  <c:v>30.82</c:v>
                </c:pt>
                <c:pt idx="2318">
                  <c:v>30.55</c:v>
                </c:pt>
                <c:pt idx="2319">
                  <c:v>30.28</c:v>
                </c:pt>
                <c:pt idx="2320">
                  <c:v>29.82</c:v>
                </c:pt>
                <c:pt idx="2321">
                  <c:v>29.19</c:v>
                </c:pt>
                <c:pt idx="2322">
                  <c:v>28.54</c:v>
                </c:pt>
                <c:pt idx="2323">
                  <c:v>27.93</c:v>
                </c:pt>
                <c:pt idx="2324">
                  <c:v>27.39</c:v>
                </c:pt>
                <c:pt idx="2325">
                  <c:v>26.89</c:v>
                </c:pt>
                <c:pt idx="2326">
                  <c:v>26.35</c:v>
                </c:pt>
                <c:pt idx="2327">
                  <c:v>25.71</c:v>
                </c:pt>
                <c:pt idx="2328">
                  <c:v>24.97</c:v>
                </c:pt>
                <c:pt idx="2329">
                  <c:v>24.2</c:v>
                </c:pt>
                <c:pt idx="2330">
                  <c:v>23.51</c:v>
                </c:pt>
                <c:pt idx="2331">
                  <c:v>22.97</c:v>
                </c:pt>
                <c:pt idx="2332">
                  <c:v>22.62</c:v>
                </c:pt>
                <c:pt idx="2333">
                  <c:v>22.38</c:v>
                </c:pt>
                <c:pt idx="2334">
                  <c:v>22.15</c:v>
                </c:pt>
                <c:pt idx="2335">
                  <c:v>21.9</c:v>
                </c:pt>
                <c:pt idx="2336">
                  <c:v>21.58</c:v>
                </c:pt>
                <c:pt idx="2337">
                  <c:v>21.28</c:v>
                </c:pt>
                <c:pt idx="2338">
                  <c:v>21.03</c:v>
                </c:pt>
                <c:pt idx="2339">
                  <c:v>20.94</c:v>
                </c:pt>
                <c:pt idx="2340">
                  <c:v>21.02</c:v>
                </c:pt>
                <c:pt idx="2341">
                  <c:v>21.26</c:v>
                </c:pt>
                <c:pt idx="2342">
                  <c:v>21.63</c:v>
                </c:pt>
                <c:pt idx="2343">
                  <c:v>22.13</c:v>
                </c:pt>
                <c:pt idx="2344">
                  <c:v>22.72</c:v>
                </c:pt>
                <c:pt idx="2345">
                  <c:v>23.31</c:v>
                </c:pt>
                <c:pt idx="2346">
                  <c:v>23.86</c:v>
                </c:pt>
                <c:pt idx="2347">
                  <c:v>24.33</c:v>
                </c:pt>
                <c:pt idx="2348">
                  <c:v>24.71</c:v>
                </c:pt>
                <c:pt idx="2349">
                  <c:v>25.01</c:v>
                </c:pt>
                <c:pt idx="2350">
                  <c:v>25.22</c:v>
                </c:pt>
                <c:pt idx="2351">
                  <c:v>25.36</c:v>
                </c:pt>
                <c:pt idx="2352">
                  <c:v>25.45</c:v>
                </c:pt>
                <c:pt idx="2353">
                  <c:v>25.58</c:v>
                </c:pt>
                <c:pt idx="2354">
                  <c:v>25.8</c:v>
                </c:pt>
                <c:pt idx="2355">
                  <c:v>26.18</c:v>
                </c:pt>
                <c:pt idx="2356">
                  <c:v>26.74</c:v>
                </c:pt>
                <c:pt idx="2357">
                  <c:v>27.42</c:v>
                </c:pt>
                <c:pt idx="2358">
                  <c:v>28.17</c:v>
                </c:pt>
                <c:pt idx="2359">
                  <c:v>28.96</c:v>
                </c:pt>
                <c:pt idx="2360">
                  <c:v>29.71</c:v>
                </c:pt>
                <c:pt idx="2361">
                  <c:v>30.35</c:v>
                </c:pt>
                <c:pt idx="2362">
                  <c:v>30.79</c:v>
                </c:pt>
                <c:pt idx="2363">
                  <c:v>31.04</c:v>
                </c:pt>
                <c:pt idx="2364">
                  <c:v>31.22</c:v>
                </c:pt>
                <c:pt idx="2365">
                  <c:v>31.37</c:v>
                </c:pt>
                <c:pt idx="2366">
                  <c:v>31.61</c:v>
                </c:pt>
                <c:pt idx="2367">
                  <c:v>31.99</c:v>
                </c:pt>
                <c:pt idx="2368">
                  <c:v>32.549999999999997</c:v>
                </c:pt>
                <c:pt idx="2369">
                  <c:v>33.31</c:v>
                </c:pt>
                <c:pt idx="2370">
                  <c:v>34.28</c:v>
                </c:pt>
                <c:pt idx="2371">
                  <c:v>35.380000000000003</c:v>
                </c:pt>
                <c:pt idx="2372">
                  <c:v>36.520000000000003</c:v>
                </c:pt>
                <c:pt idx="2373">
                  <c:v>37.619999999999997</c:v>
                </c:pt>
                <c:pt idx="2374">
                  <c:v>38.61</c:v>
                </c:pt>
                <c:pt idx="2375">
                  <c:v>39.549999999999997</c:v>
                </c:pt>
                <c:pt idx="2376">
                  <c:v>40.44</c:v>
                </c:pt>
                <c:pt idx="2377">
                  <c:v>41.36</c:v>
                </c:pt>
                <c:pt idx="2378">
                  <c:v>42.41</c:v>
                </c:pt>
                <c:pt idx="2379">
                  <c:v>43.56</c:v>
                </c:pt>
                <c:pt idx="2380">
                  <c:v>44.7</c:v>
                </c:pt>
                <c:pt idx="2381">
                  <c:v>45.68</c:v>
                </c:pt>
                <c:pt idx="2382">
                  <c:v>46.41</c:v>
                </c:pt>
                <c:pt idx="2383">
                  <c:v>46.92</c:v>
                </c:pt>
                <c:pt idx="2384">
                  <c:v>47.41</c:v>
                </c:pt>
                <c:pt idx="2385">
                  <c:v>48.22</c:v>
                </c:pt>
                <c:pt idx="2386">
                  <c:v>49.5</c:v>
                </c:pt>
                <c:pt idx="2387">
                  <c:v>51.16</c:v>
                </c:pt>
                <c:pt idx="2388">
                  <c:v>52.89</c:v>
                </c:pt>
                <c:pt idx="2389">
                  <c:v>54.42</c:v>
                </c:pt>
                <c:pt idx="2390">
                  <c:v>55.69</c:v>
                </c:pt>
                <c:pt idx="2391">
                  <c:v>56.83</c:v>
                </c:pt>
                <c:pt idx="2392">
                  <c:v>58.13</c:v>
                </c:pt>
                <c:pt idx="2393">
                  <c:v>59.65</c:v>
                </c:pt>
                <c:pt idx="2394">
                  <c:v>61.46</c:v>
                </c:pt>
                <c:pt idx="2395">
                  <c:v>63.41</c:v>
                </c:pt>
                <c:pt idx="2396">
                  <c:v>65.17</c:v>
                </c:pt>
                <c:pt idx="2397">
                  <c:v>66.709999999999994</c:v>
                </c:pt>
                <c:pt idx="2398">
                  <c:v>67.92</c:v>
                </c:pt>
                <c:pt idx="2399">
                  <c:v>69.17</c:v>
                </c:pt>
                <c:pt idx="2400">
                  <c:v>70.459999999999994</c:v>
                </c:pt>
                <c:pt idx="2401">
                  <c:v>71.819999999999993</c:v>
                </c:pt>
                <c:pt idx="2402">
                  <c:v>73.16</c:v>
                </c:pt>
                <c:pt idx="2403">
                  <c:v>74.41</c:v>
                </c:pt>
                <c:pt idx="2404">
                  <c:v>75.53</c:v>
                </c:pt>
                <c:pt idx="2405">
                  <c:v>76.400000000000006</c:v>
                </c:pt>
                <c:pt idx="2406">
                  <c:v>77.2</c:v>
                </c:pt>
                <c:pt idx="2407">
                  <c:v>77.89</c:v>
                </c:pt>
                <c:pt idx="2408">
                  <c:v>78.58</c:v>
                </c:pt>
                <c:pt idx="2409">
                  <c:v>79.19</c:v>
                </c:pt>
                <c:pt idx="2410">
                  <c:v>79.72</c:v>
                </c:pt>
                <c:pt idx="2411">
                  <c:v>80.03</c:v>
                </c:pt>
                <c:pt idx="2412">
                  <c:v>80.34</c:v>
                </c:pt>
                <c:pt idx="2413">
                  <c:v>80.53</c:v>
                </c:pt>
                <c:pt idx="2414">
                  <c:v>80.75</c:v>
                </c:pt>
                <c:pt idx="2415">
                  <c:v>80.98</c:v>
                </c:pt>
                <c:pt idx="2416">
                  <c:v>81.27</c:v>
                </c:pt>
                <c:pt idx="2417">
                  <c:v>81.709999999999994</c:v>
                </c:pt>
                <c:pt idx="2418">
                  <c:v>82.21</c:v>
                </c:pt>
                <c:pt idx="2419">
                  <c:v>82.77</c:v>
                </c:pt>
                <c:pt idx="2420">
                  <c:v>83.31</c:v>
                </c:pt>
                <c:pt idx="2421">
                  <c:v>83.81</c:v>
                </c:pt>
                <c:pt idx="2422">
                  <c:v>84.27</c:v>
                </c:pt>
                <c:pt idx="2423">
                  <c:v>84.7</c:v>
                </c:pt>
                <c:pt idx="2424">
                  <c:v>85.1</c:v>
                </c:pt>
                <c:pt idx="2425">
                  <c:v>85.39</c:v>
                </c:pt>
                <c:pt idx="2426">
                  <c:v>85.41</c:v>
                </c:pt>
                <c:pt idx="2427">
                  <c:v>86.03</c:v>
                </c:pt>
                <c:pt idx="2428">
                  <c:v>86.61</c:v>
                </c:pt>
                <c:pt idx="2429">
                  <c:v>87.06</c:v>
                </c:pt>
                <c:pt idx="2430">
                  <c:v>87.62</c:v>
                </c:pt>
                <c:pt idx="2431">
                  <c:v>87.94</c:v>
                </c:pt>
                <c:pt idx="2432">
                  <c:v>88.06</c:v>
                </c:pt>
                <c:pt idx="2433">
                  <c:v>88.02</c:v>
                </c:pt>
                <c:pt idx="2434">
                  <c:v>88.3</c:v>
                </c:pt>
                <c:pt idx="2435">
                  <c:v>87.91</c:v>
                </c:pt>
                <c:pt idx="2436">
                  <c:v>87.6</c:v>
                </c:pt>
                <c:pt idx="2437">
                  <c:v>87.08</c:v>
                </c:pt>
                <c:pt idx="2438">
                  <c:v>86.5</c:v>
                </c:pt>
                <c:pt idx="2439">
                  <c:v>86.06</c:v>
                </c:pt>
                <c:pt idx="2440">
                  <c:v>85.76</c:v>
                </c:pt>
                <c:pt idx="2441">
                  <c:v>85.47</c:v>
                </c:pt>
                <c:pt idx="2442">
                  <c:v>85.43</c:v>
                </c:pt>
                <c:pt idx="2443">
                  <c:v>85.51</c:v>
                </c:pt>
                <c:pt idx="2444">
                  <c:v>85.75</c:v>
                </c:pt>
                <c:pt idx="2445">
                  <c:v>85.95</c:v>
                </c:pt>
                <c:pt idx="2446">
                  <c:v>86.06</c:v>
                </c:pt>
                <c:pt idx="2447">
                  <c:v>86.01</c:v>
                </c:pt>
                <c:pt idx="2448">
                  <c:v>85.8</c:v>
                </c:pt>
                <c:pt idx="2449">
                  <c:v>85.49</c:v>
                </c:pt>
                <c:pt idx="2450">
                  <c:v>85.09</c:v>
                </c:pt>
                <c:pt idx="2451">
                  <c:v>84.6</c:v>
                </c:pt>
                <c:pt idx="2452">
                  <c:v>84.06</c:v>
                </c:pt>
                <c:pt idx="2453">
                  <c:v>83.48</c:v>
                </c:pt>
                <c:pt idx="2454">
                  <c:v>82.94</c:v>
                </c:pt>
                <c:pt idx="2455">
                  <c:v>82.38</c:v>
                </c:pt>
                <c:pt idx="2456">
                  <c:v>81.84</c:v>
                </c:pt>
                <c:pt idx="2457">
                  <c:v>81.23</c:v>
                </c:pt>
                <c:pt idx="2458">
                  <c:v>80.59</c:v>
                </c:pt>
                <c:pt idx="2459">
                  <c:v>79.91</c:v>
                </c:pt>
                <c:pt idx="2460">
                  <c:v>79.150000000000006</c:v>
                </c:pt>
                <c:pt idx="2461">
                  <c:v>78.290000000000006</c:v>
                </c:pt>
                <c:pt idx="2462">
                  <c:v>77.41</c:v>
                </c:pt>
                <c:pt idx="2463">
                  <c:v>76.510000000000005</c:v>
                </c:pt>
                <c:pt idx="2464">
                  <c:v>75.680000000000007</c:v>
                </c:pt>
                <c:pt idx="2465">
                  <c:v>74.94</c:v>
                </c:pt>
                <c:pt idx="2466">
                  <c:v>74.3</c:v>
                </c:pt>
                <c:pt idx="2467">
                  <c:v>73.650000000000006</c:v>
                </c:pt>
                <c:pt idx="2468">
                  <c:v>72.989999999999995</c:v>
                </c:pt>
                <c:pt idx="2469">
                  <c:v>72.37</c:v>
                </c:pt>
                <c:pt idx="2470">
                  <c:v>71.739999999999995</c:v>
                </c:pt>
                <c:pt idx="2471">
                  <c:v>71.17</c:v>
                </c:pt>
                <c:pt idx="2472">
                  <c:v>70.599999999999994</c:v>
                </c:pt>
                <c:pt idx="2473">
                  <c:v>69.91</c:v>
                </c:pt>
                <c:pt idx="2474">
                  <c:v>69.16</c:v>
                </c:pt>
                <c:pt idx="2475">
                  <c:v>68.290000000000006</c:v>
                </c:pt>
                <c:pt idx="2476">
                  <c:v>67.349999999999994</c:v>
                </c:pt>
                <c:pt idx="2477">
                  <c:v>66.33</c:v>
                </c:pt>
                <c:pt idx="2478">
                  <c:v>65.430000000000007</c:v>
                </c:pt>
                <c:pt idx="2479">
                  <c:v>64.540000000000006</c:v>
                </c:pt>
                <c:pt idx="2480">
                  <c:v>63.68</c:v>
                </c:pt>
                <c:pt idx="2481">
                  <c:v>62.84</c:v>
                </c:pt>
                <c:pt idx="2482">
                  <c:v>61.95</c:v>
                </c:pt>
                <c:pt idx="2483">
                  <c:v>61</c:v>
                </c:pt>
                <c:pt idx="2484">
                  <c:v>60.05</c:v>
                </c:pt>
                <c:pt idx="2485">
                  <c:v>59.01</c:v>
                </c:pt>
                <c:pt idx="2486">
                  <c:v>57.92</c:v>
                </c:pt>
                <c:pt idx="2487">
                  <c:v>56.86</c:v>
                </c:pt>
                <c:pt idx="2488">
                  <c:v>55.87</c:v>
                </c:pt>
                <c:pt idx="2489">
                  <c:v>54.9</c:v>
                </c:pt>
                <c:pt idx="2490">
                  <c:v>53.97</c:v>
                </c:pt>
                <c:pt idx="2491">
                  <c:v>52.99</c:v>
                </c:pt>
                <c:pt idx="2492">
                  <c:v>51.95</c:v>
                </c:pt>
                <c:pt idx="2493">
                  <c:v>50.84</c:v>
                </c:pt>
                <c:pt idx="2494">
                  <c:v>49.66</c:v>
                </c:pt>
                <c:pt idx="2495">
                  <c:v>48.45</c:v>
                </c:pt>
                <c:pt idx="2496">
                  <c:v>47.31</c:v>
                </c:pt>
                <c:pt idx="2497">
                  <c:v>46.19</c:v>
                </c:pt>
                <c:pt idx="2498">
                  <c:v>45.03</c:v>
                </c:pt>
                <c:pt idx="2499">
                  <c:v>43.93</c:v>
                </c:pt>
                <c:pt idx="2500">
                  <c:v>42.79</c:v>
                </c:pt>
                <c:pt idx="2501">
                  <c:v>41.65</c:v>
                </c:pt>
                <c:pt idx="2502">
                  <c:v>40.549999999999997</c:v>
                </c:pt>
                <c:pt idx="2503">
                  <c:v>39.39</c:v>
                </c:pt>
                <c:pt idx="2504">
                  <c:v>38.21</c:v>
                </c:pt>
                <c:pt idx="2505">
                  <c:v>36.97</c:v>
                </c:pt>
                <c:pt idx="2506">
                  <c:v>35.700000000000003</c:v>
                </c:pt>
                <c:pt idx="2507">
                  <c:v>34.32</c:v>
                </c:pt>
                <c:pt idx="2508">
                  <c:v>32.99</c:v>
                </c:pt>
                <c:pt idx="2509">
                  <c:v>31.78</c:v>
                </c:pt>
                <c:pt idx="2510">
                  <c:v>30.7</c:v>
                </c:pt>
                <c:pt idx="2511">
                  <c:v>29.8</c:v>
                </c:pt>
                <c:pt idx="2512">
                  <c:v>28.92</c:v>
                </c:pt>
                <c:pt idx="2513">
                  <c:v>27.95</c:v>
                </c:pt>
                <c:pt idx="2514">
                  <c:v>27</c:v>
                </c:pt>
                <c:pt idx="2515">
                  <c:v>26.07</c:v>
                </c:pt>
                <c:pt idx="2516">
                  <c:v>25.17</c:v>
                </c:pt>
                <c:pt idx="2517">
                  <c:v>24.31</c:v>
                </c:pt>
                <c:pt idx="2518">
                  <c:v>23.43</c:v>
                </c:pt>
                <c:pt idx="2519">
                  <c:v>22.53</c:v>
                </c:pt>
                <c:pt idx="2520">
                  <c:v>21.59</c:v>
                </c:pt>
                <c:pt idx="2521">
                  <c:v>20.55</c:v>
                </c:pt>
                <c:pt idx="2522">
                  <c:v>19.5</c:v>
                </c:pt>
                <c:pt idx="2523">
                  <c:v>18.489999999999998</c:v>
                </c:pt>
                <c:pt idx="2524">
                  <c:v>17.600000000000001</c:v>
                </c:pt>
                <c:pt idx="2525">
                  <c:v>16.760000000000002</c:v>
                </c:pt>
                <c:pt idx="2526">
                  <c:v>15.83</c:v>
                </c:pt>
                <c:pt idx="2527">
                  <c:v>14.86</c:v>
                </c:pt>
                <c:pt idx="2528">
                  <c:v>13.9</c:v>
                </c:pt>
                <c:pt idx="2529">
                  <c:v>13.08</c:v>
                </c:pt>
                <c:pt idx="2530">
                  <c:v>12.47</c:v>
                </c:pt>
                <c:pt idx="2531">
                  <c:v>12.07</c:v>
                </c:pt>
                <c:pt idx="2532">
                  <c:v>11.83</c:v>
                </c:pt>
                <c:pt idx="2533">
                  <c:v>11.78</c:v>
                </c:pt>
                <c:pt idx="2534">
                  <c:v>11.88</c:v>
                </c:pt>
                <c:pt idx="2535">
                  <c:v>12.03</c:v>
                </c:pt>
                <c:pt idx="2536">
                  <c:v>12.17</c:v>
                </c:pt>
                <c:pt idx="2537">
                  <c:v>12.3</c:v>
                </c:pt>
                <c:pt idx="2538">
                  <c:v>12.5</c:v>
                </c:pt>
                <c:pt idx="2539">
                  <c:v>12.75</c:v>
                </c:pt>
                <c:pt idx="2540">
                  <c:v>13.2</c:v>
                </c:pt>
                <c:pt idx="2541">
                  <c:v>13.82</c:v>
                </c:pt>
                <c:pt idx="2542">
                  <c:v>14.51</c:v>
                </c:pt>
                <c:pt idx="2543">
                  <c:v>15.21</c:v>
                </c:pt>
                <c:pt idx="2544">
                  <c:v>15.94</c:v>
                </c:pt>
                <c:pt idx="2545">
                  <c:v>16.690000000000001</c:v>
                </c:pt>
                <c:pt idx="2546">
                  <c:v>17.420000000000002</c:v>
                </c:pt>
                <c:pt idx="2547">
                  <c:v>18.18</c:v>
                </c:pt>
                <c:pt idx="2548">
                  <c:v>18.97</c:v>
                </c:pt>
                <c:pt idx="2549">
                  <c:v>19.8</c:v>
                </c:pt>
                <c:pt idx="2550">
                  <c:v>20.6</c:v>
                </c:pt>
                <c:pt idx="2551">
                  <c:v>21.27</c:v>
                </c:pt>
                <c:pt idx="2552">
                  <c:v>21.8</c:v>
                </c:pt>
                <c:pt idx="2553">
                  <c:v>22.19</c:v>
                </c:pt>
                <c:pt idx="2554">
                  <c:v>22.45</c:v>
                </c:pt>
                <c:pt idx="2555">
                  <c:v>22.61</c:v>
                </c:pt>
                <c:pt idx="2556">
                  <c:v>22.75</c:v>
                </c:pt>
                <c:pt idx="2557">
                  <c:v>22.93</c:v>
                </c:pt>
                <c:pt idx="2558">
                  <c:v>23.22</c:v>
                </c:pt>
                <c:pt idx="2559">
                  <c:v>23.64</c:v>
                </c:pt>
                <c:pt idx="2560">
                  <c:v>24.2</c:v>
                </c:pt>
                <c:pt idx="2561">
                  <c:v>24.86</c:v>
                </c:pt>
                <c:pt idx="2562">
                  <c:v>25.67</c:v>
                </c:pt>
                <c:pt idx="2563">
                  <c:v>26.54</c:v>
                </c:pt>
                <c:pt idx="2564">
                  <c:v>27.42</c:v>
                </c:pt>
                <c:pt idx="2565">
                  <c:v>28.25</c:v>
                </c:pt>
                <c:pt idx="2566">
                  <c:v>29.04</c:v>
                </c:pt>
                <c:pt idx="2567">
                  <c:v>29.82</c:v>
                </c:pt>
                <c:pt idx="2568">
                  <c:v>30.57</c:v>
                </c:pt>
                <c:pt idx="2569">
                  <c:v>31.23</c:v>
                </c:pt>
                <c:pt idx="2570">
                  <c:v>31.75</c:v>
                </c:pt>
                <c:pt idx="2571">
                  <c:v>32.200000000000003</c:v>
                </c:pt>
                <c:pt idx="2572">
                  <c:v>32.659999999999997</c:v>
                </c:pt>
                <c:pt idx="2573">
                  <c:v>33.29</c:v>
                </c:pt>
                <c:pt idx="2574">
                  <c:v>34.06</c:v>
                </c:pt>
                <c:pt idx="2575">
                  <c:v>34.950000000000003</c:v>
                </c:pt>
                <c:pt idx="2576">
                  <c:v>35.869999999999997</c:v>
                </c:pt>
                <c:pt idx="2577">
                  <c:v>36.6</c:v>
                </c:pt>
                <c:pt idx="2578">
                  <c:v>37.01</c:v>
                </c:pt>
                <c:pt idx="2579">
                  <c:v>37.07</c:v>
                </c:pt>
                <c:pt idx="2580">
                  <c:v>36.83</c:v>
                </c:pt>
                <c:pt idx="2581">
                  <c:v>36.58</c:v>
                </c:pt>
                <c:pt idx="2582">
                  <c:v>36.65</c:v>
                </c:pt>
                <c:pt idx="2583">
                  <c:v>37.270000000000003</c:v>
                </c:pt>
                <c:pt idx="2584">
                  <c:v>38.56</c:v>
                </c:pt>
                <c:pt idx="2585">
                  <c:v>40.44</c:v>
                </c:pt>
                <c:pt idx="2586">
                  <c:v>42.61</c:v>
                </c:pt>
                <c:pt idx="2587">
                  <c:v>44.76</c:v>
                </c:pt>
                <c:pt idx="2588">
                  <c:v>46.63</c:v>
                </c:pt>
                <c:pt idx="2589">
                  <c:v>48.23</c:v>
                </c:pt>
                <c:pt idx="2590">
                  <c:v>49.55</c:v>
                </c:pt>
                <c:pt idx="2591">
                  <c:v>50.76</c:v>
                </c:pt>
                <c:pt idx="2592">
                  <c:v>52.04</c:v>
                </c:pt>
                <c:pt idx="2593">
                  <c:v>53.41</c:v>
                </c:pt>
                <c:pt idx="2594">
                  <c:v>54.85</c:v>
                </c:pt>
                <c:pt idx="2595">
                  <c:v>56.43</c:v>
                </c:pt>
                <c:pt idx="2596">
                  <c:v>58.13</c:v>
                </c:pt>
                <c:pt idx="2597">
                  <c:v>59.9</c:v>
                </c:pt>
                <c:pt idx="2598">
                  <c:v>61.63</c:v>
                </c:pt>
                <c:pt idx="2599">
                  <c:v>63.27</c:v>
                </c:pt>
                <c:pt idx="2600">
                  <c:v>64.88</c:v>
                </c:pt>
                <c:pt idx="2601">
                  <c:v>66.459999999999994</c:v>
                </c:pt>
                <c:pt idx="2602">
                  <c:v>68.040000000000006</c:v>
                </c:pt>
                <c:pt idx="2603">
                  <c:v>69.53</c:v>
                </c:pt>
                <c:pt idx="2604">
                  <c:v>71</c:v>
                </c:pt>
                <c:pt idx="2605">
                  <c:v>72.36</c:v>
                </c:pt>
                <c:pt idx="2606">
                  <c:v>73.56</c:v>
                </c:pt>
                <c:pt idx="2607">
                  <c:v>74.56</c:v>
                </c:pt>
                <c:pt idx="2608">
                  <c:v>75.38</c:v>
                </c:pt>
                <c:pt idx="2609">
                  <c:v>76.05</c:v>
                </c:pt>
                <c:pt idx="2610">
                  <c:v>76.69</c:v>
                </c:pt>
                <c:pt idx="2611">
                  <c:v>77.3</c:v>
                </c:pt>
                <c:pt idx="2612">
                  <c:v>77.75</c:v>
                </c:pt>
                <c:pt idx="2613">
                  <c:v>78.040000000000006</c:v>
                </c:pt>
                <c:pt idx="2614">
                  <c:v>78.22</c:v>
                </c:pt>
                <c:pt idx="2615">
                  <c:v>78.25</c:v>
                </c:pt>
                <c:pt idx="2616">
                  <c:v>78.16</c:v>
                </c:pt>
                <c:pt idx="2617">
                  <c:v>77.959999999999994</c:v>
                </c:pt>
                <c:pt idx="2618">
                  <c:v>77.66</c:v>
                </c:pt>
                <c:pt idx="2619">
                  <c:v>77.22</c:v>
                </c:pt>
                <c:pt idx="2620">
                  <c:v>76.7</c:v>
                </c:pt>
                <c:pt idx="2621">
                  <c:v>76.14</c:v>
                </c:pt>
                <c:pt idx="2622">
                  <c:v>75.790000000000006</c:v>
                </c:pt>
                <c:pt idx="2623">
                  <c:v>75.41</c:v>
                </c:pt>
                <c:pt idx="2624">
                  <c:v>75.180000000000007</c:v>
                </c:pt>
                <c:pt idx="2625">
                  <c:v>75.06</c:v>
                </c:pt>
                <c:pt idx="2626">
                  <c:v>75.03</c:v>
                </c:pt>
                <c:pt idx="2627">
                  <c:v>74.94</c:v>
                </c:pt>
                <c:pt idx="2628">
                  <c:v>74.88</c:v>
                </c:pt>
                <c:pt idx="2629">
                  <c:v>74.87</c:v>
                </c:pt>
                <c:pt idx="2630">
                  <c:v>74.819999999999993</c:v>
                </c:pt>
                <c:pt idx="2631">
                  <c:v>74.81</c:v>
                </c:pt>
                <c:pt idx="2632">
                  <c:v>74.86</c:v>
                </c:pt>
                <c:pt idx="2633">
                  <c:v>75.03</c:v>
                </c:pt>
                <c:pt idx="2634">
                  <c:v>75.37</c:v>
                </c:pt>
                <c:pt idx="2635">
                  <c:v>75.92</c:v>
                </c:pt>
                <c:pt idx="2636">
                  <c:v>76.66</c:v>
                </c:pt>
                <c:pt idx="2637">
                  <c:v>76.900000000000006</c:v>
                </c:pt>
                <c:pt idx="2638">
                  <c:v>77.959999999999994</c:v>
                </c:pt>
                <c:pt idx="2639">
                  <c:v>79.23</c:v>
                </c:pt>
                <c:pt idx="2640">
                  <c:v>79.78</c:v>
                </c:pt>
                <c:pt idx="2641">
                  <c:v>79.56</c:v>
                </c:pt>
                <c:pt idx="2642">
                  <c:v>79.150000000000006</c:v>
                </c:pt>
                <c:pt idx="2643">
                  <c:v>78.790000000000006</c:v>
                </c:pt>
                <c:pt idx="2644">
                  <c:v>78.48</c:v>
                </c:pt>
                <c:pt idx="2645">
                  <c:v>77.739999999999995</c:v>
                </c:pt>
                <c:pt idx="2646">
                  <c:v>77.13</c:v>
                </c:pt>
                <c:pt idx="2647">
                  <c:v>76.5</c:v>
                </c:pt>
                <c:pt idx="2648">
                  <c:v>76.010000000000005</c:v>
                </c:pt>
                <c:pt idx="2649">
                  <c:v>75.61</c:v>
                </c:pt>
                <c:pt idx="2650">
                  <c:v>75.239999999999995</c:v>
                </c:pt>
                <c:pt idx="2651">
                  <c:v>75.040000000000006</c:v>
                </c:pt>
                <c:pt idx="2652">
                  <c:v>74.92</c:v>
                </c:pt>
                <c:pt idx="2653">
                  <c:v>74.89</c:v>
                </c:pt>
                <c:pt idx="2654">
                  <c:v>74.91</c:v>
                </c:pt>
                <c:pt idx="2655">
                  <c:v>75</c:v>
                </c:pt>
                <c:pt idx="2656">
                  <c:v>75.13</c:v>
                </c:pt>
                <c:pt idx="2657">
                  <c:v>75.17</c:v>
                </c:pt>
                <c:pt idx="2658">
                  <c:v>75.06</c:v>
                </c:pt>
                <c:pt idx="2659">
                  <c:v>74.81</c:v>
                </c:pt>
                <c:pt idx="2660">
                  <c:v>74.34</c:v>
                </c:pt>
                <c:pt idx="2661">
                  <c:v>73.75</c:v>
                </c:pt>
                <c:pt idx="2662">
                  <c:v>73.14</c:v>
                </c:pt>
                <c:pt idx="2663">
                  <c:v>72.45</c:v>
                </c:pt>
                <c:pt idx="2664">
                  <c:v>71.760000000000005</c:v>
                </c:pt>
                <c:pt idx="2665">
                  <c:v>70.94</c:v>
                </c:pt>
                <c:pt idx="2666">
                  <c:v>69.98</c:v>
                </c:pt>
                <c:pt idx="2667">
                  <c:v>68.819999999999993</c:v>
                </c:pt>
                <c:pt idx="2668">
                  <c:v>67.5</c:v>
                </c:pt>
                <c:pt idx="2669">
                  <c:v>66.14</c:v>
                </c:pt>
                <c:pt idx="2670">
                  <c:v>64.790000000000006</c:v>
                </c:pt>
                <c:pt idx="2671">
                  <c:v>63.42</c:v>
                </c:pt>
                <c:pt idx="2672">
                  <c:v>62.04</c:v>
                </c:pt>
                <c:pt idx="2673">
                  <c:v>60.65</c:v>
                </c:pt>
                <c:pt idx="2674">
                  <c:v>59.31</c:v>
                </c:pt>
                <c:pt idx="2675">
                  <c:v>58.03</c:v>
                </c:pt>
                <c:pt idx="2676">
                  <c:v>56.9</c:v>
                </c:pt>
                <c:pt idx="2677">
                  <c:v>55.86</c:v>
                </c:pt>
                <c:pt idx="2678">
                  <c:v>54.93</c:v>
                </c:pt>
                <c:pt idx="2679">
                  <c:v>54.06</c:v>
                </c:pt>
                <c:pt idx="2680">
                  <c:v>53.06</c:v>
                </c:pt>
                <c:pt idx="2681">
                  <c:v>51.92</c:v>
                </c:pt>
                <c:pt idx="2682">
                  <c:v>50.37</c:v>
                </c:pt>
                <c:pt idx="2683">
                  <c:v>48.78</c:v>
                </c:pt>
                <c:pt idx="2684">
                  <c:v>47.46</c:v>
                </c:pt>
                <c:pt idx="2685">
                  <c:v>46.68</c:v>
                </c:pt>
                <c:pt idx="2686">
                  <c:v>46.35</c:v>
                </c:pt>
                <c:pt idx="2687">
                  <c:v>46.04</c:v>
                </c:pt>
                <c:pt idx="2688">
                  <c:v>45.41</c:v>
                </c:pt>
                <c:pt idx="2689">
                  <c:v>44.26</c:v>
                </c:pt>
                <c:pt idx="2690">
                  <c:v>42.57</c:v>
                </c:pt>
                <c:pt idx="2691">
                  <c:v>40.340000000000003</c:v>
                </c:pt>
                <c:pt idx="2692">
                  <c:v>38.18</c:v>
                </c:pt>
                <c:pt idx="2693">
                  <c:v>36.68</c:v>
                </c:pt>
                <c:pt idx="2694">
                  <c:v>36.21</c:v>
                </c:pt>
                <c:pt idx="2695">
                  <c:v>36.51</c:v>
                </c:pt>
                <c:pt idx="2696">
                  <c:v>36.82</c:v>
                </c:pt>
                <c:pt idx="2697">
                  <c:v>36.32</c:v>
                </c:pt>
                <c:pt idx="2698">
                  <c:v>34.82</c:v>
                </c:pt>
                <c:pt idx="2699">
                  <c:v>32.76</c:v>
                </c:pt>
                <c:pt idx="2700">
                  <c:v>30.91</c:v>
                </c:pt>
                <c:pt idx="2701">
                  <c:v>29.4</c:v>
                </c:pt>
                <c:pt idx="2702">
                  <c:v>28.47</c:v>
                </c:pt>
                <c:pt idx="2703">
                  <c:v>27.93</c:v>
                </c:pt>
                <c:pt idx="2704">
                  <c:v>27.47</c:v>
                </c:pt>
                <c:pt idx="2705">
                  <c:v>26.95</c:v>
                </c:pt>
                <c:pt idx="2706">
                  <c:v>26.37</c:v>
                </c:pt>
                <c:pt idx="2707">
                  <c:v>25.58</c:v>
                </c:pt>
                <c:pt idx="2708">
                  <c:v>24.49</c:v>
                </c:pt>
                <c:pt idx="2709">
                  <c:v>23.09</c:v>
                </c:pt>
                <c:pt idx="2710">
                  <c:v>21.5</c:v>
                </c:pt>
                <c:pt idx="2711">
                  <c:v>20.010000000000002</c:v>
                </c:pt>
                <c:pt idx="2712">
                  <c:v>18.71</c:v>
                </c:pt>
                <c:pt idx="2713">
                  <c:v>17.68</c:v>
                </c:pt>
                <c:pt idx="2714">
                  <c:v>16.95</c:v>
                </c:pt>
                <c:pt idx="2715">
                  <c:v>16.489999999999998</c:v>
                </c:pt>
                <c:pt idx="2716">
                  <c:v>16.12</c:v>
                </c:pt>
                <c:pt idx="2717">
                  <c:v>15.78</c:v>
                </c:pt>
                <c:pt idx="2718">
                  <c:v>15.48</c:v>
                </c:pt>
                <c:pt idx="2719">
                  <c:v>15.22</c:v>
                </c:pt>
                <c:pt idx="2720">
                  <c:v>15.09</c:v>
                </c:pt>
                <c:pt idx="2721">
                  <c:v>15.09</c:v>
                </c:pt>
                <c:pt idx="2722">
                  <c:v>15.15</c:v>
                </c:pt>
                <c:pt idx="2723">
                  <c:v>15.28</c:v>
                </c:pt>
                <c:pt idx="2724">
                  <c:v>15.51</c:v>
                </c:pt>
                <c:pt idx="2725">
                  <c:v>15.79</c:v>
                </c:pt>
                <c:pt idx="2726">
                  <c:v>16.010000000000002</c:v>
                </c:pt>
                <c:pt idx="2727">
                  <c:v>16.09</c:v>
                </c:pt>
                <c:pt idx="2728">
                  <c:v>16.010000000000002</c:v>
                </c:pt>
                <c:pt idx="2729">
                  <c:v>15.82</c:v>
                </c:pt>
                <c:pt idx="2730">
                  <c:v>15.55</c:v>
                </c:pt>
                <c:pt idx="2731">
                  <c:v>15.24</c:v>
                </c:pt>
                <c:pt idx="2732">
                  <c:v>14.96</c:v>
                </c:pt>
                <c:pt idx="2733">
                  <c:v>14.72</c:v>
                </c:pt>
                <c:pt idx="2734">
                  <c:v>14.58</c:v>
                </c:pt>
                <c:pt idx="2735">
                  <c:v>14.59</c:v>
                </c:pt>
                <c:pt idx="2736">
                  <c:v>14.77</c:v>
                </c:pt>
                <c:pt idx="2737">
                  <c:v>15.19</c:v>
                </c:pt>
                <c:pt idx="2738">
                  <c:v>15.79</c:v>
                </c:pt>
                <c:pt idx="2739">
                  <c:v>16.52</c:v>
                </c:pt>
                <c:pt idx="2740">
                  <c:v>17.28</c:v>
                </c:pt>
                <c:pt idx="2741">
                  <c:v>18.04</c:v>
                </c:pt>
                <c:pt idx="2742">
                  <c:v>18.809999999999999</c:v>
                </c:pt>
                <c:pt idx="2743">
                  <c:v>19.600000000000001</c:v>
                </c:pt>
                <c:pt idx="2744">
                  <c:v>20.43</c:v>
                </c:pt>
                <c:pt idx="2745">
                  <c:v>21.3</c:v>
                </c:pt>
                <c:pt idx="2746">
                  <c:v>22.18</c:v>
                </c:pt>
                <c:pt idx="2747">
                  <c:v>23.05</c:v>
                </c:pt>
                <c:pt idx="2748">
                  <c:v>23.85</c:v>
                </c:pt>
                <c:pt idx="2749">
                  <c:v>24.57</c:v>
                </c:pt>
                <c:pt idx="2750">
                  <c:v>25.23</c:v>
                </c:pt>
                <c:pt idx="2751">
                  <c:v>25.84</c:v>
                </c:pt>
                <c:pt idx="2752">
                  <c:v>26.46</c:v>
                </c:pt>
                <c:pt idx="2753">
                  <c:v>27.09</c:v>
                </c:pt>
                <c:pt idx="2754">
                  <c:v>27.76</c:v>
                </c:pt>
                <c:pt idx="2755">
                  <c:v>28.51</c:v>
                </c:pt>
                <c:pt idx="2756">
                  <c:v>29.33</c:v>
                </c:pt>
                <c:pt idx="2757">
                  <c:v>30.29</c:v>
                </c:pt>
                <c:pt idx="2758">
                  <c:v>31.36</c:v>
                </c:pt>
                <c:pt idx="2759">
                  <c:v>32.46</c:v>
                </c:pt>
                <c:pt idx="2760">
                  <c:v>33.619999999999997</c:v>
                </c:pt>
                <c:pt idx="2761">
                  <c:v>34.81</c:v>
                </c:pt>
                <c:pt idx="2762">
                  <c:v>35.99</c:v>
                </c:pt>
                <c:pt idx="2763">
                  <c:v>37.14</c:v>
                </c:pt>
                <c:pt idx="2764">
                  <c:v>38.24</c:v>
                </c:pt>
                <c:pt idx="2765">
                  <c:v>39.32</c:v>
                </c:pt>
                <c:pt idx="2766">
                  <c:v>40.32</c:v>
                </c:pt>
                <c:pt idx="2767">
                  <c:v>41.22</c:v>
                </c:pt>
                <c:pt idx="2768">
                  <c:v>41.97</c:v>
                </c:pt>
                <c:pt idx="2769">
                  <c:v>42.69</c:v>
                </c:pt>
                <c:pt idx="2770">
                  <c:v>43.45</c:v>
                </c:pt>
                <c:pt idx="2771">
                  <c:v>44.31</c:v>
                </c:pt>
                <c:pt idx="2772">
                  <c:v>45.29</c:v>
                </c:pt>
                <c:pt idx="2773">
                  <c:v>46.31</c:v>
                </c:pt>
                <c:pt idx="2774">
                  <c:v>47.24</c:v>
                </c:pt>
                <c:pt idx="2775">
                  <c:v>48</c:v>
                </c:pt>
                <c:pt idx="2776">
                  <c:v>48.6</c:v>
                </c:pt>
                <c:pt idx="2777">
                  <c:v>49.09</c:v>
                </c:pt>
                <c:pt idx="2778">
                  <c:v>49.53</c:v>
                </c:pt>
                <c:pt idx="2779">
                  <c:v>49.89</c:v>
                </c:pt>
                <c:pt idx="2780">
                  <c:v>50.11</c:v>
                </c:pt>
                <c:pt idx="2781">
                  <c:v>50.12</c:v>
                </c:pt>
                <c:pt idx="2782">
                  <c:v>50.03</c:v>
                </c:pt>
                <c:pt idx="2783">
                  <c:v>50.26</c:v>
                </c:pt>
                <c:pt idx="2784">
                  <c:v>51.46</c:v>
                </c:pt>
                <c:pt idx="2785">
                  <c:v>53.76</c:v>
                </c:pt>
                <c:pt idx="2786">
                  <c:v>56.99</c:v>
                </c:pt>
                <c:pt idx="2787">
                  <c:v>60.46</c:v>
                </c:pt>
                <c:pt idx="2788">
                  <c:v>63.35</c:v>
                </c:pt>
                <c:pt idx="2789">
                  <c:v>65.64</c:v>
                </c:pt>
                <c:pt idx="2790">
                  <c:v>67.23</c:v>
                </c:pt>
                <c:pt idx="2791">
                  <c:v>68.17</c:v>
                </c:pt>
                <c:pt idx="2792">
                  <c:v>68.63</c:v>
                </c:pt>
                <c:pt idx="2793">
                  <c:v>68.77</c:v>
                </c:pt>
                <c:pt idx="2794">
                  <c:v>68.97</c:v>
                </c:pt>
                <c:pt idx="2795">
                  <c:v>69.59</c:v>
                </c:pt>
                <c:pt idx="2796">
                  <c:v>70.69</c:v>
                </c:pt>
                <c:pt idx="2797">
                  <c:v>72.040000000000006</c:v>
                </c:pt>
                <c:pt idx="2798">
                  <c:v>73.23</c:v>
                </c:pt>
                <c:pt idx="2799">
                  <c:v>74.22</c:v>
                </c:pt>
                <c:pt idx="2800">
                  <c:v>74.900000000000006</c:v>
                </c:pt>
                <c:pt idx="2801">
                  <c:v>75.39</c:v>
                </c:pt>
                <c:pt idx="2802">
                  <c:v>75.819999999999993</c:v>
                </c:pt>
                <c:pt idx="2803">
                  <c:v>76.430000000000007</c:v>
                </c:pt>
                <c:pt idx="2804">
                  <c:v>77.41</c:v>
                </c:pt>
                <c:pt idx="2805">
                  <c:v>78.88</c:v>
                </c:pt>
                <c:pt idx="2806">
                  <c:v>80.52</c:v>
                </c:pt>
                <c:pt idx="2807">
                  <c:v>81.88</c:v>
                </c:pt>
                <c:pt idx="2808">
                  <c:v>82.94</c:v>
                </c:pt>
                <c:pt idx="2809">
                  <c:v>83.72</c:v>
                </c:pt>
                <c:pt idx="2810">
                  <c:v>84.76</c:v>
                </c:pt>
                <c:pt idx="2811">
                  <c:v>85.56</c:v>
                </c:pt>
                <c:pt idx="2812">
                  <c:v>85.85</c:v>
                </c:pt>
                <c:pt idx="2813">
                  <c:v>86</c:v>
                </c:pt>
                <c:pt idx="2814">
                  <c:v>86.26</c:v>
                </c:pt>
                <c:pt idx="2815">
                  <c:v>86.44</c:v>
                </c:pt>
                <c:pt idx="2816">
                  <c:v>86.76</c:v>
                </c:pt>
                <c:pt idx="2817">
                  <c:v>87.2</c:v>
                </c:pt>
                <c:pt idx="2818">
                  <c:v>87.61</c:v>
                </c:pt>
                <c:pt idx="2819">
                  <c:v>87.97</c:v>
                </c:pt>
                <c:pt idx="2820">
                  <c:v>88.16</c:v>
                </c:pt>
                <c:pt idx="2821">
                  <c:v>88</c:v>
                </c:pt>
                <c:pt idx="2822">
                  <c:v>87.83</c:v>
                </c:pt>
                <c:pt idx="2823">
                  <c:v>87.8</c:v>
                </c:pt>
                <c:pt idx="2824">
                  <c:v>87.87</c:v>
                </c:pt>
                <c:pt idx="2825">
                  <c:v>88.09</c:v>
                </c:pt>
                <c:pt idx="2826">
                  <c:v>88.39</c:v>
                </c:pt>
                <c:pt idx="2827">
                  <c:v>88.34</c:v>
                </c:pt>
                <c:pt idx="2828">
                  <c:v>88.82</c:v>
                </c:pt>
                <c:pt idx="2829">
                  <c:v>89.34</c:v>
                </c:pt>
                <c:pt idx="2830">
                  <c:v>89.27</c:v>
                </c:pt>
                <c:pt idx="2831">
                  <c:v>89.36</c:v>
                </c:pt>
                <c:pt idx="2832">
                  <c:v>90.11</c:v>
                </c:pt>
                <c:pt idx="2833">
                  <c:v>91.13</c:v>
                </c:pt>
                <c:pt idx="2834">
                  <c:v>92.42</c:v>
                </c:pt>
                <c:pt idx="2835">
                  <c:v>93.18</c:v>
                </c:pt>
                <c:pt idx="2836">
                  <c:v>93.48</c:v>
                </c:pt>
                <c:pt idx="2837">
                  <c:v>93.36</c:v>
                </c:pt>
                <c:pt idx="2838">
                  <c:v>93.11</c:v>
                </c:pt>
                <c:pt idx="2839">
                  <c:v>92.79</c:v>
                </c:pt>
                <c:pt idx="2840">
                  <c:v>92.66</c:v>
                </c:pt>
                <c:pt idx="2841">
                  <c:v>92.59</c:v>
                </c:pt>
                <c:pt idx="2842">
                  <c:v>92.48</c:v>
                </c:pt>
                <c:pt idx="2843">
                  <c:v>92.28</c:v>
                </c:pt>
                <c:pt idx="2844">
                  <c:v>92.09</c:v>
                </c:pt>
                <c:pt idx="2845">
                  <c:v>91.96</c:v>
                </c:pt>
                <c:pt idx="2846">
                  <c:v>91.89</c:v>
                </c:pt>
                <c:pt idx="2847">
                  <c:v>91.78</c:v>
                </c:pt>
                <c:pt idx="2848">
                  <c:v>91.61</c:v>
                </c:pt>
                <c:pt idx="2849">
                  <c:v>91.28</c:v>
                </c:pt>
                <c:pt idx="2850">
                  <c:v>90.84</c:v>
                </c:pt>
                <c:pt idx="2851">
                  <c:v>90.29</c:v>
                </c:pt>
                <c:pt idx="2852">
                  <c:v>89.75</c:v>
                </c:pt>
                <c:pt idx="2853">
                  <c:v>89.25</c:v>
                </c:pt>
                <c:pt idx="2854">
                  <c:v>88.42</c:v>
                </c:pt>
                <c:pt idx="2855">
                  <c:v>87.51</c:v>
                </c:pt>
                <c:pt idx="2856">
                  <c:v>86.54</c:v>
                </c:pt>
                <c:pt idx="2857">
                  <c:v>85.61</c:v>
                </c:pt>
                <c:pt idx="2858">
                  <c:v>84.74</c:v>
                </c:pt>
                <c:pt idx="2859">
                  <c:v>84.08</c:v>
                </c:pt>
                <c:pt idx="2860">
                  <c:v>83.44</c:v>
                </c:pt>
                <c:pt idx="2861">
                  <c:v>82.72</c:v>
                </c:pt>
                <c:pt idx="2862">
                  <c:v>82.16</c:v>
                </c:pt>
                <c:pt idx="2863">
                  <c:v>81.680000000000007</c:v>
                </c:pt>
                <c:pt idx="2864">
                  <c:v>81.319999999999993</c:v>
                </c:pt>
                <c:pt idx="2865">
                  <c:v>80.98</c:v>
                </c:pt>
                <c:pt idx="2866">
                  <c:v>80.42</c:v>
                </c:pt>
                <c:pt idx="2867">
                  <c:v>79.38</c:v>
                </c:pt>
                <c:pt idx="2868">
                  <c:v>78.19</c:v>
                </c:pt>
                <c:pt idx="2869">
                  <c:v>76.87</c:v>
                </c:pt>
                <c:pt idx="2870">
                  <c:v>75.56</c:v>
                </c:pt>
                <c:pt idx="2871">
                  <c:v>74.17</c:v>
                </c:pt>
                <c:pt idx="2872">
                  <c:v>73.05</c:v>
                </c:pt>
                <c:pt idx="2873">
                  <c:v>71.97</c:v>
                </c:pt>
                <c:pt idx="2874">
                  <c:v>71.03</c:v>
                </c:pt>
                <c:pt idx="2875">
                  <c:v>70.25</c:v>
                </c:pt>
                <c:pt idx="2876">
                  <c:v>69.41</c:v>
                </c:pt>
                <c:pt idx="2877">
                  <c:v>68.290000000000006</c:v>
                </c:pt>
                <c:pt idx="2878">
                  <c:v>66.94</c:v>
                </c:pt>
                <c:pt idx="2879">
                  <c:v>65.28</c:v>
                </c:pt>
                <c:pt idx="2880">
                  <c:v>63.67</c:v>
                </c:pt>
                <c:pt idx="2881">
                  <c:v>62.31</c:v>
                </c:pt>
                <c:pt idx="2882">
                  <c:v>60.92</c:v>
                </c:pt>
                <c:pt idx="2883">
                  <c:v>59.5</c:v>
                </c:pt>
                <c:pt idx="2884">
                  <c:v>57.89</c:v>
                </c:pt>
                <c:pt idx="2885">
                  <c:v>56.28</c:v>
                </c:pt>
                <c:pt idx="2886">
                  <c:v>54.67</c:v>
                </c:pt>
                <c:pt idx="2887">
                  <c:v>53.16</c:v>
                </c:pt>
                <c:pt idx="2888">
                  <c:v>51.68</c:v>
                </c:pt>
                <c:pt idx="2889">
                  <c:v>50.19</c:v>
                </c:pt>
                <c:pt idx="2890">
                  <c:v>48.72</c:v>
                </c:pt>
                <c:pt idx="2891">
                  <c:v>47.49</c:v>
                </c:pt>
                <c:pt idx="2892">
                  <c:v>46.49</c:v>
                </c:pt>
                <c:pt idx="2893">
                  <c:v>45.65</c:v>
                </c:pt>
                <c:pt idx="2894">
                  <c:v>44.84</c:v>
                </c:pt>
                <c:pt idx="2895">
                  <c:v>43.84</c:v>
                </c:pt>
                <c:pt idx="2896">
                  <c:v>42.52</c:v>
                </c:pt>
                <c:pt idx="2897">
                  <c:v>41.04</c:v>
                </c:pt>
                <c:pt idx="2898">
                  <c:v>39.5</c:v>
                </c:pt>
                <c:pt idx="2899">
                  <c:v>38.11</c:v>
                </c:pt>
                <c:pt idx="2900">
                  <c:v>36.81</c:v>
                </c:pt>
                <c:pt idx="2901">
                  <c:v>35.76</c:v>
                </c:pt>
                <c:pt idx="2902">
                  <c:v>34.950000000000003</c:v>
                </c:pt>
                <c:pt idx="2903">
                  <c:v>34.24</c:v>
                </c:pt>
                <c:pt idx="2904">
                  <c:v>33.549999999999997</c:v>
                </c:pt>
                <c:pt idx="2905">
                  <c:v>32.94</c:v>
                </c:pt>
                <c:pt idx="2906">
                  <c:v>32.35</c:v>
                </c:pt>
                <c:pt idx="2907">
                  <c:v>31.71</c:v>
                </c:pt>
                <c:pt idx="2908">
                  <c:v>30.97</c:v>
                </c:pt>
                <c:pt idx="2909">
                  <c:v>30.18</c:v>
                </c:pt>
                <c:pt idx="2910">
                  <c:v>29.48</c:v>
                </c:pt>
                <c:pt idx="2911">
                  <c:v>28.95</c:v>
                </c:pt>
                <c:pt idx="2912">
                  <c:v>28.64</c:v>
                </c:pt>
                <c:pt idx="2913">
                  <c:v>28.52</c:v>
                </c:pt>
                <c:pt idx="2914">
                  <c:v>28.42</c:v>
                </c:pt>
                <c:pt idx="2915">
                  <c:v>28.21</c:v>
                </c:pt>
                <c:pt idx="2916">
                  <c:v>27.85</c:v>
                </c:pt>
                <c:pt idx="2917">
                  <c:v>27.34</c:v>
                </c:pt>
                <c:pt idx="2918">
                  <c:v>26.7</c:v>
                </c:pt>
                <c:pt idx="2919">
                  <c:v>26.02</c:v>
                </c:pt>
                <c:pt idx="2920">
                  <c:v>25.37</c:v>
                </c:pt>
                <c:pt idx="2921">
                  <c:v>24.69</c:v>
                </c:pt>
                <c:pt idx="2922">
                  <c:v>23.97</c:v>
                </c:pt>
                <c:pt idx="2923">
                  <c:v>23.27</c:v>
                </c:pt>
                <c:pt idx="2924">
                  <c:v>22.67</c:v>
                </c:pt>
                <c:pt idx="2925">
                  <c:v>22.17</c:v>
                </c:pt>
                <c:pt idx="2926">
                  <c:v>21.73</c:v>
                </c:pt>
                <c:pt idx="2927">
                  <c:v>21.35</c:v>
                </c:pt>
                <c:pt idx="2928">
                  <c:v>21.01</c:v>
                </c:pt>
                <c:pt idx="2929">
                  <c:v>20.79</c:v>
                </c:pt>
                <c:pt idx="2930">
                  <c:v>20.68</c:v>
                </c:pt>
                <c:pt idx="2931">
                  <c:v>20.65</c:v>
                </c:pt>
                <c:pt idx="2932">
                  <c:v>20.68</c:v>
                </c:pt>
                <c:pt idx="2933">
                  <c:v>20.83</c:v>
                </c:pt>
                <c:pt idx="2934">
                  <c:v>21.07</c:v>
                </c:pt>
                <c:pt idx="2935">
                  <c:v>21.43</c:v>
                </c:pt>
                <c:pt idx="2936">
                  <c:v>21.89</c:v>
                </c:pt>
                <c:pt idx="2937">
                  <c:v>22.45</c:v>
                </c:pt>
                <c:pt idx="2938">
                  <c:v>23.13</c:v>
                </c:pt>
                <c:pt idx="2939">
                  <c:v>23.85</c:v>
                </c:pt>
                <c:pt idx="2940">
                  <c:v>24.61</c:v>
                </c:pt>
                <c:pt idx="2941">
                  <c:v>25.35</c:v>
                </c:pt>
                <c:pt idx="2942">
                  <c:v>26.07</c:v>
                </c:pt>
                <c:pt idx="2943">
                  <c:v>26.72</c:v>
                </c:pt>
                <c:pt idx="2944">
                  <c:v>27.31</c:v>
                </c:pt>
                <c:pt idx="2945">
                  <c:v>27.77</c:v>
                </c:pt>
                <c:pt idx="2946">
                  <c:v>28.14</c:v>
                </c:pt>
                <c:pt idx="2947">
                  <c:v>28.46</c:v>
                </c:pt>
                <c:pt idx="2948">
                  <c:v>28.77</c:v>
                </c:pt>
                <c:pt idx="2949">
                  <c:v>29.05</c:v>
                </c:pt>
                <c:pt idx="2950">
                  <c:v>29.33</c:v>
                </c:pt>
                <c:pt idx="2951">
                  <c:v>29.65</c:v>
                </c:pt>
                <c:pt idx="2952">
                  <c:v>30.03</c:v>
                </c:pt>
                <c:pt idx="2953">
                  <c:v>30.51</c:v>
                </c:pt>
                <c:pt idx="2954">
                  <c:v>31.05</c:v>
                </c:pt>
                <c:pt idx="2955">
                  <c:v>31.66</c:v>
                </c:pt>
                <c:pt idx="2956">
                  <c:v>32.35</c:v>
                </c:pt>
                <c:pt idx="2957">
                  <c:v>33.1</c:v>
                </c:pt>
                <c:pt idx="2958">
                  <c:v>33.82</c:v>
                </c:pt>
                <c:pt idx="2959">
                  <c:v>34.47</c:v>
                </c:pt>
                <c:pt idx="2960">
                  <c:v>35.03</c:v>
                </c:pt>
                <c:pt idx="2961">
                  <c:v>35.43</c:v>
                </c:pt>
                <c:pt idx="2962">
                  <c:v>35.630000000000003</c:v>
                </c:pt>
                <c:pt idx="2963">
                  <c:v>35.65</c:v>
                </c:pt>
                <c:pt idx="2964">
                  <c:v>35.549999999999997</c:v>
                </c:pt>
                <c:pt idx="2965">
                  <c:v>35.46</c:v>
                </c:pt>
                <c:pt idx="2966">
                  <c:v>35.51</c:v>
                </c:pt>
                <c:pt idx="2967">
                  <c:v>35.78</c:v>
                </c:pt>
                <c:pt idx="2968">
                  <c:v>36.270000000000003</c:v>
                </c:pt>
                <c:pt idx="2969">
                  <c:v>36.96</c:v>
                </c:pt>
                <c:pt idx="2970">
                  <c:v>37.76</c:v>
                </c:pt>
                <c:pt idx="2971">
                  <c:v>38.590000000000003</c:v>
                </c:pt>
                <c:pt idx="2972">
                  <c:v>39.369999999999997</c:v>
                </c:pt>
                <c:pt idx="2973">
                  <c:v>40.130000000000003</c:v>
                </c:pt>
                <c:pt idx="2974">
                  <c:v>40.950000000000003</c:v>
                </c:pt>
                <c:pt idx="2975">
                  <c:v>41.93</c:v>
                </c:pt>
                <c:pt idx="2976">
                  <c:v>43.08</c:v>
                </c:pt>
                <c:pt idx="2977">
                  <c:v>44.34</c:v>
                </c:pt>
                <c:pt idx="2978">
                  <c:v>45.67</c:v>
                </c:pt>
                <c:pt idx="2979">
                  <c:v>46.97</c:v>
                </c:pt>
                <c:pt idx="2980">
                  <c:v>48.19</c:v>
                </c:pt>
                <c:pt idx="2981">
                  <c:v>49.38</c:v>
                </c:pt>
                <c:pt idx="2982">
                  <c:v>50.65</c:v>
                </c:pt>
                <c:pt idx="2983">
                  <c:v>52.11</c:v>
                </c:pt>
                <c:pt idx="2984">
                  <c:v>53.74</c:v>
                </c:pt>
                <c:pt idx="2985">
                  <c:v>55.4</c:v>
                </c:pt>
                <c:pt idx="2986">
                  <c:v>57.04</c:v>
                </c:pt>
                <c:pt idx="2987">
                  <c:v>58.61</c:v>
                </c:pt>
                <c:pt idx="2988">
                  <c:v>60.1</c:v>
                </c:pt>
                <c:pt idx="2989">
                  <c:v>61.58</c:v>
                </c:pt>
                <c:pt idx="2990">
                  <c:v>63.13</c:v>
                </c:pt>
                <c:pt idx="2991">
                  <c:v>64.64</c:v>
                </c:pt>
                <c:pt idx="2992">
                  <c:v>65.84</c:v>
                </c:pt>
                <c:pt idx="2993">
                  <c:v>66.569999999999993</c:v>
                </c:pt>
                <c:pt idx="2994">
                  <c:v>66.84</c:v>
                </c:pt>
                <c:pt idx="2995">
                  <c:v>67.08</c:v>
                </c:pt>
                <c:pt idx="2996">
                  <c:v>67.58</c:v>
                </c:pt>
                <c:pt idx="2997">
                  <c:v>68.33</c:v>
                </c:pt>
                <c:pt idx="2998">
                  <c:v>69.03</c:v>
                </c:pt>
                <c:pt idx="2999">
                  <c:v>69.819999999999993</c:v>
                </c:pt>
                <c:pt idx="3000">
                  <c:v>70.900000000000006</c:v>
                </c:pt>
                <c:pt idx="3001">
                  <c:v>71.58</c:v>
                </c:pt>
                <c:pt idx="3002">
                  <c:v>72.400000000000006</c:v>
                </c:pt>
                <c:pt idx="3003">
                  <c:v>72.88</c:v>
                </c:pt>
                <c:pt idx="3004">
                  <c:v>73.319999999999993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8AD-4AB1-8370-9181167AF1A3}"/>
            </c:ext>
          </c:extLst>
        </c:ser>
        <c:ser>
          <c:idx val="5"/>
          <c:order val="5"/>
          <c:tx>
            <c:strRef>
              <c:f>成功作圖!$F$1</c:f>
              <c:strCache>
                <c:ptCount val="1"/>
                <c:pt idx="0">
                  <c:v>第十次</c:v>
                </c:pt>
              </c:strCache>
            </c:strRef>
          </c:tx>
          <c:spPr>
            <a:ln w="28575" cap="rnd">
              <a:solidFill>
                <a:srgbClr val="83C937"/>
              </a:solidFill>
              <a:round/>
            </a:ln>
            <a:effectLst/>
          </c:spPr>
          <c:marker>
            <c:symbol val="none"/>
          </c:marker>
          <c:dLbls>
            <c:dLbl>
              <c:idx val="1633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8-38AD-4AB1-8370-9181167AF1A3}"/>
                </c:ext>
              </c:extLst>
            </c:dLbl>
            <c:dLbl>
              <c:idx val="1786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38AD-4AB1-8370-9181167AF1A3}"/>
                </c:ext>
              </c:extLst>
            </c:dLbl>
            <c:dLbl>
              <c:idx val="2613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38AD-4AB1-8370-9181167AF1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成功作圖!$F$2:$F$3006</c:f>
              <c:numCache>
                <c:formatCode>General</c:formatCode>
                <c:ptCount val="3005"/>
                <c:pt idx="0">
                  <c:v>-48.34</c:v>
                </c:pt>
                <c:pt idx="1">
                  <c:v>-41.86</c:v>
                </c:pt>
                <c:pt idx="2">
                  <c:v>-30.8</c:v>
                </c:pt>
                <c:pt idx="3">
                  <c:v>-78.77</c:v>
                </c:pt>
                <c:pt idx="4">
                  <c:v>-59.3</c:v>
                </c:pt>
                <c:pt idx="5">
                  <c:v>-59.34</c:v>
                </c:pt>
                <c:pt idx="6">
                  <c:v>-59.45</c:v>
                </c:pt>
                <c:pt idx="7">
                  <c:v>-59.56</c:v>
                </c:pt>
                <c:pt idx="8">
                  <c:v>-59.65</c:v>
                </c:pt>
                <c:pt idx="9">
                  <c:v>-59.74</c:v>
                </c:pt>
                <c:pt idx="10">
                  <c:v>-59.8</c:v>
                </c:pt>
                <c:pt idx="11">
                  <c:v>-59.84</c:v>
                </c:pt>
                <c:pt idx="12">
                  <c:v>-59.88</c:v>
                </c:pt>
                <c:pt idx="13">
                  <c:v>-59.88</c:v>
                </c:pt>
                <c:pt idx="14">
                  <c:v>-59.85</c:v>
                </c:pt>
                <c:pt idx="15">
                  <c:v>-59.82</c:v>
                </c:pt>
                <c:pt idx="16">
                  <c:v>-59.76</c:v>
                </c:pt>
                <c:pt idx="17">
                  <c:v>-59.69</c:v>
                </c:pt>
                <c:pt idx="18">
                  <c:v>-59.59</c:v>
                </c:pt>
                <c:pt idx="19">
                  <c:v>-59.49</c:v>
                </c:pt>
                <c:pt idx="20">
                  <c:v>-59.38</c:v>
                </c:pt>
                <c:pt idx="21">
                  <c:v>-59.28</c:v>
                </c:pt>
                <c:pt idx="22">
                  <c:v>-59.2</c:v>
                </c:pt>
                <c:pt idx="23">
                  <c:v>-59.14</c:v>
                </c:pt>
                <c:pt idx="24">
                  <c:v>-59.07</c:v>
                </c:pt>
                <c:pt idx="25">
                  <c:v>-59.02</c:v>
                </c:pt>
                <c:pt idx="26">
                  <c:v>-58.98</c:v>
                </c:pt>
                <c:pt idx="27">
                  <c:v>-58.95</c:v>
                </c:pt>
                <c:pt idx="28">
                  <c:v>-58.94</c:v>
                </c:pt>
                <c:pt idx="29">
                  <c:v>-58.95</c:v>
                </c:pt>
                <c:pt idx="30">
                  <c:v>-58.97</c:v>
                </c:pt>
                <c:pt idx="31">
                  <c:v>-58.98</c:v>
                </c:pt>
                <c:pt idx="32">
                  <c:v>-58.96</c:v>
                </c:pt>
                <c:pt idx="33">
                  <c:v>-58.97</c:v>
                </c:pt>
                <c:pt idx="34">
                  <c:v>-58.97</c:v>
                </c:pt>
                <c:pt idx="35">
                  <c:v>-58.99</c:v>
                </c:pt>
                <c:pt idx="36">
                  <c:v>-59</c:v>
                </c:pt>
                <c:pt idx="37">
                  <c:v>-59</c:v>
                </c:pt>
                <c:pt idx="38">
                  <c:v>-58.99</c:v>
                </c:pt>
                <c:pt idx="39">
                  <c:v>-58.99</c:v>
                </c:pt>
                <c:pt idx="40">
                  <c:v>-58.97</c:v>
                </c:pt>
                <c:pt idx="41">
                  <c:v>-58.95</c:v>
                </c:pt>
                <c:pt idx="42">
                  <c:v>-58.96</c:v>
                </c:pt>
                <c:pt idx="43">
                  <c:v>-58.95</c:v>
                </c:pt>
                <c:pt idx="44">
                  <c:v>-58.97</c:v>
                </c:pt>
                <c:pt idx="45">
                  <c:v>-59</c:v>
                </c:pt>
                <c:pt idx="46">
                  <c:v>-59.02</c:v>
                </c:pt>
                <c:pt idx="47">
                  <c:v>-59.04</c:v>
                </c:pt>
                <c:pt idx="48">
                  <c:v>-59.11</c:v>
                </c:pt>
                <c:pt idx="49">
                  <c:v>-59.18</c:v>
                </c:pt>
                <c:pt idx="50">
                  <c:v>-59.29</c:v>
                </c:pt>
                <c:pt idx="51">
                  <c:v>-59.41</c:v>
                </c:pt>
                <c:pt idx="52">
                  <c:v>-59.54</c:v>
                </c:pt>
                <c:pt idx="53">
                  <c:v>-59.69</c:v>
                </c:pt>
                <c:pt idx="54">
                  <c:v>-59.89</c:v>
                </c:pt>
                <c:pt idx="55">
                  <c:v>-60.13</c:v>
                </c:pt>
                <c:pt idx="56">
                  <c:v>-60.35</c:v>
                </c:pt>
                <c:pt idx="57">
                  <c:v>-60.61</c:v>
                </c:pt>
                <c:pt idx="58">
                  <c:v>-60.86</c:v>
                </c:pt>
                <c:pt idx="59">
                  <c:v>-61.12</c:v>
                </c:pt>
                <c:pt idx="60">
                  <c:v>-61.4</c:v>
                </c:pt>
                <c:pt idx="61">
                  <c:v>-61.67</c:v>
                </c:pt>
                <c:pt idx="62">
                  <c:v>-61.93</c:v>
                </c:pt>
                <c:pt idx="63">
                  <c:v>-62.19</c:v>
                </c:pt>
                <c:pt idx="64">
                  <c:v>-62.45</c:v>
                </c:pt>
                <c:pt idx="65">
                  <c:v>-62.67</c:v>
                </c:pt>
                <c:pt idx="66">
                  <c:v>-62.92</c:v>
                </c:pt>
                <c:pt idx="67">
                  <c:v>-63.16</c:v>
                </c:pt>
                <c:pt idx="68">
                  <c:v>-63.4</c:v>
                </c:pt>
                <c:pt idx="69">
                  <c:v>-63.63</c:v>
                </c:pt>
                <c:pt idx="70">
                  <c:v>-63.84</c:v>
                </c:pt>
                <c:pt idx="71">
                  <c:v>-64.05</c:v>
                </c:pt>
                <c:pt idx="72">
                  <c:v>-64.239999999999995</c:v>
                </c:pt>
                <c:pt idx="73">
                  <c:v>-64.44</c:v>
                </c:pt>
                <c:pt idx="74">
                  <c:v>-64.63</c:v>
                </c:pt>
                <c:pt idx="75">
                  <c:v>-64.819999999999993</c:v>
                </c:pt>
                <c:pt idx="76">
                  <c:v>-65</c:v>
                </c:pt>
                <c:pt idx="77">
                  <c:v>-65.2</c:v>
                </c:pt>
                <c:pt idx="78">
                  <c:v>-65.400000000000006</c:v>
                </c:pt>
                <c:pt idx="79">
                  <c:v>-65.61</c:v>
                </c:pt>
                <c:pt idx="80">
                  <c:v>-65.84</c:v>
                </c:pt>
                <c:pt idx="81">
                  <c:v>-66.05</c:v>
                </c:pt>
                <c:pt idx="82">
                  <c:v>-66.260000000000005</c:v>
                </c:pt>
                <c:pt idx="83">
                  <c:v>-66.489999999999995</c:v>
                </c:pt>
                <c:pt idx="84">
                  <c:v>-66.7</c:v>
                </c:pt>
                <c:pt idx="85">
                  <c:v>-66.92</c:v>
                </c:pt>
                <c:pt idx="86">
                  <c:v>-67.12</c:v>
                </c:pt>
                <c:pt idx="87">
                  <c:v>-67.319999999999993</c:v>
                </c:pt>
                <c:pt idx="88">
                  <c:v>-67.5</c:v>
                </c:pt>
                <c:pt idx="89">
                  <c:v>-67.7</c:v>
                </c:pt>
                <c:pt idx="90">
                  <c:v>-67.900000000000006</c:v>
                </c:pt>
                <c:pt idx="91">
                  <c:v>-68.099999999999994</c:v>
                </c:pt>
                <c:pt idx="92">
                  <c:v>-68.31</c:v>
                </c:pt>
                <c:pt idx="93">
                  <c:v>-68.53</c:v>
                </c:pt>
                <c:pt idx="94">
                  <c:v>-68.739999999999995</c:v>
                </c:pt>
                <c:pt idx="95">
                  <c:v>-68.959999999999994</c:v>
                </c:pt>
                <c:pt idx="96">
                  <c:v>-69.19</c:v>
                </c:pt>
                <c:pt idx="97">
                  <c:v>-69.42</c:v>
                </c:pt>
                <c:pt idx="98">
                  <c:v>-69.650000000000006</c:v>
                </c:pt>
                <c:pt idx="99">
                  <c:v>-69.89</c:v>
                </c:pt>
                <c:pt idx="100">
                  <c:v>-70.13</c:v>
                </c:pt>
                <c:pt idx="101">
                  <c:v>-70.38</c:v>
                </c:pt>
                <c:pt idx="102">
                  <c:v>-70.63</c:v>
                </c:pt>
                <c:pt idx="103">
                  <c:v>-70.88</c:v>
                </c:pt>
                <c:pt idx="104">
                  <c:v>-71.11</c:v>
                </c:pt>
                <c:pt idx="105">
                  <c:v>-71.34</c:v>
                </c:pt>
                <c:pt idx="106">
                  <c:v>-71.599999999999994</c:v>
                </c:pt>
                <c:pt idx="107">
                  <c:v>-71.89</c:v>
                </c:pt>
                <c:pt idx="108">
                  <c:v>-72.150000000000006</c:v>
                </c:pt>
                <c:pt idx="109">
                  <c:v>-72.430000000000007</c:v>
                </c:pt>
                <c:pt idx="110">
                  <c:v>-72.680000000000007</c:v>
                </c:pt>
                <c:pt idx="111">
                  <c:v>-72.930000000000007</c:v>
                </c:pt>
                <c:pt idx="112">
                  <c:v>-73.19</c:v>
                </c:pt>
                <c:pt idx="113">
                  <c:v>-73.48</c:v>
                </c:pt>
                <c:pt idx="114">
                  <c:v>-73.78</c:v>
                </c:pt>
                <c:pt idx="115">
                  <c:v>-74.09</c:v>
                </c:pt>
                <c:pt idx="116">
                  <c:v>-74.42</c:v>
                </c:pt>
                <c:pt idx="117">
                  <c:v>-74.77</c:v>
                </c:pt>
                <c:pt idx="118">
                  <c:v>-75.099999999999994</c:v>
                </c:pt>
                <c:pt idx="119">
                  <c:v>-75.44</c:v>
                </c:pt>
                <c:pt idx="120">
                  <c:v>-75.790000000000006</c:v>
                </c:pt>
                <c:pt idx="121">
                  <c:v>-76.13</c:v>
                </c:pt>
                <c:pt idx="122">
                  <c:v>-76.45</c:v>
                </c:pt>
                <c:pt idx="123">
                  <c:v>-76.75</c:v>
                </c:pt>
                <c:pt idx="124">
                  <c:v>-77.05</c:v>
                </c:pt>
                <c:pt idx="125">
                  <c:v>-77.3</c:v>
                </c:pt>
                <c:pt idx="126">
                  <c:v>-77.540000000000006</c:v>
                </c:pt>
                <c:pt idx="127">
                  <c:v>-77.760000000000005</c:v>
                </c:pt>
                <c:pt idx="128">
                  <c:v>-77.95</c:v>
                </c:pt>
                <c:pt idx="129">
                  <c:v>-78.099999999999994</c:v>
                </c:pt>
                <c:pt idx="130">
                  <c:v>-78.239999999999995</c:v>
                </c:pt>
                <c:pt idx="131">
                  <c:v>-78.349999999999994</c:v>
                </c:pt>
                <c:pt idx="132">
                  <c:v>-78.459999999999994</c:v>
                </c:pt>
                <c:pt idx="133">
                  <c:v>-78.52</c:v>
                </c:pt>
                <c:pt idx="134">
                  <c:v>-78.56</c:v>
                </c:pt>
                <c:pt idx="135">
                  <c:v>-78.63</c:v>
                </c:pt>
                <c:pt idx="136">
                  <c:v>-78.709999999999994</c:v>
                </c:pt>
                <c:pt idx="137">
                  <c:v>-78.86</c:v>
                </c:pt>
                <c:pt idx="138">
                  <c:v>-79.03</c:v>
                </c:pt>
                <c:pt idx="139">
                  <c:v>-79.23</c:v>
                </c:pt>
                <c:pt idx="140">
                  <c:v>-79.48</c:v>
                </c:pt>
                <c:pt idx="141">
                  <c:v>-79.73</c:v>
                </c:pt>
                <c:pt idx="142">
                  <c:v>-80.010000000000005</c:v>
                </c:pt>
                <c:pt idx="143">
                  <c:v>-80.290000000000006</c:v>
                </c:pt>
                <c:pt idx="144">
                  <c:v>-80.58</c:v>
                </c:pt>
                <c:pt idx="145">
                  <c:v>-80.87</c:v>
                </c:pt>
                <c:pt idx="146">
                  <c:v>-81.14</c:v>
                </c:pt>
                <c:pt idx="147">
                  <c:v>-81.38</c:v>
                </c:pt>
                <c:pt idx="148">
                  <c:v>-81.56</c:v>
                </c:pt>
                <c:pt idx="149">
                  <c:v>-81.7</c:v>
                </c:pt>
                <c:pt idx="150">
                  <c:v>-81.83</c:v>
                </c:pt>
                <c:pt idx="151">
                  <c:v>-81.95</c:v>
                </c:pt>
                <c:pt idx="152">
                  <c:v>-82.07</c:v>
                </c:pt>
                <c:pt idx="153">
                  <c:v>-82.22</c:v>
                </c:pt>
                <c:pt idx="154">
                  <c:v>-82.39</c:v>
                </c:pt>
                <c:pt idx="155">
                  <c:v>-82.62</c:v>
                </c:pt>
                <c:pt idx="156">
                  <c:v>-82.89</c:v>
                </c:pt>
                <c:pt idx="157">
                  <c:v>-83.16</c:v>
                </c:pt>
                <c:pt idx="158">
                  <c:v>-83.48</c:v>
                </c:pt>
                <c:pt idx="159">
                  <c:v>-83.82</c:v>
                </c:pt>
                <c:pt idx="160">
                  <c:v>-84.15</c:v>
                </c:pt>
                <c:pt idx="161">
                  <c:v>-84.54</c:v>
                </c:pt>
                <c:pt idx="162">
                  <c:v>-84.91</c:v>
                </c:pt>
                <c:pt idx="163">
                  <c:v>-85.29</c:v>
                </c:pt>
                <c:pt idx="164">
                  <c:v>-85.64</c:v>
                </c:pt>
                <c:pt idx="165">
                  <c:v>-86</c:v>
                </c:pt>
                <c:pt idx="166">
                  <c:v>-86.32</c:v>
                </c:pt>
                <c:pt idx="167">
                  <c:v>-86.6</c:v>
                </c:pt>
                <c:pt idx="168">
                  <c:v>-86.83</c:v>
                </c:pt>
                <c:pt idx="169">
                  <c:v>-87.02</c:v>
                </c:pt>
                <c:pt idx="170">
                  <c:v>-87.18</c:v>
                </c:pt>
                <c:pt idx="171">
                  <c:v>-87.29</c:v>
                </c:pt>
                <c:pt idx="172">
                  <c:v>-87.39</c:v>
                </c:pt>
                <c:pt idx="173">
                  <c:v>-87.46</c:v>
                </c:pt>
                <c:pt idx="174">
                  <c:v>-87.49</c:v>
                </c:pt>
                <c:pt idx="175">
                  <c:v>-87.51</c:v>
                </c:pt>
                <c:pt idx="176">
                  <c:v>-87.49</c:v>
                </c:pt>
                <c:pt idx="177">
                  <c:v>-87.45</c:v>
                </c:pt>
                <c:pt idx="178">
                  <c:v>-87.39</c:v>
                </c:pt>
                <c:pt idx="179">
                  <c:v>-87.31</c:v>
                </c:pt>
                <c:pt idx="180">
                  <c:v>-87.23</c:v>
                </c:pt>
                <c:pt idx="181">
                  <c:v>-87.15</c:v>
                </c:pt>
                <c:pt idx="182">
                  <c:v>-87.07</c:v>
                </c:pt>
                <c:pt idx="183">
                  <c:v>-86.99</c:v>
                </c:pt>
                <c:pt idx="184">
                  <c:v>-86.92</c:v>
                </c:pt>
                <c:pt idx="185">
                  <c:v>-86.83</c:v>
                </c:pt>
                <c:pt idx="186">
                  <c:v>-86.75</c:v>
                </c:pt>
                <c:pt idx="187">
                  <c:v>-86.65</c:v>
                </c:pt>
                <c:pt idx="188">
                  <c:v>-86.54</c:v>
                </c:pt>
                <c:pt idx="189">
                  <c:v>-86.42</c:v>
                </c:pt>
                <c:pt idx="190">
                  <c:v>-86.28</c:v>
                </c:pt>
                <c:pt idx="191">
                  <c:v>-86.19</c:v>
                </c:pt>
                <c:pt idx="192">
                  <c:v>-86.14</c:v>
                </c:pt>
                <c:pt idx="193">
                  <c:v>-86.15</c:v>
                </c:pt>
                <c:pt idx="194">
                  <c:v>-86.19</c:v>
                </c:pt>
                <c:pt idx="195">
                  <c:v>-86.26</c:v>
                </c:pt>
                <c:pt idx="196">
                  <c:v>-86.36</c:v>
                </c:pt>
                <c:pt idx="197">
                  <c:v>-86.51</c:v>
                </c:pt>
                <c:pt idx="198">
                  <c:v>-86.69</c:v>
                </c:pt>
                <c:pt idx="199">
                  <c:v>-86.9</c:v>
                </c:pt>
                <c:pt idx="200">
                  <c:v>-87.09</c:v>
                </c:pt>
                <c:pt idx="201">
                  <c:v>-87.29</c:v>
                </c:pt>
                <c:pt idx="202">
                  <c:v>-87.47</c:v>
                </c:pt>
                <c:pt idx="203">
                  <c:v>-87.66</c:v>
                </c:pt>
                <c:pt idx="204">
                  <c:v>-87.84</c:v>
                </c:pt>
                <c:pt idx="205">
                  <c:v>-88.01</c:v>
                </c:pt>
                <c:pt idx="206">
                  <c:v>-88.14</c:v>
                </c:pt>
                <c:pt idx="207">
                  <c:v>-88.27</c:v>
                </c:pt>
                <c:pt idx="208">
                  <c:v>-88.36</c:v>
                </c:pt>
                <c:pt idx="209">
                  <c:v>-88.44</c:v>
                </c:pt>
                <c:pt idx="210">
                  <c:v>-88.48</c:v>
                </c:pt>
                <c:pt idx="211">
                  <c:v>-88.52</c:v>
                </c:pt>
                <c:pt idx="212">
                  <c:v>-88.57</c:v>
                </c:pt>
                <c:pt idx="213">
                  <c:v>-88.61</c:v>
                </c:pt>
                <c:pt idx="214">
                  <c:v>-88.65</c:v>
                </c:pt>
                <c:pt idx="215">
                  <c:v>-88.67</c:v>
                </c:pt>
                <c:pt idx="216">
                  <c:v>-88.71</c:v>
                </c:pt>
                <c:pt idx="217">
                  <c:v>-88.75</c:v>
                </c:pt>
                <c:pt idx="218">
                  <c:v>-88.81</c:v>
                </c:pt>
                <c:pt idx="219">
                  <c:v>-88.84</c:v>
                </c:pt>
                <c:pt idx="220">
                  <c:v>-88.86</c:v>
                </c:pt>
                <c:pt idx="221">
                  <c:v>-88.87</c:v>
                </c:pt>
                <c:pt idx="222">
                  <c:v>-88.88</c:v>
                </c:pt>
                <c:pt idx="223">
                  <c:v>-88.85</c:v>
                </c:pt>
                <c:pt idx="224">
                  <c:v>-88.83</c:v>
                </c:pt>
                <c:pt idx="225">
                  <c:v>-88.78</c:v>
                </c:pt>
                <c:pt idx="226">
                  <c:v>-88.74</c:v>
                </c:pt>
                <c:pt idx="227">
                  <c:v>-88.66</c:v>
                </c:pt>
                <c:pt idx="228">
                  <c:v>-88.61</c:v>
                </c:pt>
                <c:pt idx="229">
                  <c:v>-88.5</c:v>
                </c:pt>
                <c:pt idx="230">
                  <c:v>-88.4</c:v>
                </c:pt>
                <c:pt idx="231">
                  <c:v>-88.26</c:v>
                </c:pt>
                <c:pt idx="232">
                  <c:v>-88.12</c:v>
                </c:pt>
                <c:pt idx="233">
                  <c:v>-87.93</c:v>
                </c:pt>
                <c:pt idx="234">
                  <c:v>-87.74</c:v>
                </c:pt>
                <c:pt idx="235">
                  <c:v>-87.53</c:v>
                </c:pt>
                <c:pt idx="236">
                  <c:v>-87.3</c:v>
                </c:pt>
                <c:pt idx="237">
                  <c:v>-87.06</c:v>
                </c:pt>
                <c:pt idx="238">
                  <c:v>-86.82</c:v>
                </c:pt>
                <c:pt idx="239">
                  <c:v>-86.62</c:v>
                </c:pt>
                <c:pt idx="240">
                  <c:v>-86.43</c:v>
                </c:pt>
                <c:pt idx="241">
                  <c:v>-86.32</c:v>
                </c:pt>
                <c:pt idx="242">
                  <c:v>-86.24</c:v>
                </c:pt>
                <c:pt idx="243">
                  <c:v>-86.15</c:v>
                </c:pt>
                <c:pt idx="244">
                  <c:v>-86.08</c:v>
                </c:pt>
                <c:pt idx="245">
                  <c:v>-85.99</c:v>
                </c:pt>
                <c:pt idx="246">
                  <c:v>-85.85</c:v>
                </c:pt>
                <c:pt idx="247">
                  <c:v>-85.7</c:v>
                </c:pt>
                <c:pt idx="248">
                  <c:v>-85.53</c:v>
                </c:pt>
                <c:pt idx="249">
                  <c:v>-85.38</c:v>
                </c:pt>
                <c:pt idx="250">
                  <c:v>-85.21</c:v>
                </c:pt>
                <c:pt idx="251">
                  <c:v>-85.07</c:v>
                </c:pt>
                <c:pt idx="252">
                  <c:v>-84.96</c:v>
                </c:pt>
                <c:pt idx="253">
                  <c:v>-84.87</c:v>
                </c:pt>
                <c:pt idx="254">
                  <c:v>-84.81</c:v>
                </c:pt>
                <c:pt idx="255">
                  <c:v>-84.78</c:v>
                </c:pt>
                <c:pt idx="256">
                  <c:v>-84.77</c:v>
                </c:pt>
                <c:pt idx="257">
                  <c:v>-84.76</c:v>
                </c:pt>
                <c:pt idx="258">
                  <c:v>-84.75</c:v>
                </c:pt>
                <c:pt idx="259">
                  <c:v>-84.77</c:v>
                </c:pt>
                <c:pt idx="260">
                  <c:v>-84.78</c:v>
                </c:pt>
                <c:pt idx="261">
                  <c:v>-84.77</c:v>
                </c:pt>
                <c:pt idx="262">
                  <c:v>-84.72</c:v>
                </c:pt>
                <c:pt idx="263">
                  <c:v>-84.67</c:v>
                </c:pt>
                <c:pt idx="264">
                  <c:v>-84.62</c:v>
                </c:pt>
                <c:pt idx="265">
                  <c:v>-84.6</c:v>
                </c:pt>
                <c:pt idx="266">
                  <c:v>-84.61</c:v>
                </c:pt>
                <c:pt idx="267">
                  <c:v>-84.59</c:v>
                </c:pt>
                <c:pt idx="268">
                  <c:v>-84.53</c:v>
                </c:pt>
                <c:pt idx="269">
                  <c:v>-84.38</c:v>
                </c:pt>
                <c:pt idx="270">
                  <c:v>-84.22</c:v>
                </c:pt>
                <c:pt idx="271">
                  <c:v>-84.05</c:v>
                </c:pt>
                <c:pt idx="272">
                  <c:v>-83.93</c:v>
                </c:pt>
                <c:pt idx="273">
                  <c:v>-83.86</c:v>
                </c:pt>
                <c:pt idx="274">
                  <c:v>-83.71</c:v>
                </c:pt>
                <c:pt idx="275">
                  <c:v>-83.62</c:v>
                </c:pt>
                <c:pt idx="276">
                  <c:v>-83.53</c:v>
                </c:pt>
                <c:pt idx="277">
                  <c:v>-83.44</c:v>
                </c:pt>
                <c:pt idx="278">
                  <c:v>-83.38</c:v>
                </c:pt>
                <c:pt idx="279">
                  <c:v>-83.36</c:v>
                </c:pt>
                <c:pt idx="280">
                  <c:v>-83.43</c:v>
                </c:pt>
                <c:pt idx="281">
                  <c:v>-83.55</c:v>
                </c:pt>
                <c:pt idx="282">
                  <c:v>-83.75</c:v>
                </c:pt>
                <c:pt idx="283">
                  <c:v>-84</c:v>
                </c:pt>
                <c:pt idx="284">
                  <c:v>-84.34</c:v>
                </c:pt>
                <c:pt idx="285">
                  <c:v>-84.73</c:v>
                </c:pt>
                <c:pt idx="286">
                  <c:v>-85.15</c:v>
                </c:pt>
                <c:pt idx="287">
                  <c:v>-85.65</c:v>
                </c:pt>
                <c:pt idx="288">
                  <c:v>-86.12</c:v>
                </c:pt>
                <c:pt idx="289">
                  <c:v>-86.63</c:v>
                </c:pt>
                <c:pt idx="290">
                  <c:v>-87.06</c:v>
                </c:pt>
                <c:pt idx="291">
                  <c:v>-87.46</c:v>
                </c:pt>
                <c:pt idx="292">
                  <c:v>-87.86</c:v>
                </c:pt>
                <c:pt idx="293">
                  <c:v>-88.25</c:v>
                </c:pt>
                <c:pt idx="294">
                  <c:v>-88.69</c:v>
                </c:pt>
                <c:pt idx="295">
                  <c:v>-88.98</c:v>
                </c:pt>
                <c:pt idx="296">
                  <c:v>-89.19</c:v>
                </c:pt>
                <c:pt idx="297">
                  <c:v>-89.3</c:v>
                </c:pt>
                <c:pt idx="298">
                  <c:v>-89.41</c:v>
                </c:pt>
                <c:pt idx="299">
                  <c:v>-89.48</c:v>
                </c:pt>
                <c:pt idx="300">
                  <c:v>-89.55</c:v>
                </c:pt>
                <c:pt idx="301">
                  <c:v>-89.67</c:v>
                </c:pt>
                <c:pt idx="302">
                  <c:v>-89.7</c:v>
                </c:pt>
                <c:pt idx="303">
                  <c:v>-89.74</c:v>
                </c:pt>
                <c:pt idx="304">
                  <c:v>-89.78</c:v>
                </c:pt>
                <c:pt idx="305">
                  <c:v>-89.81</c:v>
                </c:pt>
                <c:pt idx="306">
                  <c:v>-89.81</c:v>
                </c:pt>
                <c:pt idx="307">
                  <c:v>-89.77</c:v>
                </c:pt>
                <c:pt idx="308">
                  <c:v>-89.73</c:v>
                </c:pt>
                <c:pt idx="309">
                  <c:v>-89.57</c:v>
                </c:pt>
                <c:pt idx="310">
                  <c:v>-89.48</c:v>
                </c:pt>
                <c:pt idx="311">
                  <c:v>-89.36</c:v>
                </c:pt>
                <c:pt idx="312">
                  <c:v>-89.19</c:v>
                </c:pt>
                <c:pt idx="313">
                  <c:v>-89.06</c:v>
                </c:pt>
                <c:pt idx="314">
                  <c:v>-89.01</c:v>
                </c:pt>
                <c:pt idx="315">
                  <c:v>-88.96</c:v>
                </c:pt>
                <c:pt idx="316">
                  <c:v>-88.96</c:v>
                </c:pt>
                <c:pt idx="317">
                  <c:v>-89</c:v>
                </c:pt>
                <c:pt idx="318">
                  <c:v>-89</c:v>
                </c:pt>
                <c:pt idx="319">
                  <c:v>-89</c:v>
                </c:pt>
                <c:pt idx="320">
                  <c:v>-88.95</c:v>
                </c:pt>
                <c:pt idx="321">
                  <c:v>-88.91</c:v>
                </c:pt>
                <c:pt idx="322">
                  <c:v>-88.87</c:v>
                </c:pt>
                <c:pt idx="323">
                  <c:v>-88.87</c:v>
                </c:pt>
                <c:pt idx="324">
                  <c:v>-88.83</c:v>
                </c:pt>
                <c:pt idx="325">
                  <c:v>-88.78</c:v>
                </c:pt>
                <c:pt idx="326">
                  <c:v>-88.78</c:v>
                </c:pt>
                <c:pt idx="327">
                  <c:v>-88.77</c:v>
                </c:pt>
                <c:pt idx="328">
                  <c:v>-88.89</c:v>
                </c:pt>
                <c:pt idx="329">
                  <c:v>-89.06</c:v>
                </c:pt>
                <c:pt idx="330">
                  <c:v>-89.22</c:v>
                </c:pt>
                <c:pt idx="331">
                  <c:v>-89.34</c:v>
                </c:pt>
                <c:pt idx="332">
                  <c:v>-89.33</c:v>
                </c:pt>
                <c:pt idx="333">
                  <c:v>-89.14</c:v>
                </c:pt>
                <c:pt idx="334">
                  <c:v>-88.76</c:v>
                </c:pt>
                <c:pt idx="335">
                  <c:v>-88.1</c:v>
                </c:pt>
                <c:pt idx="336">
                  <c:v>-87.25</c:v>
                </c:pt>
                <c:pt idx="337">
                  <c:v>-86.44</c:v>
                </c:pt>
                <c:pt idx="338">
                  <c:v>-85.75</c:v>
                </c:pt>
                <c:pt idx="339">
                  <c:v>-85.1</c:v>
                </c:pt>
                <c:pt idx="340">
                  <c:v>-84.51</c:v>
                </c:pt>
                <c:pt idx="341">
                  <c:v>-83.98</c:v>
                </c:pt>
                <c:pt idx="342">
                  <c:v>-83.42</c:v>
                </c:pt>
                <c:pt idx="343">
                  <c:v>-82.76</c:v>
                </c:pt>
                <c:pt idx="344">
                  <c:v>-82.26</c:v>
                </c:pt>
                <c:pt idx="345">
                  <c:v>-81.55</c:v>
                </c:pt>
                <c:pt idx="346">
                  <c:v>-80.819999999999993</c:v>
                </c:pt>
                <c:pt idx="347">
                  <c:v>-80.27</c:v>
                </c:pt>
                <c:pt idx="348">
                  <c:v>-79.680000000000007</c:v>
                </c:pt>
                <c:pt idx="349">
                  <c:v>-79.16</c:v>
                </c:pt>
                <c:pt idx="350">
                  <c:v>-78.66</c:v>
                </c:pt>
                <c:pt idx="351">
                  <c:v>-78.290000000000006</c:v>
                </c:pt>
                <c:pt idx="352">
                  <c:v>-77.86</c:v>
                </c:pt>
                <c:pt idx="353">
                  <c:v>-77.44</c:v>
                </c:pt>
                <c:pt idx="354">
                  <c:v>-77.08</c:v>
                </c:pt>
                <c:pt idx="355">
                  <c:v>-76.790000000000006</c:v>
                </c:pt>
                <c:pt idx="356">
                  <c:v>-76.52</c:v>
                </c:pt>
                <c:pt idx="357">
                  <c:v>-76.25</c:v>
                </c:pt>
                <c:pt idx="358">
                  <c:v>-76.08</c:v>
                </c:pt>
                <c:pt idx="359">
                  <c:v>-75.94</c:v>
                </c:pt>
                <c:pt idx="360">
                  <c:v>-75.819999999999993</c:v>
                </c:pt>
                <c:pt idx="361">
                  <c:v>-75.83</c:v>
                </c:pt>
                <c:pt idx="362">
                  <c:v>-75.849999999999994</c:v>
                </c:pt>
                <c:pt idx="363">
                  <c:v>-75.81</c:v>
                </c:pt>
                <c:pt idx="364">
                  <c:v>-75.83</c:v>
                </c:pt>
                <c:pt idx="365">
                  <c:v>-75.77</c:v>
                </c:pt>
                <c:pt idx="366">
                  <c:v>-75.7</c:v>
                </c:pt>
                <c:pt idx="367">
                  <c:v>-75.75</c:v>
                </c:pt>
                <c:pt idx="368">
                  <c:v>-75.73</c:v>
                </c:pt>
                <c:pt idx="369">
                  <c:v>-75.790000000000006</c:v>
                </c:pt>
                <c:pt idx="370">
                  <c:v>-75.86</c:v>
                </c:pt>
                <c:pt idx="371">
                  <c:v>-76</c:v>
                </c:pt>
                <c:pt idx="372">
                  <c:v>-76.09</c:v>
                </c:pt>
                <c:pt idx="373">
                  <c:v>-76.319999999999993</c:v>
                </c:pt>
                <c:pt idx="374">
                  <c:v>-76.62</c:v>
                </c:pt>
                <c:pt idx="375">
                  <c:v>-76.930000000000007</c:v>
                </c:pt>
                <c:pt idx="376">
                  <c:v>-77.38</c:v>
                </c:pt>
                <c:pt idx="377">
                  <c:v>-77.849999999999994</c:v>
                </c:pt>
                <c:pt idx="378">
                  <c:v>-78.36</c:v>
                </c:pt>
                <c:pt idx="379">
                  <c:v>-78.88</c:v>
                </c:pt>
                <c:pt idx="380">
                  <c:v>-79.48</c:v>
                </c:pt>
                <c:pt idx="381">
                  <c:v>-80.239999999999995</c:v>
                </c:pt>
                <c:pt idx="382">
                  <c:v>-80.98</c:v>
                </c:pt>
                <c:pt idx="383">
                  <c:v>-81.739999999999995</c:v>
                </c:pt>
                <c:pt idx="384">
                  <c:v>-82.48</c:v>
                </c:pt>
                <c:pt idx="385">
                  <c:v>-83.15</c:v>
                </c:pt>
                <c:pt idx="386">
                  <c:v>-83.86</c:v>
                </c:pt>
                <c:pt idx="387">
                  <c:v>-84.5</c:v>
                </c:pt>
                <c:pt idx="388">
                  <c:v>-84.95</c:v>
                </c:pt>
                <c:pt idx="389">
                  <c:v>-85.4</c:v>
                </c:pt>
                <c:pt idx="390">
                  <c:v>-85.68</c:v>
                </c:pt>
                <c:pt idx="391">
                  <c:v>-85.8</c:v>
                </c:pt>
                <c:pt idx="392">
                  <c:v>-85.93</c:v>
                </c:pt>
                <c:pt idx="393">
                  <c:v>-86.1</c:v>
                </c:pt>
                <c:pt idx="394">
                  <c:v>-86.54</c:v>
                </c:pt>
                <c:pt idx="395">
                  <c:v>-87.12</c:v>
                </c:pt>
                <c:pt idx="396">
                  <c:v>-87.66</c:v>
                </c:pt>
                <c:pt idx="397">
                  <c:v>-88.07</c:v>
                </c:pt>
                <c:pt idx="398">
                  <c:v>-88.41</c:v>
                </c:pt>
                <c:pt idx="399">
                  <c:v>-88.63</c:v>
                </c:pt>
                <c:pt idx="400">
                  <c:v>-88.78</c:v>
                </c:pt>
                <c:pt idx="401">
                  <c:v>-88.86</c:v>
                </c:pt>
                <c:pt idx="402">
                  <c:v>-89.04</c:v>
                </c:pt>
                <c:pt idx="403">
                  <c:v>-89.32</c:v>
                </c:pt>
                <c:pt idx="404">
                  <c:v>-89.6</c:v>
                </c:pt>
                <c:pt idx="405">
                  <c:v>-89.87</c:v>
                </c:pt>
                <c:pt idx="406">
                  <c:v>-90.2</c:v>
                </c:pt>
                <c:pt idx="407">
                  <c:v>-90.52</c:v>
                </c:pt>
                <c:pt idx="408">
                  <c:v>-90.91</c:v>
                </c:pt>
                <c:pt idx="409">
                  <c:v>-91.18</c:v>
                </c:pt>
                <c:pt idx="410">
                  <c:v>-91.35</c:v>
                </c:pt>
                <c:pt idx="411">
                  <c:v>-91.52</c:v>
                </c:pt>
                <c:pt idx="412">
                  <c:v>-91.63</c:v>
                </c:pt>
                <c:pt idx="413">
                  <c:v>-91.63</c:v>
                </c:pt>
                <c:pt idx="414">
                  <c:v>-91.58</c:v>
                </c:pt>
                <c:pt idx="415">
                  <c:v>-91.47</c:v>
                </c:pt>
                <c:pt idx="416">
                  <c:v>-91.26</c:v>
                </c:pt>
                <c:pt idx="417">
                  <c:v>-90.94</c:v>
                </c:pt>
                <c:pt idx="418">
                  <c:v>-90.46</c:v>
                </c:pt>
                <c:pt idx="419">
                  <c:v>-89.94</c:v>
                </c:pt>
                <c:pt idx="420">
                  <c:v>-89.41</c:v>
                </c:pt>
                <c:pt idx="421">
                  <c:v>-88.87</c:v>
                </c:pt>
                <c:pt idx="422">
                  <c:v>-88.33</c:v>
                </c:pt>
                <c:pt idx="423">
                  <c:v>-87.88</c:v>
                </c:pt>
                <c:pt idx="424">
                  <c:v>-87.51</c:v>
                </c:pt>
                <c:pt idx="425">
                  <c:v>-87.19</c:v>
                </c:pt>
                <c:pt idx="426">
                  <c:v>-86.95</c:v>
                </c:pt>
                <c:pt idx="427">
                  <c:v>-86.75</c:v>
                </c:pt>
                <c:pt idx="428">
                  <c:v>-86.53</c:v>
                </c:pt>
                <c:pt idx="429">
                  <c:v>-86.37</c:v>
                </c:pt>
                <c:pt idx="430">
                  <c:v>-86.25</c:v>
                </c:pt>
                <c:pt idx="431">
                  <c:v>-86.25</c:v>
                </c:pt>
                <c:pt idx="432">
                  <c:v>-86.44</c:v>
                </c:pt>
                <c:pt idx="433">
                  <c:v>-86.7</c:v>
                </c:pt>
                <c:pt idx="434">
                  <c:v>-87</c:v>
                </c:pt>
                <c:pt idx="435">
                  <c:v>-87.37</c:v>
                </c:pt>
                <c:pt idx="436">
                  <c:v>-87.84</c:v>
                </c:pt>
                <c:pt idx="437">
                  <c:v>-88.27</c:v>
                </c:pt>
                <c:pt idx="438">
                  <c:v>-88.71</c:v>
                </c:pt>
                <c:pt idx="439">
                  <c:v>-89.09</c:v>
                </c:pt>
                <c:pt idx="440">
                  <c:v>-89.48</c:v>
                </c:pt>
                <c:pt idx="441">
                  <c:v>-89.67</c:v>
                </c:pt>
                <c:pt idx="442">
                  <c:v>-89.92</c:v>
                </c:pt>
                <c:pt idx="443">
                  <c:v>-89.97</c:v>
                </c:pt>
                <c:pt idx="444">
                  <c:v>-90.01</c:v>
                </c:pt>
                <c:pt idx="445">
                  <c:v>-89.98</c:v>
                </c:pt>
                <c:pt idx="446">
                  <c:v>-90.08</c:v>
                </c:pt>
                <c:pt idx="447">
                  <c:v>-90.26</c:v>
                </c:pt>
                <c:pt idx="448">
                  <c:v>-90.36</c:v>
                </c:pt>
                <c:pt idx="449">
                  <c:v>-90.22</c:v>
                </c:pt>
                <c:pt idx="450">
                  <c:v>-89.74</c:v>
                </c:pt>
                <c:pt idx="451">
                  <c:v>-89.14</c:v>
                </c:pt>
                <c:pt idx="452">
                  <c:v>-88.49</c:v>
                </c:pt>
                <c:pt idx="453">
                  <c:v>-87.89</c:v>
                </c:pt>
                <c:pt idx="454">
                  <c:v>-87.34</c:v>
                </c:pt>
                <c:pt idx="455">
                  <c:v>-87.06</c:v>
                </c:pt>
                <c:pt idx="456">
                  <c:v>-86.96</c:v>
                </c:pt>
                <c:pt idx="457">
                  <c:v>-87.17</c:v>
                </c:pt>
                <c:pt idx="458">
                  <c:v>-87.51</c:v>
                </c:pt>
                <c:pt idx="459">
                  <c:v>-87.8</c:v>
                </c:pt>
                <c:pt idx="460">
                  <c:v>-88.18</c:v>
                </c:pt>
                <c:pt idx="461">
                  <c:v>-88.59</c:v>
                </c:pt>
                <c:pt idx="462">
                  <c:v>-89.04</c:v>
                </c:pt>
                <c:pt idx="463">
                  <c:v>-89.51</c:v>
                </c:pt>
                <c:pt idx="464">
                  <c:v>-90.22</c:v>
                </c:pt>
                <c:pt idx="465">
                  <c:v>-91.04</c:v>
                </c:pt>
                <c:pt idx="466">
                  <c:v>-91.87</c:v>
                </c:pt>
                <c:pt idx="467">
                  <c:v>-92.8</c:v>
                </c:pt>
                <c:pt idx="468">
                  <c:v>-93.83</c:v>
                </c:pt>
                <c:pt idx="469">
                  <c:v>-94.96</c:v>
                </c:pt>
                <c:pt idx="470">
                  <c:v>-96.09</c:v>
                </c:pt>
                <c:pt idx="471">
                  <c:v>-97.03</c:v>
                </c:pt>
                <c:pt idx="472">
                  <c:v>-97.79</c:v>
                </c:pt>
                <c:pt idx="473">
                  <c:v>-98.27</c:v>
                </c:pt>
                <c:pt idx="474">
                  <c:v>-98.64</c:v>
                </c:pt>
                <c:pt idx="475">
                  <c:v>-98.94</c:v>
                </c:pt>
                <c:pt idx="476">
                  <c:v>-99.25</c:v>
                </c:pt>
                <c:pt idx="477">
                  <c:v>-99.47</c:v>
                </c:pt>
                <c:pt idx="478">
                  <c:v>-99.55</c:v>
                </c:pt>
                <c:pt idx="479">
                  <c:v>-100.01</c:v>
                </c:pt>
                <c:pt idx="480">
                  <c:v>-100.5</c:v>
                </c:pt>
                <c:pt idx="481">
                  <c:v>-101.03</c:v>
                </c:pt>
                <c:pt idx="482">
                  <c:v>-101.43</c:v>
                </c:pt>
                <c:pt idx="483">
                  <c:v>-101.77</c:v>
                </c:pt>
                <c:pt idx="484">
                  <c:v>-102</c:v>
                </c:pt>
                <c:pt idx="485">
                  <c:v>-101.97</c:v>
                </c:pt>
                <c:pt idx="486">
                  <c:v>-101.76</c:v>
                </c:pt>
                <c:pt idx="487">
                  <c:v>-101.17</c:v>
                </c:pt>
                <c:pt idx="488">
                  <c:v>-100.54</c:v>
                </c:pt>
                <c:pt idx="489">
                  <c:v>-99.69</c:v>
                </c:pt>
                <c:pt idx="490">
                  <c:v>-98.63</c:v>
                </c:pt>
                <c:pt idx="491">
                  <c:v>-97.54</c:v>
                </c:pt>
                <c:pt idx="492">
                  <c:v>-96.1</c:v>
                </c:pt>
                <c:pt idx="493">
                  <c:v>-94.65</c:v>
                </c:pt>
                <c:pt idx="494">
                  <c:v>-93.15</c:v>
                </c:pt>
                <c:pt idx="495">
                  <c:v>-91.6</c:v>
                </c:pt>
                <c:pt idx="496">
                  <c:v>-89.98</c:v>
                </c:pt>
                <c:pt idx="497">
                  <c:v>-87.92</c:v>
                </c:pt>
                <c:pt idx="498">
                  <c:v>-85.36</c:v>
                </c:pt>
                <c:pt idx="499">
                  <c:v>-82.27</c:v>
                </c:pt>
                <c:pt idx="500">
                  <c:v>-78.790000000000006</c:v>
                </c:pt>
                <c:pt idx="501">
                  <c:v>-74.53</c:v>
                </c:pt>
                <c:pt idx="502">
                  <c:v>-69.59</c:v>
                </c:pt>
                <c:pt idx="503">
                  <c:v>-64.55</c:v>
                </c:pt>
                <c:pt idx="504">
                  <c:v>-59.57</c:v>
                </c:pt>
                <c:pt idx="505">
                  <c:v>-54.77</c:v>
                </c:pt>
                <c:pt idx="506">
                  <c:v>-50.63</c:v>
                </c:pt>
                <c:pt idx="507">
                  <c:v>-46.68</c:v>
                </c:pt>
                <c:pt idx="508">
                  <c:v>-43.37</c:v>
                </c:pt>
                <c:pt idx="509">
                  <c:v>-40.130000000000003</c:v>
                </c:pt>
                <c:pt idx="510">
                  <c:v>-36.869999999999997</c:v>
                </c:pt>
                <c:pt idx="511">
                  <c:v>-34.799999999999997</c:v>
                </c:pt>
                <c:pt idx="512">
                  <c:v>-32.94</c:v>
                </c:pt>
                <c:pt idx="513">
                  <c:v>-30.54</c:v>
                </c:pt>
                <c:pt idx="514">
                  <c:v>-28.83</c:v>
                </c:pt>
                <c:pt idx="515">
                  <c:v>-27.76</c:v>
                </c:pt>
                <c:pt idx="516">
                  <c:v>-26.6</c:v>
                </c:pt>
                <c:pt idx="517">
                  <c:v>-25.56</c:v>
                </c:pt>
                <c:pt idx="518">
                  <c:v>-25.15</c:v>
                </c:pt>
                <c:pt idx="519">
                  <c:v>-24.77</c:v>
                </c:pt>
                <c:pt idx="520">
                  <c:v>-23.94</c:v>
                </c:pt>
                <c:pt idx="521">
                  <c:v>-23.2</c:v>
                </c:pt>
                <c:pt idx="522">
                  <c:v>-22.7</c:v>
                </c:pt>
                <c:pt idx="523">
                  <c:v>-22.09</c:v>
                </c:pt>
                <c:pt idx="524">
                  <c:v>-21.53</c:v>
                </c:pt>
                <c:pt idx="525">
                  <c:v>-21.02</c:v>
                </c:pt>
                <c:pt idx="526">
                  <c:v>-20.54</c:v>
                </c:pt>
                <c:pt idx="527">
                  <c:v>-20.27</c:v>
                </c:pt>
                <c:pt idx="528">
                  <c:v>-20.16</c:v>
                </c:pt>
                <c:pt idx="529">
                  <c:v>-20.09</c:v>
                </c:pt>
                <c:pt idx="530">
                  <c:v>-20.12</c:v>
                </c:pt>
                <c:pt idx="531">
                  <c:v>-20</c:v>
                </c:pt>
                <c:pt idx="532">
                  <c:v>-19.93</c:v>
                </c:pt>
                <c:pt idx="533">
                  <c:v>-19.62</c:v>
                </c:pt>
                <c:pt idx="534">
                  <c:v>-19.23</c:v>
                </c:pt>
                <c:pt idx="535">
                  <c:v>-19.07</c:v>
                </c:pt>
                <c:pt idx="536">
                  <c:v>-18.8</c:v>
                </c:pt>
                <c:pt idx="537">
                  <c:v>-18.670000000000002</c:v>
                </c:pt>
                <c:pt idx="538">
                  <c:v>-18.39</c:v>
                </c:pt>
                <c:pt idx="539">
                  <c:v>-18</c:v>
                </c:pt>
                <c:pt idx="540">
                  <c:v>-17.03</c:v>
                </c:pt>
                <c:pt idx="541">
                  <c:v>-15.56</c:v>
                </c:pt>
                <c:pt idx="542">
                  <c:v>-13.73</c:v>
                </c:pt>
                <c:pt idx="543">
                  <c:v>-11.95</c:v>
                </c:pt>
                <c:pt idx="544">
                  <c:v>-10.16</c:v>
                </c:pt>
                <c:pt idx="545">
                  <c:v>-8.4700000000000006</c:v>
                </c:pt>
                <c:pt idx="546">
                  <c:v>-7.27</c:v>
                </c:pt>
                <c:pt idx="547">
                  <c:v>-6.03</c:v>
                </c:pt>
                <c:pt idx="548">
                  <c:v>-4.51</c:v>
                </c:pt>
                <c:pt idx="549">
                  <c:v>-2.1</c:v>
                </c:pt>
                <c:pt idx="550">
                  <c:v>0.45</c:v>
                </c:pt>
                <c:pt idx="551">
                  <c:v>2.74</c:v>
                </c:pt>
                <c:pt idx="552">
                  <c:v>4.87</c:v>
                </c:pt>
                <c:pt idx="553">
                  <c:v>6.65</c:v>
                </c:pt>
                <c:pt idx="554">
                  <c:v>8.2100000000000009</c:v>
                </c:pt>
                <c:pt idx="555">
                  <c:v>9.67</c:v>
                </c:pt>
                <c:pt idx="556">
                  <c:v>11</c:v>
                </c:pt>
                <c:pt idx="557">
                  <c:v>12.34</c:v>
                </c:pt>
                <c:pt idx="558">
                  <c:v>13.64</c:v>
                </c:pt>
                <c:pt idx="559">
                  <c:v>14.7</c:v>
                </c:pt>
                <c:pt idx="560">
                  <c:v>15.38</c:v>
                </c:pt>
                <c:pt idx="561">
                  <c:v>15.95</c:v>
                </c:pt>
                <c:pt idx="562">
                  <c:v>16.600000000000001</c:v>
                </c:pt>
                <c:pt idx="563">
                  <c:v>17.34</c:v>
                </c:pt>
                <c:pt idx="564">
                  <c:v>18.32</c:v>
                </c:pt>
                <c:pt idx="565">
                  <c:v>19.57</c:v>
                </c:pt>
                <c:pt idx="566">
                  <c:v>20.73</c:v>
                </c:pt>
                <c:pt idx="567">
                  <c:v>21.9</c:v>
                </c:pt>
                <c:pt idx="568">
                  <c:v>22.89</c:v>
                </c:pt>
                <c:pt idx="569">
                  <c:v>24</c:v>
                </c:pt>
                <c:pt idx="570">
                  <c:v>24.84</c:v>
                </c:pt>
                <c:pt idx="571">
                  <c:v>25.69</c:v>
                </c:pt>
                <c:pt idx="572">
                  <c:v>26.62</c:v>
                </c:pt>
                <c:pt idx="573">
                  <c:v>27.48</c:v>
                </c:pt>
                <c:pt idx="574">
                  <c:v>28.44</c:v>
                </c:pt>
                <c:pt idx="575">
                  <c:v>29.38</c:v>
                </c:pt>
                <c:pt idx="576">
                  <c:v>30.29</c:v>
                </c:pt>
                <c:pt idx="577">
                  <c:v>31.09</c:v>
                </c:pt>
                <c:pt idx="578">
                  <c:v>31.81</c:v>
                </c:pt>
                <c:pt idx="579">
                  <c:v>32.44</c:v>
                </c:pt>
                <c:pt idx="580">
                  <c:v>33.06</c:v>
                </c:pt>
                <c:pt idx="581">
                  <c:v>33.68</c:v>
                </c:pt>
                <c:pt idx="582">
                  <c:v>34.159999999999997</c:v>
                </c:pt>
                <c:pt idx="583">
                  <c:v>34.65</c:v>
                </c:pt>
                <c:pt idx="584">
                  <c:v>35.01</c:v>
                </c:pt>
                <c:pt idx="585">
                  <c:v>35.25</c:v>
                </c:pt>
                <c:pt idx="586">
                  <c:v>35.549999999999997</c:v>
                </c:pt>
                <c:pt idx="587">
                  <c:v>35.9</c:v>
                </c:pt>
                <c:pt idx="588">
                  <c:v>36.159999999999997</c:v>
                </c:pt>
                <c:pt idx="589">
                  <c:v>36.49</c:v>
                </c:pt>
                <c:pt idx="590">
                  <c:v>36.71</c:v>
                </c:pt>
                <c:pt idx="591">
                  <c:v>36.880000000000003</c:v>
                </c:pt>
                <c:pt idx="592">
                  <c:v>36.9</c:v>
                </c:pt>
                <c:pt idx="593">
                  <c:v>36.85</c:v>
                </c:pt>
                <c:pt idx="594">
                  <c:v>36.67</c:v>
                </c:pt>
                <c:pt idx="595">
                  <c:v>36.380000000000003</c:v>
                </c:pt>
                <c:pt idx="596">
                  <c:v>35.950000000000003</c:v>
                </c:pt>
                <c:pt idx="597">
                  <c:v>35.6</c:v>
                </c:pt>
                <c:pt idx="598">
                  <c:v>35.409999999999997</c:v>
                </c:pt>
                <c:pt idx="599">
                  <c:v>35.17</c:v>
                </c:pt>
                <c:pt idx="600">
                  <c:v>34.94</c:v>
                </c:pt>
                <c:pt idx="601">
                  <c:v>34.71</c:v>
                </c:pt>
                <c:pt idx="602">
                  <c:v>34.69</c:v>
                </c:pt>
                <c:pt idx="603">
                  <c:v>34.840000000000003</c:v>
                </c:pt>
                <c:pt idx="604">
                  <c:v>35.119999999999997</c:v>
                </c:pt>
                <c:pt idx="605">
                  <c:v>35.6</c:v>
                </c:pt>
                <c:pt idx="606">
                  <c:v>36.130000000000003</c:v>
                </c:pt>
                <c:pt idx="607">
                  <c:v>36.869999999999997</c:v>
                </c:pt>
                <c:pt idx="608">
                  <c:v>37.61</c:v>
                </c:pt>
                <c:pt idx="609">
                  <c:v>38.36</c:v>
                </c:pt>
                <c:pt idx="610">
                  <c:v>39.21</c:v>
                </c:pt>
                <c:pt idx="611">
                  <c:v>40.1</c:v>
                </c:pt>
                <c:pt idx="612">
                  <c:v>40.97</c:v>
                </c:pt>
                <c:pt idx="613">
                  <c:v>41.84</c:v>
                </c:pt>
                <c:pt idx="614">
                  <c:v>42.68</c:v>
                </c:pt>
                <c:pt idx="615">
                  <c:v>43.57</c:v>
                </c:pt>
                <c:pt idx="616">
                  <c:v>44.45</c:v>
                </c:pt>
                <c:pt idx="617">
                  <c:v>45.23</c:v>
                </c:pt>
                <c:pt idx="618">
                  <c:v>45.96</c:v>
                </c:pt>
                <c:pt idx="619">
                  <c:v>46.62</c:v>
                </c:pt>
                <c:pt idx="620">
                  <c:v>47.2</c:v>
                </c:pt>
                <c:pt idx="621">
                  <c:v>47.72</c:v>
                </c:pt>
                <c:pt idx="622">
                  <c:v>48.19</c:v>
                </c:pt>
                <c:pt idx="623">
                  <c:v>48.67</c:v>
                </c:pt>
                <c:pt idx="624">
                  <c:v>49.07</c:v>
                </c:pt>
                <c:pt idx="625">
                  <c:v>49.36</c:v>
                </c:pt>
                <c:pt idx="626">
                  <c:v>49.6</c:v>
                </c:pt>
                <c:pt idx="627">
                  <c:v>49.85</c:v>
                </c:pt>
                <c:pt idx="628">
                  <c:v>50.13</c:v>
                </c:pt>
                <c:pt idx="629">
                  <c:v>50.44</c:v>
                </c:pt>
                <c:pt idx="630">
                  <c:v>50.67</c:v>
                </c:pt>
                <c:pt idx="631">
                  <c:v>50.85</c:v>
                </c:pt>
                <c:pt idx="632">
                  <c:v>51.03</c:v>
                </c:pt>
                <c:pt idx="633">
                  <c:v>51.26</c:v>
                </c:pt>
                <c:pt idx="634">
                  <c:v>51.19</c:v>
                </c:pt>
                <c:pt idx="635">
                  <c:v>50.96</c:v>
                </c:pt>
                <c:pt idx="636">
                  <c:v>50.57</c:v>
                </c:pt>
                <c:pt idx="637">
                  <c:v>50.14</c:v>
                </c:pt>
                <c:pt idx="638">
                  <c:v>50.2</c:v>
                </c:pt>
                <c:pt idx="639">
                  <c:v>50.39</c:v>
                </c:pt>
                <c:pt idx="640">
                  <c:v>50.44</c:v>
                </c:pt>
                <c:pt idx="641">
                  <c:v>50.51</c:v>
                </c:pt>
                <c:pt idx="642">
                  <c:v>50.55</c:v>
                </c:pt>
                <c:pt idx="643">
                  <c:v>50.58</c:v>
                </c:pt>
                <c:pt idx="644">
                  <c:v>50.64</c:v>
                </c:pt>
                <c:pt idx="645">
                  <c:v>50.77</c:v>
                </c:pt>
                <c:pt idx="646">
                  <c:v>50.87</c:v>
                </c:pt>
                <c:pt idx="647">
                  <c:v>50.97</c:v>
                </c:pt>
                <c:pt idx="648">
                  <c:v>51.07</c:v>
                </c:pt>
                <c:pt idx="649">
                  <c:v>51.17</c:v>
                </c:pt>
                <c:pt idx="650">
                  <c:v>51.33</c:v>
                </c:pt>
                <c:pt idx="651">
                  <c:v>51.49</c:v>
                </c:pt>
                <c:pt idx="652">
                  <c:v>51.65</c:v>
                </c:pt>
                <c:pt idx="653">
                  <c:v>51.71</c:v>
                </c:pt>
                <c:pt idx="654">
                  <c:v>51.69</c:v>
                </c:pt>
                <c:pt idx="655">
                  <c:v>51.55</c:v>
                </c:pt>
                <c:pt idx="656">
                  <c:v>51.5</c:v>
                </c:pt>
                <c:pt idx="657">
                  <c:v>51.48</c:v>
                </c:pt>
                <c:pt idx="658">
                  <c:v>51.4</c:v>
                </c:pt>
                <c:pt idx="659">
                  <c:v>51.46</c:v>
                </c:pt>
                <c:pt idx="660">
                  <c:v>51.54</c:v>
                </c:pt>
                <c:pt idx="661">
                  <c:v>51.71</c:v>
                </c:pt>
                <c:pt idx="662">
                  <c:v>51.86</c:v>
                </c:pt>
                <c:pt idx="663">
                  <c:v>52.03</c:v>
                </c:pt>
                <c:pt idx="664">
                  <c:v>52.11</c:v>
                </c:pt>
                <c:pt idx="665">
                  <c:v>52.24</c:v>
                </c:pt>
                <c:pt idx="666">
                  <c:v>52.35</c:v>
                </c:pt>
                <c:pt idx="667">
                  <c:v>52.39</c:v>
                </c:pt>
                <c:pt idx="668">
                  <c:v>52.46</c:v>
                </c:pt>
                <c:pt idx="669">
                  <c:v>52.53</c:v>
                </c:pt>
                <c:pt idx="670">
                  <c:v>52.58</c:v>
                </c:pt>
                <c:pt idx="671">
                  <c:v>52.63</c:v>
                </c:pt>
                <c:pt idx="672">
                  <c:v>52.7</c:v>
                </c:pt>
                <c:pt idx="673">
                  <c:v>52.87</c:v>
                </c:pt>
                <c:pt idx="674">
                  <c:v>53.06</c:v>
                </c:pt>
                <c:pt idx="675">
                  <c:v>53.21</c:v>
                </c:pt>
                <c:pt idx="676">
                  <c:v>53.33</c:v>
                </c:pt>
                <c:pt idx="677">
                  <c:v>53.44</c:v>
                </c:pt>
                <c:pt idx="678">
                  <c:v>53.53</c:v>
                </c:pt>
                <c:pt idx="679">
                  <c:v>53.67</c:v>
                </c:pt>
                <c:pt idx="680">
                  <c:v>53.81</c:v>
                </c:pt>
                <c:pt idx="681">
                  <c:v>54.01</c:v>
                </c:pt>
                <c:pt idx="682">
                  <c:v>54.23</c:v>
                </c:pt>
                <c:pt idx="683">
                  <c:v>54.42</c:v>
                </c:pt>
                <c:pt idx="684">
                  <c:v>54.61</c:v>
                </c:pt>
                <c:pt idx="685">
                  <c:v>54.81</c:v>
                </c:pt>
                <c:pt idx="686">
                  <c:v>55.04</c:v>
                </c:pt>
                <c:pt idx="687">
                  <c:v>55.23</c:v>
                </c:pt>
                <c:pt idx="688">
                  <c:v>55.48</c:v>
                </c:pt>
                <c:pt idx="689">
                  <c:v>55.72</c:v>
                </c:pt>
                <c:pt idx="690">
                  <c:v>55.94</c:v>
                </c:pt>
                <c:pt idx="691">
                  <c:v>56.05</c:v>
                </c:pt>
                <c:pt idx="692">
                  <c:v>56.09</c:v>
                </c:pt>
                <c:pt idx="693">
                  <c:v>56.14</c:v>
                </c:pt>
                <c:pt idx="694">
                  <c:v>56.09</c:v>
                </c:pt>
                <c:pt idx="695">
                  <c:v>56.1</c:v>
                </c:pt>
                <c:pt idx="696">
                  <c:v>56.1</c:v>
                </c:pt>
                <c:pt idx="697">
                  <c:v>56.14</c:v>
                </c:pt>
                <c:pt idx="698">
                  <c:v>56.16</c:v>
                </c:pt>
                <c:pt idx="699">
                  <c:v>56.13</c:v>
                </c:pt>
                <c:pt idx="700">
                  <c:v>56.08</c:v>
                </c:pt>
                <c:pt idx="701">
                  <c:v>56.08</c:v>
                </c:pt>
                <c:pt idx="702">
                  <c:v>56.05</c:v>
                </c:pt>
                <c:pt idx="703">
                  <c:v>56.12</c:v>
                </c:pt>
                <c:pt idx="704">
                  <c:v>56.21</c:v>
                </c:pt>
                <c:pt idx="705">
                  <c:v>56.36</c:v>
                </c:pt>
                <c:pt idx="706">
                  <c:v>56.53</c:v>
                </c:pt>
                <c:pt idx="707">
                  <c:v>56.66</c:v>
                </c:pt>
                <c:pt idx="708">
                  <c:v>56.77</c:v>
                </c:pt>
                <c:pt idx="709">
                  <c:v>56.85</c:v>
                </c:pt>
                <c:pt idx="710">
                  <c:v>56.93</c:v>
                </c:pt>
                <c:pt idx="711">
                  <c:v>57.01</c:v>
                </c:pt>
                <c:pt idx="712">
                  <c:v>57.12</c:v>
                </c:pt>
                <c:pt idx="713">
                  <c:v>57.26</c:v>
                </c:pt>
                <c:pt idx="714">
                  <c:v>57.41</c:v>
                </c:pt>
                <c:pt idx="715">
                  <c:v>57.61</c:v>
                </c:pt>
                <c:pt idx="716">
                  <c:v>57.81</c:v>
                </c:pt>
                <c:pt idx="717">
                  <c:v>58.02</c:v>
                </c:pt>
                <c:pt idx="718">
                  <c:v>58.27</c:v>
                </c:pt>
                <c:pt idx="719">
                  <c:v>58.51</c:v>
                </c:pt>
                <c:pt idx="720">
                  <c:v>58.77</c:v>
                </c:pt>
                <c:pt idx="721">
                  <c:v>59.03</c:v>
                </c:pt>
                <c:pt idx="722">
                  <c:v>59.28</c:v>
                </c:pt>
                <c:pt idx="723">
                  <c:v>59.48</c:v>
                </c:pt>
                <c:pt idx="724">
                  <c:v>59.72</c:v>
                </c:pt>
                <c:pt idx="725">
                  <c:v>59.89</c:v>
                </c:pt>
                <c:pt idx="726">
                  <c:v>60.01</c:v>
                </c:pt>
                <c:pt idx="727">
                  <c:v>60.08</c:v>
                </c:pt>
                <c:pt idx="728">
                  <c:v>60.18</c:v>
                </c:pt>
                <c:pt idx="729">
                  <c:v>60.27</c:v>
                </c:pt>
                <c:pt idx="730">
                  <c:v>60.38</c:v>
                </c:pt>
                <c:pt idx="731">
                  <c:v>60.57</c:v>
                </c:pt>
                <c:pt idx="732">
                  <c:v>60.74</c:v>
                </c:pt>
                <c:pt idx="733">
                  <c:v>60.95</c:v>
                </c:pt>
                <c:pt idx="734">
                  <c:v>61.11</c:v>
                </c:pt>
                <c:pt idx="735">
                  <c:v>61.28</c:v>
                </c:pt>
                <c:pt idx="736">
                  <c:v>61.41</c:v>
                </c:pt>
                <c:pt idx="737">
                  <c:v>61.55</c:v>
                </c:pt>
                <c:pt idx="738">
                  <c:v>61.65</c:v>
                </c:pt>
                <c:pt idx="739">
                  <c:v>61.73</c:v>
                </c:pt>
                <c:pt idx="740">
                  <c:v>61.78</c:v>
                </c:pt>
                <c:pt idx="741">
                  <c:v>61.81</c:v>
                </c:pt>
                <c:pt idx="742">
                  <c:v>61.81</c:v>
                </c:pt>
                <c:pt idx="743">
                  <c:v>61.83</c:v>
                </c:pt>
                <c:pt idx="744">
                  <c:v>61.85</c:v>
                </c:pt>
                <c:pt idx="745">
                  <c:v>61.89</c:v>
                </c:pt>
                <c:pt idx="746">
                  <c:v>61.89</c:v>
                </c:pt>
                <c:pt idx="747">
                  <c:v>61.89</c:v>
                </c:pt>
                <c:pt idx="748">
                  <c:v>61.91</c:v>
                </c:pt>
                <c:pt idx="749">
                  <c:v>61.91</c:v>
                </c:pt>
                <c:pt idx="750">
                  <c:v>61.94</c:v>
                </c:pt>
                <c:pt idx="751">
                  <c:v>61.96</c:v>
                </c:pt>
                <c:pt idx="752">
                  <c:v>61.97</c:v>
                </c:pt>
                <c:pt idx="753">
                  <c:v>61.97</c:v>
                </c:pt>
                <c:pt idx="754">
                  <c:v>61.99</c:v>
                </c:pt>
                <c:pt idx="755">
                  <c:v>61.98</c:v>
                </c:pt>
                <c:pt idx="756">
                  <c:v>61.96</c:v>
                </c:pt>
                <c:pt idx="757">
                  <c:v>61.94</c:v>
                </c:pt>
                <c:pt idx="758">
                  <c:v>61.92</c:v>
                </c:pt>
                <c:pt idx="759">
                  <c:v>61.9</c:v>
                </c:pt>
                <c:pt idx="760">
                  <c:v>61.91</c:v>
                </c:pt>
                <c:pt idx="761">
                  <c:v>61.92</c:v>
                </c:pt>
                <c:pt idx="762">
                  <c:v>61.95</c:v>
                </c:pt>
                <c:pt idx="763">
                  <c:v>61.95</c:v>
                </c:pt>
                <c:pt idx="764">
                  <c:v>61.95</c:v>
                </c:pt>
                <c:pt idx="765">
                  <c:v>61.95</c:v>
                </c:pt>
                <c:pt idx="766">
                  <c:v>61.91</c:v>
                </c:pt>
                <c:pt idx="767">
                  <c:v>61.88</c:v>
                </c:pt>
                <c:pt idx="768">
                  <c:v>61.82</c:v>
                </c:pt>
                <c:pt idx="769">
                  <c:v>61.76</c:v>
                </c:pt>
                <c:pt idx="770">
                  <c:v>61.7</c:v>
                </c:pt>
                <c:pt idx="771">
                  <c:v>61.65</c:v>
                </c:pt>
                <c:pt idx="772">
                  <c:v>61.59</c:v>
                </c:pt>
                <c:pt idx="773">
                  <c:v>61.56</c:v>
                </c:pt>
                <c:pt idx="774">
                  <c:v>61.53</c:v>
                </c:pt>
                <c:pt idx="775">
                  <c:v>61.5</c:v>
                </c:pt>
                <c:pt idx="776">
                  <c:v>61.53</c:v>
                </c:pt>
                <c:pt idx="777">
                  <c:v>61.59</c:v>
                </c:pt>
                <c:pt idx="778">
                  <c:v>61.73</c:v>
                </c:pt>
                <c:pt idx="779">
                  <c:v>61.89</c:v>
                </c:pt>
                <c:pt idx="780">
                  <c:v>62.07</c:v>
                </c:pt>
                <c:pt idx="781">
                  <c:v>62.25</c:v>
                </c:pt>
                <c:pt idx="782">
                  <c:v>62.38</c:v>
                </c:pt>
                <c:pt idx="783">
                  <c:v>62.47</c:v>
                </c:pt>
                <c:pt idx="784">
                  <c:v>62.5</c:v>
                </c:pt>
                <c:pt idx="785">
                  <c:v>62.5</c:v>
                </c:pt>
                <c:pt idx="786">
                  <c:v>62.52</c:v>
                </c:pt>
                <c:pt idx="787">
                  <c:v>62.48</c:v>
                </c:pt>
                <c:pt idx="788">
                  <c:v>62.44</c:v>
                </c:pt>
                <c:pt idx="789">
                  <c:v>62.43</c:v>
                </c:pt>
                <c:pt idx="790">
                  <c:v>62.37</c:v>
                </c:pt>
                <c:pt idx="791">
                  <c:v>62.34</c:v>
                </c:pt>
                <c:pt idx="792">
                  <c:v>62.29</c:v>
                </c:pt>
                <c:pt idx="793">
                  <c:v>62.22</c:v>
                </c:pt>
                <c:pt idx="794">
                  <c:v>62.17</c:v>
                </c:pt>
                <c:pt idx="795">
                  <c:v>62.12</c:v>
                </c:pt>
                <c:pt idx="796">
                  <c:v>62.05</c:v>
                </c:pt>
                <c:pt idx="797">
                  <c:v>61.96</c:v>
                </c:pt>
                <c:pt idx="798">
                  <c:v>61.9</c:v>
                </c:pt>
                <c:pt idx="799">
                  <c:v>61.89</c:v>
                </c:pt>
                <c:pt idx="800">
                  <c:v>61.92</c:v>
                </c:pt>
                <c:pt idx="801">
                  <c:v>62</c:v>
                </c:pt>
                <c:pt idx="802">
                  <c:v>62.15</c:v>
                </c:pt>
                <c:pt idx="803">
                  <c:v>62.35</c:v>
                </c:pt>
                <c:pt idx="804">
                  <c:v>62.55</c:v>
                </c:pt>
                <c:pt idx="805">
                  <c:v>62.72</c:v>
                </c:pt>
                <c:pt idx="806">
                  <c:v>62.81</c:v>
                </c:pt>
                <c:pt idx="807">
                  <c:v>62.87</c:v>
                </c:pt>
                <c:pt idx="808">
                  <c:v>62.85</c:v>
                </c:pt>
                <c:pt idx="809">
                  <c:v>62.86</c:v>
                </c:pt>
                <c:pt idx="810">
                  <c:v>62.89</c:v>
                </c:pt>
                <c:pt idx="811">
                  <c:v>62.91</c:v>
                </c:pt>
                <c:pt idx="812">
                  <c:v>62.91</c:v>
                </c:pt>
                <c:pt idx="813">
                  <c:v>62.91</c:v>
                </c:pt>
                <c:pt idx="814">
                  <c:v>62.9</c:v>
                </c:pt>
                <c:pt idx="815">
                  <c:v>62.93</c:v>
                </c:pt>
                <c:pt idx="816">
                  <c:v>63.01</c:v>
                </c:pt>
                <c:pt idx="817">
                  <c:v>63.09</c:v>
                </c:pt>
                <c:pt idx="818">
                  <c:v>63.19</c:v>
                </c:pt>
                <c:pt idx="819">
                  <c:v>63.26</c:v>
                </c:pt>
                <c:pt idx="820">
                  <c:v>63.29</c:v>
                </c:pt>
                <c:pt idx="821">
                  <c:v>63.32</c:v>
                </c:pt>
                <c:pt idx="822">
                  <c:v>63.29</c:v>
                </c:pt>
                <c:pt idx="823">
                  <c:v>63.26</c:v>
                </c:pt>
                <c:pt idx="824">
                  <c:v>63.23</c:v>
                </c:pt>
                <c:pt idx="825">
                  <c:v>63.25</c:v>
                </c:pt>
                <c:pt idx="826">
                  <c:v>63.27</c:v>
                </c:pt>
                <c:pt idx="827">
                  <c:v>63.31</c:v>
                </c:pt>
                <c:pt idx="828">
                  <c:v>63.4</c:v>
                </c:pt>
                <c:pt idx="829">
                  <c:v>63.51</c:v>
                </c:pt>
                <c:pt idx="830">
                  <c:v>63.64</c:v>
                </c:pt>
                <c:pt idx="831">
                  <c:v>63.74</c:v>
                </c:pt>
                <c:pt idx="832">
                  <c:v>63.85</c:v>
                </c:pt>
                <c:pt idx="833">
                  <c:v>63.89</c:v>
                </c:pt>
                <c:pt idx="834">
                  <c:v>63.93</c:v>
                </c:pt>
                <c:pt idx="835">
                  <c:v>63.91</c:v>
                </c:pt>
                <c:pt idx="836">
                  <c:v>63.89</c:v>
                </c:pt>
                <c:pt idx="837">
                  <c:v>63.82</c:v>
                </c:pt>
                <c:pt idx="838">
                  <c:v>63.76</c:v>
                </c:pt>
                <c:pt idx="839">
                  <c:v>63.69</c:v>
                </c:pt>
                <c:pt idx="840">
                  <c:v>63.66</c:v>
                </c:pt>
                <c:pt idx="841">
                  <c:v>63.65</c:v>
                </c:pt>
                <c:pt idx="842">
                  <c:v>63.63</c:v>
                </c:pt>
                <c:pt idx="843">
                  <c:v>63.63</c:v>
                </c:pt>
                <c:pt idx="844">
                  <c:v>63.59</c:v>
                </c:pt>
                <c:pt idx="845">
                  <c:v>63.51</c:v>
                </c:pt>
                <c:pt idx="846">
                  <c:v>63.41</c:v>
                </c:pt>
                <c:pt idx="847">
                  <c:v>63.31</c:v>
                </c:pt>
                <c:pt idx="848">
                  <c:v>63.25</c:v>
                </c:pt>
                <c:pt idx="849">
                  <c:v>63.2</c:v>
                </c:pt>
                <c:pt idx="850">
                  <c:v>63.22</c:v>
                </c:pt>
                <c:pt idx="851">
                  <c:v>63.27</c:v>
                </c:pt>
                <c:pt idx="852">
                  <c:v>63.38</c:v>
                </c:pt>
                <c:pt idx="853">
                  <c:v>63.53</c:v>
                </c:pt>
                <c:pt idx="854">
                  <c:v>63.75</c:v>
                </c:pt>
                <c:pt idx="855">
                  <c:v>64.03</c:v>
                </c:pt>
                <c:pt idx="856">
                  <c:v>64.3</c:v>
                </c:pt>
                <c:pt idx="857">
                  <c:v>64.569999999999993</c:v>
                </c:pt>
                <c:pt idx="858">
                  <c:v>64.849999999999994</c:v>
                </c:pt>
                <c:pt idx="859">
                  <c:v>65.099999999999994</c:v>
                </c:pt>
                <c:pt idx="860">
                  <c:v>65.33</c:v>
                </c:pt>
                <c:pt idx="861">
                  <c:v>65.5</c:v>
                </c:pt>
                <c:pt idx="862">
                  <c:v>65.63</c:v>
                </c:pt>
                <c:pt idx="863">
                  <c:v>65.72</c:v>
                </c:pt>
                <c:pt idx="864">
                  <c:v>65.77</c:v>
                </c:pt>
                <c:pt idx="865">
                  <c:v>65.8</c:v>
                </c:pt>
                <c:pt idx="866">
                  <c:v>65.819999999999993</c:v>
                </c:pt>
                <c:pt idx="867">
                  <c:v>65.83</c:v>
                </c:pt>
                <c:pt idx="868">
                  <c:v>65.84</c:v>
                </c:pt>
                <c:pt idx="869">
                  <c:v>65.87</c:v>
                </c:pt>
                <c:pt idx="870">
                  <c:v>65.88</c:v>
                </c:pt>
                <c:pt idx="871">
                  <c:v>65.92</c:v>
                </c:pt>
                <c:pt idx="872">
                  <c:v>65.97</c:v>
                </c:pt>
                <c:pt idx="873">
                  <c:v>66.05</c:v>
                </c:pt>
                <c:pt idx="874">
                  <c:v>66.13</c:v>
                </c:pt>
                <c:pt idx="875">
                  <c:v>66.19</c:v>
                </c:pt>
                <c:pt idx="876">
                  <c:v>66.23</c:v>
                </c:pt>
                <c:pt idx="877">
                  <c:v>66.28</c:v>
                </c:pt>
                <c:pt idx="878">
                  <c:v>66.31</c:v>
                </c:pt>
                <c:pt idx="879">
                  <c:v>66.349999999999994</c:v>
                </c:pt>
                <c:pt idx="880">
                  <c:v>66.38</c:v>
                </c:pt>
                <c:pt idx="881">
                  <c:v>66.41</c:v>
                </c:pt>
                <c:pt idx="882">
                  <c:v>66.45</c:v>
                </c:pt>
                <c:pt idx="883">
                  <c:v>66.48</c:v>
                </c:pt>
                <c:pt idx="884">
                  <c:v>66.510000000000005</c:v>
                </c:pt>
                <c:pt idx="885">
                  <c:v>66.52</c:v>
                </c:pt>
                <c:pt idx="886">
                  <c:v>66.489999999999995</c:v>
                </c:pt>
                <c:pt idx="887">
                  <c:v>66.459999999999994</c:v>
                </c:pt>
                <c:pt idx="888">
                  <c:v>66.39</c:v>
                </c:pt>
                <c:pt idx="889">
                  <c:v>66.31</c:v>
                </c:pt>
                <c:pt idx="890">
                  <c:v>66.239999999999995</c:v>
                </c:pt>
                <c:pt idx="891">
                  <c:v>66.17</c:v>
                </c:pt>
                <c:pt idx="892">
                  <c:v>66.09</c:v>
                </c:pt>
                <c:pt idx="893">
                  <c:v>66</c:v>
                </c:pt>
                <c:pt idx="894">
                  <c:v>65.91</c:v>
                </c:pt>
                <c:pt idx="895">
                  <c:v>65.8</c:v>
                </c:pt>
                <c:pt idx="896">
                  <c:v>65.709999999999994</c:v>
                </c:pt>
                <c:pt idx="897">
                  <c:v>65.63</c:v>
                </c:pt>
                <c:pt idx="898">
                  <c:v>65.58</c:v>
                </c:pt>
                <c:pt idx="899">
                  <c:v>65.53</c:v>
                </c:pt>
                <c:pt idx="900">
                  <c:v>65.52</c:v>
                </c:pt>
                <c:pt idx="901">
                  <c:v>65.489999999999995</c:v>
                </c:pt>
                <c:pt idx="902">
                  <c:v>65.48</c:v>
                </c:pt>
                <c:pt idx="903">
                  <c:v>65.45</c:v>
                </c:pt>
                <c:pt idx="904">
                  <c:v>65.430000000000007</c:v>
                </c:pt>
                <c:pt idx="905">
                  <c:v>65.44</c:v>
                </c:pt>
                <c:pt idx="906">
                  <c:v>65.44</c:v>
                </c:pt>
                <c:pt idx="907">
                  <c:v>65.45</c:v>
                </c:pt>
                <c:pt idx="908">
                  <c:v>65.489999999999995</c:v>
                </c:pt>
                <c:pt idx="909">
                  <c:v>65.5</c:v>
                </c:pt>
                <c:pt idx="910">
                  <c:v>65.53</c:v>
                </c:pt>
                <c:pt idx="911">
                  <c:v>65.540000000000006</c:v>
                </c:pt>
                <c:pt idx="912">
                  <c:v>65.53</c:v>
                </c:pt>
                <c:pt idx="913">
                  <c:v>65.540000000000006</c:v>
                </c:pt>
                <c:pt idx="914">
                  <c:v>65.540000000000006</c:v>
                </c:pt>
                <c:pt idx="915">
                  <c:v>65.58</c:v>
                </c:pt>
                <c:pt idx="916">
                  <c:v>65.599999999999994</c:v>
                </c:pt>
                <c:pt idx="917">
                  <c:v>65.63</c:v>
                </c:pt>
                <c:pt idx="918">
                  <c:v>65.64</c:v>
                </c:pt>
                <c:pt idx="919">
                  <c:v>65.62</c:v>
                </c:pt>
                <c:pt idx="920">
                  <c:v>65.63</c:v>
                </c:pt>
                <c:pt idx="921">
                  <c:v>65.62</c:v>
                </c:pt>
                <c:pt idx="922">
                  <c:v>65.63</c:v>
                </c:pt>
                <c:pt idx="923">
                  <c:v>65.650000000000006</c:v>
                </c:pt>
                <c:pt idx="924">
                  <c:v>65.67</c:v>
                </c:pt>
                <c:pt idx="925">
                  <c:v>65.680000000000007</c:v>
                </c:pt>
                <c:pt idx="926">
                  <c:v>65.7</c:v>
                </c:pt>
                <c:pt idx="927">
                  <c:v>65.72</c:v>
                </c:pt>
                <c:pt idx="928">
                  <c:v>65.72</c:v>
                </c:pt>
                <c:pt idx="929">
                  <c:v>65.709999999999994</c:v>
                </c:pt>
                <c:pt idx="930">
                  <c:v>65.709999999999994</c:v>
                </c:pt>
                <c:pt idx="931">
                  <c:v>65.72</c:v>
                </c:pt>
                <c:pt idx="932">
                  <c:v>65.72</c:v>
                </c:pt>
                <c:pt idx="933">
                  <c:v>65.73</c:v>
                </c:pt>
                <c:pt idx="934">
                  <c:v>65.760000000000005</c:v>
                </c:pt>
                <c:pt idx="935">
                  <c:v>65.790000000000006</c:v>
                </c:pt>
                <c:pt idx="936">
                  <c:v>65.83</c:v>
                </c:pt>
                <c:pt idx="937">
                  <c:v>65.849999999999994</c:v>
                </c:pt>
                <c:pt idx="938">
                  <c:v>65.91</c:v>
                </c:pt>
                <c:pt idx="939">
                  <c:v>65.959999999999994</c:v>
                </c:pt>
                <c:pt idx="940">
                  <c:v>65.989999999999995</c:v>
                </c:pt>
                <c:pt idx="941">
                  <c:v>66.03</c:v>
                </c:pt>
                <c:pt idx="942">
                  <c:v>66.05</c:v>
                </c:pt>
                <c:pt idx="943">
                  <c:v>66.069999999999993</c:v>
                </c:pt>
                <c:pt idx="944">
                  <c:v>66.09</c:v>
                </c:pt>
                <c:pt idx="945">
                  <c:v>66.099999999999994</c:v>
                </c:pt>
                <c:pt idx="946">
                  <c:v>66.11</c:v>
                </c:pt>
                <c:pt idx="947">
                  <c:v>66.13</c:v>
                </c:pt>
                <c:pt idx="948">
                  <c:v>66.150000000000006</c:v>
                </c:pt>
                <c:pt idx="949">
                  <c:v>66.16</c:v>
                </c:pt>
                <c:pt idx="950">
                  <c:v>66.19</c:v>
                </c:pt>
                <c:pt idx="951">
                  <c:v>66.209999999999994</c:v>
                </c:pt>
                <c:pt idx="952">
                  <c:v>66.239999999999995</c:v>
                </c:pt>
                <c:pt idx="953">
                  <c:v>66.28</c:v>
                </c:pt>
                <c:pt idx="954">
                  <c:v>66.34</c:v>
                </c:pt>
                <c:pt idx="955">
                  <c:v>66.36</c:v>
                </c:pt>
                <c:pt idx="956">
                  <c:v>66.36</c:v>
                </c:pt>
                <c:pt idx="957">
                  <c:v>66.349999999999994</c:v>
                </c:pt>
                <c:pt idx="958">
                  <c:v>66.33</c:v>
                </c:pt>
                <c:pt idx="959">
                  <c:v>66.27</c:v>
                </c:pt>
                <c:pt idx="960">
                  <c:v>66.2</c:v>
                </c:pt>
                <c:pt idx="961">
                  <c:v>66.11</c:v>
                </c:pt>
                <c:pt idx="962">
                  <c:v>66</c:v>
                </c:pt>
                <c:pt idx="963">
                  <c:v>65.91</c:v>
                </c:pt>
                <c:pt idx="964">
                  <c:v>65.84</c:v>
                </c:pt>
                <c:pt idx="965">
                  <c:v>65.77</c:v>
                </c:pt>
                <c:pt idx="966">
                  <c:v>65.73</c:v>
                </c:pt>
                <c:pt idx="967">
                  <c:v>65.69</c:v>
                </c:pt>
                <c:pt idx="968">
                  <c:v>65.67</c:v>
                </c:pt>
                <c:pt idx="969">
                  <c:v>65.650000000000006</c:v>
                </c:pt>
                <c:pt idx="970">
                  <c:v>65.64</c:v>
                </c:pt>
                <c:pt idx="971">
                  <c:v>65.62</c:v>
                </c:pt>
                <c:pt idx="972">
                  <c:v>65.63</c:v>
                </c:pt>
                <c:pt idx="973">
                  <c:v>65.63</c:v>
                </c:pt>
                <c:pt idx="974">
                  <c:v>65.67</c:v>
                </c:pt>
                <c:pt idx="975">
                  <c:v>65.72</c:v>
                </c:pt>
                <c:pt idx="976">
                  <c:v>65.790000000000006</c:v>
                </c:pt>
                <c:pt idx="977">
                  <c:v>65.849999999999994</c:v>
                </c:pt>
                <c:pt idx="978">
                  <c:v>65.91</c:v>
                </c:pt>
                <c:pt idx="979">
                  <c:v>65.930000000000007</c:v>
                </c:pt>
                <c:pt idx="980">
                  <c:v>65.95</c:v>
                </c:pt>
                <c:pt idx="981">
                  <c:v>65.98</c:v>
                </c:pt>
                <c:pt idx="982">
                  <c:v>65.989999999999995</c:v>
                </c:pt>
                <c:pt idx="983">
                  <c:v>66</c:v>
                </c:pt>
                <c:pt idx="984">
                  <c:v>66.02</c:v>
                </c:pt>
                <c:pt idx="985">
                  <c:v>66.069999999999993</c:v>
                </c:pt>
                <c:pt idx="986">
                  <c:v>66.13</c:v>
                </c:pt>
                <c:pt idx="987">
                  <c:v>66.2</c:v>
                </c:pt>
                <c:pt idx="988">
                  <c:v>66.27</c:v>
                </c:pt>
                <c:pt idx="989">
                  <c:v>66.33</c:v>
                </c:pt>
                <c:pt idx="990">
                  <c:v>66.400000000000006</c:v>
                </c:pt>
                <c:pt idx="991">
                  <c:v>66.459999999999994</c:v>
                </c:pt>
                <c:pt idx="992">
                  <c:v>66.5</c:v>
                </c:pt>
                <c:pt idx="993">
                  <c:v>66.55</c:v>
                </c:pt>
                <c:pt idx="994">
                  <c:v>66.58</c:v>
                </c:pt>
                <c:pt idx="995">
                  <c:v>66.59</c:v>
                </c:pt>
                <c:pt idx="996">
                  <c:v>66.61</c:v>
                </c:pt>
                <c:pt idx="997">
                  <c:v>66.62</c:v>
                </c:pt>
                <c:pt idx="998">
                  <c:v>66.64</c:v>
                </c:pt>
                <c:pt idx="999">
                  <c:v>66.69</c:v>
                </c:pt>
                <c:pt idx="1000">
                  <c:v>66.73</c:v>
                </c:pt>
                <c:pt idx="1001">
                  <c:v>66.760000000000005</c:v>
                </c:pt>
                <c:pt idx="1002">
                  <c:v>66.790000000000006</c:v>
                </c:pt>
                <c:pt idx="1003">
                  <c:v>66.78</c:v>
                </c:pt>
                <c:pt idx="1004">
                  <c:v>66.760000000000005</c:v>
                </c:pt>
                <c:pt idx="1005">
                  <c:v>66.739999999999995</c:v>
                </c:pt>
                <c:pt idx="1006">
                  <c:v>66.69</c:v>
                </c:pt>
                <c:pt idx="1007">
                  <c:v>66.650000000000006</c:v>
                </c:pt>
                <c:pt idx="1008">
                  <c:v>66.61</c:v>
                </c:pt>
                <c:pt idx="1009">
                  <c:v>66.58</c:v>
                </c:pt>
                <c:pt idx="1010">
                  <c:v>66.58</c:v>
                </c:pt>
                <c:pt idx="1011">
                  <c:v>66.58</c:v>
                </c:pt>
                <c:pt idx="1012">
                  <c:v>66.58</c:v>
                </c:pt>
                <c:pt idx="1013">
                  <c:v>66.59</c:v>
                </c:pt>
                <c:pt idx="1014">
                  <c:v>66.569999999999993</c:v>
                </c:pt>
                <c:pt idx="1015">
                  <c:v>66.56</c:v>
                </c:pt>
                <c:pt idx="1016">
                  <c:v>66.55</c:v>
                </c:pt>
                <c:pt idx="1017">
                  <c:v>66.56</c:v>
                </c:pt>
                <c:pt idx="1018">
                  <c:v>66.58</c:v>
                </c:pt>
                <c:pt idx="1019">
                  <c:v>66.59</c:v>
                </c:pt>
                <c:pt idx="1020">
                  <c:v>66.61</c:v>
                </c:pt>
                <c:pt idx="1021">
                  <c:v>66.61</c:v>
                </c:pt>
                <c:pt idx="1022">
                  <c:v>66.62</c:v>
                </c:pt>
                <c:pt idx="1023">
                  <c:v>66.64</c:v>
                </c:pt>
                <c:pt idx="1024">
                  <c:v>66.66</c:v>
                </c:pt>
                <c:pt idx="1025">
                  <c:v>66.69</c:v>
                </c:pt>
                <c:pt idx="1026">
                  <c:v>66.75</c:v>
                </c:pt>
                <c:pt idx="1027">
                  <c:v>66.83</c:v>
                </c:pt>
                <c:pt idx="1028">
                  <c:v>66.900000000000006</c:v>
                </c:pt>
                <c:pt idx="1029">
                  <c:v>66.97</c:v>
                </c:pt>
                <c:pt idx="1030">
                  <c:v>67.03</c:v>
                </c:pt>
                <c:pt idx="1031">
                  <c:v>67.069999999999993</c:v>
                </c:pt>
                <c:pt idx="1032">
                  <c:v>67.12</c:v>
                </c:pt>
                <c:pt idx="1033">
                  <c:v>67.150000000000006</c:v>
                </c:pt>
                <c:pt idx="1034">
                  <c:v>67.180000000000007</c:v>
                </c:pt>
                <c:pt idx="1035">
                  <c:v>67.209999999999994</c:v>
                </c:pt>
                <c:pt idx="1036">
                  <c:v>67.22</c:v>
                </c:pt>
                <c:pt idx="1037">
                  <c:v>67.25</c:v>
                </c:pt>
                <c:pt idx="1038">
                  <c:v>67.27</c:v>
                </c:pt>
                <c:pt idx="1039">
                  <c:v>67.290000000000006</c:v>
                </c:pt>
                <c:pt idx="1040">
                  <c:v>67.31</c:v>
                </c:pt>
                <c:pt idx="1041">
                  <c:v>67.33</c:v>
                </c:pt>
                <c:pt idx="1042">
                  <c:v>67.37</c:v>
                </c:pt>
                <c:pt idx="1043">
                  <c:v>67.41</c:v>
                </c:pt>
                <c:pt idx="1044">
                  <c:v>67.459999999999994</c:v>
                </c:pt>
                <c:pt idx="1045">
                  <c:v>67.5</c:v>
                </c:pt>
                <c:pt idx="1046">
                  <c:v>67.55</c:v>
                </c:pt>
                <c:pt idx="1047">
                  <c:v>67.59</c:v>
                </c:pt>
                <c:pt idx="1048">
                  <c:v>67.650000000000006</c:v>
                </c:pt>
                <c:pt idx="1049">
                  <c:v>67.7</c:v>
                </c:pt>
                <c:pt idx="1050">
                  <c:v>67.760000000000005</c:v>
                </c:pt>
                <c:pt idx="1051">
                  <c:v>67.81</c:v>
                </c:pt>
                <c:pt idx="1052">
                  <c:v>67.849999999999994</c:v>
                </c:pt>
                <c:pt idx="1053">
                  <c:v>67.89</c:v>
                </c:pt>
                <c:pt idx="1054">
                  <c:v>67.94</c:v>
                </c:pt>
                <c:pt idx="1055">
                  <c:v>67.97</c:v>
                </c:pt>
                <c:pt idx="1056">
                  <c:v>68</c:v>
                </c:pt>
                <c:pt idx="1057">
                  <c:v>68.03</c:v>
                </c:pt>
                <c:pt idx="1058">
                  <c:v>68.069999999999993</c:v>
                </c:pt>
                <c:pt idx="1059">
                  <c:v>68.11</c:v>
                </c:pt>
                <c:pt idx="1060">
                  <c:v>68.13</c:v>
                </c:pt>
                <c:pt idx="1061">
                  <c:v>68.14</c:v>
                </c:pt>
                <c:pt idx="1062">
                  <c:v>68.12</c:v>
                </c:pt>
                <c:pt idx="1063">
                  <c:v>68.08</c:v>
                </c:pt>
                <c:pt idx="1064">
                  <c:v>68</c:v>
                </c:pt>
                <c:pt idx="1065">
                  <c:v>67.89</c:v>
                </c:pt>
                <c:pt idx="1066">
                  <c:v>67.760000000000005</c:v>
                </c:pt>
                <c:pt idx="1067">
                  <c:v>67.61</c:v>
                </c:pt>
                <c:pt idx="1068">
                  <c:v>67.47</c:v>
                </c:pt>
                <c:pt idx="1069">
                  <c:v>67.33</c:v>
                </c:pt>
                <c:pt idx="1070">
                  <c:v>67.150000000000006</c:v>
                </c:pt>
                <c:pt idx="1071">
                  <c:v>66.91</c:v>
                </c:pt>
                <c:pt idx="1072">
                  <c:v>66.63</c:v>
                </c:pt>
                <c:pt idx="1073">
                  <c:v>66.34</c:v>
                </c:pt>
                <c:pt idx="1074">
                  <c:v>66.25</c:v>
                </c:pt>
                <c:pt idx="1075">
                  <c:v>66.430000000000007</c:v>
                </c:pt>
                <c:pt idx="1076">
                  <c:v>66.67</c:v>
                </c:pt>
                <c:pt idx="1077">
                  <c:v>66.709999999999994</c:v>
                </c:pt>
                <c:pt idx="1078">
                  <c:v>66.319999999999993</c:v>
                </c:pt>
                <c:pt idx="1079">
                  <c:v>65.47</c:v>
                </c:pt>
                <c:pt idx="1080">
                  <c:v>64.03</c:v>
                </c:pt>
                <c:pt idx="1081">
                  <c:v>62.24</c:v>
                </c:pt>
                <c:pt idx="1082">
                  <c:v>60.14</c:v>
                </c:pt>
                <c:pt idx="1083">
                  <c:v>57.97</c:v>
                </c:pt>
                <c:pt idx="1084">
                  <c:v>55.97</c:v>
                </c:pt>
                <c:pt idx="1085">
                  <c:v>54.23</c:v>
                </c:pt>
                <c:pt idx="1086">
                  <c:v>52.82</c:v>
                </c:pt>
                <c:pt idx="1087">
                  <c:v>51.62</c:v>
                </c:pt>
                <c:pt idx="1088">
                  <c:v>50.43</c:v>
                </c:pt>
                <c:pt idx="1089">
                  <c:v>49.16</c:v>
                </c:pt>
                <c:pt idx="1090">
                  <c:v>47.82</c:v>
                </c:pt>
                <c:pt idx="1091">
                  <c:v>46.37</c:v>
                </c:pt>
                <c:pt idx="1092">
                  <c:v>44.97</c:v>
                </c:pt>
                <c:pt idx="1093">
                  <c:v>43.64</c:v>
                </c:pt>
                <c:pt idx="1094">
                  <c:v>42.45</c:v>
                </c:pt>
                <c:pt idx="1095">
                  <c:v>41.37</c:v>
                </c:pt>
                <c:pt idx="1096">
                  <c:v>40.22</c:v>
                </c:pt>
                <c:pt idx="1097">
                  <c:v>38.869999999999997</c:v>
                </c:pt>
                <c:pt idx="1098">
                  <c:v>37.31</c:v>
                </c:pt>
                <c:pt idx="1099">
                  <c:v>35.6</c:v>
                </c:pt>
                <c:pt idx="1100">
                  <c:v>33.89</c:v>
                </c:pt>
                <c:pt idx="1101">
                  <c:v>32.26</c:v>
                </c:pt>
                <c:pt idx="1102">
                  <c:v>30.8</c:v>
                </c:pt>
                <c:pt idx="1103">
                  <c:v>29.52</c:v>
                </c:pt>
                <c:pt idx="1104">
                  <c:v>28.38</c:v>
                </c:pt>
                <c:pt idx="1105">
                  <c:v>27.23</c:v>
                </c:pt>
                <c:pt idx="1106">
                  <c:v>26.01</c:v>
                </c:pt>
                <c:pt idx="1107">
                  <c:v>24.67</c:v>
                </c:pt>
                <c:pt idx="1108">
                  <c:v>23.37</c:v>
                </c:pt>
                <c:pt idx="1109">
                  <c:v>22.14</c:v>
                </c:pt>
                <c:pt idx="1110">
                  <c:v>21</c:v>
                </c:pt>
                <c:pt idx="1111">
                  <c:v>19.97</c:v>
                </c:pt>
                <c:pt idx="1112">
                  <c:v>19</c:v>
                </c:pt>
                <c:pt idx="1113">
                  <c:v>18</c:v>
                </c:pt>
                <c:pt idx="1114">
                  <c:v>16.96</c:v>
                </c:pt>
                <c:pt idx="1115">
                  <c:v>15.94</c:v>
                </c:pt>
                <c:pt idx="1116">
                  <c:v>14.92</c:v>
                </c:pt>
                <c:pt idx="1117">
                  <c:v>13.88</c:v>
                </c:pt>
                <c:pt idx="1118">
                  <c:v>12.75</c:v>
                </c:pt>
                <c:pt idx="1119">
                  <c:v>11.57</c:v>
                </c:pt>
                <c:pt idx="1120">
                  <c:v>10.37</c:v>
                </c:pt>
                <c:pt idx="1121">
                  <c:v>9.17</c:v>
                </c:pt>
                <c:pt idx="1122">
                  <c:v>8.06</c:v>
                </c:pt>
                <c:pt idx="1123">
                  <c:v>7.1</c:v>
                </c:pt>
                <c:pt idx="1124">
                  <c:v>6.23</c:v>
                </c:pt>
                <c:pt idx="1125">
                  <c:v>5.42</c:v>
                </c:pt>
                <c:pt idx="1126">
                  <c:v>4.6500000000000004</c:v>
                </c:pt>
                <c:pt idx="1127">
                  <c:v>3.91</c:v>
                </c:pt>
                <c:pt idx="1128">
                  <c:v>3.2</c:v>
                </c:pt>
                <c:pt idx="1129">
                  <c:v>2.5299999999999998</c:v>
                </c:pt>
                <c:pt idx="1130">
                  <c:v>1.89</c:v>
                </c:pt>
                <c:pt idx="1131">
                  <c:v>1.3</c:v>
                </c:pt>
                <c:pt idx="1132">
                  <c:v>0.83</c:v>
                </c:pt>
                <c:pt idx="1133">
                  <c:v>0.5</c:v>
                </c:pt>
                <c:pt idx="1134">
                  <c:v>0.26</c:v>
                </c:pt>
                <c:pt idx="1135">
                  <c:v>0.11</c:v>
                </c:pt>
                <c:pt idx="1136">
                  <c:v>-0.04</c:v>
                </c:pt>
                <c:pt idx="1137">
                  <c:v>-0.28000000000000003</c:v>
                </c:pt>
                <c:pt idx="1138">
                  <c:v>-0.65</c:v>
                </c:pt>
                <c:pt idx="1139">
                  <c:v>-1.1399999999999999</c:v>
                </c:pt>
                <c:pt idx="1140">
                  <c:v>-1.71</c:v>
                </c:pt>
                <c:pt idx="1141">
                  <c:v>-2.35</c:v>
                </c:pt>
                <c:pt idx="1142">
                  <c:v>-2.99</c:v>
                </c:pt>
                <c:pt idx="1143">
                  <c:v>-3.64</c:v>
                </c:pt>
                <c:pt idx="1144">
                  <c:v>-4.4400000000000004</c:v>
                </c:pt>
                <c:pt idx="1145">
                  <c:v>-5.19</c:v>
                </c:pt>
                <c:pt idx="1146">
                  <c:v>-5.68</c:v>
                </c:pt>
                <c:pt idx="1147">
                  <c:v>-5.94</c:v>
                </c:pt>
                <c:pt idx="1148">
                  <c:v>-6.01</c:v>
                </c:pt>
                <c:pt idx="1149">
                  <c:v>-6.01</c:v>
                </c:pt>
                <c:pt idx="1150">
                  <c:v>-6.01</c:v>
                </c:pt>
                <c:pt idx="1151">
                  <c:v>-6.08</c:v>
                </c:pt>
                <c:pt idx="1152">
                  <c:v>-6.18</c:v>
                </c:pt>
                <c:pt idx="1153">
                  <c:v>-6.25</c:v>
                </c:pt>
                <c:pt idx="1154">
                  <c:v>-6.29</c:v>
                </c:pt>
                <c:pt idx="1155">
                  <c:v>-6.3</c:v>
                </c:pt>
                <c:pt idx="1156">
                  <c:v>-6.22</c:v>
                </c:pt>
                <c:pt idx="1157">
                  <c:v>-6.05</c:v>
                </c:pt>
                <c:pt idx="1158">
                  <c:v>-5.83</c:v>
                </c:pt>
                <c:pt idx="1159">
                  <c:v>-5.54</c:v>
                </c:pt>
                <c:pt idx="1160">
                  <c:v>-5.22</c:v>
                </c:pt>
                <c:pt idx="1161">
                  <c:v>-4.9000000000000004</c:v>
                </c:pt>
                <c:pt idx="1162">
                  <c:v>-4.62</c:v>
                </c:pt>
                <c:pt idx="1163">
                  <c:v>-4.3899999999999997</c:v>
                </c:pt>
                <c:pt idx="1164">
                  <c:v>-4.2</c:v>
                </c:pt>
                <c:pt idx="1165">
                  <c:v>-4.0199999999999996</c:v>
                </c:pt>
                <c:pt idx="1166">
                  <c:v>-3.83</c:v>
                </c:pt>
                <c:pt idx="1167">
                  <c:v>-3.62</c:v>
                </c:pt>
                <c:pt idx="1168">
                  <c:v>-3.31</c:v>
                </c:pt>
                <c:pt idx="1169">
                  <c:v>-2.9</c:v>
                </c:pt>
                <c:pt idx="1170">
                  <c:v>-2.42</c:v>
                </c:pt>
                <c:pt idx="1171">
                  <c:v>-1.97</c:v>
                </c:pt>
                <c:pt idx="1172">
                  <c:v>-1.53</c:v>
                </c:pt>
                <c:pt idx="1173">
                  <c:v>-1.08</c:v>
                </c:pt>
                <c:pt idx="1174">
                  <c:v>-0.54</c:v>
                </c:pt>
                <c:pt idx="1175">
                  <c:v>0.24</c:v>
                </c:pt>
                <c:pt idx="1176">
                  <c:v>1.22</c:v>
                </c:pt>
                <c:pt idx="1177">
                  <c:v>2.36</c:v>
                </c:pt>
                <c:pt idx="1178">
                  <c:v>3.57</c:v>
                </c:pt>
                <c:pt idx="1179">
                  <c:v>4.72</c:v>
                </c:pt>
                <c:pt idx="1180">
                  <c:v>5.8</c:v>
                </c:pt>
                <c:pt idx="1181">
                  <c:v>6.86</c:v>
                </c:pt>
                <c:pt idx="1182">
                  <c:v>8.02</c:v>
                </c:pt>
                <c:pt idx="1183">
                  <c:v>9.33</c:v>
                </c:pt>
                <c:pt idx="1184">
                  <c:v>10.87</c:v>
                </c:pt>
                <c:pt idx="1185">
                  <c:v>12.6</c:v>
                </c:pt>
                <c:pt idx="1186">
                  <c:v>14.42</c:v>
                </c:pt>
                <c:pt idx="1187">
                  <c:v>16.18</c:v>
                </c:pt>
                <c:pt idx="1188">
                  <c:v>17.84</c:v>
                </c:pt>
                <c:pt idx="1189">
                  <c:v>19.47</c:v>
                </c:pt>
                <c:pt idx="1190">
                  <c:v>21.1</c:v>
                </c:pt>
                <c:pt idx="1191">
                  <c:v>22.77</c:v>
                </c:pt>
                <c:pt idx="1192">
                  <c:v>24.46</c:v>
                </c:pt>
                <c:pt idx="1193">
                  <c:v>26.12</c:v>
                </c:pt>
                <c:pt idx="1194">
                  <c:v>27.76</c:v>
                </c:pt>
                <c:pt idx="1195">
                  <c:v>29.36</c:v>
                </c:pt>
                <c:pt idx="1196">
                  <c:v>30.89</c:v>
                </c:pt>
                <c:pt idx="1197">
                  <c:v>32.42</c:v>
                </c:pt>
                <c:pt idx="1198">
                  <c:v>34.01</c:v>
                </c:pt>
                <c:pt idx="1199">
                  <c:v>35.770000000000003</c:v>
                </c:pt>
                <c:pt idx="1200">
                  <c:v>37.82</c:v>
                </c:pt>
                <c:pt idx="1201">
                  <c:v>40.090000000000003</c:v>
                </c:pt>
                <c:pt idx="1202">
                  <c:v>42.42</c:v>
                </c:pt>
                <c:pt idx="1203">
                  <c:v>44.61</c:v>
                </c:pt>
                <c:pt idx="1204">
                  <c:v>46.59</c:v>
                </c:pt>
                <c:pt idx="1205">
                  <c:v>48.25</c:v>
                </c:pt>
                <c:pt idx="1206">
                  <c:v>49.68</c:v>
                </c:pt>
                <c:pt idx="1207">
                  <c:v>50.95</c:v>
                </c:pt>
                <c:pt idx="1208">
                  <c:v>52.19</c:v>
                </c:pt>
                <c:pt idx="1209">
                  <c:v>53.74</c:v>
                </c:pt>
                <c:pt idx="1210">
                  <c:v>55.65</c:v>
                </c:pt>
                <c:pt idx="1211">
                  <c:v>57.9</c:v>
                </c:pt>
                <c:pt idx="1212">
                  <c:v>60.16</c:v>
                </c:pt>
                <c:pt idx="1213">
                  <c:v>62.17</c:v>
                </c:pt>
                <c:pt idx="1214">
                  <c:v>63.95</c:v>
                </c:pt>
                <c:pt idx="1215">
                  <c:v>65.41</c:v>
                </c:pt>
                <c:pt idx="1216">
                  <c:v>66.569999999999993</c:v>
                </c:pt>
                <c:pt idx="1217">
                  <c:v>67.599999999999994</c:v>
                </c:pt>
                <c:pt idx="1218">
                  <c:v>68.64</c:v>
                </c:pt>
                <c:pt idx="1219">
                  <c:v>69.87</c:v>
                </c:pt>
                <c:pt idx="1220">
                  <c:v>71.36</c:v>
                </c:pt>
                <c:pt idx="1221">
                  <c:v>72.959999999999994</c:v>
                </c:pt>
                <c:pt idx="1222">
                  <c:v>74.510000000000005</c:v>
                </c:pt>
                <c:pt idx="1223">
                  <c:v>75.87</c:v>
                </c:pt>
                <c:pt idx="1224">
                  <c:v>77.06</c:v>
                </c:pt>
                <c:pt idx="1225">
                  <c:v>78.180000000000007</c:v>
                </c:pt>
                <c:pt idx="1226">
                  <c:v>79.23</c:v>
                </c:pt>
                <c:pt idx="1227">
                  <c:v>80.22</c:v>
                </c:pt>
                <c:pt idx="1228">
                  <c:v>81.069999999999993</c:v>
                </c:pt>
                <c:pt idx="1229">
                  <c:v>81.81</c:v>
                </c:pt>
                <c:pt idx="1230">
                  <c:v>82.42</c:v>
                </c:pt>
                <c:pt idx="1231">
                  <c:v>82.84</c:v>
                </c:pt>
                <c:pt idx="1232">
                  <c:v>83</c:v>
                </c:pt>
                <c:pt idx="1233">
                  <c:v>82.96</c:v>
                </c:pt>
                <c:pt idx="1234">
                  <c:v>82.61</c:v>
                </c:pt>
                <c:pt idx="1235">
                  <c:v>82.09</c:v>
                </c:pt>
                <c:pt idx="1236">
                  <c:v>81.53</c:v>
                </c:pt>
                <c:pt idx="1237">
                  <c:v>80.959999999999994</c:v>
                </c:pt>
                <c:pt idx="1238">
                  <c:v>80.459999999999994</c:v>
                </c:pt>
                <c:pt idx="1239">
                  <c:v>80.09</c:v>
                </c:pt>
                <c:pt idx="1240">
                  <c:v>79.77</c:v>
                </c:pt>
                <c:pt idx="1241">
                  <c:v>79.5</c:v>
                </c:pt>
                <c:pt idx="1242">
                  <c:v>79.260000000000005</c:v>
                </c:pt>
                <c:pt idx="1243">
                  <c:v>79.02</c:v>
                </c:pt>
                <c:pt idx="1244">
                  <c:v>78.760000000000005</c:v>
                </c:pt>
                <c:pt idx="1245">
                  <c:v>78.459999999999994</c:v>
                </c:pt>
                <c:pt idx="1246">
                  <c:v>78.09</c:v>
                </c:pt>
                <c:pt idx="1247">
                  <c:v>77.63</c:v>
                </c:pt>
                <c:pt idx="1248">
                  <c:v>77.040000000000006</c:v>
                </c:pt>
                <c:pt idx="1249">
                  <c:v>76.37</c:v>
                </c:pt>
                <c:pt idx="1250">
                  <c:v>75.59</c:v>
                </c:pt>
                <c:pt idx="1251">
                  <c:v>74.72</c:v>
                </c:pt>
                <c:pt idx="1252">
                  <c:v>73.83</c:v>
                </c:pt>
                <c:pt idx="1253">
                  <c:v>72.95</c:v>
                </c:pt>
                <c:pt idx="1254">
                  <c:v>72.08</c:v>
                </c:pt>
                <c:pt idx="1255">
                  <c:v>71.25</c:v>
                </c:pt>
                <c:pt idx="1256">
                  <c:v>70.39</c:v>
                </c:pt>
                <c:pt idx="1257">
                  <c:v>69.37</c:v>
                </c:pt>
                <c:pt idx="1258">
                  <c:v>68.11</c:v>
                </c:pt>
                <c:pt idx="1259">
                  <c:v>66.55</c:v>
                </c:pt>
                <c:pt idx="1260">
                  <c:v>64.680000000000007</c:v>
                </c:pt>
                <c:pt idx="1261">
                  <c:v>62.61</c:v>
                </c:pt>
                <c:pt idx="1262">
                  <c:v>60.49</c:v>
                </c:pt>
                <c:pt idx="1263">
                  <c:v>58.46</c:v>
                </c:pt>
                <c:pt idx="1264">
                  <c:v>56.51</c:v>
                </c:pt>
                <c:pt idx="1265">
                  <c:v>54.72</c:v>
                </c:pt>
                <c:pt idx="1266">
                  <c:v>53.09</c:v>
                </c:pt>
                <c:pt idx="1267">
                  <c:v>51.52</c:v>
                </c:pt>
                <c:pt idx="1268">
                  <c:v>49.94</c:v>
                </c:pt>
                <c:pt idx="1269">
                  <c:v>48.24</c:v>
                </c:pt>
                <c:pt idx="1270">
                  <c:v>46.4</c:v>
                </c:pt>
                <c:pt idx="1271">
                  <c:v>44.42</c:v>
                </c:pt>
                <c:pt idx="1272">
                  <c:v>42.28</c:v>
                </c:pt>
                <c:pt idx="1273">
                  <c:v>40.090000000000003</c:v>
                </c:pt>
                <c:pt idx="1274">
                  <c:v>37.92</c:v>
                </c:pt>
                <c:pt idx="1275">
                  <c:v>35.880000000000003</c:v>
                </c:pt>
                <c:pt idx="1276">
                  <c:v>34.06</c:v>
                </c:pt>
                <c:pt idx="1277">
                  <c:v>32.409999999999997</c:v>
                </c:pt>
                <c:pt idx="1278">
                  <c:v>30.9</c:v>
                </c:pt>
                <c:pt idx="1279">
                  <c:v>29.39</c:v>
                </c:pt>
                <c:pt idx="1280">
                  <c:v>27.86</c:v>
                </c:pt>
                <c:pt idx="1281">
                  <c:v>26.28</c:v>
                </c:pt>
                <c:pt idx="1282">
                  <c:v>24.74</c:v>
                </c:pt>
                <c:pt idx="1283">
                  <c:v>23.27</c:v>
                </c:pt>
                <c:pt idx="1284">
                  <c:v>21.95</c:v>
                </c:pt>
                <c:pt idx="1285">
                  <c:v>20.82</c:v>
                </c:pt>
                <c:pt idx="1286">
                  <c:v>19.82</c:v>
                </c:pt>
                <c:pt idx="1287">
                  <c:v>18.91</c:v>
                </c:pt>
                <c:pt idx="1288">
                  <c:v>18.04</c:v>
                </c:pt>
                <c:pt idx="1289">
                  <c:v>17.21</c:v>
                </c:pt>
                <c:pt idx="1290">
                  <c:v>16.38</c:v>
                </c:pt>
                <c:pt idx="1291">
                  <c:v>15.53</c:v>
                </c:pt>
                <c:pt idx="1292">
                  <c:v>14.76</c:v>
                </c:pt>
                <c:pt idx="1293">
                  <c:v>14.03</c:v>
                </c:pt>
                <c:pt idx="1294">
                  <c:v>13.3</c:v>
                </c:pt>
                <c:pt idx="1295">
                  <c:v>12.44</c:v>
                </c:pt>
                <c:pt idx="1296">
                  <c:v>11.41</c:v>
                </c:pt>
                <c:pt idx="1297">
                  <c:v>10.23</c:v>
                </c:pt>
                <c:pt idx="1298">
                  <c:v>8.9</c:v>
                </c:pt>
                <c:pt idx="1299">
                  <c:v>7.5</c:v>
                </c:pt>
                <c:pt idx="1300">
                  <c:v>6.1</c:v>
                </c:pt>
                <c:pt idx="1301">
                  <c:v>4.76</c:v>
                </c:pt>
                <c:pt idx="1302">
                  <c:v>3.48</c:v>
                </c:pt>
                <c:pt idx="1303">
                  <c:v>2.23</c:v>
                </c:pt>
                <c:pt idx="1304">
                  <c:v>1.02</c:v>
                </c:pt>
                <c:pt idx="1305">
                  <c:v>-0.22</c:v>
                </c:pt>
                <c:pt idx="1306">
                  <c:v>-1.44</c:v>
                </c:pt>
                <c:pt idx="1307">
                  <c:v>-2.57</c:v>
                </c:pt>
                <c:pt idx="1308">
                  <c:v>-3.51</c:v>
                </c:pt>
                <c:pt idx="1309">
                  <c:v>-4.25</c:v>
                </c:pt>
                <c:pt idx="1310">
                  <c:v>-4.76</c:v>
                </c:pt>
                <c:pt idx="1311">
                  <c:v>-5.12</c:v>
                </c:pt>
                <c:pt idx="1312">
                  <c:v>-5.42</c:v>
                </c:pt>
                <c:pt idx="1313">
                  <c:v>-5.67</c:v>
                </c:pt>
                <c:pt idx="1314">
                  <c:v>-5.87</c:v>
                </c:pt>
                <c:pt idx="1315">
                  <c:v>-6.04</c:v>
                </c:pt>
                <c:pt idx="1316">
                  <c:v>-6.22</c:v>
                </c:pt>
                <c:pt idx="1317">
                  <c:v>-6.39</c:v>
                </c:pt>
                <c:pt idx="1318">
                  <c:v>-6.54</c:v>
                </c:pt>
                <c:pt idx="1319">
                  <c:v>-6.7</c:v>
                </c:pt>
                <c:pt idx="1320">
                  <c:v>-6.89</c:v>
                </c:pt>
                <c:pt idx="1321">
                  <c:v>-7.18</c:v>
                </c:pt>
                <c:pt idx="1322">
                  <c:v>-7.74</c:v>
                </c:pt>
                <c:pt idx="1323">
                  <c:v>-8.6</c:v>
                </c:pt>
                <c:pt idx="1324">
                  <c:v>-9.33</c:v>
                </c:pt>
                <c:pt idx="1325">
                  <c:v>-9.81</c:v>
                </c:pt>
                <c:pt idx="1326">
                  <c:v>-10.01</c:v>
                </c:pt>
                <c:pt idx="1327">
                  <c:v>-10.09</c:v>
                </c:pt>
                <c:pt idx="1328">
                  <c:v>-10.18</c:v>
                </c:pt>
                <c:pt idx="1329">
                  <c:v>-10.39</c:v>
                </c:pt>
                <c:pt idx="1330">
                  <c:v>-10.67</c:v>
                </c:pt>
                <c:pt idx="1331">
                  <c:v>-10.95</c:v>
                </c:pt>
                <c:pt idx="1332">
                  <c:v>-11.19</c:v>
                </c:pt>
                <c:pt idx="1333">
                  <c:v>-11.35</c:v>
                </c:pt>
                <c:pt idx="1334">
                  <c:v>-11.37</c:v>
                </c:pt>
                <c:pt idx="1335">
                  <c:v>-11.14</c:v>
                </c:pt>
                <c:pt idx="1336">
                  <c:v>-10.67</c:v>
                </c:pt>
                <c:pt idx="1337">
                  <c:v>-10.01</c:v>
                </c:pt>
                <c:pt idx="1338">
                  <c:v>-9.25</c:v>
                </c:pt>
                <c:pt idx="1339">
                  <c:v>-8.4499999999999993</c:v>
                </c:pt>
                <c:pt idx="1340">
                  <c:v>-7.67</c:v>
                </c:pt>
                <c:pt idx="1341">
                  <c:v>-6.96</c:v>
                </c:pt>
                <c:pt idx="1342">
                  <c:v>-6.35</c:v>
                </c:pt>
                <c:pt idx="1343">
                  <c:v>-5.84</c:v>
                </c:pt>
                <c:pt idx="1344">
                  <c:v>-5.47</c:v>
                </c:pt>
                <c:pt idx="1345">
                  <c:v>-5.22</c:v>
                </c:pt>
                <c:pt idx="1346">
                  <c:v>-5.01</c:v>
                </c:pt>
                <c:pt idx="1347">
                  <c:v>-4.7</c:v>
                </c:pt>
                <c:pt idx="1348">
                  <c:v>-4.18</c:v>
                </c:pt>
                <c:pt idx="1349">
                  <c:v>-3.53</c:v>
                </c:pt>
                <c:pt idx="1350">
                  <c:v>-2.82</c:v>
                </c:pt>
                <c:pt idx="1351">
                  <c:v>-2.2799999999999998</c:v>
                </c:pt>
                <c:pt idx="1352">
                  <c:v>-2.0299999999999998</c:v>
                </c:pt>
                <c:pt idx="1353">
                  <c:v>-2.13</c:v>
                </c:pt>
                <c:pt idx="1354">
                  <c:v>-2.5099999999999998</c:v>
                </c:pt>
                <c:pt idx="1355">
                  <c:v>-3</c:v>
                </c:pt>
                <c:pt idx="1356">
                  <c:v>-3.22</c:v>
                </c:pt>
                <c:pt idx="1357">
                  <c:v>-2.84</c:v>
                </c:pt>
                <c:pt idx="1358">
                  <c:v>-1.75</c:v>
                </c:pt>
                <c:pt idx="1359">
                  <c:v>0.03</c:v>
                </c:pt>
                <c:pt idx="1360">
                  <c:v>2.25</c:v>
                </c:pt>
                <c:pt idx="1361">
                  <c:v>4.6500000000000004</c:v>
                </c:pt>
                <c:pt idx="1362">
                  <c:v>7.07</c:v>
                </c:pt>
                <c:pt idx="1363">
                  <c:v>9.4499999999999993</c:v>
                </c:pt>
                <c:pt idx="1364">
                  <c:v>11.7</c:v>
                </c:pt>
                <c:pt idx="1365">
                  <c:v>13.72</c:v>
                </c:pt>
                <c:pt idx="1366">
                  <c:v>15.53</c:v>
                </c:pt>
                <c:pt idx="1367">
                  <c:v>17.170000000000002</c:v>
                </c:pt>
                <c:pt idx="1368">
                  <c:v>18.670000000000002</c:v>
                </c:pt>
                <c:pt idx="1369">
                  <c:v>20.2</c:v>
                </c:pt>
                <c:pt idx="1370">
                  <c:v>21.9</c:v>
                </c:pt>
                <c:pt idx="1371">
                  <c:v>23.79</c:v>
                </c:pt>
                <c:pt idx="1372">
                  <c:v>25.88</c:v>
                </c:pt>
                <c:pt idx="1373">
                  <c:v>28.15</c:v>
                </c:pt>
                <c:pt idx="1374">
                  <c:v>30.52</c:v>
                </c:pt>
                <c:pt idx="1375">
                  <c:v>32.82</c:v>
                </c:pt>
                <c:pt idx="1376">
                  <c:v>35.020000000000003</c:v>
                </c:pt>
                <c:pt idx="1377">
                  <c:v>37.020000000000003</c:v>
                </c:pt>
                <c:pt idx="1378">
                  <c:v>38.86</c:v>
                </c:pt>
                <c:pt idx="1379">
                  <c:v>40.64</c:v>
                </c:pt>
                <c:pt idx="1380">
                  <c:v>42.46</c:v>
                </c:pt>
                <c:pt idx="1381">
                  <c:v>44.45</c:v>
                </c:pt>
                <c:pt idx="1382">
                  <c:v>46.72</c:v>
                </c:pt>
                <c:pt idx="1383">
                  <c:v>49.32</c:v>
                </c:pt>
                <c:pt idx="1384">
                  <c:v>51.9</c:v>
                </c:pt>
                <c:pt idx="1385">
                  <c:v>53.96</c:v>
                </c:pt>
                <c:pt idx="1386">
                  <c:v>55.34</c:v>
                </c:pt>
                <c:pt idx="1387">
                  <c:v>56.16</c:v>
                </c:pt>
                <c:pt idx="1388">
                  <c:v>56.41</c:v>
                </c:pt>
                <c:pt idx="1389">
                  <c:v>56.59</c:v>
                </c:pt>
                <c:pt idx="1390">
                  <c:v>57.59</c:v>
                </c:pt>
                <c:pt idx="1391">
                  <c:v>59.54</c:v>
                </c:pt>
                <c:pt idx="1392">
                  <c:v>62.2</c:v>
                </c:pt>
                <c:pt idx="1393">
                  <c:v>64.89</c:v>
                </c:pt>
                <c:pt idx="1394">
                  <c:v>67.34</c:v>
                </c:pt>
                <c:pt idx="1395">
                  <c:v>69.650000000000006</c:v>
                </c:pt>
                <c:pt idx="1396">
                  <c:v>71.77</c:v>
                </c:pt>
                <c:pt idx="1397">
                  <c:v>73.62</c:v>
                </c:pt>
                <c:pt idx="1398">
                  <c:v>75.38</c:v>
                </c:pt>
                <c:pt idx="1399">
                  <c:v>76.97</c:v>
                </c:pt>
                <c:pt idx="1400">
                  <c:v>78.459999999999994</c:v>
                </c:pt>
                <c:pt idx="1401">
                  <c:v>79.88</c:v>
                </c:pt>
                <c:pt idx="1402">
                  <c:v>81.209999999999994</c:v>
                </c:pt>
                <c:pt idx="1403">
                  <c:v>82.49</c:v>
                </c:pt>
                <c:pt idx="1404">
                  <c:v>83.55</c:v>
                </c:pt>
                <c:pt idx="1405">
                  <c:v>84.45</c:v>
                </c:pt>
                <c:pt idx="1406">
                  <c:v>85.22</c:v>
                </c:pt>
                <c:pt idx="1407">
                  <c:v>85.87</c:v>
                </c:pt>
                <c:pt idx="1408">
                  <c:v>86.42</c:v>
                </c:pt>
                <c:pt idx="1409">
                  <c:v>86.87</c:v>
                </c:pt>
                <c:pt idx="1410">
                  <c:v>87.18</c:v>
                </c:pt>
                <c:pt idx="1411">
                  <c:v>87.07</c:v>
                </c:pt>
                <c:pt idx="1412">
                  <c:v>86.74</c:v>
                </c:pt>
                <c:pt idx="1413">
                  <c:v>86.22</c:v>
                </c:pt>
                <c:pt idx="1414">
                  <c:v>85.63</c:v>
                </c:pt>
                <c:pt idx="1415">
                  <c:v>85.16</c:v>
                </c:pt>
                <c:pt idx="1416">
                  <c:v>84.76</c:v>
                </c:pt>
                <c:pt idx="1417">
                  <c:v>84.45</c:v>
                </c:pt>
                <c:pt idx="1418">
                  <c:v>84.26</c:v>
                </c:pt>
                <c:pt idx="1419">
                  <c:v>84.15</c:v>
                </c:pt>
                <c:pt idx="1420">
                  <c:v>84.03</c:v>
                </c:pt>
                <c:pt idx="1421">
                  <c:v>83.88</c:v>
                </c:pt>
                <c:pt idx="1422">
                  <c:v>83.68</c:v>
                </c:pt>
                <c:pt idx="1423">
                  <c:v>83.53</c:v>
                </c:pt>
                <c:pt idx="1424">
                  <c:v>83.37</c:v>
                </c:pt>
                <c:pt idx="1425">
                  <c:v>83.19</c:v>
                </c:pt>
                <c:pt idx="1426">
                  <c:v>82.95</c:v>
                </c:pt>
                <c:pt idx="1427">
                  <c:v>82.58</c:v>
                </c:pt>
                <c:pt idx="1428">
                  <c:v>82.08</c:v>
                </c:pt>
                <c:pt idx="1429">
                  <c:v>81.45</c:v>
                </c:pt>
                <c:pt idx="1430">
                  <c:v>80.709999999999994</c:v>
                </c:pt>
                <c:pt idx="1431">
                  <c:v>79.92</c:v>
                </c:pt>
                <c:pt idx="1432">
                  <c:v>79.069999999999993</c:v>
                </c:pt>
                <c:pt idx="1433">
                  <c:v>78.19</c:v>
                </c:pt>
                <c:pt idx="1434">
                  <c:v>77.28</c:v>
                </c:pt>
                <c:pt idx="1435">
                  <c:v>76.33</c:v>
                </c:pt>
                <c:pt idx="1436">
                  <c:v>75.36</c:v>
                </c:pt>
                <c:pt idx="1437">
                  <c:v>74.38</c:v>
                </c:pt>
                <c:pt idx="1438">
                  <c:v>73.45</c:v>
                </c:pt>
                <c:pt idx="1439">
                  <c:v>72.569999999999993</c:v>
                </c:pt>
                <c:pt idx="1440">
                  <c:v>71.73</c:v>
                </c:pt>
                <c:pt idx="1441">
                  <c:v>70.87</c:v>
                </c:pt>
                <c:pt idx="1442">
                  <c:v>69.89</c:v>
                </c:pt>
                <c:pt idx="1443">
                  <c:v>68.81</c:v>
                </c:pt>
                <c:pt idx="1444">
                  <c:v>67.59</c:v>
                </c:pt>
                <c:pt idx="1445">
                  <c:v>66.239999999999995</c:v>
                </c:pt>
                <c:pt idx="1446">
                  <c:v>64.760000000000005</c:v>
                </c:pt>
                <c:pt idx="1447">
                  <c:v>63.21</c:v>
                </c:pt>
                <c:pt idx="1448">
                  <c:v>61.59</c:v>
                </c:pt>
                <c:pt idx="1449">
                  <c:v>59.95</c:v>
                </c:pt>
                <c:pt idx="1450">
                  <c:v>58.32</c:v>
                </c:pt>
                <c:pt idx="1451">
                  <c:v>56.77</c:v>
                </c:pt>
                <c:pt idx="1452">
                  <c:v>55.34</c:v>
                </c:pt>
                <c:pt idx="1453">
                  <c:v>54.03</c:v>
                </c:pt>
                <c:pt idx="1454">
                  <c:v>52.74</c:v>
                </c:pt>
                <c:pt idx="1455">
                  <c:v>51.4</c:v>
                </c:pt>
                <c:pt idx="1456">
                  <c:v>50.06</c:v>
                </c:pt>
                <c:pt idx="1457">
                  <c:v>48.72</c:v>
                </c:pt>
                <c:pt idx="1458">
                  <c:v>47.48</c:v>
                </c:pt>
                <c:pt idx="1459">
                  <c:v>46.38</c:v>
                </c:pt>
                <c:pt idx="1460">
                  <c:v>45.46</c:v>
                </c:pt>
                <c:pt idx="1461">
                  <c:v>44.63</c:v>
                </c:pt>
                <c:pt idx="1462">
                  <c:v>43.84</c:v>
                </c:pt>
                <c:pt idx="1463">
                  <c:v>43.06</c:v>
                </c:pt>
                <c:pt idx="1464">
                  <c:v>42.29</c:v>
                </c:pt>
                <c:pt idx="1465">
                  <c:v>41.47</c:v>
                </c:pt>
                <c:pt idx="1466">
                  <c:v>40.61</c:v>
                </c:pt>
                <c:pt idx="1467">
                  <c:v>39.71</c:v>
                </c:pt>
                <c:pt idx="1468">
                  <c:v>38.729999999999997</c:v>
                </c:pt>
                <c:pt idx="1469">
                  <c:v>37.69</c:v>
                </c:pt>
                <c:pt idx="1470">
                  <c:v>36.67</c:v>
                </c:pt>
                <c:pt idx="1471">
                  <c:v>35.69</c:v>
                </c:pt>
                <c:pt idx="1472">
                  <c:v>34.799999999999997</c:v>
                </c:pt>
                <c:pt idx="1473">
                  <c:v>33.99</c:v>
                </c:pt>
                <c:pt idx="1474">
                  <c:v>33.270000000000003</c:v>
                </c:pt>
                <c:pt idx="1475">
                  <c:v>32.630000000000003</c:v>
                </c:pt>
                <c:pt idx="1476">
                  <c:v>31.97</c:v>
                </c:pt>
                <c:pt idx="1477">
                  <c:v>31.27</c:v>
                </c:pt>
                <c:pt idx="1478">
                  <c:v>30.5</c:v>
                </c:pt>
                <c:pt idx="1479">
                  <c:v>29.62</c:v>
                </c:pt>
                <c:pt idx="1480">
                  <c:v>28.59</c:v>
                </c:pt>
                <c:pt idx="1481">
                  <c:v>27.46</c:v>
                </c:pt>
                <c:pt idx="1482">
                  <c:v>26.27</c:v>
                </c:pt>
                <c:pt idx="1483">
                  <c:v>25.08</c:v>
                </c:pt>
                <c:pt idx="1484">
                  <c:v>23.97</c:v>
                </c:pt>
                <c:pt idx="1485">
                  <c:v>22.89</c:v>
                </c:pt>
                <c:pt idx="1486">
                  <c:v>21.81</c:v>
                </c:pt>
                <c:pt idx="1487">
                  <c:v>20.74</c:v>
                </c:pt>
                <c:pt idx="1488">
                  <c:v>19.61</c:v>
                </c:pt>
                <c:pt idx="1489">
                  <c:v>18.41</c:v>
                </c:pt>
                <c:pt idx="1490">
                  <c:v>17.25</c:v>
                </c:pt>
                <c:pt idx="1491">
                  <c:v>16.190000000000001</c:v>
                </c:pt>
                <c:pt idx="1492">
                  <c:v>15.28</c:v>
                </c:pt>
                <c:pt idx="1493">
                  <c:v>14.42</c:v>
                </c:pt>
                <c:pt idx="1494">
                  <c:v>13.56</c:v>
                </c:pt>
                <c:pt idx="1495">
                  <c:v>12.71</c:v>
                </c:pt>
                <c:pt idx="1496">
                  <c:v>11.82</c:v>
                </c:pt>
                <c:pt idx="1497">
                  <c:v>10.99</c:v>
                </c:pt>
                <c:pt idx="1498">
                  <c:v>10.31</c:v>
                </c:pt>
                <c:pt idx="1499">
                  <c:v>9.83</c:v>
                </c:pt>
                <c:pt idx="1500">
                  <c:v>9.61</c:v>
                </c:pt>
                <c:pt idx="1501">
                  <c:v>9.49</c:v>
                </c:pt>
                <c:pt idx="1502">
                  <c:v>9.34</c:v>
                </c:pt>
                <c:pt idx="1503">
                  <c:v>9.0299999999999994</c:v>
                </c:pt>
                <c:pt idx="1504">
                  <c:v>8.58</c:v>
                </c:pt>
                <c:pt idx="1505">
                  <c:v>7.99</c:v>
                </c:pt>
                <c:pt idx="1506">
                  <c:v>7.31</c:v>
                </c:pt>
                <c:pt idx="1507">
                  <c:v>6.62</c:v>
                </c:pt>
                <c:pt idx="1508">
                  <c:v>5.93</c:v>
                </c:pt>
                <c:pt idx="1509">
                  <c:v>5.23</c:v>
                </c:pt>
                <c:pt idx="1510">
                  <c:v>4.53</c:v>
                </c:pt>
                <c:pt idx="1511">
                  <c:v>3.77</c:v>
                </c:pt>
                <c:pt idx="1512">
                  <c:v>2.95</c:v>
                </c:pt>
                <c:pt idx="1513">
                  <c:v>2.06</c:v>
                </c:pt>
                <c:pt idx="1514">
                  <c:v>1.1100000000000001</c:v>
                </c:pt>
                <c:pt idx="1515">
                  <c:v>0.11</c:v>
                </c:pt>
                <c:pt idx="1516">
                  <c:v>-0.96</c:v>
                </c:pt>
                <c:pt idx="1517">
                  <c:v>-2.2599999999999998</c:v>
                </c:pt>
                <c:pt idx="1518">
                  <c:v>-3.64</c:v>
                </c:pt>
                <c:pt idx="1519">
                  <c:v>-5.0199999999999996</c:v>
                </c:pt>
                <c:pt idx="1520">
                  <c:v>-6.24</c:v>
                </c:pt>
                <c:pt idx="1521">
                  <c:v>-7.2</c:v>
                </c:pt>
                <c:pt idx="1522">
                  <c:v>-7.93</c:v>
                </c:pt>
                <c:pt idx="1523">
                  <c:v>-8.43</c:v>
                </c:pt>
                <c:pt idx="1524">
                  <c:v>-8.7200000000000006</c:v>
                </c:pt>
                <c:pt idx="1525">
                  <c:v>-8.75</c:v>
                </c:pt>
                <c:pt idx="1526">
                  <c:v>-8.5299999999999994</c:v>
                </c:pt>
                <c:pt idx="1527">
                  <c:v>-8.1</c:v>
                </c:pt>
                <c:pt idx="1528">
                  <c:v>-7.56</c:v>
                </c:pt>
                <c:pt idx="1529">
                  <c:v>-6.96</c:v>
                </c:pt>
                <c:pt idx="1530">
                  <c:v>-6.31</c:v>
                </c:pt>
                <c:pt idx="1531">
                  <c:v>-5.64</c:v>
                </c:pt>
                <c:pt idx="1532">
                  <c:v>-4.9800000000000004</c:v>
                </c:pt>
                <c:pt idx="1533">
                  <c:v>-4.3099999999999996</c:v>
                </c:pt>
                <c:pt idx="1534">
                  <c:v>-3.66</c:v>
                </c:pt>
                <c:pt idx="1535">
                  <c:v>-3.02</c:v>
                </c:pt>
                <c:pt idx="1536">
                  <c:v>-2.41</c:v>
                </c:pt>
                <c:pt idx="1537">
                  <c:v>-1.79</c:v>
                </c:pt>
                <c:pt idx="1538">
                  <c:v>-1.18</c:v>
                </c:pt>
                <c:pt idx="1539">
                  <c:v>-0.57999999999999996</c:v>
                </c:pt>
                <c:pt idx="1540">
                  <c:v>-0.01</c:v>
                </c:pt>
                <c:pt idx="1541">
                  <c:v>0.53</c:v>
                </c:pt>
                <c:pt idx="1542">
                  <c:v>1.01</c:v>
                </c:pt>
                <c:pt idx="1543">
                  <c:v>1.46</c:v>
                </c:pt>
                <c:pt idx="1544">
                  <c:v>1.93</c:v>
                </c:pt>
                <c:pt idx="1545">
                  <c:v>2.44</c:v>
                </c:pt>
                <c:pt idx="1546">
                  <c:v>3</c:v>
                </c:pt>
                <c:pt idx="1547">
                  <c:v>3.64</c:v>
                </c:pt>
                <c:pt idx="1548">
                  <c:v>4.3600000000000003</c:v>
                </c:pt>
                <c:pt idx="1549">
                  <c:v>5.22</c:v>
                </c:pt>
                <c:pt idx="1550">
                  <c:v>6.3</c:v>
                </c:pt>
                <c:pt idx="1551">
                  <c:v>7.61</c:v>
                </c:pt>
                <c:pt idx="1552">
                  <c:v>9.1300000000000008</c:v>
                </c:pt>
                <c:pt idx="1553">
                  <c:v>10.77</c:v>
                </c:pt>
                <c:pt idx="1554">
                  <c:v>12.36</c:v>
                </c:pt>
                <c:pt idx="1555">
                  <c:v>13.69</c:v>
                </c:pt>
                <c:pt idx="1556">
                  <c:v>14.76</c:v>
                </c:pt>
                <c:pt idx="1557">
                  <c:v>15.69</c:v>
                </c:pt>
                <c:pt idx="1558">
                  <c:v>16.72</c:v>
                </c:pt>
                <c:pt idx="1559">
                  <c:v>18.02</c:v>
                </c:pt>
                <c:pt idx="1560">
                  <c:v>19.64</c:v>
                </c:pt>
                <c:pt idx="1561">
                  <c:v>21.56</c:v>
                </c:pt>
                <c:pt idx="1562">
                  <c:v>23.61</c:v>
                </c:pt>
                <c:pt idx="1563">
                  <c:v>25.54</c:v>
                </c:pt>
                <c:pt idx="1564">
                  <c:v>27.25</c:v>
                </c:pt>
                <c:pt idx="1565">
                  <c:v>28.87</c:v>
                </c:pt>
                <c:pt idx="1566">
                  <c:v>30.52</c:v>
                </c:pt>
                <c:pt idx="1567">
                  <c:v>32.4</c:v>
                </c:pt>
                <c:pt idx="1568">
                  <c:v>34.53</c:v>
                </c:pt>
                <c:pt idx="1569">
                  <c:v>36.9</c:v>
                </c:pt>
                <c:pt idx="1570">
                  <c:v>39.21</c:v>
                </c:pt>
                <c:pt idx="1571">
                  <c:v>41.32</c:v>
                </c:pt>
                <c:pt idx="1572">
                  <c:v>43.14</c:v>
                </c:pt>
                <c:pt idx="1573">
                  <c:v>44.63</c:v>
                </c:pt>
                <c:pt idx="1574">
                  <c:v>45.97</c:v>
                </c:pt>
                <c:pt idx="1575">
                  <c:v>47.36</c:v>
                </c:pt>
                <c:pt idx="1576">
                  <c:v>48.97</c:v>
                </c:pt>
                <c:pt idx="1577">
                  <c:v>50.86</c:v>
                </c:pt>
                <c:pt idx="1578">
                  <c:v>53.05</c:v>
                </c:pt>
                <c:pt idx="1579">
                  <c:v>55.39</c:v>
                </c:pt>
                <c:pt idx="1580">
                  <c:v>57.67</c:v>
                </c:pt>
                <c:pt idx="1581">
                  <c:v>59.81</c:v>
                </c:pt>
                <c:pt idx="1582">
                  <c:v>61.83</c:v>
                </c:pt>
                <c:pt idx="1583">
                  <c:v>63.73</c:v>
                </c:pt>
                <c:pt idx="1584">
                  <c:v>65.459999999999994</c:v>
                </c:pt>
                <c:pt idx="1585">
                  <c:v>66.92</c:v>
                </c:pt>
                <c:pt idx="1586">
                  <c:v>68.16</c:v>
                </c:pt>
                <c:pt idx="1587">
                  <c:v>69.36</c:v>
                </c:pt>
                <c:pt idx="1588">
                  <c:v>70.62</c:v>
                </c:pt>
                <c:pt idx="1589">
                  <c:v>71.95</c:v>
                </c:pt>
                <c:pt idx="1590">
                  <c:v>73.290000000000006</c:v>
                </c:pt>
                <c:pt idx="1591">
                  <c:v>74.599999999999994</c:v>
                </c:pt>
                <c:pt idx="1592">
                  <c:v>75.81</c:v>
                </c:pt>
                <c:pt idx="1593">
                  <c:v>76.83</c:v>
                </c:pt>
                <c:pt idx="1594">
                  <c:v>77.8</c:v>
                </c:pt>
                <c:pt idx="1595">
                  <c:v>78.72</c:v>
                </c:pt>
                <c:pt idx="1596">
                  <c:v>79.59</c:v>
                </c:pt>
                <c:pt idx="1597">
                  <c:v>80.400000000000006</c:v>
                </c:pt>
                <c:pt idx="1598">
                  <c:v>81.2</c:v>
                </c:pt>
                <c:pt idx="1599">
                  <c:v>81.97</c:v>
                </c:pt>
                <c:pt idx="1600">
                  <c:v>82.68</c:v>
                </c:pt>
                <c:pt idx="1601">
                  <c:v>83.36</c:v>
                </c:pt>
                <c:pt idx="1602">
                  <c:v>84.04</c:v>
                </c:pt>
                <c:pt idx="1603">
                  <c:v>84.55</c:v>
                </c:pt>
                <c:pt idx="1604">
                  <c:v>84.89</c:v>
                </c:pt>
                <c:pt idx="1605">
                  <c:v>85.01</c:v>
                </c:pt>
                <c:pt idx="1606">
                  <c:v>85.13</c:v>
                </c:pt>
                <c:pt idx="1607">
                  <c:v>85.08</c:v>
                </c:pt>
                <c:pt idx="1608">
                  <c:v>84.96</c:v>
                </c:pt>
                <c:pt idx="1609">
                  <c:v>84.81</c:v>
                </c:pt>
                <c:pt idx="1610">
                  <c:v>84.68</c:v>
                </c:pt>
                <c:pt idx="1611">
                  <c:v>84.49</c:v>
                </c:pt>
                <c:pt idx="1612">
                  <c:v>84.33</c:v>
                </c:pt>
                <c:pt idx="1613">
                  <c:v>84.18</c:v>
                </c:pt>
                <c:pt idx="1614">
                  <c:v>84.1</c:v>
                </c:pt>
                <c:pt idx="1615">
                  <c:v>84.04</c:v>
                </c:pt>
                <c:pt idx="1616">
                  <c:v>84.01</c:v>
                </c:pt>
                <c:pt idx="1617">
                  <c:v>84.04</c:v>
                </c:pt>
                <c:pt idx="1618">
                  <c:v>84.09</c:v>
                </c:pt>
                <c:pt idx="1619">
                  <c:v>84.11</c:v>
                </c:pt>
                <c:pt idx="1620">
                  <c:v>84.07</c:v>
                </c:pt>
                <c:pt idx="1621">
                  <c:v>83.91</c:v>
                </c:pt>
                <c:pt idx="1622">
                  <c:v>83.64</c:v>
                </c:pt>
                <c:pt idx="1623">
                  <c:v>83.24</c:v>
                </c:pt>
                <c:pt idx="1624">
                  <c:v>82.7</c:v>
                </c:pt>
                <c:pt idx="1625">
                  <c:v>81.97</c:v>
                </c:pt>
                <c:pt idx="1626">
                  <c:v>81.05</c:v>
                </c:pt>
                <c:pt idx="1627">
                  <c:v>79.98</c:v>
                </c:pt>
                <c:pt idx="1628">
                  <c:v>78.77</c:v>
                </c:pt>
                <c:pt idx="1629">
                  <c:v>77.510000000000005</c:v>
                </c:pt>
                <c:pt idx="1630">
                  <c:v>76.180000000000007</c:v>
                </c:pt>
                <c:pt idx="1631">
                  <c:v>74.8</c:v>
                </c:pt>
                <c:pt idx="1632">
                  <c:v>73.42</c:v>
                </c:pt>
                <c:pt idx="1633">
                  <c:v>71.94</c:v>
                </c:pt>
                <c:pt idx="1634">
                  <c:v>70.400000000000006</c:v>
                </c:pt>
                <c:pt idx="1635">
                  <c:v>68.78</c:v>
                </c:pt>
                <c:pt idx="1636">
                  <c:v>67.14</c:v>
                </c:pt>
                <c:pt idx="1637">
                  <c:v>65.540000000000006</c:v>
                </c:pt>
                <c:pt idx="1638">
                  <c:v>64.03</c:v>
                </c:pt>
                <c:pt idx="1639">
                  <c:v>62.63</c:v>
                </c:pt>
                <c:pt idx="1640">
                  <c:v>61.28</c:v>
                </c:pt>
                <c:pt idx="1641">
                  <c:v>59.97</c:v>
                </c:pt>
                <c:pt idx="1642">
                  <c:v>58.68</c:v>
                </c:pt>
                <c:pt idx="1643">
                  <c:v>57.46</c:v>
                </c:pt>
                <c:pt idx="1644">
                  <c:v>56.3</c:v>
                </c:pt>
                <c:pt idx="1645">
                  <c:v>55.11</c:v>
                </c:pt>
                <c:pt idx="1646">
                  <c:v>53.91</c:v>
                </c:pt>
                <c:pt idx="1647">
                  <c:v>52.68</c:v>
                </c:pt>
                <c:pt idx="1648">
                  <c:v>51.42</c:v>
                </c:pt>
                <c:pt idx="1649">
                  <c:v>50.17</c:v>
                </c:pt>
                <c:pt idx="1650">
                  <c:v>48.98</c:v>
                </c:pt>
                <c:pt idx="1651">
                  <c:v>47.92</c:v>
                </c:pt>
                <c:pt idx="1652">
                  <c:v>46.9</c:v>
                </c:pt>
                <c:pt idx="1653">
                  <c:v>45.84</c:v>
                </c:pt>
                <c:pt idx="1654">
                  <c:v>44.71</c:v>
                </c:pt>
                <c:pt idx="1655">
                  <c:v>43.48</c:v>
                </c:pt>
                <c:pt idx="1656">
                  <c:v>42.13</c:v>
                </c:pt>
                <c:pt idx="1657">
                  <c:v>40.68</c:v>
                </c:pt>
                <c:pt idx="1658">
                  <c:v>39.15</c:v>
                </c:pt>
                <c:pt idx="1659">
                  <c:v>37.590000000000003</c:v>
                </c:pt>
                <c:pt idx="1660">
                  <c:v>36.1</c:v>
                </c:pt>
                <c:pt idx="1661">
                  <c:v>34.78</c:v>
                </c:pt>
                <c:pt idx="1662">
                  <c:v>33.67</c:v>
                </c:pt>
                <c:pt idx="1663">
                  <c:v>32.76</c:v>
                </c:pt>
                <c:pt idx="1664">
                  <c:v>32</c:v>
                </c:pt>
                <c:pt idx="1665">
                  <c:v>31.27</c:v>
                </c:pt>
                <c:pt idx="1666">
                  <c:v>30.47</c:v>
                </c:pt>
                <c:pt idx="1667">
                  <c:v>29.57</c:v>
                </c:pt>
                <c:pt idx="1668">
                  <c:v>28.61</c:v>
                </c:pt>
                <c:pt idx="1669">
                  <c:v>27.65</c:v>
                </c:pt>
                <c:pt idx="1670">
                  <c:v>26.79</c:v>
                </c:pt>
                <c:pt idx="1671">
                  <c:v>26.07</c:v>
                </c:pt>
                <c:pt idx="1672">
                  <c:v>25.32</c:v>
                </c:pt>
                <c:pt idx="1673">
                  <c:v>24.48</c:v>
                </c:pt>
                <c:pt idx="1674">
                  <c:v>23.47</c:v>
                </c:pt>
                <c:pt idx="1675">
                  <c:v>22.23</c:v>
                </c:pt>
                <c:pt idx="1676">
                  <c:v>20.79</c:v>
                </c:pt>
                <c:pt idx="1677">
                  <c:v>19.18</c:v>
                </c:pt>
                <c:pt idx="1678">
                  <c:v>17.53</c:v>
                </c:pt>
                <c:pt idx="1679">
                  <c:v>15.93</c:v>
                </c:pt>
                <c:pt idx="1680">
                  <c:v>14.38</c:v>
                </c:pt>
                <c:pt idx="1681">
                  <c:v>12.93</c:v>
                </c:pt>
                <c:pt idx="1682">
                  <c:v>11.66</c:v>
                </c:pt>
                <c:pt idx="1683">
                  <c:v>10.55</c:v>
                </c:pt>
                <c:pt idx="1684">
                  <c:v>9.5399999999999991</c:v>
                </c:pt>
                <c:pt idx="1685">
                  <c:v>8.61</c:v>
                </c:pt>
                <c:pt idx="1686">
                  <c:v>7.69</c:v>
                </c:pt>
                <c:pt idx="1687">
                  <c:v>6.73</c:v>
                </c:pt>
                <c:pt idx="1688">
                  <c:v>5.76</c:v>
                </c:pt>
                <c:pt idx="1689">
                  <c:v>4.83</c:v>
                </c:pt>
                <c:pt idx="1690">
                  <c:v>3.98</c:v>
                </c:pt>
                <c:pt idx="1691">
                  <c:v>3.23</c:v>
                </c:pt>
                <c:pt idx="1692">
                  <c:v>2.58</c:v>
                </c:pt>
                <c:pt idx="1693">
                  <c:v>1.99</c:v>
                </c:pt>
                <c:pt idx="1694">
                  <c:v>1.45</c:v>
                </c:pt>
                <c:pt idx="1695">
                  <c:v>0.89</c:v>
                </c:pt>
                <c:pt idx="1696">
                  <c:v>0.19</c:v>
                </c:pt>
                <c:pt idx="1697">
                  <c:v>-0.74</c:v>
                </c:pt>
                <c:pt idx="1698">
                  <c:v>-1.81</c:v>
                </c:pt>
                <c:pt idx="1699">
                  <c:v>-2.86</c:v>
                </c:pt>
                <c:pt idx="1700">
                  <c:v>-3.7</c:v>
                </c:pt>
                <c:pt idx="1701">
                  <c:v>-4.38</c:v>
                </c:pt>
                <c:pt idx="1702">
                  <c:v>-5.04</c:v>
                </c:pt>
                <c:pt idx="1703">
                  <c:v>-5.73</c:v>
                </c:pt>
                <c:pt idx="1704">
                  <c:v>-6.53</c:v>
                </c:pt>
                <c:pt idx="1705">
                  <c:v>-7.36</c:v>
                </c:pt>
                <c:pt idx="1706">
                  <c:v>-8.14</c:v>
                </c:pt>
                <c:pt idx="1707">
                  <c:v>-8.86</c:v>
                </c:pt>
                <c:pt idx="1708">
                  <c:v>-9.41</c:v>
                </c:pt>
                <c:pt idx="1709">
                  <c:v>-9.73</c:v>
                </c:pt>
                <c:pt idx="1710">
                  <c:v>-9.8800000000000008</c:v>
                </c:pt>
                <c:pt idx="1711">
                  <c:v>-9.92</c:v>
                </c:pt>
                <c:pt idx="1712">
                  <c:v>-9.83</c:v>
                </c:pt>
                <c:pt idx="1713">
                  <c:v>-9.64</c:v>
                </c:pt>
                <c:pt idx="1714">
                  <c:v>-9.36</c:v>
                </c:pt>
                <c:pt idx="1715">
                  <c:v>-9.0299999999999994</c:v>
                </c:pt>
                <c:pt idx="1716">
                  <c:v>-8.7200000000000006</c:v>
                </c:pt>
                <c:pt idx="1717">
                  <c:v>-8.4600000000000009</c:v>
                </c:pt>
                <c:pt idx="1718">
                  <c:v>-8.15</c:v>
                </c:pt>
                <c:pt idx="1719">
                  <c:v>-7.76</c:v>
                </c:pt>
                <c:pt idx="1720">
                  <c:v>-7.25</c:v>
                </c:pt>
                <c:pt idx="1721">
                  <c:v>-6.62</c:v>
                </c:pt>
                <c:pt idx="1722">
                  <c:v>-5.85</c:v>
                </c:pt>
                <c:pt idx="1723">
                  <c:v>-4.95</c:v>
                </c:pt>
                <c:pt idx="1724">
                  <c:v>-3.98</c:v>
                </c:pt>
                <c:pt idx="1725">
                  <c:v>-2.97</c:v>
                </c:pt>
                <c:pt idx="1726">
                  <c:v>-1.93</c:v>
                </c:pt>
                <c:pt idx="1727">
                  <c:v>-0.9</c:v>
                </c:pt>
                <c:pt idx="1728">
                  <c:v>0.15</c:v>
                </c:pt>
                <c:pt idx="1729">
                  <c:v>1.26</c:v>
                </c:pt>
                <c:pt idx="1730">
                  <c:v>2.42</c:v>
                </c:pt>
                <c:pt idx="1731">
                  <c:v>3.58</c:v>
                </c:pt>
                <c:pt idx="1732">
                  <c:v>4.74</c:v>
                </c:pt>
                <c:pt idx="1733">
                  <c:v>5.88</c:v>
                </c:pt>
                <c:pt idx="1734">
                  <c:v>7</c:v>
                </c:pt>
                <c:pt idx="1735">
                  <c:v>8.11</c:v>
                </c:pt>
                <c:pt idx="1736">
                  <c:v>9.25</c:v>
                </c:pt>
                <c:pt idx="1737">
                  <c:v>10.42</c:v>
                </c:pt>
                <c:pt idx="1738">
                  <c:v>11.63</c:v>
                </c:pt>
                <c:pt idx="1739">
                  <c:v>12.86</c:v>
                </c:pt>
                <c:pt idx="1740">
                  <c:v>14.14</c:v>
                </c:pt>
                <c:pt idx="1741">
                  <c:v>15.46</c:v>
                </c:pt>
                <c:pt idx="1742">
                  <c:v>16.88</c:v>
                </c:pt>
                <c:pt idx="1743">
                  <c:v>18.43</c:v>
                </c:pt>
                <c:pt idx="1744">
                  <c:v>20.149999999999999</c:v>
                </c:pt>
                <c:pt idx="1745">
                  <c:v>21.96</c:v>
                </c:pt>
                <c:pt idx="1746">
                  <c:v>23.87</c:v>
                </c:pt>
                <c:pt idx="1747">
                  <c:v>25.86</c:v>
                </c:pt>
                <c:pt idx="1748">
                  <c:v>27.91</c:v>
                </c:pt>
                <c:pt idx="1749">
                  <c:v>30.02</c:v>
                </c:pt>
                <c:pt idx="1750">
                  <c:v>32.19</c:v>
                </c:pt>
                <c:pt idx="1751">
                  <c:v>34.42</c:v>
                </c:pt>
                <c:pt idx="1752">
                  <c:v>36.64</c:v>
                </c:pt>
                <c:pt idx="1753">
                  <c:v>38.76</c:v>
                </c:pt>
                <c:pt idx="1754">
                  <c:v>40.68</c:v>
                </c:pt>
                <c:pt idx="1755">
                  <c:v>42.46</c:v>
                </c:pt>
                <c:pt idx="1756">
                  <c:v>44.22</c:v>
                </c:pt>
                <c:pt idx="1757">
                  <c:v>46.03</c:v>
                </c:pt>
                <c:pt idx="1758">
                  <c:v>47.76</c:v>
                </c:pt>
                <c:pt idx="1759">
                  <c:v>49.31</c:v>
                </c:pt>
                <c:pt idx="1760">
                  <c:v>50.77</c:v>
                </c:pt>
                <c:pt idx="1761">
                  <c:v>52.27</c:v>
                </c:pt>
                <c:pt idx="1762">
                  <c:v>53.91</c:v>
                </c:pt>
                <c:pt idx="1763">
                  <c:v>55.69</c:v>
                </c:pt>
                <c:pt idx="1764">
                  <c:v>57.51</c:v>
                </c:pt>
                <c:pt idx="1765">
                  <c:v>59.26</c:v>
                </c:pt>
                <c:pt idx="1766">
                  <c:v>60.85</c:v>
                </c:pt>
                <c:pt idx="1767">
                  <c:v>62.21</c:v>
                </c:pt>
                <c:pt idx="1768">
                  <c:v>63.47</c:v>
                </c:pt>
                <c:pt idx="1769">
                  <c:v>64.760000000000005</c:v>
                </c:pt>
                <c:pt idx="1770">
                  <c:v>66.02</c:v>
                </c:pt>
                <c:pt idx="1771">
                  <c:v>67.209999999999994</c:v>
                </c:pt>
                <c:pt idx="1772">
                  <c:v>68.290000000000006</c:v>
                </c:pt>
                <c:pt idx="1773">
                  <c:v>69.33</c:v>
                </c:pt>
                <c:pt idx="1774">
                  <c:v>70.36</c:v>
                </c:pt>
                <c:pt idx="1775">
                  <c:v>71.47</c:v>
                </c:pt>
                <c:pt idx="1776">
                  <c:v>72.61</c:v>
                </c:pt>
                <c:pt idx="1777">
                  <c:v>73.760000000000005</c:v>
                </c:pt>
                <c:pt idx="1778">
                  <c:v>74.930000000000007</c:v>
                </c:pt>
                <c:pt idx="1779">
                  <c:v>76.150000000000006</c:v>
                </c:pt>
                <c:pt idx="1780">
                  <c:v>77.38</c:v>
                </c:pt>
                <c:pt idx="1781">
                  <c:v>78.64</c:v>
                </c:pt>
                <c:pt idx="1782">
                  <c:v>79.87</c:v>
                </c:pt>
                <c:pt idx="1783">
                  <c:v>81.02</c:v>
                </c:pt>
                <c:pt idx="1784">
                  <c:v>82.02</c:v>
                </c:pt>
                <c:pt idx="1785">
                  <c:v>82.95</c:v>
                </c:pt>
                <c:pt idx="1786">
                  <c:v>83.86</c:v>
                </c:pt>
                <c:pt idx="1787">
                  <c:v>84.78</c:v>
                </c:pt>
                <c:pt idx="1788">
                  <c:v>85.67</c:v>
                </c:pt>
                <c:pt idx="1789">
                  <c:v>86.53</c:v>
                </c:pt>
                <c:pt idx="1790">
                  <c:v>87.25</c:v>
                </c:pt>
                <c:pt idx="1791">
                  <c:v>88</c:v>
                </c:pt>
                <c:pt idx="1792">
                  <c:v>88.4</c:v>
                </c:pt>
                <c:pt idx="1793">
                  <c:v>88.19</c:v>
                </c:pt>
                <c:pt idx="1794">
                  <c:v>87.93</c:v>
                </c:pt>
                <c:pt idx="1795">
                  <c:v>87.62</c:v>
                </c:pt>
                <c:pt idx="1796">
                  <c:v>87.31</c:v>
                </c:pt>
                <c:pt idx="1797">
                  <c:v>87.06</c:v>
                </c:pt>
                <c:pt idx="1798">
                  <c:v>86.71</c:v>
                </c:pt>
                <c:pt idx="1799">
                  <c:v>86.3</c:v>
                </c:pt>
                <c:pt idx="1800">
                  <c:v>86.05</c:v>
                </c:pt>
                <c:pt idx="1801">
                  <c:v>85.87</c:v>
                </c:pt>
                <c:pt idx="1802">
                  <c:v>85.84</c:v>
                </c:pt>
                <c:pt idx="1803">
                  <c:v>85.92</c:v>
                </c:pt>
                <c:pt idx="1804">
                  <c:v>86.04</c:v>
                </c:pt>
                <c:pt idx="1805">
                  <c:v>86.16</c:v>
                </c:pt>
                <c:pt idx="1806">
                  <c:v>86.21</c:v>
                </c:pt>
                <c:pt idx="1807">
                  <c:v>86.17</c:v>
                </c:pt>
                <c:pt idx="1808">
                  <c:v>86.03</c:v>
                </c:pt>
                <c:pt idx="1809">
                  <c:v>85.8</c:v>
                </c:pt>
                <c:pt idx="1810">
                  <c:v>85.49</c:v>
                </c:pt>
                <c:pt idx="1811">
                  <c:v>85.14</c:v>
                </c:pt>
                <c:pt idx="1812">
                  <c:v>84.73</c:v>
                </c:pt>
                <c:pt idx="1813">
                  <c:v>84.28</c:v>
                </c:pt>
                <c:pt idx="1814">
                  <c:v>83.78</c:v>
                </c:pt>
                <c:pt idx="1815">
                  <c:v>83.17</c:v>
                </c:pt>
                <c:pt idx="1816">
                  <c:v>82.42</c:v>
                </c:pt>
                <c:pt idx="1817">
                  <c:v>81.56</c:v>
                </c:pt>
                <c:pt idx="1818">
                  <c:v>80.62</c:v>
                </c:pt>
                <c:pt idx="1819">
                  <c:v>79.61</c:v>
                </c:pt>
                <c:pt idx="1820">
                  <c:v>78.53</c:v>
                </c:pt>
                <c:pt idx="1821">
                  <c:v>77.37</c:v>
                </c:pt>
                <c:pt idx="1822">
                  <c:v>76.150000000000006</c:v>
                </c:pt>
                <c:pt idx="1823">
                  <c:v>74.849999999999994</c:v>
                </c:pt>
                <c:pt idx="1824">
                  <c:v>73.53</c:v>
                </c:pt>
                <c:pt idx="1825">
                  <c:v>72.16</c:v>
                </c:pt>
                <c:pt idx="1826">
                  <c:v>70.709999999999994</c:v>
                </c:pt>
                <c:pt idx="1827">
                  <c:v>69.13</c:v>
                </c:pt>
                <c:pt idx="1828">
                  <c:v>67.489999999999995</c:v>
                </c:pt>
                <c:pt idx="1829">
                  <c:v>65.86</c:v>
                </c:pt>
                <c:pt idx="1830">
                  <c:v>64.260000000000005</c:v>
                </c:pt>
                <c:pt idx="1831">
                  <c:v>62.73</c:v>
                </c:pt>
                <c:pt idx="1832">
                  <c:v>61.23</c:v>
                </c:pt>
                <c:pt idx="1833">
                  <c:v>59.75</c:v>
                </c:pt>
                <c:pt idx="1834">
                  <c:v>58.31</c:v>
                </c:pt>
                <c:pt idx="1835">
                  <c:v>56.91</c:v>
                </c:pt>
                <c:pt idx="1836">
                  <c:v>55.53</c:v>
                </c:pt>
                <c:pt idx="1837">
                  <c:v>54.14</c:v>
                </c:pt>
                <c:pt idx="1838">
                  <c:v>52.75</c:v>
                </c:pt>
                <c:pt idx="1839">
                  <c:v>51.29</c:v>
                </c:pt>
                <c:pt idx="1840">
                  <c:v>49.71</c:v>
                </c:pt>
                <c:pt idx="1841">
                  <c:v>48.08</c:v>
                </c:pt>
                <c:pt idx="1842">
                  <c:v>46.49</c:v>
                </c:pt>
                <c:pt idx="1843">
                  <c:v>45</c:v>
                </c:pt>
                <c:pt idx="1844">
                  <c:v>43.61</c:v>
                </c:pt>
                <c:pt idx="1845">
                  <c:v>42.28</c:v>
                </c:pt>
                <c:pt idx="1846">
                  <c:v>41.01</c:v>
                </c:pt>
                <c:pt idx="1847">
                  <c:v>39.770000000000003</c:v>
                </c:pt>
                <c:pt idx="1848">
                  <c:v>38.549999999999997</c:v>
                </c:pt>
                <c:pt idx="1849">
                  <c:v>37.32</c:v>
                </c:pt>
                <c:pt idx="1850">
                  <c:v>36.06</c:v>
                </c:pt>
                <c:pt idx="1851">
                  <c:v>34.729999999999997</c:v>
                </c:pt>
                <c:pt idx="1852">
                  <c:v>33.229999999999997</c:v>
                </c:pt>
                <c:pt idx="1853">
                  <c:v>31.36</c:v>
                </c:pt>
                <c:pt idx="1854">
                  <c:v>28.9</c:v>
                </c:pt>
                <c:pt idx="1855">
                  <c:v>25.85</c:v>
                </c:pt>
                <c:pt idx="1856">
                  <c:v>22.4</c:v>
                </c:pt>
                <c:pt idx="1857">
                  <c:v>18.899999999999999</c:v>
                </c:pt>
                <c:pt idx="1858">
                  <c:v>15.91</c:v>
                </c:pt>
                <c:pt idx="1859">
                  <c:v>13.48</c:v>
                </c:pt>
                <c:pt idx="1860">
                  <c:v>11.51</c:v>
                </c:pt>
                <c:pt idx="1861">
                  <c:v>9.86</c:v>
                </c:pt>
                <c:pt idx="1862">
                  <c:v>8.4600000000000009</c:v>
                </c:pt>
                <c:pt idx="1863">
                  <c:v>7.3</c:v>
                </c:pt>
                <c:pt idx="1864">
                  <c:v>6.25</c:v>
                </c:pt>
                <c:pt idx="1865">
                  <c:v>5.19</c:v>
                </c:pt>
                <c:pt idx="1866">
                  <c:v>3.97</c:v>
                </c:pt>
                <c:pt idx="1867">
                  <c:v>2.59</c:v>
                </c:pt>
                <c:pt idx="1868">
                  <c:v>1.1399999999999999</c:v>
                </c:pt>
                <c:pt idx="1869">
                  <c:v>-0.35</c:v>
                </c:pt>
                <c:pt idx="1870">
                  <c:v>-1.88</c:v>
                </c:pt>
                <c:pt idx="1871">
                  <c:v>-3.36</c:v>
                </c:pt>
                <c:pt idx="1872">
                  <c:v>-4.71</c:v>
                </c:pt>
                <c:pt idx="1873">
                  <c:v>-5.78</c:v>
                </c:pt>
                <c:pt idx="1874">
                  <c:v>-6.56</c:v>
                </c:pt>
                <c:pt idx="1875">
                  <c:v>-7.13</c:v>
                </c:pt>
                <c:pt idx="1876">
                  <c:v>-7.65</c:v>
                </c:pt>
                <c:pt idx="1877">
                  <c:v>-8.1999999999999993</c:v>
                </c:pt>
                <c:pt idx="1878">
                  <c:v>-8.76</c:v>
                </c:pt>
                <c:pt idx="1879">
                  <c:v>-9.27</c:v>
                </c:pt>
                <c:pt idx="1880">
                  <c:v>-9.68</c:v>
                </c:pt>
                <c:pt idx="1881">
                  <c:v>-9.9600000000000009</c:v>
                </c:pt>
                <c:pt idx="1882">
                  <c:v>-10.130000000000001</c:v>
                </c:pt>
                <c:pt idx="1883">
                  <c:v>-10.18</c:v>
                </c:pt>
                <c:pt idx="1884">
                  <c:v>-10.17</c:v>
                </c:pt>
                <c:pt idx="1885">
                  <c:v>-10.130000000000001</c:v>
                </c:pt>
                <c:pt idx="1886">
                  <c:v>-10.11</c:v>
                </c:pt>
                <c:pt idx="1887">
                  <c:v>-10.11</c:v>
                </c:pt>
                <c:pt idx="1888">
                  <c:v>-10.09</c:v>
                </c:pt>
                <c:pt idx="1889">
                  <c:v>-10.050000000000001</c:v>
                </c:pt>
                <c:pt idx="1890">
                  <c:v>-10.02</c:v>
                </c:pt>
                <c:pt idx="1891">
                  <c:v>-10.039999999999999</c:v>
                </c:pt>
                <c:pt idx="1892">
                  <c:v>-10.16</c:v>
                </c:pt>
                <c:pt idx="1893">
                  <c:v>-10.38</c:v>
                </c:pt>
                <c:pt idx="1894">
                  <c:v>-10.69</c:v>
                </c:pt>
                <c:pt idx="1895">
                  <c:v>-11.02</c:v>
                </c:pt>
                <c:pt idx="1896">
                  <c:v>-11.36</c:v>
                </c:pt>
                <c:pt idx="1897">
                  <c:v>-11.66</c:v>
                </c:pt>
                <c:pt idx="1898">
                  <c:v>-11.93</c:v>
                </c:pt>
                <c:pt idx="1899">
                  <c:v>-12.19</c:v>
                </c:pt>
                <c:pt idx="1900">
                  <c:v>-12.46</c:v>
                </c:pt>
                <c:pt idx="1901">
                  <c:v>-12.73</c:v>
                </c:pt>
                <c:pt idx="1902">
                  <c:v>-12.93</c:v>
                </c:pt>
                <c:pt idx="1903">
                  <c:v>-13.05</c:v>
                </c:pt>
                <c:pt idx="1904">
                  <c:v>-13.1</c:v>
                </c:pt>
                <c:pt idx="1905">
                  <c:v>-13.13</c:v>
                </c:pt>
                <c:pt idx="1906">
                  <c:v>-13.16</c:v>
                </c:pt>
                <c:pt idx="1907">
                  <c:v>-13.22</c:v>
                </c:pt>
                <c:pt idx="1908">
                  <c:v>-13.29</c:v>
                </c:pt>
                <c:pt idx="1909">
                  <c:v>-13.33</c:v>
                </c:pt>
                <c:pt idx="1910">
                  <c:v>-13.32</c:v>
                </c:pt>
                <c:pt idx="1911">
                  <c:v>-13.23</c:v>
                </c:pt>
                <c:pt idx="1912">
                  <c:v>-13.02</c:v>
                </c:pt>
                <c:pt idx="1913">
                  <c:v>-12.67</c:v>
                </c:pt>
                <c:pt idx="1914">
                  <c:v>-12.23</c:v>
                </c:pt>
                <c:pt idx="1915">
                  <c:v>-11.75</c:v>
                </c:pt>
                <c:pt idx="1916">
                  <c:v>-11.23</c:v>
                </c:pt>
                <c:pt idx="1917">
                  <c:v>-10.72</c:v>
                </c:pt>
                <c:pt idx="1918">
                  <c:v>-10.27</c:v>
                </c:pt>
                <c:pt idx="1919">
                  <c:v>-9.86</c:v>
                </c:pt>
                <c:pt idx="1920">
                  <c:v>-9.5</c:v>
                </c:pt>
                <c:pt idx="1921">
                  <c:v>-9.17</c:v>
                </c:pt>
                <c:pt idx="1922">
                  <c:v>-8.86</c:v>
                </c:pt>
                <c:pt idx="1923">
                  <c:v>-8.5299999999999994</c:v>
                </c:pt>
                <c:pt idx="1924">
                  <c:v>-8.1999999999999993</c:v>
                </c:pt>
                <c:pt idx="1925">
                  <c:v>-7.82</c:v>
                </c:pt>
                <c:pt idx="1926">
                  <c:v>-7.37</c:v>
                </c:pt>
                <c:pt idx="1927">
                  <c:v>-6.86</c:v>
                </c:pt>
                <c:pt idx="1928">
                  <c:v>-6.29</c:v>
                </c:pt>
                <c:pt idx="1929">
                  <c:v>-5.68</c:v>
                </c:pt>
                <c:pt idx="1930">
                  <c:v>-5.07</c:v>
                </c:pt>
                <c:pt idx="1931">
                  <c:v>-4.51</c:v>
                </c:pt>
                <c:pt idx="1932">
                  <c:v>-3.98</c:v>
                </c:pt>
                <c:pt idx="1933">
                  <c:v>-3.51</c:v>
                </c:pt>
                <c:pt idx="1934">
                  <c:v>-3.05</c:v>
                </c:pt>
                <c:pt idx="1935">
                  <c:v>-2.59</c:v>
                </c:pt>
                <c:pt idx="1936">
                  <c:v>-2.16</c:v>
                </c:pt>
                <c:pt idx="1937">
                  <c:v>-1.77</c:v>
                </c:pt>
                <c:pt idx="1938">
                  <c:v>-1.49</c:v>
                </c:pt>
                <c:pt idx="1939">
                  <c:v>-1.4</c:v>
                </c:pt>
                <c:pt idx="1940">
                  <c:v>-1.5</c:v>
                </c:pt>
                <c:pt idx="1941">
                  <c:v>-1.81</c:v>
                </c:pt>
                <c:pt idx="1942">
                  <c:v>-2.2999999999999998</c:v>
                </c:pt>
                <c:pt idx="1943">
                  <c:v>-2.87</c:v>
                </c:pt>
                <c:pt idx="1944">
                  <c:v>-3.31</c:v>
                </c:pt>
                <c:pt idx="1945">
                  <c:v>-3.38</c:v>
                </c:pt>
                <c:pt idx="1946">
                  <c:v>-2.91</c:v>
                </c:pt>
                <c:pt idx="1947">
                  <c:v>-1.85</c:v>
                </c:pt>
                <c:pt idx="1948">
                  <c:v>-0.28000000000000003</c:v>
                </c:pt>
                <c:pt idx="1949">
                  <c:v>1.65</c:v>
                </c:pt>
                <c:pt idx="1950">
                  <c:v>3.69</c:v>
                </c:pt>
                <c:pt idx="1951">
                  <c:v>5.77</c:v>
                </c:pt>
                <c:pt idx="1952">
                  <c:v>7.85</c:v>
                </c:pt>
                <c:pt idx="1953">
                  <c:v>9.8800000000000008</c:v>
                </c:pt>
                <c:pt idx="1954">
                  <c:v>11.84</c:v>
                </c:pt>
                <c:pt idx="1955">
                  <c:v>13.75</c:v>
                </c:pt>
                <c:pt idx="1956">
                  <c:v>15.78</c:v>
                </c:pt>
                <c:pt idx="1957">
                  <c:v>17.98</c:v>
                </c:pt>
                <c:pt idx="1958">
                  <c:v>20.28</c:v>
                </c:pt>
                <c:pt idx="1959">
                  <c:v>22.67</c:v>
                </c:pt>
                <c:pt idx="1960">
                  <c:v>25.08</c:v>
                </c:pt>
                <c:pt idx="1961">
                  <c:v>27.55</c:v>
                </c:pt>
                <c:pt idx="1962">
                  <c:v>30.17</c:v>
                </c:pt>
                <c:pt idx="1963">
                  <c:v>32.81</c:v>
                </c:pt>
                <c:pt idx="1964">
                  <c:v>35.32</c:v>
                </c:pt>
                <c:pt idx="1965">
                  <c:v>37.61</c:v>
                </c:pt>
                <c:pt idx="1966">
                  <c:v>39.53</c:v>
                </c:pt>
                <c:pt idx="1967">
                  <c:v>41.03</c:v>
                </c:pt>
                <c:pt idx="1968">
                  <c:v>42.23</c:v>
                </c:pt>
                <c:pt idx="1969">
                  <c:v>43.19</c:v>
                </c:pt>
                <c:pt idx="1970">
                  <c:v>44.11</c:v>
                </c:pt>
                <c:pt idx="1971">
                  <c:v>45.25</c:v>
                </c:pt>
                <c:pt idx="1972">
                  <c:v>46.98</c:v>
                </c:pt>
                <c:pt idx="1973">
                  <c:v>49.3</c:v>
                </c:pt>
                <c:pt idx="1974">
                  <c:v>52.05</c:v>
                </c:pt>
                <c:pt idx="1975">
                  <c:v>54.99</c:v>
                </c:pt>
                <c:pt idx="1976">
                  <c:v>57.95</c:v>
                </c:pt>
                <c:pt idx="1977">
                  <c:v>60.82</c:v>
                </c:pt>
                <c:pt idx="1978">
                  <c:v>63.49</c:v>
                </c:pt>
                <c:pt idx="1979">
                  <c:v>65.97</c:v>
                </c:pt>
                <c:pt idx="1980">
                  <c:v>68.39</c:v>
                </c:pt>
                <c:pt idx="1981">
                  <c:v>70.849999999999994</c:v>
                </c:pt>
                <c:pt idx="1982">
                  <c:v>73.25</c:v>
                </c:pt>
                <c:pt idx="1983">
                  <c:v>75.489999999999995</c:v>
                </c:pt>
                <c:pt idx="1984">
                  <c:v>77.47</c:v>
                </c:pt>
                <c:pt idx="1985">
                  <c:v>78.97</c:v>
                </c:pt>
                <c:pt idx="1986">
                  <c:v>80.12</c:v>
                </c:pt>
                <c:pt idx="1987">
                  <c:v>81.08</c:v>
                </c:pt>
                <c:pt idx="1988">
                  <c:v>82.08</c:v>
                </c:pt>
                <c:pt idx="1989">
                  <c:v>83.35</c:v>
                </c:pt>
                <c:pt idx="1990">
                  <c:v>84.78</c:v>
                </c:pt>
                <c:pt idx="1991">
                  <c:v>86.21</c:v>
                </c:pt>
                <c:pt idx="1992">
                  <c:v>87.48</c:v>
                </c:pt>
                <c:pt idx="1993">
                  <c:v>88.52</c:v>
                </c:pt>
                <c:pt idx="1994">
                  <c:v>89.56</c:v>
                </c:pt>
                <c:pt idx="1995">
                  <c:v>90.07</c:v>
                </c:pt>
                <c:pt idx="1996">
                  <c:v>90.94</c:v>
                </c:pt>
                <c:pt idx="1997">
                  <c:v>91.87</c:v>
                </c:pt>
                <c:pt idx="1998">
                  <c:v>91.76</c:v>
                </c:pt>
                <c:pt idx="1999">
                  <c:v>91.3</c:v>
                </c:pt>
                <c:pt idx="2000">
                  <c:v>90.92</c:v>
                </c:pt>
                <c:pt idx="2001">
                  <c:v>90.54</c:v>
                </c:pt>
                <c:pt idx="2002">
                  <c:v>90.1</c:v>
                </c:pt>
                <c:pt idx="2003">
                  <c:v>89.48</c:v>
                </c:pt>
                <c:pt idx="2004">
                  <c:v>89.05</c:v>
                </c:pt>
                <c:pt idx="2005">
                  <c:v>88.78</c:v>
                </c:pt>
                <c:pt idx="2006">
                  <c:v>88.61</c:v>
                </c:pt>
                <c:pt idx="2007">
                  <c:v>88.56</c:v>
                </c:pt>
                <c:pt idx="2008">
                  <c:v>88.59</c:v>
                </c:pt>
                <c:pt idx="2009">
                  <c:v>88.64</c:v>
                </c:pt>
                <c:pt idx="2010">
                  <c:v>88.68</c:v>
                </c:pt>
                <c:pt idx="2011">
                  <c:v>88.64</c:v>
                </c:pt>
                <c:pt idx="2012">
                  <c:v>88.51</c:v>
                </c:pt>
                <c:pt idx="2013">
                  <c:v>88.24</c:v>
                </c:pt>
                <c:pt idx="2014">
                  <c:v>87.87</c:v>
                </c:pt>
                <c:pt idx="2015">
                  <c:v>87.4</c:v>
                </c:pt>
                <c:pt idx="2016">
                  <c:v>86.84</c:v>
                </c:pt>
                <c:pt idx="2017">
                  <c:v>86.22</c:v>
                </c:pt>
                <c:pt idx="2018">
                  <c:v>85.58</c:v>
                </c:pt>
                <c:pt idx="2019">
                  <c:v>84.94</c:v>
                </c:pt>
                <c:pt idx="2020">
                  <c:v>84.28</c:v>
                </c:pt>
                <c:pt idx="2021">
                  <c:v>83.64</c:v>
                </c:pt>
                <c:pt idx="2022">
                  <c:v>82.98</c:v>
                </c:pt>
                <c:pt idx="2023">
                  <c:v>82.29</c:v>
                </c:pt>
                <c:pt idx="2024">
                  <c:v>81.56</c:v>
                </c:pt>
                <c:pt idx="2025">
                  <c:v>80.83</c:v>
                </c:pt>
                <c:pt idx="2026">
                  <c:v>80.02</c:v>
                </c:pt>
                <c:pt idx="2027">
                  <c:v>79.12</c:v>
                </c:pt>
                <c:pt idx="2028">
                  <c:v>78.11</c:v>
                </c:pt>
                <c:pt idx="2029">
                  <c:v>76.989999999999995</c:v>
                </c:pt>
                <c:pt idx="2030">
                  <c:v>75.739999999999995</c:v>
                </c:pt>
                <c:pt idx="2031">
                  <c:v>74.349999999999994</c:v>
                </c:pt>
                <c:pt idx="2032">
                  <c:v>72.819999999999993</c:v>
                </c:pt>
                <c:pt idx="2033">
                  <c:v>71.16</c:v>
                </c:pt>
                <c:pt idx="2034">
                  <c:v>69.31</c:v>
                </c:pt>
                <c:pt idx="2035">
                  <c:v>67.37</c:v>
                </c:pt>
                <c:pt idx="2036">
                  <c:v>65.27</c:v>
                </c:pt>
                <c:pt idx="2037">
                  <c:v>62.98</c:v>
                </c:pt>
                <c:pt idx="2038">
                  <c:v>60.41</c:v>
                </c:pt>
                <c:pt idx="2039">
                  <c:v>57.54</c:v>
                </c:pt>
                <c:pt idx="2040">
                  <c:v>54.4</c:v>
                </c:pt>
                <c:pt idx="2041">
                  <c:v>51.19</c:v>
                </c:pt>
                <c:pt idx="2042">
                  <c:v>48.1</c:v>
                </c:pt>
                <c:pt idx="2043">
                  <c:v>45.39</c:v>
                </c:pt>
                <c:pt idx="2044">
                  <c:v>43</c:v>
                </c:pt>
                <c:pt idx="2045">
                  <c:v>40.799999999999997</c:v>
                </c:pt>
                <c:pt idx="2046">
                  <c:v>38.68</c:v>
                </c:pt>
                <c:pt idx="2047">
                  <c:v>36.56</c:v>
                </c:pt>
                <c:pt idx="2048">
                  <c:v>34.409999999999997</c:v>
                </c:pt>
                <c:pt idx="2049">
                  <c:v>32.299999999999997</c:v>
                </c:pt>
                <c:pt idx="2050">
                  <c:v>30.35</c:v>
                </c:pt>
                <c:pt idx="2051">
                  <c:v>28.67</c:v>
                </c:pt>
                <c:pt idx="2052">
                  <c:v>27.32</c:v>
                </c:pt>
                <c:pt idx="2053">
                  <c:v>26.23</c:v>
                </c:pt>
                <c:pt idx="2054">
                  <c:v>25.3</c:v>
                </c:pt>
                <c:pt idx="2055">
                  <c:v>24.46</c:v>
                </c:pt>
                <c:pt idx="2056">
                  <c:v>23.62</c:v>
                </c:pt>
                <c:pt idx="2057">
                  <c:v>22.8</c:v>
                </c:pt>
                <c:pt idx="2058">
                  <c:v>22.02</c:v>
                </c:pt>
                <c:pt idx="2059">
                  <c:v>21.44</c:v>
                </c:pt>
                <c:pt idx="2060">
                  <c:v>21.1</c:v>
                </c:pt>
                <c:pt idx="2061">
                  <c:v>21.02</c:v>
                </c:pt>
                <c:pt idx="2062">
                  <c:v>21.15</c:v>
                </c:pt>
                <c:pt idx="2063">
                  <c:v>21.3</c:v>
                </c:pt>
                <c:pt idx="2064">
                  <c:v>21.34</c:v>
                </c:pt>
                <c:pt idx="2065">
                  <c:v>21.18</c:v>
                </c:pt>
                <c:pt idx="2066">
                  <c:v>20.7</c:v>
                </c:pt>
                <c:pt idx="2067">
                  <c:v>19.989999999999998</c:v>
                </c:pt>
                <c:pt idx="2068">
                  <c:v>19.16</c:v>
                </c:pt>
                <c:pt idx="2069">
                  <c:v>18.3</c:v>
                </c:pt>
                <c:pt idx="2070">
                  <c:v>17.45</c:v>
                </c:pt>
                <c:pt idx="2071">
                  <c:v>16.73</c:v>
                </c:pt>
                <c:pt idx="2072">
                  <c:v>16.12</c:v>
                </c:pt>
                <c:pt idx="2073">
                  <c:v>15.63</c:v>
                </c:pt>
                <c:pt idx="2074">
                  <c:v>15.13</c:v>
                </c:pt>
                <c:pt idx="2075">
                  <c:v>14.51</c:v>
                </c:pt>
                <c:pt idx="2076">
                  <c:v>13.8</c:v>
                </c:pt>
                <c:pt idx="2077">
                  <c:v>13.13</c:v>
                </c:pt>
                <c:pt idx="2078">
                  <c:v>12.58</c:v>
                </c:pt>
                <c:pt idx="2079">
                  <c:v>12.14</c:v>
                </c:pt>
                <c:pt idx="2080">
                  <c:v>11.71</c:v>
                </c:pt>
                <c:pt idx="2081">
                  <c:v>11.24</c:v>
                </c:pt>
                <c:pt idx="2082">
                  <c:v>10.76</c:v>
                </c:pt>
                <c:pt idx="2083">
                  <c:v>10.23</c:v>
                </c:pt>
                <c:pt idx="2084">
                  <c:v>9.69</c:v>
                </c:pt>
                <c:pt idx="2085">
                  <c:v>9.11</c:v>
                </c:pt>
                <c:pt idx="2086">
                  <c:v>8.5399999999999991</c:v>
                </c:pt>
                <c:pt idx="2087">
                  <c:v>7.98</c:v>
                </c:pt>
                <c:pt idx="2088">
                  <c:v>7.4</c:v>
                </c:pt>
                <c:pt idx="2089">
                  <c:v>6.79</c:v>
                </c:pt>
                <c:pt idx="2090">
                  <c:v>6.15</c:v>
                </c:pt>
                <c:pt idx="2091">
                  <c:v>5.48</c:v>
                </c:pt>
                <c:pt idx="2092">
                  <c:v>4.74</c:v>
                </c:pt>
                <c:pt idx="2093">
                  <c:v>3.91</c:v>
                </c:pt>
                <c:pt idx="2094">
                  <c:v>3.03</c:v>
                </c:pt>
                <c:pt idx="2095">
                  <c:v>2.2200000000000002</c:v>
                </c:pt>
                <c:pt idx="2096">
                  <c:v>1.54</c:v>
                </c:pt>
                <c:pt idx="2097">
                  <c:v>0.99</c:v>
                </c:pt>
                <c:pt idx="2098">
                  <c:v>0.5</c:v>
                </c:pt>
                <c:pt idx="2099">
                  <c:v>0.02</c:v>
                </c:pt>
                <c:pt idx="2100">
                  <c:v>-0.43</c:v>
                </c:pt>
                <c:pt idx="2101">
                  <c:v>-0.84</c:v>
                </c:pt>
                <c:pt idx="2102">
                  <c:v>-1.1100000000000001</c:v>
                </c:pt>
                <c:pt idx="2103">
                  <c:v>-1.19</c:v>
                </c:pt>
                <c:pt idx="2104">
                  <c:v>-1.1100000000000001</c:v>
                </c:pt>
                <c:pt idx="2105">
                  <c:v>-0.82</c:v>
                </c:pt>
                <c:pt idx="2106">
                  <c:v>-0.38</c:v>
                </c:pt>
                <c:pt idx="2107">
                  <c:v>0.13</c:v>
                </c:pt>
                <c:pt idx="2108">
                  <c:v>0.53</c:v>
                </c:pt>
                <c:pt idx="2109">
                  <c:v>0.67</c:v>
                </c:pt>
                <c:pt idx="2110">
                  <c:v>0.57999999999999996</c:v>
                </c:pt>
                <c:pt idx="2111">
                  <c:v>0.27</c:v>
                </c:pt>
                <c:pt idx="2112">
                  <c:v>-0.09</c:v>
                </c:pt>
                <c:pt idx="2113">
                  <c:v>-0.38</c:v>
                </c:pt>
                <c:pt idx="2114">
                  <c:v>-0.51</c:v>
                </c:pt>
                <c:pt idx="2115">
                  <c:v>-0.47</c:v>
                </c:pt>
                <c:pt idx="2116">
                  <c:v>-0.23</c:v>
                </c:pt>
                <c:pt idx="2117">
                  <c:v>0.18</c:v>
                </c:pt>
                <c:pt idx="2118">
                  <c:v>0.74</c:v>
                </c:pt>
                <c:pt idx="2119">
                  <c:v>1.42</c:v>
                </c:pt>
                <c:pt idx="2120">
                  <c:v>2.17</c:v>
                </c:pt>
                <c:pt idx="2121">
                  <c:v>2.92</c:v>
                </c:pt>
                <c:pt idx="2122">
                  <c:v>3.63</c:v>
                </c:pt>
                <c:pt idx="2123">
                  <c:v>4.29</c:v>
                </c:pt>
                <c:pt idx="2124">
                  <c:v>4.88</c:v>
                </c:pt>
                <c:pt idx="2125">
                  <c:v>5.41</c:v>
                </c:pt>
                <c:pt idx="2126">
                  <c:v>5.89</c:v>
                </c:pt>
                <c:pt idx="2127">
                  <c:v>6.32</c:v>
                </c:pt>
                <c:pt idx="2128">
                  <c:v>6.74</c:v>
                </c:pt>
                <c:pt idx="2129">
                  <c:v>7.15</c:v>
                </c:pt>
                <c:pt idx="2130">
                  <c:v>7.58</c:v>
                </c:pt>
                <c:pt idx="2131">
                  <c:v>8.07</c:v>
                </c:pt>
                <c:pt idx="2132">
                  <c:v>8.64</c:v>
                </c:pt>
                <c:pt idx="2133">
                  <c:v>9.3000000000000007</c:v>
                </c:pt>
                <c:pt idx="2134">
                  <c:v>10.02</c:v>
                </c:pt>
                <c:pt idx="2135">
                  <c:v>10.73</c:v>
                </c:pt>
                <c:pt idx="2136">
                  <c:v>11.39</c:v>
                </c:pt>
                <c:pt idx="2137">
                  <c:v>12.11</c:v>
                </c:pt>
                <c:pt idx="2138">
                  <c:v>13</c:v>
                </c:pt>
                <c:pt idx="2139">
                  <c:v>14.04</c:v>
                </c:pt>
                <c:pt idx="2140">
                  <c:v>15.11</c:v>
                </c:pt>
                <c:pt idx="2141">
                  <c:v>16.05</c:v>
                </c:pt>
                <c:pt idx="2142">
                  <c:v>16.78</c:v>
                </c:pt>
                <c:pt idx="2143">
                  <c:v>17.29</c:v>
                </c:pt>
                <c:pt idx="2144">
                  <c:v>17.690000000000001</c:v>
                </c:pt>
                <c:pt idx="2145">
                  <c:v>18.16</c:v>
                </c:pt>
                <c:pt idx="2146">
                  <c:v>18.75</c:v>
                </c:pt>
                <c:pt idx="2147">
                  <c:v>19.3</c:v>
                </c:pt>
                <c:pt idx="2148">
                  <c:v>19.77</c:v>
                </c:pt>
                <c:pt idx="2149">
                  <c:v>20.100000000000001</c:v>
                </c:pt>
                <c:pt idx="2150">
                  <c:v>20.36</c:v>
                </c:pt>
                <c:pt idx="2151">
                  <c:v>20.71</c:v>
                </c:pt>
                <c:pt idx="2152">
                  <c:v>21.27</c:v>
                </c:pt>
                <c:pt idx="2153">
                  <c:v>21.98</c:v>
                </c:pt>
                <c:pt idx="2154">
                  <c:v>22.82</c:v>
                </c:pt>
                <c:pt idx="2155">
                  <c:v>23.73</c:v>
                </c:pt>
                <c:pt idx="2156">
                  <c:v>24.64</c:v>
                </c:pt>
                <c:pt idx="2157">
                  <c:v>25.52</c:v>
                </c:pt>
                <c:pt idx="2158">
                  <c:v>26.33</c:v>
                </c:pt>
                <c:pt idx="2159">
                  <c:v>27.14</c:v>
                </c:pt>
                <c:pt idx="2160">
                  <c:v>28.07</c:v>
                </c:pt>
                <c:pt idx="2161">
                  <c:v>29.2</c:v>
                </c:pt>
                <c:pt idx="2162">
                  <c:v>30.57</c:v>
                </c:pt>
                <c:pt idx="2163">
                  <c:v>32.119999999999997</c:v>
                </c:pt>
                <c:pt idx="2164">
                  <c:v>33.69</c:v>
                </c:pt>
                <c:pt idx="2165">
                  <c:v>35.159999999999997</c:v>
                </c:pt>
                <c:pt idx="2166">
                  <c:v>36.46</c:v>
                </c:pt>
                <c:pt idx="2167">
                  <c:v>37.69</c:v>
                </c:pt>
                <c:pt idx="2168">
                  <c:v>38.979999999999997</c:v>
                </c:pt>
                <c:pt idx="2169">
                  <c:v>40.450000000000003</c:v>
                </c:pt>
                <c:pt idx="2170">
                  <c:v>42.15</c:v>
                </c:pt>
                <c:pt idx="2171">
                  <c:v>44.1</c:v>
                </c:pt>
                <c:pt idx="2172">
                  <c:v>46.3</c:v>
                </c:pt>
                <c:pt idx="2173">
                  <c:v>48.57</c:v>
                </c:pt>
                <c:pt idx="2174">
                  <c:v>50.78</c:v>
                </c:pt>
                <c:pt idx="2175">
                  <c:v>52.85</c:v>
                </c:pt>
                <c:pt idx="2176">
                  <c:v>54.71</c:v>
                </c:pt>
                <c:pt idx="2177">
                  <c:v>56.4</c:v>
                </c:pt>
                <c:pt idx="2178">
                  <c:v>58.07</c:v>
                </c:pt>
                <c:pt idx="2179">
                  <c:v>59.81</c:v>
                </c:pt>
                <c:pt idx="2180">
                  <c:v>61.62</c:v>
                </c:pt>
                <c:pt idx="2181">
                  <c:v>63.44</c:v>
                </c:pt>
                <c:pt idx="2182">
                  <c:v>65.13</c:v>
                </c:pt>
                <c:pt idx="2183">
                  <c:v>66.62</c:v>
                </c:pt>
                <c:pt idx="2184">
                  <c:v>68.02</c:v>
                </c:pt>
                <c:pt idx="2185">
                  <c:v>69.349999999999994</c:v>
                </c:pt>
                <c:pt idx="2186">
                  <c:v>70.650000000000006</c:v>
                </c:pt>
                <c:pt idx="2187">
                  <c:v>71.849999999999994</c:v>
                </c:pt>
                <c:pt idx="2188">
                  <c:v>72.94</c:v>
                </c:pt>
                <c:pt idx="2189">
                  <c:v>73.91</c:v>
                </c:pt>
                <c:pt idx="2190">
                  <c:v>74.77</c:v>
                </c:pt>
                <c:pt idx="2191">
                  <c:v>75.599999999999994</c:v>
                </c:pt>
                <c:pt idx="2192">
                  <c:v>76.510000000000005</c:v>
                </c:pt>
                <c:pt idx="2193">
                  <c:v>77.430000000000007</c:v>
                </c:pt>
                <c:pt idx="2194">
                  <c:v>78.34</c:v>
                </c:pt>
                <c:pt idx="2195">
                  <c:v>79.2</c:v>
                </c:pt>
                <c:pt idx="2196">
                  <c:v>80.08</c:v>
                </c:pt>
                <c:pt idx="2197">
                  <c:v>80.91</c:v>
                </c:pt>
                <c:pt idx="2198">
                  <c:v>81.67</c:v>
                </c:pt>
                <c:pt idx="2199">
                  <c:v>82.32</c:v>
                </c:pt>
                <c:pt idx="2200">
                  <c:v>82.89</c:v>
                </c:pt>
                <c:pt idx="2201">
                  <c:v>83.4</c:v>
                </c:pt>
                <c:pt idx="2202">
                  <c:v>83.96</c:v>
                </c:pt>
                <c:pt idx="2203">
                  <c:v>84.5</c:v>
                </c:pt>
                <c:pt idx="2204">
                  <c:v>84.95</c:v>
                </c:pt>
                <c:pt idx="2205">
                  <c:v>85.3</c:v>
                </c:pt>
                <c:pt idx="2206">
                  <c:v>85.53</c:v>
                </c:pt>
                <c:pt idx="2207">
                  <c:v>85.69</c:v>
                </c:pt>
                <c:pt idx="2208">
                  <c:v>85.79</c:v>
                </c:pt>
                <c:pt idx="2209">
                  <c:v>85.81</c:v>
                </c:pt>
                <c:pt idx="2210">
                  <c:v>85.78</c:v>
                </c:pt>
                <c:pt idx="2211">
                  <c:v>85.72</c:v>
                </c:pt>
                <c:pt idx="2212">
                  <c:v>85.61</c:v>
                </c:pt>
                <c:pt idx="2213">
                  <c:v>85.46</c:v>
                </c:pt>
                <c:pt idx="2214">
                  <c:v>85.27</c:v>
                </c:pt>
                <c:pt idx="2215">
                  <c:v>85.03</c:v>
                </c:pt>
                <c:pt idx="2216">
                  <c:v>84.76</c:v>
                </c:pt>
                <c:pt idx="2217">
                  <c:v>84.46</c:v>
                </c:pt>
                <c:pt idx="2218">
                  <c:v>84.14</c:v>
                </c:pt>
                <c:pt idx="2219">
                  <c:v>83.84</c:v>
                </c:pt>
                <c:pt idx="2220">
                  <c:v>83.54</c:v>
                </c:pt>
                <c:pt idx="2221">
                  <c:v>83.27</c:v>
                </c:pt>
                <c:pt idx="2222">
                  <c:v>82.97</c:v>
                </c:pt>
                <c:pt idx="2223">
                  <c:v>82.67</c:v>
                </c:pt>
                <c:pt idx="2224">
                  <c:v>82.35</c:v>
                </c:pt>
                <c:pt idx="2225">
                  <c:v>81.96</c:v>
                </c:pt>
                <c:pt idx="2226">
                  <c:v>81.489999999999995</c:v>
                </c:pt>
                <c:pt idx="2227">
                  <c:v>80.92</c:v>
                </c:pt>
                <c:pt idx="2228">
                  <c:v>80.290000000000006</c:v>
                </c:pt>
                <c:pt idx="2229">
                  <c:v>79.66</c:v>
                </c:pt>
                <c:pt idx="2230">
                  <c:v>78.959999999999994</c:v>
                </c:pt>
                <c:pt idx="2231">
                  <c:v>78.239999999999995</c:v>
                </c:pt>
                <c:pt idx="2232">
                  <c:v>77.459999999999994</c:v>
                </c:pt>
                <c:pt idx="2233">
                  <c:v>76.569999999999993</c:v>
                </c:pt>
                <c:pt idx="2234">
                  <c:v>75.63</c:v>
                </c:pt>
                <c:pt idx="2235">
                  <c:v>74.55</c:v>
                </c:pt>
                <c:pt idx="2236">
                  <c:v>73.42</c:v>
                </c:pt>
                <c:pt idx="2237">
                  <c:v>72.38</c:v>
                </c:pt>
                <c:pt idx="2238">
                  <c:v>71.510000000000005</c:v>
                </c:pt>
                <c:pt idx="2239">
                  <c:v>70.739999999999995</c:v>
                </c:pt>
                <c:pt idx="2240">
                  <c:v>69.94</c:v>
                </c:pt>
                <c:pt idx="2241">
                  <c:v>69.02</c:v>
                </c:pt>
                <c:pt idx="2242">
                  <c:v>67.95</c:v>
                </c:pt>
                <c:pt idx="2243">
                  <c:v>66.75</c:v>
                </c:pt>
                <c:pt idx="2244">
                  <c:v>65.540000000000006</c:v>
                </c:pt>
                <c:pt idx="2245">
                  <c:v>64.260000000000005</c:v>
                </c:pt>
                <c:pt idx="2246">
                  <c:v>62.96</c:v>
                </c:pt>
                <c:pt idx="2247">
                  <c:v>61.61</c:v>
                </c:pt>
                <c:pt idx="2248">
                  <c:v>60.24</c:v>
                </c:pt>
                <c:pt idx="2249">
                  <c:v>58.83</c:v>
                </c:pt>
                <c:pt idx="2250">
                  <c:v>57.39</c:v>
                </c:pt>
                <c:pt idx="2251">
                  <c:v>55.94</c:v>
                </c:pt>
                <c:pt idx="2252">
                  <c:v>54.47</c:v>
                </c:pt>
                <c:pt idx="2253">
                  <c:v>52.99</c:v>
                </c:pt>
                <c:pt idx="2254">
                  <c:v>51.52</c:v>
                </c:pt>
                <c:pt idx="2255">
                  <c:v>50.11</c:v>
                </c:pt>
                <c:pt idx="2256">
                  <c:v>48.77</c:v>
                </c:pt>
                <c:pt idx="2257">
                  <c:v>47.45</c:v>
                </c:pt>
                <c:pt idx="2258">
                  <c:v>46.15</c:v>
                </c:pt>
                <c:pt idx="2259">
                  <c:v>44.84</c:v>
                </c:pt>
                <c:pt idx="2260">
                  <c:v>43.49</c:v>
                </c:pt>
                <c:pt idx="2261">
                  <c:v>42.1</c:v>
                </c:pt>
                <c:pt idx="2262">
                  <c:v>40.68</c:v>
                </c:pt>
                <c:pt idx="2263">
                  <c:v>39.11</c:v>
                </c:pt>
                <c:pt idx="2264">
                  <c:v>37.25</c:v>
                </c:pt>
                <c:pt idx="2265">
                  <c:v>35.01</c:v>
                </c:pt>
                <c:pt idx="2266">
                  <c:v>32.46</c:v>
                </c:pt>
                <c:pt idx="2267">
                  <c:v>29.87</c:v>
                </c:pt>
                <c:pt idx="2268">
                  <c:v>27.51</c:v>
                </c:pt>
                <c:pt idx="2269">
                  <c:v>25.61</c:v>
                </c:pt>
                <c:pt idx="2270">
                  <c:v>24.23</c:v>
                </c:pt>
                <c:pt idx="2271">
                  <c:v>23.17</c:v>
                </c:pt>
                <c:pt idx="2272">
                  <c:v>22.1</c:v>
                </c:pt>
                <c:pt idx="2273">
                  <c:v>20.9</c:v>
                </c:pt>
                <c:pt idx="2274">
                  <c:v>19.600000000000001</c:v>
                </c:pt>
                <c:pt idx="2275">
                  <c:v>18.21</c:v>
                </c:pt>
                <c:pt idx="2276">
                  <c:v>16.72</c:v>
                </c:pt>
                <c:pt idx="2277">
                  <c:v>15.21</c:v>
                </c:pt>
                <c:pt idx="2278">
                  <c:v>13.82</c:v>
                </c:pt>
                <c:pt idx="2279">
                  <c:v>12.6</c:v>
                </c:pt>
                <c:pt idx="2280">
                  <c:v>11.54</c:v>
                </c:pt>
                <c:pt idx="2281">
                  <c:v>10.62</c:v>
                </c:pt>
                <c:pt idx="2282">
                  <c:v>9.83</c:v>
                </c:pt>
                <c:pt idx="2283">
                  <c:v>9.1300000000000008</c:v>
                </c:pt>
                <c:pt idx="2284">
                  <c:v>8.52</c:v>
                </c:pt>
                <c:pt idx="2285">
                  <c:v>8.06</c:v>
                </c:pt>
                <c:pt idx="2286">
                  <c:v>7.64</c:v>
                </c:pt>
                <c:pt idx="2287">
                  <c:v>7.15</c:v>
                </c:pt>
                <c:pt idx="2288">
                  <c:v>6.52</c:v>
                </c:pt>
                <c:pt idx="2289">
                  <c:v>5.74</c:v>
                </c:pt>
                <c:pt idx="2290">
                  <c:v>4.92</c:v>
                </c:pt>
                <c:pt idx="2291">
                  <c:v>4.1500000000000004</c:v>
                </c:pt>
                <c:pt idx="2292">
                  <c:v>3.52</c:v>
                </c:pt>
                <c:pt idx="2293">
                  <c:v>3.03</c:v>
                </c:pt>
                <c:pt idx="2294">
                  <c:v>2.58</c:v>
                </c:pt>
                <c:pt idx="2295">
                  <c:v>2.09</c:v>
                </c:pt>
                <c:pt idx="2296">
                  <c:v>1.51</c:v>
                </c:pt>
                <c:pt idx="2297">
                  <c:v>0.91</c:v>
                </c:pt>
                <c:pt idx="2298">
                  <c:v>0.37</c:v>
                </c:pt>
                <c:pt idx="2299">
                  <c:v>-0.1</c:v>
                </c:pt>
                <c:pt idx="2300">
                  <c:v>-0.5</c:v>
                </c:pt>
                <c:pt idx="2301">
                  <c:v>-0.81</c:v>
                </c:pt>
                <c:pt idx="2302">
                  <c:v>-1.07</c:v>
                </c:pt>
                <c:pt idx="2303">
                  <c:v>-1.37</c:v>
                </c:pt>
                <c:pt idx="2304">
                  <c:v>-1.69</c:v>
                </c:pt>
                <c:pt idx="2305">
                  <c:v>-2.0099999999999998</c:v>
                </c:pt>
                <c:pt idx="2306">
                  <c:v>-2.34</c:v>
                </c:pt>
                <c:pt idx="2307">
                  <c:v>-2.71</c:v>
                </c:pt>
                <c:pt idx="2308">
                  <c:v>-3.11</c:v>
                </c:pt>
                <c:pt idx="2309">
                  <c:v>-3.53</c:v>
                </c:pt>
                <c:pt idx="2310">
                  <c:v>-3.95</c:v>
                </c:pt>
                <c:pt idx="2311">
                  <c:v>-4.38</c:v>
                </c:pt>
                <c:pt idx="2312">
                  <c:v>-4.82</c:v>
                </c:pt>
                <c:pt idx="2313">
                  <c:v>-5.27</c:v>
                </c:pt>
                <c:pt idx="2314">
                  <c:v>-5.69</c:v>
                </c:pt>
                <c:pt idx="2315">
                  <c:v>-6.08</c:v>
                </c:pt>
                <c:pt idx="2316">
                  <c:v>-6.45</c:v>
                </c:pt>
                <c:pt idx="2317">
                  <c:v>-6.81</c:v>
                </c:pt>
                <c:pt idx="2318">
                  <c:v>-7.11</c:v>
                </c:pt>
                <c:pt idx="2319">
                  <c:v>-7.32</c:v>
                </c:pt>
                <c:pt idx="2320">
                  <c:v>-7.41</c:v>
                </c:pt>
                <c:pt idx="2321">
                  <c:v>-7.44</c:v>
                </c:pt>
                <c:pt idx="2322">
                  <c:v>-7.45</c:v>
                </c:pt>
                <c:pt idx="2323">
                  <c:v>-7.47</c:v>
                </c:pt>
                <c:pt idx="2324">
                  <c:v>-7.53</c:v>
                </c:pt>
                <c:pt idx="2325">
                  <c:v>-7.62</c:v>
                </c:pt>
                <c:pt idx="2326">
                  <c:v>-7.71</c:v>
                </c:pt>
                <c:pt idx="2327">
                  <c:v>-7.72</c:v>
                </c:pt>
                <c:pt idx="2328">
                  <c:v>-7.67</c:v>
                </c:pt>
                <c:pt idx="2329">
                  <c:v>-7.51</c:v>
                </c:pt>
                <c:pt idx="2330">
                  <c:v>-7.19</c:v>
                </c:pt>
                <c:pt idx="2331">
                  <c:v>-6.69</c:v>
                </c:pt>
                <c:pt idx="2332">
                  <c:v>-6.01</c:v>
                </c:pt>
                <c:pt idx="2333">
                  <c:v>-5.18</c:v>
                </c:pt>
                <c:pt idx="2334">
                  <c:v>-4.3</c:v>
                </c:pt>
                <c:pt idx="2335">
                  <c:v>-3.44</c:v>
                </c:pt>
                <c:pt idx="2336">
                  <c:v>-2.7</c:v>
                </c:pt>
                <c:pt idx="2337">
                  <c:v>-2.15</c:v>
                </c:pt>
                <c:pt idx="2338">
                  <c:v>-1.83</c:v>
                </c:pt>
                <c:pt idx="2339">
                  <c:v>-1.74</c:v>
                </c:pt>
                <c:pt idx="2340">
                  <c:v>-1.8</c:v>
                </c:pt>
                <c:pt idx="2341">
                  <c:v>-1.87</c:v>
                </c:pt>
                <c:pt idx="2342">
                  <c:v>-1.81</c:v>
                </c:pt>
                <c:pt idx="2343">
                  <c:v>-1.59</c:v>
                </c:pt>
                <c:pt idx="2344">
                  <c:v>-1.31</c:v>
                </c:pt>
                <c:pt idx="2345">
                  <c:v>-1.21</c:v>
                </c:pt>
                <c:pt idx="2346">
                  <c:v>-1.4</c:v>
                </c:pt>
                <c:pt idx="2347">
                  <c:v>-1.8</c:v>
                </c:pt>
                <c:pt idx="2348">
                  <c:v>-2.17</c:v>
                </c:pt>
                <c:pt idx="2349">
                  <c:v>-2.21</c:v>
                </c:pt>
                <c:pt idx="2350">
                  <c:v>-1.79</c:v>
                </c:pt>
                <c:pt idx="2351">
                  <c:v>-0.93</c:v>
                </c:pt>
                <c:pt idx="2352">
                  <c:v>0.27</c:v>
                </c:pt>
                <c:pt idx="2353">
                  <c:v>1.73</c:v>
                </c:pt>
                <c:pt idx="2354">
                  <c:v>3.37</c:v>
                </c:pt>
                <c:pt idx="2355">
                  <c:v>5.21</c:v>
                </c:pt>
                <c:pt idx="2356">
                  <c:v>7.16</c:v>
                </c:pt>
                <c:pt idx="2357">
                  <c:v>9.17</c:v>
                </c:pt>
                <c:pt idx="2358">
                  <c:v>11.2</c:v>
                </c:pt>
                <c:pt idx="2359">
                  <c:v>13.16</c:v>
                </c:pt>
                <c:pt idx="2360">
                  <c:v>15.07</c:v>
                </c:pt>
                <c:pt idx="2361">
                  <c:v>16.899999999999999</c:v>
                </c:pt>
                <c:pt idx="2362">
                  <c:v>18.63</c:v>
                </c:pt>
                <c:pt idx="2363">
                  <c:v>20.39</c:v>
                </c:pt>
                <c:pt idx="2364">
                  <c:v>22.36</c:v>
                </c:pt>
                <c:pt idx="2365">
                  <c:v>24.63</c:v>
                </c:pt>
                <c:pt idx="2366">
                  <c:v>27.08</c:v>
                </c:pt>
                <c:pt idx="2367">
                  <c:v>29.36</c:v>
                </c:pt>
                <c:pt idx="2368">
                  <c:v>31.25</c:v>
                </c:pt>
                <c:pt idx="2369">
                  <c:v>32.86</c:v>
                </c:pt>
                <c:pt idx="2370">
                  <c:v>34.14</c:v>
                </c:pt>
                <c:pt idx="2371">
                  <c:v>35.29</c:v>
                </c:pt>
                <c:pt idx="2372">
                  <c:v>36.51</c:v>
                </c:pt>
                <c:pt idx="2373">
                  <c:v>37.82</c:v>
                </c:pt>
                <c:pt idx="2374">
                  <c:v>39.33</c:v>
                </c:pt>
                <c:pt idx="2375">
                  <c:v>40.869999999999997</c:v>
                </c:pt>
                <c:pt idx="2376">
                  <c:v>42.46</c:v>
                </c:pt>
                <c:pt idx="2377">
                  <c:v>44.08</c:v>
                </c:pt>
                <c:pt idx="2378">
                  <c:v>45.78</c:v>
                </c:pt>
                <c:pt idx="2379">
                  <c:v>47.49</c:v>
                </c:pt>
                <c:pt idx="2380">
                  <c:v>49.27</c:v>
                </c:pt>
                <c:pt idx="2381">
                  <c:v>51.32</c:v>
                </c:pt>
                <c:pt idx="2382">
                  <c:v>53.57</c:v>
                </c:pt>
                <c:pt idx="2383">
                  <c:v>55.79</c:v>
                </c:pt>
                <c:pt idx="2384">
                  <c:v>57.68</c:v>
                </c:pt>
                <c:pt idx="2385">
                  <c:v>59.22</c:v>
                </c:pt>
                <c:pt idx="2386">
                  <c:v>60.4</c:v>
                </c:pt>
                <c:pt idx="2387">
                  <c:v>61.48</c:v>
                </c:pt>
                <c:pt idx="2388">
                  <c:v>62.65</c:v>
                </c:pt>
                <c:pt idx="2389">
                  <c:v>64.17</c:v>
                </c:pt>
                <c:pt idx="2390">
                  <c:v>65.930000000000007</c:v>
                </c:pt>
                <c:pt idx="2391">
                  <c:v>67.709999999999994</c:v>
                </c:pt>
                <c:pt idx="2392">
                  <c:v>69.3</c:v>
                </c:pt>
                <c:pt idx="2393">
                  <c:v>70.73</c:v>
                </c:pt>
                <c:pt idx="2394">
                  <c:v>72.12</c:v>
                </c:pt>
                <c:pt idx="2395">
                  <c:v>73.61</c:v>
                </c:pt>
                <c:pt idx="2396">
                  <c:v>75.31</c:v>
                </c:pt>
                <c:pt idx="2397">
                  <c:v>77.02</c:v>
                </c:pt>
                <c:pt idx="2398">
                  <c:v>78.48</c:v>
                </c:pt>
                <c:pt idx="2399">
                  <c:v>79.790000000000006</c:v>
                </c:pt>
                <c:pt idx="2400">
                  <c:v>81.08</c:v>
                </c:pt>
                <c:pt idx="2401">
                  <c:v>82.51</c:v>
                </c:pt>
                <c:pt idx="2402">
                  <c:v>84.17</c:v>
                </c:pt>
                <c:pt idx="2403">
                  <c:v>85.79</c:v>
                </c:pt>
                <c:pt idx="2404">
                  <c:v>87.04</c:v>
                </c:pt>
                <c:pt idx="2405">
                  <c:v>87.87</c:v>
                </c:pt>
                <c:pt idx="2406">
                  <c:v>88.41</c:v>
                </c:pt>
                <c:pt idx="2407">
                  <c:v>88.81</c:v>
                </c:pt>
                <c:pt idx="2408">
                  <c:v>89.28</c:v>
                </c:pt>
                <c:pt idx="2409">
                  <c:v>89.69</c:v>
                </c:pt>
                <c:pt idx="2410">
                  <c:v>89.88</c:v>
                </c:pt>
                <c:pt idx="2411">
                  <c:v>89.96</c:v>
                </c:pt>
                <c:pt idx="2412">
                  <c:v>90</c:v>
                </c:pt>
                <c:pt idx="2413">
                  <c:v>90.25</c:v>
                </c:pt>
                <c:pt idx="2414">
                  <c:v>90.45</c:v>
                </c:pt>
                <c:pt idx="2415">
                  <c:v>90.65</c:v>
                </c:pt>
                <c:pt idx="2416">
                  <c:v>90.82</c:v>
                </c:pt>
                <c:pt idx="2417">
                  <c:v>91.04</c:v>
                </c:pt>
                <c:pt idx="2418">
                  <c:v>91.17</c:v>
                </c:pt>
                <c:pt idx="2419">
                  <c:v>91.16</c:v>
                </c:pt>
                <c:pt idx="2420">
                  <c:v>91.09</c:v>
                </c:pt>
                <c:pt idx="2421">
                  <c:v>90.97</c:v>
                </c:pt>
                <c:pt idx="2422">
                  <c:v>90.76</c:v>
                </c:pt>
                <c:pt idx="2423">
                  <c:v>90.44</c:v>
                </c:pt>
                <c:pt idx="2424">
                  <c:v>90.12</c:v>
                </c:pt>
                <c:pt idx="2425">
                  <c:v>89.78</c:v>
                </c:pt>
                <c:pt idx="2426">
                  <c:v>89.35</c:v>
                </c:pt>
                <c:pt idx="2427">
                  <c:v>88.82</c:v>
                </c:pt>
                <c:pt idx="2428">
                  <c:v>88.15</c:v>
                </c:pt>
                <c:pt idx="2429">
                  <c:v>87.3</c:v>
                </c:pt>
                <c:pt idx="2430">
                  <c:v>86.27</c:v>
                </c:pt>
                <c:pt idx="2431">
                  <c:v>85.02</c:v>
                </c:pt>
                <c:pt idx="2432">
                  <c:v>83.57</c:v>
                </c:pt>
                <c:pt idx="2433">
                  <c:v>81.99</c:v>
                </c:pt>
                <c:pt idx="2434">
                  <c:v>80.37</c:v>
                </c:pt>
                <c:pt idx="2435">
                  <c:v>78.77</c:v>
                </c:pt>
                <c:pt idx="2436">
                  <c:v>77.209999999999994</c:v>
                </c:pt>
                <c:pt idx="2437">
                  <c:v>75.7</c:v>
                </c:pt>
                <c:pt idx="2438">
                  <c:v>74.22</c:v>
                </c:pt>
                <c:pt idx="2439">
                  <c:v>72.77</c:v>
                </c:pt>
                <c:pt idx="2440">
                  <c:v>71.25</c:v>
                </c:pt>
                <c:pt idx="2441">
                  <c:v>69.61</c:v>
                </c:pt>
                <c:pt idx="2442">
                  <c:v>67.84</c:v>
                </c:pt>
                <c:pt idx="2443">
                  <c:v>66</c:v>
                </c:pt>
                <c:pt idx="2444">
                  <c:v>64.16</c:v>
                </c:pt>
                <c:pt idx="2445">
                  <c:v>62.38</c:v>
                </c:pt>
                <c:pt idx="2446">
                  <c:v>60.71</c:v>
                </c:pt>
                <c:pt idx="2447">
                  <c:v>59.05</c:v>
                </c:pt>
                <c:pt idx="2448">
                  <c:v>57.37</c:v>
                </c:pt>
                <c:pt idx="2449">
                  <c:v>55.62</c:v>
                </c:pt>
                <c:pt idx="2450">
                  <c:v>53.8</c:v>
                </c:pt>
                <c:pt idx="2451">
                  <c:v>51.95</c:v>
                </c:pt>
                <c:pt idx="2452">
                  <c:v>50.06</c:v>
                </c:pt>
                <c:pt idx="2453">
                  <c:v>48.28</c:v>
                </c:pt>
                <c:pt idx="2454">
                  <c:v>46.59</c:v>
                </c:pt>
                <c:pt idx="2455">
                  <c:v>45.02</c:v>
                </c:pt>
                <c:pt idx="2456">
                  <c:v>43.51</c:v>
                </c:pt>
                <c:pt idx="2457">
                  <c:v>42.04</c:v>
                </c:pt>
                <c:pt idx="2458">
                  <c:v>40.56</c:v>
                </c:pt>
                <c:pt idx="2459">
                  <c:v>39.1</c:v>
                </c:pt>
                <c:pt idx="2460">
                  <c:v>37.75</c:v>
                </c:pt>
                <c:pt idx="2461">
                  <c:v>36.590000000000003</c:v>
                </c:pt>
                <c:pt idx="2462">
                  <c:v>35.71</c:v>
                </c:pt>
                <c:pt idx="2463">
                  <c:v>35.08</c:v>
                </c:pt>
                <c:pt idx="2464">
                  <c:v>34.71</c:v>
                </c:pt>
                <c:pt idx="2465">
                  <c:v>34.46</c:v>
                </c:pt>
                <c:pt idx="2466">
                  <c:v>34.340000000000003</c:v>
                </c:pt>
                <c:pt idx="2467">
                  <c:v>34.33</c:v>
                </c:pt>
                <c:pt idx="2468">
                  <c:v>34.31</c:v>
                </c:pt>
                <c:pt idx="2469">
                  <c:v>34.19</c:v>
                </c:pt>
                <c:pt idx="2470">
                  <c:v>33.93</c:v>
                </c:pt>
                <c:pt idx="2471">
                  <c:v>33.5</c:v>
                </c:pt>
                <c:pt idx="2472">
                  <c:v>32.97</c:v>
                </c:pt>
                <c:pt idx="2473">
                  <c:v>32.450000000000003</c:v>
                </c:pt>
                <c:pt idx="2474">
                  <c:v>31.98</c:v>
                </c:pt>
                <c:pt idx="2475">
                  <c:v>31.52</c:v>
                </c:pt>
                <c:pt idx="2476">
                  <c:v>30.92</c:v>
                </c:pt>
                <c:pt idx="2477">
                  <c:v>30.12</c:v>
                </c:pt>
                <c:pt idx="2478">
                  <c:v>29.11</c:v>
                </c:pt>
                <c:pt idx="2479">
                  <c:v>27.95</c:v>
                </c:pt>
                <c:pt idx="2480">
                  <c:v>26.78</c:v>
                </c:pt>
                <c:pt idx="2481">
                  <c:v>25.61</c:v>
                </c:pt>
                <c:pt idx="2482">
                  <c:v>24.53</c:v>
                </c:pt>
                <c:pt idx="2483">
                  <c:v>23.5</c:v>
                </c:pt>
                <c:pt idx="2484">
                  <c:v>22.47</c:v>
                </c:pt>
                <c:pt idx="2485">
                  <c:v>21.48</c:v>
                </c:pt>
                <c:pt idx="2486">
                  <c:v>20.51</c:v>
                </c:pt>
                <c:pt idx="2487">
                  <c:v>19.5</c:v>
                </c:pt>
                <c:pt idx="2488">
                  <c:v>18.489999999999998</c:v>
                </c:pt>
                <c:pt idx="2489">
                  <c:v>17.48</c:v>
                </c:pt>
                <c:pt idx="2490">
                  <c:v>16.47</c:v>
                </c:pt>
                <c:pt idx="2491">
                  <c:v>15.45</c:v>
                </c:pt>
                <c:pt idx="2492">
                  <c:v>14.42</c:v>
                </c:pt>
                <c:pt idx="2493">
                  <c:v>13.37</c:v>
                </c:pt>
                <c:pt idx="2494">
                  <c:v>12.28</c:v>
                </c:pt>
                <c:pt idx="2495">
                  <c:v>11.18</c:v>
                </c:pt>
                <c:pt idx="2496">
                  <c:v>10.1</c:v>
                </c:pt>
                <c:pt idx="2497">
                  <c:v>9.07</c:v>
                </c:pt>
                <c:pt idx="2498">
                  <c:v>8.06</c:v>
                </c:pt>
                <c:pt idx="2499">
                  <c:v>7.09</c:v>
                </c:pt>
                <c:pt idx="2500">
                  <c:v>6.13</c:v>
                </c:pt>
                <c:pt idx="2501">
                  <c:v>5.22</c:v>
                </c:pt>
                <c:pt idx="2502">
                  <c:v>4.33</c:v>
                </c:pt>
                <c:pt idx="2503">
                  <c:v>3.47</c:v>
                </c:pt>
                <c:pt idx="2504">
                  <c:v>2.66</c:v>
                </c:pt>
                <c:pt idx="2505">
                  <c:v>1.99</c:v>
                </c:pt>
                <c:pt idx="2506">
                  <c:v>1.59</c:v>
                </c:pt>
                <c:pt idx="2507">
                  <c:v>1.55</c:v>
                </c:pt>
                <c:pt idx="2508">
                  <c:v>1.95</c:v>
                </c:pt>
                <c:pt idx="2509">
                  <c:v>2.74</c:v>
                </c:pt>
                <c:pt idx="2510">
                  <c:v>3.92</c:v>
                </c:pt>
                <c:pt idx="2511">
                  <c:v>5.38</c:v>
                </c:pt>
                <c:pt idx="2512">
                  <c:v>6.81</c:v>
                </c:pt>
                <c:pt idx="2513">
                  <c:v>8.0299999999999994</c:v>
                </c:pt>
                <c:pt idx="2514">
                  <c:v>9.07</c:v>
                </c:pt>
                <c:pt idx="2515">
                  <c:v>9.8800000000000008</c:v>
                </c:pt>
                <c:pt idx="2516">
                  <c:v>10.51</c:v>
                </c:pt>
                <c:pt idx="2517">
                  <c:v>11.02</c:v>
                </c:pt>
                <c:pt idx="2518">
                  <c:v>11.46</c:v>
                </c:pt>
                <c:pt idx="2519">
                  <c:v>11.84</c:v>
                </c:pt>
                <c:pt idx="2520">
                  <c:v>12.2</c:v>
                </c:pt>
                <c:pt idx="2521">
                  <c:v>12.5</c:v>
                </c:pt>
                <c:pt idx="2522">
                  <c:v>12.7</c:v>
                </c:pt>
                <c:pt idx="2523">
                  <c:v>12.75</c:v>
                </c:pt>
                <c:pt idx="2524">
                  <c:v>12.69</c:v>
                </c:pt>
                <c:pt idx="2525">
                  <c:v>12.54</c:v>
                </c:pt>
                <c:pt idx="2526">
                  <c:v>12.33</c:v>
                </c:pt>
                <c:pt idx="2527">
                  <c:v>12.16</c:v>
                </c:pt>
                <c:pt idx="2528">
                  <c:v>12.06</c:v>
                </c:pt>
                <c:pt idx="2529">
                  <c:v>12.07</c:v>
                </c:pt>
                <c:pt idx="2530">
                  <c:v>12.23</c:v>
                </c:pt>
                <c:pt idx="2531">
                  <c:v>12.56</c:v>
                </c:pt>
                <c:pt idx="2532">
                  <c:v>13.02</c:v>
                </c:pt>
                <c:pt idx="2533">
                  <c:v>13.6</c:v>
                </c:pt>
                <c:pt idx="2534">
                  <c:v>14.3</c:v>
                </c:pt>
                <c:pt idx="2535">
                  <c:v>15.1</c:v>
                </c:pt>
                <c:pt idx="2536">
                  <c:v>15.95</c:v>
                </c:pt>
                <c:pt idx="2537">
                  <c:v>16.77</c:v>
                </c:pt>
                <c:pt idx="2538">
                  <c:v>17.489999999999998</c:v>
                </c:pt>
                <c:pt idx="2539">
                  <c:v>18.13</c:v>
                </c:pt>
                <c:pt idx="2540">
                  <c:v>18.75</c:v>
                </c:pt>
                <c:pt idx="2541">
                  <c:v>19.420000000000002</c:v>
                </c:pt>
                <c:pt idx="2542">
                  <c:v>20.16</c:v>
                </c:pt>
                <c:pt idx="2543">
                  <c:v>20.92</c:v>
                </c:pt>
                <c:pt idx="2544">
                  <c:v>21.54</c:v>
                </c:pt>
                <c:pt idx="2545">
                  <c:v>21.92</c:v>
                </c:pt>
                <c:pt idx="2546">
                  <c:v>22.05</c:v>
                </c:pt>
                <c:pt idx="2547">
                  <c:v>22.11</c:v>
                </c:pt>
                <c:pt idx="2548">
                  <c:v>22.27</c:v>
                </c:pt>
                <c:pt idx="2549">
                  <c:v>22.7</c:v>
                </c:pt>
                <c:pt idx="2550">
                  <c:v>23.6</c:v>
                </c:pt>
                <c:pt idx="2551">
                  <c:v>24.91</c:v>
                </c:pt>
                <c:pt idx="2552">
                  <c:v>26.48</c:v>
                </c:pt>
                <c:pt idx="2553">
                  <c:v>28.12</c:v>
                </c:pt>
                <c:pt idx="2554">
                  <c:v>29.73</c:v>
                </c:pt>
                <c:pt idx="2555">
                  <c:v>31.29</c:v>
                </c:pt>
                <c:pt idx="2556">
                  <c:v>32.770000000000003</c:v>
                </c:pt>
                <c:pt idx="2557">
                  <c:v>34.159999999999997</c:v>
                </c:pt>
                <c:pt idx="2558">
                  <c:v>35.5</c:v>
                </c:pt>
                <c:pt idx="2559">
                  <c:v>36.89</c:v>
                </c:pt>
                <c:pt idx="2560">
                  <c:v>38.32</c:v>
                </c:pt>
                <c:pt idx="2561">
                  <c:v>39.76</c:v>
                </c:pt>
                <c:pt idx="2562">
                  <c:v>41.18</c:v>
                </c:pt>
                <c:pt idx="2563">
                  <c:v>42.54</c:v>
                </c:pt>
                <c:pt idx="2564">
                  <c:v>43.82</c:v>
                </c:pt>
                <c:pt idx="2565">
                  <c:v>45.02</c:v>
                </c:pt>
                <c:pt idx="2566">
                  <c:v>46.19</c:v>
                </c:pt>
                <c:pt idx="2567">
                  <c:v>47.26</c:v>
                </c:pt>
                <c:pt idx="2568">
                  <c:v>48.24</c:v>
                </c:pt>
                <c:pt idx="2569">
                  <c:v>49.22</c:v>
                </c:pt>
                <c:pt idx="2570">
                  <c:v>50.29</c:v>
                </c:pt>
                <c:pt idx="2571">
                  <c:v>51.47</c:v>
                </c:pt>
                <c:pt idx="2572">
                  <c:v>52.84</c:v>
                </c:pt>
                <c:pt idx="2573">
                  <c:v>54.39</c:v>
                </c:pt>
                <c:pt idx="2574">
                  <c:v>56.09</c:v>
                </c:pt>
                <c:pt idx="2575">
                  <c:v>57.91</c:v>
                </c:pt>
                <c:pt idx="2576">
                  <c:v>59.77</c:v>
                </c:pt>
                <c:pt idx="2577">
                  <c:v>61.55</c:v>
                </c:pt>
                <c:pt idx="2578">
                  <c:v>63.18</c:v>
                </c:pt>
                <c:pt idx="2579">
                  <c:v>64.67</c:v>
                </c:pt>
                <c:pt idx="2580">
                  <c:v>66.03</c:v>
                </c:pt>
                <c:pt idx="2581">
                  <c:v>67.31</c:v>
                </c:pt>
                <c:pt idx="2582">
                  <c:v>68.489999999999995</c:v>
                </c:pt>
                <c:pt idx="2583">
                  <c:v>69.59</c:v>
                </c:pt>
                <c:pt idx="2584">
                  <c:v>70.7</c:v>
                </c:pt>
                <c:pt idx="2585">
                  <c:v>71.819999999999993</c:v>
                </c:pt>
                <c:pt idx="2586">
                  <c:v>72.959999999999994</c:v>
                </c:pt>
                <c:pt idx="2587">
                  <c:v>74.13</c:v>
                </c:pt>
                <c:pt idx="2588">
                  <c:v>75.33</c:v>
                </c:pt>
                <c:pt idx="2589">
                  <c:v>76.599999999999994</c:v>
                </c:pt>
                <c:pt idx="2590">
                  <c:v>77.95</c:v>
                </c:pt>
                <c:pt idx="2591">
                  <c:v>79.38</c:v>
                </c:pt>
                <c:pt idx="2592">
                  <c:v>80.92</c:v>
                </c:pt>
                <c:pt idx="2593">
                  <c:v>82.5</c:v>
                </c:pt>
                <c:pt idx="2594">
                  <c:v>83.97</c:v>
                </c:pt>
                <c:pt idx="2595">
                  <c:v>85.29</c:v>
                </c:pt>
                <c:pt idx="2596">
                  <c:v>86.49</c:v>
                </c:pt>
                <c:pt idx="2597">
                  <c:v>87.51</c:v>
                </c:pt>
                <c:pt idx="2598">
                  <c:v>88.39</c:v>
                </c:pt>
                <c:pt idx="2599">
                  <c:v>89.15</c:v>
                </c:pt>
                <c:pt idx="2600">
                  <c:v>89.88</c:v>
                </c:pt>
                <c:pt idx="2601">
                  <c:v>90.53</c:v>
                </c:pt>
                <c:pt idx="2602">
                  <c:v>91.25</c:v>
                </c:pt>
                <c:pt idx="2603">
                  <c:v>91.73</c:v>
                </c:pt>
                <c:pt idx="2604">
                  <c:v>91.69</c:v>
                </c:pt>
                <c:pt idx="2605">
                  <c:v>91.75</c:v>
                </c:pt>
                <c:pt idx="2606">
                  <c:v>91.75</c:v>
                </c:pt>
                <c:pt idx="2607">
                  <c:v>91.73</c:v>
                </c:pt>
                <c:pt idx="2608">
                  <c:v>91.76</c:v>
                </c:pt>
                <c:pt idx="2609">
                  <c:v>91.82</c:v>
                </c:pt>
                <c:pt idx="2610">
                  <c:v>91.88</c:v>
                </c:pt>
                <c:pt idx="2611">
                  <c:v>91.91</c:v>
                </c:pt>
                <c:pt idx="2612">
                  <c:v>91.88</c:v>
                </c:pt>
                <c:pt idx="2613">
                  <c:v>91.78</c:v>
                </c:pt>
                <c:pt idx="2614">
                  <c:v>91.63</c:v>
                </c:pt>
                <c:pt idx="2615">
                  <c:v>91.45</c:v>
                </c:pt>
                <c:pt idx="2616">
                  <c:v>91.2</c:v>
                </c:pt>
                <c:pt idx="2617">
                  <c:v>90.99</c:v>
                </c:pt>
                <c:pt idx="2618">
                  <c:v>90.76</c:v>
                </c:pt>
                <c:pt idx="2619">
                  <c:v>90.51</c:v>
                </c:pt>
                <c:pt idx="2620">
                  <c:v>90.23</c:v>
                </c:pt>
                <c:pt idx="2621">
                  <c:v>89.89</c:v>
                </c:pt>
                <c:pt idx="2622">
                  <c:v>89.45</c:v>
                </c:pt>
                <c:pt idx="2623">
                  <c:v>88.97</c:v>
                </c:pt>
                <c:pt idx="2624">
                  <c:v>88.39</c:v>
                </c:pt>
                <c:pt idx="2625">
                  <c:v>87.66</c:v>
                </c:pt>
                <c:pt idx="2626">
                  <c:v>86.82</c:v>
                </c:pt>
                <c:pt idx="2627">
                  <c:v>85.92</c:v>
                </c:pt>
                <c:pt idx="2628">
                  <c:v>85.01</c:v>
                </c:pt>
                <c:pt idx="2629">
                  <c:v>84</c:v>
                </c:pt>
                <c:pt idx="2630">
                  <c:v>82.83</c:v>
                </c:pt>
                <c:pt idx="2631">
                  <c:v>81.59</c:v>
                </c:pt>
                <c:pt idx="2632">
                  <c:v>80.209999999999994</c:v>
                </c:pt>
                <c:pt idx="2633">
                  <c:v>78.680000000000007</c:v>
                </c:pt>
                <c:pt idx="2634">
                  <c:v>77.09</c:v>
                </c:pt>
                <c:pt idx="2635">
                  <c:v>75.58</c:v>
                </c:pt>
                <c:pt idx="2636">
                  <c:v>74.150000000000006</c:v>
                </c:pt>
                <c:pt idx="2637">
                  <c:v>72.77</c:v>
                </c:pt>
                <c:pt idx="2638">
                  <c:v>71.400000000000006</c:v>
                </c:pt>
                <c:pt idx="2639">
                  <c:v>70.02</c:v>
                </c:pt>
                <c:pt idx="2640">
                  <c:v>68.58</c:v>
                </c:pt>
                <c:pt idx="2641">
                  <c:v>67.13</c:v>
                </c:pt>
                <c:pt idx="2642">
                  <c:v>65.63</c:v>
                </c:pt>
                <c:pt idx="2643">
                  <c:v>64.2</c:v>
                </c:pt>
                <c:pt idx="2644">
                  <c:v>62.83</c:v>
                </c:pt>
                <c:pt idx="2645">
                  <c:v>61.47</c:v>
                </c:pt>
                <c:pt idx="2646">
                  <c:v>60.18</c:v>
                </c:pt>
                <c:pt idx="2647">
                  <c:v>58.98</c:v>
                </c:pt>
                <c:pt idx="2648">
                  <c:v>57.82</c:v>
                </c:pt>
                <c:pt idx="2649">
                  <c:v>56.65</c:v>
                </c:pt>
                <c:pt idx="2650">
                  <c:v>55.37</c:v>
                </c:pt>
                <c:pt idx="2651">
                  <c:v>53.96</c:v>
                </c:pt>
                <c:pt idx="2652">
                  <c:v>52.35</c:v>
                </c:pt>
                <c:pt idx="2653">
                  <c:v>50.51</c:v>
                </c:pt>
                <c:pt idx="2654">
                  <c:v>48.45</c:v>
                </c:pt>
                <c:pt idx="2655">
                  <c:v>46.19</c:v>
                </c:pt>
                <c:pt idx="2656">
                  <c:v>43.75</c:v>
                </c:pt>
                <c:pt idx="2657">
                  <c:v>41.22</c:v>
                </c:pt>
                <c:pt idx="2658">
                  <c:v>38.64</c:v>
                </c:pt>
                <c:pt idx="2659">
                  <c:v>36.15</c:v>
                </c:pt>
                <c:pt idx="2660">
                  <c:v>33.97</c:v>
                </c:pt>
                <c:pt idx="2661">
                  <c:v>32.270000000000003</c:v>
                </c:pt>
                <c:pt idx="2662">
                  <c:v>31.09</c:v>
                </c:pt>
                <c:pt idx="2663">
                  <c:v>30.26</c:v>
                </c:pt>
                <c:pt idx="2664">
                  <c:v>29.38</c:v>
                </c:pt>
                <c:pt idx="2665">
                  <c:v>28.28</c:v>
                </c:pt>
                <c:pt idx="2666">
                  <c:v>26.9</c:v>
                </c:pt>
                <c:pt idx="2667">
                  <c:v>25.26</c:v>
                </c:pt>
                <c:pt idx="2668">
                  <c:v>23.48</c:v>
                </c:pt>
                <c:pt idx="2669">
                  <c:v>21.68</c:v>
                </c:pt>
                <c:pt idx="2670">
                  <c:v>19.920000000000002</c:v>
                </c:pt>
                <c:pt idx="2671">
                  <c:v>18.190000000000001</c:v>
                </c:pt>
                <c:pt idx="2672">
                  <c:v>16.559999999999999</c:v>
                </c:pt>
                <c:pt idx="2673">
                  <c:v>15.06</c:v>
                </c:pt>
                <c:pt idx="2674">
                  <c:v>13.67</c:v>
                </c:pt>
                <c:pt idx="2675">
                  <c:v>12.35</c:v>
                </c:pt>
                <c:pt idx="2676">
                  <c:v>11.09</c:v>
                </c:pt>
                <c:pt idx="2677">
                  <c:v>9.89</c:v>
                </c:pt>
                <c:pt idx="2678">
                  <c:v>8.6999999999999993</c:v>
                </c:pt>
                <c:pt idx="2679">
                  <c:v>7.51</c:v>
                </c:pt>
                <c:pt idx="2680">
                  <c:v>6.27</c:v>
                </c:pt>
                <c:pt idx="2681">
                  <c:v>4.95</c:v>
                </c:pt>
                <c:pt idx="2682">
                  <c:v>3.62</c:v>
                </c:pt>
                <c:pt idx="2683">
                  <c:v>2.33</c:v>
                </c:pt>
                <c:pt idx="2684">
                  <c:v>1.05</c:v>
                </c:pt>
                <c:pt idx="2685">
                  <c:v>-0.25</c:v>
                </c:pt>
                <c:pt idx="2686">
                  <c:v>-1.49</c:v>
                </c:pt>
                <c:pt idx="2687">
                  <c:v>-2.57</c:v>
                </c:pt>
                <c:pt idx="2688">
                  <c:v>-3.48</c:v>
                </c:pt>
                <c:pt idx="2689">
                  <c:v>-4.3499999999999996</c:v>
                </c:pt>
                <c:pt idx="2690">
                  <c:v>-5.29</c:v>
                </c:pt>
                <c:pt idx="2691">
                  <c:v>-6.29</c:v>
                </c:pt>
                <c:pt idx="2692">
                  <c:v>-7.29</c:v>
                </c:pt>
                <c:pt idx="2693">
                  <c:v>-8.15</c:v>
                </c:pt>
                <c:pt idx="2694">
                  <c:v>-8.81</c:v>
                </c:pt>
                <c:pt idx="2695">
                  <c:v>-9.23</c:v>
                </c:pt>
                <c:pt idx="2696">
                  <c:v>-9.4700000000000006</c:v>
                </c:pt>
                <c:pt idx="2697">
                  <c:v>-9.6</c:v>
                </c:pt>
                <c:pt idx="2698">
                  <c:v>-9.6300000000000008</c:v>
                </c:pt>
                <c:pt idx="2699">
                  <c:v>-9.61</c:v>
                </c:pt>
                <c:pt idx="2700">
                  <c:v>-9.56</c:v>
                </c:pt>
                <c:pt idx="2701">
                  <c:v>-9.5399999999999991</c:v>
                </c:pt>
                <c:pt idx="2702">
                  <c:v>-9.6</c:v>
                </c:pt>
                <c:pt idx="2703">
                  <c:v>-9.7200000000000006</c:v>
                </c:pt>
                <c:pt idx="2704">
                  <c:v>-9.89</c:v>
                </c:pt>
                <c:pt idx="2705">
                  <c:v>-10.119999999999999</c:v>
                </c:pt>
                <c:pt idx="2706">
                  <c:v>-10.41</c:v>
                </c:pt>
                <c:pt idx="2707">
                  <c:v>-10.74</c:v>
                </c:pt>
                <c:pt idx="2708">
                  <c:v>-11.06</c:v>
                </c:pt>
                <c:pt idx="2709">
                  <c:v>-11.36</c:v>
                </c:pt>
                <c:pt idx="2710">
                  <c:v>-11.62</c:v>
                </c:pt>
                <c:pt idx="2711">
                  <c:v>-11.86</c:v>
                </c:pt>
                <c:pt idx="2712">
                  <c:v>-12.08</c:v>
                </c:pt>
                <c:pt idx="2713">
                  <c:v>-12.25</c:v>
                </c:pt>
                <c:pt idx="2714">
                  <c:v>-12.3</c:v>
                </c:pt>
                <c:pt idx="2715">
                  <c:v>-12.2</c:v>
                </c:pt>
                <c:pt idx="2716">
                  <c:v>-11.95</c:v>
                </c:pt>
                <c:pt idx="2717">
                  <c:v>-11.56</c:v>
                </c:pt>
                <c:pt idx="2718">
                  <c:v>-11.05</c:v>
                </c:pt>
                <c:pt idx="2719">
                  <c:v>-10.46</c:v>
                </c:pt>
                <c:pt idx="2720">
                  <c:v>-9.81</c:v>
                </c:pt>
                <c:pt idx="2721">
                  <c:v>-9.18</c:v>
                </c:pt>
                <c:pt idx="2722">
                  <c:v>-8.65</c:v>
                </c:pt>
                <c:pt idx="2723">
                  <c:v>-8.23</c:v>
                </c:pt>
                <c:pt idx="2724">
                  <c:v>-7.93</c:v>
                </c:pt>
                <c:pt idx="2725">
                  <c:v>-7.7</c:v>
                </c:pt>
                <c:pt idx="2726">
                  <c:v>-7.57</c:v>
                </c:pt>
                <c:pt idx="2727">
                  <c:v>-7.5</c:v>
                </c:pt>
                <c:pt idx="2728">
                  <c:v>-7.44</c:v>
                </c:pt>
                <c:pt idx="2729">
                  <c:v>-7.32</c:v>
                </c:pt>
                <c:pt idx="2730">
                  <c:v>-7.11</c:v>
                </c:pt>
                <c:pt idx="2731">
                  <c:v>-6.76</c:v>
                </c:pt>
                <c:pt idx="2732">
                  <c:v>-6.26</c:v>
                </c:pt>
                <c:pt idx="2733">
                  <c:v>-5.6</c:v>
                </c:pt>
                <c:pt idx="2734">
                  <c:v>-4.71</c:v>
                </c:pt>
                <c:pt idx="2735">
                  <c:v>-3.66</c:v>
                </c:pt>
                <c:pt idx="2736">
                  <c:v>-2.52</c:v>
                </c:pt>
                <c:pt idx="2737">
                  <c:v>-1.31</c:v>
                </c:pt>
                <c:pt idx="2738">
                  <c:v>-0.05</c:v>
                </c:pt>
                <c:pt idx="2739">
                  <c:v>1.27</c:v>
                </c:pt>
                <c:pt idx="2740">
                  <c:v>2.62</c:v>
                </c:pt>
                <c:pt idx="2741">
                  <c:v>4.01</c:v>
                </c:pt>
                <c:pt idx="2742">
                  <c:v>5.5</c:v>
                </c:pt>
                <c:pt idx="2743">
                  <c:v>7.14</c:v>
                </c:pt>
                <c:pt idx="2744">
                  <c:v>8.8800000000000008</c:v>
                </c:pt>
                <c:pt idx="2745">
                  <c:v>10.68</c:v>
                </c:pt>
                <c:pt idx="2746">
                  <c:v>12.49</c:v>
                </c:pt>
                <c:pt idx="2747">
                  <c:v>14.32</c:v>
                </c:pt>
                <c:pt idx="2748">
                  <c:v>16.260000000000002</c:v>
                </c:pt>
                <c:pt idx="2749">
                  <c:v>18.350000000000001</c:v>
                </c:pt>
                <c:pt idx="2750">
                  <c:v>20.65</c:v>
                </c:pt>
                <c:pt idx="2751">
                  <c:v>23.08</c:v>
                </c:pt>
                <c:pt idx="2752">
                  <c:v>25.57</c:v>
                </c:pt>
                <c:pt idx="2753">
                  <c:v>28.08</c:v>
                </c:pt>
                <c:pt idx="2754">
                  <c:v>30.49</c:v>
                </c:pt>
                <c:pt idx="2755">
                  <c:v>32.75</c:v>
                </c:pt>
                <c:pt idx="2756">
                  <c:v>34.83</c:v>
                </c:pt>
                <c:pt idx="2757">
                  <c:v>36.82</c:v>
                </c:pt>
                <c:pt idx="2758">
                  <c:v>38.82</c:v>
                </c:pt>
                <c:pt idx="2759">
                  <c:v>40.950000000000003</c:v>
                </c:pt>
                <c:pt idx="2760">
                  <c:v>43.17</c:v>
                </c:pt>
                <c:pt idx="2761">
                  <c:v>45.25</c:v>
                </c:pt>
                <c:pt idx="2762">
                  <c:v>47.02</c:v>
                </c:pt>
                <c:pt idx="2763">
                  <c:v>48.43</c:v>
                </c:pt>
                <c:pt idx="2764">
                  <c:v>49.52</c:v>
                </c:pt>
                <c:pt idx="2765">
                  <c:v>50.3</c:v>
                </c:pt>
                <c:pt idx="2766">
                  <c:v>50.81</c:v>
                </c:pt>
                <c:pt idx="2767">
                  <c:v>51.34</c:v>
                </c:pt>
                <c:pt idx="2768">
                  <c:v>52.21</c:v>
                </c:pt>
                <c:pt idx="2769">
                  <c:v>53.68</c:v>
                </c:pt>
                <c:pt idx="2770">
                  <c:v>55.63</c:v>
                </c:pt>
                <c:pt idx="2771">
                  <c:v>57.84</c:v>
                </c:pt>
                <c:pt idx="2772">
                  <c:v>60.01</c:v>
                </c:pt>
                <c:pt idx="2773">
                  <c:v>62.15</c:v>
                </c:pt>
                <c:pt idx="2774">
                  <c:v>64.28</c:v>
                </c:pt>
                <c:pt idx="2775">
                  <c:v>66.38</c:v>
                </c:pt>
                <c:pt idx="2776">
                  <c:v>68.36</c:v>
                </c:pt>
                <c:pt idx="2777">
                  <c:v>70.16</c:v>
                </c:pt>
                <c:pt idx="2778">
                  <c:v>71.72</c:v>
                </c:pt>
                <c:pt idx="2779">
                  <c:v>73.11</c:v>
                </c:pt>
                <c:pt idx="2780">
                  <c:v>74.349999999999994</c:v>
                </c:pt>
                <c:pt idx="2781">
                  <c:v>75.61</c:v>
                </c:pt>
                <c:pt idx="2782">
                  <c:v>76.87</c:v>
                </c:pt>
                <c:pt idx="2783">
                  <c:v>78.17</c:v>
                </c:pt>
                <c:pt idx="2784">
                  <c:v>79.42</c:v>
                </c:pt>
                <c:pt idx="2785">
                  <c:v>80.61</c:v>
                </c:pt>
                <c:pt idx="2786">
                  <c:v>81.73</c:v>
                </c:pt>
                <c:pt idx="2787">
                  <c:v>82.74</c:v>
                </c:pt>
                <c:pt idx="2788">
                  <c:v>83.62</c:v>
                </c:pt>
                <c:pt idx="2789">
                  <c:v>84.36</c:v>
                </c:pt>
                <c:pt idx="2790">
                  <c:v>84.9</c:v>
                </c:pt>
                <c:pt idx="2791">
                  <c:v>85.33</c:v>
                </c:pt>
                <c:pt idx="2792">
                  <c:v>85.64</c:v>
                </c:pt>
                <c:pt idx="2793">
                  <c:v>85.78</c:v>
                </c:pt>
                <c:pt idx="2794">
                  <c:v>85.94</c:v>
                </c:pt>
                <c:pt idx="2795">
                  <c:v>85.94</c:v>
                </c:pt>
                <c:pt idx="2796">
                  <c:v>85.81</c:v>
                </c:pt>
                <c:pt idx="2797">
                  <c:v>85.65</c:v>
                </c:pt>
                <c:pt idx="2798">
                  <c:v>85.41</c:v>
                </c:pt>
                <c:pt idx="2799">
                  <c:v>85.14</c:v>
                </c:pt>
                <c:pt idx="2800">
                  <c:v>84.87</c:v>
                </c:pt>
                <c:pt idx="2801">
                  <c:v>84.53</c:v>
                </c:pt>
                <c:pt idx="2802">
                  <c:v>84.24</c:v>
                </c:pt>
                <c:pt idx="2803">
                  <c:v>83.94</c:v>
                </c:pt>
                <c:pt idx="2804">
                  <c:v>83.66</c:v>
                </c:pt>
                <c:pt idx="2805">
                  <c:v>83.37</c:v>
                </c:pt>
                <c:pt idx="2806">
                  <c:v>83.08</c:v>
                </c:pt>
                <c:pt idx="2807">
                  <c:v>82.79</c:v>
                </c:pt>
                <c:pt idx="2808">
                  <c:v>82.61</c:v>
                </c:pt>
                <c:pt idx="2809">
                  <c:v>82.5</c:v>
                </c:pt>
                <c:pt idx="2810">
                  <c:v>82.35</c:v>
                </c:pt>
                <c:pt idx="2811">
                  <c:v>82.3</c:v>
                </c:pt>
                <c:pt idx="2812">
                  <c:v>82.2</c:v>
                </c:pt>
                <c:pt idx="2813">
                  <c:v>82.06</c:v>
                </c:pt>
                <c:pt idx="2814">
                  <c:v>81.84</c:v>
                </c:pt>
                <c:pt idx="2815">
                  <c:v>81.5</c:v>
                </c:pt>
                <c:pt idx="2816">
                  <c:v>80.989999999999995</c:v>
                </c:pt>
                <c:pt idx="2817">
                  <c:v>80.34</c:v>
                </c:pt>
                <c:pt idx="2818">
                  <c:v>79.55</c:v>
                </c:pt>
                <c:pt idx="2819">
                  <c:v>78.69</c:v>
                </c:pt>
                <c:pt idx="2820">
                  <c:v>77.760000000000005</c:v>
                </c:pt>
                <c:pt idx="2821">
                  <c:v>76.72</c:v>
                </c:pt>
                <c:pt idx="2822">
                  <c:v>75.62</c:v>
                </c:pt>
                <c:pt idx="2823">
                  <c:v>74.53</c:v>
                </c:pt>
                <c:pt idx="2824">
                  <c:v>73.5</c:v>
                </c:pt>
                <c:pt idx="2825">
                  <c:v>72.56</c:v>
                </c:pt>
                <c:pt idx="2826">
                  <c:v>71.58</c:v>
                </c:pt>
                <c:pt idx="2827">
                  <c:v>70.37</c:v>
                </c:pt>
                <c:pt idx="2828">
                  <c:v>68.78</c:v>
                </c:pt>
                <c:pt idx="2829">
                  <c:v>66.98</c:v>
                </c:pt>
                <c:pt idx="2830">
                  <c:v>64.88</c:v>
                </c:pt>
                <c:pt idx="2831">
                  <c:v>62.59</c:v>
                </c:pt>
                <c:pt idx="2832">
                  <c:v>60.27</c:v>
                </c:pt>
                <c:pt idx="2833">
                  <c:v>57.96</c:v>
                </c:pt>
                <c:pt idx="2834">
                  <c:v>55.67</c:v>
                </c:pt>
                <c:pt idx="2835">
                  <c:v>53.49</c:v>
                </c:pt>
                <c:pt idx="2836">
                  <c:v>51.48</c:v>
                </c:pt>
                <c:pt idx="2837">
                  <c:v>49.47</c:v>
                </c:pt>
                <c:pt idx="2838">
                  <c:v>47.36</c:v>
                </c:pt>
                <c:pt idx="2839">
                  <c:v>45.17</c:v>
                </c:pt>
                <c:pt idx="2840">
                  <c:v>42.81</c:v>
                </c:pt>
                <c:pt idx="2841">
                  <c:v>40.47</c:v>
                </c:pt>
                <c:pt idx="2842">
                  <c:v>38.119999999999997</c:v>
                </c:pt>
                <c:pt idx="2843">
                  <c:v>35.92</c:v>
                </c:pt>
                <c:pt idx="2844">
                  <c:v>33.92</c:v>
                </c:pt>
                <c:pt idx="2845">
                  <c:v>32.14</c:v>
                </c:pt>
                <c:pt idx="2846">
                  <c:v>30.49</c:v>
                </c:pt>
                <c:pt idx="2847">
                  <c:v>28.94</c:v>
                </c:pt>
                <c:pt idx="2848">
                  <c:v>27.44</c:v>
                </c:pt>
                <c:pt idx="2849">
                  <c:v>25.98</c:v>
                </c:pt>
                <c:pt idx="2850">
                  <c:v>24.59</c:v>
                </c:pt>
                <c:pt idx="2851">
                  <c:v>23.19</c:v>
                </c:pt>
                <c:pt idx="2852">
                  <c:v>21.7</c:v>
                </c:pt>
                <c:pt idx="2853">
                  <c:v>19.88</c:v>
                </c:pt>
                <c:pt idx="2854">
                  <c:v>17.579999999999998</c:v>
                </c:pt>
                <c:pt idx="2855">
                  <c:v>14.94</c:v>
                </c:pt>
                <c:pt idx="2856">
                  <c:v>12</c:v>
                </c:pt>
                <c:pt idx="2857">
                  <c:v>9.0299999999999994</c:v>
                </c:pt>
                <c:pt idx="2858">
                  <c:v>6.28</c:v>
                </c:pt>
                <c:pt idx="2859">
                  <c:v>3.91</c:v>
                </c:pt>
                <c:pt idx="2860">
                  <c:v>2.0299999999999998</c:v>
                </c:pt>
                <c:pt idx="2861">
                  <c:v>0.71</c:v>
                </c:pt>
                <c:pt idx="2862">
                  <c:v>-0.2</c:v>
                </c:pt>
                <c:pt idx="2863">
                  <c:v>-0.94</c:v>
                </c:pt>
                <c:pt idx="2864">
                  <c:v>-1.61</c:v>
                </c:pt>
                <c:pt idx="2865">
                  <c:v>-2.2400000000000002</c:v>
                </c:pt>
                <c:pt idx="2866">
                  <c:v>-2.92</c:v>
                </c:pt>
                <c:pt idx="2867">
                  <c:v>-3.64</c:v>
                </c:pt>
                <c:pt idx="2868">
                  <c:v>-4.38</c:v>
                </c:pt>
                <c:pt idx="2869">
                  <c:v>-5.15</c:v>
                </c:pt>
                <c:pt idx="2870">
                  <c:v>-5.87</c:v>
                </c:pt>
                <c:pt idx="2871">
                  <c:v>-6.5</c:v>
                </c:pt>
                <c:pt idx="2872">
                  <c:v>-7.04</c:v>
                </c:pt>
                <c:pt idx="2873">
                  <c:v>-7.51</c:v>
                </c:pt>
                <c:pt idx="2874">
                  <c:v>-7.84</c:v>
                </c:pt>
                <c:pt idx="2875">
                  <c:v>-8.0500000000000007</c:v>
                </c:pt>
                <c:pt idx="2876">
                  <c:v>-8.11</c:v>
                </c:pt>
                <c:pt idx="2877">
                  <c:v>-8.08</c:v>
                </c:pt>
                <c:pt idx="2878">
                  <c:v>-8.0399999999999991</c:v>
                </c:pt>
                <c:pt idx="2879">
                  <c:v>-8.06</c:v>
                </c:pt>
                <c:pt idx="2880">
                  <c:v>-8.17</c:v>
                </c:pt>
                <c:pt idx="2881">
                  <c:v>-8.32</c:v>
                </c:pt>
                <c:pt idx="2882">
                  <c:v>-8.4600000000000009</c:v>
                </c:pt>
                <c:pt idx="2883">
                  <c:v>-8.58</c:v>
                </c:pt>
                <c:pt idx="2884">
                  <c:v>-8.7100000000000009</c:v>
                </c:pt>
                <c:pt idx="2885">
                  <c:v>-8.84</c:v>
                </c:pt>
                <c:pt idx="2886">
                  <c:v>-8.98</c:v>
                </c:pt>
                <c:pt idx="2887">
                  <c:v>-9.1199999999999992</c:v>
                </c:pt>
                <c:pt idx="2888">
                  <c:v>-9.26</c:v>
                </c:pt>
                <c:pt idx="2889">
                  <c:v>-9.42</c:v>
                </c:pt>
                <c:pt idx="2890">
                  <c:v>-9.61</c:v>
                </c:pt>
                <c:pt idx="2891">
                  <c:v>-9.81</c:v>
                </c:pt>
                <c:pt idx="2892">
                  <c:v>-9.99</c:v>
                </c:pt>
                <c:pt idx="2893">
                  <c:v>-10.130000000000001</c:v>
                </c:pt>
                <c:pt idx="2894">
                  <c:v>-10.220000000000001</c:v>
                </c:pt>
                <c:pt idx="2895">
                  <c:v>-10.32</c:v>
                </c:pt>
                <c:pt idx="2896">
                  <c:v>-10.42</c:v>
                </c:pt>
                <c:pt idx="2897">
                  <c:v>-10.57</c:v>
                </c:pt>
                <c:pt idx="2898">
                  <c:v>-10.78</c:v>
                </c:pt>
                <c:pt idx="2899">
                  <c:v>-11.05</c:v>
                </c:pt>
                <c:pt idx="2900">
                  <c:v>-11.44</c:v>
                </c:pt>
                <c:pt idx="2901">
                  <c:v>-11.95</c:v>
                </c:pt>
                <c:pt idx="2902">
                  <c:v>-12.57</c:v>
                </c:pt>
                <c:pt idx="2903">
                  <c:v>-13.19</c:v>
                </c:pt>
                <c:pt idx="2904">
                  <c:v>-13.7</c:v>
                </c:pt>
                <c:pt idx="2905">
                  <c:v>-14.17</c:v>
                </c:pt>
                <c:pt idx="2906">
                  <c:v>-14.6</c:v>
                </c:pt>
                <c:pt idx="2907">
                  <c:v>-15.06</c:v>
                </c:pt>
                <c:pt idx="2908">
                  <c:v>-15.51</c:v>
                </c:pt>
                <c:pt idx="2909">
                  <c:v>-15.88</c:v>
                </c:pt>
                <c:pt idx="2910">
                  <c:v>-16.07</c:v>
                </c:pt>
                <c:pt idx="2911">
                  <c:v>-16.09</c:v>
                </c:pt>
                <c:pt idx="2912">
                  <c:v>-15.89</c:v>
                </c:pt>
                <c:pt idx="2913">
                  <c:v>-15.57</c:v>
                </c:pt>
                <c:pt idx="2914">
                  <c:v>-15.11</c:v>
                </c:pt>
                <c:pt idx="2915">
                  <c:v>-14.48</c:v>
                </c:pt>
                <c:pt idx="2916">
                  <c:v>-13.72</c:v>
                </c:pt>
                <c:pt idx="2917">
                  <c:v>-12.93</c:v>
                </c:pt>
                <c:pt idx="2918">
                  <c:v>-12.16</c:v>
                </c:pt>
                <c:pt idx="2919">
                  <c:v>-11.39</c:v>
                </c:pt>
                <c:pt idx="2920">
                  <c:v>-10.61</c:v>
                </c:pt>
                <c:pt idx="2921">
                  <c:v>-9.75</c:v>
                </c:pt>
                <c:pt idx="2922">
                  <c:v>-8.81</c:v>
                </c:pt>
                <c:pt idx="2923">
                  <c:v>-7.81</c:v>
                </c:pt>
                <c:pt idx="2924">
                  <c:v>-6.82</c:v>
                </c:pt>
                <c:pt idx="2925">
                  <c:v>-5.9</c:v>
                </c:pt>
                <c:pt idx="2926">
                  <c:v>-5.09</c:v>
                </c:pt>
                <c:pt idx="2927">
                  <c:v>-4.34</c:v>
                </c:pt>
                <c:pt idx="2928">
                  <c:v>-3.61</c:v>
                </c:pt>
                <c:pt idx="2929">
                  <c:v>-2.8</c:v>
                </c:pt>
                <c:pt idx="2930">
                  <c:v>-1.76</c:v>
                </c:pt>
                <c:pt idx="2931">
                  <c:v>-0.46</c:v>
                </c:pt>
                <c:pt idx="2932">
                  <c:v>1.0900000000000001</c:v>
                </c:pt>
                <c:pt idx="2933">
                  <c:v>2.85</c:v>
                </c:pt>
                <c:pt idx="2934">
                  <c:v>4.7</c:v>
                </c:pt>
                <c:pt idx="2935">
                  <c:v>6.58</c:v>
                </c:pt>
                <c:pt idx="2936">
                  <c:v>8.4600000000000009</c:v>
                </c:pt>
                <c:pt idx="2937">
                  <c:v>10.39</c:v>
                </c:pt>
                <c:pt idx="2938">
                  <c:v>12.43</c:v>
                </c:pt>
                <c:pt idx="2939">
                  <c:v>14.61</c:v>
                </c:pt>
                <c:pt idx="2940">
                  <c:v>16.93</c:v>
                </c:pt>
                <c:pt idx="2941">
                  <c:v>19.3</c:v>
                </c:pt>
                <c:pt idx="2942">
                  <c:v>21.59</c:v>
                </c:pt>
                <c:pt idx="2943">
                  <c:v>23.66</c:v>
                </c:pt>
                <c:pt idx="2944">
                  <c:v>25.51</c:v>
                </c:pt>
                <c:pt idx="2945">
                  <c:v>27.02</c:v>
                </c:pt>
                <c:pt idx="2946">
                  <c:v>28.38</c:v>
                </c:pt>
                <c:pt idx="2947">
                  <c:v>30.13</c:v>
                </c:pt>
                <c:pt idx="2948">
                  <c:v>32.36</c:v>
                </c:pt>
                <c:pt idx="2949">
                  <c:v>35.04</c:v>
                </c:pt>
                <c:pt idx="2950">
                  <c:v>38.04</c:v>
                </c:pt>
                <c:pt idx="2951">
                  <c:v>41.16</c:v>
                </c:pt>
                <c:pt idx="2952">
                  <c:v>44.22</c:v>
                </c:pt>
                <c:pt idx="2953">
                  <c:v>47.14</c:v>
                </c:pt>
                <c:pt idx="2954">
                  <c:v>49.9</c:v>
                </c:pt>
                <c:pt idx="2955">
                  <c:v>52.39</c:v>
                </c:pt>
                <c:pt idx="2956">
                  <c:v>54.46</c:v>
                </c:pt>
                <c:pt idx="2957">
                  <c:v>56.24</c:v>
                </c:pt>
                <c:pt idx="2958">
                  <c:v>57.85</c:v>
                </c:pt>
                <c:pt idx="2959">
                  <c:v>59.45</c:v>
                </c:pt>
                <c:pt idx="2960">
                  <c:v>61.19</c:v>
                </c:pt>
                <c:pt idx="2961">
                  <c:v>63.12</c:v>
                </c:pt>
                <c:pt idx="2962">
                  <c:v>65.19</c:v>
                </c:pt>
                <c:pt idx="2963">
                  <c:v>67.239999999999995</c:v>
                </c:pt>
                <c:pt idx="2964">
                  <c:v>69.19</c:v>
                </c:pt>
                <c:pt idx="2965">
                  <c:v>71.09</c:v>
                </c:pt>
                <c:pt idx="2966">
                  <c:v>72.88</c:v>
                </c:pt>
                <c:pt idx="2967">
                  <c:v>74.58</c:v>
                </c:pt>
                <c:pt idx="2968">
                  <c:v>76.22</c:v>
                </c:pt>
                <c:pt idx="2969">
                  <c:v>77.77</c:v>
                </c:pt>
                <c:pt idx="2970">
                  <c:v>79.38</c:v>
                </c:pt>
                <c:pt idx="2971">
                  <c:v>81.05</c:v>
                </c:pt>
                <c:pt idx="2972">
                  <c:v>82.63</c:v>
                </c:pt>
                <c:pt idx="2973">
                  <c:v>84.06</c:v>
                </c:pt>
                <c:pt idx="2974">
                  <c:v>85.39</c:v>
                </c:pt>
                <c:pt idx="2975">
                  <c:v>86.64</c:v>
                </c:pt>
                <c:pt idx="2976">
                  <c:v>87.88</c:v>
                </c:pt>
                <c:pt idx="2977">
                  <c:v>89.06</c:v>
                </c:pt>
                <c:pt idx="2978">
                  <c:v>90.23</c:v>
                </c:pt>
                <c:pt idx="2979">
                  <c:v>91.34</c:v>
                </c:pt>
                <c:pt idx="2980">
                  <c:v>92.28</c:v>
                </c:pt>
                <c:pt idx="2981">
                  <c:v>92.87</c:v>
                </c:pt>
                <c:pt idx="2982">
                  <c:v>93.18</c:v>
                </c:pt>
                <c:pt idx="2983">
                  <c:v>93.34</c:v>
                </c:pt>
                <c:pt idx="2984">
                  <c:v>93.54</c:v>
                </c:pt>
                <c:pt idx="2985">
                  <c:v>93.78</c:v>
                </c:pt>
                <c:pt idx="2986">
                  <c:v>93.89</c:v>
                </c:pt>
                <c:pt idx="2987">
                  <c:v>93.91</c:v>
                </c:pt>
                <c:pt idx="2988">
                  <c:v>93.74</c:v>
                </c:pt>
                <c:pt idx="2989">
                  <c:v>93.46</c:v>
                </c:pt>
                <c:pt idx="2990">
                  <c:v>93.28</c:v>
                </c:pt>
                <c:pt idx="2991">
                  <c:v>93.02</c:v>
                </c:pt>
                <c:pt idx="2992">
                  <c:v>92.8</c:v>
                </c:pt>
                <c:pt idx="2993">
                  <c:v>92.59</c:v>
                </c:pt>
                <c:pt idx="2994">
                  <c:v>92.45</c:v>
                </c:pt>
                <c:pt idx="2995">
                  <c:v>92.24</c:v>
                </c:pt>
                <c:pt idx="2996">
                  <c:v>91.95</c:v>
                </c:pt>
                <c:pt idx="2997">
                  <c:v>91.65</c:v>
                </c:pt>
                <c:pt idx="2998">
                  <c:v>91.38</c:v>
                </c:pt>
                <c:pt idx="2999">
                  <c:v>91.12</c:v>
                </c:pt>
                <c:pt idx="3000">
                  <c:v>90.83</c:v>
                </c:pt>
                <c:pt idx="3001">
                  <c:v>90.58</c:v>
                </c:pt>
                <c:pt idx="3002">
                  <c:v>90.32</c:v>
                </c:pt>
                <c:pt idx="3003">
                  <c:v>90.09</c:v>
                </c:pt>
                <c:pt idx="3004">
                  <c:v>89.79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8AD-4AB1-8370-9181167AF1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420672"/>
        <c:axId val="45428160"/>
      </c:lineChart>
      <c:catAx>
        <c:axId val="45420672"/>
        <c:scaling>
          <c:orientation val="minMax"/>
        </c:scaling>
        <c:delete val="1"/>
        <c:axPos val="b"/>
        <c:majorTickMark val="none"/>
        <c:minorTickMark val="none"/>
        <c:tickLblPos val="nextTo"/>
        <c:crossAx val="45428160"/>
        <c:crosses val="autoZero"/>
        <c:auto val="1"/>
        <c:lblAlgn val="ctr"/>
        <c:lblOffset val="100"/>
        <c:noMultiLvlLbl val="0"/>
      </c:catAx>
      <c:valAx>
        <c:axId val="45428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45420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/>
              <a:t>最上方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初值作圖!$I$1</c:f>
              <c:strCache>
                <c:ptCount val="1"/>
                <c:pt idx="0">
                  <c:v>第一次</c:v>
                </c:pt>
              </c:strCache>
            </c:strRef>
          </c:tx>
          <c:spPr>
            <a:ln w="28575" cap="rnd">
              <a:solidFill>
                <a:schemeClr val="accent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940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E3CA-45AE-B19F-C04138E68BB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初值作圖!$I$2:$I$1160</c:f>
              <c:numCache>
                <c:formatCode>General</c:formatCode>
                <c:ptCount val="1159"/>
                <c:pt idx="0">
                  <c:v>73.16</c:v>
                </c:pt>
                <c:pt idx="1">
                  <c:v>-70.510000000000005</c:v>
                </c:pt>
                <c:pt idx="2">
                  <c:v>36.450000000000003</c:v>
                </c:pt>
                <c:pt idx="3">
                  <c:v>35.200000000000003</c:v>
                </c:pt>
                <c:pt idx="4">
                  <c:v>-1.38</c:v>
                </c:pt>
                <c:pt idx="5">
                  <c:v>0.22</c:v>
                </c:pt>
                <c:pt idx="6">
                  <c:v>0.34</c:v>
                </c:pt>
                <c:pt idx="7">
                  <c:v>-179.98</c:v>
                </c:pt>
                <c:pt idx="8">
                  <c:v>179.4</c:v>
                </c:pt>
                <c:pt idx="9">
                  <c:v>179.9</c:v>
                </c:pt>
                <c:pt idx="10">
                  <c:v>-179.68</c:v>
                </c:pt>
                <c:pt idx="11">
                  <c:v>-179.26</c:v>
                </c:pt>
                <c:pt idx="12">
                  <c:v>-178.86</c:v>
                </c:pt>
                <c:pt idx="13">
                  <c:v>-178.46</c:v>
                </c:pt>
                <c:pt idx="14">
                  <c:v>-178.06</c:v>
                </c:pt>
                <c:pt idx="15">
                  <c:v>-177.66</c:v>
                </c:pt>
                <c:pt idx="16">
                  <c:v>-177.25</c:v>
                </c:pt>
                <c:pt idx="17">
                  <c:v>-176.83</c:v>
                </c:pt>
                <c:pt idx="18">
                  <c:v>-176.42</c:v>
                </c:pt>
                <c:pt idx="19">
                  <c:v>-176</c:v>
                </c:pt>
                <c:pt idx="20">
                  <c:v>-175.57</c:v>
                </c:pt>
                <c:pt idx="21">
                  <c:v>-175.14</c:v>
                </c:pt>
                <c:pt idx="22">
                  <c:v>-174.7</c:v>
                </c:pt>
                <c:pt idx="23">
                  <c:v>-174.26</c:v>
                </c:pt>
                <c:pt idx="24">
                  <c:v>-173.81</c:v>
                </c:pt>
                <c:pt idx="25">
                  <c:v>-173.35</c:v>
                </c:pt>
                <c:pt idx="26">
                  <c:v>-172.91</c:v>
                </c:pt>
                <c:pt idx="27">
                  <c:v>-172.46</c:v>
                </c:pt>
                <c:pt idx="28">
                  <c:v>-172.03</c:v>
                </c:pt>
                <c:pt idx="29">
                  <c:v>-171.59</c:v>
                </c:pt>
                <c:pt idx="30">
                  <c:v>-171.17</c:v>
                </c:pt>
                <c:pt idx="31">
                  <c:v>-170.74</c:v>
                </c:pt>
                <c:pt idx="32">
                  <c:v>-170.32</c:v>
                </c:pt>
                <c:pt idx="33">
                  <c:v>-169.91</c:v>
                </c:pt>
                <c:pt idx="34">
                  <c:v>-169.51</c:v>
                </c:pt>
                <c:pt idx="35">
                  <c:v>-169.11</c:v>
                </c:pt>
                <c:pt idx="36">
                  <c:v>-168.71</c:v>
                </c:pt>
                <c:pt idx="37">
                  <c:v>-168.31</c:v>
                </c:pt>
                <c:pt idx="38">
                  <c:v>-167.91</c:v>
                </c:pt>
                <c:pt idx="39">
                  <c:v>-167.52</c:v>
                </c:pt>
                <c:pt idx="40">
                  <c:v>-167.12</c:v>
                </c:pt>
                <c:pt idx="41">
                  <c:v>-166.71</c:v>
                </c:pt>
                <c:pt idx="42">
                  <c:v>-166.31</c:v>
                </c:pt>
                <c:pt idx="43">
                  <c:v>-165.91</c:v>
                </c:pt>
                <c:pt idx="44">
                  <c:v>-165.5</c:v>
                </c:pt>
                <c:pt idx="45">
                  <c:v>-165.1</c:v>
                </c:pt>
                <c:pt idx="46">
                  <c:v>-164.68</c:v>
                </c:pt>
                <c:pt idx="47">
                  <c:v>-164.26</c:v>
                </c:pt>
                <c:pt idx="48">
                  <c:v>-163.85</c:v>
                </c:pt>
                <c:pt idx="49">
                  <c:v>-163.44</c:v>
                </c:pt>
                <c:pt idx="50">
                  <c:v>-163.04</c:v>
                </c:pt>
                <c:pt idx="51">
                  <c:v>-162.63</c:v>
                </c:pt>
                <c:pt idx="52">
                  <c:v>-162.22999999999999</c:v>
                </c:pt>
                <c:pt idx="53">
                  <c:v>-161.83000000000001</c:v>
                </c:pt>
                <c:pt idx="54">
                  <c:v>-161.44</c:v>
                </c:pt>
                <c:pt idx="55">
                  <c:v>-161.06</c:v>
                </c:pt>
                <c:pt idx="56">
                  <c:v>-160.66999999999999</c:v>
                </c:pt>
                <c:pt idx="57">
                  <c:v>-160.29</c:v>
                </c:pt>
                <c:pt idx="58">
                  <c:v>-159.91</c:v>
                </c:pt>
                <c:pt idx="59">
                  <c:v>-159.52000000000001</c:v>
                </c:pt>
                <c:pt idx="60">
                  <c:v>-159.13</c:v>
                </c:pt>
                <c:pt idx="61">
                  <c:v>-158.75</c:v>
                </c:pt>
                <c:pt idx="62">
                  <c:v>-158.37</c:v>
                </c:pt>
                <c:pt idx="63">
                  <c:v>-158</c:v>
                </c:pt>
                <c:pt idx="64">
                  <c:v>-157.62</c:v>
                </c:pt>
                <c:pt idx="65">
                  <c:v>-157.25</c:v>
                </c:pt>
                <c:pt idx="66">
                  <c:v>-156.87</c:v>
                </c:pt>
                <c:pt idx="67">
                  <c:v>-156.5</c:v>
                </c:pt>
                <c:pt idx="68">
                  <c:v>-156.13</c:v>
                </c:pt>
                <c:pt idx="69">
                  <c:v>-155.76</c:v>
                </c:pt>
                <c:pt idx="70">
                  <c:v>-155.38</c:v>
                </c:pt>
                <c:pt idx="71">
                  <c:v>-155.01</c:v>
                </c:pt>
                <c:pt idx="72">
                  <c:v>-154.65</c:v>
                </c:pt>
                <c:pt idx="73">
                  <c:v>-154.29</c:v>
                </c:pt>
                <c:pt idx="74">
                  <c:v>-153.91999999999999</c:v>
                </c:pt>
                <c:pt idx="75">
                  <c:v>-153.54</c:v>
                </c:pt>
                <c:pt idx="76">
                  <c:v>-153.18</c:v>
                </c:pt>
                <c:pt idx="77">
                  <c:v>-152.81</c:v>
                </c:pt>
                <c:pt idx="78">
                  <c:v>-152.44</c:v>
                </c:pt>
                <c:pt idx="79">
                  <c:v>-152.08000000000001</c:v>
                </c:pt>
                <c:pt idx="80">
                  <c:v>-151.71</c:v>
                </c:pt>
                <c:pt idx="81">
                  <c:v>-151.34</c:v>
                </c:pt>
                <c:pt idx="82">
                  <c:v>-150.97999999999999</c:v>
                </c:pt>
                <c:pt idx="83">
                  <c:v>-150.61000000000001</c:v>
                </c:pt>
                <c:pt idx="84">
                  <c:v>-150.26</c:v>
                </c:pt>
                <c:pt idx="85">
                  <c:v>-149.9</c:v>
                </c:pt>
                <c:pt idx="86">
                  <c:v>-149.54</c:v>
                </c:pt>
                <c:pt idx="87">
                  <c:v>-149.19999999999999</c:v>
                </c:pt>
                <c:pt idx="88">
                  <c:v>-148.86000000000001</c:v>
                </c:pt>
                <c:pt idx="89">
                  <c:v>-148.51</c:v>
                </c:pt>
                <c:pt idx="90">
                  <c:v>-148.16</c:v>
                </c:pt>
                <c:pt idx="91">
                  <c:v>-147.82</c:v>
                </c:pt>
                <c:pt idx="92">
                  <c:v>-147.47</c:v>
                </c:pt>
                <c:pt idx="93">
                  <c:v>-147.13</c:v>
                </c:pt>
                <c:pt idx="94">
                  <c:v>-146.79</c:v>
                </c:pt>
                <c:pt idx="95">
                  <c:v>-146.46</c:v>
                </c:pt>
                <c:pt idx="96">
                  <c:v>-146.12</c:v>
                </c:pt>
                <c:pt idx="97">
                  <c:v>-145.79</c:v>
                </c:pt>
                <c:pt idx="98">
                  <c:v>-145.46</c:v>
                </c:pt>
                <c:pt idx="99">
                  <c:v>-145.12</c:v>
                </c:pt>
                <c:pt idx="100">
                  <c:v>-144.80000000000001</c:v>
                </c:pt>
                <c:pt idx="101">
                  <c:v>-144.47</c:v>
                </c:pt>
                <c:pt idx="102">
                  <c:v>-144.13999999999999</c:v>
                </c:pt>
                <c:pt idx="103">
                  <c:v>-143.82</c:v>
                </c:pt>
                <c:pt idx="104">
                  <c:v>-143.49</c:v>
                </c:pt>
                <c:pt idx="105">
                  <c:v>-143.16999999999999</c:v>
                </c:pt>
                <c:pt idx="106">
                  <c:v>-142.85</c:v>
                </c:pt>
                <c:pt idx="107">
                  <c:v>-142.54</c:v>
                </c:pt>
                <c:pt idx="108">
                  <c:v>-142.22</c:v>
                </c:pt>
                <c:pt idx="109">
                  <c:v>-141.91</c:v>
                </c:pt>
                <c:pt idx="110">
                  <c:v>-141.59</c:v>
                </c:pt>
                <c:pt idx="111">
                  <c:v>-141.28</c:v>
                </c:pt>
                <c:pt idx="112">
                  <c:v>-140.97999999999999</c:v>
                </c:pt>
                <c:pt idx="113">
                  <c:v>-140.68</c:v>
                </c:pt>
                <c:pt idx="114">
                  <c:v>-140.37</c:v>
                </c:pt>
                <c:pt idx="115">
                  <c:v>-140.08000000000001</c:v>
                </c:pt>
                <c:pt idx="116">
                  <c:v>-139.78</c:v>
                </c:pt>
                <c:pt idx="117">
                  <c:v>-139.47</c:v>
                </c:pt>
                <c:pt idx="118">
                  <c:v>-139.18</c:v>
                </c:pt>
                <c:pt idx="119">
                  <c:v>-138.88</c:v>
                </c:pt>
                <c:pt idx="120">
                  <c:v>-138.59</c:v>
                </c:pt>
                <c:pt idx="121">
                  <c:v>-138.30000000000001</c:v>
                </c:pt>
                <c:pt idx="122">
                  <c:v>-138</c:v>
                </c:pt>
                <c:pt idx="123">
                  <c:v>-137.71</c:v>
                </c:pt>
                <c:pt idx="124">
                  <c:v>-137.43</c:v>
                </c:pt>
                <c:pt idx="125">
                  <c:v>-137.13999999999999</c:v>
                </c:pt>
                <c:pt idx="126">
                  <c:v>-136.85</c:v>
                </c:pt>
                <c:pt idx="127">
                  <c:v>-136.57</c:v>
                </c:pt>
                <c:pt idx="128">
                  <c:v>-136.29</c:v>
                </c:pt>
                <c:pt idx="129">
                  <c:v>-136.02000000000001</c:v>
                </c:pt>
                <c:pt idx="130">
                  <c:v>-135.75</c:v>
                </c:pt>
                <c:pt idx="131">
                  <c:v>-135.47999999999999</c:v>
                </c:pt>
                <c:pt idx="132">
                  <c:v>-135.19999999999999</c:v>
                </c:pt>
                <c:pt idx="133">
                  <c:v>-134.93</c:v>
                </c:pt>
                <c:pt idx="134">
                  <c:v>-134.66999999999999</c:v>
                </c:pt>
                <c:pt idx="135">
                  <c:v>-134.41</c:v>
                </c:pt>
                <c:pt idx="136">
                  <c:v>-134.13999999999999</c:v>
                </c:pt>
                <c:pt idx="137">
                  <c:v>-133.88</c:v>
                </c:pt>
                <c:pt idx="138">
                  <c:v>-133.63</c:v>
                </c:pt>
                <c:pt idx="139">
                  <c:v>-133.38999999999999</c:v>
                </c:pt>
                <c:pt idx="140">
                  <c:v>-133.13999999999999</c:v>
                </c:pt>
                <c:pt idx="141">
                  <c:v>-132.88</c:v>
                </c:pt>
                <c:pt idx="142">
                  <c:v>-132.62</c:v>
                </c:pt>
                <c:pt idx="143">
                  <c:v>-132.37</c:v>
                </c:pt>
                <c:pt idx="144">
                  <c:v>-132.12</c:v>
                </c:pt>
                <c:pt idx="145">
                  <c:v>-131.87</c:v>
                </c:pt>
                <c:pt idx="146">
                  <c:v>-131.62</c:v>
                </c:pt>
                <c:pt idx="147">
                  <c:v>-131.37</c:v>
                </c:pt>
                <c:pt idx="148">
                  <c:v>-131.12</c:v>
                </c:pt>
                <c:pt idx="149">
                  <c:v>-130.88</c:v>
                </c:pt>
                <c:pt idx="150">
                  <c:v>-130.63999999999999</c:v>
                </c:pt>
                <c:pt idx="151">
                  <c:v>-130.4</c:v>
                </c:pt>
                <c:pt idx="152">
                  <c:v>-130.16999999999999</c:v>
                </c:pt>
                <c:pt idx="153">
                  <c:v>-129.94999999999999</c:v>
                </c:pt>
                <c:pt idx="154">
                  <c:v>-129.72999999999999</c:v>
                </c:pt>
                <c:pt idx="155">
                  <c:v>-129.51</c:v>
                </c:pt>
                <c:pt idx="156">
                  <c:v>-129.29</c:v>
                </c:pt>
                <c:pt idx="157">
                  <c:v>-129.06</c:v>
                </c:pt>
                <c:pt idx="158">
                  <c:v>-128.85</c:v>
                </c:pt>
                <c:pt idx="159">
                  <c:v>-128.63999999999999</c:v>
                </c:pt>
                <c:pt idx="160">
                  <c:v>-128.43</c:v>
                </c:pt>
                <c:pt idx="161">
                  <c:v>-128.21</c:v>
                </c:pt>
                <c:pt idx="162">
                  <c:v>-128</c:v>
                </c:pt>
                <c:pt idx="163">
                  <c:v>-127.79</c:v>
                </c:pt>
                <c:pt idx="164">
                  <c:v>-127.59</c:v>
                </c:pt>
                <c:pt idx="165">
                  <c:v>-127.38</c:v>
                </c:pt>
                <c:pt idx="166">
                  <c:v>-127.18</c:v>
                </c:pt>
                <c:pt idx="167">
                  <c:v>-126.98</c:v>
                </c:pt>
                <c:pt idx="168">
                  <c:v>-126.78</c:v>
                </c:pt>
                <c:pt idx="169">
                  <c:v>-126.58</c:v>
                </c:pt>
                <c:pt idx="170">
                  <c:v>-126.38</c:v>
                </c:pt>
                <c:pt idx="171">
                  <c:v>-126.19</c:v>
                </c:pt>
                <c:pt idx="172">
                  <c:v>-125.99</c:v>
                </c:pt>
                <c:pt idx="173">
                  <c:v>-125.81</c:v>
                </c:pt>
                <c:pt idx="174">
                  <c:v>-125.62</c:v>
                </c:pt>
                <c:pt idx="175">
                  <c:v>-125.44</c:v>
                </c:pt>
                <c:pt idx="176">
                  <c:v>-125.25</c:v>
                </c:pt>
                <c:pt idx="177">
                  <c:v>-125.07</c:v>
                </c:pt>
                <c:pt idx="178">
                  <c:v>-124.89</c:v>
                </c:pt>
                <c:pt idx="179">
                  <c:v>-124.71</c:v>
                </c:pt>
                <c:pt idx="180">
                  <c:v>-124.54</c:v>
                </c:pt>
                <c:pt idx="181">
                  <c:v>-124.37</c:v>
                </c:pt>
                <c:pt idx="182">
                  <c:v>-124.2</c:v>
                </c:pt>
                <c:pt idx="183">
                  <c:v>-124.04</c:v>
                </c:pt>
                <c:pt idx="184">
                  <c:v>-123.87</c:v>
                </c:pt>
                <c:pt idx="185">
                  <c:v>-123.71</c:v>
                </c:pt>
                <c:pt idx="186">
                  <c:v>-123.55</c:v>
                </c:pt>
                <c:pt idx="187">
                  <c:v>-123.39</c:v>
                </c:pt>
                <c:pt idx="188">
                  <c:v>-123.24</c:v>
                </c:pt>
                <c:pt idx="189">
                  <c:v>-123.09</c:v>
                </c:pt>
                <c:pt idx="190">
                  <c:v>-122.95</c:v>
                </c:pt>
                <c:pt idx="191">
                  <c:v>-122.8</c:v>
                </c:pt>
                <c:pt idx="192">
                  <c:v>-122.65</c:v>
                </c:pt>
                <c:pt idx="193">
                  <c:v>-122.5</c:v>
                </c:pt>
                <c:pt idx="194">
                  <c:v>-122.37</c:v>
                </c:pt>
                <c:pt idx="195">
                  <c:v>-122.22</c:v>
                </c:pt>
                <c:pt idx="196">
                  <c:v>-122.08</c:v>
                </c:pt>
                <c:pt idx="197">
                  <c:v>-121.94</c:v>
                </c:pt>
                <c:pt idx="198">
                  <c:v>-121.8</c:v>
                </c:pt>
                <c:pt idx="199">
                  <c:v>-121.66</c:v>
                </c:pt>
                <c:pt idx="200">
                  <c:v>-121.53</c:v>
                </c:pt>
                <c:pt idx="201">
                  <c:v>-121.4</c:v>
                </c:pt>
                <c:pt idx="202">
                  <c:v>-121.28</c:v>
                </c:pt>
                <c:pt idx="203">
                  <c:v>-121.14</c:v>
                </c:pt>
                <c:pt idx="204">
                  <c:v>-121.02</c:v>
                </c:pt>
                <c:pt idx="205">
                  <c:v>-120.88</c:v>
                </c:pt>
                <c:pt idx="206">
                  <c:v>-120.75</c:v>
                </c:pt>
                <c:pt idx="207">
                  <c:v>-120.62</c:v>
                </c:pt>
                <c:pt idx="208">
                  <c:v>-120.5</c:v>
                </c:pt>
                <c:pt idx="209">
                  <c:v>-120.38</c:v>
                </c:pt>
                <c:pt idx="210">
                  <c:v>-120.26</c:v>
                </c:pt>
                <c:pt idx="211">
                  <c:v>-120.15</c:v>
                </c:pt>
                <c:pt idx="212">
                  <c:v>-120.03</c:v>
                </c:pt>
                <c:pt idx="213">
                  <c:v>-119.92</c:v>
                </c:pt>
                <c:pt idx="214">
                  <c:v>-119.81</c:v>
                </c:pt>
                <c:pt idx="215">
                  <c:v>-119.7</c:v>
                </c:pt>
                <c:pt idx="216">
                  <c:v>-119.59</c:v>
                </c:pt>
                <c:pt idx="217">
                  <c:v>-119.49</c:v>
                </c:pt>
                <c:pt idx="218">
                  <c:v>-119.39</c:v>
                </c:pt>
                <c:pt idx="219">
                  <c:v>-119.29</c:v>
                </c:pt>
                <c:pt idx="220">
                  <c:v>-119.18</c:v>
                </c:pt>
                <c:pt idx="221">
                  <c:v>-119.09</c:v>
                </c:pt>
                <c:pt idx="222">
                  <c:v>-118.99</c:v>
                </c:pt>
                <c:pt idx="223">
                  <c:v>-118.9</c:v>
                </c:pt>
                <c:pt idx="224">
                  <c:v>-118.8</c:v>
                </c:pt>
                <c:pt idx="225">
                  <c:v>-118.7</c:v>
                </c:pt>
                <c:pt idx="226">
                  <c:v>-118.61</c:v>
                </c:pt>
                <c:pt idx="227">
                  <c:v>-118.52</c:v>
                </c:pt>
                <c:pt idx="228">
                  <c:v>-118.43</c:v>
                </c:pt>
                <c:pt idx="229">
                  <c:v>-118.34</c:v>
                </c:pt>
                <c:pt idx="230">
                  <c:v>-118.26</c:v>
                </c:pt>
                <c:pt idx="231">
                  <c:v>-118.17</c:v>
                </c:pt>
                <c:pt idx="232">
                  <c:v>-118.09</c:v>
                </c:pt>
                <c:pt idx="233">
                  <c:v>-118.01</c:v>
                </c:pt>
                <c:pt idx="234">
                  <c:v>-117.94</c:v>
                </c:pt>
                <c:pt idx="235">
                  <c:v>-117.85</c:v>
                </c:pt>
                <c:pt idx="236">
                  <c:v>-117.78</c:v>
                </c:pt>
                <c:pt idx="237">
                  <c:v>-117.7</c:v>
                </c:pt>
                <c:pt idx="238">
                  <c:v>-117.62</c:v>
                </c:pt>
                <c:pt idx="239">
                  <c:v>-117.55</c:v>
                </c:pt>
                <c:pt idx="240">
                  <c:v>-117.47</c:v>
                </c:pt>
                <c:pt idx="241">
                  <c:v>-117.4</c:v>
                </c:pt>
                <c:pt idx="242">
                  <c:v>-117.32</c:v>
                </c:pt>
                <c:pt idx="243">
                  <c:v>-117.25</c:v>
                </c:pt>
                <c:pt idx="244">
                  <c:v>-117.19</c:v>
                </c:pt>
                <c:pt idx="245">
                  <c:v>-117.12</c:v>
                </c:pt>
                <c:pt idx="246">
                  <c:v>-117.05</c:v>
                </c:pt>
                <c:pt idx="247">
                  <c:v>-116.99</c:v>
                </c:pt>
                <c:pt idx="248">
                  <c:v>-116.93</c:v>
                </c:pt>
                <c:pt idx="249">
                  <c:v>-116.86</c:v>
                </c:pt>
                <c:pt idx="250">
                  <c:v>-116.8</c:v>
                </c:pt>
                <c:pt idx="251">
                  <c:v>-116.74</c:v>
                </c:pt>
                <c:pt idx="252">
                  <c:v>-116.68</c:v>
                </c:pt>
                <c:pt idx="253">
                  <c:v>-116.62</c:v>
                </c:pt>
                <c:pt idx="254">
                  <c:v>-116.56</c:v>
                </c:pt>
                <c:pt idx="255">
                  <c:v>-116.51</c:v>
                </c:pt>
                <c:pt idx="256">
                  <c:v>-116.45</c:v>
                </c:pt>
                <c:pt idx="257">
                  <c:v>-116.39</c:v>
                </c:pt>
                <c:pt idx="258">
                  <c:v>-116.34</c:v>
                </c:pt>
                <c:pt idx="259">
                  <c:v>-116.28</c:v>
                </c:pt>
                <c:pt idx="260">
                  <c:v>-116.24</c:v>
                </c:pt>
                <c:pt idx="261">
                  <c:v>-116.18</c:v>
                </c:pt>
                <c:pt idx="262">
                  <c:v>-116.14</c:v>
                </c:pt>
                <c:pt idx="263">
                  <c:v>-116.09</c:v>
                </c:pt>
                <c:pt idx="264">
                  <c:v>-116.04</c:v>
                </c:pt>
                <c:pt idx="265">
                  <c:v>-115.99</c:v>
                </c:pt>
                <c:pt idx="266">
                  <c:v>-115.95</c:v>
                </c:pt>
                <c:pt idx="267">
                  <c:v>-115.91</c:v>
                </c:pt>
                <c:pt idx="268">
                  <c:v>-115.87</c:v>
                </c:pt>
                <c:pt idx="269">
                  <c:v>-115.82</c:v>
                </c:pt>
                <c:pt idx="270">
                  <c:v>-115.77</c:v>
                </c:pt>
                <c:pt idx="271">
                  <c:v>-115.73</c:v>
                </c:pt>
                <c:pt idx="272">
                  <c:v>-115.69</c:v>
                </c:pt>
                <c:pt idx="273">
                  <c:v>-115.65</c:v>
                </c:pt>
                <c:pt idx="274">
                  <c:v>-115.61</c:v>
                </c:pt>
                <c:pt idx="275">
                  <c:v>-115.57</c:v>
                </c:pt>
                <c:pt idx="276">
                  <c:v>-115.52</c:v>
                </c:pt>
                <c:pt idx="277">
                  <c:v>-115.48</c:v>
                </c:pt>
                <c:pt idx="278">
                  <c:v>-115.45</c:v>
                </c:pt>
                <c:pt idx="279">
                  <c:v>-115.41</c:v>
                </c:pt>
                <c:pt idx="280">
                  <c:v>-115.38</c:v>
                </c:pt>
                <c:pt idx="281">
                  <c:v>-115.34</c:v>
                </c:pt>
                <c:pt idx="282">
                  <c:v>-115.31</c:v>
                </c:pt>
                <c:pt idx="283">
                  <c:v>-115.27</c:v>
                </c:pt>
                <c:pt idx="284">
                  <c:v>-115.23</c:v>
                </c:pt>
                <c:pt idx="285">
                  <c:v>-115.2</c:v>
                </c:pt>
                <c:pt idx="286">
                  <c:v>-115.17</c:v>
                </c:pt>
                <c:pt idx="287">
                  <c:v>-115.15</c:v>
                </c:pt>
                <c:pt idx="288">
                  <c:v>-115.12</c:v>
                </c:pt>
                <c:pt idx="289">
                  <c:v>-115.1</c:v>
                </c:pt>
                <c:pt idx="290">
                  <c:v>-115.08</c:v>
                </c:pt>
                <c:pt idx="291">
                  <c:v>-115.05</c:v>
                </c:pt>
                <c:pt idx="292">
                  <c:v>-115.02</c:v>
                </c:pt>
                <c:pt idx="293">
                  <c:v>-114.99</c:v>
                </c:pt>
                <c:pt idx="294">
                  <c:v>-114.96</c:v>
                </c:pt>
                <c:pt idx="295">
                  <c:v>-114.94</c:v>
                </c:pt>
                <c:pt idx="296">
                  <c:v>-114.91</c:v>
                </c:pt>
                <c:pt idx="297">
                  <c:v>-114.87</c:v>
                </c:pt>
                <c:pt idx="298">
                  <c:v>-114.85</c:v>
                </c:pt>
                <c:pt idx="299">
                  <c:v>-114.83</c:v>
                </c:pt>
                <c:pt idx="300">
                  <c:v>-114.8</c:v>
                </c:pt>
                <c:pt idx="301">
                  <c:v>-114.78</c:v>
                </c:pt>
                <c:pt idx="302">
                  <c:v>-114.76</c:v>
                </c:pt>
                <c:pt idx="303">
                  <c:v>-114.74</c:v>
                </c:pt>
                <c:pt idx="304">
                  <c:v>-114.73</c:v>
                </c:pt>
                <c:pt idx="305">
                  <c:v>-114.72</c:v>
                </c:pt>
                <c:pt idx="306">
                  <c:v>-114.7</c:v>
                </c:pt>
                <c:pt idx="307">
                  <c:v>-114.68</c:v>
                </c:pt>
                <c:pt idx="308">
                  <c:v>-114.66</c:v>
                </c:pt>
                <c:pt idx="309">
                  <c:v>-114.64</c:v>
                </c:pt>
                <c:pt idx="310">
                  <c:v>-114.63</c:v>
                </c:pt>
                <c:pt idx="311">
                  <c:v>-114.61</c:v>
                </c:pt>
                <c:pt idx="312">
                  <c:v>-114.59</c:v>
                </c:pt>
                <c:pt idx="313">
                  <c:v>-114.57</c:v>
                </c:pt>
                <c:pt idx="314">
                  <c:v>-114.56</c:v>
                </c:pt>
                <c:pt idx="315">
                  <c:v>-114.54</c:v>
                </c:pt>
                <c:pt idx="316">
                  <c:v>-114.53</c:v>
                </c:pt>
                <c:pt idx="317">
                  <c:v>-114.51</c:v>
                </c:pt>
                <c:pt idx="318">
                  <c:v>-114.5</c:v>
                </c:pt>
                <c:pt idx="319">
                  <c:v>-114.49</c:v>
                </c:pt>
                <c:pt idx="320">
                  <c:v>-114.48</c:v>
                </c:pt>
                <c:pt idx="321">
                  <c:v>-114.47</c:v>
                </c:pt>
                <c:pt idx="322">
                  <c:v>-114.46</c:v>
                </c:pt>
                <c:pt idx="323">
                  <c:v>-114.45</c:v>
                </c:pt>
                <c:pt idx="324">
                  <c:v>-114.43</c:v>
                </c:pt>
                <c:pt idx="325">
                  <c:v>-114.42</c:v>
                </c:pt>
                <c:pt idx="326">
                  <c:v>-114.41</c:v>
                </c:pt>
                <c:pt idx="327">
                  <c:v>-114.39</c:v>
                </c:pt>
                <c:pt idx="328">
                  <c:v>-114.38</c:v>
                </c:pt>
                <c:pt idx="329">
                  <c:v>-114.36</c:v>
                </c:pt>
                <c:pt idx="330">
                  <c:v>-114.34</c:v>
                </c:pt>
                <c:pt idx="331">
                  <c:v>-114.33</c:v>
                </c:pt>
                <c:pt idx="332">
                  <c:v>-114.32</c:v>
                </c:pt>
                <c:pt idx="333">
                  <c:v>-114.3</c:v>
                </c:pt>
                <c:pt idx="334">
                  <c:v>-114.29</c:v>
                </c:pt>
                <c:pt idx="335">
                  <c:v>-114.29</c:v>
                </c:pt>
                <c:pt idx="336">
                  <c:v>-114.27</c:v>
                </c:pt>
                <c:pt idx="337">
                  <c:v>-114.26</c:v>
                </c:pt>
                <c:pt idx="338">
                  <c:v>-114.25</c:v>
                </c:pt>
                <c:pt idx="339">
                  <c:v>-114.24</c:v>
                </c:pt>
                <c:pt idx="340">
                  <c:v>-114.23</c:v>
                </c:pt>
                <c:pt idx="341">
                  <c:v>-114.22</c:v>
                </c:pt>
                <c:pt idx="342">
                  <c:v>-114.21</c:v>
                </c:pt>
                <c:pt idx="343">
                  <c:v>-114.21</c:v>
                </c:pt>
                <c:pt idx="344">
                  <c:v>-114.2</c:v>
                </c:pt>
                <c:pt idx="345">
                  <c:v>-114.19</c:v>
                </c:pt>
                <c:pt idx="346">
                  <c:v>-114.18</c:v>
                </c:pt>
                <c:pt idx="347">
                  <c:v>-114.17</c:v>
                </c:pt>
                <c:pt idx="348">
                  <c:v>-114.17</c:v>
                </c:pt>
                <c:pt idx="349">
                  <c:v>-114.16</c:v>
                </c:pt>
                <c:pt idx="350">
                  <c:v>-114.16</c:v>
                </c:pt>
                <c:pt idx="351">
                  <c:v>-114.16</c:v>
                </c:pt>
                <c:pt idx="352">
                  <c:v>-114.16</c:v>
                </c:pt>
                <c:pt idx="353">
                  <c:v>-114.15</c:v>
                </c:pt>
                <c:pt idx="354">
                  <c:v>-114.15</c:v>
                </c:pt>
                <c:pt idx="355">
                  <c:v>-114.14</c:v>
                </c:pt>
                <c:pt idx="356">
                  <c:v>-114.14</c:v>
                </c:pt>
                <c:pt idx="357">
                  <c:v>-114.14</c:v>
                </c:pt>
                <c:pt idx="358">
                  <c:v>-114.13</c:v>
                </c:pt>
                <c:pt idx="359">
                  <c:v>-114.13</c:v>
                </c:pt>
                <c:pt idx="360">
                  <c:v>-114.13</c:v>
                </c:pt>
                <c:pt idx="361">
                  <c:v>-114.13</c:v>
                </c:pt>
                <c:pt idx="362">
                  <c:v>-114.13</c:v>
                </c:pt>
                <c:pt idx="363">
                  <c:v>-114.13</c:v>
                </c:pt>
                <c:pt idx="364">
                  <c:v>-114.12</c:v>
                </c:pt>
                <c:pt idx="365">
                  <c:v>-114.12</c:v>
                </c:pt>
                <c:pt idx="366">
                  <c:v>-114.12</c:v>
                </c:pt>
                <c:pt idx="367">
                  <c:v>-114.12</c:v>
                </c:pt>
                <c:pt idx="368">
                  <c:v>-114.12</c:v>
                </c:pt>
                <c:pt idx="369">
                  <c:v>-114.12</c:v>
                </c:pt>
                <c:pt idx="370">
                  <c:v>-114.12</c:v>
                </c:pt>
                <c:pt idx="371">
                  <c:v>-114.12</c:v>
                </c:pt>
                <c:pt idx="372">
                  <c:v>-114.12</c:v>
                </c:pt>
                <c:pt idx="373">
                  <c:v>-114.11</c:v>
                </c:pt>
                <c:pt idx="374">
                  <c:v>-114.12</c:v>
                </c:pt>
                <c:pt idx="375">
                  <c:v>-114.12</c:v>
                </c:pt>
                <c:pt idx="376">
                  <c:v>-114.11</c:v>
                </c:pt>
                <c:pt idx="377">
                  <c:v>-114.11</c:v>
                </c:pt>
                <c:pt idx="378">
                  <c:v>-114.11</c:v>
                </c:pt>
                <c:pt idx="379">
                  <c:v>-114.11</c:v>
                </c:pt>
                <c:pt idx="380">
                  <c:v>-114.11</c:v>
                </c:pt>
                <c:pt idx="381">
                  <c:v>-114.12</c:v>
                </c:pt>
                <c:pt idx="382">
                  <c:v>-114.12</c:v>
                </c:pt>
                <c:pt idx="383">
                  <c:v>-114.13</c:v>
                </c:pt>
                <c:pt idx="384">
                  <c:v>-114.13</c:v>
                </c:pt>
                <c:pt idx="385">
                  <c:v>-114.13</c:v>
                </c:pt>
                <c:pt idx="386">
                  <c:v>-114.14</c:v>
                </c:pt>
                <c:pt idx="387">
                  <c:v>-114.14</c:v>
                </c:pt>
                <c:pt idx="388">
                  <c:v>-114.13</c:v>
                </c:pt>
                <c:pt idx="389">
                  <c:v>-114.13</c:v>
                </c:pt>
                <c:pt idx="390">
                  <c:v>-114.13</c:v>
                </c:pt>
                <c:pt idx="391">
                  <c:v>-114.13</c:v>
                </c:pt>
                <c:pt idx="392">
                  <c:v>-114.13</c:v>
                </c:pt>
                <c:pt idx="393">
                  <c:v>-114.13</c:v>
                </c:pt>
                <c:pt idx="394">
                  <c:v>-114.14</c:v>
                </c:pt>
                <c:pt idx="395">
                  <c:v>-114.14</c:v>
                </c:pt>
                <c:pt idx="396">
                  <c:v>-114.15</c:v>
                </c:pt>
                <c:pt idx="397">
                  <c:v>-114.16</c:v>
                </c:pt>
                <c:pt idx="398">
                  <c:v>-114.17</c:v>
                </c:pt>
                <c:pt idx="399">
                  <c:v>-114.18</c:v>
                </c:pt>
                <c:pt idx="400">
                  <c:v>-114.19</c:v>
                </c:pt>
                <c:pt idx="401">
                  <c:v>-114.19</c:v>
                </c:pt>
                <c:pt idx="402">
                  <c:v>-114.21</c:v>
                </c:pt>
                <c:pt idx="403">
                  <c:v>-114.2</c:v>
                </c:pt>
                <c:pt idx="404">
                  <c:v>-114.21</c:v>
                </c:pt>
                <c:pt idx="405">
                  <c:v>-114.21</c:v>
                </c:pt>
                <c:pt idx="406">
                  <c:v>-114.2</c:v>
                </c:pt>
                <c:pt idx="407">
                  <c:v>-114.2</c:v>
                </c:pt>
                <c:pt idx="408">
                  <c:v>-114.2</c:v>
                </c:pt>
                <c:pt idx="409">
                  <c:v>-114.2</c:v>
                </c:pt>
                <c:pt idx="410">
                  <c:v>-114.2</c:v>
                </c:pt>
                <c:pt idx="411">
                  <c:v>-114.21</c:v>
                </c:pt>
                <c:pt idx="412">
                  <c:v>-114.21</c:v>
                </c:pt>
                <c:pt idx="413">
                  <c:v>-114.21</c:v>
                </c:pt>
                <c:pt idx="414">
                  <c:v>-114.21</c:v>
                </c:pt>
                <c:pt idx="415">
                  <c:v>-114.22</c:v>
                </c:pt>
                <c:pt idx="416">
                  <c:v>-114.22</c:v>
                </c:pt>
                <c:pt idx="417">
                  <c:v>-114.23</c:v>
                </c:pt>
                <c:pt idx="418">
                  <c:v>-114.23</c:v>
                </c:pt>
                <c:pt idx="419">
                  <c:v>-114.23</c:v>
                </c:pt>
                <c:pt idx="420">
                  <c:v>-114.23</c:v>
                </c:pt>
                <c:pt idx="421">
                  <c:v>-114.24</c:v>
                </c:pt>
                <c:pt idx="422">
                  <c:v>-114.24</c:v>
                </c:pt>
                <c:pt idx="423">
                  <c:v>-114.25</c:v>
                </c:pt>
                <c:pt idx="424">
                  <c:v>-114.25</c:v>
                </c:pt>
                <c:pt idx="425">
                  <c:v>-114.26</c:v>
                </c:pt>
                <c:pt idx="426">
                  <c:v>-114.26</c:v>
                </c:pt>
                <c:pt idx="427">
                  <c:v>-114.26</c:v>
                </c:pt>
                <c:pt idx="428">
                  <c:v>-114.27</c:v>
                </c:pt>
                <c:pt idx="429">
                  <c:v>-114.28</c:v>
                </c:pt>
                <c:pt idx="430">
                  <c:v>-114.28</c:v>
                </c:pt>
                <c:pt idx="431">
                  <c:v>-114.29</c:v>
                </c:pt>
                <c:pt idx="432">
                  <c:v>-114.29</c:v>
                </c:pt>
                <c:pt idx="433">
                  <c:v>-114.29</c:v>
                </c:pt>
                <c:pt idx="434">
                  <c:v>-114.29</c:v>
                </c:pt>
                <c:pt idx="435">
                  <c:v>-114.3</c:v>
                </c:pt>
                <c:pt idx="436">
                  <c:v>-114.29</c:v>
                </c:pt>
                <c:pt idx="437">
                  <c:v>-114.3</c:v>
                </c:pt>
                <c:pt idx="438">
                  <c:v>-114.3</c:v>
                </c:pt>
                <c:pt idx="439">
                  <c:v>-114.31</c:v>
                </c:pt>
                <c:pt idx="440">
                  <c:v>-114.31</c:v>
                </c:pt>
                <c:pt idx="441">
                  <c:v>-114.31</c:v>
                </c:pt>
                <c:pt idx="442">
                  <c:v>-114.32</c:v>
                </c:pt>
                <c:pt idx="443">
                  <c:v>-114.31</c:v>
                </c:pt>
                <c:pt idx="444">
                  <c:v>-114.32</c:v>
                </c:pt>
                <c:pt idx="445">
                  <c:v>-114.32</c:v>
                </c:pt>
                <c:pt idx="446">
                  <c:v>-114.32</c:v>
                </c:pt>
                <c:pt idx="447">
                  <c:v>-114.33</c:v>
                </c:pt>
                <c:pt idx="448">
                  <c:v>-114.33</c:v>
                </c:pt>
                <c:pt idx="449">
                  <c:v>-114.34</c:v>
                </c:pt>
                <c:pt idx="450">
                  <c:v>-114.35</c:v>
                </c:pt>
                <c:pt idx="451">
                  <c:v>-114.35</c:v>
                </c:pt>
                <c:pt idx="452">
                  <c:v>-114.35</c:v>
                </c:pt>
                <c:pt idx="453">
                  <c:v>-114.35</c:v>
                </c:pt>
                <c:pt idx="454">
                  <c:v>-114.35</c:v>
                </c:pt>
                <c:pt idx="455">
                  <c:v>-114.36</c:v>
                </c:pt>
                <c:pt idx="456">
                  <c:v>-114.36</c:v>
                </c:pt>
                <c:pt idx="457">
                  <c:v>-114.36</c:v>
                </c:pt>
                <c:pt idx="458">
                  <c:v>-114.36</c:v>
                </c:pt>
                <c:pt idx="459">
                  <c:v>-114.36</c:v>
                </c:pt>
                <c:pt idx="460">
                  <c:v>-114.37</c:v>
                </c:pt>
                <c:pt idx="461">
                  <c:v>-114.36</c:v>
                </c:pt>
                <c:pt idx="462">
                  <c:v>-114.37</c:v>
                </c:pt>
                <c:pt idx="463">
                  <c:v>-114.37</c:v>
                </c:pt>
                <c:pt idx="464">
                  <c:v>-114.37</c:v>
                </c:pt>
                <c:pt idx="465">
                  <c:v>-114.38</c:v>
                </c:pt>
                <c:pt idx="466">
                  <c:v>-114.38</c:v>
                </c:pt>
                <c:pt idx="467">
                  <c:v>-114.38</c:v>
                </c:pt>
                <c:pt idx="468">
                  <c:v>-114.38</c:v>
                </c:pt>
                <c:pt idx="469">
                  <c:v>-114.38</c:v>
                </c:pt>
                <c:pt idx="470">
                  <c:v>-114.39</c:v>
                </c:pt>
                <c:pt idx="471">
                  <c:v>-114.39</c:v>
                </c:pt>
                <c:pt idx="472">
                  <c:v>-114.4</c:v>
                </c:pt>
                <c:pt idx="473">
                  <c:v>-114.4</c:v>
                </c:pt>
                <c:pt idx="474">
                  <c:v>-114.4</c:v>
                </c:pt>
                <c:pt idx="475">
                  <c:v>-114.4</c:v>
                </c:pt>
                <c:pt idx="476">
                  <c:v>-114.41</c:v>
                </c:pt>
                <c:pt idx="477">
                  <c:v>-114.41</c:v>
                </c:pt>
                <c:pt idx="478">
                  <c:v>-114.42</c:v>
                </c:pt>
                <c:pt idx="479">
                  <c:v>-114.42</c:v>
                </c:pt>
                <c:pt idx="480">
                  <c:v>-114.43</c:v>
                </c:pt>
                <c:pt idx="481">
                  <c:v>-114.44</c:v>
                </c:pt>
                <c:pt idx="482">
                  <c:v>-114.45</c:v>
                </c:pt>
                <c:pt idx="483">
                  <c:v>-114.46</c:v>
                </c:pt>
                <c:pt idx="484">
                  <c:v>-114.47</c:v>
                </c:pt>
                <c:pt idx="485">
                  <c:v>-114.47</c:v>
                </c:pt>
                <c:pt idx="486">
                  <c:v>-114.47</c:v>
                </c:pt>
                <c:pt idx="487">
                  <c:v>-114.48</c:v>
                </c:pt>
                <c:pt idx="488">
                  <c:v>-114.48</c:v>
                </c:pt>
                <c:pt idx="489">
                  <c:v>-114.48</c:v>
                </c:pt>
                <c:pt idx="490">
                  <c:v>-114.47</c:v>
                </c:pt>
                <c:pt idx="491">
                  <c:v>-114.48</c:v>
                </c:pt>
                <c:pt idx="492">
                  <c:v>-114.48</c:v>
                </c:pt>
                <c:pt idx="493">
                  <c:v>-114.48</c:v>
                </c:pt>
                <c:pt idx="494">
                  <c:v>-114.48</c:v>
                </c:pt>
                <c:pt idx="495">
                  <c:v>-114.48</c:v>
                </c:pt>
                <c:pt idx="496">
                  <c:v>-114.47</c:v>
                </c:pt>
                <c:pt idx="497">
                  <c:v>-114.47</c:v>
                </c:pt>
                <c:pt idx="498">
                  <c:v>-114.46</c:v>
                </c:pt>
                <c:pt idx="499">
                  <c:v>-114.46</c:v>
                </c:pt>
                <c:pt idx="500">
                  <c:v>-114.45</c:v>
                </c:pt>
                <c:pt idx="501">
                  <c:v>-114.45</c:v>
                </c:pt>
                <c:pt idx="502">
                  <c:v>-114.45</c:v>
                </c:pt>
                <c:pt idx="503">
                  <c:v>-114.45</c:v>
                </c:pt>
                <c:pt idx="504">
                  <c:v>-114.46</c:v>
                </c:pt>
                <c:pt idx="505">
                  <c:v>-114.47</c:v>
                </c:pt>
                <c:pt idx="506">
                  <c:v>-114.47</c:v>
                </c:pt>
                <c:pt idx="507">
                  <c:v>-114.48</c:v>
                </c:pt>
                <c:pt idx="508">
                  <c:v>-114.48</c:v>
                </c:pt>
                <c:pt idx="509">
                  <c:v>-114.48</c:v>
                </c:pt>
                <c:pt idx="510">
                  <c:v>-114.49</c:v>
                </c:pt>
                <c:pt idx="511">
                  <c:v>-114.49</c:v>
                </c:pt>
                <c:pt idx="512">
                  <c:v>-114.49</c:v>
                </c:pt>
                <c:pt idx="513">
                  <c:v>-114.49</c:v>
                </c:pt>
                <c:pt idx="514">
                  <c:v>-114.49</c:v>
                </c:pt>
                <c:pt idx="515">
                  <c:v>-114.49</c:v>
                </c:pt>
                <c:pt idx="516">
                  <c:v>-114.49</c:v>
                </c:pt>
                <c:pt idx="517">
                  <c:v>-114.5</c:v>
                </c:pt>
                <c:pt idx="518">
                  <c:v>-114.5</c:v>
                </c:pt>
                <c:pt idx="519">
                  <c:v>-114.49</c:v>
                </c:pt>
                <c:pt idx="520">
                  <c:v>-114.49</c:v>
                </c:pt>
                <c:pt idx="521">
                  <c:v>-114.5</c:v>
                </c:pt>
                <c:pt idx="522">
                  <c:v>-114.51</c:v>
                </c:pt>
                <c:pt idx="523">
                  <c:v>-114.51</c:v>
                </c:pt>
                <c:pt idx="524">
                  <c:v>-114.52</c:v>
                </c:pt>
                <c:pt idx="525">
                  <c:v>-114.52</c:v>
                </c:pt>
                <c:pt idx="526">
                  <c:v>-114.53</c:v>
                </c:pt>
                <c:pt idx="527">
                  <c:v>-114.53</c:v>
                </c:pt>
                <c:pt idx="528">
                  <c:v>-114.54</c:v>
                </c:pt>
                <c:pt idx="529">
                  <c:v>-114.53</c:v>
                </c:pt>
                <c:pt idx="530">
                  <c:v>-114.54</c:v>
                </c:pt>
                <c:pt idx="531">
                  <c:v>-114.54</c:v>
                </c:pt>
                <c:pt idx="532">
                  <c:v>-114.54</c:v>
                </c:pt>
                <c:pt idx="533">
                  <c:v>-114.54</c:v>
                </c:pt>
                <c:pt idx="534">
                  <c:v>-114.55</c:v>
                </c:pt>
                <c:pt idx="535">
                  <c:v>-114.55</c:v>
                </c:pt>
                <c:pt idx="536">
                  <c:v>-114.55</c:v>
                </c:pt>
                <c:pt idx="537">
                  <c:v>-114.55</c:v>
                </c:pt>
                <c:pt idx="538">
                  <c:v>-114.55</c:v>
                </c:pt>
                <c:pt idx="539">
                  <c:v>-114.54</c:v>
                </c:pt>
                <c:pt idx="540">
                  <c:v>-114.54</c:v>
                </c:pt>
                <c:pt idx="541">
                  <c:v>-114.55</c:v>
                </c:pt>
                <c:pt idx="542">
                  <c:v>-114.55</c:v>
                </c:pt>
                <c:pt idx="543">
                  <c:v>-114.55</c:v>
                </c:pt>
                <c:pt idx="544">
                  <c:v>-114.54</c:v>
                </c:pt>
                <c:pt idx="545">
                  <c:v>-114.54</c:v>
                </c:pt>
                <c:pt idx="546">
                  <c:v>-114.52</c:v>
                </c:pt>
                <c:pt idx="547">
                  <c:v>-114.52</c:v>
                </c:pt>
                <c:pt idx="548">
                  <c:v>-114.51</c:v>
                </c:pt>
                <c:pt idx="549">
                  <c:v>-114.51</c:v>
                </c:pt>
                <c:pt idx="550">
                  <c:v>-114.5</c:v>
                </c:pt>
                <c:pt idx="551">
                  <c:v>-114.5</c:v>
                </c:pt>
                <c:pt idx="552">
                  <c:v>-114.5</c:v>
                </c:pt>
                <c:pt idx="553">
                  <c:v>-114.51</c:v>
                </c:pt>
                <c:pt idx="554">
                  <c:v>-114.51</c:v>
                </c:pt>
                <c:pt idx="555">
                  <c:v>-114.52</c:v>
                </c:pt>
                <c:pt idx="556">
                  <c:v>-114.52</c:v>
                </c:pt>
                <c:pt idx="557">
                  <c:v>-114.52</c:v>
                </c:pt>
                <c:pt idx="558">
                  <c:v>-114.53</c:v>
                </c:pt>
                <c:pt idx="559">
                  <c:v>-114.53</c:v>
                </c:pt>
                <c:pt idx="560">
                  <c:v>-114.54</c:v>
                </c:pt>
                <c:pt idx="561">
                  <c:v>-114.54</c:v>
                </c:pt>
                <c:pt idx="562">
                  <c:v>-114.54</c:v>
                </c:pt>
                <c:pt idx="563">
                  <c:v>-114.54</c:v>
                </c:pt>
                <c:pt idx="564">
                  <c:v>-114.54</c:v>
                </c:pt>
                <c:pt idx="565">
                  <c:v>-114.54</c:v>
                </c:pt>
                <c:pt idx="566">
                  <c:v>-114.54</c:v>
                </c:pt>
                <c:pt idx="567">
                  <c:v>-114.54</c:v>
                </c:pt>
                <c:pt idx="568">
                  <c:v>-114.53</c:v>
                </c:pt>
                <c:pt idx="569">
                  <c:v>-114.53</c:v>
                </c:pt>
                <c:pt idx="570">
                  <c:v>-114.53</c:v>
                </c:pt>
                <c:pt idx="571">
                  <c:v>-114.52</c:v>
                </c:pt>
                <c:pt idx="572">
                  <c:v>-114.53</c:v>
                </c:pt>
                <c:pt idx="573">
                  <c:v>-114.52</c:v>
                </c:pt>
                <c:pt idx="574">
                  <c:v>-114.51</c:v>
                </c:pt>
                <c:pt idx="575">
                  <c:v>-114.5</c:v>
                </c:pt>
                <c:pt idx="576">
                  <c:v>-114.5</c:v>
                </c:pt>
                <c:pt idx="577">
                  <c:v>-114.49</c:v>
                </c:pt>
                <c:pt idx="578">
                  <c:v>-114.49</c:v>
                </c:pt>
                <c:pt idx="579">
                  <c:v>-114.48</c:v>
                </c:pt>
                <c:pt idx="580">
                  <c:v>-114.47</c:v>
                </c:pt>
                <c:pt idx="581">
                  <c:v>-114.47</c:v>
                </c:pt>
                <c:pt idx="582">
                  <c:v>-114.46</c:v>
                </c:pt>
                <c:pt idx="583">
                  <c:v>-114.45</c:v>
                </c:pt>
                <c:pt idx="584">
                  <c:v>-114.45</c:v>
                </c:pt>
                <c:pt idx="585">
                  <c:v>-114.44</c:v>
                </c:pt>
                <c:pt idx="586">
                  <c:v>-114.44</c:v>
                </c:pt>
                <c:pt idx="587">
                  <c:v>-114.43</c:v>
                </c:pt>
                <c:pt idx="588">
                  <c:v>-114.43</c:v>
                </c:pt>
                <c:pt idx="589">
                  <c:v>-114.43</c:v>
                </c:pt>
                <c:pt idx="590">
                  <c:v>-114.42</c:v>
                </c:pt>
                <c:pt idx="591">
                  <c:v>-114.42</c:v>
                </c:pt>
                <c:pt idx="592">
                  <c:v>-114.42</c:v>
                </c:pt>
                <c:pt idx="593">
                  <c:v>-114.42</c:v>
                </c:pt>
                <c:pt idx="594">
                  <c:v>-114.42</c:v>
                </c:pt>
                <c:pt idx="595">
                  <c:v>-114.42</c:v>
                </c:pt>
                <c:pt idx="596">
                  <c:v>-114.42</c:v>
                </c:pt>
                <c:pt idx="597">
                  <c:v>-114.41</c:v>
                </c:pt>
                <c:pt idx="598">
                  <c:v>-114.42</c:v>
                </c:pt>
                <c:pt idx="599">
                  <c:v>-114.42</c:v>
                </c:pt>
                <c:pt idx="600">
                  <c:v>-114.41</c:v>
                </c:pt>
                <c:pt idx="601">
                  <c:v>-114.41</c:v>
                </c:pt>
                <c:pt idx="602">
                  <c:v>-114.4</c:v>
                </c:pt>
                <c:pt idx="603">
                  <c:v>-114.39</c:v>
                </c:pt>
                <c:pt idx="604">
                  <c:v>-114.39</c:v>
                </c:pt>
                <c:pt idx="605">
                  <c:v>-114.39</c:v>
                </c:pt>
                <c:pt idx="606">
                  <c:v>-114.38</c:v>
                </c:pt>
                <c:pt idx="607">
                  <c:v>-114.38</c:v>
                </c:pt>
                <c:pt idx="608">
                  <c:v>-114.38</c:v>
                </c:pt>
                <c:pt idx="609">
                  <c:v>-114.38</c:v>
                </c:pt>
                <c:pt idx="610">
                  <c:v>-114.38</c:v>
                </c:pt>
                <c:pt idx="611">
                  <c:v>-114.37</c:v>
                </c:pt>
                <c:pt idx="612">
                  <c:v>-114.37</c:v>
                </c:pt>
                <c:pt idx="613">
                  <c:v>-114.37</c:v>
                </c:pt>
                <c:pt idx="614">
                  <c:v>-114.37</c:v>
                </c:pt>
                <c:pt idx="615">
                  <c:v>-114.37</c:v>
                </c:pt>
                <c:pt idx="616">
                  <c:v>-114.36</c:v>
                </c:pt>
                <c:pt idx="617">
                  <c:v>-114.36</c:v>
                </c:pt>
                <c:pt idx="618">
                  <c:v>-114.36</c:v>
                </c:pt>
                <c:pt idx="619">
                  <c:v>-114.36</c:v>
                </c:pt>
                <c:pt idx="620">
                  <c:v>-114.35</c:v>
                </c:pt>
                <c:pt idx="621">
                  <c:v>-114.35</c:v>
                </c:pt>
                <c:pt idx="622">
                  <c:v>-114.35</c:v>
                </c:pt>
                <c:pt idx="623">
                  <c:v>-114.34</c:v>
                </c:pt>
                <c:pt idx="624">
                  <c:v>-114.34</c:v>
                </c:pt>
                <c:pt idx="625">
                  <c:v>-114.33</c:v>
                </c:pt>
                <c:pt idx="626">
                  <c:v>-114.32</c:v>
                </c:pt>
                <c:pt idx="627">
                  <c:v>-114.31</c:v>
                </c:pt>
                <c:pt idx="628">
                  <c:v>-114.31</c:v>
                </c:pt>
                <c:pt idx="629">
                  <c:v>-114.3</c:v>
                </c:pt>
                <c:pt idx="630">
                  <c:v>-114.31</c:v>
                </c:pt>
                <c:pt idx="631">
                  <c:v>-114.3</c:v>
                </c:pt>
                <c:pt idx="632">
                  <c:v>-114.31</c:v>
                </c:pt>
                <c:pt idx="633">
                  <c:v>-114.31</c:v>
                </c:pt>
                <c:pt idx="634">
                  <c:v>-114.31</c:v>
                </c:pt>
                <c:pt idx="635">
                  <c:v>-114.32</c:v>
                </c:pt>
                <c:pt idx="636">
                  <c:v>-114.32</c:v>
                </c:pt>
                <c:pt idx="637">
                  <c:v>-114.33</c:v>
                </c:pt>
                <c:pt idx="638">
                  <c:v>-114.34</c:v>
                </c:pt>
                <c:pt idx="639">
                  <c:v>-114.34</c:v>
                </c:pt>
                <c:pt idx="640">
                  <c:v>-114.34</c:v>
                </c:pt>
                <c:pt idx="641">
                  <c:v>-114.34</c:v>
                </c:pt>
                <c:pt idx="642">
                  <c:v>-114.34</c:v>
                </c:pt>
                <c:pt idx="643">
                  <c:v>-114.34</c:v>
                </c:pt>
                <c:pt idx="644">
                  <c:v>-114.33</c:v>
                </c:pt>
                <c:pt idx="645">
                  <c:v>-114.33</c:v>
                </c:pt>
                <c:pt idx="646">
                  <c:v>-114.33</c:v>
                </c:pt>
                <c:pt idx="647">
                  <c:v>-114.33</c:v>
                </c:pt>
                <c:pt idx="648">
                  <c:v>-114.33</c:v>
                </c:pt>
                <c:pt idx="649">
                  <c:v>-114.33</c:v>
                </c:pt>
                <c:pt idx="650">
                  <c:v>-114.33</c:v>
                </c:pt>
                <c:pt idx="651">
                  <c:v>-114.34</c:v>
                </c:pt>
                <c:pt idx="652">
                  <c:v>-114.34</c:v>
                </c:pt>
                <c:pt idx="653">
                  <c:v>-114.34</c:v>
                </c:pt>
                <c:pt idx="654">
                  <c:v>-114.34</c:v>
                </c:pt>
                <c:pt idx="655">
                  <c:v>-114.34</c:v>
                </c:pt>
                <c:pt idx="656">
                  <c:v>-114.34</c:v>
                </c:pt>
                <c:pt idx="657">
                  <c:v>-114.33</c:v>
                </c:pt>
                <c:pt idx="658">
                  <c:v>-114.34</c:v>
                </c:pt>
                <c:pt idx="659">
                  <c:v>-114.33</c:v>
                </c:pt>
                <c:pt idx="660">
                  <c:v>-114.33</c:v>
                </c:pt>
                <c:pt idx="661">
                  <c:v>-114.33</c:v>
                </c:pt>
                <c:pt idx="662">
                  <c:v>-114.33</c:v>
                </c:pt>
                <c:pt idx="663">
                  <c:v>-114.33</c:v>
                </c:pt>
                <c:pt idx="664">
                  <c:v>-114.33</c:v>
                </c:pt>
                <c:pt idx="665">
                  <c:v>-114.33</c:v>
                </c:pt>
                <c:pt idx="666">
                  <c:v>-114.34</c:v>
                </c:pt>
                <c:pt idx="667">
                  <c:v>-114.34</c:v>
                </c:pt>
                <c:pt idx="668">
                  <c:v>-114.34</c:v>
                </c:pt>
                <c:pt idx="669">
                  <c:v>-114.34</c:v>
                </c:pt>
                <c:pt idx="670">
                  <c:v>-114.34</c:v>
                </c:pt>
                <c:pt idx="671">
                  <c:v>-114.34</c:v>
                </c:pt>
                <c:pt idx="672">
                  <c:v>-114.35</c:v>
                </c:pt>
                <c:pt idx="673">
                  <c:v>-114.35</c:v>
                </c:pt>
                <c:pt idx="674">
                  <c:v>-114.35</c:v>
                </c:pt>
                <c:pt idx="675">
                  <c:v>-114.35</c:v>
                </c:pt>
                <c:pt idx="676">
                  <c:v>-114.35</c:v>
                </c:pt>
                <c:pt idx="677">
                  <c:v>-114.36</c:v>
                </c:pt>
                <c:pt idx="678">
                  <c:v>-114.35</c:v>
                </c:pt>
                <c:pt idx="679">
                  <c:v>-114.35</c:v>
                </c:pt>
                <c:pt idx="680">
                  <c:v>-114.36</c:v>
                </c:pt>
                <c:pt idx="681">
                  <c:v>-114.36</c:v>
                </c:pt>
                <c:pt idx="682">
                  <c:v>-114.36</c:v>
                </c:pt>
                <c:pt idx="683">
                  <c:v>-114.37</c:v>
                </c:pt>
                <c:pt idx="684">
                  <c:v>-114.37</c:v>
                </c:pt>
                <c:pt idx="685">
                  <c:v>-114.37</c:v>
                </c:pt>
                <c:pt idx="686">
                  <c:v>-114.37</c:v>
                </c:pt>
                <c:pt idx="687">
                  <c:v>-114.37</c:v>
                </c:pt>
                <c:pt idx="688">
                  <c:v>-114.37</c:v>
                </c:pt>
                <c:pt idx="689">
                  <c:v>-114.37</c:v>
                </c:pt>
                <c:pt idx="690">
                  <c:v>-114.37</c:v>
                </c:pt>
                <c:pt idx="691">
                  <c:v>-114.37</c:v>
                </c:pt>
                <c:pt idx="692">
                  <c:v>-114.37</c:v>
                </c:pt>
                <c:pt idx="693">
                  <c:v>-114.38</c:v>
                </c:pt>
                <c:pt idx="694">
                  <c:v>-114.38</c:v>
                </c:pt>
                <c:pt idx="695">
                  <c:v>-114.39</c:v>
                </c:pt>
                <c:pt idx="696">
                  <c:v>-114.4</c:v>
                </c:pt>
                <c:pt idx="697">
                  <c:v>-114.4</c:v>
                </c:pt>
                <c:pt idx="698">
                  <c:v>-114.41</c:v>
                </c:pt>
                <c:pt idx="699">
                  <c:v>-114.42</c:v>
                </c:pt>
                <c:pt idx="700">
                  <c:v>-114.44</c:v>
                </c:pt>
                <c:pt idx="701">
                  <c:v>-114.45</c:v>
                </c:pt>
                <c:pt idx="702">
                  <c:v>-114.46</c:v>
                </c:pt>
                <c:pt idx="703">
                  <c:v>-114.47</c:v>
                </c:pt>
                <c:pt idx="704">
                  <c:v>-114.49</c:v>
                </c:pt>
                <c:pt idx="705">
                  <c:v>-114.51</c:v>
                </c:pt>
                <c:pt idx="706">
                  <c:v>-114.54</c:v>
                </c:pt>
                <c:pt idx="707">
                  <c:v>-114.55</c:v>
                </c:pt>
                <c:pt idx="708">
                  <c:v>-114.56</c:v>
                </c:pt>
                <c:pt idx="709">
                  <c:v>-114.57</c:v>
                </c:pt>
                <c:pt idx="710">
                  <c:v>-114.58</c:v>
                </c:pt>
                <c:pt idx="711">
                  <c:v>-114.57</c:v>
                </c:pt>
                <c:pt idx="712">
                  <c:v>-114.56</c:v>
                </c:pt>
                <c:pt idx="713">
                  <c:v>-114.55</c:v>
                </c:pt>
                <c:pt idx="714">
                  <c:v>-114.55</c:v>
                </c:pt>
                <c:pt idx="715">
                  <c:v>-114.54</c:v>
                </c:pt>
                <c:pt idx="716">
                  <c:v>-114.53</c:v>
                </c:pt>
                <c:pt idx="717">
                  <c:v>-114.53</c:v>
                </c:pt>
                <c:pt idx="718">
                  <c:v>-114.53</c:v>
                </c:pt>
                <c:pt idx="719">
                  <c:v>-114.53</c:v>
                </c:pt>
                <c:pt idx="720">
                  <c:v>-114.52</c:v>
                </c:pt>
                <c:pt idx="721">
                  <c:v>-114.51</c:v>
                </c:pt>
                <c:pt idx="722">
                  <c:v>-114.51</c:v>
                </c:pt>
                <c:pt idx="723">
                  <c:v>-114.51</c:v>
                </c:pt>
                <c:pt idx="724">
                  <c:v>-114.5</c:v>
                </c:pt>
                <c:pt idx="725">
                  <c:v>-114.49</c:v>
                </c:pt>
                <c:pt idx="726">
                  <c:v>-114.49</c:v>
                </c:pt>
                <c:pt idx="727">
                  <c:v>-114.48</c:v>
                </c:pt>
                <c:pt idx="728">
                  <c:v>-114.48</c:v>
                </c:pt>
                <c:pt idx="729">
                  <c:v>-114.46</c:v>
                </c:pt>
                <c:pt idx="730">
                  <c:v>-114.45</c:v>
                </c:pt>
                <c:pt idx="731">
                  <c:v>-114.44</c:v>
                </c:pt>
                <c:pt idx="732">
                  <c:v>-114.44</c:v>
                </c:pt>
                <c:pt idx="733">
                  <c:v>-114.43</c:v>
                </c:pt>
                <c:pt idx="734">
                  <c:v>-114.42</c:v>
                </c:pt>
                <c:pt idx="735">
                  <c:v>-114.41</c:v>
                </c:pt>
                <c:pt idx="736">
                  <c:v>-114.41</c:v>
                </c:pt>
                <c:pt idx="737">
                  <c:v>-114.4</c:v>
                </c:pt>
                <c:pt idx="738">
                  <c:v>-114.39</c:v>
                </c:pt>
                <c:pt idx="739">
                  <c:v>-114.39</c:v>
                </c:pt>
                <c:pt idx="740">
                  <c:v>-114.38</c:v>
                </c:pt>
                <c:pt idx="741">
                  <c:v>-114.38</c:v>
                </c:pt>
                <c:pt idx="742">
                  <c:v>-114.37</c:v>
                </c:pt>
                <c:pt idx="743">
                  <c:v>-114.37</c:v>
                </c:pt>
                <c:pt idx="744">
                  <c:v>-114.37</c:v>
                </c:pt>
                <c:pt idx="745">
                  <c:v>-114.36</c:v>
                </c:pt>
                <c:pt idx="746">
                  <c:v>-114.36</c:v>
                </c:pt>
                <c:pt idx="747">
                  <c:v>-114.35</c:v>
                </c:pt>
                <c:pt idx="748">
                  <c:v>-114.35</c:v>
                </c:pt>
                <c:pt idx="749">
                  <c:v>-114.34</c:v>
                </c:pt>
                <c:pt idx="750">
                  <c:v>-114.34</c:v>
                </c:pt>
                <c:pt idx="751">
                  <c:v>-114.33</c:v>
                </c:pt>
                <c:pt idx="752">
                  <c:v>-114.33</c:v>
                </c:pt>
                <c:pt idx="753">
                  <c:v>-114.32</c:v>
                </c:pt>
                <c:pt idx="754">
                  <c:v>-114.32</c:v>
                </c:pt>
                <c:pt idx="755">
                  <c:v>-114.32</c:v>
                </c:pt>
                <c:pt idx="756">
                  <c:v>-114.32</c:v>
                </c:pt>
                <c:pt idx="757">
                  <c:v>-114.32</c:v>
                </c:pt>
                <c:pt idx="758">
                  <c:v>-114.33</c:v>
                </c:pt>
                <c:pt idx="759">
                  <c:v>-114.32</c:v>
                </c:pt>
                <c:pt idx="760">
                  <c:v>-114.33</c:v>
                </c:pt>
                <c:pt idx="761">
                  <c:v>-114.33</c:v>
                </c:pt>
                <c:pt idx="762">
                  <c:v>-114.34</c:v>
                </c:pt>
                <c:pt idx="763">
                  <c:v>-114.34</c:v>
                </c:pt>
                <c:pt idx="764">
                  <c:v>-114.34</c:v>
                </c:pt>
                <c:pt idx="765">
                  <c:v>-114.34</c:v>
                </c:pt>
                <c:pt idx="766">
                  <c:v>-114.35</c:v>
                </c:pt>
                <c:pt idx="767">
                  <c:v>-114.35</c:v>
                </c:pt>
                <c:pt idx="768">
                  <c:v>-114.36</c:v>
                </c:pt>
                <c:pt idx="769">
                  <c:v>-114.36</c:v>
                </c:pt>
                <c:pt idx="770">
                  <c:v>-114.35</c:v>
                </c:pt>
                <c:pt idx="771">
                  <c:v>-114.36</c:v>
                </c:pt>
                <c:pt idx="772">
                  <c:v>-114.36</c:v>
                </c:pt>
                <c:pt idx="773">
                  <c:v>-114.36</c:v>
                </c:pt>
                <c:pt idx="774">
                  <c:v>-114.36</c:v>
                </c:pt>
                <c:pt idx="775">
                  <c:v>-114.36</c:v>
                </c:pt>
                <c:pt idx="776">
                  <c:v>-114.36</c:v>
                </c:pt>
                <c:pt idx="777">
                  <c:v>-114.35</c:v>
                </c:pt>
                <c:pt idx="778">
                  <c:v>-114.35</c:v>
                </c:pt>
                <c:pt idx="779">
                  <c:v>-114.35</c:v>
                </c:pt>
                <c:pt idx="780">
                  <c:v>-114.35</c:v>
                </c:pt>
                <c:pt idx="781">
                  <c:v>-114.36</c:v>
                </c:pt>
                <c:pt idx="782">
                  <c:v>-114.36</c:v>
                </c:pt>
                <c:pt idx="783">
                  <c:v>-114.35</c:v>
                </c:pt>
                <c:pt idx="784">
                  <c:v>-114.35</c:v>
                </c:pt>
                <c:pt idx="785">
                  <c:v>-114.35</c:v>
                </c:pt>
                <c:pt idx="786">
                  <c:v>-114.36</c:v>
                </c:pt>
                <c:pt idx="787">
                  <c:v>-114.35</c:v>
                </c:pt>
                <c:pt idx="788">
                  <c:v>-114.35</c:v>
                </c:pt>
                <c:pt idx="789">
                  <c:v>-114.35</c:v>
                </c:pt>
                <c:pt idx="790">
                  <c:v>-114.35</c:v>
                </c:pt>
                <c:pt idx="791">
                  <c:v>-114.35</c:v>
                </c:pt>
                <c:pt idx="792">
                  <c:v>-114.35</c:v>
                </c:pt>
                <c:pt idx="793">
                  <c:v>-114.35</c:v>
                </c:pt>
                <c:pt idx="794">
                  <c:v>-114.35</c:v>
                </c:pt>
                <c:pt idx="795">
                  <c:v>-114.35</c:v>
                </c:pt>
                <c:pt idx="796">
                  <c:v>-114.34</c:v>
                </c:pt>
                <c:pt idx="797">
                  <c:v>-114.34</c:v>
                </c:pt>
                <c:pt idx="798">
                  <c:v>-114.34</c:v>
                </c:pt>
                <c:pt idx="799">
                  <c:v>-114.34</c:v>
                </c:pt>
                <c:pt idx="800">
                  <c:v>-114.35</c:v>
                </c:pt>
                <c:pt idx="801">
                  <c:v>-114.35</c:v>
                </c:pt>
                <c:pt idx="802">
                  <c:v>-114.35</c:v>
                </c:pt>
                <c:pt idx="803">
                  <c:v>-114.36</c:v>
                </c:pt>
                <c:pt idx="804">
                  <c:v>-114.36</c:v>
                </c:pt>
                <c:pt idx="805">
                  <c:v>-114.36</c:v>
                </c:pt>
                <c:pt idx="806">
                  <c:v>-114.36</c:v>
                </c:pt>
                <c:pt idx="807">
                  <c:v>-114.36</c:v>
                </c:pt>
                <c:pt idx="808">
                  <c:v>-114.36</c:v>
                </c:pt>
                <c:pt idx="809">
                  <c:v>-114.37</c:v>
                </c:pt>
                <c:pt idx="810">
                  <c:v>-114.37</c:v>
                </c:pt>
                <c:pt idx="811">
                  <c:v>-114.38</c:v>
                </c:pt>
                <c:pt idx="812">
                  <c:v>-114.38</c:v>
                </c:pt>
                <c:pt idx="813">
                  <c:v>-114.38</c:v>
                </c:pt>
                <c:pt idx="814">
                  <c:v>-114.39</c:v>
                </c:pt>
                <c:pt idx="815">
                  <c:v>-114.39</c:v>
                </c:pt>
                <c:pt idx="816">
                  <c:v>-114.4</c:v>
                </c:pt>
                <c:pt idx="817">
                  <c:v>-114.4</c:v>
                </c:pt>
                <c:pt idx="818">
                  <c:v>-114.4</c:v>
                </c:pt>
                <c:pt idx="819">
                  <c:v>-114.4</c:v>
                </c:pt>
                <c:pt idx="820">
                  <c:v>-114.39</c:v>
                </c:pt>
                <c:pt idx="821">
                  <c:v>-114.39</c:v>
                </c:pt>
                <c:pt idx="822">
                  <c:v>-114.39</c:v>
                </c:pt>
                <c:pt idx="823">
                  <c:v>-114.39</c:v>
                </c:pt>
                <c:pt idx="824">
                  <c:v>-114.38</c:v>
                </c:pt>
                <c:pt idx="825">
                  <c:v>-114.38</c:v>
                </c:pt>
                <c:pt idx="826">
                  <c:v>-114.38</c:v>
                </c:pt>
                <c:pt idx="827">
                  <c:v>-114.38</c:v>
                </c:pt>
                <c:pt idx="828">
                  <c:v>-114.38</c:v>
                </c:pt>
                <c:pt idx="829">
                  <c:v>-114.37</c:v>
                </c:pt>
                <c:pt idx="830">
                  <c:v>-114.37</c:v>
                </c:pt>
                <c:pt idx="831">
                  <c:v>-114.37</c:v>
                </c:pt>
                <c:pt idx="832">
                  <c:v>-114.37</c:v>
                </c:pt>
                <c:pt idx="833">
                  <c:v>-114.36</c:v>
                </c:pt>
                <c:pt idx="834">
                  <c:v>-114.37</c:v>
                </c:pt>
                <c:pt idx="835">
                  <c:v>-114.37</c:v>
                </c:pt>
                <c:pt idx="836">
                  <c:v>-114.36</c:v>
                </c:pt>
                <c:pt idx="837">
                  <c:v>-114.36</c:v>
                </c:pt>
                <c:pt idx="838">
                  <c:v>-114.36</c:v>
                </c:pt>
                <c:pt idx="839">
                  <c:v>-114.35</c:v>
                </c:pt>
                <c:pt idx="840">
                  <c:v>-114.35</c:v>
                </c:pt>
                <c:pt idx="841">
                  <c:v>-114.34</c:v>
                </c:pt>
                <c:pt idx="842">
                  <c:v>-114.34</c:v>
                </c:pt>
                <c:pt idx="843">
                  <c:v>-114.34</c:v>
                </c:pt>
                <c:pt idx="844">
                  <c:v>-114.34</c:v>
                </c:pt>
                <c:pt idx="845">
                  <c:v>-114.33</c:v>
                </c:pt>
                <c:pt idx="846">
                  <c:v>-114.33</c:v>
                </c:pt>
                <c:pt idx="847">
                  <c:v>-114.32</c:v>
                </c:pt>
                <c:pt idx="848">
                  <c:v>-114.32</c:v>
                </c:pt>
                <c:pt idx="849">
                  <c:v>-114.32</c:v>
                </c:pt>
                <c:pt idx="850">
                  <c:v>-114.31</c:v>
                </c:pt>
                <c:pt idx="851">
                  <c:v>-114.3</c:v>
                </c:pt>
                <c:pt idx="852">
                  <c:v>-114.3</c:v>
                </c:pt>
                <c:pt idx="853">
                  <c:v>-114.3</c:v>
                </c:pt>
                <c:pt idx="854">
                  <c:v>-114.29</c:v>
                </c:pt>
                <c:pt idx="855">
                  <c:v>-114.29</c:v>
                </c:pt>
                <c:pt idx="856">
                  <c:v>-114.28</c:v>
                </c:pt>
                <c:pt idx="857">
                  <c:v>-114.28</c:v>
                </c:pt>
                <c:pt idx="858">
                  <c:v>-114.28</c:v>
                </c:pt>
                <c:pt idx="859">
                  <c:v>-114.27</c:v>
                </c:pt>
                <c:pt idx="860">
                  <c:v>-114.26</c:v>
                </c:pt>
                <c:pt idx="861">
                  <c:v>-114.26</c:v>
                </c:pt>
                <c:pt idx="862">
                  <c:v>-114.25</c:v>
                </c:pt>
                <c:pt idx="863">
                  <c:v>-114.25</c:v>
                </c:pt>
                <c:pt idx="864">
                  <c:v>-114.25</c:v>
                </c:pt>
                <c:pt idx="865">
                  <c:v>-114.25</c:v>
                </c:pt>
                <c:pt idx="866">
                  <c:v>-114.24</c:v>
                </c:pt>
                <c:pt idx="867">
                  <c:v>-114.24</c:v>
                </c:pt>
                <c:pt idx="868">
                  <c:v>-114.24</c:v>
                </c:pt>
                <c:pt idx="869">
                  <c:v>-114.24</c:v>
                </c:pt>
                <c:pt idx="870">
                  <c:v>-114.23</c:v>
                </c:pt>
                <c:pt idx="871">
                  <c:v>-114.23</c:v>
                </c:pt>
                <c:pt idx="872">
                  <c:v>-114.23</c:v>
                </c:pt>
                <c:pt idx="873">
                  <c:v>-114.23</c:v>
                </c:pt>
                <c:pt idx="874">
                  <c:v>-114.22</c:v>
                </c:pt>
                <c:pt idx="875">
                  <c:v>-114.22</c:v>
                </c:pt>
                <c:pt idx="876">
                  <c:v>-114.21</c:v>
                </c:pt>
                <c:pt idx="877">
                  <c:v>-114.21</c:v>
                </c:pt>
                <c:pt idx="878">
                  <c:v>-114.2</c:v>
                </c:pt>
                <c:pt idx="879">
                  <c:v>-114.19</c:v>
                </c:pt>
                <c:pt idx="880">
                  <c:v>-114.19</c:v>
                </c:pt>
                <c:pt idx="881">
                  <c:v>-114.17</c:v>
                </c:pt>
                <c:pt idx="882">
                  <c:v>-114.17</c:v>
                </c:pt>
                <c:pt idx="883">
                  <c:v>-114.16</c:v>
                </c:pt>
                <c:pt idx="884">
                  <c:v>-114.15</c:v>
                </c:pt>
                <c:pt idx="885">
                  <c:v>-114.15</c:v>
                </c:pt>
                <c:pt idx="886">
                  <c:v>-114.14</c:v>
                </c:pt>
                <c:pt idx="887">
                  <c:v>-114.14</c:v>
                </c:pt>
                <c:pt idx="888">
                  <c:v>-114.14</c:v>
                </c:pt>
                <c:pt idx="889">
                  <c:v>-114.14</c:v>
                </c:pt>
                <c:pt idx="890">
                  <c:v>-114.14</c:v>
                </c:pt>
                <c:pt idx="891">
                  <c:v>-114.13</c:v>
                </c:pt>
                <c:pt idx="892">
                  <c:v>-114.13</c:v>
                </c:pt>
                <c:pt idx="893">
                  <c:v>-114.13</c:v>
                </c:pt>
                <c:pt idx="894">
                  <c:v>-114.12</c:v>
                </c:pt>
                <c:pt idx="895">
                  <c:v>-114.12</c:v>
                </c:pt>
                <c:pt idx="896">
                  <c:v>-114.12</c:v>
                </c:pt>
                <c:pt idx="897">
                  <c:v>-114.11</c:v>
                </c:pt>
                <c:pt idx="898">
                  <c:v>-114.11</c:v>
                </c:pt>
                <c:pt idx="899">
                  <c:v>-114.11</c:v>
                </c:pt>
                <c:pt idx="900">
                  <c:v>-114.11</c:v>
                </c:pt>
                <c:pt idx="901">
                  <c:v>-114.11</c:v>
                </c:pt>
                <c:pt idx="902">
                  <c:v>-114.12</c:v>
                </c:pt>
                <c:pt idx="903">
                  <c:v>-114.11</c:v>
                </c:pt>
                <c:pt idx="904">
                  <c:v>-114.12</c:v>
                </c:pt>
                <c:pt idx="905">
                  <c:v>-114.13</c:v>
                </c:pt>
                <c:pt idx="906">
                  <c:v>-114.12</c:v>
                </c:pt>
                <c:pt idx="907">
                  <c:v>-114.12</c:v>
                </c:pt>
                <c:pt idx="908">
                  <c:v>-114.12</c:v>
                </c:pt>
                <c:pt idx="909">
                  <c:v>-114.12</c:v>
                </c:pt>
                <c:pt idx="910">
                  <c:v>-114.12</c:v>
                </c:pt>
                <c:pt idx="911">
                  <c:v>-114.11</c:v>
                </c:pt>
                <c:pt idx="912">
                  <c:v>-114.11</c:v>
                </c:pt>
                <c:pt idx="913">
                  <c:v>-114.11</c:v>
                </c:pt>
                <c:pt idx="914">
                  <c:v>-114.11</c:v>
                </c:pt>
                <c:pt idx="915">
                  <c:v>-114.11</c:v>
                </c:pt>
                <c:pt idx="916">
                  <c:v>-114.11</c:v>
                </c:pt>
                <c:pt idx="917">
                  <c:v>-114.11</c:v>
                </c:pt>
                <c:pt idx="918">
                  <c:v>-114.11</c:v>
                </c:pt>
                <c:pt idx="919">
                  <c:v>-114.11</c:v>
                </c:pt>
                <c:pt idx="920">
                  <c:v>-114.11</c:v>
                </c:pt>
                <c:pt idx="921">
                  <c:v>-114.11</c:v>
                </c:pt>
                <c:pt idx="922">
                  <c:v>-114.11</c:v>
                </c:pt>
                <c:pt idx="923">
                  <c:v>-114.11</c:v>
                </c:pt>
                <c:pt idx="924">
                  <c:v>-114.11</c:v>
                </c:pt>
                <c:pt idx="925">
                  <c:v>-114.11</c:v>
                </c:pt>
                <c:pt idx="926">
                  <c:v>-114.11</c:v>
                </c:pt>
                <c:pt idx="927">
                  <c:v>-114.12</c:v>
                </c:pt>
                <c:pt idx="928">
                  <c:v>-114.12</c:v>
                </c:pt>
                <c:pt idx="929">
                  <c:v>-114.12</c:v>
                </c:pt>
                <c:pt idx="930">
                  <c:v>-114.12</c:v>
                </c:pt>
                <c:pt idx="931">
                  <c:v>-114.12</c:v>
                </c:pt>
                <c:pt idx="932">
                  <c:v>-114.12</c:v>
                </c:pt>
                <c:pt idx="933">
                  <c:v>-114.12</c:v>
                </c:pt>
                <c:pt idx="934">
                  <c:v>-114.12</c:v>
                </c:pt>
                <c:pt idx="935">
                  <c:v>-114.12</c:v>
                </c:pt>
                <c:pt idx="936">
                  <c:v>-114.12</c:v>
                </c:pt>
                <c:pt idx="937">
                  <c:v>-114.12</c:v>
                </c:pt>
                <c:pt idx="938">
                  <c:v>-114.13</c:v>
                </c:pt>
                <c:pt idx="939">
                  <c:v>-114.13</c:v>
                </c:pt>
                <c:pt idx="940">
                  <c:v>-114.13</c:v>
                </c:pt>
                <c:pt idx="941">
                  <c:v>-114.13</c:v>
                </c:pt>
                <c:pt idx="942">
                  <c:v>-114.14</c:v>
                </c:pt>
                <c:pt idx="943">
                  <c:v>-114.14</c:v>
                </c:pt>
                <c:pt idx="944">
                  <c:v>-114.15</c:v>
                </c:pt>
                <c:pt idx="945">
                  <c:v>-114.16</c:v>
                </c:pt>
                <c:pt idx="946">
                  <c:v>-114.16</c:v>
                </c:pt>
                <c:pt idx="947">
                  <c:v>-114.17</c:v>
                </c:pt>
                <c:pt idx="948">
                  <c:v>-114.18</c:v>
                </c:pt>
                <c:pt idx="949">
                  <c:v>-114.19</c:v>
                </c:pt>
                <c:pt idx="950">
                  <c:v>-114.19</c:v>
                </c:pt>
                <c:pt idx="951">
                  <c:v>-114.19</c:v>
                </c:pt>
                <c:pt idx="952">
                  <c:v>-114.2</c:v>
                </c:pt>
                <c:pt idx="953">
                  <c:v>-114.2</c:v>
                </c:pt>
                <c:pt idx="954">
                  <c:v>-114.2</c:v>
                </c:pt>
                <c:pt idx="955">
                  <c:v>-114.21</c:v>
                </c:pt>
                <c:pt idx="956">
                  <c:v>-114.21</c:v>
                </c:pt>
                <c:pt idx="957">
                  <c:v>-114.21</c:v>
                </c:pt>
                <c:pt idx="958">
                  <c:v>-114.2</c:v>
                </c:pt>
                <c:pt idx="959">
                  <c:v>-114.2</c:v>
                </c:pt>
                <c:pt idx="960">
                  <c:v>-114.21</c:v>
                </c:pt>
                <c:pt idx="961">
                  <c:v>-114.2</c:v>
                </c:pt>
                <c:pt idx="962">
                  <c:v>-114.2</c:v>
                </c:pt>
                <c:pt idx="963">
                  <c:v>-114.19</c:v>
                </c:pt>
                <c:pt idx="964">
                  <c:v>-114.19</c:v>
                </c:pt>
                <c:pt idx="965">
                  <c:v>-114.2</c:v>
                </c:pt>
                <c:pt idx="966">
                  <c:v>-114.2</c:v>
                </c:pt>
                <c:pt idx="967">
                  <c:v>-114.2</c:v>
                </c:pt>
                <c:pt idx="968">
                  <c:v>-114.2</c:v>
                </c:pt>
                <c:pt idx="969">
                  <c:v>-114.2</c:v>
                </c:pt>
                <c:pt idx="970">
                  <c:v>-114.21</c:v>
                </c:pt>
                <c:pt idx="971">
                  <c:v>-114.21</c:v>
                </c:pt>
                <c:pt idx="972">
                  <c:v>-114.21</c:v>
                </c:pt>
                <c:pt idx="973">
                  <c:v>-114.22</c:v>
                </c:pt>
                <c:pt idx="974">
                  <c:v>-114.22</c:v>
                </c:pt>
                <c:pt idx="975">
                  <c:v>-114.22</c:v>
                </c:pt>
                <c:pt idx="976">
                  <c:v>-114.23</c:v>
                </c:pt>
                <c:pt idx="977">
                  <c:v>-114.23</c:v>
                </c:pt>
                <c:pt idx="978">
                  <c:v>-114.24</c:v>
                </c:pt>
                <c:pt idx="979">
                  <c:v>-114.24</c:v>
                </c:pt>
                <c:pt idx="980">
                  <c:v>-114.23</c:v>
                </c:pt>
                <c:pt idx="981">
                  <c:v>-114.24</c:v>
                </c:pt>
                <c:pt idx="982">
                  <c:v>-114.24</c:v>
                </c:pt>
                <c:pt idx="983">
                  <c:v>-114.25</c:v>
                </c:pt>
                <c:pt idx="984">
                  <c:v>-114.25</c:v>
                </c:pt>
                <c:pt idx="985">
                  <c:v>-114.26</c:v>
                </c:pt>
                <c:pt idx="986">
                  <c:v>-114.26</c:v>
                </c:pt>
                <c:pt idx="987">
                  <c:v>-114.27</c:v>
                </c:pt>
                <c:pt idx="988">
                  <c:v>-114.27</c:v>
                </c:pt>
                <c:pt idx="989">
                  <c:v>-114.27</c:v>
                </c:pt>
                <c:pt idx="990">
                  <c:v>-114.26</c:v>
                </c:pt>
                <c:pt idx="991">
                  <c:v>-114.26</c:v>
                </c:pt>
                <c:pt idx="992">
                  <c:v>-114.26</c:v>
                </c:pt>
                <c:pt idx="993">
                  <c:v>-114.26</c:v>
                </c:pt>
                <c:pt idx="994">
                  <c:v>-114.25</c:v>
                </c:pt>
                <c:pt idx="995">
                  <c:v>-114.26</c:v>
                </c:pt>
                <c:pt idx="996">
                  <c:v>-114.26</c:v>
                </c:pt>
                <c:pt idx="997">
                  <c:v>-114.26</c:v>
                </c:pt>
                <c:pt idx="998">
                  <c:v>-114.26</c:v>
                </c:pt>
                <c:pt idx="999">
                  <c:v>-114.26</c:v>
                </c:pt>
                <c:pt idx="1000">
                  <c:v>-114.26</c:v>
                </c:pt>
                <c:pt idx="1001">
                  <c:v>-114.26</c:v>
                </c:pt>
                <c:pt idx="1002">
                  <c:v>-114.27</c:v>
                </c:pt>
                <c:pt idx="1003">
                  <c:v>-114.27</c:v>
                </c:pt>
                <c:pt idx="1004">
                  <c:v>-114.27</c:v>
                </c:pt>
                <c:pt idx="1005">
                  <c:v>-114.27</c:v>
                </c:pt>
                <c:pt idx="1006">
                  <c:v>-114.27</c:v>
                </c:pt>
                <c:pt idx="1007">
                  <c:v>-114.27</c:v>
                </c:pt>
                <c:pt idx="1008">
                  <c:v>-114.27</c:v>
                </c:pt>
                <c:pt idx="1009">
                  <c:v>-114.28</c:v>
                </c:pt>
                <c:pt idx="1010">
                  <c:v>-114.28</c:v>
                </c:pt>
                <c:pt idx="1011">
                  <c:v>-114.28</c:v>
                </c:pt>
                <c:pt idx="1012">
                  <c:v>-114.28</c:v>
                </c:pt>
                <c:pt idx="1013">
                  <c:v>-114.28</c:v>
                </c:pt>
                <c:pt idx="1014">
                  <c:v>-114.28</c:v>
                </c:pt>
                <c:pt idx="1015">
                  <c:v>-114.29</c:v>
                </c:pt>
                <c:pt idx="1016">
                  <c:v>-114.29</c:v>
                </c:pt>
                <c:pt idx="1017">
                  <c:v>-114.3</c:v>
                </c:pt>
                <c:pt idx="1018">
                  <c:v>-114.3</c:v>
                </c:pt>
                <c:pt idx="1019">
                  <c:v>-114.3</c:v>
                </c:pt>
                <c:pt idx="1020">
                  <c:v>-114.3</c:v>
                </c:pt>
                <c:pt idx="1021">
                  <c:v>-114.31</c:v>
                </c:pt>
                <c:pt idx="1022">
                  <c:v>-114.31</c:v>
                </c:pt>
                <c:pt idx="1023">
                  <c:v>-114.31</c:v>
                </c:pt>
                <c:pt idx="1024">
                  <c:v>-114.31</c:v>
                </c:pt>
                <c:pt idx="1025">
                  <c:v>-114.31</c:v>
                </c:pt>
                <c:pt idx="1026">
                  <c:v>-114.31</c:v>
                </c:pt>
                <c:pt idx="1027">
                  <c:v>-114.32</c:v>
                </c:pt>
                <c:pt idx="1028">
                  <c:v>-114.32</c:v>
                </c:pt>
                <c:pt idx="1029">
                  <c:v>-114.32</c:v>
                </c:pt>
                <c:pt idx="1030">
                  <c:v>-114.32</c:v>
                </c:pt>
                <c:pt idx="1031">
                  <c:v>-114.32</c:v>
                </c:pt>
                <c:pt idx="1032">
                  <c:v>-114.32</c:v>
                </c:pt>
                <c:pt idx="1033">
                  <c:v>-114.32</c:v>
                </c:pt>
                <c:pt idx="1034">
                  <c:v>-114.33</c:v>
                </c:pt>
                <c:pt idx="1035">
                  <c:v>-114.33</c:v>
                </c:pt>
                <c:pt idx="1036">
                  <c:v>-114.33</c:v>
                </c:pt>
                <c:pt idx="1037">
                  <c:v>-114.33</c:v>
                </c:pt>
                <c:pt idx="1038">
                  <c:v>-114.33</c:v>
                </c:pt>
                <c:pt idx="1039">
                  <c:v>-114.34</c:v>
                </c:pt>
                <c:pt idx="1040">
                  <c:v>-114.34</c:v>
                </c:pt>
                <c:pt idx="1041">
                  <c:v>-114.34</c:v>
                </c:pt>
                <c:pt idx="1042">
                  <c:v>-114.35</c:v>
                </c:pt>
                <c:pt idx="1043">
                  <c:v>-114.34</c:v>
                </c:pt>
                <c:pt idx="1044">
                  <c:v>-114.34</c:v>
                </c:pt>
                <c:pt idx="1045">
                  <c:v>-114.34</c:v>
                </c:pt>
                <c:pt idx="1046">
                  <c:v>-114.34</c:v>
                </c:pt>
                <c:pt idx="1047">
                  <c:v>-114.34</c:v>
                </c:pt>
                <c:pt idx="1048">
                  <c:v>-114.33</c:v>
                </c:pt>
                <c:pt idx="1049">
                  <c:v>-114.33</c:v>
                </c:pt>
                <c:pt idx="1050">
                  <c:v>-114.33</c:v>
                </c:pt>
                <c:pt idx="1051">
                  <c:v>-114.32</c:v>
                </c:pt>
                <c:pt idx="1052">
                  <c:v>-114.33</c:v>
                </c:pt>
                <c:pt idx="1053">
                  <c:v>-114.33</c:v>
                </c:pt>
                <c:pt idx="1054">
                  <c:v>-114.32</c:v>
                </c:pt>
                <c:pt idx="1055">
                  <c:v>-114.33</c:v>
                </c:pt>
                <c:pt idx="1056">
                  <c:v>-114.33</c:v>
                </c:pt>
                <c:pt idx="1057">
                  <c:v>-114.33</c:v>
                </c:pt>
                <c:pt idx="1058">
                  <c:v>-114.33</c:v>
                </c:pt>
                <c:pt idx="1059">
                  <c:v>-114.33</c:v>
                </c:pt>
                <c:pt idx="1060">
                  <c:v>-114.33</c:v>
                </c:pt>
                <c:pt idx="1061">
                  <c:v>-114.33</c:v>
                </c:pt>
                <c:pt idx="1062">
                  <c:v>-114.33</c:v>
                </c:pt>
                <c:pt idx="1063">
                  <c:v>-114.33</c:v>
                </c:pt>
                <c:pt idx="1064">
                  <c:v>-114.33</c:v>
                </c:pt>
                <c:pt idx="1065">
                  <c:v>-114.33</c:v>
                </c:pt>
                <c:pt idx="1066">
                  <c:v>-114.33</c:v>
                </c:pt>
                <c:pt idx="1067">
                  <c:v>-114.33</c:v>
                </c:pt>
                <c:pt idx="1068">
                  <c:v>-114.33</c:v>
                </c:pt>
                <c:pt idx="1069">
                  <c:v>-114.34</c:v>
                </c:pt>
                <c:pt idx="1070">
                  <c:v>-114.34</c:v>
                </c:pt>
                <c:pt idx="1071">
                  <c:v>-114.34</c:v>
                </c:pt>
                <c:pt idx="1072">
                  <c:v>-114.35</c:v>
                </c:pt>
                <c:pt idx="1073">
                  <c:v>-114.35</c:v>
                </c:pt>
                <c:pt idx="1074">
                  <c:v>-114.35</c:v>
                </c:pt>
                <c:pt idx="1075">
                  <c:v>-114.35</c:v>
                </c:pt>
                <c:pt idx="1076">
                  <c:v>-114.35</c:v>
                </c:pt>
                <c:pt idx="1077">
                  <c:v>-114.35</c:v>
                </c:pt>
                <c:pt idx="1078">
                  <c:v>-114.34</c:v>
                </c:pt>
                <c:pt idx="1079">
                  <c:v>-114.34</c:v>
                </c:pt>
                <c:pt idx="1080">
                  <c:v>-114.33</c:v>
                </c:pt>
                <c:pt idx="1081">
                  <c:v>-114.33</c:v>
                </c:pt>
                <c:pt idx="1082">
                  <c:v>-114.33</c:v>
                </c:pt>
                <c:pt idx="1083">
                  <c:v>-114.33</c:v>
                </c:pt>
                <c:pt idx="1084">
                  <c:v>-114.33</c:v>
                </c:pt>
                <c:pt idx="1085">
                  <c:v>-114.33</c:v>
                </c:pt>
                <c:pt idx="1086">
                  <c:v>-114.33</c:v>
                </c:pt>
                <c:pt idx="1087">
                  <c:v>-114.33</c:v>
                </c:pt>
                <c:pt idx="1088">
                  <c:v>-114.33</c:v>
                </c:pt>
                <c:pt idx="1089">
                  <c:v>-114.33</c:v>
                </c:pt>
                <c:pt idx="1090">
                  <c:v>-114.33</c:v>
                </c:pt>
                <c:pt idx="1091">
                  <c:v>-114.33</c:v>
                </c:pt>
                <c:pt idx="1092">
                  <c:v>-114.32</c:v>
                </c:pt>
                <c:pt idx="1093">
                  <c:v>-114.32</c:v>
                </c:pt>
                <c:pt idx="1094">
                  <c:v>-114.32</c:v>
                </c:pt>
                <c:pt idx="1095">
                  <c:v>-114.32</c:v>
                </c:pt>
                <c:pt idx="1096">
                  <c:v>-114.32</c:v>
                </c:pt>
                <c:pt idx="1097">
                  <c:v>-114.31</c:v>
                </c:pt>
                <c:pt idx="1098">
                  <c:v>-114.31</c:v>
                </c:pt>
                <c:pt idx="1099">
                  <c:v>-114.31</c:v>
                </c:pt>
                <c:pt idx="1100">
                  <c:v>-114.31</c:v>
                </c:pt>
                <c:pt idx="1101">
                  <c:v>-114.31</c:v>
                </c:pt>
                <c:pt idx="1102">
                  <c:v>-114.31</c:v>
                </c:pt>
                <c:pt idx="1103">
                  <c:v>-114.31</c:v>
                </c:pt>
                <c:pt idx="1104">
                  <c:v>-114.31</c:v>
                </c:pt>
                <c:pt idx="1105">
                  <c:v>-114.31</c:v>
                </c:pt>
                <c:pt idx="1106">
                  <c:v>-114.31</c:v>
                </c:pt>
                <c:pt idx="1107">
                  <c:v>-114.31</c:v>
                </c:pt>
                <c:pt idx="1108">
                  <c:v>-114.31</c:v>
                </c:pt>
                <c:pt idx="1109">
                  <c:v>-114.31</c:v>
                </c:pt>
                <c:pt idx="1110">
                  <c:v>-114.3</c:v>
                </c:pt>
                <c:pt idx="1111">
                  <c:v>-114.3</c:v>
                </c:pt>
                <c:pt idx="1112">
                  <c:v>-114.3</c:v>
                </c:pt>
                <c:pt idx="1113">
                  <c:v>-114.3</c:v>
                </c:pt>
                <c:pt idx="1114">
                  <c:v>-114.3</c:v>
                </c:pt>
                <c:pt idx="1115">
                  <c:v>-114.3</c:v>
                </c:pt>
                <c:pt idx="1116">
                  <c:v>-114.3</c:v>
                </c:pt>
                <c:pt idx="1117">
                  <c:v>-114.3</c:v>
                </c:pt>
                <c:pt idx="1118">
                  <c:v>-114.3</c:v>
                </c:pt>
                <c:pt idx="1119">
                  <c:v>-114.3</c:v>
                </c:pt>
                <c:pt idx="1120">
                  <c:v>-114.3</c:v>
                </c:pt>
                <c:pt idx="1121">
                  <c:v>-114.3</c:v>
                </c:pt>
                <c:pt idx="1122">
                  <c:v>-114.3</c:v>
                </c:pt>
                <c:pt idx="1123">
                  <c:v>-114.3</c:v>
                </c:pt>
                <c:pt idx="1124">
                  <c:v>-114.3</c:v>
                </c:pt>
                <c:pt idx="1125">
                  <c:v>-114.3</c:v>
                </c:pt>
                <c:pt idx="1126">
                  <c:v>-114.3</c:v>
                </c:pt>
                <c:pt idx="1127">
                  <c:v>-114.3</c:v>
                </c:pt>
                <c:pt idx="1128">
                  <c:v>-114.31</c:v>
                </c:pt>
                <c:pt idx="1129">
                  <c:v>-114.31</c:v>
                </c:pt>
                <c:pt idx="1130">
                  <c:v>-114.31</c:v>
                </c:pt>
                <c:pt idx="1131">
                  <c:v>-114.31</c:v>
                </c:pt>
                <c:pt idx="1132">
                  <c:v>-114.31</c:v>
                </c:pt>
                <c:pt idx="1133">
                  <c:v>-114.31</c:v>
                </c:pt>
                <c:pt idx="1134">
                  <c:v>-114.31</c:v>
                </c:pt>
                <c:pt idx="1135">
                  <c:v>-114.32</c:v>
                </c:pt>
                <c:pt idx="1136">
                  <c:v>-114.32</c:v>
                </c:pt>
                <c:pt idx="1137">
                  <c:v>-114.32</c:v>
                </c:pt>
                <c:pt idx="1138">
                  <c:v>-114.32</c:v>
                </c:pt>
                <c:pt idx="1139">
                  <c:v>-114.32</c:v>
                </c:pt>
                <c:pt idx="1140">
                  <c:v>-114.33</c:v>
                </c:pt>
                <c:pt idx="1141">
                  <c:v>-114.33</c:v>
                </c:pt>
                <c:pt idx="1142">
                  <c:v>-114.34</c:v>
                </c:pt>
                <c:pt idx="1143">
                  <c:v>-114.34</c:v>
                </c:pt>
                <c:pt idx="1144">
                  <c:v>-114.34</c:v>
                </c:pt>
                <c:pt idx="1145">
                  <c:v>-114.34</c:v>
                </c:pt>
                <c:pt idx="1146">
                  <c:v>-114.34</c:v>
                </c:pt>
                <c:pt idx="1147">
                  <c:v>-114.34</c:v>
                </c:pt>
                <c:pt idx="1148">
                  <c:v>-114.34</c:v>
                </c:pt>
                <c:pt idx="1149">
                  <c:v>-114.33</c:v>
                </c:pt>
                <c:pt idx="1150">
                  <c:v>-114.34</c:v>
                </c:pt>
                <c:pt idx="1151">
                  <c:v>-114.33</c:v>
                </c:pt>
                <c:pt idx="1152">
                  <c:v>-114.32</c:v>
                </c:pt>
                <c:pt idx="1153">
                  <c:v>-114.32</c:v>
                </c:pt>
                <c:pt idx="1154">
                  <c:v>-114.32</c:v>
                </c:pt>
                <c:pt idx="1155">
                  <c:v>-114.32</c:v>
                </c:pt>
                <c:pt idx="1156">
                  <c:v>-114.32</c:v>
                </c:pt>
                <c:pt idx="1157">
                  <c:v>-114.33</c:v>
                </c:pt>
                <c:pt idx="1158">
                  <c:v>-114.34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3CA-45AE-B19F-C04138E68BB4}"/>
            </c:ext>
          </c:extLst>
        </c:ser>
        <c:ser>
          <c:idx val="1"/>
          <c:order val="1"/>
          <c:tx>
            <c:strRef>
              <c:f>初值作圖!$J$1</c:f>
              <c:strCache>
                <c:ptCount val="1"/>
                <c:pt idx="0">
                  <c:v>第二次</c:v>
                </c:pt>
              </c:strCache>
            </c:strRef>
          </c:tx>
          <c:spPr>
            <a:ln w="28575" cap="rnd">
              <a:solidFill>
                <a:srgbClr val="FB9705"/>
              </a:solidFill>
              <a:round/>
            </a:ln>
            <a:effectLst/>
          </c:spPr>
          <c:marker>
            <c:symbol val="none"/>
          </c:marker>
          <c:val>
            <c:numRef>
              <c:f>初值作圖!$J$2:$J$1160</c:f>
              <c:numCache>
                <c:formatCode>General</c:formatCode>
                <c:ptCount val="1159"/>
                <c:pt idx="0">
                  <c:v>-101.9</c:v>
                </c:pt>
                <c:pt idx="1">
                  <c:v>-101.03</c:v>
                </c:pt>
                <c:pt idx="2">
                  <c:v>160.6</c:v>
                </c:pt>
                <c:pt idx="3">
                  <c:v>-33.53</c:v>
                </c:pt>
                <c:pt idx="4">
                  <c:v>95.72</c:v>
                </c:pt>
                <c:pt idx="5">
                  <c:v>78</c:v>
                </c:pt>
                <c:pt idx="6">
                  <c:v>74.33</c:v>
                </c:pt>
                <c:pt idx="7">
                  <c:v>73.45</c:v>
                </c:pt>
                <c:pt idx="8">
                  <c:v>118.03</c:v>
                </c:pt>
                <c:pt idx="9">
                  <c:v>102.38</c:v>
                </c:pt>
                <c:pt idx="10">
                  <c:v>165.95</c:v>
                </c:pt>
                <c:pt idx="11">
                  <c:v>138.19999999999999</c:v>
                </c:pt>
                <c:pt idx="12">
                  <c:v>-179.3</c:v>
                </c:pt>
                <c:pt idx="13">
                  <c:v>-179.92</c:v>
                </c:pt>
                <c:pt idx="14">
                  <c:v>-5.72</c:v>
                </c:pt>
                <c:pt idx="15">
                  <c:v>156.19999999999999</c:v>
                </c:pt>
                <c:pt idx="16">
                  <c:v>-108.12</c:v>
                </c:pt>
                <c:pt idx="17">
                  <c:v>-0.65</c:v>
                </c:pt>
                <c:pt idx="18">
                  <c:v>-1.37</c:v>
                </c:pt>
                <c:pt idx="19">
                  <c:v>-4.5</c:v>
                </c:pt>
                <c:pt idx="20">
                  <c:v>166.93</c:v>
                </c:pt>
                <c:pt idx="21">
                  <c:v>-62.65</c:v>
                </c:pt>
                <c:pt idx="22">
                  <c:v>-160.72999999999999</c:v>
                </c:pt>
                <c:pt idx="23">
                  <c:v>-102.23</c:v>
                </c:pt>
                <c:pt idx="24">
                  <c:v>-106.13</c:v>
                </c:pt>
                <c:pt idx="25">
                  <c:v>99.61</c:v>
                </c:pt>
                <c:pt idx="26">
                  <c:v>74.86</c:v>
                </c:pt>
                <c:pt idx="27">
                  <c:v>157.76</c:v>
                </c:pt>
                <c:pt idx="28">
                  <c:v>128.81</c:v>
                </c:pt>
                <c:pt idx="29">
                  <c:v>-163.28</c:v>
                </c:pt>
                <c:pt idx="30">
                  <c:v>-125.85</c:v>
                </c:pt>
                <c:pt idx="31">
                  <c:v>-124.55</c:v>
                </c:pt>
                <c:pt idx="32">
                  <c:v>-124.22</c:v>
                </c:pt>
                <c:pt idx="33">
                  <c:v>-123.97</c:v>
                </c:pt>
                <c:pt idx="34">
                  <c:v>-123.7</c:v>
                </c:pt>
                <c:pt idx="35">
                  <c:v>-123.44</c:v>
                </c:pt>
                <c:pt idx="36">
                  <c:v>-123.18</c:v>
                </c:pt>
                <c:pt idx="37">
                  <c:v>-122.91</c:v>
                </c:pt>
                <c:pt idx="38">
                  <c:v>-122.66</c:v>
                </c:pt>
                <c:pt idx="39">
                  <c:v>-122.42</c:v>
                </c:pt>
                <c:pt idx="40">
                  <c:v>-122.19</c:v>
                </c:pt>
                <c:pt idx="41">
                  <c:v>-121.96</c:v>
                </c:pt>
                <c:pt idx="42">
                  <c:v>-121.74</c:v>
                </c:pt>
                <c:pt idx="43">
                  <c:v>-121.52</c:v>
                </c:pt>
                <c:pt idx="44">
                  <c:v>-121.3</c:v>
                </c:pt>
                <c:pt idx="45">
                  <c:v>-121.09</c:v>
                </c:pt>
                <c:pt idx="46">
                  <c:v>-120.87</c:v>
                </c:pt>
                <c:pt idx="47">
                  <c:v>-120.67</c:v>
                </c:pt>
                <c:pt idx="48">
                  <c:v>-120.45</c:v>
                </c:pt>
                <c:pt idx="49">
                  <c:v>-120.23</c:v>
                </c:pt>
                <c:pt idx="50">
                  <c:v>-120.01</c:v>
                </c:pt>
                <c:pt idx="51">
                  <c:v>-119.79</c:v>
                </c:pt>
                <c:pt idx="52">
                  <c:v>-119.59</c:v>
                </c:pt>
                <c:pt idx="53">
                  <c:v>-119.38</c:v>
                </c:pt>
                <c:pt idx="54">
                  <c:v>-119.17</c:v>
                </c:pt>
                <c:pt idx="55">
                  <c:v>-118.96</c:v>
                </c:pt>
                <c:pt idx="56">
                  <c:v>-118.75</c:v>
                </c:pt>
                <c:pt idx="57">
                  <c:v>-118.55</c:v>
                </c:pt>
                <c:pt idx="58">
                  <c:v>-118.35</c:v>
                </c:pt>
                <c:pt idx="59">
                  <c:v>-118.15</c:v>
                </c:pt>
                <c:pt idx="60">
                  <c:v>-117.96</c:v>
                </c:pt>
                <c:pt idx="61">
                  <c:v>-117.77</c:v>
                </c:pt>
                <c:pt idx="62">
                  <c:v>-117.59</c:v>
                </c:pt>
                <c:pt idx="63">
                  <c:v>-117.42</c:v>
                </c:pt>
                <c:pt idx="64">
                  <c:v>-117.24</c:v>
                </c:pt>
                <c:pt idx="65">
                  <c:v>-117.08</c:v>
                </c:pt>
                <c:pt idx="66">
                  <c:v>-116.9</c:v>
                </c:pt>
                <c:pt idx="67">
                  <c:v>-116.73</c:v>
                </c:pt>
                <c:pt idx="68">
                  <c:v>-116.55</c:v>
                </c:pt>
                <c:pt idx="69">
                  <c:v>-116.39</c:v>
                </c:pt>
                <c:pt idx="70">
                  <c:v>-116.23</c:v>
                </c:pt>
                <c:pt idx="71">
                  <c:v>-116.07</c:v>
                </c:pt>
                <c:pt idx="72">
                  <c:v>-115.92</c:v>
                </c:pt>
                <c:pt idx="73">
                  <c:v>-115.77</c:v>
                </c:pt>
                <c:pt idx="74">
                  <c:v>-115.64</c:v>
                </c:pt>
                <c:pt idx="75">
                  <c:v>-115.51</c:v>
                </c:pt>
                <c:pt idx="76">
                  <c:v>-115.38</c:v>
                </c:pt>
                <c:pt idx="77">
                  <c:v>-115.24</c:v>
                </c:pt>
                <c:pt idx="78">
                  <c:v>-115.11</c:v>
                </c:pt>
                <c:pt idx="79">
                  <c:v>-114.98</c:v>
                </c:pt>
                <c:pt idx="80">
                  <c:v>-114.86</c:v>
                </c:pt>
                <c:pt idx="81">
                  <c:v>-114.73</c:v>
                </c:pt>
                <c:pt idx="82">
                  <c:v>-114.6</c:v>
                </c:pt>
                <c:pt idx="83">
                  <c:v>-114.47</c:v>
                </c:pt>
                <c:pt idx="84">
                  <c:v>-114.35</c:v>
                </c:pt>
                <c:pt idx="85">
                  <c:v>-114.23</c:v>
                </c:pt>
                <c:pt idx="86">
                  <c:v>-114.11</c:v>
                </c:pt>
                <c:pt idx="87">
                  <c:v>-113.99</c:v>
                </c:pt>
                <c:pt idx="88">
                  <c:v>-113.87</c:v>
                </c:pt>
                <c:pt idx="89">
                  <c:v>-113.75</c:v>
                </c:pt>
                <c:pt idx="90">
                  <c:v>-113.63</c:v>
                </c:pt>
                <c:pt idx="91">
                  <c:v>-113.51</c:v>
                </c:pt>
                <c:pt idx="92">
                  <c:v>-113.4</c:v>
                </c:pt>
                <c:pt idx="93">
                  <c:v>-113.27</c:v>
                </c:pt>
                <c:pt idx="94">
                  <c:v>-113.15</c:v>
                </c:pt>
                <c:pt idx="95">
                  <c:v>-113.04</c:v>
                </c:pt>
                <c:pt idx="96">
                  <c:v>-112.93</c:v>
                </c:pt>
                <c:pt idx="97">
                  <c:v>-112.83</c:v>
                </c:pt>
                <c:pt idx="98">
                  <c:v>-112.73</c:v>
                </c:pt>
                <c:pt idx="99">
                  <c:v>-112.63</c:v>
                </c:pt>
                <c:pt idx="100">
                  <c:v>-112.54</c:v>
                </c:pt>
                <c:pt idx="101">
                  <c:v>-112.46</c:v>
                </c:pt>
                <c:pt idx="102">
                  <c:v>-112.37</c:v>
                </c:pt>
                <c:pt idx="103">
                  <c:v>-112.28</c:v>
                </c:pt>
                <c:pt idx="104">
                  <c:v>-112.2</c:v>
                </c:pt>
                <c:pt idx="105">
                  <c:v>-112.11</c:v>
                </c:pt>
                <c:pt idx="106">
                  <c:v>-112.02</c:v>
                </c:pt>
                <c:pt idx="107">
                  <c:v>-111.94</c:v>
                </c:pt>
                <c:pt idx="108">
                  <c:v>-111.87</c:v>
                </c:pt>
                <c:pt idx="109">
                  <c:v>-111.8</c:v>
                </c:pt>
                <c:pt idx="110">
                  <c:v>-111.73</c:v>
                </c:pt>
                <c:pt idx="111">
                  <c:v>-111.67</c:v>
                </c:pt>
                <c:pt idx="112">
                  <c:v>-111.6</c:v>
                </c:pt>
                <c:pt idx="113">
                  <c:v>-111.53</c:v>
                </c:pt>
                <c:pt idx="114">
                  <c:v>-111.47</c:v>
                </c:pt>
                <c:pt idx="115">
                  <c:v>-111.4</c:v>
                </c:pt>
                <c:pt idx="116">
                  <c:v>-111.34</c:v>
                </c:pt>
                <c:pt idx="117">
                  <c:v>-111.27</c:v>
                </c:pt>
                <c:pt idx="118">
                  <c:v>-111.21</c:v>
                </c:pt>
                <c:pt idx="119">
                  <c:v>-111.15</c:v>
                </c:pt>
                <c:pt idx="120">
                  <c:v>-111.09</c:v>
                </c:pt>
                <c:pt idx="121">
                  <c:v>-111.04</c:v>
                </c:pt>
                <c:pt idx="122">
                  <c:v>-110.99</c:v>
                </c:pt>
                <c:pt idx="123">
                  <c:v>-110.94</c:v>
                </c:pt>
                <c:pt idx="124">
                  <c:v>-110.9</c:v>
                </c:pt>
                <c:pt idx="125">
                  <c:v>-110.86</c:v>
                </c:pt>
                <c:pt idx="126">
                  <c:v>-110.82</c:v>
                </c:pt>
                <c:pt idx="127">
                  <c:v>-110.78</c:v>
                </c:pt>
                <c:pt idx="128">
                  <c:v>-110.73</c:v>
                </c:pt>
                <c:pt idx="129">
                  <c:v>-110.69</c:v>
                </c:pt>
                <c:pt idx="130">
                  <c:v>-110.65</c:v>
                </c:pt>
                <c:pt idx="131">
                  <c:v>-110.61</c:v>
                </c:pt>
                <c:pt idx="132">
                  <c:v>-110.57</c:v>
                </c:pt>
                <c:pt idx="133">
                  <c:v>-110.52</c:v>
                </c:pt>
                <c:pt idx="134">
                  <c:v>-110.49</c:v>
                </c:pt>
                <c:pt idx="135">
                  <c:v>-110.45</c:v>
                </c:pt>
                <c:pt idx="136">
                  <c:v>-110.41</c:v>
                </c:pt>
                <c:pt idx="137">
                  <c:v>-110.38</c:v>
                </c:pt>
                <c:pt idx="138">
                  <c:v>-110.35</c:v>
                </c:pt>
                <c:pt idx="139">
                  <c:v>-110.32</c:v>
                </c:pt>
                <c:pt idx="140">
                  <c:v>-110.3</c:v>
                </c:pt>
                <c:pt idx="141">
                  <c:v>-110.27</c:v>
                </c:pt>
                <c:pt idx="142">
                  <c:v>-110.25</c:v>
                </c:pt>
                <c:pt idx="143">
                  <c:v>-110.23</c:v>
                </c:pt>
                <c:pt idx="144">
                  <c:v>-110.22</c:v>
                </c:pt>
                <c:pt idx="145">
                  <c:v>-110.19</c:v>
                </c:pt>
                <c:pt idx="146">
                  <c:v>-110.17</c:v>
                </c:pt>
                <c:pt idx="147">
                  <c:v>-110.14</c:v>
                </c:pt>
                <c:pt idx="148">
                  <c:v>-110.1</c:v>
                </c:pt>
                <c:pt idx="149">
                  <c:v>-110.07</c:v>
                </c:pt>
                <c:pt idx="150">
                  <c:v>-110.05</c:v>
                </c:pt>
                <c:pt idx="151">
                  <c:v>-110.02</c:v>
                </c:pt>
                <c:pt idx="152">
                  <c:v>-109.99</c:v>
                </c:pt>
                <c:pt idx="153">
                  <c:v>-109.96</c:v>
                </c:pt>
                <c:pt idx="154">
                  <c:v>-109.92</c:v>
                </c:pt>
                <c:pt idx="155">
                  <c:v>-109.9</c:v>
                </c:pt>
                <c:pt idx="156">
                  <c:v>-109.88</c:v>
                </c:pt>
                <c:pt idx="157">
                  <c:v>-109.85</c:v>
                </c:pt>
                <c:pt idx="158">
                  <c:v>-109.83</c:v>
                </c:pt>
                <c:pt idx="159">
                  <c:v>-109.81</c:v>
                </c:pt>
                <c:pt idx="160">
                  <c:v>-109.79</c:v>
                </c:pt>
                <c:pt idx="161">
                  <c:v>-109.78</c:v>
                </c:pt>
                <c:pt idx="162">
                  <c:v>-109.78</c:v>
                </c:pt>
                <c:pt idx="163">
                  <c:v>-109.77</c:v>
                </c:pt>
                <c:pt idx="164">
                  <c:v>-109.77</c:v>
                </c:pt>
                <c:pt idx="165">
                  <c:v>-109.76</c:v>
                </c:pt>
                <c:pt idx="166">
                  <c:v>-109.76</c:v>
                </c:pt>
                <c:pt idx="167">
                  <c:v>-109.75</c:v>
                </c:pt>
                <c:pt idx="168">
                  <c:v>-109.75</c:v>
                </c:pt>
                <c:pt idx="169">
                  <c:v>-109.75</c:v>
                </c:pt>
                <c:pt idx="170">
                  <c:v>-109.75</c:v>
                </c:pt>
                <c:pt idx="171">
                  <c:v>-109.75</c:v>
                </c:pt>
                <c:pt idx="172">
                  <c:v>-109.74</c:v>
                </c:pt>
                <c:pt idx="173">
                  <c:v>-109.74</c:v>
                </c:pt>
                <c:pt idx="174">
                  <c:v>-109.74</c:v>
                </c:pt>
                <c:pt idx="175">
                  <c:v>-109.73</c:v>
                </c:pt>
                <c:pt idx="176">
                  <c:v>-109.73</c:v>
                </c:pt>
                <c:pt idx="177">
                  <c:v>-109.73</c:v>
                </c:pt>
                <c:pt idx="178">
                  <c:v>-109.73</c:v>
                </c:pt>
                <c:pt idx="179">
                  <c:v>-109.73</c:v>
                </c:pt>
                <c:pt idx="180">
                  <c:v>-109.72</c:v>
                </c:pt>
                <c:pt idx="181">
                  <c:v>-109.73</c:v>
                </c:pt>
                <c:pt idx="182">
                  <c:v>-109.73</c:v>
                </c:pt>
                <c:pt idx="183">
                  <c:v>-109.73</c:v>
                </c:pt>
                <c:pt idx="184">
                  <c:v>-109.73</c:v>
                </c:pt>
                <c:pt idx="185">
                  <c:v>-109.73</c:v>
                </c:pt>
                <c:pt idx="186">
                  <c:v>-109.74</c:v>
                </c:pt>
                <c:pt idx="187">
                  <c:v>-109.74</c:v>
                </c:pt>
                <c:pt idx="188">
                  <c:v>-109.75</c:v>
                </c:pt>
                <c:pt idx="189">
                  <c:v>-109.75</c:v>
                </c:pt>
                <c:pt idx="190">
                  <c:v>-109.76</c:v>
                </c:pt>
                <c:pt idx="191">
                  <c:v>-109.76</c:v>
                </c:pt>
                <c:pt idx="192">
                  <c:v>-109.77</c:v>
                </c:pt>
                <c:pt idx="193">
                  <c:v>-109.78</c:v>
                </c:pt>
                <c:pt idx="194">
                  <c:v>-109.79</c:v>
                </c:pt>
                <c:pt idx="195">
                  <c:v>-109.81</c:v>
                </c:pt>
                <c:pt idx="196">
                  <c:v>-109.82</c:v>
                </c:pt>
                <c:pt idx="197">
                  <c:v>-109.84</c:v>
                </c:pt>
                <c:pt idx="198">
                  <c:v>-109.85</c:v>
                </c:pt>
                <c:pt idx="199">
                  <c:v>-109.87</c:v>
                </c:pt>
                <c:pt idx="200">
                  <c:v>-109.89</c:v>
                </c:pt>
                <c:pt idx="201">
                  <c:v>-109.9</c:v>
                </c:pt>
                <c:pt idx="202">
                  <c:v>-109.91</c:v>
                </c:pt>
                <c:pt idx="203">
                  <c:v>-109.92</c:v>
                </c:pt>
                <c:pt idx="204">
                  <c:v>-109.93</c:v>
                </c:pt>
                <c:pt idx="205">
                  <c:v>-109.94</c:v>
                </c:pt>
                <c:pt idx="206">
                  <c:v>-109.95</c:v>
                </c:pt>
                <c:pt idx="207">
                  <c:v>-109.97</c:v>
                </c:pt>
                <c:pt idx="208">
                  <c:v>-109.99</c:v>
                </c:pt>
                <c:pt idx="209">
                  <c:v>-110.01</c:v>
                </c:pt>
                <c:pt idx="210">
                  <c:v>-110.03</c:v>
                </c:pt>
                <c:pt idx="211">
                  <c:v>-110.05</c:v>
                </c:pt>
                <c:pt idx="212">
                  <c:v>-110.07</c:v>
                </c:pt>
                <c:pt idx="213">
                  <c:v>-110.09</c:v>
                </c:pt>
                <c:pt idx="214">
                  <c:v>-110.12</c:v>
                </c:pt>
                <c:pt idx="215">
                  <c:v>-110.15</c:v>
                </c:pt>
                <c:pt idx="216">
                  <c:v>-110.17</c:v>
                </c:pt>
                <c:pt idx="217">
                  <c:v>-110.21</c:v>
                </c:pt>
                <c:pt idx="218">
                  <c:v>-110.25</c:v>
                </c:pt>
                <c:pt idx="219">
                  <c:v>-110.29</c:v>
                </c:pt>
                <c:pt idx="220">
                  <c:v>-110.33</c:v>
                </c:pt>
                <c:pt idx="221">
                  <c:v>-110.37</c:v>
                </c:pt>
                <c:pt idx="222">
                  <c:v>-110.42</c:v>
                </c:pt>
                <c:pt idx="223">
                  <c:v>-110.48</c:v>
                </c:pt>
                <c:pt idx="224">
                  <c:v>-110.54</c:v>
                </c:pt>
                <c:pt idx="225">
                  <c:v>-110.6</c:v>
                </c:pt>
                <c:pt idx="226">
                  <c:v>-110.66</c:v>
                </c:pt>
                <c:pt idx="227">
                  <c:v>-110.72</c:v>
                </c:pt>
                <c:pt idx="228">
                  <c:v>-110.76</c:v>
                </c:pt>
                <c:pt idx="229">
                  <c:v>-110.81</c:v>
                </c:pt>
                <c:pt idx="230">
                  <c:v>-110.86</c:v>
                </c:pt>
                <c:pt idx="231">
                  <c:v>-110.91</c:v>
                </c:pt>
                <c:pt idx="232">
                  <c:v>-110.95</c:v>
                </c:pt>
                <c:pt idx="233">
                  <c:v>-110.99</c:v>
                </c:pt>
                <c:pt idx="234">
                  <c:v>-111.02</c:v>
                </c:pt>
                <c:pt idx="235">
                  <c:v>-111.04</c:v>
                </c:pt>
                <c:pt idx="236">
                  <c:v>-111.07</c:v>
                </c:pt>
                <c:pt idx="237">
                  <c:v>-111.1</c:v>
                </c:pt>
                <c:pt idx="238">
                  <c:v>-111.13</c:v>
                </c:pt>
                <c:pt idx="239">
                  <c:v>-111.16</c:v>
                </c:pt>
                <c:pt idx="240">
                  <c:v>-111.19</c:v>
                </c:pt>
                <c:pt idx="241">
                  <c:v>-111.21</c:v>
                </c:pt>
                <c:pt idx="242">
                  <c:v>-111.23</c:v>
                </c:pt>
                <c:pt idx="243">
                  <c:v>-111.23</c:v>
                </c:pt>
                <c:pt idx="244">
                  <c:v>-111.24</c:v>
                </c:pt>
                <c:pt idx="245">
                  <c:v>-111.26</c:v>
                </c:pt>
                <c:pt idx="246">
                  <c:v>-111.28</c:v>
                </c:pt>
                <c:pt idx="247">
                  <c:v>-111.3</c:v>
                </c:pt>
                <c:pt idx="248">
                  <c:v>-111.31</c:v>
                </c:pt>
                <c:pt idx="249">
                  <c:v>-111.31</c:v>
                </c:pt>
                <c:pt idx="250">
                  <c:v>-111.31</c:v>
                </c:pt>
                <c:pt idx="251">
                  <c:v>-111.32</c:v>
                </c:pt>
                <c:pt idx="252">
                  <c:v>-111.33</c:v>
                </c:pt>
                <c:pt idx="253">
                  <c:v>-111.34</c:v>
                </c:pt>
                <c:pt idx="254">
                  <c:v>-111.34</c:v>
                </c:pt>
                <c:pt idx="255">
                  <c:v>-111.34</c:v>
                </c:pt>
                <c:pt idx="256">
                  <c:v>-111.34</c:v>
                </c:pt>
                <c:pt idx="257">
                  <c:v>-111.34</c:v>
                </c:pt>
                <c:pt idx="258">
                  <c:v>-111.33</c:v>
                </c:pt>
                <c:pt idx="259">
                  <c:v>-111.34</c:v>
                </c:pt>
                <c:pt idx="260">
                  <c:v>-111.34</c:v>
                </c:pt>
                <c:pt idx="261">
                  <c:v>-111.34</c:v>
                </c:pt>
                <c:pt idx="262">
                  <c:v>-111.35</c:v>
                </c:pt>
                <c:pt idx="263">
                  <c:v>-111.37</c:v>
                </c:pt>
                <c:pt idx="264">
                  <c:v>-111.39</c:v>
                </c:pt>
                <c:pt idx="265">
                  <c:v>-111.4</c:v>
                </c:pt>
                <c:pt idx="266">
                  <c:v>-111.41</c:v>
                </c:pt>
                <c:pt idx="267">
                  <c:v>-111.42</c:v>
                </c:pt>
                <c:pt idx="268">
                  <c:v>-111.43</c:v>
                </c:pt>
                <c:pt idx="269">
                  <c:v>-111.44</c:v>
                </c:pt>
                <c:pt idx="270">
                  <c:v>-111.44</c:v>
                </c:pt>
                <c:pt idx="271">
                  <c:v>-111.45</c:v>
                </c:pt>
                <c:pt idx="272">
                  <c:v>-111.47</c:v>
                </c:pt>
                <c:pt idx="273">
                  <c:v>-111.49</c:v>
                </c:pt>
                <c:pt idx="274">
                  <c:v>-111.51</c:v>
                </c:pt>
                <c:pt idx="275">
                  <c:v>-111.53</c:v>
                </c:pt>
                <c:pt idx="276">
                  <c:v>-111.55</c:v>
                </c:pt>
                <c:pt idx="277">
                  <c:v>-111.56</c:v>
                </c:pt>
                <c:pt idx="278">
                  <c:v>-111.59</c:v>
                </c:pt>
                <c:pt idx="279">
                  <c:v>-111.62</c:v>
                </c:pt>
                <c:pt idx="280">
                  <c:v>-111.65</c:v>
                </c:pt>
                <c:pt idx="281">
                  <c:v>-111.67</c:v>
                </c:pt>
                <c:pt idx="282">
                  <c:v>-111.69</c:v>
                </c:pt>
                <c:pt idx="283">
                  <c:v>-111.73</c:v>
                </c:pt>
                <c:pt idx="284">
                  <c:v>-111.76</c:v>
                </c:pt>
                <c:pt idx="285">
                  <c:v>-111.78</c:v>
                </c:pt>
                <c:pt idx="286">
                  <c:v>-111.82</c:v>
                </c:pt>
                <c:pt idx="287">
                  <c:v>-111.85</c:v>
                </c:pt>
                <c:pt idx="288">
                  <c:v>-111.87</c:v>
                </c:pt>
                <c:pt idx="289">
                  <c:v>-111.9</c:v>
                </c:pt>
                <c:pt idx="290">
                  <c:v>-111.93</c:v>
                </c:pt>
                <c:pt idx="291">
                  <c:v>-111.96</c:v>
                </c:pt>
                <c:pt idx="292">
                  <c:v>-111.99</c:v>
                </c:pt>
                <c:pt idx="293">
                  <c:v>-112.02</c:v>
                </c:pt>
                <c:pt idx="294">
                  <c:v>-112.05</c:v>
                </c:pt>
                <c:pt idx="295">
                  <c:v>-112.07</c:v>
                </c:pt>
                <c:pt idx="296">
                  <c:v>-112.1</c:v>
                </c:pt>
                <c:pt idx="297">
                  <c:v>-112.13</c:v>
                </c:pt>
                <c:pt idx="298">
                  <c:v>-112.14</c:v>
                </c:pt>
                <c:pt idx="299">
                  <c:v>-112.16</c:v>
                </c:pt>
                <c:pt idx="300">
                  <c:v>-112.18</c:v>
                </c:pt>
                <c:pt idx="301">
                  <c:v>-112.2</c:v>
                </c:pt>
                <c:pt idx="302">
                  <c:v>-112.22</c:v>
                </c:pt>
                <c:pt idx="303">
                  <c:v>-112.23</c:v>
                </c:pt>
                <c:pt idx="304">
                  <c:v>-112.26</c:v>
                </c:pt>
                <c:pt idx="305">
                  <c:v>-112.28</c:v>
                </c:pt>
                <c:pt idx="306">
                  <c:v>-112.3</c:v>
                </c:pt>
                <c:pt idx="307">
                  <c:v>-112.32</c:v>
                </c:pt>
                <c:pt idx="308">
                  <c:v>-112.34</c:v>
                </c:pt>
                <c:pt idx="309">
                  <c:v>-112.36</c:v>
                </c:pt>
                <c:pt idx="310">
                  <c:v>-112.38</c:v>
                </c:pt>
                <c:pt idx="311">
                  <c:v>-112.39</c:v>
                </c:pt>
                <c:pt idx="312">
                  <c:v>-112.4</c:v>
                </c:pt>
                <c:pt idx="313">
                  <c:v>-112.41</c:v>
                </c:pt>
                <c:pt idx="314">
                  <c:v>-112.43</c:v>
                </c:pt>
                <c:pt idx="315">
                  <c:v>-112.45</c:v>
                </c:pt>
                <c:pt idx="316">
                  <c:v>-112.46</c:v>
                </c:pt>
                <c:pt idx="317">
                  <c:v>-112.48</c:v>
                </c:pt>
                <c:pt idx="318">
                  <c:v>-112.49</c:v>
                </c:pt>
                <c:pt idx="319">
                  <c:v>-112.51</c:v>
                </c:pt>
                <c:pt idx="320">
                  <c:v>-112.53</c:v>
                </c:pt>
                <c:pt idx="321">
                  <c:v>-112.54</c:v>
                </c:pt>
                <c:pt idx="322">
                  <c:v>-112.55</c:v>
                </c:pt>
                <c:pt idx="323">
                  <c:v>-112.56</c:v>
                </c:pt>
                <c:pt idx="324">
                  <c:v>-112.57</c:v>
                </c:pt>
                <c:pt idx="325">
                  <c:v>-112.57</c:v>
                </c:pt>
                <c:pt idx="326">
                  <c:v>-112.57</c:v>
                </c:pt>
                <c:pt idx="327">
                  <c:v>-112.57</c:v>
                </c:pt>
                <c:pt idx="328">
                  <c:v>-112.56</c:v>
                </c:pt>
                <c:pt idx="329">
                  <c:v>-112.55</c:v>
                </c:pt>
                <c:pt idx="330">
                  <c:v>-112.55</c:v>
                </c:pt>
                <c:pt idx="331">
                  <c:v>-112.55</c:v>
                </c:pt>
                <c:pt idx="332">
                  <c:v>-112.55</c:v>
                </c:pt>
                <c:pt idx="333">
                  <c:v>-112.55</c:v>
                </c:pt>
                <c:pt idx="334">
                  <c:v>-112.56</c:v>
                </c:pt>
                <c:pt idx="335">
                  <c:v>-112.57</c:v>
                </c:pt>
                <c:pt idx="336">
                  <c:v>-112.58</c:v>
                </c:pt>
                <c:pt idx="337">
                  <c:v>-112.61</c:v>
                </c:pt>
                <c:pt idx="338">
                  <c:v>-112.63</c:v>
                </c:pt>
                <c:pt idx="339">
                  <c:v>-112.65</c:v>
                </c:pt>
                <c:pt idx="340">
                  <c:v>-112.68</c:v>
                </c:pt>
                <c:pt idx="341">
                  <c:v>-112.7</c:v>
                </c:pt>
                <c:pt idx="342">
                  <c:v>-112.72</c:v>
                </c:pt>
                <c:pt idx="343">
                  <c:v>-112.74</c:v>
                </c:pt>
                <c:pt idx="344">
                  <c:v>-112.75</c:v>
                </c:pt>
                <c:pt idx="345">
                  <c:v>-112.77</c:v>
                </c:pt>
                <c:pt idx="346">
                  <c:v>-112.78</c:v>
                </c:pt>
                <c:pt idx="347">
                  <c:v>-112.8</c:v>
                </c:pt>
                <c:pt idx="348">
                  <c:v>-112.81</c:v>
                </c:pt>
                <c:pt idx="349">
                  <c:v>-112.84</c:v>
                </c:pt>
                <c:pt idx="350">
                  <c:v>-112.85</c:v>
                </c:pt>
                <c:pt idx="351">
                  <c:v>-112.87</c:v>
                </c:pt>
                <c:pt idx="352">
                  <c:v>-112.9</c:v>
                </c:pt>
                <c:pt idx="353">
                  <c:v>-112.91</c:v>
                </c:pt>
                <c:pt idx="354">
                  <c:v>-112.93</c:v>
                </c:pt>
                <c:pt idx="355">
                  <c:v>-112.95</c:v>
                </c:pt>
                <c:pt idx="356">
                  <c:v>-112.97</c:v>
                </c:pt>
                <c:pt idx="357">
                  <c:v>-112.99</c:v>
                </c:pt>
                <c:pt idx="358">
                  <c:v>-113</c:v>
                </c:pt>
                <c:pt idx="359">
                  <c:v>-113.01</c:v>
                </c:pt>
                <c:pt idx="360">
                  <c:v>-113.03</c:v>
                </c:pt>
                <c:pt idx="361">
                  <c:v>-113.04</c:v>
                </c:pt>
                <c:pt idx="362">
                  <c:v>-113.05</c:v>
                </c:pt>
                <c:pt idx="363">
                  <c:v>-113.06</c:v>
                </c:pt>
                <c:pt idx="364">
                  <c:v>-113.07</c:v>
                </c:pt>
                <c:pt idx="365">
                  <c:v>-113.08</c:v>
                </c:pt>
                <c:pt idx="366">
                  <c:v>-113.1</c:v>
                </c:pt>
                <c:pt idx="367">
                  <c:v>-113.11</c:v>
                </c:pt>
                <c:pt idx="368">
                  <c:v>-113.12</c:v>
                </c:pt>
                <c:pt idx="369">
                  <c:v>-113.13</c:v>
                </c:pt>
                <c:pt idx="370">
                  <c:v>-113.15</c:v>
                </c:pt>
                <c:pt idx="371">
                  <c:v>-113.17</c:v>
                </c:pt>
                <c:pt idx="372">
                  <c:v>-113.18</c:v>
                </c:pt>
                <c:pt idx="373">
                  <c:v>-113.2</c:v>
                </c:pt>
                <c:pt idx="374">
                  <c:v>-113.21</c:v>
                </c:pt>
                <c:pt idx="375">
                  <c:v>-113.22</c:v>
                </c:pt>
                <c:pt idx="376">
                  <c:v>-113.23</c:v>
                </c:pt>
                <c:pt idx="377">
                  <c:v>-113.24</c:v>
                </c:pt>
                <c:pt idx="378">
                  <c:v>-113.24</c:v>
                </c:pt>
                <c:pt idx="379">
                  <c:v>-113.25</c:v>
                </c:pt>
                <c:pt idx="380">
                  <c:v>-113.27</c:v>
                </c:pt>
                <c:pt idx="381">
                  <c:v>-113.27</c:v>
                </c:pt>
                <c:pt idx="382">
                  <c:v>-113.28</c:v>
                </c:pt>
                <c:pt idx="383">
                  <c:v>-113.3</c:v>
                </c:pt>
                <c:pt idx="384">
                  <c:v>-113.3</c:v>
                </c:pt>
                <c:pt idx="385">
                  <c:v>-113.31</c:v>
                </c:pt>
                <c:pt idx="386">
                  <c:v>-113.31</c:v>
                </c:pt>
                <c:pt idx="387">
                  <c:v>-113.32</c:v>
                </c:pt>
                <c:pt idx="388">
                  <c:v>-113.33</c:v>
                </c:pt>
                <c:pt idx="389">
                  <c:v>-113.34</c:v>
                </c:pt>
                <c:pt idx="390">
                  <c:v>-113.35</c:v>
                </c:pt>
                <c:pt idx="391">
                  <c:v>-113.36</c:v>
                </c:pt>
                <c:pt idx="392">
                  <c:v>-113.36</c:v>
                </c:pt>
                <c:pt idx="393">
                  <c:v>-113.36</c:v>
                </c:pt>
                <c:pt idx="394">
                  <c:v>-113.37</c:v>
                </c:pt>
                <c:pt idx="395">
                  <c:v>-113.38</c:v>
                </c:pt>
                <c:pt idx="396">
                  <c:v>-113.39</c:v>
                </c:pt>
                <c:pt idx="397">
                  <c:v>-113.4</c:v>
                </c:pt>
                <c:pt idx="398">
                  <c:v>-113.41</c:v>
                </c:pt>
                <c:pt idx="399">
                  <c:v>-113.42</c:v>
                </c:pt>
                <c:pt idx="400">
                  <c:v>-113.42</c:v>
                </c:pt>
                <c:pt idx="401">
                  <c:v>-113.43</c:v>
                </c:pt>
                <c:pt idx="402">
                  <c:v>-113.44</c:v>
                </c:pt>
                <c:pt idx="403">
                  <c:v>-113.44</c:v>
                </c:pt>
                <c:pt idx="404">
                  <c:v>-113.44</c:v>
                </c:pt>
                <c:pt idx="405">
                  <c:v>-113.44</c:v>
                </c:pt>
                <c:pt idx="406">
                  <c:v>-113.45</c:v>
                </c:pt>
                <c:pt idx="407">
                  <c:v>-113.46</c:v>
                </c:pt>
                <c:pt idx="408">
                  <c:v>-113.46</c:v>
                </c:pt>
                <c:pt idx="409">
                  <c:v>-113.47</c:v>
                </c:pt>
                <c:pt idx="410">
                  <c:v>-113.47</c:v>
                </c:pt>
                <c:pt idx="411">
                  <c:v>-113.47</c:v>
                </c:pt>
                <c:pt idx="412">
                  <c:v>-113.48</c:v>
                </c:pt>
                <c:pt idx="413">
                  <c:v>-113.48</c:v>
                </c:pt>
                <c:pt idx="414">
                  <c:v>-113.49</c:v>
                </c:pt>
                <c:pt idx="415">
                  <c:v>-113.48</c:v>
                </c:pt>
                <c:pt idx="416">
                  <c:v>-113.49</c:v>
                </c:pt>
                <c:pt idx="417">
                  <c:v>-113.5</c:v>
                </c:pt>
                <c:pt idx="418">
                  <c:v>-113.51</c:v>
                </c:pt>
                <c:pt idx="419">
                  <c:v>-113.52</c:v>
                </c:pt>
                <c:pt idx="420">
                  <c:v>-113.53</c:v>
                </c:pt>
                <c:pt idx="421">
                  <c:v>-113.54</c:v>
                </c:pt>
                <c:pt idx="422">
                  <c:v>-113.56</c:v>
                </c:pt>
                <c:pt idx="423">
                  <c:v>-113.57</c:v>
                </c:pt>
                <c:pt idx="424">
                  <c:v>-113.59</c:v>
                </c:pt>
                <c:pt idx="425">
                  <c:v>-113.6</c:v>
                </c:pt>
                <c:pt idx="426">
                  <c:v>-113.62</c:v>
                </c:pt>
                <c:pt idx="427">
                  <c:v>-113.63</c:v>
                </c:pt>
                <c:pt idx="428">
                  <c:v>-113.64</c:v>
                </c:pt>
                <c:pt idx="429">
                  <c:v>-113.66</c:v>
                </c:pt>
                <c:pt idx="430">
                  <c:v>-113.66</c:v>
                </c:pt>
                <c:pt idx="431">
                  <c:v>-113.67</c:v>
                </c:pt>
                <c:pt idx="432">
                  <c:v>-113.67</c:v>
                </c:pt>
                <c:pt idx="433">
                  <c:v>-113.68</c:v>
                </c:pt>
                <c:pt idx="434">
                  <c:v>-113.69</c:v>
                </c:pt>
                <c:pt idx="435">
                  <c:v>-113.69</c:v>
                </c:pt>
                <c:pt idx="436">
                  <c:v>-113.7</c:v>
                </c:pt>
                <c:pt idx="437">
                  <c:v>-113.71</c:v>
                </c:pt>
                <c:pt idx="438">
                  <c:v>-113.71</c:v>
                </c:pt>
                <c:pt idx="439">
                  <c:v>-113.72</c:v>
                </c:pt>
                <c:pt idx="440">
                  <c:v>-113.73</c:v>
                </c:pt>
                <c:pt idx="441">
                  <c:v>-113.74</c:v>
                </c:pt>
                <c:pt idx="442">
                  <c:v>-113.74</c:v>
                </c:pt>
                <c:pt idx="443">
                  <c:v>-113.75</c:v>
                </c:pt>
                <c:pt idx="444">
                  <c:v>-113.76</c:v>
                </c:pt>
                <c:pt idx="445">
                  <c:v>-113.77</c:v>
                </c:pt>
                <c:pt idx="446">
                  <c:v>-113.78</c:v>
                </c:pt>
                <c:pt idx="447">
                  <c:v>-113.78</c:v>
                </c:pt>
                <c:pt idx="448">
                  <c:v>-113.79</c:v>
                </c:pt>
                <c:pt idx="449">
                  <c:v>-113.79</c:v>
                </c:pt>
                <c:pt idx="450">
                  <c:v>-113.81</c:v>
                </c:pt>
                <c:pt idx="451">
                  <c:v>-113.81</c:v>
                </c:pt>
                <c:pt idx="452">
                  <c:v>-113.82</c:v>
                </c:pt>
                <c:pt idx="453">
                  <c:v>-113.83</c:v>
                </c:pt>
                <c:pt idx="454">
                  <c:v>-113.83</c:v>
                </c:pt>
                <c:pt idx="455">
                  <c:v>-113.84</c:v>
                </c:pt>
                <c:pt idx="456">
                  <c:v>-113.85</c:v>
                </c:pt>
                <c:pt idx="457">
                  <c:v>-113.86</c:v>
                </c:pt>
                <c:pt idx="458">
                  <c:v>-113.86</c:v>
                </c:pt>
                <c:pt idx="459">
                  <c:v>-113.87</c:v>
                </c:pt>
                <c:pt idx="460">
                  <c:v>-113.87</c:v>
                </c:pt>
                <c:pt idx="461">
                  <c:v>-113.88</c:v>
                </c:pt>
                <c:pt idx="462">
                  <c:v>-113.89</c:v>
                </c:pt>
                <c:pt idx="463">
                  <c:v>-113.89</c:v>
                </c:pt>
                <c:pt idx="464">
                  <c:v>-113.89</c:v>
                </c:pt>
                <c:pt idx="465">
                  <c:v>-113.9</c:v>
                </c:pt>
                <c:pt idx="466">
                  <c:v>-113.91</c:v>
                </c:pt>
                <c:pt idx="467">
                  <c:v>-113.91</c:v>
                </c:pt>
                <c:pt idx="468">
                  <c:v>-113.92</c:v>
                </c:pt>
                <c:pt idx="469">
                  <c:v>-113.92</c:v>
                </c:pt>
                <c:pt idx="470">
                  <c:v>-113.93</c:v>
                </c:pt>
                <c:pt idx="471">
                  <c:v>-113.93</c:v>
                </c:pt>
                <c:pt idx="472">
                  <c:v>-113.93</c:v>
                </c:pt>
                <c:pt idx="473">
                  <c:v>-113.94</c:v>
                </c:pt>
                <c:pt idx="474">
                  <c:v>-113.94</c:v>
                </c:pt>
                <c:pt idx="475">
                  <c:v>-113.95</c:v>
                </c:pt>
                <c:pt idx="476">
                  <c:v>-113.96</c:v>
                </c:pt>
                <c:pt idx="477">
                  <c:v>-113.96</c:v>
                </c:pt>
                <c:pt idx="478">
                  <c:v>-113.96</c:v>
                </c:pt>
                <c:pt idx="479">
                  <c:v>-113.97</c:v>
                </c:pt>
                <c:pt idx="480">
                  <c:v>-113.97</c:v>
                </c:pt>
                <c:pt idx="481">
                  <c:v>-113.97</c:v>
                </c:pt>
                <c:pt idx="482">
                  <c:v>-113.97</c:v>
                </c:pt>
                <c:pt idx="483">
                  <c:v>-113.97</c:v>
                </c:pt>
                <c:pt idx="484">
                  <c:v>-113.97</c:v>
                </c:pt>
                <c:pt idx="485">
                  <c:v>-113.97</c:v>
                </c:pt>
                <c:pt idx="486">
                  <c:v>-113.98</c:v>
                </c:pt>
                <c:pt idx="487">
                  <c:v>-113.98</c:v>
                </c:pt>
                <c:pt idx="488">
                  <c:v>-113.98</c:v>
                </c:pt>
                <c:pt idx="489">
                  <c:v>-113.98</c:v>
                </c:pt>
                <c:pt idx="490">
                  <c:v>-113.99</c:v>
                </c:pt>
                <c:pt idx="491">
                  <c:v>-113.99</c:v>
                </c:pt>
                <c:pt idx="492">
                  <c:v>-113.99</c:v>
                </c:pt>
                <c:pt idx="493">
                  <c:v>-114</c:v>
                </c:pt>
                <c:pt idx="494">
                  <c:v>-114.01</c:v>
                </c:pt>
                <c:pt idx="495">
                  <c:v>-114.01</c:v>
                </c:pt>
                <c:pt idx="496">
                  <c:v>-114.01</c:v>
                </c:pt>
                <c:pt idx="497">
                  <c:v>-114.02</c:v>
                </c:pt>
                <c:pt idx="498">
                  <c:v>-114.02</c:v>
                </c:pt>
                <c:pt idx="499">
                  <c:v>-114.02</c:v>
                </c:pt>
                <c:pt idx="500">
                  <c:v>-114.03</c:v>
                </c:pt>
                <c:pt idx="501">
                  <c:v>-114.03</c:v>
                </c:pt>
                <c:pt idx="502">
                  <c:v>-114.04</c:v>
                </c:pt>
                <c:pt idx="503">
                  <c:v>-114.04</c:v>
                </c:pt>
                <c:pt idx="504">
                  <c:v>-114.04</c:v>
                </c:pt>
                <c:pt idx="505">
                  <c:v>-114.05</c:v>
                </c:pt>
                <c:pt idx="506">
                  <c:v>-114.05</c:v>
                </c:pt>
                <c:pt idx="507">
                  <c:v>-114.05</c:v>
                </c:pt>
                <c:pt idx="508">
                  <c:v>-114.06</c:v>
                </c:pt>
                <c:pt idx="509">
                  <c:v>-114.08</c:v>
                </c:pt>
                <c:pt idx="510">
                  <c:v>-114.08</c:v>
                </c:pt>
                <c:pt idx="511">
                  <c:v>-114.09</c:v>
                </c:pt>
                <c:pt idx="512">
                  <c:v>-114.09</c:v>
                </c:pt>
                <c:pt idx="513">
                  <c:v>-114.09</c:v>
                </c:pt>
                <c:pt idx="514">
                  <c:v>-114.1</c:v>
                </c:pt>
                <c:pt idx="515">
                  <c:v>-114.09</c:v>
                </c:pt>
                <c:pt idx="516">
                  <c:v>-114.09</c:v>
                </c:pt>
                <c:pt idx="517">
                  <c:v>-114.08</c:v>
                </c:pt>
                <c:pt idx="518">
                  <c:v>-114.08</c:v>
                </c:pt>
                <c:pt idx="519">
                  <c:v>-114.08</c:v>
                </c:pt>
                <c:pt idx="520">
                  <c:v>-114.08</c:v>
                </c:pt>
                <c:pt idx="521">
                  <c:v>-114.09</c:v>
                </c:pt>
                <c:pt idx="522">
                  <c:v>-114.09</c:v>
                </c:pt>
                <c:pt idx="523">
                  <c:v>-114.09</c:v>
                </c:pt>
                <c:pt idx="524">
                  <c:v>-114.1</c:v>
                </c:pt>
                <c:pt idx="525">
                  <c:v>-114.1</c:v>
                </c:pt>
                <c:pt idx="526">
                  <c:v>-114.11</c:v>
                </c:pt>
                <c:pt idx="527">
                  <c:v>-114.11</c:v>
                </c:pt>
                <c:pt idx="528">
                  <c:v>-114.12</c:v>
                </c:pt>
                <c:pt idx="529">
                  <c:v>-114.12</c:v>
                </c:pt>
                <c:pt idx="530">
                  <c:v>-114.12</c:v>
                </c:pt>
                <c:pt idx="531">
                  <c:v>-114.12</c:v>
                </c:pt>
                <c:pt idx="532">
                  <c:v>-114.12</c:v>
                </c:pt>
                <c:pt idx="533">
                  <c:v>-114.13</c:v>
                </c:pt>
                <c:pt idx="534">
                  <c:v>-114.13</c:v>
                </c:pt>
                <c:pt idx="535">
                  <c:v>-114.13</c:v>
                </c:pt>
                <c:pt idx="536">
                  <c:v>-114.14</c:v>
                </c:pt>
                <c:pt idx="537">
                  <c:v>-114.15</c:v>
                </c:pt>
                <c:pt idx="538">
                  <c:v>-114.15</c:v>
                </c:pt>
                <c:pt idx="539">
                  <c:v>-114.16</c:v>
                </c:pt>
                <c:pt idx="540">
                  <c:v>-114.16</c:v>
                </c:pt>
                <c:pt idx="541">
                  <c:v>-114.16</c:v>
                </c:pt>
                <c:pt idx="542">
                  <c:v>-114.16</c:v>
                </c:pt>
                <c:pt idx="543">
                  <c:v>-114.16</c:v>
                </c:pt>
                <c:pt idx="544">
                  <c:v>-114.17</c:v>
                </c:pt>
                <c:pt idx="545">
                  <c:v>-114.17</c:v>
                </c:pt>
                <c:pt idx="546">
                  <c:v>-114.17</c:v>
                </c:pt>
                <c:pt idx="547">
                  <c:v>-114.17</c:v>
                </c:pt>
                <c:pt idx="548">
                  <c:v>-114.18</c:v>
                </c:pt>
                <c:pt idx="549">
                  <c:v>-114.18</c:v>
                </c:pt>
                <c:pt idx="550">
                  <c:v>-114.19</c:v>
                </c:pt>
                <c:pt idx="551">
                  <c:v>-114.19</c:v>
                </c:pt>
                <c:pt idx="552">
                  <c:v>-114.2</c:v>
                </c:pt>
                <c:pt idx="553">
                  <c:v>-114.2</c:v>
                </c:pt>
                <c:pt idx="554">
                  <c:v>-114.21</c:v>
                </c:pt>
                <c:pt idx="555">
                  <c:v>-114.22</c:v>
                </c:pt>
                <c:pt idx="556">
                  <c:v>-114.22</c:v>
                </c:pt>
                <c:pt idx="557">
                  <c:v>-114.22</c:v>
                </c:pt>
                <c:pt idx="558">
                  <c:v>-114.23</c:v>
                </c:pt>
                <c:pt idx="559">
                  <c:v>-114.23</c:v>
                </c:pt>
                <c:pt idx="560">
                  <c:v>-114.24</c:v>
                </c:pt>
                <c:pt idx="561">
                  <c:v>-114.23</c:v>
                </c:pt>
                <c:pt idx="562">
                  <c:v>-114.24</c:v>
                </c:pt>
                <c:pt idx="563">
                  <c:v>-114.23</c:v>
                </c:pt>
                <c:pt idx="564">
                  <c:v>-114.24</c:v>
                </c:pt>
                <c:pt idx="565">
                  <c:v>-114.24</c:v>
                </c:pt>
                <c:pt idx="566">
                  <c:v>-114.24</c:v>
                </c:pt>
                <c:pt idx="567">
                  <c:v>-114.24</c:v>
                </c:pt>
                <c:pt idx="568">
                  <c:v>-114.25</c:v>
                </c:pt>
                <c:pt idx="569">
                  <c:v>-114.25</c:v>
                </c:pt>
                <c:pt idx="570">
                  <c:v>-114.25</c:v>
                </c:pt>
                <c:pt idx="571">
                  <c:v>-114.25</c:v>
                </c:pt>
                <c:pt idx="572">
                  <c:v>-114.25</c:v>
                </c:pt>
                <c:pt idx="573">
                  <c:v>-114.26</c:v>
                </c:pt>
                <c:pt idx="574">
                  <c:v>-114.26</c:v>
                </c:pt>
                <c:pt idx="575">
                  <c:v>-114.27</c:v>
                </c:pt>
                <c:pt idx="576">
                  <c:v>-114.28</c:v>
                </c:pt>
                <c:pt idx="577">
                  <c:v>-114.29</c:v>
                </c:pt>
                <c:pt idx="578">
                  <c:v>-114.3</c:v>
                </c:pt>
                <c:pt idx="579">
                  <c:v>-114.3</c:v>
                </c:pt>
                <c:pt idx="580">
                  <c:v>-114.31</c:v>
                </c:pt>
                <c:pt idx="581">
                  <c:v>-114.31</c:v>
                </c:pt>
                <c:pt idx="582">
                  <c:v>-114.32</c:v>
                </c:pt>
                <c:pt idx="583">
                  <c:v>-114.32</c:v>
                </c:pt>
                <c:pt idx="584">
                  <c:v>-114.33</c:v>
                </c:pt>
                <c:pt idx="585">
                  <c:v>-114.34</c:v>
                </c:pt>
                <c:pt idx="586">
                  <c:v>-114.35</c:v>
                </c:pt>
                <c:pt idx="587">
                  <c:v>-114.36</c:v>
                </c:pt>
                <c:pt idx="588">
                  <c:v>-114.37</c:v>
                </c:pt>
                <c:pt idx="589">
                  <c:v>-114.38</c:v>
                </c:pt>
                <c:pt idx="590">
                  <c:v>-114.39</c:v>
                </c:pt>
                <c:pt idx="591">
                  <c:v>-114.41</c:v>
                </c:pt>
                <c:pt idx="592">
                  <c:v>-114.42</c:v>
                </c:pt>
                <c:pt idx="593">
                  <c:v>-114.42</c:v>
                </c:pt>
                <c:pt idx="594">
                  <c:v>-114.43</c:v>
                </c:pt>
                <c:pt idx="595">
                  <c:v>-114.43</c:v>
                </c:pt>
                <c:pt idx="596">
                  <c:v>-114.44</c:v>
                </c:pt>
                <c:pt idx="597">
                  <c:v>-114.44</c:v>
                </c:pt>
                <c:pt idx="598">
                  <c:v>-114.43</c:v>
                </c:pt>
                <c:pt idx="599">
                  <c:v>-114.44</c:v>
                </c:pt>
                <c:pt idx="600">
                  <c:v>-114.44</c:v>
                </c:pt>
                <c:pt idx="601">
                  <c:v>-114.44</c:v>
                </c:pt>
                <c:pt idx="602">
                  <c:v>-114.45</c:v>
                </c:pt>
                <c:pt idx="603">
                  <c:v>-114.45</c:v>
                </c:pt>
                <c:pt idx="604">
                  <c:v>-114.46</c:v>
                </c:pt>
                <c:pt idx="605">
                  <c:v>-114.46</c:v>
                </c:pt>
                <c:pt idx="606">
                  <c:v>-114.47</c:v>
                </c:pt>
                <c:pt idx="607">
                  <c:v>-114.47</c:v>
                </c:pt>
                <c:pt idx="608">
                  <c:v>-114.48</c:v>
                </c:pt>
                <c:pt idx="609">
                  <c:v>-114.48</c:v>
                </c:pt>
                <c:pt idx="610">
                  <c:v>-114.49</c:v>
                </c:pt>
                <c:pt idx="611">
                  <c:v>-114.49</c:v>
                </c:pt>
                <c:pt idx="612">
                  <c:v>-114.49</c:v>
                </c:pt>
                <c:pt idx="613">
                  <c:v>-114.49</c:v>
                </c:pt>
                <c:pt idx="614">
                  <c:v>-114.5</c:v>
                </c:pt>
                <c:pt idx="615">
                  <c:v>-114.5</c:v>
                </c:pt>
                <c:pt idx="616">
                  <c:v>-114.5</c:v>
                </c:pt>
                <c:pt idx="617">
                  <c:v>-114.51</c:v>
                </c:pt>
                <c:pt idx="618">
                  <c:v>-114.51</c:v>
                </c:pt>
                <c:pt idx="619">
                  <c:v>-114.51</c:v>
                </c:pt>
                <c:pt idx="620">
                  <c:v>-114.51</c:v>
                </c:pt>
                <c:pt idx="621">
                  <c:v>-114.52</c:v>
                </c:pt>
                <c:pt idx="622">
                  <c:v>-114.52</c:v>
                </c:pt>
                <c:pt idx="623">
                  <c:v>-114.53</c:v>
                </c:pt>
                <c:pt idx="624">
                  <c:v>-114.53</c:v>
                </c:pt>
                <c:pt idx="625">
                  <c:v>-114.53</c:v>
                </c:pt>
                <c:pt idx="626">
                  <c:v>-114.53</c:v>
                </c:pt>
                <c:pt idx="627">
                  <c:v>-114.54</c:v>
                </c:pt>
                <c:pt idx="628">
                  <c:v>-114.54</c:v>
                </c:pt>
                <c:pt idx="629">
                  <c:v>-114.54</c:v>
                </c:pt>
                <c:pt idx="630">
                  <c:v>-114.54</c:v>
                </c:pt>
                <c:pt idx="631">
                  <c:v>-114.55</c:v>
                </c:pt>
                <c:pt idx="632">
                  <c:v>-114.55</c:v>
                </c:pt>
                <c:pt idx="633">
                  <c:v>-114.55</c:v>
                </c:pt>
                <c:pt idx="634">
                  <c:v>-114.55</c:v>
                </c:pt>
                <c:pt idx="635">
                  <c:v>-114.55</c:v>
                </c:pt>
                <c:pt idx="636">
                  <c:v>-114.55</c:v>
                </c:pt>
                <c:pt idx="637">
                  <c:v>-114.55</c:v>
                </c:pt>
                <c:pt idx="638">
                  <c:v>-114.55</c:v>
                </c:pt>
                <c:pt idx="639">
                  <c:v>-114.56</c:v>
                </c:pt>
                <c:pt idx="640">
                  <c:v>-114.56</c:v>
                </c:pt>
                <c:pt idx="641">
                  <c:v>-114.56</c:v>
                </c:pt>
                <c:pt idx="642">
                  <c:v>-114.57</c:v>
                </c:pt>
                <c:pt idx="643">
                  <c:v>-114.57</c:v>
                </c:pt>
                <c:pt idx="644">
                  <c:v>-114.57</c:v>
                </c:pt>
                <c:pt idx="645">
                  <c:v>-114.58</c:v>
                </c:pt>
                <c:pt idx="646">
                  <c:v>-114.58</c:v>
                </c:pt>
                <c:pt idx="647">
                  <c:v>-114.58</c:v>
                </c:pt>
                <c:pt idx="648">
                  <c:v>-114.58</c:v>
                </c:pt>
                <c:pt idx="649">
                  <c:v>-114.58</c:v>
                </c:pt>
                <c:pt idx="650">
                  <c:v>-114.58</c:v>
                </c:pt>
                <c:pt idx="651">
                  <c:v>-114.58</c:v>
                </c:pt>
                <c:pt idx="652">
                  <c:v>-114.58</c:v>
                </c:pt>
                <c:pt idx="653">
                  <c:v>-114.58</c:v>
                </c:pt>
                <c:pt idx="654">
                  <c:v>-114.59</c:v>
                </c:pt>
                <c:pt idx="655">
                  <c:v>-114.58</c:v>
                </c:pt>
                <c:pt idx="656">
                  <c:v>-114.58</c:v>
                </c:pt>
                <c:pt idx="657">
                  <c:v>-114.58</c:v>
                </c:pt>
                <c:pt idx="658">
                  <c:v>-114.58</c:v>
                </c:pt>
                <c:pt idx="659">
                  <c:v>-114.58</c:v>
                </c:pt>
                <c:pt idx="660">
                  <c:v>-114.58</c:v>
                </c:pt>
                <c:pt idx="661">
                  <c:v>-114.58</c:v>
                </c:pt>
                <c:pt idx="662">
                  <c:v>-114.58</c:v>
                </c:pt>
                <c:pt idx="663">
                  <c:v>-114.59</c:v>
                </c:pt>
                <c:pt idx="664">
                  <c:v>-114.59</c:v>
                </c:pt>
                <c:pt idx="665">
                  <c:v>-114.59</c:v>
                </c:pt>
                <c:pt idx="666">
                  <c:v>-114.59</c:v>
                </c:pt>
                <c:pt idx="667">
                  <c:v>-114.6</c:v>
                </c:pt>
                <c:pt idx="668">
                  <c:v>-114.6</c:v>
                </c:pt>
                <c:pt idx="669">
                  <c:v>-114.6</c:v>
                </c:pt>
                <c:pt idx="670">
                  <c:v>-114.61</c:v>
                </c:pt>
                <c:pt idx="671">
                  <c:v>-114.61</c:v>
                </c:pt>
                <c:pt idx="672">
                  <c:v>-114.61</c:v>
                </c:pt>
                <c:pt idx="673">
                  <c:v>-114.61</c:v>
                </c:pt>
                <c:pt idx="674">
                  <c:v>-114.62</c:v>
                </c:pt>
                <c:pt idx="675">
                  <c:v>-114.63</c:v>
                </c:pt>
                <c:pt idx="676">
                  <c:v>-114.62</c:v>
                </c:pt>
                <c:pt idx="677">
                  <c:v>-114.63</c:v>
                </c:pt>
                <c:pt idx="678">
                  <c:v>-114.64</c:v>
                </c:pt>
                <c:pt idx="679">
                  <c:v>-114.64</c:v>
                </c:pt>
                <c:pt idx="680">
                  <c:v>-114.65</c:v>
                </c:pt>
                <c:pt idx="681">
                  <c:v>-114.65</c:v>
                </c:pt>
                <c:pt idx="682">
                  <c:v>-114.65</c:v>
                </c:pt>
                <c:pt idx="683">
                  <c:v>-114.65</c:v>
                </c:pt>
                <c:pt idx="684">
                  <c:v>-114.65</c:v>
                </c:pt>
                <c:pt idx="685">
                  <c:v>-114.65</c:v>
                </c:pt>
                <c:pt idx="686">
                  <c:v>-114.64</c:v>
                </c:pt>
                <c:pt idx="687">
                  <c:v>-114.64</c:v>
                </c:pt>
                <c:pt idx="688">
                  <c:v>-114.64</c:v>
                </c:pt>
                <c:pt idx="689">
                  <c:v>-114.64</c:v>
                </c:pt>
                <c:pt idx="690">
                  <c:v>-114.64</c:v>
                </c:pt>
                <c:pt idx="691">
                  <c:v>-114.64</c:v>
                </c:pt>
                <c:pt idx="692">
                  <c:v>-114.64</c:v>
                </c:pt>
                <c:pt idx="693">
                  <c:v>-114.65</c:v>
                </c:pt>
                <c:pt idx="694">
                  <c:v>-114.65</c:v>
                </c:pt>
                <c:pt idx="695">
                  <c:v>-114.65</c:v>
                </c:pt>
                <c:pt idx="696">
                  <c:v>-114.65</c:v>
                </c:pt>
                <c:pt idx="697">
                  <c:v>-114.64</c:v>
                </c:pt>
                <c:pt idx="698">
                  <c:v>-114.64</c:v>
                </c:pt>
                <c:pt idx="699">
                  <c:v>-114.64</c:v>
                </c:pt>
                <c:pt idx="700">
                  <c:v>-114.64</c:v>
                </c:pt>
                <c:pt idx="701">
                  <c:v>-114.63</c:v>
                </c:pt>
                <c:pt idx="702">
                  <c:v>-114.64</c:v>
                </c:pt>
                <c:pt idx="703">
                  <c:v>-114.63</c:v>
                </c:pt>
                <c:pt idx="704">
                  <c:v>-114.63</c:v>
                </c:pt>
                <c:pt idx="705">
                  <c:v>-114.64</c:v>
                </c:pt>
                <c:pt idx="706">
                  <c:v>-114.64</c:v>
                </c:pt>
                <c:pt idx="707">
                  <c:v>-114.64</c:v>
                </c:pt>
                <c:pt idx="708">
                  <c:v>-114.65</c:v>
                </c:pt>
                <c:pt idx="709">
                  <c:v>-114.65</c:v>
                </c:pt>
                <c:pt idx="710">
                  <c:v>-114.65</c:v>
                </c:pt>
                <c:pt idx="711">
                  <c:v>-114.65</c:v>
                </c:pt>
                <c:pt idx="712">
                  <c:v>-114.65</c:v>
                </c:pt>
                <c:pt idx="713">
                  <c:v>-114.64</c:v>
                </c:pt>
                <c:pt idx="714">
                  <c:v>-114.64</c:v>
                </c:pt>
                <c:pt idx="715">
                  <c:v>-114.64</c:v>
                </c:pt>
                <c:pt idx="716">
                  <c:v>-114.64</c:v>
                </c:pt>
                <c:pt idx="717">
                  <c:v>-114.64</c:v>
                </c:pt>
                <c:pt idx="718">
                  <c:v>-114.64</c:v>
                </c:pt>
                <c:pt idx="719">
                  <c:v>-114.64</c:v>
                </c:pt>
                <c:pt idx="720">
                  <c:v>-114.64</c:v>
                </c:pt>
                <c:pt idx="721">
                  <c:v>-114.64</c:v>
                </c:pt>
                <c:pt idx="722">
                  <c:v>-114.65</c:v>
                </c:pt>
                <c:pt idx="723">
                  <c:v>-114.64</c:v>
                </c:pt>
                <c:pt idx="724">
                  <c:v>-114.65</c:v>
                </c:pt>
                <c:pt idx="725">
                  <c:v>-114.65</c:v>
                </c:pt>
                <c:pt idx="726">
                  <c:v>-114.64</c:v>
                </c:pt>
                <c:pt idx="727">
                  <c:v>-114.63</c:v>
                </c:pt>
                <c:pt idx="728">
                  <c:v>-114.63</c:v>
                </c:pt>
                <c:pt idx="729">
                  <c:v>-114.63</c:v>
                </c:pt>
                <c:pt idx="730">
                  <c:v>-114.62</c:v>
                </c:pt>
                <c:pt idx="731">
                  <c:v>-114.61</c:v>
                </c:pt>
                <c:pt idx="732">
                  <c:v>-114.61</c:v>
                </c:pt>
                <c:pt idx="733">
                  <c:v>-114.61</c:v>
                </c:pt>
                <c:pt idx="734">
                  <c:v>-114.61</c:v>
                </c:pt>
                <c:pt idx="735">
                  <c:v>-114.61</c:v>
                </c:pt>
                <c:pt idx="736">
                  <c:v>-114.61</c:v>
                </c:pt>
                <c:pt idx="737">
                  <c:v>-114.61</c:v>
                </c:pt>
                <c:pt idx="738">
                  <c:v>-114.61</c:v>
                </c:pt>
                <c:pt idx="739">
                  <c:v>-114.62</c:v>
                </c:pt>
                <c:pt idx="740">
                  <c:v>-114.61</c:v>
                </c:pt>
                <c:pt idx="741">
                  <c:v>-114.61</c:v>
                </c:pt>
                <c:pt idx="742">
                  <c:v>-114.61</c:v>
                </c:pt>
                <c:pt idx="743">
                  <c:v>-114.61</c:v>
                </c:pt>
                <c:pt idx="744">
                  <c:v>-114.6</c:v>
                </c:pt>
                <c:pt idx="745">
                  <c:v>-114.6</c:v>
                </c:pt>
                <c:pt idx="746">
                  <c:v>-114.6</c:v>
                </c:pt>
                <c:pt idx="747">
                  <c:v>-114.6</c:v>
                </c:pt>
                <c:pt idx="748">
                  <c:v>-114.6</c:v>
                </c:pt>
                <c:pt idx="749">
                  <c:v>-114.6</c:v>
                </c:pt>
                <c:pt idx="750">
                  <c:v>-114.59</c:v>
                </c:pt>
                <c:pt idx="751">
                  <c:v>-114.59</c:v>
                </c:pt>
                <c:pt idx="752">
                  <c:v>-114.59</c:v>
                </c:pt>
                <c:pt idx="753">
                  <c:v>-114.59</c:v>
                </c:pt>
                <c:pt idx="754">
                  <c:v>-114.59</c:v>
                </c:pt>
                <c:pt idx="755">
                  <c:v>-114.59</c:v>
                </c:pt>
                <c:pt idx="756">
                  <c:v>-114.59</c:v>
                </c:pt>
                <c:pt idx="757">
                  <c:v>-114.6</c:v>
                </c:pt>
                <c:pt idx="758">
                  <c:v>-114.59</c:v>
                </c:pt>
                <c:pt idx="759">
                  <c:v>-114.59</c:v>
                </c:pt>
                <c:pt idx="760">
                  <c:v>-114.59</c:v>
                </c:pt>
                <c:pt idx="761">
                  <c:v>-114.59</c:v>
                </c:pt>
                <c:pt idx="762">
                  <c:v>-114.58</c:v>
                </c:pt>
                <c:pt idx="763">
                  <c:v>-114.58</c:v>
                </c:pt>
                <c:pt idx="764">
                  <c:v>-114.58</c:v>
                </c:pt>
                <c:pt idx="765">
                  <c:v>-114.58</c:v>
                </c:pt>
                <c:pt idx="766">
                  <c:v>-114.59</c:v>
                </c:pt>
                <c:pt idx="767">
                  <c:v>-114.6</c:v>
                </c:pt>
                <c:pt idx="768">
                  <c:v>-114.6</c:v>
                </c:pt>
                <c:pt idx="769">
                  <c:v>-114.61</c:v>
                </c:pt>
                <c:pt idx="770">
                  <c:v>-114.61</c:v>
                </c:pt>
                <c:pt idx="771">
                  <c:v>-114.61</c:v>
                </c:pt>
                <c:pt idx="772">
                  <c:v>-114.62</c:v>
                </c:pt>
                <c:pt idx="773">
                  <c:v>-114.61</c:v>
                </c:pt>
                <c:pt idx="774">
                  <c:v>-114.61</c:v>
                </c:pt>
                <c:pt idx="775">
                  <c:v>-114.61</c:v>
                </c:pt>
                <c:pt idx="776">
                  <c:v>-114.6</c:v>
                </c:pt>
                <c:pt idx="777">
                  <c:v>-114.6</c:v>
                </c:pt>
                <c:pt idx="778">
                  <c:v>-114.6</c:v>
                </c:pt>
                <c:pt idx="779">
                  <c:v>-114.61</c:v>
                </c:pt>
                <c:pt idx="780">
                  <c:v>-114.61</c:v>
                </c:pt>
                <c:pt idx="781">
                  <c:v>-114.62</c:v>
                </c:pt>
                <c:pt idx="782">
                  <c:v>-114.62</c:v>
                </c:pt>
                <c:pt idx="783">
                  <c:v>-114.63</c:v>
                </c:pt>
                <c:pt idx="784">
                  <c:v>-114.62</c:v>
                </c:pt>
                <c:pt idx="785">
                  <c:v>-114.63</c:v>
                </c:pt>
                <c:pt idx="786">
                  <c:v>-114.63</c:v>
                </c:pt>
                <c:pt idx="787">
                  <c:v>-114.63</c:v>
                </c:pt>
                <c:pt idx="788">
                  <c:v>-114.63</c:v>
                </c:pt>
                <c:pt idx="789">
                  <c:v>-114.63</c:v>
                </c:pt>
                <c:pt idx="790">
                  <c:v>-114.63</c:v>
                </c:pt>
                <c:pt idx="791">
                  <c:v>-114.64</c:v>
                </c:pt>
                <c:pt idx="792">
                  <c:v>-114.63</c:v>
                </c:pt>
                <c:pt idx="793">
                  <c:v>-114.64</c:v>
                </c:pt>
                <c:pt idx="794">
                  <c:v>-114.64</c:v>
                </c:pt>
                <c:pt idx="795">
                  <c:v>-114.64</c:v>
                </c:pt>
                <c:pt idx="796">
                  <c:v>-114.65</c:v>
                </c:pt>
                <c:pt idx="797">
                  <c:v>-114.65</c:v>
                </c:pt>
                <c:pt idx="798">
                  <c:v>-114.66</c:v>
                </c:pt>
                <c:pt idx="799">
                  <c:v>-114.66</c:v>
                </c:pt>
                <c:pt idx="800">
                  <c:v>-114.67</c:v>
                </c:pt>
                <c:pt idx="801">
                  <c:v>-114.67</c:v>
                </c:pt>
                <c:pt idx="802">
                  <c:v>-114.68</c:v>
                </c:pt>
                <c:pt idx="803">
                  <c:v>-114.69</c:v>
                </c:pt>
                <c:pt idx="804">
                  <c:v>-114.69</c:v>
                </c:pt>
                <c:pt idx="805">
                  <c:v>-114.69</c:v>
                </c:pt>
                <c:pt idx="806">
                  <c:v>-114.69</c:v>
                </c:pt>
                <c:pt idx="807">
                  <c:v>-114.7</c:v>
                </c:pt>
                <c:pt idx="808">
                  <c:v>-114.71</c:v>
                </c:pt>
                <c:pt idx="809">
                  <c:v>-114.71</c:v>
                </c:pt>
                <c:pt idx="810">
                  <c:v>-114.72</c:v>
                </c:pt>
                <c:pt idx="811">
                  <c:v>-114.72</c:v>
                </c:pt>
                <c:pt idx="812">
                  <c:v>-114.72</c:v>
                </c:pt>
                <c:pt idx="813">
                  <c:v>-114.72</c:v>
                </c:pt>
                <c:pt idx="814">
                  <c:v>-114.73</c:v>
                </c:pt>
                <c:pt idx="815">
                  <c:v>-114.73</c:v>
                </c:pt>
                <c:pt idx="816">
                  <c:v>-114.74</c:v>
                </c:pt>
                <c:pt idx="817">
                  <c:v>-114.75</c:v>
                </c:pt>
                <c:pt idx="818">
                  <c:v>-114.75</c:v>
                </c:pt>
                <c:pt idx="819">
                  <c:v>-114.75</c:v>
                </c:pt>
                <c:pt idx="820">
                  <c:v>-114.76</c:v>
                </c:pt>
                <c:pt idx="821">
                  <c:v>-114.77</c:v>
                </c:pt>
                <c:pt idx="822">
                  <c:v>-114.77</c:v>
                </c:pt>
                <c:pt idx="823">
                  <c:v>-114.77</c:v>
                </c:pt>
                <c:pt idx="824">
                  <c:v>-114.78</c:v>
                </c:pt>
                <c:pt idx="825">
                  <c:v>-114.78</c:v>
                </c:pt>
                <c:pt idx="826">
                  <c:v>-114.78</c:v>
                </c:pt>
                <c:pt idx="827">
                  <c:v>-114.78</c:v>
                </c:pt>
                <c:pt idx="828">
                  <c:v>-114.78</c:v>
                </c:pt>
                <c:pt idx="829">
                  <c:v>-114.78</c:v>
                </c:pt>
                <c:pt idx="830">
                  <c:v>-114.77</c:v>
                </c:pt>
                <c:pt idx="831">
                  <c:v>-114.77</c:v>
                </c:pt>
                <c:pt idx="832">
                  <c:v>-114.77</c:v>
                </c:pt>
                <c:pt idx="833">
                  <c:v>-114.77</c:v>
                </c:pt>
                <c:pt idx="834">
                  <c:v>-114.77</c:v>
                </c:pt>
                <c:pt idx="835">
                  <c:v>-114.78</c:v>
                </c:pt>
                <c:pt idx="836">
                  <c:v>-114.78</c:v>
                </c:pt>
                <c:pt idx="837">
                  <c:v>-114.78</c:v>
                </c:pt>
                <c:pt idx="838">
                  <c:v>-114.79</c:v>
                </c:pt>
                <c:pt idx="839">
                  <c:v>-114.79</c:v>
                </c:pt>
                <c:pt idx="840">
                  <c:v>-114.8</c:v>
                </c:pt>
                <c:pt idx="841">
                  <c:v>-114.79</c:v>
                </c:pt>
                <c:pt idx="842">
                  <c:v>-114.8</c:v>
                </c:pt>
                <c:pt idx="843">
                  <c:v>-114.8</c:v>
                </c:pt>
                <c:pt idx="844">
                  <c:v>-114.81</c:v>
                </c:pt>
                <c:pt idx="845">
                  <c:v>-114.82</c:v>
                </c:pt>
                <c:pt idx="846">
                  <c:v>-114.82</c:v>
                </c:pt>
                <c:pt idx="847">
                  <c:v>-114.83</c:v>
                </c:pt>
                <c:pt idx="848">
                  <c:v>-114.84</c:v>
                </c:pt>
                <c:pt idx="849">
                  <c:v>-114.85</c:v>
                </c:pt>
                <c:pt idx="850">
                  <c:v>-114.86</c:v>
                </c:pt>
                <c:pt idx="851">
                  <c:v>-114.87</c:v>
                </c:pt>
                <c:pt idx="852">
                  <c:v>-114.87</c:v>
                </c:pt>
                <c:pt idx="853">
                  <c:v>-114.88</c:v>
                </c:pt>
                <c:pt idx="854">
                  <c:v>-114.88</c:v>
                </c:pt>
                <c:pt idx="855">
                  <c:v>-114.86</c:v>
                </c:pt>
                <c:pt idx="856">
                  <c:v>-114.86</c:v>
                </c:pt>
                <c:pt idx="857">
                  <c:v>-114.86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3CA-45AE-B19F-C04138E68BB4}"/>
            </c:ext>
          </c:extLst>
        </c:ser>
        <c:ser>
          <c:idx val="2"/>
          <c:order val="2"/>
          <c:tx>
            <c:strRef>
              <c:f>初值作圖!$K$1</c:f>
              <c:strCache>
                <c:ptCount val="1"/>
                <c:pt idx="0">
                  <c:v>第三次</c:v>
                </c:pt>
              </c:strCache>
            </c:strRef>
          </c:tx>
          <c:spPr>
            <a:ln w="28575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初值作圖!$K$2:$K$1160</c:f>
              <c:numCache>
                <c:formatCode>General</c:formatCode>
                <c:ptCount val="1159"/>
                <c:pt idx="0">
                  <c:v>-90.98</c:v>
                </c:pt>
                <c:pt idx="1">
                  <c:v>-86.96</c:v>
                </c:pt>
                <c:pt idx="2">
                  <c:v>-87.94</c:v>
                </c:pt>
                <c:pt idx="3">
                  <c:v>-91.8</c:v>
                </c:pt>
                <c:pt idx="4">
                  <c:v>-88.29</c:v>
                </c:pt>
                <c:pt idx="5">
                  <c:v>-89.3</c:v>
                </c:pt>
                <c:pt idx="6">
                  <c:v>-91.09</c:v>
                </c:pt>
                <c:pt idx="7">
                  <c:v>-87.24</c:v>
                </c:pt>
                <c:pt idx="8">
                  <c:v>-94.76</c:v>
                </c:pt>
                <c:pt idx="9">
                  <c:v>-79</c:v>
                </c:pt>
                <c:pt idx="10">
                  <c:v>-107.37</c:v>
                </c:pt>
                <c:pt idx="11">
                  <c:v>-174.05</c:v>
                </c:pt>
                <c:pt idx="12">
                  <c:v>152</c:v>
                </c:pt>
                <c:pt idx="13">
                  <c:v>152.51</c:v>
                </c:pt>
                <c:pt idx="14">
                  <c:v>98.59</c:v>
                </c:pt>
                <c:pt idx="15">
                  <c:v>-22.82</c:v>
                </c:pt>
                <c:pt idx="16">
                  <c:v>-24.37</c:v>
                </c:pt>
                <c:pt idx="17">
                  <c:v>9.7799999999999994</c:v>
                </c:pt>
                <c:pt idx="18">
                  <c:v>-52.44</c:v>
                </c:pt>
                <c:pt idx="19">
                  <c:v>-52.4</c:v>
                </c:pt>
                <c:pt idx="20">
                  <c:v>-52.83</c:v>
                </c:pt>
                <c:pt idx="21">
                  <c:v>-53.17</c:v>
                </c:pt>
                <c:pt idx="22">
                  <c:v>-53.53</c:v>
                </c:pt>
                <c:pt idx="23">
                  <c:v>-53.89</c:v>
                </c:pt>
                <c:pt idx="24">
                  <c:v>-54.25</c:v>
                </c:pt>
                <c:pt idx="25">
                  <c:v>-54.6</c:v>
                </c:pt>
                <c:pt idx="26">
                  <c:v>-54.95</c:v>
                </c:pt>
                <c:pt idx="27">
                  <c:v>-55.3</c:v>
                </c:pt>
                <c:pt idx="28">
                  <c:v>-55.65</c:v>
                </c:pt>
                <c:pt idx="29">
                  <c:v>-55.99</c:v>
                </c:pt>
                <c:pt idx="30">
                  <c:v>-56.33</c:v>
                </c:pt>
                <c:pt idx="31">
                  <c:v>-56.66</c:v>
                </c:pt>
                <c:pt idx="32">
                  <c:v>-56.99</c:v>
                </c:pt>
                <c:pt idx="33">
                  <c:v>-57.31</c:v>
                </c:pt>
                <c:pt idx="34">
                  <c:v>-57.64</c:v>
                </c:pt>
                <c:pt idx="35">
                  <c:v>-57.96</c:v>
                </c:pt>
                <c:pt idx="36">
                  <c:v>-58.28</c:v>
                </c:pt>
                <c:pt idx="37">
                  <c:v>-58.6</c:v>
                </c:pt>
                <c:pt idx="38">
                  <c:v>-58.93</c:v>
                </c:pt>
                <c:pt idx="39">
                  <c:v>-59.25</c:v>
                </c:pt>
                <c:pt idx="40">
                  <c:v>-59.57</c:v>
                </c:pt>
                <c:pt idx="41">
                  <c:v>-59.89</c:v>
                </c:pt>
                <c:pt idx="42">
                  <c:v>-60.21</c:v>
                </c:pt>
                <c:pt idx="43">
                  <c:v>-60.52</c:v>
                </c:pt>
                <c:pt idx="44">
                  <c:v>-60.83</c:v>
                </c:pt>
                <c:pt idx="45">
                  <c:v>-61.13</c:v>
                </c:pt>
                <c:pt idx="46">
                  <c:v>-61.44</c:v>
                </c:pt>
                <c:pt idx="47">
                  <c:v>-61.74</c:v>
                </c:pt>
                <c:pt idx="48">
                  <c:v>-62.03</c:v>
                </c:pt>
                <c:pt idx="49">
                  <c:v>-62.33</c:v>
                </c:pt>
                <c:pt idx="50">
                  <c:v>-62.62</c:v>
                </c:pt>
                <c:pt idx="51">
                  <c:v>-62.91</c:v>
                </c:pt>
                <c:pt idx="52">
                  <c:v>-63.2</c:v>
                </c:pt>
                <c:pt idx="53">
                  <c:v>-63.49</c:v>
                </c:pt>
                <c:pt idx="54">
                  <c:v>-63.77</c:v>
                </c:pt>
                <c:pt idx="55">
                  <c:v>-64.06</c:v>
                </c:pt>
                <c:pt idx="56">
                  <c:v>-64.33</c:v>
                </c:pt>
                <c:pt idx="57">
                  <c:v>-64.61</c:v>
                </c:pt>
                <c:pt idx="58">
                  <c:v>-64.89</c:v>
                </c:pt>
                <c:pt idx="59">
                  <c:v>-65.16</c:v>
                </c:pt>
                <c:pt idx="60">
                  <c:v>-65.42</c:v>
                </c:pt>
                <c:pt idx="61">
                  <c:v>-65.680000000000007</c:v>
                </c:pt>
                <c:pt idx="62">
                  <c:v>-65.94</c:v>
                </c:pt>
                <c:pt idx="63">
                  <c:v>-66.2</c:v>
                </c:pt>
                <c:pt idx="64">
                  <c:v>-66.45</c:v>
                </c:pt>
                <c:pt idx="65">
                  <c:v>-66.709999999999994</c:v>
                </c:pt>
                <c:pt idx="66">
                  <c:v>-66.959999999999994</c:v>
                </c:pt>
                <c:pt idx="67">
                  <c:v>-67.209999999999994</c:v>
                </c:pt>
                <c:pt idx="68">
                  <c:v>-67.459999999999994</c:v>
                </c:pt>
                <c:pt idx="69">
                  <c:v>-67.72</c:v>
                </c:pt>
                <c:pt idx="70">
                  <c:v>-112.04</c:v>
                </c:pt>
                <c:pt idx="71">
                  <c:v>-111.79</c:v>
                </c:pt>
                <c:pt idx="72">
                  <c:v>-111.55</c:v>
                </c:pt>
                <c:pt idx="73">
                  <c:v>-111.3</c:v>
                </c:pt>
                <c:pt idx="74">
                  <c:v>-111.07</c:v>
                </c:pt>
                <c:pt idx="75">
                  <c:v>-110.83</c:v>
                </c:pt>
                <c:pt idx="76">
                  <c:v>-110.6</c:v>
                </c:pt>
                <c:pt idx="77">
                  <c:v>-110.36</c:v>
                </c:pt>
                <c:pt idx="78">
                  <c:v>-110.13</c:v>
                </c:pt>
                <c:pt idx="79">
                  <c:v>-109.9</c:v>
                </c:pt>
                <c:pt idx="80">
                  <c:v>-109.68</c:v>
                </c:pt>
                <c:pt idx="81">
                  <c:v>-109.46</c:v>
                </c:pt>
                <c:pt idx="82">
                  <c:v>-109.24</c:v>
                </c:pt>
                <c:pt idx="83">
                  <c:v>-109.02</c:v>
                </c:pt>
                <c:pt idx="84">
                  <c:v>-108.81</c:v>
                </c:pt>
                <c:pt idx="85">
                  <c:v>-108.59</c:v>
                </c:pt>
                <c:pt idx="86">
                  <c:v>-108.38</c:v>
                </c:pt>
                <c:pt idx="87">
                  <c:v>-108.17</c:v>
                </c:pt>
                <c:pt idx="88">
                  <c:v>-107.97</c:v>
                </c:pt>
                <c:pt idx="89">
                  <c:v>-107.76</c:v>
                </c:pt>
                <c:pt idx="90">
                  <c:v>-107.57</c:v>
                </c:pt>
                <c:pt idx="91">
                  <c:v>-107.37</c:v>
                </c:pt>
                <c:pt idx="92">
                  <c:v>-107.16</c:v>
                </c:pt>
                <c:pt idx="93">
                  <c:v>-106.97</c:v>
                </c:pt>
                <c:pt idx="94">
                  <c:v>-106.78</c:v>
                </c:pt>
                <c:pt idx="95">
                  <c:v>-106.59</c:v>
                </c:pt>
                <c:pt idx="96">
                  <c:v>-106.4</c:v>
                </c:pt>
                <c:pt idx="97">
                  <c:v>-106.21</c:v>
                </c:pt>
                <c:pt idx="98">
                  <c:v>-106.04</c:v>
                </c:pt>
                <c:pt idx="99">
                  <c:v>-105.86</c:v>
                </c:pt>
                <c:pt idx="100">
                  <c:v>-105.69</c:v>
                </c:pt>
                <c:pt idx="101">
                  <c:v>-105.52</c:v>
                </c:pt>
                <c:pt idx="102">
                  <c:v>-105.35</c:v>
                </c:pt>
                <c:pt idx="103">
                  <c:v>-105.18</c:v>
                </c:pt>
                <c:pt idx="104">
                  <c:v>-105.02</c:v>
                </c:pt>
                <c:pt idx="105">
                  <c:v>-104.85</c:v>
                </c:pt>
                <c:pt idx="106">
                  <c:v>-104.7</c:v>
                </c:pt>
                <c:pt idx="107">
                  <c:v>-104.54</c:v>
                </c:pt>
                <c:pt idx="108">
                  <c:v>-104.38</c:v>
                </c:pt>
                <c:pt idx="109">
                  <c:v>-104.23</c:v>
                </c:pt>
                <c:pt idx="110">
                  <c:v>-104.08</c:v>
                </c:pt>
                <c:pt idx="111">
                  <c:v>-103.94</c:v>
                </c:pt>
                <c:pt idx="112">
                  <c:v>-103.8</c:v>
                </c:pt>
                <c:pt idx="113">
                  <c:v>-103.66</c:v>
                </c:pt>
                <c:pt idx="114">
                  <c:v>-103.53</c:v>
                </c:pt>
                <c:pt idx="115">
                  <c:v>-103.4</c:v>
                </c:pt>
                <c:pt idx="116">
                  <c:v>-103.27</c:v>
                </c:pt>
                <c:pt idx="117">
                  <c:v>-103.15</c:v>
                </c:pt>
                <c:pt idx="118">
                  <c:v>-103.02</c:v>
                </c:pt>
                <c:pt idx="119">
                  <c:v>-102.91</c:v>
                </c:pt>
                <c:pt idx="120">
                  <c:v>-102.79</c:v>
                </c:pt>
                <c:pt idx="121">
                  <c:v>-102.68</c:v>
                </c:pt>
                <c:pt idx="122">
                  <c:v>-102.57</c:v>
                </c:pt>
                <c:pt idx="123">
                  <c:v>-102.46</c:v>
                </c:pt>
                <c:pt idx="124">
                  <c:v>-102.36</c:v>
                </c:pt>
                <c:pt idx="125">
                  <c:v>-102.27</c:v>
                </c:pt>
                <c:pt idx="126">
                  <c:v>-102.17</c:v>
                </c:pt>
                <c:pt idx="127">
                  <c:v>-102.08</c:v>
                </c:pt>
                <c:pt idx="128">
                  <c:v>-101.99</c:v>
                </c:pt>
                <c:pt idx="129">
                  <c:v>-101.91</c:v>
                </c:pt>
                <c:pt idx="130">
                  <c:v>-101.82</c:v>
                </c:pt>
                <c:pt idx="131">
                  <c:v>-101.74</c:v>
                </c:pt>
                <c:pt idx="132">
                  <c:v>-101.67</c:v>
                </c:pt>
                <c:pt idx="133">
                  <c:v>-101.59</c:v>
                </c:pt>
                <c:pt idx="134">
                  <c:v>-101.53</c:v>
                </c:pt>
                <c:pt idx="135">
                  <c:v>-101.47</c:v>
                </c:pt>
                <c:pt idx="136">
                  <c:v>-101.41</c:v>
                </c:pt>
                <c:pt idx="137">
                  <c:v>-101.35</c:v>
                </c:pt>
                <c:pt idx="138">
                  <c:v>-101.3</c:v>
                </c:pt>
                <c:pt idx="139">
                  <c:v>-101.24</c:v>
                </c:pt>
                <c:pt idx="140">
                  <c:v>-101.19</c:v>
                </c:pt>
                <c:pt idx="141">
                  <c:v>-101.15</c:v>
                </c:pt>
                <c:pt idx="142">
                  <c:v>-101.12</c:v>
                </c:pt>
                <c:pt idx="143">
                  <c:v>-101.08</c:v>
                </c:pt>
                <c:pt idx="144">
                  <c:v>-101.05</c:v>
                </c:pt>
                <c:pt idx="145">
                  <c:v>-101.01</c:v>
                </c:pt>
                <c:pt idx="146">
                  <c:v>-100.99</c:v>
                </c:pt>
                <c:pt idx="147">
                  <c:v>-100.97</c:v>
                </c:pt>
                <c:pt idx="148">
                  <c:v>-100.95</c:v>
                </c:pt>
                <c:pt idx="149">
                  <c:v>-100.93</c:v>
                </c:pt>
                <c:pt idx="150">
                  <c:v>-100.92</c:v>
                </c:pt>
                <c:pt idx="151">
                  <c:v>-100.91</c:v>
                </c:pt>
                <c:pt idx="152">
                  <c:v>-100.9</c:v>
                </c:pt>
                <c:pt idx="153">
                  <c:v>-100.9</c:v>
                </c:pt>
                <c:pt idx="154">
                  <c:v>-100.89</c:v>
                </c:pt>
                <c:pt idx="155">
                  <c:v>-100.89</c:v>
                </c:pt>
                <c:pt idx="156">
                  <c:v>-100.9</c:v>
                </c:pt>
                <c:pt idx="157">
                  <c:v>-100.89</c:v>
                </c:pt>
                <c:pt idx="158">
                  <c:v>-100.9</c:v>
                </c:pt>
                <c:pt idx="159">
                  <c:v>-100.91</c:v>
                </c:pt>
                <c:pt idx="160">
                  <c:v>-100.92</c:v>
                </c:pt>
                <c:pt idx="161">
                  <c:v>-100.94</c:v>
                </c:pt>
                <c:pt idx="162">
                  <c:v>-100.95</c:v>
                </c:pt>
                <c:pt idx="163">
                  <c:v>-100.98</c:v>
                </c:pt>
                <c:pt idx="164">
                  <c:v>-101</c:v>
                </c:pt>
                <c:pt idx="165">
                  <c:v>-101.02</c:v>
                </c:pt>
                <c:pt idx="166">
                  <c:v>-101.05</c:v>
                </c:pt>
                <c:pt idx="167">
                  <c:v>-101.08</c:v>
                </c:pt>
                <c:pt idx="168">
                  <c:v>-101.1</c:v>
                </c:pt>
                <c:pt idx="169">
                  <c:v>-101.13</c:v>
                </c:pt>
                <c:pt idx="170">
                  <c:v>-101.17</c:v>
                </c:pt>
                <c:pt idx="171">
                  <c:v>-101.2</c:v>
                </c:pt>
                <c:pt idx="172">
                  <c:v>-101.23</c:v>
                </c:pt>
                <c:pt idx="173">
                  <c:v>-101.27</c:v>
                </c:pt>
                <c:pt idx="174">
                  <c:v>-101.31</c:v>
                </c:pt>
                <c:pt idx="175">
                  <c:v>-101.35</c:v>
                </c:pt>
                <c:pt idx="176">
                  <c:v>-101.39</c:v>
                </c:pt>
                <c:pt idx="177">
                  <c:v>-101.43</c:v>
                </c:pt>
                <c:pt idx="178">
                  <c:v>-101.47</c:v>
                </c:pt>
                <c:pt idx="179">
                  <c:v>-101.52</c:v>
                </c:pt>
                <c:pt idx="180">
                  <c:v>-101.56</c:v>
                </c:pt>
                <c:pt idx="181">
                  <c:v>-101.6</c:v>
                </c:pt>
                <c:pt idx="182">
                  <c:v>-101.65</c:v>
                </c:pt>
                <c:pt idx="183">
                  <c:v>-101.7</c:v>
                </c:pt>
                <c:pt idx="184">
                  <c:v>-101.75</c:v>
                </c:pt>
                <c:pt idx="185">
                  <c:v>-101.8</c:v>
                </c:pt>
                <c:pt idx="186">
                  <c:v>-101.85</c:v>
                </c:pt>
                <c:pt idx="187">
                  <c:v>-101.91</c:v>
                </c:pt>
                <c:pt idx="188">
                  <c:v>-101.96</c:v>
                </c:pt>
                <c:pt idx="189">
                  <c:v>-102.03</c:v>
                </c:pt>
                <c:pt idx="190">
                  <c:v>-102.08</c:v>
                </c:pt>
                <c:pt idx="191">
                  <c:v>-102.14</c:v>
                </c:pt>
                <c:pt idx="192">
                  <c:v>-102.2</c:v>
                </c:pt>
                <c:pt idx="193">
                  <c:v>-102.26</c:v>
                </c:pt>
                <c:pt idx="194">
                  <c:v>-102.32</c:v>
                </c:pt>
                <c:pt idx="195">
                  <c:v>-102.39</c:v>
                </c:pt>
                <c:pt idx="196">
                  <c:v>-102.46</c:v>
                </c:pt>
                <c:pt idx="197">
                  <c:v>-102.52</c:v>
                </c:pt>
                <c:pt idx="198">
                  <c:v>-102.58</c:v>
                </c:pt>
                <c:pt idx="199">
                  <c:v>-102.64</c:v>
                </c:pt>
                <c:pt idx="200">
                  <c:v>-102.7</c:v>
                </c:pt>
                <c:pt idx="201">
                  <c:v>-102.77</c:v>
                </c:pt>
                <c:pt idx="202">
                  <c:v>-102.83</c:v>
                </c:pt>
                <c:pt idx="203">
                  <c:v>-102.89</c:v>
                </c:pt>
                <c:pt idx="204">
                  <c:v>-102.95</c:v>
                </c:pt>
                <c:pt idx="205">
                  <c:v>-103.01</c:v>
                </c:pt>
                <c:pt idx="206">
                  <c:v>-103.07</c:v>
                </c:pt>
                <c:pt idx="207">
                  <c:v>-103.14</c:v>
                </c:pt>
                <c:pt idx="208">
                  <c:v>-103.2</c:v>
                </c:pt>
                <c:pt idx="209">
                  <c:v>-103.27</c:v>
                </c:pt>
                <c:pt idx="210">
                  <c:v>-103.34</c:v>
                </c:pt>
                <c:pt idx="211">
                  <c:v>-103.4</c:v>
                </c:pt>
                <c:pt idx="212">
                  <c:v>-103.47</c:v>
                </c:pt>
                <c:pt idx="213">
                  <c:v>-103.53</c:v>
                </c:pt>
                <c:pt idx="214">
                  <c:v>-103.6</c:v>
                </c:pt>
                <c:pt idx="215">
                  <c:v>-103.66</c:v>
                </c:pt>
                <c:pt idx="216">
                  <c:v>-103.72</c:v>
                </c:pt>
                <c:pt idx="217">
                  <c:v>-103.79</c:v>
                </c:pt>
                <c:pt idx="218">
                  <c:v>-103.86</c:v>
                </c:pt>
                <c:pt idx="219">
                  <c:v>-103.93</c:v>
                </c:pt>
                <c:pt idx="220">
                  <c:v>-104</c:v>
                </c:pt>
                <c:pt idx="221">
                  <c:v>-104.07</c:v>
                </c:pt>
                <c:pt idx="222">
                  <c:v>-104.14</c:v>
                </c:pt>
                <c:pt idx="223">
                  <c:v>-104.2</c:v>
                </c:pt>
                <c:pt idx="224">
                  <c:v>-104.27</c:v>
                </c:pt>
                <c:pt idx="225">
                  <c:v>-104.34</c:v>
                </c:pt>
                <c:pt idx="226">
                  <c:v>-104.42</c:v>
                </c:pt>
                <c:pt idx="227">
                  <c:v>-104.48</c:v>
                </c:pt>
                <c:pt idx="228">
                  <c:v>-104.55</c:v>
                </c:pt>
                <c:pt idx="229">
                  <c:v>-104.61</c:v>
                </c:pt>
                <c:pt idx="230">
                  <c:v>-104.68</c:v>
                </c:pt>
                <c:pt idx="231">
                  <c:v>-104.74</c:v>
                </c:pt>
                <c:pt idx="232">
                  <c:v>-104.8</c:v>
                </c:pt>
                <c:pt idx="233">
                  <c:v>-104.87</c:v>
                </c:pt>
                <c:pt idx="234">
                  <c:v>-104.94</c:v>
                </c:pt>
                <c:pt idx="235">
                  <c:v>-105.01</c:v>
                </c:pt>
                <c:pt idx="236">
                  <c:v>-105.07</c:v>
                </c:pt>
                <c:pt idx="237">
                  <c:v>-105.13</c:v>
                </c:pt>
                <c:pt idx="238">
                  <c:v>-105.2</c:v>
                </c:pt>
                <c:pt idx="239">
                  <c:v>-105.26</c:v>
                </c:pt>
                <c:pt idx="240">
                  <c:v>-105.32</c:v>
                </c:pt>
                <c:pt idx="241">
                  <c:v>-105.39</c:v>
                </c:pt>
                <c:pt idx="242">
                  <c:v>-105.46</c:v>
                </c:pt>
                <c:pt idx="243">
                  <c:v>-105.53</c:v>
                </c:pt>
                <c:pt idx="244">
                  <c:v>-105.59</c:v>
                </c:pt>
                <c:pt idx="245">
                  <c:v>-105.65</c:v>
                </c:pt>
                <c:pt idx="246">
                  <c:v>-105.73</c:v>
                </c:pt>
                <c:pt idx="247">
                  <c:v>-105.79</c:v>
                </c:pt>
                <c:pt idx="248">
                  <c:v>-105.85</c:v>
                </c:pt>
                <c:pt idx="249">
                  <c:v>-105.91</c:v>
                </c:pt>
                <c:pt idx="250">
                  <c:v>-105.98</c:v>
                </c:pt>
                <c:pt idx="251">
                  <c:v>-106.03</c:v>
                </c:pt>
                <c:pt idx="252">
                  <c:v>-106.09</c:v>
                </c:pt>
                <c:pt idx="253">
                  <c:v>-106.15</c:v>
                </c:pt>
                <c:pt idx="254">
                  <c:v>-106.22</c:v>
                </c:pt>
                <c:pt idx="255">
                  <c:v>-106.27</c:v>
                </c:pt>
                <c:pt idx="256">
                  <c:v>-106.32</c:v>
                </c:pt>
                <c:pt idx="257">
                  <c:v>-106.39</c:v>
                </c:pt>
                <c:pt idx="258">
                  <c:v>-106.44</c:v>
                </c:pt>
                <c:pt idx="259">
                  <c:v>-106.5</c:v>
                </c:pt>
                <c:pt idx="260">
                  <c:v>-106.55</c:v>
                </c:pt>
                <c:pt idx="261">
                  <c:v>-106.61</c:v>
                </c:pt>
                <c:pt idx="262">
                  <c:v>-106.67</c:v>
                </c:pt>
                <c:pt idx="263">
                  <c:v>-106.72</c:v>
                </c:pt>
                <c:pt idx="264">
                  <c:v>-106.78</c:v>
                </c:pt>
                <c:pt idx="265">
                  <c:v>-106.84</c:v>
                </c:pt>
                <c:pt idx="266">
                  <c:v>-106.9</c:v>
                </c:pt>
                <c:pt idx="267">
                  <c:v>-106.95</c:v>
                </c:pt>
                <c:pt idx="268">
                  <c:v>-107</c:v>
                </c:pt>
                <c:pt idx="269">
                  <c:v>-107.06</c:v>
                </c:pt>
                <c:pt idx="270">
                  <c:v>-107.12</c:v>
                </c:pt>
                <c:pt idx="271">
                  <c:v>-107.17</c:v>
                </c:pt>
                <c:pt idx="272">
                  <c:v>-107.23</c:v>
                </c:pt>
                <c:pt idx="273">
                  <c:v>-107.28</c:v>
                </c:pt>
                <c:pt idx="274">
                  <c:v>-107.34</c:v>
                </c:pt>
                <c:pt idx="275">
                  <c:v>-107.39</c:v>
                </c:pt>
                <c:pt idx="276">
                  <c:v>-107.45</c:v>
                </c:pt>
                <c:pt idx="277">
                  <c:v>-107.5</c:v>
                </c:pt>
                <c:pt idx="278">
                  <c:v>-107.56</c:v>
                </c:pt>
                <c:pt idx="279">
                  <c:v>-107.61</c:v>
                </c:pt>
                <c:pt idx="280">
                  <c:v>-107.66</c:v>
                </c:pt>
                <c:pt idx="281">
                  <c:v>-107.71</c:v>
                </c:pt>
                <c:pt idx="282">
                  <c:v>-107.77</c:v>
                </c:pt>
                <c:pt idx="283">
                  <c:v>-107.81</c:v>
                </c:pt>
                <c:pt idx="284">
                  <c:v>-107.86</c:v>
                </c:pt>
                <c:pt idx="285">
                  <c:v>-107.9</c:v>
                </c:pt>
                <c:pt idx="286">
                  <c:v>-107.94</c:v>
                </c:pt>
                <c:pt idx="287">
                  <c:v>-107.99</c:v>
                </c:pt>
                <c:pt idx="288">
                  <c:v>-108.04</c:v>
                </c:pt>
                <c:pt idx="289">
                  <c:v>-108.09</c:v>
                </c:pt>
                <c:pt idx="290">
                  <c:v>-108.14</c:v>
                </c:pt>
                <c:pt idx="291">
                  <c:v>-108.18</c:v>
                </c:pt>
                <c:pt idx="292">
                  <c:v>-108.23</c:v>
                </c:pt>
                <c:pt idx="293">
                  <c:v>-108.27</c:v>
                </c:pt>
                <c:pt idx="294">
                  <c:v>-108.32</c:v>
                </c:pt>
                <c:pt idx="295">
                  <c:v>-108.37</c:v>
                </c:pt>
                <c:pt idx="296">
                  <c:v>-108.42</c:v>
                </c:pt>
                <c:pt idx="297">
                  <c:v>-108.46</c:v>
                </c:pt>
                <c:pt idx="298">
                  <c:v>-108.51</c:v>
                </c:pt>
                <c:pt idx="299">
                  <c:v>-108.55</c:v>
                </c:pt>
                <c:pt idx="300">
                  <c:v>-108.6</c:v>
                </c:pt>
                <c:pt idx="301">
                  <c:v>-108.64</c:v>
                </c:pt>
                <c:pt idx="302">
                  <c:v>-108.69</c:v>
                </c:pt>
                <c:pt idx="303">
                  <c:v>-108.73</c:v>
                </c:pt>
                <c:pt idx="304">
                  <c:v>-108.78</c:v>
                </c:pt>
                <c:pt idx="305">
                  <c:v>-108.81</c:v>
                </c:pt>
                <c:pt idx="306">
                  <c:v>-108.86</c:v>
                </c:pt>
                <c:pt idx="307">
                  <c:v>-108.91</c:v>
                </c:pt>
                <c:pt idx="308">
                  <c:v>-108.95</c:v>
                </c:pt>
                <c:pt idx="309">
                  <c:v>-108.99</c:v>
                </c:pt>
                <c:pt idx="310">
                  <c:v>-109.04</c:v>
                </c:pt>
                <c:pt idx="311">
                  <c:v>-109.08</c:v>
                </c:pt>
                <c:pt idx="312">
                  <c:v>-109.12</c:v>
                </c:pt>
                <c:pt idx="313">
                  <c:v>-109.16</c:v>
                </c:pt>
                <c:pt idx="314">
                  <c:v>-109.2</c:v>
                </c:pt>
                <c:pt idx="315">
                  <c:v>-109.25</c:v>
                </c:pt>
                <c:pt idx="316">
                  <c:v>-109.28</c:v>
                </c:pt>
                <c:pt idx="317">
                  <c:v>-109.32</c:v>
                </c:pt>
                <c:pt idx="318">
                  <c:v>-109.36</c:v>
                </c:pt>
                <c:pt idx="319">
                  <c:v>-109.4</c:v>
                </c:pt>
                <c:pt idx="320">
                  <c:v>-109.44</c:v>
                </c:pt>
                <c:pt idx="321">
                  <c:v>-109.48</c:v>
                </c:pt>
                <c:pt idx="322">
                  <c:v>-109.51</c:v>
                </c:pt>
                <c:pt idx="323">
                  <c:v>-109.55</c:v>
                </c:pt>
                <c:pt idx="324">
                  <c:v>-109.59</c:v>
                </c:pt>
                <c:pt idx="325">
                  <c:v>-109.63</c:v>
                </c:pt>
                <c:pt idx="326">
                  <c:v>-109.67</c:v>
                </c:pt>
                <c:pt idx="327">
                  <c:v>-109.71</c:v>
                </c:pt>
                <c:pt idx="328">
                  <c:v>-109.75</c:v>
                </c:pt>
                <c:pt idx="329">
                  <c:v>-109.79</c:v>
                </c:pt>
                <c:pt idx="330">
                  <c:v>-109.83</c:v>
                </c:pt>
                <c:pt idx="331">
                  <c:v>-109.87</c:v>
                </c:pt>
                <c:pt idx="332">
                  <c:v>-109.9</c:v>
                </c:pt>
                <c:pt idx="333">
                  <c:v>-109.94</c:v>
                </c:pt>
                <c:pt idx="334">
                  <c:v>-109.98</c:v>
                </c:pt>
                <c:pt idx="335">
                  <c:v>-110.01</c:v>
                </c:pt>
                <c:pt idx="336">
                  <c:v>-110.05</c:v>
                </c:pt>
                <c:pt idx="337">
                  <c:v>-110.09</c:v>
                </c:pt>
                <c:pt idx="338">
                  <c:v>-110.12</c:v>
                </c:pt>
                <c:pt idx="339">
                  <c:v>-110.16</c:v>
                </c:pt>
                <c:pt idx="340">
                  <c:v>-110.19</c:v>
                </c:pt>
                <c:pt idx="341">
                  <c:v>-110.23</c:v>
                </c:pt>
                <c:pt idx="342">
                  <c:v>-110.26</c:v>
                </c:pt>
                <c:pt idx="343">
                  <c:v>-110.3</c:v>
                </c:pt>
                <c:pt idx="344">
                  <c:v>-110.34</c:v>
                </c:pt>
                <c:pt idx="345">
                  <c:v>-110.37</c:v>
                </c:pt>
                <c:pt idx="346">
                  <c:v>-110.41</c:v>
                </c:pt>
                <c:pt idx="347">
                  <c:v>-110.45</c:v>
                </c:pt>
                <c:pt idx="348">
                  <c:v>-110.48</c:v>
                </c:pt>
                <c:pt idx="349">
                  <c:v>-110.52</c:v>
                </c:pt>
                <c:pt idx="350">
                  <c:v>-110.56</c:v>
                </c:pt>
                <c:pt idx="351">
                  <c:v>-110.59</c:v>
                </c:pt>
                <c:pt idx="352">
                  <c:v>-110.62</c:v>
                </c:pt>
                <c:pt idx="353">
                  <c:v>-110.66</c:v>
                </c:pt>
                <c:pt idx="354">
                  <c:v>-110.7</c:v>
                </c:pt>
                <c:pt idx="355">
                  <c:v>-110.73</c:v>
                </c:pt>
                <c:pt idx="356">
                  <c:v>-110.77</c:v>
                </c:pt>
                <c:pt idx="357">
                  <c:v>-110.8</c:v>
                </c:pt>
                <c:pt idx="358">
                  <c:v>-110.84</c:v>
                </c:pt>
                <c:pt idx="359">
                  <c:v>-110.88</c:v>
                </c:pt>
                <c:pt idx="360">
                  <c:v>-110.91</c:v>
                </c:pt>
                <c:pt idx="361">
                  <c:v>-110.94</c:v>
                </c:pt>
                <c:pt idx="362">
                  <c:v>-110.97</c:v>
                </c:pt>
                <c:pt idx="363">
                  <c:v>-111.01</c:v>
                </c:pt>
                <c:pt idx="364">
                  <c:v>-111.03</c:v>
                </c:pt>
                <c:pt idx="365">
                  <c:v>-111.06</c:v>
                </c:pt>
                <c:pt idx="366">
                  <c:v>-111.09</c:v>
                </c:pt>
                <c:pt idx="367">
                  <c:v>-111.12</c:v>
                </c:pt>
                <c:pt idx="368">
                  <c:v>-111.15</c:v>
                </c:pt>
                <c:pt idx="369">
                  <c:v>-111.18</c:v>
                </c:pt>
                <c:pt idx="370">
                  <c:v>-111.22</c:v>
                </c:pt>
                <c:pt idx="371">
                  <c:v>-111.25</c:v>
                </c:pt>
                <c:pt idx="372">
                  <c:v>-111.28</c:v>
                </c:pt>
                <c:pt idx="373">
                  <c:v>-111.31</c:v>
                </c:pt>
                <c:pt idx="374">
                  <c:v>-111.34</c:v>
                </c:pt>
                <c:pt idx="375">
                  <c:v>-111.36</c:v>
                </c:pt>
                <c:pt idx="376">
                  <c:v>-111.39</c:v>
                </c:pt>
                <c:pt idx="377">
                  <c:v>-111.43</c:v>
                </c:pt>
                <c:pt idx="378">
                  <c:v>-111.45</c:v>
                </c:pt>
                <c:pt idx="379">
                  <c:v>-111.48</c:v>
                </c:pt>
                <c:pt idx="380">
                  <c:v>-111.5</c:v>
                </c:pt>
                <c:pt idx="381">
                  <c:v>-111.53</c:v>
                </c:pt>
                <c:pt idx="382">
                  <c:v>-111.56</c:v>
                </c:pt>
                <c:pt idx="383">
                  <c:v>-111.58</c:v>
                </c:pt>
                <c:pt idx="384">
                  <c:v>-111.61</c:v>
                </c:pt>
                <c:pt idx="385">
                  <c:v>-111.64</c:v>
                </c:pt>
                <c:pt idx="386">
                  <c:v>-111.67</c:v>
                </c:pt>
                <c:pt idx="387">
                  <c:v>-111.7</c:v>
                </c:pt>
                <c:pt idx="388">
                  <c:v>-111.73</c:v>
                </c:pt>
                <c:pt idx="389">
                  <c:v>-111.75</c:v>
                </c:pt>
                <c:pt idx="390">
                  <c:v>-111.78</c:v>
                </c:pt>
                <c:pt idx="391">
                  <c:v>-111.81</c:v>
                </c:pt>
                <c:pt idx="392">
                  <c:v>-111.83</c:v>
                </c:pt>
                <c:pt idx="393">
                  <c:v>-111.86</c:v>
                </c:pt>
                <c:pt idx="394">
                  <c:v>-111.88</c:v>
                </c:pt>
                <c:pt idx="395">
                  <c:v>-111.91</c:v>
                </c:pt>
                <c:pt idx="396">
                  <c:v>-111.93</c:v>
                </c:pt>
                <c:pt idx="397">
                  <c:v>-111.96</c:v>
                </c:pt>
                <c:pt idx="398">
                  <c:v>-111.98</c:v>
                </c:pt>
                <c:pt idx="399">
                  <c:v>-112</c:v>
                </c:pt>
                <c:pt idx="400">
                  <c:v>-112.03</c:v>
                </c:pt>
                <c:pt idx="401">
                  <c:v>-112.06</c:v>
                </c:pt>
                <c:pt idx="402">
                  <c:v>-112.08</c:v>
                </c:pt>
                <c:pt idx="403">
                  <c:v>-112.1</c:v>
                </c:pt>
                <c:pt idx="404">
                  <c:v>-112.12</c:v>
                </c:pt>
                <c:pt idx="405">
                  <c:v>-112.14</c:v>
                </c:pt>
                <c:pt idx="406">
                  <c:v>-112.16</c:v>
                </c:pt>
                <c:pt idx="407">
                  <c:v>-112.19</c:v>
                </c:pt>
                <c:pt idx="408">
                  <c:v>-112.21</c:v>
                </c:pt>
                <c:pt idx="409">
                  <c:v>-112.23</c:v>
                </c:pt>
                <c:pt idx="410">
                  <c:v>-112.26</c:v>
                </c:pt>
                <c:pt idx="411">
                  <c:v>-112.28</c:v>
                </c:pt>
                <c:pt idx="412">
                  <c:v>-112.3</c:v>
                </c:pt>
                <c:pt idx="413">
                  <c:v>-112.32</c:v>
                </c:pt>
                <c:pt idx="414">
                  <c:v>-112.34</c:v>
                </c:pt>
                <c:pt idx="415">
                  <c:v>-112.37</c:v>
                </c:pt>
                <c:pt idx="416">
                  <c:v>-112.38</c:v>
                </c:pt>
                <c:pt idx="417">
                  <c:v>-112.41</c:v>
                </c:pt>
                <c:pt idx="418">
                  <c:v>-112.43</c:v>
                </c:pt>
                <c:pt idx="419">
                  <c:v>-112.44</c:v>
                </c:pt>
                <c:pt idx="420">
                  <c:v>-112.46</c:v>
                </c:pt>
                <c:pt idx="421">
                  <c:v>-112.48</c:v>
                </c:pt>
                <c:pt idx="422">
                  <c:v>-112.5</c:v>
                </c:pt>
                <c:pt idx="423">
                  <c:v>-112.52</c:v>
                </c:pt>
                <c:pt idx="424">
                  <c:v>-112.54</c:v>
                </c:pt>
                <c:pt idx="425">
                  <c:v>-112.56</c:v>
                </c:pt>
                <c:pt idx="426">
                  <c:v>-112.58</c:v>
                </c:pt>
                <c:pt idx="427">
                  <c:v>-112.6</c:v>
                </c:pt>
                <c:pt idx="428">
                  <c:v>-112.63</c:v>
                </c:pt>
                <c:pt idx="429">
                  <c:v>-112.64</c:v>
                </c:pt>
                <c:pt idx="430">
                  <c:v>-112.66</c:v>
                </c:pt>
                <c:pt idx="431">
                  <c:v>-112.69</c:v>
                </c:pt>
                <c:pt idx="432">
                  <c:v>-112.71</c:v>
                </c:pt>
                <c:pt idx="433">
                  <c:v>-112.73</c:v>
                </c:pt>
                <c:pt idx="434">
                  <c:v>-112.74</c:v>
                </c:pt>
                <c:pt idx="435">
                  <c:v>-112.76</c:v>
                </c:pt>
                <c:pt idx="436">
                  <c:v>-112.78</c:v>
                </c:pt>
                <c:pt idx="437">
                  <c:v>-112.8</c:v>
                </c:pt>
                <c:pt idx="438">
                  <c:v>-112.82</c:v>
                </c:pt>
                <c:pt idx="439">
                  <c:v>-112.84</c:v>
                </c:pt>
                <c:pt idx="440">
                  <c:v>-112.86</c:v>
                </c:pt>
                <c:pt idx="441">
                  <c:v>-112.88</c:v>
                </c:pt>
                <c:pt idx="442">
                  <c:v>-112.9</c:v>
                </c:pt>
                <c:pt idx="443">
                  <c:v>-112.92</c:v>
                </c:pt>
                <c:pt idx="444">
                  <c:v>-112.93</c:v>
                </c:pt>
                <c:pt idx="445">
                  <c:v>-112.95</c:v>
                </c:pt>
                <c:pt idx="446">
                  <c:v>-112.96</c:v>
                </c:pt>
                <c:pt idx="447">
                  <c:v>-112.98</c:v>
                </c:pt>
                <c:pt idx="448">
                  <c:v>-112.99</c:v>
                </c:pt>
                <c:pt idx="449">
                  <c:v>-113.01</c:v>
                </c:pt>
                <c:pt idx="450">
                  <c:v>-113.02</c:v>
                </c:pt>
                <c:pt idx="451">
                  <c:v>-113.03</c:v>
                </c:pt>
                <c:pt idx="452">
                  <c:v>-113.05</c:v>
                </c:pt>
                <c:pt idx="453">
                  <c:v>-113.07</c:v>
                </c:pt>
                <c:pt idx="454">
                  <c:v>-113.09</c:v>
                </c:pt>
                <c:pt idx="455">
                  <c:v>-113.11</c:v>
                </c:pt>
                <c:pt idx="456">
                  <c:v>-113.12</c:v>
                </c:pt>
                <c:pt idx="457">
                  <c:v>-113.14</c:v>
                </c:pt>
                <c:pt idx="458">
                  <c:v>-113.15</c:v>
                </c:pt>
                <c:pt idx="459">
                  <c:v>-113.17</c:v>
                </c:pt>
                <c:pt idx="460">
                  <c:v>-113.18</c:v>
                </c:pt>
                <c:pt idx="461">
                  <c:v>-113.19</c:v>
                </c:pt>
                <c:pt idx="462">
                  <c:v>-113.2</c:v>
                </c:pt>
                <c:pt idx="463">
                  <c:v>-113.21</c:v>
                </c:pt>
                <c:pt idx="464">
                  <c:v>-113.23</c:v>
                </c:pt>
                <c:pt idx="465">
                  <c:v>-113.24</c:v>
                </c:pt>
                <c:pt idx="466">
                  <c:v>-113.25</c:v>
                </c:pt>
                <c:pt idx="467">
                  <c:v>-113.27</c:v>
                </c:pt>
                <c:pt idx="468">
                  <c:v>-113.28</c:v>
                </c:pt>
                <c:pt idx="469">
                  <c:v>-113.3</c:v>
                </c:pt>
                <c:pt idx="470">
                  <c:v>-113.32</c:v>
                </c:pt>
                <c:pt idx="471">
                  <c:v>-113.33</c:v>
                </c:pt>
                <c:pt idx="472">
                  <c:v>-113.35</c:v>
                </c:pt>
                <c:pt idx="473">
                  <c:v>-113.36</c:v>
                </c:pt>
                <c:pt idx="474">
                  <c:v>-113.37</c:v>
                </c:pt>
                <c:pt idx="475">
                  <c:v>-113.38</c:v>
                </c:pt>
                <c:pt idx="476">
                  <c:v>-113.39</c:v>
                </c:pt>
                <c:pt idx="477">
                  <c:v>-113.41</c:v>
                </c:pt>
                <c:pt idx="478">
                  <c:v>-113.42</c:v>
                </c:pt>
                <c:pt idx="479">
                  <c:v>-113.43</c:v>
                </c:pt>
                <c:pt idx="480">
                  <c:v>-113.45</c:v>
                </c:pt>
                <c:pt idx="481">
                  <c:v>-113.46</c:v>
                </c:pt>
                <c:pt idx="482">
                  <c:v>-113.48</c:v>
                </c:pt>
                <c:pt idx="483">
                  <c:v>-113.49</c:v>
                </c:pt>
                <c:pt idx="484">
                  <c:v>-113.5</c:v>
                </c:pt>
                <c:pt idx="485">
                  <c:v>-113.52</c:v>
                </c:pt>
                <c:pt idx="486">
                  <c:v>-113.53</c:v>
                </c:pt>
                <c:pt idx="487">
                  <c:v>-113.54</c:v>
                </c:pt>
                <c:pt idx="488">
                  <c:v>-113.55</c:v>
                </c:pt>
                <c:pt idx="489">
                  <c:v>-113.56</c:v>
                </c:pt>
                <c:pt idx="490">
                  <c:v>-113.57</c:v>
                </c:pt>
                <c:pt idx="491">
                  <c:v>-113.59</c:v>
                </c:pt>
                <c:pt idx="492">
                  <c:v>-113.6</c:v>
                </c:pt>
                <c:pt idx="493">
                  <c:v>-113.61</c:v>
                </c:pt>
                <c:pt idx="494">
                  <c:v>-113.62</c:v>
                </c:pt>
                <c:pt idx="495">
                  <c:v>-113.63</c:v>
                </c:pt>
                <c:pt idx="496">
                  <c:v>-113.64</c:v>
                </c:pt>
                <c:pt idx="497">
                  <c:v>-113.65</c:v>
                </c:pt>
                <c:pt idx="498">
                  <c:v>-113.67</c:v>
                </c:pt>
                <c:pt idx="499">
                  <c:v>-113.67</c:v>
                </c:pt>
                <c:pt idx="500">
                  <c:v>-113.68</c:v>
                </c:pt>
                <c:pt idx="501">
                  <c:v>-113.69</c:v>
                </c:pt>
                <c:pt idx="502">
                  <c:v>-113.7</c:v>
                </c:pt>
                <c:pt idx="503">
                  <c:v>-113.71</c:v>
                </c:pt>
                <c:pt idx="504">
                  <c:v>-113.71</c:v>
                </c:pt>
                <c:pt idx="505">
                  <c:v>-113.72</c:v>
                </c:pt>
                <c:pt idx="506">
                  <c:v>-113.73</c:v>
                </c:pt>
                <c:pt idx="507">
                  <c:v>-113.73</c:v>
                </c:pt>
                <c:pt idx="508">
                  <c:v>-113.74</c:v>
                </c:pt>
                <c:pt idx="509">
                  <c:v>-113.75</c:v>
                </c:pt>
                <c:pt idx="510">
                  <c:v>-113.76</c:v>
                </c:pt>
                <c:pt idx="511">
                  <c:v>-113.77</c:v>
                </c:pt>
                <c:pt idx="512">
                  <c:v>-113.78</c:v>
                </c:pt>
                <c:pt idx="513">
                  <c:v>-113.79</c:v>
                </c:pt>
                <c:pt idx="514">
                  <c:v>-113.8</c:v>
                </c:pt>
                <c:pt idx="515">
                  <c:v>-113.81</c:v>
                </c:pt>
                <c:pt idx="516">
                  <c:v>-113.82</c:v>
                </c:pt>
                <c:pt idx="517">
                  <c:v>-113.82</c:v>
                </c:pt>
                <c:pt idx="518">
                  <c:v>-113.83</c:v>
                </c:pt>
                <c:pt idx="519">
                  <c:v>-113.84</c:v>
                </c:pt>
                <c:pt idx="520">
                  <c:v>-113.85</c:v>
                </c:pt>
                <c:pt idx="521">
                  <c:v>-113.86</c:v>
                </c:pt>
                <c:pt idx="522">
                  <c:v>-113.87</c:v>
                </c:pt>
                <c:pt idx="523">
                  <c:v>-113.87</c:v>
                </c:pt>
                <c:pt idx="524">
                  <c:v>-113.89</c:v>
                </c:pt>
                <c:pt idx="525">
                  <c:v>-113.89</c:v>
                </c:pt>
                <c:pt idx="526">
                  <c:v>-113.91</c:v>
                </c:pt>
                <c:pt idx="527">
                  <c:v>-113.92</c:v>
                </c:pt>
                <c:pt idx="528">
                  <c:v>-113.93</c:v>
                </c:pt>
                <c:pt idx="529">
                  <c:v>-113.94</c:v>
                </c:pt>
                <c:pt idx="530">
                  <c:v>-113.94</c:v>
                </c:pt>
                <c:pt idx="531">
                  <c:v>-113.95</c:v>
                </c:pt>
                <c:pt idx="532">
                  <c:v>-113.95</c:v>
                </c:pt>
                <c:pt idx="533">
                  <c:v>-113.95</c:v>
                </c:pt>
                <c:pt idx="534">
                  <c:v>-113.96</c:v>
                </c:pt>
                <c:pt idx="535">
                  <c:v>-113.96</c:v>
                </c:pt>
                <c:pt idx="536">
                  <c:v>-113.96</c:v>
                </c:pt>
                <c:pt idx="537">
                  <c:v>-113.97</c:v>
                </c:pt>
                <c:pt idx="538">
                  <c:v>-113.98</c:v>
                </c:pt>
                <c:pt idx="539">
                  <c:v>-113.98</c:v>
                </c:pt>
                <c:pt idx="540">
                  <c:v>-113.99</c:v>
                </c:pt>
                <c:pt idx="541">
                  <c:v>-114</c:v>
                </c:pt>
                <c:pt idx="542">
                  <c:v>-114</c:v>
                </c:pt>
                <c:pt idx="543">
                  <c:v>-114</c:v>
                </c:pt>
                <c:pt idx="544">
                  <c:v>-114.01</c:v>
                </c:pt>
                <c:pt idx="545">
                  <c:v>-114.01</c:v>
                </c:pt>
                <c:pt idx="546">
                  <c:v>-114.02</c:v>
                </c:pt>
                <c:pt idx="547">
                  <c:v>-114.02</c:v>
                </c:pt>
                <c:pt idx="548">
                  <c:v>-114.03</c:v>
                </c:pt>
                <c:pt idx="549">
                  <c:v>-114.03</c:v>
                </c:pt>
                <c:pt idx="550">
                  <c:v>-114.04</c:v>
                </c:pt>
                <c:pt idx="551">
                  <c:v>-114.04</c:v>
                </c:pt>
                <c:pt idx="552">
                  <c:v>-114.04</c:v>
                </c:pt>
                <c:pt idx="553">
                  <c:v>-114.06</c:v>
                </c:pt>
                <c:pt idx="554">
                  <c:v>-114.06</c:v>
                </c:pt>
                <c:pt idx="555">
                  <c:v>-114.07</c:v>
                </c:pt>
                <c:pt idx="556">
                  <c:v>-114.08</c:v>
                </c:pt>
                <c:pt idx="557">
                  <c:v>-114.08</c:v>
                </c:pt>
                <c:pt idx="558">
                  <c:v>-114.09</c:v>
                </c:pt>
                <c:pt idx="559">
                  <c:v>-114.1</c:v>
                </c:pt>
                <c:pt idx="560">
                  <c:v>-114.1</c:v>
                </c:pt>
                <c:pt idx="561">
                  <c:v>-114.11</c:v>
                </c:pt>
                <c:pt idx="562">
                  <c:v>-114.11</c:v>
                </c:pt>
                <c:pt idx="563">
                  <c:v>-114.13</c:v>
                </c:pt>
                <c:pt idx="564">
                  <c:v>-114.13</c:v>
                </c:pt>
                <c:pt idx="565">
                  <c:v>-114.13</c:v>
                </c:pt>
                <c:pt idx="566">
                  <c:v>-114.13</c:v>
                </c:pt>
                <c:pt idx="567">
                  <c:v>-114.14</c:v>
                </c:pt>
                <c:pt idx="568">
                  <c:v>-114.14</c:v>
                </c:pt>
                <c:pt idx="569">
                  <c:v>-114.15</c:v>
                </c:pt>
                <c:pt idx="570">
                  <c:v>-114.15</c:v>
                </c:pt>
                <c:pt idx="571">
                  <c:v>-114.16</c:v>
                </c:pt>
                <c:pt idx="572">
                  <c:v>-114.17</c:v>
                </c:pt>
                <c:pt idx="573">
                  <c:v>-114.17</c:v>
                </c:pt>
                <c:pt idx="574">
                  <c:v>-114.18</c:v>
                </c:pt>
                <c:pt idx="575">
                  <c:v>-114.18</c:v>
                </c:pt>
                <c:pt idx="576">
                  <c:v>-114.19</c:v>
                </c:pt>
                <c:pt idx="577">
                  <c:v>-114.2</c:v>
                </c:pt>
                <c:pt idx="578">
                  <c:v>-114.21</c:v>
                </c:pt>
                <c:pt idx="579">
                  <c:v>-114.22</c:v>
                </c:pt>
                <c:pt idx="580">
                  <c:v>-114.22</c:v>
                </c:pt>
                <c:pt idx="581">
                  <c:v>-114.23</c:v>
                </c:pt>
                <c:pt idx="582">
                  <c:v>-114.24</c:v>
                </c:pt>
                <c:pt idx="583">
                  <c:v>-114.25</c:v>
                </c:pt>
                <c:pt idx="584">
                  <c:v>-114.25</c:v>
                </c:pt>
                <c:pt idx="585">
                  <c:v>-114.25</c:v>
                </c:pt>
                <c:pt idx="586">
                  <c:v>-114.25</c:v>
                </c:pt>
                <c:pt idx="587">
                  <c:v>-114.26</c:v>
                </c:pt>
                <c:pt idx="588">
                  <c:v>-114.26</c:v>
                </c:pt>
                <c:pt idx="589">
                  <c:v>-114.26</c:v>
                </c:pt>
                <c:pt idx="590">
                  <c:v>-114.26</c:v>
                </c:pt>
                <c:pt idx="591">
                  <c:v>-114.27</c:v>
                </c:pt>
                <c:pt idx="592">
                  <c:v>-114.28</c:v>
                </c:pt>
                <c:pt idx="593">
                  <c:v>-114.28</c:v>
                </c:pt>
                <c:pt idx="594">
                  <c:v>-114.28</c:v>
                </c:pt>
                <c:pt idx="595">
                  <c:v>-114.29</c:v>
                </c:pt>
                <c:pt idx="596">
                  <c:v>-114.3</c:v>
                </c:pt>
                <c:pt idx="597">
                  <c:v>-114.3</c:v>
                </c:pt>
                <c:pt idx="598">
                  <c:v>-114.31</c:v>
                </c:pt>
                <c:pt idx="599">
                  <c:v>-114.32</c:v>
                </c:pt>
                <c:pt idx="600">
                  <c:v>-114.32</c:v>
                </c:pt>
                <c:pt idx="601">
                  <c:v>-114.32</c:v>
                </c:pt>
                <c:pt idx="602">
                  <c:v>-114.33</c:v>
                </c:pt>
                <c:pt idx="603">
                  <c:v>-114.33</c:v>
                </c:pt>
                <c:pt idx="604">
                  <c:v>-114.34</c:v>
                </c:pt>
                <c:pt idx="605">
                  <c:v>-114.34</c:v>
                </c:pt>
                <c:pt idx="606">
                  <c:v>-114.36</c:v>
                </c:pt>
                <c:pt idx="607">
                  <c:v>-114.36</c:v>
                </c:pt>
                <c:pt idx="608">
                  <c:v>-114.37</c:v>
                </c:pt>
                <c:pt idx="609">
                  <c:v>-114.38</c:v>
                </c:pt>
                <c:pt idx="610">
                  <c:v>-114.39</c:v>
                </c:pt>
                <c:pt idx="611">
                  <c:v>-114.4</c:v>
                </c:pt>
                <c:pt idx="612">
                  <c:v>-114.41</c:v>
                </c:pt>
                <c:pt idx="613">
                  <c:v>-114.43</c:v>
                </c:pt>
                <c:pt idx="614">
                  <c:v>-114.43</c:v>
                </c:pt>
                <c:pt idx="615">
                  <c:v>-114.44</c:v>
                </c:pt>
                <c:pt idx="616">
                  <c:v>-114.44</c:v>
                </c:pt>
                <c:pt idx="617">
                  <c:v>-114.45</c:v>
                </c:pt>
                <c:pt idx="618">
                  <c:v>-114.45</c:v>
                </c:pt>
                <c:pt idx="619">
                  <c:v>-114.44</c:v>
                </c:pt>
                <c:pt idx="620">
                  <c:v>-114.45</c:v>
                </c:pt>
                <c:pt idx="621">
                  <c:v>-114.45</c:v>
                </c:pt>
                <c:pt idx="622">
                  <c:v>-114.45</c:v>
                </c:pt>
                <c:pt idx="623">
                  <c:v>-114.46</c:v>
                </c:pt>
                <c:pt idx="624">
                  <c:v>-114.47</c:v>
                </c:pt>
                <c:pt idx="625">
                  <c:v>-114.47</c:v>
                </c:pt>
                <c:pt idx="626">
                  <c:v>-114.48</c:v>
                </c:pt>
                <c:pt idx="627">
                  <c:v>-114.49</c:v>
                </c:pt>
                <c:pt idx="628">
                  <c:v>-114.49</c:v>
                </c:pt>
                <c:pt idx="629">
                  <c:v>-114.5</c:v>
                </c:pt>
                <c:pt idx="630">
                  <c:v>-114.5</c:v>
                </c:pt>
                <c:pt idx="631">
                  <c:v>-114.51</c:v>
                </c:pt>
                <c:pt idx="632">
                  <c:v>-114.51</c:v>
                </c:pt>
                <c:pt idx="633">
                  <c:v>-114.51</c:v>
                </c:pt>
                <c:pt idx="634">
                  <c:v>-114.52</c:v>
                </c:pt>
                <c:pt idx="635">
                  <c:v>-114.52</c:v>
                </c:pt>
                <c:pt idx="636">
                  <c:v>-114.52</c:v>
                </c:pt>
                <c:pt idx="637">
                  <c:v>-114.52</c:v>
                </c:pt>
                <c:pt idx="638">
                  <c:v>-114.53</c:v>
                </c:pt>
                <c:pt idx="639">
                  <c:v>-114.53</c:v>
                </c:pt>
                <c:pt idx="640">
                  <c:v>-114.54</c:v>
                </c:pt>
                <c:pt idx="641">
                  <c:v>-114.54</c:v>
                </c:pt>
                <c:pt idx="642">
                  <c:v>-114.54</c:v>
                </c:pt>
                <c:pt idx="643">
                  <c:v>-114.55</c:v>
                </c:pt>
                <c:pt idx="644">
                  <c:v>-114.55</c:v>
                </c:pt>
                <c:pt idx="645">
                  <c:v>-114.56</c:v>
                </c:pt>
                <c:pt idx="646">
                  <c:v>-114.56</c:v>
                </c:pt>
                <c:pt idx="647">
                  <c:v>-114.56</c:v>
                </c:pt>
                <c:pt idx="648">
                  <c:v>-114.57</c:v>
                </c:pt>
                <c:pt idx="649">
                  <c:v>-114.57</c:v>
                </c:pt>
                <c:pt idx="650">
                  <c:v>-114.57</c:v>
                </c:pt>
                <c:pt idx="651">
                  <c:v>-114.58</c:v>
                </c:pt>
                <c:pt idx="652">
                  <c:v>-114.59</c:v>
                </c:pt>
                <c:pt idx="653">
                  <c:v>-114.59</c:v>
                </c:pt>
                <c:pt idx="654">
                  <c:v>-114.6</c:v>
                </c:pt>
                <c:pt idx="655">
                  <c:v>-114.6</c:v>
                </c:pt>
                <c:pt idx="656">
                  <c:v>-114.61</c:v>
                </c:pt>
                <c:pt idx="657">
                  <c:v>-114.62</c:v>
                </c:pt>
                <c:pt idx="658">
                  <c:v>-114.63</c:v>
                </c:pt>
                <c:pt idx="659">
                  <c:v>-114.63</c:v>
                </c:pt>
                <c:pt idx="660">
                  <c:v>-114.63</c:v>
                </c:pt>
                <c:pt idx="661">
                  <c:v>-114.63</c:v>
                </c:pt>
                <c:pt idx="662">
                  <c:v>-114.63</c:v>
                </c:pt>
                <c:pt idx="663">
                  <c:v>-114.63</c:v>
                </c:pt>
                <c:pt idx="664">
                  <c:v>-114.63</c:v>
                </c:pt>
                <c:pt idx="665">
                  <c:v>-114.64</c:v>
                </c:pt>
                <c:pt idx="666">
                  <c:v>-114.65</c:v>
                </c:pt>
                <c:pt idx="667">
                  <c:v>-114.65</c:v>
                </c:pt>
                <c:pt idx="668">
                  <c:v>-114.66</c:v>
                </c:pt>
                <c:pt idx="669">
                  <c:v>-114.66</c:v>
                </c:pt>
                <c:pt idx="670">
                  <c:v>-114.67</c:v>
                </c:pt>
                <c:pt idx="671">
                  <c:v>-114.68</c:v>
                </c:pt>
                <c:pt idx="672">
                  <c:v>-114.68</c:v>
                </c:pt>
                <c:pt idx="673">
                  <c:v>-114.68</c:v>
                </c:pt>
                <c:pt idx="674">
                  <c:v>-114.68</c:v>
                </c:pt>
                <c:pt idx="675">
                  <c:v>-114.69</c:v>
                </c:pt>
                <c:pt idx="676">
                  <c:v>-114.69</c:v>
                </c:pt>
                <c:pt idx="677">
                  <c:v>-114.69</c:v>
                </c:pt>
                <c:pt idx="678">
                  <c:v>-114.69</c:v>
                </c:pt>
                <c:pt idx="679">
                  <c:v>-114.69</c:v>
                </c:pt>
                <c:pt idx="680">
                  <c:v>-114.69</c:v>
                </c:pt>
                <c:pt idx="681">
                  <c:v>-114.69</c:v>
                </c:pt>
                <c:pt idx="682">
                  <c:v>-114.69</c:v>
                </c:pt>
                <c:pt idx="683">
                  <c:v>-114.69</c:v>
                </c:pt>
                <c:pt idx="684">
                  <c:v>-114.69</c:v>
                </c:pt>
                <c:pt idx="685">
                  <c:v>-114.7</c:v>
                </c:pt>
                <c:pt idx="686">
                  <c:v>-114.7</c:v>
                </c:pt>
                <c:pt idx="687">
                  <c:v>-114.71</c:v>
                </c:pt>
                <c:pt idx="688">
                  <c:v>-114.71</c:v>
                </c:pt>
                <c:pt idx="689">
                  <c:v>-114.71</c:v>
                </c:pt>
                <c:pt idx="690">
                  <c:v>-114.71</c:v>
                </c:pt>
                <c:pt idx="691">
                  <c:v>-114.72</c:v>
                </c:pt>
                <c:pt idx="692">
                  <c:v>-114.72</c:v>
                </c:pt>
                <c:pt idx="693">
                  <c:v>-114.72</c:v>
                </c:pt>
                <c:pt idx="694">
                  <c:v>-114.72</c:v>
                </c:pt>
                <c:pt idx="695">
                  <c:v>-114.72</c:v>
                </c:pt>
                <c:pt idx="696">
                  <c:v>-114.72</c:v>
                </c:pt>
                <c:pt idx="697">
                  <c:v>-114.72</c:v>
                </c:pt>
                <c:pt idx="698">
                  <c:v>-114.72</c:v>
                </c:pt>
                <c:pt idx="699">
                  <c:v>-114.73</c:v>
                </c:pt>
                <c:pt idx="700">
                  <c:v>-114.74</c:v>
                </c:pt>
                <c:pt idx="701">
                  <c:v>-114.75</c:v>
                </c:pt>
                <c:pt idx="702">
                  <c:v>-114.75</c:v>
                </c:pt>
                <c:pt idx="703">
                  <c:v>-114.75</c:v>
                </c:pt>
                <c:pt idx="704">
                  <c:v>-114.75</c:v>
                </c:pt>
                <c:pt idx="705">
                  <c:v>-114.75</c:v>
                </c:pt>
                <c:pt idx="706">
                  <c:v>-114.76</c:v>
                </c:pt>
                <c:pt idx="707">
                  <c:v>-114.75</c:v>
                </c:pt>
                <c:pt idx="708">
                  <c:v>-114.75</c:v>
                </c:pt>
                <c:pt idx="709">
                  <c:v>-114.76</c:v>
                </c:pt>
                <c:pt idx="710">
                  <c:v>-114.75</c:v>
                </c:pt>
                <c:pt idx="711">
                  <c:v>-114.76</c:v>
                </c:pt>
                <c:pt idx="712">
                  <c:v>-114.76</c:v>
                </c:pt>
                <c:pt idx="713">
                  <c:v>-114.76</c:v>
                </c:pt>
                <c:pt idx="714">
                  <c:v>-114.76</c:v>
                </c:pt>
                <c:pt idx="715">
                  <c:v>-114.76</c:v>
                </c:pt>
                <c:pt idx="716">
                  <c:v>-114.76</c:v>
                </c:pt>
                <c:pt idx="717">
                  <c:v>-114.76</c:v>
                </c:pt>
                <c:pt idx="718">
                  <c:v>-114.76</c:v>
                </c:pt>
                <c:pt idx="719">
                  <c:v>-114.76</c:v>
                </c:pt>
                <c:pt idx="720">
                  <c:v>-114.76</c:v>
                </c:pt>
                <c:pt idx="721">
                  <c:v>-114.77</c:v>
                </c:pt>
                <c:pt idx="722">
                  <c:v>-114.77</c:v>
                </c:pt>
                <c:pt idx="723">
                  <c:v>-114.78</c:v>
                </c:pt>
                <c:pt idx="724">
                  <c:v>-114.78</c:v>
                </c:pt>
                <c:pt idx="725">
                  <c:v>-114.79</c:v>
                </c:pt>
                <c:pt idx="726">
                  <c:v>-114.79</c:v>
                </c:pt>
                <c:pt idx="727">
                  <c:v>-114.79</c:v>
                </c:pt>
                <c:pt idx="728">
                  <c:v>-114.79</c:v>
                </c:pt>
                <c:pt idx="729">
                  <c:v>-114.8</c:v>
                </c:pt>
                <c:pt idx="730">
                  <c:v>-114.8</c:v>
                </c:pt>
                <c:pt idx="731">
                  <c:v>-114.8</c:v>
                </c:pt>
                <c:pt idx="732">
                  <c:v>-114.8</c:v>
                </c:pt>
                <c:pt idx="733">
                  <c:v>-114.8</c:v>
                </c:pt>
                <c:pt idx="734">
                  <c:v>-114.81</c:v>
                </c:pt>
                <c:pt idx="735">
                  <c:v>-114.81</c:v>
                </c:pt>
                <c:pt idx="736">
                  <c:v>-114.81</c:v>
                </c:pt>
                <c:pt idx="737">
                  <c:v>-114.81</c:v>
                </c:pt>
                <c:pt idx="738">
                  <c:v>-114.81</c:v>
                </c:pt>
                <c:pt idx="739">
                  <c:v>-114.81</c:v>
                </c:pt>
                <c:pt idx="740">
                  <c:v>-114.82</c:v>
                </c:pt>
                <c:pt idx="741">
                  <c:v>-114.82</c:v>
                </c:pt>
                <c:pt idx="742">
                  <c:v>-114.83</c:v>
                </c:pt>
                <c:pt idx="743">
                  <c:v>-114.83</c:v>
                </c:pt>
                <c:pt idx="744">
                  <c:v>-114.83</c:v>
                </c:pt>
                <c:pt idx="745">
                  <c:v>-114.83</c:v>
                </c:pt>
                <c:pt idx="746">
                  <c:v>-114.84</c:v>
                </c:pt>
                <c:pt idx="747">
                  <c:v>-114.84</c:v>
                </c:pt>
                <c:pt idx="748">
                  <c:v>-114.84</c:v>
                </c:pt>
                <c:pt idx="749">
                  <c:v>-114.85</c:v>
                </c:pt>
                <c:pt idx="750">
                  <c:v>-114.85</c:v>
                </c:pt>
                <c:pt idx="751">
                  <c:v>-114.84</c:v>
                </c:pt>
                <c:pt idx="752">
                  <c:v>-114.85</c:v>
                </c:pt>
                <c:pt idx="753">
                  <c:v>-114.85</c:v>
                </c:pt>
                <c:pt idx="754">
                  <c:v>-114.85</c:v>
                </c:pt>
                <c:pt idx="755">
                  <c:v>-114.85</c:v>
                </c:pt>
                <c:pt idx="756">
                  <c:v>-114.85</c:v>
                </c:pt>
                <c:pt idx="757">
                  <c:v>-114.86</c:v>
                </c:pt>
                <c:pt idx="758">
                  <c:v>-114.86</c:v>
                </c:pt>
                <c:pt idx="759">
                  <c:v>-114.87</c:v>
                </c:pt>
                <c:pt idx="760">
                  <c:v>-114.87</c:v>
                </c:pt>
                <c:pt idx="761">
                  <c:v>-114.87</c:v>
                </c:pt>
                <c:pt idx="762">
                  <c:v>-114.88</c:v>
                </c:pt>
                <c:pt idx="763">
                  <c:v>-114.88</c:v>
                </c:pt>
                <c:pt idx="764">
                  <c:v>-114.88</c:v>
                </c:pt>
                <c:pt idx="765">
                  <c:v>-114.87</c:v>
                </c:pt>
                <c:pt idx="766">
                  <c:v>-114.88</c:v>
                </c:pt>
                <c:pt idx="767">
                  <c:v>-114.87</c:v>
                </c:pt>
                <c:pt idx="768">
                  <c:v>-114.87</c:v>
                </c:pt>
                <c:pt idx="769">
                  <c:v>-114.88</c:v>
                </c:pt>
                <c:pt idx="770">
                  <c:v>-114.87</c:v>
                </c:pt>
                <c:pt idx="771">
                  <c:v>-114.87</c:v>
                </c:pt>
                <c:pt idx="772">
                  <c:v>-114.87</c:v>
                </c:pt>
                <c:pt idx="773">
                  <c:v>-114.88</c:v>
                </c:pt>
                <c:pt idx="774">
                  <c:v>-114.88</c:v>
                </c:pt>
                <c:pt idx="775">
                  <c:v>-114.89</c:v>
                </c:pt>
                <c:pt idx="776">
                  <c:v>-114.89</c:v>
                </c:pt>
                <c:pt idx="777">
                  <c:v>-114.89</c:v>
                </c:pt>
                <c:pt idx="778">
                  <c:v>-114.9</c:v>
                </c:pt>
                <c:pt idx="779">
                  <c:v>-114.9</c:v>
                </c:pt>
                <c:pt idx="780">
                  <c:v>-114.9</c:v>
                </c:pt>
                <c:pt idx="781">
                  <c:v>-114.9</c:v>
                </c:pt>
                <c:pt idx="782">
                  <c:v>-114.89</c:v>
                </c:pt>
                <c:pt idx="783">
                  <c:v>-114.9</c:v>
                </c:pt>
                <c:pt idx="784">
                  <c:v>-114.89</c:v>
                </c:pt>
                <c:pt idx="785">
                  <c:v>-114.9</c:v>
                </c:pt>
                <c:pt idx="786">
                  <c:v>-114.9</c:v>
                </c:pt>
                <c:pt idx="787">
                  <c:v>-114.91</c:v>
                </c:pt>
                <c:pt idx="788">
                  <c:v>-114.91</c:v>
                </c:pt>
                <c:pt idx="789">
                  <c:v>-114.92</c:v>
                </c:pt>
                <c:pt idx="790">
                  <c:v>-114.92</c:v>
                </c:pt>
                <c:pt idx="791">
                  <c:v>-114.92</c:v>
                </c:pt>
                <c:pt idx="792">
                  <c:v>-114.93</c:v>
                </c:pt>
                <c:pt idx="793">
                  <c:v>-114.93</c:v>
                </c:pt>
                <c:pt idx="794">
                  <c:v>-114.94</c:v>
                </c:pt>
                <c:pt idx="795">
                  <c:v>-114.94</c:v>
                </c:pt>
                <c:pt idx="796">
                  <c:v>-114.94</c:v>
                </c:pt>
                <c:pt idx="797">
                  <c:v>-114.93</c:v>
                </c:pt>
                <c:pt idx="798">
                  <c:v>-114.93</c:v>
                </c:pt>
                <c:pt idx="799">
                  <c:v>-114.93</c:v>
                </c:pt>
                <c:pt idx="800">
                  <c:v>-114.92</c:v>
                </c:pt>
                <c:pt idx="801">
                  <c:v>-114.92</c:v>
                </c:pt>
                <c:pt idx="802">
                  <c:v>-114.93</c:v>
                </c:pt>
                <c:pt idx="803">
                  <c:v>-114.92</c:v>
                </c:pt>
                <c:pt idx="804">
                  <c:v>-114.93</c:v>
                </c:pt>
                <c:pt idx="805">
                  <c:v>-114.93</c:v>
                </c:pt>
                <c:pt idx="806">
                  <c:v>-114.93</c:v>
                </c:pt>
                <c:pt idx="807">
                  <c:v>-114.93</c:v>
                </c:pt>
                <c:pt idx="808">
                  <c:v>-114.93</c:v>
                </c:pt>
                <c:pt idx="809">
                  <c:v>-114.93</c:v>
                </c:pt>
                <c:pt idx="810">
                  <c:v>-114.93</c:v>
                </c:pt>
                <c:pt idx="811">
                  <c:v>-114.93</c:v>
                </c:pt>
                <c:pt idx="812">
                  <c:v>-114.92</c:v>
                </c:pt>
                <c:pt idx="813">
                  <c:v>-114.92</c:v>
                </c:pt>
                <c:pt idx="814">
                  <c:v>-114.92</c:v>
                </c:pt>
                <c:pt idx="815">
                  <c:v>-114.92</c:v>
                </c:pt>
                <c:pt idx="816">
                  <c:v>-114.92</c:v>
                </c:pt>
                <c:pt idx="817">
                  <c:v>-114.92</c:v>
                </c:pt>
                <c:pt idx="818">
                  <c:v>-114.92</c:v>
                </c:pt>
                <c:pt idx="819">
                  <c:v>-114.93</c:v>
                </c:pt>
                <c:pt idx="820">
                  <c:v>-114.93</c:v>
                </c:pt>
                <c:pt idx="821">
                  <c:v>-114.93</c:v>
                </c:pt>
                <c:pt idx="822">
                  <c:v>-114.93</c:v>
                </c:pt>
                <c:pt idx="823">
                  <c:v>-114.93</c:v>
                </c:pt>
                <c:pt idx="824">
                  <c:v>-114.94</c:v>
                </c:pt>
                <c:pt idx="825">
                  <c:v>-114.94</c:v>
                </c:pt>
                <c:pt idx="826">
                  <c:v>-114.94</c:v>
                </c:pt>
                <c:pt idx="827">
                  <c:v>-114.94</c:v>
                </c:pt>
                <c:pt idx="828">
                  <c:v>-114.94</c:v>
                </c:pt>
                <c:pt idx="829">
                  <c:v>-114.93</c:v>
                </c:pt>
                <c:pt idx="830">
                  <c:v>-114.94</c:v>
                </c:pt>
                <c:pt idx="831">
                  <c:v>-114.94</c:v>
                </c:pt>
                <c:pt idx="832">
                  <c:v>-114.94</c:v>
                </c:pt>
                <c:pt idx="833">
                  <c:v>-114.94</c:v>
                </c:pt>
                <c:pt idx="834">
                  <c:v>-114.94</c:v>
                </c:pt>
                <c:pt idx="835">
                  <c:v>-114.95</c:v>
                </c:pt>
                <c:pt idx="836">
                  <c:v>-114.95</c:v>
                </c:pt>
                <c:pt idx="837">
                  <c:v>-114.95</c:v>
                </c:pt>
                <c:pt idx="838">
                  <c:v>-114.96</c:v>
                </c:pt>
                <c:pt idx="839">
                  <c:v>-114.96</c:v>
                </c:pt>
                <c:pt idx="840">
                  <c:v>-114.96</c:v>
                </c:pt>
                <c:pt idx="841">
                  <c:v>-114.96</c:v>
                </c:pt>
                <c:pt idx="842">
                  <c:v>-114.96</c:v>
                </c:pt>
                <c:pt idx="843">
                  <c:v>-114.96</c:v>
                </c:pt>
                <c:pt idx="844">
                  <c:v>-114.96</c:v>
                </c:pt>
                <c:pt idx="845">
                  <c:v>-114.96</c:v>
                </c:pt>
                <c:pt idx="846">
                  <c:v>-114.95</c:v>
                </c:pt>
                <c:pt idx="847">
                  <c:v>-114.95</c:v>
                </c:pt>
                <c:pt idx="848">
                  <c:v>-114.95</c:v>
                </c:pt>
                <c:pt idx="849">
                  <c:v>-114.95</c:v>
                </c:pt>
                <c:pt idx="850">
                  <c:v>-114.95</c:v>
                </c:pt>
                <c:pt idx="851">
                  <c:v>-114.94</c:v>
                </c:pt>
                <c:pt idx="852">
                  <c:v>-114.94</c:v>
                </c:pt>
                <c:pt idx="853">
                  <c:v>-114.94</c:v>
                </c:pt>
                <c:pt idx="854">
                  <c:v>-114.94</c:v>
                </c:pt>
                <c:pt idx="855">
                  <c:v>-114.94</c:v>
                </c:pt>
                <c:pt idx="856">
                  <c:v>-114.94</c:v>
                </c:pt>
                <c:pt idx="857">
                  <c:v>-114.94</c:v>
                </c:pt>
                <c:pt idx="858">
                  <c:v>-114.94</c:v>
                </c:pt>
                <c:pt idx="859">
                  <c:v>-114.94</c:v>
                </c:pt>
                <c:pt idx="860">
                  <c:v>-114.94</c:v>
                </c:pt>
                <c:pt idx="861">
                  <c:v>-114.94</c:v>
                </c:pt>
                <c:pt idx="862">
                  <c:v>-114.95</c:v>
                </c:pt>
                <c:pt idx="863">
                  <c:v>-114.95</c:v>
                </c:pt>
                <c:pt idx="864">
                  <c:v>-114.95</c:v>
                </c:pt>
                <c:pt idx="865">
                  <c:v>-114.95</c:v>
                </c:pt>
                <c:pt idx="866">
                  <c:v>-114.95</c:v>
                </c:pt>
                <c:pt idx="867">
                  <c:v>-114.95</c:v>
                </c:pt>
                <c:pt idx="868">
                  <c:v>-114.95</c:v>
                </c:pt>
                <c:pt idx="869">
                  <c:v>-114.96</c:v>
                </c:pt>
                <c:pt idx="870">
                  <c:v>-114.96</c:v>
                </c:pt>
                <c:pt idx="871">
                  <c:v>-114.96</c:v>
                </c:pt>
                <c:pt idx="872">
                  <c:v>-114.96</c:v>
                </c:pt>
                <c:pt idx="873">
                  <c:v>-114.96</c:v>
                </c:pt>
                <c:pt idx="874">
                  <c:v>-114.95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3CA-45AE-B19F-C04138E68B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65003935"/>
        <c:axId val="1065023487"/>
      </c:lineChart>
      <c:catAx>
        <c:axId val="1065003935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65023487"/>
        <c:crosses val="autoZero"/>
        <c:auto val="1"/>
        <c:lblAlgn val="ctr"/>
        <c:lblOffset val="100"/>
        <c:noMultiLvlLbl val="0"/>
      </c:catAx>
      <c:valAx>
        <c:axId val="10650234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65003935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/>
              <a:t>中間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初值作圖!$E$1</c:f>
              <c:strCache>
                <c:ptCount val="1"/>
                <c:pt idx="0">
                  <c:v>第一次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初值作圖!$E$2:$E$1503</c:f>
              <c:numCache>
                <c:formatCode>General</c:formatCode>
                <c:ptCount val="1502"/>
                <c:pt idx="0">
                  <c:v>-178.88</c:v>
                </c:pt>
                <c:pt idx="1">
                  <c:v>-178.56</c:v>
                </c:pt>
                <c:pt idx="2">
                  <c:v>-178.34</c:v>
                </c:pt>
                <c:pt idx="3">
                  <c:v>-20.69</c:v>
                </c:pt>
                <c:pt idx="4">
                  <c:v>-4.04</c:v>
                </c:pt>
                <c:pt idx="5">
                  <c:v>-170.15</c:v>
                </c:pt>
                <c:pt idx="6">
                  <c:v>-170.06</c:v>
                </c:pt>
                <c:pt idx="7">
                  <c:v>-169.95</c:v>
                </c:pt>
                <c:pt idx="8">
                  <c:v>-169.85</c:v>
                </c:pt>
                <c:pt idx="9">
                  <c:v>-169.75</c:v>
                </c:pt>
                <c:pt idx="10">
                  <c:v>-169.65</c:v>
                </c:pt>
                <c:pt idx="11">
                  <c:v>-169.54</c:v>
                </c:pt>
                <c:pt idx="12">
                  <c:v>-169.44</c:v>
                </c:pt>
                <c:pt idx="13">
                  <c:v>-169.35</c:v>
                </c:pt>
                <c:pt idx="14">
                  <c:v>-169.25</c:v>
                </c:pt>
                <c:pt idx="15">
                  <c:v>-169.16</c:v>
                </c:pt>
                <c:pt idx="16">
                  <c:v>-169.05</c:v>
                </c:pt>
                <c:pt idx="17">
                  <c:v>-168.96</c:v>
                </c:pt>
                <c:pt idx="18">
                  <c:v>-168.87</c:v>
                </c:pt>
                <c:pt idx="19">
                  <c:v>-168.77</c:v>
                </c:pt>
                <c:pt idx="20">
                  <c:v>-168.67</c:v>
                </c:pt>
                <c:pt idx="21">
                  <c:v>-168.58</c:v>
                </c:pt>
                <c:pt idx="22">
                  <c:v>-168.49</c:v>
                </c:pt>
                <c:pt idx="23">
                  <c:v>-168.4</c:v>
                </c:pt>
                <c:pt idx="24">
                  <c:v>-168.32</c:v>
                </c:pt>
                <c:pt idx="25">
                  <c:v>-168.23</c:v>
                </c:pt>
                <c:pt idx="26">
                  <c:v>-168.15</c:v>
                </c:pt>
                <c:pt idx="27">
                  <c:v>-168.06</c:v>
                </c:pt>
                <c:pt idx="28">
                  <c:v>-167.98</c:v>
                </c:pt>
                <c:pt idx="29">
                  <c:v>-167.9</c:v>
                </c:pt>
                <c:pt idx="30">
                  <c:v>-167.82</c:v>
                </c:pt>
                <c:pt idx="31">
                  <c:v>-167.73</c:v>
                </c:pt>
                <c:pt idx="32">
                  <c:v>-167.65</c:v>
                </c:pt>
                <c:pt idx="33">
                  <c:v>-167.57</c:v>
                </c:pt>
                <c:pt idx="34">
                  <c:v>-167.49</c:v>
                </c:pt>
                <c:pt idx="35">
                  <c:v>-167.4</c:v>
                </c:pt>
                <c:pt idx="36">
                  <c:v>-167.32</c:v>
                </c:pt>
                <c:pt idx="37">
                  <c:v>-167.24</c:v>
                </c:pt>
                <c:pt idx="38">
                  <c:v>-167.17</c:v>
                </c:pt>
                <c:pt idx="39">
                  <c:v>-167.08</c:v>
                </c:pt>
                <c:pt idx="40">
                  <c:v>-167.01</c:v>
                </c:pt>
                <c:pt idx="41">
                  <c:v>-166.94</c:v>
                </c:pt>
                <c:pt idx="42">
                  <c:v>-166.87</c:v>
                </c:pt>
                <c:pt idx="43">
                  <c:v>-166.8</c:v>
                </c:pt>
                <c:pt idx="44">
                  <c:v>-166.72</c:v>
                </c:pt>
                <c:pt idx="45">
                  <c:v>-166.65</c:v>
                </c:pt>
                <c:pt idx="46">
                  <c:v>-166.58</c:v>
                </c:pt>
                <c:pt idx="47">
                  <c:v>-166.52</c:v>
                </c:pt>
                <c:pt idx="48">
                  <c:v>-166.45</c:v>
                </c:pt>
                <c:pt idx="49">
                  <c:v>-166.39</c:v>
                </c:pt>
                <c:pt idx="50">
                  <c:v>-166.32</c:v>
                </c:pt>
                <c:pt idx="51">
                  <c:v>-166.26</c:v>
                </c:pt>
                <c:pt idx="52">
                  <c:v>-166.2</c:v>
                </c:pt>
                <c:pt idx="53">
                  <c:v>-166.15</c:v>
                </c:pt>
                <c:pt idx="54">
                  <c:v>-166.09</c:v>
                </c:pt>
                <c:pt idx="55">
                  <c:v>-166.03</c:v>
                </c:pt>
                <c:pt idx="56">
                  <c:v>-165.98</c:v>
                </c:pt>
                <c:pt idx="57">
                  <c:v>-165.92</c:v>
                </c:pt>
                <c:pt idx="58">
                  <c:v>-165.87</c:v>
                </c:pt>
                <c:pt idx="59">
                  <c:v>-165.8</c:v>
                </c:pt>
                <c:pt idx="60">
                  <c:v>-165.75</c:v>
                </c:pt>
                <c:pt idx="61">
                  <c:v>-165.69</c:v>
                </c:pt>
                <c:pt idx="62">
                  <c:v>-165.64</c:v>
                </c:pt>
                <c:pt idx="63">
                  <c:v>-165.59</c:v>
                </c:pt>
                <c:pt idx="64">
                  <c:v>-165.55</c:v>
                </c:pt>
                <c:pt idx="65">
                  <c:v>-165.5</c:v>
                </c:pt>
                <c:pt idx="66">
                  <c:v>-165.46</c:v>
                </c:pt>
                <c:pt idx="67">
                  <c:v>-165.42</c:v>
                </c:pt>
                <c:pt idx="68">
                  <c:v>-165.37</c:v>
                </c:pt>
                <c:pt idx="69">
                  <c:v>-165.33</c:v>
                </c:pt>
                <c:pt idx="70">
                  <c:v>-165.29</c:v>
                </c:pt>
                <c:pt idx="71">
                  <c:v>-165.25</c:v>
                </c:pt>
                <c:pt idx="72">
                  <c:v>-165.21</c:v>
                </c:pt>
                <c:pt idx="73">
                  <c:v>-165.17</c:v>
                </c:pt>
                <c:pt idx="74">
                  <c:v>-165.14</c:v>
                </c:pt>
                <c:pt idx="75">
                  <c:v>-165.1</c:v>
                </c:pt>
                <c:pt idx="76">
                  <c:v>-165.07</c:v>
                </c:pt>
                <c:pt idx="77">
                  <c:v>-165.04</c:v>
                </c:pt>
                <c:pt idx="78">
                  <c:v>-165</c:v>
                </c:pt>
                <c:pt idx="79">
                  <c:v>-164.97</c:v>
                </c:pt>
                <c:pt idx="80">
                  <c:v>-164.93</c:v>
                </c:pt>
                <c:pt idx="81">
                  <c:v>-164.9</c:v>
                </c:pt>
                <c:pt idx="82">
                  <c:v>-164.87</c:v>
                </c:pt>
                <c:pt idx="83">
                  <c:v>-164.84</c:v>
                </c:pt>
                <c:pt idx="84">
                  <c:v>-164.81</c:v>
                </c:pt>
                <c:pt idx="85">
                  <c:v>-164.79</c:v>
                </c:pt>
                <c:pt idx="86">
                  <c:v>-164.77</c:v>
                </c:pt>
                <c:pt idx="87">
                  <c:v>-164.74</c:v>
                </c:pt>
                <c:pt idx="88">
                  <c:v>-164.72</c:v>
                </c:pt>
                <c:pt idx="89">
                  <c:v>-164.7</c:v>
                </c:pt>
                <c:pt idx="90">
                  <c:v>-164.68</c:v>
                </c:pt>
                <c:pt idx="91">
                  <c:v>-164.66</c:v>
                </c:pt>
                <c:pt idx="92">
                  <c:v>-164.64</c:v>
                </c:pt>
                <c:pt idx="93">
                  <c:v>-164.62</c:v>
                </c:pt>
                <c:pt idx="94">
                  <c:v>-164.61</c:v>
                </c:pt>
                <c:pt idx="95">
                  <c:v>-164.6</c:v>
                </c:pt>
                <c:pt idx="96">
                  <c:v>-164.59</c:v>
                </c:pt>
                <c:pt idx="97">
                  <c:v>-164.57</c:v>
                </c:pt>
                <c:pt idx="98">
                  <c:v>-164.56</c:v>
                </c:pt>
                <c:pt idx="99">
                  <c:v>-164.55</c:v>
                </c:pt>
                <c:pt idx="100">
                  <c:v>-164.54</c:v>
                </c:pt>
                <c:pt idx="101">
                  <c:v>-164.53</c:v>
                </c:pt>
                <c:pt idx="102">
                  <c:v>-164.52</c:v>
                </c:pt>
                <c:pt idx="103">
                  <c:v>-164.52</c:v>
                </c:pt>
                <c:pt idx="104">
                  <c:v>-164.51</c:v>
                </c:pt>
                <c:pt idx="105">
                  <c:v>-164.51</c:v>
                </c:pt>
                <c:pt idx="106">
                  <c:v>-164.5</c:v>
                </c:pt>
                <c:pt idx="107">
                  <c:v>-164.5</c:v>
                </c:pt>
                <c:pt idx="108">
                  <c:v>-164.5</c:v>
                </c:pt>
                <c:pt idx="109">
                  <c:v>-164.5</c:v>
                </c:pt>
                <c:pt idx="110">
                  <c:v>-164.5</c:v>
                </c:pt>
                <c:pt idx="111">
                  <c:v>-164.49</c:v>
                </c:pt>
                <c:pt idx="112">
                  <c:v>-164.49</c:v>
                </c:pt>
                <c:pt idx="113">
                  <c:v>-164.49</c:v>
                </c:pt>
                <c:pt idx="114">
                  <c:v>-164.49</c:v>
                </c:pt>
                <c:pt idx="115">
                  <c:v>-164.5</c:v>
                </c:pt>
                <c:pt idx="116">
                  <c:v>-164.5</c:v>
                </c:pt>
                <c:pt idx="117">
                  <c:v>-164.51</c:v>
                </c:pt>
                <c:pt idx="118">
                  <c:v>-164.51</c:v>
                </c:pt>
                <c:pt idx="119">
                  <c:v>-164.51</c:v>
                </c:pt>
                <c:pt idx="120">
                  <c:v>-164.52</c:v>
                </c:pt>
                <c:pt idx="121">
                  <c:v>-164.53</c:v>
                </c:pt>
                <c:pt idx="122">
                  <c:v>-164.53</c:v>
                </c:pt>
                <c:pt idx="123">
                  <c:v>-164.54</c:v>
                </c:pt>
                <c:pt idx="124">
                  <c:v>-164.55</c:v>
                </c:pt>
                <c:pt idx="125">
                  <c:v>-164.56</c:v>
                </c:pt>
                <c:pt idx="126">
                  <c:v>-164.57</c:v>
                </c:pt>
                <c:pt idx="127">
                  <c:v>-164.58</c:v>
                </c:pt>
                <c:pt idx="128">
                  <c:v>-164.6</c:v>
                </c:pt>
                <c:pt idx="129">
                  <c:v>-164.61</c:v>
                </c:pt>
                <c:pt idx="130">
                  <c:v>-164.62</c:v>
                </c:pt>
                <c:pt idx="131">
                  <c:v>-164.64</c:v>
                </c:pt>
                <c:pt idx="132">
                  <c:v>-164.65</c:v>
                </c:pt>
                <c:pt idx="133">
                  <c:v>-164.67</c:v>
                </c:pt>
                <c:pt idx="134">
                  <c:v>-164.68</c:v>
                </c:pt>
                <c:pt idx="135">
                  <c:v>-164.7</c:v>
                </c:pt>
                <c:pt idx="136">
                  <c:v>-164.72</c:v>
                </c:pt>
                <c:pt idx="137">
                  <c:v>-164.74</c:v>
                </c:pt>
                <c:pt idx="138">
                  <c:v>-164.76</c:v>
                </c:pt>
                <c:pt idx="139">
                  <c:v>-164.77</c:v>
                </c:pt>
                <c:pt idx="140">
                  <c:v>-164.79</c:v>
                </c:pt>
                <c:pt idx="141">
                  <c:v>-164.81</c:v>
                </c:pt>
                <c:pt idx="142">
                  <c:v>-164.82</c:v>
                </c:pt>
                <c:pt idx="143">
                  <c:v>-164.84</c:v>
                </c:pt>
                <c:pt idx="144">
                  <c:v>-164.86</c:v>
                </c:pt>
                <c:pt idx="145">
                  <c:v>-164.88</c:v>
                </c:pt>
                <c:pt idx="146">
                  <c:v>-164.9</c:v>
                </c:pt>
                <c:pt idx="147">
                  <c:v>-164.91</c:v>
                </c:pt>
                <c:pt idx="148">
                  <c:v>-164.93</c:v>
                </c:pt>
                <c:pt idx="149">
                  <c:v>-164.96</c:v>
                </c:pt>
                <c:pt idx="150">
                  <c:v>-164.98</c:v>
                </c:pt>
                <c:pt idx="151">
                  <c:v>-165</c:v>
                </c:pt>
                <c:pt idx="152">
                  <c:v>-165.03</c:v>
                </c:pt>
                <c:pt idx="153">
                  <c:v>-165.05</c:v>
                </c:pt>
                <c:pt idx="154">
                  <c:v>-165.07</c:v>
                </c:pt>
                <c:pt idx="155">
                  <c:v>-165.09</c:v>
                </c:pt>
                <c:pt idx="156">
                  <c:v>-165.12</c:v>
                </c:pt>
                <c:pt idx="157">
                  <c:v>-165.14</c:v>
                </c:pt>
                <c:pt idx="158">
                  <c:v>-165.17</c:v>
                </c:pt>
                <c:pt idx="159">
                  <c:v>-165.19</c:v>
                </c:pt>
                <c:pt idx="160">
                  <c:v>-165.22</c:v>
                </c:pt>
                <c:pt idx="161">
                  <c:v>-165.25</c:v>
                </c:pt>
                <c:pt idx="162">
                  <c:v>-165.28</c:v>
                </c:pt>
                <c:pt idx="163">
                  <c:v>-165.3</c:v>
                </c:pt>
                <c:pt idx="164">
                  <c:v>-165.34</c:v>
                </c:pt>
                <c:pt idx="165">
                  <c:v>-165.37</c:v>
                </c:pt>
                <c:pt idx="166">
                  <c:v>-165.39</c:v>
                </c:pt>
                <c:pt idx="167">
                  <c:v>-165.43</c:v>
                </c:pt>
                <c:pt idx="168">
                  <c:v>-165.45</c:v>
                </c:pt>
                <c:pt idx="169">
                  <c:v>-165.48</c:v>
                </c:pt>
                <c:pt idx="170">
                  <c:v>-165.51</c:v>
                </c:pt>
                <c:pt idx="171">
                  <c:v>-165.54</c:v>
                </c:pt>
                <c:pt idx="172">
                  <c:v>-165.57</c:v>
                </c:pt>
                <c:pt idx="173">
                  <c:v>-165.6</c:v>
                </c:pt>
                <c:pt idx="174">
                  <c:v>-165.63</c:v>
                </c:pt>
                <c:pt idx="175">
                  <c:v>-165.66</c:v>
                </c:pt>
                <c:pt idx="176">
                  <c:v>-165.68</c:v>
                </c:pt>
                <c:pt idx="177">
                  <c:v>-165.72</c:v>
                </c:pt>
                <c:pt idx="178">
                  <c:v>-165.74</c:v>
                </c:pt>
                <c:pt idx="179">
                  <c:v>-165.77</c:v>
                </c:pt>
                <c:pt idx="180">
                  <c:v>-165.8</c:v>
                </c:pt>
                <c:pt idx="181">
                  <c:v>-165.83</c:v>
                </c:pt>
                <c:pt idx="182">
                  <c:v>-165.86</c:v>
                </c:pt>
                <c:pt idx="183">
                  <c:v>-165.9</c:v>
                </c:pt>
                <c:pt idx="184">
                  <c:v>-165.93</c:v>
                </c:pt>
                <c:pt idx="185">
                  <c:v>-165.97</c:v>
                </c:pt>
                <c:pt idx="186">
                  <c:v>-166</c:v>
                </c:pt>
                <c:pt idx="187">
                  <c:v>-166.03</c:v>
                </c:pt>
                <c:pt idx="188">
                  <c:v>-166.06</c:v>
                </c:pt>
                <c:pt idx="189">
                  <c:v>-166.09</c:v>
                </c:pt>
                <c:pt idx="190">
                  <c:v>-166.12</c:v>
                </c:pt>
                <c:pt idx="191">
                  <c:v>-166.16</c:v>
                </c:pt>
                <c:pt idx="192">
                  <c:v>-166.19</c:v>
                </c:pt>
                <c:pt idx="193">
                  <c:v>-166.22</c:v>
                </c:pt>
                <c:pt idx="194">
                  <c:v>-166.25</c:v>
                </c:pt>
                <c:pt idx="195">
                  <c:v>-166.28</c:v>
                </c:pt>
                <c:pt idx="196">
                  <c:v>-166.31</c:v>
                </c:pt>
                <c:pt idx="197">
                  <c:v>-166.35</c:v>
                </c:pt>
                <c:pt idx="198">
                  <c:v>-166.38</c:v>
                </c:pt>
                <c:pt idx="199">
                  <c:v>-166.42</c:v>
                </c:pt>
                <c:pt idx="200">
                  <c:v>-166.45</c:v>
                </c:pt>
                <c:pt idx="201">
                  <c:v>-166.48</c:v>
                </c:pt>
                <c:pt idx="202">
                  <c:v>-166.52</c:v>
                </c:pt>
                <c:pt idx="203">
                  <c:v>-166.55</c:v>
                </c:pt>
                <c:pt idx="204">
                  <c:v>-166.58</c:v>
                </c:pt>
                <c:pt idx="205">
                  <c:v>-166.61</c:v>
                </c:pt>
                <c:pt idx="206">
                  <c:v>-166.64</c:v>
                </c:pt>
                <c:pt idx="207">
                  <c:v>-166.67</c:v>
                </c:pt>
                <c:pt idx="208">
                  <c:v>-166.7</c:v>
                </c:pt>
                <c:pt idx="209">
                  <c:v>-166.74</c:v>
                </c:pt>
                <c:pt idx="210">
                  <c:v>-166.77</c:v>
                </c:pt>
                <c:pt idx="211">
                  <c:v>-166.8</c:v>
                </c:pt>
                <c:pt idx="212">
                  <c:v>-166.84</c:v>
                </c:pt>
                <c:pt idx="213">
                  <c:v>-166.87</c:v>
                </c:pt>
                <c:pt idx="214">
                  <c:v>-166.9</c:v>
                </c:pt>
                <c:pt idx="215">
                  <c:v>-166.93</c:v>
                </c:pt>
                <c:pt idx="216">
                  <c:v>-166.96</c:v>
                </c:pt>
                <c:pt idx="217">
                  <c:v>-167</c:v>
                </c:pt>
                <c:pt idx="218">
                  <c:v>-167.04</c:v>
                </c:pt>
                <c:pt idx="219">
                  <c:v>-167.07</c:v>
                </c:pt>
                <c:pt idx="220">
                  <c:v>-167.11</c:v>
                </c:pt>
                <c:pt idx="221">
                  <c:v>-167.15</c:v>
                </c:pt>
                <c:pt idx="222">
                  <c:v>-167.18</c:v>
                </c:pt>
                <c:pt idx="223">
                  <c:v>-167.21</c:v>
                </c:pt>
                <c:pt idx="224">
                  <c:v>-167.25</c:v>
                </c:pt>
                <c:pt idx="225">
                  <c:v>-167.28</c:v>
                </c:pt>
                <c:pt idx="226">
                  <c:v>-167.31</c:v>
                </c:pt>
                <c:pt idx="227">
                  <c:v>-167.34</c:v>
                </c:pt>
                <c:pt idx="228">
                  <c:v>-167.38</c:v>
                </c:pt>
                <c:pt idx="229">
                  <c:v>-167.41</c:v>
                </c:pt>
                <c:pt idx="230">
                  <c:v>-167.44</c:v>
                </c:pt>
                <c:pt idx="231">
                  <c:v>-167.47</c:v>
                </c:pt>
                <c:pt idx="232">
                  <c:v>-167.5</c:v>
                </c:pt>
                <c:pt idx="233">
                  <c:v>-167.54</c:v>
                </c:pt>
                <c:pt idx="234">
                  <c:v>-167.57</c:v>
                </c:pt>
                <c:pt idx="235">
                  <c:v>-167.61</c:v>
                </c:pt>
                <c:pt idx="236">
                  <c:v>-167.64</c:v>
                </c:pt>
                <c:pt idx="237">
                  <c:v>-167.67</c:v>
                </c:pt>
                <c:pt idx="238">
                  <c:v>-167.69</c:v>
                </c:pt>
                <c:pt idx="239">
                  <c:v>-167.73</c:v>
                </c:pt>
                <c:pt idx="240">
                  <c:v>-167.76</c:v>
                </c:pt>
                <c:pt idx="241">
                  <c:v>-167.79</c:v>
                </c:pt>
                <c:pt idx="242">
                  <c:v>-167.82</c:v>
                </c:pt>
                <c:pt idx="243">
                  <c:v>-167.85</c:v>
                </c:pt>
                <c:pt idx="244">
                  <c:v>-167.89</c:v>
                </c:pt>
                <c:pt idx="245">
                  <c:v>-167.92</c:v>
                </c:pt>
                <c:pt idx="246">
                  <c:v>-167.96</c:v>
                </c:pt>
                <c:pt idx="247">
                  <c:v>-167.99</c:v>
                </c:pt>
                <c:pt idx="248">
                  <c:v>-168.02</c:v>
                </c:pt>
                <c:pt idx="249">
                  <c:v>-168.05</c:v>
                </c:pt>
                <c:pt idx="250">
                  <c:v>-168.09</c:v>
                </c:pt>
                <c:pt idx="251">
                  <c:v>-168.12</c:v>
                </c:pt>
                <c:pt idx="252">
                  <c:v>-168.15</c:v>
                </c:pt>
                <c:pt idx="253">
                  <c:v>-168.18</c:v>
                </c:pt>
                <c:pt idx="254">
                  <c:v>-168.21</c:v>
                </c:pt>
                <c:pt idx="255">
                  <c:v>-168.24</c:v>
                </c:pt>
                <c:pt idx="256">
                  <c:v>-168.27</c:v>
                </c:pt>
                <c:pt idx="257">
                  <c:v>-168.3</c:v>
                </c:pt>
                <c:pt idx="258">
                  <c:v>-168.33</c:v>
                </c:pt>
                <c:pt idx="259">
                  <c:v>-168.36</c:v>
                </c:pt>
                <c:pt idx="260">
                  <c:v>-168.39</c:v>
                </c:pt>
                <c:pt idx="261">
                  <c:v>-168.42</c:v>
                </c:pt>
                <c:pt idx="262">
                  <c:v>-168.45</c:v>
                </c:pt>
                <c:pt idx="263">
                  <c:v>-168.48</c:v>
                </c:pt>
                <c:pt idx="264">
                  <c:v>-168.52</c:v>
                </c:pt>
                <c:pt idx="265">
                  <c:v>-168.54</c:v>
                </c:pt>
                <c:pt idx="266">
                  <c:v>-168.58</c:v>
                </c:pt>
                <c:pt idx="267">
                  <c:v>-168.61</c:v>
                </c:pt>
                <c:pt idx="268">
                  <c:v>-168.63</c:v>
                </c:pt>
                <c:pt idx="269">
                  <c:v>-168.66</c:v>
                </c:pt>
                <c:pt idx="270">
                  <c:v>-168.69</c:v>
                </c:pt>
                <c:pt idx="271">
                  <c:v>-168.72</c:v>
                </c:pt>
                <c:pt idx="272">
                  <c:v>-168.75</c:v>
                </c:pt>
                <c:pt idx="273">
                  <c:v>-168.78</c:v>
                </c:pt>
                <c:pt idx="274">
                  <c:v>-168.81</c:v>
                </c:pt>
                <c:pt idx="275">
                  <c:v>-168.84</c:v>
                </c:pt>
                <c:pt idx="276">
                  <c:v>-168.87</c:v>
                </c:pt>
                <c:pt idx="277">
                  <c:v>-168.9</c:v>
                </c:pt>
                <c:pt idx="278">
                  <c:v>-168.93</c:v>
                </c:pt>
                <c:pt idx="279">
                  <c:v>-168.96</c:v>
                </c:pt>
                <c:pt idx="280">
                  <c:v>-168.99</c:v>
                </c:pt>
                <c:pt idx="281">
                  <c:v>-169.02</c:v>
                </c:pt>
                <c:pt idx="282">
                  <c:v>-169.05</c:v>
                </c:pt>
                <c:pt idx="283">
                  <c:v>-169.07</c:v>
                </c:pt>
                <c:pt idx="284">
                  <c:v>-169.1</c:v>
                </c:pt>
                <c:pt idx="285">
                  <c:v>-169.12</c:v>
                </c:pt>
                <c:pt idx="286">
                  <c:v>-169.16</c:v>
                </c:pt>
                <c:pt idx="287">
                  <c:v>-169.18</c:v>
                </c:pt>
                <c:pt idx="288">
                  <c:v>-169.21</c:v>
                </c:pt>
                <c:pt idx="289">
                  <c:v>-169.24</c:v>
                </c:pt>
                <c:pt idx="290">
                  <c:v>-169.26</c:v>
                </c:pt>
                <c:pt idx="291">
                  <c:v>-169.29</c:v>
                </c:pt>
                <c:pt idx="292">
                  <c:v>-169.32</c:v>
                </c:pt>
                <c:pt idx="293">
                  <c:v>-169.35</c:v>
                </c:pt>
                <c:pt idx="294">
                  <c:v>-169.37</c:v>
                </c:pt>
                <c:pt idx="295">
                  <c:v>-169.4</c:v>
                </c:pt>
                <c:pt idx="296">
                  <c:v>-169.42</c:v>
                </c:pt>
                <c:pt idx="297">
                  <c:v>-169.45</c:v>
                </c:pt>
                <c:pt idx="298">
                  <c:v>-169.47</c:v>
                </c:pt>
                <c:pt idx="299">
                  <c:v>-169.49</c:v>
                </c:pt>
                <c:pt idx="300">
                  <c:v>-169.52</c:v>
                </c:pt>
                <c:pt idx="301">
                  <c:v>-169.55</c:v>
                </c:pt>
                <c:pt idx="302">
                  <c:v>-169.57</c:v>
                </c:pt>
                <c:pt idx="303">
                  <c:v>-169.6</c:v>
                </c:pt>
                <c:pt idx="304">
                  <c:v>-169.63</c:v>
                </c:pt>
                <c:pt idx="305">
                  <c:v>-169.66</c:v>
                </c:pt>
                <c:pt idx="306">
                  <c:v>-169.68</c:v>
                </c:pt>
                <c:pt idx="307">
                  <c:v>-169.7</c:v>
                </c:pt>
                <c:pt idx="308">
                  <c:v>-169.73</c:v>
                </c:pt>
                <c:pt idx="309">
                  <c:v>-169.75</c:v>
                </c:pt>
                <c:pt idx="310">
                  <c:v>-169.77</c:v>
                </c:pt>
                <c:pt idx="311">
                  <c:v>-169.8</c:v>
                </c:pt>
                <c:pt idx="312">
                  <c:v>-169.82</c:v>
                </c:pt>
                <c:pt idx="313">
                  <c:v>-169.84</c:v>
                </c:pt>
                <c:pt idx="314">
                  <c:v>-169.86</c:v>
                </c:pt>
                <c:pt idx="315">
                  <c:v>-169.88</c:v>
                </c:pt>
                <c:pt idx="316">
                  <c:v>-169.91</c:v>
                </c:pt>
                <c:pt idx="317">
                  <c:v>-169.92</c:v>
                </c:pt>
                <c:pt idx="318">
                  <c:v>-169.95</c:v>
                </c:pt>
                <c:pt idx="319">
                  <c:v>-169.97</c:v>
                </c:pt>
                <c:pt idx="320">
                  <c:v>-170</c:v>
                </c:pt>
                <c:pt idx="321">
                  <c:v>-170.01</c:v>
                </c:pt>
                <c:pt idx="322">
                  <c:v>-170.03</c:v>
                </c:pt>
                <c:pt idx="323">
                  <c:v>-170.06</c:v>
                </c:pt>
                <c:pt idx="324">
                  <c:v>-170.08</c:v>
                </c:pt>
                <c:pt idx="325">
                  <c:v>-170.1</c:v>
                </c:pt>
                <c:pt idx="326">
                  <c:v>-170.12</c:v>
                </c:pt>
                <c:pt idx="327">
                  <c:v>-170.14</c:v>
                </c:pt>
                <c:pt idx="328">
                  <c:v>-170.16</c:v>
                </c:pt>
                <c:pt idx="329">
                  <c:v>-170.19</c:v>
                </c:pt>
                <c:pt idx="330">
                  <c:v>-170.21</c:v>
                </c:pt>
                <c:pt idx="331">
                  <c:v>-170.23</c:v>
                </c:pt>
                <c:pt idx="332">
                  <c:v>-170.25</c:v>
                </c:pt>
                <c:pt idx="333">
                  <c:v>-170.28</c:v>
                </c:pt>
                <c:pt idx="334">
                  <c:v>-170.3</c:v>
                </c:pt>
                <c:pt idx="335">
                  <c:v>-170.32</c:v>
                </c:pt>
                <c:pt idx="336">
                  <c:v>-170.35</c:v>
                </c:pt>
                <c:pt idx="337">
                  <c:v>-170.37</c:v>
                </c:pt>
                <c:pt idx="338">
                  <c:v>-170.39</c:v>
                </c:pt>
                <c:pt idx="339">
                  <c:v>-170.41</c:v>
                </c:pt>
                <c:pt idx="340">
                  <c:v>-170.43</c:v>
                </c:pt>
                <c:pt idx="341">
                  <c:v>-170.45</c:v>
                </c:pt>
                <c:pt idx="342">
                  <c:v>-170.48</c:v>
                </c:pt>
                <c:pt idx="343">
                  <c:v>-170.5</c:v>
                </c:pt>
                <c:pt idx="344">
                  <c:v>-170.52</c:v>
                </c:pt>
                <c:pt idx="345">
                  <c:v>-170.54</c:v>
                </c:pt>
                <c:pt idx="346">
                  <c:v>-170.56</c:v>
                </c:pt>
                <c:pt idx="347">
                  <c:v>-170.58</c:v>
                </c:pt>
                <c:pt idx="348">
                  <c:v>-170.6</c:v>
                </c:pt>
                <c:pt idx="349">
                  <c:v>-170.62</c:v>
                </c:pt>
                <c:pt idx="350">
                  <c:v>-170.64</c:v>
                </c:pt>
                <c:pt idx="351">
                  <c:v>-170.66</c:v>
                </c:pt>
                <c:pt idx="352">
                  <c:v>-170.68</c:v>
                </c:pt>
                <c:pt idx="353">
                  <c:v>-170.7</c:v>
                </c:pt>
                <c:pt idx="354">
                  <c:v>-170.72</c:v>
                </c:pt>
                <c:pt idx="355">
                  <c:v>-170.74</c:v>
                </c:pt>
                <c:pt idx="356">
                  <c:v>-170.76</c:v>
                </c:pt>
                <c:pt idx="357">
                  <c:v>-170.78</c:v>
                </c:pt>
                <c:pt idx="358">
                  <c:v>-170.8</c:v>
                </c:pt>
                <c:pt idx="359">
                  <c:v>-170.82</c:v>
                </c:pt>
                <c:pt idx="360">
                  <c:v>-170.84</c:v>
                </c:pt>
                <c:pt idx="361">
                  <c:v>-170.86</c:v>
                </c:pt>
                <c:pt idx="362">
                  <c:v>-170.88</c:v>
                </c:pt>
                <c:pt idx="363">
                  <c:v>-170.9</c:v>
                </c:pt>
                <c:pt idx="364">
                  <c:v>-170.91</c:v>
                </c:pt>
                <c:pt idx="365">
                  <c:v>-170.93</c:v>
                </c:pt>
                <c:pt idx="366">
                  <c:v>-170.95</c:v>
                </c:pt>
                <c:pt idx="367">
                  <c:v>-170.97</c:v>
                </c:pt>
                <c:pt idx="368">
                  <c:v>-170.98</c:v>
                </c:pt>
                <c:pt idx="369">
                  <c:v>-171.01</c:v>
                </c:pt>
                <c:pt idx="370">
                  <c:v>-171.03</c:v>
                </c:pt>
                <c:pt idx="371">
                  <c:v>-171.05</c:v>
                </c:pt>
                <c:pt idx="372">
                  <c:v>-171.07</c:v>
                </c:pt>
                <c:pt idx="373">
                  <c:v>-171.08</c:v>
                </c:pt>
                <c:pt idx="374">
                  <c:v>-171.11</c:v>
                </c:pt>
                <c:pt idx="375">
                  <c:v>-171.12</c:v>
                </c:pt>
                <c:pt idx="376">
                  <c:v>-171.14</c:v>
                </c:pt>
                <c:pt idx="377">
                  <c:v>-171.16</c:v>
                </c:pt>
                <c:pt idx="378">
                  <c:v>-171.18</c:v>
                </c:pt>
                <c:pt idx="379">
                  <c:v>-171.19</c:v>
                </c:pt>
                <c:pt idx="380">
                  <c:v>-171.2</c:v>
                </c:pt>
                <c:pt idx="381">
                  <c:v>-171.22</c:v>
                </c:pt>
                <c:pt idx="382">
                  <c:v>-171.23</c:v>
                </c:pt>
                <c:pt idx="383">
                  <c:v>-171.25</c:v>
                </c:pt>
                <c:pt idx="384">
                  <c:v>-171.27</c:v>
                </c:pt>
                <c:pt idx="385">
                  <c:v>-171.28</c:v>
                </c:pt>
                <c:pt idx="386">
                  <c:v>-171.3</c:v>
                </c:pt>
                <c:pt idx="387">
                  <c:v>-171.31</c:v>
                </c:pt>
                <c:pt idx="388">
                  <c:v>-171.33</c:v>
                </c:pt>
                <c:pt idx="389">
                  <c:v>-171.35</c:v>
                </c:pt>
                <c:pt idx="390">
                  <c:v>-171.37</c:v>
                </c:pt>
                <c:pt idx="391">
                  <c:v>-171.38</c:v>
                </c:pt>
                <c:pt idx="392">
                  <c:v>-171.4</c:v>
                </c:pt>
                <c:pt idx="393">
                  <c:v>-171.41</c:v>
                </c:pt>
                <c:pt idx="394">
                  <c:v>-171.43</c:v>
                </c:pt>
                <c:pt idx="395">
                  <c:v>-171.44</c:v>
                </c:pt>
                <c:pt idx="396">
                  <c:v>-171.46</c:v>
                </c:pt>
                <c:pt idx="397">
                  <c:v>-171.48</c:v>
                </c:pt>
                <c:pt idx="398">
                  <c:v>-171.5</c:v>
                </c:pt>
                <c:pt idx="399">
                  <c:v>-171.51</c:v>
                </c:pt>
                <c:pt idx="400">
                  <c:v>-171.53</c:v>
                </c:pt>
                <c:pt idx="401">
                  <c:v>-171.55</c:v>
                </c:pt>
                <c:pt idx="402">
                  <c:v>-171.56</c:v>
                </c:pt>
                <c:pt idx="403">
                  <c:v>-171.58</c:v>
                </c:pt>
                <c:pt idx="404">
                  <c:v>-171.6</c:v>
                </c:pt>
                <c:pt idx="405">
                  <c:v>-171.61</c:v>
                </c:pt>
                <c:pt idx="406">
                  <c:v>-171.63</c:v>
                </c:pt>
                <c:pt idx="407">
                  <c:v>-171.65</c:v>
                </c:pt>
                <c:pt idx="408">
                  <c:v>-171.66</c:v>
                </c:pt>
                <c:pt idx="409">
                  <c:v>-171.69</c:v>
                </c:pt>
                <c:pt idx="410">
                  <c:v>-171.71</c:v>
                </c:pt>
                <c:pt idx="411">
                  <c:v>-171.72</c:v>
                </c:pt>
                <c:pt idx="412">
                  <c:v>-171.74</c:v>
                </c:pt>
                <c:pt idx="413">
                  <c:v>-171.76</c:v>
                </c:pt>
                <c:pt idx="414">
                  <c:v>-171.78</c:v>
                </c:pt>
                <c:pt idx="415">
                  <c:v>-171.79</c:v>
                </c:pt>
                <c:pt idx="416">
                  <c:v>-171.81</c:v>
                </c:pt>
                <c:pt idx="417">
                  <c:v>-171.83</c:v>
                </c:pt>
                <c:pt idx="418">
                  <c:v>-171.84</c:v>
                </c:pt>
                <c:pt idx="419">
                  <c:v>-171.85</c:v>
                </c:pt>
                <c:pt idx="420">
                  <c:v>-171.87</c:v>
                </c:pt>
                <c:pt idx="421">
                  <c:v>-171.88</c:v>
                </c:pt>
                <c:pt idx="422">
                  <c:v>-171.9</c:v>
                </c:pt>
                <c:pt idx="423">
                  <c:v>-171.91</c:v>
                </c:pt>
                <c:pt idx="424">
                  <c:v>-171.92</c:v>
                </c:pt>
                <c:pt idx="425">
                  <c:v>-171.94</c:v>
                </c:pt>
                <c:pt idx="426">
                  <c:v>-171.94</c:v>
                </c:pt>
                <c:pt idx="427">
                  <c:v>-171.96</c:v>
                </c:pt>
                <c:pt idx="428">
                  <c:v>-171.97</c:v>
                </c:pt>
                <c:pt idx="429">
                  <c:v>-171.98</c:v>
                </c:pt>
                <c:pt idx="430">
                  <c:v>-171.99</c:v>
                </c:pt>
                <c:pt idx="431">
                  <c:v>-172</c:v>
                </c:pt>
                <c:pt idx="432">
                  <c:v>-172.01</c:v>
                </c:pt>
                <c:pt idx="433">
                  <c:v>-172.03</c:v>
                </c:pt>
                <c:pt idx="434">
                  <c:v>-172.04</c:v>
                </c:pt>
                <c:pt idx="435">
                  <c:v>-172.05</c:v>
                </c:pt>
                <c:pt idx="436">
                  <c:v>-172.06</c:v>
                </c:pt>
                <c:pt idx="437">
                  <c:v>-172.07</c:v>
                </c:pt>
                <c:pt idx="438">
                  <c:v>-172.08</c:v>
                </c:pt>
                <c:pt idx="439">
                  <c:v>-172.1</c:v>
                </c:pt>
                <c:pt idx="440">
                  <c:v>-172.12</c:v>
                </c:pt>
                <c:pt idx="441">
                  <c:v>-172.13</c:v>
                </c:pt>
                <c:pt idx="442">
                  <c:v>-172.14</c:v>
                </c:pt>
                <c:pt idx="443">
                  <c:v>-172.16</c:v>
                </c:pt>
                <c:pt idx="444">
                  <c:v>-172.17</c:v>
                </c:pt>
                <c:pt idx="445">
                  <c:v>-172.19</c:v>
                </c:pt>
                <c:pt idx="446">
                  <c:v>-172.2</c:v>
                </c:pt>
                <c:pt idx="447">
                  <c:v>-172.22</c:v>
                </c:pt>
                <c:pt idx="448">
                  <c:v>-172.23</c:v>
                </c:pt>
                <c:pt idx="449">
                  <c:v>-172.24</c:v>
                </c:pt>
                <c:pt idx="450">
                  <c:v>-172.25</c:v>
                </c:pt>
                <c:pt idx="451">
                  <c:v>-172.27</c:v>
                </c:pt>
                <c:pt idx="452">
                  <c:v>-172.28</c:v>
                </c:pt>
                <c:pt idx="453">
                  <c:v>-172.29</c:v>
                </c:pt>
                <c:pt idx="454">
                  <c:v>-172.31</c:v>
                </c:pt>
                <c:pt idx="455">
                  <c:v>-172.32</c:v>
                </c:pt>
                <c:pt idx="456">
                  <c:v>-172.33</c:v>
                </c:pt>
                <c:pt idx="457">
                  <c:v>-172.34</c:v>
                </c:pt>
                <c:pt idx="458">
                  <c:v>-172.35</c:v>
                </c:pt>
                <c:pt idx="459">
                  <c:v>-172.36</c:v>
                </c:pt>
                <c:pt idx="460">
                  <c:v>-172.37</c:v>
                </c:pt>
                <c:pt idx="461">
                  <c:v>-172.39</c:v>
                </c:pt>
                <c:pt idx="462">
                  <c:v>-172.4</c:v>
                </c:pt>
                <c:pt idx="463">
                  <c:v>-172.41</c:v>
                </c:pt>
                <c:pt idx="464">
                  <c:v>-172.42</c:v>
                </c:pt>
                <c:pt idx="465">
                  <c:v>-172.43</c:v>
                </c:pt>
                <c:pt idx="466">
                  <c:v>-172.44</c:v>
                </c:pt>
                <c:pt idx="467">
                  <c:v>-172.44</c:v>
                </c:pt>
                <c:pt idx="468">
                  <c:v>-172.45</c:v>
                </c:pt>
                <c:pt idx="469">
                  <c:v>-172.46</c:v>
                </c:pt>
                <c:pt idx="470">
                  <c:v>-172.47</c:v>
                </c:pt>
                <c:pt idx="471">
                  <c:v>-172.48</c:v>
                </c:pt>
                <c:pt idx="472">
                  <c:v>-172.49</c:v>
                </c:pt>
                <c:pt idx="473">
                  <c:v>-172.51</c:v>
                </c:pt>
                <c:pt idx="474">
                  <c:v>-172.52</c:v>
                </c:pt>
                <c:pt idx="475">
                  <c:v>-172.53</c:v>
                </c:pt>
                <c:pt idx="476">
                  <c:v>-172.54</c:v>
                </c:pt>
                <c:pt idx="477">
                  <c:v>-172.55</c:v>
                </c:pt>
                <c:pt idx="478">
                  <c:v>-172.57</c:v>
                </c:pt>
                <c:pt idx="479">
                  <c:v>-172.58</c:v>
                </c:pt>
                <c:pt idx="480">
                  <c:v>-172.59</c:v>
                </c:pt>
                <c:pt idx="481">
                  <c:v>-172.59</c:v>
                </c:pt>
                <c:pt idx="482">
                  <c:v>-172.59</c:v>
                </c:pt>
                <c:pt idx="483">
                  <c:v>-172.6</c:v>
                </c:pt>
                <c:pt idx="484">
                  <c:v>-172.61</c:v>
                </c:pt>
                <c:pt idx="485">
                  <c:v>-172.64</c:v>
                </c:pt>
                <c:pt idx="486">
                  <c:v>-172.66</c:v>
                </c:pt>
                <c:pt idx="487">
                  <c:v>-172.66</c:v>
                </c:pt>
                <c:pt idx="488">
                  <c:v>-172.66</c:v>
                </c:pt>
                <c:pt idx="489">
                  <c:v>-172.67</c:v>
                </c:pt>
                <c:pt idx="490">
                  <c:v>-172.68</c:v>
                </c:pt>
                <c:pt idx="491">
                  <c:v>-172.67</c:v>
                </c:pt>
                <c:pt idx="492">
                  <c:v>-172.67</c:v>
                </c:pt>
                <c:pt idx="493">
                  <c:v>-172.67</c:v>
                </c:pt>
                <c:pt idx="494">
                  <c:v>-172.68</c:v>
                </c:pt>
                <c:pt idx="495">
                  <c:v>-172.69</c:v>
                </c:pt>
                <c:pt idx="496">
                  <c:v>-172.7</c:v>
                </c:pt>
                <c:pt idx="497">
                  <c:v>-172.7</c:v>
                </c:pt>
                <c:pt idx="498">
                  <c:v>-172.72</c:v>
                </c:pt>
                <c:pt idx="499">
                  <c:v>-172.74</c:v>
                </c:pt>
                <c:pt idx="500">
                  <c:v>-172.76</c:v>
                </c:pt>
                <c:pt idx="501">
                  <c:v>-172.78</c:v>
                </c:pt>
                <c:pt idx="502">
                  <c:v>-172.79</c:v>
                </c:pt>
                <c:pt idx="503">
                  <c:v>-172.8</c:v>
                </c:pt>
                <c:pt idx="504">
                  <c:v>-172.82</c:v>
                </c:pt>
                <c:pt idx="505">
                  <c:v>-172.82</c:v>
                </c:pt>
                <c:pt idx="506">
                  <c:v>-172.83</c:v>
                </c:pt>
                <c:pt idx="507">
                  <c:v>-172.83</c:v>
                </c:pt>
                <c:pt idx="508">
                  <c:v>-172.84</c:v>
                </c:pt>
                <c:pt idx="509">
                  <c:v>-172.85</c:v>
                </c:pt>
                <c:pt idx="510">
                  <c:v>-172.85</c:v>
                </c:pt>
                <c:pt idx="511">
                  <c:v>-172.86</c:v>
                </c:pt>
                <c:pt idx="512">
                  <c:v>-172.87</c:v>
                </c:pt>
                <c:pt idx="513">
                  <c:v>-172.88</c:v>
                </c:pt>
                <c:pt idx="514">
                  <c:v>-172.89</c:v>
                </c:pt>
                <c:pt idx="515">
                  <c:v>-172.91</c:v>
                </c:pt>
                <c:pt idx="516">
                  <c:v>-172.91</c:v>
                </c:pt>
                <c:pt idx="517">
                  <c:v>-172.92</c:v>
                </c:pt>
                <c:pt idx="518">
                  <c:v>-172.93</c:v>
                </c:pt>
                <c:pt idx="519">
                  <c:v>-172.94</c:v>
                </c:pt>
                <c:pt idx="520">
                  <c:v>-172.95</c:v>
                </c:pt>
                <c:pt idx="521">
                  <c:v>-172.96</c:v>
                </c:pt>
                <c:pt idx="522">
                  <c:v>-172.97</c:v>
                </c:pt>
                <c:pt idx="523">
                  <c:v>-172.97</c:v>
                </c:pt>
                <c:pt idx="524">
                  <c:v>-172.98</c:v>
                </c:pt>
                <c:pt idx="525">
                  <c:v>-172.98</c:v>
                </c:pt>
                <c:pt idx="526">
                  <c:v>-172.98</c:v>
                </c:pt>
                <c:pt idx="527">
                  <c:v>-172.99</c:v>
                </c:pt>
                <c:pt idx="528">
                  <c:v>-172.99</c:v>
                </c:pt>
                <c:pt idx="529">
                  <c:v>-173</c:v>
                </c:pt>
                <c:pt idx="530">
                  <c:v>-173.01</c:v>
                </c:pt>
                <c:pt idx="531">
                  <c:v>-173.02</c:v>
                </c:pt>
                <c:pt idx="532">
                  <c:v>-173.03</c:v>
                </c:pt>
                <c:pt idx="533">
                  <c:v>-173.04</c:v>
                </c:pt>
                <c:pt idx="534">
                  <c:v>-173.04</c:v>
                </c:pt>
                <c:pt idx="535">
                  <c:v>-173.05</c:v>
                </c:pt>
                <c:pt idx="536">
                  <c:v>-173.06</c:v>
                </c:pt>
                <c:pt idx="537">
                  <c:v>-173.07</c:v>
                </c:pt>
                <c:pt idx="538">
                  <c:v>-173.08</c:v>
                </c:pt>
                <c:pt idx="539">
                  <c:v>-173.08</c:v>
                </c:pt>
                <c:pt idx="540">
                  <c:v>-173.09</c:v>
                </c:pt>
                <c:pt idx="541">
                  <c:v>-173.1</c:v>
                </c:pt>
                <c:pt idx="542">
                  <c:v>-173.1</c:v>
                </c:pt>
                <c:pt idx="543">
                  <c:v>-173.11</c:v>
                </c:pt>
                <c:pt idx="544">
                  <c:v>-173.11</c:v>
                </c:pt>
                <c:pt idx="545">
                  <c:v>-173.11</c:v>
                </c:pt>
                <c:pt idx="546">
                  <c:v>-173.12</c:v>
                </c:pt>
                <c:pt idx="547">
                  <c:v>-173.13</c:v>
                </c:pt>
                <c:pt idx="548">
                  <c:v>-173.14</c:v>
                </c:pt>
                <c:pt idx="549">
                  <c:v>-173.14</c:v>
                </c:pt>
                <c:pt idx="550">
                  <c:v>-173.14</c:v>
                </c:pt>
                <c:pt idx="551">
                  <c:v>-173.14</c:v>
                </c:pt>
                <c:pt idx="552">
                  <c:v>-173.14</c:v>
                </c:pt>
                <c:pt idx="553">
                  <c:v>-173.14</c:v>
                </c:pt>
                <c:pt idx="554">
                  <c:v>-173.14</c:v>
                </c:pt>
                <c:pt idx="555">
                  <c:v>-173.15</c:v>
                </c:pt>
                <c:pt idx="556">
                  <c:v>-173.15</c:v>
                </c:pt>
                <c:pt idx="557">
                  <c:v>-173.16</c:v>
                </c:pt>
                <c:pt idx="558">
                  <c:v>-173.17</c:v>
                </c:pt>
                <c:pt idx="559">
                  <c:v>-173.17</c:v>
                </c:pt>
                <c:pt idx="560">
                  <c:v>-173.17</c:v>
                </c:pt>
                <c:pt idx="561">
                  <c:v>-173.18</c:v>
                </c:pt>
                <c:pt idx="562">
                  <c:v>-173.18</c:v>
                </c:pt>
                <c:pt idx="563">
                  <c:v>-173.19</c:v>
                </c:pt>
                <c:pt idx="564">
                  <c:v>-173.2</c:v>
                </c:pt>
                <c:pt idx="565">
                  <c:v>-173.2</c:v>
                </c:pt>
                <c:pt idx="566">
                  <c:v>-173.2</c:v>
                </c:pt>
                <c:pt idx="567">
                  <c:v>-173.21</c:v>
                </c:pt>
                <c:pt idx="568">
                  <c:v>-173.21</c:v>
                </c:pt>
                <c:pt idx="569">
                  <c:v>-173.22</c:v>
                </c:pt>
                <c:pt idx="570">
                  <c:v>-173.22</c:v>
                </c:pt>
                <c:pt idx="571">
                  <c:v>-173.23</c:v>
                </c:pt>
                <c:pt idx="572">
                  <c:v>-173.23</c:v>
                </c:pt>
                <c:pt idx="573">
                  <c:v>-173.25</c:v>
                </c:pt>
                <c:pt idx="574">
                  <c:v>-173.25</c:v>
                </c:pt>
                <c:pt idx="575">
                  <c:v>-173.26</c:v>
                </c:pt>
                <c:pt idx="576">
                  <c:v>-173.26</c:v>
                </c:pt>
                <c:pt idx="577">
                  <c:v>-173.26</c:v>
                </c:pt>
                <c:pt idx="578">
                  <c:v>-173.27</c:v>
                </c:pt>
                <c:pt idx="579">
                  <c:v>-173.27</c:v>
                </c:pt>
                <c:pt idx="580">
                  <c:v>-173.28</c:v>
                </c:pt>
                <c:pt idx="581">
                  <c:v>-173.29</c:v>
                </c:pt>
                <c:pt idx="582">
                  <c:v>-173.29</c:v>
                </c:pt>
                <c:pt idx="583">
                  <c:v>-173.29</c:v>
                </c:pt>
                <c:pt idx="584">
                  <c:v>-173.3</c:v>
                </c:pt>
                <c:pt idx="585">
                  <c:v>-173.31</c:v>
                </c:pt>
                <c:pt idx="586">
                  <c:v>-173.33</c:v>
                </c:pt>
                <c:pt idx="587">
                  <c:v>-173.33</c:v>
                </c:pt>
                <c:pt idx="588">
                  <c:v>-173.34</c:v>
                </c:pt>
                <c:pt idx="589">
                  <c:v>-173.34</c:v>
                </c:pt>
                <c:pt idx="590">
                  <c:v>-173.35</c:v>
                </c:pt>
                <c:pt idx="591">
                  <c:v>-173.36</c:v>
                </c:pt>
                <c:pt idx="592">
                  <c:v>-173.35</c:v>
                </c:pt>
                <c:pt idx="593">
                  <c:v>-173.35</c:v>
                </c:pt>
                <c:pt idx="594">
                  <c:v>-173.35</c:v>
                </c:pt>
                <c:pt idx="595">
                  <c:v>-173.36</c:v>
                </c:pt>
                <c:pt idx="596">
                  <c:v>-173.36</c:v>
                </c:pt>
                <c:pt idx="597">
                  <c:v>-173.36</c:v>
                </c:pt>
                <c:pt idx="598">
                  <c:v>-173.36</c:v>
                </c:pt>
                <c:pt idx="599">
                  <c:v>-173.37</c:v>
                </c:pt>
                <c:pt idx="600">
                  <c:v>-173.37</c:v>
                </c:pt>
                <c:pt idx="601">
                  <c:v>-173.37</c:v>
                </c:pt>
                <c:pt idx="602">
                  <c:v>-173.38</c:v>
                </c:pt>
                <c:pt idx="603">
                  <c:v>-173.38</c:v>
                </c:pt>
                <c:pt idx="604">
                  <c:v>-173.39</c:v>
                </c:pt>
                <c:pt idx="605">
                  <c:v>-173.39</c:v>
                </c:pt>
                <c:pt idx="606">
                  <c:v>-173.4</c:v>
                </c:pt>
                <c:pt idx="607">
                  <c:v>-173.41</c:v>
                </c:pt>
                <c:pt idx="608">
                  <c:v>-173.41</c:v>
                </c:pt>
                <c:pt idx="609">
                  <c:v>-173.41</c:v>
                </c:pt>
                <c:pt idx="610">
                  <c:v>-173.42</c:v>
                </c:pt>
                <c:pt idx="611">
                  <c:v>-173.42</c:v>
                </c:pt>
                <c:pt idx="612">
                  <c:v>-173.43</c:v>
                </c:pt>
                <c:pt idx="613">
                  <c:v>-173.42</c:v>
                </c:pt>
                <c:pt idx="614">
                  <c:v>-173.42</c:v>
                </c:pt>
                <c:pt idx="615">
                  <c:v>-173.43</c:v>
                </c:pt>
                <c:pt idx="616">
                  <c:v>-173.44</c:v>
                </c:pt>
                <c:pt idx="617">
                  <c:v>-173.44</c:v>
                </c:pt>
                <c:pt idx="618">
                  <c:v>-173.44</c:v>
                </c:pt>
                <c:pt idx="619">
                  <c:v>-173.44</c:v>
                </c:pt>
                <c:pt idx="620">
                  <c:v>-173.45</c:v>
                </c:pt>
                <c:pt idx="621">
                  <c:v>-173.46</c:v>
                </c:pt>
                <c:pt idx="622">
                  <c:v>-173.46</c:v>
                </c:pt>
                <c:pt idx="623">
                  <c:v>-173.46</c:v>
                </c:pt>
                <c:pt idx="624">
                  <c:v>-173.47</c:v>
                </c:pt>
                <c:pt idx="625">
                  <c:v>-173.48</c:v>
                </c:pt>
                <c:pt idx="626">
                  <c:v>-173.48</c:v>
                </c:pt>
                <c:pt idx="627">
                  <c:v>-173.49</c:v>
                </c:pt>
                <c:pt idx="628">
                  <c:v>-173.49</c:v>
                </c:pt>
                <c:pt idx="629">
                  <c:v>-173.5</c:v>
                </c:pt>
                <c:pt idx="630">
                  <c:v>-173.51</c:v>
                </c:pt>
                <c:pt idx="631">
                  <c:v>-173.52</c:v>
                </c:pt>
                <c:pt idx="632">
                  <c:v>-173.52</c:v>
                </c:pt>
                <c:pt idx="633">
                  <c:v>-173.53</c:v>
                </c:pt>
                <c:pt idx="634">
                  <c:v>-173.53</c:v>
                </c:pt>
                <c:pt idx="635">
                  <c:v>-173.54</c:v>
                </c:pt>
                <c:pt idx="636">
                  <c:v>-173.54</c:v>
                </c:pt>
                <c:pt idx="637">
                  <c:v>-173.55</c:v>
                </c:pt>
                <c:pt idx="638">
                  <c:v>-173.54</c:v>
                </c:pt>
                <c:pt idx="639">
                  <c:v>-173.55</c:v>
                </c:pt>
                <c:pt idx="640">
                  <c:v>-173.55</c:v>
                </c:pt>
                <c:pt idx="641">
                  <c:v>-173.55</c:v>
                </c:pt>
                <c:pt idx="642">
                  <c:v>-173.56</c:v>
                </c:pt>
                <c:pt idx="643">
                  <c:v>-173.56</c:v>
                </c:pt>
                <c:pt idx="644">
                  <c:v>-173.57</c:v>
                </c:pt>
                <c:pt idx="645">
                  <c:v>-173.58</c:v>
                </c:pt>
                <c:pt idx="646">
                  <c:v>-173.58</c:v>
                </c:pt>
                <c:pt idx="647">
                  <c:v>-173.58</c:v>
                </c:pt>
                <c:pt idx="648">
                  <c:v>-173.59</c:v>
                </c:pt>
                <c:pt idx="649">
                  <c:v>-173.59</c:v>
                </c:pt>
                <c:pt idx="650">
                  <c:v>-173.59</c:v>
                </c:pt>
                <c:pt idx="651">
                  <c:v>-173.6</c:v>
                </c:pt>
                <c:pt idx="652">
                  <c:v>-173.61</c:v>
                </c:pt>
                <c:pt idx="653">
                  <c:v>-173.61</c:v>
                </c:pt>
                <c:pt idx="654">
                  <c:v>-173.61</c:v>
                </c:pt>
                <c:pt idx="655">
                  <c:v>-173.61</c:v>
                </c:pt>
                <c:pt idx="656">
                  <c:v>-173.61</c:v>
                </c:pt>
                <c:pt idx="657">
                  <c:v>-173.62</c:v>
                </c:pt>
                <c:pt idx="658">
                  <c:v>-173.62</c:v>
                </c:pt>
                <c:pt idx="659">
                  <c:v>-173.62</c:v>
                </c:pt>
                <c:pt idx="660">
                  <c:v>-173.62</c:v>
                </c:pt>
                <c:pt idx="661">
                  <c:v>-173.62</c:v>
                </c:pt>
                <c:pt idx="662">
                  <c:v>-173.63</c:v>
                </c:pt>
                <c:pt idx="663">
                  <c:v>-173.63</c:v>
                </c:pt>
                <c:pt idx="664">
                  <c:v>-173.63</c:v>
                </c:pt>
                <c:pt idx="665">
                  <c:v>-173.63</c:v>
                </c:pt>
                <c:pt idx="666">
                  <c:v>-173.63</c:v>
                </c:pt>
                <c:pt idx="667">
                  <c:v>-173.63</c:v>
                </c:pt>
                <c:pt idx="668">
                  <c:v>-173.64</c:v>
                </c:pt>
                <c:pt idx="669">
                  <c:v>-173.64</c:v>
                </c:pt>
                <c:pt idx="670">
                  <c:v>-173.64</c:v>
                </c:pt>
                <c:pt idx="671">
                  <c:v>-173.64</c:v>
                </c:pt>
                <c:pt idx="672">
                  <c:v>-173.64</c:v>
                </c:pt>
                <c:pt idx="673">
                  <c:v>-173.64</c:v>
                </c:pt>
                <c:pt idx="674">
                  <c:v>-173.65</c:v>
                </c:pt>
                <c:pt idx="675">
                  <c:v>-173.65</c:v>
                </c:pt>
                <c:pt idx="676">
                  <c:v>-173.65</c:v>
                </c:pt>
                <c:pt idx="677">
                  <c:v>-173.66</c:v>
                </c:pt>
                <c:pt idx="678">
                  <c:v>-173.67</c:v>
                </c:pt>
                <c:pt idx="679">
                  <c:v>-173.67</c:v>
                </c:pt>
                <c:pt idx="680">
                  <c:v>-173.67</c:v>
                </c:pt>
                <c:pt idx="681">
                  <c:v>-173.68</c:v>
                </c:pt>
                <c:pt idx="682">
                  <c:v>-173.68</c:v>
                </c:pt>
                <c:pt idx="683">
                  <c:v>-173.68</c:v>
                </c:pt>
                <c:pt idx="684">
                  <c:v>-173.67</c:v>
                </c:pt>
                <c:pt idx="685">
                  <c:v>-173.69</c:v>
                </c:pt>
                <c:pt idx="686">
                  <c:v>-173.68</c:v>
                </c:pt>
                <c:pt idx="687">
                  <c:v>-173.69</c:v>
                </c:pt>
                <c:pt idx="688">
                  <c:v>-173.69</c:v>
                </c:pt>
                <c:pt idx="689">
                  <c:v>-173.71</c:v>
                </c:pt>
                <c:pt idx="690">
                  <c:v>-173.71</c:v>
                </c:pt>
                <c:pt idx="691">
                  <c:v>-173.71</c:v>
                </c:pt>
                <c:pt idx="692">
                  <c:v>-173.71</c:v>
                </c:pt>
                <c:pt idx="693">
                  <c:v>-173.71</c:v>
                </c:pt>
                <c:pt idx="694">
                  <c:v>-173.72</c:v>
                </c:pt>
                <c:pt idx="695">
                  <c:v>-173.72</c:v>
                </c:pt>
                <c:pt idx="696">
                  <c:v>-173.72</c:v>
                </c:pt>
                <c:pt idx="697">
                  <c:v>-173.72</c:v>
                </c:pt>
                <c:pt idx="698">
                  <c:v>-173.72</c:v>
                </c:pt>
                <c:pt idx="699">
                  <c:v>-173.72</c:v>
                </c:pt>
                <c:pt idx="700">
                  <c:v>-173.72</c:v>
                </c:pt>
                <c:pt idx="701">
                  <c:v>-173.72</c:v>
                </c:pt>
                <c:pt idx="702">
                  <c:v>-173.73</c:v>
                </c:pt>
                <c:pt idx="703">
                  <c:v>-173.73</c:v>
                </c:pt>
                <c:pt idx="704">
                  <c:v>-173.73</c:v>
                </c:pt>
                <c:pt idx="705">
                  <c:v>-173.73</c:v>
                </c:pt>
                <c:pt idx="706">
                  <c:v>-173.73</c:v>
                </c:pt>
                <c:pt idx="707">
                  <c:v>-173.73</c:v>
                </c:pt>
                <c:pt idx="708">
                  <c:v>-173.74</c:v>
                </c:pt>
                <c:pt idx="709">
                  <c:v>-173.74</c:v>
                </c:pt>
                <c:pt idx="710">
                  <c:v>-173.74</c:v>
                </c:pt>
                <c:pt idx="711">
                  <c:v>-173.75</c:v>
                </c:pt>
                <c:pt idx="712">
                  <c:v>-173.75</c:v>
                </c:pt>
                <c:pt idx="713">
                  <c:v>-173.75</c:v>
                </c:pt>
                <c:pt idx="714">
                  <c:v>-173.75</c:v>
                </c:pt>
                <c:pt idx="715">
                  <c:v>-173.76</c:v>
                </c:pt>
                <c:pt idx="716">
                  <c:v>-173.76</c:v>
                </c:pt>
                <c:pt idx="717">
                  <c:v>-173.76</c:v>
                </c:pt>
                <c:pt idx="718">
                  <c:v>-173.76</c:v>
                </c:pt>
                <c:pt idx="719">
                  <c:v>-173.77</c:v>
                </c:pt>
                <c:pt idx="720">
                  <c:v>-173.76</c:v>
                </c:pt>
                <c:pt idx="721">
                  <c:v>-173.77</c:v>
                </c:pt>
                <c:pt idx="722">
                  <c:v>-173.76</c:v>
                </c:pt>
                <c:pt idx="723">
                  <c:v>-173.77</c:v>
                </c:pt>
                <c:pt idx="724">
                  <c:v>-173.77</c:v>
                </c:pt>
                <c:pt idx="725">
                  <c:v>-173.77</c:v>
                </c:pt>
                <c:pt idx="726">
                  <c:v>-173.77</c:v>
                </c:pt>
                <c:pt idx="727">
                  <c:v>-173.77</c:v>
                </c:pt>
                <c:pt idx="728">
                  <c:v>-173.77</c:v>
                </c:pt>
                <c:pt idx="729">
                  <c:v>-173.78</c:v>
                </c:pt>
                <c:pt idx="730">
                  <c:v>-173.78</c:v>
                </c:pt>
                <c:pt idx="731">
                  <c:v>-173.78</c:v>
                </c:pt>
                <c:pt idx="732">
                  <c:v>-173.79</c:v>
                </c:pt>
                <c:pt idx="733">
                  <c:v>-173.78</c:v>
                </c:pt>
                <c:pt idx="734">
                  <c:v>-173.79</c:v>
                </c:pt>
                <c:pt idx="735">
                  <c:v>-173.79</c:v>
                </c:pt>
                <c:pt idx="736">
                  <c:v>-173.79</c:v>
                </c:pt>
                <c:pt idx="737">
                  <c:v>-173.8</c:v>
                </c:pt>
                <c:pt idx="738">
                  <c:v>-173.8</c:v>
                </c:pt>
                <c:pt idx="739">
                  <c:v>-173.8</c:v>
                </c:pt>
                <c:pt idx="740">
                  <c:v>-173.8</c:v>
                </c:pt>
                <c:pt idx="741">
                  <c:v>-173.8</c:v>
                </c:pt>
                <c:pt idx="742">
                  <c:v>-173.8</c:v>
                </c:pt>
                <c:pt idx="743">
                  <c:v>-173.8</c:v>
                </c:pt>
                <c:pt idx="744">
                  <c:v>-173.8</c:v>
                </c:pt>
                <c:pt idx="745">
                  <c:v>-173.8</c:v>
                </c:pt>
                <c:pt idx="746">
                  <c:v>-173.81</c:v>
                </c:pt>
                <c:pt idx="747">
                  <c:v>-173.81</c:v>
                </c:pt>
                <c:pt idx="748">
                  <c:v>-173.81</c:v>
                </c:pt>
                <c:pt idx="749">
                  <c:v>-173.81</c:v>
                </c:pt>
                <c:pt idx="750">
                  <c:v>-173.81</c:v>
                </c:pt>
                <c:pt idx="751">
                  <c:v>-173.81</c:v>
                </c:pt>
                <c:pt idx="752">
                  <c:v>-173.81</c:v>
                </c:pt>
                <c:pt idx="753">
                  <c:v>-173.81</c:v>
                </c:pt>
                <c:pt idx="754">
                  <c:v>-173.81</c:v>
                </c:pt>
                <c:pt idx="755">
                  <c:v>-173.82</c:v>
                </c:pt>
                <c:pt idx="756">
                  <c:v>-173.81</c:v>
                </c:pt>
                <c:pt idx="757">
                  <c:v>-173.82</c:v>
                </c:pt>
                <c:pt idx="758">
                  <c:v>-173.82</c:v>
                </c:pt>
                <c:pt idx="759">
                  <c:v>-173.81</c:v>
                </c:pt>
                <c:pt idx="760">
                  <c:v>-173.82</c:v>
                </c:pt>
                <c:pt idx="761">
                  <c:v>-173.82</c:v>
                </c:pt>
                <c:pt idx="762">
                  <c:v>-173.83</c:v>
                </c:pt>
                <c:pt idx="763">
                  <c:v>-173.83</c:v>
                </c:pt>
                <c:pt idx="764">
                  <c:v>-173.84</c:v>
                </c:pt>
                <c:pt idx="765">
                  <c:v>-173.84</c:v>
                </c:pt>
                <c:pt idx="766">
                  <c:v>-173.84</c:v>
                </c:pt>
                <c:pt idx="767">
                  <c:v>-173.85</c:v>
                </c:pt>
                <c:pt idx="768">
                  <c:v>-173.85</c:v>
                </c:pt>
                <c:pt idx="769">
                  <c:v>-173.85</c:v>
                </c:pt>
                <c:pt idx="770">
                  <c:v>-173.85</c:v>
                </c:pt>
                <c:pt idx="771">
                  <c:v>-173.85</c:v>
                </c:pt>
                <c:pt idx="772">
                  <c:v>-173.86</c:v>
                </c:pt>
                <c:pt idx="773">
                  <c:v>-173.86</c:v>
                </c:pt>
                <c:pt idx="774">
                  <c:v>-173.86</c:v>
                </c:pt>
                <c:pt idx="775">
                  <c:v>-173.87</c:v>
                </c:pt>
                <c:pt idx="776">
                  <c:v>-173.87</c:v>
                </c:pt>
                <c:pt idx="777">
                  <c:v>-173.87</c:v>
                </c:pt>
                <c:pt idx="778">
                  <c:v>-173.87</c:v>
                </c:pt>
                <c:pt idx="779">
                  <c:v>-173.87</c:v>
                </c:pt>
                <c:pt idx="780">
                  <c:v>-173.87</c:v>
                </c:pt>
                <c:pt idx="781">
                  <c:v>-173.87</c:v>
                </c:pt>
                <c:pt idx="782">
                  <c:v>-173.88</c:v>
                </c:pt>
                <c:pt idx="783">
                  <c:v>-173.88</c:v>
                </c:pt>
                <c:pt idx="784">
                  <c:v>-173.88</c:v>
                </c:pt>
                <c:pt idx="785">
                  <c:v>-173.88</c:v>
                </c:pt>
                <c:pt idx="786">
                  <c:v>-173.88</c:v>
                </c:pt>
                <c:pt idx="787">
                  <c:v>-173.88</c:v>
                </c:pt>
                <c:pt idx="788">
                  <c:v>-173.88</c:v>
                </c:pt>
                <c:pt idx="789">
                  <c:v>-173.88</c:v>
                </c:pt>
                <c:pt idx="790">
                  <c:v>-173.88</c:v>
                </c:pt>
                <c:pt idx="791">
                  <c:v>-173.87</c:v>
                </c:pt>
                <c:pt idx="792">
                  <c:v>-173.88</c:v>
                </c:pt>
                <c:pt idx="793">
                  <c:v>-173.87</c:v>
                </c:pt>
                <c:pt idx="794">
                  <c:v>-173.87</c:v>
                </c:pt>
                <c:pt idx="795">
                  <c:v>-173.87</c:v>
                </c:pt>
                <c:pt idx="796">
                  <c:v>-173.87</c:v>
                </c:pt>
                <c:pt idx="797">
                  <c:v>-173.87</c:v>
                </c:pt>
                <c:pt idx="798">
                  <c:v>-173.87</c:v>
                </c:pt>
                <c:pt idx="799">
                  <c:v>-173.87</c:v>
                </c:pt>
                <c:pt idx="800">
                  <c:v>-173.87</c:v>
                </c:pt>
                <c:pt idx="801">
                  <c:v>-173.87</c:v>
                </c:pt>
                <c:pt idx="802">
                  <c:v>-173.87</c:v>
                </c:pt>
                <c:pt idx="803">
                  <c:v>-173.87</c:v>
                </c:pt>
                <c:pt idx="804">
                  <c:v>-173.87</c:v>
                </c:pt>
                <c:pt idx="805">
                  <c:v>-173.88</c:v>
                </c:pt>
                <c:pt idx="806">
                  <c:v>-173.88</c:v>
                </c:pt>
                <c:pt idx="807">
                  <c:v>-173.88</c:v>
                </c:pt>
                <c:pt idx="808">
                  <c:v>-173.88</c:v>
                </c:pt>
                <c:pt idx="809">
                  <c:v>-173.88</c:v>
                </c:pt>
                <c:pt idx="810">
                  <c:v>-173.88</c:v>
                </c:pt>
                <c:pt idx="811">
                  <c:v>-173.88</c:v>
                </c:pt>
                <c:pt idx="812">
                  <c:v>-173.89</c:v>
                </c:pt>
                <c:pt idx="813">
                  <c:v>-173.89</c:v>
                </c:pt>
                <c:pt idx="814">
                  <c:v>-173.89</c:v>
                </c:pt>
                <c:pt idx="815">
                  <c:v>-173.89</c:v>
                </c:pt>
                <c:pt idx="816">
                  <c:v>-173.89</c:v>
                </c:pt>
                <c:pt idx="817">
                  <c:v>-173.89</c:v>
                </c:pt>
                <c:pt idx="818">
                  <c:v>-173.9</c:v>
                </c:pt>
                <c:pt idx="819">
                  <c:v>-173.89</c:v>
                </c:pt>
                <c:pt idx="820">
                  <c:v>-173.89</c:v>
                </c:pt>
                <c:pt idx="821">
                  <c:v>-173.89</c:v>
                </c:pt>
                <c:pt idx="822">
                  <c:v>-173.9</c:v>
                </c:pt>
                <c:pt idx="823">
                  <c:v>-173.89</c:v>
                </c:pt>
                <c:pt idx="824">
                  <c:v>-173.9</c:v>
                </c:pt>
                <c:pt idx="825">
                  <c:v>-173.9</c:v>
                </c:pt>
                <c:pt idx="826">
                  <c:v>-173.9</c:v>
                </c:pt>
                <c:pt idx="827">
                  <c:v>-173.9</c:v>
                </c:pt>
                <c:pt idx="828">
                  <c:v>-173.91</c:v>
                </c:pt>
                <c:pt idx="829">
                  <c:v>-173.91</c:v>
                </c:pt>
                <c:pt idx="830">
                  <c:v>-173.91</c:v>
                </c:pt>
                <c:pt idx="831">
                  <c:v>-173.91</c:v>
                </c:pt>
                <c:pt idx="832">
                  <c:v>-173.91</c:v>
                </c:pt>
                <c:pt idx="833">
                  <c:v>-173.91</c:v>
                </c:pt>
                <c:pt idx="834">
                  <c:v>-173.92</c:v>
                </c:pt>
                <c:pt idx="835">
                  <c:v>-173.92</c:v>
                </c:pt>
                <c:pt idx="836">
                  <c:v>-173.91</c:v>
                </c:pt>
                <c:pt idx="837">
                  <c:v>-173.92</c:v>
                </c:pt>
                <c:pt idx="838">
                  <c:v>-173.92</c:v>
                </c:pt>
                <c:pt idx="839">
                  <c:v>-173.92</c:v>
                </c:pt>
                <c:pt idx="840">
                  <c:v>-173.92</c:v>
                </c:pt>
                <c:pt idx="841">
                  <c:v>-173.92</c:v>
                </c:pt>
                <c:pt idx="842">
                  <c:v>-173.92</c:v>
                </c:pt>
                <c:pt idx="843">
                  <c:v>-173.92</c:v>
                </c:pt>
                <c:pt idx="844">
                  <c:v>-173.92</c:v>
                </c:pt>
                <c:pt idx="845">
                  <c:v>-173.92</c:v>
                </c:pt>
                <c:pt idx="846">
                  <c:v>-173.93</c:v>
                </c:pt>
                <c:pt idx="847">
                  <c:v>-173.93</c:v>
                </c:pt>
                <c:pt idx="848">
                  <c:v>-173.93</c:v>
                </c:pt>
                <c:pt idx="849">
                  <c:v>-173.94</c:v>
                </c:pt>
                <c:pt idx="850">
                  <c:v>-173.94</c:v>
                </c:pt>
                <c:pt idx="851">
                  <c:v>-173.94</c:v>
                </c:pt>
                <c:pt idx="852">
                  <c:v>-173.95</c:v>
                </c:pt>
                <c:pt idx="853">
                  <c:v>-173.95</c:v>
                </c:pt>
                <c:pt idx="854">
                  <c:v>-173.95</c:v>
                </c:pt>
                <c:pt idx="855">
                  <c:v>-173.95</c:v>
                </c:pt>
                <c:pt idx="856">
                  <c:v>-173.95</c:v>
                </c:pt>
                <c:pt idx="857">
                  <c:v>-173.95</c:v>
                </c:pt>
                <c:pt idx="858">
                  <c:v>-173.95</c:v>
                </c:pt>
                <c:pt idx="859">
                  <c:v>-173.96</c:v>
                </c:pt>
                <c:pt idx="860">
                  <c:v>-173.95</c:v>
                </c:pt>
                <c:pt idx="861">
                  <c:v>-173.95</c:v>
                </c:pt>
                <c:pt idx="862">
                  <c:v>-173.95</c:v>
                </c:pt>
                <c:pt idx="863">
                  <c:v>-173.95</c:v>
                </c:pt>
                <c:pt idx="864">
                  <c:v>-173.96</c:v>
                </c:pt>
                <c:pt idx="865">
                  <c:v>-173.95</c:v>
                </c:pt>
                <c:pt idx="866">
                  <c:v>-173.96</c:v>
                </c:pt>
                <c:pt idx="867">
                  <c:v>-173.95</c:v>
                </c:pt>
                <c:pt idx="868">
                  <c:v>-173.96</c:v>
                </c:pt>
                <c:pt idx="869">
                  <c:v>-173.96</c:v>
                </c:pt>
                <c:pt idx="870">
                  <c:v>-173.97</c:v>
                </c:pt>
                <c:pt idx="871">
                  <c:v>-173.97</c:v>
                </c:pt>
                <c:pt idx="872">
                  <c:v>-173.97</c:v>
                </c:pt>
                <c:pt idx="873">
                  <c:v>-173.97</c:v>
                </c:pt>
                <c:pt idx="874">
                  <c:v>-173.98</c:v>
                </c:pt>
                <c:pt idx="875">
                  <c:v>-173.97</c:v>
                </c:pt>
                <c:pt idx="876">
                  <c:v>-173.97</c:v>
                </c:pt>
                <c:pt idx="877">
                  <c:v>-173.97</c:v>
                </c:pt>
                <c:pt idx="878">
                  <c:v>-173.97</c:v>
                </c:pt>
                <c:pt idx="879">
                  <c:v>-173.97</c:v>
                </c:pt>
                <c:pt idx="880">
                  <c:v>-173.96</c:v>
                </c:pt>
                <c:pt idx="881">
                  <c:v>-173.97</c:v>
                </c:pt>
                <c:pt idx="882">
                  <c:v>-173.97</c:v>
                </c:pt>
                <c:pt idx="883">
                  <c:v>-173.97</c:v>
                </c:pt>
                <c:pt idx="884">
                  <c:v>-173.97</c:v>
                </c:pt>
                <c:pt idx="885">
                  <c:v>-173.98</c:v>
                </c:pt>
                <c:pt idx="886">
                  <c:v>-173.97</c:v>
                </c:pt>
                <c:pt idx="887">
                  <c:v>-173.98</c:v>
                </c:pt>
                <c:pt idx="888">
                  <c:v>-173.98</c:v>
                </c:pt>
                <c:pt idx="889">
                  <c:v>-173.98</c:v>
                </c:pt>
                <c:pt idx="890">
                  <c:v>-173.98</c:v>
                </c:pt>
                <c:pt idx="891">
                  <c:v>-173.99</c:v>
                </c:pt>
                <c:pt idx="892">
                  <c:v>-173.99</c:v>
                </c:pt>
                <c:pt idx="893">
                  <c:v>-173.99</c:v>
                </c:pt>
                <c:pt idx="894">
                  <c:v>-173.99</c:v>
                </c:pt>
                <c:pt idx="895">
                  <c:v>-173.99</c:v>
                </c:pt>
                <c:pt idx="896">
                  <c:v>-173.99</c:v>
                </c:pt>
                <c:pt idx="897">
                  <c:v>-173.99</c:v>
                </c:pt>
                <c:pt idx="898">
                  <c:v>-173.99</c:v>
                </c:pt>
                <c:pt idx="899">
                  <c:v>-174</c:v>
                </c:pt>
                <c:pt idx="900">
                  <c:v>-173.99</c:v>
                </c:pt>
                <c:pt idx="901">
                  <c:v>-174</c:v>
                </c:pt>
                <c:pt idx="902">
                  <c:v>-174</c:v>
                </c:pt>
                <c:pt idx="903">
                  <c:v>-174</c:v>
                </c:pt>
                <c:pt idx="904">
                  <c:v>-174</c:v>
                </c:pt>
                <c:pt idx="905">
                  <c:v>-174</c:v>
                </c:pt>
                <c:pt idx="906">
                  <c:v>-174</c:v>
                </c:pt>
                <c:pt idx="907">
                  <c:v>-174</c:v>
                </c:pt>
                <c:pt idx="908">
                  <c:v>-174.01</c:v>
                </c:pt>
                <c:pt idx="909">
                  <c:v>-174</c:v>
                </c:pt>
                <c:pt idx="910">
                  <c:v>-174</c:v>
                </c:pt>
                <c:pt idx="911">
                  <c:v>-174.01</c:v>
                </c:pt>
                <c:pt idx="912">
                  <c:v>-174.01</c:v>
                </c:pt>
                <c:pt idx="913">
                  <c:v>-174.01</c:v>
                </c:pt>
                <c:pt idx="914">
                  <c:v>-174.01</c:v>
                </c:pt>
                <c:pt idx="915">
                  <c:v>-174.02</c:v>
                </c:pt>
                <c:pt idx="916">
                  <c:v>-174.03</c:v>
                </c:pt>
                <c:pt idx="917">
                  <c:v>-174.03</c:v>
                </c:pt>
                <c:pt idx="918">
                  <c:v>-174.04</c:v>
                </c:pt>
                <c:pt idx="919">
                  <c:v>-174.05</c:v>
                </c:pt>
                <c:pt idx="920">
                  <c:v>-174.06</c:v>
                </c:pt>
                <c:pt idx="921">
                  <c:v>-174.06</c:v>
                </c:pt>
                <c:pt idx="922">
                  <c:v>-174.07</c:v>
                </c:pt>
                <c:pt idx="923">
                  <c:v>-174.08</c:v>
                </c:pt>
                <c:pt idx="924">
                  <c:v>-174.09</c:v>
                </c:pt>
                <c:pt idx="925">
                  <c:v>-174.09</c:v>
                </c:pt>
                <c:pt idx="926">
                  <c:v>-174.1</c:v>
                </c:pt>
                <c:pt idx="927">
                  <c:v>-174.1</c:v>
                </c:pt>
                <c:pt idx="928">
                  <c:v>-174.11</c:v>
                </c:pt>
                <c:pt idx="929">
                  <c:v>-174.12</c:v>
                </c:pt>
                <c:pt idx="930">
                  <c:v>-174.11</c:v>
                </c:pt>
                <c:pt idx="931">
                  <c:v>-174.12</c:v>
                </c:pt>
                <c:pt idx="932">
                  <c:v>-174.13</c:v>
                </c:pt>
                <c:pt idx="933">
                  <c:v>-174.14</c:v>
                </c:pt>
                <c:pt idx="934">
                  <c:v>-174.14</c:v>
                </c:pt>
                <c:pt idx="935">
                  <c:v>-174.15</c:v>
                </c:pt>
                <c:pt idx="936">
                  <c:v>-174.16</c:v>
                </c:pt>
                <c:pt idx="937">
                  <c:v>-174.17</c:v>
                </c:pt>
                <c:pt idx="938">
                  <c:v>-174.18</c:v>
                </c:pt>
                <c:pt idx="939">
                  <c:v>-174.18</c:v>
                </c:pt>
                <c:pt idx="940">
                  <c:v>-174.18</c:v>
                </c:pt>
                <c:pt idx="941">
                  <c:v>-174.19</c:v>
                </c:pt>
                <c:pt idx="942">
                  <c:v>-174.19</c:v>
                </c:pt>
                <c:pt idx="943">
                  <c:v>-174.19</c:v>
                </c:pt>
                <c:pt idx="944">
                  <c:v>-174.19</c:v>
                </c:pt>
                <c:pt idx="945">
                  <c:v>-174.2</c:v>
                </c:pt>
                <c:pt idx="946">
                  <c:v>-174.2</c:v>
                </c:pt>
                <c:pt idx="947">
                  <c:v>-174.21</c:v>
                </c:pt>
                <c:pt idx="948">
                  <c:v>-174.21</c:v>
                </c:pt>
                <c:pt idx="949">
                  <c:v>-174.21</c:v>
                </c:pt>
                <c:pt idx="950">
                  <c:v>-174.22</c:v>
                </c:pt>
                <c:pt idx="951">
                  <c:v>-174.22</c:v>
                </c:pt>
                <c:pt idx="952">
                  <c:v>-174.22</c:v>
                </c:pt>
                <c:pt idx="953">
                  <c:v>-174.22</c:v>
                </c:pt>
                <c:pt idx="954">
                  <c:v>-174.22</c:v>
                </c:pt>
                <c:pt idx="955">
                  <c:v>-174.23</c:v>
                </c:pt>
                <c:pt idx="956">
                  <c:v>-174.23</c:v>
                </c:pt>
                <c:pt idx="957">
                  <c:v>-174.24</c:v>
                </c:pt>
                <c:pt idx="958">
                  <c:v>-174.23</c:v>
                </c:pt>
                <c:pt idx="959">
                  <c:v>-174.24</c:v>
                </c:pt>
                <c:pt idx="960">
                  <c:v>-174.24</c:v>
                </c:pt>
                <c:pt idx="961">
                  <c:v>-174.24</c:v>
                </c:pt>
                <c:pt idx="962">
                  <c:v>-174.24</c:v>
                </c:pt>
                <c:pt idx="963">
                  <c:v>-174.24</c:v>
                </c:pt>
                <c:pt idx="964">
                  <c:v>-174.24</c:v>
                </c:pt>
                <c:pt idx="965">
                  <c:v>-174.24</c:v>
                </c:pt>
                <c:pt idx="966">
                  <c:v>-174.24</c:v>
                </c:pt>
                <c:pt idx="967">
                  <c:v>-174.24</c:v>
                </c:pt>
                <c:pt idx="968">
                  <c:v>-174.24</c:v>
                </c:pt>
                <c:pt idx="969">
                  <c:v>-174.24</c:v>
                </c:pt>
                <c:pt idx="970">
                  <c:v>-174.23</c:v>
                </c:pt>
                <c:pt idx="971">
                  <c:v>-174.24</c:v>
                </c:pt>
                <c:pt idx="972">
                  <c:v>-174.24</c:v>
                </c:pt>
                <c:pt idx="973">
                  <c:v>-174.24</c:v>
                </c:pt>
                <c:pt idx="974">
                  <c:v>-174.24</c:v>
                </c:pt>
                <c:pt idx="975">
                  <c:v>-174.24</c:v>
                </c:pt>
                <c:pt idx="976">
                  <c:v>-174.24</c:v>
                </c:pt>
                <c:pt idx="977">
                  <c:v>-174.24</c:v>
                </c:pt>
                <c:pt idx="978">
                  <c:v>-174.24</c:v>
                </c:pt>
                <c:pt idx="979">
                  <c:v>-174.23</c:v>
                </c:pt>
                <c:pt idx="980">
                  <c:v>-174.24</c:v>
                </c:pt>
                <c:pt idx="981">
                  <c:v>-174.24</c:v>
                </c:pt>
                <c:pt idx="982">
                  <c:v>-174.24</c:v>
                </c:pt>
                <c:pt idx="983">
                  <c:v>-174.24</c:v>
                </c:pt>
                <c:pt idx="984">
                  <c:v>-174.24</c:v>
                </c:pt>
                <c:pt idx="985">
                  <c:v>-174.25</c:v>
                </c:pt>
                <c:pt idx="986">
                  <c:v>-174.24</c:v>
                </c:pt>
                <c:pt idx="987">
                  <c:v>-174.24</c:v>
                </c:pt>
                <c:pt idx="988">
                  <c:v>-174.25</c:v>
                </c:pt>
                <c:pt idx="989">
                  <c:v>-174.25</c:v>
                </c:pt>
                <c:pt idx="990">
                  <c:v>-174.25</c:v>
                </c:pt>
                <c:pt idx="991">
                  <c:v>-174.25</c:v>
                </c:pt>
                <c:pt idx="992">
                  <c:v>-174.25</c:v>
                </c:pt>
                <c:pt idx="993">
                  <c:v>-174.25</c:v>
                </c:pt>
                <c:pt idx="994">
                  <c:v>-174.25</c:v>
                </c:pt>
                <c:pt idx="995">
                  <c:v>-174.25</c:v>
                </c:pt>
                <c:pt idx="996">
                  <c:v>-174.25</c:v>
                </c:pt>
                <c:pt idx="997">
                  <c:v>-174.25</c:v>
                </c:pt>
                <c:pt idx="998">
                  <c:v>-174.25</c:v>
                </c:pt>
                <c:pt idx="999">
                  <c:v>-174.26</c:v>
                </c:pt>
                <c:pt idx="1000">
                  <c:v>-174.25</c:v>
                </c:pt>
                <c:pt idx="1001">
                  <c:v>-174.26</c:v>
                </c:pt>
                <c:pt idx="1002">
                  <c:v>-174.26</c:v>
                </c:pt>
                <c:pt idx="1003">
                  <c:v>-174.26</c:v>
                </c:pt>
                <c:pt idx="1004">
                  <c:v>-174.27</c:v>
                </c:pt>
                <c:pt idx="1005">
                  <c:v>-174.26</c:v>
                </c:pt>
                <c:pt idx="1006">
                  <c:v>-174.26</c:v>
                </c:pt>
                <c:pt idx="1007">
                  <c:v>-174.26</c:v>
                </c:pt>
                <c:pt idx="1008">
                  <c:v>-174.27</c:v>
                </c:pt>
                <c:pt idx="1009">
                  <c:v>-174.26</c:v>
                </c:pt>
                <c:pt idx="1010">
                  <c:v>-174.26</c:v>
                </c:pt>
                <c:pt idx="1011">
                  <c:v>-174.26</c:v>
                </c:pt>
                <c:pt idx="1012">
                  <c:v>-174.27</c:v>
                </c:pt>
                <c:pt idx="1013">
                  <c:v>-174.27</c:v>
                </c:pt>
                <c:pt idx="1014">
                  <c:v>-174.27</c:v>
                </c:pt>
                <c:pt idx="1015">
                  <c:v>-174.27</c:v>
                </c:pt>
                <c:pt idx="1016">
                  <c:v>-174.26</c:v>
                </c:pt>
                <c:pt idx="1017">
                  <c:v>-174.27</c:v>
                </c:pt>
                <c:pt idx="1018">
                  <c:v>-174.27</c:v>
                </c:pt>
                <c:pt idx="1019">
                  <c:v>-174.27</c:v>
                </c:pt>
                <c:pt idx="1020">
                  <c:v>-174.26</c:v>
                </c:pt>
                <c:pt idx="1021">
                  <c:v>-174.27</c:v>
                </c:pt>
                <c:pt idx="1022">
                  <c:v>-174.27</c:v>
                </c:pt>
                <c:pt idx="1023">
                  <c:v>-174.27</c:v>
                </c:pt>
                <c:pt idx="1024">
                  <c:v>-174.27</c:v>
                </c:pt>
                <c:pt idx="1025">
                  <c:v>-174.27</c:v>
                </c:pt>
                <c:pt idx="1026">
                  <c:v>-174.28</c:v>
                </c:pt>
                <c:pt idx="1027">
                  <c:v>-174.28</c:v>
                </c:pt>
                <c:pt idx="1028">
                  <c:v>-174.29</c:v>
                </c:pt>
                <c:pt idx="1029">
                  <c:v>-174.28</c:v>
                </c:pt>
                <c:pt idx="1030">
                  <c:v>-174.29</c:v>
                </c:pt>
                <c:pt idx="1031">
                  <c:v>-174.29</c:v>
                </c:pt>
                <c:pt idx="1032">
                  <c:v>-174.29</c:v>
                </c:pt>
                <c:pt idx="1033">
                  <c:v>-174.29</c:v>
                </c:pt>
                <c:pt idx="1034">
                  <c:v>-174.29</c:v>
                </c:pt>
                <c:pt idx="1035">
                  <c:v>-174.29</c:v>
                </c:pt>
                <c:pt idx="1036">
                  <c:v>-174.29</c:v>
                </c:pt>
                <c:pt idx="1037">
                  <c:v>-174.29</c:v>
                </c:pt>
                <c:pt idx="1038">
                  <c:v>-174.29</c:v>
                </c:pt>
                <c:pt idx="1039">
                  <c:v>-174.29</c:v>
                </c:pt>
                <c:pt idx="1040">
                  <c:v>-174.29</c:v>
                </c:pt>
                <c:pt idx="1041">
                  <c:v>-174.3</c:v>
                </c:pt>
                <c:pt idx="1042">
                  <c:v>-174.3</c:v>
                </c:pt>
                <c:pt idx="1043">
                  <c:v>-174.3</c:v>
                </c:pt>
                <c:pt idx="1044">
                  <c:v>-174.3</c:v>
                </c:pt>
                <c:pt idx="1045">
                  <c:v>-174.3</c:v>
                </c:pt>
                <c:pt idx="1046">
                  <c:v>-174.3</c:v>
                </c:pt>
                <c:pt idx="1047">
                  <c:v>-174.3</c:v>
                </c:pt>
                <c:pt idx="1048">
                  <c:v>-174.3</c:v>
                </c:pt>
                <c:pt idx="1049">
                  <c:v>-174.31</c:v>
                </c:pt>
                <c:pt idx="1050">
                  <c:v>-174.31</c:v>
                </c:pt>
                <c:pt idx="1051">
                  <c:v>-174.31</c:v>
                </c:pt>
                <c:pt idx="1052">
                  <c:v>-174.31</c:v>
                </c:pt>
                <c:pt idx="1053">
                  <c:v>-174.32</c:v>
                </c:pt>
                <c:pt idx="1054">
                  <c:v>-174.32</c:v>
                </c:pt>
                <c:pt idx="1055">
                  <c:v>-174.31</c:v>
                </c:pt>
                <c:pt idx="1056">
                  <c:v>-174.32</c:v>
                </c:pt>
                <c:pt idx="1057">
                  <c:v>-174.32</c:v>
                </c:pt>
                <c:pt idx="1058">
                  <c:v>-174.33</c:v>
                </c:pt>
                <c:pt idx="1059">
                  <c:v>-174.33</c:v>
                </c:pt>
                <c:pt idx="1060">
                  <c:v>-174.33</c:v>
                </c:pt>
                <c:pt idx="1061">
                  <c:v>-174.33</c:v>
                </c:pt>
                <c:pt idx="1062">
                  <c:v>-174.34</c:v>
                </c:pt>
                <c:pt idx="1063">
                  <c:v>-174.34</c:v>
                </c:pt>
                <c:pt idx="1064">
                  <c:v>-174.34</c:v>
                </c:pt>
                <c:pt idx="1065">
                  <c:v>-174.34</c:v>
                </c:pt>
                <c:pt idx="1066">
                  <c:v>-174.35</c:v>
                </c:pt>
                <c:pt idx="1067">
                  <c:v>-174.35</c:v>
                </c:pt>
                <c:pt idx="1068">
                  <c:v>-174.35</c:v>
                </c:pt>
                <c:pt idx="1069">
                  <c:v>-174.35</c:v>
                </c:pt>
                <c:pt idx="1070">
                  <c:v>-174.35</c:v>
                </c:pt>
                <c:pt idx="1071">
                  <c:v>-174.35</c:v>
                </c:pt>
                <c:pt idx="1072">
                  <c:v>-174.35</c:v>
                </c:pt>
                <c:pt idx="1073">
                  <c:v>-174.35</c:v>
                </c:pt>
                <c:pt idx="1074">
                  <c:v>-174.35</c:v>
                </c:pt>
                <c:pt idx="1075">
                  <c:v>-174.35</c:v>
                </c:pt>
                <c:pt idx="1076">
                  <c:v>-174.35</c:v>
                </c:pt>
                <c:pt idx="1077">
                  <c:v>-174.36</c:v>
                </c:pt>
                <c:pt idx="1078">
                  <c:v>-174.36</c:v>
                </c:pt>
                <c:pt idx="1079">
                  <c:v>-174.35</c:v>
                </c:pt>
                <c:pt idx="1080">
                  <c:v>-174.36</c:v>
                </c:pt>
                <c:pt idx="1081">
                  <c:v>-174.36</c:v>
                </c:pt>
                <c:pt idx="1082">
                  <c:v>-174.36</c:v>
                </c:pt>
                <c:pt idx="1083">
                  <c:v>-174.37</c:v>
                </c:pt>
                <c:pt idx="1084">
                  <c:v>-174.37</c:v>
                </c:pt>
                <c:pt idx="1085">
                  <c:v>-174.37</c:v>
                </c:pt>
                <c:pt idx="1086">
                  <c:v>-174.37</c:v>
                </c:pt>
                <c:pt idx="1087">
                  <c:v>-174.37</c:v>
                </c:pt>
                <c:pt idx="1088">
                  <c:v>-174.37</c:v>
                </c:pt>
                <c:pt idx="1089">
                  <c:v>-174.37</c:v>
                </c:pt>
                <c:pt idx="1090">
                  <c:v>-174.37</c:v>
                </c:pt>
                <c:pt idx="1091">
                  <c:v>-174.38</c:v>
                </c:pt>
                <c:pt idx="1092">
                  <c:v>-174.38</c:v>
                </c:pt>
                <c:pt idx="1093">
                  <c:v>-174.38</c:v>
                </c:pt>
                <c:pt idx="1094">
                  <c:v>-174.38</c:v>
                </c:pt>
                <c:pt idx="1095">
                  <c:v>-174.38</c:v>
                </c:pt>
                <c:pt idx="1096">
                  <c:v>-174.38</c:v>
                </c:pt>
                <c:pt idx="1097">
                  <c:v>-174.39</c:v>
                </c:pt>
                <c:pt idx="1098">
                  <c:v>-174.39</c:v>
                </c:pt>
                <c:pt idx="1099">
                  <c:v>-174.39</c:v>
                </c:pt>
                <c:pt idx="1100">
                  <c:v>-174.39</c:v>
                </c:pt>
                <c:pt idx="1101">
                  <c:v>-174.39</c:v>
                </c:pt>
                <c:pt idx="1102">
                  <c:v>-174.39</c:v>
                </c:pt>
                <c:pt idx="1103">
                  <c:v>-174.39</c:v>
                </c:pt>
                <c:pt idx="1104">
                  <c:v>-174.39</c:v>
                </c:pt>
                <c:pt idx="1105">
                  <c:v>-174.39</c:v>
                </c:pt>
                <c:pt idx="1106">
                  <c:v>-174.39</c:v>
                </c:pt>
                <c:pt idx="1107">
                  <c:v>-174.4</c:v>
                </c:pt>
                <c:pt idx="1108">
                  <c:v>-174.39</c:v>
                </c:pt>
                <c:pt idx="1109">
                  <c:v>-174.39</c:v>
                </c:pt>
                <c:pt idx="1110">
                  <c:v>-174.39</c:v>
                </c:pt>
                <c:pt idx="1111">
                  <c:v>-174.39</c:v>
                </c:pt>
                <c:pt idx="1112">
                  <c:v>-174.39</c:v>
                </c:pt>
                <c:pt idx="1113">
                  <c:v>-174.39</c:v>
                </c:pt>
                <c:pt idx="1114">
                  <c:v>-174.39</c:v>
                </c:pt>
                <c:pt idx="1115">
                  <c:v>-174.39</c:v>
                </c:pt>
                <c:pt idx="1116">
                  <c:v>-174.39</c:v>
                </c:pt>
                <c:pt idx="1117">
                  <c:v>-174.39</c:v>
                </c:pt>
                <c:pt idx="1118">
                  <c:v>-174.4</c:v>
                </c:pt>
                <c:pt idx="1119">
                  <c:v>-174.4</c:v>
                </c:pt>
                <c:pt idx="1120">
                  <c:v>-174.4</c:v>
                </c:pt>
                <c:pt idx="1121">
                  <c:v>-174.41</c:v>
                </c:pt>
                <c:pt idx="1122">
                  <c:v>-174.41</c:v>
                </c:pt>
                <c:pt idx="1123">
                  <c:v>-174.41</c:v>
                </c:pt>
                <c:pt idx="1124">
                  <c:v>-174.41</c:v>
                </c:pt>
                <c:pt idx="1125">
                  <c:v>-174.41</c:v>
                </c:pt>
                <c:pt idx="1126">
                  <c:v>-174.41</c:v>
                </c:pt>
                <c:pt idx="1127">
                  <c:v>-174.41</c:v>
                </c:pt>
                <c:pt idx="1128">
                  <c:v>-174.41</c:v>
                </c:pt>
                <c:pt idx="1129">
                  <c:v>-174.41</c:v>
                </c:pt>
                <c:pt idx="1130">
                  <c:v>-174.42</c:v>
                </c:pt>
                <c:pt idx="1131">
                  <c:v>-174.41</c:v>
                </c:pt>
                <c:pt idx="1132">
                  <c:v>-174.41</c:v>
                </c:pt>
                <c:pt idx="1133">
                  <c:v>-174.41</c:v>
                </c:pt>
                <c:pt idx="1134">
                  <c:v>-174.41</c:v>
                </c:pt>
                <c:pt idx="1135">
                  <c:v>-174.41</c:v>
                </c:pt>
                <c:pt idx="1136">
                  <c:v>-174.41</c:v>
                </c:pt>
                <c:pt idx="1137">
                  <c:v>-174.41</c:v>
                </c:pt>
                <c:pt idx="1138">
                  <c:v>-174.41</c:v>
                </c:pt>
                <c:pt idx="1139">
                  <c:v>-174.41</c:v>
                </c:pt>
                <c:pt idx="1140">
                  <c:v>-174.41</c:v>
                </c:pt>
                <c:pt idx="1141">
                  <c:v>-174.41</c:v>
                </c:pt>
                <c:pt idx="1142">
                  <c:v>-174.41</c:v>
                </c:pt>
                <c:pt idx="1143">
                  <c:v>-174.41</c:v>
                </c:pt>
                <c:pt idx="1144">
                  <c:v>-174.41</c:v>
                </c:pt>
                <c:pt idx="1145">
                  <c:v>-174.41</c:v>
                </c:pt>
                <c:pt idx="1146">
                  <c:v>-174.41</c:v>
                </c:pt>
                <c:pt idx="1147">
                  <c:v>-174.41</c:v>
                </c:pt>
                <c:pt idx="1148">
                  <c:v>-174.41</c:v>
                </c:pt>
                <c:pt idx="1149">
                  <c:v>-174.4</c:v>
                </c:pt>
                <c:pt idx="1150">
                  <c:v>-174.41</c:v>
                </c:pt>
                <c:pt idx="1151">
                  <c:v>-174.41</c:v>
                </c:pt>
                <c:pt idx="1152">
                  <c:v>-174.41</c:v>
                </c:pt>
                <c:pt idx="1153">
                  <c:v>-174.41</c:v>
                </c:pt>
                <c:pt idx="1154">
                  <c:v>-174.41</c:v>
                </c:pt>
                <c:pt idx="1155">
                  <c:v>-174.42</c:v>
                </c:pt>
                <c:pt idx="1156">
                  <c:v>-174.42</c:v>
                </c:pt>
                <c:pt idx="1157">
                  <c:v>-174.42</c:v>
                </c:pt>
                <c:pt idx="1158">
                  <c:v>-174.42</c:v>
                </c:pt>
                <c:pt idx="1159">
                  <c:v>-174.42</c:v>
                </c:pt>
                <c:pt idx="1160">
                  <c:v>-174.41</c:v>
                </c:pt>
                <c:pt idx="1161">
                  <c:v>-174.42</c:v>
                </c:pt>
                <c:pt idx="1162">
                  <c:v>-174.42</c:v>
                </c:pt>
                <c:pt idx="1163">
                  <c:v>-174.41</c:v>
                </c:pt>
                <c:pt idx="1164">
                  <c:v>-174.41</c:v>
                </c:pt>
                <c:pt idx="1165">
                  <c:v>-174.42</c:v>
                </c:pt>
                <c:pt idx="1166">
                  <c:v>-174.41</c:v>
                </c:pt>
                <c:pt idx="1167">
                  <c:v>-174.41</c:v>
                </c:pt>
                <c:pt idx="1168">
                  <c:v>-174.42</c:v>
                </c:pt>
                <c:pt idx="1169">
                  <c:v>-174.42</c:v>
                </c:pt>
                <c:pt idx="1170">
                  <c:v>-174.42</c:v>
                </c:pt>
                <c:pt idx="1171">
                  <c:v>-174.42</c:v>
                </c:pt>
                <c:pt idx="1172">
                  <c:v>-174.42</c:v>
                </c:pt>
                <c:pt idx="1173">
                  <c:v>-174.42</c:v>
                </c:pt>
                <c:pt idx="1174">
                  <c:v>-174.42</c:v>
                </c:pt>
                <c:pt idx="1175">
                  <c:v>-174.42</c:v>
                </c:pt>
                <c:pt idx="1176">
                  <c:v>-174.42</c:v>
                </c:pt>
                <c:pt idx="1177">
                  <c:v>-174.42</c:v>
                </c:pt>
                <c:pt idx="1178">
                  <c:v>-174.42</c:v>
                </c:pt>
                <c:pt idx="1179">
                  <c:v>-174.41</c:v>
                </c:pt>
                <c:pt idx="1180">
                  <c:v>-174.42</c:v>
                </c:pt>
                <c:pt idx="1181">
                  <c:v>-174.42</c:v>
                </c:pt>
                <c:pt idx="1182">
                  <c:v>-174.42</c:v>
                </c:pt>
                <c:pt idx="1183">
                  <c:v>-174.42</c:v>
                </c:pt>
                <c:pt idx="1184">
                  <c:v>-174.42</c:v>
                </c:pt>
                <c:pt idx="1185">
                  <c:v>-174.42</c:v>
                </c:pt>
                <c:pt idx="1186">
                  <c:v>-174.42</c:v>
                </c:pt>
                <c:pt idx="1187">
                  <c:v>-174.42</c:v>
                </c:pt>
                <c:pt idx="1188">
                  <c:v>-174.42</c:v>
                </c:pt>
                <c:pt idx="1189">
                  <c:v>-174.42</c:v>
                </c:pt>
                <c:pt idx="1190">
                  <c:v>-174.41</c:v>
                </c:pt>
                <c:pt idx="1191">
                  <c:v>-174.42</c:v>
                </c:pt>
                <c:pt idx="1192">
                  <c:v>-174.41</c:v>
                </c:pt>
                <c:pt idx="1193">
                  <c:v>-174.41</c:v>
                </c:pt>
                <c:pt idx="1194">
                  <c:v>-174.41</c:v>
                </c:pt>
                <c:pt idx="1195">
                  <c:v>-174.41</c:v>
                </c:pt>
                <c:pt idx="1196">
                  <c:v>-174.41</c:v>
                </c:pt>
                <c:pt idx="1197">
                  <c:v>-174.41</c:v>
                </c:pt>
                <c:pt idx="1198">
                  <c:v>-174.4</c:v>
                </c:pt>
                <c:pt idx="1199">
                  <c:v>-174.41</c:v>
                </c:pt>
                <c:pt idx="1200">
                  <c:v>-174.41</c:v>
                </c:pt>
                <c:pt idx="1201">
                  <c:v>-174.41</c:v>
                </c:pt>
                <c:pt idx="1202">
                  <c:v>-174.41</c:v>
                </c:pt>
                <c:pt idx="1203">
                  <c:v>-174.41</c:v>
                </c:pt>
                <c:pt idx="1204">
                  <c:v>-174.42</c:v>
                </c:pt>
                <c:pt idx="1205">
                  <c:v>-174.41</c:v>
                </c:pt>
                <c:pt idx="1206">
                  <c:v>-174.41</c:v>
                </c:pt>
                <c:pt idx="1207">
                  <c:v>-174.42</c:v>
                </c:pt>
                <c:pt idx="1208">
                  <c:v>-174.41</c:v>
                </c:pt>
                <c:pt idx="1209">
                  <c:v>-174.41</c:v>
                </c:pt>
                <c:pt idx="1210">
                  <c:v>-174.42</c:v>
                </c:pt>
                <c:pt idx="1211">
                  <c:v>-174.42</c:v>
                </c:pt>
                <c:pt idx="1212">
                  <c:v>-174.42</c:v>
                </c:pt>
                <c:pt idx="1213">
                  <c:v>-174.42</c:v>
                </c:pt>
                <c:pt idx="1214">
                  <c:v>-174.42</c:v>
                </c:pt>
                <c:pt idx="1215">
                  <c:v>-174.42</c:v>
                </c:pt>
                <c:pt idx="1216">
                  <c:v>-174.42</c:v>
                </c:pt>
                <c:pt idx="1217">
                  <c:v>-174.42</c:v>
                </c:pt>
                <c:pt idx="1218">
                  <c:v>-174.42</c:v>
                </c:pt>
                <c:pt idx="1219">
                  <c:v>-174.42</c:v>
                </c:pt>
                <c:pt idx="1220">
                  <c:v>-174.42</c:v>
                </c:pt>
                <c:pt idx="1221">
                  <c:v>-174.42</c:v>
                </c:pt>
                <c:pt idx="1222">
                  <c:v>-174.42</c:v>
                </c:pt>
                <c:pt idx="1223">
                  <c:v>-174.42</c:v>
                </c:pt>
                <c:pt idx="1224">
                  <c:v>-174.42</c:v>
                </c:pt>
                <c:pt idx="1225">
                  <c:v>-174.42</c:v>
                </c:pt>
                <c:pt idx="1226">
                  <c:v>-174.42</c:v>
                </c:pt>
                <c:pt idx="1227">
                  <c:v>-174.42</c:v>
                </c:pt>
                <c:pt idx="1228">
                  <c:v>-174.42</c:v>
                </c:pt>
                <c:pt idx="1229">
                  <c:v>-174.42</c:v>
                </c:pt>
                <c:pt idx="1230">
                  <c:v>-174.41</c:v>
                </c:pt>
                <c:pt idx="1231">
                  <c:v>-174.42</c:v>
                </c:pt>
                <c:pt idx="1232">
                  <c:v>-174.42</c:v>
                </c:pt>
                <c:pt idx="1233">
                  <c:v>-174.42</c:v>
                </c:pt>
                <c:pt idx="1234">
                  <c:v>-174.42</c:v>
                </c:pt>
                <c:pt idx="1235">
                  <c:v>-174.42</c:v>
                </c:pt>
                <c:pt idx="1236">
                  <c:v>-174.42</c:v>
                </c:pt>
                <c:pt idx="1237">
                  <c:v>-174.42</c:v>
                </c:pt>
                <c:pt idx="1238">
                  <c:v>-174.42</c:v>
                </c:pt>
                <c:pt idx="1239">
                  <c:v>-174.42</c:v>
                </c:pt>
                <c:pt idx="1240">
                  <c:v>-174.42</c:v>
                </c:pt>
                <c:pt idx="1241">
                  <c:v>-174.42</c:v>
                </c:pt>
                <c:pt idx="1242">
                  <c:v>-174.42</c:v>
                </c:pt>
                <c:pt idx="1243">
                  <c:v>-174.42</c:v>
                </c:pt>
                <c:pt idx="1244">
                  <c:v>-174.42</c:v>
                </c:pt>
                <c:pt idx="1245">
                  <c:v>-174.42</c:v>
                </c:pt>
                <c:pt idx="1246">
                  <c:v>-174.42</c:v>
                </c:pt>
                <c:pt idx="1247">
                  <c:v>-174.42</c:v>
                </c:pt>
                <c:pt idx="1248">
                  <c:v>-174.42</c:v>
                </c:pt>
                <c:pt idx="1249">
                  <c:v>-174.42</c:v>
                </c:pt>
                <c:pt idx="1250">
                  <c:v>-174.42</c:v>
                </c:pt>
                <c:pt idx="1251">
                  <c:v>-174.43</c:v>
                </c:pt>
                <c:pt idx="1252">
                  <c:v>-174.43</c:v>
                </c:pt>
                <c:pt idx="1253">
                  <c:v>-174.42</c:v>
                </c:pt>
                <c:pt idx="1254">
                  <c:v>-174.43</c:v>
                </c:pt>
                <c:pt idx="1255">
                  <c:v>-174.42</c:v>
                </c:pt>
                <c:pt idx="1256">
                  <c:v>-174.43</c:v>
                </c:pt>
                <c:pt idx="1257">
                  <c:v>-174.43</c:v>
                </c:pt>
                <c:pt idx="1258">
                  <c:v>-174.42</c:v>
                </c:pt>
                <c:pt idx="1259">
                  <c:v>-174.42</c:v>
                </c:pt>
                <c:pt idx="1260">
                  <c:v>-174.42</c:v>
                </c:pt>
                <c:pt idx="1261">
                  <c:v>-174.43</c:v>
                </c:pt>
                <c:pt idx="1262">
                  <c:v>-174.42</c:v>
                </c:pt>
                <c:pt idx="1263">
                  <c:v>-174.42</c:v>
                </c:pt>
                <c:pt idx="1264">
                  <c:v>-174.42</c:v>
                </c:pt>
                <c:pt idx="1265">
                  <c:v>-174.43</c:v>
                </c:pt>
                <c:pt idx="1266">
                  <c:v>-174.42</c:v>
                </c:pt>
                <c:pt idx="1267">
                  <c:v>-174.43</c:v>
                </c:pt>
                <c:pt idx="1268">
                  <c:v>-174.42</c:v>
                </c:pt>
                <c:pt idx="1269">
                  <c:v>-174.42</c:v>
                </c:pt>
                <c:pt idx="1270">
                  <c:v>-174.42</c:v>
                </c:pt>
                <c:pt idx="1271">
                  <c:v>-174.42</c:v>
                </c:pt>
                <c:pt idx="1272">
                  <c:v>-174.42</c:v>
                </c:pt>
                <c:pt idx="1273">
                  <c:v>-174.43</c:v>
                </c:pt>
                <c:pt idx="1274">
                  <c:v>-174.43</c:v>
                </c:pt>
                <c:pt idx="1275">
                  <c:v>-174.43</c:v>
                </c:pt>
                <c:pt idx="1276">
                  <c:v>-174.43</c:v>
                </c:pt>
                <c:pt idx="1277">
                  <c:v>-174.42</c:v>
                </c:pt>
                <c:pt idx="1278">
                  <c:v>-174.43</c:v>
                </c:pt>
                <c:pt idx="1279">
                  <c:v>-174.43</c:v>
                </c:pt>
                <c:pt idx="1280">
                  <c:v>-174.43</c:v>
                </c:pt>
                <c:pt idx="1281">
                  <c:v>-174.43</c:v>
                </c:pt>
                <c:pt idx="1282">
                  <c:v>-174.43</c:v>
                </c:pt>
                <c:pt idx="1283">
                  <c:v>-174.43</c:v>
                </c:pt>
                <c:pt idx="1284">
                  <c:v>-174.43</c:v>
                </c:pt>
                <c:pt idx="1285">
                  <c:v>-174.43</c:v>
                </c:pt>
                <c:pt idx="1286">
                  <c:v>-174.43</c:v>
                </c:pt>
                <c:pt idx="1287">
                  <c:v>-174.42</c:v>
                </c:pt>
                <c:pt idx="1288">
                  <c:v>-174.42</c:v>
                </c:pt>
                <c:pt idx="1289">
                  <c:v>-174.42</c:v>
                </c:pt>
                <c:pt idx="1290">
                  <c:v>-174.42</c:v>
                </c:pt>
                <c:pt idx="1291">
                  <c:v>-174.42</c:v>
                </c:pt>
                <c:pt idx="1292">
                  <c:v>-174.42</c:v>
                </c:pt>
                <c:pt idx="1293">
                  <c:v>-174.41</c:v>
                </c:pt>
                <c:pt idx="1294">
                  <c:v>-174.41</c:v>
                </c:pt>
                <c:pt idx="1295">
                  <c:v>-174.41</c:v>
                </c:pt>
                <c:pt idx="1296">
                  <c:v>-174.42</c:v>
                </c:pt>
                <c:pt idx="1297">
                  <c:v>-174.42</c:v>
                </c:pt>
                <c:pt idx="1298">
                  <c:v>-174.42</c:v>
                </c:pt>
                <c:pt idx="1299">
                  <c:v>-174.43</c:v>
                </c:pt>
                <c:pt idx="1300">
                  <c:v>-174.43</c:v>
                </c:pt>
                <c:pt idx="1301">
                  <c:v>-174.43</c:v>
                </c:pt>
                <c:pt idx="1302">
                  <c:v>-174.43</c:v>
                </c:pt>
                <c:pt idx="1303">
                  <c:v>-174.44</c:v>
                </c:pt>
                <c:pt idx="1304">
                  <c:v>-174.43</c:v>
                </c:pt>
                <c:pt idx="1305">
                  <c:v>-174.43</c:v>
                </c:pt>
                <c:pt idx="1306">
                  <c:v>-174.43</c:v>
                </c:pt>
                <c:pt idx="1307">
                  <c:v>-174.43</c:v>
                </c:pt>
                <c:pt idx="1308">
                  <c:v>-174.43</c:v>
                </c:pt>
                <c:pt idx="1309">
                  <c:v>-174.43</c:v>
                </c:pt>
                <c:pt idx="1310">
                  <c:v>-174.43</c:v>
                </c:pt>
                <c:pt idx="1311">
                  <c:v>-174.43</c:v>
                </c:pt>
                <c:pt idx="1312">
                  <c:v>-174.43</c:v>
                </c:pt>
                <c:pt idx="1313">
                  <c:v>-174.43</c:v>
                </c:pt>
                <c:pt idx="1314">
                  <c:v>-174.43</c:v>
                </c:pt>
                <c:pt idx="1315">
                  <c:v>-174.43</c:v>
                </c:pt>
                <c:pt idx="1316">
                  <c:v>-174.44</c:v>
                </c:pt>
                <c:pt idx="1317">
                  <c:v>-174.43</c:v>
                </c:pt>
                <c:pt idx="1318">
                  <c:v>-174.44</c:v>
                </c:pt>
                <c:pt idx="1319">
                  <c:v>-174.44</c:v>
                </c:pt>
                <c:pt idx="1320">
                  <c:v>-174.44</c:v>
                </c:pt>
                <c:pt idx="1321">
                  <c:v>-174.44</c:v>
                </c:pt>
                <c:pt idx="1322">
                  <c:v>-174.44</c:v>
                </c:pt>
                <c:pt idx="1323">
                  <c:v>-174.44</c:v>
                </c:pt>
                <c:pt idx="1324">
                  <c:v>-174.45</c:v>
                </c:pt>
                <c:pt idx="1325">
                  <c:v>-174.45</c:v>
                </c:pt>
                <c:pt idx="1326">
                  <c:v>-174.45</c:v>
                </c:pt>
                <c:pt idx="1327">
                  <c:v>-174.45</c:v>
                </c:pt>
                <c:pt idx="1328">
                  <c:v>-174.45</c:v>
                </c:pt>
                <c:pt idx="1329">
                  <c:v>-174.46</c:v>
                </c:pt>
                <c:pt idx="1330">
                  <c:v>-174.47</c:v>
                </c:pt>
                <c:pt idx="1331">
                  <c:v>-174.47</c:v>
                </c:pt>
                <c:pt idx="1332">
                  <c:v>-174.47</c:v>
                </c:pt>
                <c:pt idx="1333">
                  <c:v>-174.47</c:v>
                </c:pt>
                <c:pt idx="1334">
                  <c:v>-174.47</c:v>
                </c:pt>
                <c:pt idx="1335">
                  <c:v>-174.47</c:v>
                </c:pt>
                <c:pt idx="1336">
                  <c:v>-174.47</c:v>
                </c:pt>
                <c:pt idx="1337">
                  <c:v>-174.46</c:v>
                </c:pt>
                <c:pt idx="1338">
                  <c:v>-174.46</c:v>
                </c:pt>
                <c:pt idx="1339">
                  <c:v>-174.47</c:v>
                </c:pt>
                <c:pt idx="1340">
                  <c:v>-174.47</c:v>
                </c:pt>
                <c:pt idx="1341">
                  <c:v>-174.47</c:v>
                </c:pt>
                <c:pt idx="1342">
                  <c:v>-174.47</c:v>
                </c:pt>
                <c:pt idx="1343">
                  <c:v>-174.47</c:v>
                </c:pt>
                <c:pt idx="1344">
                  <c:v>-174.47</c:v>
                </c:pt>
                <c:pt idx="1345">
                  <c:v>-174.47</c:v>
                </c:pt>
                <c:pt idx="1346">
                  <c:v>-174.47</c:v>
                </c:pt>
                <c:pt idx="1347">
                  <c:v>-174.47</c:v>
                </c:pt>
                <c:pt idx="1348">
                  <c:v>-174.47</c:v>
                </c:pt>
                <c:pt idx="1349">
                  <c:v>-174.47</c:v>
                </c:pt>
                <c:pt idx="1350">
                  <c:v>-174.47</c:v>
                </c:pt>
                <c:pt idx="1351">
                  <c:v>-174.48</c:v>
                </c:pt>
                <c:pt idx="1352">
                  <c:v>-174.48</c:v>
                </c:pt>
                <c:pt idx="1353">
                  <c:v>-174.48</c:v>
                </c:pt>
                <c:pt idx="1354">
                  <c:v>-174.49</c:v>
                </c:pt>
                <c:pt idx="1355">
                  <c:v>-174.48</c:v>
                </c:pt>
                <c:pt idx="1356">
                  <c:v>-174.49</c:v>
                </c:pt>
                <c:pt idx="1357">
                  <c:v>-174.49</c:v>
                </c:pt>
                <c:pt idx="1358">
                  <c:v>-174.49</c:v>
                </c:pt>
                <c:pt idx="1359">
                  <c:v>-174.49</c:v>
                </c:pt>
                <c:pt idx="1360">
                  <c:v>-174.49</c:v>
                </c:pt>
                <c:pt idx="1361">
                  <c:v>-174.51</c:v>
                </c:pt>
                <c:pt idx="1362">
                  <c:v>-174.51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B16-4BEB-BD98-3978BA09D9B9}"/>
            </c:ext>
          </c:extLst>
        </c:ser>
        <c:ser>
          <c:idx val="1"/>
          <c:order val="1"/>
          <c:tx>
            <c:strRef>
              <c:f>初值作圖!$F$1</c:f>
              <c:strCache>
                <c:ptCount val="1"/>
                <c:pt idx="0">
                  <c:v>第二次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初值作圖!$F$2:$F$1503</c:f>
              <c:numCache>
                <c:formatCode>General</c:formatCode>
                <c:ptCount val="1502"/>
                <c:pt idx="0">
                  <c:v>-43.58</c:v>
                </c:pt>
                <c:pt idx="1">
                  <c:v>-43.77</c:v>
                </c:pt>
                <c:pt idx="2">
                  <c:v>-43.98</c:v>
                </c:pt>
                <c:pt idx="3">
                  <c:v>-44.18</c:v>
                </c:pt>
                <c:pt idx="4">
                  <c:v>-44.38</c:v>
                </c:pt>
                <c:pt idx="5">
                  <c:v>-44.58</c:v>
                </c:pt>
                <c:pt idx="6">
                  <c:v>-44.77</c:v>
                </c:pt>
                <c:pt idx="7">
                  <c:v>-135.04</c:v>
                </c:pt>
                <c:pt idx="8">
                  <c:v>-134.85</c:v>
                </c:pt>
                <c:pt idx="9">
                  <c:v>-134.66999999999999</c:v>
                </c:pt>
                <c:pt idx="10">
                  <c:v>-134.49</c:v>
                </c:pt>
                <c:pt idx="11">
                  <c:v>-134.32</c:v>
                </c:pt>
                <c:pt idx="12">
                  <c:v>-134.13999999999999</c:v>
                </c:pt>
                <c:pt idx="13">
                  <c:v>-133.96</c:v>
                </c:pt>
                <c:pt idx="14">
                  <c:v>-133.79</c:v>
                </c:pt>
                <c:pt idx="15">
                  <c:v>-133.62</c:v>
                </c:pt>
                <c:pt idx="16">
                  <c:v>-133.46</c:v>
                </c:pt>
                <c:pt idx="17">
                  <c:v>-133.29</c:v>
                </c:pt>
                <c:pt idx="18">
                  <c:v>-133.13</c:v>
                </c:pt>
                <c:pt idx="19">
                  <c:v>-132.97999999999999</c:v>
                </c:pt>
                <c:pt idx="20">
                  <c:v>-132.82</c:v>
                </c:pt>
                <c:pt idx="21">
                  <c:v>-132.66999999999999</c:v>
                </c:pt>
                <c:pt idx="22">
                  <c:v>-132.52000000000001</c:v>
                </c:pt>
                <c:pt idx="23">
                  <c:v>-132.38999999999999</c:v>
                </c:pt>
                <c:pt idx="24">
                  <c:v>-132.25</c:v>
                </c:pt>
                <c:pt idx="25">
                  <c:v>-132.12</c:v>
                </c:pt>
                <c:pt idx="26">
                  <c:v>-131.99</c:v>
                </c:pt>
                <c:pt idx="27">
                  <c:v>-131.86000000000001</c:v>
                </c:pt>
                <c:pt idx="28">
                  <c:v>-131.74</c:v>
                </c:pt>
                <c:pt idx="29">
                  <c:v>-131.62</c:v>
                </c:pt>
                <c:pt idx="30">
                  <c:v>-131.51</c:v>
                </c:pt>
                <c:pt idx="31">
                  <c:v>-131.4</c:v>
                </c:pt>
                <c:pt idx="32">
                  <c:v>-131.29</c:v>
                </c:pt>
                <c:pt idx="33">
                  <c:v>-131.19</c:v>
                </c:pt>
                <c:pt idx="34">
                  <c:v>-131.09</c:v>
                </c:pt>
                <c:pt idx="35">
                  <c:v>-131</c:v>
                </c:pt>
                <c:pt idx="36">
                  <c:v>-130.9</c:v>
                </c:pt>
                <c:pt idx="37">
                  <c:v>-130.81</c:v>
                </c:pt>
                <c:pt idx="38">
                  <c:v>-130.72999999999999</c:v>
                </c:pt>
                <c:pt idx="39">
                  <c:v>-130.65</c:v>
                </c:pt>
                <c:pt idx="40">
                  <c:v>-130.58000000000001</c:v>
                </c:pt>
                <c:pt idx="41">
                  <c:v>-130.51</c:v>
                </c:pt>
                <c:pt idx="42">
                  <c:v>-130.44999999999999</c:v>
                </c:pt>
                <c:pt idx="43">
                  <c:v>-130.38999999999999</c:v>
                </c:pt>
                <c:pt idx="44">
                  <c:v>-130.33000000000001</c:v>
                </c:pt>
                <c:pt idx="45">
                  <c:v>-130.27000000000001</c:v>
                </c:pt>
                <c:pt idx="46">
                  <c:v>-130.22</c:v>
                </c:pt>
                <c:pt idx="47">
                  <c:v>-130.18</c:v>
                </c:pt>
                <c:pt idx="48">
                  <c:v>-130.13</c:v>
                </c:pt>
                <c:pt idx="49">
                  <c:v>-130.09</c:v>
                </c:pt>
                <c:pt idx="50">
                  <c:v>-130.05000000000001</c:v>
                </c:pt>
                <c:pt idx="51">
                  <c:v>-130.03</c:v>
                </c:pt>
                <c:pt idx="52">
                  <c:v>-129.99</c:v>
                </c:pt>
                <c:pt idx="53">
                  <c:v>-129.97</c:v>
                </c:pt>
                <c:pt idx="54">
                  <c:v>-129.96</c:v>
                </c:pt>
                <c:pt idx="55">
                  <c:v>-129.94999999999999</c:v>
                </c:pt>
                <c:pt idx="56">
                  <c:v>-129.94</c:v>
                </c:pt>
                <c:pt idx="57">
                  <c:v>-129.94</c:v>
                </c:pt>
                <c:pt idx="58">
                  <c:v>-129.94999999999999</c:v>
                </c:pt>
                <c:pt idx="59">
                  <c:v>-129.96</c:v>
                </c:pt>
                <c:pt idx="60">
                  <c:v>-129.97</c:v>
                </c:pt>
                <c:pt idx="61">
                  <c:v>-129.97999999999999</c:v>
                </c:pt>
                <c:pt idx="62">
                  <c:v>-130</c:v>
                </c:pt>
                <c:pt idx="63">
                  <c:v>-130.02000000000001</c:v>
                </c:pt>
                <c:pt idx="64">
                  <c:v>-130.05000000000001</c:v>
                </c:pt>
                <c:pt idx="65">
                  <c:v>-130.07</c:v>
                </c:pt>
                <c:pt idx="66">
                  <c:v>-130.1</c:v>
                </c:pt>
                <c:pt idx="67">
                  <c:v>-130.13999999999999</c:v>
                </c:pt>
                <c:pt idx="68">
                  <c:v>-130.18</c:v>
                </c:pt>
                <c:pt idx="69">
                  <c:v>-130.22</c:v>
                </c:pt>
                <c:pt idx="70">
                  <c:v>-130.27000000000001</c:v>
                </c:pt>
                <c:pt idx="71">
                  <c:v>-130.31</c:v>
                </c:pt>
                <c:pt idx="72">
                  <c:v>-130.37</c:v>
                </c:pt>
                <c:pt idx="73">
                  <c:v>-130.43</c:v>
                </c:pt>
                <c:pt idx="74">
                  <c:v>-130.5</c:v>
                </c:pt>
                <c:pt idx="75">
                  <c:v>-130.56</c:v>
                </c:pt>
                <c:pt idx="76">
                  <c:v>-130.63</c:v>
                </c:pt>
                <c:pt idx="77">
                  <c:v>-130.71</c:v>
                </c:pt>
                <c:pt idx="78">
                  <c:v>-130.78</c:v>
                </c:pt>
                <c:pt idx="79">
                  <c:v>-130.86000000000001</c:v>
                </c:pt>
                <c:pt idx="80">
                  <c:v>-130.94999999999999</c:v>
                </c:pt>
                <c:pt idx="81">
                  <c:v>-131.03</c:v>
                </c:pt>
                <c:pt idx="82">
                  <c:v>-131.13</c:v>
                </c:pt>
                <c:pt idx="83">
                  <c:v>-131.22</c:v>
                </c:pt>
                <c:pt idx="84">
                  <c:v>-131.31</c:v>
                </c:pt>
                <c:pt idx="85">
                  <c:v>-131.41</c:v>
                </c:pt>
                <c:pt idx="86">
                  <c:v>-131.52000000000001</c:v>
                </c:pt>
                <c:pt idx="87">
                  <c:v>-131.62</c:v>
                </c:pt>
                <c:pt idx="88">
                  <c:v>-131.72</c:v>
                </c:pt>
                <c:pt idx="89">
                  <c:v>-131.84</c:v>
                </c:pt>
                <c:pt idx="90">
                  <c:v>-131.94999999999999</c:v>
                </c:pt>
                <c:pt idx="91">
                  <c:v>-132.06</c:v>
                </c:pt>
                <c:pt idx="92">
                  <c:v>-132.18</c:v>
                </c:pt>
                <c:pt idx="93">
                  <c:v>-132.30000000000001</c:v>
                </c:pt>
                <c:pt idx="94">
                  <c:v>-132.41999999999999</c:v>
                </c:pt>
                <c:pt idx="95">
                  <c:v>-132.55000000000001</c:v>
                </c:pt>
                <c:pt idx="96">
                  <c:v>-132.68</c:v>
                </c:pt>
                <c:pt idx="97">
                  <c:v>-132.81</c:v>
                </c:pt>
                <c:pt idx="98">
                  <c:v>-132.94</c:v>
                </c:pt>
                <c:pt idx="99">
                  <c:v>-133.07</c:v>
                </c:pt>
                <c:pt idx="100">
                  <c:v>-133.21</c:v>
                </c:pt>
                <c:pt idx="101">
                  <c:v>-133.34</c:v>
                </c:pt>
                <c:pt idx="102">
                  <c:v>-133.49</c:v>
                </c:pt>
                <c:pt idx="103">
                  <c:v>-133.63</c:v>
                </c:pt>
                <c:pt idx="104">
                  <c:v>-133.77000000000001</c:v>
                </c:pt>
                <c:pt idx="105">
                  <c:v>-133.91999999999999</c:v>
                </c:pt>
                <c:pt idx="106">
                  <c:v>-134.07</c:v>
                </c:pt>
                <c:pt idx="107">
                  <c:v>-134.22</c:v>
                </c:pt>
                <c:pt idx="108">
                  <c:v>-134.37</c:v>
                </c:pt>
                <c:pt idx="109">
                  <c:v>-134.52000000000001</c:v>
                </c:pt>
                <c:pt idx="110">
                  <c:v>-134.68</c:v>
                </c:pt>
                <c:pt idx="111">
                  <c:v>-134.84</c:v>
                </c:pt>
                <c:pt idx="112">
                  <c:v>-135</c:v>
                </c:pt>
                <c:pt idx="113">
                  <c:v>-135.15</c:v>
                </c:pt>
                <c:pt idx="114">
                  <c:v>-135.31</c:v>
                </c:pt>
                <c:pt idx="115">
                  <c:v>-135.47</c:v>
                </c:pt>
                <c:pt idx="116">
                  <c:v>-135.63</c:v>
                </c:pt>
                <c:pt idx="117">
                  <c:v>-135.79</c:v>
                </c:pt>
                <c:pt idx="118">
                  <c:v>-135.94999999999999</c:v>
                </c:pt>
                <c:pt idx="119">
                  <c:v>-136.12</c:v>
                </c:pt>
                <c:pt idx="120">
                  <c:v>-136.28</c:v>
                </c:pt>
                <c:pt idx="121">
                  <c:v>-136.44999999999999</c:v>
                </c:pt>
                <c:pt idx="122">
                  <c:v>-136.62</c:v>
                </c:pt>
                <c:pt idx="123">
                  <c:v>-136.79</c:v>
                </c:pt>
                <c:pt idx="124">
                  <c:v>-136.96</c:v>
                </c:pt>
                <c:pt idx="125">
                  <c:v>-137.13999999999999</c:v>
                </c:pt>
                <c:pt idx="126">
                  <c:v>-137.31</c:v>
                </c:pt>
                <c:pt idx="127">
                  <c:v>-137.47999999999999</c:v>
                </c:pt>
                <c:pt idx="128">
                  <c:v>-137.65</c:v>
                </c:pt>
                <c:pt idx="129">
                  <c:v>-137.82</c:v>
                </c:pt>
                <c:pt idx="130">
                  <c:v>-137.99</c:v>
                </c:pt>
                <c:pt idx="131">
                  <c:v>-138.16</c:v>
                </c:pt>
                <c:pt idx="132">
                  <c:v>-138.34</c:v>
                </c:pt>
                <c:pt idx="133">
                  <c:v>-138.51</c:v>
                </c:pt>
                <c:pt idx="134">
                  <c:v>-138.69</c:v>
                </c:pt>
                <c:pt idx="135">
                  <c:v>-138.86000000000001</c:v>
                </c:pt>
                <c:pt idx="136">
                  <c:v>-139.04</c:v>
                </c:pt>
                <c:pt idx="137">
                  <c:v>-139.22</c:v>
                </c:pt>
                <c:pt idx="138">
                  <c:v>-139.4</c:v>
                </c:pt>
                <c:pt idx="139">
                  <c:v>-139.58000000000001</c:v>
                </c:pt>
                <c:pt idx="140">
                  <c:v>-139.75</c:v>
                </c:pt>
                <c:pt idx="141">
                  <c:v>-139.93</c:v>
                </c:pt>
                <c:pt idx="142">
                  <c:v>-140.1</c:v>
                </c:pt>
                <c:pt idx="143">
                  <c:v>-140.28</c:v>
                </c:pt>
                <c:pt idx="144">
                  <c:v>-140.46</c:v>
                </c:pt>
                <c:pt idx="145">
                  <c:v>-140.63999999999999</c:v>
                </c:pt>
                <c:pt idx="146">
                  <c:v>-140.82</c:v>
                </c:pt>
                <c:pt idx="147">
                  <c:v>-141</c:v>
                </c:pt>
                <c:pt idx="148">
                  <c:v>-141.16999999999999</c:v>
                </c:pt>
                <c:pt idx="149">
                  <c:v>-141.34</c:v>
                </c:pt>
                <c:pt idx="150">
                  <c:v>-141.52000000000001</c:v>
                </c:pt>
                <c:pt idx="151">
                  <c:v>-141.69999999999999</c:v>
                </c:pt>
                <c:pt idx="152">
                  <c:v>-141.88</c:v>
                </c:pt>
                <c:pt idx="153">
                  <c:v>-142.05000000000001</c:v>
                </c:pt>
                <c:pt idx="154">
                  <c:v>-142.22999999999999</c:v>
                </c:pt>
                <c:pt idx="155">
                  <c:v>-142.41</c:v>
                </c:pt>
                <c:pt idx="156">
                  <c:v>-142.59</c:v>
                </c:pt>
                <c:pt idx="157">
                  <c:v>-142.77000000000001</c:v>
                </c:pt>
                <c:pt idx="158">
                  <c:v>-142.94999999999999</c:v>
                </c:pt>
                <c:pt idx="159">
                  <c:v>-143.12</c:v>
                </c:pt>
                <c:pt idx="160">
                  <c:v>-143.30000000000001</c:v>
                </c:pt>
                <c:pt idx="161">
                  <c:v>-143.47</c:v>
                </c:pt>
                <c:pt idx="162">
                  <c:v>-143.65</c:v>
                </c:pt>
                <c:pt idx="163">
                  <c:v>-143.83000000000001</c:v>
                </c:pt>
                <c:pt idx="164">
                  <c:v>-144</c:v>
                </c:pt>
                <c:pt idx="165">
                  <c:v>-144.16999999999999</c:v>
                </c:pt>
                <c:pt idx="166">
                  <c:v>-144.34</c:v>
                </c:pt>
                <c:pt idx="167">
                  <c:v>-144.52000000000001</c:v>
                </c:pt>
                <c:pt idx="168">
                  <c:v>-144.69</c:v>
                </c:pt>
                <c:pt idx="169">
                  <c:v>-144.86000000000001</c:v>
                </c:pt>
                <c:pt idx="170">
                  <c:v>-145.04</c:v>
                </c:pt>
                <c:pt idx="171">
                  <c:v>-145.21</c:v>
                </c:pt>
                <c:pt idx="172">
                  <c:v>-145.38</c:v>
                </c:pt>
                <c:pt idx="173">
                  <c:v>-145.55000000000001</c:v>
                </c:pt>
                <c:pt idx="174">
                  <c:v>-145.72</c:v>
                </c:pt>
                <c:pt idx="175">
                  <c:v>-145.88999999999999</c:v>
                </c:pt>
                <c:pt idx="176">
                  <c:v>-146.06</c:v>
                </c:pt>
                <c:pt idx="177">
                  <c:v>-146.22999999999999</c:v>
                </c:pt>
                <c:pt idx="178">
                  <c:v>-146.38999999999999</c:v>
                </c:pt>
                <c:pt idx="179">
                  <c:v>-146.56</c:v>
                </c:pt>
                <c:pt idx="180">
                  <c:v>-146.72999999999999</c:v>
                </c:pt>
                <c:pt idx="181">
                  <c:v>-146.88999999999999</c:v>
                </c:pt>
                <c:pt idx="182">
                  <c:v>-147.06</c:v>
                </c:pt>
                <c:pt idx="183">
                  <c:v>-147.22999999999999</c:v>
                </c:pt>
                <c:pt idx="184">
                  <c:v>-147.38999999999999</c:v>
                </c:pt>
                <c:pt idx="185">
                  <c:v>-147.56</c:v>
                </c:pt>
                <c:pt idx="186">
                  <c:v>-147.72</c:v>
                </c:pt>
                <c:pt idx="187">
                  <c:v>-147.88999999999999</c:v>
                </c:pt>
                <c:pt idx="188">
                  <c:v>-148.05000000000001</c:v>
                </c:pt>
                <c:pt idx="189">
                  <c:v>-148.21</c:v>
                </c:pt>
                <c:pt idx="190">
                  <c:v>-148.37</c:v>
                </c:pt>
                <c:pt idx="191">
                  <c:v>-148.53</c:v>
                </c:pt>
                <c:pt idx="192">
                  <c:v>-148.68</c:v>
                </c:pt>
                <c:pt idx="193">
                  <c:v>-148.84</c:v>
                </c:pt>
                <c:pt idx="194">
                  <c:v>-149</c:v>
                </c:pt>
                <c:pt idx="195">
                  <c:v>-149.15</c:v>
                </c:pt>
                <c:pt idx="196">
                  <c:v>-149.31</c:v>
                </c:pt>
                <c:pt idx="197">
                  <c:v>-149.47</c:v>
                </c:pt>
                <c:pt idx="198">
                  <c:v>-149.62</c:v>
                </c:pt>
                <c:pt idx="199">
                  <c:v>-149.78</c:v>
                </c:pt>
                <c:pt idx="200">
                  <c:v>-149.93</c:v>
                </c:pt>
                <c:pt idx="201">
                  <c:v>-150.09</c:v>
                </c:pt>
                <c:pt idx="202">
                  <c:v>-150.24</c:v>
                </c:pt>
                <c:pt idx="203">
                  <c:v>-150.38999999999999</c:v>
                </c:pt>
                <c:pt idx="204">
                  <c:v>-150.54</c:v>
                </c:pt>
                <c:pt idx="205">
                  <c:v>-150.69</c:v>
                </c:pt>
                <c:pt idx="206">
                  <c:v>-150.84</c:v>
                </c:pt>
                <c:pt idx="207">
                  <c:v>-150.99</c:v>
                </c:pt>
                <c:pt idx="208">
                  <c:v>-151.13</c:v>
                </c:pt>
                <c:pt idx="209">
                  <c:v>-151.28</c:v>
                </c:pt>
                <c:pt idx="210">
                  <c:v>-151.43</c:v>
                </c:pt>
                <c:pt idx="211">
                  <c:v>-151.57</c:v>
                </c:pt>
                <c:pt idx="212">
                  <c:v>-151.72</c:v>
                </c:pt>
                <c:pt idx="213">
                  <c:v>-151.86000000000001</c:v>
                </c:pt>
                <c:pt idx="214">
                  <c:v>-152</c:v>
                </c:pt>
                <c:pt idx="215">
                  <c:v>-152.15</c:v>
                </c:pt>
                <c:pt idx="216">
                  <c:v>-152.29</c:v>
                </c:pt>
                <c:pt idx="217">
                  <c:v>-152.43</c:v>
                </c:pt>
                <c:pt idx="218">
                  <c:v>-152.57</c:v>
                </c:pt>
                <c:pt idx="219">
                  <c:v>-152.69999999999999</c:v>
                </c:pt>
                <c:pt idx="220">
                  <c:v>-152.84</c:v>
                </c:pt>
                <c:pt idx="221">
                  <c:v>-152.97999999999999</c:v>
                </c:pt>
                <c:pt idx="222">
                  <c:v>-153.12</c:v>
                </c:pt>
                <c:pt idx="223">
                  <c:v>-153.26</c:v>
                </c:pt>
                <c:pt idx="224">
                  <c:v>-153.38999999999999</c:v>
                </c:pt>
                <c:pt idx="225">
                  <c:v>-153.53</c:v>
                </c:pt>
                <c:pt idx="226">
                  <c:v>-153.66</c:v>
                </c:pt>
                <c:pt idx="227">
                  <c:v>-153.80000000000001</c:v>
                </c:pt>
                <c:pt idx="228">
                  <c:v>-153.93</c:v>
                </c:pt>
                <c:pt idx="229">
                  <c:v>-154.07</c:v>
                </c:pt>
                <c:pt idx="230">
                  <c:v>-154.19999999999999</c:v>
                </c:pt>
                <c:pt idx="231">
                  <c:v>-154.33000000000001</c:v>
                </c:pt>
                <c:pt idx="232">
                  <c:v>-154.46</c:v>
                </c:pt>
                <c:pt idx="233">
                  <c:v>-154.59</c:v>
                </c:pt>
                <c:pt idx="234">
                  <c:v>-154.72</c:v>
                </c:pt>
                <c:pt idx="235">
                  <c:v>-154.84</c:v>
                </c:pt>
                <c:pt idx="236">
                  <c:v>-154.97</c:v>
                </c:pt>
                <c:pt idx="237">
                  <c:v>-155.09</c:v>
                </c:pt>
                <c:pt idx="238">
                  <c:v>-155.22</c:v>
                </c:pt>
                <c:pt idx="239">
                  <c:v>-155.34</c:v>
                </c:pt>
                <c:pt idx="240">
                  <c:v>-155.47</c:v>
                </c:pt>
                <c:pt idx="241">
                  <c:v>-155.59</c:v>
                </c:pt>
                <c:pt idx="242">
                  <c:v>-155.71</c:v>
                </c:pt>
                <c:pt idx="243">
                  <c:v>-155.84</c:v>
                </c:pt>
                <c:pt idx="244">
                  <c:v>-155.94999999999999</c:v>
                </c:pt>
                <c:pt idx="245">
                  <c:v>-156.08000000000001</c:v>
                </c:pt>
                <c:pt idx="246">
                  <c:v>-156.19999999999999</c:v>
                </c:pt>
                <c:pt idx="247">
                  <c:v>-156.32</c:v>
                </c:pt>
                <c:pt idx="248">
                  <c:v>-156.44</c:v>
                </c:pt>
                <c:pt idx="249">
                  <c:v>-156.56</c:v>
                </c:pt>
                <c:pt idx="250">
                  <c:v>-156.66999999999999</c:v>
                </c:pt>
                <c:pt idx="251">
                  <c:v>-156.79</c:v>
                </c:pt>
                <c:pt idx="252">
                  <c:v>-156.9</c:v>
                </c:pt>
                <c:pt idx="253">
                  <c:v>-157.01</c:v>
                </c:pt>
                <c:pt idx="254">
                  <c:v>-157.13</c:v>
                </c:pt>
                <c:pt idx="255">
                  <c:v>-157.24</c:v>
                </c:pt>
                <c:pt idx="256">
                  <c:v>-157.36000000000001</c:v>
                </c:pt>
                <c:pt idx="257">
                  <c:v>-157.47</c:v>
                </c:pt>
                <c:pt idx="258">
                  <c:v>-157.58000000000001</c:v>
                </c:pt>
                <c:pt idx="259">
                  <c:v>-157.69</c:v>
                </c:pt>
                <c:pt idx="260">
                  <c:v>-157.81</c:v>
                </c:pt>
                <c:pt idx="261">
                  <c:v>-157.91999999999999</c:v>
                </c:pt>
                <c:pt idx="262">
                  <c:v>-158.03</c:v>
                </c:pt>
                <c:pt idx="263">
                  <c:v>-158.13</c:v>
                </c:pt>
                <c:pt idx="264">
                  <c:v>-158.24</c:v>
                </c:pt>
                <c:pt idx="265">
                  <c:v>-158.35</c:v>
                </c:pt>
                <c:pt idx="266">
                  <c:v>-158.44999999999999</c:v>
                </c:pt>
                <c:pt idx="267">
                  <c:v>-158.56</c:v>
                </c:pt>
                <c:pt idx="268">
                  <c:v>-158.66</c:v>
                </c:pt>
                <c:pt idx="269">
                  <c:v>-158.76</c:v>
                </c:pt>
                <c:pt idx="270">
                  <c:v>-158.87</c:v>
                </c:pt>
                <c:pt idx="271">
                  <c:v>-158.97</c:v>
                </c:pt>
                <c:pt idx="272">
                  <c:v>-159.08000000000001</c:v>
                </c:pt>
                <c:pt idx="273">
                  <c:v>-159.18</c:v>
                </c:pt>
                <c:pt idx="274">
                  <c:v>-159.28</c:v>
                </c:pt>
                <c:pt idx="275">
                  <c:v>-159.38</c:v>
                </c:pt>
                <c:pt idx="276">
                  <c:v>-159.47999999999999</c:v>
                </c:pt>
                <c:pt idx="277">
                  <c:v>-159.58000000000001</c:v>
                </c:pt>
                <c:pt idx="278">
                  <c:v>-159.68</c:v>
                </c:pt>
                <c:pt idx="279">
                  <c:v>-159.78</c:v>
                </c:pt>
                <c:pt idx="280">
                  <c:v>-159.88</c:v>
                </c:pt>
                <c:pt idx="281">
                  <c:v>-159.97</c:v>
                </c:pt>
                <c:pt idx="282">
                  <c:v>-160.07</c:v>
                </c:pt>
                <c:pt idx="283">
                  <c:v>-160.16999999999999</c:v>
                </c:pt>
                <c:pt idx="284">
                  <c:v>-160.27000000000001</c:v>
                </c:pt>
                <c:pt idx="285">
                  <c:v>-160.36000000000001</c:v>
                </c:pt>
                <c:pt idx="286">
                  <c:v>-160.44999999999999</c:v>
                </c:pt>
                <c:pt idx="287">
                  <c:v>-160.54</c:v>
                </c:pt>
                <c:pt idx="288">
                  <c:v>-160.63</c:v>
                </c:pt>
                <c:pt idx="289">
                  <c:v>-160.72</c:v>
                </c:pt>
                <c:pt idx="290">
                  <c:v>-160.81</c:v>
                </c:pt>
                <c:pt idx="291">
                  <c:v>-160.9</c:v>
                </c:pt>
                <c:pt idx="292">
                  <c:v>-160.99</c:v>
                </c:pt>
                <c:pt idx="293">
                  <c:v>-161.07</c:v>
                </c:pt>
                <c:pt idx="294">
                  <c:v>-161.16</c:v>
                </c:pt>
                <c:pt idx="295">
                  <c:v>-161.25</c:v>
                </c:pt>
                <c:pt idx="296">
                  <c:v>-161.33000000000001</c:v>
                </c:pt>
                <c:pt idx="297">
                  <c:v>-161.43</c:v>
                </c:pt>
                <c:pt idx="298">
                  <c:v>-161.51</c:v>
                </c:pt>
                <c:pt idx="299">
                  <c:v>-161.6</c:v>
                </c:pt>
                <c:pt idx="300">
                  <c:v>-161.68</c:v>
                </c:pt>
                <c:pt idx="301">
                  <c:v>-161.76</c:v>
                </c:pt>
                <c:pt idx="302">
                  <c:v>-161.84</c:v>
                </c:pt>
                <c:pt idx="303">
                  <c:v>-161.93</c:v>
                </c:pt>
                <c:pt idx="304">
                  <c:v>-162.01</c:v>
                </c:pt>
                <c:pt idx="305">
                  <c:v>-162.08000000000001</c:v>
                </c:pt>
                <c:pt idx="306">
                  <c:v>-162.16999999999999</c:v>
                </c:pt>
                <c:pt idx="307">
                  <c:v>-162.25</c:v>
                </c:pt>
                <c:pt idx="308">
                  <c:v>-162.33000000000001</c:v>
                </c:pt>
                <c:pt idx="309">
                  <c:v>-162.41</c:v>
                </c:pt>
                <c:pt idx="310">
                  <c:v>-162.49</c:v>
                </c:pt>
                <c:pt idx="311">
                  <c:v>-162.58000000000001</c:v>
                </c:pt>
                <c:pt idx="312">
                  <c:v>-162.65</c:v>
                </c:pt>
                <c:pt idx="313">
                  <c:v>-162.72999999999999</c:v>
                </c:pt>
                <c:pt idx="314">
                  <c:v>-162.80000000000001</c:v>
                </c:pt>
                <c:pt idx="315">
                  <c:v>-162.88999999999999</c:v>
                </c:pt>
                <c:pt idx="316">
                  <c:v>-162.96</c:v>
                </c:pt>
                <c:pt idx="317">
                  <c:v>-163.04</c:v>
                </c:pt>
                <c:pt idx="318">
                  <c:v>-163.12</c:v>
                </c:pt>
                <c:pt idx="319">
                  <c:v>-163.19</c:v>
                </c:pt>
                <c:pt idx="320">
                  <c:v>-163.27000000000001</c:v>
                </c:pt>
                <c:pt idx="321">
                  <c:v>-163.33000000000001</c:v>
                </c:pt>
                <c:pt idx="322">
                  <c:v>-163.41</c:v>
                </c:pt>
                <c:pt idx="323">
                  <c:v>-163.47999999999999</c:v>
                </c:pt>
                <c:pt idx="324">
                  <c:v>-163.55000000000001</c:v>
                </c:pt>
                <c:pt idx="325">
                  <c:v>-163.62</c:v>
                </c:pt>
                <c:pt idx="326">
                  <c:v>-163.69</c:v>
                </c:pt>
                <c:pt idx="327">
                  <c:v>-163.76</c:v>
                </c:pt>
                <c:pt idx="328">
                  <c:v>-163.83000000000001</c:v>
                </c:pt>
                <c:pt idx="329">
                  <c:v>-163.9</c:v>
                </c:pt>
                <c:pt idx="330">
                  <c:v>-163.97</c:v>
                </c:pt>
                <c:pt idx="331">
                  <c:v>-164.04</c:v>
                </c:pt>
                <c:pt idx="332">
                  <c:v>-164.11</c:v>
                </c:pt>
                <c:pt idx="333">
                  <c:v>-164.19</c:v>
                </c:pt>
                <c:pt idx="334">
                  <c:v>-164.25</c:v>
                </c:pt>
                <c:pt idx="335">
                  <c:v>-164.32</c:v>
                </c:pt>
                <c:pt idx="336">
                  <c:v>-164.39</c:v>
                </c:pt>
                <c:pt idx="337">
                  <c:v>-164.46</c:v>
                </c:pt>
                <c:pt idx="338">
                  <c:v>-164.52</c:v>
                </c:pt>
                <c:pt idx="339">
                  <c:v>-164.59</c:v>
                </c:pt>
                <c:pt idx="340">
                  <c:v>-164.65</c:v>
                </c:pt>
                <c:pt idx="341">
                  <c:v>-164.72</c:v>
                </c:pt>
                <c:pt idx="342">
                  <c:v>-164.78</c:v>
                </c:pt>
                <c:pt idx="343">
                  <c:v>-164.84</c:v>
                </c:pt>
                <c:pt idx="344">
                  <c:v>-164.9</c:v>
                </c:pt>
                <c:pt idx="345">
                  <c:v>-164.96</c:v>
                </c:pt>
                <c:pt idx="346">
                  <c:v>-165.02</c:v>
                </c:pt>
                <c:pt idx="347">
                  <c:v>-165.09</c:v>
                </c:pt>
                <c:pt idx="348">
                  <c:v>-165.15</c:v>
                </c:pt>
                <c:pt idx="349">
                  <c:v>-165.21</c:v>
                </c:pt>
                <c:pt idx="350">
                  <c:v>-165.27</c:v>
                </c:pt>
                <c:pt idx="351">
                  <c:v>-165.33</c:v>
                </c:pt>
                <c:pt idx="352">
                  <c:v>-165.39</c:v>
                </c:pt>
                <c:pt idx="353">
                  <c:v>-165.45</c:v>
                </c:pt>
                <c:pt idx="354">
                  <c:v>-165.51</c:v>
                </c:pt>
                <c:pt idx="355">
                  <c:v>-165.56</c:v>
                </c:pt>
                <c:pt idx="356">
                  <c:v>-165.62</c:v>
                </c:pt>
                <c:pt idx="357">
                  <c:v>-165.68</c:v>
                </c:pt>
                <c:pt idx="358">
                  <c:v>-165.74</c:v>
                </c:pt>
                <c:pt idx="359">
                  <c:v>-165.79</c:v>
                </c:pt>
                <c:pt idx="360">
                  <c:v>-165.85</c:v>
                </c:pt>
                <c:pt idx="361">
                  <c:v>-165.9</c:v>
                </c:pt>
                <c:pt idx="362">
                  <c:v>-165.96</c:v>
                </c:pt>
                <c:pt idx="363">
                  <c:v>-166.02</c:v>
                </c:pt>
                <c:pt idx="364">
                  <c:v>-166.07</c:v>
                </c:pt>
                <c:pt idx="365">
                  <c:v>-166.13</c:v>
                </c:pt>
                <c:pt idx="366">
                  <c:v>-166.18</c:v>
                </c:pt>
                <c:pt idx="367">
                  <c:v>-166.24</c:v>
                </c:pt>
                <c:pt idx="368">
                  <c:v>-166.29</c:v>
                </c:pt>
                <c:pt idx="369">
                  <c:v>-166.34</c:v>
                </c:pt>
                <c:pt idx="370">
                  <c:v>-166.4</c:v>
                </c:pt>
                <c:pt idx="371">
                  <c:v>-166.46</c:v>
                </c:pt>
                <c:pt idx="372">
                  <c:v>-166.51</c:v>
                </c:pt>
                <c:pt idx="373">
                  <c:v>-166.56</c:v>
                </c:pt>
                <c:pt idx="374">
                  <c:v>-166.61</c:v>
                </c:pt>
                <c:pt idx="375">
                  <c:v>-166.66</c:v>
                </c:pt>
                <c:pt idx="376">
                  <c:v>-166.71</c:v>
                </c:pt>
                <c:pt idx="377">
                  <c:v>-166.76</c:v>
                </c:pt>
                <c:pt idx="378">
                  <c:v>-166.81</c:v>
                </c:pt>
                <c:pt idx="379">
                  <c:v>-166.86</c:v>
                </c:pt>
                <c:pt idx="380">
                  <c:v>-166.91</c:v>
                </c:pt>
                <c:pt idx="381">
                  <c:v>-166.96</c:v>
                </c:pt>
                <c:pt idx="382">
                  <c:v>-167.01</c:v>
                </c:pt>
                <c:pt idx="383">
                  <c:v>-167.06</c:v>
                </c:pt>
                <c:pt idx="384">
                  <c:v>-167.11</c:v>
                </c:pt>
                <c:pt idx="385">
                  <c:v>-167.15</c:v>
                </c:pt>
                <c:pt idx="386">
                  <c:v>-167.2</c:v>
                </c:pt>
                <c:pt idx="387">
                  <c:v>-167.24</c:v>
                </c:pt>
                <c:pt idx="388">
                  <c:v>-167.29</c:v>
                </c:pt>
                <c:pt idx="389">
                  <c:v>-167.34</c:v>
                </c:pt>
                <c:pt idx="390">
                  <c:v>-167.38</c:v>
                </c:pt>
                <c:pt idx="391">
                  <c:v>-167.43</c:v>
                </c:pt>
                <c:pt idx="392">
                  <c:v>-167.47</c:v>
                </c:pt>
                <c:pt idx="393">
                  <c:v>-167.52</c:v>
                </c:pt>
                <c:pt idx="394">
                  <c:v>-167.56</c:v>
                </c:pt>
                <c:pt idx="395">
                  <c:v>-167.61</c:v>
                </c:pt>
                <c:pt idx="396">
                  <c:v>-167.65</c:v>
                </c:pt>
                <c:pt idx="397">
                  <c:v>-167.7</c:v>
                </c:pt>
                <c:pt idx="398">
                  <c:v>-167.75</c:v>
                </c:pt>
                <c:pt idx="399">
                  <c:v>-167.79</c:v>
                </c:pt>
                <c:pt idx="400">
                  <c:v>-167.84</c:v>
                </c:pt>
                <c:pt idx="401">
                  <c:v>-167.89</c:v>
                </c:pt>
                <c:pt idx="402">
                  <c:v>-167.93</c:v>
                </c:pt>
                <c:pt idx="403">
                  <c:v>-167.97</c:v>
                </c:pt>
                <c:pt idx="404">
                  <c:v>-168.01</c:v>
                </c:pt>
                <c:pt idx="405">
                  <c:v>-168.05</c:v>
                </c:pt>
                <c:pt idx="406">
                  <c:v>-168.1</c:v>
                </c:pt>
                <c:pt idx="407">
                  <c:v>-168.14</c:v>
                </c:pt>
                <c:pt idx="408">
                  <c:v>-168.17</c:v>
                </c:pt>
                <c:pt idx="409">
                  <c:v>-168.22</c:v>
                </c:pt>
                <c:pt idx="410">
                  <c:v>-168.25</c:v>
                </c:pt>
                <c:pt idx="411">
                  <c:v>-168.3</c:v>
                </c:pt>
                <c:pt idx="412">
                  <c:v>-168.33</c:v>
                </c:pt>
                <c:pt idx="413">
                  <c:v>-168.38</c:v>
                </c:pt>
                <c:pt idx="414">
                  <c:v>-168.41</c:v>
                </c:pt>
                <c:pt idx="415">
                  <c:v>-168.45</c:v>
                </c:pt>
                <c:pt idx="416">
                  <c:v>-168.5</c:v>
                </c:pt>
                <c:pt idx="417">
                  <c:v>-168.53</c:v>
                </c:pt>
                <c:pt idx="418">
                  <c:v>-168.57</c:v>
                </c:pt>
                <c:pt idx="419">
                  <c:v>-168.61</c:v>
                </c:pt>
                <c:pt idx="420">
                  <c:v>-168.64</c:v>
                </c:pt>
                <c:pt idx="421">
                  <c:v>-168.68</c:v>
                </c:pt>
                <c:pt idx="422">
                  <c:v>-168.72</c:v>
                </c:pt>
                <c:pt idx="423">
                  <c:v>-168.75</c:v>
                </c:pt>
                <c:pt idx="424">
                  <c:v>-168.79</c:v>
                </c:pt>
                <c:pt idx="425">
                  <c:v>-168.82</c:v>
                </c:pt>
                <c:pt idx="426">
                  <c:v>-168.86</c:v>
                </c:pt>
                <c:pt idx="427">
                  <c:v>-168.89</c:v>
                </c:pt>
                <c:pt idx="428">
                  <c:v>-168.93</c:v>
                </c:pt>
                <c:pt idx="429">
                  <c:v>-168.97</c:v>
                </c:pt>
                <c:pt idx="430">
                  <c:v>-169</c:v>
                </c:pt>
                <c:pt idx="431">
                  <c:v>-169.04</c:v>
                </c:pt>
                <c:pt idx="432">
                  <c:v>-169.08</c:v>
                </c:pt>
                <c:pt idx="433">
                  <c:v>-169.11</c:v>
                </c:pt>
                <c:pt idx="434">
                  <c:v>-169.14</c:v>
                </c:pt>
                <c:pt idx="435">
                  <c:v>-169.17</c:v>
                </c:pt>
                <c:pt idx="436">
                  <c:v>-169.21</c:v>
                </c:pt>
                <c:pt idx="437">
                  <c:v>-169.24</c:v>
                </c:pt>
                <c:pt idx="438">
                  <c:v>-169.27</c:v>
                </c:pt>
                <c:pt idx="439">
                  <c:v>-169.31</c:v>
                </c:pt>
                <c:pt idx="440">
                  <c:v>-169.34</c:v>
                </c:pt>
                <c:pt idx="441">
                  <c:v>-169.38</c:v>
                </c:pt>
                <c:pt idx="442">
                  <c:v>-169.41</c:v>
                </c:pt>
                <c:pt idx="443">
                  <c:v>-169.44</c:v>
                </c:pt>
                <c:pt idx="444">
                  <c:v>-169.47</c:v>
                </c:pt>
                <c:pt idx="445">
                  <c:v>-169.5</c:v>
                </c:pt>
                <c:pt idx="446">
                  <c:v>-169.53</c:v>
                </c:pt>
                <c:pt idx="447">
                  <c:v>-169.56</c:v>
                </c:pt>
                <c:pt idx="448">
                  <c:v>-169.59</c:v>
                </c:pt>
                <c:pt idx="449">
                  <c:v>-169.62</c:v>
                </c:pt>
                <c:pt idx="450">
                  <c:v>-169.65</c:v>
                </c:pt>
                <c:pt idx="451">
                  <c:v>-169.68</c:v>
                </c:pt>
                <c:pt idx="452">
                  <c:v>-169.71</c:v>
                </c:pt>
                <c:pt idx="453">
                  <c:v>-169.74</c:v>
                </c:pt>
                <c:pt idx="454">
                  <c:v>-169.77</c:v>
                </c:pt>
                <c:pt idx="455">
                  <c:v>-169.8</c:v>
                </c:pt>
                <c:pt idx="456">
                  <c:v>-169.83</c:v>
                </c:pt>
                <c:pt idx="457">
                  <c:v>-169.86</c:v>
                </c:pt>
                <c:pt idx="458">
                  <c:v>-169.89</c:v>
                </c:pt>
                <c:pt idx="459">
                  <c:v>-169.92</c:v>
                </c:pt>
                <c:pt idx="460">
                  <c:v>-169.94</c:v>
                </c:pt>
                <c:pt idx="461">
                  <c:v>-169.97</c:v>
                </c:pt>
                <c:pt idx="462">
                  <c:v>-170</c:v>
                </c:pt>
                <c:pt idx="463">
                  <c:v>-170.03</c:v>
                </c:pt>
                <c:pt idx="464">
                  <c:v>-170.06</c:v>
                </c:pt>
                <c:pt idx="465">
                  <c:v>-170.08</c:v>
                </c:pt>
                <c:pt idx="466">
                  <c:v>-170.11</c:v>
                </c:pt>
                <c:pt idx="467">
                  <c:v>-170.14</c:v>
                </c:pt>
                <c:pt idx="468">
                  <c:v>-170.17</c:v>
                </c:pt>
                <c:pt idx="469">
                  <c:v>-170.19</c:v>
                </c:pt>
                <c:pt idx="470">
                  <c:v>-170.23</c:v>
                </c:pt>
                <c:pt idx="471">
                  <c:v>-170.25</c:v>
                </c:pt>
                <c:pt idx="472">
                  <c:v>-170.28</c:v>
                </c:pt>
                <c:pt idx="473">
                  <c:v>-170.31</c:v>
                </c:pt>
                <c:pt idx="474">
                  <c:v>-170.32</c:v>
                </c:pt>
                <c:pt idx="475">
                  <c:v>-170.35</c:v>
                </c:pt>
                <c:pt idx="476">
                  <c:v>-170.38</c:v>
                </c:pt>
                <c:pt idx="477">
                  <c:v>-170.4</c:v>
                </c:pt>
                <c:pt idx="478">
                  <c:v>-170.43</c:v>
                </c:pt>
                <c:pt idx="479">
                  <c:v>-170.45</c:v>
                </c:pt>
                <c:pt idx="480">
                  <c:v>-170.48</c:v>
                </c:pt>
                <c:pt idx="481">
                  <c:v>-170.5</c:v>
                </c:pt>
                <c:pt idx="482">
                  <c:v>-170.53</c:v>
                </c:pt>
                <c:pt idx="483">
                  <c:v>-170.54</c:v>
                </c:pt>
                <c:pt idx="484">
                  <c:v>-170.57</c:v>
                </c:pt>
                <c:pt idx="485">
                  <c:v>-170.6</c:v>
                </c:pt>
                <c:pt idx="486">
                  <c:v>-170.62</c:v>
                </c:pt>
                <c:pt idx="487">
                  <c:v>-170.65</c:v>
                </c:pt>
                <c:pt idx="488">
                  <c:v>-170.68</c:v>
                </c:pt>
                <c:pt idx="489">
                  <c:v>-170.7</c:v>
                </c:pt>
                <c:pt idx="490">
                  <c:v>-170.73</c:v>
                </c:pt>
                <c:pt idx="491">
                  <c:v>-170.75</c:v>
                </c:pt>
                <c:pt idx="492">
                  <c:v>-170.78</c:v>
                </c:pt>
                <c:pt idx="493">
                  <c:v>-170.81</c:v>
                </c:pt>
                <c:pt idx="494">
                  <c:v>-170.84</c:v>
                </c:pt>
                <c:pt idx="495">
                  <c:v>-170.86</c:v>
                </c:pt>
                <c:pt idx="496">
                  <c:v>-170.89</c:v>
                </c:pt>
                <c:pt idx="497">
                  <c:v>-170.91</c:v>
                </c:pt>
                <c:pt idx="498">
                  <c:v>-170.93</c:v>
                </c:pt>
                <c:pt idx="499">
                  <c:v>-170.96</c:v>
                </c:pt>
                <c:pt idx="500">
                  <c:v>-170.98</c:v>
                </c:pt>
                <c:pt idx="501">
                  <c:v>-171</c:v>
                </c:pt>
                <c:pt idx="502">
                  <c:v>-171.02</c:v>
                </c:pt>
                <c:pt idx="503">
                  <c:v>-171.04</c:v>
                </c:pt>
                <c:pt idx="504">
                  <c:v>-171.06</c:v>
                </c:pt>
                <c:pt idx="505">
                  <c:v>-171.08</c:v>
                </c:pt>
                <c:pt idx="506">
                  <c:v>-171.1</c:v>
                </c:pt>
                <c:pt idx="507">
                  <c:v>-171.12</c:v>
                </c:pt>
                <c:pt idx="508">
                  <c:v>-171.14</c:v>
                </c:pt>
                <c:pt idx="509">
                  <c:v>-171.16</c:v>
                </c:pt>
                <c:pt idx="510">
                  <c:v>-171.19</c:v>
                </c:pt>
                <c:pt idx="511">
                  <c:v>-171.21</c:v>
                </c:pt>
                <c:pt idx="512">
                  <c:v>-171.22</c:v>
                </c:pt>
                <c:pt idx="513">
                  <c:v>-171.25</c:v>
                </c:pt>
                <c:pt idx="514">
                  <c:v>-171.26</c:v>
                </c:pt>
                <c:pt idx="515">
                  <c:v>-171.29</c:v>
                </c:pt>
                <c:pt idx="516">
                  <c:v>-171.3</c:v>
                </c:pt>
                <c:pt idx="517">
                  <c:v>-171.33</c:v>
                </c:pt>
                <c:pt idx="518">
                  <c:v>-171.35</c:v>
                </c:pt>
                <c:pt idx="519">
                  <c:v>-171.36</c:v>
                </c:pt>
                <c:pt idx="520">
                  <c:v>-171.38</c:v>
                </c:pt>
                <c:pt idx="521">
                  <c:v>-171.4</c:v>
                </c:pt>
                <c:pt idx="522">
                  <c:v>-171.42</c:v>
                </c:pt>
                <c:pt idx="523">
                  <c:v>-171.44</c:v>
                </c:pt>
                <c:pt idx="524">
                  <c:v>-171.45</c:v>
                </c:pt>
                <c:pt idx="525">
                  <c:v>-171.47</c:v>
                </c:pt>
                <c:pt idx="526">
                  <c:v>-171.49</c:v>
                </c:pt>
                <c:pt idx="527">
                  <c:v>-171.51</c:v>
                </c:pt>
                <c:pt idx="528">
                  <c:v>-171.53</c:v>
                </c:pt>
                <c:pt idx="529">
                  <c:v>-171.54</c:v>
                </c:pt>
                <c:pt idx="530">
                  <c:v>-171.55</c:v>
                </c:pt>
                <c:pt idx="531">
                  <c:v>-171.57</c:v>
                </c:pt>
                <c:pt idx="532">
                  <c:v>-171.58</c:v>
                </c:pt>
                <c:pt idx="533">
                  <c:v>-171.6</c:v>
                </c:pt>
                <c:pt idx="534">
                  <c:v>-171.61</c:v>
                </c:pt>
                <c:pt idx="535">
                  <c:v>-171.62</c:v>
                </c:pt>
                <c:pt idx="536">
                  <c:v>-171.64</c:v>
                </c:pt>
                <c:pt idx="537">
                  <c:v>-171.66</c:v>
                </c:pt>
                <c:pt idx="538">
                  <c:v>-171.68</c:v>
                </c:pt>
                <c:pt idx="539">
                  <c:v>-171.7</c:v>
                </c:pt>
                <c:pt idx="540">
                  <c:v>-171.71</c:v>
                </c:pt>
                <c:pt idx="541">
                  <c:v>-171.73</c:v>
                </c:pt>
                <c:pt idx="542">
                  <c:v>-171.74</c:v>
                </c:pt>
                <c:pt idx="543">
                  <c:v>-171.75</c:v>
                </c:pt>
                <c:pt idx="544">
                  <c:v>-171.77</c:v>
                </c:pt>
                <c:pt idx="545">
                  <c:v>-171.78</c:v>
                </c:pt>
                <c:pt idx="546">
                  <c:v>-171.8</c:v>
                </c:pt>
                <c:pt idx="547">
                  <c:v>-171.81</c:v>
                </c:pt>
                <c:pt idx="548">
                  <c:v>-171.83</c:v>
                </c:pt>
                <c:pt idx="549">
                  <c:v>-171.84</c:v>
                </c:pt>
                <c:pt idx="550">
                  <c:v>-171.86</c:v>
                </c:pt>
                <c:pt idx="551">
                  <c:v>-171.87</c:v>
                </c:pt>
                <c:pt idx="552">
                  <c:v>-171.89</c:v>
                </c:pt>
                <c:pt idx="553">
                  <c:v>-171.9</c:v>
                </c:pt>
                <c:pt idx="554">
                  <c:v>-171.92</c:v>
                </c:pt>
                <c:pt idx="555">
                  <c:v>-171.93</c:v>
                </c:pt>
                <c:pt idx="556">
                  <c:v>-171.95</c:v>
                </c:pt>
                <c:pt idx="557">
                  <c:v>-171.96</c:v>
                </c:pt>
                <c:pt idx="558">
                  <c:v>-171.98</c:v>
                </c:pt>
                <c:pt idx="559">
                  <c:v>-171.99</c:v>
                </c:pt>
                <c:pt idx="560">
                  <c:v>-172</c:v>
                </c:pt>
                <c:pt idx="561">
                  <c:v>-172.02</c:v>
                </c:pt>
                <c:pt idx="562">
                  <c:v>-172.03</c:v>
                </c:pt>
                <c:pt idx="563">
                  <c:v>-172.04</c:v>
                </c:pt>
                <c:pt idx="564">
                  <c:v>-172.06</c:v>
                </c:pt>
                <c:pt idx="565">
                  <c:v>-172.06</c:v>
                </c:pt>
                <c:pt idx="566">
                  <c:v>-172.08</c:v>
                </c:pt>
                <c:pt idx="567">
                  <c:v>-172.09</c:v>
                </c:pt>
                <c:pt idx="568">
                  <c:v>-172.11</c:v>
                </c:pt>
                <c:pt idx="569">
                  <c:v>-172.12</c:v>
                </c:pt>
                <c:pt idx="570">
                  <c:v>-172.13</c:v>
                </c:pt>
                <c:pt idx="571">
                  <c:v>-172.15</c:v>
                </c:pt>
                <c:pt idx="572">
                  <c:v>-172.17</c:v>
                </c:pt>
                <c:pt idx="573">
                  <c:v>-172.18</c:v>
                </c:pt>
                <c:pt idx="574">
                  <c:v>-172.19</c:v>
                </c:pt>
                <c:pt idx="575">
                  <c:v>-172.21</c:v>
                </c:pt>
                <c:pt idx="576">
                  <c:v>-172.22</c:v>
                </c:pt>
                <c:pt idx="577">
                  <c:v>-172.23</c:v>
                </c:pt>
                <c:pt idx="578">
                  <c:v>-172.25</c:v>
                </c:pt>
                <c:pt idx="579">
                  <c:v>-172.25</c:v>
                </c:pt>
                <c:pt idx="580">
                  <c:v>-172.27</c:v>
                </c:pt>
                <c:pt idx="581">
                  <c:v>-172.28</c:v>
                </c:pt>
                <c:pt idx="582">
                  <c:v>-172.3</c:v>
                </c:pt>
                <c:pt idx="583">
                  <c:v>-172.31</c:v>
                </c:pt>
                <c:pt idx="584">
                  <c:v>-172.32</c:v>
                </c:pt>
                <c:pt idx="585">
                  <c:v>-172.34</c:v>
                </c:pt>
                <c:pt idx="586">
                  <c:v>-172.35</c:v>
                </c:pt>
                <c:pt idx="587">
                  <c:v>-172.37</c:v>
                </c:pt>
                <c:pt idx="588">
                  <c:v>-172.38</c:v>
                </c:pt>
                <c:pt idx="589">
                  <c:v>-172.39</c:v>
                </c:pt>
                <c:pt idx="590">
                  <c:v>-172.4</c:v>
                </c:pt>
                <c:pt idx="591">
                  <c:v>-172.42</c:v>
                </c:pt>
                <c:pt idx="592">
                  <c:v>-172.43</c:v>
                </c:pt>
                <c:pt idx="593">
                  <c:v>-172.45</c:v>
                </c:pt>
                <c:pt idx="594">
                  <c:v>-172.47</c:v>
                </c:pt>
                <c:pt idx="595">
                  <c:v>-172.49</c:v>
                </c:pt>
                <c:pt idx="596">
                  <c:v>-172.51</c:v>
                </c:pt>
                <c:pt idx="597">
                  <c:v>-172.53</c:v>
                </c:pt>
                <c:pt idx="598">
                  <c:v>-172.54</c:v>
                </c:pt>
                <c:pt idx="599">
                  <c:v>-172.55</c:v>
                </c:pt>
                <c:pt idx="600">
                  <c:v>-172.56</c:v>
                </c:pt>
                <c:pt idx="601">
                  <c:v>-172.56</c:v>
                </c:pt>
                <c:pt idx="602">
                  <c:v>-172.57</c:v>
                </c:pt>
                <c:pt idx="603">
                  <c:v>-172.58</c:v>
                </c:pt>
                <c:pt idx="604">
                  <c:v>-172.59</c:v>
                </c:pt>
                <c:pt idx="605">
                  <c:v>-172.59</c:v>
                </c:pt>
                <c:pt idx="606">
                  <c:v>-172.6</c:v>
                </c:pt>
                <c:pt idx="607">
                  <c:v>-172.61</c:v>
                </c:pt>
                <c:pt idx="608">
                  <c:v>-172.62</c:v>
                </c:pt>
                <c:pt idx="609">
                  <c:v>-172.63</c:v>
                </c:pt>
                <c:pt idx="610">
                  <c:v>-172.65</c:v>
                </c:pt>
                <c:pt idx="611">
                  <c:v>-172.65</c:v>
                </c:pt>
                <c:pt idx="612">
                  <c:v>-172.66</c:v>
                </c:pt>
                <c:pt idx="613">
                  <c:v>-172.66</c:v>
                </c:pt>
                <c:pt idx="614">
                  <c:v>-172.67</c:v>
                </c:pt>
                <c:pt idx="615">
                  <c:v>-172.67</c:v>
                </c:pt>
                <c:pt idx="616">
                  <c:v>-172.68</c:v>
                </c:pt>
                <c:pt idx="617">
                  <c:v>-172.68</c:v>
                </c:pt>
                <c:pt idx="618">
                  <c:v>-172.68</c:v>
                </c:pt>
                <c:pt idx="619">
                  <c:v>-172.69</c:v>
                </c:pt>
                <c:pt idx="620">
                  <c:v>-172.7</c:v>
                </c:pt>
                <c:pt idx="621">
                  <c:v>-172.71</c:v>
                </c:pt>
                <c:pt idx="622">
                  <c:v>-172.71</c:v>
                </c:pt>
                <c:pt idx="623">
                  <c:v>-172.72</c:v>
                </c:pt>
                <c:pt idx="624">
                  <c:v>-172.72</c:v>
                </c:pt>
                <c:pt idx="625">
                  <c:v>-172.73</c:v>
                </c:pt>
                <c:pt idx="626">
                  <c:v>-172.73</c:v>
                </c:pt>
                <c:pt idx="627">
                  <c:v>-172.74</c:v>
                </c:pt>
                <c:pt idx="628">
                  <c:v>-172.74</c:v>
                </c:pt>
                <c:pt idx="629">
                  <c:v>-172.75</c:v>
                </c:pt>
                <c:pt idx="630">
                  <c:v>-172.76</c:v>
                </c:pt>
                <c:pt idx="631">
                  <c:v>-172.76</c:v>
                </c:pt>
                <c:pt idx="632">
                  <c:v>-172.77</c:v>
                </c:pt>
                <c:pt idx="633">
                  <c:v>-172.77</c:v>
                </c:pt>
                <c:pt idx="634">
                  <c:v>-172.78</c:v>
                </c:pt>
                <c:pt idx="635">
                  <c:v>-172.78</c:v>
                </c:pt>
                <c:pt idx="636">
                  <c:v>-172.79</c:v>
                </c:pt>
                <c:pt idx="637">
                  <c:v>-172.8</c:v>
                </c:pt>
                <c:pt idx="638">
                  <c:v>-172.8</c:v>
                </c:pt>
                <c:pt idx="639">
                  <c:v>-172.81</c:v>
                </c:pt>
                <c:pt idx="640">
                  <c:v>-172.82</c:v>
                </c:pt>
                <c:pt idx="641">
                  <c:v>-172.83</c:v>
                </c:pt>
                <c:pt idx="642">
                  <c:v>-172.84</c:v>
                </c:pt>
                <c:pt idx="643">
                  <c:v>-172.85</c:v>
                </c:pt>
                <c:pt idx="644">
                  <c:v>-172.86</c:v>
                </c:pt>
                <c:pt idx="645">
                  <c:v>-172.87</c:v>
                </c:pt>
                <c:pt idx="646">
                  <c:v>-172.88</c:v>
                </c:pt>
                <c:pt idx="647">
                  <c:v>-172.89</c:v>
                </c:pt>
                <c:pt idx="648">
                  <c:v>-172.89</c:v>
                </c:pt>
                <c:pt idx="649">
                  <c:v>-172.9</c:v>
                </c:pt>
                <c:pt idx="650">
                  <c:v>-172.91</c:v>
                </c:pt>
                <c:pt idx="651">
                  <c:v>-172.91</c:v>
                </c:pt>
                <c:pt idx="652">
                  <c:v>-172.92</c:v>
                </c:pt>
                <c:pt idx="653">
                  <c:v>-172.92</c:v>
                </c:pt>
                <c:pt idx="654">
                  <c:v>-172.93</c:v>
                </c:pt>
                <c:pt idx="655">
                  <c:v>-172.94</c:v>
                </c:pt>
                <c:pt idx="656">
                  <c:v>-172.94</c:v>
                </c:pt>
                <c:pt idx="657">
                  <c:v>-172.95</c:v>
                </c:pt>
                <c:pt idx="658">
                  <c:v>-172.95</c:v>
                </c:pt>
                <c:pt idx="659">
                  <c:v>-172.95</c:v>
                </c:pt>
                <c:pt idx="660">
                  <c:v>-172.96</c:v>
                </c:pt>
                <c:pt idx="661">
                  <c:v>-172.96</c:v>
                </c:pt>
                <c:pt idx="662">
                  <c:v>-172.97</c:v>
                </c:pt>
                <c:pt idx="663">
                  <c:v>-172.98</c:v>
                </c:pt>
                <c:pt idx="664">
                  <c:v>-172.98</c:v>
                </c:pt>
                <c:pt idx="665">
                  <c:v>-172.99</c:v>
                </c:pt>
                <c:pt idx="666">
                  <c:v>-173</c:v>
                </c:pt>
                <c:pt idx="667">
                  <c:v>-173.01</c:v>
                </c:pt>
                <c:pt idx="668">
                  <c:v>-173.02</c:v>
                </c:pt>
                <c:pt idx="669">
                  <c:v>-173.03</c:v>
                </c:pt>
                <c:pt idx="670">
                  <c:v>-173.04</c:v>
                </c:pt>
                <c:pt idx="671">
                  <c:v>-173.04</c:v>
                </c:pt>
                <c:pt idx="672">
                  <c:v>-173.06</c:v>
                </c:pt>
                <c:pt idx="673">
                  <c:v>-173.06</c:v>
                </c:pt>
                <c:pt idx="674">
                  <c:v>-173.07</c:v>
                </c:pt>
                <c:pt idx="675">
                  <c:v>-173.07</c:v>
                </c:pt>
                <c:pt idx="676">
                  <c:v>-173.09</c:v>
                </c:pt>
                <c:pt idx="677">
                  <c:v>-173.09</c:v>
                </c:pt>
                <c:pt idx="678">
                  <c:v>-173.1</c:v>
                </c:pt>
                <c:pt idx="679">
                  <c:v>-173.1</c:v>
                </c:pt>
                <c:pt idx="680">
                  <c:v>-173.11</c:v>
                </c:pt>
                <c:pt idx="681">
                  <c:v>-173.12</c:v>
                </c:pt>
                <c:pt idx="682">
                  <c:v>-173.13</c:v>
                </c:pt>
                <c:pt idx="683">
                  <c:v>-173.14</c:v>
                </c:pt>
                <c:pt idx="684">
                  <c:v>-173.15</c:v>
                </c:pt>
                <c:pt idx="685">
                  <c:v>-173.15</c:v>
                </c:pt>
                <c:pt idx="686">
                  <c:v>-173.16</c:v>
                </c:pt>
                <c:pt idx="687">
                  <c:v>-173.17</c:v>
                </c:pt>
                <c:pt idx="688">
                  <c:v>-173.18</c:v>
                </c:pt>
                <c:pt idx="689">
                  <c:v>-173.18</c:v>
                </c:pt>
                <c:pt idx="690">
                  <c:v>-173.19</c:v>
                </c:pt>
                <c:pt idx="691">
                  <c:v>-173.2</c:v>
                </c:pt>
                <c:pt idx="692">
                  <c:v>-173.2</c:v>
                </c:pt>
                <c:pt idx="693">
                  <c:v>-173.2</c:v>
                </c:pt>
                <c:pt idx="694">
                  <c:v>-173.21</c:v>
                </c:pt>
                <c:pt idx="695">
                  <c:v>-173.21</c:v>
                </c:pt>
                <c:pt idx="696">
                  <c:v>-173.22</c:v>
                </c:pt>
                <c:pt idx="697">
                  <c:v>-173.22</c:v>
                </c:pt>
                <c:pt idx="698">
                  <c:v>-173.23</c:v>
                </c:pt>
                <c:pt idx="699">
                  <c:v>-173.23</c:v>
                </c:pt>
                <c:pt idx="700">
                  <c:v>-173.24</c:v>
                </c:pt>
                <c:pt idx="701">
                  <c:v>-173.25</c:v>
                </c:pt>
                <c:pt idx="702">
                  <c:v>-173.25</c:v>
                </c:pt>
                <c:pt idx="703">
                  <c:v>-173.25</c:v>
                </c:pt>
                <c:pt idx="704">
                  <c:v>-173.26</c:v>
                </c:pt>
                <c:pt idx="705">
                  <c:v>-173.27</c:v>
                </c:pt>
                <c:pt idx="706">
                  <c:v>-173.27</c:v>
                </c:pt>
                <c:pt idx="707">
                  <c:v>-173.27</c:v>
                </c:pt>
                <c:pt idx="708">
                  <c:v>-173.29</c:v>
                </c:pt>
                <c:pt idx="709">
                  <c:v>-173.28</c:v>
                </c:pt>
                <c:pt idx="710">
                  <c:v>-173.29</c:v>
                </c:pt>
                <c:pt idx="711">
                  <c:v>-173.29</c:v>
                </c:pt>
                <c:pt idx="712">
                  <c:v>-173.3</c:v>
                </c:pt>
                <c:pt idx="713">
                  <c:v>-173.3</c:v>
                </c:pt>
                <c:pt idx="714">
                  <c:v>-173.31</c:v>
                </c:pt>
                <c:pt idx="715">
                  <c:v>-173.31</c:v>
                </c:pt>
                <c:pt idx="716">
                  <c:v>-173.31</c:v>
                </c:pt>
                <c:pt idx="717">
                  <c:v>-173.32</c:v>
                </c:pt>
                <c:pt idx="718">
                  <c:v>-173.33</c:v>
                </c:pt>
                <c:pt idx="719">
                  <c:v>-173.33</c:v>
                </c:pt>
                <c:pt idx="720">
                  <c:v>-173.33</c:v>
                </c:pt>
                <c:pt idx="721">
                  <c:v>-173.34</c:v>
                </c:pt>
                <c:pt idx="722">
                  <c:v>-173.34</c:v>
                </c:pt>
                <c:pt idx="723">
                  <c:v>-173.34</c:v>
                </c:pt>
                <c:pt idx="724">
                  <c:v>-173.35</c:v>
                </c:pt>
                <c:pt idx="725">
                  <c:v>-173.35</c:v>
                </c:pt>
                <c:pt idx="726">
                  <c:v>-173.35</c:v>
                </c:pt>
                <c:pt idx="727">
                  <c:v>-173.35</c:v>
                </c:pt>
                <c:pt idx="728">
                  <c:v>-173.35</c:v>
                </c:pt>
                <c:pt idx="729">
                  <c:v>-173.36</c:v>
                </c:pt>
                <c:pt idx="730">
                  <c:v>-173.36</c:v>
                </c:pt>
                <c:pt idx="731">
                  <c:v>-173.36</c:v>
                </c:pt>
                <c:pt idx="732">
                  <c:v>-173.37</c:v>
                </c:pt>
                <c:pt idx="733">
                  <c:v>-173.37</c:v>
                </c:pt>
                <c:pt idx="734">
                  <c:v>-173.37</c:v>
                </c:pt>
                <c:pt idx="735">
                  <c:v>-173.37</c:v>
                </c:pt>
                <c:pt idx="736">
                  <c:v>-173.38</c:v>
                </c:pt>
                <c:pt idx="737">
                  <c:v>-173.38</c:v>
                </c:pt>
                <c:pt idx="738">
                  <c:v>-173.39</c:v>
                </c:pt>
                <c:pt idx="739">
                  <c:v>-173.4</c:v>
                </c:pt>
                <c:pt idx="740">
                  <c:v>-173.4</c:v>
                </c:pt>
                <c:pt idx="741">
                  <c:v>-173.4</c:v>
                </c:pt>
                <c:pt idx="742">
                  <c:v>-173.41</c:v>
                </c:pt>
                <c:pt idx="743">
                  <c:v>-173.41</c:v>
                </c:pt>
                <c:pt idx="744">
                  <c:v>-173.42</c:v>
                </c:pt>
                <c:pt idx="745">
                  <c:v>-173.42</c:v>
                </c:pt>
                <c:pt idx="746">
                  <c:v>-173.42</c:v>
                </c:pt>
                <c:pt idx="747">
                  <c:v>-173.42</c:v>
                </c:pt>
                <c:pt idx="748">
                  <c:v>-173.43</c:v>
                </c:pt>
                <c:pt idx="749">
                  <c:v>-173.43</c:v>
                </c:pt>
                <c:pt idx="750">
                  <c:v>-173.43</c:v>
                </c:pt>
                <c:pt idx="751">
                  <c:v>-173.42</c:v>
                </c:pt>
                <c:pt idx="752">
                  <c:v>-173.42</c:v>
                </c:pt>
                <c:pt idx="753">
                  <c:v>-173.42</c:v>
                </c:pt>
                <c:pt idx="754">
                  <c:v>-173.42</c:v>
                </c:pt>
                <c:pt idx="755">
                  <c:v>-173.42</c:v>
                </c:pt>
                <c:pt idx="756">
                  <c:v>-173.42</c:v>
                </c:pt>
                <c:pt idx="757">
                  <c:v>-173.42</c:v>
                </c:pt>
                <c:pt idx="758">
                  <c:v>-173.43</c:v>
                </c:pt>
                <c:pt idx="759">
                  <c:v>-173.44</c:v>
                </c:pt>
                <c:pt idx="760">
                  <c:v>-173.44</c:v>
                </c:pt>
                <c:pt idx="761">
                  <c:v>-173.44</c:v>
                </c:pt>
                <c:pt idx="762">
                  <c:v>-173.45</c:v>
                </c:pt>
                <c:pt idx="763">
                  <c:v>-173.45</c:v>
                </c:pt>
                <c:pt idx="764">
                  <c:v>-173.45</c:v>
                </c:pt>
                <c:pt idx="765">
                  <c:v>-173.47</c:v>
                </c:pt>
                <c:pt idx="766">
                  <c:v>-173.47</c:v>
                </c:pt>
                <c:pt idx="767">
                  <c:v>-173.48</c:v>
                </c:pt>
                <c:pt idx="768">
                  <c:v>-173.48</c:v>
                </c:pt>
                <c:pt idx="769">
                  <c:v>-173.48</c:v>
                </c:pt>
                <c:pt idx="770">
                  <c:v>-173.49</c:v>
                </c:pt>
                <c:pt idx="771">
                  <c:v>-173.49</c:v>
                </c:pt>
                <c:pt idx="772">
                  <c:v>-173.49</c:v>
                </c:pt>
                <c:pt idx="773">
                  <c:v>-173.49</c:v>
                </c:pt>
                <c:pt idx="774">
                  <c:v>-173.5</c:v>
                </c:pt>
                <c:pt idx="775">
                  <c:v>-173.51</c:v>
                </c:pt>
                <c:pt idx="776">
                  <c:v>-173.51</c:v>
                </c:pt>
                <c:pt idx="777">
                  <c:v>-173.51</c:v>
                </c:pt>
                <c:pt idx="778">
                  <c:v>-173.52</c:v>
                </c:pt>
                <c:pt idx="779">
                  <c:v>-173.52</c:v>
                </c:pt>
                <c:pt idx="780">
                  <c:v>-173.53</c:v>
                </c:pt>
                <c:pt idx="781">
                  <c:v>-173.53</c:v>
                </c:pt>
                <c:pt idx="782">
                  <c:v>-173.53</c:v>
                </c:pt>
                <c:pt idx="783">
                  <c:v>-173.53</c:v>
                </c:pt>
                <c:pt idx="784">
                  <c:v>-173.54</c:v>
                </c:pt>
                <c:pt idx="785">
                  <c:v>-173.54</c:v>
                </c:pt>
                <c:pt idx="786">
                  <c:v>-173.54</c:v>
                </c:pt>
                <c:pt idx="787">
                  <c:v>-173.55</c:v>
                </c:pt>
                <c:pt idx="788">
                  <c:v>-173.55</c:v>
                </c:pt>
                <c:pt idx="789">
                  <c:v>-173.55</c:v>
                </c:pt>
                <c:pt idx="790">
                  <c:v>-173.56</c:v>
                </c:pt>
                <c:pt idx="791">
                  <c:v>-173.56</c:v>
                </c:pt>
                <c:pt idx="792">
                  <c:v>-173.56</c:v>
                </c:pt>
                <c:pt idx="793">
                  <c:v>-173.56</c:v>
                </c:pt>
                <c:pt idx="794">
                  <c:v>-173.56</c:v>
                </c:pt>
                <c:pt idx="795">
                  <c:v>-173.56</c:v>
                </c:pt>
                <c:pt idx="796">
                  <c:v>-173.57</c:v>
                </c:pt>
                <c:pt idx="797">
                  <c:v>-173.57</c:v>
                </c:pt>
                <c:pt idx="798">
                  <c:v>-173.57</c:v>
                </c:pt>
                <c:pt idx="799">
                  <c:v>-173.57</c:v>
                </c:pt>
                <c:pt idx="800">
                  <c:v>-173.57</c:v>
                </c:pt>
                <c:pt idx="801">
                  <c:v>-173.58</c:v>
                </c:pt>
                <c:pt idx="802">
                  <c:v>-173.59</c:v>
                </c:pt>
                <c:pt idx="803">
                  <c:v>-173.59</c:v>
                </c:pt>
                <c:pt idx="804">
                  <c:v>-173.59</c:v>
                </c:pt>
                <c:pt idx="805">
                  <c:v>-173.59</c:v>
                </c:pt>
                <c:pt idx="806">
                  <c:v>-173.6</c:v>
                </c:pt>
                <c:pt idx="807">
                  <c:v>-173.6</c:v>
                </c:pt>
                <c:pt idx="808">
                  <c:v>-173.6</c:v>
                </c:pt>
                <c:pt idx="809">
                  <c:v>-173.61</c:v>
                </c:pt>
                <c:pt idx="810">
                  <c:v>-173.61</c:v>
                </c:pt>
                <c:pt idx="811">
                  <c:v>-173.61</c:v>
                </c:pt>
                <c:pt idx="812">
                  <c:v>-173.61</c:v>
                </c:pt>
                <c:pt idx="813">
                  <c:v>-173.62</c:v>
                </c:pt>
                <c:pt idx="814">
                  <c:v>-173.62</c:v>
                </c:pt>
                <c:pt idx="815">
                  <c:v>-173.63</c:v>
                </c:pt>
                <c:pt idx="816">
                  <c:v>-173.63</c:v>
                </c:pt>
                <c:pt idx="817">
                  <c:v>-173.63</c:v>
                </c:pt>
                <c:pt idx="818">
                  <c:v>-173.63</c:v>
                </c:pt>
                <c:pt idx="819">
                  <c:v>-173.63</c:v>
                </c:pt>
                <c:pt idx="820">
                  <c:v>-173.63</c:v>
                </c:pt>
                <c:pt idx="821">
                  <c:v>-173.64</c:v>
                </c:pt>
                <c:pt idx="822">
                  <c:v>-173.64</c:v>
                </c:pt>
                <c:pt idx="823">
                  <c:v>-173.64</c:v>
                </c:pt>
                <c:pt idx="824">
                  <c:v>-173.64</c:v>
                </c:pt>
                <c:pt idx="825">
                  <c:v>-173.65</c:v>
                </c:pt>
                <c:pt idx="826">
                  <c:v>-173.65</c:v>
                </c:pt>
                <c:pt idx="827">
                  <c:v>-173.65</c:v>
                </c:pt>
                <c:pt idx="828">
                  <c:v>-173.65</c:v>
                </c:pt>
                <c:pt idx="829">
                  <c:v>-173.65</c:v>
                </c:pt>
                <c:pt idx="830">
                  <c:v>-173.65</c:v>
                </c:pt>
                <c:pt idx="831">
                  <c:v>-173.65</c:v>
                </c:pt>
                <c:pt idx="832">
                  <c:v>-173.65</c:v>
                </c:pt>
                <c:pt idx="833">
                  <c:v>-173.65</c:v>
                </c:pt>
                <c:pt idx="834">
                  <c:v>-173.66</c:v>
                </c:pt>
                <c:pt idx="835">
                  <c:v>-173.66</c:v>
                </c:pt>
                <c:pt idx="836">
                  <c:v>-173.66</c:v>
                </c:pt>
                <c:pt idx="837">
                  <c:v>-173.67</c:v>
                </c:pt>
                <c:pt idx="838">
                  <c:v>-173.66</c:v>
                </c:pt>
                <c:pt idx="839">
                  <c:v>-173.67</c:v>
                </c:pt>
                <c:pt idx="840">
                  <c:v>-173.67</c:v>
                </c:pt>
                <c:pt idx="841">
                  <c:v>-173.67</c:v>
                </c:pt>
                <c:pt idx="842">
                  <c:v>-173.67</c:v>
                </c:pt>
                <c:pt idx="843">
                  <c:v>-173.68</c:v>
                </c:pt>
                <c:pt idx="844">
                  <c:v>-173.68</c:v>
                </c:pt>
                <c:pt idx="845">
                  <c:v>-173.68</c:v>
                </c:pt>
                <c:pt idx="846">
                  <c:v>-173.68</c:v>
                </c:pt>
                <c:pt idx="847">
                  <c:v>-173.68</c:v>
                </c:pt>
                <c:pt idx="848">
                  <c:v>-173.68</c:v>
                </c:pt>
                <c:pt idx="849">
                  <c:v>-173.69</c:v>
                </c:pt>
                <c:pt idx="850">
                  <c:v>-173.69</c:v>
                </c:pt>
                <c:pt idx="851">
                  <c:v>-173.69</c:v>
                </c:pt>
                <c:pt idx="852">
                  <c:v>-173.69</c:v>
                </c:pt>
                <c:pt idx="853">
                  <c:v>-173.69</c:v>
                </c:pt>
                <c:pt idx="854">
                  <c:v>-173.69</c:v>
                </c:pt>
                <c:pt idx="855">
                  <c:v>-173.69</c:v>
                </c:pt>
                <c:pt idx="856">
                  <c:v>-173.7</c:v>
                </c:pt>
                <c:pt idx="857">
                  <c:v>-173.7</c:v>
                </c:pt>
                <c:pt idx="858">
                  <c:v>-173.7</c:v>
                </c:pt>
                <c:pt idx="859">
                  <c:v>-173.71</c:v>
                </c:pt>
                <c:pt idx="860">
                  <c:v>-173.71</c:v>
                </c:pt>
                <c:pt idx="861">
                  <c:v>-173.71</c:v>
                </c:pt>
                <c:pt idx="862">
                  <c:v>-173.71</c:v>
                </c:pt>
                <c:pt idx="863">
                  <c:v>-173.72</c:v>
                </c:pt>
                <c:pt idx="864">
                  <c:v>-173.72</c:v>
                </c:pt>
                <c:pt idx="865">
                  <c:v>-173.72</c:v>
                </c:pt>
                <c:pt idx="866">
                  <c:v>-173.72</c:v>
                </c:pt>
                <c:pt idx="867">
                  <c:v>-173.72</c:v>
                </c:pt>
                <c:pt idx="868">
                  <c:v>-173.72</c:v>
                </c:pt>
                <c:pt idx="869">
                  <c:v>-173.72</c:v>
                </c:pt>
                <c:pt idx="870">
                  <c:v>-173.73</c:v>
                </c:pt>
                <c:pt idx="871">
                  <c:v>-173.73</c:v>
                </c:pt>
                <c:pt idx="872">
                  <c:v>-173.73</c:v>
                </c:pt>
                <c:pt idx="873">
                  <c:v>-173.73</c:v>
                </c:pt>
                <c:pt idx="874">
                  <c:v>-173.74</c:v>
                </c:pt>
                <c:pt idx="875">
                  <c:v>-173.74</c:v>
                </c:pt>
                <c:pt idx="876">
                  <c:v>-173.74</c:v>
                </c:pt>
                <c:pt idx="877">
                  <c:v>-173.74</c:v>
                </c:pt>
                <c:pt idx="878">
                  <c:v>-173.75</c:v>
                </c:pt>
                <c:pt idx="879">
                  <c:v>-173.75</c:v>
                </c:pt>
                <c:pt idx="880">
                  <c:v>-173.75</c:v>
                </c:pt>
                <c:pt idx="881">
                  <c:v>-173.75</c:v>
                </c:pt>
                <c:pt idx="882">
                  <c:v>-173.75</c:v>
                </c:pt>
                <c:pt idx="883">
                  <c:v>-173.75</c:v>
                </c:pt>
                <c:pt idx="884">
                  <c:v>-173.75</c:v>
                </c:pt>
                <c:pt idx="885">
                  <c:v>-173.76</c:v>
                </c:pt>
                <c:pt idx="886">
                  <c:v>-173.76</c:v>
                </c:pt>
                <c:pt idx="887">
                  <c:v>-173.76</c:v>
                </c:pt>
                <c:pt idx="888">
                  <c:v>-173.76</c:v>
                </c:pt>
                <c:pt idx="889">
                  <c:v>-173.76</c:v>
                </c:pt>
                <c:pt idx="890">
                  <c:v>-173.76</c:v>
                </c:pt>
                <c:pt idx="891">
                  <c:v>-173.76</c:v>
                </c:pt>
                <c:pt idx="892">
                  <c:v>-173.76</c:v>
                </c:pt>
                <c:pt idx="893">
                  <c:v>-173.76</c:v>
                </c:pt>
                <c:pt idx="894">
                  <c:v>-173.76</c:v>
                </c:pt>
                <c:pt idx="895">
                  <c:v>-173.77</c:v>
                </c:pt>
                <c:pt idx="896">
                  <c:v>-173.77</c:v>
                </c:pt>
                <c:pt idx="897">
                  <c:v>-173.77</c:v>
                </c:pt>
                <c:pt idx="898">
                  <c:v>-173.77</c:v>
                </c:pt>
                <c:pt idx="899">
                  <c:v>-173.77</c:v>
                </c:pt>
                <c:pt idx="900">
                  <c:v>-173.77</c:v>
                </c:pt>
                <c:pt idx="901">
                  <c:v>-173.77</c:v>
                </c:pt>
                <c:pt idx="902">
                  <c:v>-173.78</c:v>
                </c:pt>
                <c:pt idx="903">
                  <c:v>-173.78</c:v>
                </c:pt>
                <c:pt idx="904">
                  <c:v>-173.78</c:v>
                </c:pt>
                <c:pt idx="905">
                  <c:v>-173.78</c:v>
                </c:pt>
                <c:pt idx="906">
                  <c:v>-173.79</c:v>
                </c:pt>
                <c:pt idx="907">
                  <c:v>-173.78</c:v>
                </c:pt>
                <c:pt idx="908">
                  <c:v>-173.79</c:v>
                </c:pt>
                <c:pt idx="909">
                  <c:v>-173.79</c:v>
                </c:pt>
                <c:pt idx="910">
                  <c:v>-173.79</c:v>
                </c:pt>
                <c:pt idx="911">
                  <c:v>-173.79</c:v>
                </c:pt>
                <c:pt idx="912">
                  <c:v>-173.79</c:v>
                </c:pt>
                <c:pt idx="913">
                  <c:v>-173.79</c:v>
                </c:pt>
                <c:pt idx="914">
                  <c:v>-173.79</c:v>
                </c:pt>
                <c:pt idx="915">
                  <c:v>-173.78</c:v>
                </c:pt>
                <c:pt idx="916">
                  <c:v>-173.79</c:v>
                </c:pt>
                <c:pt idx="917">
                  <c:v>-173.79</c:v>
                </c:pt>
                <c:pt idx="918">
                  <c:v>-173.79</c:v>
                </c:pt>
                <c:pt idx="919">
                  <c:v>-173.79</c:v>
                </c:pt>
                <c:pt idx="920">
                  <c:v>-173.8</c:v>
                </c:pt>
                <c:pt idx="921">
                  <c:v>-173.8</c:v>
                </c:pt>
                <c:pt idx="922">
                  <c:v>-173.8</c:v>
                </c:pt>
                <c:pt idx="923">
                  <c:v>-173.8</c:v>
                </c:pt>
                <c:pt idx="924">
                  <c:v>-173.8</c:v>
                </c:pt>
                <c:pt idx="925">
                  <c:v>-173.81</c:v>
                </c:pt>
                <c:pt idx="926">
                  <c:v>-173.81</c:v>
                </c:pt>
                <c:pt idx="927">
                  <c:v>-173.81</c:v>
                </c:pt>
                <c:pt idx="928">
                  <c:v>-173.81</c:v>
                </c:pt>
                <c:pt idx="929">
                  <c:v>-173.82</c:v>
                </c:pt>
                <c:pt idx="930">
                  <c:v>-173.82</c:v>
                </c:pt>
                <c:pt idx="931">
                  <c:v>-173.82</c:v>
                </c:pt>
                <c:pt idx="932">
                  <c:v>-173.83</c:v>
                </c:pt>
                <c:pt idx="933">
                  <c:v>-173.83</c:v>
                </c:pt>
                <c:pt idx="934">
                  <c:v>-173.84</c:v>
                </c:pt>
                <c:pt idx="935">
                  <c:v>-173.84</c:v>
                </c:pt>
                <c:pt idx="936">
                  <c:v>-173.84</c:v>
                </c:pt>
                <c:pt idx="937">
                  <c:v>-173.84</c:v>
                </c:pt>
                <c:pt idx="938">
                  <c:v>-173.85</c:v>
                </c:pt>
                <c:pt idx="939">
                  <c:v>-173.85</c:v>
                </c:pt>
                <c:pt idx="940">
                  <c:v>-173.85</c:v>
                </c:pt>
                <c:pt idx="941">
                  <c:v>-173.85</c:v>
                </c:pt>
                <c:pt idx="942">
                  <c:v>-173.86</c:v>
                </c:pt>
                <c:pt idx="943">
                  <c:v>-173.86</c:v>
                </c:pt>
                <c:pt idx="944">
                  <c:v>-173.86</c:v>
                </c:pt>
                <c:pt idx="945">
                  <c:v>-173.87</c:v>
                </c:pt>
                <c:pt idx="946">
                  <c:v>-173.87</c:v>
                </c:pt>
                <c:pt idx="947">
                  <c:v>-173.87</c:v>
                </c:pt>
                <c:pt idx="948">
                  <c:v>-173.87</c:v>
                </c:pt>
                <c:pt idx="949">
                  <c:v>-173.87</c:v>
                </c:pt>
                <c:pt idx="950">
                  <c:v>-173.87</c:v>
                </c:pt>
                <c:pt idx="951">
                  <c:v>-173.87</c:v>
                </c:pt>
                <c:pt idx="952">
                  <c:v>-173.87</c:v>
                </c:pt>
                <c:pt idx="953">
                  <c:v>-173.87</c:v>
                </c:pt>
                <c:pt idx="954">
                  <c:v>-173.87</c:v>
                </c:pt>
                <c:pt idx="955">
                  <c:v>-173.87</c:v>
                </c:pt>
                <c:pt idx="956">
                  <c:v>-173.87</c:v>
                </c:pt>
                <c:pt idx="957">
                  <c:v>-173.87</c:v>
                </c:pt>
                <c:pt idx="958">
                  <c:v>-173.87</c:v>
                </c:pt>
                <c:pt idx="959">
                  <c:v>-173.87</c:v>
                </c:pt>
                <c:pt idx="960">
                  <c:v>-173.87</c:v>
                </c:pt>
                <c:pt idx="961">
                  <c:v>-173.87</c:v>
                </c:pt>
                <c:pt idx="962">
                  <c:v>-173.87</c:v>
                </c:pt>
                <c:pt idx="963">
                  <c:v>-173.87</c:v>
                </c:pt>
                <c:pt idx="964">
                  <c:v>-173.86</c:v>
                </c:pt>
                <c:pt idx="965">
                  <c:v>-173.87</c:v>
                </c:pt>
                <c:pt idx="966">
                  <c:v>-173.87</c:v>
                </c:pt>
                <c:pt idx="967">
                  <c:v>-173.87</c:v>
                </c:pt>
                <c:pt idx="968">
                  <c:v>-173.87</c:v>
                </c:pt>
                <c:pt idx="969">
                  <c:v>-173.88</c:v>
                </c:pt>
                <c:pt idx="970">
                  <c:v>-173.88</c:v>
                </c:pt>
                <c:pt idx="971">
                  <c:v>-173.87</c:v>
                </c:pt>
                <c:pt idx="972">
                  <c:v>-173.87</c:v>
                </c:pt>
                <c:pt idx="973">
                  <c:v>-173.88</c:v>
                </c:pt>
                <c:pt idx="974">
                  <c:v>-173.88</c:v>
                </c:pt>
                <c:pt idx="975">
                  <c:v>-173.88</c:v>
                </c:pt>
                <c:pt idx="976">
                  <c:v>-173.88</c:v>
                </c:pt>
                <c:pt idx="977">
                  <c:v>-173.89</c:v>
                </c:pt>
                <c:pt idx="978">
                  <c:v>-173.88</c:v>
                </c:pt>
                <c:pt idx="979">
                  <c:v>-173.88</c:v>
                </c:pt>
                <c:pt idx="980">
                  <c:v>-173.88</c:v>
                </c:pt>
                <c:pt idx="981">
                  <c:v>-173.88</c:v>
                </c:pt>
                <c:pt idx="982">
                  <c:v>-173.87</c:v>
                </c:pt>
                <c:pt idx="983">
                  <c:v>-173.87</c:v>
                </c:pt>
                <c:pt idx="984">
                  <c:v>-173.87</c:v>
                </c:pt>
                <c:pt idx="985">
                  <c:v>-173.86</c:v>
                </c:pt>
                <c:pt idx="986">
                  <c:v>-173.87</c:v>
                </c:pt>
                <c:pt idx="987">
                  <c:v>-173.87</c:v>
                </c:pt>
                <c:pt idx="988">
                  <c:v>-173.87</c:v>
                </c:pt>
                <c:pt idx="989">
                  <c:v>-173.87</c:v>
                </c:pt>
                <c:pt idx="990">
                  <c:v>-173.87</c:v>
                </c:pt>
                <c:pt idx="991">
                  <c:v>-173.87</c:v>
                </c:pt>
                <c:pt idx="992">
                  <c:v>-173.87</c:v>
                </c:pt>
                <c:pt idx="993">
                  <c:v>-173.87</c:v>
                </c:pt>
                <c:pt idx="994">
                  <c:v>-173.87</c:v>
                </c:pt>
                <c:pt idx="995">
                  <c:v>-173.86</c:v>
                </c:pt>
                <c:pt idx="996">
                  <c:v>-173.87</c:v>
                </c:pt>
                <c:pt idx="997">
                  <c:v>-173.87</c:v>
                </c:pt>
                <c:pt idx="998">
                  <c:v>-173.87</c:v>
                </c:pt>
                <c:pt idx="999">
                  <c:v>-173.87</c:v>
                </c:pt>
                <c:pt idx="1000">
                  <c:v>-173.87</c:v>
                </c:pt>
                <c:pt idx="1001">
                  <c:v>-173.86</c:v>
                </c:pt>
                <c:pt idx="1002">
                  <c:v>-173.86</c:v>
                </c:pt>
                <c:pt idx="1003">
                  <c:v>-173.87</c:v>
                </c:pt>
                <c:pt idx="1004">
                  <c:v>-173.86</c:v>
                </c:pt>
                <c:pt idx="1005">
                  <c:v>-173.86</c:v>
                </c:pt>
                <c:pt idx="1006">
                  <c:v>-173.87</c:v>
                </c:pt>
                <c:pt idx="1007">
                  <c:v>-173.86</c:v>
                </c:pt>
                <c:pt idx="1008">
                  <c:v>-173.87</c:v>
                </c:pt>
                <c:pt idx="1009">
                  <c:v>-173.87</c:v>
                </c:pt>
                <c:pt idx="1010">
                  <c:v>-173.88</c:v>
                </c:pt>
                <c:pt idx="1011">
                  <c:v>-173.88</c:v>
                </c:pt>
                <c:pt idx="1012">
                  <c:v>-173.88</c:v>
                </c:pt>
                <c:pt idx="1013">
                  <c:v>-173.89</c:v>
                </c:pt>
                <c:pt idx="1014">
                  <c:v>-173.89</c:v>
                </c:pt>
                <c:pt idx="1015">
                  <c:v>-173.89</c:v>
                </c:pt>
                <c:pt idx="1016">
                  <c:v>-173.89</c:v>
                </c:pt>
                <c:pt idx="1017">
                  <c:v>-173.89</c:v>
                </c:pt>
                <c:pt idx="1018">
                  <c:v>-173.89</c:v>
                </c:pt>
                <c:pt idx="1019">
                  <c:v>-173.89</c:v>
                </c:pt>
                <c:pt idx="1020">
                  <c:v>-173.89</c:v>
                </c:pt>
                <c:pt idx="1021">
                  <c:v>-173.89</c:v>
                </c:pt>
                <c:pt idx="1022">
                  <c:v>-173.9</c:v>
                </c:pt>
                <c:pt idx="1023">
                  <c:v>-173.89</c:v>
                </c:pt>
                <c:pt idx="1024">
                  <c:v>-173.9</c:v>
                </c:pt>
                <c:pt idx="1025">
                  <c:v>-173.89</c:v>
                </c:pt>
                <c:pt idx="1026">
                  <c:v>-173.9</c:v>
                </c:pt>
                <c:pt idx="1027">
                  <c:v>-173.89</c:v>
                </c:pt>
                <c:pt idx="1028">
                  <c:v>-173.9</c:v>
                </c:pt>
                <c:pt idx="1029">
                  <c:v>-173.9</c:v>
                </c:pt>
                <c:pt idx="1030">
                  <c:v>-173.91</c:v>
                </c:pt>
                <c:pt idx="1031">
                  <c:v>-173.91</c:v>
                </c:pt>
                <c:pt idx="1032">
                  <c:v>-173.91</c:v>
                </c:pt>
                <c:pt idx="1033">
                  <c:v>-173.91</c:v>
                </c:pt>
                <c:pt idx="1034">
                  <c:v>-173.91</c:v>
                </c:pt>
                <c:pt idx="1035">
                  <c:v>-173.91</c:v>
                </c:pt>
                <c:pt idx="1036">
                  <c:v>-173.91</c:v>
                </c:pt>
                <c:pt idx="1037">
                  <c:v>-173.91</c:v>
                </c:pt>
                <c:pt idx="1038">
                  <c:v>-173.91</c:v>
                </c:pt>
                <c:pt idx="1039">
                  <c:v>-173.91</c:v>
                </c:pt>
                <c:pt idx="1040">
                  <c:v>-173.92</c:v>
                </c:pt>
                <c:pt idx="1041">
                  <c:v>-173.92</c:v>
                </c:pt>
                <c:pt idx="1042">
                  <c:v>-173.92</c:v>
                </c:pt>
                <c:pt idx="1043">
                  <c:v>-173.92</c:v>
                </c:pt>
                <c:pt idx="1044">
                  <c:v>-173.92</c:v>
                </c:pt>
                <c:pt idx="1045">
                  <c:v>-173.92</c:v>
                </c:pt>
                <c:pt idx="1046">
                  <c:v>-173.93</c:v>
                </c:pt>
                <c:pt idx="1047">
                  <c:v>-173.93</c:v>
                </c:pt>
                <c:pt idx="1048">
                  <c:v>-173.93</c:v>
                </c:pt>
                <c:pt idx="1049">
                  <c:v>-173.93</c:v>
                </c:pt>
                <c:pt idx="1050">
                  <c:v>-173.93</c:v>
                </c:pt>
                <c:pt idx="1051">
                  <c:v>-173.93</c:v>
                </c:pt>
                <c:pt idx="1052">
                  <c:v>-173.93</c:v>
                </c:pt>
                <c:pt idx="1053">
                  <c:v>-173.93</c:v>
                </c:pt>
                <c:pt idx="1054">
                  <c:v>-173.93</c:v>
                </c:pt>
                <c:pt idx="1055">
                  <c:v>-173.93</c:v>
                </c:pt>
                <c:pt idx="1056">
                  <c:v>-173.94</c:v>
                </c:pt>
                <c:pt idx="1057">
                  <c:v>-173.93</c:v>
                </c:pt>
                <c:pt idx="1058">
                  <c:v>-173.93</c:v>
                </c:pt>
                <c:pt idx="1059">
                  <c:v>-173.93</c:v>
                </c:pt>
                <c:pt idx="1060">
                  <c:v>-173.93</c:v>
                </c:pt>
                <c:pt idx="1061">
                  <c:v>-173.93</c:v>
                </c:pt>
                <c:pt idx="1062">
                  <c:v>-173.94</c:v>
                </c:pt>
                <c:pt idx="1063">
                  <c:v>-173.94</c:v>
                </c:pt>
                <c:pt idx="1064">
                  <c:v>-173.94</c:v>
                </c:pt>
                <c:pt idx="1065">
                  <c:v>-173.94</c:v>
                </c:pt>
                <c:pt idx="1066">
                  <c:v>-173.94</c:v>
                </c:pt>
                <c:pt idx="1067">
                  <c:v>-173.94</c:v>
                </c:pt>
                <c:pt idx="1068">
                  <c:v>-173.94</c:v>
                </c:pt>
                <c:pt idx="1069">
                  <c:v>-173.94</c:v>
                </c:pt>
                <c:pt idx="1070">
                  <c:v>-173.94</c:v>
                </c:pt>
                <c:pt idx="1071">
                  <c:v>-173.94</c:v>
                </c:pt>
                <c:pt idx="1072">
                  <c:v>-173.94</c:v>
                </c:pt>
                <c:pt idx="1073">
                  <c:v>-173.94</c:v>
                </c:pt>
                <c:pt idx="1074">
                  <c:v>-173.94</c:v>
                </c:pt>
                <c:pt idx="1075">
                  <c:v>-173.93</c:v>
                </c:pt>
                <c:pt idx="1076">
                  <c:v>-173.93</c:v>
                </c:pt>
                <c:pt idx="1077">
                  <c:v>-173.93</c:v>
                </c:pt>
                <c:pt idx="1078">
                  <c:v>-173.93</c:v>
                </c:pt>
                <c:pt idx="1079">
                  <c:v>-173.92</c:v>
                </c:pt>
                <c:pt idx="1080">
                  <c:v>-173.92</c:v>
                </c:pt>
                <c:pt idx="1081">
                  <c:v>-173.93</c:v>
                </c:pt>
                <c:pt idx="1082">
                  <c:v>-173.92</c:v>
                </c:pt>
                <c:pt idx="1083">
                  <c:v>-173.93</c:v>
                </c:pt>
                <c:pt idx="1084">
                  <c:v>-173.92</c:v>
                </c:pt>
                <c:pt idx="1085">
                  <c:v>-173.93</c:v>
                </c:pt>
                <c:pt idx="1086">
                  <c:v>-173.93</c:v>
                </c:pt>
                <c:pt idx="1087">
                  <c:v>-173.93</c:v>
                </c:pt>
                <c:pt idx="1088">
                  <c:v>-173.93</c:v>
                </c:pt>
                <c:pt idx="1089">
                  <c:v>-173.93</c:v>
                </c:pt>
                <c:pt idx="1090">
                  <c:v>-173.92</c:v>
                </c:pt>
                <c:pt idx="1091">
                  <c:v>-173.92</c:v>
                </c:pt>
                <c:pt idx="1092">
                  <c:v>-173.92</c:v>
                </c:pt>
                <c:pt idx="1093">
                  <c:v>-173.92</c:v>
                </c:pt>
                <c:pt idx="1094">
                  <c:v>-173.92</c:v>
                </c:pt>
                <c:pt idx="1095">
                  <c:v>-173.92</c:v>
                </c:pt>
                <c:pt idx="1096">
                  <c:v>-173.92</c:v>
                </c:pt>
                <c:pt idx="1097">
                  <c:v>-173.92</c:v>
                </c:pt>
                <c:pt idx="1098">
                  <c:v>-173.91</c:v>
                </c:pt>
                <c:pt idx="1099">
                  <c:v>-173.91</c:v>
                </c:pt>
                <c:pt idx="1100">
                  <c:v>-173.9</c:v>
                </c:pt>
                <c:pt idx="1101">
                  <c:v>-173.9</c:v>
                </c:pt>
                <c:pt idx="1102">
                  <c:v>-173.9</c:v>
                </c:pt>
                <c:pt idx="1103">
                  <c:v>-173.9</c:v>
                </c:pt>
                <c:pt idx="1104">
                  <c:v>-173.9</c:v>
                </c:pt>
                <c:pt idx="1105">
                  <c:v>-173.91</c:v>
                </c:pt>
                <c:pt idx="1106">
                  <c:v>-173.91</c:v>
                </c:pt>
                <c:pt idx="1107">
                  <c:v>-173.9</c:v>
                </c:pt>
                <c:pt idx="1108">
                  <c:v>-173.91</c:v>
                </c:pt>
                <c:pt idx="1109">
                  <c:v>-173.9</c:v>
                </c:pt>
                <c:pt idx="1110">
                  <c:v>-173.91</c:v>
                </c:pt>
                <c:pt idx="1111">
                  <c:v>-173.9</c:v>
                </c:pt>
                <c:pt idx="1112">
                  <c:v>-173.91</c:v>
                </c:pt>
                <c:pt idx="1113">
                  <c:v>-173.91</c:v>
                </c:pt>
                <c:pt idx="1114">
                  <c:v>-173.91</c:v>
                </c:pt>
                <c:pt idx="1115">
                  <c:v>-173.91</c:v>
                </c:pt>
                <c:pt idx="1116">
                  <c:v>-173.9</c:v>
                </c:pt>
                <c:pt idx="1117">
                  <c:v>-173.91</c:v>
                </c:pt>
                <c:pt idx="1118">
                  <c:v>-173.91</c:v>
                </c:pt>
                <c:pt idx="1119">
                  <c:v>-173.91</c:v>
                </c:pt>
                <c:pt idx="1120">
                  <c:v>-173.91</c:v>
                </c:pt>
                <c:pt idx="1121">
                  <c:v>-173.91</c:v>
                </c:pt>
                <c:pt idx="1122">
                  <c:v>-173.91</c:v>
                </c:pt>
                <c:pt idx="1123">
                  <c:v>-173.91</c:v>
                </c:pt>
                <c:pt idx="1124">
                  <c:v>-173.91</c:v>
                </c:pt>
                <c:pt idx="1125">
                  <c:v>-173.9</c:v>
                </c:pt>
                <c:pt idx="1126">
                  <c:v>-173.9</c:v>
                </c:pt>
                <c:pt idx="1127">
                  <c:v>-173.91</c:v>
                </c:pt>
                <c:pt idx="1128">
                  <c:v>-173.9</c:v>
                </c:pt>
                <c:pt idx="1129">
                  <c:v>-173.91</c:v>
                </c:pt>
                <c:pt idx="1130">
                  <c:v>-173.9</c:v>
                </c:pt>
                <c:pt idx="1131">
                  <c:v>-173.91</c:v>
                </c:pt>
                <c:pt idx="1132">
                  <c:v>-173.91</c:v>
                </c:pt>
                <c:pt idx="1133">
                  <c:v>-173.91</c:v>
                </c:pt>
                <c:pt idx="1134">
                  <c:v>-173.91</c:v>
                </c:pt>
                <c:pt idx="1135">
                  <c:v>-173.91</c:v>
                </c:pt>
                <c:pt idx="1136">
                  <c:v>-173.91</c:v>
                </c:pt>
                <c:pt idx="1137">
                  <c:v>-173.91</c:v>
                </c:pt>
                <c:pt idx="1138">
                  <c:v>-173.91</c:v>
                </c:pt>
                <c:pt idx="1139">
                  <c:v>-173.91</c:v>
                </c:pt>
                <c:pt idx="1140">
                  <c:v>-173.91</c:v>
                </c:pt>
                <c:pt idx="1141">
                  <c:v>-173.91</c:v>
                </c:pt>
                <c:pt idx="1142">
                  <c:v>-173.91</c:v>
                </c:pt>
                <c:pt idx="1143">
                  <c:v>-173.91</c:v>
                </c:pt>
                <c:pt idx="1144">
                  <c:v>-173.91</c:v>
                </c:pt>
                <c:pt idx="1145">
                  <c:v>-173.91</c:v>
                </c:pt>
                <c:pt idx="1146">
                  <c:v>-173.91</c:v>
                </c:pt>
                <c:pt idx="1147">
                  <c:v>-173.91</c:v>
                </c:pt>
                <c:pt idx="1148">
                  <c:v>-173.91</c:v>
                </c:pt>
                <c:pt idx="1149">
                  <c:v>-173.91</c:v>
                </c:pt>
                <c:pt idx="1150">
                  <c:v>-173.91</c:v>
                </c:pt>
                <c:pt idx="1151">
                  <c:v>-173.91</c:v>
                </c:pt>
                <c:pt idx="1152">
                  <c:v>-173.91</c:v>
                </c:pt>
                <c:pt idx="1153">
                  <c:v>-173.91</c:v>
                </c:pt>
                <c:pt idx="1154">
                  <c:v>-173.91</c:v>
                </c:pt>
                <c:pt idx="1155">
                  <c:v>-173.9</c:v>
                </c:pt>
                <c:pt idx="1156">
                  <c:v>-173.91</c:v>
                </c:pt>
                <c:pt idx="1157">
                  <c:v>-173.9</c:v>
                </c:pt>
                <c:pt idx="1158">
                  <c:v>-173.9</c:v>
                </c:pt>
                <c:pt idx="1159">
                  <c:v>-173.91</c:v>
                </c:pt>
                <c:pt idx="1160">
                  <c:v>-173.9</c:v>
                </c:pt>
                <c:pt idx="1161">
                  <c:v>-173.9</c:v>
                </c:pt>
                <c:pt idx="1162">
                  <c:v>-173.9</c:v>
                </c:pt>
                <c:pt idx="1163">
                  <c:v>-173.9</c:v>
                </c:pt>
                <c:pt idx="1164">
                  <c:v>-173.91</c:v>
                </c:pt>
                <c:pt idx="1165">
                  <c:v>-173.9</c:v>
                </c:pt>
                <c:pt idx="1166">
                  <c:v>-173.9</c:v>
                </c:pt>
                <c:pt idx="1167">
                  <c:v>-173.9</c:v>
                </c:pt>
                <c:pt idx="1168">
                  <c:v>-173.91</c:v>
                </c:pt>
                <c:pt idx="1169">
                  <c:v>-173.91</c:v>
                </c:pt>
                <c:pt idx="1170">
                  <c:v>-173.91</c:v>
                </c:pt>
                <c:pt idx="1171">
                  <c:v>-173.91</c:v>
                </c:pt>
                <c:pt idx="1172">
                  <c:v>-173.91</c:v>
                </c:pt>
                <c:pt idx="1173">
                  <c:v>-173.91</c:v>
                </c:pt>
                <c:pt idx="1174">
                  <c:v>-173.9</c:v>
                </c:pt>
                <c:pt idx="1175">
                  <c:v>-173.9</c:v>
                </c:pt>
                <c:pt idx="1176">
                  <c:v>-173.9</c:v>
                </c:pt>
                <c:pt idx="1177">
                  <c:v>-173.89</c:v>
                </c:pt>
                <c:pt idx="1178">
                  <c:v>-173.89</c:v>
                </c:pt>
                <c:pt idx="1179">
                  <c:v>-173.89</c:v>
                </c:pt>
                <c:pt idx="1180">
                  <c:v>-173.9</c:v>
                </c:pt>
                <c:pt idx="1181">
                  <c:v>-173.89</c:v>
                </c:pt>
                <c:pt idx="1182">
                  <c:v>-173.89</c:v>
                </c:pt>
                <c:pt idx="1183">
                  <c:v>-173.89</c:v>
                </c:pt>
                <c:pt idx="1184">
                  <c:v>-173.9</c:v>
                </c:pt>
                <c:pt idx="1185">
                  <c:v>-173.89</c:v>
                </c:pt>
                <c:pt idx="1186">
                  <c:v>-173.89</c:v>
                </c:pt>
                <c:pt idx="1187">
                  <c:v>-173.89</c:v>
                </c:pt>
                <c:pt idx="1188">
                  <c:v>-173.89</c:v>
                </c:pt>
                <c:pt idx="1189">
                  <c:v>-173.89</c:v>
                </c:pt>
                <c:pt idx="1190">
                  <c:v>-173.89</c:v>
                </c:pt>
                <c:pt idx="1191">
                  <c:v>-173.88</c:v>
                </c:pt>
                <c:pt idx="1192">
                  <c:v>-173.89</c:v>
                </c:pt>
                <c:pt idx="1193">
                  <c:v>-173.89</c:v>
                </c:pt>
                <c:pt idx="1194">
                  <c:v>-173.89</c:v>
                </c:pt>
                <c:pt idx="1195">
                  <c:v>-173.88</c:v>
                </c:pt>
                <c:pt idx="1196">
                  <c:v>-173.89</c:v>
                </c:pt>
                <c:pt idx="1197">
                  <c:v>-173.89</c:v>
                </c:pt>
                <c:pt idx="1198">
                  <c:v>-173.89</c:v>
                </c:pt>
                <c:pt idx="1199">
                  <c:v>-173.89</c:v>
                </c:pt>
                <c:pt idx="1200">
                  <c:v>-173.89</c:v>
                </c:pt>
                <c:pt idx="1201">
                  <c:v>-173.88</c:v>
                </c:pt>
                <c:pt idx="1202">
                  <c:v>-173.88</c:v>
                </c:pt>
                <c:pt idx="1203">
                  <c:v>-173.88</c:v>
                </c:pt>
                <c:pt idx="1204">
                  <c:v>-173.88</c:v>
                </c:pt>
                <c:pt idx="1205">
                  <c:v>-173.88</c:v>
                </c:pt>
                <c:pt idx="1206">
                  <c:v>-173.88</c:v>
                </c:pt>
                <c:pt idx="1207">
                  <c:v>-173.88</c:v>
                </c:pt>
                <c:pt idx="1208">
                  <c:v>-173.88</c:v>
                </c:pt>
                <c:pt idx="1209">
                  <c:v>-173.88</c:v>
                </c:pt>
                <c:pt idx="1210">
                  <c:v>-173.88</c:v>
                </c:pt>
                <c:pt idx="1211">
                  <c:v>-173.88</c:v>
                </c:pt>
                <c:pt idx="1212">
                  <c:v>-173.88</c:v>
                </c:pt>
                <c:pt idx="1213">
                  <c:v>-173.88</c:v>
                </c:pt>
                <c:pt idx="1214">
                  <c:v>-173.88</c:v>
                </c:pt>
                <c:pt idx="1215">
                  <c:v>-173.88</c:v>
                </c:pt>
                <c:pt idx="1216">
                  <c:v>-173.88</c:v>
                </c:pt>
                <c:pt idx="1217">
                  <c:v>-173.87</c:v>
                </c:pt>
                <c:pt idx="1218">
                  <c:v>-173.87</c:v>
                </c:pt>
                <c:pt idx="1219">
                  <c:v>-173.87</c:v>
                </c:pt>
                <c:pt idx="1220">
                  <c:v>-173.87</c:v>
                </c:pt>
                <c:pt idx="1221">
                  <c:v>-173.87</c:v>
                </c:pt>
                <c:pt idx="1222">
                  <c:v>-173.87</c:v>
                </c:pt>
                <c:pt idx="1223">
                  <c:v>-173.87</c:v>
                </c:pt>
                <c:pt idx="1224">
                  <c:v>-173.88</c:v>
                </c:pt>
                <c:pt idx="1225">
                  <c:v>-173.88</c:v>
                </c:pt>
                <c:pt idx="1226">
                  <c:v>-173.88</c:v>
                </c:pt>
                <c:pt idx="1227">
                  <c:v>-173.88</c:v>
                </c:pt>
                <c:pt idx="1228">
                  <c:v>-173.88</c:v>
                </c:pt>
                <c:pt idx="1229">
                  <c:v>-173.88</c:v>
                </c:pt>
                <c:pt idx="1230">
                  <c:v>-173.88</c:v>
                </c:pt>
                <c:pt idx="1231">
                  <c:v>-173.88</c:v>
                </c:pt>
                <c:pt idx="1232">
                  <c:v>-173.88</c:v>
                </c:pt>
                <c:pt idx="1233">
                  <c:v>-173.88</c:v>
                </c:pt>
                <c:pt idx="1234">
                  <c:v>-173.88</c:v>
                </c:pt>
                <c:pt idx="1235">
                  <c:v>-173.88</c:v>
                </c:pt>
                <c:pt idx="1236">
                  <c:v>-173.88</c:v>
                </c:pt>
                <c:pt idx="1237">
                  <c:v>-173.88</c:v>
                </c:pt>
                <c:pt idx="1238">
                  <c:v>-173.88</c:v>
                </c:pt>
                <c:pt idx="1239">
                  <c:v>-173.88</c:v>
                </c:pt>
                <c:pt idx="1240">
                  <c:v>-173.88</c:v>
                </c:pt>
                <c:pt idx="1241">
                  <c:v>-173.88</c:v>
                </c:pt>
                <c:pt idx="1242">
                  <c:v>-173.88</c:v>
                </c:pt>
                <c:pt idx="1243">
                  <c:v>-173.88</c:v>
                </c:pt>
                <c:pt idx="1244">
                  <c:v>-173.88</c:v>
                </c:pt>
                <c:pt idx="1245">
                  <c:v>-173.88</c:v>
                </c:pt>
                <c:pt idx="1246">
                  <c:v>-173.88</c:v>
                </c:pt>
                <c:pt idx="1247">
                  <c:v>-173.88</c:v>
                </c:pt>
                <c:pt idx="1248">
                  <c:v>-173.88</c:v>
                </c:pt>
                <c:pt idx="1249">
                  <c:v>-173.89</c:v>
                </c:pt>
                <c:pt idx="1250">
                  <c:v>-173.89</c:v>
                </c:pt>
                <c:pt idx="1251">
                  <c:v>-173.88</c:v>
                </c:pt>
                <c:pt idx="1252">
                  <c:v>-173.88</c:v>
                </c:pt>
                <c:pt idx="1253">
                  <c:v>-173.88</c:v>
                </c:pt>
                <c:pt idx="1254">
                  <c:v>-173.88</c:v>
                </c:pt>
                <c:pt idx="1255">
                  <c:v>-173.88</c:v>
                </c:pt>
                <c:pt idx="1256">
                  <c:v>-173.88</c:v>
                </c:pt>
                <c:pt idx="1257">
                  <c:v>-173.88</c:v>
                </c:pt>
                <c:pt idx="1258">
                  <c:v>-173.88</c:v>
                </c:pt>
                <c:pt idx="1259">
                  <c:v>-173.88</c:v>
                </c:pt>
                <c:pt idx="1260">
                  <c:v>-173.88</c:v>
                </c:pt>
                <c:pt idx="1261">
                  <c:v>-173.88</c:v>
                </c:pt>
                <c:pt idx="1262">
                  <c:v>-173.88</c:v>
                </c:pt>
                <c:pt idx="1263">
                  <c:v>-173.88</c:v>
                </c:pt>
                <c:pt idx="1264">
                  <c:v>-173.87</c:v>
                </c:pt>
                <c:pt idx="1265">
                  <c:v>-173.87</c:v>
                </c:pt>
                <c:pt idx="1266">
                  <c:v>-173.87</c:v>
                </c:pt>
                <c:pt idx="1267">
                  <c:v>-173.87</c:v>
                </c:pt>
                <c:pt idx="1268">
                  <c:v>-173.87</c:v>
                </c:pt>
                <c:pt idx="1269">
                  <c:v>-173.87</c:v>
                </c:pt>
                <c:pt idx="1270">
                  <c:v>-173.88</c:v>
                </c:pt>
                <c:pt idx="1271">
                  <c:v>-173.88</c:v>
                </c:pt>
                <c:pt idx="1272">
                  <c:v>-173.88</c:v>
                </c:pt>
                <c:pt idx="1273">
                  <c:v>-173.87</c:v>
                </c:pt>
                <c:pt idx="1274">
                  <c:v>-173.88</c:v>
                </c:pt>
                <c:pt idx="1275">
                  <c:v>-173.88</c:v>
                </c:pt>
                <c:pt idx="1276">
                  <c:v>-173.89</c:v>
                </c:pt>
                <c:pt idx="1277">
                  <c:v>-173.88</c:v>
                </c:pt>
                <c:pt idx="1278">
                  <c:v>-173.89</c:v>
                </c:pt>
                <c:pt idx="1279">
                  <c:v>-173.88</c:v>
                </c:pt>
                <c:pt idx="1280">
                  <c:v>-173.89</c:v>
                </c:pt>
                <c:pt idx="1281">
                  <c:v>-173.88</c:v>
                </c:pt>
                <c:pt idx="1282">
                  <c:v>-173.89</c:v>
                </c:pt>
                <c:pt idx="1283">
                  <c:v>-173.88</c:v>
                </c:pt>
                <c:pt idx="1284">
                  <c:v>-173.89</c:v>
                </c:pt>
                <c:pt idx="1285">
                  <c:v>-173.88</c:v>
                </c:pt>
                <c:pt idx="1286">
                  <c:v>-173.89</c:v>
                </c:pt>
                <c:pt idx="1287">
                  <c:v>-173.88</c:v>
                </c:pt>
                <c:pt idx="1288">
                  <c:v>-173.89</c:v>
                </c:pt>
                <c:pt idx="1289">
                  <c:v>-173.89</c:v>
                </c:pt>
                <c:pt idx="1290">
                  <c:v>-173.89</c:v>
                </c:pt>
                <c:pt idx="1291">
                  <c:v>-173.89</c:v>
                </c:pt>
                <c:pt idx="1292">
                  <c:v>-173.89</c:v>
                </c:pt>
                <c:pt idx="1293">
                  <c:v>-173.89</c:v>
                </c:pt>
                <c:pt idx="1294">
                  <c:v>-173.89</c:v>
                </c:pt>
                <c:pt idx="1295">
                  <c:v>-173.89</c:v>
                </c:pt>
                <c:pt idx="1296">
                  <c:v>-173.89</c:v>
                </c:pt>
                <c:pt idx="1297">
                  <c:v>-173.89</c:v>
                </c:pt>
                <c:pt idx="1298">
                  <c:v>-173.89</c:v>
                </c:pt>
                <c:pt idx="1299">
                  <c:v>-173.89</c:v>
                </c:pt>
                <c:pt idx="1300">
                  <c:v>-173.89</c:v>
                </c:pt>
                <c:pt idx="1301">
                  <c:v>-173.9</c:v>
                </c:pt>
                <c:pt idx="1302">
                  <c:v>-173.89</c:v>
                </c:pt>
                <c:pt idx="1303">
                  <c:v>-173.9</c:v>
                </c:pt>
                <c:pt idx="1304">
                  <c:v>-173.9</c:v>
                </c:pt>
                <c:pt idx="1305">
                  <c:v>-173.9</c:v>
                </c:pt>
                <c:pt idx="1306">
                  <c:v>-173.9</c:v>
                </c:pt>
                <c:pt idx="1307">
                  <c:v>-173.9</c:v>
                </c:pt>
                <c:pt idx="1308">
                  <c:v>-173.9</c:v>
                </c:pt>
                <c:pt idx="1309">
                  <c:v>-173.9</c:v>
                </c:pt>
                <c:pt idx="1310">
                  <c:v>-173.91</c:v>
                </c:pt>
                <c:pt idx="1311">
                  <c:v>-173.91</c:v>
                </c:pt>
                <c:pt idx="1312">
                  <c:v>-173.91</c:v>
                </c:pt>
                <c:pt idx="1313">
                  <c:v>-173.91</c:v>
                </c:pt>
                <c:pt idx="1314">
                  <c:v>-173.9</c:v>
                </c:pt>
                <c:pt idx="1315">
                  <c:v>-173.9</c:v>
                </c:pt>
                <c:pt idx="1316">
                  <c:v>-173.9</c:v>
                </c:pt>
                <c:pt idx="1317">
                  <c:v>-173.9</c:v>
                </c:pt>
                <c:pt idx="1318">
                  <c:v>-173.91</c:v>
                </c:pt>
                <c:pt idx="1319">
                  <c:v>-173.9</c:v>
                </c:pt>
                <c:pt idx="1320">
                  <c:v>-173.91</c:v>
                </c:pt>
                <c:pt idx="1321">
                  <c:v>-173.91</c:v>
                </c:pt>
                <c:pt idx="1322">
                  <c:v>-173.9</c:v>
                </c:pt>
                <c:pt idx="1323">
                  <c:v>-173.91</c:v>
                </c:pt>
                <c:pt idx="1324">
                  <c:v>-173.91</c:v>
                </c:pt>
                <c:pt idx="1325">
                  <c:v>-173.91</c:v>
                </c:pt>
                <c:pt idx="1326">
                  <c:v>-173.91</c:v>
                </c:pt>
                <c:pt idx="1327">
                  <c:v>-173.91</c:v>
                </c:pt>
                <c:pt idx="1328">
                  <c:v>-173.91</c:v>
                </c:pt>
                <c:pt idx="1329">
                  <c:v>-173.91</c:v>
                </c:pt>
                <c:pt idx="1330">
                  <c:v>-173.91</c:v>
                </c:pt>
                <c:pt idx="1331">
                  <c:v>-173.9</c:v>
                </c:pt>
                <c:pt idx="1332">
                  <c:v>-173.9</c:v>
                </c:pt>
                <c:pt idx="1333">
                  <c:v>-173.9</c:v>
                </c:pt>
                <c:pt idx="1334">
                  <c:v>-173.9</c:v>
                </c:pt>
                <c:pt idx="1335">
                  <c:v>-173.9</c:v>
                </c:pt>
                <c:pt idx="1336">
                  <c:v>-173.9</c:v>
                </c:pt>
                <c:pt idx="1337">
                  <c:v>-173.9</c:v>
                </c:pt>
                <c:pt idx="1338">
                  <c:v>-173.9</c:v>
                </c:pt>
                <c:pt idx="1339">
                  <c:v>-173.9</c:v>
                </c:pt>
                <c:pt idx="1340">
                  <c:v>-173.9</c:v>
                </c:pt>
                <c:pt idx="1341">
                  <c:v>-173.9</c:v>
                </c:pt>
                <c:pt idx="1342">
                  <c:v>-173.9</c:v>
                </c:pt>
                <c:pt idx="1343">
                  <c:v>-173.9</c:v>
                </c:pt>
                <c:pt idx="1344">
                  <c:v>-173.89</c:v>
                </c:pt>
                <c:pt idx="1345">
                  <c:v>-173.9</c:v>
                </c:pt>
                <c:pt idx="1346">
                  <c:v>-173.89</c:v>
                </c:pt>
                <c:pt idx="1347">
                  <c:v>-173.9</c:v>
                </c:pt>
                <c:pt idx="1348">
                  <c:v>-173.9</c:v>
                </c:pt>
                <c:pt idx="1349">
                  <c:v>-173.89</c:v>
                </c:pt>
                <c:pt idx="1350">
                  <c:v>-173.89</c:v>
                </c:pt>
                <c:pt idx="1351">
                  <c:v>-173.89</c:v>
                </c:pt>
                <c:pt idx="1352">
                  <c:v>-173.89</c:v>
                </c:pt>
                <c:pt idx="1353">
                  <c:v>-173.89</c:v>
                </c:pt>
                <c:pt idx="1354">
                  <c:v>-173.89</c:v>
                </c:pt>
                <c:pt idx="1355">
                  <c:v>-173.89</c:v>
                </c:pt>
                <c:pt idx="1356">
                  <c:v>-173.89</c:v>
                </c:pt>
                <c:pt idx="1357">
                  <c:v>-173.9</c:v>
                </c:pt>
                <c:pt idx="1358">
                  <c:v>-173.9</c:v>
                </c:pt>
                <c:pt idx="1359">
                  <c:v>-173.89</c:v>
                </c:pt>
                <c:pt idx="1360">
                  <c:v>-173.9</c:v>
                </c:pt>
                <c:pt idx="1361">
                  <c:v>-173.89</c:v>
                </c:pt>
                <c:pt idx="1362">
                  <c:v>-173.9</c:v>
                </c:pt>
                <c:pt idx="1363">
                  <c:v>-173.89</c:v>
                </c:pt>
                <c:pt idx="1364">
                  <c:v>-173.89</c:v>
                </c:pt>
                <c:pt idx="1365">
                  <c:v>-173.89</c:v>
                </c:pt>
                <c:pt idx="1366">
                  <c:v>-173.88</c:v>
                </c:pt>
                <c:pt idx="1367">
                  <c:v>-173.89</c:v>
                </c:pt>
                <c:pt idx="1368">
                  <c:v>-173.89</c:v>
                </c:pt>
                <c:pt idx="1369">
                  <c:v>-173.89</c:v>
                </c:pt>
                <c:pt idx="1370">
                  <c:v>-173.89</c:v>
                </c:pt>
                <c:pt idx="1371">
                  <c:v>-173.88</c:v>
                </c:pt>
                <c:pt idx="1372">
                  <c:v>-173.88</c:v>
                </c:pt>
                <c:pt idx="1373">
                  <c:v>-173.88</c:v>
                </c:pt>
                <c:pt idx="1374">
                  <c:v>-173.88</c:v>
                </c:pt>
                <c:pt idx="1375">
                  <c:v>-173.88</c:v>
                </c:pt>
                <c:pt idx="1376">
                  <c:v>-173.88</c:v>
                </c:pt>
                <c:pt idx="1377">
                  <c:v>-173.88</c:v>
                </c:pt>
                <c:pt idx="1378">
                  <c:v>-173.88</c:v>
                </c:pt>
                <c:pt idx="1379">
                  <c:v>-173.88</c:v>
                </c:pt>
                <c:pt idx="1380">
                  <c:v>-173.88</c:v>
                </c:pt>
                <c:pt idx="1381">
                  <c:v>-173.87</c:v>
                </c:pt>
                <c:pt idx="1382">
                  <c:v>-173.87</c:v>
                </c:pt>
                <c:pt idx="1383">
                  <c:v>-173.87</c:v>
                </c:pt>
                <c:pt idx="1384">
                  <c:v>-173.87</c:v>
                </c:pt>
                <c:pt idx="1385">
                  <c:v>-173.87</c:v>
                </c:pt>
                <c:pt idx="1386">
                  <c:v>-173.88</c:v>
                </c:pt>
                <c:pt idx="1387">
                  <c:v>-173.88</c:v>
                </c:pt>
                <c:pt idx="1388">
                  <c:v>-173.88</c:v>
                </c:pt>
                <c:pt idx="1389">
                  <c:v>-173.88</c:v>
                </c:pt>
                <c:pt idx="1390">
                  <c:v>-173.88</c:v>
                </c:pt>
                <c:pt idx="1391">
                  <c:v>-173.89</c:v>
                </c:pt>
                <c:pt idx="1392">
                  <c:v>-173.89</c:v>
                </c:pt>
                <c:pt idx="1393">
                  <c:v>-173.89</c:v>
                </c:pt>
                <c:pt idx="1394">
                  <c:v>-173.89</c:v>
                </c:pt>
                <c:pt idx="1395">
                  <c:v>-173.89</c:v>
                </c:pt>
                <c:pt idx="1396">
                  <c:v>-173.89</c:v>
                </c:pt>
                <c:pt idx="1397">
                  <c:v>-173.89</c:v>
                </c:pt>
                <c:pt idx="1398">
                  <c:v>-173.89</c:v>
                </c:pt>
                <c:pt idx="1399">
                  <c:v>-173.89</c:v>
                </c:pt>
                <c:pt idx="1400">
                  <c:v>-173.89</c:v>
                </c:pt>
                <c:pt idx="1401">
                  <c:v>-173.89</c:v>
                </c:pt>
                <c:pt idx="1402">
                  <c:v>-173.89</c:v>
                </c:pt>
                <c:pt idx="1403">
                  <c:v>-173.87</c:v>
                </c:pt>
                <c:pt idx="1404">
                  <c:v>-173.85</c:v>
                </c:pt>
                <c:pt idx="1405">
                  <c:v>-173.83</c:v>
                </c:pt>
                <c:pt idx="1406">
                  <c:v>-173.8</c:v>
                </c:pt>
                <c:pt idx="1407">
                  <c:v>-173.78</c:v>
                </c:pt>
                <c:pt idx="1408">
                  <c:v>-173.75</c:v>
                </c:pt>
                <c:pt idx="1409">
                  <c:v>-173.73</c:v>
                </c:pt>
                <c:pt idx="1410">
                  <c:v>-173.71</c:v>
                </c:pt>
                <c:pt idx="1411">
                  <c:v>-173.69</c:v>
                </c:pt>
                <c:pt idx="1412">
                  <c:v>-173.66</c:v>
                </c:pt>
                <c:pt idx="1413">
                  <c:v>-173.64</c:v>
                </c:pt>
                <c:pt idx="1414">
                  <c:v>-173.61</c:v>
                </c:pt>
                <c:pt idx="1415">
                  <c:v>-173.59</c:v>
                </c:pt>
                <c:pt idx="1416">
                  <c:v>-173.57</c:v>
                </c:pt>
                <c:pt idx="1417">
                  <c:v>-173.55</c:v>
                </c:pt>
                <c:pt idx="1418">
                  <c:v>-173.53</c:v>
                </c:pt>
                <c:pt idx="1419">
                  <c:v>-173.5</c:v>
                </c:pt>
                <c:pt idx="1420">
                  <c:v>-173.48</c:v>
                </c:pt>
                <c:pt idx="1421">
                  <c:v>-173.46</c:v>
                </c:pt>
                <c:pt idx="1422">
                  <c:v>-173.44</c:v>
                </c:pt>
                <c:pt idx="1423">
                  <c:v>-173.42</c:v>
                </c:pt>
                <c:pt idx="1424">
                  <c:v>-173.4</c:v>
                </c:pt>
                <c:pt idx="1425">
                  <c:v>-173.38</c:v>
                </c:pt>
                <c:pt idx="1426">
                  <c:v>-173.36</c:v>
                </c:pt>
                <c:pt idx="1427">
                  <c:v>-173.34</c:v>
                </c:pt>
                <c:pt idx="1428">
                  <c:v>-173.32</c:v>
                </c:pt>
                <c:pt idx="1429">
                  <c:v>-173.3</c:v>
                </c:pt>
                <c:pt idx="1430">
                  <c:v>-173.28</c:v>
                </c:pt>
                <c:pt idx="1431">
                  <c:v>-173.26</c:v>
                </c:pt>
                <c:pt idx="1432">
                  <c:v>-173.24</c:v>
                </c:pt>
                <c:pt idx="1433">
                  <c:v>-173.21</c:v>
                </c:pt>
                <c:pt idx="1434">
                  <c:v>-173.2</c:v>
                </c:pt>
                <c:pt idx="1435">
                  <c:v>-173.18</c:v>
                </c:pt>
                <c:pt idx="1436">
                  <c:v>-173.16</c:v>
                </c:pt>
                <c:pt idx="1437">
                  <c:v>-173.13</c:v>
                </c:pt>
                <c:pt idx="1438">
                  <c:v>-173.11</c:v>
                </c:pt>
                <c:pt idx="1439">
                  <c:v>-173.09</c:v>
                </c:pt>
                <c:pt idx="1440">
                  <c:v>-173.08</c:v>
                </c:pt>
                <c:pt idx="1441">
                  <c:v>-173.05</c:v>
                </c:pt>
                <c:pt idx="1442">
                  <c:v>-173.03</c:v>
                </c:pt>
                <c:pt idx="1443">
                  <c:v>-173.02</c:v>
                </c:pt>
                <c:pt idx="1444">
                  <c:v>-173</c:v>
                </c:pt>
                <c:pt idx="1445">
                  <c:v>-172.99</c:v>
                </c:pt>
                <c:pt idx="1446">
                  <c:v>-172.97</c:v>
                </c:pt>
                <c:pt idx="1447">
                  <c:v>-172.95</c:v>
                </c:pt>
                <c:pt idx="1448">
                  <c:v>-172.94</c:v>
                </c:pt>
                <c:pt idx="1449">
                  <c:v>-172.92</c:v>
                </c:pt>
                <c:pt idx="1450">
                  <c:v>-172.91</c:v>
                </c:pt>
                <c:pt idx="1451">
                  <c:v>-172.89</c:v>
                </c:pt>
                <c:pt idx="1452">
                  <c:v>-172.87</c:v>
                </c:pt>
                <c:pt idx="1453">
                  <c:v>-172.85</c:v>
                </c:pt>
                <c:pt idx="1454">
                  <c:v>-172.83</c:v>
                </c:pt>
                <c:pt idx="1455">
                  <c:v>-172.81</c:v>
                </c:pt>
                <c:pt idx="1456">
                  <c:v>-172.8</c:v>
                </c:pt>
                <c:pt idx="1457">
                  <c:v>-172.79</c:v>
                </c:pt>
                <c:pt idx="1458">
                  <c:v>-172.77</c:v>
                </c:pt>
                <c:pt idx="1459">
                  <c:v>-172.75</c:v>
                </c:pt>
                <c:pt idx="1460">
                  <c:v>-172.74</c:v>
                </c:pt>
                <c:pt idx="1461">
                  <c:v>-172.72</c:v>
                </c:pt>
                <c:pt idx="1462">
                  <c:v>-172.7</c:v>
                </c:pt>
                <c:pt idx="1463">
                  <c:v>-172.69</c:v>
                </c:pt>
                <c:pt idx="1464">
                  <c:v>-172.67</c:v>
                </c:pt>
                <c:pt idx="1465">
                  <c:v>-172.66</c:v>
                </c:pt>
                <c:pt idx="1466">
                  <c:v>-172.65</c:v>
                </c:pt>
                <c:pt idx="1467">
                  <c:v>-172.63</c:v>
                </c:pt>
                <c:pt idx="1468">
                  <c:v>-172.62</c:v>
                </c:pt>
                <c:pt idx="1469">
                  <c:v>-172.62</c:v>
                </c:pt>
                <c:pt idx="1470">
                  <c:v>-172.6</c:v>
                </c:pt>
                <c:pt idx="1471">
                  <c:v>-172.59</c:v>
                </c:pt>
                <c:pt idx="1472">
                  <c:v>-172.57</c:v>
                </c:pt>
                <c:pt idx="1473">
                  <c:v>-172.55</c:v>
                </c:pt>
                <c:pt idx="1474">
                  <c:v>-172.54</c:v>
                </c:pt>
                <c:pt idx="1475">
                  <c:v>-172.54</c:v>
                </c:pt>
                <c:pt idx="1476">
                  <c:v>-172.52</c:v>
                </c:pt>
                <c:pt idx="1477">
                  <c:v>-172.5</c:v>
                </c:pt>
                <c:pt idx="1478">
                  <c:v>-172.5</c:v>
                </c:pt>
                <c:pt idx="1479">
                  <c:v>-172.48</c:v>
                </c:pt>
                <c:pt idx="1480">
                  <c:v>-172.47</c:v>
                </c:pt>
                <c:pt idx="1481">
                  <c:v>-172.45</c:v>
                </c:pt>
                <c:pt idx="1482">
                  <c:v>-172.42</c:v>
                </c:pt>
                <c:pt idx="1483">
                  <c:v>-172.41</c:v>
                </c:pt>
                <c:pt idx="1484">
                  <c:v>-172.38</c:v>
                </c:pt>
                <c:pt idx="1485">
                  <c:v>-172.37</c:v>
                </c:pt>
                <c:pt idx="1486">
                  <c:v>-172.36</c:v>
                </c:pt>
                <c:pt idx="1487">
                  <c:v>-172.38</c:v>
                </c:pt>
                <c:pt idx="1488">
                  <c:v>-172.38</c:v>
                </c:pt>
                <c:pt idx="1489">
                  <c:v>-172.35</c:v>
                </c:pt>
                <c:pt idx="1490">
                  <c:v>-172.33</c:v>
                </c:pt>
                <c:pt idx="1491">
                  <c:v>-172.3</c:v>
                </c:pt>
                <c:pt idx="1492">
                  <c:v>-172.29</c:v>
                </c:pt>
                <c:pt idx="1493">
                  <c:v>-172.29</c:v>
                </c:pt>
                <c:pt idx="1494">
                  <c:v>-172.28</c:v>
                </c:pt>
                <c:pt idx="1495">
                  <c:v>-172.28</c:v>
                </c:pt>
                <c:pt idx="1496">
                  <c:v>-172.27</c:v>
                </c:pt>
                <c:pt idx="1497">
                  <c:v>-172.26</c:v>
                </c:pt>
                <c:pt idx="1498">
                  <c:v>-172.26</c:v>
                </c:pt>
                <c:pt idx="1499">
                  <c:v>-172.24</c:v>
                </c:pt>
                <c:pt idx="1500">
                  <c:v>-172.23</c:v>
                </c:pt>
                <c:pt idx="1501">
                  <c:v>-172.21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B16-4BEB-BD98-3978BA09D9B9}"/>
            </c:ext>
          </c:extLst>
        </c:ser>
        <c:ser>
          <c:idx val="2"/>
          <c:order val="2"/>
          <c:tx>
            <c:strRef>
              <c:f>初值作圖!$G$1</c:f>
              <c:strCache>
                <c:ptCount val="1"/>
                <c:pt idx="0">
                  <c:v>第三次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1141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9B16-4BEB-BD98-3978BA09D9B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初值作圖!$G$2:$G$1503</c:f>
              <c:numCache>
                <c:formatCode>General</c:formatCode>
                <c:ptCount val="1502"/>
                <c:pt idx="0">
                  <c:v>1.51</c:v>
                </c:pt>
                <c:pt idx="1">
                  <c:v>1.1299999999999999</c:v>
                </c:pt>
                <c:pt idx="2">
                  <c:v>1.06</c:v>
                </c:pt>
                <c:pt idx="3">
                  <c:v>0.97</c:v>
                </c:pt>
                <c:pt idx="4">
                  <c:v>0.88</c:v>
                </c:pt>
                <c:pt idx="5">
                  <c:v>0.79</c:v>
                </c:pt>
                <c:pt idx="6">
                  <c:v>0.69</c:v>
                </c:pt>
                <c:pt idx="7">
                  <c:v>0.6</c:v>
                </c:pt>
                <c:pt idx="8">
                  <c:v>0.5</c:v>
                </c:pt>
                <c:pt idx="9">
                  <c:v>0.41</c:v>
                </c:pt>
                <c:pt idx="10">
                  <c:v>0.33</c:v>
                </c:pt>
                <c:pt idx="11">
                  <c:v>0.23</c:v>
                </c:pt>
                <c:pt idx="12">
                  <c:v>0.13</c:v>
                </c:pt>
                <c:pt idx="13">
                  <c:v>0.04</c:v>
                </c:pt>
                <c:pt idx="14">
                  <c:v>-0.06</c:v>
                </c:pt>
                <c:pt idx="15">
                  <c:v>-0.16</c:v>
                </c:pt>
                <c:pt idx="16">
                  <c:v>-0.26</c:v>
                </c:pt>
                <c:pt idx="17">
                  <c:v>-0.36</c:v>
                </c:pt>
                <c:pt idx="18">
                  <c:v>-0.45</c:v>
                </c:pt>
                <c:pt idx="19">
                  <c:v>-0.55000000000000004</c:v>
                </c:pt>
                <c:pt idx="20">
                  <c:v>-0.65</c:v>
                </c:pt>
                <c:pt idx="21">
                  <c:v>-0.75</c:v>
                </c:pt>
                <c:pt idx="22">
                  <c:v>-0.84</c:v>
                </c:pt>
                <c:pt idx="23">
                  <c:v>-0.94</c:v>
                </c:pt>
                <c:pt idx="24">
                  <c:v>-1.04</c:v>
                </c:pt>
                <c:pt idx="25">
                  <c:v>-1.1399999999999999</c:v>
                </c:pt>
                <c:pt idx="26">
                  <c:v>-1.24</c:v>
                </c:pt>
                <c:pt idx="27">
                  <c:v>-1.35</c:v>
                </c:pt>
                <c:pt idx="28">
                  <c:v>-1.45</c:v>
                </c:pt>
                <c:pt idx="29">
                  <c:v>-1.55</c:v>
                </c:pt>
                <c:pt idx="30">
                  <c:v>-1.65</c:v>
                </c:pt>
                <c:pt idx="31">
                  <c:v>-1.75</c:v>
                </c:pt>
                <c:pt idx="32">
                  <c:v>-1.85</c:v>
                </c:pt>
                <c:pt idx="33">
                  <c:v>-1.95</c:v>
                </c:pt>
                <c:pt idx="34">
                  <c:v>-2.0499999999999998</c:v>
                </c:pt>
                <c:pt idx="35">
                  <c:v>-2.15</c:v>
                </c:pt>
                <c:pt idx="36">
                  <c:v>-2.25</c:v>
                </c:pt>
                <c:pt idx="37">
                  <c:v>-2.35</c:v>
                </c:pt>
                <c:pt idx="38">
                  <c:v>-2.46</c:v>
                </c:pt>
                <c:pt idx="39">
                  <c:v>-2.56</c:v>
                </c:pt>
                <c:pt idx="40">
                  <c:v>-2.67</c:v>
                </c:pt>
                <c:pt idx="41">
                  <c:v>-2.77</c:v>
                </c:pt>
                <c:pt idx="42">
                  <c:v>-177.14</c:v>
                </c:pt>
                <c:pt idx="43">
                  <c:v>-177.04</c:v>
                </c:pt>
                <c:pt idx="44">
                  <c:v>-176.93</c:v>
                </c:pt>
                <c:pt idx="45">
                  <c:v>-176.83</c:v>
                </c:pt>
                <c:pt idx="46">
                  <c:v>-176.72</c:v>
                </c:pt>
                <c:pt idx="47">
                  <c:v>-176.62</c:v>
                </c:pt>
                <c:pt idx="48">
                  <c:v>-176.52</c:v>
                </c:pt>
                <c:pt idx="49">
                  <c:v>-176.41</c:v>
                </c:pt>
                <c:pt idx="50">
                  <c:v>-176.31</c:v>
                </c:pt>
                <c:pt idx="51">
                  <c:v>-176.21</c:v>
                </c:pt>
                <c:pt idx="52">
                  <c:v>-176.11</c:v>
                </c:pt>
                <c:pt idx="53">
                  <c:v>-176.01</c:v>
                </c:pt>
                <c:pt idx="54">
                  <c:v>-175.91</c:v>
                </c:pt>
                <c:pt idx="55">
                  <c:v>-175.81</c:v>
                </c:pt>
                <c:pt idx="56">
                  <c:v>-175.71</c:v>
                </c:pt>
                <c:pt idx="57">
                  <c:v>-175.61</c:v>
                </c:pt>
                <c:pt idx="58">
                  <c:v>-175.5</c:v>
                </c:pt>
                <c:pt idx="59">
                  <c:v>-175.4</c:v>
                </c:pt>
                <c:pt idx="60">
                  <c:v>-175.3</c:v>
                </c:pt>
                <c:pt idx="61">
                  <c:v>-175.2</c:v>
                </c:pt>
                <c:pt idx="62">
                  <c:v>-175.09</c:v>
                </c:pt>
                <c:pt idx="63">
                  <c:v>-174.99</c:v>
                </c:pt>
                <c:pt idx="64">
                  <c:v>-174.89</c:v>
                </c:pt>
                <c:pt idx="65">
                  <c:v>-174.79</c:v>
                </c:pt>
                <c:pt idx="66">
                  <c:v>-174.68</c:v>
                </c:pt>
                <c:pt idx="67">
                  <c:v>-174.59</c:v>
                </c:pt>
                <c:pt idx="68">
                  <c:v>-174.48</c:v>
                </c:pt>
                <c:pt idx="69">
                  <c:v>-174.39</c:v>
                </c:pt>
                <c:pt idx="70">
                  <c:v>-174.29</c:v>
                </c:pt>
                <c:pt idx="71">
                  <c:v>-174.19</c:v>
                </c:pt>
                <c:pt idx="72">
                  <c:v>-174.09</c:v>
                </c:pt>
                <c:pt idx="73">
                  <c:v>-173.99</c:v>
                </c:pt>
                <c:pt idx="74">
                  <c:v>-173.89</c:v>
                </c:pt>
                <c:pt idx="75">
                  <c:v>-173.79</c:v>
                </c:pt>
                <c:pt idx="76">
                  <c:v>-173.69</c:v>
                </c:pt>
                <c:pt idx="77">
                  <c:v>-173.6</c:v>
                </c:pt>
                <c:pt idx="78">
                  <c:v>-173.5</c:v>
                </c:pt>
                <c:pt idx="79">
                  <c:v>-173.41</c:v>
                </c:pt>
                <c:pt idx="80">
                  <c:v>-173.32</c:v>
                </c:pt>
                <c:pt idx="81">
                  <c:v>-173.22</c:v>
                </c:pt>
                <c:pt idx="82">
                  <c:v>-173.13</c:v>
                </c:pt>
                <c:pt idx="83">
                  <c:v>-173.03</c:v>
                </c:pt>
                <c:pt idx="84">
                  <c:v>-172.94</c:v>
                </c:pt>
                <c:pt idx="85">
                  <c:v>-172.85</c:v>
                </c:pt>
                <c:pt idx="86">
                  <c:v>-172.76</c:v>
                </c:pt>
                <c:pt idx="87">
                  <c:v>-172.66</c:v>
                </c:pt>
                <c:pt idx="88">
                  <c:v>-172.57</c:v>
                </c:pt>
                <c:pt idx="89">
                  <c:v>-172.48</c:v>
                </c:pt>
                <c:pt idx="90">
                  <c:v>-172.39</c:v>
                </c:pt>
                <c:pt idx="91">
                  <c:v>-172.3</c:v>
                </c:pt>
                <c:pt idx="92">
                  <c:v>-172.21</c:v>
                </c:pt>
                <c:pt idx="93">
                  <c:v>-172.12</c:v>
                </c:pt>
                <c:pt idx="94">
                  <c:v>-172.04</c:v>
                </c:pt>
                <c:pt idx="95">
                  <c:v>-171.95</c:v>
                </c:pt>
                <c:pt idx="96">
                  <c:v>-171.86</c:v>
                </c:pt>
                <c:pt idx="97">
                  <c:v>-171.77</c:v>
                </c:pt>
                <c:pt idx="98">
                  <c:v>-171.69</c:v>
                </c:pt>
                <c:pt idx="99">
                  <c:v>-171.61</c:v>
                </c:pt>
                <c:pt idx="100">
                  <c:v>-171.52</c:v>
                </c:pt>
                <c:pt idx="101">
                  <c:v>-171.44</c:v>
                </c:pt>
                <c:pt idx="102">
                  <c:v>-171.35</c:v>
                </c:pt>
                <c:pt idx="103">
                  <c:v>-171.27</c:v>
                </c:pt>
                <c:pt idx="104">
                  <c:v>-171.19</c:v>
                </c:pt>
                <c:pt idx="105">
                  <c:v>-171.11</c:v>
                </c:pt>
                <c:pt idx="106">
                  <c:v>-171.03</c:v>
                </c:pt>
                <c:pt idx="107">
                  <c:v>-170.96</c:v>
                </c:pt>
                <c:pt idx="108">
                  <c:v>-170.88</c:v>
                </c:pt>
                <c:pt idx="109">
                  <c:v>-170.81</c:v>
                </c:pt>
                <c:pt idx="110">
                  <c:v>-170.74</c:v>
                </c:pt>
                <c:pt idx="111">
                  <c:v>-170.67</c:v>
                </c:pt>
                <c:pt idx="112">
                  <c:v>-170.6</c:v>
                </c:pt>
                <c:pt idx="113">
                  <c:v>-170.54</c:v>
                </c:pt>
                <c:pt idx="114">
                  <c:v>-170.46</c:v>
                </c:pt>
                <c:pt idx="115">
                  <c:v>-170.39</c:v>
                </c:pt>
                <c:pt idx="116">
                  <c:v>-170.32</c:v>
                </c:pt>
                <c:pt idx="117">
                  <c:v>-170.26</c:v>
                </c:pt>
                <c:pt idx="118">
                  <c:v>-170.19</c:v>
                </c:pt>
                <c:pt idx="119">
                  <c:v>-170.13</c:v>
                </c:pt>
                <c:pt idx="120">
                  <c:v>-170.07</c:v>
                </c:pt>
                <c:pt idx="121">
                  <c:v>-170</c:v>
                </c:pt>
                <c:pt idx="122">
                  <c:v>-169.95</c:v>
                </c:pt>
                <c:pt idx="123">
                  <c:v>-169.89</c:v>
                </c:pt>
                <c:pt idx="124">
                  <c:v>-169.82</c:v>
                </c:pt>
                <c:pt idx="125">
                  <c:v>-169.76</c:v>
                </c:pt>
                <c:pt idx="126">
                  <c:v>-169.7</c:v>
                </c:pt>
                <c:pt idx="127">
                  <c:v>-169.64</c:v>
                </c:pt>
                <c:pt idx="128">
                  <c:v>-169.58</c:v>
                </c:pt>
                <c:pt idx="129">
                  <c:v>-169.53</c:v>
                </c:pt>
                <c:pt idx="130">
                  <c:v>-169.47</c:v>
                </c:pt>
                <c:pt idx="131">
                  <c:v>-169.42</c:v>
                </c:pt>
                <c:pt idx="132">
                  <c:v>-169.36</c:v>
                </c:pt>
                <c:pt idx="133">
                  <c:v>-169.3</c:v>
                </c:pt>
                <c:pt idx="134">
                  <c:v>-169.24</c:v>
                </c:pt>
                <c:pt idx="135">
                  <c:v>-169.19</c:v>
                </c:pt>
                <c:pt idx="136">
                  <c:v>-169.13</c:v>
                </c:pt>
                <c:pt idx="137">
                  <c:v>-169.09</c:v>
                </c:pt>
                <c:pt idx="138">
                  <c:v>-169.04</c:v>
                </c:pt>
                <c:pt idx="139">
                  <c:v>-169</c:v>
                </c:pt>
                <c:pt idx="140">
                  <c:v>-168.93</c:v>
                </c:pt>
                <c:pt idx="141">
                  <c:v>-168.88</c:v>
                </c:pt>
                <c:pt idx="142">
                  <c:v>-168.84</c:v>
                </c:pt>
                <c:pt idx="143">
                  <c:v>-168.8</c:v>
                </c:pt>
                <c:pt idx="144">
                  <c:v>-168.76</c:v>
                </c:pt>
                <c:pt idx="145">
                  <c:v>-168.72</c:v>
                </c:pt>
                <c:pt idx="146">
                  <c:v>-168.68</c:v>
                </c:pt>
                <c:pt idx="147">
                  <c:v>-168.65</c:v>
                </c:pt>
                <c:pt idx="148">
                  <c:v>-168.61</c:v>
                </c:pt>
                <c:pt idx="149">
                  <c:v>-168.57</c:v>
                </c:pt>
                <c:pt idx="150">
                  <c:v>-168.54</c:v>
                </c:pt>
                <c:pt idx="151">
                  <c:v>-168.51</c:v>
                </c:pt>
                <c:pt idx="152">
                  <c:v>-168.49</c:v>
                </c:pt>
                <c:pt idx="153">
                  <c:v>-168.46</c:v>
                </c:pt>
                <c:pt idx="154">
                  <c:v>-168.42</c:v>
                </c:pt>
                <c:pt idx="155">
                  <c:v>-168.39</c:v>
                </c:pt>
                <c:pt idx="156">
                  <c:v>-168.36</c:v>
                </c:pt>
                <c:pt idx="157">
                  <c:v>-168.32</c:v>
                </c:pt>
                <c:pt idx="158">
                  <c:v>-168.29</c:v>
                </c:pt>
                <c:pt idx="159">
                  <c:v>-168.26</c:v>
                </c:pt>
                <c:pt idx="160">
                  <c:v>-168.23</c:v>
                </c:pt>
                <c:pt idx="161">
                  <c:v>-168.2</c:v>
                </c:pt>
                <c:pt idx="162">
                  <c:v>-168.17</c:v>
                </c:pt>
                <c:pt idx="163">
                  <c:v>-168.15</c:v>
                </c:pt>
                <c:pt idx="164">
                  <c:v>-168.12</c:v>
                </c:pt>
                <c:pt idx="165">
                  <c:v>-168.09</c:v>
                </c:pt>
                <c:pt idx="166">
                  <c:v>-168.06</c:v>
                </c:pt>
                <c:pt idx="167">
                  <c:v>-168.04</c:v>
                </c:pt>
                <c:pt idx="168">
                  <c:v>-168.01</c:v>
                </c:pt>
                <c:pt idx="169">
                  <c:v>-167.98</c:v>
                </c:pt>
                <c:pt idx="170">
                  <c:v>-167.96</c:v>
                </c:pt>
                <c:pt idx="171">
                  <c:v>-167.94</c:v>
                </c:pt>
                <c:pt idx="172">
                  <c:v>-167.91</c:v>
                </c:pt>
                <c:pt idx="173">
                  <c:v>-167.89</c:v>
                </c:pt>
                <c:pt idx="174">
                  <c:v>-167.87</c:v>
                </c:pt>
                <c:pt idx="175">
                  <c:v>-167.85</c:v>
                </c:pt>
                <c:pt idx="176">
                  <c:v>-167.84</c:v>
                </c:pt>
                <c:pt idx="177">
                  <c:v>-167.82</c:v>
                </c:pt>
                <c:pt idx="178">
                  <c:v>-167.81</c:v>
                </c:pt>
                <c:pt idx="179">
                  <c:v>-167.8</c:v>
                </c:pt>
                <c:pt idx="180">
                  <c:v>-167.79</c:v>
                </c:pt>
                <c:pt idx="181">
                  <c:v>-167.78</c:v>
                </c:pt>
                <c:pt idx="182">
                  <c:v>-167.76</c:v>
                </c:pt>
                <c:pt idx="183">
                  <c:v>-167.76</c:v>
                </c:pt>
                <c:pt idx="184">
                  <c:v>-167.74</c:v>
                </c:pt>
                <c:pt idx="185">
                  <c:v>-167.73</c:v>
                </c:pt>
                <c:pt idx="186">
                  <c:v>-167.73</c:v>
                </c:pt>
                <c:pt idx="187">
                  <c:v>-167.72</c:v>
                </c:pt>
                <c:pt idx="188">
                  <c:v>-167.71</c:v>
                </c:pt>
                <c:pt idx="189">
                  <c:v>-167.7</c:v>
                </c:pt>
                <c:pt idx="190">
                  <c:v>-167.7</c:v>
                </c:pt>
                <c:pt idx="191">
                  <c:v>-167.68</c:v>
                </c:pt>
                <c:pt idx="192">
                  <c:v>-167.68</c:v>
                </c:pt>
                <c:pt idx="193">
                  <c:v>-167.68</c:v>
                </c:pt>
                <c:pt idx="194">
                  <c:v>-167.68</c:v>
                </c:pt>
                <c:pt idx="195">
                  <c:v>-167.67</c:v>
                </c:pt>
                <c:pt idx="196">
                  <c:v>-167.68</c:v>
                </c:pt>
                <c:pt idx="197">
                  <c:v>-167.67</c:v>
                </c:pt>
                <c:pt idx="198">
                  <c:v>-167.68</c:v>
                </c:pt>
                <c:pt idx="199">
                  <c:v>-167.67</c:v>
                </c:pt>
                <c:pt idx="200">
                  <c:v>-167.67</c:v>
                </c:pt>
                <c:pt idx="201">
                  <c:v>-167.68</c:v>
                </c:pt>
                <c:pt idx="202">
                  <c:v>-167.67</c:v>
                </c:pt>
                <c:pt idx="203">
                  <c:v>-167.67</c:v>
                </c:pt>
                <c:pt idx="204">
                  <c:v>-167.68</c:v>
                </c:pt>
                <c:pt idx="205">
                  <c:v>-167.68</c:v>
                </c:pt>
                <c:pt idx="206">
                  <c:v>-167.68</c:v>
                </c:pt>
                <c:pt idx="207">
                  <c:v>-167.68</c:v>
                </c:pt>
                <c:pt idx="208">
                  <c:v>-167.69</c:v>
                </c:pt>
                <c:pt idx="209">
                  <c:v>-167.69</c:v>
                </c:pt>
                <c:pt idx="210">
                  <c:v>-167.7</c:v>
                </c:pt>
                <c:pt idx="211">
                  <c:v>-167.71</c:v>
                </c:pt>
                <c:pt idx="212">
                  <c:v>-167.71</c:v>
                </c:pt>
                <c:pt idx="213">
                  <c:v>-167.72</c:v>
                </c:pt>
                <c:pt idx="214">
                  <c:v>-167.73</c:v>
                </c:pt>
                <c:pt idx="215">
                  <c:v>-167.74</c:v>
                </c:pt>
                <c:pt idx="216">
                  <c:v>-167.75</c:v>
                </c:pt>
                <c:pt idx="217">
                  <c:v>-167.76</c:v>
                </c:pt>
                <c:pt idx="218">
                  <c:v>-167.77</c:v>
                </c:pt>
                <c:pt idx="219">
                  <c:v>-167.78</c:v>
                </c:pt>
                <c:pt idx="220">
                  <c:v>-167.79</c:v>
                </c:pt>
                <c:pt idx="221">
                  <c:v>-167.8</c:v>
                </c:pt>
                <c:pt idx="222">
                  <c:v>-167.8</c:v>
                </c:pt>
                <c:pt idx="223">
                  <c:v>-167.82</c:v>
                </c:pt>
                <c:pt idx="224">
                  <c:v>-167.83</c:v>
                </c:pt>
                <c:pt idx="225">
                  <c:v>-167.83</c:v>
                </c:pt>
                <c:pt idx="226">
                  <c:v>-167.85</c:v>
                </c:pt>
                <c:pt idx="227">
                  <c:v>-167.86</c:v>
                </c:pt>
                <c:pt idx="228">
                  <c:v>-167.88</c:v>
                </c:pt>
                <c:pt idx="229">
                  <c:v>-167.88</c:v>
                </c:pt>
                <c:pt idx="230">
                  <c:v>-167.91</c:v>
                </c:pt>
                <c:pt idx="231">
                  <c:v>-167.92</c:v>
                </c:pt>
                <c:pt idx="232">
                  <c:v>-167.93</c:v>
                </c:pt>
                <c:pt idx="233">
                  <c:v>-167.95</c:v>
                </c:pt>
                <c:pt idx="234">
                  <c:v>-167.96</c:v>
                </c:pt>
                <c:pt idx="235">
                  <c:v>-167.98</c:v>
                </c:pt>
                <c:pt idx="236">
                  <c:v>-167.99</c:v>
                </c:pt>
                <c:pt idx="237">
                  <c:v>-168</c:v>
                </c:pt>
                <c:pt idx="238">
                  <c:v>-168.02</c:v>
                </c:pt>
                <c:pt idx="239">
                  <c:v>-168.03</c:v>
                </c:pt>
                <c:pt idx="240">
                  <c:v>-168.05</c:v>
                </c:pt>
                <c:pt idx="241">
                  <c:v>-168.06</c:v>
                </c:pt>
                <c:pt idx="242">
                  <c:v>-168.07</c:v>
                </c:pt>
                <c:pt idx="243">
                  <c:v>-168.08</c:v>
                </c:pt>
                <c:pt idx="244">
                  <c:v>-168.11</c:v>
                </c:pt>
                <c:pt idx="245">
                  <c:v>-168.12</c:v>
                </c:pt>
                <c:pt idx="246">
                  <c:v>-168.14</c:v>
                </c:pt>
                <c:pt idx="247">
                  <c:v>-168.16</c:v>
                </c:pt>
                <c:pt idx="248">
                  <c:v>-168.19</c:v>
                </c:pt>
                <c:pt idx="249">
                  <c:v>-168.21</c:v>
                </c:pt>
                <c:pt idx="250">
                  <c:v>-168.23</c:v>
                </c:pt>
                <c:pt idx="251">
                  <c:v>-168.26</c:v>
                </c:pt>
                <c:pt idx="252">
                  <c:v>-168.28</c:v>
                </c:pt>
                <c:pt idx="253">
                  <c:v>-168.3</c:v>
                </c:pt>
                <c:pt idx="254">
                  <c:v>-168.31</c:v>
                </c:pt>
                <c:pt idx="255">
                  <c:v>-168.33</c:v>
                </c:pt>
                <c:pt idx="256">
                  <c:v>-168.35</c:v>
                </c:pt>
                <c:pt idx="257">
                  <c:v>-168.36</c:v>
                </c:pt>
                <c:pt idx="258">
                  <c:v>-168.38</c:v>
                </c:pt>
                <c:pt idx="259">
                  <c:v>-168.4</c:v>
                </c:pt>
                <c:pt idx="260">
                  <c:v>-168.41</c:v>
                </c:pt>
                <c:pt idx="261">
                  <c:v>-168.43</c:v>
                </c:pt>
                <c:pt idx="262">
                  <c:v>-168.45</c:v>
                </c:pt>
                <c:pt idx="263">
                  <c:v>-168.47</c:v>
                </c:pt>
                <c:pt idx="264">
                  <c:v>-168.49</c:v>
                </c:pt>
                <c:pt idx="265">
                  <c:v>-168.51</c:v>
                </c:pt>
                <c:pt idx="266">
                  <c:v>-168.53</c:v>
                </c:pt>
                <c:pt idx="267">
                  <c:v>-168.55</c:v>
                </c:pt>
                <c:pt idx="268">
                  <c:v>-168.56</c:v>
                </c:pt>
                <c:pt idx="269">
                  <c:v>-168.58</c:v>
                </c:pt>
                <c:pt idx="270">
                  <c:v>-168.6</c:v>
                </c:pt>
                <c:pt idx="271">
                  <c:v>-168.62</c:v>
                </c:pt>
                <c:pt idx="272">
                  <c:v>-168.64</c:v>
                </c:pt>
                <c:pt idx="273">
                  <c:v>-168.66</c:v>
                </c:pt>
                <c:pt idx="274">
                  <c:v>-168.68</c:v>
                </c:pt>
                <c:pt idx="275">
                  <c:v>-168.7</c:v>
                </c:pt>
                <c:pt idx="276">
                  <c:v>-168.72</c:v>
                </c:pt>
                <c:pt idx="277">
                  <c:v>-168.75</c:v>
                </c:pt>
                <c:pt idx="278">
                  <c:v>-168.77</c:v>
                </c:pt>
                <c:pt idx="279">
                  <c:v>-168.8</c:v>
                </c:pt>
                <c:pt idx="280">
                  <c:v>-168.82</c:v>
                </c:pt>
                <c:pt idx="281">
                  <c:v>-168.85</c:v>
                </c:pt>
                <c:pt idx="282">
                  <c:v>-168.87</c:v>
                </c:pt>
                <c:pt idx="283">
                  <c:v>-168.89</c:v>
                </c:pt>
                <c:pt idx="284">
                  <c:v>-168.92</c:v>
                </c:pt>
                <c:pt idx="285">
                  <c:v>-168.94</c:v>
                </c:pt>
                <c:pt idx="286">
                  <c:v>-168.97</c:v>
                </c:pt>
                <c:pt idx="287">
                  <c:v>-168.99</c:v>
                </c:pt>
                <c:pt idx="288">
                  <c:v>-169.01</c:v>
                </c:pt>
                <c:pt idx="289">
                  <c:v>-169.04</c:v>
                </c:pt>
                <c:pt idx="290">
                  <c:v>-169.07</c:v>
                </c:pt>
                <c:pt idx="291">
                  <c:v>-169.09</c:v>
                </c:pt>
                <c:pt idx="292">
                  <c:v>-169.12</c:v>
                </c:pt>
                <c:pt idx="293">
                  <c:v>-169.14</c:v>
                </c:pt>
                <c:pt idx="294">
                  <c:v>-169.17</c:v>
                </c:pt>
                <c:pt idx="295">
                  <c:v>-169.19</c:v>
                </c:pt>
                <c:pt idx="296">
                  <c:v>-169.21</c:v>
                </c:pt>
                <c:pt idx="297">
                  <c:v>-169.24</c:v>
                </c:pt>
                <c:pt idx="298">
                  <c:v>-169.26</c:v>
                </c:pt>
                <c:pt idx="299">
                  <c:v>-169.28</c:v>
                </c:pt>
                <c:pt idx="300">
                  <c:v>-169.3</c:v>
                </c:pt>
                <c:pt idx="301">
                  <c:v>-169.32</c:v>
                </c:pt>
                <c:pt idx="302">
                  <c:v>-169.35</c:v>
                </c:pt>
                <c:pt idx="303">
                  <c:v>-169.37</c:v>
                </c:pt>
                <c:pt idx="304">
                  <c:v>-169.39</c:v>
                </c:pt>
                <c:pt idx="305">
                  <c:v>-169.41</c:v>
                </c:pt>
                <c:pt idx="306">
                  <c:v>-169.44</c:v>
                </c:pt>
                <c:pt idx="307">
                  <c:v>-169.46</c:v>
                </c:pt>
                <c:pt idx="308">
                  <c:v>-169.48</c:v>
                </c:pt>
                <c:pt idx="309">
                  <c:v>-169.5</c:v>
                </c:pt>
                <c:pt idx="310">
                  <c:v>-169.53</c:v>
                </c:pt>
                <c:pt idx="311">
                  <c:v>-169.55</c:v>
                </c:pt>
                <c:pt idx="312">
                  <c:v>-169.57</c:v>
                </c:pt>
                <c:pt idx="313">
                  <c:v>-169.6</c:v>
                </c:pt>
                <c:pt idx="314">
                  <c:v>-169.63</c:v>
                </c:pt>
                <c:pt idx="315">
                  <c:v>-169.65</c:v>
                </c:pt>
                <c:pt idx="316">
                  <c:v>-169.67</c:v>
                </c:pt>
                <c:pt idx="317">
                  <c:v>-169.7</c:v>
                </c:pt>
                <c:pt idx="318">
                  <c:v>-169.72</c:v>
                </c:pt>
                <c:pt idx="319">
                  <c:v>-169.74</c:v>
                </c:pt>
                <c:pt idx="320">
                  <c:v>-169.76</c:v>
                </c:pt>
                <c:pt idx="321">
                  <c:v>-169.79</c:v>
                </c:pt>
                <c:pt idx="322">
                  <c:v>-169.81</c:v>
                </c:pt>
                <c:pt idx="323">
                  <c:v>-169.83</c:v>
                </c:pt>
                <c:pt idx="324">
                  <c:v>-169.85</c:v>
                </c:pt>
                <c:pt idx="325">
                  <c:v>-169.87</c:v>
                </c:pt>
                <c:pt idx="326">
                  <c:v>-169.9</c:v>
                </c:pt>
                <c:pt idx="327">
                  <c:v>-169.93</c:v>
                </c:pt>
                <c:pt idx="328">
                  <c:v>-169.94</c:v>
                </c:pt>
                <c:pt idx="329">
                  <c:v>-169.96</c:v>
                </c:pt>
                <c:pt idx="330">
                  <c:v>-169.99</c:v>
                </c:pt>
                <c:pt idx="331">
                  <c:v>-170.01</c:v>
                </c:pt>
                <c:pt idx="332">
                  <c:v>-170.03</c:v>
                </c:pt>
                <c:pt idx="333">
                  <c:v>-170.06</c:v>
                </c:pt>
                <c:pt idx="334">
                  <c:v>-170.07</c:v>
                </c:pt>
                <c:pt idx="335">
                  <c:v>-170.1</c:v>
                </c:pt>
                <c:pt idx="336">
                  <c:v>-170.12</c:v>
                </c:pt>
                <c:pt idx="337">
                  <c:v>-170.15</c:v>
                </c:pt>
                <c:pt idx="338">
                  <c:v>-170.17</c:v>
                </c:pt>
                <c:pt idx="339">
                  <c:v>-170.19</c:v>
                </c:pt>
                <c:pt idx="340">
                  <c:v>-170.22</c:v>
                </c:pt>
                <c:pt idx="341">
                  <c:v>-170.24</c:v>
                </c:pt>
                <c:pt idx="342">
                  <c:v>-170.26</c:v>
                </c:pt>
                <c:pt idx="343">
                  <c:v>-170.28</c:v>
                </c:pt>
                <c:pt idx="344">
                  <c:v>-170.31</c:v>
                </c:pt>
                <c:pt idx="345">
                  <c:v>-170.33</c:v>
                </c:pt>
                <c:pt idx="346">
                  <c:v>-170.36</c:v>
                </c:pt>
                <c:pt idx="347">
                  <c:v>-170.38</c:v>
                </c:pt>
                <c:pt idx="348">
                  <c:v>-170.4</c:v>
                </c:pt>
                <c:pt idx="349">
                  <c:v>-170.43</c:v>
                </c:pt>
                <c:pt idx="350">
                  <c:v>-170.45</c:v>
                </c:pt>
                <c:pt idx="351">
                  <c:v>-170.47</c:v>
                </c:pt>
                <c:pt idx="352">
                  <c:v>-170.49</c:v>
                </c:pt>
                <c:pt idx="353">
                  <c:v>-170.51</c:v>
                </c:pt>
                <c:pt idx="354">
                  <c:v>-170.54</c:v>
                </c:pt>
                <c:pt idx="355">
                  <c:v>-170.55</c:v>
                </c:pt>
                <c:pt idx="356">
                  <c:v>-170.58</c:v>
                </c:pt>
                <c:pt idx="357">
                  <c:v>-170.6</c:v>
                </c:pt>
                <c:pt idx="358">
                  <c:v>-170.62</c:v>
                </c:pt>
                <c:pt idx="359">
                  <c:v>-170.64</c:v>
                </c:pt>
                <c:pt idx="360">
                  <c:v>-170.66</c:v>
                </c:pt>
                <c:pt idx="361">
                  <c:v>-170.69</c:v>
                </c:pt>
                <c:pt idx="362">
                  <c:v>-170.71</c:v>
                </c:pt>
                <c:pt idx="363">
                  <c:v>-170.73</c:v>
                </c:pt>
                <c:pt idx="364">
                  <c:v>-170.75</c:v>
                </c:pt>
                <c:pt idx="365">
                  <c:v>-170.78</c:v>
                </c:pt>
                <c:pt idx="366">
                  <c:v>-170.8</c:v>
                </c:pt>
                <c:pt idx="367">
                  <c:v>-170.84</c:v>
                </c:pt>
                <c:pt idx="368">
                  <c:v>-170.86</c:v>
                </c:pt>
                <c:pt idx="369">
                  <c:v>-170.89</c:v>
                </c:pt>
                <c:pt idx="370">
                  <c:v>-170.92</c:v>
                </c:pt>
                <c:pt idx="371">
                  <c:v>-170.94</c:v>
                </c:pt>
                <c:pt idx="372">
                  <c:v>-170.95</c:v>
                </c:pt>
                <c:pt idx="373">
                  <c:v>-170.98</c:v>
                </c:pt>
                <c:pt idx="374">
                  <c:v>-170.99</c:v>
                </c:pt>
                <c:pt idx="375">
                  <c:v>-171.01</c:v>
                </c:pt>
                <c:pt idx="376">
                  <c:v>-171.02</c:v>
                </c:pt>
                <c:pt idx="377">
                  <c:v>-171.03</c:v>
                </c:pt>
                <c:pt idx="378">
                  <c:v>-171.04</c:v>
                </c:pt>
                <c:pt idx="379">
                  <c:v>-171.06</c:v>
                </c:pt>
                <c:pt idx="380">
                  <c:v>-171.07</c:v>
                </c:pt>
                <c:pt idx="381">
                  <c:v>-171.09</c:v>
                </c:pt>
                <c:pt idx="382">
                  <c:v>-171.12</c:v>
                </c:pt>
                <c:pt idx="383">
                  <c:v>-171.14</c:v>
                </c:pt>
                <c:pt idx="384">
                  <c:v>-171.15</c:v>
                </c:pt>
                <c:pt idx="385">
                  <c:v>-171.18</c:v>
                </c:pt>
                <c:pt idx="386">
                  <c:v>-171.19</c:v>
                </c:pt>
                <c:pt idx="387">
                  <c:v>-171.21</c:v>
                </c:pt>
                <c:pt idx="388">
                  <c:v>-171.23</c:v>
                </c:pt>
                <c:pt idx="389">
                  <c:v>-171.24</c:v>
                </c:pt>
                <c:pt idx="390">
                  <c:v>-171.26</c:v>
                </c:pt>
                <c:pt idx="391">
                  <c:v>-171.28</c:v>
                </c:pt>
                <c:pt idx="392">
                  <c:v>-171.29</c:v>
                </c:pt>
                <c:pt idx="393">
                  <c:v>-171.31</c:v>
                </c:pt>
                <c:pt idx="394">
                  <c:v>-171.33</c:v>
                </c:pt>
                <c:pt idx="395">
                  <c:v>-171.35</c:v>
                </c:pt>
                <c:pt idx="396">
                  <c:v>-171.36</c:v>
                </c:pt>
                <c:pt idx="397">
                  <c:v>-171.38</c:v>
                </c:pt>
                <c:pt idx="398">
                  <c:v>-171.39</c:v>
                </c:pt>
                <c:pt idx="399">
                  <c:v>-171.41</c:v>
                </c:pt>
                <c:pt idx="400">
                  <c:v>-171.43</c:v>
                </c:pt>
                <c:pt idx="401">
                  <c:v>-171.44</c:v>
                </c:pt>
                <c:pt idx="402">
                  <c:v>-171.46</c:v>
                </c:pt>
                <c:pt idx="403">
                  <c:v>-171.47</c:v>
                </c:pt>
                <c:pt idx="404">
                  <c:v>-171.48</c:v>
                </c:pt>
                <c:pt idx="405">
                  <c:v>-171.5</c:v>
                </c:pt>
                <c:pt idx="406">
                  <c:v>-171.52</c:v>
                </c:pt>
                <c:pt idx="407">
                  <c:v>-171.53</c:v>
                </c:pt>
                <c:pt idx="408">
                  <c:v>-171.55</c:v>
                </c:pt>
                <c:pt idx="409">
                  <c:v>-171.57</c:v>
                </c:pt>
                <c:pt idx="410">
                  <c:v>-171.58</c:v>
                </c:pt>
                <c:pt idx="411">
                  <c:v>-171.59</c:v>
                </c:pt>
                <c:pt idx="412">
                  <c:v>-171.61</c:v>
                </c:pt>
                <c:pt idx="413">
                  <c:v>-171.62</c:v>
                </c:pt>
                <c:pt idx="414">
                  <c:v>-171.64</c:v>
                </c:pt>
                <c:pt idx="415">
                  <c:v>-171.65</c:v>
                </c:pt>
                <c:pt idx="416">
                  <c:v>-171.66</c:v>
                </c:pt>
                <c:pt idx="417">
                  <c:v>-171.67</c:v>
                </c:pt>
                <c:pt idx="418">
                  <c:v>-171.69</c:v>
                </c:pt>
                <c:pt idx="419">
                  <c:v>-171.7</c:v>
                </c:pt>
                <c:pt idx="420">
                  <c:v>-171.72</c:v>
                </c:pt>
                <c:pt idx="421">
                  <c:v>-171.73</c:v>
                </c:pt>
                <c:pt idx="422">
                  <c:v>-171.75</c:v>
                </c:pt>
                <c:pt idx="423">
                  <c:v>-171.77</c:v>
                </c:pt>
                <c:pt idx="424">
                  <c:v>-171.78</c:v>
                </c:pt>
                <c:pt idx="425">
                  <c:v>-171.79</c:v>
                </c:pt>
                <c:pt idx="426">
                  <c:v>-171.81</c:v>
                </c:pt>
                <c:pt idx="427">
                  <c:v>-171.82</c:v>
                </c:pt>
                <c:pt idx="428">
                  <c:v>-171.83</c:v>
                </c:pt>
                <c:pt idx="429">
                  <c:v>-171.85</c:v>
                </c:pt>
                <c:pt idx="430">
                  <c:v>-171.86</c:v>
                </c:pt>
                <c:pt idx="431">
                  <c:v>-171.88</c:v>
                </c:pt>
                <c:pt idx="432">
                  <c:v>-171.9</c:v>
                </c:pt>
                <c:pt idx="433">
                  <c:v>-171.91</c:v>
                </c:pt>
                <c:pt idx="434">
                  <c:v>-171.92</c:v>
                </c:pt>
                <c:pt idx="435">
                  <c:v>-171.94</c:v>
                </c:pt>
                <c:pt idx="436">
                  <c:v>-171.95</c:v>
                </c:pt>
                <c:pt idx="437">
                  <c:v>-171.96</c:v>
                </c:pt>
                <c:pt idx="438">
                  <c:v>-171.98</c:v>
                </c:pt>
                <c:pt idx="439">
                  <c:v>-172</c:v>
                </c:pt>
                <c:pt idx="440">
                  <c:v>-172.01</c:v>
                </c:pt>
                <c:pt idx="441">
                  <c:v>-172.03</c:v>
                </c:pt>
                <c:pt idx="442">
                  <c:v>-172.03</c:v>
                </c:pt>
                <c:pt idx="443">
                  <c:v>-172.05</c:v>
                </c:pt>
                <c:pt idx="444">
                  <c:v>-172.06</c:v>
                </c:pt>
                <c:pt idx="445">
                  <c:v>-172.07</c:v>
                </c:pt>
                <c:pt idx="446">
                  <c:v>-172.09</c:v>
                </c:pt>
                <c:pt idx="447">
                  <c:v>-172.1</c:v>
                </c:pt>
                <c:pt idx="448">
                  <c:v>-172.11</c:v>
                </c:pt>
                <c:pt idx="449">
                  <c:v>-172.13</c:v>
                </c:pt>
                <c:pt idx="450">
                  <c:v>-172.13</c:v>
                </c:pt>
                <c:pt idx="451">
                  <c:v>-172.15</c:v>
                </c:pt>
                <c:pt idx="452">
                  <c:v>-172.17</c:v>
                </c:pt>
                <c:pt idx="453">
                  <c:v>-172.18</c:v>
                </c:pt>
                <c:pt idx="454">
                  <c:v>-172.19</c:v>
                </c:pt>
                <c:pt idx="455">
                  <c:v>-172.21</c:v>
                </c:pt>
                <c:pt idx="456">
                  <c:v>-172.22</c:v>
                </c:pt>
                <c:pt idx="457">
                  <c:v>-172.24</c:v>
                </c:pt>
                <c:pt idx="458">
                  <c:v>-172.24</c:v>
                </c:pt>
                <c:pt idx="459">
                  <c:v>-172.25</c:v>
                </c:pt>
                <c:pt idx="460">
                  <c:v>-172.27</c:v>
                </c:pt>
                <c:pt idx="461">
                  <c:v>-172.28</c:v>
                </c:pt>
                <c:pt idx="462">
                  <c:v>-172.29</c:v>
                </c:pt>
                <c:pt idx="463">
                  <c:v>-172.3</c:v>
                </c:pt>
                <c:pt idx="464">
                  <c:v>-172.32</c:v>
                </c:pt>
                <c:pt idx="465">
                  <c:v>-172.33</c:v>
                </c:pt>
                <c:pt idx="466">
                  <c:v>-172.34</c:v>
                </c:pt>
                <c:pt idx="467">
                  <c:v>-172.35</c:v>
                </c:pt>
                <c:pt idx="468">
                  <c:v>-172.36</c:v>
                </c:pt>
                <c:pt idx="469">
                  <c:v>-172.37</c:v>
                </c:pt>
                <c:pt idx="470">
                  <c:v>-172.39</c:v>
                </c:pt>
                <c:pt idx="471">
                  <c:v>-172.4</c:v>
                </c:pt>
                <c:pt idx="472">
                  <c:v>-172.41</c:v>
                </c:pt>
                <c:pt idx="473">
                  <c:v>-172.42</c:v>
                </c:pt>
                <c:pt idx="474">
                  <c:v>-172.43</c:v>
                </c:pt>
                <c:pt idx="475">
                  <c:v>-172.44</c:v>
                </c:pt>
                <c:pt idx="476">
                  <c:v>-172.46</c:v>
                </c:pt>
                <c:pt idx="477">
                  <c:v>-172.47</c:v>
                </c:pt>
                <c:pt idx="478">
                  <c:v>-172.48</c:v>
                </c:pt>
                <c:pt idx="479">
                  <c:v>-172.49</c:v>
                </c:pt>
                <c:pt idx="480">
                  <c:v>-172.5</c:v>
                </c:pt>
                <c:pt idx="481">
                  <c:v>-172.5</c:v>
                </c:pt>
                <c:pt idx="482">
                  <c:v>-172.51</c:v>
                </c:pt>
                <c:pt idx="483">
                  <c:v>-172.53</c:v>
                </c:pt>
                <c:pt idx="484">
                  <c:v>-172.53</c:v>
                </c:pt>
                <c:pt idx="485">
                  <c:v>-172.54</c:v>
                </c:pt>
                <c:pt idx="486">
                  <c:v>-172.56</c:v>
                </c:pt>
                <c:pt idx="487">
                  <c:v>-172.57</c:v>
                </c:pt>
                <c:pt idx="488">
                  <c:v>-172.58</c:v>
                </c:pt>
                <c:pt idx="489">
                  <c:v>-172.59</c:v>
                </c:pt>
                <c:pt idx="490">
                  <c:v>-172.61</c:v>
                </c:pt>
                <c:pt idx="491">
                  <c:v>-172.62</c:v>
                </c:pt>
                <c:pt idx="492">
                  <c:v>-172.63</c:v>
                </c:pt>
                <c:pt idx="493">
                  <c:v>-172.64</c:v>
                </c:pt>
                <c:pt idx="494">
                  <c:v>-172.65</c:v>
                </c:pt>
                <c:pt idx="495">
                  <c:v>-172.66</c:v>
                </c:pt>
                <c:pt idx="496">
                  <c:v>-172.67</c:v>
                </c:pt>
                <c:pt idx="497">
                  <c:v>-172.68</c:v>
                </c:pt>
                <c:pt idx="498">
                  <c:v>-172.69</c:v>
                </c:pt>
                <c:pt idx="499">
                  <c:v>-172.7</c:v>
                </c:pt>
                <c:pt idx="500">
                  <c:v>-172.71</c:v>
                </c:pt>
                <c:pt idx="501">
                  <c:v>-172.72</c:v>
                </c:pt>
                <c:pt idx="502">
                  <c:v>-172.74</c:v>
                </c:pt>
                <c:pt idx="503">
                  <c:v>-172.74</c:v>
                </c:pt>
                <c:pt idx="504">
                  <c:v>-172.75</c:v>
                </c:pt>
                <c:pt idx="505">
                  <c:v>-172.77</c:v>
                </c:pt>
                <c:pt idx="506">
                  <c:v>-172.77</c:v>
                </c:pt>
                <c:pt idx="507">
                  <c:v>-172.79</c:v>
                </c:pt>
                <c:pt idx="508">
                  <c:v>-172.79</c:v>
                </c:pt>
                <c:pt idx="509">
                  <c:v>-172.81</c:v>
                </c:pt>
                <c:pt idx="510">
                  <c:v>-172.81</c:v>
                </c:pt>
                <c:pt idx="511">
                  <c:v>-172.82</c:v>
                </c:pt>
                <c:pt idx="512">
                  <c:v>-172.82</c:v>
                </c:pt>
                <c:pt idx="513">
                  <c:v>-172.83</c:v>
                </c:pt>
                <c:pt idx="514">
                  <c:v>-172.84</c:v>
                </c:pt>
                <c:pt idx="515">
                  <c:v>-172.86</c:v>
                </c:pt>
                <c:pt idx="516">
                  <c:v>-172.86</c:v>
                </c:pt>
                <c:pt idx="517">
                  <c:v>-172.87</c:v>
                </c:pt>
                <c:pt idx="518">
                  <c:v>-172.88</c:v>
                </c:pt>
                <c:pt idx="519">
                  <c:v>-172.89</c:v>
                </c:pt>
                <c:pt idx="520">
                  <c:v>-172.9</c:v>
                </c:pt>
                <c:pt idx="521">
                  <c:v>-172.91</c:v>
                </c:pt>
                <c:pt idx="522">
                  <c:v>-172.92</c:v>
                </c:pt>
                <c:pt idx="523">
                  <c:v>-172.93</c:v>
                </c:pt>
                <c:pt idx="524">
                  <c:v>-172.93</c:v>
                </c:pt>
                <c:pt idx="525">
                  <c:v>-172.94</c:v>
                </c:pt>
                <c:pt idx="526">
                  <c:v>-172.95</c:v>
                </c:pt>
                <c:pt idx="527">
                  <c:v>-172.96</c:v>
                </c:pt>
                <c:pt idx="528">
                  <c:v>-172.96</c:v>
                </c:pt>
                <c:pt idx="529">
                  <c:v>-172.97</c:v>
                </c:pt>
                <c:pt idx="530">
                  <c:v>-172.98</c:v>
                </c:pt>
                <c:pt idx="531">
                  <c:v>-172.98</c:v>
                </c:pt>
                <c:pt idx="532">
                  <c:v>-172.99</c:v>
                </c:pt>
                <c:pt idx="533">
                  <c:v>-173</c:v>
                </c:pt>
                <c:pt idx="534">
                  <c:v>-173</c:v>
                </c:pt>
                <c:pt idx="535">
                  <c:v>-173.02</c:v>
                </c:pt>
                <c:pt idx="536">
                  <c:v>-173.02</c:v>
                </c:pt>
                <c:pt idx="537">
                  <c:v>-173.03</c:v>
                </c:pt>
                <c:pt idx="538">
                  <c:v>-173.04</c:v>
                </c:pt>
                <c:pt idx="539">
                  <c:v>-173.05</c:v>
                </c:pt>
                <c:pt idx="540">
                  <c:v>-173.06</c:v>
                </c:pt>
                <c:pt idx="541">
                  <c:v>-173.06</c:v>
                </c:pt>
                <c:pt idx="542">
                  <c:v>-173.07</c:v>
                </c:pt>
                <c:pt idx="543">
                  <c:v>-173.08</c:v>
                </c:pt>
                <c:pt idx="544">
                  <c:v>-173.09</c:v>
                </c:pt>
                <c:pt idx="545">
                  <c:v>-173.09</c:v>
                </c:pt>
                <c:pt idx="546">
                  <c:v>-173.1</c:v>
                </c:pt>
                <c:pt idx="547">
                  <c:v>-173.11</c:v>
                </c:pt>
                <c:pt idx="548">
                  <c:v>-173.12</c:v>
                </c:pt>
                <c:pt idx="549">
                  <c:v>-173.12</c:v>
                </c:pt>
                <c:pt idx="550">
                  <c:v>-173.13</c:v>
                </c:pt>
                <c:pt idx="551">
                  <c:v>-173.13</c:v>
                </c:pt>
                <c:pt idx="552">
                  <c:v>-173.15</c:v>
                </c:pt>
                <c:pt idx="553">
                  <c:v>-173.15</c:v>
                </c:pt>
                <c:pt idx="554">
                  <c:v>-173.16</c:v>
                </c:pt>
                <c:pt idx="555">
                  <c:v>-173.17</c:v>
                </c:pt>
                <c:pt idx="556">
                  <c:v>-173.17</c:v>
                </c:pt>
                <c:pt idx="557">
                  <c:v>-173.18</c:v>
                </c:pt>
                <c:pt idx="558">
                  <c:v>-173.19</c:v>
                </c:pt>
                <c:pt idx="559">
                  <c:v>-173.19</c:v>
                </c:pt>
                <c:pt idx="560">
                  <c:v>-173.2</c:v>
                </c:pt>
                <c:pt idx="561">
                  <c:v>-173.21</c:v>
                </c:pt>
                <c:pt idx="562">
                  <c:v>-173.22</c:v>
                </c:pt>
                <c:pt idx="563">
                  <c:v>-173.22</c:v>
                </c:pt>
                <c:pt idx="564">
                  <c:v>-173.22</c:v>
                </c:pt>
                <c:pt idx="565">
                  <c:v>-173.23</c:v>
                </c:pt>
                <c:pt idx="566">
                  <c:v>-173.24</c:v>
                </c:pt>
                <c:pt idx="567">
                  <c:v>-173.24</c:v>
                </c:pt>
                <c:pt idx="568">
                  <c:v>-173.25</c:v>
                </c:pt>
                <c:pt idx="569">
                  <c:v>-173.26</c:v>
                </c:pt>
                <c:pt idx="570">
                  <c:v>-173.26</c:v>
                </c:pt>
                <c:pt idx="571">
                  <c:v>-173.27</c:v>
                </c:pt>
                <c:pt idx="572">
                  <c:v>-173.28</c:v>
                </c:pt>
                <c:pt idx="573">
                  <c:v>-173.28</c:v>
                </c:pt>
                <c:pt idx="574">
                  <c:v>-173.29</c:v>
                </c:pt>
                <c:pt idx="575">
                  <c:v>-173.3</c:v>
                </c:pt>
                <c:pt idx="576">
                  <c:v>-173.31</c:v>
                </c:pt>
                <c:pt idx="577">
                  <c:v>-173.31</c:v>
                </c:pt>
                <c:pt idx="578">
                  <c:v>-173.31</c:v>
                </c:pt>
                <c:pt idx="579">
                  <c:v>-173.32</c:v>
                </c:pt>
                <c:pt idx="580">
                  <c:v>-173.33</c:v>
                </c:pt>
                <c:pt idx="581">
                  <c:v>-173.33</c:v>
                </c:pt>
                <c:pt idx="582">
                  <c:v>-173.34</c:v>
                </c:pt>
                <c:pt idx="583">
                  <c:v>-173.35</c:v>
                </c:pt>
                <c:pt idx="584">
                  <c:v>-173.35</c:v>
                </c:pt>
                <c:pt idx="585">
                  <c:v>-173.35</c:v>
                </c:pt>
                <c:pt idx="586">
                  <c:v>-173.36</c:v>
                </c:pt>
                <c:pt idx="587">
                  <c:v>-173.36</c:v>
                </c:pt>
                <c:pt idx="588">
                  <c:v>-173.37</c:v>
                </c:pt>
                <c:pt idx="589">
                  <c:v>-173.37</c:v>
                </c:pt>
                <c:pt idx="590">
                  <c:v>-173.38</c:v>
                </c:pt>
                <c:pt idx="591">
                  <c:v>-173.39</c:v>
                </c:pt>
                <c:pt idx="592">
                  <c:v>-173.4</c:v>
                </c:pt>
                <c:pt idx="593">
                  <c:v>-173.4</c:v>
                </c:pt>
                <c:pt idx="594">
                  <c:v>-173.4</c:v>
                </c:pt>
                <c:pt idx="595">
                  <c:v>-173.41</c:v>
                </c:pt>
                <c:pt idx="596">
                  <c:v>-173.41</c:v>
                </c:pt>
                <c:pt idx="597">
                  <c:v>-173.41</c:v>
                </c:pt>
                <c:pt idx="598">
                  <c:v>-173.41</c:v>
                </c:pt>
                <c:pt idx="599">
                  <c:v>-173.42</c:v>
                </c:pt>
                <c:pt idx="600">
                  <c:v>-173.43</c:v>
                </c:pt>
                <c:pt idx="601">
                  <c:v>-173.44</c:v>
                </c:pt>
                <c:pt idx="602">
                  <c:v>-173.44</c:v>
                </c:pt>
                <c:pt idx="603">
                  <c:v>-173.45</c:v>
                </c:pt>
                <c:pt idx="604">
                  <c:v>-173.46</c:v>
                </c:pt>
                <c:pt idx="605">
                  <c:v>-173.47</c:v>
                </c:pt>
                <c:pt idx="606">
                  <c:v>-173.47</c:v>
                </c:pt>
                <c:pt idx="607">
                  <c:v>-173.48</c:v>
                </c:pt>
                <c:pt idx="608">
                  <c:v>-173.48</c:v>
                </c:pt>
                <c:pt idx="609">
                  <c:v>-173.49</c:v>
                </c:pt>
                <c:pt idx="610">
                  <c:v>-173.49</c:v>
                </c:pt>
                <c:pt idx="611">
                  <c:v>-173.49</c:v>
                </c:pt>
                <c:pt idx="612">
                  <c:v>-173.5</c:v>
                </c:pt>
                <c:pt idx="613">
                  <c:v>-173.51</c:v>
                </c:pt>
                <c:pt idx="614">
                  <c:v>-173.51</c:v>
                </c:pt>
                <c:pt idx="615">
                  <c:v>-173.51</c:v>
                </c:pt>
                <c:pt idx="616">
                  <c:v>-173.52</c:v>
                </c:pt>
                <c:pt idx="617">
                  <c:v>-173.52</c:v>
                </c:pt>
                <c:pt idx="618">
                  <c:v>-173.53</c:v>
                </c:pt>
                <c:pt idx="619">
                  <c:v>-173.53</c:v>
                </c:pt>
                <c:pt idx="620">
                  <c:v>-173.54</c:v>
                </c:pt>
                <c:pt idx="621">
                  <c:v>-173.55</c:v>
                </c:pt>
                <c:pt idx="622">
                  <c:v>-173.55</c:v>
                </c:pt>
                <c:pt idx="623">
                  <c:v>-173.56</c:v>
                </c:pt>
                <c:pt idx="624">
                  <c:v>-173.55</c:v>
                </c:pt>
                <c:pt idx="625">
                  <c:v>-173.56</c:v>
                </c:pt>
                <c:pt idx="626">
                  <c:v>-173.56</c:v>
                </c:pt>
                <c:pt idx="627">
                  <c:v>-173.57</c:v>
                </c:pt>
                <c:pt idx="628">
                  <c:v>-173.56</c:v>
                </c:pt>
                <c:pt idx="629">
                  <c:v>-173.56</c:v>
                </c:pt>
                <c:pt idx="630">
                  <c:v>-173.56</c:v>
                </c:pt>
                <c:pt idx="631">
                  <c:v>-173.56</c:v>
                </c:pt>
                <c:pt idx="632">
                  <c:v>-173.56</c:v>
                </c:pt>
                <c:pt idx="633">
                  <c:v>-173.56</c:v>
                </c:pt>
                <c:pt idx="634">
                  <c:v>-173.56</c:v>
                </c:pt>
                <c:pt idx="635">
                  <c:v>-173.56</c:v>
                </c:pt>
                <c:pt idx="636">
                  <c:v>-173.57</c:v>
                </c:pt>
                <c:pt idx="637">
                  <c:v>-173.56</c:v>
                </c:pt>
                <c:pt idx="638">
                  <c:v>-173.57</c:v>
                </c:pt>
                <c:pt idx="639">
                  <c:v>-173.57</c:v>
                </c:pt>
                <c:pt idx="640">
                  <c:v>-173.58</c:v>
                </c:pt>
                <c:pt idx="641">
                  <c:v>-173.58</c:v>
                </c:pt>
                <c:pt idx="642">
                  <c:v>-173.59</c:v>
                </c:pt>
                <c:pt idx="643">
                  <c:v>-173.6</c:v>
                </c:pt>
                <c:pt idx="644">
                  <c:v>-173.6</c:v>
                </c:pt>
                <c:pt idx="645">
                  <c:v>-173.61</c:v>
                </c:pt>
                <c:pt idx="646">
                  <c:v>-173.61</c:v>
                </c:pt>
                <c:pt idx="647">
                  <c:v>-173.62</c:v>
                </c:pt>
                <c:pt idx="648">
                  <c:v>-173.61</c:v>
                </c:pt>
                <c:pt idx="649">
                  <c:v>-173.62</c:v>
                </c:pt>
                <c:pt idx="650">
                  <c:v>-173.62</c:v>
                </c:pt>
                <c:pt idx="651">
                  <c:v>-173.62</c:v>
                </c:pt>
                <c:pt idx="652">
                  <c:v>-173.62</c:v>
                </c:pt>
                <c:pt idx="653">
                  <c:v>-173.63</c:v>
                </c:pt>
                <c:pt idx="654">
                  <c:v>-173.63</c:v>
                </c:pt>
                <c:pt idx="655">
                  <c:v>-173.64</c:v>
                </c:pt>
                <c:pt idx="656">
                  <c:v>-173.64</c:v>
                </c:pt>
                <c:pt idx="657">
                  <c:v>-173.64</c:v>
                </c:pt>
                <c:pt idx="658">
                  <c:v>-173.64</c:v>
                </c:pt>
                <c:pt idx="659">
                  <c:v>-173.65</c:v>
                </c:pt>
                <c:pt idx="660">
                  <c:v>-173.66</c:v>
                </c:pt>
                <c:pt idx="661">
                  <c:v>-173.65</c:v>
                </c:pt>
                <c:pt idx="662">
                  <c:v>-173.66</c:v>
                </c:pt>
                <c:pt idx="663">
                  <c:v>-173.66</c:v>
                </c:pt>
                <c:pt idx="664">
                  <c:v>-173.66</c:v>
                </c:pt>
                <c:pt idx="665">
                  <c:v>-173.66</c:v>
                </c:pt>
                <c:pt idx="666">
                  <c:v>-173.66</c:v>
                </c:pt>
                <c:pt idx="667">
                  <c:v>-173.65</c:v>
                </c:pt>
                <c:pt idx="668">
                  <c:v>-173.65</c:v>
                </c:pt>
                <c:pt idx="669">
                  <c:v>-173.66</c:v>
                </c:pt>
                <c:pt idx="670">
                  <c:v>-173.66</c:v>
                </c:pt>
                <c:pt idx="671">
                  <c:v>-173.66</c:v>
                </c:pt>
                <c:pt idx="672">
                  <c:v>-173.66</c:v>
                </c:pt>
                <c:pt idx="673">
                  <c:v>-173.66</c:v>
                </c:pt>
                <c:pt idx="674">
                  <c:v>-173.66</c:v>
                </c:pt>
                <c:pt idx="675">
                  <c:v>-173.66</c:v>
                </c:pt>
                <c:pt idx="676">
                  <c:v>-173.66</c:v>
                </c:pt>
                <c:pt idx="677">
                  <c:v>-173.66</c:v>
                </c:pt>
                <c:pt idx="678">
                  <c:v>-173.66</c:v>
                </c:pt>
                <c:pt idx="679">
                  <c:v>-173.67</c:v>
                </c:pt>
                <c:pt idx="680">
                  <c:v>-173.67</c:v>
                </c:pt>
                <c:pt idx="681">
                  <c:v>-173.68</c:v>
                </c:pt>
                <c:pt idx="682">
                  <c:v>-173.68</c:v>
                </c:pt>
                <c:pt idx="683">
                  <c:v>-173.68</c:v>
                </c:pt>
                <c:pt idx="684">
                  <c:v>-173.7</c:v>
                </c:pt>
                <c:pt idx="685">
                  <c:v>-173.7</c:v>
                </c:pt>
                <c:pt idx="686">
                  <c:v>-173.7</c:v>
                </c:pt>
                <c:pt idx="687">
                  <c:v>-173.72</c:v>
                </c:pt>
                <c:pt idx="688">
                  <c:v>-173.72</c:v>
                </c:pt>
                <c:pt idx="689">
                  <c:v>-173.72</c:v>
                </c:pt>
                <c:pt idx="690">
                  <c:v>-173.73</c:v>
                </c:pt>
                <c:pt idx="691">
                  <c:v>-173.73</c:v>
                </c:pt>
                <c:pt idx="692">
                  <c:v>-173.74</c:v>
                </c:pt>
                <c:pt idx="693">
                  <c:v>-173.74</c:v>
                </c:pt>
                <c:pt idx="694">
                  <c:v>-173.74</c:v>
                </c:pt>
                <c:pt idx="695">
                  <c:v>-173.74</c:v>
                </c:pt>
                <c:pt idx="696">
                  <c:v>-173.74</c:v>
                </c:pt>
                <c:pt idx="697">
                  <c:v>-173.74</c:v>
                </c:pt>
                <c:pt idx="698">
                  <c:v>-173.74</c:v>
                </c:pt>
                <c:pt idx="699">
                  <c:v>-173.74</c:v>
                </c:pt>
                <c:pt idx="700">
                  <c:v>-173.75</c:v>
                </c:pt>
                <c:pt idx="701">
                  <c:v>-173.75</c:v>
                </c:pt>
                <c:pt idx="702">
                  <c:v>-173.74</c:v>
                </c:pt>
                <c:pt idx="703">
                  <c:v>-173.75</c:v>
                </c:pt>
                <c:pt idx="704">
                  <c:v>-173.75</c:v>
                </c:pt>
                <c:pt idx="705">
                  <c:v>-173.75</c:v>
                </c:pt>
                <c:pt idx="706">
                  <c:v>-173.75</c:v>
                </c:pt>
                <c:pt idx="707">
                  <c:v>-173.75</c:v>
                </c:pt>
                <c:pt idx="708">
                  <c:v>-173.75</c:v>
                </c:pt>
                <c:pt idx="709">
                  <c:v>-173.75</c:v>
                </c:pt>
                <c:pt idx="710">
                  <c:v>-173.75</c:v>
                </c:pt>
                <c:pt idx="711">
                  <c:v>-173.75</c:v>
                </c:pt>
                <c:pt idx="712">
                  <c:v>-173.75</c:v>
                </c:pt>
                <c:pt idx="713">
                  <c:v>-173.75</c:v>
                </c:pt>
                <c:pt idx="714">
                  <c:v>-173.75</c:v>
                </c:pt>
                <c:pt idx="715">
                  <c:v>-173.76</c:v>
                </c:pt>
                <c:pt idx="716">
                  <c:v>-173.76</c:v>
                </c:pt>
                <c:pt idx="717">
                  <c:v>-173.76</c:v>
                </c:pt>
                <c:pt idx="718">
                  <c:v>-173.76</c:v>
                </c:pt>
                <c:pt idx="719">
                  <c:v>-173.77</c:v>
                </c:pt>
                <c:pt idx="720">
                  <c:v>-173.77</c:v>
                </c:pt>
                <c:pt idx="721">
                  <c:v>-173.77</c:v>
                </c:pt>
                <c:pt idx="722">
                  <c:v>-173.78</c:v>
                </c:pt>
                <c:pt idx="723">
                  <c:v>-173.77</c:v>
                </c:pt>
                <c:pt idx="724">
                  <c:v>-173.78</c:v>
                </c:pt>
                <c:pt idx="725">
                  <c:v>-173.78</c:v>
                </c:pt>
                <c:pt idx="726">
                  <c:v>-173.79</c:v>
                </c:pt>
                <c:pt idx="727">
                  <c:v>-173.79</c:v>
                </c:pt>
                <c:pt idx="728">
                  <c:v>-173.79</c:v>
                </c:pt>
                <c:pt idx="729">
                  <c:v>-173.79</c:v>
                </c:pt>
                <c:pt idx="730">
                  <c:v>-173.79</c:v>
                </c:pt>
                <c:pt idx="731">
                  <c:v>-173.8</c:v>
                </c:pt>
                <c:pt idx="732">
                  <c:v>-173.8</c:v>
                </c:pt>
                <c:pt idx="733">
                  <c:v>-173.8</c:v>
                </c:pt>
                <c:pt idx="734">
                  <c:v>-173.8</c:v>
                </c:pt>
                <c:pt idx="735">
                  <c:v>-173.81</c:v>
                </c:pt>
                <c:pt idx="736">
                  <c:v>-173.8</c:v>
                </c:pt>
                <c:pt idx="737">
                  <c:v>-173.81</c:v>
                </c:pt>
                <c:pt idx="738">
                  <c:v>-173.81</c:v>
                </c:pt>
                <c:pt idx="739">
                  <c:v>-173.81</c:v>
                </c:pt>
                <c:pt idx="740">
                  <c:v>-173.81</c:v>
                </c:pt>
                <c:pt idx="741">
                  <c:v>-173.81</c:v>
                </c:pt>
                <c:pt idx="742">
                  <c:v>-173.81</c:v>
                </c:pt>
                <c:pt idx="743">
                  <c:v>-173.81</c:v>
                </c:pt>
                <c:pt idx="744">
                  <c:v>-173.81</c:v>
                </c:pt>
                <c:pt idx="745">
                  <c:v>-173.81</c:v>
                </c:pt>
                <c:pt idx="746">
                  <c:v>-173.81</c:v>
                </c:pt>
                <c:pt idx="747">
                  <c:v>-173.82</c:v>
                </c:pt>
                <c:pt idx="748">
                  <c:v>-173.82</c:v>
                </c:pt>
                <c:pt idx="749">
                  <c:v>-173.82</c:v>
                </c:pt>
                <c:pt idx="750">
                  <c:v>-173.82</c:v>
                </c:pt>
                <c:pt idx="751">
                  <c:v>-173.83</c:v>
                </c:pt>
                <c:pt idx="752">
                  <c:v>-173.83</c:v>
                </c:pt>
                <c:pt idx="753">
                  <c:v>-173.83</c:v>
                </c:pt>
                <c:pt idx="754">
                  <c:v>-173.83</c:v>
                </c:pt>
                <c:pt idx="755">
                  <c:v>-173.83</c:v>
                </c:pt>
                <c:pt idx="756">
                  <c:v>-173.84</c:v>
                </c:pt>
                <c:pt idx="757">
                  <c:v>-173.84</c:v>
                </c:pt>
                <c:pt idx="758">
                  <c:v>-173.84</c:v>
                </c:pt>
                <c:pt idx="759">
                  <c:v>-173.84</c:v>
                </c:pt>
                <c:pt idx="760">
                  <c:v>-173.85</c:v>
                </c:pt>
                <c:pt idx="761">
                  <c:v>-173.85</c:v>
                </c:pt>
                <c:pt idx="762">
                  <c:v>-173.85</c:v>
                </c:pt>
                <c:pt idx="763">
                  <c:v>-173.86</c:v>
                </c:pt>
                <c:pt idx="764">
                  <c:v>-173.86</c:v>
                </c:pt>
                <c:pt idx="765">
                  <c:v>-173.86</c:v>
                </c:pt>
                <c:pt idx="766">
                  <c:v>-173.86</c:v>
                </c:pt>
                <c:pt idx="767">
                  <c:v>-173.87</c:v>
                </c:pt>
                <c:pt idx="768">
                  <c:v>-173.87</c:v>
                </c:pt>
                <c:pt idx="769">
                  <c:v>-173.88</c:v>
                </c:pt>
                <c:pt idx="770">
                  <c:v>-173.88</c:v>
                </c:pt>
                <c:pt idx="771">
                  <c:v>-173.88</c:v>
                </c:pt>
                <c:pt idx="772">
                  <c:v>-173.89</c:v>
                </c:pt>
                <c:pt idx="773">
                  <c:v>-173.89</c:v>
                </c:pt>
                <c:pt idx="774">
                  <c:v>-173.89</c:v>
                </c:pt>
                <c:pt idx="775">
                  <c:v>-173.89</c:v>
                </c:pt>
                <c:pt idx="776">
                  <c:v>-173.89</c:v>
                </c:pt>
                <c:pt idx="777">
                  <c:v>-173.89</c:v>
                </c:pt>
                <c:pt idx="778">
                  <c:v>-173.9</c:v>
                </c:pt>
                <c:pt idx="779">
                  <c:v>-173.9</c:v>
                </c:pt>
                <c:pt idx="780">
                  <c:v>-173.89</c:v>
                </c:pt>
                <c:pt idx="781">
                  <c:v>-173.89</c:v>
                </c:pt>
                <c:pt idx="782">
                  <c:v>-173.89</c:v>
                </c:pt>
                <c:pt idx="783">
                  <c:v>-173.9</c:v>
                </c:pt>
                <c:pt idx="784">
                  <c:v>-173.89</c:v>
                </c:pt>
                <c:pt idx="785">
                  <c:v>-173.89</c:v>
                </c:pt>
                <c:pt idx="786">
                  <c:v>-173.9</c:v>
                </c:pt>
                <c:pt idx="787">
                  <c:v>-173.9</c:v>
                </c:pt>
                <c:pt idx="788">
                  <c:v>-173.9</c:v>
                </c:pt>
                <c:pt idx="789">
                  <c:v>-173.91</c:v>
                </c:pt>
                <c:pt idx="790">
                  <c:v>-173.91</c:v>
                </c:pt>
                <c:pt idx="791">
                  <c:v>-173.91</c:v>
                </c:pt>
                <c:pt idx="792">
                  <c:v>-173.91</c:v>
                </c:pt>
                <c:pt idx="793">
                  <c:v>-173.91</c:v>
                </c:pt>
                <c:pt idx="794">
                  <c:v>-173.92</c:v>
                </c:pt>
                <c:pt idx="795">
                  <c:v>-173.93</c:v>
                </c:pt>
                <c:pt idx="796">
                  <c:v>-173.93</c:v>
                </c:pt>
                <c:pt idx="797">
                  <c:v>-173.93</c:v>
                </c:pt>
                <c:pt idx="798">
                  <c:v>-173.93</c:v>
                </c:pt>
                <c:pt idx="799">
                  <c:v>-173.93</c:v>
                </c:pt>
                <c:pt idx="800">
                  <c:v>-173.93</c:v>
                </c:pt>
                <c:pt idx="801">
                  <c:v>-173.93</c:v>
                </c:pt>
                <c:pt idx="802">
                  <c:v>-173.93</c:v>
                </c:pt>
                <c:pt idx="803">
                  <c:v>-173.94</c:v>
                </c:pt>
                <c:pt idx="804">
                  <c:v>-173.93</c:v>
                </c:pt>
                <c:pt idx="805">
                  <c:v>-173.93</c:v>
                </c:pt>
                <c:pt idx="806">
                  <c:v>-173.94</c:v>
                </c:pt>
                <c:pt idx="807">
                  <c:v>-173.94</c:v>
                </c:pt>
                <c:pt idx="808">
                  <c:v>-173.94</c:v>
                </c:pt>
                <c:pt idx="809">
                  <c:v>-173.94</c:v>
                </c:pt>
                <c:pt idx="810">
                  <c:v>-173.94</c:v>
                </c:pt>
                <c:pt idx="811">
                  <c:v>-173.94</c:v>
                </c:pt>
                <c:pt idx="812">
                  <c:v>-173.94</c:v>
                </c:pt>
                <c:pt idx="813">
                  <c:v>-173.94</c:v>
                </c:pt>
                <c:pt idx="814">
                  <c:v>-173.94</c:v>
                </c:pt>
                <c:pt idx="815">
                  <c:v>-173.94</c:v>
                </c:pt>
                <c:pt idx="816">
                  <c:v>-173.94</c:v>
                </c:pt>
                <c:pt idx="817">
                  <c:v>-173.94</c:v>
                </c:pt>
                <c:pt idx="818">
                  <c:v>-173.94</c:v>
                </c:pt>
                <c:pt idx="819">
                  <c:v>-173.95</c:v>
                </c:pt>
                <c:pt idx="820">
                  <c:v>-173.95</c:v>
                </c:pt>
                <c:pt idx="821">
                  <c:v>-173.95</c:v>
                </c:pt>
                <c:pt idx="822">
                  <c:v>-173.95</c:v>
                </c:pt>
                <c:pt idx="823">
                  <c:v>-173.95</c:v>
                </c:pt>
                <c:pt idx="824">
                  <c:v>-173.95</c:v>
                </c:pt>
                <c:pt idx="825">
                  <c:v>-173.95</c:v>
                </c:pt>
                <c:pt idx="826">
                  <c:v>-173.96</c:v>
                </c:pt>
                <c:pt idx="827">
                  <c:v>-173.96</c:v>
                </c:pt>
                <c:pt idx="828">
                  <c:v>-173.96</c:v>
                </c:pt>
                <c:pt idx="829">
                  <c:v>-173.97</c:v>
                </c:pt>
                <c:pt idx="830">
                  <c:v>-173.98</c:v>
                </c:pt>
                <c:pt idx="831">
                  <c:v>-173.97</c:v>
                </c:pt>
                <c:pt idx="832">
                  <c:v>-173.98</c:v>
                </c:pt>
                <c:pt idx="833">
                  <c:v>-173.97</c:v>
                </c:pt>
                <c:pt idx="834">
                  <c:v>-173.97</c:v>
                </c:pt>
                <c:pt idx="835">
                  <c:v>-173.97</c:v>
                </c:pt>
                <c:pt idx="836">
                  <c:v>-173.98</c:v>
                </c:pt>
                <c:pt idx="837">
                  <c:v>-173.98</c:v>
                </c:pt>
                <c:pt idx="838">
                  <c:v>-173.99</c:v>
                </c:pt>
                <c:pt idx="839">
                  <c:v>-173.98</c:v>
                </c:pt>
                <c:pt idx="840">
                  <c:v>-173.98</c:v>
                </c:pt>
                <c:pt idx="841">
                  <c:v>-173.98</c:v>
                </c:pt>
                <c:pt idx="842">
                  <c:v>-173.98</c:v>
                </c:pt>
                <c:pt idx="843">
                  <c:v>-173.98</c:v>
                </c:pt>
                <c:pt idx="844">
                  <c:v>-173.98</c:v>
                </c:pt>
                <c:pt idx="845">
                  <c:v>-173.98</c:v>
                </c:pt>
                <c:pt idx="846">
                  <c:v>-173.98</c:v>
                </c:pt>
                <c:pt idx="847">
                  <c:v>-173.97</c:v>
                </c:pt>
                <c:pt idx="848">
                  <c:v>-173.97</c:v>
                </c:pt>
                <c:pt idx="849">
                  <c:v>-173.96</c:v>
                </c:pt>
                <c:pt idx="850">
                  <c:v>-173.96</c:v>
                </c:pt>
                <c:pt idx="851">
                  <c:v>-173.96</c:v>
                </c:pt>
                <c:pt idx="852">
                  <c:v>-173.97</c:v>
                </c:pt>
                <c:pt idx="853">
                  <c:v>-173.97</c:v>
                </c:pt>
                <c:pt idx="854">
                  <c:v>-173.97</c:v>
                </c:pt>
                <c:pt idx="855">
                  <c:v>-173.98</c:v>
                </c:pt>
                <c:pt idx="856">
                  <c:v>-173.97</c:v>
                </c:pt>
                <c:pt idx="857">
                  <c:v>-173.97</c:v>
                </c:pt>
                <c:pt idx="858">
                  <c:v>-173.98</c:v>
                </c:pt>
                <c:pt idx="859">
                  <c:v>-173.98</c:v>
                </c:pt>
                <c:pt idx="860">
                  <c:v>-173.98</c:v>
                </c:pt>
                <c:pt idx="861">
                  <c:v>-173.99</c:v>
                </c:pt>
                <c:pt idx="862">
                  <c:v>-173.99</c:v>
                </c:pt>
                <c:pt idx="863">
                  <c:v>-174</c:v>
                </c:pt>
                <c:pt idx="864">
                  <c:v>-174.01</c:v>
                </c:pt>
                <c:pt idx="865">
                  <c:v>-174.02</c:v>
                </c:pt>
                <c:pt idx="866">
                  <c:v>-174.03</c:v>
                </c:pt>
                <c:pt idx="867">
                  <c:v>-174.02</c:v>
                </c:pt>
                <c:pt idx="868">
                  <c:v>-174.02</c:v>
                </c:pt>
                <c:pt idx="869">
                  <c:v>-174.02</c:v>
                </c:pt>
                <c:pt idx="870">
                  <c:v>-174.01</c:v>
                </c:pt>
                <c:pt idx="871">
                  <c:v>-174.02</c:v>
                </c:pt>
                <c:pt idx="872">
                  <c:v>-174.02</c:v>
                </c:pt>
                <c:pt idx="873">
                  <c:v>-174.03</c:v>
                </c:pt>
                <c:pt idx="874">
                  <c:v>-174.03</c:v>
                </c:pt>
                <c:pt idx="875">
                  <c:v>-174.04</c:v>
                </c:pt>
                <c:pt idx="876">
                  <c:v>-174.04</c:v>
                </c:pt>
                <c:pt idx="877">
                  <c:v>-174.05</c:v>
                </c:pt>
                <c:pt idx="878">
                  <c:v>-174.05</c:v>
                </c:pt>
                <c:pt idx="879">
                  <c:v>-174.06</c:v>
                </c:pt>
                <c:pt idx="880">
                  <c:v>-174.06</c:v>
                </c:pt>
                <c:pt idx="881">
                  <c:v>-174.05</c:v>
                </c:pt>
                <c:pt idx="882">
                  <c:v>-174.04</c:v>
                </c:pt>
                <c:pt idx="883">
                  <c:v>-174.03</c:v>
                </c:pt>
                <c:pt idx="884">
                  <c:v>-174.02</c:v>
                </c:pt>
                <c:pt idx="885">
                  <c:v>-174.01</c:v>
                </c:pt>
                <c:pt idx="886">
                  <c:v>-174.01</c:v>
                </c:pt>
                <c:pt idx="887">
                  <c:v>-174.01</c:v>
                </c:pt>
                <c:pt idx="888">
                  <c:v>-174.01</c:v>
                </c:pt>
                <c:pt idx="889">
                  <c:v>-174</c:v>
                </c:pt>
                <c:pt idx="890">
                  <c:v>-174</c:v>
                </c:pt>
                <c:pt idx="891">
                  <c:v>-174</c:v>
                </c:pt>
                <c:pt idx="892">
                  <c:v>-174.01</c:v>
                </c:pt>
                <c:pt idx="893">
                  <c:v>-174.01</c:v>
                </c:pt>
                <c:pt idx="894">
                  <c:v>-174.01</c:v>
                </c:pt>
                <c:pt idx="895">
                  <c:v>-174.01</c:v>
                </c:pt>
                <c:pt idx="896">
                  <c:v>-174.01</c:v>
                </c:pt>
                <c:pt idx="897">
                  <c:v>-174.01</c:v>
                </c:pt>
                <c:pt idx="898">
                  <c:v>-174.02</c:v>
                </c:pt>
                <c:pt idx="899">
                  <c:v>-174.02</c:v>
                </c:pt>
                <c:pt idx="900">
                  <c:v>-174.03</c:v>
                </c:pt>
                <c:pt idx="901">
                  <c:v>-174.04</c:v>
                </c:pt>
                <c:pt idx="902">
                  <c:v>-174.05</c:v>
                </c:pt>
                <c:pt idx="903">
                  <c:v>-174.05</c:v>
                </c:pt>
                <c:pt idx="904">
                  <c:v>-174.06</c:v>
                </c:pt>
                <c:pt idx="905">
                  <c:v>-174.06</c:v>
                </c:pt>
                <c:pt idx="906">
                  <c:v>-174.07</c:v>
                </c:pt>
                <c:pt idx="907">
                  <c:v>-174.08</c:v>
                </c:pt>
                <c:pt idx="908">
                  <c:v>-174.08</c:v>
                </c:pt>
                <c:pt idx="909">
                  <c:v>-174.09</c:v>
                </c:pt>
                <c:pt idx="910">
                  <c:v>-174.1</c:v>
                </c:pt>
                <c:pt idx="911">
                  <c:v>-174.1</c:v>
                </c:pt>
                <c:pt idx="912">
                  <c:v>-174.1</c:v>
                </c:pt>
                <c:pt idx="913">
                  <c:v>-174.11</c:v>
                </c:pt>
                <c:pt idx="914">
                  <c:v>-174.11</c:v>
                </c:pt>
                <c:pt idx="915">
                  <c:v>-174.11</c:v>
                </c:pt>
                <c:pt idx="916">
                  <c:v>-174.11</c:v>
                </c:pt>
                <c:pt idx="917">
                  <c:v>-174.12</c:v>
                </c:pt>
                <c:pt idx="918">
                  <c:v>-174.12</c:v>
                </c:pt>
                <c:pt idx="919">
                  <c:v>-174.12</c:v>
                </c:pt>
                <c:pt idx="920">
                  <c:v>-174.12</c:v>
                </c:pt>
                <c:pt idx="921">
                  <c:v>-174.11</c:v>
                </c:pt>
                <c:pt idx="922">
                  <c:v>-174.12</c:v>
                </c:pt>
                <c:pt idx="923">
                  <c:v>-174.12</c:v>
                </c:pt>
                <c:pt idx="924">
                  <c:v>-174.12</c:v>
                </c:pt>
                <c:pt idx="925">
                  <c:v>-174.12</c:v>
                </c:pt>
                <c:pt idx="926">
                  <c:v>-174.13</c:v>
                </c:pt>
                <c:pt idx="927">
                  <c:v>-174.13</c:v>
                </c:pt>
                <c:pt idx="928">
                  <c:v>-174.13</c:v>
                </c:pt>
                <c:pt idx="929">
                  <c:v>-174.14</c:v>
                </c:pt>
                <c:pt idx="930">
                  <c:v>-174.13</c:v>
                </c:pt>
                <c:pt idx="931">
                  <c:v>-174.13</c:v>
                </c:pt>
                <c:pt idx="932">
                  <c:v>-174.13</c:v>
                </c:pt>
                <c:pt idx="933">
                  <c:v>-174.13</c:v>
                </c:pt>
                <c:pt idx="934">
                  <c:v>-174.13</c:v>
                </c:pt>
                <c:pt idx="935">
                  <c:v>-174.13</c:v>
                </c:pt>
                <c:pt idx="936">
                  <c:v>-174.13</c:v>
                </c:pt>
                <c:pt idx="937">
                  <c:v>-174.13</c:v>
                </c:pt>
                <c:pt idx="938">
                  <c:v>-174.13</c:v>
                </c:pt>
                <c:pt idx="939">
                  <c:v>-174.13</c:v>
                </c:pt>
                <c:pt idx="940">
                  <c:v>-174.13</c:v>
                </c:pt>
                <c:pt idx="941">
                  <c:v>-174.13</c:v>
                </c:pt>
                <c:pt idx="942">
                  <c:v>-174.13</c:v>
                </c:pt>
                <c:pt idx="943">
                  <c:v>-174.14</c:v>
                </c:pt>
                <c:pt idx="944">
                  <c:v>-174.14</c:v>
                </c:pt>
                <c:pt idx="945">
                  <c:v>-174.15</c:v>
                </c:pt>
                <c:pt idx="946">
                  <c:v>-174.15</c:v>
                </c:pt>
                <c:pt idx="947">
                  <c:v>-174.16</c:v>
                </c:pt>
                <c:pt idx="948">
                  <c:v>-174.16</c:v>
                </c:pt>
                <c:pt idx="949">
                  <c:v>-174.16</c:v>
                </c:pt>
                <c:pt idx="950">
                  <c:v>-174.16</c:v>
                </c:pt>
                <c:pt idx="951">
                  <c:v>-174.16</c:v>
                </c:pt>
                <c:pt idx="952">
                  <c:v>-174.17</c:v>
                </c:pt>
                <c:pt idx="953">
                  <c:v>-174.18</c:v>
                </c:pt>
                <c:pt idx="954">
                  <c:v>-174.17</c:v>
                </c:pt>
                <c:pt idx="955">
                  <c:v>-174.17</c:v>
                </c:pt>
                <c:pt idx="956">
                  <c:v>-174.17</c:v>
                </c:pt>
                <c:pt idx="957">
                  <c:v>-174.17</c:v>
                </c:pt>
                <c:pt idx="958">
                  <c:v>-174.17</c:v>
                </c:pt>
                <c:pt idx="959">
                  <c:v>-174.17</c:v>
                </c:pt>
                <c:pt idx="960">
                  <c:v>-174.17</c:v>
                </c:pt>
                <c:pt idx="961">
                  <c:v>-174.17</c:v>
                </c:pt>
                <c:pt idx="962">
                  <c:v>-174.17</c:v>
                </c:pt>
                <c:pt idx="963">
                  <c:v>-174.17</c:v>
                </c:pt>
                <c:pt idx="964">
                  <c:v>-174.16</c:v>
                </c:pt>
                <c:pt idx="965">
                  <c:v>-174.17</c:v>
                </c:pt>
                <c:pt idx="966">
                  <c:v>-174.17</c:v>
                </c:pt>
                <c:pt idx="967">
                  <c:v>-174.17</c:v>
                </c:pt>
                <c:pt idx="968">
                  <c:v>-174.18</c:v>
                </c:pt>
                <c:pt idx="969">
                  <c:v>-174.19</c:v>
                </c:pt>
                <c:pt idx="970">
                  <c:v>-174.19</c:v>
                </c:pt>
                <c:pt idx="971">
                  <c:v>-174.19</c:v>
                </c:pt>
                <c:pt idx="972">
                  <c:v>-174.19</c:v>
                </c:pt>
                <c:pt idx="973">
                  <c:v>-174.19</c:v>
                </c:pt>
                <c:pt idx="974">
                  <c:v>-174.2</c:v>
                </c:pt>
                <c:pt idx="975">
                  <c:v>-174.2</c:v>
                </c:pt>
                <c:pt idx="976">
                  <c:v>-174.2</c:v>
                </c:pt>
                <c:pt idx="977">
                  <c:v>-174.2</c:v>
                </c:pt>
                <c:pt idx="978">
                  <c:v>-174.19</c:v>
                </c:pt>
                <c:pt idx="979">
                  <c:v>-174.19</c:v>
                </c:pt>
                <c:pt idx="980">
                  <c:v>-174.19</c:v>
                </c:pt>
                <c:pt idx="981">
                  <c:v>-174.19</c:v>
                </c:pt>
                <c:pt idx="982">
                  <c:v>-174.19</c:v>
                </c:pt>
                <c:pt idx="983">
                  <c:v>-174.19</c:v>
                </c:pt>
                <c:pt idx="984">
                  <c:v>-174.2</c:v>
                </c:pt>
                <c:pt idx="985">
                  <c:v>-174.19</c:v>
                </c:pt>
                <c:pt idx="986">
                  <c:v>-174.2</c:v>
                </c:pt>
                <c:pt idx="987">
                  <c:v>-174.2</c:v>
                </c:pt>
                <c:pt idx="988">
                  <c:v>-174.2</c:v>
                </c:pt>
                <c:pt idx="989">
                  <c:v>-174.2</c:v>
                </c:pt>
                <c:pt idx="990">
                  <c:v>-174.2</c:v>
                </c:pt>
                <c:pt idx="991">
                  <c:v>-174.21</c:v>
                </c:pt>
                <c:pt idx="992">
                  <c:v>-174.21</c:v>
                </c:pt>
                <c:pt idx="993">
                  <c:v>-174.21</c:v>
                </c:pt>
                <c:pt idx="994">
                  <c:v>-174.21</c:v>
                </c:pt>
                <c:pt idx="995">
                  <c:v>-174.21</c:v>
                </c:pt>
                <c:pt idx="996">
                  <c:v>-174.22</c:v>
                </c:pt>
                <c:pt idx="997">
                  <c:v>-174.21</c:v>
                </c:pt>
                <c:pt idx="998">
                  <c:v>-174.22</c:v>
                </c:pt>
                <c:pt idx="999">
                  <c:v>-174.22</c:v>
                </c:pt>
                <c:pt idx="1000">
                  <c:v>-174.22</c:v>
                </c:pt>
                <c:pt idx="1001">
                  <c:v>-174.22</c:v>
                </c:pt>
                <c:pt idx="1002">
                  <c:v>-174.21</c:v>
                </c:pt>
                <c:pt idx="1003">
                  <c:v>-174.21</c:v>
                </c:pt>
                <c:pt idx="1004">
                  <c:v>-174.21</c:v>
                </c:pt>
                <c:pt idx="1005">
                  <c:v>-174.21</c:v>
                </c:pt>
                <c:pt idx="1006">
                  <c:v>-174.2</c:v>
                </c:pt>
                <c:pt idx="1007">
                  <c:v>-174.2</c:v>
                </c:pt>
                <c:pt idx="1008">
                  <c:v>-174.21</c:v>
                </c:pt>
                <c:pt idx="1009">
                  <c:v>-174.2</c:v>
                </c:pt>
                <c:pt idx="1010">
                  <c:v>-174.2</c:v>
                </c:pt>
                <c:pt idx="1011">
                  <c:v>-174.2</c:v>
                </c:pt>
                <c:pt idx="1012">
                  <c:v>-174.2</c:v>
                </c:pt>
                <c:pt idx="1013">
                  <c:v>-174.2</c:v>
                </c:pt>
                <c:pt idx="1014">
                  <c:v>-174.21</c:v>
                </c:pt>
                <c:pt idx="1015">
                  <c:v>-174.21</c:v>
                </c:pt>
                <c:pt idx="1016">
                  <c:v>-174.21</c:v>
                </c:pt>
                <c:pt idx="1017">
                  <c:v>-174.21</c:v>
                </c:pt>
                <c:pt idx="1018">
                  <c:v>-174.21</c:v>
                </c:pt>
                <c:pt idx="1019">
                  <c:v>-174.21</c:v>
                </c:pt>
                <c:pt idx="1020">
                  <c:v>-174.21</c:v>
                </c:pt>
                <c:pt idx="1021">
                  <c:v>-174.21</c:v>
                </c:pt>
                <c:pt idx="1022">
                  <c:v>-174.21</c:v>
                </c:pt>
                <c:pt idx="1023">
                  <c:v>-174.21</c:v>
                </c:pt>
                <c:pt idx="1024">
                  <c:v>-174.21</c:v>
                </c:pt>
                <c:pt idx="1025">
                  <c:v>-174.21</c:v>
                </c:pt>
                <c:pt idx="1026">
                  <c:v>-174.21</c:v>
                </c:pt>
                <c:pt idx="1027">
                  <c:v>-174.21</c:v>
                </c:pt>
                <c:pt idx="1028">
                  <c:v>-174.21</c:v>
                </c:pt>
                <c:pt idx="1029">
                  <c:v>-174.21</c:v>
                </c:pt>
                <c:pt idx="1030">
                  <c:v>-174.21</c:v>
                </c:pt>
                <c:pt idx="1031">
                  <c:v>-174.21</c:v>
                </c:pt>
                <c:pt idx="1032">
                  <c:v>-174.21</c:v>
                </c:pt>
                <c:pt idx="1033">
                  <c:v>-174.21</c:v>
                </c:pt>
                <c:pt idx="1034">
                  <c:v>-174.21</c:v>
                </c:pt>
                <c:pt idx="1035">
                  <c:v>-174.21</c:v>
                </c:pt>
                <c:pt idx="1036">
                  <c:v>-174.21</c:v>
                </c:pt>
                <c:pt idx="1037">
                  <c:v>-174.21</c:v>
                </c:pt>
                <c:pt idx="1038">
                  <c:v>-174.21</c:v>
                </c:pt>
                <c:pt idx="1039">
                  <c:v>-174.21</c:v>
                </c:pt>
                <c:pt idx="1040">
                  <c:v>-174.21</c:v>
                </c:pt>
                <c:pt idx="1041">
                  <c:v>-174.2</c:v>
                </c:pt>
                <c:pt idx="1042">
                  <c:v>-174.2</c:v>
                </c:pt>
                <c:pt idx="1043">
                  <c:v>-174.2</c:v>
                </c:pt>
                <c:pt idx="1044">
                  <c:v>-174.2</c:v>
                </c:pt>
                <c:pt idx="1045">
                  <c:v>-174.19</c:v>
                </c:pt>
                <c:pt idx="1046">
                  <c:v>-174.19</c:v>
                </c:pt>
                <c:pt idx="1047">
                  <c:v>-174.19</c:v>
                </c:pt>
                <c:pt idx="1048">
                  <c:v>-174.19</c:v>
                </c:pt>
                <c:pt idx="1049">
                  <c:v>-174.19</c:v>
                </c:pt>
                <c:pt idx="1050">
                  <c:v>-174.19</c:v>
                </c:pt>
                <c:pt idx="1051">
                  <c:v>-174.19</c:v>
                </c:pt>
                <c:pt idx="1052">
                  <c:v>-174.19</c:v>
                </c:pt>
                <c:pt idx="1053">
                  <c:v>-174.19</c:v>
                </c:pt>
                <c:pt idx="1054">
                  <c:v>-174.19</c:v>
                </c:pt>
                <c:pt idx="1055">
                  <c:v>-174.19</c:v>
                </c:pt>
                <c:pt idx="1056">
                  <c:v>-174.19</c:v>
                </c:pt>
                <c:pt idx="1057">
                  <c:v>-174.19</c:v>
                </c:pt>
                <c:pt idx="1058">
                  <c:v>-174.19</c:v>
                </c:pt>
                <c:pt idx="1059">
                  <c:v>-174.19</c:v>
                </c:pt>
                <c:pt idx="1060">
                  <c:v>-174.19</c:v>
                </c:pt>
                <c:pt idx="1061">
                  <c:v>-174.19</c:v>
                </c:pt>
                <c:pt idx="1062">
                  <c:v>-174.19</c:v>
                </c:pt>
                <c:pt idx="1063">
                  <c:v>-174.2</c:v>
                </c:pt>
                <c:pt idx="1064">
                  <c:v>-174.2</c:v>
                </c:pt>
                <c:pt idx="1065">
                  <c:v>-174.2</c:v>
                </c:pt>
                <c:pt idx="1066">
                  <c:v>-174.21</c:v>
                </c:pt>
                <c:pt idx="1067">
                  <c:v>-174.21</c:v>
                </c:pt>
                <c:pt idx="1068">
                  <c:v>-174.21</c:v>
                </c:pt>
                <c:pt idx="1069">
                  <c:v>-174.21</c:v>
                </c:pt>
                <c:pt idx="1070">
                  <c:v>-174.21</c:v>
                </c:pt>
                <c:pt idx="1071">
                  <c:v>-174.22</c:v>
                </c:pt>
                <c:pt idx="1072">
                  <c:v>-174.22</c:v>
                </c:pt>
                <c:pt idx="1073">
                  <c:v>-174.22</c:v>
                </c:pt>
                <c:pt idx="1074">
                  <c:v>-174.22</c:v>
                </c:pt>
                <c:pt idx="1075">
                  <c:v>-174.22</c:v>
                </c:pt>
                <c:pt idx="1076">
                  <c:v>-174.22</c:v>
                </c:pt>
                <c:pt idx="1077">
                  <c:v>-174.22</c:v>
                </c:pt>
                <c:pt idx="1078">
                  <c:v>-174.23</c:v>
                </c:pt>
                <c:pt idx="1079">
                  <c:v>-174.22</c:v>
                </c:pt>
                <c:pt idx="1080">
                  <c:v>-174.23</c:v>
                </c:pt>
                <c:pt idx="1081">
                  <c:v>-174.23</c:v>
                </c:pt>
                <c:pt idx="1082">
                  <c:v>-174.23</c:v>
                </c:pt>
                <c:pt idx="1083">
                  <c:v>-174.23</c:v>
                </c:pt>
                <c:pt idx="1084">
                  <c:v>-174.23</c:v>
                </c:pt>
                <c:pt idx="1085">
                  <c:v>-174.23</c:v>
                </c:pt>
                <c:pt idx="1086">
                  <c:v>-174.24</c:v>
                </c:pt>
                <c:pt idx="1087">
                  <c:v>-174.24</c:v>
                </c:pt>
                <c:pt idx="1088">
                  <c:v>-174.24</c:v>
                </c:pt>
                <c:pt idx="1089">
                  <c:v>-174.24</c:v>
                </c:pt>
                <c:pt idx="1090">
                  <c:v>-174.25</c:v>
                </c:pt>
                <c:pt idx="1091">
                  <c:v>-174.24</c:v>
                </c:pt>
                <c:pt idx="1092">
                  <c:v>-174.24</c:v>
                </c:pt>
                <c:pt idx="1093">
                  <c:v>-174.25</c:v>
                </c:pt>
                <c:pt idx="1094">
                  <c:v>-174.25</c:v>
                </c:pt>
                <c:pt idx="1095">
                  <c:v>-174.24</c:v>
                </c:pt>
                <c:pt idx="1096">
                  <c:v>-174.25</c:v>
                </c:pt>
                <c:pt idx="1097">
                  <c:v>-174.25</c:v>
                </c:pt>
                <c:pt idx="1098">
                  <c:v>-174.25</c:v>
                </c:pt>
                <c:pt idx="1099">
                  <c:v>-174.25</c:v>
                </c:pt>
                <c:pt idx="1100">
                  <c:v>-174.26</c:v>
                </c:pt>
                <c:pt idx="1101">
                  <c:v>-174.26</c:v>
                </c:pt>
                <c:pt idx="1102">
                  <c:v>-174.27</c:v>
                </c:pt>
                <c:pt idx="1103">
                  <c:v>-174.27</c:v>
                </c:pt>
                <c:pt idx="1104">
                  <c:v>-174.27</c:v>
                </c:pt>
                <c:pt idx="1105">
                  <c:v>-174.28</c:v>
                </c:pt>
                <c:pt idx="1106">
                  <c:v>-174.27</c:v>
                </c:pt>
                <c:pt idx="1107">
                  <c:v>-174.28</c:v>
                </c:pt>
                <c:pt idx="1108">
                  <c:v>-174.28</c:v>
                </c:pt>
                <c:pt idx="1109">
                  <c:v>-174.28</c:v>
                </c:pt>
                <c:pt idx="1110">
                  <c:v>-174.28</c:v>
                </c:pt>
                <c:pt idx="1111">
                  <c:v>-174.29</c:v>
                </c:pt>
                <c:pt idx="1112">
                  <c:v>-174.29</c:v>
                </c:pt>
                <c:pt idx="1113">
                  <c:v>-174.3</c:v>
                </c:pt>
                <c:pt idx="1114">
                  <c:v>-174.3</c:v>
                </c:pt>
                <c:pt idx="1115">
                  <c:v>-174.29</c:v>
                </c:pt>
                <c:pt idx="1116">
                  <c:v>-174.29</c:v>
                </c:pt>
                <c:pt idx="1117">
                  <c:v>-174.29</c:v>
                </c:pt>
                <c:pt idx="1118">
                  <c:v>-174.3</c:v>
                </c:pt>
                <c:pt idx="1119">
                  <c:v>-174.31</c:v>
                </c:pt>
                <c:pt idx="1120">
                  <c:v>-174.31</c:v>
                </c:pt>
                <c:pt idx="1121">
                  <c:v>-174.32</c:v>
                </c:pt>
                <c:pt idx="1122">
                  <c:v>-174.32</c:v>
                </c:pt>
                <c:pt idx="1123">
                  <c:v>-174.32</c:v>
                </c:pt>
                <c:pt idx="1124">
                  <c:v>-174.32</c:v>
                </c:pt>
                <c:pt idx="1125">
                  <c:v>-174.32</c:v>
                </c:pt>
                <c:pt idx="1126">
                  <c:v>-174.32</c:v>
                </c:pt>
                <c:pt idx="1127">
                  <c:v>-174.32</c:v>
                </c:pt>
                <c:pt idx="1128">
                  <c:v>-174.32</c:v>
                </c:pt>
                <c:pt idx="1129">
                  <c:v>-174.33</c:v>
                </c:pt>
                <c:pt idx="1130">
                  <c:v>-174.33</c:v>
                </c:pt>
                <c:pt idx="1131">
                  <c:v>-174.33</c:v>
                </c:pt>
                <c:pt idx="1132">
                  <c:v>-174.33</c:v>
                </c:pt>
                <c:pt idx="1133">
                  <c:v>-174.33</c:v>
                </c:pt>
                <c:pt idx="1134">
                  <c:v>-174.33</c:v>
                </c:pt>
                <c:pt idx="1135">
                  <c:v>-174.33</c:v>
                </c:pt>
                <c:pt idx="1136">
                  <c:v>-174.34</c:v>
                </c:pt>
                <c:pt idx="1137">
                  <c:v>-174.33</c:v>
                </c:pt>
                <c:pt idx="1138">
                  <c:v>-174.33</c:v>
                </c:pt>
                <c:pt idx="1139">
                  <c:v>-174.34</c:v>
                </c:pt>
                <c:pt idx="1140">
                  <c:v>-174.34</c:v>
                </c:pt>
                <c:pt idx="1141">
                  <c:v>-174.35</c:v>
                </c:pt>
                <c:pt idx="1142">
                  <c:v>-174.35</c:v>
                </c:pt>
                <c:pt idx="1143">
                  <c:v>-174.35</c:v>
                </c:pt>
                <c:pt idx="1144">
                  <c:v>-174.35</c:v>
                </c:pt>
                <c:pt idx="1145">
                  <c:v>-174.35</c:v>
                </c:pt>
                <c:pt idx="1146">
                  <c:v>-174.35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B16-4BEB-BD98-3978BA09D9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58877199"/>
        <c:axId val="1258890927"/>
      </c:lineChart>
      <c:catAx>
        <c:axId val="1258877199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258890927"/>
        <c:crosses val="autoZero"/>
        <c:auto val="1"/>
        <c:lblAlgn val="ctr"/>
        <c:lblOffset val="100"/>
        <c:noMultiLvlLbl val="0"/>
      </c:catAx>
      <c:valAx>
        <c:axId val="12588909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258877199"/>
        <c:crosses val="autoZero"/>
        <c:crossBetween val="between"/>
      </c:valAx>
      <c:spPr>
        <a:solidFill>
          <a:sysClr val="window" lastClr="FFFFFF"/>
        </a:solid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ysClr val="window" lastClr="FFFFFF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4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/>
              <a:t>最下方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初值作圖!$A$1</c:f>
              <c:strCache>
                <c:ptCount val="1"/>
                <c:pt idx="0">
                  <c:v>第一次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初值作圖!$A$2:$A$2120</c:f>
              <c:numCache>
                <c:formatCode>General</c:formatCode>
                <c:ptCount val="2119"/>
                <c:pt idx="0">
                  <c:v>161.38999999999999</c:v>
                </c:pt>
                <c:pt idx="1">
                  <c:v>153.31</c:v>
                </c:pt>
                <c:pt idx="2">
                  <c:v>-23.74</c:v>
                </c:pt>
                <c:pt idx="3">
                  <c:v>173.93</c:v>
                </c:pt>
                <c:pt idx="4">
                  <c:v>-65.349999999999994</c:v>
                </c:pt>
                <c:pt idx="5">
                  <c:v>77.03</c:v>
                </c:pt>
                <c:pt idx="6">
                  <c:v>-4.17</c:v>
                </c:pt>
                <c:pt idx="7">
                  <c:v>-3.29</c:v>
                </c:pt>
                <c:pt idx="8">
                  <c:v>178.56</c:v>
                </c:pt>
                <c:pt idx="9">
                  <c:v>1.73</c:v>
                </c:pt>
                <c:pt idx="10">
                  <c:v>1.98</c:v>
                </c:pt>
                <c:pt idx="11">
                  <c:v>2.2400000000000002</c:v>
                </c:pt>
                <c:pt idx="12">
                  <c:v>2.6</c:v>
                </c:pt>
                <c:pt idx="13">
                  <c:v>177.01</c:v>
                </c:pt>
                <c:pt idx="14">
                  <c:v>176.62</c:v>
                </c:pt>
                <c:pt idx="15">
                  <c:v>176.22</c:v>
                </c:pt>
                <c:pt idx="16">
                  <c:v>175.81</c:v>
                </c:pt>
                <c:pt idx="17">
                  <c:v>175.4</c:v>
                </c:pt>
                <c:pt idx="18">
                  <c:v>174.97</c:v>
                </c:pt>
                <c:pt idx="19">
                  <c:v>174.52</c:v>
                </c:pt>
                <c:pt idx="20">
                  <c:v>174.08</c:v>
                </c:pt>
                <c:pt idx="21">
                  <c:v>173.64</c:v>
                </c:pt>
                <c:pt idx="22">
                  <c:v>173.21</c:v>
                </c:pt>
                <c:pt idx="23">
                  <c:v>172.77</c:v>
                </c:pt>
                <c:pt idx="24">
                  <c:v>172.35</c:v>
                </c:pt>
                <c:pt idx="25">
                  <c:v>171.93</c:v>
                </c:pt>
                <c:pt idx="26">
                  <c:v>171.52</c:v>
                </c:pt>
                <c:pt idx="27">
                  <c:v>171.12</c:v>
                </c:pt>
                <c:pt idx="28">
                  <c:v>170.72</c:v>
                </c:pt>
                <c:pt idx="29">
                  <c:v>170.33</c:v>
                </c:pt>
                <c:pt idx="30">
                  <c:v>169.95</c:v>
                </c:pt>
                <c:pt idx="31">
                  <c:v>169.59</c:v>
                </c:pt>
                <c:pt idx="32">
                  <c:v>169.23</c:v>
                </c:pt>
                <c:pt idx="33">
                  <c:v>168.89</c:v>
                </c:pt>
                <c:pt idx="34">
                  <c:v>168.56</c:v>
                </c:pt>
                <c:pt idx="35">
                  <c:v>168.24</c:v>
                </c:pt>
                <c:pt idx="36">
                  <c:v>167.93</c:v>
                </c:pt>
                <c:pt idx="37">
                  <c:v>167.61</c:v>
                </c:pt>
                <c:pt idx="38">
                  <c:v>167.29</c:v>
                </c:pt>
                <c:pt idx="39">
                  <c:v>166.98</c:v>
                </c:pt>
                <c:pt idx="40">
                  <c:v>166.65</c:v>
                </c:pt>
                <c:pt idx="41">
                  <c:v>166.31</c:v>
                </c:pt>
                <c:pt idx="42">
                  <c:v>165.96</c:v>
                </c:pt>
                <c:pt idx="43">
                  <c:v>165.61</c:v>
                </c:pt>
                <c:pt idx="44">
                  <c:v>165.25</c:v>
                </c:pt>
                <c:pt idx="45">
                  <c:v>164.9</c:v>
                </c:pt>
                <c:pt idx="46">
                  <c:v>164.52</c:v>
                </c:pt>
                <c:pt idx="47">
                  <c:v>164.12</c:v>
                </c:pt>
                <c:pt idx="48">
                  <c:v>163.72</c:v>
                </c:pt>
                <c:pt idx="49">
                  <c:v>163.31</c:v>
                </c:pt>
                <c:pt idx="50">
                  <c:v>162.88999999999999</c:v>
                </c:pt>
                <c:pt idx="51">
                  <c:v>162.47999999999999</c:v>
                </c:pt>
                <c:pt idx="52">
                  <c:v>162.07</c:v>
                </c:pt>
                <c:pt idx="53">
                  <c:v>161.66</c:v>
                </c:pt>
                <c:pt idx="54">
                  <c:v>161.24</c:v>
                </c:pt>
                <c:pt idx="55">
                  <c:v>160.83000000000001</c:v>
                </c:pt>
                <c:pt idx="56">
                  <c:v>160.41999999999999</c:v>
                </c:pt>
                <c:pt idx="57">
                  <c:v>160.01</c:v>
                </c:pt>
                <c:pt idx="58">
                  <c:v>159.62</c:v>
                </c:pt>
                <c:pt idx="59">
                  <c:v>159.22</c:v>
                </c:pt>
                <c:pt idx="60">
                  <c:v>158.84</c:v>
                </c:pt>
                <c:pt idx="61">
                  <c:v>158.46</c:v>
                </c:pt>
                <c:pt idx="62">
                  <c:v>158.09</c:v>
                </c:pt>
                <c:pt idx="63">
                  <c:v>157.69999999999999</c:v>
                </c:pt>
                <c:pt idx="64">
                  <c:v>157.33000000000001</c:v>
                </c:pt>
                <c:pt idx="65">
                  <c:v>156.96</c:v>
                </c:pt>
                <c:pt idx="66">
                  <c:v>156.6</c:v>
                </c:pt>
                <c:pt idx="67">
                  <c:v>156.22999999999999</c:v>
                </c:pt>
                <c:pt idx="68">
                  <c:v>155.86000000000001</c:v>
                </c:pt>
                <c:pt idx="69">
                  <c:v>155.47</c:v>
                </c:pt>
                <c:pt idx="70">
                  <c:v>155.08000000000001</c:v>
                </c:pt>
                <c:pt idx="71">
                  <c:v>154.68</c:v>
                </c:pt>
                <c:pt idx="72">
                  <c:v>154.29</c:v>
                </c:pt>
                <c:pt idx="73">
                  <c:v>153.88999999999999</c:v>
                </c:pt>
                <c:pt idx="74">
                  <c:v>153.5</c:v>
                </c:pt>
                <c:pt idx="75">
                  <c:v>153.11000000000001</c:v>
                </c:pt>
                <c:pt idx="76">
                  <c:v>152.71</c:v>
                </c:pt>
                <c:pt idx="77">
                  <c:v>152.31</c:v>
                </c:pt>
                <c:pt idx="78">
                  <c:v>151.93</c:v>
                </c:pt>
                <c:pt idx="79">
                  <c:v>151.56</c:v>
                </c:pt>
                <c:pt idx="80">
                  <c:v>151.21</c:v>
                </c:pt>
                <c:pt idx="81">
                  <c:v>150.87</c:v>
                </c:pt>
                <c:pt idx="82">
                  <c:v>150.55000000000001</c:v>
                </c:pt>
                <c:pt idx="83">
                  <c:v>150.22999999999999</c:v>
                </c:pt>
                <c:pt idx="84">
                  <c:v>149.9</c:v>
                </c:pt>
                <c:pt idx="85">
                  <c:v>149.57</c:v>
                </c:pt>
                <c:pt idx="86">
                  <c:v>149.25</c:v>
                </c:pt>
                <c:pt idx="87">
                  <c:v>148.94</c:v>
                </c:pt>
                <c:pt idx="88">
                  <c:v>148.63999999999999</c:v>
                </c:pt>
                <c:pt idx="89">
                  <c:v>148.34</c:v>
                </c:pt>
                <c:pt idx="90">
                  <c:v>148.04</c:v>
                </c:pt>
                <c:pt idx="91">
                  <c:v>147.72999999999999</c:v>
                </c:pt>
                <c:pt idx="92">
                  <c:v>147.41</c:v>
                </c:pt>
                <c:pt idx="93">
                  <c:v>147.09</c:v>
                </c:pt>
                <c:pt idx="94">
                  <c:v>146.77000000000001</c:v>
                </c:pt>
                <c:pt idx="95">
                  <c:v>146.43</c:v>
                </c:pt>
                <c:pt idx="96">
                  <c:v>146.11000000000001</c:v>
                </c:pt>
                <c:pt idx="97">
                  <c:v>145.79</c:v>
                </c:pt>
                <c:pt idx="98">
                  <c:v>145.49</c:v>
                </c:pt>
                <c:pt idx="99">
                  <c:v>145.18</c:v>
                </c:pt>
                <c:pt idx="100">
                  <c:v>144.88999999999999</c:v>
                </c:pt>
                <c:pt idx="101">
                  <c:v>144.61000000000001</c:v>
                </c:pt>
                <c:pt idx="102">
                  <c:v>144.34</c:v>
                </c:pt>
                <c:pt idx="103">
                  <c:v>144.09</c:v>
                </c:pt>
                <c:pt idx="104">
                  <c:v>143.85</c:v>
                </c:pt>
                <c:pt idx="105">
                  <c:v>143.63</c:v>
                </c:pt>
                <c:pt idx="106">
                  <c:v>143.41999999999999</c:v>
                </c:pt>
                <c:pt idx="107">
                  <c:v>143.22999999999999</c:v>
                </c:pt>
                <c:pt idx="108">
                  <c:v>143.05000000000001</c:v>
                </c:pt>
                <c:pt idx="109">
                  <c:v>142.9</c:v>
                </c:pt>
                <c:pt idx="110">
                  <c:v>142.75</c:v>
                </c:pt>
                <c:pt idx="111">
                  <c:v>142.61000000000001</c:v>
                </c:pt>
                <c:pt idx="112">
                  <c:v>142.49</c:v>
                </c:pt>
                <c:pt idx="113">
                  <c:v>142.35</c:v>
                </c:pt>
                <c:pt idx="114">
                  <c:v>142.21</c:v>
                </c:pt>
                <c:pt idx="115">
                  <c:v>142.06</c:v>
                </c:pt>
                <c:pt idx="116">
                  <c:v>141.91999999999999</c:v>
                </c:pt>
                <c:pt idx="117">
                  <c:v>141.77000000000001</c:v>
                </c:pt>
                <c:pt idx="118">
                  <c:v>141.63</c:v>
                </c:pt>
                <c:pt idx="119">
                  <c:v>141.49</c:v>
                </c:pt>
                <c:pt idx="120">
                  <c:v>141.35</c:v>
                </c:pt>
                <c:pt idx="121">
                  <c:v>141.19999999999999</c:v>
                </c:pt>
                <c:pt idx="122">
                  <c:v>141.05000000000001</c:v>
                </c:pt>
                <c:pt idx="123">
                  <c:v>140.88</c:v>
                </c:pt>
                <c:pt idx="124">
                  <c:v>140.71</c:v>
                </c:pt>
                <c:pt idx="125">
                  <c:v>140.54</c:v>
                </c:pt>
                <c:pt idx="126">
                  <c:v>140.37</c:v>
                </c:pt>
                <c:pt idx="127">
                  <c:v>140.19999999999999</c:v>
                </c:pt>
                <c:pt idx="128">
                  <c:v>140.02000000000001</c:v>
                </c:pt>
                <c:pt idx="129">
                  <c:v>139.84</c:v>
                </c:pt>
                <c:pt idx="130">
                  <c:v>139.68</c:v>
                </c:pt>
                <c:pt idx="131">
                  <c:v>139.51</c:v>
                </c:pt>
                <c:pt idx="132">
                  <c:v>139.34</c:v>
                </c:pt>
                <c:pt idx="133">
                  <c:v>139.16999999999999</c:v>
                </c:pt>
                <c:pt idx="134">
                  <c:v>139</c:v>
                </c:pt>
                <c:pt idx="135">
                  <c:v>138.84</c:v>
                </c:pt>
                <c:pt idx="136">
                  <c:v>138.68</c:v>
                </c:pt>
                <c:pt idx="137">
                  <c:v>138.5</c:v>
                </c:pt>
                <c:pt idx="138">
                  <c:v>138.34</c:v>
                </c:pt>
                <c:pt idx="139">
                  <c:v>138.16999999999999</c:v>
                </c:pt>
                <c:pt idx="140">
                  <c:v>138</c:v>
                </c:pt>
                <c:pt idx="141">
                  <c:v>137.83000000000001</c:v>
                </c:pt>
                <c:pt idx="142">
                  <c:v>137.66</c:v>
                </c:pt>
                <c:pt idx="143">
                  <c:v>137.5</c:v>
                </c:pt>
                <c:pt idx="144">
                  <c:v>137.34</c:v>
                </c:pt>
                <c:pt idx="145">
                  <c:v>137.19</c:v>
                </c:pt>
                <c:pt idx="146">
                  <c:v>137.04</c:v>
                </c:pt>
                <c:pt idx="147">
                  <c:v>136.9</c:v>
                </c:pt>
                <c:pt idx="148">
                  <c:v>136.75</c:v>
                </c:pt>
                <c:pt idx="149">
                  <c:v>136.6</c:v>
                </c:pt>
                <c:pt idx="150">
                  <c:v>136.46</c:v>
                </c:pt>
                <c:pt idx="151">
                  <c:v>136.33000000000001</c:v>
                </c:pt>
                <c:pt idx="152">
                  <c:v>136.21</c:v>
                </c:pt>
                <c:pt idx="153">
                  <c:v>136.09</c:v>
                </c:pt>
                <c:pt idx="154">
                  <c:v>135.96</c:v>
                </c:pt>
                <c:pt idx="155">
                  <c:v>135.84</c:v>
                </c:pt>
                <c:pt idx="156">
                  <c:v>135.72999999999999</c:v>
                </c:pt>
                <c:pt idx="157">
                  <c:v>135.61000000000001</c:v>
                </c:pt>
                <c:pt idx="158">
                  <c:v>135.47999999999999</c:v>
                </c:pt>
                <c:pt idx="159">
                  <c:v>135.35</c:v>
                </c:pt>
                <c:pt idx="160">
                  <c:v>135.22999999999999</c:v>
                </c:pt>
                <c:pt idx="161">
                  <c:v>135.11000000000001</c:v>
                </c:pt>
                <c:pt idx="162">
                  <c:v>134.99</c:v>
                </c:pt>
                <c:pt idx="163">
                  <c:v>134.86000000000001</c:v>
                </c:pt>
                <c:pt idx="164">
                  <c:v>134.72</c:v>
                </c:pt>
                <c:pt idx="165">
                  <c:v>134.58000000000001</c:v>
                </c:pt>
                <c:pt idx="166">
                  <c:v>134.44</c:v>
                </c:pt>
                <c:pt idx="167">
                  <c:v>134.31</c:v>
                </c:pt>
                <c:pt idx="168">
                  <c:v>134.16999999999999</c:v>
                </c:pt>
                <c:pt idx="169">
                  <c:v>134.05000000000001</c:v>
                </c:pt>
                <c:pt idx="170">
                  <c:v>133.91999999999999</c:v>
                </c:pt>
                <c:pt idx="171">
                  <c:v>133.80000000000001</c:v>
                </c:pt>
                <c:pt idx="172">
                  <c:v>133.68</c:v>
                </c:pt>
                <c:pt idx="173">
                  <c:v>133.57</c:v>
                </c:pt>
                <c:pt idx="174">
                  <c:v>133.46</c:v>
                </c:pt>
                <c:pt idx="175">
                  <c:v>133.35</c:v>
                </c:pt>
                <c:pt idx="176">
                  <c:v>133.24</c:v>
                </c:pt>
                <c:pt idx="177">
                  <c:v>133.13999999999999</c:v>
                </c:pt>
                <c:pt idx="178">
                  <c:v>133.04</c:v>
                </c:pt>
                <c:pt idx="179">
                  <c:v>132.94</c:v>
                </c:pt>
                <c:pt idx="180">
                  <c:v>132.84</c:v>
                </c:pt>
                <c:pt idx="181">
                  <c:v>132.75</c:v>
                </c:pt>
                <c:pt idx="182">
                  <c:v>132.65</c:v>
                </c:pt>
                <c:pt idx="183">
                  <c:v>132.56</c:v>
                </c:pt>
                <c:pt idx="184">
                  <c:v>132.47</c:v>
                </c:pt>
                <c:pt idx="185">
                  <c:v>132.38</c:v>
                </c:pt>
                <c:pt idx="186">
                  <c:v>132.29</c:v>
                </c:pt>
                <c:pt idx="187">
                  <c:v>132.21</c:v>
                </c:pt>
                <c:pt idx="188">
                  <c:v>132.13</c:v>
                </c:pt>
                <c:pt idx="189">
                  <c:v>132.05000000000001</c:v>
                </c:pt>
                <c:pt idx="190">
                  <c:v>131.97</c:v>
                </c:pt>
                <c:pt idx="191">
                  <c:v>131.9</c:v>
                </c:pt>
                <c:pt idx="192">
                  <c:v>131.84</c:v>
                </c:pt>
                <c:pt idx="193">
                  <c:v>131.76</c:v>
                </c:pt>
                <c:pt idx="194">
                  <c:v>131.69</c:v>
                </c:pt>
                <c:pt idx="195">
                  <c:v>131.63</c:v>
                </c:pt>
                <c:pt idx="196">
                  <c:v>131.55000000000001</c:v>
                </c:pt>
                <c:pt idx="197">
                  <c:v>131.46</c:v>
                </c:pt>
                <c:pt idx="198">
                  <c:v>131.36000000000001</c:v>
                </c:pt>
                <c:pt idx="199">
                  <c:v>131.26</c:v>
                </c:pt>
                <c:pt idx="200">
                  <c:v>131.13999999999999</c:v>
                </c:pt>
                <c:pt idx="201">
                  <c:v>131.02000000000001</c:v>
                </c:pt>
                <c:pt idx="202">
                  <c:v>130.9</c:v>
                </c:pt>
                <c:pt idx="203">
                  <c:v>130.77000000000001</c:v>
                </c:pt>
                <c:pt idx="204">
                  <c:v>130.63</c:v>
                </c:pt>
                <c:pt idx="205">
                  <c:v>130.47999999999999</c:v>
                </c:pt>
                <c:pt idx="206">
                  <c:v>130.33000000000001</c:v>
                </c:pt>
                <c:pt idx="207">
                  <c:v>130.16999999999999</c:v>
                </c:pt>
                <c:pt idx="208">
                  <c:v>130.02000000000001</c:v>
                </c:pt>
                <c:pt idx="209">
                  <c:v>129.87</c:v>
                </c:pt>
                <c:pt idx="210">
                  <c:v>129.75</c:v>
                </c:pt>
                <c:pt idx="211">
                  <c:v>129.63</c:v>
                </c:pt>
                <c:pt idx="212">
                  <c:v>129.52000000000001</c:v>
                </c:pt>
                <c:pt idx="213">
                  <c:v>129.41999999999999</c:v>
                </c:pt>
                <c:pt idx="214">
                  <c:v>129.32</c:v>
                </c:pt>
                <c:pt idx="215">
                  <c:v>129.22</c:v>
                </c:pt>
                <c:pt idx="216">
                  <c:v>129.13999999999999</c:v>
                </c:pt>
                <c:pt idx="217">
                  <c:v>129.06</c:v>
                </c:pt>
                <c:pt idx="218">
                  <c:v>129</c:v>
                </c:pt>
                <c:pt idx="219">
                  <c:v>128.94</c:v>
                </c:pt>
                <c:pt idx="220">
                  <c:v>128.88</c:v>
                </c:pt>
                <c:pt idx="221">
                  <c:v>128.81</c:v>
                </c:pt>
                <c:pt idx="222">
                  <c:v>128.75</c:v>
                </c:pt>
                <c:pt idx="223">
                  <c:v>128.69</c:v>
                </c:pt>
                <c:pt idx="224">
                  <c:v>128.63</c:v>
                </c:pt>
                <c:pt idx="225">
                  <c:v>128.56</c:v>
                </c:pt>
                <c:pt idx="226">
                  <c:v>128.5</c:v>
                </c:pt>
                <c:pt idx="227">
                  <c:v>128.43</c:v>
                </c:pt>
                <c:pt idx="228">
                  <c:v>128.36000000000001</c:v>
                </c:pt>
                <c:pt idx="229">
                  <c:v>128.28</c:v>
                </c:pt>
                <c:pt idx="230">
                  <c:v>128.21</c:v>
                </c:pt>
                <c:pt idx="231">
                  <c:v>128.13</c:v>
                </c:pt>
                <c:pt idx="232">
                  <c:v>128.06</c:v>
                </c:pt>
                <c:pt idx="233">
                  <c:v>127.99</c:v>
                </c:pt>
                <c:pt idx="234">
                  <c:v>127.91</c:v>
                </c:pt>
                <c:pt idx="235">
                  <c:v>127.82</c:v>
                </c:pt>
                <c:pt idx="236">
                  <c:v>127.74</c:v>
                </c:pt>
                <c:pt idx="237">
                  <c:v>127.65</c:v>
                </c:pt>
                <c:pt idx="238">
                  <c:v>127.58</c:v>
                </c:pt>
                <c:pt idx="239">
                  <c:v>127.52</c:v>
                </c:pt>
                <c:pt idx="240">
                  <c:v>127.45</c:v>
                </c:pt>
                <c:pt idx="241">
                  <c:v>127.38</c:v>
                </c:pt>
                <c:pt idx="242">
                  <c:v>127.31</c:v>
                </c:pt>
                <c:pt idx="243">
                  <c:v>127.25</c:v>
                </c:pt>
                <c:pt idx="244">
                  <c:v>127.2</c:v>
                </c:pt>
                <c:pt idx="245">
                  <c:v>127.16</c:v>
                </c:pt>
                <c:pt idx="246">
                  <c:v>127.12</c:v>
                </c:pt>
                <c:pt idx="247">
                  <c:v>127.09</c:v>
                </c:pt>
                <c:pt idx="248">
                  <c:v>127.05</c:v>
                </c:pt>
                <c:pt idx="249">
                  <c:v>127.02</c:v>
                </c:pt>
                <c:pt idx="250">
                  <c:v>126.99</c:v>
                </c:pt>
                <c:pt idx="251">
                  <c:v>126.97</c:v>
                </c:pt>
                <c:pt idx="252">
                  <c:v>126.95</c:v>
                </c:pt>
                <c:pt idx="253">
                  <c:v>126.92</c:v>
                </c:pt>
                <c:pt idx="254">
                  <c:v>126.9</c:v>
                </c:pt>
                <c:pt idx="255">
                  <c:v>126.88</c:v>
                </c:pt>
                <c:pt idx="256">
                  <c:v>126.86</c:v>
                </c:pt>
                <c:pt idx="257">
                  <c:v>126.84</c:v>
                </c:pt>
                <c:pt idx="258">
                  <c:v>126.82</c:v>
                </c:pt>
                <c:pt idx="259">
                  <c:v>126.79</c:v>
                </c:pt>
                <c:pt idx="260">
                  <c:v>126.76</c:v>
                </c:pt>
                <c:pt idx="261">
                  <c:v>126.73</c:v>
                </c:pt>
                <c:pt idx="262">
                  <c:v>126.7</c:v>
                </c:pt>
                <c:pt idx="263">
                  <c:v>126.66</c:v>
                </c:pt>
                <c:pt idx="264">
                  <c:v>126.61</c:v>
                </c:pt>
                <c:pt idx="265">
                  <c:v>126.57</c:v>
                </c:pt>
                <c:pt idx="266">
                  <c:v>126.52</c:v>
                </c:pt>
                <c:pt idx="267">
                  <c:v>126.47</c:v>
                </c:pt>
                <c:pt idx="268">
                  <c:v>126.43</c:v>
                </c:pt>
                <c:pt idx="269">
                  <c:v>126.39</c:v>
                </c:pt>
                <c:pt idx="270">
                  <c:v>126.34</c:v>
                </c:pt>
                <c:pt idx="271">
                  <c:v>126.29</c:v>
                </c:pt>
                <c:pt idx="272">
                  <c:v>126.25</c:v>
                </c:pt>
                <c:pt idx="273">
                  <c:v>126.21</c:v>
                </c:pt>
                <c:pt idx="274">
                  <c:v>126.17</c:v>
                </c:pt>
                <c:pt idx="275">
                  <c:v>126.14</c:v>
                </c:pt>
                <c:pt idx="276">
                  <c:v>126.11</c:v>
                </c:pt>
                <c:pt idx="277">
                  <c:v>126.08</c:v>
                </c:pt>
                <c:pt idx="278">
                  <c:v>126.06</c:v>
                </c:pt>
                <c:pt idx="279">
                  <c:v>126.03</c:v>
                </c:pt>
                <c:pt idx="280">
                  <c:v>126</c:v>
                </c:pt>
                <c:pt idx="281">
                  <c:v>125.97</c:v>
                </c:pt>
                <c:pt idx="282">
                  <c:v>125.96</c:v>
                </c:pt>
                <c:pt idx="283">
                  <c:v>125.95</c:v>
                </c:pt>
                <c:pt idx="284">
                  <c:v>125.94</c:v>
                </c:pt>
                <c:pt idx="285">
                  <c:v>125.93</c:v>
                </c:pt>
                <c:pt idx="286">
                  <c:v>125.91</c:v>
                </c:pt>
                <c:pt idx="287">
                  <c:v>125.89</c:v>
                </c:pt>
                <c:pt idx="288">
                  <c:v>125.88</c:v>
                </c:pt>
                <c:pt idx="289">
                  <c:v>125.87</c:v>
                </c:pt>
                <c:pt idx="290">
                  <c:v>125.84</c:v>
                </c:pt>
                <c:pt idx="291">
                  <c:v>125.81</c:v>
                </c:pt>
                <c:pt idx="292">
                  <c:v>125.78</c:v>
                </c:pt>
                <c:pt idx="293">
                  <c:v>125.75</c:v>
                </c:pt>
                <c:pt idx="294">
                  <c:v>125.72</c:v>
                </c:pt>
                <c:pt idx="295">
                  <c:v>125.68</c:v>
                </c:pt>
                <c:pt idx="296">
                  <c:v>125.64</c:v>
                </c:pt>
                <c:pt idx="297">
                  <c:v>125.59</c:v>
                </c:pt>
                <c:pt idx="298">
                  <c:v>125.55</c:v>
                </c:pt>
                <c:pt idx="299">
                  <c:v>125.5</c:v>
                </c:pt>
                <c:pt idx="300">
                  <c:v>125.45</c:v>
                </c:pt>
                <c:pt idx="301">
                  <c:v>125.4</c:v>
                </c:pt>
                <c:pt idx="302">
                  <c:v>125.35</c:v>
                </c:pt>
                <c:pt idx="303">
                  <c:v>125.3</c:v>
                </c:pt>
                <c:pt idx="304">
                  <c:v>125.25</c:v>
                </c:pt>
                <c:pt idx="305">
                  <c:v>125.21</c:v>
                </c:pt>
                <c:pt idx="306">
                  <c:v>125.17</c:v>
                </c:pt>
                <c:pt idx="307">
                  <c:v>125.13</c:v>
                </c:pt>
                <c:pt idx="308">
                  <c:v>125.1</c:v>
                </c:pt>
                <c:pt idx="309">
                  <c:v>125.06</c:v>
                </c:pt>
                <c:pt idx="310">
                  <c:v>125.03</c:v>
                </c:pt>
                <c:pt idx="311">
                  <c:v>125</c:v>
                </c:pt>
                <c:pt idx="312">
                  <c:v>124.98</c:v>
                </c:pt>
                <c:pt idx="313">
                  <c:v>124.95</c:v>
                </c:pt>
                <c:pt idx="314">
                  <c:v>124.92</c:v>
                </c:pt>
                <c:pt idx="315">
                  <c:v>124.9</c:v>
                </c:pt>
                <c:pt idx="316">
                  <c:v>124.89</c:v>
                </c:pt>
                <c:pt idx="317">
                  <c:v>124.86</c:v>
                </c:pt>
                <c:pt idx="318">
                  <c:v>124.84</c:v>
                </c:pt>
                <c:pt idx="319">
                  <c:v>124.83</c:v>
                </c:pt>
                <c:pt idx="320">
                  <c:v>124.8</c:v>
                </c:pt>
                <c:pt idx="321">
                  <c:v>124.78</c:v>
                </c:pt>
                <c:pt idx="322">
                  <c:v>124.75</c:v>
                </c:pt>
                <c:pt idx="323">
                  <c:v>124.73</c:v>
                </c:pt>
                <c:pt idx="324">
                  <c:v>124.7</c:v>
                </c:pt>
                <c:pt idx="325">
                  <c:v>124.68</c:v>
                </c:pt>
                <c:pt idx="326">
                  <c:v>124.66</c:v>
                </c:pt>
                <c:pt idx="327">
                  <c:v>124.64</c:v>
                </c:pt>
                <c:pt idx="328">
                  <c:v>124.62</c:v>
                </c:pt>
                <c:pt idx="329">
                  <c:v>124.6</c:v>
                </c:pt>
                <c:pt idx="330">
                  <c:v>124.59</c:v>
                </c:pt>
                <c:pt idx="331">
                  <c:v>124.58</c:v>
                </c:pt>
                <c:pt idx="332">
                  <c:v>124.58</c:v>
                </c:pt>
                <c:pt idx="333">
                  <c:v>124.57</c:v>
                </c:pt>
                <c:pt idx="334">
                  <c:v>124.57</c:v>
                </c:pt>
                <c:pt idx="335">
                  <c:v>124.57</c:v>
                </c:pt>
                <c:pt idx="336">
                  <c:v>124.56</c:v>
                </c:pt>
                <c:pt idx="337">
                  <c:v>124.55</c:v>
                </c:pt>
                <c:pt idx="338">
                  <c:v>124.55</c:v>
                </c:pt>
                <c:pt idx="339">
                  <c:v>124.55</c:v>
                </c:pt>
                <c:pt idx="340">
                  <c:v>124.57</c:v>
                </c:pt>
                <c:pt idx="341">
                  <c:v>124.59</c:v>
                </c:pt>
                <c:pt idx="342">
                  <c:v>124.62</c:v>
                </c:pt>
                <c:pt idx="343">
                  <c:v>124.65</c:v>
                </c:pt>
                <c:pt idx="344">
                  <c:v>124.67</c:v>
                </c:pt>
                <c:pt idx="345">
                  <c:v>124.7</c:v>
                </c:pt>
                <c:pt idx="346">
                  <c:v>124.73</c:v>
                </c:pt>
                <c:pt idx="347">
                  <c:v>124.75</c:v>
                </c:pt>
                <c:pt idx="348">
                  <c:v>124.78</c:v>
                </c:pt>
                <c:pt idx="349">
                  <c:v>124.8</c:v>
                </c:pt>
                <c:pt idx="350">
                  <c:v>124.81</c:v>
                </c:pt>
                <c:pt idx="351">
                  <c:v>124.81</c:v>
                </c:pt>
                <c:pt idx="352">
                  <c:v>124.81</c:v>
                </c:pt>
                <c:pt idx="353">
                  <c:v>124.81</c:v>
                </c:pt>
                <c:pt idx="354">
                  <c:v>124.81</c:v>
                </c:pt>
                <c:pt idx="355">
                  <c:v>124.82</c:v>
                </c:pt>
                <c:pt idx="356">
                  <c:v>124.82</c:v>
                </c:pt>
                <c:pt idx="357">
                  <c:v>124.82</c:v>
                </c:pt>
                <c:pt idx="358">
                  <c:v>124.84</c:v>
                </c:pt>
                <c:pt idx="359">
                  <c:v>124.85</c:v>
                </c:pt>
                <c:pt idx="360">
                  <c:v>124.87</c:v>
                </c:pt>
                <c:pt idx="361">
                  <c:v>124.91</c:v>
                </c:pt>
                <c:pt idx="362">
                  <c:v>124.92</c:v>
                </c:pt>
                <c:pt idx="363">
                  <c:v>124.95</c:v>
                </c:pt>
                <c:pt idx="364">
                  <c:v>124.98</c:v>
                </c:pt>
                <c:pt idx="365">
                  <c:v>125.03</c:v>
                </c:pt>
                <c:pt idx="366">
                  <c:v>125.08</c:v>
                </c:pt>
                <c:pt idx="367">
                  <c:v>125.13</c:v>
                </c:pt>
                <c:pt idx="368">
                  <c:v>125.18</c:v>
                </c:pt>
                <c:pt idx="369">
                  <c:v>125.22</c:v>
                </c:pt>
                <c:pt idx="370">
                  <c:v>125.23</c:v>
                </c:pt>
                <c:pt idx="371">
                  <c:v>125.24</c:v>
                </c:pt>
                <c:pt idx="372">
                  <c:v>125.23</c:v>
                </c:pt>
                <c:pt idx="373">
                  <c:v>125.21</c:v>
                </c:pt>
                <c:pt idx="374">
                  <c:v>125.18</c:v>
                </c:pt>
                <c:pt idx="375">
                  <c:v>125.15</c:v>
                </c:pt>
                <c:pt idx="376">
                  <c:v>125.11</c:v>
                </c:pt>
                <c:pt idx="377">
                  <c:v>125.06</c:v>
                </c:pt>
                <c:pt idx="378">
                  <c:v>125.01</c:v>
                </c:pt>
                <c:pt idx="379">
                  <c:v>124.96</c:v>
                </c:pt>
                <c:pt idx="380">
                  <c:v>124.91</c:v>
                </c:pt>
                <c:pt idx="381">
                  <c:v>124.86</c:v>
                </c:pt>
                <c:pt idx="382">
                  <c:v>124.81</c:v>
                </c:pt>
                <c:pt idx="383">
                  <c:v>124.77</c:v>
                </c:pt>
                <c:pt idx="384">
                  <c:v>124.74</c:v>
                </c:pt>
                <c:pt idx="385">
                  <c:v>124.71</c:v>
                </c:pt>
                <c:pt idx="386">
                  <c:v>124.69</c:v>
                </c:pt>
                <c:pt idx="387">
                  <c:v>124.68</c:v>
                </c:pt>
                <c:pt idx="388">
                  <c:v>124.67</c:v>
                </c:pt>
                <c:pt idx="389">
                  <c:v>124.67</c:v>
                </c:pt>
                <c:pt idx="390">
                  <c:v>124.68</c:v>
                </c:pt>
                <c:pt idx="391">
                  <c:v>124.69</c:v>
                </c:pt>
                <c:pt idx="392">
                  <c:v>124.71</c:v>
                </c:pt>
                <c:pt idx="393">
                  <c:v>124.73</c:v>
                </c:pt>
                <c:pt idx="394">
                  <c:v>124.76</c:v>
                </c:pt>
                <c:pt idx="395">
                  <c:v>124.78</c:v>
                </c:pt>
                <c:pt idx="396">
                  <c:v>124.79</c:v>
                </c:pt>
                <c:pt idx="397">
                  <c:v>124.8</c:v>
                </c:pt>
                <c:pt idx="398">
                  <c:v>124.81</c:v>
                </c:pt>
                <c:pt idx="399">
                  <c:v>124.81</c:v>
                </c:pt>
                <c:pt idx="400">
                  <c:v>124.8</c:v>
                </c:pt>
                <c:pt idx="401">
                  <c:v>124.79</c:v>
                </c:pt>
                <c:pt idx="402">
                  <c:v>124.79</c:v>
                </c:pt>
                <c:pt idx="403">
                  <c:v>124.77</c:v>
                </c:pt>
                <c:pt idx="404">
                  <c:v>124.76</c:v>
                </c:pt>
                <c:pt idx="405">
                  <c:v>124.74</c:v>
                </c:pt>
                <c:pt idx="406">
                  <c:v>124.72</c:v>
                </c:pt>
                <c:pt idx="407">
                  <c:v>124.69</c:v>
                </c:pt>
                <c:pt idx="408">
                  <c:v>124.66</c:v>
                </c:pt>
                <c:pt idx="409">
                  <c:v>124.63</c:v>
                </c:pt>
                <c:pt idx="410">
                  <c:v>124.6</c:v>
                </c:pt>
                <c:pt idx="411">
                  <c:v>124.57</c:v>
                </c:pt>
                <c:pt idx="412">
                  <c:v>124.54</c:v>
                </c:pt>
                <c:pt idx="413">
                  <c:v>124.52</c:v>
                </c:pt>
                <c:pt idx="414">
                  <c:v>124.5</c:v>
                </c:pt>
                <c:pt idx="415">
                  <c:v>124.47</c:v>
                </c:pt>
                <c:pt idx="416">
                  <c:v>124.44</c:v>
                </c:pt>
                <c:pt idx="417">
                  <c:v>124.42</c:v>
                </c:pt>
                <c:pt idx="418">
                  <c:v>124.39</c:v>
                </c:pt>
                <c:pt idx="419">
                  <c:v>124.37</c:v>
                </c:pt>
                <c:pt idx="420">
                  <c:v>124.37</c:v>
                </c:pt>
                <c:pt idx="421">
                  <c:v>124.36</c:v>
                </c:pt>
                <c:pt idx="422">
                  <c:v>124.36</c:v>
                </c:pt>
                <c:pt idx="423">
                  <c:v>124.36</c:v>
                </c:pt>
                <c:pt idx="424">
                  <c:v>124.36</c:v>
                </c:pt>
                <c:pt idx="425">
                  <c:v>124.37</c:v>
                </c:pt>
                <c:pt idx="426">
                  <c:v>124.37</c:v>
                </c:pt>
                <c:pt idx="427">
                  <c:v>124.38</c:v>
                </c:pt>
                <c:pt idx="428">
                  <c:v>124.39</c:v>
                </c:pt>
                <c:pt idx="429">
                  <c:v>124.39</c:v>
                </c:pt>
                <c:pt idx="430">
                  <c:v>124.39</c:v>
                </c:pt>
                <c:pt idx="431">
                  <c:v>124.4</c:v>
                </c:pt>
                <c:pt idx="432">
                  <c:v>124.4</c:v>
                </c:pt>
                <c:pt idx="433">
                  <c:v>124.4</c:v>
                </c:pt>
                <c:pt idx="434">
                  <c:v>124.41</c:v>
                </c:pt>
                <c:pt idx="435">
                  <c:v>124.4</c:v>
                </c:pt>
                <c:pt idx="436">
                  <c:v>124.4</c:v>
                </c:pt>
                <c:pt idx="437">
                  <c:v>124.4</c:v>
                </c:pt>
                <c:pt idx="438">
                  <c:v>124.4</c:v>
                </c:pt>
                <c:pt idx="439">
                  <c:v>124.41</c:v>
                </c:pt>
                <c:pt idx="440">
                  <c:v>124.41</c:v>
                </c:pt>
                <c:pt idx="441">
                  <c:v>124.42</c:v>
                </c:pt>
                <c:pt idx="442">
                  <c:v>124.43</c:v>
                </c:pt>
                <c:pt idx="443">
                  <c:v>124.44</c:v>
                </c:pt>
                <c:pt idx="444">
                  <c:v>124.46</c:v>
                </c:pt>
                <c:pt idx="445">
                  <c:v>124.48</c:v>
                </c:pt>
                <c:pt idx="446">
                  <c:v>124.52</c:v>
                </c:pt>
                <c:pt idx="447">
                  <c:v>124.56</c:v>
                </c:pt>
                <c:pt idx="448">
                  <c:v>124.61</c:v>
                </c:pt>
                <c:pt idx="449">
                  <c:v>124.65</c:v>
                </c:pt>
                <c:pt idx="450">
                  <c:v>124.7</c:v>
                </c:pt>
                <c:pt idx="451">
                  <c:v>124.74</c:v>
                </c:pt>
                <c:pt idx="452">
                  <c:v>124.79</c:v>
                </c:pt>
                <c:pt idx="453">
                  <c:v>124.83</c:v>
                </c:pt>
                <c:pt idx="454">
                  <c:v>124.88</c:v>
                </c:pt>
                <c:pt idx="455">
                  <c:v>124.92</c:v>
                </c:pt>
                <c:pt idx="456">
                  <c:v>124.96</c:v>
                </c:pt>
                <c:pt idx="457">
                  <c:v>124.99</c:v>
                </c:pt>
                <c:pt idx="458">
                  <c:v>125.02</c:v>
                </c:pt>
                <c:pt idx="459">
                  <c:v>125.04</c:v>
                </c:pt>
                <c:pt idx="460">
                  <c:v>125.07</c:v>
                </c:pt>
                <c:pt idx="461">
                  <c:v>125.1</c:v>
                </c:pt>
                <c:pt idx="462">
                  <c:v>125.12</c:v>
                </c:pt>
                <c:pt idx="463">
                  <c:v>125.15</c:v>
                </c:pt>
                <c:pt idx="464">
                  <c:v>125.17</c:v>
                </c:pt>
                <c:pt idx="465">
                  <c:v>125.18</c:v>
                </c:pt>
                <c:pt idx="466">
                  <c:v>125.2</c:v>
                </c:pt>
                <c:pt idx="467">
                  <c:v>125.23</c:v>
                </c:pt>
                <c:pt idx="468">
                  <c:v>125.25</c:v>
                </c:pt>
                <c:pt idx="469">
                  <c:v>125.27</c:v>
                </c:pt>
                <c:pt idx="470">
                  <c:v>125.29</c:v>
                </c:pt>
                <c:pt idx="471">
                  <c:v>125.28</c:v>
                </c:pt>
                <c:pt idx="472">
                  <c:v>125.27</c:v>
                </c:pt>
                <c:pt idx="473">
                  <c:v>125.25</c:v>
                </c:pt>
                <c:pt idx="474">
                  <c:v>125.22</c:v>
                </c:pt>
                <c:pt idx="475">
                  <c:v>125.2</c:v>
                </c:pt>
                <c:pt idx="476">
                  <c:v>125.17</c:v>
                </c:pt>
                <c:pt idx="477">
                  <c:v>125.13</c:v>
                </c:pt>
                <c:pt idx="478">
                  <c:v>125.09</c:v>
                </c:pt>
                <c:pt idx="479">
                  <c:v>125.05</c:v>
                </c:pt>
                <c:pt idx="480">
                  <c:v>125</c:v>
                </c:pt>
                <c:pt idx="481">
                  <c:v>124.95</c:v>
                </c:pt>
                <c:pt idx="482">
                  <c:v>124.92</c:v>
                </c:pt>
                <c:pt idx="483">
                  <c:v>124.9</c:v>
                </c:pt>
                <c:pt idx="484">
                  <c:v>124.88</c:v>
                </c:pt>
                <c:pt idx="485">
                  <c:v>124.86</c:v>
                </c:pt>
                <c:pt idx="486">
                  <c:v>124.85</c:v>
                </c:pt>
                <c:pt idx="487">
                  <c:v>124.84</c:v>
                </c:pt>
                <c:pt idx="488">
                  <c:v>124.85</c:v>
                </c:pt>
                <c:pt idx="489">
                  <c:v>124.86</c:v>
                </c:pt>
                <c:pt idx="490">
                  <c:v>124.88</c:v>
                </c:pt>
                <c:pt idx="491">
                  <c:v>124.9</c:v>
                </c:pt>
                <c:pt idx="492">
                  <c:v>124.92</c:v>
                </c:pt>
                <c:pt idx="493">
                  <c:v>124.94</c:v>
                </c:pt>
                <c:pt idx="494">
                  <c:v>124.97</c:v>
                </c:pt>
                <c:pt idx="495">
                  <c:v>124.97</c:v>
                </c:pt>
                <c:pt idx="496">
                  <c:v>124.98</c:v>
                </c:pt>
                <c:pt idx="497">
                  <c:v>124.98</c:v>
                </c:pt>
                <c:pt idx="498">
                  <c:v>124.97</c:v>
                </c:pt>
                <c:pt idx="499">
                  <c:v>124.96</c:v>
                </c:pt>
                <c:pt idx="500">
                  <c:v>124.95</c:v>
                </c:pt>
                <c:pt idx="501">
                  <c:v>124.94</c:v>
                </c:pt>
                <c:pt idx="502">
                  <c:v>124.92</c:v>
                </c:pt>
                <c:pt idx="503">
                  <c:v>124.9</c:v>
                </c:pt>
                <c:pt idx="504">
                  <c:v>124.88</c:v>
                </c:pt>
                <c:pt idx="505">
                  <c:v>124.86</c:v>
                </c:pt>
                <c:pt idx="506">
                  <c:v>124.84</c:v>
                </c:pt>
                <c:pt idx="507">
                  <c:v>124.81</c:v>
                </c:pt>
                <c:pt idx="508">
                  <c:v>124.79</c:v>
                </c:pt>
                <c:pt idx="509">
                  <c:v>124.77</c:v>
                </c:pt>
                <c:pt idx="510">
                  <c:v>124.75</c:v>
                </c:pt>
                <c:pt idx="511">
                  <c:v>124.73</c:v>
                </c:pt>
                <c:pt idx="512">
                  <c:v>124.72</c:v>
                </c:pt>
                <c:pt idx="513">
                  <c:v>124.7</c:v>
                </c:pt>
                <c:pt idx="514">
                  <c:v>124.68</c:v>
                </c:pt>
                <c:pt idx="515">
                  <c:v>124.67</c:v>
                </c:pt>
                <c:pt idx="516">
                  <c:v>124.66</c:v>
                </c:pt>
                <c:pt idx="517">
                  <c:v>124.64</c:v>
                </c:pt>
                <c:pt idx="518">
                  <c:v>124.63</c:v>
                </c:pt>
                <c:pt idx="519">
                  <c:v>124.62</c:v>
                </c:pt>
                <c:pt idx="520">
                  <c:v>124.61</c:v>
                </c:pt>
                <c:pt idx="521">
                  <c:v>124.61</c:v>
                </c:pt>
                <c:pt idx="522">
                  <c:v>124.61</c:v>
                </c:pt>
                <c:pt idx="523">
                  <c:v>124.61</c:v>
                </c:pt>
                <c:pt idx="524">
                  <c:v>124.61</c:v>
                </c:pt>
                <c:pt idx="525">
                  <c:v>124.62</c:v>
                </c:pt>
                <c:pt idx="526">
                  <c:v>124.63</c:v>
                </c:pt>
                <c:pt idx="527">
                  <c:v>124.65</c:v>
                </c:pt>
                <c:pt idx="528">
                  <c:v>124.67</c:v>
                </c:pt>
                <c:pt idx="529">
                  <c:v>124.7</c:v>
                </c:pt>
                <c:pt idx="530">
                  <c:v>124.72</c:v>
                </c:pt>
                <c:pt idx="531">
                  <c:v>124.74</c:v>
                </c:pt>
                <c:pt idx="532">
                  <c:v>124.75</c:v>
                </c:pt>
                <c:pt idx="533">
                  <c:v>124.77</c:v>
                </c:pt>
                <c:pt idx="534">
                  <c:v>124.77</c:v>
                </c:pt>
                <c:pt idx="535">
                  <c:v>124.78</c:v>
                </c:pt>
                <c:pt idx="536">
                  <c:v>124.77</c:v>
                </c:pt>
                <c:pt idx="537">
                  <c:v>124.76</c:v>
                </c:pt>
                <c:pt idx="538">
                  <c:v>124.74</c:v>
                </c:pt>
                <c:pt idx="539">
                  <c:v>124.72</c:v>
                </c:pt>
                <c:pt idx="540">
                  <c:v>124.7</c:v>
                </c:pt>
                <c:pt idx="541">
                  <c:v>124.67</c:v>
                </c:pt>
                <c:pt idx="542">
                  <c:v>124.63</c:v>
                </c:pt>
                <c:pt idx="543">
                  <c:v>124.59</c:v>
                </c:pt>
                <c:pt idx="544">
                  <c:v>124.56</c:v>
                </c:pt>
                <c:pt idx="545">
                  <c:v>124.53</c:v>
                </c:pt>
                <c:pt idx="546">
                  <c:v>124.49</c:v>
                </c:pt>
                <c:pt idx="547">
                  <c:v>124.44</c:v>
                </c:pt>
                <c:pt idx="548">
                  <c:v>124.4</c:v>
                </c:pt>
                <c:pt idx="549">
                  <c:v>124.37</c:v>
                </c:pt>
                <c:pt idx="550">
                  <c:v>124.33</c:v>
                </c:pt>
                <c:pt idx="551">
                  <c:v>124.3</c:v>
                </c:pt>
                <c:pt idx="552">
                  <c:v>124.27</c:v>
                </c:pt>
                <c:pt idx="553">
                  <c:v>124.25</c:v>
                </c:pt>
                <c:pt idx="554">
                  <c:v>124.22</c:v>
                </c:pt>
                <c:pt idx="555">
                  <c:v>124.2</c:v>
                </c:pt>
                <c:pt idx="556">
                  <c:v>124.18</c:v>
                </c:pt>
                <c:pt idx="557">
                  <c:v>124.16</c:v>
                </c:pt>
                <c:pt idx="558">
                  <c:v>124.15</c:v>
                </c:pt>
                <c:pt idx="559">
                  <c:v>124.14</c:v>
                </c:pt>
                <c:pt idx="560">
                  <c:v>124.14</c:v>
                </c:pt>
                <c:pt idx="561">
                  <c:v>124.14</c:v>
                </c:pt>
                <c:pt idx="562">
                  <c:v>124.15</c:v>
                </c:pt>
                <c:pt idx="563">
                  <c:v>124.15</c:v>
                </c:pt>
                <c:pt idx="564">
                  <c:v>124.16</c:v>
                </c:pt>
                <c:pt idx="565">
                  <c:v>124.17</c:v>
                </c:pt>
                <c:pt idx="566">
                  <c:v>124.18</c:v>
                </c:pt>
                <c:pt idx="567">
                  <c:v>124.19</c:v>
                </c:pt>
                <c:pt idx="568">
                  <c:v>124.2</c:v>
                </c:pt>
                <c:pt idx="569">
                  <c:v>124.21</c:v>
                </c:pt>
                <c:pt idx="570">
                  <c:v>124.23</c:v>
                </c:pt>
                <c:pt idx="571">
                  <c:v>124.23</c:v>
                </c:pt>
                <c:pt idx="572">
                  <c:v>124.25</c:v>
                </c:pt>
                <c:pt idx="573">
                  <c:v>124.26</c:v>
                </c:pt>
                <c:pt idx="574">
                  <c:v>124.28</c:v>
                </c:pt>
                <c:pt idx="575">
                  <c:v>124.29</c:v>
                </c:pt>
                <c:pt idx="576">
                  <c:v>124.31</c:v>
                </c:pt>
                <c:pt idx="577">
                  <c:v>124.31</c:v>
                </c:pt>
                <c:pt idx="578">
                  <c:v>124.33</c:v>
                </c:pt>
                <c:pt idx="579">
                  <c:v>124.34</c:v>
                </c:pt>
                <c:pt idx="580">
                  <c:v>124.35</c:v>
                </c:pt>
                <c:pt idx="581">
                  <c:v>124.37</c:v>
                </c:pt>
                <c:pt idx="582">
                  <c:v>124.38</c:v>
                </c:pt>
                <c:pt idx="583">
                  <c:v>124.38</c:v>
                </c:pt>
                <c:pt idx="584">
                  <c:v>124.38</c:v>
                </c:pt>
                <c:pt idx="585">
                  <c:v>124.38</c:v>
                </c:pt>
                <c:pt idx="586">
                  <c:v>124.37</c:v>
                </c:pt>
                <c:pt idx="587">
                  <c:v>124.36</c:v>
                </c:pt>
                <c:pt idx="588">
                  <c:v>124.35</c:v>
                </c:pt>
                <c:pt idx="589">
                  <c:v>124.33</c:v>
                </c:pt>
                <c:pt idx="590">
                  <c:v>124.31</c:v>
                </c:pt>
                <c:pt idx="591">
                  <c:v>124.29</c:v>
                </c:pt>
                <c:pt idx="592">
                  <c:v>124.27</c:v>
                </c:pt>
                <c:pt idx="593">
                  <c:v>124.25</c:v>
                </c:pt>
                <c:pt idx="594">
                  <c:v>124.24</c:v>
                </c:pt>
                <c:pt idx="595">
                  <c:v>124.24</c:v>
                </c:pt>
                <c:pt idx="596">
                  <c:v>124.23</c:v>
                </c:pt>
                <c:pt idx="597">
                  <c:v>124.22</c:v>
                </c:pt>
                <c:pt idx="598">
                  <c:v>124.22</c:v>
                </c:pt>
                <c:pt idx="599">
                  <c:v>124.21</c:v>
                </c:pt>
                <c:pt idx="600">
                  <c:v>124.21</c:v>
                </c:pt>
                <c:pt idx="601">
                  <c:v>124.22</c:v>
                </c:pt>
                <c:pt idx="602">
                  <c:v>124.23</c:v>
                </c:pt>
                <c:pt idx="603">
                  <c:v>124.24</c:v>
                </c:pt>
                <c:pt idx="604">
                  <c:v>124.25</c:v>
                </c:pt>
                <c:pt idx="605">
                  <c:v>124.27</c:v>
                </c:pt>
                <c:pt idx="606">
                  <c:v>124.28</c:v>
                </c:pt>
                <c:pt idx="607">
                  <c:v>124.28</c:v>
                </c:pt>
                <c:pt idx="608">
                  <c:v>124.27</c:v>
                </c:pt>
                <c:pt idx="609">
                  <c:v>124.26</c:v>
                </c:pt>
                <c:pt idx="610">
                  <c:v>124.25</c:v>
                </c:pt>
                <c:pt idx="611">
                  <c:v>124.24</c:v>
                </c:pt>
                <c:pt idx="612">
                  <c:v>124.23</c:v>
                </c:pt>
                <c:pt idx="613">
                  <c:v>124.21</c:v>
                </c:pt>
                <c:pt idx="614">
                  <c:v>124.19</c:v>
                </c:pt>
                <c:pt idx="615">
                  <c:v>124.17</c:v>
                </c:pt>
                <c:pt idx="616">
                  <c:v>124.15</c:v>
                </c:pt>
                <c:pt idx="617">
                  <c:v>124.14</c:v>
                </c:pt>
                <c:pt idx="618">
                  <c:v>124.12</c:v>
                </c:pt>
                <c:pt idx="619">
                  <c:v>124.11</c:v>
                </c:pt>
                <c:pt idx="620">
                  <c:v>124.11</c:v>
                </c:pt>
                <c:pt idx="621">
                  <c:v>124.11</c:v>
                </c:pt>
                <c:pt idx="622">
                  <c:v>124.11</c:v>
                </c:pt>
                <c:pt idx="623">
                  <c:v>124.11</c:v>
                </c:pt>
                <c:pt idx="624">
                  <c:v>124.12</c:v>
                </c:pt>
                <c:pt idx="625">
                  <c:v>124.13</c:v>
                </c:pt>
                <c:pt idx="626">
                  <c:v>124.15</c:v>
                </c:pt>
                <c:pt idx="627">
                  <c:v>124.17</c:v>
                </c:pt>
                <c:pt idx="628">
                  <c:v>124.2</c:v>
                </c:pt>
                <c:pt idx="629">
                  <c:v>124.22</c:v>
                </c:pt>
                <c:pt idx="630">
                  <c:v>124.24</c:v>
                </c:pt>
                <c:pt idx="631">
                  <c:v>124.26</c:v>
                </c:pt>
                <c:pt idx="632">
                  <c:v>124.27</c:v>
                </c:pt>
                <c:pt idx="633">
                  <c:v>124.28</c:v>
                </c:pt>
                <c:pt idx="634">
                  <c:v>124.28</c:v>
                </c:pt>
                <c:pt idx="635">
                  <c:v>124.28</c:v>
                </c:pt>
                <c:pt idx="636">
                  <c:v>124.28</c:v>
                </c:pt>
                <c:pt idx="637">
                  <c:v>124.28</c:v>
                </c:pt>
                <c:pt idx="638">
                  <c:v>124.28</c:v>
                </c:pt>
                <c:pt idx="639">
                  <c:v>124.27</c:v>
                </c:pt>
                <c:pt idx="640">
                  <c:v>124.25</c:v>
                </c:pt>
                <c:pt idx="641">
                  <c:v>124.23</c:v>
                </c:pt>
                <c:pt idx="642">
                  <c:v>124.22</c:v>
                </c:pt>
                <c:pt idx="643">
                  <c:v>124.22</c:v>
                </c:pt>
                <c:pt idx="644">
                  <c:v>124.21</c:v>
                </c:pt>
                <c:pt idx="645">
                  <c:v>124.21</c:v>
                </c:pt>
                <c:pt idx="646">
                  <c:v>124.22</c:v>
                </c:pt>
                <c:pt idx="647">
                  <c:v>124.23</c:v>
                </c:pt>
                <c:pt idx="648">
                  <c:v>124.23</c:v>
                </c:pt>
                <c:pt idx="649">
                  <c:v>124.23</c:v>
                </c:pt>
                <c:pt idx="650">
                  <c:v>124.23</c:v>
                </c:pt>
                <c:pt idx="651">
                  <c:v>124.24</c:v>
                </c:pt>
                <c:pt idx="652">
                  <c:v>124.27</c:v>
                </c:pt>
                <c:pt idx="653">
                  <c:v>124.3</c:v>
                </c:pt>
                <c:pt idx="654">
                  <c:v>124.33</c:v>
                </c:pt>
                <c:pt idx="655">
                  <c:v>124.35</c:v>
                </c:pt>
                <c:pt idx="656">
                  <c:v>124.37</c:v>
                </c:pt>
                <c:pt idx="657">
                  <c:v>124.36</c:v>
                </c:pt>
                <c:pt idx="658">
                  <c:v>124.35</c:v>
                </c:pt>
                <c:pt idx="659">
                  <c:v>124.33</c:v>
                </c:pt>
                <c:pt idx="660">
                  <c:v>124.31</c:v>
                </c:pt>
                <c:pt idx="661">
                  <c:v>124.3</c:v>
                </c:pt>
                <c:pt idx="662">
                  <c:v>124.28</c:v>
                </c:pt>
                <c:pt idx="663">
                  <c:v>124.26</c:v>
                </c:pt>
                <c:pt idx="664">
                  <c:v>124.24</c:v>
                </c:pt>
                <c:pt idx="665">
                  <c:v>124.22</c:v>
                </c:pt>
                <c:pt idx="666">
                  <c:v>124.19</c:v>
                </c:pt>
                <c:pt idx="667">
                  <c:v>124.16</c:v>
                </c:pt>
                <c:pt idx="668">
                  <c:v>124.14</c:v>
                </c:pt>
                <c:pt idx="669">
                  <c:v>124.14</c:v>
                </c:pt>
                <c:pt idx="670">
                  <c:v>124.13</c:v>
                </c:pt>
                <c:pt idx="671">
                  <c:v>124.13</c:v>
                </c:pt>
                <c:pt idx="672">
                  <c:v>124.13</c:v>
                </c:pt>
                <c:pt idx="673">
                  <c:v>124.13</c:v>
                </c:pt>
                <c:pt idx="674">
                  <c:v>124.12</c:v>
                </c:pt>
                <c:pt idx="675">
                  <c:v>124.11</c:v>
                </c:pt>
                <c:pt idx="676">
                  <c:v>124.11</c:v>
                </c:pt>
                <c:pt idx="677">
                  <c:v>124.1</c:v>
                </c:pt>
                <c:pt idx="678">
                  <c:v>124.1</c:v>
                </c:pt>
                <c:pt idx="679">
                  <c:v>124.09</c:v>
                </c:pt>
                <c:pt idx="680">
                  <c:v>124.07</c:v>
                </c:pt>
                <c:pt idx="681">
                  <c:v>124.07</c:v>
                </c:pt>
                <c:pt idx="682">
                  <c:v>124.07</c:v>
                </c:pt>
                <c:pt idx="683">
                  <c:v>124.07</c:v>
                </c:pt>
                <c:pt idx="684">
                  <c:v>124.06</c:v>
                </c:pt>
                <c:pt idx="685">
                  <c:v>124.04</c:v>
                </c:pt>
                <c:pt idx="686">
                  <c:v>124.03</c:v>
                </c:pt>
                <c:pt idx="687">
                  <c:v>124.02</c:v>
                </c:pt>
                <c:pt idx="688">
                  <c:v>124.01</c:v>
                </c:pt>
                <c:pt idx="689">
                  <c:v>124</c:v>
                </c:pt>
                <c:pt idx="690">
                  <c:v>123.99</c:v>
                </c:pt>
                <c:pt idx="691">
                  <c:v>124</c:v>
                </c:pt>
                <c:pt idx="692">
                  <c:v>124.01</c:v>
                </c:pt>
                <c:pt idx="693">
                  <c:v>124.03</c:v>
                </c:pt>
                <c:pt idx="694">
                  <c:v>124.04</c:v>
                </c:pt>
                <c:pt idx="695">
                  <c:v>124.07</c:v>
                </c:pt>
                <c:pt idx="696">
                  <c:v>124.09</c:v>
                </c:pt>
                <c:pt idx="697">
                  <c:v>124.1</c:v>
                </c:pt>
                <c:pt idx="698">
                  <c:v>124.11</c:v>
                </c:pt>
                <c:pt idx="699">
                  <c:v>124.12</c:v>
                </c:pt>
                <c:pt idx="700">
                  <c:v>124.13</c:v>
                </c:pt>
                <c:pt idx="701">
                  <c:v>124.13</c:v>
                </c:pt>
                <c:pt idx="702">
                  <c:v>124.12</c:v>
                </c:pt>
                <c:pt idx="703">
                  <c:v>124.11</c:v>
                </c:pt>
                <c:pt idx="704">
                  <c:v>124.08</c:v>
                </c:pt>
                <c:pt idx="705">
                  <c:v>124.05</c:v>
                </c:pt>
                <c:pt idx="706">
                  <c:v>124.01</c:v>
                </c:pt>
                <c:pt idx="707">
                  <c:v>123.97</c:v>
                </c:pt>
                <c:pt idx="708">
                  <c:v>123.93</c:v>
                </c:pt>
                <c:pt idx="709">
                  <c:v>123.88</c:v>
                </c:pt>
                <c:pt idx="710">
                  <c:v>123.84</c:v>
                </c:pt>
                <c:pt idx="711">
                  <c:v>123.79</c:v>
                </c:pt>
                <c:pt idx="712">
                  <c:v>123.75</c:v>
                </c:pt>
                <c:pt idx="713">
                  <c:v>123.71</c:v>
                </c:pt>
                <c:pt idx="714">
                  <c:v>123.67</c:v>
                </c:pt>
                <c:pt idx="715">
                  <c:v>123.65</c:v>
                </c:pt>
                <c:pt idx="716">
                  <c:v>123.63</c:v>
                </c:pt>
                <c:pt idx="717">
                  <c:v>123.59</c:v>
                </c:pt>
                <c:pt idx="718">
                  <c:v>123.57</c:v>
                </c:pt>
                <c:pt idx="719">
                  <c:v>123.55</c:v>
                </c:pt>
                <c:pt idx="720">
                  <c:v>123.53</c:v>
                </c:pt>
                <c:pt idx="721">
                  <c:v>123.51</c:v>
                </c:pt>
                <c:pt idx="722">
                  <c:v>123.51</c:v>
                </c:pt>
                <c:pt idx="723">
                  <c:v>123.51</c:v>
                </c:pt>
                <c:pt idx="724">
                  <c:v>123.52</c:v>
                </c:pt>
                <c:pt idx="725">
                  <c:v>123.53</c:v>
                </c:pt>
                <c:pt idx="726">
                  <c:v>123.54</c:v>
                </c:pt>
                <c:pt idx="727">
                  <c:v>123.55</c:v>
                </c:pt>
                <c:pt idx="728">
                  <c:v>123.56</c:v>
                </c:pt>
                <c:pt idx="729">
                  <c:v>123.57</c:v>
                </c:pt>
                <c:pt idx="730">
                  <c:v>123.58</c:v>
                </c:pt>
                <c:pt idx="731">
                  <c:v>123.59</c:v>
                </c:pt>
                <c:pt idx="732">
                  <c:v>123.61</c:v>
                </c:pt>
                <c:pt idx="733">
                  <c:v>123.62</c:v>
                </c:pt>
                <c:pt idx="734">
                  <c:v>123.62</c:v>
                </c:pt>
                <c:pt idx="735">
                  <c:v>123.62</c:v>
                </c:pt>
                <c:pt idx="736">
                  <c:v>123.62</c:v>
                </c:pt>
                <c:pt idx="737">
                  <c:v>123.62</c:v>
                </c:pt>
                <c:pt idx="738">
                  <c:v>123.61</c:v>
                </c:pt>
                <c:pt idx="739">
                  <c:v>123.62</c:v>
                </c:pt>
                <c:pt idx="740">
                  <c:v>123.62</c:v>
                </c:pt>
                <c:pt idx="741">
                  <c:v>123.61</c:v>
                </c:pt>
                <c:pt idx="742">
                  <c:v>123.6</c:v>
                </c:pt>
                <c:pt idx="743">
                  <c:v>123.59</c:v>
                </c:pt>
                <c:pt idx="744">
                  <c:v>123.57</c:v>
                </c:pt>
                <c:pt idx="745">
                  <c:v>123.54</c:v>
                </c:pt>
                <c:pt idx="746">
                  <c:v>123.51</c:v>
                </c:pt>
                <c:pt idx="747">
                  <c:v>123.48</c:v>
                </c:pt>
                <c:pt idx="748">
                  <c:v>123.46</c:v>
                </c:pt>
                <c:pt idx="749">
                  <c:v>123.43</c:v>
                </c:pt>
                <c:pt idx="750">
                  <c:v>123.39</c:v>
                </c:pt>
                <c:pt idx="751">
                  <c:v>123.34</c:v>
                </c:pt>
                <c:pt idx="752">
                  <c:v>123.3</c:v>
                </c:pt>
                <c:pt idx="753">
                  <c:v>123.27</c:v>
                </c:pt>
                <c:pt idx="754">
                  <c:v>123.23</c:v>
                </c:pt>
                <c:pt idx="755">
                  <c:v>123.19</c:v>
                </c:pt>
                <c:pt idx="756">
                  <c:v>123.15</c:v>
                </c:pt>
                <c:pt idx="757">
                  <c:v>123.12</c:v>
                </c:pt>
                <c:pt idx="758">
                  <c:v>123.09</c:v>
                </c:pt>
                <c:pt idx="759">
                  <c:v>123.06</c:v>
                </c:pt>
                <c:pt idx="760">
                  <c:v>123.04</c:v>
                </c:pt>
                <c:pt idx="761">
                  <c:v>123.02</c:v>
                </c:pt>
                <c:pt idx="762">
                  <c:v>123.01</c:v>
                </c:pt>
                <c:pt idx="763">
                  <c:v>123</c:v>
                </c:pt>
                <c:pt idx="764">
                  <c:v>122.99</c:v>
                </c:pt>
                <c:pt idx="765">
                  <c:v>122.99</c:v>
                </c:pt>
                <c:pt idx="766">
                  <c:v>122.98</c:v>
                </c:pt>
                <c:pt idx="767">
                  <c:v>122.98</c:v>
                </c:pt>
                <c:pt idx="768">
                  <c:v>122.98</c:v>
                </c:pt>
                <c:pt idx="769">
                  <c:v>122.98</c:v>
                </c:pt>
                <c:pt idx="770">
                  <c:v>122.98</c:v>
                </c:pt>
                <c:pt idx="771">
                  <c:v>122.99</c:v>
                </c:pt>
                <c:pt idx="772">
                  <c:v>122.98</c:v>
                </c:pt>
                <c:pt idx="773">
                  <c:v>122.98</c:v>
                </c:pt>
                <c:pt idx="774">
                  <c:v>122.97</c:v>
                </c:pt>
                <c:pt idx="775">
                  <c:v>122.98</c:v>
                </c:pt>
                <c:pt idx="776">
                  <c:v>122.97</c:v>
                </c:pt>
                <c:pt idx="777">
                  <c:v>122.97</c:v>
                </c:pt>
                <c:pt idx="778">
                  <c:v>122.97</c:v>
                </c:pt>
                <c:pt idx="779">
                  <c:v>122.96</c:v>
                </c:pt>
                <c:pt idx="780">
                  <c:v>122.96</c:v>
                </c:pt>
                <c:pt idx="781">
                  <c:v>122.95</c:v>
                </c:pt>
                <c:pt idx="782">
                  <c:v>122.93</c:v>
                </c:pt>
                <c:pt idx="783">
                  <c:v>122.92</c:v>
                </c:pt>
                <c:pt idx="784">
                  <c:v>122.9</c:v>
                </c:pt>
                <c:pt idx="785">
                  <c:v>122.89</c:v>
                </c:pt>
                <c:pt idx="786">
                  <c:v>122.87</c:v>
                </c:pt>
                <c:pt idx="787">
                  <c:v>122.84</c:v>
                </c:pt>
                <c:pt idx="788">
                  <c:v>122.81</c:v>
                </c:pt>
                <c:pt idx="789">
                  <c:v>122.77</c:v>
                </c:pt>
                <c:pt idx="790">
                  <c:v>122.72</c:v>
                </c:pt>
                <c:pt idx="791">
                  <c:v>122.67</c:v>
                </c:pt>
                <c:pt idx="792">
                  <c:v>122.62</c:v>
                </c:pt>
                <c:pt idx="793">
                  <c:v>122.55</c:v>
                </c:pt>
                <c:pt idx="794">
                  <c:v>122.49</c:v>
                </c:pt>
                <c:pt idx="795">
                  <c:v>122.41</c:v>
                </c:pt>
                <c:pt idx="796">
                  <c:v>122.32</c:v>
                </c:pt>
                <c:pt idx="797">
                  <c:v>122.23</c:v>
                </c:pt>
                <c:pt idx="798">
                  <c:v>122.13</c:v>
                </c:pt>
                <c:pt idx="799">
                  <c:v>122.04</c:v>
                </c:pt>
                <c:pt idx="800">
                  <c:v>121.94</c:v>
                </c:pt>
                <c:pt idx="801">
                  <c:v>121.85</c:v>
                </c:pt>
                <c:pt idx="802">
                  <c:v>121.76</c:v>
                </c:pt>
                <c:pt idx="803">
                  <c:v>121.69</c:v>
                </c:pt>
                <c:pt idx="804">
                  <c:v>121.61</c:v>
                </c:pt>
                <c:pt idx="805">
                  <c:v>121.53</c:v>
                </c:pt>
                <c:pt idx="806">
                  <c:v>121.45</c:v>
                </c:pt>
                <c:pt idx="807">
                  <c:v>121.38</c:v>
                </c:pt>
                <c:pt idx="808">
                  <c:v>121.31</c:v>
                </c:pt>
                <c:pt idx="809">
                  <c:v>121.27</c:v>
                </c:pt>
                <c:pt idx="810">
                  <c:v>121.22</c:v>
                </c:pt>
                <c:pt idx="811">
                  <c:v>121.19</c:v>
                </c:pt>
                <c:pt idx="812">
                  <c:v>121.16</c:v>
                </c:pt>
                <c:pt idx="813">
                  <c:v>121.13</c:v>
                </c:pt>
                <c:pt idx="814">
                  <c:v>121.09</c:v>
                </c:pt>
                <c:pt idx="815">
                  <c:v>121.07</c:v>
                </c:pt>
                <c:pt idx="816">
                  <c:v>121.06</c:v>
                </c:pt>
                <c:pt idx="817">
                  <c:v>121.04</c:v>
                </c:pt>
                <c:pt idx="818">
                  <c:v>121.03</c:v>
                </c:pt>
                <c:pt idx="819">
                  <c:v>121</c:v>
                </c:pt>
                <c:pt idx="820">
                  <c:v>120.98</c:v>
                </c:pt>
                <c:pt idx="821">
                  <c:v>120.95</c:v>
                </c:pt>
                <c:pt idx="822">
                  <c:v>120.91</c:v>
                </c:pt>
                <c:pt idx="823">
                  <c:v>120.88</c:v>
                </c:pt>
                <c:pt idx="824">
                  <c:v>120.85</c:v>
                </c:pt>
                <c:pt idx="825">
                  <c:v>120.82</c:v>
                </c:pt>
                <c:pt idx="826">
                  <c:v>120.8</c:v>
                </c:pt>
                <c:pt idx="827">
                  <c:v>120.77</c:v>
                </c:pt>
                <c:pt idx="828">
                  <c:v>120.74</c:v>
                </c:pt>
                <c:pt idx="829">
                  <c:v>120.71</c:v>
                </c:pt>
                <c:pt idx="830">
                  <c:v>120.68</c:v>
                </c:pt>
                <c:pt idx="831">
                  <c:v>120.66</c:v>
                </c:pt>
                <c:pt idx="832">
                  <c:v>120.65</c:v>
                </c:pt>
                <c:pt idx="833">
                  <c:v>120.64</c:v>
                </c:pt>
                <c:pt idx="834">
                  <c:v>120.62</c:v>
                </c:pt>
                <c:pt idx="835">
                  <c:v>120.61</c:v>
                </c:pt>
                <c:pt idx="836">
                  <c:v>120.59</c:v>
                </c:pt>
                <c:pt idx="837">
                  <c:v>120.58</c:v>
                </c:pt>
                <c:pt idx="838">
                  <c:v>120.56</c:v>
                </c:pt>
                <c:pt idx="839">
                  <c:v>120.54</c:v>
                </c:pt>
                <c:pt idx="840">
                  <c:v>120.54</c:v>
                </c:pt>
                <c:pt idx="841">
                  <c:v>120.54</c:v>
                </c:pt>
                <c:pt idx="842">
                  <c:v>120.54</c:v>
                </c:pt>
                <c:pt idx="843">
                  <c:v>120.54</c:v>
                </c:pt>
                <c:pt idx="844">
                  <c:v>120.53</c:v>
                </c:pt>
                <c:pt idx="845">
                  <c:v>120.52</c:v>
                </c:pt>
                <c:pt idx="846">
                  <c:v>120.52</c:v>
                </c:pt>
                <c:pt idx="847">
                  <c:v>120.52</c:v>
                </c:pt>
                <c:pt idx="848">
                  <c:v>120.52</c:v>
                </c:pt>
                <c:pt idx="849">
                  <c:v>120.53</c:v>
                </c:pt>
                <c:pt idx="850">
                  <c:v>120.53</c:v>
                </c:pt>
                <c:pt idx="851">
                  <c:v>120.54</c:v>
                </c:pt>
                <c:pt idx="852">
                  <c:v>120.55</c:v>
                </c:pt>
                <c:pt idx="853">
                  <c:v>120.56</c:v>
                </c:pt>
                <c:pt idx="854">
                  <c:v>120.57</c:v>
                </c:pt>
                <c:pt idx="855">
                  <c:v>120.57</c:v>
                </c:pt>
                <c:pt idx="856">
                  <c:v>120.58</c:v>
                </c:pt>
                <c:pt idx="857">
                  <c:v>120.59</c:v>
                </c:pt>
                <c:pt idx="858">
                  <c:v>120.6</c:v>
                </c:pt>
                <c:pt idx="859">
                  <c:v>120.62</c:v>
                </c:pt>
                <c:pt idx="860">
                  <c:v>120.64</c:v>
                </c:pt>
                <c:pt idx="861">
                  <c:v>120.66</c:v>
                </c:pt>
                <c:pt idx="862">
                  <c:v>120.67</c:v>
                </c:pt>
                <c:pt idx="863">
                  <c:v>120.69</c:v>
                </c:pt>
                <c:pt idx="864">
                  <c:v>120.71</c:v>
                </c:pt>
                <c:pt idx="865">
                  <c:v>120.73</c:v>
                </c:pt>
                <c:pt idx="866">
                  <c:v>120.76</c:v>
                </c:pt>
                <c:pt idx="867">
                  <c:v>120.78</c:v>
                </c:pt>
                <c:pt idx="868">
                  <c:v>120.81</c:v>
                </c:pt>
                <c:pt idx="869">
                  <c:v>120.83</c:v>
                </c:pt>
                <c:pt idx="870">
                  <c:v>120.85</c:v>
                </c:pt>
                <c:pt idx="871">
                  <c:v>120.88</c:v>
                </c:pt>
                <c:pt idx="872">
                  <c:v>120.9</c:v>
                </c:pt>
                <c:pt idx="873">
                  <c:v>120.93</c:v>
                </c:pt>
                <c:pt idx="874">
                  <c:v>120.95</c:v>
                </c:pt>
                <c:pt idx="875">
                  <c:v>120.98</c:v>
                </c:pt>
                <c:pt idx="876">
                  <c:v>121.02</c:v>
                </c:pt>
                <c:pt idx="877">
                  <c:v>121.05</c:v>
                </c:pt>
                <c:pt idx="878">
                  <c:v>121.09</c:v>
                </c:pt>
                <c:pt idx="879">
                  <c:v>121.12</c:v>
                </c:pt>
                <c:pt idx="880">
                  <c:v>121.17</c:v>
                </c:pt>
                <c:pt idx="881">
                  <c:v>121.21</c:v>
                </c:pt>
                <c:pt idx="882">
                  <c:v>121.25</c:v>
                </c:pt>
                <c:pt idx="883">
                  <c:v>121.27</c:v>
                </c:pt>
                <c:pt idx="884">
                  <c:v>121.28</c:v>
                </c:pt>
                <c:pt idx="885">
                  <c:v>121.26</c:v>
                </c:pt>
                <c:pt idx="886">
                  <c:v>121.24</c:v>
                </c:pt>
                <c:pt idx="887">
                  <c:v>121.21</c:v>
                </c:pt>
                <c:pt idx="888">
                  <c:v>121.18</c:v>
                </c:pt>
                <c:pt idx="889">
                  <c:v>121.15</c:v>
                </c:pt>
                <c:pt idx="890">
                  <c:v>121.12</c:v>
                </c:pt>
                <c:pt idx="891">
                  <c:v>121.1</c:v>
                </c:pt>
                <c:pt idx="892">
                  <c:v>121.07</c:v>
                </c:pt>
                <c:pt idx="893">
                  <c:v>121.05</c:v>
                </c:pt>
                <c:pt idx="894">
                  <c:v>121.04</c:v>
                </c:pt>
                <c:pt idx="895">
                  <c:v>121.04</c:v>
                </c:pt>
                <c:pt idx="896">
                  <c:v>121.04</c:v>
                </c:pt>
                <c:pt idx="897">
                  <c:v>121.04</c:v>
                </c:pt>
                <c:pt idx="898">
                  <c:v>121.06</c:v>
                </c:pt>
                <c:pt idx="899">
                  <c:v>121.08</c:v>
                </c:pt>
                <c:pt idx="900">
                  <c:v>121.11</c:v>
                </c:pt>
                <c:pt idx="901">
                  <c:v>121.14</c:v>
                </c:pt>
                <c:pt idx="902">
                  <c:v>121.18</c:v>
                </c:pt>
                <c:pt idx="903">
                  <c:v>121.21</c:v>
                </c:pt>
                <c:pt idx="904">
                  <c:v>121.23</c:v>
                </c:pt>
                <c:pt idx="905">
                  <c:v>121.24</c:v>
                </c:pt>
                <c:pt idx="906">
                  <c:v>121.25</c:v>
                </c:pt>
                <c:pt idx="907">
                  <c:v>121.26</c:v>
                </c:pt>
                <c:pt idx="908">
                  <c:v>121.26</c:v>
                </c:pt>
                <c:pt idx="909">
                  <c:v>121.26</c:v>
                </c:pt>
                <c:pt idx="910">
                  <c:v>121.24</c:v>
                </c:pt>
                <c:pt idx="911">
                  <c:v>121.22</c:v>
                </c:pt>
                <c:pt idx="912">
                  <c:v>121.18</c:v>
                </c:pt>
                <c:pt idx="913">
                  <c:v>121.14</c:v>
                </c:pt>
                <c:pt idx="914">
                  <c:v>121.11</c:v>
                </c:pt>
                <c:pt idx="915">
                  <c:v>121.08</c:v>
                </c:pt>
                <c:pt idx="916">
                  <c:v>121.06</c:v>
                </c:pt>
                <c:pt idx="917">
                  <c:v>121.04</c:v>
                </c:pt>
                <c:pt idx="918">
                  <c:v>121.03</c:v>
                </c:pt>
                <c:pt idx="919">
                  <c:v>121.01</c:v>
                </c:pt>
                <c:pt idx="920">
                  <c:v>121.01</c:v>
                </c:pt>
                <c:pt idx="921">
                  <c:v>121.01</c:v>
                </c:pt>
                <c:pt idx="922">
                  <c:v>121.02</c:v>
                </c:pt>
                <c:pt idx="923">
                  <c:v>121.04</c:v>
                </c:pt>
                <c:pt idx="924">
                  <c:v>121.04</c:v>
                </c:pt>
                <c:pt idx="925">
                  <c:v>121.05</c:v>
                </c:pt>
                <c:pt idx="926">
                  <c:v>121.05</c:v>
                </c:pt>
                <c:pt idx="927">
                  <c:v>121.05</c:v>
                </c:pt>
                <c:pt idx="928">
                  <c:v>121.04</c:v>
                </c:pt>
                <c:pt idx="929">
                  <c:v>121.03</c:v>
                </c:pt>
                <c:pt idx="930">
                  <c:v>121</c:v>
                </c:pt>
                <c:pt idx="931">
                  <c:v>120.96</c:v>
                </c:pt>
                <c:pt idx="932">
                  <c:v>120.91</c:v>
                </c:pt>
                <c:pt idx="933">
                  <c:v>120.87</c:v>
                </c:pt>
                <c:pt idx="934">
                  <c:v>120.82</c:v>
                </c:pt>
                <c:pt idx="935">
                  <c:v>120.77</c:v>
                </c:pt>
                <c:pt idx="936">
                  <c:v>120.7</c:v>
                </c:pt>
                <c:pt idx="937">
                  <c:v>120.63</c:v>
                </c:pt>
                <c:pt idx="938">
                  <c:v>120.57</c:v>
                </c:pt>
                <c:pt idx="939">
                  <c:v>120.51</c:v>
                </c:pt>
                <c:pt idx="940">
                  <c:v>120.46</c:v>
                </c:pt>
                <c:pt idx="941">
                  <c:v>120.41</c:v>
                </c:pt>
                <c:pt idx="942">
                  <c:v>120.35</c:v>
                </c:pt>
                <c:pt idx="943">
                  <c:v>120.31</c:v>
                </c:pt>
                <c:pt idx="944">
                  <c:v>120.26</c:v>
                </c:pt>
                <c:pt idx="945">
                  <c:v>120.22</c:v>
                </c:pt>
                <c:pt idx="946">
                  <c:v>120.2</c:v>
                </c:pt>
                <c:pt idx="947">
                  <c:v>120.17</c:v>
                </c:pt>
                <c:pt idx="948">
                  <c:v>120.15</c:v>
                </c:pt>
                <c:pt idx="949">
                  <c:v>120.15</c:v>
                </c:pt>
                <c:pt idx="950">
                  <c:v>120.14</c:v>
                </c:pt>
                <c:pt idx="951">
                  <c:v>120.13</c:v>
                </c:pt>
                <c:pt idx="952">
                  <c:v>120.12</c:v>
                </c:pt>
                <c:pt idx="953">
                  <c:v>120.12</c:v>
                </c:pt>
                <c:pt idx="954">
                  <c:v>120.13</c:v>
                </c:pt>
                <c:pt idx="955">
                  <c:v>120.15</c:v>
                </c:pt>
                <c:pt idx="956">
                  <c:v>120.17</c:v>
                </c:pt>
                <c:pt idx="957">
                  <c:v>120.19</c:v>
                </c:pt>
                <c:pt idx="958">
                  <c:v>120.21</c:v>
                </c:pt>
                <c:pt idx="959">
                  <c:v>120.22</c:v>
                </c:pt>
                <c:pt idx="960">
                  <c:v>120.25</c:v>
                </c:pt>
                <c:pt idx="961">
                  <c:v>120.28</c:v>
                </c:pt>
                <c:pt idx="962">
                  <c:v>120.31</c:v>
                </c:pt>
                <c:pt idx="963">
                  <c:v>120.36</c:v>
                </c:pt>
                <c:pt idx="964">
                  <c:v>120.4</c:v>
                </c:pt>
                <c:pt idx="965">
                  <c:v>120.44</c:v>
                </c:pt>
                <c:pt idx="966">
                  <c:v>120.47</c:v>
                </c:pt>
                <c:pt idx="967">
                  <c:v>120.51</c:v>
                </c:pt>
                <c:pt idx="968">
                  <c:v>120.54</c:v>
                </c:pt>
                <c:pt idx="969">
                  <c:v>120.58</c:v>
                </c:pt>
                <c:pt idx="970">
                  <c:v>120.62</c:v>
                </c:pt>
                <c:pt idx="971">
                  <c:v>120.65</c:v>
                </c:pt>
                <c:pt idx="972">
                  <c:v>120.66</c:v>
                </c:pt>
                <c:pt idx="973">
                  <c:v>120.66</c:v>
                </c:pt>
                <c:pt idx="974">
                  <c:v>120.66</c:v>
                </c:pt>
                <c:pt idx="975">
                  <c:v>120.65</c:v>
                </c:pt>
                <c:pt idx="976">
                  <c:v>120.64</c:v>
                </c:pt>
                <c:pt idx="977">
                  <c:v>120.63</c:v>
                </c:pt>
                <c:pt idx="978">
                  <c:v>120.62</c:v>
                </c:pt>
                <c:pt idx="979">
                  <c:v>120.6</c:v>
                </c:pt>
                <c:pt idx="980">
                  <c:v>120.58</c:v>
                </c:pt>
                <c:pt idx="981">
                  <c:v>120.56</c:v>
                </c:pt>
                <c:pt idx="982">
                  <c:v>120.54</c:v>
                </c:pt>
                <c:pt idx="983">
                  <c:v>120.53</c:v>
                </c:pt>
                <c:pt idx="984">
                  <c:v>120.51</c:v>
                </c:pt>
                <c:pt idx="985">
                  <c:v>120.51</c:v>
                </c:pt>
                <c:pt idx="986">
                  <c:v>120.51</c:v>
                </c:pt>
                <c:pt idx="987">
                  <c:v>120.51</c:v>
                </c:pt>
                <c:pt idx="988">
                  <c:v>120.51</c:v>
                </c:pt>
                <c:pt idx="989">
                  <c:v>120.51</c:v>
                </c:pt>
                <c:pt idx="990">
                  <c:v>120.49</c:v>
                </c:pt>
                <c:pt idx="991">
                  <c:v>120.48</c:v>
                </c:pt>
                <c:pt idx="992">
                  <c:v>120.47</c:v>
                </c:pt>
                <c:pt idx="993">
                  <c:v>120.47</c:v>
                </c:pt>
                <c:pt idx="994">
                  <c:v>120.47</c:v>
                </c:pt>
                <c:pt idx="995">
                  <c:v>120.46</c:v>
                </c:pt>
                <c:pt idx="996">
                  <c:v>120.47</c:v>
                </c:pt>
                <c:pt idx="997">
                  <c:v>120.47</c:v>
                </c:pt>
                <c:pt idx="998">
                  <c:v>120.48</c:v>
                </c:pt>
                <c:pt idx="999">
                  <c:v>120.49</c:v>
                </c:pt>
                <c:pt idx="1000">
                  <c:v>120.5</c:v>
                </c:pt>
                <c:pt idx="1001">
                  <c:v>120.51</c:v>
                </c:pt>
                <c:pt idx="1002">
                  <c:v>120.53</c:v>
                </c:pt>
                <c:pt idx="1003">
                  <c:v>120.55</c:v>
                </c:pt>
                <c:pt idx="1004">
                  <c:v>120.58</c:v>
                </c:pt>
                <c:pt idx="1005">
                  <c:v>120.6</c:v>
                </c:pt>
                <c:pt idx="1006">
                  <c:v>120.62</c:v>
                </c:pt>
                <c:pt idx="1007">
                  <c:v>120.64</c:v>
                </c:pt>
                <c:pt idx="1008">
                  <c:v>120.67</c:v>
                </c:pt>
                <c:pt idx="1009">
                  <c:v>120.69</c:v>
                </c:pt>
                <c:pt idx="1010">
                  <c:v>120.72</c:v>
                </c:pt>
                <c:pt idx="1011">
                  <c:v>120.76</c:v>
                </c:pt>
                <c:pt idx="1012">
                  <c:v>120.79</c:v>
                </c:pt>
                <c:pt idx="1013">
                  <c:v>120.82</c:v>
                </c:pt>
                <c:pt idx="1014">
                  <c:v>120.85</c:v>
                </c:pt>
                <c:pt idx="1015">
                  <c:v>120.87</c:v>
                </c:pt>
                <c:pt idx="1016">
                  <c:v>120.88</c:v>
                </c:pt>
                <c:pt idx="1017">
                  <c:v>120.9</c:v>
                </c:pt>
                <c:pt idx="1018">
                  <c:v>120.91</c:v>
                </c:pt>
                <c:pt idx="1019">
                  <c:v>120.92</c:v>
                </c:pt>
                <c:pt idx="1020">
                  <c:v>120.93</c:v>
                </c:pt>
                <c:pt idx="1021">
                  <c:v>120.94</c:v>
                </c:pt>
                <c:pt idx="1022">
                  <c:v>120.95</c:v>
                </c:pt>
                <c:pt idx="1023">
                  <c:v>120.96</c:v>
                </c:pt>
                <c:pt idx="1024">
                  <c:v>120.98</c:v>
                </c:pt>
                <c:pt idx="1025">
                  <c:v>120.99</c:v>
                </c:pt>
                <c:pt idx="1026">
                  <c:v>121</c:v>
                </c:pt>
                <c:pt idx="1027">
                  <c:v>121.01</c:v>
                </c:pt>
                <c:pt idx="1028">
                  <c:v>121.03</c:v>
                </c:pt>
                <c:pt idx="1029">
                  <c:v>121.05</c:v>
                </c:pt>
                <c:pt idx="1030">
                  <c:v>121.07</c:v>
                </c:pt>
                <c:pt idx="1031">
                  <c:v>121.08</c:v>
                </c:pt>
                <c:pt idx="1032">
                  <c:v>121.09</c:v>
                </c:pt>
                <c:pt idx="1033">
                  <c:v>121.08</c:v>
                </c:pt>
                <c:pt idx="1034">
                  <c:v>121.07</c:v>
                </c:pt>
                <c:pt idx="1035">
                  <c:v>121.06</c:v>
                </c:pt>
                <c:pt idx="1036">
                  <c:v>121.05</c:v>
                </c:pt>
                <c:pt idx="1037">
                  <c:v>121.03</c:v>
                </c:pt>
                <c:pt idx="1038">
                  <c:v>121</c:v>
                </c:pt>
                <c:pt idx="1039">
                  <c:v>120.99</c:v>
                </c:pt>
                <c:pt idx="1040">
                  <c:v>120.97</c:v>
                </c:pt>
                <c:pt idx="1041">
                  <c:v>120.96</c:v>
                </c:pt>
                <c:pt idx="1042">
                  <c:v>120.95</c:v>
                </c:pt>
                <c:pt idx="1043">
                  <c:v>120.95</c:v>
                </c:pt>
                <c:pt idx="1044">
                  <c:v>120.94</c:v>
                </c:pt>
                <c:pt idx="1045">
                  <c:v>120.94</c:v>
                </c:pt>
                <c:pt idx="1046">
                  <c:v>120.94</c:v>
                </c:pt>
                <c:pt idx="1047">
                  <c:v>120.95</c:v>
                </c:pt>
                <c:pt idx="1048">
                  <c:v>120.96</c:v>
                </c:pt>
                <c:pt idx="1049">
                  <c:v>120.98</c:v>
                </c:pt>
                <c:pt idx="1050">
                  <c:v>121</c:v>
                </c:pt>
                <c:pt idx="1051">
                  <c:v>121.02</c:v>
                </c:pt>
                <c:pt idx="1052">
                  <c:v>121.04</c:v>
                </c:pt>
                <c:pt idx="1053">
                  <c:v>121.06</c:v>
                </c:pt>
                <c:pt idx="1054">
                  <c:v>121.07</c:v>
                </c:pt>
                <c:pt idx="1055">
                  <c:v>121.09</c:v>
                </c:pt>
                <c:pt idx="1056">
                  <c:v>121.1</c:v>
                </c:pt>
                <c:pt idx="1057">
                  <c:v>121.12</c:v>
                </c:pt>
                <c:pt idx="1058">
                  <c:v>121.13</c:v>
                </c:pt>
                <c:pt idx="1059">
                  <c:v>121.13</c:v>
                </c:pt>
                <c:pt idx="1060">
                  <c:v>121.14</c:v>
                </c:pt>
                <c:pt idx="1061">
                  <c:v>121.15</c:v>
                </c:pt>
                <c:pt idx="1062">
                  <c:v>121.15</c:v>
                </c:pt>
                <c:pt idx="1063">
                  <c:v>121.14</c:v>
                </c:pt>
                <c:pt idx="1064">
                  <c:v>121.13</c:v>
                </c:pt>
                <c:pt idx="1065">
                  <c:v>121.12</c:v>
                </c:pt>
                <c:pt idx="1066">
                  <c:v>121.1</c:v>
                </c:pt>
                <c:pt idx="1067">
                  <c:v>121.08</c:v>
                </c:pt>
                <c:pt idx="1068">
                  <c:v>121.06</c:v>
                </c:pt>
                <c:pt idx="1069">
                  <c:v>121.05</c:v>
                </c:pt>
                <c:pt idx="1070">
                  <c:v>121.03</c:v>
                </c:pt>
                <c:pt idx="1071">
                  <c:v>121.01</c:v>
                </c:pt>
                <c:pt idx="1072">
                  <c:v>120.99</c:v>
                </c:pt>
                <c:pt idx="1073">
                  <c:v>120.97</c:v>
                </c:pt>
                <c:pt idx="1074">
                  <c:v>120.96</c:v>
                </c:pt>
                <c:pt idx="1075">
                  <c:v>120.95</c:v>
                </c:pt>
                <c:pt idx="1076">
                  <c:v>120.95</c:v>
                </c:pt>
                <c:pt idx="1077">
                  <c:v>120.95</c:v>
                </c:pt>
                <c:pt idx="1078">
                  <c:v>120.96</c:v>
                </c:pt>
                <c:pt idx="1079">
                  <c:v>120.96</c:v>
                </c:pt>
                <c:pt idx="1080">
                  <c:v>120.95</c:v>
                </c:pt>
                <c:pt idx="1081">
                  <c:v>120.96</c:v>
                </c:pt>
                <c:pt idx="1082">
                  <c:v>120.97</c:v>
                </c:pt>
                <c:pt idx="1083">
                  <c:v>120.97</c:v>
                </c:pt>
                <c:pt idx="1084">
                  <c:v>120.97</c:v>
                </c:pt>
                <c:pt idx="1085">
                  <c:v>120.96</c:v>
                </c:pt>
                <c:pt idx="1086">
                  <c:v>120.96</c:v>
                </c:pt>
                <c:pt idx="1087">
                  <c:v>120.96</c:v>
                </c:pt>
                <c:pt idx="1088">
                  <c:v>120.95</c:v>
                </c:pt>
                <c:pt idx="1089">
                  <c:v>120.93</c:v>
                </c:pt>
                <c:pt idx="1090">
                  <c:v>120.92</c:v>
                </c:pt>
                <c:pt idx="1091">
                  <c:v>120.89</c:v>
                </c:pt>
                <c:pt idx="1092">
                  <c:v>120.87</c:v>
                </c:pt>
                <c:pt idx="1093">
                  <c:v>120.84</c:v>
                </c:pt>
                <c:pt idx="1094">
                  <c:v>120.81</c:v>
                </c:pt>
                <c:pt idx="1095">
                  <c:v>120.78</c:v>
                </c:pt>
                <c:pt idx="1096">
                  <c:v>120.73</c:v>
                </c:pt>
                <c:pt idx="1097">
                  <c:v>120.69</c:v>
                </c:pt>
                <c:pt idx="1098">
                  <c:v>120.63</c:v>
                </c:pt>
                <c:pt idx="1099">
                  <c:v>120.57</c:v>
                </c:pt>
                <c:pt idx="1100">
                  <c:v>120.51</c:v>
                </c:pt>
                <c:pt idx="1101">
                  <c:v>120.47</c:v>
                </c:pt>
                <c:pt idx="1102">
                  <c:v>120.45</c:v>
                </c:pt>
                <c:pt idx="1103">
                  <c:v>120.44</c:v>
                </c:pt>
                <c:pt idx="1104">
                  <c:v>120.44</c:v>
                </c:pt>
                <c:pt idx="1105">
                  <c:v>120.45</c:v>
                </c:pt>
                <c:pt idx="1106">
                  <c:v>120.46</c:v>
                </c:pt>
                <c:pt idx="1107">
                  <c:v>120.47</c:v>
                </c:pt>
                <c:pt idx="1108">
                  <c:v>120.49</c:v>
                </c:pt>
                <c:pt idx="1109">
                  <c:v>120.52</c:v>
                </c:pt>
                <c:pt idx="1110">
                  <c:v>120.56</c:v>
                </c:pt>
                <c:pt idx="1111">
                  <c:v>120.61</c:v>
                </c:pt>
                <c:pt idx="1112">
                  <c:v>120.66</c:v>
                </c:pt>
                <c:pt idx="1113">
                  <c:v>120.72</c:v>
                </c:pt>
                <c:pt idx="1114">
                  <c:v>120.77</c:v>
                </c:pt>
                <c:pt idx="1115">
                  <c:v>120.83</c:v>
                </c:pt>
                <c:pt idx="1116">
                  <c:v>120.89</c:v>
                </c:pt>
                <c:pt idx="1117">
                  <c:v>120.93</c:v>
                </c:pt>
                <c:pt idx="1118">
                  <c:v>120.97</c:v>
                </c:pt>
                <c:pt idx="1119">
                  <c:v>121.02</c:v>
                </c:pt>
                <c:pt idx="1120">
                  <c:v>121.06</c:v>
                </c:pt>
                <c:pt idx="1121">
                  <c:v>121.11</c:v>
                </c:pt>
                <c:pt idx="1122">
                  <c:v>121.17</c:v>
                </c:pt>
                <c:pt idx="1123">
                  <c:v>121.21</c:v>
                </c:pt>
                <c:pt idx="1124">
                  <c:v>121.25</c:v>
                </c:pt>
                <c:pt idx="1125">
                  <c:v>121.28</c:v>
                </c:pt>
                <c:pt idx="1126">
                  <c:v>121.31</c:v>
                </c:pt>
                <c:pt idx="1127">
                  <c:v>121.32</c:v>
                </c:pt>
                <c:pt idx="1128">
                  <c:v>121.34</c:v>
                </c:pt>
                <c:pt idx="1129">
                  <c:v>121.35</c:v>
                </c:pt>
                <c:pt idx="1130">
                  <c:v>121.36</c:v>
                </c:pt>
                <c:pt idx="1131">
                  <c:v>121.38</c:v>
                </c:pt>
                <c:pt idx="1132">
                  <c:v>121.38</c:v>
                </c:pt>
                <c:pt idx="1133">
                  <c:v>121.38</c:v>
                </c:pt>
                <c:pt idx="1134">
                  <c:v>121.38</c:v>
                </c:pt>
                <c:pt idx="1135">
                  <c:v>121.37</c:v>
                </c:pt>
                <c:pt idx="1136">
                  <c:v>121.36</c:v>
                </c:pt>
                <c:pt idx="1137">
                  <c:v>121.35</c:v>
                </c:pt>
                <c:pt idx="1138">
                  <c:v>121.34</c:v>
                </c:pt>
                <c:pt idx="1139">
                  <c:v>121.33</c:v>
                </c:pt>
                <c:pt idx="1140">
                  <c:v>121.32</c:v>
                </c:pt>
                <c:pt idx="1141">
                  <c:v>121.3</c:v>
                </c:pt>
                <c:pt idx="1142">
                  <c:v>121.29</c:v>
                </c:pt>
                <c:pt idx="1143">
                  <c:v>121.28</c:v>
                </c:pt>
                <c:pt idx="1144">
                  <c:v>121.25</c:v>
                </c:pt>
                <c:pt idx="1145">
                  <c:v>121.24</c:v>
                </c:pt>
                <c:pt idx="1146">
                  <c:v>121.22</c:v>
                </c:pt>
                <c:pt idx="1147">
                  <c:v>121.19</c:v>
                </c:pt>
                <c:pt idx="1148">
                  <c:v>121.17</c:v>
                </c:pt>
                <c:pt idx="1149">
                  <c:v>121.15</c:v>
                </c:pt>
                <c:pt idx="1150">
                  <c:v>121.12</c:v>
                </c:pt>
                <c:pt idx="1151">
                  <c:v>121.09</c:v>
                </c:pt>
                <c:pt idx="1152">
                  <c:v>121.07</c:v>
                </c:pt>
                <c:pt idx="1153">
                  <c:v>121.05</c:v>
                </c:pt>
                <c:pt idx="1154">
                  <c:v>121.04</c:v>
                </c:pt>
                <c:pt idx="1155">
                  <c:v>121.02</c:v>
                </c:pt>
                <c:pt idx="1156">
                  <c:v>121.01</c:v>
                </c:pt>
                <c:pt idx="1157">
                  <c:v>120.99</c:v>
                </c:pt>
                <c:pt idx="1158">
                  <c:v>120.98</c:v>
                </c:pt>
                <c:pt idx="1159">
                  <c:v>120.97</c:v>
                </c:pt>
                <c:pt idx="1160">
                  <c:v>120.96</c:v>
                </c:pt>
                <c:pt idx="1161">
                  <c:v>120.94</c:v>
                </c:pt>
                <c:pt idx="1162">
                  <c:v>120.94</c:v>
                </c:pt>
                <c:pt idx="1163">
                  <c:v>120.93</c:v>
                </c:pt>
                <c:pt idx="1164">
                  <c:v>120.92</c:v>
                </c:pt>
                <c:pt idx="1165">
                  <c:v>120.91</c:v>
                </c:pt>
                <c:pt idx="1166">
                  <c:v>120.91</c:v>
                </c:pt>
                <c:pt idx="1167">
                  <c:v>120.9</c:v>
                </c:pt>
                <c:pt idx="1168">
                  <c:v>120.89</c:v>
                </c:pt>
                <c:pt idx="1169">
                  <c:v>120.9</c:v>
                </c:pt>
                <c:pt idx="1170">
                  <c:v>120.89</c:v>
                </c:pt>
                <c:pt idx="1171">
                  <c:v>120.89</c:v>
                </c:pt>
                <c:pt idx="1172">
                  <c:v>120.88</c:v>
                </c:pt>
                <c:pt idx="1173">
                  <c:v>120.88</c:v>
                </c:pt>
                <c:pt idx="1174">
                  <c:v>120.87</c:v>
                </c:pt>
                <c:pt idx="1175">
                  <c:v>120.86</c:v>
                </c:pt>
                <c:pt idx="1176">
                  <c:v>120.84</c:v>
                </c:pt>
                <c:pt idx="1177">
                  <c:v>120.83</c:v>
                </c:pt>
                <c:pt idx="1178">
                  <c:v>120.82</c:v>
                </c:pt>
                <c:pt idx="1179">
                  <c:v>120.81</c:v>
                </c:pt>
                <c:pt idx="1180">
                  <c:v>120.79</c:v>
                </c:pt>
                <c:pt idx="1181">
                  <c:v>120.77</c:v>
                </c:pt>
                <c:pt idx="1182">
                  <c:v>120.76</c:v>
                </c:pt>
                <c:pt idx="1183">
                  <c:v>120.73</c:v>
                </c:pt>
                <c:pt idx="1184">
                  <c:v>120.72</c:v>
                </c:pt>
                <c:pt idx="1185">
                  <c:v>120.69</c:v>
                </c:pt>
                <c:pt idx="1186">
                  <c:v>120.68</c:v>
                </c:pt>
                <c:pt idx="1187">
                  <c:v>120.67</c:v>
                </c:pt>
                <c:pt idx="1188">
                  <c:v>120.67</c:v>
                </c:pt>
                <c:pt idx="1189">
                  <c:v>120.65</c:v>
                </c:pt>
                <c:pt idx="1190">
                  <c:v>120.64</c:v>
                </c:pt>
                <c:pt idx="1191">
                  <c:v>120.63</c:v>
                </c:pt>
                <c:pt idx="1192">
                  <c:v>120.62</c:v>
                </c:pt>
                <c:pt idx="1193">
                  <c:v>120.61</c:v>
                </c:pt>
                <c:pt idx="1194">
                  <c:v>120.61</c:v>
                </c:pt>
                <c:pt idx="1195">
                  <c:v>120.61</c:v>
                </c:pt>
                <c:pt idx="1196">
                  <c:v>120.6</c:v>
                </c:pt>
                <c:pt idx="1197">
                  <c:v>120.6</c:v>
                </c:pt>
                <c:pt idx="1198">
                  <c:v>120.58</c:v>
                </c:pt>
                <c:pt idx="1199">
                  <c:v>120.57</c:v>
                </c:pt>
                <c:pt idx="1200">
                  <c:v>120.56</c:v>
                </c:pt>
                <c:pt idx="1201">
                  <c:v>120.55</c:v>
                </c:pt>
                <c:pt idx="1202">
                  <c:v>120.55</c:v>
                </c:pt>
                <c:pt idx="1203">
                  <c:v>120.54</c:v>
                </c:pt>
                <c:pt idx="1204">
                  <c:v>120.55</c:v>
                </c:pt>
                <c:pt idx="1205">
                  <c:v>120.54</c:v>
                </c:pt>
                <c:pt idx="1206">
                  <c:v>120.55</c:v>
                </c:pt>
                <c:pt idx="1207">
                  <c:v>120.56</c:v>
                </c:pt>
                <c:pt idx="1208">
                  <c:v>120.56</c:v>
                </c:pt>
                <c:pt idx="1209">
                  <c:v>120.57</c:v>
                </c:pt>
                <c:pt idx="1210">
                  <c:v>120.58</c:v>
                </c:pt>
                <c:pt idx="1211">
                  <c:v>120.6</c:v>
                </c:pt>
                <c:pt idx="1212">
                  <c:v>120.61</c:v>
                </c:pt>
                <c:pt idx="1213">
                  <c:v>120.64</c:v>
                </c:pt>
                <c:pt idx="1214">
                  <c:v>120.66</c:v>
                </c:pt>
                <c:pt idx="1215">
                  <c:v>120.67</c:v>
                </c:pt>
                <c:pt idx="1216">
                  <c:v>120.69</c:v>
                </c:pt>
                <c:pt idx="1217">
                  <c:v>120.71</c:v>
                </c:pt>
                <c:pt idx="1218">
                  <c:v>120.73</c:v>
                </c:pt>
                <c:pt idx="1219">
                  <c:v>120.74</c:v>
                </c:pt>
                <c:pt idx="1220">
                  <c:v>120.76</c:v>
                </c:pt>
                <c:pt idx="1221">
                  <c:v>120.77</c:v>
                </c:pt>
                <c:pt idx="1222">
                  <c:v>120.77</c:v>
                </c:pt>
                <c:pt idx="1223">
                  <c:v>120.78</c:v>
                </c:pt>
                <c:pt idx="1224">
                  <c:v>120.78</c:v>
                </c:pt>
                <c:pt idx="1225">
                  <c:v>120.78</c:v>
                </c:pt>
                <c:pt idx="1226">
                  <c:v>120.77</c:v>
                </c:pt>
                <c:pt idx="1227">
                  <c:v>120.76</c:v>
                </c:pt>
                <c:pt idx="1228">
                  <c:v>120.75</c:v>
                </c:pt>
                <c:pt idx="1229">
                  <c:v>120.75</c:v>
                </c:pt>
                <c:pt idx="1230">
                  <c:v>120.75</c:v>
                </c:pt>
                <c:pt idx="1231">
                  <c:v>120.75</c:v>
                </c:pt>
                <c:pt idx="1232">
                  <c:v>120.75</c:v>
                </c:pt>
                <c:pt idx="1233">
                  <c:v>120.76</c:v>
                </c:pt>
                <c:pt idx="1234">
                  <c:v>120.77</c:v>
                </c:pt>
                <c:pt idx="1235">
                  <c:v>120.78</c:v>
                </c:pt>
                <c:pt idx="1236">
                  <c:v>120.79</c:v>
                </c:pt>
                <c:pt idx="1237">
                  <c:v>120.79</c:v>
                </c:pt>
                <c:pt idx="1238">
                  <c:v>120.81</c:v>
                </c:pt>
                <c:pt idx="1239">
                  <c:v>120.81</c:v>
                </c:pt>
                <c:pt idx="1240">
                  <c:v>120.8</c:v>
                </c:pt>
                <c:pt idx="1241">
                  <c:v>120.8</c:v>
                </c:pt>
                <c:pt idx="1242">
                  <c:v>120.8</c:v>
                </c:pt>
                <c:pt idx="1243">
                  <c:v>120.8</c:v>
                </c:pt>
                <c:pt idx="1244">
                  <c:v>120.8</c:v>
                </c:pt>
                <c:pt idx="1245">
                  <c:v>120.8</c:v>
                </c:pt>
                <c:pt idx="1246">
                  <c:v>120.8</c:v>
                </c:pt>
                <c:pt idx="1247">
                  <c:v>120.79</c:v>
                </c:pt>
                <c:pt idx="1248">
                  <c:v>120.79</c:v>
                </c:pt>
                <c:pt idx="1249">
                  <c:v>120.79</c:v>
                </c:pt>
                <c:pt idx="1250">
                  <c:v>120.79</c:v>
                </c:pt>
                <c:pt idx="1251">
                  <c:v>120.8</c:v>
                </c:pt>
                <c:pt idx="1252">
                  <c:v>120.8</c:v>
                </c:pt>
                <c:pt idx="1253">
                  <c:v>120.8</c:v>
                </c:pt>
                <c:pt idx="1254">
                  <c:v>120.81</c:v>
                </c:pt>
                <c:pt idx="1255">
                  <c:v>120.81</c:v>
                </c:pt>
                <c:pt idx="1256">
                  <c:v>120.82</c:v>
                </c:pt>
                <c:pt idx="1257">
                  <c:v>120.82</c:v>
                </c:pt>
                <c:pt idx="1258">
                  <c:v>120.82</c:v>
                </c:pt>
                <c:pt idx="1259">
                  <c:v>120.82</c:v>
                </c:pt>
                <c:pt idx="1260">
                  <c:v>120.81</c:v>
                </c:pt>
                <c:pt idx="1261">
                  <c:v>120.8</c:v>
                </c:pt>
                <c:pt idx="1262">
                  <c:v>120.78</c:v>
                </c:pt>
                <c:pt idx="1263">
                  <c:v>120.77</c:v>
                </c:pt>
                <c:pt idx="1264">
                  <c:v>120.75</c:v>
                </c:pt>
                <c:pt idx="1265">
                  <c:v>120.73</c:v>
                </c:pt>
                <c:pt idx="1266">
                  <c:v>120.72</c:v>
                </c:pt>
                <c:pt idx="1267">
                  <c:v>120.71</c:v>
                </c:pt>
                <c:pt idx="1268">
                  <c:v>120.7</c:v>
                </c:pt>
                <c:pt idx="1269">
                  <c:v>120.69</c:v>
                </c:pt>
                <c:pt idx="1270">
                  <c:v>120.69</c:v>
                </c:pt>
                <c:pt idx="1271">
                  <c:v>120.68</c:v>
                </c:pt>
                <c:pt idx="1272">
                  <c:v>120.69</c:v>
                </c:pt>
                <c:pt idx="1273">
                  <c:v>120.69</c:v>
                </c:pt>
                <c:pt idx="1274">
                  <c:v>120.71</c:v>
                </c:pt>
                <c:pt idx="1275">
                  <c:v>120.72</c:v>
                </c:pt>
                <c:pt idx="1276">
                  <c:v>120.72</c:v>
                </c:pt>
                <c:pt idx="1277">
                  <c:v>120.73</c:v>
                </c:pt>
                <c:pt idx="1278">
                  <c:v>120.74</c:v>
                </c:pt>
                <c:pt idx="1279">
                  <c:v>120.73</c:v>
                </c:pt>
                <c:pt idx="1280">
                  <c:v>120.73</c:v>
                </c:pt>
                <c:pt idx="1281">
                  <c:v>120.74</c:v>
                </c:pt>
                <c:pt idx="1282">
                  <c:v>120.75</c:v>
                </c:pt>
                <c:pt idx="1283">
                  <c:v>120.75</c:v>
                </c:pt>
                <c:pt idx="1284">
                  <c:v>120.75</c:v>
                </c:pt>
                <c:pt idx="1285">
                  <c:v>120.75</c:v>
                </c:pt>
                <c:pt idx="1286">
                  <c:v>120.75</c:v>
                </c:pt>
                <c:pt idx="1287">
                  <c:v>120.75</c:v>
                </c:pt>
                <c:pt idx="1288">
                  <c:v>120.75</c:v>
                </c:pt>
                <c:pt idx="1289">
                  <c:v>120.76</c:v>
                </c:pt>
                <c:pt idx="1290">
                  <c:v>120.76</c:v>
                </c:pt>
                <c:pt idx="1291">
                  <c:v>120.77</c:v>
                </c:pt>
                <c:pt idx="1292">
                  <c:v>120.77</c:v>
                </c:pt>
                <c:pt idx="1293">
                  <c:v>120.77</c:v>
                </c:pt>
                <c:pt idx="1294">
                  <c:v>120.77</c:v>
                </c:pt>
                <c:pt idx="1295">
                  <c:v>120.78</c:v>
                </c:pt>
                <c:pt idx="1296">
                  <c:v>120.79</c:v>
                </c:pt>
                <c:pt idx="1297">
                  <c:v>120.8</c:v>
                </c:pt>
                <c:pt idx="1298">
                  <c:v>120.8</c:v>
                </c:pt>
                <c:pt idx="1299">
                  <c:v>120.8</c:v>
                </c:pt>
                <c:pt idx="1300">
                  <c:v>120.8</c:v>
                </c:pt>
                <c:pt idx="1301">
                  <c:v>120.79</c:v>
                </c:pt>
                <c:pt idx="1302">
                  <c:v>120.78</c:v>
                </c:pt>
                <c:pt idx="1303">
                  <c:v>120.78</c:v>
                </c:pt>
                <c:pt idx="1304">
                  <c:v>120.77</c:v>
                </c:pt>
                <c:pt idx="1305">
                  <c:v>120.78</c:v>
                </c:pt>
                <c:pt idx="1306">
                  <c:v>120.78</c:v>
                </c:pt>
                <c:pt idx="1307">
                  <c:v>120.79</c:v>
                </c:pt>
                <c:pt idx="1308">
                  <c:v>120.8</c:v>
                </c:pt>
                <c:pt idx="1309">
                  <c:v>120.82</c:v>
                </c:pt>
                <c:pt idx="1310">
                  <c:v>120.84</c:v>
                </c:pt>
                <c:pt idx="1311">
                  <c:v>120.86</c:v>
                </c:pt>
                <c:pt idx="1312">
                  <c:v>120.89</c:v>
                </c:pt>
                <c:pt idx="1313">
                  <c:v>120.93</c:v>
                </c:pt>
                <c:pt idx="1314">
                  <c:v>120.97</c:v>
                </c:pt>
                <c:pt idx="1315">
                  <c:v>121</c:v>
                </c:pt>
                <c:pt idx="1316">
                  <c:v>121.03</c:v>
                </c:pt>
                <c:pt idx="1317">
                  <c:v>121.06</c:v>
                </c:pt>
                <c:pt idx="1318">
                  <c:v>121.08</c:v>
                </c:pt>
                <c:pt idx="1319">
                  <c:v>121.1</c:v>
                </c:pt>
                <c:pt idx="1320">
                  <c:v>121.1</c:v>
                </c:pt>
                <c:pt idx="1321">
                  <c:v>121.1</c:v>
                </c:pt>
                <c:pt idx="1322">
                  <c:v>121.11</c:v>
                </c:pt>
                <c:pt idx="1323">
                  <c:v>121.11</c:v>
                </c:pt>
                <c:pt idx="1324">
                  <c:v>121.13</c:v>
                </c:pt>
                <c:pt idx="1325">
                  <c:v>121.13</c:v>
                </c:pt>
                <c:pt idx="1326">
                  <c:v>121.13</c:v>
                </c:pt>
                <c:pt idx="1327">
                  <c:v>121.12</c:v>
                </c:pt>
                <c:pt idx="1328">
                  <c:v>121.12</c:v>
                </c:pt>
                <c:pt idx="1329">
                  <c:v>121.11</c:v>
                </c:pt>
                <c:pt idx="1330">
                  <c:v>121.11</c:v>
                </c:pt>
                <c:pt idx="1331">
                  <c:v>121.11</c:v>
                </c:pt>
                <c:pt idx="1332">
                  <c:v>121.11</c:v>
                </c:pt>
                <c:pt idx="1333">
                  <c:v>121.1</c:v>
                </c:pt>
                <c:pt idx="1334">
                  <c:v>121.09</c:v>
                </c:pt>
                <c:pt idx="1335">
                  <c:v>121.08</c:v>
                </c:pt>
                <c:pt idx="1336">
                  <c:v>121.07</c:v>
                </c:pt>
                <c:pt idx="1337">
                  <c:v>121.06</c:v>
                </c:pt>
                <c:pt idx="1338">
                  <c:v>121.05</c:v>
                </c:pt>
                <c:pt idx="1339">
                  <c:v>121.03</c:v>
                </c:pt>
                <c:pt idx="1340">
                  <c:v>121.01</c:v>
                </c:pt>
                <c:pt idx="1341">
                  <c:v>121</c:v>
                </c:pt>
                <c:pt idx="1342">
                  <c:v>120.98</c:v>
                </c:pt>
                <c:pt idx="1343">
                  <c:v>120.97</c:v>
                </c:pt>
                <c:pt idx="1344">
                  <c:v>120.97</c:v>
                </c:pt>
                <c:pt idx="1345">
                  <c:v>120.97</c:v>
                </c:pt>
                <c:pt idx="1346">
                  <c:v>120.98</c:v>
                </c:pt>
                <c:pt idx="1347">
                  <c:v>120.98</c:v>
                </c:pt>
                <c:pt idx="1348">
                  <c:v>120.99</c:v>
                </c:pt>
                <c:pt idx="1349">
                  <c:v>121</c:v>
                </c:pt>
                <c:pt idx="1350">
                  <c:v>121.01</c:v>
                </c:pt>
                <c:pt idx="1351">
                  <c:v>121.03</c:v>
                </c:pt>
                <c:pt idx="1352">
                  <c:v>121.04</c:v>
                </c:pt>
                <c:pt idx="1353">
                  <c:v>121.06</c:v>
                </c:pt>
                <c:pt idx="1354">
                  <c:v>121.07</c:v>
                </c:pt>
                <c:pt idx="1355">
                  <c:v>121.08</c:v>
                </c:pt>
                <c:pt idx="1356">
                  <c:v>121.09</c:v>
                </c:pt>
                <c:pt idx="1357">
                  <c:v>121.1</c:v>
                </c:pt>
                <c:pt idx="1358">
                  <c:v>121.12</c:v>
                </c:pt>
                <c:pt idx="1359">
                  <c:v>121.13</c:v>
                </c:pt>
                <c:pt idx="1360">
                  <c:v>121.14</c:v>
                </c:pt>
                <c:pt idx="1361">
                  <c:v>121.15</c:v>
                </c:pt>
                <c:pt idx="1362">
                  <c:v>121.16</c:v>
                </c:pt>
                <c:pt idx="1363">
                  <c:v>121.16</c:v>
                </c:pt>
                <c:pt idx="1364">
                  <c:v>121.17</c:v>
                </c:pt>
                <c:pt idx="1365">
                  <c:v>121.17</c:v>
                </c:pt>
                <c:pt idx="1366">
                  <c:v>121.17</c:v>
                </c:pt>
                <c:pt idx="1367">
                  <c:v>121.18</c:v>
                </c:pt>
                <c:pt idx="1368">
                  <c:v>121.17</c:v>
                </c:pt>
                <c:pt idx="1369">
                  <c:v>121.16</c:v>
                </c:pt>
                <c:pt idx="1370">
                  <c:v>121.15</c:v>
                </c:pt>
                <c:pt idx="1371">
                  <c:v>121.14</c:v>
                </c:pt>
                <c:pt idx="1372">
                  <c:v>121.13</c:v>
                </c:pt>
                <c:pt idx="1373">
                  <c:v>121.12</c:v>
                </c:pt>
                <c:pt idx="1374">
                  <c:v>121.11</c:v>
                </c:pt>
                <c:pt idx="1375">
                  <c:v>121.1</c:v>
                </c:pt>
                <c:pt idx="1376">
                  <c:v>121.09</c:v>
                </c:pt>
                <c:pt idx="1377">
                  <c:v>121.09</c:v>
                </c:pt>
                <c:pt idx="1378">
                  <c:v>121.07</c:v>
                </c:pt>
                <c:pt idx="1379">
                  <c:v>121.07</c:v>
                </c:pt>
                <c:pt idx="1380">
                  <c:v>121.07</c:v>
                </c:pt>
                <c:pt idx="1381">
                  <c:v>121.06</c:v>
                </c:pt>
                <c:pt idx="1382">
                  <c:v>121.06</c:v>
                </c:pt>
                <c:pt idx="1383">
                  <c:v>121.05</c:v>
                </c:pt>
                <c:pt idx="1384">
                  <c:v>121.05</c:v>
                </c:pt>
                <c:pt idx="1385">
                  <c:v>121.05</c:v>
                </c:pt>
                <c:pt idx="1386">
                  <c:v>121.04</c:v>
                </c:pt>
                <c:pt idx="1387">
                  <c:v>121.04</c:v>
                </c:pt>
                <c:pt idx="1388">
                  <c:v>121.04</c:v>
                </c:pt>
                <c:pt idx="1389">
                  <c:v>121.03</c:v>
                </c:pt>
                <c:pt idx="1390">
                  <c:v>121.03</c:v>
                </c:pt>
                <c:pt idx="1391">
                  <c:v>121.03</c:v>
                </c:pt>
                <c:pt idx="1392">
                  <c:v>121.03</c:v>
                </c:pt>
                <c:pt idx="1393">
                  <c:v>121.03</c:v>
                </c:pt>
                <c:pt idx="1394">
                  <c:v>121.03</c:v>
                </c:pt>
                <c:pt idx="1395">
                  <c:v>121.02</c:v>
                </c:pt>
                <c:pt idx="1396">
                  <c:v>121.02</c:v>
                </c:pt>
                <c:pt idx="1397">
                  <c:v>121.02</c:v>
                </c:pt>
                <c:pt idx="1398">
                  <c:v>121.02</c:v>
                </c:pt>
                <c:pt idx="1399">
                  <c:v>121.02</c:v>
                </c:pt>
                <c:pt idx="1400">
                  <c:v>121.02</c:v>
                </c:pt>
                <c:pt idx="1401">
                  <c:v>121.01</c:v>
                </c:pt>
                <c:pt idx="1402">
                  <c:v>121</c:v>
                </c:pt>
                <c:pt idx="1403">
                  <c:v>121</c:v>
                </c:pt>
                <c:pt idx="1404">
                  <c:v>120.99</c:v>
                </c:pt>
                <c:pt idx="1405">
                  <c:v>120.99</c:v>
                </c:pt>
                <c:pt idx="1406">
                  <c:v>120.98</c:v>
                </c:pt>
                <c:pt idx="1407">
                  <c:v>120.97</c:v>
                </c:pt>
                <c:pt idx="1408">
                  <c:v>120.96</c:v>
                </c:pt>
                <c:pt idx="1409">
                  <c:v>120.95</c:v>
                </c:pt>
                <c:pt idx="1410">
                  <c:v>120.94</c:v>
                </c:pt>
                <c:pt idx="1411">
                  <c:v>120.93</c:v>
                </c:pt>
                <c:pt idx="1412">
                  <c:v>120.93</c:v>
                </c:pt>
                <c:pt idx="1413">
                  <c:v>120.92</c:v>
                </c:pt>
                <c:pt idx="1414">
                  <c:v>120.93</c:v>
                </c:pt>
                <c:pt idx="1415">
                  <c:v>120.92</c:v>
                </c:pt>
                <c:pt idx="1416">
                  <c:v>120.92</c:v>
                </c:pt>
                <c:pt idx="1417">
                  <c:v>120.92</c:v>
                </c:pt>
                <c:pt idx="1418">
                  <c:v>120.92</c:v>
                </c:pt>
                <c:pt idx="1419">
                  <c:v>120.91</c:v>
                </c:pt>
                <c:pt idx="1420">
                  <c:v>120.91</c:v>
                </c:pt>
                <c:pt idx="1421">
                  <c:v>120.91</c:v>
                </c:pt>
                <c:pt idx="1422">
                  <c:v>120.9</c:v>
                </c:pt>
                <c:pt idx="1423">
                  <c:v>120.89</c:v>
                </c:pt>
                <c:pt idx="1424">
                  <c:v>120.89</c:v>
                </c:pt>
                <c:pt idx="1425">
                  <c:v>120.87</c:v>
                </c:pt>
                <c:pt idx="1426">
                  <c:v>120.87</c:v>
                </c:pt>
                <c:pt idx="1427">
                  <c:v>120.85</c:v>
                </c:pt>
                <c:pt idx="1428">
                  <c:v>120.85</c:v>
                </c:pt>
                <c:pt idx="1429">
                  <c:v>120.85</c:v>
                </c:pt>
                <c:pt idx="1430">
                  <c:v>120.85</c:v>
                </c:pt>
                <c:pt idx="1431">
                  <c:v>120.84</c:v>
                </c:pt>
                <c:pt idx="1432">
                  <c:v>120.83</c:v>
                </c:pt>
                <c:pt idx="1433">
                  <c:v>120.82</c:v>
                </c:pt>
                <c:pt idx="1434">
                  <c:v>120.82</c:v>
                </c:pt>
                <c:pt idx="1435">
                  <c:v>120.8</c:v>
                </c:pt>
                <c:pt idx="1436">
                  <c:v>120.79</c:v>
                </c:pt>
                <c:pt idx="1437">
                  <c:v>120.76</c:v>
                </c:pt>
                <c:pt idx="1438">
                  <c:v>120.73</c:v>
                </c:pt>
                <c:pt idx="1439">
                  <c:v>120.7</c:v>
                </c:pt>
                <c:pt idx="1440">
                  <c:v>120.65</c:v>
                </c:pt>
                <c:pt idx="1441">
                  <c:v>120.61</c:v>
                </c:pt>
                <c:pt idx="1442">
                  <c:v>120.56</c:v>
                </c:pt>
                <c:pt idx="1443">
                  <c:v>120.52</c:v>
                </c:pt>
                <c:pt idx="1444">
                  <c:v>120.49</c:v>
                </c:pt>
                <c:pt idx="1445">
                  <c:v>120.46</c:v>
                </c:pt>
                <c:pt idx="1446">
                  <c:v>120.44</c:v>
                </c:pt>
                <c:pt idx="1447">
                  <c:v>120.43</c:v>
                </c:pt>
                <c:pt idx="1448">
                  <c:v>120.42</c:v>
                </c:pt>
                <c:pt idx="1449">
                  <c:v>120.43</c:v>
                </c:pt>
                <c:pt idx="1450">
                  <c:v>120.44</c:v>
                </c:pt>
                <c:pt idx="1451">
                  <c:v>120.46</c:v>
                </c:pt>
                <c:pt idx="1452">
                  <c:v>120.48</c:v>
                </c:pt>
                <c:pt idx="1453">
                  <c:v>120.51</c:v>
                </c:pt>
                <c:pt idx="1454">
                  <c:v>120.54</c:v>
                </c:pt>
                <c:pt idx="1455">
                  <c:v>120.58</c:v>
                </c:pt>
                <c:pt idx="1456">
                  <c:v>120.61</c:v>
                </c:pt>
                <c:pt idx="1457">
                  <c:v>120.64</c:v>
                </c:pt>
                <c:pt idx="1458">
                  <c:v>120.67</c:v>
                </c:pt>
                <c:pt idx="1459">
                  <c:v>120.68</c:v>
                </c:pt>
                <c:pt idx="1460">
                  <c:v>120.69</c:v>
                </c:pt>
                <c:pt idx="1461">
                  <c:v>120.7</c:v>
                </c:pt>
                <c:pt idx="1462">
                  <c:v>120.7</c:v>
                </c:pt>
                <c:pt idx="1463">
                  <c:v>120.7</c:v>
                </c:pt>
                <c:pt idx="1464">
                  <c:v>120.7</c:v>
                </c:pt>
                <c:pt idx="1465">
                  <c:v>120.69</c:v>
                </c:pt>
                <c:pt idx="1466">
                  <c:v>120.68</c:v>
                </c:pt>
                <c:pt idx="1467">
                  <c:v>120.68</c:v>
                </c:pt>
                <c:pt idx="1468">
                  <c:v>120.67</c:v>
                </c:pt>
                <c:pt idx="1469">
                  <c:v>120.66</c:v>
                </c:pt>
                <c:pt idx="1470">
                  <c:v>120.65</c:v>
                </c:pt>
                <c:pt idx="1471">
                  <c:v>120.64</c:v>
                </c:pt>
                <c:pt idx="1472">
                  <c:v>120.64</c:v>
                </c:pt>
                <c:pt idx="1473">
                  <c:v>120.64</c:v>
                </c:pt>
                <c:pt idx="1474">
                  <c:v>120.64</c:v>
                </c:pt>
                <c:pt idx="1475">
                  <c:v>120.65</c:v>
                </c:pt>
                <c:pt idx="1476">
                  <c:v>120.64</c:v>
                </c:pt>
                <c:pt idx="1477">
                  <c:v>120.64</c:v>
                </c:pt>
                <c:pt idx="1478">
                  <c:v>120.64</c:v>
                </c:pt>
                <c:pt idx="1479">
                  <c:v>120.65</c:v>
                </c:pt>
                <c:pt idx="1480">
                  <c:v>120.67</c:v>
                </c:pt>
                <c:pt idx="1481">
                  <c:v>120.67</c:v>
                </c:pt>
                <c:pt idx="1482">
                  <c:v>120.67</c:v>
                </c:pt>
                <c:pt idx="1483">
                  <c:v>120.68</c:v>
                </c:pt>
                <c:pt idx="1484">
                  <c:v>120.69</c:v>
                </c:pt>
                <c:pt idx="1485">
                  <c:v>120.7</c:v>
                </c:pt>
                <c:pt idx="1486">
                  <c:v>120.7</c:v>
                </c:pt>
                <c:pt idx="1487">
                  <c:v>120.71</c:v>
                </c:pt>
                <c:pt idx="1488">
                  <c:v>120.71</c:v>
                </c:pt>
                <c:pt idx="1489">
                  <c:v>120.71</c:v>
                </c:pt>
                <c:pt idx="1490">
                  <c:v>120.71</c:v>
                </c:pt>
                <c:pt idx="1491">
                  <c:v>120.71</c:v>
                </c:pt>
                <c:pt idx="1492">
                  <c:v>120.71</c:v>
                </c:pt>
                <c:pt idx="1493">
                  <c:v>120.71</c:v>
                </c:pt>
                <c:pt idx="1494">
                  <c:v>120.71</c:v>
                </c:pt>
                <c:pt idx="1495">
                  <c:v>120.71</c:v>
                </c:pt>
                <c:pt idx="1496">
                  <c:v>120.72</c:v>
                </c:pt>
                <c:pt idx="1497">
                  <c:v>120.72</c:v>
                </c:pt>
                <c:pt idx="1498">
                  <c:v>120.73</c:v>
                </c:pt>
                <c:pt idx="1499">
                  <c:v>120.73</c:v>
                </c:pt>
                <c:pt idx="1500">
                  <c:v>120.74</c:v>
                </c:pt>
                <c:pt idx="1501">
                  <c:v>120.74</c:v>
                </c:pt>
                <c:pt idx="1502">
                  <c:v>120.76</c:v>
                </c:pt>
                <c:pt idx="1503">
                  <c:v>120.77</c:v>
                </c:pt>
                <c:pt idx="1504">
                  <c:v>120.78</c:v>
                </c:pt>
                <c:pt idx="1505">
                  <c:v>120.78</c:v>
                </c:pt>
                <c:pt idx="1506">
                  <c:v>120.8</c:v>
                </c:pt>
                <c:pt idx="1507">
                  <c:v>120.8</c:v>
                </c:pt>
                <c:pt idx="1508">
                  <c:v>120.81</c:v>
                </c:pt>
                <c:pt idx="1509">
                  <c:v>120.81</c:v>
                </c:pt>
                <c:pt idx="1510">
                  <c:v>120.82</c:v>
                </c:pt>
                <c:pt idx="1511">
                  <c:v>120.82</c:v>
                </c:pt>
                <c:pt idx="1512">
                  <c:v>120.82</c:v>
                </c:pt>
                <c:pt idx="1513">
                  <c:v>120.82</c:v>
                </c:pt>
                <c:pt idx="1514">
                  <c:v>120.81</c:v>
                </c:pt>
                <c:pt idx="1515">
                  <c:v>120.8</c:v>
                </c:pt>
                <c:pt idx="1516">
                  <c:v>120.8</c:v>
                </c:pt>
                <c:pt idx="1517">
                  <c:v>120.8</c:v>
                </c:pt>
                <c:pt idx="1518">
                  <c:v>120.79</c:v>
                </c:pt>
                <c:pt idx="1519">
                  <c:v>120.79</c:v>
                </c:pt>
                <c:pt idx="1520">
                  <c:v>120.79</c:v>
                </c:pt>
                <c:pt idx="1521">
                  <c:v>120.79</c:v>
                </c:pt>
                <c:pt idx="1522">
                  <c:v>120.78</c:v>
                </c:pt>
                <c:pt idx="1523">
                  <c:v>120.79</c:v>
                </c:pt>
                <c:pt idx="1524">
                  <c:v>120.8</c:v>
                </c:pt>
                <c:pt idx="1525">
                  <c:v>120.81</c:v>
                </c:pt>
                <c:pt idx="1526">
                  <c:v>120.81</c:v>
                </c:pt>
                <c:pt idx="1527">
                  <c:v>120.82</c:v>
                </c:pt>
                <c:pt idx="1528">
                  <c:v>120.83</c:v>
                </c:pt>
                <c:pt idx="1529">
                  <c:v>120.83</c:v>
                </c:pt>
                <c:pt idx="1530">
                  <c:v>120.84</c:v>
                </c:pt>
                <c:pt idx="1531">
                  <c:v>120.83</c:v>
                </c:pt>
                <c:pt idx="1532">
                  <c:v>120.82</c:v>
                </c:pt>
                <c:pt idx="1533">
                  <c:v>120.81</c:v>
                </c:pt>
                <c:pt idx="1534">
                  <c:v>120.79</c:v>
                </c:pt>
                <c:pt idx="1535">
                  <c:v>120.77</c:v>
                </c:pt>
                <c:pt idx="1536">
                  <c:v>120.75</c:v>
                </c:pt>
                <c:pt idx="1537">
                  <c:v>120.73</c:v>
                </c:pt>
                <c:pt idx="1538">
                  <c:v>120.72</c:v>
                </c:pt>
                <c:pt idx="1539">
                  <c:v>120.7</c:v>
                </c:pt>
                <c:pt idx="1540">
                  <c:v>120.69</c:v>
                </c:pt>
                <c:pt idx="1541">
                  <c:v>120.69</c:v>
                </c:pt>
                <c:pt idx="1542">
                  <c:v>120.69</c:v>
                </c:pt>
                <c:pt idx="1543">
                  <c:v>120.69</c:v>
                </c:pt>
                <c:pt idx="1544">
                  <c:v>120.7</c:v>
                </c:pt>
                <c:pt idx="1545">
                  <c:v>120.71</c:v>
                </c:pt>
                <c:pt idx="1546">
                  <c:v>120.72</c:v>
                </c:pt>
                <c:pt idx="1547">
                  <c:v>120.74</c:v>
                </c:pt>
                <c:pt idx="1548">
                  <c:v>120.75</c:v>
                </c:pt>
                <c:pt idx="1549">
                  <c:v>120.76</c:v>
                </c:pt>
                <c:pt idx="1550">
                  <c:v>120.77</c:v>
                </c:pt>
                <c:pt idx="1551">
                  <c:v>120.78</c:v>
                </c:pt>
                <c:pt idx="1552">
                  <c:v>120.78</c:v>
                </c:pt>
                <c:pt idx="1553">
                  <c:v>120.78</c:v>
                </c:pt>
                <c:pt idx="1554">
                  <c:v>120.77</c:v>
                </c:pt>
                <c:pt idx="1555">
                  <c:v>120.77</c:v>
                </c:pt>
                <c:pt idx="1556">
                  <c:v>120.76</c:v>
                </c:pt>
                <c:pt idx="1557">
                  <c:v>120.75</c:v>
                </c:pt>
                <c:pt idx="1558">
                  <c:v>120.74</c:v>
                </c:pt>
                <c:pt idx="1559">
                  <c:v>120.73</c:v>
                </c:pt>
                <c:pt idx="1560">
                  <c:v>120.73</c:v>
                </c:pt>
                <c:pt idx="1561">
                  <c:v>120.72</c:v>
                </c:pt>
                <c:pt idx="1562">
                  <c:v>120.72</c:v>
                </c:pt>
                <c:pt idx="1563">
                  <c:v>120.73</c:v>
                </c:pt>
                <c:pt idx="1564">
                  <c:v>120.73</c:v>
                </c:pt>
                <c:pt idx="1565">
                  <c:v>120.73</c:v>
                </c:pt>
                <c:pt idx="1566">
                  <c:v>120.73</c:v>
                </c:pt>
                <c:pt idx="1567">
                  <c:v>120.75</c:v>
                </c:pt>
                <c:pt idx="1568">
                  <c:v>120.76</c:v>
                </c:pt>
                <c:pt idx="1569">
                  <c:v>120.77</c:v>
                </c:pt>
                <c:pt idx="1570">
                  <c:v>120.79</c:v>
                </c:pt>
                <c:pt idx="1571">
                  <c:v>120.8</c:v>
                </c:pt>
                <c:pt idx="1572">
                  <c:v>120.82</c:v>
                </c:pt>
                <c:pt idx="1573">
                  <c:v>120.82</c:v>
                </c:pt>
                <c:pt idx="1574">
                  <c:v>120.82</c:v>
                </c:pt>
                <c:pt idx="1575">
                  <c:v>120.82</c:v>
                </c:pt>
                <c:pt idx="1576">
                  <c:v>120.83</c:v>
                </c:pt>
                <c:pt idx="1577">
                  <c:v>120.82</c:v>
                </c:pt>
                <c:pt idx="1578">
                  <c:v>120.82</c:v>
                </c:pt>
                <c:pt idx="1579">
                  <c:v>120.81</c:v>
                </c:pt>
                <c:pt idx="1580">
                  <c:v>120.8</c:v>
                </c:pt>
                <c:pt idx="1581">
                  <c:v>120.79</c:v>
                </c:pt>
                <c:pt idx="1582">
                  <c:v>120.78</c:v>
                </c:pt>
                <c:pt idx="1583">
                  <c:v>120.78</c:v>
                </c:pt>
                <c:pt idx="1584">
                  <c:v>120.77</c:v>
                </c:pt>
                <c:pt idx="1585">
                  <c:v>120.78</c:v>
                </c:pt>
                <c:pt idx="1586">
                  <c:v>120.78</c:v>
                </c:pt>
                <c:pt idx="1587">
                  <c:v>120.79</c:v>
                </c:pt>
                <c:pt idx="1588">
                  <c:v>120.8</c:v>
                </c:pt>
                <c:pt idx="1589">
                  <c:v>120.81</c:v>
                </c:pt>
                <c:pt idx="1590">
                  <c:v>120.83</c:v>
                </c:pt>
                <c:pt idx="1591">
                  <c:v>120.86</c:v>
                </c:pt>
                <c:pt idx="1592">
                  <c:v>120.89</c:v>
                </c:pt>
                <c:pt idx="1593">
                  <c:v>120.93</c:v>
                </c:pt>
                <c:pt idx="1594">
                  <c:v>120.97</c:v>
                </c:pt>
                <c:pt idx="1595">
                  <c:v>121.02</c:v>
                </c:pt>
                <c:pt idx="1596">
                  <c:v>121.06</c:v>
                </c:pt>
                <c:pt idx="1597">
                  <c:v>121.12</c:v>
                </c:pt>
                <c:pt idx="1598">
                  <c:v>121.17</c:v>
                </c:pt>
                <c:pt idx="1599">
                  <c:v>121.22</c:v>
                </c:pt>
                <c:pt idx="1600">
                  <c:v>121.28</c:v>
                </c:pt>
                <c:pt idx="1601">
                  <c:v>121.33</c:v>
                </c:pt>
                <c:pt idx="1602">
                  <c:v>121.39</c:v>
                </c:pt>
                <c:pt idx="1603">
                  <c:v>121.45</c:v>
                </c:pt>
                <c:pt idx="1604">
                  <c:v>121.5</c:v>
                </c:pt>
                <c:pt idx="1605">
                  <c:v>121.55</c:v>
                </c:pt>
                <c:pt idx="1606">
                  <c:v>121.6</c:v>
                </c:pt>
                <c:pt idx="1607">
                  <c:v>121.65</c:v>
                </c:pt>
                <c:pt idx="1608">
                  <c:v>121.7</c:v>
                </c:pt>
                <c:pt idx="1609">
                  <c:v>121.75</c:v>
                </c:pt>
                <c:pt idx="1610">
                  <c:v>121.79</c:v>
                </c:pt>
                <c:pt idx="1611">
                  <c:v>121.82</c:v>
                </c:pt>
                <c:pt idx="1612">
                  <c:v>121.85</c:v>
                </c:pt>
                <c:pt idx="1613">
                  <c:v>121.85</c:v>
                </c:pt>
                <c:pt idx="1614">
                  <c:v>121.84</c:v>
                </c:pt>
                <c:pt idx="1615">
                  <c:v>121.84</c:v>
                </c:pt>
                <c:pt idx="1616">
                  <c:v>121.84</c:v>
                </c:pt>
                <c:pt idx="1617">
                  <c:v>121.84</c:v>
                </c:pt>
                <c:pt idx="1618">
                  <c:v>121.85</c:v>
                </c:pt>
                <c:pt idx="1619">
                  <c:v>121.85</c:v>
                </c:pt>
                <c:pt idx="1620">
                  <c:v>121.86</c:v>
                </c:pt>
                <c:pt idx="1621">
                  <c:v>121.87</c:v>
                </c:pt>
                <c:pt idx="1622">
                  <c:v>121.89</c:v>
                </c:pt>
                <c:pt idx="1623">
                  <c:v>121.92</c:v>
                </c:pt>
                <c:pt idx="1624">
                  <c:v>121.95</c:v>
                </c:pt>
                <c:pt idx="1625">
                  <c:v>121.98</c:v>
                </c:pt>
                <c:pt idx="1626">
                  <c:v>122.01</c:v>
                </c:pt>
                <c:pt idx="1627">
                  <c:v>122.06</c:v>
                </c:pt>
                <c:pt idx="1628">
                  <c:v>122.1</c:v>
                </c:pt>
                <c:pt idx="1629">
                  <c:v>122.17</c:v>
                </c:pt>
                <c:pt idx="1630">
                  <c:v>122.23</c:v>
                </c:pt>
                <c:pt idx="1631">
                  <c:v>122.31</c:v>
                </c:pt>
                <c:pt idx="1632">
                  <c:v>122.4</c:v>
                </c:pt>
                <c:pt idx="1633">
                  <c:v>122.5</c:v>
                </c:pt>
                <c:pt idx="1634">
                  <c:v>122.61</c:v>
                </c:pt>
                <c:pt idx="1635">
                  <c:v>122.71</c:v>
                </c:pt>
                <c:pt idx="1636">
                  <c:v>122.81</c:v>
                </c:pt>
                <c:pt idx="1637">
                  <c:v>122.91</c:v>
                </c:pt>
                <c:pt idx="1638">
                  <c:v>123.01</c:v>
                </c:pt>
                <c:pt idx="1639">
                  <c:v>123.09</c:v>
                </c:pt>
                <c:pt idx="1640">
                  <c:v>123.16</c:v>
                </c:pt>
                <c:pt idx="1641">
                  <c:v>123.23</c:v>
                </c:pt>
                <c:pt idx="1642">
                  <c:v>123.28</c:v>
                </c:pt>
                <c:pt idx="1643">
                  <c:v>123.33</c:v>
                </c:pt>
                <c:pt idx="1644">
                  <c:v>123.36</c:v>
                </c:pt>
                <c:pt idx="1645">
                  <c:v>123.38</c:v>
                </c:pt>
                <c:pt idx="1646">
                  <c:v>123.38</c:v>
                </c:pt>
                <c:pt idx="1647">
                  <c:v>123.37</c:v>
                </c:pt>
                <c:pt idx="1648">
                  <c:v>123.35</c:v>
                </c:pt>
                <c:pt idx="1649">
                  <c:v>123.32</c:v>
                </c:pt>
                <c:pt idx="1650">
                  <c:v>123.27</c:v>
                </c:pt>
                <c:pt idx="1651">
                  <c:v>123.22</c:v>
                </c:pt>
                <c:pt idx="1652">
                  <c:v>123.16</c:v>
                </c:pt>
                <c:pt idx="1653">
                  <c:v>123.1</c:v>
                </c:pt>
                <c:pt idx="1654">
                  <c:v>123.07</c:v>
                </c:pt>
                <c:pt idx="1655">
                  <c:v>123.05</c:v>
                </c:pt>
                <c:pt idx="1656">
                  <c:v>123.03</c:v>
                </c:pt>
                <c:pt idx="1657">
                  <c:v>123</c:v>
                </c:pt>
                <c:pt idx="1658">
                  <c:v>122.98</c:v>
                </c:pt>
                <c:pt idx="1659">
                  <c:v>122.97</c:v>
                </c:pt>
                <c:pt idx="1660">
                  <c:v>122.97</c:v>
                </c:pt>
                <c:pt idx="1661">
                  <c:v>122.98</c:v>
                </c:pt>
                <c:pt idx="1662">
                  <c:v>123</c:v>
                </c:pt>
                <c:pt idx="1663">
                  <c:v>123.03</c:v>
                </c:pt>
                <c:pt idx="1664">
                  <c:v>123.05</c:v>
                </c:pt>
                <c:pt idx="1665">
                  <c:v>123.06</c:v>
                </c:pt>
                <c:pt idx="1666">
                  <c:v>123.07</c:v>
                </c:pt>
                <c:pt idx="1667">
                  <c:v>123.08</c:v>
                </c:pt>
                <c:pt idx="1668">
                  <c:v>123.09</c:v>
                </c:pt>
                <c:pt idx="1669">
                  <c:v>123.1</c:v>
                </c:pt>
                <c:pt idx="1670">
                  <c:v>123.12</c:v>
                </c:pt>
                <c:pt idx="1671">
                  <c:v>123.13</c:v>
                </c:pt>
                <c:pt idx="1672">
                  <c:v>123.14</c:v>
                </c:pt>
                <c:pt idx="1673">
                  <c:v>123.14</c:v>
                </c:pt>
                <c:pt idx="1674">
                  <c:v>123.14</c:v>
                </c:pt>
                <c:pt idx="1675">
                  <c:v>123.14</c:v>
                </c:pt>
                <c:pt idx="1676">
                  <c:v>123.14</c:v>
                </c:pt>
                <c:pt idx="1677">
                  <c:v>123.16</c:v>
                </c:pt>
                <c:pt idx="1678">
                  <c:v>123.17</c:v>
                </c:pt>
                <c:pt idx="1679">
                  <c:v>123.2</c:v>
                </c:pt>
                <c:pt idx="1680">
                  <c:v>123.22</c:v>
                </c:pt>
                <c:pt idx="1681">
                  <c:v>123.24</c:v>
                </c:pt>
                <c:pt idx="1682">
                  <c:v>123.27</c:v>
                </c:pt>
                <c:pt idx="1683">
                  <c:v>123.3</c:v>
                </c:pt>
                <c:pt idx="1684">
                  <c:v>123.33</c:v>
                </c:pt>
                <c:pt idx="1685">
                  <c:v>123.36</c:v>
                </c:pt>
                <c:pt idx="1686">
                  <c:v>123.39</c:v>
                </c:pt>
                <c:pt idx="1687">
                  <c:v>123.42</c:v>
                </c:pt>
                <c:pt idx="1688">
                  <c:v>123.45</c:v>
                </c:pt>
                <c:pt idx="1689">
                  <c:v>123.49</c:v>
                </c:pt>
                <c:pt idx="1690">
                  <c:v>123.53</c:v>
                </c:pt>
                <c:pt idx="1691">
                  <c:v>123.57</c:v>
                </c:pt>
                <c:pt idx="1692">
                  <c:v>123.62</c:v>
                </c:pt>
                <c:pt idx="1693">
                  <c:v>123.67</c:v>
                </c:pt>
                <c:pt idx="1694">
                  <c:v>123.72</c:v>
                </c:pt>
                <c:pt idx="1695">
                  <c:v>123.77</c:v>
                </c:pt>
                <c:pt idx="1696">
                  <c:v>123.83</c:v>
                </c:pt>
                <c:pt idx="1697">
                  <c:v>123.88</c:v>
                </c:pt>
                <c:pt idx="1698">
                  <c:v>123.93</c:v>
                </c:pt>
                <c:pt idx="1699">
                  <c:v>123.98</c:v>
                </c:pt>
                <c:pt idx="1700">
                  <c:v>124.02</c:v>
                </c:pt>
                <c:pt idx="1701">
                  <c:v>124.07</c:v>
                </c:pt>
                <c:pt idx="1702">
                  <c:v>124.11</c:v>
                </c:pt>
                <c:pt idx="1703">
                  <c:v>124.14</c:v>
                </c:pt>
                <c:pt idx="1704">
                  <c:v>124.17</c:v>
                </c:pt>
                <c:pt idx="1705">
                  <c:v>124.2</c:v>
                </c:pt>
                <c:pt idx="1706">
                  <c:v>124.23</c:v>
                </c:pt>
                <c:pt idx="1707">
                  <c:v>124.25</c:v>
                </c:pt>
                <c:pt idx="1708">
                  <c:v>124.27</c:v>
                </c:pt>
                <c:pt idx="1709">
                  <c:v>124.29</c:v>
                </c:pt>
                <c:pt idx="1710">
                  <c:v>124.31</c:v>
                </c:pt>
                <c:pt idx="1711">
                  <c:v>124.34</c:v>
                </c:pt>
                <c:pt idx="1712">
                  <c:v>124.35</c:v>
                </c:pt>
                <c:pt idx="1713">
                  <c:v>124.37</c:v>
                </c:pt>
                <c:pt idx="1714">
                  <c:v>124.39</c:v>
                </c:pt>
                <c:pt idx="1715">
                  <c:v>124.42</c:v>
                </c:pt>
                <c:pt idx="1716">
                  <c:v>124.45</c:v>
                </c:pt>
                <c:pt idx="1717">
                  <c:v>124.48</c:v>
                </c:pt>
                <c:pt idx="1718">
                  <c:v>124.51</c:v>
                </c:pt>
                <c:pt idx="1719">
                  <c:v>124.55</c:v>
                </c:pt>
                <c:pt idx="1720">
                  <c:v>124.6</c:v>
                </c:pt>
                <c:pt idx="1721">
                  <c:v>124.64</c:v>
                </c:pt>
                <c:pt idx="1722">
                  <c:v>124.7</c:v>
                </c:pt>
                <c:pt idx="1723">
                  <c:v>124.75</c:v>
                </c:pt>
                <c:pt idx="1724">
                  <c:v>124.81</c:v>
                </c:pt>
                <c:pt idx="1725">
                  <c:v>124.88</c:v>
                </c:pt>
                <c:pt idx="1726">
                  <c:v>124.96</c:v>
                </c:pt>
                <c:pt idx="1727">
                  <c:v>125.03</c:v>
                </c:pt>
                <c:pt idx="1728">
                  <c:v>125.11</c:v>
                </c:pt>
                <c:pt idx="1729">
                  <c:v>125.18</c:v>
                </c:pt>
                <c:pt idx="1730">
                  <c:v>125.25</c:v>
                </c:pt>
                <c:pt idx="1731">
                  <c:v>125.32</c:v>
                </c:pt>
                <c:pt idx="1732">
                  <c:v>125.38</c:v>
                </c:pt>
                <c:pt idx="1733">
                  <c:v>125.42</c:v>
                </c:pt>
                <c:pt idx="1734">
                  <c:v>125.48</c:v>
                </c:pt>
                <c:pt idx="1735">
                  <c:v>125.52</c:v>
                </c:pt>
                <c:pt idx="1736">
                  <c:v>125.54</c:v>
                </c:pt>
                <c:pt idx="1737">
                  <c:v>125.57</c:v>
                </c:pt>
                <c:pt idx="1738">
                  <c:v>125.59</c:v>
                </c:pt>
                <c:pt idx="1739">
                  <c:v>125.63</c:v>
                </c:pt>
                <c:pt idx="1740">
                  <c:v>125.68</c:v>
                </c:pt>
                <c:pt idx="1741">
                  <c:v>125.73</c:v>
                </c:pt>
                <c:pt idx="1742">
                  <c:v>125.71</c:v>
                </c:pt>
                <c:pt idx="1743">
                  <c:v>125.71</c:v>
                </c:pt>
                <c:pt idx="1744">
                  <c:v>125.73</c:v>
                </c:pt>
                <c:pt idx="1745">
                  <c:v>125.75</c:v>
                </c:pt>
                <c:pt idx="1746">
                  <c:v>125.76</c:v>
                </c:pt>
                <c:pt idx="1747">
                  <c:v>125.73</c:v>
                </c:pt>
                <c:pt idx="1748">
                  <c:v>125.68</c:v>
                </c:pt>
                <c:pt idx="1749">
                  <c:v>125.63</c:v>
                </c:pt>
                <c:pt idx="1750">
                  <c:v>125.57</c:v>
                </c:pt>
                <c:pt idx="1751">
                  <c:v>125.53</c:v>
                </c:pt>
                <c:pt idx="1752">
                  <c:v>125.49</c:v>
                </c:pt>
                <c:pt idx="1753">
                  <c:v>125.46</c:v>
                </c:pt>
                <c:pt idx="1754">
                  <c:v>125.42</c:v>
                </c:pt>
                <c:pt idx="1755">
                  <c:v>125.38</c:v>
                </c:pt>
                <c:pt idx="1756">
                  <c:v>125.32</c:v>
                </c:pt>
                <c:pt idx="1757">
                  <c:v>125.27</c:v>
                </c:pt>
                <c:pt idx="1758">
                  <c:v>125.23</c:v>
                </c:pt>
                <c:pt idx="1759">
                  <c:v>125.2</c:v>
                </c:pt>
                <c:pt idx="1760">
                  <c:v>125.17</c:v>
                </c:pt>
                <c:pt idx="1761">
                  <c:v>125.16</c:v>
                </c:pt>
                <c:pt idx="1762">
                  <c:v>125.15</c:v>
                </c:pt>
                <c:pt idx="1763">
                  <c:v>125.13</c:v>
                </c:pt>
                <c:pt idx="1764">
                  <c:v>125.1</c:v>
                </c:pt>
                <c:pt idx="1765">
                  <c:v>125.05</c:v>
                </c:pt>
                <c:pt idx="1766">
                  <c:v>125.01</c:v>
                </c:pt>
                <c:pt idx="1767">
                  <c:v>124.97</c:v>
                </c:pt>
                <c:pt idx="1768">
                  <c:v>124.93</c:v>
                </c:pt>
                <c:pt idx="1769">
                  <c:v>124.9</c:v>
                </c:pt>
                <c:pt idx="1770">
                  <c:v>124.87</c:v>
                </c:pt>
                <c:pt idx="1771">
                  <c:v>124.85</c:v>
                </c:pt>
                <c:pt idx="1772">
                  <c:v>124.81</c:v>
                </c:pt>
                <c:pt idx="1773">
                  <c:v>124.77</c:v>
                </c:pt>
                <c:pt idx="1774">
                  <c:v>124.73</c:v>
                </c:pt>
                <c:pt idx="1775">
                  <c:v>124.71</c:v>
                </c:pt>
                <c:pt idx="1776">
                  <c:v>124.69</c:v>
                </c:pt>
                <c:pt idx="1777">
                  <c:v>124.67</c:v>
                </c:pt>
                <c:pt idx="1778">
                  <c:v>124.65</c:v>
                </c:pt>
                <c:pt idx="1779">
                  <c:v>124.62</c:v>
                </c:pt>
                <c:pt idx="1780">
                  <c:v>124.61</c:v>
                </c:pt>
                <c:pt idx="1781">
                  <c:v>124.65</c:v>
                </c:pt>
                <c:pt idx="1782">
                  <c:v>124.7</c:v>
                </c:pt>
                <c:pt idx="1783">
                  <c:v>124.73</c:v>
                </c:pt>
                <c:pt idx="1784">
                  <c:v>124.77</c:v>
                </c:pt>
                <c:pt idx="1785">
                  <c:v>124.8</c:v>
                </c:pt>
                <c:pt idx="1786">
                  <c:v>124.83</c:v>
                </c:pt>
                <c:pt idx="1787">
                  <c:v>124.87</c:v>
                </c:pt>
                <c:pt idx="1788">
                  <c:v>124.9</c:v>
                </c:pt>
                <c:pt idx="1789">
                  <c:v>124.93</c:v>
                </c:pt>
                <c:pt idx="1790">
                  <c:v>124.93</c:v>
                </c:pt>
                <c:pt idx="1791">
                  <c:v>124.91</c:v>
                </c:pt>
                <c:pt idx="1792">
                  <c:v>124.89</c:v>
                </c:pt>
                <c:pt idx="1793">
                  <c:v>124.87</c:v>
                </c:pt>
                <c:pt idx="1794">
                  <c:v>124.86</c:v>
                </c:pt>
                <c:pt idx="1795">
                  <c:v>124.84</c:v>
                </c:pt>
                <c:pt idx="1796">
                  <c:v>124.82</c:v>
                </c:pt>
                <c:pt idx="1797">
                  <c:v>124.81</c:v>
                </c:pt>
                <c:pt idx="1798">
                  <c:v>124.78</c:v>
                </c:pt>
                <c:pt idx="1799">
                  <c:v>124.76</c:v>
                </c:pt>
                <c:pt idx="1800">
                  <c:v>124.75</c:v>
                </c:pt>
                <c:pt idx="1801">
                  <c:v>124.75</c:v>
                </c:pt>
                <c:pt idx="1802">
                  <c:v>124.75</c:v>
                </c:pt>
                <c:pt idx="1803">
                  <c:v>124.77</c:v>
                </c:pt>
                <c:pt idx="1804">
                  <c:v>124.79</c:v>
                </c:pt>
                <c:pt idx="1805">
                  <c:v>124.81</c:v>
                </c:pt>
                <c:pt idx="1806">
                  <c:v>124.83</c:v>
                </c:pt>
                <c:pt idx="1807">
                  <c:v>124.85</c:v>
                </c:pt>
                <c:pt idx="1808">
                  <c:v>124.88</c:v>
                </c:pt>
                <c:pt idx="1809">
                  <c:v>124.9</c:v>
                </c:pt>
                <c:pt idx="1810">
                  <c:v>124.93</c:v>
                </c:pt>
                <c:pt idx="1811">
                  <c:v>124.96</c:v>
                </c:pt>
                <c:pt idx="1812">
                  <c:v>125</c:v>
                </c:pt>
                <c:pt idx="1813">
                  <c:v>125.03</c:v>
                </c:pt>
                <c:pt idx="1814">
                  <c:v>125.06</c:v>
                </c:pt>
                <c:pt idx="1815">
                  <c:v>125.07</c:v>
                </c:pt>
                <c:pt idx="1816">
                  <c:v>125.08</c:v>
                </c:pt>
                <c:pt idx="1817">
                  <c:v>125.08</c:v>
                </c:pt>
                <c:pt idx="1818">
                  <c:v>125.07</c:v>
                </c:pt>
                <c:pt idx="1819">
                  <c:v>125.04</c:v>
                </c:pt>
                <c:pt idx="1820">
                  <c:v>125.03</c:v>
                </c:pt>
                <c:pt idx="1821">
                  <c:v>125.01</c:v>
                </c:pt>
                <c:pt idx="1822">
                  <c:v>125.01</c:v>
                </c:pt>
                <c:pt idx="1823">
                  <c:v>124.99</c:v>
                </c:pt>
                <c:pt idx="1824">
                  <c:v>124.98</c:v>
                </c:pt>
                <c:pt idx="1825">
                  <c:v>124.96</c:v>
                </c:pt>
                <c:pt idx="1826">
                  <c:v>124.95</c:v>
                </c:pt>
                <c:pt idx="1827">
                  <c:v>124.95</c:v>
                </c:pt>
                <c:pt idx="1828">
                  <c:v>124.94</c:v>
                </c:pt>
                <c:pt idx="1829">
                  <c:v>124.95</c:v>
                </c:pt>
                <c:pt idx="1830">
                  <c:v>124.94</c:v>
                </c:pt>
                <c:pt idx="1831">
                  <c:v>124.94</c:v>
                </c:pt>
                <c:pt idx="1832">
                  <c:v>124.91</c:v>
                </c:pt>
                <c:pt idx="1833">
                  <c:v>124.89</c:v>
                </c:pt>
                <c:pt idx="1834">
                  <c:v>124.89</c:v>
                </c:pt>
                <c:pt idx="1835">
                  <c:v>124.9</c:v>
                </c:pt>
                <c:pt idx="1836">
                  <c:v>124.91</c:v>
                </c:pt>
                <c:pt idx="1837">
                  <c:v>124.92</c:v>
                </c:pt>
                <c:pt idx="1838">
                  <c:v>124.93</c:v>
                </c:pt>
                <c:pt idx="1839">
                  <c:v>124.94</c:v>
                </c:pt>
                <c:pt idx="1840">
                  <c:v>124.96</c:v>
                </c:pt>
                <c:pt idx="1841">
                  <c:v>124.97</c:v>
                </c:pt>
                <c:pt idx="1842">
                  <c:v>124.99</c:v>
                </c:pt>
                <c:pt idx="1843">
                  <c:v>124.99</c:v>
                </c:pt>
                <c:pt idx="1844">
                  <c:v>124.99</c:v>
                </c:pt>
                <c:pt idx="1845">
                  <c:v>125</c:v>
                </c:pt>
                <c:pt idx="1846">
                  <c:v>124.99</c:v>
                </c:pt>
                <c:pt idx="1847">
                  <c:v>124.98</c:v>
                </c:pt>
                <c:pt idx="1848">
                  <c:v>124.96</c:v>
                </c:pt>
                <c:pt idx="1849">
                  <c:v>124.96</c:v>
                </c:pt>
                <c:pt idx="1850">
                  <c:v>124.96</c:v>
                </c:pt>
                <c:pt idx="1851">
                  <c:v>124.96</c:v>
                </c:pt>
                <c:pt idx="1852">
                  <c:v>124.96</c:v>
                </c:pt>
                <c:pt idx="1853">
                  <c:v>124.97</c:v>
                </c:pt>
                <c:pt idx="1854">
                  <c:v>124.97</c:v>
                </c:pt>
                <c:pt idx="1855">
                  <c:v>124.96</c:v>
                </c:pt>
                <c:pt idx="1856">
                  <c:v>124.95</c:v>
                </c:pt>
                <c:pt idx="1857">
                  <c:v>124.94</c:v>
                </c:pt>
                <c:pt idx="1858">
                  <c:v>124.94</c:v>
                </c:pt>
                <c:pt idx="1859">
                  <c:v>124.93</c:v>
                </c:pt>
                <c:pt idx="1860">
                  <c:v>124.93</c:v>
                </c:pt>
                <c:pt idx="1861">
                  <c:v>124.92</c:v>
                </c:pt>
                <c:pt idx="1862">
                  <c:v>124.92</c:v>
                </c:pt>
                <c:pt idx="1863">
                  <c:v>124.92</c:v>
                </c:pt>
                <c:pt idx="1864">
                  <c:v>124.92</c:v>
                </c:pt>
                <c:pt idx="1865">
                  <c:v>124.91</c:v>
                </c:pt>
                <c:pt idx="1866">
                  <c:v>124.89</c:v>
                </c:pt>
                <c:pt idx="1867">
                  <c:v>124.89</c:v>
                </c:pt>
                <c:pt idx="1868">
                  <c:v>124.89</c:v>
                </c:pt>
                <c:pt idx="1869">
                  <c:v>124.89</c:v>
                </c:pt>
                <c:pt idx="1870">
                  <c:v>124.9</c:v>
                </c:pt>
                <c:pt idx="1871">
                  <c:v>124.91</c:v>
                </c:pt>
                <c:pt idx="1872">
                  <c:v>124.91</c:v>
                </c:pt>
                <c:pt idx="1873">
                  <c:v>124.92</c:v>
                </c:pt>
                <c:pt idx="1874">
                  <c:v>124.92</c:v>
                </c:pt>
                <c:pt idx="1875">
                  <c:v>124.92</c:v>
                </c:pt>
                <c:pt idx="1876">
                  <c:v>124.93</c:v>
                </c:pt>
                <c:pt idx="1877">
                  <c:v>124.94</c:v>
                </c:pt>
                <c:pt idx="1878">
                  <c:v>124.94</c:v>
                </c:pt>
                <c:pt idx="1879">
                  <c:v>124.95</c:v>
                </c:pt>
                <c:pt idx="1880">
                  <c:v>124.97</c:v>
                </c:pt>
                <c:pt idx="1881">
                  <c:v>125</c:v>
                </c:pt>
                <c:pt idx="1882">
                  <c:v>125.01</c:v>
                </c:pt>
                <c:pt idx="1883">
                  <c:v>125.02</c:v>
                </c:pt>
                <c:pt idx="1884">
                  <c:v>125.03</c:v>
                </c:pt>
                <c:pt idx="1885">
                  <c:v>125.04</c:v>
                </c:pt>
                <c:pt idx="1886">
                  <c:v>125.06</c:v>
                </c:pt>
                <c:pt idx="1887">
                  <c:v>125.07</c:v>
                </c:pt>
                <c:pt idx="1888">
                  <c:v>125.09</c:v>
                </c:pt>
                <c:pt idx="1889">
                  <c:v>125.11</c:v>
                </c:pt>
                <c:pt idx="1890">
                  <c:v>125.13</c:v>
                </c:pt>
                <c:pt idx="1891">
                  <c:v>125.15</c:v>
                </c:pt>
                <c:pt idx="1892">
                  <c:v>125.16</c:v>
                </c:pt>
                <c:pt idx="1893">
                  <c:v>125.19</c:v>
                </c:pt>
                <c:pt idx="1894">
                  <c:v>125.21</c:v>
                </c:pt>
                <c:pt idx="1895">
                  <c:v>125.22</c:v>
                </c:pt>
                <c:pt idx="1896">
                  <c:v>125.22</c:v>
                </c:pt>
                <c:pt idx="1897">
                  <c:v>125.22</c:v>
                </c:pt>
                <c:pt idx="1898">
                  <c:v>125.23</c:v>
                </c:pt>
                <c:pt idx="1899">
                  <c:v>125.22</c:v>
                </c:pt>
                <c:pt idx="1900">
                  <c:v>125.22</c:v>
                </c:pt>
                <c:pt idx="1901">
                  <c:v>125.21</c:v>
                </c:pt>
                <c:pt idx="1902">
                  <c:v>125.18</c:v>
                </c:pt>
                <c:pt idx="1903">
                  <c:v>125.14</c:v>
                </c:pt>
                <c:pt idx="1904">
                  <c:v>125.11</c:v>
                </c:pt>
                <c:pt idx="1905">
                  <c:v>125.15</c:v>
                </c:pt>
                <c:pt idx="1906">
                  <c:v>125.17</c:v>
                </c:pt>
                <c:pt idx="1907">
                  <c:v>125.18</c:v>
                </c:pt>
                <c:pt idx="1908">
                  <c:v>125.18</c:v>
                </c:pt>
                <c:pt idx="1909">
                  <c:v>125.2</c:v>
                </c:pt>
                <c:pt idx="1910">
                  <c:v>125.23</c:v>
                </c:pt>
                <c:pt idx="1911">
                  <c:v>125.29</c:v>
                </c:pt>
                <c:pt idx="1912">
                  <c:v>125.35</c:v>
                </c:pt>
                <c:pt idx="1913">
                  <c:v>125.4</c:v>
                </c:pt>
                <c:pt idx="1914">
                  <c:v>125.44</c:v>
                </c:pt>
                <c:pt idx="1915">
                  <c:v>125.48</c:v>
                </c:pt>
                <c:pt idx="1916">
                  <c:v>125.52</c:v>
                </c:pt>
                <c:pt idx="1917">
                  <c:v>125.54</c:v>
                </c:pt>
                <c:pt idx="1918">
                  <c:v>125.55</c:v>
                </c:pt>
                <c:pt idx="1919">
                  <c:v>125.57</c:v>
                </c:pt>
                <c:pt idx="1920">
                  <c:v>125.59</c:v>
                </c:pt>
                <c:pt idx="1921">
                  <c:v>125.64</c:v>
                </c:pt>
                <c:pt idx="1922">
                  <c:v>125.71</c:v>
                </c:pt>
                <c:pt idx="1923">
                  <c:v>125.76</c:v>
                </c:pt>
                <c:pt idx="1924">
                  <c:v>125.75</c:v>
                </c:pt>
                <c:pt idx="1925">
                  <c:v>125.74</c:v>
                </c:pt>
                <c:pt idx="1926">
                  <c:v>125.74</c:v>
                </c:pt>
                <c:pt idx="1927">
                  <c:v>125.72</c:v>
                </c:pt>
                <c:pt idx="1928">
                  <c:v>125.71</c:v>
                </c:pt>
                <c:pt idx="1929">
                  <c:v>125.69</c:v>
                </c:pt>
                <c:pt idx="1930">
                  <c:v>125.68</c:v>
                </c:pt>
                <c:pt idx="1931">
                  <c:v>125.7</c:v>
                </c:pt>
                <c:pt idx="1932">
                  <c:v>125.72</c:v>
                </c:pt>
                <c:pt idx="1933">
                  <c:v>125.75</c:v>
                </c:pt>
                <c:pt idx="1934">
                  <c:v>125.77</c:v>
                </c:pt>
                <c:pt idx="1935">
                  <c:v>125.78</c:v>
                </c:pt>
                <c:pt idx="1936">
                  <c:v>125.8</c:v>
                </c:pt>
                <c:pt idx="1937">
                  <c:v>125.83</c:v>
                </c:pt>
                <c:pt idx="1938">
                  <c:v>125.87</c:v>
                </c:pt>
                <c:pt idx="1939">
                  <c:v>125.91</c:v>
                </c:pt>
                <c:pt idx="1940">
                  <c:v>125.97</c:v>
                </c:pt>
                <c:pt idx="1941">
                  <c:v>126.02</c:v>
                </c:pt>
                <c:pt idx="1942">
                  <c:v>126.08</c:v>
                </c:pt>
                <c:pt idx="1943">
                  <c:v>126.13</c:v>
                </c:pt>
                <c:pt idx="1944">
                  <c:v>126.15</c:v>
                </c:pt>
                <c:pt idx="1945">
                  <c:v>126.16</c:v>
                </c:pt>
                <c:pt idx="1946">
                  <c:v>126.16</c:v>
                </c:pt>
                <c:pt idx="1947">
                  <c:v>126.17</c:v>
                </c:pt>
                <c:pt idx="1948">
                  <c:v>126.22</c:v>
                </c:pt>
                <c:pt idx="1949">
                  <c:v>126.29</c:v>
                </c:pt>
                <c:pt idx="1950">
                  <c:v>126.33</c:v>
                </c:pt>
                <c:pt idx="1951">
                  <c:v>126.32</c:v>
                </c:pt>
                <c:pt idx="1952">
                  <c:v>126.31</c:v>
                </c:pt>
                <c:pt idx="1953">
                  <c:v>126.32</c:v>
                </c:pt>
                <c:pt idx="1954">
                  <c:v>126.32</c:v>
                </c:pt>
                <c:pt idx="1955">
                  <c:v>126.33</c:v>
                </c:pt>
                <c:pt idx="1956">
                  <c:v>126.35</c:v>
                </c:pt>
                <c:pt idx="1957">
                  <c:v>126.39</c:v>
                </c:pt>
                <c:pt idx="1958">
                  <c:v>126.41</c:v>
                </c:pt>
                <c:pt idx="1959">
                  <c:v>126.43</c:v>
                </c:pt>
                <c:pt idx="1960">
                  <c:v>126.45</c:v>
                </c:pt>
                <c:pt idx="1961">
                  <c:v>126.46</c:v>
                </c:pt>
                <c:pt idx="1962">
                  <c:v>126.49</c:v>
                </c:pt>
                <c:pt idx="1963">
                  <c:v>126.5</c:v>
                </c:pt>
                <c:pt idx="1964">
                  <c:v>126.52</c:v>
                </c:pt>
                <c:pt idx="1965">
                  <c:v>126.52</c:v>
                </c:pt>
                <c:pt idx="1966">
                  <c:v>126.52</c:v>
                </c:pt>
                <c:pt idx="1967">
                  <c:v>126.53</c:v>
                </c:pt>
                <c:pt idx="1968">
                  <c:v>126.52</c:v>
                </c:pt>
                <c:pt idx="1969">
                  <c:v>126.52</c:v>
                </c:pt>
                <c:pt idx="1970">
                  <c:v>126.52</c:v>
                </c:pt>
                <c:pt idx="1971">
                  <c:v>126.51</c:v>
                </c:pt>
                <c:pt idx="1972">
                  <c:v>126.5</c:v>
                </c:pt>
                <c:pt idx="1973">
                  <c:v>126.48</c:v>
                </c:pt>
                <c:pt idx="1974">
                  <c:v>126.47</c:v>
                </c:pt>
                <c:pt idx="1975">
                  <c:v>126.46</c:v>
                </c:pt>
                <c:pt idx="1976">
                  <c:v>126.43</c:v>
                </c:pt>
                <c:pt idx="1977">
                  <c:v>126.4</c:v>
                </c:pt>
                <c:pt idx="1978">
                  <c:v>126.36</c:v>
                </c:pt>
                <c:pt idx="1979">
                  <c:v>126.32</c:v>
                </c:pt>
                <c:pt idx="1980">
                  <c:v>126.27</c:v>
                </c:pt>
                <c:pt idx="1981">
                  <c:v>126.22</c:v>
                </c:pt>
                <c:pt idx="1982">
                  <c:v>126.2</c:v>
                </c:pt>
                <c:pt idx="1983">
                  <c:v>126.19</c:v>
                </c:pt>
                <c:pt idx="1984">
                  <c:v>126.19</c:v>
                </c:pt>
                <c:pt idx="1985">
                  <c:v>126.21</c:v>
                </c:pt>
                <c:pt idx="1986">
                  <c:v>126.24</c:v>
                </c:pt>
                <c:pt idx="1987">
                  <c:v>126.26</c:v>
                </c:pt>
                <c:pt idx="1988">
                  <c:v>126.28</c:v>
                </c:pt>
                <c:pt idx="1989">
                  <c:v>126.28</c:v>
                </c:pt>
                <c:pt idx="1990">
                  <c:v>126.3</c:v>
                </c:pt>
                <c:pt idx="1991">
                  <c:v>126.31</c:v>
                </c:pt>
                <c:pt idx="1992">
                  <c:v>126.3</c:v>
                </c:pt>
                <c:pt idx="1993">
                  <c:v>126.31</c:v>
                </c:pt>
                <c:pt idx="1994">
                  <c:v>126.32</c:v>
                </c:pt>
                <c:pt idx="1995">
                  <c:v>126.33</c:v>
                </c:pt>
                <c:pt idx="1996">
                  <c:v>126.36</c:v>
                </c:pt>
                <c:pt idx="1997">
                  <c:v>126.38</c:v>
                </c:pt>
                <c:pt idx="1998">
                  <c:v>126.41</c:v>
                </c:pt>
                <c:pt idx="1999">
                  <c:v>126.46</c:v>
                </c:pt>
                <c:pt idx="2000">
                  <c:v>126.52</c:v>
                </c:pt>
                <c:pt idx="2001">
                  <c:v>126.58</c:v>
                </c:pt>
                <c:pt idx="2002">
                  <c:v>126.66</c:v>
                </c:pt>
                <c:pt idx="2003">
                  <c:v>126.73</c:v>
                </c:pt>
                <c:pt idx="2004">
                  <c:v>126.8</c:v>
                </c:pt>
                <c:pt idx="2005">
                  <c:v>126.88</c:v>
                </c:pt>
                <c:pt idx="2006">
                  <c:v>126.97</c:v>
                </c:pt>
                <c:pt idx="2007">
                  <c:v>127.05</c:v>
                </c:pt>
                <c:pt idx="2008">
                  <c:v>127.14</c:v>
                </c:pt>
                <c:pt idx="2009">
                  <c:v>127.21</c:v>
                </c:pt>
                <c:pt idx="2010">
                  <c:v>127.27</c:v>
                </c:pt>
                <c:pt idx="2011">
                  <c:v>127.32</c:v>
                </c:pt>
                <c:pt idx="2012">
                  <c:v>127.37</c:v>
                </c:pt>
                <c:pt idx="2013">
                  <c:v>127.42</c:v>
                </c:pt>
                <c:pt idx="2014">
                  <c:v>127.46</c:v>
                </c:pt>
                <c:pt idx="2015">
                  <c:v>127.48</c:v>
                </c:pt>
                <c:pt idx="2016">
                  <c:v>127.49</c:v>
                </c:pt>
                <c:pt idx="2017">
                  <c:v>127.48</c:v>
                </c:pt>
                <c:pt idx="2018">
                  <c:v>127.48</c:v>
                </c:pt>
                <c:pt idx="2019">
                  <c:v>127.45</c:v>
                </c:pt>
                <c:pt idx="2020">
                  <c:v>127.44</c:v>
                </c:pt>
                <c:pt idx="2021">
                  <c:v>127.36</c:v>
                </c:pt>
                <c:pt idx="2022">
                  <c:v>127.33</c:v>
                </c:pt>
                <c:pt idx="2023">
                  <c:v>127.32</c:v>
                </c:pt>
                <c:pt idx="2024">
                  <c:v>127.3</c:v>
                </c:pt>
                <c:pt idx="2025">
                  <c:v>127.29</c:v>
                </c:pt>
                <c:pt idx="2026">
                  <c:v>127.3</c:v>
                </c:pt>
                <c:pt idx="2027">
                  <c:v>127.32</c:v>
                </c:pt>
                <c:pt idx="2028">
                  <c:v>127.38</c:v>
                </c:pt>
                <c:pt idx="2029">
                  <c:v>127.44</c:v>
                </c:pt>
                <c:pt idx="2030">
                  <c:v>127.48</c:v>
                </c:pt>
                <c:pt idx="2031">
                  <c:v>127.51</c:v>
                </c:pt>
                <c:pt idx="2032">
                  <c:v>127.56</c:v>
                </c:pt>
                <c:pt idx="2033">
                  <c:v>127.61</c:v>
                </c:pt>
                <c:pt idx="2034">
                  <c:v>127.66</c:v>
                </c:pt>
                <c:pt idx="2035">
                  <c:v>127.72</c:v>
                </c:pt>
                <c:pt idx="2036">
                  <c:v>127.8</c:v>
                </c:pt>
                <c:pt idx="2037">
                  <c:v>127.88</c:v>
                </c:pt>
                <c:pt idx="2038">
                  <c:v>127.96</c:v>
                </c:pt>
                <c:pt idx="2039">
                  <c:v>128.03</c:v>
                </c:pt>
                <c:pt idx="2040">
                  <c:v>128.08000000000001</c:v>
                </c:pt>
                <c:pt idx="2041">
                  <c:v>128.1</c:v>
                </c:pt>
                <c:pt idx="2042">
                  <c:v>128.11000000000001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7A5-44FD-9B48-08FF05AF0248}"/>
            </c:ext>
          </c:extLst>
        </c:ser>
        <c:ser>
          <c:idx val="1"/>
          <c:order val="1"/>
          <c:tx>
            <c:strRef>
              <c:f>初值作圖!$B$1</c:f>
              <c:strCache>
                <c:ptCount val="1"/>
                <c:pt idx="0">
                  <c:v>第二次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初值作圖!$B$2:$B$2120</c:f>
              <c:numCache>
                <c:formatCode>General</c:formatCode>
                <c:ptCount val="2119"/>
                <c:pt idx="0">
                  <c:v>-142.79</c:v>
                </c:pt>
                <c:pt idx="1">
                  <c:v>-143.21</c:v>
                </c:pt>
                <c:pt idx="2">
                  <c:v>-143.52000000000001</c:v>
                </c:pt>
                <c:pt idx="3">
                  <c:v>-143.84</c:v>
                </c:pt>
                <c:pt idx="4">
                  <c:v>-144.16</c:v>
                </c:pt>
                <c:pt idx="5">
                  <c:v>-144.47</c:v>
                </c:pt>
                <c:pt idx="6">
                  <c:v>-144.77000000000001</c:v>
                </c:pt>
                <c:pt idx="7">
                  <c:v>-145.08000000000001</c:v>
                </c:pt>
                <c:pt idx="8">
                  <c:v>-145.41999999999999</c:v>
                </c:pt>
                <c:pt idx="9">
                  <c:v>-145.77000000000001</c:v>
                </c:pt>
                <c:pt idx="10">
                  <c:v>-146.13</c:v>
                </c:pt>
                <c:pt idx="11">
                  <c:v>-146.5</c:v>
                </c:pt>
                <c:pt idx="12">
                  <c:v>-146.88</c:v>
                </c:pt>
                <c:pt idx="13">
                  <c:v>-147.26</c:v>
                </c:pt>
                <c:pt idx="14">
                  <c:v>-147.63</c:v>
                </c:pt>
                <c:pt idx="15">
                  <c:v>-147.97999999999999</c:v>
                </c:pt>
                <c:pt idx="16">
                  <c:v>-148.34</c:v>
                </c:pt>
                <c:pt idx="17">
                  <c:v>-148.71</c:v>
                </c:pt>
                <c:pt idx="18">
                  <c:v>-149.08000000000001</c:v>
                </c:pt>
                <c:pt idx="19">
                  <c:v>-149.46</c:v>
                </c:pt>
                <c:pt idx="20">
                  <c:v>-149.81</c:v>
                </c:pt>
                <c:pt idx="21">
                  <c:v>-150.13999999999999</c:v>
                </c:pt>
                <c:pt idx="22">
                  <c:v>-150.44</c:v>
                </c:pt>
                <c:pt idx="23">
                  <c:v>-150.72</c:v>
                </c:pt>
                <c:pt idx="24">
                  <c:v>-150.97</c:v>
                </c:pt>
                <c:pt idx="25">
                  <c:v>-151.21</c:v>
                </c:pt>
                <c:pt idx="26">
                  <c:v>-151.44999999999999</c:v>
                </c:pt>
                <c:pt idx="27">
                  <c:v>-151.66999999999999</c:v>
                </c:pt>
                <c:pt idx="28">
                  <c:v>-151.87</c:v>
                </c:pt>
                <c:pt idx="29">
                  <c:v>-152.05000000000001</c:v>
                </c:pt>
                <c:pt idx="30">
                  <c:v>-152.22999999999999</c:v>
                </c:pt>
                <c:pt idx="31">
                  <c:v>-152.41999999999999</c:v>
                </c:pt>
                <c:pt idx="32">
                  <c:v>-152.6</c:v>
                </c:pt>
                <c:pt idx="33">
                  <c:v>-152.76</c:v>
                </c:pt>
                <c:pt idx="34">
                  <c:v>-152.91999999999999</c:v>
                </c:pt>
                <c:pt idx="35">
                  <c:v>-153.09</c:v>
                </c:pt>
                <c:pt idx="36">
                  <c:v>-153.26</c:v>
                </c:pt>
                <c:pt idx="37">
                  <c:v>-153.43</c:v>
                </c:pt>
                <c:pt idx="38">
                  <c:v>-153.6</c:v>
                </c:pt>
                <c:pt idx="39">
                  <c:v>-153.77000000000001</c:v>
                </c:pt>
                <c:pt idx="40">
                  <c:v>-153.94999999999999</c:v>
                </c:pt>
                <c:pt idx="41">
                  <c:v>-154.1</c:v>
                </c:pt>
                <c:pt idx="42">
                  <c:v>-154.27000000000001</c:v>
                </c:pt>
                <c:pt idx="43">
                  <c:v>-154.43</c:v>
                </c:pt>
                <c:pt idx="44">
                  <c:v>-154.59</c:v>
                </c:pt>
                <c:pt idx="45">
                  <c:v>-154.77000000000001</c:v>
                </c:pt>
                <c:pt idx="46">
                  <c:v>-154.94999999999999</c:v>
                </c:pt>
                <c:pt idx="47">
                  <c:v>-155.16</c:v>
                </c:pt>
                <c:pt idx="48">
                  <c:v>-155.38999999999999</c:v>
                </c:pt>
                <c:pt idx="49">
                  <c:v>-155.63</c:v>
                </c:pt>
                <c:pt idx="50">
                  <c:v>-155.87</c:v>
                </c:pt>
                <c:pt idx="51">
                  <c:v>-156.11000000000001</c:v>
                </c:pt>
                <c:pt idx="52">
                  <c:v>-156.36000000000001</c:v>
                </c:pt>
                <c:pt idx="53">
                  <c:v>-156.63</c:v>
                </c:pt>
                <c:pt idx="54">
                  <c:v>-156.91999999999999</c:v>
                </c:pt>
                <c:pt idx="55">
                  <c:v>-157.22999999999999</c:v>
                </c:pt>
                <c:pt idx="56">
                  <c:v>-157.55000000000001</c:v>
                </c:pt>
                <c:pt idx="57">
                  <c:v>-157.9</c:v>
                </c:pt>
                <c:pt idx="58">
                  <c:v>-158.25</c:v>
                </c:pt>
                <c:pt idx="59">
                  <c:v>-158.65</c:v>
                </c:pt>
                <c:pt idx="60">
                  <c:v>-159.09</c:v>
                </c:pt>
                <c:pt idx="61">
                  <c:v>-159.55000000000001</c:v>
                </c:pt>
                <c:pt idx="62">
                  <c:v>-160.05000000000001</c:v>
                </c:pt>
                <c:pt idx="63">
                  <c:v>-160.56</c:v>
                </c:pt>
                <c:pt idx="64">
                  <c:v>-161.1</c:v>
                </c:pt>
                <c:pt idx="65">
                  <c:v>-161.66999999999999</c:v>
                </c:pt>
                <c:pt idx="66">
                  <c:v>-162.26</c:v>
                </c:pt>
                <c:pt idx="67">
                  <c:v>-162.87</c:v>
                </c:pt>
                <c:pt idx="68">
                  <c:v>-163.49</c:v>
                </c:pt>
                <c:pt idx="69">
                  <c:v>-164.12</c:v>
                </c:pt>
                <c:pt idx="70">
                  <c:v>-164.74</c:v>
                </c:pt>
                <c:pt idx="71">
                  <c:v>-165.36</c:v>
                </c:pt>
                <c:pt idx="72">
                  <c:v>-165.96</c:v>
                </c:pt>
                <c:pt idx="73">
                  <c:v>-166.55</c:v>
                </c:pt>
                <c:pt idx="74">
                  <c:v>-167.12</c:v>
                </c:pt>
                <c:pt idx="75">
                  <c:v>-167.68</c:v>
                </c:pt>
                <c:pt idx="76">
                  <c:v>-168.23</c:v>
                </c:pt>
                <c:pt idx="77">
                  <c:v>-168.77</c:v>
                </c:pt>
                <c:pt idx="78">
                  <c:v>-169.31</c:v>
                </c:pt>
                <c:pt idx="79">
                  <c:v>-169.87</c:v>
                </c:pt>
                <c:pt idx="80">
                  <c:v>-170.42</c:v>
                </c:pt>
                <c:pt idx="81">
                  <c:v>-170.97</c:v>
                </c:pt>
                <c:pt idx="82">
                  <c:v>-171.5</c:v>
                </c:pt>
                <c:pt idx="83">
                  <c:v>-172.02</c:v>
                </c:pt>
                <c:pt idx="84">
                  <c:v>-172.51</c:v>
                </c:pt>
                <c:pt idx="85">
                  <c:v>-173</c:v>
                </c:pt>
                <c:pt idx="86">
                  <c:v>-173.49</c:v>
                </c:pt>
                <c:pt idx="87">
                  <c:v>-173.95</c:v>
                </c:pt>
                <c:pt idx="88">
                  <c:v>-174.41</c:v>
                </c:pt>
                <c:pt idx="89">
                  <c:v>-174.87</c:v>
                </c:pt>
                <c:pt idx="90">
                  <c:v>-175.3</c:v>
                </c:pt>
                <c:pt idx="91">
                  <c:v>-175.72</c:v>
                </c:pt>
                <c:pt idx="92">
                  <c:v>-176.14</c:v>
                </c:pt>
                <c:pt idx="93">
                  <c:v>-176.54</c:v>
                </c:pt>
                <c:pt idx="94">
                  <c:v>-176.93</c:v>
                </c:pt>
                <c:pt idx="95">
                  <c:v>-177.31</c:v>
                </c:pt>
                <c:pt idx="96">
                  <c:v>-177.69</c:v>
                </c:pt>
                <c:pt idx="97">
                  <c:v>-178.08</c:v>
                </c:pt>
                <c:pt idx="98">
                  <c:v>-178.44</c:v>
                </c:pt>
                <c:pt idx="99">
                  <c:v>-178.81</c:v>
                </c:pt>
                <c:pt idx="100">
                  <c:v>-179.16</c:v>
                </c:pt>
                <c:pt idx="101">
                  <c:v>-179.51</c:v>
                </c:pt>
                <c:pt idx="102">
                  <c:v>-179.87</c:v>
                </c:pt>
                <c:pt idx="103">
                  <c:v>179.79</c:v>
                </c:pt>
                <c:pt idx="104">
                  <c:v>179.45</c:v>
                </c:pt>
                <c:pt idx="105">
                  <c:v>179.11</c:v>
                </c:pt>
                <c:pt idx="106">
                  <c:v>178.78</c:v>
                </c:pt>
                <c:pt idx="107">
                  <c:v>178.45</c:v>
                </c:pt>
                <c:pt idx="108">
                  <c:v>178.1</c:v>
                </c:pt>
                <c:pt idx="109">
                  <c:v>177.76</c:v>
                </c:pt>
                <c:pt idx="110">
                  <c:v>177.42</c:v>
                </c:pt>
                <c:pt idx="111">
                  <c:v>177.08</c:v>
                </c:pt>
                <c:pt idx="112">
                  <c:v>176.76</c:v>
                </c:pt>
                <c:pt idx="113">
                  <c:v>176.45</c:v>
                </c:pt>
                <c:pt idx="114">
                  <c:v>176.15</c:v>
                </c:pt>
                <c:pt idx="115">
                  <c:v>175.83</c:v>
                </c:pt>
                <c:pt idx="116">
                  <c:v>175.52</c:v>
                </c:pt>
                <c:pt idx="117">
                  <c:v>175.2</c:v>
                </c:pt>
                <c:pt idx="118">
                  <c:v>174.89</c:v>
                </c:pt>
                <c:pt idx="119">
                  <c:v>174.57</c:v>
                </c:pt>
                <c:pt idx="120">
                  <c:v>174.26</c:v>
                </c:pt>
                <c:pt idx="121">
                  <c:v>173.94</c:v>
                </c:pt>
                <c:pt idx="122">
                  <c:v>173.64</c:v>
                </c:pt>
                <c:pt idx="123">
                  <c:v>173.33</c:v>
                </c:pt>
                <c:pt idx="124">
                  <c:v>173.02</c:v>
                </c:pt>
                <c:pt idx="125">
                  <c:v>172.73</c:v>
                </c:pt>
                <c:pt idx="126">
                  <c:v>172.42</c:v>
                </c:pt>
                <c:pt idx="127">
                  <c:v>172.11</c:v>
                </c:pt>
                <c:pt idx="128">
                  <c:v>171.79</c:v>
                </c:pt>
                <c:pt idx="129">
                  <c:v>171.47</c:v>
                </c:pt>
                <c:pt idx="130">
                  <c:v>171.16</c:v>
                </c:pt>
                <c:pt idx="131">
                  <c:v>170.84</c:v>
                </c:pt>
                <c:pt idx="132">
                  <c:v>170.52</c:v>
                </c:pt>
                <c:pt idx="133">
                  <c:v>170.21</c:v>
                </c:pt>
                <c:pt idx="134">
                  <c:v>169.89</c:v>
                </c:pt>
                <c:pt idx="135">
                  <c:v>169.57</c:v>
                </c:pt>
                <c:pt idx="136">
                  <c:v>169.25</c:v>
                </c:pt>
                <c:pt idx="137">
                  <c:v>168.94</c:v>
                </c:pt>
                <c:pt idx="138">
                  <c:v>168.63</c:v>
                </c:pt>
                <c:pt idx="139">
                  <c:v>168.31</c:v>
                </c:pt>
                <c:pt idx="140">
                  <c:v>167.99</c:v>
                </c:pt>
                <c:pt idx="141">
                  <c:v>167.67</c:v>
                </c:pt>
                <c:pt idx="142">
                  <c:v>167.35</c:v>
                </c:pt>
                <c:pt idx="143">
                  <c:v>167.04</c:v>
                </c:pt>
                <c:pt idx="144">
                  <c:v>166.74</c:v>
                </c:pt>
                <c:pt idx="145">
                  <c:v>166.44</c:v>
                </c:pt>
                <c:pt idx="146">
                  <c:v>166.13</c:v>
                </c:pt>
                <c:pt idx="147">
                  <c:v>165.84</c:v>
                </c:pt>
                <c:pt idx="148">
                  <c:v>165.55</c:v>
                </c:pt>
                <c:pt idx="149">
                  <c:v>165.27</c:v>
                </c:pt>
                <c:pt idx="150">
                  <c:v>165</c:v>
                </c:pt>
                <c:pt idx="151">
                  <c:v>164.74</c:v>
                </c:pt>
                <c:pt idx="152">
                  <c:v>164.48</c:v>
                </c:pt>
                <c:pt idx="153">
                  <c:v>164.22</c:v>
                </c:pt>
                <c:pt idx="154">
                  <c:v>163.95</c:v>
                </c:pt>
                <c:pt idx="155">
                  <c:v>163.68</c:v>
                </c:pt>
                <c:pt idx="156">
                  <c:v>163.4</c:v>
                </c:pt>
                <c:pt idx="157">
                  <c:v>163.11000000000001</c:v>
                </c:pt>
                <c:pt idx="158">
                  <c:v>162.82</c:v>
                </c:pt>
                <c:pt idx="159">
                  <c:v>162.52000000000001</c:v>
                </c:pt>
                <c:pt idx="160">
                  <c:v>162.22</c:v>
                </c:pt>
                <c:pt idx="161">
                  <c:v>161.9</c:v>
                </c:pt>
                <c:pt idx="162">
                  <c:v>161.57</c:v>
                </c:pt>
                <c:pt idx="163">
                  <c:v>161.19999999999999</c:v>
                </c:pt>
                <c:pt idx="164">
                  <c:v>160.81</c:v>
                </c:pt>
                <c:pt idx="165">
                  <c:v>160.41999999999999</c:v>
                </c:pt>
                <c:pt idx="166">
                  <c:v>160.01</c:v>
                </c:pt>
                <c:pt idx="167">
                  <c:v>159.6</c:v>
                </c:pt>
                <c:pt idx="168">
                  <c:v>159.16999999999999</c:v>
                </c:pt>
                <c:pt idx="169">
                  <c:v>158.75</c:v>
                </c:pt>
                <c:pt idx="170">
                  <c:v>158.34</c:v>
                </c:pt>
                <c:pt idx="171">
                  <c:v>157.94999999999999</c:v>
                </c:pt>
                <c:pt idx="172">
                  <c:v>157.58000000000001</c:v>
                </c:pt>
                <c:pt idx="173">
                  <c:v>157.24</c:v>
                </c:pt>
                <c:pt idx="174">
                  <c:v>156.93</c:v>
                </c:pt>
                <c:pt idx="175">
                  <c:v>156.63</c:v>
                </c:pt>
                <c:pt idx="176">
                  <c:v>156.36000000000001</c:v>
                </c:pt>
                <c:pt idx="177">
                  <c:v>156.11000000000001</c:v>
                </c:pt>
                <c:pt idx="178">
                  <c:v>155.86000000000001</c:v>
                </c:pt>
                <c:pt idx="179">
                  <c:v>155.62</c:v>
                </c:pt>
                <c:pt idx="180">
                  <c:v>155.38</c:v>
                </c:pt>
                <c:pt idx="181">
                  <c:v>155.16999999999999</c:v>
                </c:pt>
                <c:pt idx="182">
                  <c:v>154.96</c:v>
                </c:pt>
                <c:pt idx="183">
                  <c:v>154.75</c:v>
                </c:pt>
                <c:pt idx="184">
                  <c:v>154.55000000000001</c:v>
                </c:pt>
                <c:pt idx="185">
                  <c:v>154.36000000000001</c:v>
                </c:pt>
                <c:pt idx="186">
                  <c:v>154.16</c:v>
                </c:pt>
                <c:pt idx="187">
                  <c:v>153.96</c:v>
                </c:pt>
                <c:pt idx="188">
                  <c:v>153.76</c:v>
                </c:pt>
                <c:pt idx="189">
                  <c:v>153.55000000000001</c:v>
                </c:pt>
                <c:pt idx="190">
                  <c:v>153.33000000000001</c:v>
                </c:pt>
                <c:pt idx="191">
                  <c:v>153.11000000000001</c:v>
                </c:pt>
                <c:pt idx="192">
                  <c:v>152.88999999999999</c:v>
                </c:pt>
                <c:pt idx="193">
                  <c:v>152.66999999999999</c:v>
                </c:pt>
                <c:pt idx="194">
                  <c:v>152.44999999999999</c:v>
                </c:pt>
                <c:pt idx="195">
                  <c:v>152.22999999999999</c:v>
                </c:pt>
                <c:pt idx="196">
                  <c:v>152.02000000000001</c:v>
                </c:pt>
                <c:pt idx="197">
                  <c:v>151.81</c:v>
                </c:pt>
                <c:pt idx="198">
                  <c:v>151.6</c:v>
                </c:pt>
                <c:pt idx="199">
                  <c:v>151.38999999999999</c:v>
                </c:pt>
                <c:pt idx="200">
                  <c:v>151.18</c:v>
                </c:pt>
                <c:pt idx="201">
                  <c:v>150.97</c:v>
                </c:pt>
                <c:pt idx="202">
                  <c:v>150.78</c:v>
                </c:pt>
                <c:pt idx="203">
                  <c:v>150.6</c:v>
                </c:pt>
                <c:pt idx="204">
                  <c:v>150.41</c:v>
                </c:pt>
                <c:pt idx="205">
                  <c:v>150.22999999999999</c:v>
                </c:pt>
                <c:pt idx="206">
                  <c:v>150.05000000000001</c:v>
                </c:pt>
                <c:pt idx="207">
                  <c:v>149.88</c:v>
                </c:pt>
                <c:pt idx="208">
                  <c:v>149.72</c:v>
                </c:pt>
                <c:pt idx="209">
                  <c:v>149.57</c:v>
                </c:pt>
                <c:pt idx="210">
                  <c:v>149.43</c:v>
                </c:pt>
                <c:pt idx="211">
                  <c:v>149.29</c:v>
                </c:pt>
                <c:pt idx="212">
                  <c:v>149.16</c:v>
                </c:pt>
                <c:pt idx="213">
                  <c:v>149.03</c:v>
                </c:pt>
                <c:pt idx="214">
                  <c:v>148.91</c:v>
                </c:pt>
                <c:pt idx="215">
                  <c:v>148.78</c:v>
                </c:pt>
                <c:pt idx="216">
                  <c:v>148.65</c:v>
                </c:pt>
                <c:pt idx="217">
                  <c:v>148.5</c:v>
                </c:pt>
                <c:pt idx="218">
                  <c:v>148.35</c:v>
                </c:pt>
                <c:pt idx="219">
                  <c:v>148.19</c:v>
                </c:pt>
                <c:pt idx="220">
                  <c:v>148.03</c:v>
                </c:pt>
                <c:pt idx="221">
                  <c:v>147.86000000000001</c:v>
                </c:pt>
                <c:pt idx="222">
                  <c:v>147.69</c:v>
                </c:pt>
                <c:pt idx="223">
                  <c:v>147.51</c:v>
                </c:pt>
                <c:pt idx="224">
                  <c:v>147.32</c:v>
                </c:pt>
                <c:pt idx="225">
                  <c:v>147.13</c:v>
                </c:pt>
                <c:pt idx="226">
                  <c:v>146.94</c:v>
                </c:pt>
                <c:pt idx="227">
                  <c:v>146.75</c:v>
                </c:pt>
                <c:pt idx="228">
                  <c:v>146.55000000000001</c:v>
                </c:pt>
                <c:pt idx="229">
                  <c:v>146.34</c:v>
                </c:pt>
                <c:pt idx="230">
                  <c:v>146.13</c:v>
                </c:pt>
                <c:pt idx="231">
                  <c:v>145.93</c:v>
                </c:pt>
                <c:pt idx="232">
                  <c:v>145.72999999999999</c:v>
                </c:pt>
                <c:pt idx="233">
                  <c:v>145.54</c:v>
                </c:pt>
                <c:pt idx="234">
                  <c:v>145.35</c:v>
                </c:pt>
                <c:pt idx="235">
                  <c:v>145.16</c:v>
                </c:pt>
                <c:pt idx="236">
                  <c:v>144.97</c:v>
                </c:pt>
                <c:pt idx="237">
                  <c:v>144.78</c:v>
                </c:pt>
                <c:pt idx="238">
                  <c:v>144.59</c:v>
                </c:pt>
                <c:pt idx="239">
                  <c:v>144.4</c:v>
                </c:pt>
                <c:pt idx="240">
                  <c:v>144.22</c:v>
                </c:pt>
                <c:pt idx="241">
                  <c:v>144.05000000000001</c:v>
                </c:pt>
                <c:pt idx="242">
                  <c:v>143.87</c:v>
                </c:pt>
                <c:pt idx="243">
                  <c:v>143.69999999999999</c:v>
                </c:pt>
                <c:pt idx="244">
                  <c:v>143.53</c:v>
                </c:pt>
                <c:pt idx="245">
                  <c:v>143.36000000000001</c:v>
                </c:pt>
                <c:pt idx="246">
                  <c:v>143.19</c:v>
                </c:pt>
                <c:pt idx="247">
                  <c:v>143.01</c:v>
                </c:pt>
                <c:pt idx="248">
                  <c:v>142.84</c:v>
                </c:pt>
                <c:pt idx="249">
                  <c:v>142.66999999999999</c:v>
                </c:pt>
                <c:pt idx="250">
                  <c:v>142.52000000000001</c:v>
                </c:pt>
                <c:pt idx="251">
                  <c:v>142.37</c:v>
                </c:pt>
                <c:pt idx="252">
                  <c:v>142.22999999999999</c:v>
                </c:pt>
                <c:pt idx="253">
                  <c:v>142.11000000000001</c:v>
                </c:pt>
                <c:pt idx="254">
                  <c:v>141.99</c:v>
                </c:pt>
                <c:pt idx="255">
                  <c:v>141.87</c:v>
                </c:pt>
                <c:pt idx="256">
                  <c:v>141.76</c:v>
                </c:pt>
                <c:pt idx="257">
                  <c:v>141.65</c:v>
                </c:pt>
                <c:pt idx="258">
                  <c:v>141.54</c:v>
                </c:pt>
                <c:pt idx="259">
                  <c:v>141.44</c:v>
                </c:pt>
                <c:pt idx="260">
                  <c:v>141.33000000000001</c:v>
                </c:pt>
                <c:pt idx="261">
                  <c:v>141.22</c:v>
                </c:pt>
                <c:pt idx="262">
                  <c:v>141.09</c:v>
                </c:pt>
                <c:pt idx="263">
                  <c:v>140.96</c:v>
                </c:pt>
                <c:pt idx="264">
                  <c:v>140.83000000000001</c:v>
                </c:pt>
                <c:pt idx="265">
                  <c:v>140.69</c:v>
                </c:pt>
                <c:pt idx="266">
                  <c:v>140.55000000000001</c:v>
                </c:pt>
                <c:pt idx="267">
                  <c:v>140.4</c:v>
                </c:pt>
                <c:pt idx="268">
                  <c:v>140.24</c:v>
                </c:pt>
                <c:pt idx="269">
                  <c:v>140.1</c:v>
                </c:pt>
                <c:pt idx="270">
                  <c:v>139.94</c:v>
                </c:pt>
                <c:pt idx="271">
                  <c:v>139.79</c:v>
                </c:pt>
                <c:pt idx="272">
                  <c:v>139.65</c:v>
                </c:pt>
                <c:pt idx="273">
                  <c:v>139.52000000000001</c:v>
                </c:pt>
                <c:pt idx="274">
                  <c:v>139.38</c:v>
                </c:pt>
                <c:pt idx="275">
                  <c:v>139.26</c:v>
                </c:pt>
                <c:pt idx="276">
                  <c:v>139.13</c:v>
                </c:pt>
                <c:pt idx="277">
                  <c:v>139</c:v>
                </c:pt>
                <c:pt idx="278">
                  <c:v>138.87</c:v>
                </c:pt>
                <c:pt idx="279">
                  <c:v>138.74</c:v>
                </c:pt>
                <c:pt idx="280">
                  <c:v>138.62</c:v>
                </c:pt>
                <c:pt idx="281">
                  <c:v>138.5</c:v>
                </c:pt>
                <c:pt idx="282">
                  <c:v>138.38999999999999</c:v>
                </c:pt>
                <c:pt idx="283">
                  <c:v>138.29</c:v>
                </c:pt>
                <c:pt idx="284">
                  <c:v>138.19999999999999</c:v>
                </c:pt>
                <c:pt idx="285">
                  <c:v>138.11000000000001</c:v>
                </c:pt>
                <c:pt idx="286">
                  <c:v>138.02000000000001</c:v>
                </c:pt>
                <c:pt idx="287">
                  <c:v>137.94999999999999</c:v>
                </c:pt>
                <c:pt idx="288">
                  <c:v>137.88999999999999</c:v>
                </c:pt>
                <c:pt idx="289">
                  <c:v>137.84</c:v>
                </c:pt>
                <c:pt idx="290">
                  <c:v>137.80000000000001</c:v>
                </c:pt>
                <c:pt idx="291">
                  <c:v>137.75</c:v>
                </c:pt>
                <c:pt idx="292">
                  <c:v>137.71</c:v>
                </c:pt>
                <c:pt idx="293">
                  <c:v>137.66999999999999</c:v>
                </c:pt>
                <c:pt idx="294">
                  <c:v>137.62</c:v>
                </c:pt>
                <c:pt idx="295">
                  <c:v>137.58000000000001</c:v>
                </c:pt>
                <c:pt idx="296">
                  <c:v>137.53</c:v>
                </c:pt>
                <c:pt idx="297">
                  <c:v>137.47999999999999</c:v>
                </c:pt>
                <c:pt idx="298">
                  <c:v>137.43</c:v>
                </c:pt>
                <c:pt idx="299">
                  <c:v>137.36000000000001</c:v>
                </c:pt>
                <c:pt idx="300">
                  <c:v>137.28</c:v>
                </c:pt>
                <c:pt idx="301">
                  <c:v>137.19</c:v>
                </c:pt>
                <c:pt idx="302">
                  <c:v>137.09</c:v>
                </c:pt>
                <c:pt idx="303">
                  <c:v>137</c:v>
                </c:pt>
                <c:pt idx="304">
                  <c:v>136.88999999999999</c:v>
                </c:pt>
                <c:pt idx="305">
                  <c:v>136.78</c:v>
                </c:pt>
                <c:pt idx="306">
                  <c:v>136.66</c:v>
                </c:pt>
                <c:pt idx="307">
                  <c:v>136.53</c:v>
                </c:pt>
                <c:pt idx="308">
                  <c:v>136.4</c:v>
                </c:pt>
                <c:pt idx="309">
                  <c:v>136.26</c:v>
                </c:pt>
                <c:pt idx="310">
                  <c:v>136.13999999999999</c:v>
                </c:pt>
                <c:pt idx="311">
                  <c:v>136.02000000000001</c:v>
                </c:pt>
                <c:pt idx="312">
                  <c:v>135.9</c:v>
                </c:pt>
                <c:pt idx="313">
                  <c:v>135.79</c:v>
                </c:pt>
                <c:pt idx="314">
                  <c:v>135.69</c:v>
                </c:pt>
                <c:pt idx="315">
                  <c:v>135.59</c:v>
                </c:pt>
                <c:pt idx="316">
                  <c:v>135.49</c:v>
                </c:pt>
                <c:pt idx="317">
                  <c:v>135.4</c:v>
                </c:pt>
                <c:pt idx="318">
                  <c:v>135.32</c:v>
                </c:pt>
                <c:pt idx="319">
                  <c:v>135.22</c:v>
                </c:pt>
                <c:pt idx="320">
                  <c:v>135.13</c:v>
                </c:pt>
                <c:pt idx="321">
                  <c:v>135.03</c:v>
                </c:pt>
                <c:pt idx="322">
                  <c:v>134.91999999999999</c:v>
                </c:pt>
                <c:pt idx="323">
                  <c:v>134.81</c:v>
                </c:pt>
                <c:pt idx="324">
                  <c:v>134.71</c:v>
                </c:pt>
                <c:pt idx="325">
                  <c:v>134.61000000000001</c:v>
                </c:pt>
                <c:pt idx="326">
                  <c:v>134.52000000000001</c:v>
                </c:pt>
                <c:pt idx="327">
                  <c:v>134.44</c:v>
                </c:pt>
                <c:pt idx="328">
                  <c:v>134.36000000000001</c:v>
                </c:pt>
                <c:pt idx="329">
                  <c:v>134.28</c:v>
                </c:pt>
                <c:pt idx="330">
                  <c:v>134.21</c:v>
                </c:pt>
                <c:pt idx="331">
                  <c:v>134.13999999999999</c:v>
                </c:pt>
                <c:pt idx="332">
                  <c:v>134.07</c:v>
                </c:pt>
                <c:pt idx="333">
                  <c:v>134.01</c:v>
                </c:pt>
                <c:pt idx="334">
                  <c:v>133.94999999999999</c:v>
                </c:pt>
                <c:pt idx="335">
                  <c:v>133.88999999999999</c:v>
                </c:pt>
                <c:pt idx="336">
                  <c:v>133.82</c:v>
                </c:pt>
                <c:pt idx="337">
                  <c:v>133.75</c:v>
                </c:pt>
                <c:pt idx="338">
                  <c:v>133.68</c:v>
                </c:pt>
                <c:pt idx="339">
                  <c:v>133.6</c:v>
                </c:pt>
                <c:pt idx="340">
                  <c:v>133.51</c:v>
                </c:pt>
                <c:pt idx="341">
                  <c:v>133.41999999999999</c:v>
                </c:pt>
                <c:pt idx="342">
                  <c:v>133.32</c:v>
                </c:pt>
                <c:pt idx="343">
                  <c:v>133.22999999999999</c:v>
                </c:pt>
                <c:pt idx="344">
                  <c:v>133.13</c:v>
                </c:pt>
                <c:pt idx="345">
                  <c:v>133.02000000000001</c:v>
                </c:pt>
                <c:pt idx="346">
                  <c:v>132.91</c:v>
                </c:pt>
                <c:pt idx="347">
                  <c:v>132.80000000000001</c:v>
                </c:pt>
                <c:pt idx="348">
                  <c:v>132.69</c:v>
                </c:pt>
                <c:pt idx="349">
                  <c:v>132.58000000000001</c:v>
                </c:pt>
                <c:pt idx="350">
                  <c:v>132.49</c:v>
                </c:pt>
                <c:pt idx="351">
                  <c:v>132.4</c:v>
                </c:pt>
                <c:pt idx="352">
                  <c:v>132.33000000000001</c:v>
                </c:pt>
                <c:pt idx="353">
                  <c:v>132.24</c:v>
                </c:pt>
                <c:pt idx="354">
                  <c:v>132.18</c:v>
                </c:pt>
                <c:pt idx="355">
                  <c:v>132.1</c:v>
                </c:pt>
                <c:pt idx="356">
                  <c:v>132.04</c:v>
                </c:pt>
                <c:pt idx="357">
                  <c:v>132</c:v>
                </c:pt>
                <c:pt idx="358">
                  <c:v>131.96</c:v>
                </c:pt>
                <c:pt idx="359">
                  <c:v>131.91999999999999</c:v>
                </c:pt>
                <c:pt idx="360">
                  <c:v>131.88</c:v>
                </c:pt>
                <c:pt idx="361">
                  <c:v>131.83000000000001</c:v>
                </c:pt>
                <c:pt idx="362">
                  <c:v>131.78</c:v>
                </c:pt>
                <c:pt idx="363">
                  <c:v>131.74</c:v>
                </c:pt>
                <c:pt idx="364">
                  <c:v>131.69</c:v>
                </c:pt>
                <c:pt idx="365">
                  <c:v>131.65</c:v>
                </c:pt>
                <c:pt idx="366">
                  <c:v>131.61000000000001</c:v>
                </c:pt>
                <c:pt idx="367">
                  <c:v>131.57</c:v>
                </c:pt>
                <c:pt idx="368">
                  <c:v>131.51</c:v>
                </c:pt>
                <c:pt idx="369">
                  <c:v>131.46</c:v>
                </c:pt>
                <c:pt idx="370">
                  <c:v>131.4</c:v>
                </c:pt>
                <c:pt idx="371">
                  <c:v>131.33000000000001</c:v>
                </c:pt>
                <c:pt idx="372">
                  <c:v>131.27000000000001</c:v>
                </c:pt>
                <c:pt idx="373">
                  <c:v>131.21</c:v>
                </c:pt>
                <c:pt idx="374">
                  <c:v>131.15</c:v>
                </c:pt>
                <c:pt idx="375">
                  <c:v>131.08000000000001</c:v>
                </c:pt>
                <c:pt idx="376">
                  <c:v>131.02000000000001</c:v>
                </c:pt>
                <c:pt idx="377">
                  <c:v>130.96</c:v>
                </c:pt>
                <c:pt idx="378">
                  <c:v>130.88</c:v>
                </c:pt>
                <c:pt idx="379">
                  <c:v>130.80000000000001</c:v>
                </c:pt>
                <c:pt idx="380">
                  <c:v>130.72</c:v>
                </c:pt>
                <c:pt idx="381">
                  <c:v>130.65</c:v>
                </c:pt>
                <c:pt idx="382">
                  <c:v>130.58000000000001</c:v>
                </c:pt>
                <c:pt idx="383">
                  <c:v>130.52000000000001</c:v>
                </c:pt>
                <c:pt idx="384">
                  <c:v>130.47</c:v>
                </c:pt>
                <c:pt idx="385">
                  <c:v>130.41999999999999</c:v>
                </c:pt>
                <c:pt idx="386">
                  <c:v>130.37</c:v>
                </c:pt>
                <c:pt idx="387">
                  <c:v>130.32</c:v>
                </c:pt>
                <c:pt idx="388">
                  <c:v>130.28</c:v>
                </c:pt>
                <c:pt idx="389">
                  <c:v>130.22999999999999</c:v>
                </c:pt>
                <c:pt idx="390">
                  <c:v>130.19</c:v>
                </c:pt>
                <c:pt idx="391">
                  <c:v>130.16</c:v>
                </c:pt>
                <c:pt idx="392">
                  <c:v>130.12</c:v>
                </c:pt>
                <c:pt idx="393">
                  <c:v>130.1</c:v>
                </c:pt>
                <c:pt idx="394">
                  <c:v>130.07</c:v>
                </c:pt>
                <c:pt idx="395">
                  <c:v>130.03</c:v>
                </c:pt>
                <c:pt idx="396">
                  <c:v>129.97999999999999</c:v>
                </c:pt>
                <c:pt idx="397">
                  <c:v>129.93</c:v>
                </c:pt>
                <c:pt idx="398">
                  <c:v>129.88</c:v>
                </c:pt>
                <c:pt idx="399">
                  <c:v>129.82</c:v>
                </c:pt>
                <c:pt idx="400">
                  <c:v>129.78</c:v>
                </c:pt>
                <c:pt idx="401">
                  <c:v>129.72</c:v>
                </c:pt>
                <c:pt idx="402">
                  <c:v>129.66999999999999</c:v>
                </c:pt>
                <c:pt idx="403">
                  <c:v>129.61000000000001</c:v>
                </c:pt>
                <c:pt idx="404">
                  <c:v>129.55000000000001</c:v>
                </c:pt>
                <c:pt idx="405">
                  <c:v>129.5</c:v>
                </c:pt>
                <c:pt idx="406">
                  <c:v>129.44999999999999</c:v>
                </c:pt>
                <c:pt idx="407">
                  <c:v>129.4</c:v>
                </c:pt>
                <c:pt idx="408">
                  <c:v>129.36000000000001</c:v>
                </c:pt>
                <c:pt idx="409">
                  <c:v>129.31</c:v>
                </c:pt>
                <c:pt idx="410">
                  <c:v>129.26</c:v>
                </c:pt>
                <c:pt idx="411">
                  <c:v>129.19999999999999</c:v>
                </c:pt>
                <c:pt idx="412">
                  <c:v>129.15</c:v>
                </c:pt>
                <c:pt idx="413">
                  <c:v>129.1</c:v>
                </c:pt>
                <c:pt idx="414">
                  <c:v>129.04</c:v>
                </c:pt>
                <c:pt idx="415">
                  <c:v>128.99</c:v>
                </c:pt>
                <c:pt idx="416">
                  <c:v>128.93</c:v>
                </c:pt>
                <c:pt idx="417">
                  <c:v>128.88</c:v>
                </c:pt>
                <c:pt idx="418">
                  <c:v>128.82</c:v>
                </c:pt>
                <c:pt idx="419">
                  <c:v>128.75</c:v>
                </c:pt>
                <c:pt idx="420">
                  <c:v>128.69999999999999</c:v>
                </c:pt>
                <c:pt idx="421">
                  <c:v>128.65</c:v>
                </c:pt>
                <c:pt idx="422">
                  <c:v>128.61000000000001</c:v>
                </c:pt>
                <c:pt idx="423">
                  <c:v>128.57</c:v>
                </c:pt>
                <c:pt idx="424">
                  <c:v>128.53</c:v>
                </c:pt>
                <c:pt idx="425">
                  <c:v>128.5</c:v>
                </c:pt>
                <c:pt idx="426">
                  <c:v>128.46</c:v>
                </c:pt>
                <c:pt idx="427">
                  <c:v>128.43</c:v>
                </c:pt>
                <c:pt idx="428">
                  <c:v>128.4</c:v>
                </c:pt>
                <c:pt idx="429">
                  <c:v>128.37</c:v>
                </c:pt>
                <c:pt idx="430">
                  <c:v>128.35</c:v>
                </c:pt>
                <c:pt idx="431">
                  <c:v>128.32</c:v>
                </c:pt>
                <c:pt idx="432">
                  <c:v>128.29</c:v>
                </c:pt>
                <c:pt idx="433">
                  <c:v>128.26</c:v>
                </c:pt>
                <c:pt idx="434">
                  <c:v>128.22999999999999</c:v>
                </c:pt>
                <c:pt idx="435">
                  <c:v>128.19999999999999</c:v>
                </c:pt>
                <c:pt idx="436">
                  <c:v>128.16999999999999</c:v>
                </c:pt>
                <c:pt idx="437">
                  <c:v>128.13999999999999</c:v>
                </c:pt>
                <c:pt idx="438">
                  <c:v>128.1</c:v>
                </c:pt>
                <c:pt idx="439">
                  <c:v>128.05000000000001</c:v>
                </c:pt>
                <c:pt idx="440">
                  <c:v>128</c:v>
                </c:pt>
                <c:pt idx="441">
                  <c:v>127.96</c:v>
                </c:pt>
                <c:pt idx="442">
                  <c:v>127.91</c:v>
                </c:pt>
                <c:pt idx="443">
                  <c:v>127.87</c:v>
                </c:pt>
                <c:pt idx="444">
                  <c:v>127.83</c:v>
                </c:pt>
                <c:pt idx="445">
                  <c:v>127.78</c:v>
                </c:pt>
                <c:pt idx="446">
                  <c:v>127.73</c:v>
                </c:pt>
                <c:pt idx="447">
                  <c:v>127.68</c:v>
                </c:pt>
                <c:pt idx="448">
                  <c:v>127.63</c:v>
                </c:pt>
                <c:pt idx="449">
                  <c:v>127.58</c:v>
                </c:pt>
                <c:pt idx="450">
                  <c:v>127.53</c:v>
                </c:pt>
                <c:pt idx="451">
                  <c:v>127.49</c:v>
                </c:pt>
                <c:pt idx="452">
                  <c:v>127.44</c:v>
                </c:pt>
                <c:pt idx="453">
                  <c:v>127.38</c:v>
                </c:pt>
                <c:pt idx="454">
                  <c:v>127.32</c:v>
                </c:pt>
                <c:pt idx="455">
                  <c:v>127.25</c:v>
                </c:pt>
                <c:pt idx="456">
                  <c:v>127.18</c:v>
                </c:pt>
                <c:pt idx="457">
                  <c:v>127.11</c:v>
                </c:pt>
                <c:pt idx="458">
                  <c:v>127.04</c:v>
                </c:pt>
                <c:pt idx="459">
                  <c:v>126.97</c:v>
                </c:pt>
                <c:pt idx="460">
                  <c:v>126.91</c:v>
                </c:pt>
                <c:pt idx="461">
                  <c:v>126.84</c:v>
                </c:pt>
                <c:pt idx="462">
                  <c:v>126.78</c:v>
                </c:pt>
                <c:pt idx="463">
                  <c:v>126.72</c:v>
                </c:pt>
                <c:pt idx="464">
                  <c:v>126.65</c:v>
                </c:pt>
                <c:pt idx="465">
                  <c:v>126.59</c:v>
                </c:pt>
                <c:pt idx="466">
                  <c:v>126.52</c:v>
                </c:pt>
                <c:pt idx="467">
                  <c:v>126.45</c:v>
                </c:pt>
                <c:pt idx="468">
                  <c:v>126.38</c:v>
                </c:pt>
                <c:pt idx="469">
                  <c:v>126.32</c:v>
                </c:pt>
                <c:pt idx="470">
                  <c:v>126.25</c:v>
                </c:pt>
                <c:pt idx="471">
                  <c:v>126.19</c:v>
                </c:pt>
                <c:pt idx="472">
                  <c:v>126.15</c:v>
                </c:pt>
                <c:pt idx="473">
                  <c:v>126.1</c:v>
                </c:pt>
                <c:pt idx="474">
                  <c:v>126.07</c:v>
                </c:pt>
                <c:pt idx="475">
                  <c:v>126.02</c:v>
                </c:pt>
                <c:pt idx="476">
                  <c:v>125.97</c:v>
                </c:pt>
                <c:pt idx="477">
                  <c:v>125.91</c:v>
                </c:pt>
                <c:pt idx="478">
                  <c:v>125.86</c:v>
                </c:pt>
                <c:pt idx="479">
                  <c:v>125.83</c:v>
                </c:pt>
                <c:pt idx="480">
                  <c:v>125.81</c:v>
                </c:pt>
                <c:pt idx="481">
                  <c:v>125.78</c:v>
                </c:pt>
                <c:pt idx="482">
                  <c:v>125.76</c:v>
                </c:pt>
                <c:pt idx="483">
                  <c:v>125.75</c:v>
                </c:pt>
                <c:pt idx="484">
                  <c:v>125.73</c:v>
                </c:pt>
                <c:pt idx="485">
                  <c:v>125.72</c:v>
                </c:pt>
                <c:pt idx="486">
                  <c:v>125.71</c:v>
                </c:pt>
                <c:pt idx="487">
                  <c:v>125.7</c:v>
                </c:pt>
                <c:pt idx="488">
                  <c:v>125.68</c:v>
                </c:pt>
                <c:pt idx="489">
                  <c:v>125.67</c:v>
                </c:pt>
                <c:pt idx="490">
                  <c:v>125.64</c:v>
                </c:pt>
                <c:pt idx="491">
                  <c:v>125.63</c:v>
                </c:pt>
                <c:pt idx="492">
                  <c:v>125.62</c:v>
                </c:pt>
                <c:pt idx="493">
                  <c:v>125.62</c:v>
                </c:pt>
                <c:pt idx="494">
                  <c:v>125.61</c:v>
                </c:pt>
                <c:pt idx="495">
                  <c:v>125.59</c:v>
                </c:pt>
                <c:pt idx="496">
                  <c:v>125.57</c:v>
                </c:pt>
                <c:pt idx="497">
                  <c:v>125.54</c:v>
                </c:pt>
                <c:pt idx="498">
                  <c:v>125.5</c:v>
                </c:pt>
                <c:pt idx="499">
                  <c:v>125.46</c:v>
                </c:pt>
                <c:pt idx="500">
                  <c:v>125.42</c:v>
                </c:pt>
                <c:pt idx="501">
                  <c:v>125.38</c:v>
                </c:pt>
                <c:pt idx="502">
                  <c:v>125.35</c:v>
                </c:pt>
                <c:pt idx="503">
                  <c:v>125.32</c:v>
                </c:pt>
                <c:pt idx="504">
                  <c:v>125.3</c:v>
                </c:pt>
                <c:pt idx="505">
                  <c:v>125.27</c:v>
                </c:pt>
                <c:pt idx="506">
                  <c:v>125.24</c:v>
                </c:pt>
                <c:pt idx="507">
                  <c:v>125.2</c:v>
                </c:pt>
                <c:pt idx="508">
                  <c:v>125.17</c:v>
                </c:pt>
                <c:pt idx="509">
                  <c:v>125.15</c:v>
                </c:pt>
                <c:pt idx="510">
                  <c:v>125.12</c:v>
                </c:pt>
                <c:pt idx="511">
                  <c:v>125.1</c:v>
                </c:pt>
                <c:pt idx="512">
                  <c:v>125.09</c:v>
                </c:pt>
                <c:pt idx="513">
                  <c:v>125.08</c:v>
                </c:pt>
                <c:pt idx="514">
                  <c:v>125.07</c:v>
                </c:pt>
                <c:pt idx="515">
                  <c:v>125.05</c:v>
                </c:pt>
                <c:pt idx="516">
                  <c:v>125.03</c:v>
                </c:pt>
                <c:pt idx="517">
                  <c:v>125.01</c:v>
                </c:pt>
                <c:pt idx="518">
                  <c:v>125</c:v>
                </c:pt>
                <c:pt idx="519">
                  <c:v>124.98</c:v>
                </c:pt>
                <c:pt idx="520">
                  <c:v>124.96</c:v>
                </c:pt>
                <c:pt idx="521">
                  <c:v>124.94</c:v>
                </c:pt>
                <c:pt idx="522">
                  <c:v>124.91</c:v>
                </c:pt>
                <c:pt idx="523">
                  <c:v>124.86</c:v>
                </c:pt>
                <c:pt idx="524">
                  <c:v>124.82</c:v>
                </c:pt>
                <c:pt idx="525">
                  <c:v>124.78</c:v>
                </c:pt>
                <c:pt idx="526">
                  <c:v>124.75</c:v>
                </c:pt>
                <c:pt idx="527">
                  <c:v>124.71</c:v>
                </c:pt>
                <c:pt idx="528">
                  <c:v>124.68</c:v>
                </c:pt>
                <c:pt idx="529">
                  <c:v>124.65</c:v>
                </c:pt>
                <c:pt idx="530">
                  <c:v>124.62</c:v>
                </c:pt>
                <c:pt idx="531">
                  <c:v>124.58</c:v>
                </c:pt>
                <c:pt idx="532">
                  <c:v>124.56</c:v>
                </c:pt>
                <c:pt idx="533">
                  <c:v>124.54</c:v>
                </c:pt>
                <c:pt idx="534">
                  <c:v>124.53</c:v>
                </c:pt>
                <c:pt idx="535">
                  <c:v>124.52</c:v>
                </c:pt>
                <c:pt idx="536">
                  <c:v>124.51</c:v>
                </c:pt>
                <c:pt idx="537">
                  <c:v>124.52</c:v>
                </c:pt>
                <c:pt idx="538">
                  <c:v>124.51</c:v>
                </c:pt>
                <c:pt idx="539">
                  <c:v>124.51</c:v>
                </c:pt>
                <c:pt idx="540">
                  <c:v>124.5</c:v>
                </c:pt>
                <c:pt idx="541">
                  <c:v>124.5</c:v>
                </c:pt>
                <c:pt idx="542">
                  <c:v>124.49</c:v>
                </c:pt>
                <c:pt idx="543">
                  <c:v>124.48</c:v>
                </c:pt>
                <c:pt idx="544">
                  <c:v>124.47</c:v>
                </c:pt>
                <c:pt idx="545">
                  <c:v>124.45</c:v>
                </c:pt>
                <c:pt idx="546">
                  <c:v>124.43</c:v>
                </c:pt>
                <c:pt idx="547">
                  <c:v>124.41</c:v>
                </c:pt>
                <c:pt idx="548">
                  <c:v>124.4</c:v>
                </c:pt>
                <c:pt idx="549">
                  <c:v>124.37</c:v>
                </c:pt>
                <c:pt idx="550">
                  <c:v>124.34</c:v>
                </c:pt>
                <c:pt idx="551">
                  <c:v>124.31</c:v>
                </c:pt>
                <c:pt idx="552">
                  <c:v>124.28</c:v>
                </c:pt>
                <c:pt idx="553">
                  <c:v>124.25</c:v>
                </c:pt>
                <c:pt idx="554">
                  <c:v>124.23</c:v>
                </c:pt>
                <c:pt idx="555">
                  <c:v>124.21</c:v>
                </c:pt>
                <c:pt idx="556">
                  <c:v>124.19</c:v>
                </c:pt>
                <c:pt idx="557">
                  <c:v>124.17</c:v>
                </c:pt>
                <c:pt idx="558">
                  <c:v>124.15</c:v>
                </c:pt>
                <c:pt idx="559">
                  <c:v>124.13</c:v>
                </c:pt>
                <c:pt idx="560">
                  <c:v>124.12</c:v>
                </c:pt>
                <c:pt idx="561">
                  <c:v>124.11</c:v>
                </c:pt>
                <c:pt idx="562">
                  <c:v>124.1</c:v>
                </c:pt>
                <c:pt idx="563">
                  <c:v>124.1</c:v>
                </c:pt>
                <c:pt idx="564">
                  <c:v>124.09</c:v>
                </c:pt>
                <c:pt idx="565">
                  <c:v>124.07</c:v>
                </c:pt>
                <c:pt idx="566">
                  <c:v>124.06</c:v>
                </c:pt>
                <c:pt idx="567">
                  <c:v>124.04</c:v>
                </c:pt>
                <c:pt idx="568">
                  <c:v>124.03</c:v>
                </c:pt>
                <c:pt idx="569">
                  <c:v>124.01</c:v>
                </c:pt>
                <c:pt idx="570">
                  <c:v>124.01</c:v>
                </c:pt>
                <c:pt idx="571">
                  <c:v>123.99</c:v>
                </c:pt>
                <c:pt idx="572">
                  <c:v>123.98</c:v>
                </c:pt>
                <c:pt idx="573">
                  <c:v>123.96</c:v>
                </c:pt>
                <c:pt idx="574">
                  <c:v>123.95</c:v>
                </c:pt>
                <c:pt idx="575">
                  <c:v>123.94</c:v>
                </c:pt>
                <c:pt idx="576">
                  <c:v>123.92</c:v>
                </c:pt>
                <c:pt idx="577">
                  <c:v>123.9</c:v>
                </c:pt>
                <c:pt idx="578">
                  <c:v>123.88</c:v>
                </c:pt>
                <c:pt idx="579">
                  <c:v>123.86</c:v>
                </c:pt>
                <c:pt idx="580">
                  <c:v>123.85</c:v>
                </c:pt>
                <c:pt idx="581">
                  <c:v>123.83</c:v>
                </c:pt>
                <c:pt idx="582">
                  <c:v>123.81</c:v>
                </c:pt>
                <c:pt idx="583">
                  <c:v>123.79</c:v>
                </c:pt>
                <c:pt idx="584">
                  <c:v>123.76</c:v>
                </c:pt>
                <c:pt idx="585">
                  <c:v>123.74</c:v>
                </c:pt>
                <c:pt idx="586">
                  <c:v>123.72</c:v>
                </c:pt>
                <c:pt idx="587">
                  <c:v>123.7</c:v>
                </c:pt>
                <c:pt idx="588">
                  <c:v>123.69</c:v>
                </c:pt>
                <c:pt idx="589">
                  <c:v>123.68</c:v>
                </c:pt>
                <c:pt idx="590">
                  <c:v>123.67</c:v>
                </c:pt>
                <c:pt idx="591">
                  <c:v>123.65</c:v>
                </c:pt>
                <c:pt idx="592">
                  <c:v>123.64</c:v>
                </c:pt>
                <c:pt idx="593">
                  <c:v>123.62</c:v>
                </c:pt>
                <c:pt idx="594">
                  <c:v>123.62</c:v>
                </c:pt>
                <c:pt idx="595">
                  <c:v>123.61</c:v>
                </c:pt>
                <c:pt idx="596">
                  <c:v>123.61</c:v>
                </c:pt>
                <c:pt idx="597">
                  <c:v>123.59</c:v>
                </c:pt>
                <c:pt idx="598">
                  <c:v>123.59</c:v>
                </c:pt>
                <c:pt idx="599">
                  <c:v>123.58</c:v>
                </c:pt>
                <c:pt idx="600">
                  <c:v>123.57</c:v>
                </c:pt>
                <c:pt idx="601">
                  <c:v>123.55</c:v>
                </c:pt>
                <c:pt idx="602">
                  <c:v>123.55</c:v>
                </c:pt>
                <c:pt idx="603">
                  <c:v>123.53</c:v>
                </c:pt>
                <c:pt idx="604">
                  <c:v>123.53</c:v>
                </c:pt>
                <c:pt idx="605">
                  <c:v>123.52</c:v>
                </c:pt>
                <c:pt idx="606">
                  <c:v>123.52</c:v>
                </c:pt>
                <c:pt idx="607">
                  <c:v>123.51</c:v>
                </c:pt>
                <c:pt idx="608">
                  <c:v>123.5</c:v>
                </c:pt>
                <c:pt idx="609">
                  <c:v>123.48</c:v>
                </c:pt>
                <c:pt idx="610">
                  <c:v>123.47</c:v>
                </c:pt>
                <c:pt idx="611">
                  <c:v>123.46</c:v>
                </c:pt>
                <c:pt idx="612">
                  <c:v>123.44</c:v>
                </c:pt>
                <c:pt idx="613">
                  <c:v>123.42</c:v>
                </c:pt>
                <c:pt idx="614">
                  <c:v>123.4</c:v>
                </c:pt>
                <c:pt idx="615">
                  <c:v>123.37</c:v>
                </c:pt>
                <c:pt idx="616">
                  <c:v>123.35</c:v>
                </c:pt>
                <c:pt idx="617">
                  <c:v>123.33</c:v>
                </c:pt>
                <c:pt idx="618">
                  <c:v>123.31</c:v>
                </c:pt>
                <c:pt idx="619">
                  <c:v>123.3</c:v>
                </c:pt>
                <c:pt idx="620">
                  <c:v>123.29</c:v>
                </c:pt>
                <c:pt idx="621">
                  <c:v>123.27</c:v>
                </c:pt>
                <c:pt idx="622">
                  <c:v>123.26</c:v>
                </c:pt>
                <c:pt idx="623">
                  <c:v>123.25</c:v>
                </c:pt>
                <c:pt idx="624">
                  <c:v>123.24</c:v>
                </c:pt>
                <c:pt idx="625">
                  <c:v>123.23</c:v>
                </c:pt>
                <c:pt idx="626">
                  <c:v>123.23</c:v>
                </c:pt>
                <c:pt idx="627">
                  <c:v>123.23</c:v>
                </c:pt>
                <c:pt idx="628">
                  <c:v>123.23</c:v>
                </c:pt>
                <c:pt idx="629">
                  <c:v>123.24</c:v>
                </c:pt>
                <c:pt idx="630">
                  <c:v>123.24</c:v>
                </c:pt>
                <c:pt idx="631">
                  <c:v>123.24</c:v>
                </c:pt>
                <c:pt idx="632">
                  <c:v>123.24</c:v>
                </c:pt>
                <c:pt idx="633">
                  <c:v>123.24</c:v>
                </c:pt>
                <c:pt idx="634">
                  <c:v>123.24</c:v>
                </c:pt>
                <c:pt idx="635">
                  <c:v>123.25</c:v>
                </c:pt>
                <c:pt idx="636">
                  <c:v>123.24</c:v>
                </c:pt>
                <c:pt idx="637">
                  <c:v>123.23</c:v>
                </c:pt>
                <c:pt idx="638">
                  <c:v>123.22</c:v>
                </c:pt>
                <c:pt idx="639">
                  <c:v>123.2</c:v>
                </c:pt>
                <c:pt idx="640">
                  <c:v>123.19</c:v>
                </c:pt>
                <c:pt idx="641">
                  <c:v>123.17</c:v>
                </c:pt>
                <c:pt idx="642">
                  <c:v>123.15</c:v>
                </c:pt>
                <c:pt idx="643">
                  <c:v>123.13</c:v>
                </c:pt>
                <c:pt idx="644">
                  <c:v>123.1</c:v>
                </c:pt>
                <c:pt idx="645">
                  <c:v>123.08</c:v>
                </c:pt>
                <c:pt idx="646">
                  <c:v>123.05</c:v>
                </c:pt>
                <c:pt idx="647">
                  <c:v>123.03</c:v>
                </c:pt>
                <c:pt idx="648">
                  <c:v>123.01</c:v>
                </c:pt>
                <c:pt idx="649">
                  <c:v>123</c:v>
                </c:pt>
                <c:pt idx="650">
                  <c:v>122.99</c:v>
                </c:pt>
                <c:pt idx="651">
                  <c:v>122.99</c:v>
                </c:pt>
                <c:pt idx="652">
                  <c:v>122.98</c:v>
                </c:pt>
                <c:pt idx="653">
                  <c:v>122.98</c:v>
                </c:pt>
                <c:pt idx="654">
                  <c:v>122.98</c:v>
                </c:pt>
                <c:pt idx="655">
                  <c:v>122.97</c:v>
                </c:pt>
                <c:pt idx="656">
                  <c:v>122.97</c:v>
                </c:pt>
                <c:pt idx="657">
                  <c:v>122.96</c:v>
                </c:pt>
                <c:pt idx="658">
                  <c:v>122.96</c:v>
                </c:pt>
                <c:pt idx="659">
                  <c:v>122.95</c:v>
                </c:pt>
                <c:pt idx="660">
                  <c:v>122.93</c:v>
                </c:pt>
                <c:pt idx="661">
                  <c:v>122.92</c:v>
                </c:pt>
                <c:pt idx="662">
                  <c:v>122.88</c:v>
                </c:pt>
                <c:pt idx="663">
                  <c:v>122.86</c:v>
                </c:pt>
                <c:pt idx="664">
                  <c:v>122.84</c:v>
                </c:pt>
                <c:pt idx="665">
                  <c:v>122.81</c:v>
                </c:pt>
                <c:pt idx="666">
                  <c:v>122.79</c:v>
                </c:pt>
                <c:pt idx="667">
                  <c:v>122.76</c:v>
                </c:pt>
                <c:pt idx="668">
                  <c:v>122.74</c:v>
                </c:pt>
                <c:pt idx="669">
                  <c:v>122.72</c:v>
                </c:pt>
                <c:pt idx="670">
                  <c:v>122.69</c:v>
                </c:pt>
                <c:pt idx="671">
                  <c:v>122.68</c:v>
                </c:pt>
                <c:pt idx="672">
                  <c:v>122.68</c:v>
                </c:pt>
                <c:pt idx="673">
                  <c:v>122.68</c:v>
                </c:pt>
                <c:pt idx="674">
                  <c:v>122.68</c:v>
                </c:pt>
                <c:pt idx="675">
                  <c:v>122.69</c:v>
                </c:pt>
                <c:pt idx="676">
                  <c:v>122.69</c:v>
                </c:pt>
                <c:pt idx="677">
                  <c:v>122.69</c:v>
                </c:pt>
                <c:pt idx="678">
                  <c:v>122.69</c:v>
                </c:pt>
                <c:pt idx="679">
                  <c:v>122.7</c:v>
                </c:pt>
                <c:pt idx="680">
                  <c:v>122.71</c:v>
                </c:pt>
                <c:pt idx="681">
                  <c:v>122.71</c:v>
                </c:pt>
                <c:pt idx="682">
                  <c:v>122.71</c:v>
                </c:pt>
                <c:pt idx="683">
                  <c:v>122.7</c:v>
                </c:pt>
                <c:pt idx="684">
                  <c:v>122.68</c:v>
                </c:pt>
                <c:pt idx="685">
                  <c:v>122.66</c:v>
                </c:pt>
                <c:pt idx="686">
                  <c:v>122.64</c:v>
                </c:pt>
                <c:pt idx="687">
                  <c:v>122.61</c:v>
                </c:pt>
                <c:pt idx="688">
                  <c:v>122.59</c:v>
                </c:pt>
                <c:pt idx="689">
                  <c:v>122.56</c:v>
                </c:pt>
                <c:pt idx="690">
                  <c:v>122.53</c:v>
                </c:pt>
                <c:pt idx="691">
                  <c:v>122.51</c:v>
                </c:pt>
                <c:pt idx="692">
                  <c:v>122.47</c:v>
                </c:pt>
                <c:pt idx="693">
                  <c:v>122.44</c:v>
                </c:pt>
                <c:pt idx="694">
                  <c:v>122.42</c:v>
                </c:pt>
                <c:pt idx="695">
                  <c:v>122.39</c:v>
                </c:pt>
                <c:pt idx="696">
                  <c:v>122.36</c:v>
                </c:pt>
                <c:pt idx="697">
                  <c:v>122.34</c:v>
                </c:pt>
                <c:pt idx="698">
                  <c:v>122.33</c:v>
                </c:pt>
                <c:pt idx="699">
                  <c:v>122.31</c:v>
                </c:pt>
                <c:pt idx="700">
                  <c:v>122.3</c:v>
                </c:pt>
                <c:pt idx="701">
                  <c:v>122.29</c:v>
                </c:pt>
                <c:pt idx="702">
                  <c:v>122.28</c:v>
                </c:pt>
                <c:pt idx="703">
                  <c:v>122.28</c:v>
                </c:pt>
                <c:pt idx="704">
                  <c:v>122.27</c:v>
                </c:pt>
                <c:pt idx="705">
                  <c:v>122.26</c:v>
                </c:pt>
                <c:pt idx="706">
                  <c:v>122.25</c:v>
                </c:pt>
                <c:pt idx="707">
                  <c:v>122.23</c:v>
                </c:pt>
                <c:pt idx="708">
                  <c:v>122.21</c:v>
                </c:pt>
                <c:pt idx="709">
                  <c:v>122.18</c:v>
                </c:pt>
                <c:pt idx="710">
                  <c:v>122.15</c:v>
                </c:pt>
                <c:pt idx="711">
                  <c:v>122.12</c:v>
                </c:pt>
                <c:pt idx="712">
                  <c:v>122.08</c:v>
                </c:pt>
                <c:pt idx="713">
                  <c:v>122.04</c:v>
                </c:pt>
                <c:pt idx="714">
                  <c:v>122.01</c:v>
                </c:pt>
                <c:pt idx="715">
                  <c:v>121.95</c:v>
                </c:pt>
                <c:pt idx="716">
                  <c:v>121.89</c:v>
                </c:pt>
                <c:pt idx="717">
                  <c:v>121.83</c:v>
                </c:pt>
                <c:pt idx="718">
                  <c:v>121.75</c:v>
                </c:pt>
                <c:pt idx="719">
                  <c:v>121.66</c:v>
                </c:pt>
                <c:pt idx="720">
                  <c:v>121.57</c:v>
                </c:pt>
                <c:pt idx="721">
                  <c:v>121.48</c:v>
                </c:pt>
                <c:pt idx="722">
                  <c:v>121.4</c:v>
                </c:pt>
                <c:pt idx="723">
                  <c:v>121.32</c:v>
                </c:pt>
                <c:pt idx="724">
                  <c:v>121.24</c:v>
                </c:pt>
                <c:pt idx="725">
                  <c:v>121.17</c:v>
                </c:pt>
                <c:pt idx="726">
                  <c:v>121.1</c:v>
                </c:pt>
                <c:pt idx="727">
                  <c:v>121.02</c:v>
                </c:pt>
                <c:pt idx="728">
                  <c:v>120.95</c:v>
                </c:pt>
                <c:pt idx="729">
                  <c:v>120.88</c:v>
                </c:pt>
                <c:pt idx="730">
                  <c:v>120.82</c:v>
                </c:pt>
                <c:pt idx="731">
                  <c:v>120.76</c:v>
                </c:pt>
                <c:pt idx="732">
                  <c:v>120.71</c:v>
                </c:pt>
                <c:pt idx="733">
                  <c:v>120.67</c:v>
                </c:pt>
                <c:pt idx="734">
                  <c:v>120.63</c:v>
                </c:pt>
                <c:pt idx="735">
                  <c:v>120.59</c:v>
                </c:pt>
                <c:pt idx="736">
                  <c:v>120.54</c:v>
                </c:pt>
                <c:pt idx="737">
                  <c:v>120.49</c:v>
                </c:pt>
                <c:pt idx="738">
                  <c:v>120.44</c:v>
                </c:pt>
                <c:pt idx="739">
                  <c:v>120.39</c:v>
                </c:pt>
                <c:pt idx="740">
                  <c:v>120.34</c:v>
                </c:pt>
                <c:pt idx="741">
                  <c:v>120.31</c:v>
                </c:pt>
                <c:pt idx="742">
                  <c:v>120.26</c:v>
                </c:pt>
                <c:pt idx="743">
                  <c:v>120.22</c:v>
                </c:pt>
                <c:pt idx="744">
                  <c:v>120.18</c:v>
                </c:pt>
                <c:pt idx="745">
                  <c:v>120.14</c:v>
                </c:pt>
                <c:pt idx="746">
                  <c:v>120.1</c:v>
                </c:pt>
                <c:pt idx="747">
                  <c:v>120.07</c:v>
                </c:pt>
                <c:pt idx="748">
                  <c:v>120.04</c:v>
                </c:pt>
                <c:pt idx="749">
                  <c:v>120.03</c:v>
                </c:pt>
                <c:pt idx="750">
                  <c:v>120.01</c:v>
                </c:pt>
                <c:pt idx="751">
                  <c:v>119.99</c:v>
                </c:pt>
                <c:pt idx="752">
                  <c:v>119.99</c:v>
                </c:pt>
                <c:pt idx="753">
                  <c:v>119.98</c:v>
                </c:pt>
                <c:pt idx="754">
                  <c:v>119.98</c:v>
                </c:pt>
                <c:pt idx="755">
                  <c:v>119.99</c:v>
                </c:pt>
                <c:pt idx="756">
                  <c:v>119.99</c:v>
                </c:pt>
                <c:pt idx="757">
                  <c:v>120</c:v>
                </c:pt>
                <c:pt idx="758">
                  <c:v>120.01</c:v>
                </c:pt>
                <c:pt idx="759">
                  <c:v>120.02</c:v>
                </c:pt>
                <c:pt idx="760">
                  <c:v>120.02</c:v>
                </c:pt>
                <c:pt idx="761">
                  <c:v>120.03</c:v>
                </c:pt>
                <c:pt idx="762">
                  <c:v>120.04</c:v>
                </c:pt>
                <c:pt idx="763">
                  <c:v>120.04</c:v>
                </c:pt>
                <c:pt idx="764">
                  <c:v>120.03</c:v>
                </c:pt>
                <c:pt idx="765">
                  <c:v>120.02</c:v>
                </c:pt>
                <c:pt idx="766">
                  <c:v>119.99</c:v>
                </c:pt>
                <c:pt idx="767">
                  <c:v>119.97</c:v>
                </c:pt>
                <c:pt idx="768">
                  <c:v>119.95</c:v>
                </c:pt>
                <c:pt idx="769">
                  <c:v>119.92</c:v>
                </c:pt>
                <c:pt idx="770">
                  <c:v>119.9</c:v>
                </c:pt>
                <c:pt idx="771">
                  <c:v>119.86</c:v>
                </c:pt>
                <c:pt idx="772">
                  <c:v>119.83</c:v>
                </c:pt>
                <c:pt idx="773">
                  <c:v>119.79</c:v>
                </c:pt>
                <c:pt idx="774">
                  <c:v>119.74</c:v>
                </c:pt>
                <c:pt idx="775">
                  <c:v>119.71</c:v>
                </c:pt>
                <c:pt idx="776">
                  <c:v>119.67</c:v>
                </c:pt>
                <c:pt idx="777">
                  <c:v>119.62</c:v>
                </c:pt>
                <c:pt idx="778">
                  <c:v>119.58</c:v>
                </c:pt>
                <c:pt idx="779">
                  <c:v>119.52</c:v>
                </c:pt>
                <c:pt idx="780">
                  <c:v>119.47</c:v>
                </c:pt>
                <c:pt idx="781">
                  <c:v>119.41</c:v>
                </c:pt>
                <c:pt idx="782">
                  <c:v>119.36</c:v>
                </c:pt>
                <c:pt idx="783">
                  <c:v>119.29</c:v>
                </c:pt>
                <c:pt idx="784">
                  <c:v>119.21</c:v>
                </c:pt>
                <c:pt idx="785">
                  <c:v>119.12</c:v>
                </c:pt>
                <c:pt idx="786">
                  <c:v>119.02</c:v>
                </c:pt>
                <c:pt idx="787">
                  <c:v>118.91</c:v>
                </c:pt>
                <c:pt idx="788">
                  <c:v>118.8</c:v>
                </c:pt>
                <c:pt idx="789">
                  <c:v>118.69</c:v>
                </c:pt>
                <c:pt idx="790">
                  <c:v>118.57</c:v>
                </c:pt>
                <c:pt idx="791">
                  <c:v>118.45</c:v>
                </c:pt>
                <c:pt idx="792">
                  <c:v>118.33</c:v>
                </c:pt>
                <c:pt idx="793">
                  <c:v>118.22</c:v>
                </c:pt>
                <c:pt idx="794">
                  <c:v>118.11</c:v>
                </c:pt>
                <c:pt idx="795">
                  <c:v>118.01</c:v>
                </c:pt>
                <c:pt idx="796">
                  <c:v>117.93</c:v>
                </c:pt>
                <c:pt idx="797">
                  <c:v>117.86</c:v>
                </c:pt>
                <c:pt idx="798">
                  <c:v>117.8</c:v>
                </c:pt>
                <c:pt idx="799">
                  <c:v>117.75</c:v>
                </c:pt>
                <c:pt idx="800">
                  <c:v>117.71</c:v>
                </c:pt>
                <c:pt idx="801">
                  <c:v>117.67</c:v>
                </c:pt>
                <c:pt idx="802">
                  <c:v>117.64</c:v>
                </c:pt>
                <c:pt idx="803">
                  <c:v>117.62</c:v>
                </c:pt>
                <c:pt idx="804">
                  <c:v>117.61</c:v>
                </c:pt>
                <c:pt idx="805">
                  <c:v>117.6</c:v>
                </c:pt>
                <c:pt idx="806">
                  <c:v>117.59</c:v>
                </c:pt>
                <c:pt idx="807">
                  <c:v>117.58</c:v>
                </c:pt>
                <c:pt idx="808">
                  <c:v>117.58</c:v>
                </c:pt>
                <c:pt idx="809">
                  <c:v>117.57</c:v>
                </c:pt>
                <c:pt idx="810">
                  <c:v>117.57</c:v>
                </c:pt>
                <c:pt idx="811">
                  <c:v>117.56</c:v>
                </c:pt>
                <c:pt idx="812">
                  <c:v>117.55</c:v>
                </c:pt>
                <c:pt idx="813">
                  <c:v>117.53</c:v>
                </c:pt>
                <c:pt idx="814">
                  <c:v>117.51</c:v>
                </c:pt>
                <c:pt idx="815">
                  <c:v>117.5</c:v>
                </c:pt>
                <c:pt idx="816">
                  <c:v>117.47</c:v>
                </c:pt>
                <c:pt idx="817">
                  <c:v>117.45</c:v>
                </c:pt>
                <c:pt idx="818">
                  <c:v>117.43</c:v>
                </c:pt>
                <c:pt idx="819">
                  <c:v>117.4</c:v>
                </c:pt>
                <c:pt idx="820">
                  <c:v>117.38</c:v>
                </c:pt>
                <c:pt idx="821">
                  <c:v>117.37</c:v>
                </c:pt>
                <c:pt idx="822">
                  <c:v>117.35</c:v>
                </c:pt>
                <c:pt idx="823">
                  <c:v>117.35</c:v>
                </c:pt>
                <c:pt idx="824">
                  <c:v>117.34</c:v>
                </c:pt>
                <c:pt idx="825">
                  <c:v>117.34</c:v>
                </c:pt>
                <c:pt idx="826">
                  <c:v>117.35</c:v>
                </c:pt>
                <c:pt idx="827">
                  <c:v>117.36</c:v>
                </c:pt>
                <c:pt idx="828">
                  <c:v>117.38</c:v>
                </c:pt>
                <c:pt idx="829">
                  <c:v>117.41</c:v>
                </c:pt>
                <c:pt idx="830">
                  <c:v>117.43</c:v>
                </c:pt>
                <c:pt idx="831">
                  <c:v>117.46</c:v>
                </c:pt>
                <c:pt idx="832">
                  <c:v>117.48</c:v>
                </c:pt>
                <c:pt idx="833">
                  <c:v>117.5</c:v>
                </c:pt>
                <c:pt idx="834">
                  <c:v>117.53</c:v>
                </c:pt>
                <c:pt idx="835">
                  <c:v>117.55</c:v>
                </c:pt>
                <c:pt idx="836">
                  <c:v>117.56</c:v>
                </c:pt>
                <c:pt idx="837">
                  <c:v>117.58</c:v>
                </c:pt>
                <c:pt idx="838">
                  <c:v>117.59</c:v>
                </c:pt>
                <c:pt idx="839">
                  <c:v>117.6</c:v>
                </c:pt>
                <c:pt idx="840">
                  <c:v>117.61</c:v>
                </c:pt>
                <c:pt idx="841">
                  <c:v>117.61</c:v>
                </c:pt>
                <c:pt idx="842">
                  <c:v>117.62</c:v>
                </c:pt>
                <c:pt idx="843">
                  <c:v>117.62</c:v>
                </c:pt>
                <c:pt idx="844">
                  <c:v>117.63</c:v>
                </c:pt>
                <c:pt idx="845">
                  <c:v>117.63</c:v>
                </c:pt>
                <c:pt idx="846">
                  <c:v>117.65</c:v>
                </c:pt>
                <c:pt idx="847">
                  <c:v>117.69</c:v>
                </c:pt>
                <c:pt idx="848">
                  <c:v>117.71</c:v>
                </c:pt>
                <c:pt idx="849">
                  <c:v>117.72</c:v>
                </c:pt>
                <c:pt idx="850">
                  <c:v>117.7</c:v>
                </c:pt>
                <c:pt idx="851">
                  <c:v>117.69</c:v>
                </c:pt>
                <c:pt idx="852">
                  <c:v>117.65</c:v>
                </c:pt>
                <c:pt idx="853">
                  <c:v>117.59</c:v>
                </c:pt>
                <c:pt idx="854">
                  <c:v>117.54</c:v>
                </c:pt>
                <c:pt idx="855">
                  <c:v>117.49</c:v>
                </c:pt>
                <c:pt idx="856">
                  <c:v>117.46</c:v>
                </c:pt>
                <c:pt idx="857">
                  <c:v>117.43</c:v>
                </c:pt>
                <c:pt idx="858">
                  <c:v>117.41</c:v>
                </c:pt>
                <c:pt idx="859">
                  <c:v>117.39</c:v>
                </c:pt>
                <c:pt idx="860">
                  <c:v>117.37</c:v>
                </c:pt>
                <c:pt idx="861">
                  <c:v>117.33</c:v>
                </c:pt>
                <c:pt idx="862">
                  <c:v>117.31</c:v>
                </c:pt>
                <c:pt idx="863">
                  <c:v>117.3</c:v>
                </c:pt>
                <c:pt idx="864">
                  <c:v>117.29</c:v>
                </c:pt>
                <c:pt idx="865">
                  <c:v>117.28</c:v>
                </c:pt>
                <c:pt idx="866">
                  <c:v>117.28</c:v>
                </c:pt>
                <c:pt idx="867">
                  <c:v>117.27</c:v>
                </c:pt>
                <c:pt idx="868">
                  <c:v>117.26</c:v>
                </c:pt>
                <c:pt idx="869">
                  <c:v>117.24</c:v>
                </c:pt>
                <c:pt idx="870">
                  <c:v>117.22</c:v>
                </c:pt>
                <c:pt idx="871">
                  <c:v>117.18</c:v>
                </c:pt>
                <c:pt idx="872">
                  <c:v>117.15</c:v>
                </c:pt>
                <c:pt idx="873">
                  <c:v>117.11</c:v>
                </c:pt>
                <c:pt idx="874">
                  <c:v>117.07</c:v>
                </c:pt>
                <c:pt idx="875">
                  <c:v>117.04</c:v>
                </c:pt>
                <c:pt idx="876">
                  <c:v>117</c:v>
                </c:pt>
                <c:pt idx="877">
                  <c:v>116.96</c:v>
                </c:pt>
                <c:pt idx="878">
                  <c:v>116.92</c:v>
                </c:pt>
                <c:pt idx="879">
                  <c:v>116.88</c:v>
                </c:pt>
                <c:pt idx="880">
                  <c:v>116.84</c:v>
                </c:pt>
                <c:pt idx="881">
                  <c:v>116.8</c:v>
                </c:pt>
                <c:pt idx="882">
                  <c:v>116.76</c:v>
                </c:pt>
                <c:pt idx="883">
                  <c:v>116.73</c:v>
                </c:pt>
                <c:pt idx="884">
                  <c:v>116.69</c:v>
                </c:pt>
                <c:pt idx="885">
                  <c:v>116.66</c:v>
                </c:pt>
                <c:pt idx="886">
                  <c:v>116.64</c:v>
                </c:pt>
                <c:pt idx="887">
                  <c:v>116.62</c:v>
                </c:pt>
                <c:pt idx="888">
                  <c:v>116.59</c:v>
                </c:pt>
                <c:pt idx="889">
                  <c:v>116.56</c:v>
                </c:pt>
                <c:pt idx="890">
                  <c:v>116.53</c:v>
                </c:pt>
                <c:pt idx="891">
                  <c:v>116.5</c:v>
                </c:pt>
                <c:pt idx="892">
                  <c:v>116.47</c:v>
                </c:pt>
                <c:pt idx="893">
                  <c:v>116.45</c:v>
                </c:pt>
                <c:pt idx="894">
                  <c:v>116.43</c:v>
                </c:pt>
                <c:pt idx="895">
                  <c:v>116.42</c:v>
                </c:pt>
                <c:pt idx="896">
                  <c:v>116.4</c:v>
                </c:pt>
                <c:pt idx="897">
                  <c:v>116.4</c:v>
                </c:pt>
                <c:pt idx="898">
                  <c:v>116.4</c:v>
                </c:pt>
                <c:pt idx="899">
                  <c:v>116.39</c:v>
                </c:pt>
                <c:pt idx="900">
                  <c:v>116.38</c:v>
                </c:pt>
                <c:pt idx="901">
                  <c:v>116.37</c:v>
                </c:pt>
                <c:pt idx="902">
                  <c:v>116.37</c:v>
                </c:pt>
                <c:pt idx="903">
                  <c:v>116.35</c:v>
                </c:pt>
                <c:pt idx="904">
                  <c:v>116.32</c:v>
                </c:pt>
                <c:pt idx="905">
                  <c:v>116.3</c:v>
                </c:pt>
                <c:pt idx="906">
                  <c:v>116.27</c:v>
                </c:pt>
                <c:pt idx="907">
                  <c:v>116.24</c:v>
                </c:pt>
                <c:pt idx="908">
                  <c:v>116.22</c:v>
                </c:pt>
                <c:pt idx="909">
                  <c:v>116.2</c:v>
                </c:pt>
                <c:pt idx="910">
                  <c:v>116.19</c:v>
                </c:pt>
                <c:pt idx="911">
                  <c:v>116.18</c:v>
                </c:pt>
                <c:pt idx="912">
                  <c:v>116.19</c:v>
                </c:pt>
                <c:pt idx="913">
                  <c:v>116.2</c:v>
                </c:pt>
                <c:pt idx="914">
                  <c:v>116.21</c:v>
                </c:pt>
                <c:pt idx="915">
                  <c:v>116.23</c:v>
                </c:pt>
                <c:pt idx="916">
                  <c:v>116.26</c:v>
                </c:pt>
                <c:pt idx="917">
                  <c:v>116.3</c:v>
                </c:pt>
                <c:pt idx="918">
                  <c:v>116.36</c:v>
                </c:pt>
                <c:pt idx="919">
                  <c:v>116.43</c:v>
                </c:pt>
                <c:pt idx="920">
                  <c:v>116.51</c:v>
                </c:pt>
                <c:pt idx="921">
                  <c:v>116.57</c:v>
                </c:pt>
                <c:pt idx="922">
                  <c:v>116.64</c:v>
                </c:pt>
                <c:pt idx="923">
                  <c:v>116.7</c:v>
                </c:pt>
                <c:pt idx="924">
                  <c:v>116.77</c:v>
                </c:pt>
                <c:pt idx="925">
                  <c:v>116.85</c:v>
                </c:pt>
                <c:pt idx="926">
                  <c:v>116.93</c:v>
                </c:pt>
                <c:pt idx="927">
                  <c:v>117</c:v>
                </c:pt>
                <c:pt idx="928">
                  <c:v>117.07</c:v>
                </c:pt>
                <c:pt idx="929">
                  <c:v>117.13</c:v>
                </c:pt>
                <c:pt idx="930">
                  <c:v>117.18</c:v>
                </c:pt>
                <c:pt idx="931">
                  <c:v>117.23</c:v>
                </c:pt>
                <c:pt idx="932">
                  <c:v>117.28</c:v>
                </c:pt>
                <c:pt idx="933">
                  <c:v>117.33</c:v>
                </c:pt>
                <c:pt idx="934">
                  <c:v>117.37</c:v>
                </c:pt>
                <c:pt idx="935">
                  <c:v>117.39</c:v>
                </c:pt>
                <c:pt idx="936">
                  <c:v>117.42</c:v>
                </c:pt>
                <c:pt idx="937">
                  <c:v>117.44</c:v>
                </c:pt>
                <c:pt idx="938">
                  <c:v>117.46</c:v>
                </c:pt>
                <c:pt idx="939">
                  <c:v>117.47</c:v>
                </c:pt>
                <c:pt idx="940">
                  <c:v>117.48</c:v>
                </c:pt>
                <c:pt idx="941">
                  <c:v>117.47</c:v>
                </c:pt>
                <c:pt idx="942">
                  <c:v>117.46</c:v>
                </c:pt>
                <c:pt idx="943">
                  <c:v>117.46</c:v>
                </c:pt>
                <c:pt idx="944">
                  <c:v>117.45</c:v>
                </c:pt>
                <c:pt idx="945">
                  <c:v>117.43</c:v>
                </c:pt>
                <c:pt idx="946">
                  <c:v>117.4</c:v>
                </c:pt>
                <c:pt idx="947">
                  <c:v>117.38</c:v>
                </c:pt>
                <c:pt idx="948">
                  <c:v>117.35</c:v>
                </c:pt>
                <c:pt idx="949">
                  <c:v>117.31</c:v>
                </c:pt>
                <c:pt idx="950">
                  <c:v>117.28</c:v>
                </c:pt>
                <c:pt idx="951">
                  <c:v>117.26</c:v>
                </c:pt>
                <c:pt idx="952">
                  <c:v>117.25</c:v>
                </c:pt>
                <c:pt idx="953">
                  <c:v>117.25</c:v>
                </c:pt>
                <c:pt idx="954">
                  <c:v>117.27</c:v>
                </c:pt>
                <c:pt idx="955">
                  <c:v>117.29</c:v>
                </c:pt>
                <c:pt idx="956">
                  <c:v>117.33</c:v>
                </c:pt>
                <c:pt idx="957">
                  <c:v>117.38</c:v>
                </c:pt>
                <c:pt idx="958">
                  <c:v>117.44</c:v>
                </c:pt>
                <c:pt idx="959">
                  <c:v>117.52</c:v>
                </c:pt>
                <c:pt idx="960">
                  <c:v>117.59</c:v>
                </c:pt>
                <c:pt idx="961">
                  <c:v>117.66</c:v>
                </c:pt>
                <c:pt idx="962">
                  <c:v>117.74</c:v>
                </c:pt>
                <c:pt idx="963">
                  <c:v>117.83</c:v>
                </c:pt>
                <c:pt idx="964">
                  <c:v>117.93</c:v>
                </c:pt>
                <c:pt idx="965">
                  <c:v>118.05</c:v>
                </c:pt>
                <c:pt idx="966">
                  <c:v>118.16</c:v>
                </c:pt>
                <c:pt idx="967">
                  <c:v>118.29</c:v>
                </c:pt>
                <c:pt idx="968">
                  <c:v>118.43</c:v>
                </c:pt>
                <c:pt idx="969">
                  <c:v>118.57</c:v>
                </c:pt>
                <c:pt idx="970">
                  <c:v>118.72</c:v>
                </c:pt>
                <c:pt idx="971">
                  <c:v>118.87</c:v>
                </c:pt>
                <c:pt idx="972">
                  <c:v>119.04</c:v>
                </c:pt>
                <c:pt idx="973">
                  <c:v>119.21</c:v>
                </c:pt>
                <c:pt idx="974">
                  <c:v>119.38</c:v>
                </c:pt>
                <c:pt idx="975">
                  <c:v>119.56</c:v>
                </c:pt>
                <c:pt idx="976">
                  <c:v>119.73</c:v>
                </c:pt>
                <c:pt idx="977">
                  <c:v>119.89</c:v>
                </c:pt>
                <c:pt idx="978">
                  <c:v>120.04</c:v>
                </c:pt>
                <c:pt idx="979">
                  <c:v>120.19</c:v>
                </c:pt>
                <c:pt idx="980">
                  <c:v>120.33</c:v>
                </c:pt>
                <c:pt idx="981">
                  <c:v>120.46</c:v>
                </c:pt>
                <c:pt idx="982">
                  <c:v>120.58</c:v>
                </c:pt>
                <c:pt idx="983">
                  <c:v>120.68</c:v>
                </c:pt>
                <c:pt idx="984">
                  <c:v>120.76</c:v>
                </c:pt>
                <c:pt idx="985">
                  <c:v>120.81</c:v>
                </c:pt>
                <c:pt idx="986">
                  <c:v>120.84</c:v>
                </c:pt>
                <c:pt idx="987">
                  <c:v>120.84</c:v>
                </c:pt>
                <c:pt idx="988">
                  <c:v>120.83</c:v>
                </c:pt>
                <c:pt idx="989">
                  <c:v>120.79</c:v>
                </c:pt>
                <c:pt idx="990">
                  <c:v>120.74</c:v>
                </c:pt>
                <c:pt idx="991">
                  <c:v>120.65</c:v>
                </c:pt>
                <c:pt idx="992">
                  <c:v>120.57</c:v>
                </c:pt>
                <c:pt idx="993">
                  <c:v>120.49</c:v>
                </c:pt>
                <c:pt idx="994">
                  <c:v>120.4</c:v>
                </c:pt>
                <c:pt idx="995">
                  <c:v>120.32</c:v>
                </c:pt>
                <c:pt idx="996">
                  <c:v>120.24</c:v>
                </c:pt>
                <c:pt idx="997">
                  <c:v>120.17</c:v>
                </c:pt>
                <c:pt idx="998">
                  <c:v>120.11</c:v>
                </c:pt>
                <c:pt idx="999">
                  <c:v>120.05</c:v>
                </c:pt>
                <c:pt idx="1000">
                  <c:v>119.99</c:v>
                </c:pt>
                <c:pt idx="1001">
                  <c:v>119.93</c:v>
                </c:pt>
                <c:pt idx="1002">
                  <c:v>119.89</c:v>
                </c:pt>
                <c:pt idx="1003">
                  <c:v>119.86</c:v>
                </c:pt>
                <c:pt idx="1004">
                  <c:v>119.85</c:v>
                </c:pt>
                <c:pt idx="1005">
                  <c:v>119.84</c:v>
                </c:pt>
                <c:pt idx="1006">
                  <c:v>119.86</c:v>
                </c:pt>
                <c:pt idx="1007">
                  <c:v>119.88</c:v>
                </c:pt>
                <c:pt idx="1008">
                  <c:v>119.91</c:v>
                </c:pt>
                <c:pt idx="1009">
                  <c:v>119.95</c:v>
                </c:pt>
                <c:pt idx="1010">
                  <c:v>119.99</c:v>
                </c:pt>
                <c:pt idx="1011">
                  <c:v>120.03</c:v>
                </c:pt>
                <c:pt idx="1012">
                  <c:v>120.07</c:v>
                </c:pt>
                <c:pt idx="1013">
                  <c:v>120.08</c:v>
                </c:pt>
                <c:pt idx="1014">
                  <c:v>120.1</c:v>
                </c:pt>
                <c:pt idx="1015">
                  <c:v>120.1</c:v>
                </c:pt>
                <c:pt idx="1016">
                  <c:v>120.1</c:v>
                </c:pt>
                <c:pt idx="1017">
                  <c:v>120.1</c:v>
                </c:pt>
                <c:pt idx="1018">
                  <c:v>120.1</c:v>
                </c:pt>
                <c:pt idx="1019">
                  <c:v>120.07</c:v>
                </c:pt>
                <c:pt idx="1020">
                  <c:v>120.05</c:v>
                </c:pt>
                <c:pt idx="1021">
                  <c:v>120.02</c:v>
                </c:pt>
                <c:pt idx="1022">
                  <c:v>119.98</c:v>
                </c:pt>
                <c:pt idx="1023">
                  <c:v>119.93</c:v>
                </c:pt>
                <c:pt idx="1024">
                  <c:v>119.9</c:v>
                </c:pt>
                <c:pt idx="1025">
                  <c:v>119.87</c:v>
                </c:pt>
                <c:pt idx="1026">
                  <c:v>119.84</c:v>
                </c:pt>
                <c:pt idx="1027">
                  <c:v>119.81</c:v>
                </c:pt>
                <c:pt idx="1028">
                  <c:v>119.78</c:v>
                </c:pt>
                <c:pt idx="1029">
                  <c:v>119.75</c:v>
                </c:pt>
                <c:pt idx="1030">
                  <c:v>119.72</c:v>
                </c:pt>
                <c:pt idx="1031">
                  <c:v>119.69</c:v>
                </c:pt>
                <c:pt idx="1032">
                  <c:v>119.69</c:v>
                </c:pt>
                <c:pt idx="1033">
                  <c:v>119.69</c:v>
                </c:pt>
                <c:pt idx="1034">
                  <c:v>119.7</c:v>
                </c:pt>
                <c:pt idx="1035">
                  <c:v>119.71</c:v>
                </c:pt>
                <c:pt idx="1036">
                  <c:v>119.73</c:v>
                </c:pt>
                <c:pt idx="1037">
                  <c:v>119.74</c:v>
                </c:pt>
                <c:pt idx="1038">
                  <c:v>119.76</c:v>
                </c:pt>
                <c:pt idx="1039">
                  <c:v>119.77</c:v>
                </c:pt>
                <c:pt idx="1040">
                  <c:v>119.79</c:v>
                </c:pt>
                <c:pt idx="1041">
                  <c:v>119.8</c:v>
                </c:pt>
                <c:pt idx="1042">
                  <c:v>119.81</c:v>
                </c:pt>
                <c:pt idx="1043">
                  <c:v>119.83</c:v>
                </c:pt>
                <c:pt idx="1044">
                  <c:v>119.84</c:v>
                </c:pt>
                <c:pt idx="1045">
                  <c:v>119.86</c:v>
                </c:pt>
                <c:pt idx="1046">
                  <c:v>119.86</c:v>
                </c:pt>
                <c:pt idx="1047">
                  <c:v>119.86</c:v>
                </c:pt>
                <c:pt idx="1048">
                  <c:v>119.84</c:v>
                </c:pt>
                <c:pt idx="1049">
                  <c:v>119.81</c:v>
                </c:pt>
                <c:pt idx="1050">
                  <c:v>119.78</c:v>
                </c:pt>
                <c:pt idx="1051">
                  <c:v>119.73</c:v>
                </c:pt>
                <c:pt idx="1052">
                  <c:v>119.68</c:v>
                </c:pt>
                <c:pt idx="1053">
                  <c:v>119.62</c:v>
                </c:pt>
                <c:pt idx="1054">
                  <c:v>119.56</c:v>
                </c:pt>
                <c:pt idx="1055">
                  <c:v>119.5</c:v>
                </c:pt>
                <c:pt idx="1056">
                  <c:v>119.45</c:v>
                </c:pt>
                <c:pt idx="1057">
                  <c:v>119.4</c:v>
                </c:pt>
                <c:pt idx="1058">
                  <c:v>119.35</c:v>
                </c:pt>
                <c:pt idx="1059">
                  <c:v>119.3</c:v>
                </c:pt>
                <c:pt idx="1060">
                  <c:v>119.25</c:v>
                </c:pt>
                <c:pt idx="1061">
                  <c:v>119.19</c:v>
                </c:pt>
                <c:pt idx="1062">
                  <c:v>119.15</c:v>
                </c:pt>
                <c:pt idx="1063">
                  <c:v>119.12</c:v>
                </c:pt>
                <c:pt idx="1064">
                  <c:v>119.09</c:v>
                </c:pt>
                <c:pt idx="1065">
                  <c:v>119.06</c:v>
                </c:pt>
                <c:pt idx="1066">
                  <c:v>119.03</c:v>
                </c:pt>
                <c:pt idx="1067">
                  <c:v>119.01</c:v>
                </c:pt>
                <c:pt idx="1068">
                  <c:v>119</c:v>
                </c:pt>
                <c:pt idx="1069">
                  <c:v>119</c:v>
                </c:pt>
                <c:pt idx="1070">
                  <c:v>118.99</c:v>
                </c:pt>
                <c:pt idx="1071">
                  <c:v>119</c:v>
                </c:pt>
                <c:pt idx="1072">
                  <c:v>119.01</c:v>
                </c:pt>
                <c:pt idx="1073">
                  <c:v>119.01</c:v>
                </c:pt>
                <c:pt idx="1074">
                  <c:v>119</c:v>
                </c:pt>
                <c:pt idx="1075">
                  <c:v>119</c:v>
                </c:pt>
                <c:pt idx="1076">
                  <c:v>119</c:v>
                </c:pt>
                <c:pt idx="1077">
                  <c:v>119</c:v>
                </c:pt>
                <c:pt idx="1078">
                  <c:v>119</c:v>
                </c:pt>
                <c:pt idx="1079">
                  <c:v>119</c:v>
                </c:pt>
                <c:pt idx="1080">
                  <c:v>119</c:v>
                </c:pt>
                <c:pt idx="1081">
                  <c:v>119</c:v>
                </c:pt>
                <c:pt idx="1082">
                  <c:v>118.99</c:v>
                </c:pt>
                <c:pt idx="1083">
                  <c:v>118.97</c:v>
                </c:pt>
                <c:pt idx="1084">
                  <c:v>118.96</c:v>
                </c:pt>
                <c:pt idx="1085">
                  <c:v>118.95</c:v>
                </c:pt>
                <c:pt idx="1086">
                  <c:v>118.93</c:v>
                </c:pt>
                <c:pt idx="1087">
                  <c:v>118.91</c:v>
                </c:pt>
                <c:pt idx="1088">
                  <c:v>118.89</c:v>
                </c:pt>
                <c:pt idx="1089">
                  <c:v>118.88</c:v>
                </c:pt>
                <c:pt idx="1090">
                  <c:v>118.87</c:v>
                </c:pt>
                <c:pt idx="1091">
                  <c:v>118.86</c:v>
                </c:pt>
                <c:pt idx="1092">
                  <c:v>118.85</c:v>
                </c:pt>
                <c:pt idx="1093">
                  <c:v>118.85</c:v>
                </c:pt>
                <c:pt idx="1094">
                  <c:v>118.86</c:v>
                </c:pt>
                <c:pt idx="1095">
                  <c:v>118.87</c:v>
                </c:pt>
                <c:pt idx="1096">
                  <c:v>118.88</c:v>
                </c:pt>
                <c:pt idx="1097">
                  <c:v>118.89</c:v>
                </c:pt>
                <c:pt idx="1098">
                  <c:v>118.9</c:v>
                </c:pt>
                <c:pt idx="1099">
                  <c:v>118.91</c:v>
                </c:pt>
                <c:pt idx="1100">
                  <c:v>118.92</c:v>
                </c:pt>
                <c:pt idx="1101">
                  <c:v>118.93</c:v>
                </c:pt>
                <c:pt idx="1102">
                  <c:v>118.93</c:v>
                </c:pt>
                <c:pt idx="1103">
                  <c:v>118.93</c:v>
                </c:pt>
                <c:pt idx="1104">
                  <c:v>118.93</c:v>
                </c:pt>
                <c:pt idx="1105">
                  <c:v>118.92</c:v>
                </c:pt>
                <c:pt idx="1106">
                  <c:v>118.91</c:v>
                </c:pt>
                <c:pt idx="1107">
                  <c:v>118.9</c:v>
                </c:pt>
                <c:pt idx="1108">
                  <c:v>118.89</c:v>
                </c:pt>
                <c:pt idx="1109">
                  <c:v>118.89</c:v>
                </c:pt>
                <c:pt idx="1110">
                  <c:v>118.88</c:v>
                </c:pt>
                <c:pt idx="1111">
                  <c:v>118.87</c:v>
                </c:pt>
                <c:pt idx="1112">
                  <c:v>118.87</c:v>
                </c:pt>
                <c:pt idx="1113">
                  <c:v>118.87</c:v>
                </c:pt>
                <c:pt idx="1114">
                  <c:v>118.87</c:v>
                </c:pt>
                <c:pt idx="1115">
                  <c:v>118.88</c:v>
                </c:pt>
                <c:pt idx="1116">
                  <c:v>118.88</c:v>
                </c:pt>
                <c:pt idx="1117">
                  <c:v>118.9</c:v>
                </c:pt>
                <c:pt idx="1118">
                  <c:v>118.91</c:v>
                </c:pt>
                <c:pt idx="1119">
                  <c:v>118.92</c:v>
                </c:pt>
                <c:pt idx="1120">
                  <c:v>118.94</c:v>
                </c:pt>
                <c:pt idx="1121">
                  <c:v>118.95</c:v>
                </c:pt>
                <c:pt idx="1122">
                  <c:v>118.97</c:v>
                </c:pt>
                <c:pt idx="1123">
                  <c:v>118.99</c:v>
                </c:pt>
                <c:pt idx="1124">
                  <c:v>119</c:v>
                </c:pt>
                <c:pt idx="1125">
                  <c:v>119</c:v>
                </c:pt>
                <c:pt idx="1126">
                  <c:v>119.01</c:v>
                </c:pt>
                <c:pt idx="1127">
                  <c:v>119</c:v>
                </c:pt>
                <c:pt idx="1128">
                  <c:v>119.01</c:v>
                </c:pt>
                <c:pt idx="1129">
                  <c:v>119.02</c:v>
                </c:pt>
                <c:pt idx="1130">
                  <c:v>119.03</c:v>
                </c:pt>
                <c:pt idx="1131">
                  <c:v>119.03</c:v>
                </c:pt>
                <c:pt idx="1132">
                  <c:v>119.03</c:v>
                </c:pt>
                <c:pt idx="1133">
                  <c:v>119.02</c:v>
                </c:pt>
                <c:pt idx="1134">
                  <c:v>119.02</c:v>
                </c:pt>
                <c:pt idx="1135">
                  <c:v>119.02</c:v>
                </c:pt>
                <c:pt idx="1136">
                  <c:v>119.02</c:v>
                </c:pt>
                <c:pt idx="1137">
                  <c:v>119.02</c:v>
                </c:pt>
                <c:pt idx="1138">
                  <c:v>119.02</c:v>
                </c:pt>
                <c:pt idx="1139">
                  <c:v>119.03</c:v>
                </c:pt>
                <c:pt idx="1140">
                  <c:v>119.03</c:v>
                </c:pt>
                <c:pt idx="1141">
                  <c:v>119.03</c:v>
                </c:pt>
                <c:pt idx="1142">
                  <c:v>119.03</c:v>
                </c:pt>
                <c:pt idx="1143">
                  <c:v>119.04</c:v>
                </c:pt>
                <c:pt idx="1144">
                  <c:v>119.04</c:v>
                </c:pt>
                <c:pt idx="1145">
                  <c:v>119.04</c:v>
                </c:pt>
                <c:pt idx="1146">
                  <c:v>119.04</c:v>
                </c:pt>
                <c:pt idx="1147">
                  <c:v>119.03</c:v>
                </c:pt>
                <c:pt idx="1148">
                  <c:v>119.03</c:v>
                </c:pt>
                <c:pt idx="1149">
                  <c:v>119.01</c:v>
                </c:pt>
                <c:pt idx="1150">
                  <c:v>119.01</c:v>
                </c:pt>
                <c:pt idx="1151">
                  <c:v>119</c:v>
                </c:pt>
                <c:pt idx="1152">
                  <c:v>119</c:v>
                </c:pt>
                <c:pt idx="1153">
                  <c:v>119</c:v>
                </c:pt>
                <c:pt idx="1154">
                  <c:v>118.99</c:v>
                </c:pt>
                <c:pt idx="1155">
                  <c:v>118.98</c:v>
                </c:pt>
                <c:pt idx="1156">
                  <c:v>118.98</c:v>
                </c:pt>
                <c:pt idx="1157">
                  <c:v>118.98</c:v>
                </c:pt>
                <c:pt idx="1158">
                  <c:v>118.98</c:v>
                </c:pt>
                <c:pt idx="1159">
                  <c:v>118.98</c:v>
                </c:pt>
                <c:pt idx="1160">
                  <c:v>118.99</c:v>
                </c:pt>
                <c:pt idx="1161">
                  <c:v>118.99</c:v>
                </c:pt>
                <c:pt idx="1162">
                  <c:v>118.99</c:v>
                </c:pt>
                <c:pt idx="1163">
                  <c:v>118.99</c:v>
                </c:pt>
                <c:pt idx="1164">
                  <c:v>119</c:v>
                </c:pt>
                <c:pt idx="1165">
                  <c:v>118.99</c:v>
                </c:pt>
                <c:pt idx="1166">
                  <c:v>119.01</c:v>
                </c:pt>
                <c:pt idx="1167">
                  <c:v>119.01</c:v>
                </c:pt>
                <c:pt idx="1168">
                  <c:v>119</c:v>
                </c:pt>
                <c:pt idx="1169">
                  <c:v>118.99</c:v>
                </c:pt>
                <c:pt idx="1170">
                  <c:v>118.98</c:v>
                </c:pt>
                <c:pt idx="1171">
                  <c:v>118.97</c:v>
                </c:pt>
                <c:pt idx="1172">
                  <c:v>118.97</c:v>
                </c:pt>
                <c:pt idx="1173">
                  <c:v>118.96</c:v>
                </c:pt>
                <c:pt idx="1174">
                  <c:v>118.95</c:v>
                </c:pt>
                <c:pt idx="1175">
                  <c:v>118.95</c:v>
                </c:pt>
                <c:pt idx="1176">
                  <c:v>118.94</c:v>
                </c:pt>
                <c:pt idx="1177">
                  <c:v>118.95</c:v>
                </c:pt>
                <c:pt idx="1178">
                  <c:v>118.96</c:v>
                </c:pt>
                <c:pt idx="1179">
                  <c:v>118.96</c:v>
                </c:pt>
                <c:pt idx="1180">
                  <c:v>118.97</c:v>
                </c:pt>
                <c:pt idx="1181">
                  <c:v>118.97</c:v>
                </c:pt>
                <c:pt idx="1182">
                  <c:v>118.98</c:v>
                </c:pt>
                <c:pt idx="1183">
                  <c:v>118.99</c:v>
                </c:pt>
                <c:pt idx="1184">
                  <c:v>118.99</c:v>
                </c:pt>
                <c:pt idx="1185">
                  <c:v>119</c:v>
                </c:pt>
                <c:pt idx="1186">
                  <c:v>119.01</c:v>
                </c:pt>
                <c:pt idx="1187">
                  <c:v>119.02</c:v>
                </c:pt>
                <c:pt idx="1188">
                  <c:v>119.03</c:v>
                </c:pt>
                <c:pt idx="1189">
                  <c:v>119.04</c:v>
                </c:pt>
                <c:pt idx="1190">
                  <c:v>119.04</c:v>
                </c:pt>
                <c:pt idx="1191">
                  <c:v>119.05</c:v>
                </c:pt>
                <c:pt idx="1192">
                  <c:v>119.05</c:v>
                </c:pt>
                <c:pt idx="1193">
                  <c:v>119.06</c:v>
                </c:pt>
                <c:pt idx="1194">
                  <c:v>119.07</c:v>
                </c:pt>
                <c:pt idx="1195">
                  <c:v>119.09</c:v>
                </c:pt>
                <c:pt idx="1196">
                  <c:v>119.11</c:v>
                </c:pt>
                <c:pt idx="1197">
                  <c:v>119.12</c:v>
                </c:pt>
                <c:pt idx="1198">
                  <c:v>119.14</c:v>
                </c:pt>
                <c:pt idx="1199">
                  <c:v>119.15</c:v>
                </c:pt>
                <c:pt idx="1200">
                  <c:v>119.15</c:v>
                </c:pt>
                <c:pt idx="1201">
                  <c:v>119.16</c:v>
                </c:pt>
                <c:pt idx="1202">
                  <c:v>119.16</c:v>
                </c:pt>
                <c:pt idx="1203">
                  <c:v>119.16</c:v>
                </c:pt>
                <c:pt idx="1204">
                  <c:v>119.16</c:v>
                </c:pt>
                <c:pt idx="1205">
                  <c:v>119.15</c:v>
                </c:pt>
                <c:pt idx="1206">
                  <c:v>119.15</c:v>
                </c:pt>
                <c:pt idx="1207">
                  <c:v>119.14</c:v>
                </c:pt>
                <c:pt idx="1208">
                  <c:v>119.13</c:v>
                </c:pt>
                <c:pt idx="1209">
                  <c:v>119.11</c:v>
                </c:pt>
                <c:pt idx="1210">
                  <c:v>119.1</c:v>
                </c:pt>
                <c:pt idx="1211">
                  <c:v>119.08</c:v>
                </c:pt>
                <c:pt idx="1212">
                  <c:v>119.06</c:v>
                </c:pt>
                <c:pt idx="1213">
                  <c:v>119.04</c:v>
                </c:pt>
                <c:pt idx="1214">
                  <c:v>119.02</c:v>
                </c:pt>
                <c:pt idx="1215">
                  <c:v>118.99</c:v>
                </c:pt>
                <c:pt idx="1216">
                  <c:v>118.97</c:v>
                </c:pt>
                <c:pt idx="1217">
                  <c:v>118.95</c:v>
                </c:pt>
                <c:pt idx="1218">
                  <c:v>118.94</c:v>
                </c:pt>
                <c:pt idx="1219">
                  <c:v>118.91</c:v>
                </c:pt>
                <c:pt idx="1220">
                  <c:v>118.89</c:v>
                </c:pt>
                <c:pt idx="1221">
                  <c:v>118.87</c:v>
                </c:pt>
                <c:pt idx="1222">
                  <c:v>118.85</c:v>
                </c:pt>
                <c:pt idx="1223">
                  <c:v>118.85</c:v>
                </c:pt>
                <c:pt idx="1224">
                  <c:v>118.86</c:v>
                </c:pt>
                <c:pt idx="1225">
                  <c:v>118.88</c:v>
                </c:pt>
                <c:pt idx="1226">
                  <c:v>118.89</c:v>
                </c:pt>
                <c:pt idx="1227">
                  <c:v>118.92</c:v>
                </c:pt>
                <c:pt idx="1228">
                  <c:v>118.94</c:v>
                </c:pt>
                <c:pt idx="1229">
                  <c:v>118.97</c:v>
                </c:pt>
                <c:pt idx="1230">
                  <c:v>119</c:v>
                </c:pt>
                <c:pt idx="1231">
                  <c:v>119.03</c:v>
                </c:pt>
                <c:pt idx="1232">
                  <c:v>119.06</c:v>
                </c:pt>
                <c:pt idx="1233">
                  <c:v>119.1</c:v>
                </c:pt>
                <c:pt idx="1234">
                  <c:v>119.13</c:v>
                </c:pt>
                <c:pt idx="1235">
                  <c:v>119.17</c:v>
                </c:pt>
                <c:pt idx="1236">
                  <c:v>119.19</c:v>
                </c:pt>
                <c:pt idx="1237">
                  <c:v>119.23</c:v>
                </c:pt>
                <c:pt idx="1238">
                  <c:v>119.25</c:v>
                </c:pt>
                <c:pt idx="1239">
                  <c:v>119.26</c:v>
                </c:pt>
                <c:pt idx="1240">
                  <c:v>119.28</c:v>
                </c:pt>
                <c:pt idx="1241">
                  <c:v>119.28</c:v>
                </c:pt>
                <c:pt idx="1242">
                  <c:v>119.28</c:v>
                </c:pt>
                <c:pt idx="1243">
                  <c:v>119.28</c:v>
                </c:pt>
                <c:pt idx="1244">
                  <c:v>119.27</c:v>
                </c:pt>
                <c:pt idx="1245">
                  <c:v>119.26</c:v>
                </c:pt>
                <c:pt idx="1246">
                  <c:v>119.25</c:v>
                </c:pt>
                <c:pt idx="1247">
                  <c:v>119.24</c:v>
                </c:pt>
                <c:pt idx="1248">
                  <c:v>119.22</c:v>
                </c:pt>
                <c:pt idx="1249">
                  <c:v>119.21</c:v>
                </c:pt>
                <c:pt idx="1250">
                  <c:v>119.2</c:v>
                </c:pt>
                <c:pt idx="1251">
                  <c:v>119.18</c:v>
                </c:pt>
                <c:pt idx="1252">
                  <c:v>119.16</c:v>
                </c:pt>
                <c:pt idx="1253">
                  <c:v>119.15</c:v>
                </c:pt>
                <c:pt idx="1254">
                  <c:v>119.15</c:v>
                </c:pt>
                <c:pt idx="1255">
                  <c:v>119.15</c:v>
                </c:pt>
                <c:pt idx="1256">
                  <c:v>119.14</c:v>
                </c:pt>
                <c:pt idx="1257">
                  <c:v>119.14</c:v>
                </c:pt>
                <c:pt idx="1258">
                  <c:v>119.13</c:v>
                </c:pt>
                <c:pt idx="1259">
                  <c:v>119.12</c:v>
                </c:pt>
                <c:pt idx="1260">
                  <c:v>119.12</c:v>
                </c:pt>
                <c:pt idx="1261">
                  <c:v>119.12</c:v>
                </c:pt>
                <c:pt idx="1262">
                  <c:v>119.13</c:v>
                </c:pt>
                <c:pt idx="1263">
                  <c:v>119.14</c:v>
                </c:pt>
                <c:pt idx="1264">
                  <c:v>119.14</c:v>
                </c:pt>
                <c:pt idx="1265">
                  <c:v>119.14</c:v>
                </c:pt>
                <c:pt idx="1266">
                  <c:v>119.15</c:v>
                </c:pt>
                <c:pt idx="1267">
                  <c:v>119.16</c:v>
                </c:pt>
                <c:pt idx="1268">
                  <c:v>119.18</c:v>
                </c:pt>
                <c:pt idx="1269">
                  <c:v>119.19</c:v>
                </c:pt>
                <c:pt idx="1270">
                  <c:v>119.21</c:v>
                </c:pt>
                <c:pt idx="1271">
                  <c:v>119.22</c:v>
                </c:pt>
                <c:pt idx="1272">
                  <c:v>119.23</c:v>
                </c:pt>
                <c:pt idx="1273">
                  <c:v>119.25</c:v>
                </c:pt>
                <c:pt idx="1274">
                  <c:v>119.26</c:v>
                </c:pt>
                <c:pt idx="1275">
                  <c:v>119.28</c:v>
                </c:pt>
                <c:pt idx="1276">
                  <c:v>119.3</c:v>
                </c:pt>
                <c:pt idx="1277">
                  <c:v>119.32</c:v>
                </c:pt>
                <c:pt idx="1278">
                  <c:v>119.34</c:v>
                </c:pt>
                <c:pt idx="1279">
                  <c:v>119.37</c:v>
                </c:pt>
                <c:pt idx="1280">
                  <c:v>119.39</c:v>
                </c:pt>
                <c:pt idx="1281">
                  <c:v>119.42</c:v>
                </c:pt>
                <c:pt idx="1282">
                  <c:v>119.44</c:v>
                </c:pt>
                <c:pt idx="1283">
                  <c:v>119.46</c:v>
                </c:pt>
                <c:pt idx="1284">
                  <c:v>119.47</c:v>
                </c:pt>
                <c:pt idx="1285">
                  <c:v>119.49</c:v>
                </c:pt>
                <c:pt idx="1286">
                  <c:v>119.51</c:v>
                </c:pt>
                <c:pt idx="1287">
                  <c:v>119.52</c:v>
                </c:pt>
                <c:pt idx="1288">
                  <c:v>119.53</c:v>
                </c:pt>
                <c:pt idx="1289">
                  <c:v>119.53</c:v>
                </c:pt>
                <c:pt idx="1290">
                  <c:v>119.53</c:v>
                </c:pt>
                <c:pt idx="1291">
                  <c:v>119.53</c:v>
                </c:pt>
                <c:pt idx="1292">
                  <c:v>119.51</c:v>
                </c:pt>
                <c:pt idx="1293">
                  <c:v>119.5</c:v>
                </c:pt>
                <c:pt idx="1294">
                  <c:v>119.48</c:v>
                </c:pt>
                <c:pt idx="1295">
                  <c:v>119.47</c:v>
                </c:pt>
                <c:pt idx="1296">
                  <c:v>119.46</c:v>
                </c:pt>
                <c:pt idx="1297">
                  <c:v>119.44</c:v>
                </c:pt>
                <c:pt idx="1298">
                  <c:v>119.42</c:v>
                </c:pt>
                <c:pt idx="1299">
                  <c:v>119.4</c:v>
                </c:pt>
                <c:pt idx="1300">
                  <c:v>119.39</c:v>
                </c:pt>
                <c:pt idx="1301">
                  <c:v>119.37</c:v>
                </c:pt>
                <c:pt idx="1302">
                  <c:v>119.36</c:v>
                </c:pt>
                <c:pt idx="1303">
                  <c:v>119.35</c:v>
                </c:pt>
                <c:pt idx="1304">
                  <c:v>119.34</c:v>
                </c:pt>
                <c:pt idx="1305">
                  <c:v>119.34</c:v>
                </c:pt>
                <c:pt idx="1306">
                  <c:v>119.33</c:v>
                </c:pt>
                <c:pt idx="1307">
                  <c:v>119.33</c:v>
                </c:pt>
                <c:pt idx="1308">
                  <c:v>119.32</c:v>
                </c:pt>
                <c:pt idx="1309">
                  <c:v>119.33</c:v>
                </c:pt>
                <c:pt idx="1310">
                  <c:v>119.33</c:v>
                </c:pt>
                <c:pt idx="1311">
                  <c:v>119.33</c:v>
                </c:pt>
                <c:pt idx="1312">
                  <c:v>119.34</c:v>
                </c:pt>
                <c:pt idx="1313">
                  <c:v>119.35</c:v>
                </c:pt>
                <c:pt idx="1314">
                  <c:v>119.35</c:v>
                </c:pt>
                <c:pt idx="1315">
                  <c:v>119.36</c:v>
                </c:pt>
                <c:pt idx="1316">
                  <c:v>119.36</c:v>
                </c:pt>
                <c:pt idx="1317">
                  <c:v>119.36</c:v>
                </c:pt>
                <c:pt idx="1318">
                  <c:v>119.37</c:v>
                </c:pt>
                <c:pt idx="1319">
                  <c:v>119.36</c:v>
                </c:pt>
                <c:pt idx="1320">
                  <c:v>119.35</c:v>
                </c:pt>
                <c:pt idx="1321">
                  <c:v>119.35</c:v>
                </c:pt>
                <c:pt idx="1322">
                  <c:v>119.34</c:v>
                </c:pt>
                <c:pt idx="1323">
                  <c:v>119.33</c:v>
                </c:pt>
                <c:pt idx="1324">
                  <c:v>119.32</c:v>
                </c:pt>
                <c:pt idx="1325">
                  <c:v>119.31</c:v>
                </c:pt>
                <c:pt idx="1326">
                  <c:v>119.29</c:v>
                </c:pt>
                <c:pt idx="1327">
                  <c:v>119.27</c:v>
                </c:pt>
                <c:pt idx="1328">
                  <c:v>119.26</c:v>
                </c:pt>
                <c:pt idx="1329">
                  <c:v>119.25</c:v>
                </c:pt>
                <c:pt idx="1330">
                  <c:v>119.25</c:v>
                </c:pt>
                <c:pt idx="1331">
                  <c:v>119.24</c:v>
                </c:pt>
                <c:pt idx="1332">
                  <c:v>119.24</c:v>
                </c:pt>
                <c:pt idx="1333">
                  <c:v>119.24</c:v>
                </c:pt>
                <c:pt idx="1334">
                  <c:v>119.25</c:v>
                </c:pt>
                <c:pt idx="1335">
                  <c:v>119.25</c:v>
                </c:pt>
                <c:pt idx="1336">
                  <c:v>119.25</c:v>
                </c:pt>
                <c:pt idx="1337">
                  <c:v>119.26</c:v>
                </c:pt>
                <c:pt idx="1338">
                  <c:v>119.27</c:v>
                </c:pt>
                <c:pt idx="1339">
                  <c:v>119.27</c:v>
                </c:pt>
                <c:pt idx="1340">
                  <c:v>119.28</c:v>
                </c:pt>
                <c:pt idx="1341">
                  <c:v>119.27</c:v>
                </c:pt>
                <c:pt idx="1342">
                  <c:v>119.28</c:v>
                </c:pt>
                <c:pt idx="1343">
                  <c:v>119.28</c:v>
                </c:pt>
                <c:pt idx="1344">
                  <c:v>119.28</c:v>
                </c:pt>
                <c:pt idx="1345">
                  <c:v>119.28</c:v>
                </c:pt>
                <c:pt idx="1346">
                  <c:v>119.29</c:v>
                </c:pt>
                <c:pt idx="1347">
                  <c:v>119.29</c:v>
                </c:pt>
                <c:pt idx="1348">
                  <c:v>119.29</c:v>
                </c:pt>
                <c:pt idx="1349">
                  <c:v>119.28</c:v>
                </c:pt>
                <c:pt idx="1350">
                  <c:v>119.28</c:v>
                </c:pt>
                <c:pt idx="1351">
                  <c:v>119.28</c:v>
                </c:pt>
                <c:pt idx="1352">
                  <c:v>119.27</c:v>
                </c:pt>
                <c:pt idx="1353">
                  <c:v>119.27</c:v>
                </c:pt>
                <c:pt idx="1354">
                  <c:v>119.26</c:v>
                </c:pt>
                <c:pt idx="1355">
                  <c:v>119.25</c:v>
                </c:pt>
                <c:pt idx="1356">
                  <c:v>119.25</c:v>
                </c:pt>
                <c:pt idx="1357">
                  <c:v>119.25</c:v>
                </c:pt>
                <c:pt idx="1358">
                  <c:v>119.25</c:v>
                </c:pt>
                <c:pt idx="1359">
                  <c:v>119.24</c:v>
                </c:pt>
                <c:pt idx="1360">
                  <c:v>119.24</c:v>
                </c:pt>
                <c:pt idx="1361">
                  <c:v>119.24</c:v>
                </c:pt>
                <c:pt idx="1362">
                  <c:v>119.24</c:v>
                </c:pt>
                <c:pt idx="1363">
                  <c:v>119.24</c:v>
                </c:pt>
                <c:pt idx="1364">
                  <c:v>119.25</c:v>
                </c:pt>
                <c:pt idx="1365">
                  <c:v>119.26</c:v>
                </c:pt>
                <c:pt idx="1366">
                  <c:v>119.27</c:v>
                </c:pt>
                <c:pt idx="1367">
                  <c:v>119.27</c:v>
                </c:pt>
                <c:pt idx="1368">
                  <c:v>119.28</c:v>
                </c:pt>
                <c:pt idx="1369">
                  <c:v>119.28</c:v>
                </c:pt>
                <c:pt idx="1370">
                  <c:v>119.28</c:v>
                </c:pt>
                <c:pt idx="1371">
                  <c:v>119.28</c:v>
                </c:pt>
                <c:pt idx="1372">
                  <c:v>119.28</c:v>
                </c:pt>
                <c:pt idx="1373">
                  <c:v>119.29</c:v>
                </c:pt>
                <c:pt idx="1374">
                  <c:v>119.28</c:v>
                </c:pt>
                <c:pt idx="1375">
                  <c:v>119.28</c:v>
                </c:pt>
                <c:pt idx="1376">
                  <c:v>119.28</c:v>
                </c:pt>
                <c:pt idx="1377">
                  <c:v>119.27</c:v>
                </c:pt>
                <c:pt idx="1378">
                  <c:v>119.27</c:v>
                </c:pt>
                <c:pt idx="1379">
                  <c:v>119.27</c:v>
                </c:pt>
                <c:pt idx="1380">
                  <c:v>119.27</c:v>
                </c:pt>
                <c:pt idx="1381">
                  <c:v>119.27</c:v>
                </c:pt>
                <c:pt idx="1382">
                  <c:v>119.27</c:v>
                </c:pt>
                <c:pt idx="1383">
                  <c:v>119.26</c:v>
                </c:pt>
                <c:pt idx="1384">
                  <c:v>119.26</c:v>
                </c:pt>
                <c:pt idx="1385">
                  <c:v>119.25</c:v>
                </c:pt>
                <c:pt idx="1386">
                  <c:v>119.24</c:v>
                </c:pt>
                <c:pt idx="1387">
                  <c:v>119.23</c:v>
                </c:pt>
                <c:pt idx="1388">
                  <c:v>119.22</c:v>
                </c:pt>
                <c:pt idx="1389">
                  <c:v>119.21</c:v>
                </c:pt>
                <c:pt idx="1390">
                  <c:v>119.2</c:v>
                </c:pt>
                <c:pt idx="1391">
                  <c:v>119.19</c:v>
                </c:pt>
                <c:pt idx="1392">
                  <c:v>119.17</c:v>
                </c:pt>
                <c:pt idx="1393">
                  <c:v>119.17</c:v>
                </c:pt>
                <c:pt idx="1394">
                  <c:v>119.15</c:v>
                </c:pt>
                <c:pt idx="1395">
                  <c:v>119.14</c:v>
                </c:pt>
                <c:pt idx="1396">
                  <c:v>119.14</c:v>
                </c:pt>
                <c:pt idx="1397">
                  <c:v>119.13</c:v>
                </c:pt>
                <c:pt idx="1398">
                  <c:v>119.13</c:v>
                </c:pt>
                <c:pt idx="1399">
                  <c:v>119.12</c:v>
                </c:pt>
                <c:pt idx="1400">
                  <c:v>119.11</c:v>
                </c:pt>
                <c:pt idx="1401">
                  <c:v>119.1</c:v>
                </c:pt>
                <c:pt idx="1402">
                  <c:v>119.1</c:v>
                </c:pt>
                <c:pt idx="1403">
                  <c:v>119.12</c:v>
                </c:pt>
                <c:pt idx="1404">
                  <c:v>119.12</c:v>
                </c:pt>
                <c:pt idx="1405">
                  <c:v>119.13</c:v>
                </c:pt>
                <c:pt idx="1406">
                  <c:v>119.15</c:v>
                </c:pt>
                <c:pt idx="1407">
                  <c:v>119.17</c:v>
                </c:pt>
                <c:pt idx="1408">
                  <c:v>119.2</c:v>
                </c:pt>
                <c:pt idx="1409">
                  <c:v>119.22</c:v>
                </c:pt>
                <c:pt idx="1410">
                  <c:v>119.25</c:v>
                </c:pt>
                <c:pt idx="1411">
                  <c:v>119.28</c:v>
                </c:pt>
                <c:pt idx="1412">
                  <c:v>119.3</c:v>
                </c:pt>
                <c:pt idx="1413">
                  <c:v>119.31</c:v>
                </c:pt>
                <c:pt idx="1414">
                  <c:v>119.32</c:v>
                </c:pt>
                <c:pt idx="1415">
                  <c:v>119.32</c:v>
                </c:pt>
                <c:pt idx="1416">
                  <c:v>119.31</c:v>
                </c:pt>
                <c:pt idx="1417">
                  <c:v>119.31</c:v>
                </c:pt>
                <c:pt idx="1418">
                  <c:v>119.3</c:v>
                </c:pt>
                <c:pt idx="1419">
                  <c:v>119.29</c:v>
                </c:pt>
                <c:pt idx="1420">
                  <c:v>119.27</c:v>
                </c:pt>
                <c:pt idx="1421">
                  <c:v>119.23</c:v>
                </c:pt>
                <c:pt idx="1422">
                  <c:v>119.19</c:v>
                </c:pt>
                <c:pt idx="1423">
                  <c:v>119.15</c:v>
                </c:pt>
                <c:pt idx="1424">
                  <c:v>119.11</c:v>
                </c:pt>
                <c:pt idx="1425">
                  <c:v>119.06</c:v>
                </c:pt>
                <c:pt idx="1426">
                  <c:v>119.01</c:v>
                </c:pt>
                <c:pt idx="1427">
                  <c:v>118.97</c:v>
                </c:pt>
                <c:pt idx="1428">
                  <c:v>118.92</c:v>
                </c:pt>
                <c:pt idx="1429">
                  <c:v>118.88</c:v>
                </c:pt>
                <c:pt idx="1430">
                  <c:v>118.85</c:v>
                </c:pt>
                <c:pt idx="1431">
                  <c:v>118.82</c:v>
                </c:pt>
                <c:pt idx="1432">
                  <c:v>118.81</c:v>
                </c:pt>
                <c:pt idx="1433">
                  <c:v>118.8</c:v>
                </c:pt>
                <c:pt idx="1434">
                  <c:v>118.81</c:v>
                </c:pt>
                <c:pt idx="1435">
                  <c:v>118.82</c:v>
                </c:pt>
                <c:pt idx="1436">
                  <c:v>118.83</c:v>
                </c:pt>
                <c:pt idx="1437">
                  <c:v>118.85</c:v>
                </c:pt>
                <c:pt idx="1438">
                  <c:v>118.88</c:v>
                </c:pt>
                <c:pt idx="1439">
                  <c:v>118.92</c:v>
                </c:pt>
                <c:pt idx="1440">
                  <c:v>118.97</c:v>
                </c:pt>
                <c:pt idx="1441">
                  <c:v>119.01</c:v>
                </c:pt>
                <c:pt idx="1442">
                  <c:v>119.05</c:v>
                </c:pt>
                <c:pt idx="1443">
                  <c:v>119.08</c:v>
                </c:pt>
                <c:pt idx="1444">
                  <c:v>119.12</c:v>
                </c:pt>
                <c:pt idx="1445">
                  <c:v>119.15</c:v>
                </c:pt>
                <c:pt idx="1446">
                  <c:v>119.19</c:v>
                </c:pt>
                <c:pt idx="1447">
                  <c:v>119.22</c:v>
                </c:pt>
                <c:pt idx="1448">
                  <c:v>119.25</c:v>
                </c:pt>
                <c:pt idx="1449">
                  <c:v>119.26</c:v>
                </c:pt>
                <c:pt idx="1450">
                  <c:v>119.27</c:v>
                </c:pt>
                <c:pt idx="1451">
                  <c:v>119.26</c:v>
                </c:pt>
                <c:pt idx="1452">
                  <c:v>119.26</c:v>
                </c:pt>
                <c:pt idx="1453">
                  <c:v>119.27</c:v>
                </c:pt>
                <c:pt idx="1454">
                  <c:v>119.27</c:v>
                </c:pt>
                <c:pt idx="1455">
                  <c:v>119.25</c:v>
                </c:pt>
                <c:pt idx="1456">
                  <c:v>119.24</c:v>
                </c:pt>
                <c:pt idx="1457">
                  <c:v>119.24</c:v>
                </c:pt>
                <c:pt idx="1458">
                  <c:v>119.23</c:v>
                </c:pt>
                <c:pt idx="1459">
                  <c:v>119.23</c:v>
                </c:pt>
                <c:pt idx="1460">
                  <c:v>119.22</c:v>
                </c:pt>
                <c:pt idx="1461">
                  <c:v>119.22</c:v>
                </c:pt>
                <c:pt idx="1462">
                  <c:v>119.23</c:v>
                </c:pt>
                <c:pt idx="1463">
                  <c:v>119.24</c:v>
                </c:pt>
                <c:pt idx="1464">
                  <c:v>119.25</c:v>
                </c:pt>
                <c:pt idx="1465">
                  <c:v>119.25</c:v>
                </c:pt>
                <c:pt idx="1466">
                  <c:v>119.27</c:v>
                </c:pt>
                <c:pt idx="1467">
                  <c:v>119.28</c:v>
                </c:pt>
                <c:pt idx="1468">
                  <c:v>119.29</c:v>
                </c:pt>
                <c:pt idx="1469">
                  <c:v>119.3</c:v>
                </c:pt>
                <c:pt idx="1470">
                  <c:v>119.3</c:v>
                </c:pt>
                <c:pt idx="1471">
                  <c:v>119.3</c:v>
                </c:pt>
                <c:pt idx="1472">
                  <c:v>119.29</c:v>
                </c:pt>
                <c:pt idx="1473">
                  <c:v>119.28</c:v>
                </c:pt>
                <c:pt idx="1474">
                  <c:v>119.26</c:v>
                </c:pt>
                <c:pt idx="1475">
                  <c:v>119.24</c:v>
                </c:pt>
                <c:pt idx="1476">
                  <c:v>119.22</c:v>
                </c:pt>
                <c:pt idx="1477">
                  <c:v>119.2</c:v>
                </c:pt>
                <c:pt idx="1478">
                  <c:v>119.17</c:v>
                </c:pt>
                <c:pt idx="1479">
                  <c:v>119.14</c:v>
                </c:pt>
                <c:pt idx="1480">
                  <c:v>119.11</c:v>
                </c:pt>
                <c:pt idx="1481">
                  <c:v>119.1</c:v>
                </c:pt>
                <c:pt idx="1482">
                  <c:v>119.08</c:v>
                </c:pt>
                <c:pt idx="1483">
                  <c:v>119.07</c:v>
                </c:pt>
                <c:pt idx="1484">
                  <c:v>119.04</c:v>
                </c:pt>
                <c:pt idx="1485">
                  <c:v>119.04</c:v>
                </c:pt>
                <c:pt idx="1486">
                  <c:v>119.04</c:v>
                </c:pt>
                <c:pt idx="1487">
                  <c:v>119.04</c:v>
                </c:pt>
                <c:pt idx="1488">
                  <c:v>119.04</c:v>
                </c:pt>
                <c:pt idx="1489">
                  <c:v>119.05</c:v>
                </c:pt>
                <c:pt idx="1490">
                  <c:v>119.05</c:v>
                </c:pt>
                <c:pt idx="1491">
                  <c:v>119.06</c:v>
                </c:pt>
                <c:pt idx="1492">
                  <c:v>119.07</c:v>
                </c:pt>
                <c:pt idx="1493">
                  <c:v>119.08</c:v>
                </c:pt>
                <c:pt idx="1494">
                  <c:v>119.09</c:v>
                </c:pt>
                <c:pt idx="1495">
                  <c:v>119.09</c:v>
                </c:pt>
                <c:pt idx="1496">
                  <c:v>119.09</c:v>
                </c:pt>
                <c:pt idx="1497">
                  <c:v>119.09</c:v>
                </c:pt>
                <c:pt idx="1498">
                  <c:v>119.09</c:v>
                </c:pt>
                <c:pt idx="1499">
                  <c:v>119.09</c:v>
                </c:pt>
                <c:pt idx="1500">
                  <c:v>119.09</c:v>
                </c:pt>
                <c:pt idx="1501">
                  <c:v>119.09</c:v>
                </c:pt>
                <c:pt idx="1502">
                  <c:v>119.08</c:v>
                </c:pt>
                <c:pt idx="1503">
                  <c:v>119.08</c:v>
                </c:pt>
                <c:pt idx="1504">
                  <c:v>119.08</c:v>
                </c:pt>
                <c:pt idx="1505">
                  <c:v>119.09</c:v>
                </c:pt>
                <c:pt idx="1506">
                  <c:v>119.09</c:v>
                </c:pt>
                <c:pt idx="1507">
                  <c:v>119.09</c:v>
                </c:pt>
                <c:pt idx="1508">
                  <c:v>119.09</c:v>
                </c:pt>
                <c:pt idx="1509">
                  <c:v>119.1</c:v>
                </c:pt>
                <c:pt idx="1510">
                  <c:v>119.1</c:v>
                </c:pt>
                <c:pt idx="1511">
                  <c:v>119.11</c:v>
                </c:pt>
                <c:pt idx="1512">
                  <c:v>119.11</c:v>
                </c:pt>
                <c:pt idx="1513">
                  <c:v>119.12</c:v>
                </c:pt>
                <c:pt idx="1514">
                  <c:v>119.12</c:v>
                </c:pt>
                <c:pt idx="1515">
                  <c:v>119.12</c:v>
                </c:pt>
                <c:pt idx="1516">
                  <c:v>119.12</c:v>
                </c:pt>
                <c:pt idx="1517">
                  <c:v>119.13</c:v>
                </c:pt>
                <c:pt idx="1518">
                  <c:v>119.14</c:v>
                </c:pt>
                <c:pt idx="1519">
                  <c:v>119.15</c:v>
                </c:pt>
                <c:pt idx="1520">
                  <c:v>119.17</c:v>
                </c:pt>
                <c:pt idx="1521">
                  <c:v>119.19</c:v>
                </c:pt>
                <c:pt idx="1522">
                  <c:v>119.21</c:v>
                </c:pt>
                <c:pt idx="1523">
                  <c:v>119.22</c:v>
                </c:pt>
                <c:pt idx="1524">
                  <c:v>119.24</c:v>
                </c:pt>
                <c:pt idx="1525">
                  <c:v>119.26</c:v>
                </c:pt>
                <c:pt idx="1526">
                  <c:v>119.28</c:v>
                </c:pt>
                <c:pt idx="1527">
                  <c:v>119.3</c:v>
                </c:pt>
                <c:pt idx="1528">
                  <c:v>119.32</c:v>
                </c:pt>
                <c:pt idx="1529">
                  <c:v>119.33</c:v>
                </c:pt>
                <c:pt idx="1530">
                  <c:v>119.35</c:v>
                </c:pt>
                <c:pt idx="1531">
                  <c:v>119.37</c:v>
                </c:pt>
                <c:pt idx="1532">
                  <c:v>119.38</c:v>
                </c:pt>
                <c:pt idx="1533">
                  <c:v>119.4</c:v>
                </c:pt>
                <c:pt idx="1534">
                  <c:v>119.42</c:v>
                </c:pt>
                <c:pt idx="1535">
                  <c:v>119.45</c:v>
                </c:pt>
                <c:pt idx="1536">
                  <c:v>119.46</c:v>
                </c:pt>
                <c:pt idx="1537">
                  <c:v>119.48</c:v>
                </c:pt>
                <c:pt idx="1538">
                  <c:v>119.49</c:v>
                </c:pt>
                <c:pt idx="1539">
                  <c:v>119.5</c:v>
                </c:pt>
                <c:pt idx="1540">
                  <c:v>119.52</c:v>
                </c:pt>
                <c:pt idx="1541">
                  <c:v>119.53</c:v>
                </c:pt>
                <c:pt idx="1542">
                  <c:v>119.53</c:v>
                </c:pt>
                <c:pt idx="1543">
                  <c:v>119.54</c:v>
                </c:pt>
                <c:pt idx="1544">
                  <c:v>119.56</c:v>
                </c:pt>
                <c:pt idx="1545">
                  <c:v>119.58</c:v>
                </c:pt>
                <c:pt idx="1546">
                  <c:v>119.6</c:v>
                </c:pt>
                <c:pt idx="1547">
                  <c:v>119.62</c:v>
                </c:pt>
                <c:pt idx="1548">
                  <c:v>119.64</c:v>
                </c:pt>
                <c:pt idx="1549">
                  <c:v>119.67</c:v>
                </c:pt>
                <c:pt idx="1550">
                  <c:v>119.68</c:v>
                </c:pt>
                <c:pt idx="1551">
                  <c:v>119.7</c:v>
                </c:pt>
                <c:pt idx="1552">
                  <c:v>119.72</c:v>
                </c:pt>
                <c:pt idx="1553">
                  <c:v>119.73</c:v>
                </c:pt>
                <c:pt idx="1554">
                  <c:v>119.74</c:v>
                </c:pt>
                <c:pt idx="1555">
                  <c:v>119.76</c:v>
                </c:pt>
                <c:pt idx="1556">
                  <c:v>119.77</c:v>
                </c:pt>
                <c:pt idx="1557">
                  <c:v>119.77</c:v>
                </c:pt>
                <c:pt idx="1558">
                  <c:v>119.78</c:v>
                </c:pt>
                <c:pt idx="1559">
                  <c:v>119.78</c:v>
                </c:pt>
                <c:pt idx="1560">
                  <c:v>119.79</c:v>
                </c:pt>
                <c:pt idx="1561">
                  <c:v>119.8</c:v>
                </c:pt>
                <c:pt idx="1562">
                  <c:v>119.81</c:v>
                </c:pt>
                <c:pt idx="1563">
                  <c:v>119.82</c:v>
                </c:pt>
                <c:pt idx="1564">
                  <c:v>119.83</c:v>
                </c:pt>
                <c:pt idx="1565">
                  <c:v>119.84</c:v>
                </c:pt>
                <c:pt idx="1566">
                  <c:v>119.84</c:v>
                </c:pt>
                <c:pt idx="1567">
                  <c:v>119.84</c:v>
                </c:pt>
                <c:pt idx="1568">
                  <c:v>119.84</c:v>
                </c:pt>
                <c:pt idx="1569">
                  <c:v>119.85</c:v>
                </c:pt>
                <c:pt idx="1570">
                  <c:v>119.85</c:v>
                </c:pt>
                <c:pt idx="1571">
                  <c:v>119.86</c:v>
                </c:pt>
                <c:pt idx="1572">
                  <c:v>119.86</c:v>
                </c:pt>
                <c:pt idx="1573">
                  <c:v>119.86</c:v>
                </c:pt>
                <c:pt idx="1574">
                  <c:v>119.85</c:v>
                </c:pt>
                <c:pt idx="1575">
                  <c:v>119.85</c:v>
                </c:pt>
                <c:pt idx="1576">
                  <c:v>119.84</c:v>
                </c:pt>
                <c:pt idx="1577">
                  <c:v>119.83</c:v>
                </c:pt>
                <c:pt idx="1578">
                  <c:v>119.82</c:v>
                </c:pt>
                <c:pt idx="1579">
                  <c:v>119.81</c:v>
                </c:pt>
                <c:pt idx="1580">
                  <c:v>119.8</c:v>
                </c:pt>
                <c:pt idx="1581">
                  <c:v>119.78</c:v>
                </c:pt>
                <c:pt idx="1582">
                  <c:v>119.76</c:v>
                </c:pt>
                <c:pt idx="1583">
                  <c:v>119.75</c:v>
                </c:pt>
                <c:pt idx="1584">
                  <c:v>119.74</c:v>
                </c:pt>
                <c:pt idx="1585">
                  <c:v>119.73</c:v>
                </c:pt>
                <c:pt idx="1586">
                  <c:v>119.73</c:v>
                </c:pt>
                <c:pt idx="1587">
                  <c:v>119.72</c:v>
                </c:pt>
                <c:pt idx="1588">
                  <c:v>119.72</c:v>
                </c:pt>
                <c:pt idx="1589">
                  <c:v>119.71</c:v>
                </c:pt>
                <c:pt idx="1590">
                  <c:v>119.71</c:v>
                </c:pt>
                <c:pt idx="1591">
                  <c:v>119.71</c:v>
                </c:pt>
                <c:pt idx="1592">
                  <c:v>119.71</c:v>
                </c:pt>
                <c:pt idx="1593">
                  <c:v>119.71</c:v>
                </c:pt>
                <c:pt idx="1594">
                  <c:v>119.71</c:v>
                </c:pt>
                <c:pt idx="1595">
                  <c:v>119.71</c:v>
                </c:pt>
                <c:pt idx="1596">
                  <c:v>119.71</c:v>
                </c:pt>
                <c:pt idx="1597">
                  <c:v>119.7</c:v>
                </c:pt>
                <c:pt idx="1598">
                  <c:v>119.7</c:v>
                </c:pt>
                <c:pt idx="1599">
                  <c:v>119.69</c:v>
                </c:pt>
                <c:pt idx="1600">
                  <c:v>119.68</c:v>
                </c:pt>
                <c:pt idx="1601">
                  <c:v>119.68</c:v>
                </c:pt>
                <c:pt idx="1602">
                  <c:v>119.66</c:v>
                </c:pt>
                <c:pt idx="1603">
                  <c:v>119.64</c:v>
                </c:pt>
                <c:pt idx="1604">
                  <c:v>119.64</c:v>
                </c:pt>
                <c:pt idx="1605">
                  <c:v>119.64</c:v>
                </c:pt>
                <c:pt idx="1606">
                  <c:v>119.64</c:v>
                </c:pt>
                <c:pt idx="1607">
                  <c:v>119.63</c:v>
                </c:pt>
                <c:pt idx="1608">
                  <c:v>119.63</c:v>
                </c:pt>
                <c:pt idx="1609">
                  <c:v>119.64</c:v>
                </c:pt>
                <c:pt idx="1610">
                  <c:v>119.64</c:v>
                </c:pt>
                <c:pt idx="1611">
                  <c:v>119.66</c:v>
                </c:pt>
                <c:pt idx="1612">
                  <c:v>119.67</c:v>
                </c:pt>
                <c:pt idx="1613">
                  <c:v>119.69</c:v>
                </c:pt>
                <c:pt idx="1614">
                  <c:v>119.71</c:v>
                </c:pt>
                <c:pt idx="1615">
                  <c:v>119.73</c:v>
                </c:pt>
                <c:pt idx="1616">
                  <c:v>119.75</c:v>
                </c:pt>
                <c:pt idx="1617">
                  <c:v>119.77</c:v>
                </c:pt>
                <c:pt idx="1618">
                  <c:v>119.79</c:v>
                </c:pt>
                <c:pt idx="1619">
                  <c:v>119.8</c:v>
                </c:pt>
                <c:pt idx="1620">
                  <c:v>119.8</c:v>
                </c:pt>
                <c:pt idx="1621">
                  <c:v>119.81</c:v>
                </c:pt>
                <c:pt idx="1622">
                  <c:v>119.81</c:v>
                </c:pt>
                <c:pt idx="1623">
                  <c:v>119.8</c:v>
                </c:pt>
                <c:pt idx="1624">
                  <c:v>119.79</c:v>
                </c:pt>
                <c:pt idx="1625">
                  <c:v>119.78</c:v>
                </c:pt>
                <c:pt idx="1626">
                  <c:v>119.76</c:v>
                </c:pt>
                <c:pt idx="1627">
                  <c:v>119.74</c:v>
                </c:pt>
                <c:pt idx="1628">
                  <c:v>119.72</c:v>
                </c:pt>
                <c:pt idx="1629">
                  <c:v>119.69</c:v>
                </c:pt>
                <c:pt idx="1630">
                  <c:v>119.67</c:v>
                </c:pt>
                <c:pt idx="1631">
                  <c:v>119.64</c:v>
                </c:pt>
                <c:pt idx="1632">
                  <c:v>119.62</c:v>
                </c:pt>
                <c:pt idx="1633">
                  <c:v>119.6</c:v>
                </c:pt>
                <c:pt idx="1634">
                  <c:v>119.59</c:v>
                </c:pt>
                <c:pt idx="1635">
                  <c:v>119.58</c:v>
                </c:pt>
                <c:pt idx="1636">
                  <c:v>119.58</c:v>
                </c:pt>
                <c:pt idx="1637">
                  <c:v>119.58</c:v>
                </c:pt>
                <c:pt idx="1638">
                  <c:v>119.58</c:v>
                </c:pt>
                <c:pt idx="1639">
                  <c:v>119.58</c:v>
                </c:pt>
                <c:pt idx="1640">
                  <c:v>119.58</c:v>
                </c:pt>
                <c:pt idx="1641">
                  <c:v>119.59</c:v>
                </c:pt>
                <c:pt idx="1642">
                  <c:v>119.6</c:v>
                </c:pt>
                <c:pt idx="1643">
                  <c:v>119.62</c:v>
                </c:pt>
                <c:pt idx="1644">
                  <c:v>119.63</c:v>
                </c:pt>
                <c:pt idx="1645">
                  <c:v>119.65</c:v>
                </c:pt>
                <c:pt idx="1646">
                  <c:v>119.66</c:v>
                </c:pt>
                <c:pt idx="1647">
                  <c:v>119.68</c:v>
                </c:pt>
                <c:pt idx="1648">
                  <c:v>119.7</c:v>
                </c:pt>
                <c:pt idx="1649">
                  <c:v>119.73</c:v>
                </c:pt>
                <c:pt idx="1650">
                  <c:v>119.77</c:v>
                </c:pt>
                <c:pt idx="1651">
                  <c:v>119.81</c:v>
                </c:pt>
                <c:pt idx="1652">
                  <c:v>119.84</c:v>
                </c:pt>
                <c:pt idx="1653">
                  <c:v>119.87</c:v>
                </c:pt>
                <c:pt idx="1654">
                  <c:v>119.91</c:v>
                </c:pt>
                <c:pt idx="1655">
                  <c:v>119.93</c:v>
                </c:pt>
                <c:pt idx="1656">
                  <c:v>119.95</c:v>
                </c:pt>
                <c:pt idx="1657">
                  <c:v>119.98</c:v>
                </c:pt>
                <c:pt idx="1658">
                  <c:v>120</c:v>
                </c:pt>
                <c:pt idx="1659">
                  <c:v>120.01</c:v>
                </c:pt>
                <c:pt idx="1660">
                  <c:v>120.02</c:v>
                </c:pt>
                <c:pt idx="1661">
                  <c:v>120.02</c:v>
                </c:pt>
                <c:pt idx="1662">
                  <c:v>120.02</c:v>
                </c:pt>
                <c:pt idx="1663">
                  <c:v>120.02</c:v>
                </c:pt>
                <c:pt idx="1664">
                  <c:v>120.01</c:v>
                </c:pt>
                <c:pt idx="1665">
                  <c:v>120</c:v>
                </c:pt>
                <c:pt idx="1666">
                  <c:v>119.99</c:v>
                </c:pt>
                <c:pt idx="1667">
                  <c:v>119.97</c:v>
                </c:pt>
                <c:pt idx="1668">
                  <c:v>119.95</c:v>
                </c:pt>
                <c:pt idx="1669">
                  <c:v>119.92</c:v>
                </c:pt>
                <c:pt idx="1670">
                  <c:v>119.89</c:v>
                </c:pt>
                <c:pt idx="1671">
                  <c:v>119.87</c:v>
                </c:pt>
                <c:pt idx="1672">
                  <c:v>119.85</c:v>
                </c:pt>
                <c:pt idx="1673">
                  <c:v>119.83</c:v>
                </c:pt>
                <c:pt idx="1674">
                  <c:v>119.81</c:v>
                </c:pt>
                <c:pt idx="1675">
                  <c:v>119.79</c:v>
                </c:pt>
                <c:pt idx="1676">
                  <c:v>119.78</c:v>
                </c:pt>
                <c:pt idx="1677">
                  <c:v>119.77</c:v>
                </c:pt>
                <c:pt idx="1678">
                  <c:v>119.75</c:v>
                </c:pt>
                <c:pt idx="1679">
                  <c:v>119.74</c:v>
                </c:pt>
                <c:pt idx="1680">
                  <c:v>119.73</c:v>
                </c:pt>
                <c:pt idx="1681">
                  <c:v>119.73</c:v>
                </c:pt>
                <c:pt idx="1682">
                  <c:v>119.72</c:v>
                </c:pt>
                <c:pt idx="1683">
                  <c:v>119.71</c:v>
                </c:pt>
                <c:pt idx="1684">
                  <c:v>119.71</c:v>
                </c:pt>
                <c:pt idx="1685">
                  <c:v>119.7</c:v>
                </c:pt>
                <c:pt idx="1686">
                  <c:v>119.7</c:v>
                </c:pt>
                <c:pt idx="1687">
                  <c:v>119.7</c:v>
                </c:pt>
                <c:pt idx="1688">
                  <c:v>119.7</c:v>
                </c:pt>
                <c:pt idx="1689">
                  <c:v>119.7</c:v>
                </c:pt>
                <c:pt idx="1690">
                  <c:v>119.71</c:v>
                </c:pt>
                <c:pt idx="1691">
                  <c:v>119.7</c:v>
                </c:pt>
                <c:pt idx="1692">
                  <c:v>119.7</c:v>
                </c:pt>
                <c:pt idx="1693">
                  <c:v>119.69</c:v>
                </c:pt>
                <c:pt idx="1694">
                  <c:v>119.69</c:v>
                </c:pt>
                <c:pt idx="1695">
                  <c:v>119.69</c:v>
                </c:pt>
                <c:pt idx="1696">
                  <c:v>119.69</c:v>
                </c:pt>
                <c:pt idx="1697">
                  <c:v>119.68</c:v>
                </c:pt>
                <c:pt idx="1698">
                  <c:v>119.68</c:v>
                </c:pt>
                <c:pt idx="1699">
                  <c:v>119.68</c:v>
                </c:pt>
                <c:pt idx="1700">
                  <c:v>119.67</c:v>
                </c:pt>
                <c:pt idx="1701">
                  <c:v>119.66</c:v>
                </c:pt>
                <c:pt idx="1702">
                  <c:v>119.66</c:v>
                </c:pt>
                <c:pt idx="1703">
                  <c:v>119.66</c:v>
                </c:pt>
                <c:pt idx="1704">
                  <c:v>119.66</c:v>
                </c:pt>
                <c:pt idx="1705">
                  <c:v>119.67</c:v>
                </c:pt>
                <c:pt idx="1706">
                  <c:v>119.66</c:v>
                </c:pt>
                <c:pt idx="1707">
                  <c:v>119.65</c:v>
                </c:pt>
                <c:pt idx="1708">
                  <c:v>119.66</c:v>
                </c:pt>
                <c:pt idx="1709">
                  <c:v>119.66</c:v>
                </c:pt>
                <c:pt idx="1710">
                  <c:v>119.66</c:v>
                </c:pt>
                <c:pt idx="1711">
                  <c:v>119.65</c:v>
                </c:pt>
                <c:pt idx="1712">
                  <c:v>119.66</c:v>
                </c:pt>
                <c:pt idx="1713">
                  <c:v>119.66</c:v>
                </c:pt>
                <c:pt idx="1714">
                  <c:v>119.67</c:v>
                </c:pt>
                <c:pt idx="1715">
                  <c:v>119.66</c:v>
                </c:pt>
                <c:pt idx="1716">
                  <c:v>119.67</c:v>
                </c:pt>
                <c:pt idx="1717">
                  <c:v>119.67</c:v>
                </c:pt>
                <c:pt idx="1718">
                  <c:v>119.67</c:v>
                </c:pt>
                <c:pt idx="1719">
                  <c:v>119.68</c:v>
                </c:pt>
                <c:pt idx="1720">
                  <c:v>119.68</c:v>
                </c:pt>
                <c:pt idx="1721">
                  <c:v>119.69</c:v>
                </c:pt>
                <c:pt idx="1722">
                  <c:v>119.69</c:v>
                </c:pt>
                <c:pt idx="1723">
                  <c:v>119.69</c:v>
                </c:pt>
                <c:pt idx="1724">
                  <c:v>119.69</c:v>
                </c:pt>
                <c:pt idx="1725">
                  <c:v>119.69</c:v>
                </c:pt>
                <c:pt idx="1726">
                  <c:v>119.7</c:v>
                </c:pt>
                <c:pt idx="1727">
                  <c:v>119.7</c:v>
                </c:pt>
                <c:pt idx="1728">
                  <c:v>119.7</c:v>
                </c:pt>
                <c:pt idx="1729">
                  <c:v>119.7</c:v>
                </c:pt>
                <c:pt idx="1730">
                  <c:v>119.7</c:v>
                </c:pt>
                <c:pt idx="1731">
                  <c:v>119.69</c:v>
                </c:pt>
                <c:pt idx="1732">
                  <c:v>119.68</c:v>
                </c:pt>
                <c:pt idx="1733">
                  <c:v>119.67</c:v>
                </c:pt>
                <c:pt idx="1734">
                  <c:v>119.67</c:v>
                </c:pt>
                <c:pt idx="1735">
                  <c:v>119.67</c:v>
                </c:pt>
                <c:pt idx="1736">
                  <c:v>119.66</c:v>
                </c:pt>
                <c:pt idx="1737">
                  <c:v>119.66</c:v>
                </c:pt>
                <c:pt idx="1738">
                  <c:v>119.66</c:v>
                </c:pt>
                <c:pt idx="1739">
                  <c:v>119.66</c:v>
                </c:pt>
                <c:pt idx="1740">
                  <c:v>119.67</c:v>
                </c:pt>
                <c:pt idx="1741">
                  <c:v>119.68</c:v>
                </c:pt>
                <c:pt idx="1742">
                  <c:v>119.69</c:v>
                </c:pt>
                <c:pt idx="1743">
                  <c:v>119.7</c:v>
                </c:pt>
                <c:pt idx="1744">
                  <c:v>119.72</c:v>
                </c:pt>
                <c:pt idx="1745">
                  <c:v>119.72</c:v>
                </c:pt>
                <c:pt idx="1746">
                  <c:v>119.74</c:v>
                </c:pt>
                <c:pt idx="1747">
                  <c:v>119.75</c:v>
                </c:pt>
                <c:pt idx="1748">
                  <c:v>119.77</c:v>
                </c:pt>
                <c:pt idx="1749">
                  <c:v>119.8</c:v>
                </c:pt>
                <c:pt idx="1750">
                  <c:v>119.82</c:v>
                </c:pt>
                <c:pt idx="1751">
                  <c:v>119.85</c:v>
                </c:pt>
                <c:pt idx="1752">
                  <c:v>119.88</c:v>
                </c:pt>
                <c:pt idx="1753">
                  <c:v>119.89</c:v>
                </c:pt>
                <c:pt idx="1754">
                  <c:v>119.91</c:v>
                </c:pt>
                <c:pt idx="1755">
                  <c:v>119.93</c:v>
                </c:pt>
                <c:pt idx="1756">
                  <c:v>119.95</c:v>
                </c:pt>
                <c:pt idx="1757">
                  <c:v>119.97</c:v>
                </c:pt>
                <c:pt idx="1758">
                  <c:v>119.98</c:v>
                </c:pt>
                <c:pt idx="1759">
                  <c:v>120</c:v>
                </c:pt>
                <c:pt idx="1760">
                  <c:v>120.01</c:v>
                </c:pt>
                <c:pt idx="1761">
                  <c:v>120.03</c:v>
                </c:pt>
                <c:pt idx="1762">
                  <c:v>120.04</c:v>
                </c:pt>
                <c:pt idx="1763">
                  <c:v>120.04</c:v>
                </c:pt>
                <c:pt idx="1764">
                  <c:v>120.04</c:v>
                </c:pt>
                <c:pt idx="1765">
                  <c:v>120.04</c:v>
                </c:pt>
                <c:pt idx="1766">
                  <c:v>120.03</c:v>
                </c:pt>
                <c:pt idx="1767">
                  <c:v>120.02</c:v>
                </c:pt>
                <c:pt idx="1768">
                  <c:v>120</c:v>
                </c:pt>
                <c:pt idx="1769">
                  <c:v>119.99</c:v>
                </c:pt>
                <c:pt idx="1770">
                  <c:v>119.97</c:v>
                </c:pt>
                <c:pt idx="1771">
                  <c:v>119.96</c:v>
                </c:pt>
                <c:pt idx="1772">
                  <c:v>119.95</c:v>
                </c:pt>
                <c:pt idx="1773">
                  <c:v>119.93</c:v>
                </c:pt>
                <c:pt idx="1774">
                  <c:v>119.92</c:v>
                </c:pt>
                <c:pt idx="1775">
                  <c:v>119.91</c:v>
                </c:pt>
                <c:pt idx="1776">
                  <c:v>119.91</c:v>
                </c:pt>
                <c:pt idx="1777">
                  <c:v>119.9</c:v>
                </c:pt>
                <c:pt idx="1778">
                  <c:v>119.9</c:v>
                </c:pt>
                <c:pt idx="1779">
                  <c:v>119.89</c:v>
                </c:pt>
                <c:pt idx="1780">
                  <c:v>119.88</c:v>
                </c:pt>
                <c:pt idx="1781">
                  <c:v>119.87</c:v>
                </c:pt>
                <c:pt idx="1782">
                  <c:v>119.88</c:v>
                </c:pt>
                <c:pt idx="1783">
                  <c:v>119.87</c:v>
                </c:pt>
                <c:pt idx="1784">
                  <c:v>119.87</c:v>
                </c:pt>
                <c:pt idx="1785">
                  <c:v>119.87</c:v>
                </c:pt>
                <c:pt idx="1786">
                  <c:v>119.87</c:v>
                </c:pt>
                <c:pt idx="1787">
                  <c:v>119.87</c:v>
                </c:pt>
                <c:pt idx="1788">
                  <c:v>119.87</c:v>
                </c:pt>
                <c:pt idx="1789">
                  <c:v>119.87</c:v>
                </c:pt>
                <c:pt idx="1790">
                  <c:v>119.87</c:v>
                </c:pt>
                <c:pt idx="1791">
                  <c:v>119.87</c:v>
                </c:pt>
                <c:pt idx="1792">
                  <c:v>119.87</c:v>
                </c:pt>
                <c:pt idx="1793">
                  <c:v>119.87</c:v>
                </c:pt>
                <c:pt idx="1794">
                  <c:v>119.86</c:v>
                </c:pt>
                <c:pt idx="1795">
                  <c:v>119.85</c:v>
                </c:pt>
                <c:pt idx="1796">
                  <c:v>119.85</c:v>
                </c:pt>
                <c:pt idx="1797">
                  <c:v>119.84</c:v>
                </c:pt>
                <c:pt idx="1798">
                  <c:v>119.84</c:v>
                </c:pt>
                <c:pt idx="1799">
                  <c:v>119.84</c:v>
                </c:pt>
                <c:pt idx="1800">
                  <c:v>119.84</c:v>
                </c:pt>
                <c:pt idx="1801">
                  <c:v>119.84</c:v>
                </c:pt>
                <c:pt idx="1802">
                  <c:v>119.84</c:v>
                </c:pt>
                <c:pt idx="1803">
                  <c:v>119.84</c:v>
                </c:pt>
                <c:pt idx="1804">
                  <c:v>119.85</c:v>
                </c:pt>
                <c:pt idx="1805">
                  <c:v>119.85</c:v>
                </c:pt>
                <c:pt idx="1806">
                  <c:v>119.85</c:v>
                </c:pt>
                <c:pt idx="1807">
                  <c:v>119.86</c:v>
                </c:pt>
                <c:pt idx="1808">
                  <c:v>119.86</c:v>
                </c:pt>
                <c:pt idx="1809">
                  <c:v>119.86</c:v>
                </c:pt>
                <c:pt idx="1810">
                  <c:v>119.85</c:v>
                </c:pt>
                <c:pt idx="1811">
                  <c:v>119.85</c:v>
                </c:pt>
                <c:pt idx="1812">
                  <c:v>119.84</c:v>
                </c:pt>
                <c:pt idx="1813">
                  <c:v>119.83</c:v>
                </c:pt>
                <c:pt idx="1814">
                  <c:v>119.83</c:v>
                </c:pt>
                <c:pt idx="1815">
                  <c:v>119.82</c:v>
                </c:pt>
                <c:pt idx="1816">
                  <c:v>119.81</c:v>
                </c:pt>
                <c:pt idx="1817">
                  <c:v>119.8</c:v>
                </c:pt>
                <c:pt idx="1818">
                  <c:v>119.79</c:v>
                </c:pt>
                <c:pt idx="1819">
                  <c:v>119.79</c:v>
                </c:pt>
                <c:pt idx="1820">
                  <c:v>119.79</c:v>
                </c:pt>
                <c:pt idx="1821">
                  <c:v>119.79</c:v>
                </c:pt>
                <c:pt idx="1822">
                  <c:v>119.79</c:v>
                </c:pt>
                <c:pt idx="1823">
                  <c:v>119.8</c:v>
                </c:pt>
                <c:pt idx="1824">
                  <c:v>119.8</c:v>
                </c:pt>
                <c:pt idx="1825">
                  <c:v>119.81</c:v>
                </c:pt>
                <c:pt idx="1826">
                  <c:v>119.81</c:v>
                </c:pt>
                <c:pt idx="1827">
                  <c:v>119.82</c:v>
                </c:pt>
                <c:pt idx="1828">
                  <c:v>119.83</c:v>
                </c:pt>
                <c:pt idx="1829">
                  <c:v>119.84</c:v>
                </c:pt>
                <c:pt idx="1830">
                  <c:v>119.86</c:v>
                </c:pt>
                <c:pt idx="1831">
                  <c:v>119.87</c:v>
                </c:pt>
                <c:pt idx="1832">
                  <c:v>119.88</c:v>
                </c:pt>
                <c:pt idx="1833">
                  <c:v>119.89</c:v>
                </c:pt>
                <c:pt idx="1834">
                  <c:v>119.9</c:v>
                </c:pt>
                <c:pt idx="1835">
                  <c:v>119.91</c:v>
                </c:pt>
                <c:pt idx="1836">
                  <c:v>119.93</c:v>
                </c:pt>
                <c:pt idx="1837">
                  <c:v>119.93</c:v>
                </c:pt>
                <c:pt idx="1838">
                  <c:v>119.94</c:v>
                </c:pt>
                <c:pt idx="1839">
                  <c:v>119.95</c:v>
                </c:pt>
                <c:pt idx="1840">
                  <c:v>119.95</c:v>
                </c:pt>
                <c:pt idx="1841">
                  <c:v>119.97</c:v>
                </c:pt>
                <c:pt idx="1842">
                  <c:v>119.99</c:v>
                </c:pt>
                <c:pt idx="1843">
                  <c:v>120</c:v>
                </c:pt>
                <c:pt idx="1844">
                  <c:v>120.03</c:v>
                </c:pt>
                <c:pt idx="1845">
                  <c:v>120.05</c:v>
                </c:pt>
                <c:pt idx="1846">
                  <c:v>120.07</c:v>
                </c:pt>
                <c:pt idx="1847">
                  <c:v>120.08</c:v>
                </c:pt>
                <c:pt idx="1848">
                  <c:v>120.09</c:v>
                </c:pt>
                <c:pt idx="1849">
                  <c:v>120.09</c:v>
                </c:pt>
                <c:pt idx="1850">
                  <c:v>120.09</c:v>
                </c:pt>
                <c:pt idx="1851">
                  <c:v>120.08</c:v>
                </c:pt>
                <c:pt idx="1852">
                  <c:v>120.08</c:v>
                </c:pt>
                <c:pt idx="1853">
                  <c:v>120.06</c:v>
                </c:pt>
                <c:pt idx="1854">
                  <c:v>120.04</c:v>
                </c:pt>
                <c:pt idx="1855">
                  <c:v>120.02</c:v>
                </c:pt>
                <c:pt idx="1856">
                  <c:v>119.99</c:v>
                </c:pt>
                <c:pt idx="1857">
                  <c:v>119.97</c:v>
                </c:pt>
                <c:pt idx="1858">
                  <c:v>119.95</c:v>
                </c:pt>
                <c:pt idx="1859">
                  <c:v>119.92</c:v>
                </c:pt>
                <c:pt idx="1860">
                  <c:v>119.9</c:v>
                </c:pt>
                <c:pt idx="1861">
                  <c:v>119.89</c:v>
                </c:pt>
                <c:pt idx="1862">
                  <c:v>119.87</c:v>
                </c:pt>
                <c:pt idx="1863">
                  <c:v>119.85</c:v>
                </c:pt>
                <c:pt idx="1864">
                  <c:v>119.83</c:v>
                </c:pt>
                <c:pt idx="1865">
                  <c:v>119.81</c:v>
                </c:pt>
                <c:pt idx="1866">
                  <c:v>119.8</c:v>
                </c:pt>
                <c:pt idx="1867">
                  <c:v>119.79</c:v>
                </c:pt>
                <c:pt idx="1868">
                  <c:v>119.78</c:v>
                </c:pt>
                <c:pt idx="1869">
                  <c:v>119.77</c:v>
                </c:pt>
                <c:pt idx="1870">
                  <c:v>119.76</c:v>
                </c:pt>
                <c:pt idx="1871">
                  <c:v>119.76</c:v>
                </c:pt>
                <c:pt idx="1872">
                  <c:v>119.75</c:v>
                </c:pt>
                <c:pt idx="1873">
                  <c:v>119.75</c:v>
                </c:pt>
                <c:pt idx="1874">
                  <c:v>119.76</c:v>
                </c:pt>
                <c:pt idx="1875">
                  <c:v>119.76</c:v>
                </c:pt>
                <c:pt idx="1876">
                  <c:v>119.76</c:v>
                </c:pt>
                <c:pt idx="1877">
                  <c:v>119.76</c:v>
                </c:pt>
                <c:pt idx="1878">
                  <c:v>119.76</c:v>
                </c:pt>
                <c:pt idx="1879">
                  <c:v>119.76</c:v>
                </c:pt>
                <c:pt idx="1880">
                  <c:v>119.77</c:v>
                </c:pt>
                <c:pt idx="1881">
                  <c:v>119.77</c:v>
                </c:pt>
                <c:pt idx="1882">
                  <c:v>119.78</c:v>
                </c:pt>
                <c:pt idx="1883">
                  <c:v>119.78</c:v>
                </c:pt>
                <c:pt idx="1884">
                  <c:v>119.79</c:v>
                </c:pt>
                <c:pt idx="1885">
                  <c:v>119.79</c:v>
                </c:pt>
                <c:pt idx="1886">
                  <c:v>119.79</c:v>
                </c:pt>
                <c:pt idx="1887">
                  <c:v>119.79</c:v>
                </c:pt>
                <c:pt idx="1888">
                  <c:v>119.79</c:v>
                </c:pt>
                <c:pt idx="1889">
                  <c:v>119.79</c:v>
                </c:pt>
                <c:pt idx="1890">
                  <c:v>119.79</c:v>
                </c:pt>
                <c:pt idx="1891">
                  <c:v>119.79</c:v>
                </c:pt>
                <c:pt idx="1892">
                  <c:v>119.79</c:v>
                </c:pt>
                <c:pt idx="1893">
                  <c:v>119.78</c:v>
                </c:pt>
                <c:pt idx="1894">
                  <c:v>119.78</c:v>
                </c:pt>
                <c:pt idx="1895">
                  <c:v>119.78</c:v>
                </c:pt>
                <c:pt idx="1896">
                  <c:v>119.77</c:v>
                </c:pt>
                <c:pt idx="1897">
                  <c:v>119.77</c:v>
                </c:pt>
                <c:pt idx="1898">
                  <c:v>119.76</c:v>
                </c:pt>
                <c:pt idx="1899">
                  <c:v>119.76</c:v>
                </c:pt>
                <c:pt idx="1900">
                  <c:v>119.75</c:v>
                </c:pt>
                <c:pt idx="1901">
                  <c:v>119.74</c:v>
                </c:pt>
                <c:pt idx="1902">
                  <c:v>119.74</c:v>
                </c:pt>
                <c:pt idx="1903">
                  <c:v>119.75</c:v>
                </c:pt>
                <c:pt idx="1904">
                  <c:v>119.77</c:v>
                </c:pt>
                <c:pt idx="1905">
                  <c:v>119.78</c:v>
                </c:pt>
                <c:pt idx="1906">
                  <c:v>119.77</c:v>
                </c:pt>
                <c:pt idx="1907">
                  <c:v>119.78</c:v>
                </c:pt>
                <c:pt idx="1908">
                  <c:v>119.79</c:v>
                </c:pt>
                <c:pt idx="1909">
                  <c:v>119.8</c:v>
                </c:pt>
                <c:pt idx="1910">
                  <c:v>119.81</c:v>
                </c:pt>
                <c:pt idx="1911">
                  <c:v>119.82</c:v>
                </c:pt>
                <c:pt idx="1912">
                  <c:v>119.81</c:v>
                </c:pt>
                <c:pt idx="1913">
                  <c:v>119.82</c:v>
                </c:pt>
                <c:pt idx="1914">
                  <c:v>119.81</c:v>
                </c:pt>
                <c:pt idx="1915">
                  <c:v>119.82</c:v>
                </c:pt>
                <c:pt idx="1916">
                  <c:v>119.82</c:v>
                </c:pt>
                <c:pt idx="1917">
                  <c:v>119.82</c:v>
                </c:pt>
                <c:pt idx="1918">
                  <c:v>119.83</c:v>
                </c:pt>
                <c:pt idx="1919">
                  <c:v>119.84</c:v>
                </c:pt>
                <c:pt idx="1920">
                  <c:v>119.85</c:v>
                </c:pt>
                <c:pt idx="1921">
                  <c:v>119.85</c:v>
                </c:pt>
                <c:pt idx="1922">
                  <c:v>119.86</c:v>
                </c:pt>
                <c:pt idx="1923">
                  <c:v>119.86</c:v>
                </c:pt>
                <c:pt idx="1924">
                  <c:v>119.87</c:v>
                </c:pt>
                <c:pt idx="1925">
                  <c:v>119.87</c:v>
                </c:pt>
                <c:pt idx="1926">
                  <c:v>119.88</c:v>
                </c:pt>
                <c:pt idx="1927">
                  <c:v>119.88</c:v>
                </c:pt>
                <c:pt idx="1928">
                  <c:v>119.88</c:v>
                </c:pt>
                <c:pt idx="1929">
                  <c:v>119.88</c:v>
                </c:pt>
                <c:pt idx="1930">
                  <c:v>119.87</c:v>
                </c:pt>
                <c:pt idx="1931">
                  <c:v>119.87</c:v>
                </c:pt>
                <c:pt idx="1932">
                  <c:v>119.87</c:v>
                </c:pt>
                <c:pt idx="1933">
                  <c:v>119.88</c:v>
                </c:pt>
                <c:pt idx="1934">
                  <c:v>119.88</c:v>
                </c:pt>
                <c:pt idx="1935">
                  <c:v>119.87</c:v>
                </c:pt>
                <c:pt idx="1936">
                  <c:v>119.86</c:v>
                </c:pt>
                <c:pt idx="1937">
                  <c:v>119.85</c:v>
                </c:pt>
                <c:pt idx="1938">
                  <c:v>119.85</c:v>
                </c:pt>
                <c:pt idx="1939">
                  <c:v>119.85</c:v>
                </c:pt>
                <c:pt idx="1940">
                  <c:v>119.84</c:v>
                </c:pt>
                <c:pt idx="1941">
                  <c:v>119.83</c:v>
                </c:pt>
                <c:pt idx="1942">
                  <c:v>119.82</c:v>
                </c:pt>
                <c:pt idx="1943">
                  <c:v>119.8</c:v>
                </c:pt>
                <c:pt idx="1944">
                  <c:v>119.79</c:v>
                </c:pt>
                <c:pt idx="1945">
                  <c:v>119.77</c:v>
                </c:pt>
                <c:pt idx="1946">
                  <c:v>119.75</c:v>
                </c:pt>
                <c:pt idx="1947">
                  <c:v>119.74</c:v>
                </c:pt>
                <c:pt idx="1948">
                  <c:v>119.73</c:v>
                </c:pt>
                <c:pt idx="1949">
                  <c:v>119.73</c:v>
                </c:pt>
                <c:pt idx="1950">
                  <c:v>119.72</c:v>
                </c:pt>
                <c:pt idx="1951">
                  <c:v>119.73</c:v>
                </c:pt>
                <c:pt idx="1952">
                  <c:v>119.74</c:v>
                </c:pt>
                <c:pt idx="1953">
                  <c:v>119.76</c:v>
                </c:pt>
                <c:pt idx="1954">
                  <c:v>119.78</c:v>
                </c:pt>
                <c:pt idx="1955">
                  <c:v>119.8</c:v>
                </c:pt>
                <c:pt idx="1956">
                  <c:v>119.82</c:v>
                </c:pt>
                <c:pt idx="1957">
                  <c:v>119.84</c:v>
                </c:pt>
                <c:pt idx="1958">
                  <c:v>119.86</c:v>
                </c:pt>
                <c:pt idx="1959">
                  <c:v>119.88</c:v>
                </c:pt>
                <c:pt idx="1960">
                  <c:v>119.9</c:v>
                </c:pt>
                <c:pt idx="1961">
                  <c:v>119.92</c:v>
                </c:pt>
                <c:pt idx="1962">
                  <c:v>119.93</c:v>
                </c:pt>
                <c:pt idx="1963">
                  <c:v>119.95</c:v>
                </c:pt>
                <c:pt idx="1964">
                  <c:v>119.96</c:v>
                </c:pt>
                <c:pt idx="1965">
                  <c:v>119.96</c:v>
                </c:pt>
                <c:pt idx="1966">
                  <c:v>119.97</c:v>
                </c:pt>
                <c:pt idx="1967">
                  <c:v>119.96</c:v>
                </c:pt>
                <c:pt idx="1968">
                  <c:v>119.96</c:v>
                </c:pt>
                <c:pt idx="1969">
                  <c:v>119.96</c:v>
                </c:pt>
                <c:pt idx="1970">
                  <c:v>119.95</c:v>
                </c:pt>
                <c:pt idx="1971">
                  <c:v>119.94</c:v>
                </c:pt>
                <c:pt idx="1972">
                  <c:v>119.91</c:v>
                </c:pt>
                <c:pt idx="1973">
                  <c:v>119.9</c:v>
                </c:pt>
                <c:pt idx="1974">
                  <c:v>119.88</c:v>
                </c:pt>
                <c:pt idx="1975">
                  <c:v>119.87</c:v>
                </c:pt>
                <c:pt idx="1976">
                  <c:v>119.85</c:v>
                </c:pt>
                <c:pt idx="1977">
                  <c:v>119.84</c:v>
                </c:pt>
                <c:pt idx="1978">
                  <c:v>119.83</c:v>
                </c:pt>
                <c:pt idx="1979">
                  <c:v>119.84</c:v>
                </c:pt>
                <c:pt idx="1980">
                  <c:v>119.84</c:v>
                </c:pt>
                <c:pt idx="1981">
                  <c:v>119.85</c:v>
                </c:pt>
                <c:pt idx="1982">
                  <c:v>119.85</c:v>
                </c:pt>
                <c:pt idx="1983">
                  <c:v>119.86</c:v>
                </c:pt>
                <c:pt idx="1984">
                  <c:v>119.87</c:v>
                </c:pt>
                <c:pt idx="1985">
                  <c:v>119.88</c:v>
                </c:pt>
                <c:pt idx="1986">
                  <c:v>119.88</c:v>
                </c:pt>
                <c:pt idx="1987">
                  <c:v>119.89</c:v>
                </c:pt>
                <c:pt idx="1988">
                  <c:v>119.9</c:v>
                </c:pt>
                <c:pt idx="1989">
                  <c:v>119.9</c:v>
                </c:pt>
                <c:pt idx="1990">
                  <c:v>119.9</c:v>
                </c:pt>
                <c:pt idx="1991">
                  <c:v>119.9</c:v>
                </c:pt>
                <c:pt idx="1992">
                  <c:v>119.89</c:v>
                </c:pt>
                <c:pt idx="1993">
                  <c:v>119.89</c:v>
                </c:pt>
                <c:pt idx="1994">
                  <c:v>119.87</c:v>
                </c:pt>
                <c:pt idx="1995">
                  <c:v>119.87</c:v>
                </c:pt>
                <c:pt idx="1996">
                  <c:v>119.86</c:v>
                </c:pt>
                <c:pt idx="1997">
                  <c:v>119.85</c:v>
                </c:pt>
                <c:pt idx="1998">
                  <c:v>119.83</c:v>
                </c:pt>
                <c:pt idx="1999">
                  <c:v>119.8</c:v>
                </c:pt>
                <c:pt idx="2000">
                  <c:v>119.78</c:v>
                </c:pt>
                <c:pt idx="2001">
                  <c:v>119.75</c:v>
                </c:pt>
                <c:pt idx="2002">
                  <c:v>119.74</c:v>
                </c:pt>
                <c:pt idx="2003">
                  <c:v>119.74</c:v>
                </c:pt>
                <c:pt idx="2004">
                  <c:v>119.75</c:v>
                </c:pt>
                <c:pt idx="2005">
                  <c:v>119.76</c:v>
                </c:pt>
                <c:pt idx="2006">
                  <c:v>119.79</c:v>
                </c:pt>
                <c:pt idx="2007">
                  <c:v>119.81</c:v>
                </c:pt>
                <c:pt idx="2008">
                  <c:v>119.83</c:v>
                </c:pt>
                <c:pt idx="2009">
                  <c:v>119.85</c:v>
                </c:pt>
                <c:pt idx="2010">
                  <c:v>119.88</c:v>
                </c:pt>
                <c:pt idx="2011">
                  <c:v>119.9</c:v>
                </c:pt>
                <c:pt idx="2012">
                  <c:v>119.92</c:v>
                </c:pt>
                <c:pt idx="2013">
                  <c:v>119.94</c:v>
                </c:pt>
                <c:pt idx="2014">
                  <c:v>119.94</c:v>
                </c:pt>
                <c:pt idx="2015">
                  <c:v>119.95</c:v>
                </c:pt>
                <c:pt idx="2016">
                  <c:v>119.96</c:v>
                </c:pt>
                <c:pt idx="2017">
                  <c:v>119.96</c:v>
                </c:pt>
                <c:pt idx="2018">
                  <c:v>119.96</c:v>
                </c:pt>
                <c:pt idx="2019">
                  <c:v>119.96</c:v>
                </c:pt>
                <c:pt idx="2020">
                  <c:v>119.95</c:v>
                </c:pt>
                <c:pt idx="2021">
                  <c:v>119.92</c:v>
                </c:pt>
                <c:pt idx="2022">
                  <c:v>119.91</c:v>
                </c:pt>
                <c:pt idx="2023">
                  <c:v>119.9</c:v>
                </c:pt>
                <c:pt idx="2024">
                  <c:v>119.88</c:v>
                </c:pt>
                <c:pt idx="2025">
                  <c:v>119.88</c:v>
                </c:pt>
                <c:pt idx="2026">
                  <c:v>119.87</c:v>
                </c:pt>
                <c:pt idx="2027">
                  <c:v>119.88</c:v>
                </c:pt>
                <c:pt idx="2028">
                  <c:v>119.88</c:v>
                </c:pt>
                <c:pt idx="2029">
                  <c:v>119.89</c:v>
                </c:pt>
                <c:pt idx="2030">
                  <c:v>119.91</c:v>
                </c:pt>
                <c:pt idx="2031">
                  <c:v>119.95</c:v>
                </c:pt>
                <c:pt idx="2032">
                  <c:v>119.99</c:v>
                </c:pt>
                <c:pt idx="2033">
                  <c:v>120.04</c:v>
                </c:pt>
                <c:pt idx="2034">
                  <c:v>120.09</c:v>
                </c:pt>
                <c:pt idx="2035">
                  <c:v>120.15</c:v>
                </c:pt>
                <c:pt idx="2036">
                  <c:v>120.21</c:v>
                </c:pt>
                <c:pt idx="2037">
                  <c:v>120.29</c:v>
                </c:pt>
                <c:pt idx="2038">
                  <c:v>120.39</c:v>
                </c:pt>
                <c:pt idx="2039">
                  <c:v>120.5</c:v>
                </c:pt>
                <c:pt idx="2040">
                  <c:v>120.61</c:v>
                </c:pt>
                <c:pt idx="2041">
                  <c:v>120.71</c:v>
                </c:pt>
                <c:pt idx="2042">
                  <c:v>120.79</c:v>
                </c:pt>
                <c:pt idx="2043">
                  <c:v>120.87</c:v>
                </c:pt>
                <c:pt idx="2044">
                  <c:v>120.93</c:v>
                </c:pt>
                <c:pt idx="2045">
                  <c:v>120.98</c:v>
                </c:pt>
                <c:pt idx="2046">
                  <c:v>121.02</c:v>
                </c:pt>
                <c:pt idx="2047">
                  <c:v>121.06</c:v>
                </c:pt>
                <c:pt idx="2048">
                  <c:v>121.08</c:v>
                </c:pt>
                <c:pt idx="2049">
                  <c:v>121.09</c:v>
                </c:pt>
                <c:pt idx="2050">
                  <c:v>121.09</c:v>
                </c:pt>
                <c:pt idx="2051">
                  <c:v>121.1</c:v>
                </c:pt>
                <c:pt idx="2052">
                  <c:v>121.11</c:v>
                </c:pt>
                <c:pt idx="2053">
                  <c:v>121.14</c:v>
                </c:pt>
                <c:pt idx="2054">
                  <c:v>121.17</c:v>
                </c:pt>
                <c:pt idx="2055">
                  <c:v>121.21</c:v>
                </c:pt>
                <c:pt idx="2056">
                  <c:v>121.24</c:v>
                </c:pt>
                <c:pt idx="2057">
                  <c:v>121.26</c:v>
                </c:pt>
                <c:pt idx="2058">
                  <c:v>121.27</c:v>
                </c:pt>
                <c:pt idx="2059">
                  <c:v>121.28</c:v>
                </c:pt>
                <c:pt idx="2060">
                  <c:v>121.28</c:v>
                </c:pt>
                <c:pt idx="2061">
                  <c:v>121.28</c:v>
                </c:pt>
                <c:pt idx="2062">
                  <c:v>121.27</c:v>
                </c:pt>
                <c:pt idx="2063">
                  <c:v>121.26</c:v>
                </c:pt>
                <c:pt idx="2064">
                  <c:v>121.22</c:v>
                </c:pt>
                <c:pt idx="2065">
                  <c:v>121.16</c:v>
                </c:pt>
                <c:pt idx="2066">
                  <c:v>121.07</c:v>
                </c:pt>
                <c:pt idx="2067">
                  <c:v>121</c:v>
                </c:pt>
                <c:pt idx="2068">
                  <c:v>120.97</c:v>
                </c:pt>
                <c:pt idx="2069">
                  <c:v>120.97</c:v>
                </c:pt>
                <c:pt idx="2070">
                  <c:v>120.99</c:v>
                </c:pt>
                <c:pt idx="2071">
                  <c:v>121.04</c:v>
                </c:pt>
                <c:pt idx="2072">
                  <c:v>121.09</c:v>
                </c:pt>
                <c:pt idx="2073">
                  <c:v>121.15</c:v>
                </c:pt>
                <c:pt idx="2074">
                  <c:v>121.19</c:v>
                </c:pt>
                <c:pt idx="2075">
                  <c:v>121.23</c:v>
                </c:pt>
                <c:pt idx="2076">
                  <c:v>121.25</c:v>
                </c:pt>
                <c:pt idx="2077">
                  <c:v>121.24</c:v>
                </c:pt>
                <c:pt idx="2078">
                  <c:v>121.23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7A5-44FD-9B48-08FF05AF0248}"/>
            </c:ext>
          </c:extLst>
        </c:ser>
        <c:ser>
          <c:idx val="2"/>
          <c:order val="2"/>
          <c:tx>
            <c:strRef>
              <c:f>初值作圖!$C$1</c:f>
              <c:strCache>
                <c:ptCount val="1"/>
                <c:pt idx="0">
                  <c:v>第三次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1222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2-E7A5-44FD-9B48-08FF05AF024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初值作圖!$C$2:$C$2120</c:f>
              <c:numCache>
                <c:formatCode>General</c:formatCode>
                <c:ptCount val="2119"/>
                <c:pt idx="0">
                  <c:v>78.92</c:v>
                </c:pt>
                <c:pt idx="1">
                  <c:v>-162.77000000000001</c:v>
                </c:pt>
                <c:pt idx="2">
                  <c:v>141.9</c:v>
                </c:pt>
                <c:pt idx="3">
                  <c:v>-117.3</c:v>
                </c:pt>
                <c:pt idx="4">
                  <c:v>-148.25</c:v>
                </c:pt>
                <c:pt idx="5">
                  <c:v>-157.91</c:v>
                </c:pt>
                <c:pt idx="6">
                  <c:v>-61.75</c:v>
                </c:pt>
                <c:pt idx="7">
                  <c:v>139.29</c:v>
                </c:pt>
                <c:pt idx="8">
                  <c:v>145.75</c:v>
                </c:pt>
                <c:pt idx="9">
                  <c:v>145.41</c:v>
                </c:pt>
                <c:pt idx="10">
                  <c:v>177.61</c:v>
                </c:pt>
                <c:pt idx="11">
                  <c:v>127.81</c:v>
                </c:pt>
                <c:pt idx="12">
                  <c:v>170.15</c:v>
                </c:pt>
                <c:pt idx="13">
                  <c:v>69.42</c:v>
                </c:pt>
                <c:pt idx="14">
                  <c:v>-105.94</c:v>
                </c:pt>
                <c:pt idx="15">
                  <c:v>8.91</c:v>
                </c:pt>
                <c:pt idx="16">
                  <c:v>127.5</c:v>
                </c:pt>
                <c:pt idx="17">
                  <c:v>164.69</c:v>
                </c:pt>
                <c:pt idx="18">
                  <c:v>-178.17</c:v>
                </c:pt>
                <c:pt idx="19">
                  <c:v>11.94</c:v>
                </c:pt>
                <c:pt idx="20">
                  <c:v>-70.13</c:v>
                </c:pt>
                <c:pt idx="21">
                  <c:v>-13.65</c:v>
                </c:pt>
                <c:pt idx="22">
                  <c:v>-74.989999999999995</c:v>
                </c:pt>
                <c:pt idx="23">
                  <c:v>155.38</c:v>
                </c:pt>
                <c:pt idx="24">
                  <c:v>-72.08</c:v>
                </c:pt>
                <c:pt idx="25">
                  <c:v>4.46</c:v>
                </c:pt>
                <c:pt idx="26">
                  <c:v>-174.28</c:v>
                </c:pt>
                <c:pt idx="27">
                  <c:v>-2.88</c:v>
                </c:pt>
                <c:pt idx="28">
                  <c:v>3.31</c:v>
                </c:pt>
                <c:pt idx="29">
                  <c:v>4.2300000000000004</c:v>
                </c:pt>
                <c:pt idx="30">
                  <c:v>104.98</c:v>
                </c:pt>
                <c:pt idx="31">
                  <c:v>105</c:v>
                </c:pt>
                <c:pt idx="32">
                  <c:v>-118.56</c:v>
                </c:pt>
                <c:pt idx="33">
                  <c:v>-69.900000000000006</c:v>
                </c:pt>
                <c:pt idx="34">
                  <c:v>-68.91</c:v>
                </c:pt>
                <c:pt idx="35">
                  <c:v>4.68</c:v>
                </c:pt>
                <c:pt idx="36">
                  <c:v>170.92</c:v>
                </c:pt>
                <c:pt idx="37">
                  <c:v>129.84</c:v>
                </c:pt>
                <c:pt idx="38">
                  <c:v>163.1</c:v>
                </c:pt>
                <c:pt idx="39">
                  <c:v>122.65</c:v>
                </c:pt>
                <c:pt idx="40">
                  <c:v>10.59</c:v>
                </c:pt>
                <c:pt idx="41">
                  <c:v>-78.14</c:v>
                </c:pt>
                <c:pt idx="42">
                  <c:v>-118.76</c:v>
                </c:pt>
                <c:pt idx="43">
                  <c:v>-118.6</c:v>
                </c:pt>
                <c:pt idx="44">
                  <c:v>-119.08</c:v>
                </c:pt>
                <c:pt idx="45">
                  <c:v>-119.68</c:v>
                </c:pt>
                <c:pt idx="46">
                  <c:v>-120.3</c:v>
                </c:pt>
                <c:pt idx="47">
                  <c:v>-120.93</c:v>
                </c:pt>
                <c:pt idx="48">
                  <c:v>-121.57</c:v>
                </c:pt>
                <c:pt idx="49">
                  <c:v>-122.21</c:v>
                </c:pt>
                <c:pt idx="50">
                  <c:v>-122.86</c:v>
                </c:pt>
                <c:pt idx="51">
                  <c:v>-123.5</c:v>
                </c:pt>
                <c:pt idx="52">
                  <c:v>-124.16</c:v>
                </c:pt>
                <c:pt idx="53">
                  <c:v>-124.82</c:v>
                </c:pt>
                <c:pt idx="54">
                  <c:v>-125.47</c:v>
                </c:pt>
                <c:pt idx="55">
                  <c:v>-126.13</c:v>
                </c:pt>
                <c:pt idx="56">
                  <c:v>-126.79</c:v>
                </c:pt>
                <c:pt idx="57">
                  <c:v>-127.45</c:v>
                </c:pt>
                <c:pt idx="58">
                  <c:v>-128.11000000000001</c:v>
                </c:pt>
                <c:pt idx="59">
                  <c:v>-128.77000000000001</c:v>
                </c:pt>
                <c:pt idx="60">
                  <c:v>-129.44</c:v>
                </c:pt>
                <c:pt idx="61">
                  <c:v>-130.13</c:v>
                </c:pt>
                <c:pt idx="62">
                  <c:v>-130.86000000000001</c:v>
                </c:pt>
                <c:pt idx="63">
                  <c:v>-131.63</c:v>
                </c:pt>
                <c:pt idx="64">
                  <c:v>-132.43</c:v>
                </c:pt>
                <c:pt idx="65">
                  <c:v>-133.27000000000001</c:v>
                </c:pt>
                <c:pt idx="66">
                  <c:v>-134.15</c:v>
                </c:pt>
                <c:pt idx="67">
                  <c:v>-135.07</c:v>
                </c:pt>
                <c:pt idx="68">
                  <c:v>-136</c:v>
                </c:pt>
                <c:pt idx="69">
                  <c:v>-136.91999999999999</c:v>
                </c:pt>
                <c:pt idx="70">
                  <c:v>-137.79</c:v>
                </c:pt>
                <c:pt idx="71">
                  <c:v>-138.62</c:v>
                </c:pt>
                <c:pt idx="72">
                  <c:v>-139.41999999999999</c:v>
                </c:pt>
                <c:pt idx="73">
                  <c:v>-140.19</c:v>
                </c:pt>
                <c:pt idx="74">
                  <c:v>-140.93</c:v>
                </c:pt>
                <c:pt idx="75">
                  <c:v>-141.63999999999999</c:v>
                </c:pt>
                <c:pt idx="76">
                  <c:v>-142.30000000000001</c:v>
                </c:pt>
                <c:pt idx="77">
                  <c:v>-142.91</c:v>
                </c:pt>
                <c:pt idx="78">
                  <c:v>-143.47999999999999</c:v>
                </c:pt>
                <c:pt idx="79">
                  <c:v>-144.01</c:v>
                </c:pt>
                <c:pt idx="80">
                  <c:v>-144.5</c:v>
                </c:pt>
                <c:pt idx="81">
                  <c:v>-144.97</c:v>
                </c:pt>
                <c:pt idx="82">
                  <c:v>-145.41</c:v>
                </c:pt>
                <c:pt idx="83">
                  <c:v>-145.82</c:v>
                </c:pt>
                <c:pt idx="84">
                  <c:v>-146.19999999999999</c:v>
                </c:pt>
                <c:pt idx="85">
                  <c:v>-146.55000000000001</c:v>
                </c:pt>
                <c:pt idx="86">
                  <c:v>-146.87</c:v>
                </c:pt>
                <c:pt idx="87">
                  <c:v>-147.16999999999999</c:v>
                </c:pt>
                <c:pt idx="88">
                  <c:v>-147.46</c:v>
                </c:pt>
                <c:pt idx="89">
                  <c:v>-147.78</c:v>
                </c:pt>
                <c:pt idx="90">
                  <c:v>-148.1</c:v>
                </c:pt>
                <c:pt idx="91">
                  <c:v>-148.41</c:v>
                </c:pt>
                <c:pt idx="92">
                  <c:v>-148.72</c:v>
                </c:pt>
                <c:pt idx="93">
                  <c:v>-149.02000000000001</c:v>
                </c:pt>
                <c:pt idx="94">
                  <c:v>-149.31</c:v>
                </c:pt>
                <c:pt idx="95">
                  <c:v>-149.59</c:v>
                </c:pt>
                <c:pt idx="96">
                  <c:v>-149.88</c:v>
                </c:pt>
                <c:pt idx="97">
                  <c:v>-150.16</c:v>
                </c:pt>
                <c:pt idx="98">
                  <c:v>-150.43</c:v>
                </c:pt>
                <c:pt idx="99">
                  <c:v>-150.71</c:v>
                </c:pt>
                <c:pt idx="100">
                  <c:v>-150.99</c:v>
                </c:pt>
                <c:pt idx="101">
                  <c:v>-151.29</c:v>
                </c:pt>
                <c:pt idx="102">
                  <c:v>-151.61000000000001</c:v>
                </c:pt>
                <c:pt idx="103">
                  <c:v>-151.94</c:v>
                </c:pt>
                <c:pt idx="104">
                  <c:v>-152.28</c:v>
                </c:pt>
                <c:pt idx="105">
                  <c:v>-152.62</c:v>
                </c:pt>
                <c:pt idx="106">
                  <c:v>-152.96</c:v>
                </c:pt>
                <c:pt idx="107">
                  <c:v>-153.31</c:v>
                </c:pt>
                <c:pt idx="108">
                  <c:v>-153.68</c:v>
                </c:pt>
                <c:pt idx="109">
                  <c:v>-154.05000000000001</c:v>
                </c:pt>
                <c:pt idx="110">
                  <c:v>-154.43</c:v>
                </c:pt>
                <c:pt idx="111">
                  <c:v>-154.83000000000001</c:v>
                </c:pt>
                <c:pt idx="112">
                  <c:v>-155.24</c:v>
                </c:pt>
                <c:pt idx="113">
                  <c:v>-155.66</c:v>
                </c:pt>
                <c:pt idx="114">
                  <c:v>-156.1</c:v>
                </c:pt>
                <c:pt idx="115">
                  <c:v>-156.55000000000001</c:v>
                </c:pt>
                <c:pt idx="116">
                  <c:v>-157.02000000000001</c:v>
                </c:pt>
                <c:pt idx="117">
                  <c:v>-157.49</c:v>
                </c:pt>
                <c:pt idx="118">
                  <c:v>-157.97999999999999</c:v>
                </c:pt>
                <c:pt idx="119">
                  <c:v>-158.47999999999999</c:v>
                </c:pt>
                <c:pt idx="120">
                  <c:v>-158.99</c:v>
                </c:pt>
                <c:pt idx="121">
                  <c:v>-159.5</c:v>
                </c:pt>
                <c:pt idx="122">
                  <c:v>-160.01</c:v>
                </c:pt>
                <c:pt idx="123">
                  <c:v>-160.52000000000001</c:v>
                </c:pt>
                <c:pt idx="124">
                  <c:v>-161.02000000000001</c:v>
                </c:pt>
                <c:pt idx="125">
                  <c:v>-161.54</c:v>
                </c:pt>
                <c:pt idx="126">
                  <c:v>-162.04</c:v>
                </c:pt>
                <c:pt idx="127">
                  <c:v>-162.54</c:v>
                </c:pt>
                <c:pt idx="128">
                  <c:v>-163.02000000000001</c:v>
                </c:pt>
                <c:pt idx="129">
                  <c:v>-163.47999999999999</c:v>
                </c:pt>
                <c:pt idx="130">
                  <c:v>-163.94</c:v>
                </c:pt>
                <c:pt idx="131">
                  <c:v>-164.38</c:v>
                </c:pt>
                <c:pt idx="132">
                  <c:v>-164.82</c:v>
                </c:pt>
                <c:pt idx="133">
                  <c:v>-165.24</c:v>
                </c:pt>
                <c:pt idx="134">
                  <c:v>-165.67</c:v>
                </c:pt>
                <c:pt idx="135">
                  <c:v>-166.08</c:v>
                </c:pt>
                <c:pt idx="136">
                  <c:v>-166.49</c:v>
                </c:pt>
                <c:pt idx="137">
                  <c:v>-166.89</c:v>
                </c:pt>
                <c:pt idx="138">
                  <c:v>-167.29</c:v>
                </c:pt>
                <c:pt idx="139">
                  <c:v>-167.69</c:v>
                </c:pt>
                <c:pt idx="140">
                  <c:v>-168.09</c:v>
                </c:pt>
                <c:pt idx="141">
                  <c:v>-168.49</c:v>
                </c:pt>
                <c:pt idx="142">
                  <c:v>-168.89</c:v>
                </c:pt>
                <c:pt idx="143">
                  <c:v>-169.3</c:v>
                </c:pt>
                <c:pt idx="144">
                  <c:v>-169.72</c:v>
                </c:pt>
                <c:pt idx="145">
                  <c:v>-170.14</c:v>
                </c:pt>
                <c:pt idx="146">
                  <c:v>-170.57</c:v>
                </c:pt>
                <c:pt idx="147">
                  <c:v>-170.99</c:v>
                </c:pt>
                <c:pt idx="148">
                  <c:v>-171.42</c:v>
                </c:pt>
                <c:pt idx="149">
                  <c:v>-171.86</c:v>
                </c:pt>
                <c:pt idx="150">
                  <c:v>-172.29</c:v>
                </c:pt>
                <c:pt idx="151">
                  <c:v>-172.73</c:v>
                </c:pt>
                <c:pt idx="152">
                  <c:v>-173.17</c:v>
                </c:pt>
                <c:pt idx="153">
                  <c:v>-173.61</c:v>
                </c:pt>
                <c:pt idx="154">
                  <c:v>-174.05</c:v>
                </c:pt>
                <c:pt idx="155">
                  <c:v>-174.48</c:v>
                </c:pt>
                <c:pt idx="156">
                  <c:v>-174.91</c:v>
                </c:pt>
                <c:pt idx="157">
                  <c:v>-175.34</c:v>
                </c:pt>
                <c:pt idx="158">
                  <c:v>-175.76</c:v>
                </c:pt>
                <c:pt idx="159">
                  <c:v>-176.17</c:v>
                </c:pt>
                <c:pt idx="160">
                  <c:v>-176.59</c:v>
                </c:pt>
                <c:pt idx="161">
                  <c:v>-177</c:v>
                </c:pt>
                <c:pt idx="162">
                  <c:v>-177.41</c:v>
                </c:pt>
                <c:pt idx="163">
                  <c:v>-177.83</c:v>
                </c:pt>
                <c:pt idx="164">
                  <c:v>-178.23</c:v>
                </c:pt>
                <c:pt idx="165">
                  <c:v>-178.65</c:v>
                </c:pt>
                <c:pt idx="166">
                  <c:v>-179.06</c:v>
                </c:pt>
                <c:pt idx="167">
                  <c:v>-179.47</c:v>
                </c:pt>
                <c:pt idx="168">
                  <c:v>-179.89</c:v>
                </c:pt>
                <c:pt idx="169">
                  <c:v>179.69</c:v>
                </c:pt>
                <c:pt idx="170">
                  <c:v>179.27</c:v>
                </c:pt>
                <c:pt idx="171">
                  <c:v>178.84</c:v>
                </c:pt>
                <c:pt idx="172">
                  <c:v>178.42</c:v>
                </c:pt>
                <c:pt idx="173">
                  <c:v>178.01</c:v>
                </c:pt>
                <c:pt idx="174">
                  <c:v>177.6</c:v>
                </c:pt>
                <c:pt idx="175">
                  <c:v>177.2</c:v>
                </c:pt>
                <c:pt idx="176">
                  <c:v>176.81</c:v>
                </c:pt>
                <c:pt idx="177">
                  <c:v>176.42</c:v>
                </c:pt>
                <c:pt idx="178">
                  <c:v>176.04</c:v>
                </c:pt>
                <c:pt idx="179">
                  <c:v>175.67</c:v>
                </c:pt>
                <c:pt idx="180">
                  <c:v>175.32</c:v>
                </c:pt>
                <c:pt idx="181">
                  <c:v>174.97</c:v>
                </c:pt>
                <c:pt idx="182">
                  <c:v>174.64</c:v>
                </c:pt>
                <c:pt idx="183">
                  <c:v>174.31</c:v>
                </c:pt>
                <c:pt idx="184">
                  <c:v>173.99</c:v>
                </c:pt>
                <c:pt idx="185">
                  <c:v>173.69</c:v>
                </c:pt>
                <c:pt idx="186">
                  <c:v>173.39</c:v>
                </c:pt>
                <c:pt idx="187">
                  <c:v>173.12</c:v>
                </c:pt>
                <c:pt idx="188">
                  <c:v>172.87</c:v>
                </c:pt>
                <c:pt idx="189">
                  <c:v>172.63</c:v>
                </c:pt>
                <c:pt idx="190">
                  <c:v>172.4</c:v>
                </c:pt>
                <c:pt idx="191">
                  <c:v>172.17</c:v>
                </c:pt>
                <c:pt idx="192">
                  <c:v>171.94</c:v>
                </c:pt>
                <c:pt idx="193">
                  <c:v>171.71</c:v>
                </c:pt>
                <c:pt idx="194">
                  <c:v>171.47</c:v>
                </c:pt>
                <c:pt idx="195">
                  <c:v>171.24</c:v>
                </c:pt>
                <c:pt idx="196">
                  <c:v>171</c:v>
                </c:pt>
                <c:pt idx="197">
                  <c:v>170.76</c:v>
                </c:pt>
                <c:pt idx="198">
                  <c:v>170.51</c:v>
                </c:pt>
                <c:pt idx="199">
                  <c:v>170.26</c:v>
                </c:pt>
                <c:pt idx="200">
                  <c:v>170.01</c:v>
                </c:pt>
                <c:pt idx="201">
                  <c:v>169.77</c:v>
                </c:pt>
                <c:pt idx="202">
                  <c:v>169.53</c:v>
                </c:pt>
                <c:pt idx="203">
                  <c:v>169.28</c:v>
                </c:pt>
                <c:pt idx="204">
                  <c:v>169.03</c:v>
                </c:pt>
                <c:pt idx="205">
                  <c:v>168.77</c:v>
                </c:pt>
                <c:pt idx="206">
                  <c:v>168.49</c:v>
                </c:pt>
                <c:pt idx="207">
                  <c:v>168.21</c:v>
                </c:pt>
                <c:pt idx="208">
                  <c:v>167.93</c:v>
                </c:pt>
                <c:pt idx="209">
                  <c:v>167.63</c:v>
                </c:pt>
                <c:pt idx="210">
                  <c:v>167.34</c:v>
                </c:pt>
                <c:pt idx="211">
                  <c:v>167.03</c:v>
                </c:pt>
                <c:pt idx="212">
                  <c:v>166.7</c:v>
                </c:pt>
                <c:pt idx="213">
                  <c:v>166.37</c:v>
                </c:pt>
                <c:pt idx="214">
                  <c:v>166.02</c:v>
                </c:pt>
                <c:pt idx="215">
                  <c:v>165.67</c:v>
                </c:pt>
                <c:pt idx="216">
                  <c:v>165.31</c:v>
                </c:pt>
                <c:pt idx="217">
                  <c:v>164.96</c:v>
                </c:pt>
                <c:pt idx="218">
                  <c:v>164.6</c:v>
                </c:pt>
                <c:pt idx="219">
                  <c:v>164.25</c:v>
                </c:pt>
                <c:pt idx="220">
                  <c:v>163.89</c:v>
                </c:pt>
                <c:pt idx="221">
                  <c:v>163.54</c:v>
                </c:pt>
                <c:pt idx="222">
                  <c:v>163.18</c:v>
                </c:pt>
                <c:pt idx="223">
                  <c:v>162.82</c:v>
                </c:pt>
                <c:pt idx="224">
                  <c:v>162.47999999999999</c:v>
                </c:pt>
                <c:pt idx="225">
                  <c:v>162.15</c:v>
                </c:pt>
                <c:pt idx="226">
                  <c:v>161.83000000000001</c:v>
                </c:pt>
                <c:pt idx="227">
                  <c:v>161.52000000000001</c:v>
                </c:pt>
                <c:pt idx="228">
                  <c:v>161.22</c:v>
                </c:pt>
                <c:pt idx="229">
                  <c:v>160.91999999999999</c:v>
                </c:pt>
                <c:pt idx="230">
                  <c:v>160.63999999999999</c:v>
                </c:pt>
                <c:pt idx="231">
                  <c:v>160.38</c:v>
                </c:pt>
                <c:pt idx="232">
                  <c:v>160.12</c:v>
                </c:pt>
                <c:pt idx="233">
                  <c:v>159.88</c:v>
                </c:pt>
                <c:pt idx="234">
                  <c:v>159.63999999999999</c:v>
                </c:pt>
                <c:pt idx="235">
                  <c:v>159.41</c:v>
                </c:pt>
                <c:pt idx="236">
                  <c:v>159.19</c:v>
                </c:pt>
                <c:pt idx="237">
                  <c:v>158.97</c:v>
                </c:pt>
                <c:pt idx="238">
                  <c:v>158.74</c:v>
                </c:pt>
                <c:pt idx="239">
                  <c:v>158.52000000000001</c:v>
                </c:pt>
                <c:pt idx="240">
                  <c:v>158.29</c:v>
                </c:pt>
                <c:pt idx="241">
                  <c:v>158.05000000000001</c:v>
                </c:pt>
                <c:pt idx="242">
                  <c:v>157.80000000000001</c:v>
                </c:pt>
                <c:pt idx="243">
                  <c:v>157.54</c:v>
                </c:pt>
                <c:pt idx="244">
                  <c:v>157.28</c:v>
                </c:pt>
                <c:pt idx="245">
                  <c:v>157.02000000000001</c:v>
                </c:pt>
                <c:pt idx="246">
                  <c:v>156.77000000000001</c:v>
                </c:pt>
                <c:pt idx="247">
                  <c:v>156.52000000000001</c:v>
                </c:pt>
                <c:pt idx="248">
                  <c:v>156.27000000000001</c:v>
                </c:pt>
                <c:pt idx="249">
                  <c:v>156.04</c:v>
                </c:pt>
                <c:pt idx="250">
                  <c:v>155.81</c:v>
                </c:pt>
                <c:pt idx="251">
                  <c:v>155.58000000000001</c:v>
                </c:pt>
                <c:pt idx="252">
                  <c:v>155.36000000000001</c:v>
                </c:pt>
                <c:pt idx="253">
                  <c:v>155.13999999999999</c:v>
                </c:pt>
                <c:pt idx="254">
                  <c:v>154.93</c:v>
                </c:pt>
                <c:pt idx="255">
                  <c:v>154.74</c:v>
                </c:pt>
                <c:pt idx="256">
                  <c:v>154.57</c:v>
                </c:pt>
                <c:pt idx="257">
                  <c:v>154.43</c:v>
                </c:pt>
                <c:pt idx="258">
                  <c:v>154.30000000000001</c:v>
                </c:pt>
                <c:pt idx="259">
                  <c:v>154.16</c:v>
                </c:pt>
                <c:pt idx="260">
                  <c:v>154.03</c:v>
                </c:pt>
                <c:pt idx="261">
                  <c:v>153.88999999999999</c:v>
                </c:pt>
                <c:pt idx="262">
                  <c:v>153.72</c:v>
                </c:pt>
                <c:pt idx="263">
                  <c:v>153.54</c:v>
                </c:pt>
                <c:pt idx="264">
                  <c:v>153.36000000000001</c:v>
                </c:pt>
                <c:pt idx="265">
                  <c:v>153.16</c:v>
                </c:pt>
                <c:pt idx="266">
                  <c:v>152.94999999999999</c:v>
                </c:pt>
                <c:pt idx="267">
                  <c:v>152.72</c:v>
                </c:pt>
                <c:pt idx="268">
                  <c:v>152.47999999999999</c:v>
                </c:pt>
                <c:pt idx="269">
                  <c:v>152.22999999999999</c:v>
                </c:pt>
                <c:pt idx="270">
                  <c:v>151.97</c:v>
                </c:pt>
                <c:pt idx="271">
                  <c:v>151.71</c:v>
                </c:pt>
                <c:pt idx="272">
                  <c:v>151.43</c:v>
                </c:pt>
                <c:pt idx="273">
                  <c:v>151.16</c:v>
                </c:pt>
                <c:pt idx="274">
                  <c:v>150.88999999999999</c:v>
                </c:pt>
                <c:pt idx="275">
                  <c:v>150.62</c:v>
                </c:pt>
                <c:pt idx="276">
                  <c:v>150.36000000000001</c:v>
                </c:pt>
                <c:pt idx="277">
                  <c:v>150.11000000000001</c:v>
                </c:pt>
                <c:pt idx="278">
                  <c:v>149.86000000000001</c:v>
                </c:pt>
                <c:pt idx="279">
                  <c:v>149.62</c:v>
                </c:pt>
                <c:pt idx="280">
                  <c:v>149.38</c:v>
                </c:pt>
                <c:pt idx="281">
                  <c:v>149.15</c:v>
                </c:pt>
                <c:pt idx="282">
                  <c:v>148.93</c:v>
                </c:pt>
                <c:pt idx="283">
                  <c:v>148.72</c:v>
                </c:pt>
                <c:pt idx="284">
                  <c:v>148.53</c:v>
                </c:pt>
                <c:pt idx="285">
                  <c:v>148.33000000000001</c:v>
                </c:pt>
                <c:pt idx="286">
                  <c:v>148.15</c:v>
                </c:pt>
                <c:pt idx="287">
                  <c:v>147.96</c:v>
                </c:pt>
                <c:pt idx="288">
                  <c:v>147.78</c:v>
                </c:pt>
                <c:pt idx="289">
                  <c:v>147.6</c:v>
                </c:pt>
                <c:pt idx="290">
                  <c:v>147.43</c:v>
                </c:pt>
                <c:pt idx="291">
                  <c:v>147.25</c:v>
                </c:pt>
                <c:pt idx="292">
                  <c:v>147.07</c:v>
                </c:pt>
                <c:pt idx="293">
                  <c:v>146.88999999999999</c:v>
                </c:pt>
                <c:pt idx="294">
                  <c:v>146.69999999999999</c:v>
                </c:pt>
                <c:pt idx="295">
                  <c:v>146.5</c:v>
                </c:pt>
                <c:pt idx="296">
                  <c:v>146.31</c:v>
                </c:pt>
                <c:pt idx="297">
                  <c:v>146.11000000000001</c:v>
                </c:pt>
                <c:pt idx="298">
                  <c:v>145.91999999999999</c:v>
                </c:pt>
                <c:pt idx="299">
                  <c:v>145.72</c:v>
                </c:pt>
                <c:pt idx="300">
                  <c:v>145.51</c:v>
                </c:pt>
                <c:pt idx="301">
                  <c:v>145.30000000000001</c:v>
                </c:pt>
                <c:pt idx="302">
                  <c:v>145.09</c:v>
                </c:pt>
                <c:pt idx="303">
                  <c:v>144.88</c:v>
                </c:pt>
                <c:pt idx="304">
                  <c:v>144.68</c:v>
                </c:pt>
                <c:pt idx="305">
                  <c:v>144.47999999999999</c:v>
                </c:pt>
                <c:pt idx="306">
                  <c:v>144.29</c:v>
                </c:pt>
                <c:pt idx="307">
                  <c:v>144.1</c:v>
                </c:pt>
                <c:pt idx="308">
                  <c:v>143.91</c:v>
                </c:pt>
                <c:pt idx="309">
                  <c:v>143.72999999999999</c:v>
                </c:pt>
                <c:pt idx="310">
                  <c:v>143.55000000000001</c:v>
                </c:pt>
                <c:pt idx="311">
                  <c:v>143.37</c:v>
                </c:pt>
                <c:pt idx="312">
                  <c:v>143.19999999999999</c:v>
                </c:pt>
                <c:pt idx="313">
                  <c:v>143.05000000000001</c:v>
                </c:pt>
                <c:pt idx="314">
                  <c:v>142.91</c:v>
                </c:pt>
                <c:pt idx="315">
                  <c:v>142.77000000000001</c:v>
                </c:pt>
                <c:pt idx="316">
                  <c:v>142.63</c:v>
                </c:pt>
                <c:pt idx="317">
                  <c:v>142.5</c:v>
                </c:pt>
                <c:pt idx="318">
                  <c:v>142.36000000000001</c:v>
                </c:pt>
                <c:pt idx="319">
                  <c:v>142.24</c:v>
                </c:pt>
                <c:pt idx="320">
                  <c:v>142.12</c:v>
                </c:pt>
                <c:pt idx="321">
                  <c:v>142</c:v>
                </c:pt>
                <c:pt idx="322">
                  <c:v>141.88</c:v>
                </c:pt>
                <c:pt idx="323">
                  <c:v>141.76</c:v>
                </c:pt>
                <c:pt idx="324">
                  <c:v>141.63</c:v>
                </c:pt>
                <c:pt idx="325">
                  <c:v>141.51</c:v>
                </c:pt>
                <c:pt idx="326">
                  <c:v>141.38999999999999</c:v>
                </c:pt>
                <c:pt idx="327">
                  <c:v>141.26</c:v>
                </c:pt>
                <c:pt idx="328">
                  <c:v>141.13999999999999</c:v>
                </c:pt>
                <c:pt idx="329">
                  <c:v>141.02000000000001</c:v>
                </c:pt>
                <c:pt idx="330">
                  <c:v>140.9</c:v>
                </c:pt>
                <c:pt idx="331">
                  <c:v>140.78</c:v>
                </c:pt>
                <c:pt idx="332">
                  <c:v>140.65</c:v>
                </c:pt>
                <c:pt idx="333">
                  <c:v>140.53</c:v>
                </c:pt>
                <c:pt idx="334">
                  <c:v>140.41</c:v>
                </c:pt>
                <c:pt idx="335">
                  <c:v>140.29</c:v>
                </c:pt>
                <c:pt idx="336">
                  <c:v>140.16999999999999</c:v>
                </c:pt>
                <c:pt idx="337">
                  <c:v>140.04</c:v>
                </c:pt>
                <c:pt idx="338">
                  <c:v>139.91</c:v>
                </c:pt>
                <c:pt idx="339">
                  <c:v>139.77000000000001</c:v>
                </c:pt>
                <c:pt idx="340">
                  <c:v>139.63999999999999</c:v>
                </c:pt>
                <c:pt idx="341">
                  <c:v>139.52000000000001</c:v>
                </c:pt>
                <c:pt idx="342">
                  <c:v>139.38999999999999</c:v>
                </c:pt>
                <c:pt idx="343">
                  <c:v>139.25</c:v>
                </c:pt>
                <c:pt idx="344">
                  <c:v>139.11000000000001</c:v>
                </c:pt>
                <c:pt idx="345">
                  <c:v>138.97</c:v>
                </c:pt>
                <c:pt idx="346">
                  <c:v>138.83000000000001</c:v>
                </c:pt>
                <c:pt idx="347">
                  <c:v>138.69999999999999</c:v>
                </c:pt>
                <c:pt idx="348">
                  <c:v>138.57</c:v>
                </c:pt>
                <c:pt idx="349">
                  <c:v>138.44</c:v>
                </c:pt>
                <c:pt idx="350">
                  <c:v>138.32</c:v>
                </c:pt>
                <c:pt idx="351">
                  <c:v>138.19999999999999</c:v>
                </c:pt>
                <c:pt idx="352">
                  <c:v>138.09</c:v>
                </c:pt>
                <c:pt idx="353">
                  <c:v>137.97</c:v>
                </c:pt>
                <c:pt idx="354">
                  <c:v>137.85</c:v>
                </c:pt>
                <c:pt idx="355">
                  <c:v>137.74</c:v>
                </c:pt>
                <c:pt idx="356">
                  <c:v>137.63</c:v>
                </c:pt>
                <c:pt idx="357">
                  <c:v>137.51</c:v>
                </c:pt>
                <c:pt idx="358">
                  <c:v>137.41</c:v>
                </c:pt>
                <c:pt idx="359">
                  <c:v>137.30000000000001</c:v>
                </c:pt>
                <c:pt idx="360">
                  <c:v>137.19</c:v>
                </c:pt>
                <c:pt idx="361">
                  <c:v>137.07</c:v>
                </c:pt>
                <c:pt idx="362">
                  <c:v>136.94999999999999</c:v>
                </c:pt>
                <c:pt idx="363">
                  <c:v>136.82</c:v>
                </c:pt>
                <c:pt idx="364">
                  <c:v>136.69</c:v>
                </c:pt>
                <c:pt idx="365">
                  <c:v>136.56</c:v>
                </c:pt>
                <c:pt idx="366">
                  <c:v>136.41999999999999</c:v>
                </c:pt>
                <c:pt idx="367">
                  <c:v>136.28</c:v>
                </c:pt>
                <c:pt idx="368">
                  <c:v>136.13999999999999</c:v>
                </c:pt>
                <c:pt idx="369">
                  <c:v>136</c:v>
                </c:pt>
                <c:pt idx="370">
                  <c:v>135.84</c:v>
                </c:pt>
                <c:pt idx="371">
                  <c:v>135.68</c:v>
                </c:pt>
                <c:pt idx="372">
                  <c:v>135.52000000000001</c:v>
                </c:pt>
                <c:pt idx="373">
                  <c:v>135.37</c:v>
                </c:pt>
                <c:pt idx="374">
                  <c:v>135.22</c:v>
                </c:pt>
                <c:pt idx="375">
                  <c:v>135.07</c:v>
                </c:pt>
                <c:pt idx="376">
                  <c:v>134.94</c:v>
                </c:pt>
                <c:pt idx="377">
                  <c:v>134.81</c:v>
                </c:pt>
                <c:pt idx="378">
                  <c:v>134.69999999999999</c:v>
                </c:pt>
                <c:pt idx="379">
                  <c:v>134.6</c:v>
                </c:pt>
                <c:pt idx="380">
                  <c:v>134.5</c:v>
                </c:pt>
                <c:pt idx="381">
                  <c:v>134.41</c:v>
                </c:pt>
                <c:pt idx="382">
                  <c:v>134.34</c:v>
                </c:pt>
                <c:pt idx="383">
                  <c:v>134.27000000000001</c:v>
                </c:pt>
                <c:pt idx="384">
                  <c:v>134.21</c:v>
                </c:pt>
                <c:pt idx="385">
                  <c:v>134.15</c:v>
                </c:pt>
                <c:pt idx="386">
                  <c:v>134.1</c:v>
                </c:pt>
                <c:pt idx="387">
                  <c:v>134.05000000000001</c:v>
                </c:pt>
                <c:pt idx="388">
                  <c:v>134</c:v>
                </c:pt>
                <c:pt idx="389">
                  <c:v>133.96</c:v>
                </c:pt>
                <c:pt idx="390">
                  <c:v>133.91</c:v>
                </c:pt>
                <c:pt idx="391">
                  <c:v>133.85</c:v>
                </c:pt>
                <c:pt idx="392">
                  <c:v>133.79</c:v>
                </c:pt>
                <c:pt idx="393">
                  <c:v>133.72999999999999</c:v>
                </c:pt>
                <c:pt idx="394">
                  <c:v>133.66</c:v>
                </c:pt>
                <c:pt idx="395">
                  <c:v>133.59</c:v>
                </c:pt>
                <c:pt idx="396">
                  <c:v>133.51</c:v>
                </c:pt>
                <c:pt idx="397">
                  <c:v>133.43</c:v>
                </c:pt>
                <c:pt idx="398">
                  <c:v>133.35</c:v>
                </c:pt>
                <c:pt idx="399">
                  <c:v>133.26</c:v>
                </c:pt>
                <c:pt idx="400">
                  <c:v>133.16999999999999</c:v>
                </c:pt>
                <c:pt idx="401">
                  <c:v>133.09</c:v>
                </c:pt>
                <c:pt idx="402">
                  <c:v>133</c:v>
                </c:pt>
                <c:pt idx="403">
                  <c:v>132.91999999999999</c:v>
                </c:pt>
                <c:pt idx="404">
                  <c:v>132.84</c:v>
                </c:pt>
                <c:pt idx="405">
                  <c:v>132.76</c:v>
                </c:pt>
                <c:pt idx="406">
                  <c:v>132.66999999999999</c:v>
                </c:pt>
                <c:pt idx="407">
                  <c:v>132.58000000000001</c:v>
                </c:pt>
                <c:pt idx="408">
                  <c:v>132.5</c:v>
                </c:pt>
                <c:pt idx="409">
                  <c:v>132.41999999999999</c:v>
                </c:pt>
                <c:pt idx="410">
                  <c:v>132.34</c:v>
                </c:pt>
                <c:pt idx="411">
                  <c:v>132.26</c:v>
                </c:pt>
                <c:pt idx="412">
                  <c:v>132.19</c:v>
                </c:pt>
                <c:pt idx="413">
                  <c:v>132.12</c:v>
                </c:pt>
                <c:pt idx="414">
                  <c:v>132.04</c:v>
                </c:pt>
                <c:pt idx="415">
                  <c:v>131.97</c:v>
                </c:pt>
                <c:pt idx="416">
                  <c:v>131.9</c:v>
                </c:pt>
                <c:pt idx="417">
                  <c:v>131.83000000000001</c:v>
                </c:pt>
                <c:pt idx="418">
                  <c:v>131.76</c:v>
                </c:pt>
                <c:pt idx="419">
                  <c:v>131.69</c:v>
                </c:pt>
                <c:pt idx="420">
                  <c:v>131.62</c:v>
                </c:pt>
                <c:pt idx="421">
                  <c:v>131.55000000000001</c:v>
                </c:pt>
                <c:pt idx="422">
                  <c:v>131.47999999999999</c:v>
                </c:pt>
                <c:pt idx="423">
                  <c:v>131.41</c:v>
                </c:pt>
                <c:pt idx="424">
                  <c:v>131.35</c:v>
                </c:pt>
                <c:pt idx="425">
                  <c:v>131.28</c:v>
                </c:pt>
                <c:pt idx="426">
                  <c:v>131.22</c:v>
                </c:pt>
                <c:pt idx="427">
                  <c:v>131.16</c:v>
                </c:pt>
                <c:pt idx="428">
                  <c:v>131.09</c:v>
                </c:pt>
                <c:pt idx="429">
                  <c:v>131.02000000000001</c:v>
                </c:pt>
                <c:pt idx="430">
                  <c:v>130.94999999999999</c:v>
                </c:pt>
                <c:pt idx="431">
                  <c:v>130.88</c:v>
                </c:pt>
                <c:pt idx="432">
                  <c:v>130.80000000000001</c:v>
                </c:pt>
                <c:pt idx="433">
                  <c:v>130.72999999999999</c:v>
                </c:pt>
                <c:pt idx="434">
                  <c:v>130.66</c:v>
                </c:pt>
                <c:pt idx="435">
                  <c:v>130.59</c:v>
                </c:pt>
                <c:pt idx="436">
                  <c:v>130.52000000000001</c:v>
                </c:pt>
                <c:pt idx="437">
                  <c:v>130.46</c:v>
                </c:pt>
                <c:pt idx="438">
                  <c:v>130.38999999999999</c:v>
                </c:pt>
                <c:pt idx="439">
                  <c:v>130.32</c:v>
                </c:pt>
                <c:pt idx="440">
                  <c:v>130.25</c:v>
                </c:pt>
                <c:pt idx="441">
                  <c:v>130.19</c:v>
                </c:pt>
                <c:pt idx="442">
                  <c:v>130.13</c:v>
                </c:pt>
                <c:pt idx="443">
                  <c:v>130.06</c:v>
                </c:pt>
                <c:pt idx="444">
                  <c:v>129.99</c:v>
                </c:pt>
                <c:pt idx="445">
                  <c:v>129.93</c:v>
                </c:pt>
                <c:pt idx="446">
                  <c:v>129.86000000000001</c:v>
                </c:pt>
                <c:pt idx="447">
                  <c:v>129.80000000000001</c:v>
                </c:pt>
                <c:pt idx="448">
                  <c:v>129.74</c:v>
                </c:pt>
                <c:pt idx="449">
                  <c:v>129.66</c:v>
                </c:pt>
                <c:pt idx="450">
                  <c:v>129.6</c:v>
                </c:pt>
                <c:pt idx="451">
                  <c:v>129.53</c:v>
                </c:pt>
                <c:pt idx="452">
                  <c:v>129.46</c:v>
                </c:pt>
                <c:pt idx="453">
                  <c:v>129.38999999999999</c:v>
                </c:pt>
                <c:pt idx="454">
                  <c:v>129.33000000000001</c:v>
                </c:pt>
                <c:pt idx="455">
                  <c:v>129.26</c:v>
                </c:pt>
                <c:pt idx="456">
                  <c:v>129.19999999999999</c:v>
                </c:pt>
                <c:pt idx="457">
                  <c:v>129.13</c:v>
                </c:pt>
                <c:pt idx="458">
                  <c:v>129.08000000000001</c:v>
                </c:pt>
                <c:pt idx="459">
                  <c:v>129.02000000000001</c:v>
                </c:pt>
                <c:pt idx="460">
                  <c:v>128.97999999999999</c:v>
                </c:pt>
                <c:pt idx="461">
                  <c:v>128.93</c:v>
                </c:pt>
                <c:pt idx="462">
                  <c:v>128.88</c:v>
                </c:pt>
                <c:pt idx="463">
                  <c:v>128.84</c:v>
                </c:pt>
                <c:pt idx="464">
                  <c:v>128.80000000000001</c:v>
                </c:pt>
                <c:pt idx="465">
                  <c:v>128.74</c:v>
                </c:pt>
                <c:pt idx="466">
                  <c:v>128.69</c:v>
                </c:pt>
                <c:pt idx="467">
                  <c:v>128.63</c:v>
                </c:pt>
                <c:pt idx="468">
                  <c:v>128.57</c:v>
                </c:pt>
                <c:pt idx="469">
                  <c:v>128.51</c:v>
                </c:pt>
                <c:pt idx="470">
                  <c:v>128.46</c:v>
                </c:pt>
                <c:pt idx="471">
                  <c:v>128.4</c:v>
                </c:pt>
                <c:pt idx="472">
                  <c:v>128.34</c:v>
                </c:pt>
                <c:pt idx="473">
                  <c:v>128.28</c:v>
                </c:pt>
                <c:pt idx="474">
                  <c:v>128.21</c:v>
                </c:pt>
                <c:pt idx="475">
                  <c:v>128.13999999999999</c:v>
                </c:pt>
                <c:pt idx="476">
                  <c:v>128.07</c:v>
                </c:pt>
                <c:pt idx="477">
                  <c:v>128.02000000000001</c:v>
                </c:pt>
                <c:pt idx="478">
                  <c:v>127.96</c:v>
                </c:pt>
                <c:pt idx="479">
                  <c:v>127.91</c:v>
                </c:pt>
                <c:pt idx="480">
                  <c:v>127.86</c:v>
                </c:pt>
                <c:pt idx="481">
                  <c:v>127.81</c:v>
                </c:pt>
                <c:pt idx="482">
                  <c:v>127.77</c:v>
                </c:pt>
                <c:pt idx="483">
                  <c:v>127.73</c:v>
                </c:pt>
                <c:pt idx="484">
                  <c:v>127.7</c:v>
                </c:pt>
                <c:pt idx="485">
                  <c:v>127.67</c:v>
                </c:pt>
                <c:pt idx="486">
                  <c:v>127.65</c:v>
                </c:pt>
                <c:pt idx="487">
                  <c:v>127.61</c:v>
                </c:pt>
                <c:pt idx="488">
                  <c:v>127.59</c:v>
                </c:pt>
                <c:pt idx="489">
                  <c:v>127.56</c:v>
                </c:pt>
                <c:pt idx="490">
                  <c:v>127.53</c:v>
                </c:pt>
                <c:pt idx="491">
                  <c:v>127.5</c:v>
                </c:pt>
                <c:pt idx="492">
                  <c:v>127.47</c:v>
                </c:pt>
                <c:pt idx="493">
                  <c:v>127.45</c:v>
                </c:pt>
                <c:pt idx="494">
                  <c:v>127.41</c:v>
                </c:pt>
                <c:pt idx="495">
                  <c:v>127.38</c:v>
                </c:pt>
                <c:pt idx="496">
                  <c:v>127.35</c:v>
                </c:pt>
                <c:pt idx="497">
                  <c:v>127.31</c:v>
                </c:pt>
                <c:pt idx="498">
                  <c:v>127.28</c:v>
                </c:pt>
                <c:pt idx="499">
                  <c:v>127.25</c:v>
                </c:pt>
                <c:pt idx="500">
                  <c:v>127.22</c:v>
                </c:pt>
                <c:pt idx="501">
                  <c:v>127.2</c:v>
                </c:pt>
                <c:pt idx="502">
                  <c:v>127.18</c:v>
                </c:pt>
                <c:pt idx="503">
                  <c:v>127.18</c:v>
                </c:pt>
                <c:pt idx="504">
                  <c:v>127.19</c:v>
                </c:pt>
                <c:pt idx="505">
                  <c:v>127.24</c:v>
                </c:pt>
                <c:pt idx="506">
                  <c:v>127.31</c:v>
                </c:pt>
                <c:pt idx="507">
                  <c:v>127.4</c:v>
                </c:pt>
                <c:pt idx="508">
                  <c:v>127.49</c:v>
                </c:pt>
                <c:pt idx="509">
                  <c:v>127.6</c:v>
                </c:pt>
                <c:pt idx="510">
                  <c:v>127.72</c:v>
                </c:pt>
                <c:pt idx="511">
                  <c:v>127.84</c:v>
                </c:pt>
                <c:pt idx="512">
                  <c:v>127.96</c:v>
                </c:pt>
                <c:pt idx="513">
                  <c:v>128.08000000000001</c:v>
                </c:pt>
                <c:pt idx="514">
                  <c:v>128.19</c:v>
                </c:pt>
                <c:pt idx="515">
                  <c:v>128.29</c:v>
                </c:pt>
                <c:pt idx="516">
                  <c:v>128.38999999999999</c:v>
                </c:pt>
                <c:pt idx="517">
                  <c:v>128.5</c:v>
                </c:pt>
                <c:pt idx="518">
                  <c:v>128.6</c:v>
                </c:pt>
                <c:pt idx="519">
                  <c:v>128.69</c:v>
                </c:pt>
                <c:pt idx="520">
                  <c:v>128.78</c:v>
                </c:pt>
                <c:pt idx="521">
                  <c:v>128.84</c:v>
                </c:pt>
                <c:pt idx="522">
                  <c:v>128.88999999999999</c:v>
                </c:pt>
                <c:pt idx="523">
                  <c:v>128.93</c:v>
                </c:pt>
                <c:pt idx="524">
                  <c:v>128.97</c:v>
                </c:pt>
                <c:pt idx="525">
                  <c:v>129.01</c:v>
                </c:pt>
                <c:pt idx="526">
                  <c:v>129.04</c:v>
                </c:pt>
                <c:pt idx="527">
                  <c:v>129.05000000000001</c:v>
                </c:pt>
                <c:pt idx="528">
                  <c:v>129.06</c:v>
                </c:pt>
                <c:pt idx="529">
                  <c:v>129.08000000000001</c:v>
                </c:pt>
                <c:pt idx="530">
                  <c:v>129.09</c:v>
                </c:pt>
                <c:pt idx="531">
                  <c:v>129.11000000000001</c:v>
                </c:pt>
                <c:pt idx="532">
                  <c:v>129.11000000000001</c:v>
                </c:pt>
                <c:pt idx="533">
                  <c:v>129.1</c:v>
                </c:pt>
                <c:pt idx="534">
                  <c:v>129.1</c:v>
                </c:pt>
                <c:pt idx="535">
                  <c:v>129.11000000000001</c:v>
                </c:pt>
                <c:pt idx="536">
                  <c:v>129.12</c:v>
                </c:pt>
                <c:pt idx="537">
                  <c:v>129.13</c:v>
                </c:pt>
                <c:pt idx="538">
                  <c:v>129.13999999999999</c:v>
                </c:pt>
                <c:pt idx="539">
                  <c:v>129.16</c:v>
                </c:pt>
                <c:pt idx="540">
                  <c:v>129.18</c:v>
                </c:pt>
                <c:pt idx="541">
                  <c:v>129.21</c:v>
                </c:pt>
                <c:pt idx="542">
                  <c:v>129.25</c:v>
                </c:pt>
                <c:pt idx="543">
                  <c:v>129.29</c:v>
                </c:pt>
                <c:pt idx="544">
                  <c:v>129.34</c:v>
                </c:pt>
                <c:pt idx="545">
                  <c:v>129.38999999999999</c:v>
                </c:pt>
                <c:pt idx="546">
                  <c:v>129.47</c:v>
                </c:pt>
                <c:pt idx="547">
                  <c:v>129.57</c:v>
                </c:pt>
                <c:pt idx="548">
                  <c:v>129.65</c:v>
                </c:pt>
                <c:pt idx="549">
                  <c:v>129.72999999999999</c:v>
                </c:pt>
                <c:pt idx="550">
                  <c:v>129.81</c:v>
                </c:pt>
                <c:pt idx="551">
                  <c:v>129.9</c:v>
                </c:pt>
                <c:pt idx="552">
                  <c:v>130</c:v>
                </c:pt>
                <c:pt idx="553">
                  <c:v>130.11000000000001</c:v>
                </c:pt>
                <c:pt idx="554">
                  <c:v>130.21</c:v>
                </c:pt>
                <c:pt idx="555">
                  <c:v>130.32</c:v>
                </c:pt>
                <c:pt idx="556">
                  <c:v>130.43</c:v>
                </c:pt>
                <c:pt idx="557">
                  <c:v>130.51</c:v>
                </c:pt>
                <c:pt idx="558">
                  <c:v>130.6</c:v>
                </c:pt>
                <c:pt idx="559">
                  <c:v>130.69999999999999</c:v>
                </c:pt>
                <c:pt idx="560">
                  <c:v>130.80000000000001</c:v>
                </c:pt>
                <c:pt idx="561">
                  <c:v>130.9</c:v>
                </c:pt>
                <c:pt idx="562">
                  <c:v>130.99</c:v>
                </c:pt>
                <c:pt idx="563">
                  <c:v>131.05000000000001</c:v>
                </c:pt>
                <c:pt idx="564">
                  <c:v>131.09</c:v>
                </c:pt>
                <c:pt idx="565">
                  <c:v>131.11000000000001</c:v>
                </c:pt>
                <c:pt idx="566">
                  <c:v>131.11000000000001</c:v>
                </c:pt>
                <c:pt idx="567">
                  <c:v>131.1</c:v>
                </c:pt>
                <c:pt idx="568">
                  <c:v>131.05000000000001</c:v>
                </c:pt>
                <c:pt idx="569">
                  <c:v>131.01</c:v>
                </c:pt>
                <c:pt idx="570">
                  <c:v>130.96</c:v>
                </c:pt>
                <c:pt idx="571">
                  <c:v>130.91999999999999</c:v>
                </c:pt>
                <c:pt idx="572">
                  <c:v>130.88999999999999</c:v>
                </c:pt>
                <c:pt idx="573">
                  <c:v>130.86000000000001</c:v>
                </c:pt>
                <c:pt idx="574">
                  <c:v>130.83000000000001</c:v>
                </c:pt>
                <c:pt idx="575">
                  <c:v>130.81</c:v>
                </c:pt>
                <c:pt idx="576">
                  <c:v>130.79</c:v>
                </c:pt>
                <c:pt idx="577">
                  <c:v>130.79</c:v>
                </c:pt>
                <c:pt idx="578">
                  <c:v>130.78</c:v>
                </c:pt>
                <c:pt idx="579">
                  <c:v>130.80000000000001</c:v>
                </c:pt>
                <c:pt idx="580">
                  <c:v>130.82</c:v>
                </c:pt>
                <c:pt idx="581">
                  <c:v>130.84</c:v>
                </c:pt>
                <c:pt idx="582">
                  <c:v>130.88</c:v>
                </c:pt>
                <c:pt idx="583">
                  <c:v>130.91999999999999</c:v>
                </c:pt>
                <c:pt idx="584">
                  <c:v>130.94</c:v>
                </c:pt>
                <c:pt idx="585">
                  <c:v>130.96</c:v>
                </c:pt>
                <c:pt idx="586">
                  <c:v>130.97</c:v>
                </c:pt>
                <c:pt idx="587">
                  <c:v>130.97999999999999</c:v>
                </c:pt>
                <c:pt idx="588">
                  <c:v>130.97999999999999</c:v>
                </c:pt>
                <c:pt idx="589">
                  <c:v>130.99</c:v>
                </c:pt>
                <c:pt idx="590">
                  <c:v>130.99</c:v>
                </c:pt>
                <c:pt idx="591">
                  <c:v>130.97999999999999</c:v>
                </c:pt>
                <c:pt idx="592">
                  <c:v>130.94999999999999</c:v>
                </c:pt>
                <c:pt idx="593">
                  <c:v>130.88999999999999</c:v>
                </c:pt>
                <c:pt idx="594">
                  <c:v>130.83000000000001</c:v>
                </c:pt>
                <c:pt idx="595">
                  <c:v>130.77000000000001</c:v>
                </c:pt>
                <c:pt idx="596">
                  <c:v>130.69999999999999</c:v>
                </c:pt>
                <c:pt idx="597">
                  <c:v>130.63999999999999</c:v>
                </c:pt>
                <c:pt idx="598">
                  <c:v>130.58000000000001</c:v>
                </c:pt>
                <c:pt idx="599">
                  <c:v>130.53</c:v>
                </c:pt>
                <c:pt idx="600">
                  <c:v>130.46</c:v>
                </c:pt>
                <c:pt idx="601">
                  <c:v>130.41</c:v>
                </c:pt>
                <c:pt idx="602">
                  <c:v>130.35</c:v>
                </c:pt>
                <c:pt idx="603">
                  <c:v>130.30000000000001</c:v>
                </c:pt>
                <c:pt idx="604">
                  <c:v>130.27000000000001</c:v>
                </c:pt>
                <c:pt idx="605">
                  <c:v>130.24</c:v>
                </c:pt>
                <c:pt idx="606">
                  <c:v>130.22</c:v>
                </c:pt>
                <c:pt idx="607">
                  <c:v>130.19</c:v>
                </c:pt>
                <c:pt idx="608">
                  <c:v>130.16</c:v>
                </c:pt>
                <c:pt idx="609">
                  <c:v>130.13</c:v>
                </c:pt>
                <c:pt idx="610">
                  <c:v>130.11000000000001</c:v>
                </c:pt>
                <c:pt idx="611">
                  <c:v>130.1</c:v>
                </c:pt>
                <c:pt idx="612">
                  <c:v>130.09</c:v>
                </c:pt>
                <c:pt idx="613">
                  <c:v>130.08000000000001</c:v>
                </c:pt>
                <c:pt idx="614">
                  <c:v>130.08000000000001</c:v>
                </c:pt>
                <c:pt idx="615">
                  <c:v>130.07</c:v>
                </c:pt>
                <c:pt idx="616">
                  <c:v>130.07</c:v>
                </c:pt>
                <c:pt idx="617">
                  <c:v>130.06</c:v>
                </c:pt>
                <c:pt idx="618">
                  <c:v>130.04</c:v>
                </c:pt>
                <c:pt idx="619">
                  <c:v>130.02000000000001</c:v>
                </c:pt>
                <c:pt idx="620">
                  <c:v>130.01</c:v>
                </c:pt>
                <c:pt idx="621">
                  <c:v>129.99</c:v>
                </c:pt>
                <c:pt idx="622">
                  <c:v>129.97</c:v>
                </c:pt>
                <c:pt idx="623">
                  <c:v>129.96</c:v>
                </c:pt>
                <c:pt idx="624">
                  <c:v>129.94</c:v>
                </c:pt>
                <c:pt idx="625">
                  <c:v>129.93</c:v>
                </c:pt>
                <c:pt idx="626">
                  <c:v>129.91999999999999</c:v>
                </c:pt>
                <c:pt idx="627">
                  <c:v>129.88999999999999</c:v>
                </c:pt>
                <c:pt idx="628">
                  <c:v>129.87</c:v>
                </c:pt>
                <c:pt idx="629">
                  <c:v>129.83000000000001</c:v>
                </c:pt>
                <c:pt idx="630">
                  <c:v>129.79</c:v>
                </c:pt>
                <c:pt idx="631">
                  <c:v>129.74</c:v>
                </c:pt>
                <c:pt idx="632">
                  <c:v>129.69999999999999</c:v>
                </c:pt>
                <c:pt idx="633">
                  <c:v>129.66</c:v>
                </c:pt>
                <c:pt idx="634">
                  <c:v>129.61000000000001</c:v>
                </c:pt>
                <c:pt idx="635">
                  <c:v>129.56</c:v>
                </c:pt>
                <c:pt idx="636">
                  <c:v>129.52000000000001</c:v>
                </c:pt>
                <c:pt idx="637">
                  <c:v>129.47</c:v>
                </c:pt>
                <c:pt idx="638">
                  <c:v>129.43</c:v>
                </c:pt>
                <c:pt idx="639">
                  <c:v>129.38</c:v>
                </c:pt>
                <c:pt idx="640">
                  <c:v>129.35</c:v>
                </c:pt>
                <c:pt idx="641">
                  <c:v>129.31</c:v>
                </c:pt>
                <c:pt idx="642">
                  <c:v>129.29</c:v>
                </c:pt>
                <c:pt idx="643">
                  <c:v>129.26</c:v>
                </c:pt>
                <c:pt idx="644">
                  <c:v>129.24</c:v>
                </c:pt>
                <c:pt idx="645">
                  <c:v>129.22999999999999</c:v>
                </c:pt>
                <c:pt idx="646">
                  <c:v>129.21</c:v>
                </c:pt>
                <c:pt idx="647">
                  <c:v>129.19999999999999</c:v>
                </c:pt>
                <c:pt idx="648">
                  <c:v>129.19999999999999</c:v>
                </c:pt>
                <c:pt idx="649">
                  <c:v>129.19</c:v>
                </c:pt>
                <c:pt idx="650">
                  <c:v>129.18</c:v>
                </c:pt>
                <c:pt idx="651">
                  <c:v>129.18</c:v>
                </c:pt>
                <c:pt idx="652">
                  <c:v>129.16</c:v>
                </c:pt>
                <c:pt idx="653">
                  <c:v>129.16</c:v>
                </c:pt>
                <c:pt idx="654">
                  <c:v>129.13999999999999</c:v>
                </c:pt>
                <c:pt idx="655">
                  <c:v>129.12</c:v>
                </c:pt>
                <c:pt idx="656">
                  <c:v>129.1</c:v>
                </c:pt>
                <c:pt idx="657">
                  <c:v>129.08000000000001</c:v>
                </c:pt>
                <c:pt idx="658">
                  <c:v>129.05000000000001</c:v>
                </c:pt>
                <c:pt idx="659">
                  <c:v>129.02000000000001</c:v>
                </c:pt>
                <c:pt idx="660">
                  <c:v>128.99</c:v>
                </c:pt>
                <c:pt idx="661">
                  <c:v>128.94999999999999</c:v>
                </c:pt>
                <c:pt idx="662">
                  <c:v>128.91999999999999</c:v>
                </c:pt>
                <c:pt idx="663">
                  <c:v>128.88999999999999</c:v>
                </c:pt>
                <c:pt idx="664">
                  <c:v>128.85</c:v>
                </c:pt>
                <c:pt idx="665">
                  <c:v>128.82</c:v>
                </c:pt>
                <c:pt idx="666">
                  <c:v>128.79</c:v>
                </c:pt>
                <c:pt idx="667">
                  <c:v>128.77000000000001</c:v>
                </c:pt>
                <c:pt idx="668">
                  <c:v>128.74</c:v>
                </c:pt>
                <c:pt idx="669">
                  <c:v>128.71</c:v>
                </c:pt>
                <c:pt idx="670">
                  <c:v>128.66</c:v>
                </c:pt>
                <c:pt idx="671">
                  <c:v>128.62</c:v>
                </c:pt>
                <c:pt idx="672">
                  <c:v>128.57</c:v>
                </c:pt>
                <c:pt idx="673">
                  <c:v>128.53</c:v>
                </c:pt>
                <c:pt idx="674">
                  <c:v>128.46</c:v>
                </c:pt>
                <c:pt idx="675">
                  <c:v>128.35</c:v>
                </c:pt>
                <c:pt idx="676">
                  <c:v>128.22</c:v>
                </c:pt>
                <c:pt idx="677">
                  <c:v>128.05000000000001</c:v>
                </c:pt>
                <c:pt idx="678">
                  <c:v>127.87</c:v>
                </c:pt>
                <c:pt idx="679">
                  <c:v>127.66</c:v>
                </c:pt>
                <c:pt idx="680">
                  <c:v>127.46</c:v>
                </c:pt>
                <c:pt idx="681">
                  <c:v>127.28</c:v>
                </c:pt>
                <c:pt idx="682">
                  <c:v>127.11</c:v>
                </c:pt>
                <c:pt idx="683">
                  <c:v>126.96</c:v>
                </c:pt>
                <c:pt idx="684">
                  <c:v>126.81</c:v>
                </c:pt>
                <c:pt idx="685">
                  <c:v>126.69</c:v>
                </c:pt>
                <c:pt idx="686">
                  <c:v>126.57</c:v>
                </c:pt>
                <c:pt idx="687">
                  <c:v>126.49</c:v>
                </c:pt>
                <c:pt idx="688">
                  <c:v>126.44</c:v>
                </c:pt>
                <c:pt idx="689">
                  <c:v>126.42</c:v>
                </c:pt>
                <c:pt idx="690">
                  <c:v>126.43</c:v>
                </c:pt>
                <c:pt idx="691">
                  <c:v>126.45</c:v>
                </c:pt>
                <c:pt idx="692">
                  <c:v>126.48</c:v>
                </c:pt>
                <c:pt idx="693">
                  <c:v>126.51</c:v>
                </c:pt>
                <c:pt idx="694">
                  <c:v>126.53</c:v>
                </c:pt>
                <c:pt idx="695">
                  <c:v>126.55</c:v>
                </c:pt>
                <c:pt idx="696">
                  <c:v>126.57</c:v>
                </c:pt>
                <c:pt idx="697">
                  <c:v>126.58</c:v>
                </c:pt>
                <c:pt idx="698">
                  <c:v>126.57</c:v>
                </c:pt>
                <c:pt idx="699">
                  <c:v>126.57</c:v>
                </c:pt>
                <c:pt idx="700">
                  <c:v>126.56</c:v>
                </c:pt>
                <c:pt idx="701">
                  <c:v>126.53</c:v>
                </c:pt>
                <c:pt idx="702">
                  <c:v>126.49</c:v>
                </c:pt>
                <c:pt idx="703">
                  <c:v>126.44</c:v>
                </c:pt>
                <c:pt idx="704">
                  <c:v>126.38</c:v>
                </c:pt>
                <c:pt idx="705">
                  <c:v>126.32</c:v>
                </c:pt>
                <c:pt idx="706">
                  <c:v>126.26</c:v>
                </c:pt>
                <c:pt idx="707">
                  <c:v>126.21</c:v>
                </c:pt>
                <c:pt idx="708">
                  <c:v>126.15</c:v>
                </c:pt>
                <c:pt idx="709">
                  <c:v>126.1</c:v>
                </c:pt>
                <c:pt idx="710">
                  <c:v>126.05</c:v>
                </c:pt>
                <c:pt idx="711">
                  <c:v>126.03</c:v>
                </c:pt>
                <c:pt idx="712">
                  <c:v>125.99</c:v>
                </c:pt>
                <c:pt idx="713">
                  <c:v>125.95</c:v>
                </c:pt>
                <c:pt idx="714">
                  <c:v>125.89</c:v>
                </c:pt>
                <c:pt idx="715">
                  <c:v>125.85</c:v>
                </c:pt>
                <c:pt idx="716">
                  <c:v>125.79</c:v>
                </c:pt>
                <c:pt idx="717">
                  <c:v>125.75</c:v>
                </c:pt>
                <c:pt idx="718">
                  <c:v>125.72</c:v>
                </c:pt>
                <c:pt idx="719">
                  <c:v>125.67</c:v>
                </c:pt>
                <c:pt idx="720">
                  <c:v>125.62</c:v>
                </c:pt>
                <c:pt idx="721">
                  <c:v>125.57</c:v>
                </c:pt>
                <c:pt idx="722">
                  <c:v>125.52</c:v>
                </c:pt>
                <c:pt idx="723">
                  <c:v>125.48</c:v>
                </c:pt>
                <c:pt idx="724">
                  <c:v>125.45</c:v>
                </c:pt>
                <c:pt idx="725">
                  <c:v>125.43</c:v>
                </c:pt>
                <c:pt idx="726">
                  <c:v>125.43</c:v>
                </c:pt>
                <c:pt idx="727">
                  <c:v>125.44</c:v>
                </c:pt>
                <c:pt idx="728">
                  <c:v>125.45</c:v>
                </c:pt>
                <c:pt idx="729">
                  <c:v>125.47</c:v>
                </c:pt>
                <c:pt idx="730">
                  <c:v>125.5</c:v>
                </c:pt>
                <c:pt idx="731">
                  <c:v>125.55</c:v>
                </c:pt>
                <c:pt idx="732">
                  <c:v>125.59</c:v>
                </c:pt>
                <c:pt idx="733">
                  <c:v>125.64</c:v>
                </c:pt>
                <c:pt idx="734">
                  <c:v>125.68</c:v>
                </c:pt>
                <c:pt idx="735">
                  <c:v>125.72</c:v>
                </c:pt>
                <c:pt idx="736">
                  <c:v>125.75</c:v>
                </c:pt>
                <c:pt idx="737">
                  <c:v>125.78</c:v>
                </c:pt>
                <c:pt idx="738">
                  <c:v>125.79</c:v>
                </c:pt>
                <c:pt idx="739">
                  <c:v>125.79</c:v>
                </c:pt>
                <c:pt idx="740">
                  <c:v>125.77</c:v>
                </c:pt>
                <c:pt idx="741">
                  <c:v>125.73</c:v>
                </c:pt>
                <c:pt idx="742">
                  <c:v>125.68</c:v>
                </c:pt>
                <c:pt idx="743">
                  <c:v>125.61</c:v>
                </c:pt>
                <c:pt idx="744">
                  <c:v>125.53</c:v>
                </c:pt>
                <c:pt idx="745">
                  <c:v>125.44</c:v>
                </c:pt>
                <c:pt idx="746">
                  <c:v>125.32</c:v>
                </c:pt>
                <c:pt idx="747">
                  <c:v>125.18</c:v>
                </c:pt>
                <c:pt idx="748">
                  <c:v>125.04</c:v>
                </c:pt>
                <c:pt idx="749">
                  <c:v>124.88</c:v>
                </c:pt>
                <c:pt idx="750">
                  <c:v>124.74</c:v>
                </c:pt>
                <c:pt idx="751">
                  <c:v>124.6</c:v>
                </c:pt>
                <c:pt idx="752">
                  <c:v>124.45</c:v>
                </c:pt>
                <c:pt idx="753">
                  <c:v>124.31</c:v>
                </c:pt>
                <c:pt idx="754">
                  <c:v>124.17</c:v>
                </c:pt>
                <c:pt idx="755">
                  <c:v>124.04</c:v>
                </c:pt>
                <c:pt idx="756">
                  <c:v>123.92</c:v>
                </c:pt>
                <c:pt idx="757">
                  <c:v>123.81</c:v>
                </c:pt>
                <c:pt idx="758">
                  <c:v>123.71</c:v>
                </c:pt>
                <c:pt idx="759">
                  <c:v>123.62</c:v>
                </c:pt>
                <c:pt idx="760">
                  <c:v>123.54</c:v>
                </c:pt>
                <c:pt idx="761">
                  <c:v>123.46</c:v>
                </c:pt>
                <c:pt idx="762">
                  <c:v>123.38</c:v>
                </c:pt>
                <c:pt idx="763">
                  <c:v>123.3</c:v>
                </c:pt>
                <c:pt idx="764">
                  <c:v>123.19</c:v>
                </c:pt>
                <c:pt idx="765">
                  <c:v>123.08</c:v>
                </c:pt>
                <c:pt idx="766">
                  <c:v>122.97</c:v>
                </c:pt>
                <c:pt idx="767">
                  <c:v>122.85</c:v>
                </c:pt>
                <c:pt idx="768">
                  <c:v>122.73</c:v>
                </c:pt>
                <c:pt idx="769">
                  <c:v>122.61</c:v>
                </c:pt>
                <c:pt idx="770">
                  <c:v>122.5</c:v>
                </c:pt>
                <c:pt idx="771">
                  <c:v>122.38</c:v>
                </c:pt>
                <c:pt idx="772">
                  <c:v>122.26</c:v>
                </c:pt>
                <c:pt idx="773">
                  <c:v>122.14</c:v>
                </c:pt>
                <c:pt idx="774">
                  <c:v>122.01</c:v>
                </c:pt>
                <c:pt idx="775">
                  <c:v>121.9</c:v>
                </c:pt>
                <c:pt idx="776">
                  <c:v>121.79</c:v>
                </c:pt>
                <c:pt idx="777">
                  <c:v>121.69</c:v>
                </c:pt>
                <c:pt idx="778">
                  <c:v>121.59</c:v>
                </c:pt>
                <c:pt idx="779">
                  <c:v>121.52</c:v>
                </c:pt>
                <c:pt idx="780">
                  <c:v>121.46</c:v>
                </c:pt>
                <c:pt idx="781">
                  <c:v>121.42</c:v>
                </c:pt>
                <c:pt idx="782">
                  <c:v>121.4</c:v>
                </c:pt>
                <c:pt idx="783">
                  <c:v>121.38</c:v>
                </c:pt>
                <c:pt idx="784">
                  <c:v>121.38</c:v>
                </c:pt>
                <c:pt idx="785">
                  <c:v>121.38</c:v>
                </c:pt>
                <c:pt idx="786">
                  <c:v>121.39</c:v>
                </c:pt>
                <c:pt idx="787">
                  <c:v>121.42</c:v>
                </c:pt>
                <c:pt idx="788">
                  <c:v>121.45</c:v>
                </c:pt>
                <c:pt idx="789">
                  <c:v>121.5</c:v>
                </c:pt>
                <c:pt idx="790">
                  <c:v>121.55</c:v>
                </c:pt>
                <c:pt idx="791">
                  <c:v>121.6</c:v>
                </c:pt>
                <c:pt idx="792">
                  <c:v>121.64</c:v>
                </c:pt>
                <c:pt idx="793">
                  <c:v>121.67</c:v>
                </c:pt>
                <c:pt idx="794">
                  <c:v>121.7</c:v>
                </c:pt>
                <c:pt idx="795">
                  <c:v>121.72</c:v>
                </c:pt>
                <c:pt idx="796">
                  <c:v>121.76</c:v>
                </c:pt>
                <c:pt idx="797">
                  <c:v>121.78</c:v>
                </c:pt>
                <c:pt idx="798">
                  <c:v>121.81</c:v>
                </c:pt>
                <c:pt idx="799">
                  <c:v>121.83</c:v>
                </c:pt>
                <c:pt idx="800">
                  <c:v>121.83</c:v>
                </c:pt>
                <c:pt idx="801">
                  <c:v>121.83</c:v>
                </c:pt>
                <c:pt idx="802">
                  <c:v>121.84</c:v>
                </c:pt>
                <c:pt idx="803">
                  <c:v>121.84</c:v>
                </c:pt>
                <c:pt idx="804">
                  <c:v>121.84</c:v>
                </c:pt>
                <c:pt idx="805">
                  <c:v>121.84</c:v>
                </c:pt>
                <c:pt idx="806">
                  <c:v>121.83</c:v>
                </c:pt>
                <c:pt idx="807">
                  <c:v>121.81</c:v>
                </c:pt>
                <c:pt idx="808">
                  <c:v>121.8</c:v>
                </c:pt>
                <c:pt idx="809">
                  <c:v>121.78</c:v>
                </c:pt>
                <c:pt idx="810">
                  <c:v>121.75</c:v>
                </c:pt>
                <c:pt idx="811">
                  <c:v>121.7</c:v>
                </c:pt>
                <c:pt idx="812">
                  <c:v>121.65</c:v>
                </c:pt>
                <c:pt idx="813">
                  <c:v>121.59</c:v>
                </c:pt>
                <c:pt idx="814">
                  <c:v>121.51</c:v>
                </c:pt>
                <c:pt idx="815">
                  <c:v>121.42</c:v>
                </c:pt>
                <c:pt idx="816">
                  <c:v>121.33</c:v>
                </c:pt>
                <c:pt idx="817">
                  <c:v>121.26</c:v>
                </c:pt>
                <c:pt idx="818">
                  <c:v>121.19</c:v>
                </c:pt>
                <c:pt idx="819">
                  <c:v>121.13</c:v>
                </c:pt>
                <c:pt idx="820">
                  <c:v>121.08</c:v>
                </c:pt>
                <c:pt idx="821">
                  <c:v>121.03</c:v>
                </c:pt>
                <c:pt idx="822">
                  <c:v>120.99</c:v>
                </c:pt>
                <c:pt idx="823">
                  <c:v>120.93</c:v>
                </c:pt>
                <c:pt idx="824">
                  <c:v>120.88</c:v>
                </c:pt>
                <c:pt idx="825">
                  <c:v>120.82</c:v>
                </c:pt>
                <c:pt idx="826">
                  <c:v>120.76</c:v>
                </c:pt>
                <c:pt idx="827">
                  <c:v>120.72</c:v>
                </c:pt>
                <c:pt idx="828">
                  <c:v>120.7</c:v>
                </c:pt>
                <c:pt idx="829">
                  <c:v>120.68</c:v>
                </c:pt>
                <c:pt idx="830">
                  <c:v>120.65</c:v>
                </c:pt>
                <c:pt idx="831">
                  <c:v>120.63</c:v>
                </c:pt>
                <c:pt idx="832">
                  <c:v>120.6</c:v>
                </c:pt>
                <c:pt idx="833">
                  <c:v>120.6</c:v>
                </c:pt>
                <c:pt idx="834">
                  <c:v>120.62</c:v>
                </c:pt>
                <c:pt idx="835">
                  <c:v>120.65</c:v>
                </c:pt>
                <c:pt idx="836">
                  <c:v>120.7</c:v>
                </c:pt>
                <c:pt idx="837">
                  <c:v>120.75</c:v>
                </c:pt>
                <c:pt idx="838">
                  <c:v>120.78</c:v>
                </c:pt>
                <c:pt idx="839">
                  <c:v>120.8</c:v>
                </c:pt>
                <c:pt idx="840">
                  <c:v>120.82</c:v>
                </c:pt>
                <c:pt idx="841">
                  <c:v>120.82</c:v>
                </c:pt>
                <c:pt idx="842">
                  <c:v>120.82</c:v>
                </c:pt>
                <c:pt idx="843">
                  <c:v>120.84</c:v>
                </c:pt>
                <c:pt idx="844">
                  <c:v>120.84</c:v>
                </c:pt>
                <c:pt idx="845">
                  <c:v>120.83</c:v>
                </c:pt>
                <c:pt idx="846">
                  <c:v>120.79</c:v>
                </c:pt>
                <c:pt idx="847">
                  <c:v>120.72</c:v>
                </c:pt>
                <c:pt idx="848">
                  <c:v>120.63</c:v>
                </c:pt>
                <c:pt idx="849">
                  <c:v>120.51</c:v>
                </c:pt>
                <c:pt idx="850">
                  <c:v>120.4</c:v>
                </c:pt>
                <c:pt idx="851">
                  <c:v>120.31</c:v>
                </c:pt>
                <c:pt idx="852">
                  <c:v>120.22</c:v>
                </c:pt>
                <c:pt idx="853">
                  <c:v>120.14</c:v>
                </c:pt>
                <c:pt idx="854">
                  <c:v>120.05</c:v>
                </c:pt>
                <c:pt idx="855">
                  <c:v>119.95</c:v>
                </c:pt>
                <c:pt idx="856">
                  <c:v>119.85</c:v>
                </c:pt>
                <c:pt idx="857">
                  <c:v>119.75</c:v>
                </c:pt>
                <c:pt idx="858">
                  <c:v>119.67</c:v>
                </c:pt>
                <c:pt idx="859">
                  <c:v>119.61</c:v>
                </c:pt>
                <c:pt idx="860">
                  <c:v>119.56</c:v>
                </c:pt>
                <c:pt idx="861">
                  <c:v>119.53</c:v>
                </c:pt>
                <c:pt idx="862">
                  <c:v>119.51</c:v>
                </c:pt>
                <c:pt idx="863">
                  <c:v>119.5</c:v>
                </c:pt>
                <c:pt idx="864">
                  <c:v>119.5</c:v>
                </c:pt>
                <c:pt idx="865">
                  <c:v>119.52</c:v>
                </c:pt>
                <c:pt idx="866">
                  <c:v>119.54</c:v>
                </c:pt>
                <c:pt idx="867">
                  <c:v>119.57</c:v>
                </c:pt>
                <c:pt idx="868">
                  <c:v>119.6</c:v>
                </c:pt>
                <c:pt idx="869">
                  <c:v>119.63</c:v>
                </c:pt>
                <c:pt idx="870">
                  <c:v>119.67</c:v>
                </c:pt>
                <c:pt idx="871">
                  <c:v>119.71</c:v>
                </c:pt>
                <c:pt idx="872">
                  <c:v>119.75</c:v>
                </c:pt>
                <c:pt idx="873">
                  <c:v>119.79</c:v>
                </c:pt>
                <c:pt idx="874">
                  <c:v>119.83</c:v>
                </c:pt>
                <c:pt idx="875">
                  <c:v>119.85</c:v>
                </c:pt>
                <c:pt idx="876">
                  <c:v>119.88</c:v>
                </c:pt>
                <c:pt idx="877">
                  <c:v>119.89</c:v>
                </c:pt>
                <c:pt idx="878">
                  <c:v>119.91</c:v>
                </c:pt>
                <c:pt idx="879">
                  <c:v>119.91</c:v>
                </c:pt>
                <c:pt idx="880">
                  <c:v>119.91</c:v>
                </c:pt>
                <c:pt idx="881">
                  <c:v>119.89</c:v>
                </c:pt>
                <c:pt idx="882">
                  <c:v>119.87</c:v>
                </c:pt>
                <c:pt idx="883">
                  <c:v>119.84</c:v>
                </c:pt>
                <c:pt idx="884">
                  <c:v>119.82</c:v>
                </c:pt>
                <c:pt idx="885">
                  <c:v>119.81</c:v>
                </c:pt>
                <c:pt idx="886">
                  <c:v>119.79</c:v>
                </c:pt>
                <c:pt idx="887">
                  <c:v>119.78</c:v>
                </c:pt>
                <c:pt idx="888">
                  <c:v>119.76</c:v>
                </c:pt>
                <c:pt idx="889">
                  <c:v>119.75</c:v>
                </c:pt>
                <c:pt idx="890">
                  <c:v>119.75</c:v>
                </c:pt>
                <c:pt idx="891">
                  <c:v>119.76</c:v>
                </c:pt>
                <c:pt idx="892">
                  <c:v>119.78</c:v>
                </c:pt>
                <c:pt idx="893">
                  <c:v>119.78</c:v>
                </c:pt>
                <c:pt idx="894">
                  <c:v>119.79</c:v>
                </c:pt>
                <c:pt idx="895">
                  <c:v>119.79</c:v>
                </c:pt>
                <c:pt idx="896">
                  <c:v>119.8</c:v>
                </c:pt>
                <c:pt idx="897">
                  <c:v>119.82</c:v>
                </c:pt>
                <c:pt idx="898">
                  <c:v>119.82</c:v>
                </c:pt>
                <c:pt idx="899">
                  <c:v>119.82</c:v>
                </c:pt>
                <c:pt idx="900">
                  <c:v>119.83</c:v>
                </c:pt>
                <c:pt idx="901">
                  <c:v>119.84</c:v>
                </c:pt>
                <c:pt idx="902">
                  <c:v>119.84</c:v>
                </c:pt>
                <c:pt idx="903">
                  <c:v>119.86</c:v>
                </c:pt>
                <c:pt idx="904">
                  <c:v>119.86</c:v>
                </c:pt>
                <c:pt idx="905">
                  <c:v>119.85</c:v>
                </c:pt>
                <c:pt idx="906">
                  <c:v>119.85</c:v>
                </c:pt>
                <c:pt idx="907">
                  <c:v>119.84</c:v>
                </c:pt>
                <c:pt idx="908">
                  <c:v>119.83</c:v>
                </c:pt>
                <c:pt idx="909">
                  <c:v>119.82</c:v>
                </c:pt>
                <c:pt idx="910">
                  <c:v>119.81</c:v>
                </c:pt>
                <c:pt idx="911">
                  <c:v>119.8</c:v>
                </c:pt>
                <c:pt idx="912">
                  <c:v>119.8</c:v>
                </c:pt>
                <c:pt idx="913">
                  <c:v>119.79</c:v>
                </c:pt>
                <c:pt idx="914">
                  <c:v>119.77</c:v>
                </c:pt>
                <c:pt idx="915">
                  <c:v>119.75</c:v>
                </c:pt>
                <c:pt idx="916">
                  <c:v>119.73</c:v>
                </c:pt>
                <c:pt idx="917">
                  <c:v>119.72</c:v>
                </c:pt>
                <c:pt idx="918">
                  <c:v>119.72</c:v>
                </c:pt>
                <c:pt idx="919">
                  <c:v>119.73</c:v>
                </c:pt>
                <c:pt idx="920">
                  <c:v>119.73</c:v>
                </c:pt>
                <c:pt idx="921">
                  <c:v>119.73</c:v>
                </c:pt>
                <c:pt idx="922">
                  <c:v>119.73</c:v>
                </c:pt>
                <c:pt idx="923">
                  <c:v>119.71</c:v>
                </c:pt>
                <c:pt idx="924">
                  <c:v>119.7</c:v>
                </c:pt>
                <c:pt idx="925">
                  <c:v>119.7</c:v>
                </c:pt>
                <c:pt idx="926">
                  <c:v>119.71</c:v>
                </c:pt>
                <c:pt idx="927">
                  <c:v>119.71</c:v>
                </c:pt>
                <c:pt idx="928">
                  <c:v>119.71</c:v>
                </c:pt>
                <c:pt idx="929">
                  <c:v>119.72</c:v>
                </c:pt>
                <c:pt idx="930">
                  <c:v>119.73</c:v>
                </c:pt>
                <c:pt idx="931">
                  <c:v>119.73</c:v>
                </c:pt>
                <c:pt idx="932">
                  <c:v>119.74</c:v>
                </c:pt>
                <c:pt idx="933">
                  <c:v>119.75</c:v>
                </c:pt>
                <c:pt idx="934">
                  <c:v>119.77</c:v>
                </c:pt>
                <c:pt idx="935">
                  <c:v>119.79</c:v>
                </c:pt>
                <c:pt idx="936">
                  <c:v>119.81</c:v>
                </c:pt>
                <c:pt idx="937">
                  <c:v>119.83</c:v>
                </c:pt>
                <c:pt idx="938">
                  <c:v>119.85</c:v>
                </c:pt>
                <c:pt idx="939">
                  <c:v>119.86</c:v>
                </c:pt>
                <c:pt idx="940">
                  <c:v>119.86</c:v>
                </c:pt>
                <c:pt idx="941">
                  <c:v>119.87</c:v>
                </c:pt>
                <c:pt idx="942">
                  <c:v>119.87</c:v>
                </c:pt>
                <c:pt idx="943">
                  <c:v>119.89</c:v>
                </c:pt>
                <c:pt idx="944">
                  <c:v>119.89</c:v>
                </c:pt>
                <c:pt idx="945">
                  <c:v>119.9</c:v>
                </c:pt>
                <c:pt idx="946">
                  <c:v>119.89</c:v>
                </c:pt>
                <c:pt idx="947">
                  <c:v>119.89</c:v>
                </c:pt>
                <c:pt idx="948">
                  <c:v>119.89</c:v>
                </c:pt>
                <c:pt idx="949">
                  <c:v>119.88</c:v>
                </c:pt>
                <c:pt idx="950">
                  <c:v>119.88</c:v>
                </c:pt>
                <c:pt idx="951">
                  <c:v>119.9</c:v>
                </c:pt>
                <c:pt idx="952">
                  <c:v>119.91</c:v>
                </c:pt>
                <c:pt idx="953">
                  <c:v>119.93</c:v>
                </c:pt>
                <c:pt idx="954">
                  <c:v>119.96</c:v>
                </c:pt>
                <c:pt idx="955">
                  <c:v>119.99</c:v>
                </c:pt>
                <c:pt idx="956">
                  <c:v>120.01</c:v>
                </c:pt>
                <c:pt idx="957">
                  <c:v>120.03</c:v>
                </c:pt>
                <c:pt idx="958">
                  <c:v>120.05</c:v>
                </c:pt>
                <c:pt idx="959">
                  <c:v>120.06</c:v>
                </c:pt>
                <c:pt idx="960">
                  <c:v>120.08</c:v>
                </c:pt>
                <c:pt idx="961">
                  <c:v>120.08</c:v>
                </c:pt>
                <c:pt idx="962">
                  <c:v>120.09</c:v>
                </c:pt>
                <c:pt idx="963">
                  <c:v>120.09</c:v>
                </c:pt>
                <c:pt idx="964">
                  <c:v>120.09</c:v>
                </c:pt>
                <c:pt idx="965">
                  <c:v>120.08</c:v>
                </c:pt>
                <c:pt idx="966">
                  <c:v>120.07</c:v>
                </c:pt>
                <c:pt idx="967">
                  <c:v>120.07</c:v>
                </c:pt>
                <c:pt idx="968">
                  <c:v>120.06</c:v>
                </c:pt>
                <c:pt idx="969">
                  <c:v>120.05</c:v>
                </c:pt>
                <c:pt idx="970">
                  <c:v>120.04</c:v>
                </c:pt>
                <c:pt idx="971">
                  <c:v>120.02</c:v>
                </c:pt>
                <c:pt idx="972">
                  <c:v>120.01</c:v>
                </c:pt>
                <c:pt idx="973">
                  <c:v>120</c:v>
                </c:pt>
                <c:pt idx="974">
                  <c:v>119.99</c:v>
                </c:pt>
                <c:pt idx="975">
                  <c:v>119.97</c:v>
                </c:pt>
                <c:pt idx="976">
                  <c:v>119.96</c:v>
                </c:pt>
                <c:pt idx="977">
                  <c:v>119.95</c:v>
                </c:pt>
                <c:pt idx="978">
                  <c:v>119.94</c:v>
                </c:pt>
                <c:pt idx="979">
                  <c:v>119.93</c:v>
                </c:pt>
                <c:pt idx="980">
                  <c:v>119.94</c:v>
                </c:pt>
                <c:pt idx="981">
                  <c:v>119.93</c:v>
                </c:pt>
                <c:pt idx="982">
                  <c:v>119.93</c:v>
                </c:pt>
                <c:pt idx="983">
                  <c:v>119.92</c:v>
                </c:pt>
                <c:pt idx="984">
                  <c:v>119.91</c:v>
                </c:pt>
                <c:pt idx="985">
                  <c:v>119.9</c:v>
                </c:pt>
                <c:pt idx="986">
                  <c:v>119.89</c:v>
                </c:pt>
                <c:pt idx="987">
                  <c:v>119.88</c:v>
                </c:pt>
                <c:pt idx="988">
                  <c:v>119.86</c:v>
                </c:pt>
                <c:pt idx="989">
                  <c:v>119.85</c:v>
                </c:pt>
                <c:pt idx="990">
                  <c:v>119.83</c:v>
                </c:pt>
                <c:pt idx="991">
                  <c:v>119.81</c:v>
                </c:pt>
                <c:pt idx="992">
                  <c:v>119.8</c:v>
                </c:pt>
                <c:pt idx="993">
                  <c:v>119.78</c:v>
                </c:pt>
                <c:pt idx="994">
                  <c:v>119.76</c:v>
                </c:pt>
                <c:pt idx="995">
                  <c:v>119.75</c:v>
                </c:pt>
                <c:pt idx="996">
                  <c:v>119.73</c:v>
                </c:pt>
                <c:pt idx="997">
                  <c:v>119.72</c:v>
                </c:pt>
                <c:pt idx="998">
                  <c:v>119.71</c:v>
                </c:pt>
                <c:pt idx="999">
                  <c:v>119.71</c:v>
                </c:pt>
                <c:pt idx="1000">
                  <c:v>119.72</c:v>
                </c:pt>
                <c:pt idx="1001">
                  <c:v>119.73</c:v>
                </c:pt>
                <c:pt idx="1002">
                  <c:v>119.74</c:v>
                </c:pt>
                <c:pt idx="1003">
                  <c:v>119.74</c:v>
                </c:pt>
                <c:pt idx="1004">
                  <c:v>119.74</c:v>
                </c:pt>
                <c:pt idx="1005">
                  <c:v>119.73</c:v>
                </c:pt>
                <c:pt idx="1006">
                  <c:v>119.71</c:v>
                </c:pt>
                <c:pt idx="1007">
                  <c:v>119.7</c:v>
                </c:pt>
                <c:pt idx="1008">
                  <c:v>119.67</c:v>
                </c:pt>
                <c:pt idx="1009">
                  <c:v>119.63</c:v>
                </c:pt>
                <c:pt idx="1010">
                  <c:v>119.6</c:v>
                </c:pt>
                <c:pt idx="1011">
                  <c:v>119.56</c:v>
                </c:pt>
                <c:pt idx="1012">
                  <c:v>119.52</c:v>
                </c:pt>
                <c:pt idx="1013">
                  <c:v>119.48</c:v>
                </c:pt>
                <c:pt idx="1014">
                  <c:v>119.44</c:v>
                </c:pt>
                <c:pt idx="1015">
                  <c:v>119.41</c:v>
                </c:pt>
                <c:pt idx="1016">
                  <c:v>119.37</c:v>
                </c:pt>
                <c:pt idx="1017">
                  <c:v>119.34</c:v>
                </c:pt>
                <c:pt idx="1018">
                  <c:v>119.31</c:v>
                </c:pt>
                <c:pt idx="1019">
                  <c:v>119.29</c:v>
                </c:pt>
                <c:pt idx="1020">
                  <c:v>119.28</c:v>
                </c:pt>
                <c:pt idx="1021">
                  <c:v>119.28</c:v>
                </c:pt>
                <c:pt idx="1022">
                  <c:v>119.28</c:v>
                </c:pt>
                <c:pt idx="1023">
                  <c:v>119.29</c:v>
                </c:pt>
                <c:pt idx="1024">
                  <c:v>119.3</c:v>
                </c:pt>
                <c:pt idx="1025">
                  <c:v>119.31</c:v>
                </c:pt>
                <c:pt idx="1026">
                  <c:v>119.34</c:v>
                </c:pt>
                <c:pt idx="1027">
                  <c:v>119.37</c:v>
                </c:pt>
                <c:pt idx="1028">
                  <c:v>119.42</c:v>
                </c:pt>
                <c:pt idx="1029">
                  <c:v>119.46</c:v>
                </c:pt>
                <c:pt idx="1030">
                  <c:v>119.5</c:v>
                </c:pt>
                <c:pt idx="1031">
                  <c:v>119.53</c:v>
                </c:pt>
                <c:pt idx="1032">
                  <c:v>119.58</c:v>
                </c:pt>
                <c:pt idx="1033">
                  <c:v>119.63</c:v>
                </c:pt>
                <c:pt idx="1034">
                  <c:v>119.68</c:v>
                </c:pt>
                <c:pt idx="1035">
                  <c:v>119.73</c:v>
                </c:pt>
                <c:pt idx="1036">
                  <c:v>119.78</c:v>
                </c:pt>
                <c:pt idx="1037">
                  <c:v>119.83</c:v>
                </c:pt>
                <c:pt idx="1038">
                  <c:v>119.87</c:v>
                </c:pt>
                <c:pt idx="1039">
                  <c:v>119.9</c:v>
                </c:pt>
                <c:pt idx="1040">
                  <c:v>119.93</c:v>
                </c:pt>
                <c:pt idx="1041">
                  <c:v>119.95</c:v>
                </c:pt>
                <c:pt idx="1042">
                  <c:v>119.97</c:v>
                </c:pt>
                <c:pt idx="1043">
                  <c:v>119.98</c:v>
                </c:pt>
                <c:pt idx="1044">
                  <c:v>119.99</c:v>
                </c:pt>
                <c:pt idx="1045">
                  <c:v>119.99</c:v>
                </c:pt>
                <c:pt idx="1046">
                  <c:v>119.98</c:v>
                </c:pt>
                <c:pt idx="1047">
                  <c:v>119.98</c:v>
                </c:pt>
                <c:pt idx="1048">
                  <c:v>119.96</c:v>
                </c:pt>
                <c:pt idx="1049">
                  <c:v>119.95</c:v>
                </c:pt>
                <c:pt idx="1050">
                  <c:v>119.93</c:v>
                </c:pt>
                <c:pt idx="1051">
                  <c:v>119.9</c:v>
                </c:pt>
                <c:pt idx="1052">
                  <c:v>119.88</c:v>
                </c:pt>
                <c:pt idx="1053">
                  <c:v>119.86</c:v>
                </c:pt>
                <c:pt idx="1054">
                  <c:v>119.84</c:v>
                </c:pt>
                <c:pt idx="1055">
                  <c:v>119.82</c:v>
                </c:pt>
                <c:pt idx="1056">
                  <c:v>119.79</c:v>
                </c:pt>
                <c:pt idx="1057">
                  <c:v>119.77</c:v>
                </c:pt>
                <c:pt idx="1058">
                  <c:v>119.75</c:v>
                </c:pt>
                <c:pt idx="1059">
                  <c:v>119.73</c:v>
                </c:pt>
                <c:pt idx="1060">
                  <c:v>119.72</c:v>
                </c:pt>
                <c:pt idx="1061">
                  <c:v>119.72</c:v>
                </c:pt>
                <c:pt idx="1062">
                  <c:v>119.72</c:v>
                </c:pt>
                <c:pt idx="1063">
                  <c:v>119.72</c:v>
                </c:pt>
                <c:pt idx="1064">
                  <c:v>119.73</c:v>
                </c:pt>
                <c:pt idx="1065">
                  <c:v>119.75</c:v>
                </c:pt>
                <c:pt idx="1066">
                  <c:v>119.77</c:v>
                </c:pt>
                <c:pt idx="1067">
                  <c:v>119.79</c:v>
                </c:pt>
                <c:pt idx="1068">
                  <c:v>119.81</c:v>
                </c:pt>
                <c:pt idx="1069">
                  <c:v>119.83</c:v>
                </c:pt>
                <c:pt idx="1070">
                  <c:v>119.84</c:v>
                </c:pt>
                <c:pt idx="1071">
                  <c:v>119.87</c:v>
                </c:pt>
                <c:pt idx="1072">
                  <c:v>119.9</c:v>
                </c:pt>
                <c:pt idx="1073">
                  <c:v>119.93</c:v>
                </c:pt>
                <c:pt idx="1074">
                  <c:v>119.96</c:v>
                </c:pt>
                <c:pt idx="1075">
                  <c:v>119.98</c:v>
                </c:pt>
                <c:pt idx="1076">
                  <c:v>119.99</c:v>
                </c:pt>
                <c:pt idx="1077">
                  <c:v>120</c:v>
                </c:pt>
                <c:pt idx="1078">
                  <c:v>120</c:v>
                </c:pt>
                <c:pt idx="1079">
                  <c:v>120</c:v>
                </c:pt>
                <c:pt idx="1080">
                  <c:v>120.01</c:v>
                </c:pt>
                <c:pt idx="1081">
                  <c:v>120.01</c:v>
                </c:pt>
                <c:pt idx="1082">
                  <c:v>120.02</c:v>
                </c:pt>
                <c:pt idx="1083">
                  <c:v>120</c:v>
                </c:pt>
                <c:pt idx="1084">
                  <c:v>120</c:v>
                </c:pt>
                <c:pt idx="1085">
                  <c:v>119.98</c:v>
                </c:pt>
                <c:pt idx="1086">
                  <c:v>119.97</c:v>
                </c:pt>
                <c:pt idx="1087">
                  <c:v>119.95</c:v>
                </c:pt>
                <c:pt idx="1088">
                  <c:v>119.95</c:v>
                </c:pt>
                <c:pt idx="1089">
                  <c:v>119.93</c:v>
                </c:pt>
                <c:pt idx="1090">
                  <c:v>119.93</c:v>
                </c:pt>
                <c:pt idx="1091">
                  <c:v>119.92</c:v>
                </c:pt>
                <c:pt idx="1092">
                  <c:v>119.91</c:v>
                </c:pt>
                <c:pt idx="1093">
                  <c:v>119.91</c:v>
                </c:pt>
                <c:pt idx="1094">
                  <c:v>119.9</c:v>
                </c:pt>
                <c:pt idx="1095">
                  <c:v>119.9</c:v>
                </c:pt>
                <c:pt idx="1096">
                  <c:v>119.91</c:v>
                </c:pt>
                <c:pt idx="1097">
                  <c:v>119.91</c:v>
                </c:pt>
                <c:pt idx="1098">
                  <c:v>119.91</c:v>
                </c:pt>
                <c:pt idx="1099">
                  <c:v>119.91</c:v>
                </c:pt>
                <c:pt idx="1100">
                  <c:v>119.91</c:v>
                </c:pt>
                <c:pt idx="1101">
                  <c:v>119.92</c:v>
                </c:pt>
                <c:pt idx="1102">
                  <c:v>119.92</c:v>
                </c:pt>
                <c:pt idx="1103">
                  <c:v>119.93</c:v>
                </c:pt>
                <c:pt idx="1104">
                  <c:v>119.94</c:v>
                </c:pt>
                <c:pt idx="1105">
                  <c:v>119.95</c:v>
                </c:pt>
                <c:pt idx="1106">
                  <c:v>119.94</c:v>
                </c:pt>
                <c:pt idx="1107">
                  <c:v>119.93</c:v>
                </c:pt>
                <c:pt idx="1108">
                  <c:v>119.92</c:v>
                </c:pt>
                <c:pt idx="1109">
                  <c:v>119.91</c:v>
                </c:pt>
                <c:pt idx="1110">
                  <c:v>119.9</c:v>
                </c:pt>
                <c:pt idx="1111">
                  <c:v>119.88</c:v>
                </c:pt>
                <c:pt idx="1112">
                  <c:v>119.87</c:v>
                </c:pt>
                <c:pt idx="1113">
                  <c:v>119.85</c:v>
                </c:pt>
                <c:pt idx="1114">
                  <c:v>119.83</c:v>
                </c:pt>
                <c:pt idx="1115">
                  <c:v>119.82</c:v>
                </c:pt>
                <c:pt idx="1116">
                  <c:v>119.8</c:v>
                </c:pt>
                <c:pt idx="1117">
                  <c:v>119.79</c:v>
                </c:pt>
                <c:pt idx="1118">
                  <c:v>119.78</c:v>
                </c:pt>
                <c:pt idx="1119">
                  <c:v>119.78</c:v>
                </c:pt>
                <c:pt idx="1120">
                  <c:v>119.77</c:v>
                </c:pt>
                <c:pt idx="1121">
                  <c:v>119.76</c:v>
                </c:pt>
                <c:pt idx="1122">
                  <c:v>119.75</c:v>
                </c:pt>
                <c:pt idx="1123">
                  <c:v>119.75</c:v>
                </c:pt>
                <c:pt idx="1124">
                  <c:v>119.75</c:v>
                </c:pt>
                <c:pt idx="1125">
                  <c:v>119.76</c:v>
                </c:pt>
                <c:pt idx="1126">
                  <c:v>119.76</c:v>
                </c:pt>
                <c:pt idx="1127">
                  <c:v>119.76</c:v>
                </c:pt>
                <c:pt idx="1128">
                  <c:v>119.77</c:v>
                </c:pt>
                <c:pt idx="1129">
                  <c:v>119.76</c:v>
                </c:pt>
                <c:pt idx="1130">
                  <c:v>119.76</c:v>
                </c:pt>
                <c:pt idx="1131">
                  <c:v>119.76</c:v>
                </c:pt>
                <c:pt idx="1132">
                  <c:v>119.75</c:v>
                </c:pt>
                <c:pt idx="1133">
                  <c:v>119.75</c:v>
                </c:pt>
                <c:pt idx="1134">
                  <c:v>119.74</c:v>
                </c:pt>
                <c:pt idx="1135">
                  <c:v>119.75</c:v>
                </c:pt>
                <c:pt idx="1136">
                  <c:v>119.75</c:v>
                </c:pt>
                <c:pt idx="1137">
                  <c:v>119.75</c:v>
                </c:pt>
                <c:pt idx="1138">
                  <c:v>119.75</c:v>
                </c:pt>
                <c:pt idx="1139">
                  <c:v>119.75</c:v>
                </c:pt>
                <c:pt idx="1140">
                  <c:v>119.74</c:v>
                </c:pt>
                <c:pt idx="1141">
                  <c:v>119.73</c:v>
                </c:pt>
                <c:pt idx="1142">
                  <c:v>119.71</c:v>
                </c:pt>
                <c:pt idx="1143">
                  <c:v>119.7</c:v>
                </c:pt>
                <c:pt idx="1144">
                  <c:v>119.69</c:v>
                </c:pt>
                <c:pt idx="1145">
                  <c:v>119.69</c:v>
                </c:pt>
                <c:pt idx="1146">
                  <c:v>119.68</c:v>
                </c:pt>
                <c:pt idx="1147">
                  <c:v>119.66</c:v>
                </c:pt>
                <c:pt idx="1148">
                  <c:v>119.66</c:v>
                </c:pt>
                <c:pt idx="1149">
                  <c:v>119.64</c:v>
                </c:pt>
                <c:pt idx="1150">
                  <c:v>119.62</c:v>
                </c:pt>
                <c:pt idx="1151">
                  <c:v>119.61</c:v>
                </c:pt>
                <c:pt idx="1152">
                  <c:v>119.61</c:v>
                </c:pt>
                <c:pt idx="1153">
                  <c:v>119.6</c:v>
                </c:pt>
                <c:pt idx="1154">
                  <c:v>119.59</c:v>
                </c:pt>
                <c:pt idx="1155">
                  <c:v>119.57</c:v>
                </c:pt>
                <c:pt idx="1156">
                  <c:v>119.56</c:v>
                </c:pt>
                <c:pt idx="1157">
                  <c:v>119.54</c:v>
                </c:pt>
                <c:pt idx="1158">
                  <c:v>119.53</c:v>
                </c:pt>
                <c:pt idx="1159">
                  <c:v>119.52</c:v>
                </c:pt>
                <c:pt idx="1160">
                  <c:v>119.52</c:v>
                </c:pt>
                <c:pt idx="1161">
                  <c:v>119.52</c:v>
                </c:pt>
                <c:pt idx="1162">
                  <c:v>119.52</c:v>
                </c:pt>
                <c:pt idx="1163">
                  <c:v>119.52</c:v>
                </c:pt>
                <c:pt idx="1164">
                  <c:v>119.53</c:v>
                </c:pt>
                <c:pt idx="1165">
                  <c:v>119.54</c:v>
                </c:pt>
                <c:pt idx="1166">
                  <c:v>119.57</c:v>
                </c:pt>
                <c:pt idx="1167">
                  <c:v>119.6</c:v>
                </c:pt>
                <c:pt idx="1168">
                  <c:v>119.63</c:v>
                </c:pt>
                <c:pt idx="1169">
                  <c:v>119.66</c:v>
                </c:pt>
                <c:pt idx="1170">
                  <c:v>119.69</c:v>
                </c:pt>
                <c:pt idx="1171">
                  <c:v>119.72</c:v>
                </c:pt>
                <c:pt idx="1172">
                  <c:v>119.74</c:v>
                </c:pt>
                <c:pt idx="1173">
                  <c:v>119.76</c:v>
                </c:pt>
                <c:pt idx="1174">
                  <c:v>119.79</c:v>
                </c:pt>
                <c:pt idx="1175">
                  <c:v>119.84</c:v>
                </c:pt>
                <c:pt idx="1176">
                  <c:v>119.86</c:v>
                </c:pt>
                <c:pt idx="1177">
                  <c:v>119.89</c:v>
                </c:pt>
                <c:pt idx="1178">
                  <c:v>119.89</c:v>
                </c:pt>
                <c:pt idx="1179">
                  <c:v>119.89</c:v>
                </c:pt>
                <c:pt idx="1180">
                  <c:v>119.88</c:v>
                </c:pt>
                <c:pt idx="1181">
                  <c:v>119.87</c:v>
                </c:pt>
                <c:pt idx="1182">
                  <c:v>119.85</c:v>
                </c:pt>
                <c:pt idx="1183">
                  <c:v>119.83</c:v>
                </c:pt>
                <c:pt idx="1184">
                  <c:v>119.81</c:v>
                </c:pt>
                <c:pt idx="1185">
                  <c:v>119.79</c:v>
                </c:pt>
                <c:pt idx="1186">
                  <c:v>119.77</c:v>
                </c:pt>
                <c:pt idx="1187">
                  <c:v>119.74</c:v>
                </c:pt>
                <c:pt idx="1188">
                  <c:v>119.72</c:v>
                </c:pt>
                <c:pt idx="1189">
                  <c:v>119.69</c:v>
                </c:pt>
                <c:pt idx="1190">
                  <c:v>119.67</c:v>
                </c:pt>
                <c:pt idx="1191">
                  <c:v>119.64</c:v>
                </c:pt>
                <c:pt idx="1192">
                  <c:v>119.63</c:v>
                </c:pt>
                <c:pt idx="1193">
                  <c:v>119.62</c:v>
                </c:pt>
                <c:pt idx="1194">
                  <c:v>119.62</c:v>
                </c:pt>
                <c:pt idx="1195">
                  <c:v>119.62</c:v>
                </c:pt>
                <c:pt idx="1196">
                  <c:v>119.63</c:v>
                </c:pt>
                <c:pt idx="1197">
                  <c:v>119.64</c:v>
                </c:pt>
                <c:pt idx="1198">
                  <c:v>119.65</c:v>
                </c:pt>
                <c:pt idx="1199">
                  <c:v>119.67</c:v>
                </c:pt>
                <c:pt idx="1200">
                  <c:v>119.69</c:v>
                </c:pt>
                <c:pt idx="1201">
                  <c:v>119.69</c:v>
                </c:pt>
                <c:pt idx="1202">
                  <c:v>119.72</c:v>
                </c:pt>
                <c:pt idx="1203">
                  <c:v>119.74</c:v>
                </c:pt>
                <c:pt idx="1204">
                  <c:v>119.78</c:v>
                </c:pt>
                <c:pt idx="1205">
                  <c:v>119.82</c:v>
                </c:pt>
                <c:pt idx="1206">
                  <c:v>119.86</c:v>
                </c:pt>
                <c:pt idx="1207">
                  <c:v>119.9</c:v>
                </c:pt>
                <c:pt idx="1208">
                  <c:v>119.95</c:v>
                </c:pt>
                <c:pt idx="1209">
                  <c:v>120</c:v>
                </c:pt>
                <c:pt idx="1210">
                  <c:v>120.04</c:v>
                </c:pt>
                <c:pt idx="1211">
                  <c:v>120.07</c:v>
                </c:pt>
                <c:pt idx="1212">
                  <c:v>120.1</c:v>
                </c:pt>
                <c:pt idx="1213">
                  <c:v>120.13</c:v>
                </c:pt>
                <c:pt idx="1214">
                  <c:v>120.15</c:v>
                </c:pt>
                <c:pt idx="1215">
                  <c:v>120.16</c:v>
                </c:pt>
                <c:pt idx="1216">
                  <c:v>120.16</c:v>
                </c:pt>
                <c:pt idx="1217">
                  <c:v>120.16</c:v>
                </c:pt>
                <c:pt idx="1218">
                  <c:v>120.16</c:v>
                </c:pt>
                <c:pt idx="1219">
                  <c:v>120.14</c:v>
                </c:pt>
                <c:pt idx="1220">
                  <c:v>120.12</c:v>
                </c:pt>
                <c:pt idx="1221">
                  <c:v>120.1</c:v>
                </c:pt>
                <c:pt idx="1222">
                  <c:v>120.08</c:v>
                </c:pt>
                <c:pt idx="1223">
                  <c:v>120.06</c:v>
                </c:pt>
                <c:pt idx="1224">
                  <c:v>120.04</c:v>
                </c:pt>
                <c:pt idx="1225">
                  <c:v>120.03</c:v>
                </c:pt>
                <c:pt idx="1226">
                  <c:v>120.03</c:v>
                </c:pt>
                <c:pt idx="1227">
                  <c:v>120.04</c:v>
                </c:pt>
                <c:pt idx="1228">
                  <c:v>120.04</c:v>
                </c:pt>
                <c:pt idx="1229">
                  <c:v>120.05</c:v>
                </c:pt>
                <c:pt idx="1230">
                  <c:v>120.06</c:v>
                </c:pt>
                <c:pt idx="1231">
                  <c:v>120.08</c:v>
                </c:pt>
                <c:pt idx="1232">
                  <c:v>120.11</c:v>
                </c:pt>
                <c:pt idx="1233">
                  <c:v>120.15</c:v>
                </c:pt>
                <c:pt idx="1234">
                  <c:v>120.18</c:v>
                </c:pt>
                <c:pt idx="1235">
                  <c:v>120.23</c:v>
                </c:pt>
                <c:pt idx="1236">
                  <c:v>120.28</c:v>
                </c:pt>
                <c:pt idx="1237">
                  <c:v>120.34</c:v>
                </c:pt>
                <c:pt idx="1238">
                  <c:v>120.39</c:v>
                </c:pt>
                <c:pt idx="1239">
                  <c:v>120.44</c:v>
                </c:pt>
                <c:pt idx="1240">
                  <c:v>120.48</c:v>
                </c:pt>
                <c:pt idx="1241">
                  <c:v>120.52</c:v>
                </c:pt>
                <c:pt idx="1242">
                  <c:v>120.55</c:v>
                </c:pt>
                <c:pt idx="1243">
                  <c:v>120.57</c:v>
                </c:pt>
                <c:pt idx="1244">
                  <c:v>120.57</c:v>
                </c:pt>
                <c:pt idx="1245">
                  <c:v>120.58</c:v>
                </c:pt>
                <c:pt idx="1246">
                  <c:v>120.58</c:v>
                </c:pt>
                <c:pt idx="1247">
                  <c:v>120.58</c:v>
                </c:pt>
                <c:pt idx="1248">
                  <c:v>120.57</c:v>
                </c:pt>
                <c:pt idx="1249">
                  <c:v>120.56</c:v>
                </c:pt>
                <c:pt idx="1250">
                  <c:v>120.54</c:v>
                </c:pt>
                <c:pt idx="1251">
                  <c:v>120.51</c:v>
                </c:pt>
                <c:pt idx="1252">
                  <c:v>120.49</c:v>
                </c:pt>
                <c:pt idx="1253">
                  <c:v>120.46</c:v>
                </c:pt>
                <c:pt idx="1254">
                  <c:v>120.44</c:v>
                </c:pt>
                <c:pt idx="1255">
                  <c:v>120.41</c:v>
                </c:pt>
                <c:pt idx="1256">
                  <c:v>120.38</c:v>
                </c:pt>
                <c:pt idx="1257">
                  <c:v>120.34</c:v>
                </c:pt>
                <c:pt idx="1258">
                  <c:v>120.32</c:v>
                </c:pt>
                <c:pt idx="1259">
                  <c:v>120.3</c:v>
                </c:pt>
                <c:pt idx="1260">
                  <c:v>120.27</c:v>
                </c:pt>
                <c:pt idx="1261">
                  <c:v>120.25</c:v>
                </c:pt>
                <c:pt idx="1262">
                  <c:v>120.23</c:v>
                </c:pt>
                <c:pt idx="1263">
                  <c:v>120.21</c:v>
                </c:pt>
                <c:pt idx="1264">
                  <c:v>120.2</c:v>
                </c:pt>
                <c:pt idx="1265">
                  <c:v>120.19</c:v>
                </c:pt>
                <c:pt idx="1266">
                  <c:v>120.18</c:v>
                </c:pt>
                <c:pt idx="1267">
                  <c:v>120.18</c:v>
                </c:pt>
                <c:pt idx="1268">
                  <c:v>120.17</c:v>
                </c:pt>
                <c:pt idx="1269">
                  <c:v>120.17</c:v>
                </c:pt>
                <c:pt idx="1270">
                  <c:v>120.16</c:v>
                </c:pt>
                <c:pt idx="1271">
                  <c:v>120.17</c:v>
                </c:pt>
                <c:pt idx="1272">
                  <c:v>120.17</c:v>
                </c:pt>
                <c:pt idx="1273">
                  <c:v>120.18</c:v>
                </c:pt>
                <c:pt idx="1274">
                  <c:v>120.21</c:v>
                </c:pt>
                <c:pt idx="1275">
                  <c:v>120.24</c:v>
                </c:pt>
                <c:pt idx="1276">
                  <c:v>120.27</c:v>
                </c:pt>
                <c:pt idx="1277">
                  <c:v>120.3</c:v>
                </c:pt>
                <c:pt idx="1278">
                  <c:v>120.33</c:v>
                </c:pt>
                <c:pt idx="1279">
                  <c:v>120.35</c:v>
                </c:pt>
                <c:pt idx="1280">
                  <c:v>120.38</c:v>
                </c:pt>
                <c:pt idx="1281">
                  <c:v>120.4</c:v>
                </c:pt>
                <c:pt idx="1282">
                  <c:v>120.42</c:v>
                </c:pt>
                <c:pt idx="1283">
                  <c:v>120.43</c:v>
                </c:pt>
                <c:pt idx="1284">
                  <c:v>120.43</c:v>
                </c:pt>
                <c:pt idx="1285">
                  <c:v>120.44</c:v>
                </c:pt>
                <c:pt idx="1286">
                  <c:v>120.43</c:v>
                </c:pt>
                <c:pt idx="1287">
                  <c:v>120.42</c:v>
                </c:pt>
                <c:pt idx="1288">
                  <c:v>120.39</c:v>
                </c:pt>
                <c:pt idx="1289">
                  <c:v>120.36</c:v>
                </c:pt>
                <c:pt idx="1290">
                  <c:v>120.32</c:v>
                </c:pt>
                <c:pt idx="1291">
                  <c:v>120.28</c:v>
                </c:pt>
                <c:pt idx="1292">
                  <c:v>120.24</c:v>
                </c:pt>
                <c:pt idx="1293">
                  <c:v>120.2</c:v>
                </c:pt>
                <c:pt idx="1294">
                  <c:v>120.17</c:v>
                </c:pt>
                <c:pt idx="1295">
                  <c:v>120.15</c:v>
                </c:pt>
                <c:pt idx="1296">
                  <c:v>120.13</c:v>
                </c:pt>
                <c:pt idx="1297">
                  <c:v>120.11</c:v>
                </c:pt>
                <c:pt idx="1298">
                  <c:v>120.09</c:v>
                </c:pt>
                <c:pt idx="1299">
                  <c:v>120.08</c:v>
                </c:pt>
                <c:pt idx="1300">
                  <c:v>120.08</c:v>
                </c:pt>
                <c:pt idx="1301">
                  <c:v>120.08</c:v>
                </c:pt>
                <c:pt idx="1302">
                  <c:v>120.08</c:v>
                </c:pt>
                <c:pt idx="1303">
                  <c:v>120.08</c:v>
                </c:pt>
                <c:pt idx="1304">
                  <c:v>120.08</c:v>
                </c:pt>
                <c:pt idx="1305">
                  <c:v>120.09</c:v>
                </c:pt>
                <c:pt idx="1306">
                  <c:v>120.09</c:v>
                </c:pt>
                <c:pt idx="1307">
                  <c:v>120.09</c:v>
                </c:pt>
                <c:pt idx="1308">
                  <c:v>120.09</c:v>
                </c:pt>
                <c:pt idx="1309">
                  <c:v>120.08</c:v>
                </c:pt>
                <c:pt idx="1310">
                  <c:v>120.08</c:v>
                </c:pt>
                <c:pt idx="1311">
                  <c:v>120.06</c:v>
                </c:pt>
                <c:pt idx="1312">
                  <c:v>120.05</c:v>
                </c:pt>
                <c:pt idx="1313">
                  <c:v>120.03</c:v>
                </c:pt>
                <c:pt idx="1314">
                  <c:v>120.02</c:v>
                </c:pt>
                <c:pt idx="1315">
                  <c:v>120.01</c:v>
                </c:pt>
                <c:pt idx="1316">
                  <c:v>120</c:v>
                </c:pt>
                <c:pt idx="1317">
                  <c:v>119.99</c:v>
                </c:pt>
                <c:pt idx="1318">
                  <c:v>119.98</c:v>
                </c:pt>
                <c:pt idx="1319">
                  <c:v>119.98</c:v>
                </c:pt>
                <c:pt idx="1320">
                  <c:v>119.98</c:v>
                </c:pt>
                <c:pt idx="1321">
                  <c:v>119.99</c:v>
                </c:pt>
                <c:pt idx="1322">
                  <c:v>120</c:v>
                </c:pt>
                <c:pt idx="1323">
                  <c:v>120</c:v>
                </c:pt>
                <c:pt idx="1324">
                  <c:v>120</c:v>
                </c:pt>
                <c:pt idx="1325">
                  <c:v>119.99</c:v>
                </c:pt>
                <c:pt idx="1326">
                  <c:v>119.98</c:v>
                </c:pt>
                <c:pt idx="1327">
                  <c:v>119.97</c:v>
                </c:pt>
                <c:pt idx="1328">
                  <c:v>119.97</c:v>
                </c:pt>
                <c:pt idx="1329">
                  <c:v>119.96</c:v>
                </c:pt>
                <c:pt idx="1330">
                  <c:v>119.96</c:v>
                </c:pt>
                <c:pt idx="1331">
                  <c:v>119.95</c:v>
                </c:pt>
                <c:pt idx="1332">
                  <c:v>119.94</c:v>
                </c:pt>
                <c:pt idx="1333">
                  <c:v>119.94</c:v>
                </c:pt>
                <c:pt idx="1334">
                  <c:v>119.93</c:v>
                </c:pt>
                <c:pt idx="1335">
                  <c:v>119.93</c:v>
                </c:pt>
                <c:pt idx="1336">
                  <c:v>119.93</c:v>
                </c:pt>
                <c:pt idx="1337">
                  <c:v>119.93</c:v>
                </c:pt>
                <c:pt idx="1338">
                  <c:v>119.94</c:v>
                </c:pt>
                <c:pt idx="1339">
                  <c:v>119.94</c:v>
                </c:pt>
                <c:pt idx="1340">
                  <c:v>119.93</c:v>
                </c:pt>
                <c:pt idx="1341">
                  <c:v>119.92</c:v>
                </c:pt>
                <c:pt idx="1342">
                  <c:v>119.91</c:v>
                </c:pt>
                <c:pt idx="1343">
                  <c:v>119.91</c:v>
                </c:pt>
                <c:pt idx="1344">
                  <c:v>119.91</c:v>
                </c:pt>
                <c:pt idx="1345">
                  <c:v>119.9</c:v>
                </c:pt>
                <c:pt idx="1346">
                  <c:v>119.89</c:v>
                </c:pt>
                <c:pt idx="1347">
                  <c:v>119.89</c:v>
                </c:pt>
                <c:pt idx="1348">
                  <c:v>119.89</c:v>
                </c:pt>
                <c:pt idx="1349">
                  <c:v>119.89</c:v>
                </c:pt>
                <c:pt idx="1350">
                  <c:v>119.89</c:v>
                </c:pt>
                <c:pt idx="1351">
                  <c:v>119.9</c:v>
                </c:pt>
                <c:pt idx="1352">
                  <c:v>119.92</c:v>
                </c:pt>
                <c:pt idx="1353">
                  <c:v>119.93</c:v>
                </c:pt>
                <c:pt idx="1354">
                  <c:v>119.95</c:v>
                </c:pt>
                <c:pt idx="1355">
                  <c:v>119.96</c:v>
                </c:pt>
                <c:pt idx="1356">
                  <c:v>119.98</c:v>
                </c:pt>
                <c:pt idx="1357">
                  <c:v>119.99</c:v>
                </c:pt>
                <c:pt idx="1358">
                  <c:v>120.01</c:v>
                </c:pt>
                <c:pt idx="1359">
                  <c:v>120.02</c:v>
                </c:pt>
                <c:pt idx="1360">
                  <c:v>120.04</c:v>
                </c:pt>
                <c:pt idx="1361">
                  <c:v>120.05</c:v>
                </c:pt>
                <c:pt idx="1362">
                  <c:v>120.06</c:v>
                </c:pt>
                <c:pt idx="1363">
                  <c:v>120.06</c:v>
                </c:pt>
                <c:pt idx="1364">
                  <c:v>120.06</c:v>
                </c:pt>
                <c:pt idx="1365">
                  <c:v>120.05</c:v>
                </c:pt>
                <c:pt idx="1366">
                  <c:v>120.04</c:v>
                </c:pt>
                <c:pt idx="1367">
                  <c:v>120.02</c:v>
                </c:pt>
                <c:pt idx="1368">
                  <c:v>120</c:v>
                </c:pt>
                <c:pt idx="1369">
                  <c:v>119.98</c:v>
                </c:pt>
                <c:pt idx="1370">
                  <c:v>119.97</c:v>
                </c:pt>
                <c:pt idx="1371">
                  <c:v>119.95</c:v>
                </c:pt>
                <c:pt idx="1372">
                  <c:v>119.92</c:v>
                </c:pt>
                <c:pt idx="1373">
                  <c:v>119.9</c:v>
                </c:pt>
                <c:pt idx="1374">
                  <c:v>119.88</c:v>
                </c:pt>
                <c:pt idx="1375">
                  <c:v>119.86</c:v>
                </c:pt>
                <c:pt idx="1376">
                  <c:v>119.84</c:v>
                </c:pt>
                <c:pt idx="1377">
                  <c:v>119.84</c:v>
                </c:pt>
                <c:pt idx="1378">
                  <c:v>119.82</c:v>
                </c:pt>
                <c:pt idx="1379">
                  <c:v>119.82</c:v>
                </c:pt>
                <c:pt idx="1380">
                  <c:v>119.82</c:v>
                </c:pt>
                <c:pt idx="1381">
                  <c:v>119.83</c:v>
                </c:pt>
                <c:pt idx="1382">
                  <c:v>119.85</c:v>
                </c:pt>
                <c:pt idx="1383">
                  <c:v>119.87</c:v>
                </c:pt>
                <c:pt idx="1384">
                  <c:v>119.9</c:v>
                </c:pt>
                <c:pt idx="1385">
                  <c:v>119.93</c:v>
                </c:pt>
                <c:pt idx="1386">
                  <c:v>119.97</c:v>
                </c:pt>
                <c:pt idx="1387">
                  <c:v>120.01</c:v>
                </c:pt>
                <c:pt idx="1388">
                  <c:v>120.05</c:v>
                </c:pt>
                <c:pt idx="1389">
                  <c:v>120.1</c:v>
                </c:pt>
                <c:pt idx="1390">
                  <c:v>120.15</c:v>
                </c:pt>
                <c:pt idx="1391">
                  <c:v>120.2</c:v>
                </c:pt>
                <c:pt idx="1392">
                  <c:v>120.25</c:v>
                </c:pt>
                <c:pt idx="1393">
                  <c:v>120.3</c:v>
                </c:pt>
                <c:pt idx="1394">
                  <c:v>120.33</c:v>
                </c:pt>
                <c:pt idx="1395">
                  <c:v>120.37</c:v>
                </c:pt>
                <c:pt idx="1396">
                  <c:v>120.4</c:v>
                </c:pt>
                <c:pt idx="1397">
                  <c:v>120.43</c:v>
                </c:pt>
                <c:pt idx="1398">
                  <c:v>120.44</c:v>
                </c:pt>
                <c:pt idx="1399">
                  <c:v>120.46</c:v>
                </c:pt>
                <c:pt idx="1400">
                  <c:v>120.48</c:v>
                </c:pt>
                <c:pt idx="1401">
                  <c:v>120.49</c:v>
                </c:pt>
                <c:pt idx="1402">
                  <c:v>120.51</c:v>
                </c:pt>
                <c:pt idx="1403">
                  <c:v>120.52</c:v>
                </c:pt>
                <c:pt idx="1404">
                  <c:v>120.53</c:v>
                </c:pt>
                <c:pt idx="1405">
                  <c:v>120.52</c:v>
                </c:pt>
                <c:pt idx="1406">
                  <c:v>120.49</c:v>
                </c:pt>
                <c:pt idx="1407">
                  <c:v>120.46</c:v>
                </c:pt>
                <c:pt idx="1408">
                  <c:v>120.43</c:v>
                </c:pt>
                <c:pt idx="1409">
                  <c:v>120.4</c:v>
                </c:pt>
                <c:pt idx="1410">
                  <c:v>120.37</c:v>
                </c:pt>
                <c:pt idx="1411">
                  <c:v>120.34</c:v>
                </c:pt>
                <c:pt idx="1412">
                  <c:v>120.31</c:v>
                </c:pt>
                <c:pt idx="1413">
                  <c:v>120.27</c:v>
                </c:pt>
                <c:pt idx="1414">
                  <c:v>120.23</c:v>
                </c:pt>
                <c:pt idx="1415">
                  <c:v>120.18</c:v>
                </c:pt>
                <c:pt idx="1416">
                  <c:v>120.14</c:v>
                </c:pt>
                <c:pt idx="1417">
                  <c:v>120.12</c:v>
                </c:pt>
                <c:pt idx="1418">
                  <c:v>120.11</c:v>
                </c:pt>
                <c:pt idx="1419">
                  <c:v>120.11</c:v>
                </c:pt>
                <c:pt idx="1420">
                  <c:v>120.12</c:v>
                </c:pt>
                <c:pt idx="1421">
                  <c:v>120.13</c:v>
                </c:pt>
                <c:pt idx="1422">
                  <c:v>120.15</c:v>
                </c:pt>
                <c:pt idx="1423">
                  <c:v>120.17</c:v>
                </c:pt>
                <c:pt idx="1424">
                  <c:v>120.19</c:v>
                </c:pt>
                <c:pt idx="1425">
                  <c:v>120.24</c:v>
                </c:pt>
                <c:pt idx="1426">
                  <c:v>120.28</c:v>
                </c:pt>
                <c:pt idx="1427">
                  <c:v>120.33</c:v>
                </c:pt>
                <c:pt idx="1428">
                  <c:v>120.39</c:v>
                </c:pt>
                <c:pt idx="1429">
                  <c:v>120.44</c:v>
                </c:pt>
                <c:pt idx="1430">
                  <c:v>120.49</c:v>
                </c:pt>
                <c:pt idx="1431">
                  <c:v>120.54</c:v>
                </c:pt>
                <c:pt idx="1432">
                  <c:v>120.6</c:v>
                </c:pt>
                <c:pt idx="1433">
                  <c:v>120.65</c:v>
                </c:pt>
                <c:pt idx="1434">
                  <c:v>120.7</c:v>
                </c:pt>
                <c:pt idx="1435">
                  <c:v>120.75</c:v>
                </c:pt>
                <c:pt idx="1436">
                  <c:v>120.78</c:v>
                </c:pt>
                <c:pt idx="1437">
                  <c:v>120.81</c:v>
                </c:pt>
                <c:pt idx="1438">
                  <c:v>120.82</c:v>
                </c:pt>
                <c:pt idx="1439">
                  <c:v>120.82</c:v>
                </c:pt>
                <c:pt idx="1440">
                  <c:v>120.81</c:v>
                </c:pt>
                <c:pt idx="1441">
                  <c:v>120.78</c:v>
                </c:pt>
                <c:pt idx="1442">
                  <c:v>120.76</c:v>
                </c:pt>
                <c:pt idx="1443">
                  <c:v>120.73</c:v>
                </c:pt>
                <c:pt idx="1444">
                  <c:v>120.68</c:v>
                </c:pt>
                <c:pt idx="1445">
                  <c:v>120.63</c:v>
                </c:pt>
                <c:pt idx="1446">
                  <c:v>120.57</c:v>
                </c:pt>
                <c:pt idx="1447">
                  <c:v>120.53</c:v>
                </c:pt>
                <c:pt idx="1448">
                  <c:v>120.48</c:v>
                </c:pt>
                <c:pt idx="1449">
                  <c:v>120.44</c:v>
                </c:pt>
                <c:pt idx="1450">
                  <c:v>120.4</c:v>
                </c:pt>
                <c:pt idx="1451">
                  <c:v>120.38</c:v>
                </c:pt>
                <c:pt idx="1452">
                  <c:v>120.35</c:v>
                </c:pt>
                <c:pt idx="1453">
                  <c:v>120.32</c:v>
                </c:pt>
                <c:pt idx="1454">
                  <c:v>120.3</c:v>
                </c:pt>
                <c:pt idx="1455">
                  <c:v>120.29</c:v>
                </c:pt>
                <c:pt idx="1456">
                  <c:v>120.28</c:v>
                </c:pt>
                <c:pt idx="1457">
                  <c:v>120.28</c:v>
                </c:pt>
                <c:pt idx="1458">
                  <c:v>120.29</c:v>
                </c:pt>
                <c:pt idx="1459">
                  <c:v>120.3</c:v>
                </c:pt>
                <c:pt idx="1460">
                  <c:v>120.31</c:v>
                </c:pt>
                <c:pt idx="1461">
                  <c:v>120.32</c:v>
                </c:pt>
                <c:pt idx="1462">
                  <c:v>120.33</c:v>
                </c:pt>
                <c:pt idx="1463">
                  <c:v>120.33</c:v>
                </c:pt>
                <c:pt idx="1464">
                  <c:v>120.35</c:v>
                </c:pt>
                <c:pt idx="1465">
                  <c:v>120.37</c:v>
                </c:pt>
                <c:pt idx="1466">
                  <c:v>120.4</c:v>
                </c:pt>
                <c:pt idx="1467">
                  <c:v>120.43</c:v>
                </c:pt>
                <c:pt idx="1468">
                  <c:v>120.45</c:v>
                </c:pt>
                <c:pt idx="1469">
                  <c:v>120.46</c:v>
                </c:pt>
                <c:pt idx="1470">
                  <c:v>120.47</c:v>
                </c:pt>
                <c:pt idx="1471">
                  <c:v>120.46</c:v>
                </c:pt>
                <c:pt idx="1472">
                  <c:v>120.45</c:v>
                </c:pt>
                <c:pt idx="1473">
                  <c:v>120.46</c:v>
                </c:pt>
                <c:pt idx="1474">
                  <c:v>120.46</c:v>
                </c:pt>
                <c:pt idx="1475">
                  <c:v>120.48</c:v>
                </c:pt>
                <c:pt idx="1476">
                  <c:v>120.49</c:v>
                </c:pt>
                <c:pt idx="1477">
                  <c:v>120.5</c:v>
                </c:pt>
                <c:pt idx="1478">
                  <c:v>120.52</c:v>
                </c:pt>
                <c:pt idx="1479">
                  <c:v>120.54</c:v>
                </c:pt>
                <c:pt idx="1480">
                  <c:v>120.55</c:v>
                </c:pt>
                <c:pt idx="1481">
                  <c:v>120.56</c:v>
                </c:pt>
                <c:pt idx="1482">
                  <c:v>120.57</c:v>
                </c:pt>
                <c:pt idx="1483">
                  <c:v>120.59</c:v>
                </c:pt>
                <c:pt idx="1484">
                  <c:v>120.62</c:v>
                </c:pt>
                <c:pt idx="1485">
                  <c:v>120.66</c:v>
                </c:pt>
                <c:pt idx="1486">
                  <c:v>120.69</c:v>
                </c:pt>
                <c:pt idx="1487">
                  <c:v>120.72</c:v>
                </c:pt>
                <c:pt idx="1488">
                  <c:v>120.76</c:v>
                </c:pt>
                <c:pt idx="1489">
                  <c:v>120.8</c:v>
                </c:pt>
                <c:pt idx="1490">
                  <c:v>120.84</c:v>
                </c:pt>
                <c:pt idx="1491">
                  <c:v>120.88</c:v>
                </c:pt>
                <c:pt idx="1492">
                  <c:v>120.91</c:v>
                </c:pt>
                <c:pt idx="1493">
                  <c:v>120.93</c:v>
                </c:pt>
                <c:pt idx="1494">
                  <c:v>120.95</c:v>
                </c:pt>
                <c:pt idx="1495">
                  <c:v>120.96</c:v>
                </c:pt>
                <c:pt idx="1496">
                  <c:v>120.96</c:v>
                </c:pt>
                <c:pt idx="1497">
                  <c:v>120.96</c:v>
                </c:pt>
                <c:pt idx="1498">
                  <c:v>120.97</c:v>
                </c:pt>
                <c:pt idx="1499">
                  <c:v>120.96</c:v>
                </c:pt>
                <c:pt idx="1500">
                  <c:v>120.95</c:v>
                </c:pt>
                <c:pt idx="1501">
                  <c:v>120.93</c:v>
                </c:pt>
                <c:pt idx="1502">
                  <c:v>120.92</c:v>
                </c:pt>
                <c:pt idx="1503">
                  <c:v>120.92</c:v>
                </c:pt>
                <c:pt idx="1504">
                  <c:v>120.91</c:v>
                </c:pt>
                <c:pt idx="1505">
                  <c:v>120.91</c:v>
                </c:pt>
                <c:pt idx="1506">
                  <c:v>120.91</c:v>
                </c:pt>
                <c:pt idx="1507">
                  <c:v>120.9</c:v>
                </c:pt>
                <c:pt idx="1508">
                  <c:v>120.91</c:v>
                </c:pt>
                <c:pt idx="1509">
                  <c:v>120.93</c:v>
                </c:pt>
                <c:pt idx="1510">
                  <c:v>120.95</c:v>
                </c:pt>
                <c:pt idx="1511">
                  <c:v>120.97</c:v>
                </c:pt>
                <c:pt idx="1512">
                  <c:v>121.01</c:v>
                </c:pt>
                <c:pt idx="1513">
                  <c:v>121.03</c:v>
                </c:pt>
                <c:pt idx="1514">
                  <c:v>121.05</c:v>
                </c:pt>
                <c:pt idx="1515">
                  <c:v>121.07</c:v>
                </c:pt>
                <c:pt idx="1516">
                  <c:v>121.07</c:v>
                </c:pt>
                <c:pt idx="1517">
                  <c:v>121.08</c:v>
                </c:pt>
                <c:pt idx="1518">
                  <c:v>121.09</c:v>
                </c:pt>
                <c:pt idx="1519">
                  <c:v>121.08</c:v>
                </c:pt>
                <c:pt idx="1520">
                  <c:v>121.07</c:v>
                </c:pt>
                <c:pt idx="1521">
                  <c:v>121.06</c:v>
                </c:pt>
                <c:pt idx="1522">
                  <c:v>121.04</c:v>
                </c:pt>
                <c:pt idx="1523">
                  <c:v>121</c:v>
                </c:pt>
                <c:pt idx="1524">
                  <c:v>120.97</c:v>
                </c:pt>
                <c:pt idx="1525">
                  <c:v>120.94</c:v>
                </c:pt>
                <c:pt idx="1526">
                  <c:v>120.91</c:v>
                </c:pt>
                <c:pt idx="1527">
                  <c:v>120.88</c:v>
                </c:pt>
                <c:pt idx="1528">
                  <c:v>120.85</c:v>
                </c:pt>
                <c:pt idx="1529">
                  <c:v>120.82</c:v>
                </c:pt>
                <c:pt idx="1530">
                  <c:v>120.78</c:v>
                </c:pt>
                <c:pt idx="1531">
                  <c:v>120.75</c:v>
                </c:pt>
                <c:pt idx="1532">
                  <c:v>120.71</c:v>
                </c:pt>
                <c:pt idx="1533">
                  <c:v>120.67</c:v>
                </c:pt>
                <c:pt idx="1534">
                  <c:v>120.63</c:v>
                </c:pt>
                <c:pt idx="1535">
                  <c:v>120.58</c:v>
                </c:pt>
                <c:pt idx="1536">
                  <c:v>120.52</c:v>
                </c:pt>
                <c:pt idx="1537">
                  <c:v>120.47</c:v>
                </c:pt>
                <c:pt idx="1538">
                  <c:v>120.41</c:v>
                </c:pt>
                <c:pt idx="1539">
                  <c:v>120.34</c:v>
                </c:pt>
                <c:pt idx="1540">
                  <c:v>120.29</c:v>
                </c:pt>
                <c:pt idx="1541">
                  <c:v>120.25</c:v>
                </c:pt>
                <c:pt idx="1542">
                  <c:v>120.21</c:v>
                </c:pt>
                <c:pt idx="1543">
                  <c:v>120.19</c:v>
                </c:pt>
                <c:pt idx="1544">
                  <c:v>120.16</c:v>
                </c:pt>
                <c:pt idx="1545">
                  <c:v>120.16</c:v>
                </c:pt>
                <c:pt idx="1546">
                  <c:v>120.15</c:v>
                </c:pt>
                <c:pt idx="1547">
                  <c:v>120.16</c:v>
                </c:pt>
                <c:pt idx="1548">
                  <c:v>120.18</c:v>
                </c:pt>
                <c:pt idx="1549">
                  <c:v>120.22</c:v>
                </c:pt>
                <c:pt idx="1550">
                  <c:v>120.25</c:v>
                </c:pt>
                <c:pt idx="1551">
                  <c:v>120.3</c:v>
                </c:pt>
                <c:pt idx="1552">
                  <c:v>120.37</c:v>
                </c:pt>
                <c:pt idx="1553">
                  <c:v>120.44</c:v>
                </c:pt>
                <c:pt idx="1554">
                  <c:v>120.5</c:v>
                </c:pt>
                <c:pt idx="1555">
                  <c:v>120.56</c:v>
                </c:pt>
                <c:pt idx="1556">
                  <c:v>120.63</c:v>
                </c:pt>
                <c:pt idx="1557">
                  <c:v>120.69</c:v>
                </c:pt>
                <c:pt idx="1558">
                  <c:v>120.75</c:v>
                </c:pt>
                <c:pt idx="1559">
                  <c:v>120.8</c:v>
                </c:pt>
                <c:pt idx="1560">
                  <c:v>120.86</c:v>
                </c:pt>
                <c:pt idx="1561">
                  <c:v>120.91</c:v>
                </c:pt>
                <c:pt idx="1562">
                  <c:v>120.96</c:v>
                </c:pt>
                <c:pt idx="1563">
                  <c:v>121.01</c:v>
                </c:pt>
                <c:pt idx="1564">
                  <c:v>121.05</c:v>
                </c:pt>
                <c:pt idx="1565">
                  <c:v>121.09</c:v>
                </c:pt>
                <c:pt idx="1566">
                  <c:v>121.13</c:v>
                </c:pt>
                <c:pt idx="1567">
                  <c:v>121.16</c:v>
                </c:pt>
                <c:pt idx="1568">
                  <c:v>121.19</c:v>
                </c:pt>
                <c:pt idx="1569">
                  <c:v>121.21</c:v>
                </c:pt>
                <c:pt idx="1570">
                  <c:v>121.23</c:v>
                </c:pt>
                <c:pt idx="1571">
                  <c:v>121.23</c:v>
                </c:pt>
                <c:pt idx="1572">
                  <c:v>121.23</c:v>
                </c:pt>
                <c:pt idx="1573">
                  <c:v>121.22</c:v>
                </c:pt>
                <c:pt idx="1574">
                  <c:v>121.21</c:v>
                </c:pt>
                <c:pt idx="1575">
                  <c:v>121.18</c:v>
                </c:pt>
                <c:pt idx="1576">
                  <c:v>121.16</c:v>
                </c:pt>
                <c:pt idx="1577">
                  <c:v>121.13</c:v>
                </c:pt>
                <c:pt idx="1578">
                  <c:v>121.1</c:v>
                </c:pt>
                <c:pt idx="1579">
                  <c:v>121.08</c:v>
                </c:pt>
                <c:pt idx="1580">
                  <c:v>121.05</c:v>
                </c:pt>
                <c:pt idx="1581">
                  <c:v>121.03</c:v>
                </c:pt>
                <c:pt idx="1582">
                  <c:v>121.02</c:v>
                </c:pt>
                <c:pt idx="1583">
                  <c:v>120.99</c:v>
                </c:pt>
                <c:pt idx="1584">
                  <c:v>120.97</c:v>
                </c:pt>
                <c:pt idx="1585">
                  <c:v>120.96</c:v>
                </c:pt>
                <c:pt idx="1586">
                  <c:v>120.95</c:v>
                </c:pt>
                <c:pt idx="1587">
                  <c:v>120.93</c:v>
                </c:pt>
                <c:pt idx="1588">
                  <c:v>120.93</c:v>
                </c:pt>
                <c:pt idx="1589">
                  <c:v>120.93</c:v>
                </c:pt>
                <c:pt idx="1590">
                  <c:v>120.93</c:v>
                </c:pt>
                <c:pt idx="1591">
                  <c:v>120.92</c:v>
                </c:pt>
                <c:pt idx="1592">
                  <c:v>120.92</c:v>
                </c:pt>
                <c:pt idx="1593">
                  <c:v>120.92</c:v>
                </c:pt>
                <c:pt idx="1594">
                  <c:v>120.93</c:v>
                </c:pt>
                <c:pt idx="1595">
                  <c:v>120.93</c:v>
                </c:pt>
                <c:pt idx="1596">
                  <c:v>120.94</c:v>
                </c:pt>
                <c:pt idx="1597">
                  <c:v>120.95</c:v>
                </c:pt>
                <c:pt idx="1598">
                  <c:v>120.95</c:v>
                </c:pt>
                <c:pt idx="1599">
                  <c:v>120.96</c:v>
                </c:pt>
                <c:pt idx="1600">
                  <c:v>120.98</c:v>
                </c:pt>
                <c:pt idx="1601">
                  <c:v>120.99</c:v>
                </c:pt>
                <c:pt idx="1602">
                  <c:v>121</c:v>
                </c:pt>
                <c:pt idx="1603">
                  <c:v>121.01</c:v>
                </c:pt>
                <c:pt idx="1604">
                  <c:v>121.02</c:v>
                </c:pt>
                <c:pt idx="1605">
                  <c:v>121.03</c:v>
                </c:pt>
                <c:pt idx="1606">
                  <c:v>121.04</c:v>
                </c:pt>
                <c:pt idx="1607">
                  <c:v>121.05</c:v>
                </c:pt>
                <c:pt idx="1608">
                  <c:v>121.07</c:v>
                </c:pt>
                <c:pt idx="1609">
                  <c:v>121.08</c:v>
                </c:pt>
                <c:pt idx="1610">
                  <c:v>121.08</c:v>
                </c:pt>
                <c:pt idx="1611">
                  <c:v>121.1</c:v>
                </c:pt>
                <c:pt idx="1612">
                  <c:v>121.1</c:v>
                </c:pt>
                <c:pt idx="1613">
                  <c:v>121.11</c:v>
                </c:pt>
                <c:pt idx="1614">
                  <c:v>121.12</c:v>
                </c:pt>
                <c:pt idx="1615">
                  <c:v>121.14</c:v>
                </c:pt>
                <c:pt idx="1616">
                  <c:v>121.16</c:v>
                </c:pt>
                <c:pt idx="1617">
                  <c:v>121.18</c:v>
                </c:pt>
                <c:pt idx="1618">
                  <c:v>121.2</c:v>
                </c:pt>
                <c:pt idx="1619">
                  <c:v>121.21</c:v>
                </c:pt>
                <c:pt idx="1620">
                  <c:v>121.23</c:v>
                </c:pt>
                <c:pt idx="1621">
                  <c:v>121.24</c:v>
                </c:pt>
                <c:pt idx="1622">
                  <c:v>121.26</c:v>
                </c:pt>
                <c:pt idx="1623">
                  <c:v>121.28</c:v>
                </c:pt>
                <c:pt idx="1624">
                  <c:v>121.28</c:v>
                </c:pt>
                <c:pt idx="1625">
                  <c:v>121.28</c:v>
                </c:pt>
                <c:pt idx="1626">
                  <c:v>121.27</c:v>
                </c:pt>
                <c:pt idx="1627">
                  <c:v>121.25</c:v>
                </c:pt>
                <c:pt idx="1628">
                  <c:v>121.22</c:v>
                </c:pt>
                <c:pt idx="1629">
                  <c:v>121.19</c:v>
                </c:pt>
                <c:pt idx="1630">
                  <c:v>121.17</c:v>
                </c:pt>
                <c:pt idx="1631">
                  <c:v>121.13</c:v>
                </c:pt>
                <c:pt idx="1632">
                  <c:v>121.1</c:v>
                </c:pt>
                <c:pt idx="1633">
                  <c:v>121.05</c:v>
                </c:pt>
                <c:pt idx="1634">
                  <c:v>121</c:v>
                </c:pt>
                <c:pt idx="1635">
                  <c:v>120.95</c:v>
                </c:pt>
                <c:pt idx="1636">
                  <c:v>120.9</c:v>
                </c:pt>
                <c:pt idx="1637">
                  <c:v>120.87</c:v>
                </c:pt>
                <c:pt idx="1638">
                  <c:v>120.84</c:v>
                </c:pt>
                <c:pt idx="1639">
                  <c:v>120.84</c:v>
                </c:pt>
                <c:pt idx="1640">
                  <c:v>120.82</c:v>
                </c:pt>
                <c:pt idx="1641">
                  <c:v>120.8</c:v>
                </c:pt>
                <c:pt idx="1642">
                  <c:v>120.79</c:v>
                </c:pt>
                <c:pt idx="1643">
                  <c:v>120.78</c:v>
                </c:pt>
                <c:pt idx="1644">
                  <c:v>120.77</c:v>
                </c:pt>
                <c:pt idx="1645">
                  <c:v>120.77</c:v>
                </c:pt>
                <c:pt idx="1646">
                  <c:v>120.75</c:v>
                </c:pt>
                <c:pt idx="1647">
                  <c:v>120.74</c:v>
                </c:pt>
                <c:pt idx="1648">
                  <c:v>120.72</c:v>
                </c:pt>
                <c:pt idx="1649">
                  <c:v>120.7</c:v>
                </c:pt>
                <c:pt idx="1650">
                  <c:v>120.67</c:v>
                </c:pt>
                <c:pt idx="1651">
                  <c:v>120.65</c:v>
                </c:pt>
                <c:pt idx="1652">
                  <c:v>120.63</c:v>
                </c:pt>
                <c:pt idx="1653">
                  <c:v>120.6</c:v>
                </c:pt>
                <c:pt idx="1654">
                  <c:v>120.59</c:v>
                </c:pt>
                <c:pt idx="1655">
                  <c:v>120.57</c:v>
                </c:pt>
                <c:pt idx="1656">
                  <c:v>120.55</c:v>
                </c:pt>
                <c:pt idx="1657">
                  <c:v>120.54</c:v>
                </c:pt>
                <c:pt idx="1658">
                  <c:v>120.53</c:v>
                </c:pt>
                <c:pt idx="1659">
                  <c:v>120.53</c:v>
                </c:pt>
                <c:pt idx="1660">
                  <c:v>120.54</c:v>
                </c:pt>
                <c:pt idx="1661">
                  <c:v>120.56</c:v>
                </c:pt>
                <c:pt idx="1662">
                  <c:v>120.58</c:v>
                </c:pt>
                <c:pt idx="1663">
                  <c:v>120.61</c:v>
                </c:pt>
                <c:pt idx="1664">
                  <c:v>120.62</c:v>
                </c:pt>
                <c:pt idx="1665">
                  <c:v>120.64</c:v>
                </c:pt>
                <c:pt idx="1666">
                  <c:v>120.67</c:v>
                </c:pt>
                <c:pt idx="1667">
                  <c:v>120.7</c:v>
                </c:pt>
                <c:pt idx="1668">
                  <c:v>120.73</c:v>
                </c:pt>
                <c:pt idx="1669">
                  <c:v>120.76</c:v>
                </c:pt>
                <c:pt idx="1670">
                  <c:v>120.79</c:v>
                </c:pt>
                <c:pt idx="1671">
                  <c:v>120.81</c:v>
                </c:pt>
                <c:pt idx="1672">
                  <c:v>120.83</c:v>
                </c:pt>
                <c:pt idx="1673">
                  <c:v>120.85</c:v>
                </c:pt>
                <c:pt idx="1674">
                  <c:v>120.87</c:v>
                </c:pt>
                <c:pt idx="1675">
                  <c:v>120.88</c:v>
                </c:pt>
                <c:pt idx="1676">
                  <c:v>120.9</c:v>
                </c:pt>
                <c:pt idx="1677">
                  <c:v>120.91</c:v>
                </c:pt>
                <c:pt idx="1678">
                  <c:v>120.92</c:v>
                </c:pt>
                <c:pt idx="1679">
                  <c:v>120.93</c:v>
                </c:pt>
                <c:pt idx="1680">
                  <c:v>120.93</c:v>
                </c:pt>
                <c:pt idx="1681">
                  <c:v>120.93</c:v>
                </c:pt>
                <c:pt idx="1682">
                  <c:v>120.92</c:v>
                </c:pt>
                <c:pt idx="1683">
                  <c:v>120.92</c:v>
                </c:pt>
                <c:pt idx="1684">
                  <c:v>120.91</c:v>
                </c:pt>
                <c:pt idx="1685">
                  <c:v>120.91</c:v>
                </c:pt>
                <c:pt idx="1686">
                  <c:v>120.9</c:v>
                </c:pt>
                <c:pt idx="1687">
                  <c:v>120.89</c:v>
                </c:pt>
                <c:pt idx="1688">
                  <c:v>120.87</c:v>
                </c:pt>
                <c:pt idx="1689">
                  <c:v>120.86</c:v>
                </c:pt>
                <c:pt idx="1690">
                  <c:v>120.84</c:v>
                </c:pt>
                <c:pt idx="1691">
                  <c:v>120.82</c:v>
                </c:pt>
                <c:pt idx="1692">
                  <c:v>120.81</c:v>
                </c:pt>
                <c:pt idx="1693">
                  <c:v>120.79</c:v>
                </c:pt>
                <c:pt idx="1694">
                  <c:v>120.77</c:v>
                </c:pt>
                <c:pt idx="1695">
                  <c:v>120.76</c:v>
                </c:pt>
                <c:pt idx="1696">
                  <c:v>120.74</c:v>
                </c:pt>
                <c:pt idx="1697">
                  <c:v>120.73</c:v>
                </c:pt>
                <c:pt idx="1698">
                  <c:v>120.72</c:v>
                </c:pt>
                <c:pt idx="1699">
                  <c:v>120.71</c:v>
                </c:pt>
                <c:pt idx="1700">
                  <c:v>120.71</c:v>
                </c:pt>
                <c:pt idx="1701">
                  <c:v>120.71</c:v>
                </c:pt>
                <c:pt idx="1702">
                  <c:v>120.71</c:v>
                </c:pt>
                <c:pt idx="1703">
                  <c:v>120.71</c:v>
                </c:pt>
                <c:pt idx="1704">
                  <c:v>120.71</c:v>
                </c:pt>
                <c:pt idx="1705">
                  <c:v>120.72</c:v>
                </c:pt>
                <c:pt idx="1706">
                  <c:v>120.72</c:v>
                </c:pt>
                <c:pt idx="1707">
                  <c:v>120.71</c:v>
                </c:pt>
                <c:pt idx="1708">
                  <c:v>120.72</c:v>
                </c:pt>
                <c:pt idx="1709">
                  <c:v>120.72</c:v>
                </c:pt>
                <c:pt idx="1710">
                  <c:v>120.72</c:v>
                </c:pt>
                <c:pt idx="1711">
                  <c:v>120.71</c:v>
                </c:pt>
                <c:pt idx="1712">
                  <c:v>120.7</c:v>
                </c:pt>
                <c:pt idx="1713">
                  <c:v>120.69</c:v>
                </c:pt>
                <c:pt idx="1714">
                  <c:v>120.68</c:v>
                </c:pt>
                <c:pt idx="1715">
                  <c:v>120.67</c:v>
                </c:pt>
                <c:pt idx="1716">
                  <c:v>120.65</c:v>
                </c:pt>
                <c:pt idx="1717">
                  <c:v>120.62</c:v>
                </c:pt>
                <c:pt idx="1718">
                  <c:v>120.6</c:v>
                </c:pt>
                <c:pt idx="1719">
                  <c:v>120.58</c:v>
                </c:pt>
                <c:pt idx="1720">
                  <c:v>120.57</c:v>
                </c:pt>
                <c:pt idx="1721">
                  <c:v>120.56</c:v>
                </c:pt>
                <c:pt idx="1722">
                  <c:v>120.55</c:v>
                </c:pt>
                <c:pt idx="1723">
                  <c:v>120.53</c:v>
                </c:pt>
                <c:pt idx="1724">
                  <c:v>120.53</c:v>
                </c:pt>
                <c:pt idx="1725">
                  <c:v>120.52</c:v>
                </c:pt>
                <c:pt idx="1726">
                  <c:v>120.52</c:v>
                </c:pt>
                <c:pt idx="1727">
                  <c:v>120.53</c:v>
                </c:pt>
                <c:pt idx="1728">
                  <c:v>120.53</c:v>
                </c:pt>
                <c:pt idx="1729">
                  <c:v>120.54</c:v>
                </c:pt>
                <c:pt idx="1730">
                  <c:v>120.54</c:v>
                </c:pt>
                <c:pt idx="1731">
                  <c:v>120.54</c:v>
                </c:pt>
                <c:pt idx="1732">
                  <c:v>120.55</c:v>
                </c:pt>
                <c:pt idx="1733">
                  <c:v>120.56</c:v>
                </c:pt>
                <c:pt idx="1734">
                  <c:v>120.57</c:v>
                </c:pt>
                <c:pt idx="1735">
                  <c:v>120.58</c:v>
                </c:pt>
                <c:pt idx="1736">
                  <c:v>120.59</c:v>
                </c:pt>
                <c:pt idx="1737">
                  <c:v>120.6</c:v>
                </c:pt>
                <c:pt idx="1738">
                  <c:v>120.61</c:v>
                </c:pt>
                <c:pt idx="1739">
                  <c:v>120.61</c:v>
                </c:pt>
                <c:pt idx="1740">
                  <c:v>120.61</c:v>
                </c:pt>
                <c:pt idx="1741">
                  <c:v>120.61</c:v>
                </c:pt>
                <c:pt idx="1742">
                  <c:v>120.61</c:v>
                </c:pt>
                <c:pt idx="1743">
                  <c:v>120.61</c:v>
                </c:pt>
                <c:pt idx="1744">
                  <c:v>120.6</c:v>
                </c:pt>
                <c:pt idx="1745">
                  <c:v>120.6</c:v>
                </c:pt>
                <c:pt idx="1746">
                  <c:v>120.58</c:v>
                </c:pt>
                <c:pt idx="1747">
                  <c:v>120.57</c:v>
                </c:pt>
                <c:pt idx="1748">
                  <c:v>120.57</c:v>
                </c:pt>
                <c:pt idx="1749">
                  <c:v>120.56</c:v>
                </c:pt>
                <c:pt idx="1750">
                  <c:v>120.55</c:v>
                </c:pt>
                <c:pt idx="1751">
                  <c:v>120.56</c:v>
                </c:pt>
                <c:pt idx="1752">
                  <c:v>120.55</c:v>
                </c:pt>
                <c:pt idx="1753">
                  <c:v>120.54</c:v>
                </c:pt>
                <c:pt idx="1754">
                  <c:v>120.54</c:v>
                </c:pt>
                <c:pt idx="1755">
                  <c:v>120.54</c:v>
                </c:pt>
                <c:pt idx="1756">
                  <c:v>120.54</c:v>
                </c:pt>
                <c:pt idx="1757">
                  <c:v>120.53</c:v>
                </c:pt>
                <c:pt idx="1758">
                  <c:v>120.53</c:v>
                </c:pt>
                <c:pt idx="1759">
                  <c:v>120.52</c:v>
                </c:pt>
                <c:pt idx="1760">
                  <c:v>120.53</c:v>
                </c:pt>
                <c:pt idx="1761">
                  <c:v>120.53</c:v>
                </c:pt>
                <c:pt idx="1762">
                  <c:v>120.54</c:v>
                </c:pt>
                <c:pt idx="1763">
                  <c:v>120.55</c:v>
                </c:pt>
                <c:pt idx="1764">
                  <c:v>120.56</c:v>
                </c:pt>
                <c:pt idx="1765">
                  <c:v>120.58</c:v>
                </c:pt>
                <c:pt idx="1766">
                  <c:v>120.59</c:v>
                </c:pt>
                <c:pt idx="1767">
                  <c:v>120.62</c:v>
                </c:pt>
                <c:pt idx="1768">
                  <c:v>120.65</c:v>
                </c:pt>
                <c:pt idx="1769">
                  <c:v>120.67</c:v>
                </c:pt>
                <c:pt idx="1770">
                  <c:v>120.69</c:v>
                </c:pt>
                <c:pt idx="1771">
                  <c:v>120.73</c:v>
                </c:pt>
                <c:pt idx="1772">
                  <c:v>120.76</c:v>
                </c:pt>
                <c:pt idx="1773">
                  <c:v>120.8</c:v>
                </c:pt>
                <c:pt idx="1774">
                  <c:v>120.82</c:v>
                </c:pt>
                <c:pt idx="1775">
                  <c:v>120.85</c:v>
                </c:pt>
                <c:pt idx="1776">
                  <c:v>120.86</c:v>
                </c:pt>
                <c:pt idx="1777">
                  <c:v>120.87</c:v>
                </c:pt>
                <c:pt idx="1778">
                  <c:v>120.88</c:v>
                </c:pt>
                <c:pt idx="1779">
                  <c:v>120.88</c:v>
                </c:pt>
                <c:pt idx="1780">
                  <c:v>120.86</c:v>
                </c:pt>
                <c:pt idx="1781">
                  <c:v>120.85</c:v>
                </c:pt>
                <c:pt idx="1782">
                  <c:v>120.83</c:v>
                </c:pt>
                <c:pt idx="1783">
                  <c:v>120.81</c:v>
                </c:pt>
                <c:pt idx="1784">
                  <c:v>120.79</c:v>
                </c:pt>
                <c:pt idx="1785">
                  <c:v>120.77</c:v>
                </c:pt>
                <c:pt idx="1786">
                  <c:v>120.74</c:v>
                </c:pt>
                <c:pt idx="1787">
                  <c:v>120.7</c:v>
                </c:pt>
                <c:pt idx="1788">
                  <c:v>120.67</c:v>
                </c:pt>
                <c:pt idx="1789">
                  <c:v>120.64</c:v>
                </c:pt>
                <c:pt idx="1790">
                  <c:v>120.61</c:v>
                </c:pt>
                <c:pt idx="1791">
                  <c:v>120.59</c:v>
                </c:pt>
                <c:pt idx="1792">
                  <c:v>120.58</c:v>
                </c:pt>
                <c:pt idx="1793">
                  <c:v>120.58</c:v>
                </c:pt>
                <c:pt idx="1794">
                  <c:v>120.57</c:v>
                </c:pt>
                <c:pt idx="1795">
                  <c:v>120.57</c:v>
                </c:pt>
                <c:pt idx="1796">
                  <c:v>120.58</c:v>
                </c:pt>
                <c:pt idx="1797">
                  <c:v>120.6</c:v>
                </c:pt>
                <c:pt idx="1798">
                  <c:v>120.63</c:v>
                </c:pt>
                <c:pt idx="1799">
                  <c:v>120.66</c:v>
                </c:pt>
                <c:pt idx="1800">
                  <c:v>120.69</c:v>
                </c:pt>
                <c:pt idx="1801">
                  <c:v>120.72</c:v>
                </c:pt>
                <c:pt idx="1802">
                  <c:v>120.73</c:v>
                </c:pt>
                <c:pt idx="1803">
                  <c:v>120.75</c:v>
                </c:pt>
                <c:pt idx="1804">
                  <c:v>120.77</c:v>
                </c:pt>
                <c:pt idx="1805">
                  <c:v>120.78</c:v>
                </c:pt>
                <c:pt idx="1806">
                  <c:v>120.79</c:v>
                </c:pt>
                <c:pt idx="1807">
                  <c:v>120.78</c:v>
                </c:pt>
                <c:pt idx="1808">
                  <c:v>120.77</c:v>
                </c:pt>
                <c:pt idx="1809">
                  <c:v>120.76</c:v>
                </c:pt>
                <c:pt idx="1810">
                  <c:v>120.75</c:v>
                </c:pt>
                <c:pt idx="1811">
                  <c:v>120.74</c:v>
                </c:pt>
                <c:pt idx="1812">
                  <c:v>120.72</c:v>
                </c:pt>
                <c:pt idx="1813">
                  <c:v>120.7</c:v>
                </c:pt>
                <c:pt idx="1814">
                  <c:v>120.69</c:v>
                </c:pt>
                <c:pt idx="1815">
                  <c:v>120.67</c:v>
                </c:pt>
                <c:pt idx="1816">
                  <c:v>120.66</c:v>
                </c:pt>
                <c:pt idx="1817">
                  <c:v>120.66</c:v>
                </c:pt>
                <c:pt idx="1818">
                  <c:v>120.65</c:v>
                </c:pt>
                <c:pt idx="1819">
                  <c:v>120.65</c:v>
                </c:pt>
                <c:pt idx="1820">
                  <c:v>120.64</c:v>
                </c:pt>
                <c:pt idx="1821">
                  <c:v>120.64</c:v>
                </c:pt>
                <c:pt idx="1822">
                  <c:v>120.64</c:v>
                </c:pt>
                <c:pt idx="1823">
                  <c:v>120.65</c:v>
                </c:pt>
                <c:pt idx="1824">
                  <c:v>120.65</c:v>
                </c:pt>
                <c:pt idx="1825">
                  <c:v>120.64</c:v>
                </c:pt>
                <c:pt idx="1826">
                  <c:v>120.63</c:v>
                </c:pt>
                <c:pt idx="1827">
                  <c:v>120.62</c:v>
                </c:pt>
                <c:pt idx="1828">
                  <c:v>120.6</c:v>
                </c:pt>
                <c:pt idx="1829">
                  <c:v>120.58</c:v>
                </c:pt>
                <c:pt idx="1830">
                  <c:v>120.55</c:v>
                </c:pt>
                <c:pt idx="1831">
                  <c:v>120.52</c:v>
                </c:pt>
                <c:pt idx="1832">
                  <c:v>120.49</c:v>
                </c:pt>
                <c:pt idx="1833">
                  <c:v>120.45</c:v>
                </c:pt>
                <c:pt idx="1834">
                  <c:v>120.41</c:v>
                </c:pt>
                <c:pt idx="1835">
                  <c:v>120.36</c:v>
                </c:pt>
                <c:pt idx="1836">
                  <c:v>120.3</c:v>
                </c:pt>
                <c:pt idx="1837">
                  <c:v>120.24</c:v>
                </c:pt>
                <c:pt idx="1838">
                  <c:v>120.19</c:v>
                </c:pt>
                <c:pt idx="1839">
                  <c:v>120.14</c:v>
                </c:pt>
                <c:pt idx="1840">
                  <c:v>120.1</c:v>
                </c:pt>
                <c:pt idx="1841">
                  <c:v>120.05</c:v>
                </c:pt>
                <c:pt idx="1842">
                  <c:v>120.02</c:v>
                </c:pt>
                <c:pt idx="1843">
                  <c:v>119.99</c:v>
                </c:pt>
                <c:pt idx="1844">
                  <c:v>119.97</c:v>
                </c:pt>
                <c:pt idx="1845">
                  <c:v>119.94</c:v>
                </c:pt>
                <c:pt idx="1846">
                  <c:v>119.93</c:v>
                </c:pt>
                <c:pt idx="1847">
                  <c:v>119.91</c:v>
                </c:pt>
                <c:pt idx="1848">
                  <c:v>119.9</c:v>
                </c:pt>
                <c:pt idx="1849">
                  <c:v>119.89</c:v>
                </c:pt>
                <c:pt idx="1850">
                  <c:v>119.9</c:v>
                </c:pt>
                <c:pt idx="1851">
                  <c:v>119.89</c:v>
                </c:pt>
                <c:pt idx="1852">
                  <c:v>119.89</c:v>
                </c:pt>
                <c:pt idx="1853">
                  <c:v>119.89</c:v>
                </c:pt>
                <c:pt idx="1854">
                  <c:v>119.89</c:v>
                </c:pt>
                <c:pt idx="1855">
                  <c:v>119.89</c:v>
                </c:pt>
                <c:pt idx="1856">
                  <c:v>119.89</c:v>
                </c:pt>
                <c:pt idx="1857">
                  <c:v>119.88</c:v>
                </c:pt>
                <c:pt idx="1858">
                  <c:v>119.89</c:v>
                </c:pt>
                <c:pt idx="1859">
                  <c:v>119.89</c:v>
                </c:pt>
                <c:pt idx="1860">
                  <c:v>119.89</c:v>
                </c:pt>
                <c:pt idx="1861">
                  <c:v>119.88</c:v>
                </c:pt>
                <c:pt idx="1862">
                  <c:v>119.88</c:v>
                </c:pt>
                <c:pt idx="1863">
                  <c:v>119.87</c:v>
                </c:pt>
                <c:pt idx="1864">
                  <c:v>119.87</c:v>
                </c:pt>
                <c:pt idx="1865">
                  <c:v>119.86</c:v>
                </c:pt>
                <c:pt idx="1866">
                  <c:v>119.87</c:v>
                </c:pt>
                <c:pt idx="1867">
                  <c:v>119.87</c:v>
                </c:pt>
                <c:pt idx="1868">
                  <c:v>119.87</c:v>
                </c:pt>
                <c:pt idx="1869">
                  <c:v>119.88</c:v>
                </c:pt>
                <c:pt idx="1870">
                  <c:v>119.88</c:v>
                </c:pt>
                <c:pt idx="1871">
                  <c:v>119.89</c:v>
                </c:pt>
                <c:pt idx="1872">
                  <c:v>119.9</c:v>
                </c:pt>
                <c:pt idx="1873">
                  <c:v>119.93</c:v>
                </c:pt>
                <c:pt idx="1874">
                  <c:v>119.96</c:v>
                </c:pt>
                <c:pt idx="1875">
                  <c:v>119.98</c:v>
                </c:pt>
                <c:pt idx="1876">
                  <c:v>120.01</c:v>
                </c:pt>
                <c:pt idx="1877">
                  <c:v>120.02</c:v>
                </c:pt>
                <c:pt idx="1878">
                  <c:v>120.04</c:v>
                </c:pt>
                <c:pt idx="1879">
                  <c:v>120.06</c:v>
                </c:pt>
                <c:pt idx="1880">
                  <c:v>120.11</c:v>
                </c:pt>
                <c:pt idx="1881">
                  <c:v>120.17</c:v>
                </c:pt>
                <c:pt idx="1882">
                  <c:v>120.23</c:v>
                </c:pt>
                <c:pt idx="1883">
                  <c:v>120.29</c:v>
                </c:pt>
                <c:pt idx="1884">
                  <c:v>120.35</c:v>
                </c:pt>
                <c:pt idx="1885">
                  <c:v>120.39</c:v>
                </c:pt>
                <c:pt idx="1886">
                  <c:v>120.44</c:v>
                </c:pt>
                <c:pt idx="1887">
                  <c:v>120.49</c:v>
                </c:pt>
                <c:pt idx="1888">
                  <c:v>120.52</c:v>
                </c:pt>
                <c:pt idx="1889">
                  <c:v>120.55</c:v>
                </c:pt>
                <c:pt idx="1890">
                  <c:v>120.56</c:v>
                </c:pt>
                <c:pt idx="1891">
                  <c:v>120.56</c:v>
                </c:pt>
                <c:pt idx="1892">
                  <c:v>120.53</c:v>
                </c:pt>
                <c:pt idx="1893">
                  <c:v>120.5</c:v>
                </c:pt>
                <c:pt idx="1894">
                  <c:v>120.45</c:v>
                </c:pt>
                <c:pt idx="1895">
                  <c:v>120.4</c:v>
                </c:pt>
                <c:pt idx="1896">
                  <c:v>120.34</c:v>
                </c:pt>
                <c:pt idx="1897">
                  <c:v>120.29</c:v>
                </c:pt>
                <c:pt idx="1898">
                  <c:v>120.23</c:v>
                </c:pt>
                <c:pt idx="1899">
                  <c:v>120.16</c:v>
                </c:pt>
                <c:pt idx="1900">
                  <c:v>120.09</c:v>
                </c:pt>
                <c:pt idx="1901">
                  <c:v>120.01</c:v>
                </c:pt>
                <c:pt idx="1902">
                  <c:v>119.94</c:v>
                </c:pt>
                <c:pt idx="1903">
                  <c:v>119.88</c:v>
                </c:pt>
                <c:pt idx="1904">
                  <c:v>119.83</c:v>
                </c:pt>
                <c:pt idx="1905">
                  <c:v>119.77</c:v>
                </c:pt>
                <c:pt idx="1906">
                  <c:v>119.73</c:v>
                </c:pt>
                <c:pt idx="1907">
                  <c:v>119.7</c:v>
                </c:pt>
                <c:pt idx="1908">
                  <c:v>119.68</c:v>
                </c:pt>
                <c:pt idx="1909">
                  <c:v>119.68</c:v>
                </c:pt>
                <c:pt idx="1910">
                  <c:v>119.69</c:v>
                </c:pt>
                <c:pt idx="1911">
                  <c:v>119.71</c:v>
                </c:pt>
                <c:pt idx="1912">
                  <c:v>119.73</c:v>
                </c:pt>
                <c:pt idx="1913">
                  <c:v>119.77</c:v>
                </c:pt>
                <c:pt idx="1914">
                  <c:v>119.8</c:v>
                </c:pt>
                <c:pt idx="1915">
                  <c:v>119.84</c:v>
                </c:pt>
                <c:pt idx="1916">
                  <c:v>119.88</c:v>
                </c:pt>
                <c:pt idx="1917">
                  <c:v>119.92</c:v>
                </c:pt>
                <c:pt idx="1918">
                  <c:v>119.94</c:v>
                </c:pt>
                <c:pt idx="1919">
                  <c:v>119.96</c:v>
                </c:pt>
                <c:pt idx="1920">
                  <c:v>119.97</c:v>
                </c:pt>
                <c:pt idx="1921">
                  <c:v>119.98</c:v>
                </c:pt>
                <c:pt idx="1922">
                  <c:v>119.99</c:v>
                </c:pt>
                <c:pt idx="1923">
                  <c:v>119.99</c:v>
                </c:pt>
                <c:pt idx="1924">
                  <c:v>119.99</c:v>
                </c:pt>
                <c:pt idx="1925">
                  <c:v>119.98</c:v>
                </c:pt>
                <c:pt idx="1926">
                  <c:v>119.98</c:v>
                </c:pt>
                <c:pt idx="1927">
                  <c:v>119.98</c:v>
                </c:pt>
                <c:pt idx="1928">
                  <c:v>119.98</c:v>
                </c:pt>
                <c:pt idx="1929">
                  <c:v>119.98</c:v>
                </c:pt>
                <c:pt idx="1930">
                  <c:v>119.97</c:v>
                </c:pt>
                <c:pt idx="1931">
                  <c:v>119.96</c:v>
                </c:pt>
                <c:pt idx="1932">
                  <c:v>119.95</c:v>
                </c:pt>
                <c:pt idx="1933">
                  <c:v>119.94</c:v>
                </c:pt>
                <c:pt idx="1934">
                  <c:v>119.94</c:v>
                </c:pt>
                <c:pt idx="1935">
                  <c:v>119.93</c:v>
                </c:pt>
                <c:pt idx="1936">
                  <c:v>119.93</c:v>
                </c:pt>
                <c:pt idx="1937">
                  <c:v>119.92</c:v>
                </c:pt>
                <c:pt idx="1938">
                  <c:v>119.92</c:v>
                </c:pt>
                <c:pt idx="1939">
                  <c:v>119.9</c:v>
                </c:pt>
                <c:pt idx="1940">
                  <c:v>119.88</c:v>
                </c:pt>
                <c:pt idx="1941">
                  <c:v>119.88</c:v>
                </c:pt>
                <c:pt idx="1942">
                  <c:v>119.87</c:v>
                </c:pt>
                <c:pt idx="1943">
                  <c:v>119.87</c:v>
                </c:pt>
                <c:pt idx="1944">
                  <c:v>119.86</c:v>
                </c:pt>
                <c:pt idx="1945">
                  <c:v>119.85</c:v>
                </c:pt>
                <c:pt idx="1946">
                  <c:v>119.83</c:v>
                </c:pt>
                <c:pt idx="1947">
                  <c:v>119.82</c:v>
                </c:pt>
                <c:pt idx="1948">
                  <c:v>119.82</c:v>
                </c:pt>
                <c:pt idx="1949">
                  <c:v>119.81</c:v>
                </c:pt>
                <c:pt idx="1950">
                  <c:v>119.82</c:v>
                </c:pt>
                <c:pt idx="1951">
                  <c:v>119.81</c:v>
                </c:pt>
                <c:pt idx="1952">
                  <c:v>119.81</c:v>
                </c:pt>
                <c:pt idx="1953">
                  <c:v>119.81</c:v>
                </c:pt>
                <c:pt idx="1954">
                  <c:v>119.82</c:v>
                </c:pt>
                <c:pt idx="1955">
                  <c:v>119.82</c:v>
                </c:pt>
                <c:pt idx="1956">
                  <c:v>119.83</c:v>
                </c:pt>
                <c:pt idx="1957">
                  <c:v>119.85</c:v>
                </c:pt>
                <c:pt idx="1958">
                  <c:v>119.86</c:v>
                </c:pt>
                <c:pt idx="1959">
                  <c:v>119.88</c:v>
                </c:pt>
                <c:pt idx="1960">
                  <c:v>119.89</c:v>
                </c:pt>
                <c:pt idx="1961">
                  <c:v>119.9</c:v>
                </c:pt>
                <c:pt idx="1962">
                  <c:v>119.91</c:v>
                </c:pt>
                <c:pt idx="1963">
                  <c:v>119.92</c:v>
                </c:pt>
                <c:pt idx="1964">
                  <c:v>119.93</c:v>
                </c:pt>
                <c:pt idx="1965">
                  <c:v>119.95</c:v>
                </c:pt>
                <c:pt idx="1966">
                  <c:v>119.96</c:v>
                </c:pt>
                <c:pt idx="1967">
                  <c:v>119.97</c:v>
                </c:pt>
                <c:pt idx="1968">
                  <c:v>119.97</c:v>
                </c:pt>
                <c:pt idx="1969">
                  <c:v>119.98</c:v>
                </c:pt>
                <c:pt idx="1970">
                  <c:v>119.98</c:v>
                </c:pt>
                <c:pt idx="1971">
                  <c:v>119.97</c:v>
                </c:pt>
                <c:pt idx="1972">
                  <c:v>119.97</c:v>
                </c:pt>
                <c:pt idx="1973">
                  <c:v>119.96</c:v>
                </c:pt>
                <c:pt idx="1974">
                  <c:v>119.96</c:v>
                </c:pt>
                <c:pt idx="1975">
                  <c:v>119.96</c:v>
                </c:pt>
                <c:pt idx="1976">
                  <c:v>119.95</c:v>
                </c:pt>
                <c:pt idx="1977">
                  <c:v>119.95</c:v>
                </c:pt>
                <c:pt idx="1978">
                  <c:v>119.95</c:v>
                </c:pt>
                <c:pt idx="1979">
                  <c:v>119.95</c:v>
                </c:pt>
                <c:pt idx="1980">
                  <c:v>119.95</c:v>
                </c:pt>
                <c:pt idx="1981">
                  <c:v>119.96</c:v>
                </c:pt>
                <c:pt idx="1982">
                  <c:v>119.98</c:v>
                </c:pt>
                <c:pt idx="1983">
                  <c:v>120</c:v>
                </c:pt>
                <c:pt idx="1984">
                  <c:v>120.01</c:v>
                </c:pt>
                <c:pt idx="1985">
                  <c:v>120.03</c:v>
                </c:pt>
                <c:pt idx="1986">
                  <c:v>120.05</c:v>
                </c:pt>
                <c:pt idx="1987">
                  <c:v>120.06</c:v>
                </c:pt>
                <c:pt idx="1988">
                  <c:v>120.07</c:v>
                </c:pt>
                <c:pt idx="1989">
                  <c:v>120.08</c:v>
                </c:pt>
                <c:pt idx="1990">
                  <c:v>120.09</c:v>
                </c:pt>
                <c:pt idx="1991">
                  <c:v>120.09</c:v>
                </c:pt>
                <c:pt idx="1992">
                  <c:v>120.08</c:v>
                </c:pt>
                <c:pt idx="1993">
                  <c:v>120.08</c:v>
                </c:pt>
                <c:pt idx="1994">
                  <c:v>120.07</c:v>
                </c:pt>
                <c:pt idx="1995">
                  <c:v>120.05</c:v>
                </c:pt>
                <c:pt idx="1996">
                  <c:v>120.04</c:v>
                </c:pt>
                <c:pt idx="1997">
                  <c:v>120.02</c:v>
                </c:pt>
                <c:pt idx="1998">
                  <c:v>120</c:v>
                </c:pt>
                <c:pt idx="1999">
                  <c:v>119.99</c:v>
                </c:pt>
                <c:pt idx="2000">
                  <c:v>119.98</c:v>
                </c:pt>
                <c:pt idx="2001">
                  <c:v>119.98</c:v>
                </c:pt>
                <c:pt idx="2002">
                  <c:v>119.98</c:v>
                </c:pt>
                <c:pt idx="2003">
                  <c:v>119.97</c:v>
                </c:pt>
                <c:pt idx="2004">
                  <c:v>119.98</c:v>
                </c:pt>
                <c:pt idx="2005">
                  <c:v>119.99</c:v>
                </c:pt>
                <c:pt idx="2006">
                  <c:v>120</c:v>
                </c:pt>
                <c:pt idx="2007">
                  <c:v>120.02</c:v>
                </c:pt>
                <c:pt idx="2008">
                  <c:v>120.03</c:v>
                </c:pt>
                <c:pt idx="2009">
                  <c:v>120.04</c:v>
                </c:pt>
                <c:pt idx="2010">
                  <c:v>120.05</c:v>
                </c:pt>
                <c:pt idx="2011">
                  <c:v>120.07</c:v>
                </c:pt>
                <c:pt idx="2012">
                  <c:v>120.08</c:v>
                </c:pt>
                <c:pt idx="2013">
                  <c:v>120.1</c:v>
                </c:pt>
                <c:pt idx="2014">
                  <c:v>120.12</c:v>
                </c:pt>
                <c:pt idx="2015">
                  <c:v>120.14</c:v>
                </c:pt>
                <c:pt idx="2016">
                  <c:v>120.16</c:v>
                </c:pt>
                <c:pt idx="2017">
                  <c:v>120.17</c:v>
                </c:pt>
                <c:pt idx="2018">
                  <c:v>120.18</c:v>
                </c:pt>
                <c:pt idx="2019">
                  <c:v>120.18</c:v>
                </c:pt>
                <c:pt idx="2020">
                  <c:v>120.19</c:v>
                </c:pt>
                <c:pt idx="2021">
                  <c:v>120.18</c:v>
                </c:pt>
                <c:pt idx="2022">
                  <c:v>120.17</c:v>
                </c:pt>
                <c:pt idx="2023">
                  <c:v>120.16</c:v>
                </c:pt>
                <c:pt idx="2024">
                  <c:v>120.14</c:v>
                </c:pt>
                <c:pt idx="2025">
                  <c:v>120.13</c:v>
                </c:pt>
                <c:pt idx="2026">
                  <c:v>120.1</c:v>
                </c:pt>
                <c:pt idx="2027">
                  <c:v>120.08</c:v>
                </c:pt>
                <c:pt idx="2028">
                  <c:v>120.06</c:v>
                </c:pt>
                <c:pt idx="2029">
                  <c:v>120.04</c:v>
                </c:pt>
                <c:pt idx="2030">
                  <c:v>120.02</c:v>
                </c:pt>
                <c:pt idx="2031">
                  <c:v>120</c:v>
                </c:pt>
                <c:pt idx="2032">
                  <c:v>119.98</c:v>
                </c:pt>
                <c:pt idx="2033">
                  <c:v>119.96</c:v>
                </c:pt>
                <c:pt idx="2034">
                  <c:v>119.94</c:v>
                </c:pt>
                <c:pt idx="2035">
                  <c:v>119.93</c:v>
                </c:pt>
                <c:pt idx="2036">
                  <c:v>119.91</c:v>
                </c:pt>
                <c:pt idx="2037">
                  <c:v>119.9</c:v>
                </c:pt>
                <c:pt idx="2038">
                  <c:v>119.89</c:v>
                </c:pt>
                <c:pt idx="2039">
                  <c:v>119.89</c:v>
                </c:pt>
                <c:pt idx="2040">
                  <c:v>119.9</c:v>
                </c:pt>
                <c:pt idx="2041">
                  <c:v>119.92</c:v>
                </c:pt>
                <c:pt idx="2042">
                  <c:v>119.94</c:v>
                </c:pt>
                <c:pt idx="2043">
                  <c:v>119.97</c:v>
                </c:pt>
                <c:pt idx="2044">
                  <c:v>119.99</c:v>
                </c:pt>
                <c:pt idx="2045">
                  <c:v>120.01</c:v>
                </c:pt>
                <c:pt idx="2046">
                  <c:v>120.03</c:v>
                </c:pt>
                <c:pt idx="2047">
                  <c:v>120.04</c:v>
                </c:pt>
                <c:pt idx="2048">
                  <c:v>120.06</c:v>
                </c:pt>
                <c:pt idx="2049">
                  <c:v>120.08</c:v>
                </c:pt>
                <c:pt idx="2050">
                  <c:v>120.09</c:v>
                </c:pt>
                <c:pt idx="2051">
                  <c:v>120.11</c:v>
                </c:pt>
                <c:pt idx="2052">
                  <c:v>120.12</c:v>
                </c:pt>
                <c:pt idx="2053">
                  <c:v>120.12</c:v>
                </c:pt>
                <c:pt idx="2054">
                  <c:v>120.12</c:v>
                </c:pt>
                <c:pt idx="2055">
                  <c:v>120.11</c:v>
                </c:pt>
                <c:pt idx="2056">
                  <c:v>120.09</c:v>
                </c:pt>
                <c:pt idx="2057">
                  <c:v>120.08</c:v>
                </c:pt>
                <c:pt idx="2058">
                  <c:v>120.06</c:v>
                </c:pt>
                <c:pt idx="2059">
                  <c:v>120.04</c:v>
                </c:pt>
                <c:pt idx="2060">
                  <c:v>120.02</c:v>
                </c:pt>
                <c:pt idx="2061">
                  <c:v>120</c:v>
                </c:pt>
                <c:pt idx="2062">
                  <c:v>119.98</c:v>
                </c:pt>
                <c:pt idx="2063">
                  <c:v>119.95</c:v>
                </c:pt>
                <c:pt idx="2064">
                  <c:v>119.93</c:v>
                </c:pt>
                <c:pt idx="2065">
                  <c:v>119.93</c:v>
                </c:pt>
                <c:pt idx="2066">
                  <c:v>119.93</c:v>
                </c:pt>
                <c:pt idx="2067">
                  <c:v>119.92</c:v>
                </c:pt>
                <c:pt idx="2068">
                  <c:v>119.92</c:v>
                </c:pt>
                <c:pt idx="2069">
                  <c:v>119.93</c:v>
                </c:pt>
                <c:pt idx="2070">
                  <c:v>119.93</c:v>
                </c:pt>
                <c:pt idx="2071">
                  <c:v>119.94</c:v>
                </c:pt>
                <c:pt idx="2072">
                  <c:v>119.95</c:v>
                </c:pt>
                <c:pt idx="2073">
                  <c:v>119.96</c:v>
                </c:pt>
                <c:pt idx="2074">
                  <c:v>119.97</c:v>
                </c:pt>
                <c:pt idx="2075">
                  <c:v>119.97</c:v>
                </c:pt>
                <c:pt idx="2076">
                  <c:v>119.97</c:v>
                </c:pt>
                <c:pt idx="2077">
                  <c:v>119.98</c:v>
                </c:pt>
                <c:pt idx="2078">
                  <c:v>119.98</c:v>
                </c:pt>
                <c:pt idx="2079">
                  <c:v>119.99</c:v>
                </c:pt>
                <c:pt idx="2080">
                  <c:v>119.98</c:v>
                </c:pt>
                <c:pt idx="2081">
                  <c:v>119.98</c:v>
                </c:pt>
                <c:pt idx="2082">
                  <c:v>119.99</c:v>
                </c:pt>
                <c:pt idx="2083">
                  <c:v>120</c:v>
                </c:pt>
                <c:pt idx="2084">
                  <c:v>120</c:v>
                </c:pt>
                <c:pt idx="2085">
                  <c:v>120</c:v>
                </c:pt>
                <c:pt idx="2086">
                  <c:v>120.02</c:v>
                </c:pt>
                <c:pt idx="2087">
                  <c:v>120.05</c:v>
                </c:pt>
                <c:pt idx="2088">
                  <c:v>120.09</c:v>
                </c:pt>
                <c:pt idx="2089">
                  <c:v>120.15</c:v>
                </c:pt>
                <c:pt idx="2090">
                  <c:v>120.2</c:v>
                </c:pt>
                <c:pt idx="2091">
                  <c:v>120.26</c:v>
                </c:pt>
                <c:pt idx="2092">
                  <c:v>120.31</c:v>
                </c:pt>
                <c:pt idx="2093">
                  <c:v>120.36</c:v>
                </c:pt>
                <c:pt idx="2094">
                  <c:v>120.4</c:v>
                </c:pt>
                <c:pt idx="2095">
                  <c:v>120.42</c:v>
                </c:pt>
                <c:pt idx="2096">
                  <c:v>120.46</c:v>
                </c:pt>
                <c:pt idx="2097">
                  <c:v>120.5</c:v>
                </c:pt>
                <c:pt idx="2098">
                  <c:v>120.54</c:v>
                </c:pt>
                <c:pt idx="2099">
                  <c:v>120.58</c:v>
                </c:pt>
                <c:pt idx="2100">
                  <c:v>120.61</c:v>
                </c:pt>
                <c:pt idx="2101">
                  <c:v>120.62</c:v>
                </c:pt>
                <c:pt idx="2102">
                  <c:v>120.63</c:v>
                </c:pt>
                <c:pt idx="2103">
                  <c:v>120.64</c:v>
                </c:pt>
                <c:pt idx="2104">
                  <c:v>120.66</c:v>
                </c:pt>
                <c:pt idx="2105">
                  <c:v>120.7</c:v>
                </c:pt>
                <c:pt idx="2106">
                  <c:v>120.76</c:v>
                </c:pt>
                <c:pt idx="2107">
                  <c:v>120.86</c:v>
                </c:pt>
                <c:pt idx="2108">
                  <c:v>120.95</c:v>
                </c:pt>
                <c:pt idx="2109">
                  <c:v>121.05</c:v>
                </c:pt>
                <c:pt idx="2110">
                  <c:v>121.14</c:v>
                </c:pt>
                <c:pt idx="2111">
                  <c:v>121.2</c:v>
                </c:pt>
                <c:pt idx="2112">
                  <c:v>121.27</c:v>
                </c:pt>
                <c:pt idx="2113">
                  <c:v>121.35</c:v>
                </c:pt>
                <c:pt idx="2114">
                  <c:v>121.46</c:v>
                </c:pt>
                <c:pt idx="2115">
                  <c:v>121.61</c:v>
                </c:pt>
                <c:pt idx="2116">
                  <c:v>121.76</c:v>
                </c:pt>
                <c:pt idx="2117">
                  <c:v>121.91</c:v>
                </c:pt>
                <c:pt idx="2118">
                  <c:v>122.08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7A5-44FD-9B48-08FF05AF02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48460623"/>
        <c:axId val="1048461039"/>
      </c:lineChart>
      <c:catAx>
        <c:axId val="1048460623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48461039"/>
        <c:crosses val="autoZero"/>
        <c:auto val="1"/>
        <c:lblAlgn val="ctr"/>
        <c:lblOffset val="100"/>
        <c:noMultiLvlLbl val="0"/>
      </c:catAx>
      <c:valAx>
        <c:axId val="1048461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484606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ysClr val="window" lastClr="FFFFFF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4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作圖!$A$1</c:f>
              <c:strCache>
                <c:ptCount val="1"/>
                <c:pt idx="0">
                  <c:v>第一次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作圖!$A$2:$A$3021</c:f>
              <c:numCache>
                <c:formatCode>General</c:formatCode>
                <c:ptCount val="3020"/>
                <c:pt idx="0">
                  <c:v>2.33</c:v>
                </c:pt>
                <c:pt idx="1">
                  <c:v>2.61</c:v>
                </c:pt>
                <c:pt idx="2">
                  <c:v>2.89</c:v>
                </c:pt>
                <c:pt idx="3">
                  <c:v>3.16</c:v>
                </c:pt>
                <c:pt idx="4">
                  <c:v>3.44</c:v>
                </c:pt>
                <c:pt idx="5">
                  <c:v>3.7</c:v>
                </c:pt>
                <c:pt idx="6">
                  <c:v>3.97</c:v>
                </c:pt>
                <c:pt idx="7">
                  <c:v>4.2300000000000004</c:v>
                </c:pt>
                <c:pt idx="8">
                  <c:v>4.49</c:v>
                </c:pt>
                <c:pt idx="9">
                  <c:v>4.7300000000000004</c:v>
                </c:pt>
                <c:pt idx="10">
                  <c:v>4.97</c:v>
                </c:pt>
                <c:pt idx="11">
                  <c:v>5.2</c:v>
                </c:pt>
                <c:pt idx="12">
                  <c:v>5.45</c:v>
                </c:pt>
                <c:pt idx="13">
                  <c:v>5.7</c:v>
                </c:pt>
                <c:pt idx="14">
                  <c:v>5.94</c:v>
                </c:pt>
                <c:pt idx="15">
                  <c:v>6.2</c:v>
                </c:pt>
                <c:pt idx="16">
                  <c:v>6.44</c:v>
                </c:pt>
                <c:pt idx="17">
                  <c:v>6.68</c:v>
                </c:pt>
                <c:pt idx="18">
                  <c:v>6.92</c:v>
                </c:pt>
                <c:pt idx="19">
                  <c:v>7.16</c:v>
                </c:pt>
                <c:pt idx="20">
                  <c:v>7.42</c:v>
                </c:pt>
                <c:pt idx="21">
                  <c:v>7.69</c:v>
                </c:pt>
                <c:pt idx="22">
                  <c:v>7.97</c:v>
                </c:pt>
                <c:pt idx="23">
                  <c:v>8.25</c:v>
                </c:pt>
                <c:pt idx="24">
                  <c:v>8.5500000000000007</c:v>
                </c:pt>
                <c:pt idx="25">
                  <c:v>8.83</c:v>
                </c:pt>
                <c:pt idx="26">
                  <c:v>9.1300000000000008</c:v>
                </c:pt>
                <c:pt idx="27">
                  <c:v>9.43</c:v>
                </c:pt>
                <c:pt idx="28">
                  <c:v>9.73</c:v>
                </c:pt>
                <c:pt idx="29">
                  <c:v>10.050000000000001</c:v>
                </c:pt>
                <c:pt idx="30">
                  <c:v>10.38</c:v>
                </c:pt>
                <c:pt idx="31">
                  <c:v>10.71</c:v>
                </c:pt>
                <c:pt idx="32">
                  <c:v>11.05</c:v>
                </c:pt>
                <c:pt idx="33">
                  <c:v>11.4</c:v>
                </c:pt>
                <c:pt idx="34">
                  <c:v>11.76</c:v>
                </c:pt>
                <c:pt idx="35">
                  <c:v>12.13</c:v>
                </c:pt>
                <c:pt idx="36">
                  <c:v>12.51</c:v>
                </c:pt>
                <c:pt idx="37">
                  <c:v>12.9</c:v>
                </c:pt>
                <c:pt idx="38">
                  <c:v>13.32</c:v>
                </c:pt>
                <c:pt idx="39">
                  <c:v>13.76</c:v>
                </c:pt>
                <c:pt idx="40">
                  <c:v>14.21</c:v>
                </c:pt>
                <c:pt idx="41">
                  <c:v>14.64</c:v>
                </c:pt>
                <c:pt idx="42">
                  <c:v>15.03</c:v>
                </c:pt>
                <c:pt idx="43">
                  <c:v>15.39</c:v>
                </c:pt>
                <c:pt idx="44">
                  <c:v>15.74</c:v>
                </c:pt>
                <c:pt idx="45">
                  <c:v>16.12</c:v>
                </c:pt>
                <c:pt idx="46">
                  <c:v>16.510000000000002</c:v>
                </c:pt>
                <c:pt idx="47">
                  <c:v>16.899999999999999</c:v>
                </c:pt>
                <c:pt idx="48">
                  <c:v>17.28</c:v>
                </c:pt>
                <c:pt idx="49">
                  <c:v>17.670000000000002</c:v>
                </c:pt>
                <c:pt idx="50">
                  <c:v>18.03</c:v>
                </c:pt>
                <c:pt idx="51">
                  <c:v>18.39</c:v>
                </c:pt>
                <c:pt idx="52">
                  <c:v>18.73</c:v>
                </c:pt>
                <c:pt idx="53">
                  <c:v>19.07</c:v>
                </c:pt>
                <c:pt idx="54">
                  <c:v>19.39</c:v>
                </c:pt>
                <c:pt idx="55">
                  <c:v>19.71</c:v>
                </c:pt>
                <c:pt idx="56">
                  <c:v>20.04</c:v>
                </c:pt>
                <c:pt idx="57">
                  <c:v>20.38</c:v>
                </c:pt>
                <c:pt idx="58">
                  <c:v>20.72</c:v>
                </c:pt>
                <c:pt idx="59">
                  <c:v>21.07</c:v>
                </c:pt>
                <c:pt idx="60">
                  <c:v>21.42</c:v>
                </c:pt>
                <c:pt idx="61">
                  <c:v>21.78</c:v>
                </c:pt>
                <c:pt idx="62">
                  <c:v>22.13</c:v>
                </c:pt>
                <c:pt idx="63">
                  <c:v>22.49</c:v>
                </c:pt>
                <c:pt idx="64">
                  <c:v>22.87</c:v>
                </c:pt>
                <c:pt idx="65">
                  <c:v>23.27</c:v>
                </c:pt>
                <c:pt idx="66">
                  <c:v>23.67</c:v>
                </c:pt>
                <c:pt idx="67">
                  <c:v>24.09</c:v>
                </c:pt>
                <c:pt idx="68">
                  <c:v>24.51</c:v>
                </c:pt>
                <c:pt idx="69">
                  <c:v>24.93</c:v>
                </c:pt>
                <c:pt idx="70">
                  <c:v>25.37</c:v>
                </c:pt>
                <c:pt idx="71">
                  <c:v>25.8</c:v>
                </c:pt>
                <c:pt idx="72">
                  <c:v>26.23</c:v>
                </c:pt>
                <c:pt idx="73">
                  <c:v>26.67</c:v>
                </c:pt>
                <c:pt idx="74">
                  <c:v>27.12</c:v>
                </c:pt>
                <c:pt idx="75">
                  <c:v>27.58</c:v>
                </c:pt>
                <c:pt idx="76">
                  <c:v>28.06</c:v>
                </c:pt>
                <c:pt idx="77">
                  <c:v>28.55</c:v>
                </c:pt>
                <c:pt idx="78">
                  <c:v>29.04</c:v>
                </c:pt>
                <c:pt idx="79">
                  <c:v>29.54</c:v>
                </c:pt>
                <c:pt idx="80">
                  <c:v>30.04</c:v>
                </c:pt>
                <c:pt idx="81">
                  <c:v>30.53</c:v>
                </c:pt>
                <c:pt idx="82">
                  <c:v>31</c:v>
                </c:pt>
                <c:pt idx="83">
                  <c:v>31.48</c:v>
                </c:pt>
                <c:pt idx="84">
                  <c:v>31.93</c:v>
                </c:pt>
                <c:pt idx="85">
                  <c:v>32.369999999999997</c:v>
                </c:pt>
                <c:pt idx="86">
                  <c:v>32.799999999999997</c:v>
                </c:pt>
                <c:pt idx="87">
                  <c:v>33.22</c:v>
                </c:pt>
                <c:pt idx="88">
                  <c:v>33.619999999999997</c:v>
                </c:pt>
                <c:pt idx="89">
                  <c:v>34.01</c:v>
                </c:pt>
                <c:pt idx="90">
                  <c:v>34.39</c:v>
                </c:pt>
                <c:pt idx="91">
                  <c:v>34.74</c:v>
                </c:pt>
                <c:pt idx="92">
                  <c:v>35.090000000000003</c:v>
                </c:pt>
                <c:pt idx="93">
                  <c:v>35.44</c:v>
                </c:pt>
                <c:pt idx="94">
                  <c:v>35.79</c:v>
                </c:pt>
                <c:pt idx="95">
                  <c:v>36.15</c:v>
                </c:pt>
                <c:pt idx="96">
                  <c:v>36.51</c:v>
                </c:pt>
                <c:pt idx="97">
                  <c:v>36.880000000000003</c:v>
                </c:pt>
                <c:pt idx="98">
                  <c:v>37.26</c:v>
                </c:pt>
                <c:pt idx="99">
                  <c:v>37.64</c:v>
                </c:pt>
                <c:pt idx="100">
                  <c:v>38.03</c:v>
                </c:pt>
                <c:pt idx="101">
                  <c:v>38.4</c:v>
                </c:pt>
                <c:pt idx="102">
                  <c:v>38.79</c:v>
                </c:pt>
                <c:pt idx="103">
                  <c:v>39.18</c:v>
                </c:pt>
                <c:pt idx="104">
                  <c:v>39.58</c:v>
                </c:pt>
                <c:pt idx="105">
                  <c:v>39.99</c:v>
                </c:pt>
                <c:pt idx="106">
                  <c:v>40.409999999999997</c:v>
                </c:pt>
                <c:pt idx="107">
                  <c:v>40.840000000000003</c:v>
                </c:pt>
                <c:pt idx="108">
                  <c:v>41.27</c:v>
                </c:pt>
                <c:pt idx="109">
                  <c:v>41.68</c:v>
                </c:pt>
                <c:pt idx="110">
                  <c:v>42.1</c:v>
                </c:pt>
                <c:pt idx="111">
                  <c:v>42.52</c:v>
                </c:pt>
                <c:pt idx="112">
                  <c:v>42.95</c:v>
                </c:pt>
                <c:pt idx="113">
                  <c:v>43.38</c:v>
                </c:pt>
                <c:pt idx="114">
                  <c:v>43.81</c:v>
                </c:pt>
                <c:pt idx="115">
                  <c:v>44.23</c:v>
                </c:pt>
                <c:pt idx="116">
                  <c:v>44.67</c:v>
                </c:pt>
                <c:pt idx="117">
                  <c:v>45.1</c:v>
                </c:pt>
                <c:pt idx="118">
                  <c:v>45.54</c:v>
                </c:pt>
                <c:pt idx="119">
                  <c:v>45.96</c:v>
                </c:pt>
                <c:pt idx="120">
                  <c:v>46.38</c:v>
                </c:pt>
                <c:pt idx="121">
                  <c:v>46.78</c:v>
                </c:pt>
                <c:pt idx="122">
                  <c:v>47.17</c:v>
                </c:pt>
                <c:pt idx="123">
                  <c:v>47.55</c:v>
                </c:pt>
                <c:pt idx="124">
                  <c:v>47.92</c:v>
                </c:pt>
                <c:pt idx="125">
                  <c:v>48.27</c:v>
                </c:pt>
                <c:pt idx="126">
                  <c:v>48.62</c:v>
                </c:pt>
                <c:pt idx="127">
                  <c:v>48.97</c:v>
                </c:pt>
                <c:pt idx="128">
                  <c:v>49.31</c:v>
                </c:pt>
                <c:pt idx="129">
                  <c:v>49.66</c:v>
                </c:pt>
                <c:pt idx="130">
                  <c:v>50.01</c:v>
                </c:pt>
                <c:pt idx="131">
                  <c:v>50.38</c:v>
                </c:pt>
                <c:pt idx="132">
                  <c:v>50.78</c:v>
                </c:pt>
                <c:pt idx="133">
                  <c:v>51.2</c:v>
                </c:pt>
                <c:pt idx="134">
                  <c:v>51.63</c:v>
                </c:pt>
                <c:pt idx="135">
                  <c:v>52.04</c:v>
                </c:pt>
                <c:pt idx="136">
                  <c:v>52.44</c:v>
                </c:pt>
                <c:pt idx="137">
                  <c:v>52.8</c:v>
                </c:pt>
                <c:pt idx="138">
                  <c:v>53.13</c:v>
                </c:pt>
                <c:pt idx="139">
                  <c:v>53.43</c:v>
                </c:pt>
                <c:pt idx="140">
                  <c:v>53.71</c:v>
                </c:pt>
                <c:pt idx="141">
                  <c:v>53.96</c:v>
                </c:pt>
                <c:pt idx="142">
                  <c:v>54.21</c:v>
                </c:pt>
                <c:pt idx="143">
                  <c:v>54.46</c:v>
                </c:pt>
                <c:pt idx="144">
                  <c:v>54.7</c:v>
                </c:pt>
                <c:pt idx="145">
                  <c:v>54.96</c:v>
                </c:pt>
                <c:pt idx="146">
                  <c:v>55.22</c:v>
                </c:pt>
                <c:pt idx="147">
                  <c:v>55.5</c:v>
                </c:pt>
                <c:pt idx="148">
                  <c:v>55.79</c:v>
                </c:pt>
                <c:pt idx="149">
                  <c:v>56.1</c:v>
                </c:pt>
                <c:pt idx="150">
                  <c:v>56.42</c:v>
                </c:pt>
                <c:pt idx="151">
                  <c:v>56.74</c:v>
                </c:pt>
                <c:pt idx="152">
                  <c:v>57.07</c:v>
                </c:pt>
                <c:pt idx="153">
                  <c:v>57.41</c:v>
                </c:pt>
                <c:pt idx="154">
                  <c:v>57.76</c:v>
                </c:pt>
                <c:pt idx="155">
                  <c:v>58.11</c:v>
                </c:pt>
                <c:pt idx="156">
                  <c:v>58.46</c:v>
                </c:pt>
                <c:pt idx="157">
                  <c:v>58.81</c:v>
                </c:pt>
                <c:pt idx="158">
                  <c:v>59.15</c:v>
                </c:pt>
                <c:pt idx="159">
                  <c:v>59.48</c:v>
                </c:pt>
                <c:pt idx="160">
                  <c:v>59.8</c:v>
                </c:pt>
                <c:pt idx="161">
                  <c:v>60.11</c:v>
                </c:pt>
                <c:pt idx="162">
                  <c:v>60.4</c:v>
                </c:pt>
                <c:pt idx="163">
                  <c:v>60.67</c:v>
                </c:pt>
                <c:pt idx="164">
                  <c:v>60.92</c:v>
                </c:pt>
                <c:pt idx="165">
                  <c:v>61.15</c:v>
                </c:pt>
                <c:pt idx="166">
                  <c:v>61.36</c:v>
                </c:pt>
                <c:pt idx="167">
                  <c:v>61.56</c:v>
                </c:pt>
                <c:pt idx="168">
                  <c:v>61.75</c:v>
                </c:pt>
                <c:pt idx="169">
                  <c:v>61.94</c:v>
                </c:pt>
                <c:pt idx="170">
                  <c:v>62.11</c:v>
                </c:pt>
                <c:pt idx="171">
                  <c:v>62.28</c:v>
                </c:pt>
                <c:pt idx="172">
                  <c:v>62.46</c:v>
                </c:pt>
                <c:pt idx="173">
                  <c:v>62.65</c:v>
                </c:pt>
                <c:pt idx="174">
                  <c:v>62.85</c:v>
                </c:pt>
                <c:pt idx="175">
                  <c:v>63.05</c:v>
                </c:pt>
                <c:pt idx="176">
                  <c:v>63.26</c:v>
                </c:pt>
                <c:pt idx="177">
                  <c:v>63.48</c:v>
                </c:pt>
                <c:pt idx="178">
                  <c:v>63.71</c:v>
                </c:pt>
                <c:pt idx="179">
                  <c:v>63.94</c:v>
                </c:pt>
                <c:pt idx="180">
                  <c:v>64.180000000000007</c:v>
                </c:pt>
                <c:pt idx="181">
                  <c:v>64.42</c:v>
                </c:pt>
                <c:pt idx="182">
                  <c:v>64.650000000000006</c:v>
                </c:pt>
                <c:pt idx="183">
                  <c:v>64.88</c:v>
                </c:pt>
                <c:pt idx="184">
                  <c:v>65.09</c:v>
                </c:pt>
                <c:pt idx="185">
                  <c:v>65.3</c:v>
                </c:pt>
                <c:pt idx="186">
                  <c:v>114.51</c:v>
                </c:pt>
                <c:pt idx="187">
                  <c:v>114.3</c:v>
                </c:pt>
                <c:pt idx="188">
                  <c:v>114.08</c:v>
                </c:pt>
                <c:pt idx="189">
                  <c:v>113.86</c:v>
                </c:pt>
                <c:pt idx="190">
                  <c:v>113.63</c:v>
                </c:pt>
                <c:pt idx="191">
                  <c:v>113.4</c:v>
                </c:pt>
                <c:pt idx="192">
                  <c:v>113.18</c:v>
                </c:pt>
                <c:pt idx="193">
                  <c:v>112.96</c:v>
                </c:pt>
                <c:pt idx="194">
                  <c:v>112.75</c:v>
                </c:pt>
                <c:pt idx="195">
                  <c:v>112.56</c:v>
                </c:pt>
                <c:pt idx="196">
                  <c:v>112.39</c:v>
                </c:pt>
                <c:pt idx="197">
                  <c:v>112.23</c:v>
                </c:pt>
                <c:pt idx="198">
                  <c:v>112.09</c:v>
                </c:pt>
                <c:pt idx="199">
                  <c:v>111.96</c:v>
                </c:pt>
                <c:pt idx="200">
                  <c:v>111.84</c:v>
                </c:pt>
                <c:pt idx="201">
                  <c:v>111.73</c:v>
                </c:pt>
                <c:pt idx="202">
                  <c:v>111.64</c:v>
                </c:pt>
                <c:pt idx="203">
                  <c:v>111.55</c:v>
                </c:pt>
                <c:pt idx="204">
                  <c:v>111.46</c:v>
                </c:pt>
                <c:pt idx="205">
                  <c:v>111.38</c:v>
                </c:pt>
                <c:pt idx="206">
                  <c:v>111.3</c:v>
                </c:pt>
                <c:pt idx="207">
                  <c:v>111.23</c:v>
                </c:pt>
                <c:pt idx="208">
                  <c:v>111.17</c:v>
                </c:pt>
                <c:pt idx="209">
                  <c:v>111.11</c:v>
                </c:pt>
                <c:pt idx="210">
                  <c:v>111.04</c:v>
                </c:pt>
                <c:pt idx="211">
                  <c:v>110.99</c:v>
                </c:pt>
                <c:pt idx="212">
                  <c:v>110.93</c:v>
                </c:pt>
                <c:pt idx="213">
                  <c:v>110.88</c:v>
                </c:pt>
                <c:pt idx="214">
                  <c:v>110.84</c:v>
                </c:pt>
                <c:pt idx="215">
                  <c:v>110.8</c:v>
                </c:pt>
                <c:pt idx="216">
                  <c:v>110.77</c:v>
                </c:pt>
                <c:pt idx="217">
                  <c:v>110.74</c:v>
                </c:pt>
                <c:pt idx="218">
                  <c:v>110.73</c:v>
                </c:pt>
                <c:pt idx="219">
                  <c:v>110.73</c:v>
                </c:pt>
                <c:pt idx="220">
                  <c:v>110.75</c:v>
                </c:pt>
                <c:pt idx="221">
                  <c:v>110.79</c:v>
                </c:pt>
                <c:pt idx="222">
                  <c:v>110.84</c:v>
                </c:pt>
                <c:pt idx="223">
                  <c:v>110.89</c:v>
                </c:pt>
                <c:pt idx="224">
                  <c:v>110.94</c:v>
                </c:pt>
                <c:pt idx="225">
                  <c:v>111</c:v>
                </c:pt>
                <c:pt idx="226">
                  <c:v>111.05</c:v>
                </c:pt>
                <c:pt idx="227">
                  <c:v>111.11</c:v>
                </c:pt>
                <c:pt idx="228">
                  <c:v>111.16</c:v>
                </c:pt>
                <c:pt idx="229">
                  <c:v>111.21</c:v>
                </c:pt>
                <c:pt idx="230">
                  <c:v>111.25</c:v>
                </c:pt>
                <c:pt idx="231">
                  <c:v>111.27</c:v>
                </c:pt>
                <c:pt idx="232">
                  <c:v>111.31</c:v>
                </c:pt>
                <c:pt idx="233">
                  <c:v>111.36</c:v>
                </c:pt>
                <c:pt idx="234">
                  <c:v>111.42</c:v>
                </c:pt>
                <c:pt idx="235">
                  <c:v>111.48</c:v>
                </c:pt>
                <c:pt idx="236">
                  <c:v>111.53</c:v>
                </c:pt>
                <c:pt idx="237">
                  <c:v>111.58</c:v>
                </c:pt>
                <c:pt idx="238">
                  <c:v>111.59</c:v>
                </c:pt>
                <c:pt idx="239">
                  <c:v>111.6</c:v>
                </c:pt>
                <c:pt idx="240">
                  <c:v>111.59</c:v>
                </c:pt>
                <c:pt idx="241">
                  <c:v>111.57</c:v>
                </c:pt>
                <c:pt idx="242">
                  <c:v>111.54</c:v>
                </c:pt>
                <c:pt idx="243">
                  <c:v>111.5</c:v>
                </c:pt>
                <c:pt idx="244">
                  <c:v>111.46</c:v>
                </c:pt>
                <c:pt idx="245">
                  <c:v>111.4</c:v>
                </c:pt>
                <c:pt idx="246">
                  <c:v>111.33</c:v>
                </c:pt>
                <c:pt idx="247">
                  <c:v>111.26</c:v>
                </c:pt>
                <c:pt idx="248">
                  <c:v>111.18</c:v>
                </c:pt>
                <c:pt idx="249">
                  <c:v>111.1</c:v>
                </c:pt>
                <c:pt idx="250">
                  <c:v>111.03</c:v>
                </c:pt>
                <c:pt idx="251">
                  <c:v>110.96</c:v>
                </c:pt>
                <c:pt idx="252">
                  <c:v>110.9</c:v>
                </c:pt>
                <c:pt idx="253">
                  <c:v>110.84</c:v>
                </c:pt>
                <c:pt idx="254">
                  <c:v>110.78</c:v>
                </c:pt>
                <c:pt idx="255">
                  <c:v>110.73</c:v>
                </c:pt>
                <c:pt idx="256">
                  <c:v>110.69</c:v>
                </c:pt>
                <c:pt idx="257">
                  <c:v>110.67</c:v>
                </c:pt>
                <c:pt idx="258">
                  <c:v>110.67</c:v>
                </c:pt>
                <c:pt idx="259">
                  <c:v>110.68</c:v>
                </c:pt>
                <c:pt idx="260">
                  <c:v>110.7</c:v>
                </c:pt>
                <c:pt idx="261">
                  <c:v>110.73</c:v>
                </c:pt>
                <c:pt idx="262">
                  <c:v>110.77</c:v>
                </c:pt>
                <c:pt idx="263">
                  <c:v>110.79</c:v>
                </c:pt>
                <c:pt idx="264">
                  <c:v>110.82</c:v>
                </c:pt>
                <c:pt idx="265">
                  <c:v>110.86</c:v>
                </c:pt>
                <c:pt idx="266">
                  <c:v>110.9</c:v>
                </c:pt>
                <c:pt idx="267">
                  <c:v>110.95</c:v>
                </c:pt>
                <c:pt idx="268">
                  <c:v>111</c:v>
                </c:pt>
                <c:pt idx="269">
                  <c:v>111.05</c:v>
                </c:pt>
                <c:pt idx="270">
                  <c:v>111.09</c:v>
                </c:pt>
                <c:pt idx="271">
                  <c:v>111.11</c:v>
                </c:pt>
                <c:pt idx="272">
                  <c:v>111.12</c:v>
                </c:pt>
                <c:pt idx="273">
                  <c:v>111.12</c:v>
                </c:pt>
                <c:pt idx="274">
                  <c:v>111.12</c:v>
                </c:pt>
                <c:pt idx="275">
                  <c:v>111.09</c:v>
                </c:pt>
                <c:pt idx="276">
                  <c:v>111.04</c:v>
                </c:pt>
                <c:pt idx="277">
                  <c:v>110.97</c:v>
                </c:pt>
                <c:pt idx="278">
                  <c:v>110.9</c:v>
                </c:pt>
                <c:pt idx="279">
                  <c:v>110.83</c:v>
                </c:pt>
                <c:pt idx="280">
                  <c:v>110.75</c:v>
                </c:pt>
                <c:pt idx="281">
                  <c:v>110.64</c:v>
                </c:pt>
                <c:pt idx="282">
                  <c:v>110.52</c:v>
                </c:pt>
                <c:pt idx="283">
                  <c:v>110.39</c:v>
                </c:pt>
                <c:pt idx="284">
                  <c:v>110.26</c:v>
                </c:pt>
                <c:pt idx="285">
                  <c:v>110.13</c:v>
                </c:pt>
                <c:pt idx="286">
                  <c:v>110.04</c:v>
                </c:pt>
                <c:pt idx="287">
                  <c:v>109.97</c:v>
                </c:pt>
                <c:pt idx="288">
                  <c:v>109.93</c:v>
                </c:pt>
                <c:pt idx="289">
                  <c:v>109.93</c:v>
                </c:pt>
                <c:pt idx="290">
                  <c:v>109.95</c:v>
                </c:pt>
                <c:pt idx="291">
                  <c:v>109.98</c:v>
                </c:pt>
                <c:pt idx="292">
                  <c:v>110</c:v>
                </c:pt>
                <c:pt idx="293">
                  <c:v>110.02</c:v>
                </c:pt>
                <c:pt idx="294">
                  <c:v>110.05</c:v>
                </c:pt>
                <c:pt idx="295">
                  <c:v>110.06</c:v>
                </c:pt>
                <c:pt idx="296">
                  <c:v>110.1</c:v>
                </c:pt>
                <c:pt idx="297">
                  <c:v>110.14</c:v>
                </c:pt>
                <c:pt idx="298">
                  <c:v>110.19</c:v>
                </c:pt>
                <c:pt idx="299">
                  <c:v>110.25</c:v>
                </c:pt>
                <c:pt idx="300">
                  <c:v>110.32</c:v>
                </c:pt>
                <c:pt idx="301">
                  <c:v>110.4</c:v>
                </c:pt>
                <c:pt idx="302">
                  <c:v>110.49</c:v>
                </c:pt>
                <c:pt idx="303">
                  <c:v>110.58</c:v>
                </c:pt>
                <c:pt idx="304">
                  <c:v>110.67</c:v>
                </c:pt>
                <c:pt idx="305">
                  <c:v>110.75</c:v>
                </c:pt>
                <c:pt idx="306">
                  <c:v>110.84</c:v>
                </c:pt>
                <c:pt idx="307">
                  <c:v>110.92</c:v>
                </c:pt>
                <c:pt idx="308">
                  <c:v>111.01</c:v>
                </c:pt>
                <c:pt idx="309">
                  <c:v>111.1</c:v>
                </c:pt>
                <c:pt idx="310">
                  <c:v>111.18</c:v>
                </c:pt>
                <c:pt idx="311">
                  <c:v>111.27</c:v>
                </c:pt>
                <c:pt idx="312">
                  <c:v>111.36</c:v>
                </c:pt>
                <c:pt idx="313">
                  <c:v>111.45</c:v>
                </c:pt>
                <c:pt idx="314">
                  <c:v>111.55</c:v>
                </c:pt>
                <c:pt idx="315">
                  <c:v>111.66</c:v>
                </c:pt>
                <c:pt idx="316">
                  <c:v>111.77</c:v>
                </c:pt>
                <c:pt idx="317">
                  <c:v>111.88</c:v>
                </c:pt>
                <c:pt idx="318">
                  <c:v>111.99</c:v>
                </c:pt>
                <c:pt idx="319">
                  <c:v>112.11</c:v>
                </c:pt>
                <c:pt idx="320">
                  <c:v>112.23</c:v>
                </c:pt>
                <c:pt idx="321">
                  <c:v>112.36</c:v>
                </c:pt>
                <c:pt idx="322">
                  <c:v>112.49</c:v>
                </c:pt>
                <c:pt idx="323">
                  <c:v>112.63</c:v>
                </c:pt>
                <c:pt idx="324">
                  <c:v>112.77</c:v>
                </c:pt>
                <c:pt idx="325">
                  <c:v>112.9</c:v>
                </c:pt>
                <c:pt idx="326">
                  <c:v>113.03</c:v>
                </c:pt>
                <c:pt idx="327">
                  <c:v>113.15</c:v>
                </c:pt>
                <c:pt idx="328">
                  <c:v>113.27</c:v>
                </c:pt>
                <c:pt idx="329">
                  <c:v>113.38</c:v>
                </c:pt>
                <c:pt idx="330">
                  <c:v>113.49</c:v>
                </c:pt>
                <c:pt idx="331">
                  <c:v>113.58</c:v>
                </c:pt>
                <c:pt idx="332">
                  <c:v>113.67</c:v>
                </c:pt>
                <c:pt idx="333">
                  <c:v>113.75</c:v>
                </c:pt>
                <c:pt idx="334">
                  <c:v>113.83</c:v>
                </c:pt>
                <c:pt idx="335">
                  <c:v>113.91</c:v>
                </c:pt>
                <c:pt idx="336">
                  <c:v>113.97</c:v>
                </c:pt>
                <c:pt idx="337">
                  <c:v>114.05</c:v>
                </c:pt>
                <c:pt idx="338">
                  <c:v>114.12</c:v>
                </c:pt>
                <c:pt idx="339">
                  <c:v>114.2</c:v>
                </c:pt>
                <c:pt idx="340">
                  <c:v>114.29</c:v>
                </c:pt>
                <c:pt idx="341">
                  <c:v>114.39</c:v>
                </c:pt>
                <c:pt idx="342">
                  <c:v>114.49</c:v>
                </c:pt>
                <c:pt idx="343">
                  <c:v>114.6</c:v>
                </c:pt>
                <c:pt idx="344">
                  <c:v>114.71</c:v>
                </c:pt>
                <c:pt idx="345">
                  <c:v>114.84</c:v>
                </c:pt>
                <c:pt idx="346">
                  <c:v>114.96</c:v>
                </c:pt>
                <c:pt idx="347">
                  <c:v>115.07</c:v>
                </c:pt>
                <c:pt idx="348">
                  <c:v>115.17</c:v>
                </c:pt>
                <c:pt idx="349">
                  <c:v>115.27</c:v>
                </c:pt>
                <c:pt idx="350">
                  <c:v>115.37</c:v>
                </c:pt>
                <c:pt idx="351">
                  <c:v>115.47</c:v>
                </c:pt>
                <c:pt idx="352">
                  <c:v>115.55</c:v>
                </c:pt>
                <c:pt idx="353">
                  <c:v>115.62</c:v>
                </c:pt>
                <c:pt idx="354">
                  <c:v>115.68</c:v>
                </c:pt>
                <c:pt idx="355">
                  <c:v>115.73</c:v>
                </c:pt>
                <c:pt idx="356">
                  <c:v>115.77</c:v>
                </c:pt>
                <c:pt idx="357">
                  <c:v>115.81</c:v>
                </c:pt>
                <c:pt idx="358">
                  <c:v>115.85</c:v>
                </c:pt>
                <c:pt idx="359">
                  <c:v>115.88</c:v>
                </c:pt>
                <c:pt idx="360">
                  <c:v>115.92</c:v>
                </c:pt>
                <c:pt idx="361">
                  <c:v>115.95</c:v>
                </c:pt>
                <c:pt idx="362">
                  <c:v>115.99</c:v>
                </c:pt>
                <c:pt idx="363">
                  <c:v>116.03</c:v>
                </c:pt>
                <c:pt idx="364">
                  <c:v>116.08</c:v>
                </c:pt>
                <c:pt idx="365">
                  <c:v>116.14</c:v>
                </c:pt>
                <c:pt idx="366">
                  <c:v>116.19</c:v>
                </c:pt>
                <c:pt idx="367">
                  <c:v>116.25</c:v>
                </c:pt>
                <c:pt idx="368">
                  <c:v>116.32</c:v>
                </c:pt>
                <c:pt idx="369">
                  <c:v>116.39</c:v>
                </c:pt>
                <c:pt idx="370">
                  <c:v>116.46</c:v>
                </c:pt>
                <c:pt idx="371">
                  <c:v>116.53</c:v>
                </c:pt>
                <c:pt idx="372">
                  <c:v>116.59</c:v>
                </c:pt>
                <c:pt idx="373">
                  <c:v>116.65</c:v>
                </c:pt>
                <c:pt idx="374">
                  <c:v>116.71</c:v>
                </c:pt>
                <c:pt idx="375">
                  <c:v>116.76</c:v>
                </c:pt>
                <c:pt idx="376">
                  <c:v>116.8</c:v>
                </c:pt>
                <c:pt idx="377">
                  <c:v>116.84</c:v>
                </c:pt>
                <c:pt idx="378">
                  <c:v>116.88</c:v>
                </c:pt>
                <c:pt idx="379">
                  <c:v>116.91</c:v>
                </c:pt>
                <c:pt idx="380">
                  <c:v>116.94</c:v>
                </c:pt>
                <c:pt idx="381">
                  <c:v>116.97</c:v>
                </c:pt>
                <c:pt idx="382">
                  <c:v>116.99</c:v>
                </c:pt>
                <c:pt idx="383">
                  <c:v>117.02</c:v>
                </c:pt>
                <c:pt idx="384">
                  <c:v>117.05</c:v>
                </c:pt>
                <c:pt idx="385">
                  <c:v>117.08</c:v>
                </c:pt>
                <c:pt idx="386">
                  <c:v>117.11</c:v>
                </c:pt>
                <c:pt idx="387">
                  <c:v>117.15</c:v>
                </c:pt>
                <c:pt idx="388">
                  <c:v>117.2</c:v>
                </c:pt>
                <c:pt idx="389">
                  <c:v>117.25</c:v>
                </c:pt>
                <c:pt idx="390">
                  <c:v>117.31</c:v>
                </c:pt>
                <c:pt idx="391">
                  <c:v>117.37</c:v>
                </c:pt>
                <c:pt idx="392">
                  <c:v>117.44</c:v>
                </c:pt>
                <c:pt idx="393">
                  <c:v>117.5</c:v>
                </c:pt>
                <c:pt idx="394">
                  <c:v>117.57</c:v>
                </c:pt>
                <c:pt idx="395">
                  <c:v>117.62</c:v>
                </c:pt>
                <c:pt idx="396">
                  <c:v>117.68</c:v>
                </c:pt>
                <c:pt idx="397">
                  <c:v>117.73</c:v>
                </c:pt>
                <c:pt idx="398">
                  <c:v>117.77</c:v>
                </c:pt>
                <c:pt idx="399">
                  <c:v>117.8</c:v>
                </c:pt>
                <c:pt idx="400">
                  <c:v>117.82</c:v>
                </c:pt>
                <c:pt idx="401">
                  <c:v>117.83</c:v>
                </c:pt>
                <c:pt idx="402">
                  <c:v>117.84</c:v>
                </c:pt>
                <c:pt idx="403">
                  <c:v>117.84</c:v>
                </c:pt>
                <c:pt idx="404">
                  <c:v>117.84</c:v>
                </c:pt>
                <c:pt idx="405">
                  <c:v>117.84</c:v>
                </c:pt>
                <c:pt idx="406">
                  <c:v>117.84</c:v>
                </c:pt>
                <c:pt idx="407">
                  <c:v>117.85</c:v>
                </c:pt>
                <c:pt idx="408">
                  <c:v>117.87</c:v>
                </c:pt>
                <c:pt idx="409">
                  <c:v>117.89</c:v>
                </c:pt>
                <c:pt idx="410">
                  <c:v>117.92</c:v>
                </c:pt>
                <c:pt idx="411">
                  <c:v>117.96</c:v>
                </c:pt>
                <c:pt idx="412">
                  <c:v>118.01</c:v>
                </c:pt>
                <c:pt idx="413">
                  <c:v>118.06</c:v>
                </c:pt>
                <c:pt idx="414">
                  <c:v>118.11</c:v>
                </c:pt>
                <c:pt idx="415">
                  <c:v>118.18</c:v>
                </c:pt>
                <c:pt idx="416">
                  <c:v>118.27</c:v>
                </c:pt>
                <c:pt idx="417">
                  <c:v>118.35</c:v>
                </c:pt>
                <c:pt idx="418">
                  <c:v>118.44</c:v>
                </c:pt>
                <c:pt idx="419">
                  <c:v>118.53</c:v>
                </c:pt>
                <c:pt idx="420">
                  <c:v>118.62</c:v>
                </c:pt>
                <c:pt idx="421">
                  <c:v>118.7</c:v>
                </c:pt>
                <c:pt idx="422">
                  <c:v>118.77</c:v>
                </c:pt>
                <c:pt idx="423">
                  <c:v>118.84</c:v>
                </c:pt>
                <c:pt idx="424">
                  <c:v>118.89</c:v>
                </c:pt>
                <c:pt idx="425">
                  <c:v>118.94</c:v>
                </c:pt>
                <c:pt idx="426">
                  <c:v>118.98</c:v>
                </c:pt>
                <c:pt idx="427">
                  <c:v>119.03</c:v>
                </c:pt>
                <c:pt idx="428">
                  <c:v>119.08</c:v>
                </c:pt>
                <c:pt idx="429">
                  <c:v>119.12</c:v>
                </c:pt>
                <c:pt idx="430">
                  <c:v>119.15</c:v>
                </c:pt>
                <c:pt idx="431">
                  <c:v>119.18</c:v>
                </c:pt>
                <c:pt idx="432">
                  <c:v>119.21</c:v>
                </c:pt>
                <c:pt idx="433">
                  <c:v>119.24</c:v>
                </c:pt>
                <c:pt idx="434">
                  <c:v>119.27</c:v>
                </c:pt>
                <c:pt idx="435">
                  <c:v>119.3</c:v>
                </c:pt>
                <c:pt idx="436">
                  <c:v>119.33</c:v>
                </c:pt>
                <c:pt idx="437">
                  <c:v>119.37</c:v>
                </c:pt>
                <c:pt idx="438">
                  <c:v>119.42</c:v>
                </c:pt>
                <c:pt idx="439">
                  <c:v>119.46</c:v>
                </c:pt>
                <c:pt idx="440">
                  <c:v>119.51</c:v>
                </c:pt>
                <c:pt idx="441">
                  <c:v>119.55</c:v>
                </c:pt>
                <c:pt idx="442">
                  <c:v>119.61</c:v>
                </c:pt>
                <c:pt idx="443">
                  <c:v>119.66</c:v>
                </c:pt>
                <c:pt idx="444">
                  <c:v>119.7</c:v>
                </c:pt>
                <c:pt idx="445">
                  <c:v>119.75</c:v>
                </c:pt>
                <c:pt idx="446">
                  <c:v>119.78</c:v>
                </c:pt>
                <c:pt idx="447">
                  <c:v>119.82</c:v>
                </c:pt>
                <c:pt idx="448">
                  <c:v>119.86</c:v>
                </c:pt>
                <c:pt idx="449">
                  <c:v>119.89</c:v>
                </c:pt>
                <c:pt idx="450">
                  <c:v>119.92</c:v>
                </c:pt>
                <c:pt idx="451">
                  <c:v>119.95</c:v>
                </c:pt>
                <c:pt idx="452">
                  <c:v>119.98</c:v>
                </c:pt>
                <c:pt idx="453">
                  <c:v>120</c:v>
                </c:pt>
                <c:pt idx="454">
                  <c:v>120.02</c:v>
                </c:pt>
                <c:pt idx="455">
                  <c:v>120.04</c:v>
                </c:pt>
                <c:pt idx="456">
                  <c:v>120.05</c:v>
                </c:pt>
                <c:pt idx="457">
                  <c:v>120.05</c:v>
                </c:pt>
                <c:pt idx="458">
                  <c:v>120.04</c:v>
                </c:pt>
                <c:pt idx="459">
                  <c:v>120.04</c:v>
                </c:pt>
                <c:pt idx="460">
                  <c:v>120.03</c:v>
                </c:pt>
                <c:pt idx="461">
                  <c:v>120.02</c:v>
                </c:pt>
                <c:pt idx="462">
                  <c:v>120.01</c:v>
                </c:pt>
                <c:pt idx="463">
                  <c:v>120</c:v>
                </c:pt>
                <c:pt idx="464">
                  <c:v>119.99</c:v>
                </c:pt>
                <c:pt idx="465">
                  <c:v>119.99</c:v>
                </c:pt>
                <c:pt idx="466">
                  <c:v>119.99</c:v>
                </c:pt>
                <c:pt idx="467">
                  <c:v>120</c:v>
                </c:pt>
                <c:pt idx="468">
                  <c:v>120.01</c:v>
                </c:pt>
                <c:pt idx="469">
                  <c:v>120.02</c:v>
                </c:pt>
                <c:pt idx="470">
                  <c:v>120.02</c:v>
                </c:pt>
                <c:pt idx="471">
                  <c:v>120.03</c:v>
                </c:pt>
                <c:pt idx="472">
                  <c:v>120.04</c:v>
                </c:pt>
                <c:pt idx="473">
                  <c:v>120.06</c:v>
                </c:pt>
                <c:pt idx="474">
                  <c:v>120.08</c:v>
                </c:pt>
                <c:pt idx="475">
                  <c:v>120.11</c:v>
                </c:pt>
                <c:pt idx="476">
                  <c:v>120.15</c:v>
                </c:pt>
                <c:pt idx="477">
                  <c:v>120.18</c:v>
                </c:pt>
                <c:pt idx="478">
                  <c:v>120.22</c:v>
                </c:pt>
                <c:pt idx="479">
                  <c:v>120.25</c:v>
                </c:pt>
                <c:pt idx="480">
                  <c:v>120.28</c:v>
                </c:pt>
                <c:pt idx="481">
                  <c:v>120.31</c:v>
                </c:pt>
                <c:pt idx="482">
                  <c:v>120.35</c:v>
                </c:pt>
                <c:pt idx="483">
                  <c:v>120.39</c:v>
                </c:pt>
                <c:pt idx="484">
                  <c:v>120.43</c:v>
                </c:pt>
                <c:pt idx="485">
                  <c:v>120.45</c:v>
                </c:pt>
                <c:pt idx="486">
                  <c:v>120.48</c:v>
                </c:pt>
                <c:pt idx="487">
                  <c:v>120.51</c:v>
                </c:pt>
                <c:pt idx="488">
                  <c:v>120.55</c:v>
                </c:pt>
                <c:pt idx="489">
                  <c:v>120.59</c:v>
                </c:pt>
                <c:pt idx="490">
                  <c:v>120.65</c:v>
                </c:pt>
                <c:pt idx="491">
                  <c:v>120.7</c:v>
                </c:pt>
                <c:pt idx="492">
                  <c:v>120.72</c:v>
                </c:pt>
                <c:pt idx="493">
                  <c:v>120.75</c:v>
                </c:pt>
                <c:pt idx="494">
                  <c:v>120.83</c:v>
                </c:pt>
                <c:pt idx="495">
                  <c:v>120.94</c:v>
                </c:pt>
                <c:pt idx="496">
                  <c:v>121.06</c:v>
                </c:pt>
                <c:pt idx="497">
                  <c:v>121.16</c:v>
                </c:pt>
                <c:pt idx="498">
                  <c:v>121.26</c:v>
                </c:pt>
                <c:pt idx="499">
                  <c:v>121.35</c:v>
                </c:pt>
                <c:pt idx="500">
                  <c:v>121.43</c:v>
                </c:pt>
                <c:pt idx="501">
                  <c:v>121.5</c:v>
                </c:pt>
                <c:pt idx="502">
                  <c:v>121.57</c:v>
                </c:pt>
                <c:pt idx="503">
                  <c:v>121.65</c:v>
                </c:pt>
                <c:pt idx="504">
                  <c:v>121.73</c:v>
                </c:pt>
                <c:pt idx="505">
                  <c:v>121.81</c:v>
                </c:pt>
                <c:pt idx="506">
                  <c:v>121.87</c:v>
                </c:pt>
                <c:pt idx="507">
                  <c:v>121.93</c:v>
                </c:pt>
                <c:pt idx="508">
                  <c:v>121.99</c:v>
                </c:pt>
                <c:pt idx="509">
                  <c:v>122.05</c:v>
                </c:pt>
                <c:pt idx="510">
                  <c:v>122.11</c:v>
                </c:pt>
                <c:pt idx="511">
                  <c:v>122.16</c:v>
                </c:pt>
                <c:pt idx="512">
                  <c:v>122.22</c:v>
                </c:pt>
                <c:pt idx="513">
                  <c:v>122.27</c:v>
                </c:pt>
                <c:pt idx="514">
                  <c:v>122.31</c:v>
                </c:pt>
                <c:pt idx="515">
                  <c:v>122.34</c:v>
                </c:pt>
                <c:pt idx="516">
                  <c:v>122.37</c:v>
                </c:pt>
                <c:pt idx="517">
                  <c:v>122.41</c:v>
                </c:pt>
                <c:pt idx="518">
                  <c:v>122.46</c:v>
                </c:pt>
                <c:pt idx="519">
                  <c:v>122.51</c:v>
                </c:pt>
                <c:pt idx="520">
                  <c:v>122.57</c:v>
                </c:pt>
                <c:pt idx="521">
                  <c:v>122.62</c:v>
                </c:pt>
                <c:pt idx="522">
                  <c:v>122.68</c:v>
                </c:pt>
                <c:pt idx="523">
                  <c:v>122.74</c:v>
                </c:pt>
                <c:pt idx="524">
                  <c:v>122.81</c:v>
                </c:pt>
                <c:pt idx="525">
                  <c:v>122.88</c:v>
                </c:pt>
                <c:pt idx="526">
                  <c:v>122.96</c:v>
                </c:pt>
                <c:pt idx="527">
                  <c:v>123.03</c:v>
                </c:pt>
                <c:pt idx="528">
                  <c:v>123.11</c:v>
                </c:pt>
                <c:pt idx="529">
                  <c:v>123.2</c:v>
                </c:pt>
                <c:pt idx="530">
                  <c:v>123.28</c:v>
                </c:pt>
                <c:pt idx="531">
                  <c:v>123.37</c:v>
                </c:pt>
                <c:pt idx="532">
                  <c:v>123.47</c:v>
                </c:pt>
                <c:pt idx="533">
                  <c:v>123.59</c:v>
                </c:pt>
                <c:pt idx="534">
                  <c:v>123.71</c:v>
                </c:pt>
                <c:pt idx="535">
                  <c:v>123.84</c:v>
                </c:pt>
                <c:pt idx="536">
                  <c:v>123.95</c:v>
                </c:pt>
                <c:pt idx="537">
                  <c:v>124.04</c:v>
                </c:pt>
                <c:pt idx="538">
                  <c:v>124.14</c:v>
                </c:pt>
                <c:pt idx="539">
                  <c:v>124.23</c:v>
                </c:pt>
                <c:pt idx="540">
                  <c:v>124.31</c:v>
                </c:pt>
                <c:pt idx="541">
                  <c:v>124.39</c:v>
                </c:pt>
                <c:pt idx="542">
                  <c:v>124.46</c:v>
                </c:pt>
                <c:pt idx="543">
                  <c:v>124.51</c:v>
                </c:pt>
                <c:pt idx="544">
                  <c:v>124.55</c:v>
                </c:pt>
                <c:pt idx="545">
                  <c:v>124.57</c:v>
                </c:pt>
                <c:pt idx="546">
                  <c:v>124.58</c:v>
                </c:pt>
                <c:pt idx="547">
                  <c:v>124.57</c:v>
                </c:pt>
                <c:pt idx="548">
                  <c:v>124.55</c:v>
                </c:pt>
                <c:pt idx="549">
                  <c:v>124.52</c:v>
                </c:pt>
                <c:pt idx="550">
                  <c:v>124.51</c:v>
                </c:pt>
                <c:pt idx="551">
                  <c:v>124.48</c:v>
                </c:pt>
                <c:pt idx="552">
                  <c:v>124.45</c:v>
                </c:pt>
                <c:pt idx="553">
                  <c:v>124.42</c:v>
                </c:pt>
                <c:pt idx="554">
                  <c:v>124.38</c:v>
                </c:pt>
                <c:pt idx="555">
                  <c:v>124.33</c:v>
                </c:pt>
                <c:pt idx="556">
                  <c:v>124.28</c:v>
                </c:pt>
                <c:pt idx="557">
                  <c:v>124.24</c:v>
                </c:pt>
                <c:pt idx="558">
                  <c:v>124.21</c:v>
                </c:pt>
                <c:pt idx="559">
                  <c:v>124.2</c:v>
                </c:pt>
                <c:pt idx="560">
                  <c:v>124.22</c:v>
                </c:pt>
                <c:pt idx="561">
                  <c:v>124.24</c:v>
                </c:pt>
                <c:pt idx="562">
                  <c:v>124.26</c:v>
                </c:pt>
                <c:pt idx="563">
                  <c:v>124.29</c:v>
                </c:pt>
                <c:pt idx="564">
                  <c:v>124.33</c:v>
                </c:pt>
                <c:pt idx="565">
                  <c:v>124.37</c:v>
                </c:pt>
                <c:pt idx="566">
                  <c:v>124.41</c:v>
                </c:pt>
                <c:pt idx="567">
                  <c:v>124.44</c:v>
                </c:pt>
                <c:pt idx="568">
                  <c:v>124.47</c:v>
                </c:pt>
                <c:pt idx="569">
                  <c:v>124.49</c:v>
                </c:pt>
                <c:pt idx="570">
                  <c:v>124.52</c:v>
                </c:pt>
                <c:pt idx="571">
                  <c:v>124.55</c:v>
                </c:pt>
                <c:pt idx="572">
                  <c:v>124.57</c:v>
                </c:pt>
                <c:pt idx="573">
                  <c:v>124.6</c:v>
                </c:pt>
                <c:pt idx="574">
                  <c:v>124.63</c:v>
                </c:pt>
                <c:pt idx="575">
                  <c:v>124.65</c:v>
                </c:pt>
                <c:pt idx="576">
                  <c:v>124.66</c:v>
                </c:pt>
                <c:pt idx="577">
                  <c:v>124.69</c:v>
                </c:pt>
                <c:pt idx="578">
                  <c:v>124.72</c:v>
                </c:pt>
                <c:pt idx="579">
                  <c:v>124.75</c:v>
                </c:pt>
                <c:pt idx="580">
                  <c:v>124.79</c:v>
                </c:pt>
                <c:pt idx="581">
                  <c:v>124.85</c:v>
                </c:pt>
                <c:pt idx="582">
                  <c:v>124.91</c:v>
                </c:pt>
                <c:pt idx="583">
                  <c:v>124.96</c:v>
                </c:pt>
                <c:pt idx="584">
                  <c:v>125.01</c:v>
                </c:pt>
                <c:pt idx="585">
                  <c:v>125.06</c:v>
                </c:pt>
                <c:pt idx="586">
                  <c:v>125.1</c:v>
                </c:pt>
                <c:pt idx="587">
                  <c:v>125.14</c:v>
                </c:pt>
                <c:pt idx="588">
                  <c:v>125.17</c:v>
                </c:pt>
                <c:pt idx="589">
                  <c:v>125.2</c:v>
                </c:pt>
                <c:pt idx="590">
                  <c:v>125.23</c:v>
                </c:pt>
                <c:pt idx="591">
                  <c:v>125.25</c:v>
                </c:pt>
                <c:pt idx="592">
                  <c:v>125.25</c:v>
                </c:pt>
                <c:pt idx="593">
                  <c:v>125.25</c:v>
                </c:pt>
                <c:pt idx="594">
                  <c:v>125.25</c:v>
                </c:pt>
                <c:pt idx="595">
                  <c:v>125.25</c:v>
                </c:pt>
                <c:pt idx="596">
                  <c:v>125.25</c:v>
                </c:pt>
                <c:pt idx="597">
                  <c:v>125.25</c:v>
                </c:pt>
                <c:pt idx="598">
                  <c:v>125.24</c:v>
                </c:pt>
                <c:pt idx="599">
                  <c:v>125.23</c:v>
                </c:pt>
                <c:pt idx="600">
                  <c:v>125.2</c:v>
                </c:pt>
                <c:pt idx="601">
                  <c:v>125.17</c:v>
                </c:pt>
                <c:pt idx="602">
                  <c:v>125.13</c:v>
                </c:pt>
                <c:pt idx="603">
                  <c:v>125.1</c:v>
                </c:pt>
                <c:pt idx="604">
                  <c:v>125.07</c:v>
                </c:pt>
                <c:pt idx="605">
                  <c:v>125.05</c:v>
                </c:pt>
                <c:pt idx="606">
                  <c:v>125.03</c:v>
                </c:pt>
                <c:pt idx="607">
                  <c:v>125.02</c:v>
                </c:pt>
                <c:pt idx="608">
                  <c:v>125.01</c:v>
                </c:pt>
                <c:pt idx="609">
                  <c:v>125</c:v>
                </c:pt>
                <c:pt idx="610">
                  <c:v>125.01</c:v>
                </c:pt>
                <c:pt idx="611">
                  <c:v>125.03</c:v>
                </c:pt>
                <c:pt idx="612">
                  <c:v>125.05</c:v>
                </c:pt>
                <c:pt idx="613">
                  <c:v>125.09</c:v>
                </c:pt>
                <c:pt idx="614">
                  <c:v>125.11</c:v>
                </c:pt>
                <c:pt idx="615">
                  <c:v>125.11</c:v>
                </c:pt>
                <c:pt idx="616">
                  <c:v>125.1</c:v>
                </c:pt>
                <c:pt idx="617">
                  <c:v>125.07</c:v>
                </c:pt>
                <c:pt idx="618">
                  <c:v>125.02</c:v>
                </c:pt>
                <c:pt idx="619">
                  <c:v>124.97</c:v>
                </c:pt>
                <c:pt idx="620">
                  <c:v>124.91</c:v>
                </c:pt>
                <c:pt idx="621">
                  <c:v>124.85</c:v>
                </c:pt>
                <c:pt idx="622">
                  <c:v>124.78</c:v>
                </c:pt>
                <c:pt idx="623">
                  <c:v>124.71</c:v>
                </c:pt>
                <c:pt idx="624">
                  <c:v>124.65</c:v>
                </c:pt>
                <c:pt idx="625">
                  <c:v>124.59</c:v>
                </c:pt>
                <c:pt idx="626">
                  <c:v>124.54</c:v>
                </c:pt>
                <c:pt idx="627">
                  <c:v>124.48</c:v>
                </c:pt>
                <c:pt idx="628">
                  <c:v>124.44</c:v>
                </c:pt>
                <c:pt idx="629">
                  <c:v>124.4</c:v>
                </c:pt>
                <c:pt idx="630">
                  <c:v>124.37</c:v>
                </c:pt>
                <c:pt idx="631">
                  <c:v>124.34</c:v>
                </c:pt>
                <c:pt idx="632">
                  <c:v>124.32</c:v>
                </c:pt>
                <c:pt idx="633">
                  <c:v>124.3</c:v>
                </c:pt>
                <c:pt idx="634">
                  <c:v>124.29</c:v>
                </c:pt>
                <c:pt idx="635">
                  <c:v>124.29</c:v>
                </c:pt>
                <c:pt idx="636">
                  <c:v>124.28</c:v>
                </c:pt>
                <c:pt idx="637">
                  <c:v>124.29</c:v>
                </c:pt>
                <c:pt idx="638">
                  <c:v>124.29</c:v>
                </c:pt>
                <c:pt idx="639">
                  <c:v>124.29</c:v>
                </c:pt>
                <c:pt idx="640">
                  <c:v>124.3</c:v>
                </c:pt>
                <c:pt idx="641">
                  <c:v>124.29</c:v>
                </c:pt>
                <c:pt idx="642">
                  <c:v>124.28</c:v>
                </c:pt>
                <c:pt idx="643">
                  <c:v>124.27</c:v>
                </c:pt>
                <c:pt idx="644">
                  <c:v>124.25</c:v>
                </c:pt>
                <c:pt idx="645">
                  <c:v>124.22</c:v>
                </c:pt>
                <c:pt idx="646">
                  <c:v>124.19</c:v>
                </c:pt>
                <c:pt idx="647">
                  <c:v>124.16</c:v>
                </c:pt>
                <c:pt idx="648">
                  <c:v>124.12</c:v>
                </c:pt>
                <c:pt idx="649">
                  <c:v>124.07</c:v>
                </c:pt>
                <c:pt idx="650">
                  <c:v>124.03</c:v>
                </c:pt>
                <c:pt idx="651">
                  <c:v>123.99</c:v>
                </c:pt>
                <c:pt idx="652">
                  <c:v>123.95</c:v>
                </c:pt>
                <c:pt idx="653">
                  <c:v>123.93</c:v>
                </c:pt>
                <c:pt idx="654">
                  <c:v>123.89</c:v>
                </c:pt>
                <c:pt idx="655">
                  <c:v>123.87</c:v>
                </c:pt>
                <c:pt idx="656">
                  <c:v>123.82</c:v>
                </c:pt>
                <c:pt idx="657">
                  <c:v>123.76</c:v>
                </c:pt>
                <c:pt idx="658">
                  <c:v>123.7</c:v>
                </c:pt>
                <c:pt idx="659">
                  <c:v>123.63</c:v>
                </c:pt>
                <c:pt idx="660">
                  <c:v>123.55</c:v>
                </c:pt>
                <c:pt idx="661">
                  <c:v>123.47</c:v>
                </c:pt>
                <c:pt idx="662">
                  <c:v>123.38</c:v>
                </c:pt>
                <c:pt idx="663">
                  <c:v>123.28</c:v>
                </c:pt>
                <c:pt idx="664">
                  <c:v>123.16</c:v>
                </c:pt>
                <c:pt idx="665">
                  <c:v>123.03</c:v>
                </c:pt>
                <c:pt idx="666">
                  <c:v>122.91</c:v>
                </c:pt>
                <c:pt idx="667">
                  <c:v>122.79</c:v>
                </c:pt>
                <c:pt idx="668">
                  <c:v>122.68</c:v>
                </c:pt>
                <c:pt idx="669">
                  <c:v>122.57</c:v>
                </c:pt>
                <c:pt idx="670">
                  <c:v>122.49</c:v>
                </c:pt>
                <c:pt idx="671">
                  <c:v>122.4</c:v>
                </c:pt>
                <c:pt idx="672">
                  <c:v>122.32</c:v>
                </c:pt>
                <c:pt idx="673">
                  <c:v>122.26</c:v>
                </c:pt>
                <c:pt idx="674">
                  <c:v>122.21</c:v>
                </c:pt>
                <c:pt idx="675">
                  <c:v>122.18</c:v>
                </c:pt>
                <c:pt idx="676">
                  <c:v>122.18</c:v>
                </c:pt>
                <c:pt idx="677">
                  <c:v>122.2</c:v>
                </c:pt>
                <c:pt idx="678">
                  <c:v>122.24</c:v>
                </c:pt>
                <c:pt idx="679">
                  <c:v>122.29</c:v>
                </c:pt>
                <c:pt idx="680">
                  <c:v>122.37</c:v>
                </c:pt>
                <c:pt idx="681">
                  <c:v>122.44</c:v>
                </c:pt>
                <c:pt idx="682">
                  <c:v>122.5</c:v>
                </c:pt>
                <c:pt idx="683">
                  <c:v>122.57</c:v>
                </c:pt>
                <c:pt idx="684">
                  <c:v>122.64</c:v>
                </c:pt>
                <c:pt idx="685">
                  <c:v>122.71</c:v>
                </c:pt>
                <c:pt idx="686">
                  <c:v>122.78</c:v>
                </c:pt>
                <c:pt idx="687">
                  <c:v>122.86</c:v>
                </c:pt>
                <c:pt idx="688">
                  <c:v>122.94</c:v>
                </c:pt>
                <c:pt idx="689">
                  <c:v>123.03</c:v>
                </c:pt>
                <c:pt idx="690">
                  <c:v>123.11</c:v>
                </c:pt>
                <c:pt idx="691">
                  <c:v>123.17</c:v>
                </c:pt>
                <c:pt idx="692">
                  <c:v>123.21</c:v>
                </c:pt>
                <c:pt idx="693">
                  <c:v>123.26</c:v>
                </c:pt>
                <c:pt idx="694">
                  <c:v>123.29</c:v>
                </c:pt>
                <c:pt idx="695">
                  <c:v>123.32</c:v>
                </c:pt>
                <c:pt idx="696">
                  <c:v>123.34</c:v>
                </c:pt>
                <c:pt idx="697">
                  <c:v>123.36</c:v>
                </c:pt>
                <c:pt idx="698">
                  <c:v>123.37</c:v>
                </c:pt>
                <c:pt idx="699">
                  <c:v>123.38</c:v>
                </c:pt>
                <c:pt idx="700">
                  <c:v>123.39</c:v>
                </c:pt>
                <c:pt idx="701">
                  <c:v>123.4</c:v>
                </c:pt>
                <c:pt idx="702">
                  <c:v>123.42</c:v>
                </c:pt>
                <c:pt idx="703">
                  <c:v>123.43</c:v>
                </c:pt>
                <c:pt idx="704">
                  <c:v>123.43</c:v>
                </c:pt>
                <c:pt idx="705">
                  <c:v>123.43</c:v>
                </c:pt>
                <c:pt idx="706">
                  <c:v>123.44</c:v>
                </c:pt>
                <c:pt idx="707">
                  <c:v>123.44</c:v>
                </c:pt>
                <c:pt idx="708">
                  <c:v>123.44</c:v>
                </c:pt>
                <c:pt idx="709">
                  <c:v>123.44</c:v>
                </c:pt>
                <c:pt idx="710">
                  <c:v>123.44</c:v>
                </c:pt>
                <c:pt idx="711">
                  <c:v>123.46</c:v>
                </c:pt>
                <c:pt idx="712">
                  <c:v>123.48</c:v>
                </c:pt>
                <c:pt idx="713">
                  <c:v>123.5</c:v>
                </c:pt>
                <c:pt idx="714">
                  <c:v>123.52</c:v>
                </c:pt>
                <c:pt idx="715">
                  <c:v>123.54</c:v>
                </c:pt>
                <c:pt idx="716">
                  <c:v>123.55</c:v>
                </c:pt>
                <c:pt idx="717">
                  <c:v>123.57</c:v>
                </c:pt>
                <c:pt idx="718">
                  <c:v>123.57</c:v>
                </c:pt>
                <c:pt idx="719">
                  <c:v>123.58</c:v>
                </c:pt>
                <c:pt idx="720">
                  <c:v>123.57</c:v>
                </c:pt>
                <c:pt idx="721">
                  <c:v>123.58</c:v>
                </c:pt>
                <c:pt idx="722">
                  <c:v>123.6</c:v>
                </c:pt>
                <c:pt idx="723">
                  <c:v>123.61</c:v>
                </c:pt>
                <c:pt idx="724">
                  <c:v>123.62</c:v>
                </c:pt>
                <c:pt idx="725">
                  <c:v>123.63</c:v>
                </c:pt>
                <c:pt idx="726">
                  <c:v>123.64</c:v>
                </c:pt>
                <c:pt idx="727">
                  <c:v>123.65</c:v>
                </c:pt>
                <c:pt idx="728">
                  <c:v>123.67</c:v>
                </c:pt>
                <c:pt idx="729">
                  <c:v>123.7</c:v>
                </c:pt>
                <c:pt idx="730">
                  <c:v>123.71</c:v>
                </c:pt>
                <c:pt idx="731">
                  <c:v>123.73</c:v>
                </c:pt>
                <c:pt idx="732">
                  <c:v>123.76</c:v>
                </c:pt>
                <c:pt idx="733">
                  <c:v>123.76</c:v>
                </c:pt>
                <c:pt idx="734">
                  <c:v>123.78</c:v>
                </c:pt>
                <c:pt idx="735">
                  <c:v>123.8</c:v>
                </c:pt>
                <c:pt idx="736">
                  <c:v>123.81</c:v>
                </c:pt>
                <c:pt idx="737">
                  <c:v>123.85</c:v>
                </c:pt>
                <c:pt idx="738">
                  <c:v>123.86</c:v>
                </c:pt>
                <c:pt idx="739">
                  <c:v>123.89</c:v>
                </c:pt>
                <c:pt idx="740">
                  <c:v>123.91</c:v>
                </c:pt>
                <c:pt idx="741">
                  <c:v>123.93</c:v>
                </c:pt>
                <c:pt idx="742">
                  <c:v>123.96</c:v>
                </c:pt>
                <c:pt idx="743">
                  <c:v>123.98</c:v>
                </c:pt>
                <c:pt idx="744">
                  <c:v>124.01</c:v>
                </c:pt>
                <c:pt idx="745">
                  <c:v>124.04</c:v>
                </c:pt>
                <c:pt idx="746">
                  <c:v>124.08</c:v>
                </c:pt>
                <c:pt idx="747">
                  <c:v>124.12</c:v>
                </c:pt>
                <c:pt idx="748">
                  <c:v>124.16</c:v>
                </c:pt>
                <c:pt idx="749">
                  <c:v>124.21</c:v>
                </c:pt>
                <c:pt idx="750">
                  <c:v>124.25</c:v>
                </c:pt>
                <c:pt idx="751">
                  <c:v>124.3</c:v>
                </c:pt>
                <c:pt idx="752">
                  <c:v>124.35</c:v>
                </c:pt>
                <c:pt idx="753">
                  <c:v>124.4</c:v>
                </c:pt>
                <c:pt idx="754">
                  <c:v>124.46</c:v>
                </c:pt>
                <c:pt idx="755">
                  <c:v>124.51</c:v>
                </c:pt>
                <c:pt idx="756">
                  <c:v>124.56</c:v>
                </c:pt>
                <c:pt idx="757">
                  <c:v>124.58</c:v>
                </c:pt>
                <c:pt idx="758">
                  <c:v>124.61</c:v>
                </c:pt>
                <c:pt idx="759">
                  <c:v>124.63</c:v>
                </c:pt>
                <c:pt idx="760">
                  <c:v>124.64</c:v>
                </c:pt>
                <c:pt idx="761">
                  <c:v>124.64</c:v>
                </c:pt>
                <c:pt idx="762">
                  <c:v>124.63</c:v>
                </c:pt>
                <c:pt idx="763">
                  <c:v>124.63</c:v>
                </c:pt>
                <c:pt idx="764">
                  <c:v>124.61</c:v>
                </c:pt>
                <c:pt idx="765">
                  <c:v>124.59</c:v>
                </c:pt>
                <c:pt idx="766">
                  <c:v>124.55</c:v>
                </c:pt>
                <c:pt idx="767">
                  <c:v>124.52</c:v>
                </c:pt>
                <c:pt idx="768">
                  <c:v>124.49</c:v>
                </c:pt>
                <c:pt idx="769">
                  <c:v>124.47</c:v>
                </c:pt>
                <c:pt idx="770">
                  <c:v>124.44</c:v>
                </c:pt>
                <c:pt idx="771">
                  <c:v>124.42</c:v>
                </c:pt>
                <c:pt idx="772">
                  <c:v>124.41</c:v>
                </c:pt>
                <c:pt idx="773">
                  <c:v>124.41</c:v>
                </c:pt>
                <c:pt idx="774">
                  <c:v>124.39</c:v>
                </c:pt>
                <c:pt idx="775">
                  <c:v>124.37</c:v>
                </c:pt>
                <c:pt idx="776">
                  <c:v>124.34</c:v>
                </c:pt>
                <c:pt idx="777">
                  <c:v>124.33</c:v>
                </c:pt>
                <c:pt idx="778">
                  <c:v>124.33</c:v>
                </c:pt>
                <c:pt idx="779">
                  <c:v>124.34</c:v>
                </c:pt>
                <c:pt idx="780">
                  <c:v>124.35</c:v>
                </c:pt>
                <c:pt idx="781">
                  <c:v>124.36</c:v>
                </c:pt>
                <c:pt idx="782">
                  <c:v>124.37</c:v>
                </c:pt>
                <c:pt idx="783">
                  <c:v>124.38</c:v>
                </c:pt>
                <c:pt idx="784">
                  <c:v>124.37</c:v>
                </c:pt>
                <c:pt idx="785">
                  <c:v>124.36</c:v>
                </c:pt>
                <c:pt idx="786">
                  <c:v>124.35</c:v>
                </c:pt>
                <c:pt idx="787">
                  <c:v>124.34</c:v>
                </c:pt>
                <c:pt idx="788">
                  <c:v>124.34</c:v>
                </c:pt>
                <c:pt idx="789">
                  <c:v>124.34</c:v>
                </c:pt>
                <c:pt idx="790">
                  <c:v>124.35</c:v>
                </c:pt>
                <c:pt idx="791">
                  <c:v>124.37</c:v>
                </c:pt>
                <c:pt idx="792">
                  <c:v>124.38</c:v>
                </c:pt>
                <c:pt idx="793">
                  <c:v>124.39</c:v>
                </c:pt>
                <c:pt idx="794">
                  <c:v>124.4</c:v>
                </c:pt>
                <c:pt idx="795">
                  <c:v>124.41</c:v>
                </c:pt>
                <c:pt idx="796">
                  <c:v>124.42</c:v>
                </c:pt>
                <c:pt idx="797">
                  <c:v>124.43</c:v>
                </c:pt>
                <c:pt idx="798">
                  <c:v>124.44</c:v>
                </c:pt>
                <c:pt idx="799">
                  <c:v>124.43</c:v>
                </c:pt>
                <c:pt idx="800">
                  <c:v>124.42</c:v>
                </c:pt>
                <c:pt idx="801">
                  <c:v>124.4</c:v>
                </c:pt>
                <c:pt idx="802">
                  <c:v>124.37</c:v>
                </c:pt>
                <c:pt idx="803">
                  <c:v>124.33</c:v>
                </c:pt>
                <c:pt idx="804">
                  <c:v>124.3</c:v>
                </c:pt>
                <c:pt idx="805">
                  <c:v>124.27</c:v>
                </c:pt>
                <c:pt idx="806">
                  <c:v>124.23</c:v>
                </c:pt>
                <c:pt idx="807">
                  <c:v>124.18</c:v>
                </c:pt>
                <c:pt idx="808">
                  <c:v>124.15</c:v>
                </c:pt>
                <c:pt idx="809">
                  <c:v>124.12</c:v>
                </c:pt>
                <c:pt idx="810">
                  <c:v>124.09</c:v>
                </c:pt>
                <c:pt idx="811">
                  <c:v>124.06</c:v>
                </c:pt>
                <c:pt idx="812">
                  <c:v>124.05</c:v>
                </c:pt>
                <c:pt idx="813">
                  <c:v>124.03</c:v>
                </c:pt>
                <c:pt idx="814">
                  <c:v>124.02</c:v>
                </c:pt>
                <c:pt idx="815">
                  <c:v>124.01</c:v>
                </c:pt>
                <c:pt idx="816">
                  <c:v>124</c:v>
                </c:pt>
                <c:pt idx="817">
                  <c:v>123.99</c:v>
                </c:pt>
                <c:pt idx="818">
                  <c:v>123.97</c:v>
                </c:pt>
                <c:pt idx="819">
                  <c:v>123.96</c:v>
                </c:pt>
                <c:pt idx="820">
                  <c:v>123.94</c:v>
                </c:pt>
                <c:pt idx="821">
                  <c:v>123.93</c:v>
                </c:pt>
                <c:pt idx="822">
                  <c:v>123.92</c:v>
                </c:pt>
                <c:pt idx="823">
                  <c:v>123.9</c:v>
                </c:pt>
                <c:pt idx="824">
                  <c:v>123.89</c:v>
                </c:pt>
                <c:pt idx="825">
                  <c:v>123.88</c:v>
                </c:pt>
                <c:pt idx="826">
                  <c:v>123.86</c:v>
                </c:pt>
                <c:pt idx="827">
                  <c:v>123.85</c:v>
                </c:pt>
                <c:pt idx="828">
                  <c:v>123.84</c:v>
                </c:pt>
                <c:pt idx="829">
                  <c:v>123.84</c:v>
                </c:pt>
                <c:pt idx="830">
                  <c:v>123.84</c:v>
                </c:pt>
                <c:pt idx="831">
                  <c:v>123.84</c:v>
                </c:pt>
                <c:pt idx="832">
                  <c:v>123.86</c:v>
                </c:pt>
                <c:pt idx="833">
                  <c:v>123.88</c:v>
                </c:pt>
                <c:pt idx="834">
                  <c:v>123.9</c:v>
                </c:pt>
                <c:pt idx="835">
                  <c:v>123.93</c:v>
                </c:pt>
                <c:pt idx="836">
                  <c:v>123.97</c:v>
                </c:pt>
                <c:pt idx="837">
                  <c:v>124</c:v>
                </c:pt>
                <c:pt idx="838">
                  <c:v>124.02</c:v>
                </c:pt>
                <c:pt idx="839">
                  <c:v>124.04</c:v>
                </c:pt>
                <c:pt idx="840">
                  <c:v>124.06</c:v>
                </c:pt>
                <c:pt idx="841">
                  <c:v>124.08</c:v>
                </c:pt>
                <c:pt idx="842">
                  <c:v>124.11</c:v>
                </c:pt>
                <c:pt idx="843">
                  <c:v>124.13</c:v>
                </c:pt>
                <c:pt idx="844">
                  <c:v>124.17</c:v>
                </c:pt>
                <c:pt idx="845">
                  <c:v>124.2</c:v>
                </c:pt>
                <c:pt idx="846">
                  <c:v>124.23</c:v>
                </c:pt>
                <c:pt idx="847">
                  <c:v>124.27</c:v>
                </c:pt>
                <c:pt idx="848">
                  <c:v>124.29</c:v>
                </c:pt>
                <c:pt idx="849">
                  <c:v>124.32</c:v>
                </c:pt>
                <c:pt idx="850">
                  <c:v>124.34</c:v>
                </c:pt>
                <c:pt idx="851">
                  <c:v>124.35</c:v>
                </c:pt>
                <c:pt idx="852">
                  <c:v>124.36</c:v>
                </c:pt>
                <c:pt idx="853">
                  <c:v>124.36</c:v>
                </c:pt>
                <c:pt idx="854">
                  <c:v>124.35</c:v>
                </c:pt>
                <c:pt idx="855">
                  <c:v>124.34</c:v>
                </c:pt>
                <c:pt idx="856">
                  <c:v>124.31</c:v>
                </c:pt>
                <c:pt idx="857">
                  <c:v>124.27</c:v>
                </c:pt>
                <c:pt idx="858">
                  <c:v>124.22</c:v>
                </c:pt>
                <c:pt idx="859">
                  <c:v>124.17</c:v>
                </c:pt>
                <c:pt idx="860">
                  <c:v>124.12</c:v>
                </c:pt>
                <c:pt idx="861">
                  <c:v>124.07</c:v>
                </c:pt>
                <c:pt idx="862">
                  <c:v>124.03</c:v>
                </c:pt>
                <c:pt idx="863">
                  <c:v>124</c:v>
                </c:pt>
                <c:pt idx="864">
                  <c:v>123.96</c:v>
                </c:pt>
                <c:pt idx="865">
                  <c:v>123.93</c:v>
                </c:pt>
                <c:pt idx="866">
                  <c:v>123.89</c:v>
                </c:pt>
                <c:pt idx="867">
                  <c:v>123.87</c:v>
                </c:pt>
                <c:pt idx="868">
                  <c:v>123.86</c:v>
                </c:pt>
                <c:pt idx="869">
                  <c:v>123.83</c:v>
                </c:pt>
                <c:pt idx="870">
                  <c:v>123.8</c:v>
                </c:pt>
                <c:pt idx="871">
                  <c:v>123.74</c:v>
                </c:pt>
                <c:pt idx="872">
                  <c:v>123.67</c:v>
                </c:pt>
                <c:pt idx="873">
                  <c:v>123.58</c:v>
                </c:pt>
                <c:pt idx="874">
                  <c:v>123.48</c:v>
                </c:pt>
                <c:pt idx="875">
                  <c:v>123.36</c:v>
                </c:pt>
                <c:pt idx="876">
                  <c:v>123.25</c:v>
                </c:pt>
                <c:pt idx="877">
                  <c:v>123.13</c:v>
                </c:pt>
                <c:pt idx="878">
                  <c:v>122.99</c:v>
                </c:pt>
                <c:pt idx="879">
                  <c:v>122.83</c:v>
                </c:pt>
                <c:pt idx="880">
                  <c:v>122.68</c:v>
                </c:pt>
                <c:pt idx="881">
                  <c:v>122.54</c:v>
                </c:pt>
                <c:pt idx="882">
                  <c:v>122.39</c:v>
                </c:pt>
                <c:pt idx="883">
                  <c:v>122.23</c:v>
                </c:pt>
                <c:pt idx="884">
                  <c:v>122.08</c:v>
                </c:pt>
                <c:pt idx="885">
                  <c:v>121.91</c:v>
                </c:pt>
                <c:pt idx="886">
                  <c:v>121.76</c:v>
                </c:pt>
                <c:pt idx="887">
                  <c:v>121.63</c:v>
                </c:pt>
                <c:pt idx="888">
                  <c:v>121.49</c:v>
                </c:pt>
                <c:pt idx="889">
                  <c:v>121.38</c:v>
                </c:pt>
                <c:pt idx="890">
                  <c:v>121.26</c:v>
                </c:pt>
                <c:pt idx="891">
                  <c:v>121.15</c:v>
                </c:pt>
                <c:pt idx="892">
                  <c:v>121.07</c:v>
                </c:pt>
                <c:pt idx="893">
                  <c:v>120.97</c:v>
                </c:pt>
                <c:pt idx="894">
                  <c:v>120.9</c:v>
                </c:pt>
                <c:pt idx="895">
                  <c:v>120.82</c:v>
                </c:pt>
                <c:pt idx="896">
                  <c:v>120.74</c:v>
                </c:pt>
                <c:pt idx="897">
                  <c:v>120.65</c:v>
                </c:pt>
                <c:pt idx="898">
                  <c:v>120.56</c:v>
                </c:pt>
                <c:pt idx="899">
                  <c:v>120.48</c:v>
                </c:pt>
                <c:pt idx="900">
                  <c:v>120.41</c:v>
                </c:pt>
                <c:pt idx="901">
                  <c:v>120.33</c:v>
                </c:pt>
                <c:pt idx="902">
                  <c:v>120.25</c:v>
                </c:pt>
                <c:pt idx="903">
                  <c:v>120.16</c:v>
                </c:pt>
                <c:pt idx="904">
                  <c:v>120.08</c:v>
                </c:pt>
                <c:pt idx="905">
                  <c:v>119.99</c:v>
                </c:pt>
                <c:pt idx="906">
                  <c:v>119.9</c:v>
                </c:pt>
                <c:pt idx="907">
                  <c:v>119.84</c:v>
                </c:pt>
                <c:pt idx="908">
                  <c:v>119.81</c:v>
                </c:pt>
                <c:pt idx="909">
                  <c:v>119.82</c:v>
                </c:pt>
                <c:pt idx="910">
                  <c:v>119.9</c:v>
                </c:pt>
                <c:pt idx="911">
                  <c:v>120.05</c:v>
                </c:pt>
                <c:pt idx="912">
                  <c:v>120.23</c:v>
                </c:pt>
                <c:pt idx="913">
                  <c:v>120.39</c:v>
                </c:pt>
                <c:pt idx="914">
                  <c:v>120.53</c:v>
                </c:pt>
                <c:pt idx="915">
                  <c:v>120.66</c:v>
                </c:pt>
                <c:pt idx="916">
                  <c:v>120.75</c:v>
                </c:pt>
                <c:pt idx="917">
                  <c:v>120.81</c:v>
                </c:pt>
                <c:pt idx="918">
                  <c:v>120.84</c:v>
                </c:pt>
                <c:pt idx="919">
                  <c:v>120.85</c:v>
                </c:pt>
                <c:pt idx="920">
                  <c:v>120.82</c:v>
                </c:pt>
                <c:pt idx="921">
                  <c:v>120.78</c:v>
                </c:pt>
                <c:pt idx="922">
                  <c:v>120.73</c:v>
                </c:pt>
                <c:pt idx="923">
                  <c:v>120.68</c:v>
                </c:pt>
                <c:pt idx="924">
                  <c:v>120.63</c:v>
                </c:pt>
                <c:pt idx="925">
                  <c:v>120.58</c:v>
                </c:pt>
                <c:pt idx="926">
                  <c:v>120.53</c:v>
                </c:pt>
                <c:pt idx="927">
                  <c:v>120.5</c:v>
                </c:pt>
                <c:pt idx="928">
                  <c:v>120.47</c:v>
                </c:pt>
                <c:pt idx="929">
                  <c:v>120.45</c:v>
                </c:pt>
                <c:pt idx="930">
                  <c:v>120.45</c:v>
                </c:pt>
                <c:pt idx="931">
                  <c:v>120.46</c:v>
                </c:pt>
                <c:pt idx="932">
                  <c:v>120.47</c:v>
                </c:pt>
                <c:pt idx="933">
                  <c:v>120.47</c:v>
                </c:pt>
                <c:pt idx="934">
                  <c:v>120.49</c:v>
                </c:pt>
                <c:pt idx="935">
                  <c:v>120.52</c:v>
                </c:pt>
                <c:pt idx="936">
                  <c:v>120.56</c:v>
                </c:pt>
                <c:pt idx="937">
                  <c:v>120.61</c:v>
                </c:pt>
                <c:pt idx="938">
                  <c:v>120.68</c:v>
                </c:pt>
                <c:pt idx="939">
                  <c:v>120.74</c:v>
                </c:pt>
                <c:pt idx="940">
                  <c:v>120.79</c:v>
                </c:pt>
                <c:pt idx="941">
                  <c:v>120.82</c:v>
                </c:pt>
                <c:pt idx="942">
                  <c:v>120.83</c:v>
                </c:pt>
                <c:pt idx="943">
                  <c:v>120.81</c:v>
                </c:pt>
                <c:pt idx="944">
                  <c:v>120.77</c:v>
                </c:pt>
                <c:pt idx="945">
                  <c:v>120.72</c:v>
                </c:pt>
                <c:pt idx="946">
                  <c:v>120.68</c:v>
                </c:pt>
                <c:pt idx="947">
                  <c:v>120.61</c:v>
                </c:pt>
                <c:pt idx="948">
                  <c:v>120.55</c:v>
                </c:pt>
                <c:pt idx="949">
                  <c:v>120.49</c:v>
                </c:pt>
                <c:pt idx="950">
                  <c:v>120.41</c:v>
                </c:pt>
                <c:pt idx="951">
                  <c:v>120.33</c:v>
                </c:pt>
                <c:pt idx="952">
                  <c:v>120.25</c:v>
                </c:pt>
                <c:pt idx="953">
                  <c:v>120.18</c:v>
                </c:pt>
                <c:pt idx="954">
                  <c:v>120.12</c:v>
                </c:pt>
                <c:pt idx="955">
                  <c:v>120.09</c:v>
                </c:pt>
                <c:pt idx="956">
                  <c:v>120.08</c:v>
                </c:pt>
                <c:pt idx="957">
                  <c:v>120.11</c:v>
                </c:pt>
                <c:pt idx="958">
                  <c:v>120.14</c:v>
                </c:pt>
                <c:pt idx="959">
                  <c:v>120.21</c:v>
                </c:pt>
                <c:pt idx="960">
                  <c:v>120.31</c:v>
                </c:pt>
                <c:pt idx="961">
                  <c:v>120.44</c:v>
                </c:pt>
                <c:pt idx="962">
                  <c:v>120.59</c:v>
                </c:pt>
                <c:pt idx="963">
                  <c:v>120.77</c:v>
                </c:pt>
                <c:pt idx="964">
                  <c:v>120.97</c:v>
                </c:pt>
                <c:pt idx="965">
                  <c:v>121.18</c:v>
                </c:pt>
                <c:pt idx="966">
                  <c:v>121.4</c:v>
                </c:pt>
                <c:pt idx="967">
                  <c:v>121.61</c:v>
                </c:pt>
                <c:pt idx="968">
                  <c:v>121.83</c:v>
                </c:pt>
                <c:pt idx="969">
                  <c:v>122.03</c:v>
                </c:pt>
                <c:pt idx="970">
                  <c:v>122.2</c:v>
                </c:pt>
                <c:pt idx="971">
                  <c:v>122.37</c:v>
                </c:pt>
                <c:pt idx="972">
                  <c:v>122.51</c:v>
                </c:pt>
                <c:pt idx="973">
                  <c:v>122.62</c:v>
                </c:pt>
                <c:pt idx="974">
                  <c:v>122.72</c:v>
                </c:pt>
                <c:pt idx="975">
                  <c:v>122.81</c:v>
                </c:pt>
                <c:pt idx="976">
                  <c:v>122.91</c:v>
                </c:pt>
                <c:pt idx="977">
                  <c:v>122.99</c:v>
                </c:pt>
                <c:pt idx="978">
                  <c:v>123.05</c:v>
                </c:pt>
                <c:pt idx="979">
                  <c:v>123.07</c:v>
                </c:pt>
                <c:pt idx="980">
                  <c:v>123.09</c:v>
                </c:pt>
                <c:pt idx="981">
                  <c:v>123.11</c:v>
                </c:pt>
                <c:pt idx="982">
                  <c:v>123.13</c:v>
                </c:pt>
                <c:pt idx="983">
                  <c:v>123.16</c:v>
                </c:pt>
                <c:pt idx="984">
                  <c:v>123.2</c:v>
                </c:pt>
                <c:pt idx="985">
                  <c:v>123.27</c:v>
                </c:pt>
                <c:pt idx="986">
                  <c:v>123.34</c:v>
                </c:pt>
                <c:pt idx="987">
                  <c:v>123.42</c:v>
                </c:pt>
                <c:pt idx="988">
                  <c:v>123.51</c:v>
                </c:pt>
                <c:pt idx="989">
                  <c:v>123.57</c:v>
                </c:pt>
                <c:pt idx="990">
                  <c:v>123.65</c:v>
                </c:pt>
                <c:pt idx="991">
                  <c:v>123.75</c:v>
                </c:pt>
                <c:pt idx="992">
                  <c:v>123.89</c:v>
                </c:pt>
                <c:pt idx="993">
                  <c:v>124.05</c:v>
                </c:pt>
                <c:pt idx="994">
                  <c:v>124.2</c:v>
                </c:pt>
                <c:pt idx="995">
                  <c:v>124.3</c:v>
                </c:pt>
                <c:pt idx="996">
                  <c:v>124.34</c:v>
                </c:pt>
                <c:pt idx="997">
                  <c:v>124.37</c:v>
                </c:pt>
                <c:pt idx="998">
                  <c:v>124.42</c:v>
                </c:pt>
                <c:pt idx="999">
                  <c:v>124.48</c:v>
                </c:pt>
                <c:pt idx="1000">
                  <c:v>124.56</c:v>
                </c:pt>
                <c:pt idx="1001">
                  <c:v>124.66</c:v>
                </c:pt>
                <c:pt idx="1002">
                  <c:v>124.77</c:v>
                </c:pt>
                <c:pt idx="1003">
                  <c:v>124.88</c:v>
                </c:pt>
                <c:pt idx="1004">
                  <c:v>124.99</c:v>
                </c:pt>
                <c:pt idx="1005">
                  <c:v>125.07</c:v>
                </c:pt>
                <c:pt idx="1006">
                  <c:v>125.11</c:v>
                </c:pt>
                <c:pt idx="1007">
                  <c:v>125.14</c:v>
                </c:pt>
                <c:pt idx="1008">
                  <c:v>125.16</c:v>
                </c:pt>
                <c:pt idx="1009">
                  <c:v>125.19</c:v>
                </c:pt>
                <c:pt idx="1010">
                  <c:v>125.24</c:v>
                </c:pt>
                <c:pt idx="1011">
                  <c:v>125.32</c:v>
                </c:pt>
                <c:pt idx="1012">
                  <c:v>125.42</c:v>
                </c:pt>
                <c:pt idx="1013">
                  <c:v>125.54</c:v>
                </c:pt>
                <c:pt idx="1014">
                  <c:v>125.67</c:v>
                </c:pt>
                <c:pt idx="1015">
                  <c:v>125.78</c:v>
                </c:pt>
                <c:pt idx="1016">
                  <c:v>125.88</c:v>
                </c:pt>
                <c:pt idx="1017">
                  <c:v>125.95</c:v>
                </c:pt>
                <c:pt idx="1018">
                  <c:v>126.02</c:v>
                </c:pt>
                <c:pt idx="1019">
                  <c:v>126.06</c:v>
                </c:pt>
                <c:pt idx="1020">
                  <c:v>126.1</c:v>
                </c:pt>
                <c:pt idx="1021">
                  <c:v>126.12</c:v>
                </c:pt>
                <c:pt idx="1022">
                  <c:v>126.13</c:v>
                </c:pt>
                <c:pt idx="1023">
                  <c:v>126.12</c:v>
                </c:pt>
                <c:pt idx="1024">
                  <c:v>126.11</c:v>
                </c:pt>
                <c:pt idx="1025">
                  <c:v>126.08</c:v>
                </c:pt>
                <c:pt idx="1026">
                  <c:v>126.04</c:v>
                </c:pt>
                <c:pt idx="1027">
                  <c:v>125.97</c:v>
                </c:pt>
                <c:pt idx="1028">
                  <c:v>125.89</c:v>
                </c:pt>
                <c:pt idx="1029">
                  <c:v>125.82</c:v>
                </c:pt>
                <c:pt idx="1030">
                  <c:v>125.74</c:v>
                </c:pt>
                <c:pt idx="1031">
                  <c:v>125.65</c:v>
                </c:pt>
                <c:pt idx="1032">
                  <c:v>125.57</c:v>
                </c:pt>
                <c:pt idx="1033">
                  <c:v>125.49</c:v>
                </c:pt>
                <c:pt idx="1034">
                  <c:v>125.43</c:v>
                </c:pt>
                <c:pt idx="1035">
                  <c:v>125.38</c:v>
                </c:pt>
                <c:pt idx="1036">
                  <c:v>125.34</c:v>
                </c:pt>
                <c:pt idx="1037">
                  <c:v>125.3</c:v>
                </c:pt>
                <c:pt idx="1038">
                  <c:v>125.26</c:v>
                </c:pt>
                <c:pt idx="1039">
                  <c:v>125.2</c:v>
                </c:pt>
                <c:pt idx="1040">
                  <c:v>125.13</c:v>
                </c:pt>
                <c:pt idx="1041">
                  <c:v>125.04</c:v>
                </c:pt>
                <c:pt idx="1042">
                  <c:v>124.94</c:v>
                </c:pt>
                <c:pt idx="1043">
                  <c:v>124.83</c:v>
                </c:pt>
                <c:pt idx="1044">
                  <c:v>124.7</c:v>
                </c:pt>
                <c:pt idx="1045">
                  <c:v>124.58</c:v>
                </c:pt>
                <c:pt idx="1046">
                  <c:v>124.47</c:v>
                </c:pt>
                <c:pt idx="1047">
                  <c:v>124.36</c:v>
                </c:pt>
                <c:pt idx="1048">
                  <c:v>124.26</c:v>
                </c:pt>
                <c:pt idx="1049">
                  <c:v>124.17</c:v>
                </c:pt>
                <c:pt idx="1050">
                  <c:v>124.09</c:v>
                </c:pt>
                <c:pt idx="1051">
                  <c:v>124.03</c:v>
                </c:pt>
                <c:pt idx="1052">
                  <c:v>123.98</c:v>
                </c:pt>
                <c:pt idx="1053">
                  <c:v>123.94</c:v>
                </c:pt>
                <c:pt idx="1054">
                  <c:v>123.91</c:v>
                </c:pt>
                <c:pt idx="1055">
                  <c:v>123.89</c:v>
                </c:pt>
                <c:pt idx="1056">
                  <c:v>123.88</c:v>
                </c:pt>
                <c:pt idx="1057">
                  <c:v>123.9</c:v>
                </c:pt>
                <c:pt idx="1058">
                  <c:v>123.93</c:v>
                </c:pt>
                <c:pt idx="1059">
                  <c:v>123.97</c:v>
                </c:pt>
                <c:pt idx="1060">
                  <c:v>124.02</c:v>
                </c:pt>
                <c:pt idx="1061">
                  <c:v>124.08</c:v>
                </c:pt>
                <c:pt idx="1062">
                  <c:v>124.15</c:v>
                </c:pt>
                <c:pt idx="1063">
                  <c:v>124.22</c:v>
                </c:pt>
                <c:pt idx="1064">
                  <c:v>124.26</c:v>
                </c:pt>
                <c:pt idx="1065">
                  <c:v>124.29</c:v>
                </c:pt>
                <c:pt idx="1066">
                  <c:v>124.33</c:v>
                </c:pt>
                <c:pt idx="1067">
                  <c:v>124.36</c:v>
                </c:pt>
                <c:pt idx="1068">
                  <c:v>124.4</c:v>
                </c:pt>
                <c:pt idx="1069">
                  <c:v>124.44</c:v>
                </c:pt>
                <c:pt idx="1070">
                  <c:v>124.48</c:v>
                </c:pt>
                <c:pt idx="1071">
                  <c:v>124.51</c:v>
                </c:pt>
                <c:pt idx="1072">
                  <c:v>124.55</c:v>
                </c:pt>
                <c:pt idx="1073">
                  <c:v>124.59</c:v>
                </c:pt>
                <c:pt idx="1074">
                  <c:v>124.62</c:v>
                </c:pt>
                <c:pt idx="1075">
                  <c:v>124.64</c:v>
                </c:pt>
                <c:pt idx="1076">
                  <c:v>124.64</c:v>
                </c:pt>
                <c:pt idx="1077">
                  <c:v>124.65</c:v>
                </c:pt>
                <c:pt idx="1078">
                  <c:v>124.66</c:v>
                </c:pt>
                <c:pt idx="1079">
                  <c:v>124.66</c:v>
                </c:pt>
                <c:pt idx="1080">
                  <c:v>124.67</c:v>
                </c:pt>
                <c:pt idx="1081">
                  <c:v>124.67</c:v>
                </c:pt>
                <c:pt idx="1082">
                  <c:v>124.67</c:v>
                </c:pt>
                <c:pt idx="1083">
                  <c:v>124.66</c:v>
                </c:pt>
                <c:pt idx="1084">
                  <c:v>124.65</c:v>
                </c:pt>
                <c:pt idx="1085">
                  <c:v>124.62</c:v>
                </c:pt>
                <c:pt idx="1086">
                  <c:v>124.58</c:v>
                </c:pt>
                <c:pt idx="1087">
                  <c:v>124.54</c:v>
                </c:pt>
                <c:pt idx="1088">
                  <c:v>124.49</c:v>
                </c:pt>
                <c:pt idx="1089">
                  <c:v>124.46</c:v>
                </c:pt>
                <c:pt idx="1090">
                  <c:v>124.43</c:v>
                </c:pt>
                <c:pt idx="1091">
                  <c:v>124.43</c:v>
                </c:pt>
                <c:pt idx="1092">
                  <c:v>124.43</c:v>
                </c:pt>
                <c:pt idx="1093">
                  <c:v>124.45</c:v>
                </c:pt>
                <c:pt idx="1094">
                  <c:v>124.49</c:v>
                </c:pt>
                <c:pt idx="1095">
                  <c:v>124.55</c:v>
                </c:pt>
                <c:pt idx="1096">
                  <c:v>124.64</c:v>
                </c:pt>
                <c:pt idx="1097">
                  <c:v>124.76</c:v>
                </c:pt>
                <c:pt idx="1098">
                  <c:v>124.94</c:v>
                </c:pt>
                <c:pt idx="1099">
                  <c:v>125.14</c:v>
                </c:pt>
                <c:pt idx="1100">
                  <c:v>125.37</c:v>
                </c:pt>
                <c:pt idx="1101">
                  <c:v>125.69</c:v>
                </c:pt>
                <c:pt idx="1102">
                  <c:v>126.11</c:v>
                </c:pt>
                <c:pt idx="1103">
                  <c:v>126.68</c:v>
                </c:pt>
                <c:pt idx="1104">
                  <c:v>127.39</c:v>
                </c:pt>
                <c:pt idx="1105">
                  <c:v>128.29</c:v>
                </c:pt>
                <c:pt idx="1106">
                  <c:v>129.32</c:v>
                </c:pt>
                <c:pt idx="1107">
                  <c:v>130.47999999999999</c:v>
                </c:pt>
                <c:pt idx="1108">
                  <c:v>131.78</c:v>
                </c:pt>
                <c:pt idx="1109">
                  <c:v>133.16999999999999</c:v>
                </c:pt>
                <c:pt idx="1110">
                  <c:v>134.66999999999999</c:v>
                </c:pt>
                <c:pt idx="1111">
                  <c:v>136.35</c:v>
                </c:pt>
                <c:pt idx="1112">
                  <c:v>138.22999999999999</c:v>
                </c:pt>
                <c:pt idx="1113">
                  <c:v>140.33000000000001</c:v>
                </c:pt>
                <c:pt idx="1114">
                  <c:v>142.69999999999999</c:v>
                </c:pt>
                <c:pt idx="1115">
                  <c:v>145.27000000000001</c:v>
                </c:pt>
                <c:pt idx="1116">
                  <c:v>147.91999999999999</c:v>
                </c:pt>
                <c:pt idx="1117">
                  <c:v>150.55000000000001</c:v>
                </c:pt>
                <c:pt idx="1118">
                  <c:v>153.16999999999999</c:v>
                </c:pt>
                <c:pt idx="1119">
                  <c:v>155.83000000000001</c:v>
                </c:pt>
                <c:pt idx="1120">
                  <c:v>158.66</c:v>
                </c:pt>
                <c:pt idx="1121">
                  <c:v>161.6</c:v>
                </c:pt>
                <c:pt idx="1122">
                  <c:v>164.6</c:v>
                </c:pt>
                <c:pt idx="1123">
                  <c:v>167.64</c:v>
                </c:pt>
                <c:pt idx="1124">
                  <c:v>170.67</c:v>
                </c:pt>
                <c:pt idx="1125">
                  <c:v>173.82</c:v>
                </c:pt>
                <c:pt idx="1126">
                  <c:v>177.01</c:v>
                </c:pt>
                <c:pt idx="1127">
                  <c:v>-179.67</c:v>
                </c:pt>
                <c:pt idx="1128">
                  <c:v>-176.47</c:v>
                </c:pt>
                <c:pt idx="1129">
                  <c:v>-173.64</c:v>
                </c:pt>
                <c:pt idx="1130">
                  <c:v>-170.91</c:v>
                </c:pt>
                <c:pt idx="1131">
                  <c:v>-168.14</c:v>
                </c:pt>
                <c:pt idx="1132">
                  <c:v>-165.3</c:v>
                </c:pt>
                <c:pt idx="1133">
                  <c:v>-162.37</c:v>
                </c:pt>
                <c:pt idx="1134">
                  <c:v>-159.44999999999999</c:v>
                </c:pt>
                <c:pt idx="1135">
                  <c:v>-156.6</c:v>
                </c:pt>
                <c:pt idx="1136">
                  <c:v>-153.85</c:v>
                </c:pt>
                <c:pt idx="1137">
                  <c:v>-151.35</c:v>
                </c:pt>
                <c:pt idx="1138">
                  <c:v>-149.11000000000001</c:v>
                </c:pt>
                <c:pt idx="1139">
                  <c:v>-147.06</c:v>
                </c:pt>
                <c:pt idx="1140">
                  <c:v>-145.06</c:v>
                </c:pt>
                <c:pt idx="1141">
                  <c:v>-143.07</c:v>
                </c:pt>
                <c:pt idx="1142">
                  <c:v>-141.05000000000001</c:v>
                </c:pt>
                <c:pt idx="1143">
                  <c:v>-139.04</c:v>
                </c:pt>
                <c:pt idx="1144">
                  <c:v>-137.13</c:v>
                </c:pt>
                <c:pt idx="1145">
                  <c:v>-135.34</c:v>
                </c:pt>
                <c:pt idx="1146">
                  <c:v>-133.69999999999999</c:v>
                </c:pt>
                <c:pt idx="1147">
                  <c:v>-132.22</c:v>
                </c:pt>
                <c:pt idx="1148">
                  <c:v>-130.88999999999999</c:v>
                </c:pt>
                <c:pt idx="1149">
                  <c:v>-129.69</c:v>
                </c:pt>
                <c:pt idx="1150">
                  <c:v>-128.65</c:v>
                </c:pt>
                <c:pt idx="1151">
                  <c:v>-127.74</c:v>
                </c:pt>
                <c:pt idx="1152">
                  <c:v>-126.95</c:v>
                </c:pt>
                <c:pt idx="1153">
                  <c:v>-126.28</c:v>
                </c:pt>
                <c:pt idx="1154">
                  <c:v>-125.72</c:v>
                </c:pt>
                <c:pt idx="1155">
                  <c:v>-125.32</c:v>
                </c:pt>
                <c:pt idx="1156">
                  <c:v>-125.05</c:v>
                </c:pt>
                <c:pt idx="1157">
                  <c:v>-124.93</c:v>
                </c:pt>
                <c:pt idx="1158">
                  <c:v>-124.92</c:v>
                </c:pt>
                <c:pt idx="1159">
                  <c:v>-125.02</c:v>
                </c:pt>
                <c:pt idx="1160">
                  <c:v>-125.16</c:v>
                </c:pt>
                <c:pt idx="1161">
                  <c:v>-125.36</c:v>
                </c:pt>
                <c:pt idx="1162">
                  <c:v>-125.61</c:v>
                </c:pt>
                <c:pt idx="1163">
                  <c:v>-125.95</c:v>
                </c:pt>
                <c:pt idx="1164">
                  <c:v>-126.43</c:v>
                </c:pt>
                <c:pt idx="1165">
                  <c:v>-127.07</c:v>
                </c:pt>
                <c:pt idx="1166">
                  <c:v>-127.89</c:v>
                </c:pt>
                <c:pt idx="1167">
                  <c:v>-128.87</c:v>
                </c:pt>
                <c:pt idx="1168">
                  <c:v>-129.94</c:v>
                </c:pt>
                <c:pt idx="1169">
                  <c:v>-131.12</c:v>
                </c:pt>
                <c:pt idx="1170">
                  <c:v>-132.36000000000001</c:v>
                </c:pt>
                <c:pt idx="1171">
                  <c:v>-133.71</c:v>
                </c:pt>
                <c:pt idx="1172">
                  <c:v>-135.13999999999999</c:v>
                </c:pt>
                <c:pt idx="1173">
                  <c:v>-136.65</c:v>
                </c:pt>
                <c:pt idx="1174">
                  <c:v>-138.19999999999999</c:v>
                </c:pt>
                <c:pt idx="1175">
                  <c:v>-139.76</c:v>
                </c:pt>
                <c:pt idx="1176">
                  <c:v>-141.30000000000001</c:v>
                </c:pt>
                <c:pt idx="1177">
                  <c:v>-142.88</c:v>
                </c:pt>
                <c:pt idx="1178">
                  <c:v>-144.63</c:v>
                </c:pt>
                <c:pt idx="1179">
                  <c:v>-146.54</c:v>
                </c:pt>
                <c:pt idx="1180">
                  <c:v>-148.59</c:v>
                </c:pt>
                <c:pt idx="1181">
                  <c:v>-150.71</c:v>
                </c:pt>
                <c:pt idx="1182">
                  <c:v>-152.77000000000001</c:v>
                </c:pt>
                <c:pt idx="1183">
                  <c:v>-154.78</c:v>
                </c:pt>
                <c:pt idx="1184">
                  <c:v>-156.76</c:v>
                </c:pt>
                <c:pt idx="1185">
                  <c:v>-158.83000000000001</c:v>
                </c:pt>
                <c:pt idx="1186">
                  <c:v>-160.97</c:v>
                </c:pt>
                <c:pt idx="1187">
                  <c:v>-163.26</c:v>
                </c:pt>
                <c:pt idx="1188">
                  <c:v>-165.67</c:v>
                </c:pt>
                <c:pt idx="1189">
                  <c:v>-168.16</c:v>
                </c:pt>
                <c:pt idx="1190">
                  <c:v>-170.62</c:v>
                </c:pt>
                <c:pt idx="1191">
                  <c:v>-172.98</c:v>
                </c:pt>
                <c:pt idx="1192">
                  <c:v>-175.22</c:v>
                </c:pt>
                <c:pt idx="1193">
                  <c:v>-177.39</c:v>
                </c:pt>
                <c:pt idx="1194">
                  <c:v>-179.5</c:v>
                </c:pt>
                <c:pt idx="1195">
                  <c:v>178.43</c:v>
                </c:pt>
                <c:pt idx="1196">
                  <c:v>176.31</c:v>
                </c:pt>
                <c:pt idx="1197">
                  <c:v>174.11</c:v>
                </c:pt>
                <c:pt idx="1198">
                  <c:v>171.83</c:v>
                </c:pt>
                <c:pt idx="1199">
                  <c:v>169.57</c:v>
                </c:pt>
                <c:pt idx="1200">
                  <c:v>167.46</c:v>
                </c:pt>
                <c:pt idx="1201">
                  <c:v>165.55</c:v>
                </c:pt>
                <c:pt idx="1202">
                  <c:v>163.85</c:v>
                </c:pt>
                <c:pt idx="1203">
                  <c:v>162.25</c:v>
                </c:pt>
                <c:pt idx="1204">
                  <c:v>160.69999999999999</c:v>
                </c:pt>
                <c:pt idx="1205">
                  <c:v>159.13999999999999</c:v>
                </c:pt>
                <c:pt idx="1206">
                  <c:v>157.57</c:v>
                </c:pt>
                <c:pt idx="1207">
                  <c:v>155.93</c:v>
                </c:pt>
                <c:pt idx="1208">
                  <c:v>154.22999999999999</c:v>
                </c:pt>
                <c:pt idx="1209">
                  <c:v>152.57</c:v>
                </c:pt>
                <c:pt idx="1210">
                  <c:v>150.97</c:v>
                </c:pt>
                <c:pt idx="1211">
                  <c:v>149.43</c:v>
                </c:pt>
                <c:pt idx="1212">
                  <c:v>147.94</c:v>
                </c:pt>
                <c:pt idx="1213">
                  <c:v>146.46</c:v>
                </c:pt>
                <c:pt idx="1214">
                  <c:v>144.94</c:v>
                </c:pt>
                <c:pt idx="1215">
                  <c:v>143.37</c:v>
                </c:pt>
                <c:pt idx="1216">
                  <c:v>141.74</c:v>
                </c:pt>
                <c:pt idx="1217">
                  <c:v>140.13</c:v>
                </c:pt>
                <c:pt idx="1218">
                  <c:v>138.54</c:v>
                </c:pt>
                <c:pt idx="1219">
                  <c:v>136.97</c:v>
                </c:pt>
                <c:pt idx="1220">
                  <c:v>135.44999999999999</c:v>
                </c:pt>
                <c:pt idx="1221">
                  <c:v>133.94999999999999</c:v>
                </c:pt>
                <c:pt idx="1222">
                  <c:v>132.49</c:v>
                </c:pt>
                <c:pt idx="1223">
                  <c:v>131.04</c:v>
                </c:pt>
                <c:pt idx="1224">
                  <c:v>129.65</c:v>
                </c:pt>
                <c:pt idx="1225">
                  <c:v>128.33000000000001</c:v>
                </c:pt>
                <c:pt idx="1226">
                  <c:v>127.14</c:v>
                </c:pt>
                <c:pt idx="1227">
                  <c:v>126.08</c:v>
                </c:pt>
                <c:pt idx="1228">
                  <c:v>125.18</c:v>
                </c:pt>
                <c:pt idx="1229">
                  <c:v>124.39</c:v>
                </c:pt>
                <c:pt idx="1230">
                  <c:v>123.72</c:v>
                </c:pt>
                <c:pt idx="1231">
                  <c:v>123.13</c:v>
                </c:pt>
                <c:pt idx="1232">
                  <c:v>122.61</c:v>
                </c:pt>
                <c:pt idx="1233">
                  <c:v>122.16</c:v>
                </c:pt>
                <c:pt idx="1234">
                  <c:v>121.81</c:v>
                </c:pt>
                <c:pt idx="1235">
                  <c:v>121.54</c:v>
                </c:pt>
                <c:pt idx="1236">
                  <c:v>121.37</c:v>
                </c:pt>
                <c:pt idx="1237">
                  <c:v>121.26</c:v>
                </c:pt>
                <c:pt idx="1238">
                  <c:v>121.22</c:v>
                </c:pt>
                <c:pt idx="1239">
                  <c:v>121.21</c:v>
                </c:pt>
                <c:pt idx="1240">
                  <c:v>121.22</c:v>
                </c:pt>
                <c:pt idx="1241">
                  <c:v>121.25</c:v>
                </c:pt>
                <c:pt idx="1242">
                  <c:v>121.31</c:v>
                </c:pt>
                <c:pt idx="1243">
                  <c:v>121.42</c:v>
                </c:pt>
                <c:pt idx="1244">
                  <c:v>121.56</c:v>
                </c:pt>
                <c:pt idx="1245">
                  <c:v>121.75</c:v>
                </c:pt>
                <c:pt idx="1246">
                  <c:v>121.99</c:v>
                </c:pt>
                <c:pt idx="1247">
                  <c:v>122.28</c:v>
                </c:pt>
                <c:pt idx="1248">
                  <c:v>122.65</c:v>
                </c:pt>
                <c:pt idx="1249">
                  <c:v>123.07</c:v>
                </c:pt>
                <c:pt idx="1250">
                  <c:v>123.58</c:v>
                </c:pt>
                <c:pt idx="1251">
                  <c:v>124.16</c:v>
                </c:pt>
                <c:pt idx="1252">
                  <c:v>124.82</c:v>
                </c:pt>
                <c:pt idx="1253">
                  <c:v>125.61</c:v>
                </c:pt>
                <c:pt idx="1254">
                  <c:v>126.51</c:v>
                </c:pt>
                <c:pt idx="1255">
                  <c:v>127.46</c:v>
                </c:pt>
                <c:pt idx="1256">
                  <c:v>128.46</c:v>
                </c:pt>
                <c:pt idx="1257">
                  <c:v>129.5</c:v>
                </c:pt>
                <c:pt idx="1258">
                  <c:v>130.66999999999999</c:v>
                </c:pt>
                <c:pt idx="1259">
                  <c:v>132.08000000000001</c:v>
                </c:pt>
                <c:pt idx="1260">
                  <c:v>133.78</c:v>
                </c:pt>
                <c:pt idx="1261">
                  <c:v>135.66999999999999</c:v>
                </c:pt>
                <c:pt idx="1262">
                  <c:v>137.69999999999999</c:v>
                </c:pt>
                <c:pt idx="1263">
                  <c:v>139.77000000000001</c:v>
                </c:pt>
                <c:pt idx="1264">
                  <c:v>141.81</c:v>
                </c:pt>
                <c:pt idx="1265">
                  <c:v>143.85</c:v>
                </c:pt>
                <c:pt idx="1266">
                  <c:v>145.94</c:v>
                </c:pt>
                <c:pt idx="1267">
                  <c:v>148.07</c:v>
                </c:pt>
                <c:pt idx="1268">
                  <c:v>150.18</c:v>
                </c:pt>
                <c:pt idx="1269">
                  <c:v>152.29</c:v>
                </c:pt>
                <c:pt idx="1270">
                  <c:v>154.44</c:v>
                </c:pt>
                <c:pt idx="1271">
                  <c:v>156.6</c:v>
                </c:pt>
                <c:pt idx="1272">
                  <c:v>158.78</c:v>
                </c:pt>
                <c:pt idx="1273">
                  <c:v>160.93</c:v>
                </c:pt>
                <c:pt idx="1274">
                  <c:v>163.09</c:v>
                </c:pt>
                <c:pt idx="1275">
                  <c:v>165.21</c:v>
                </c:pt>
                <c:pt idx="1276">
                  <c:v>167.32</c:v>
                </c:pt>
                <c:pt idx="1277">
                  <c:v>169.4</c:v>
                </c:pt>
                <c:pt idx="1278">
                  <c:v>171.46</c:v>
                </c:pt>
                <c:pt idx="1279">
                  <c:v>173.5</c:v>
                </c:pt>
                <c:pt idx="1280">
                  <c:v>175.5</c:v>
                </c:pt>
                <c:pt idx="1281">
                  <c:v>177.49</c:v>
                </c:pt>
                <c:pt idx="1282">
                  <c:v>179.44</c:v>
                </c:pt>
                <c:pt idx="1283">
                  <c:v>-178.63</c:v>
                </c:pt>
                <c:pt idx="1284">
                  <c:v>-176.73</c:v>
                </c:pt>
                <c:pt idx="1285">
                  <c:v>-174.87</c:v>
                </c:pt>
                <c:pt idx="1286">
                  <c:v>-173.01</c:v>
                </c:pt>
                <c:pt idx="1287">
                  <c:v>-171.16</c:v>
                </c:pt>
                <c:pt idx="1288">
                  <c:v>-169.32</c:v>
                </c:pt>
                <c:pt idx="1289">
                  <c:v>-167.54</c:v>
                </c:pt>
                <c:pt idx="1290">
                  <c:v>-165.84</c:v>
                </c:pt>
                <c:pt idx="1291">
                  <c:v>-164.2</c:v>
                </c:pt>
                <c:pt idx="1292">
                  <c:v>-162.63</c:v>
                </c:pt>
                <c:pt idx="1293">
                  <c:v>-161.09</c:v>
                </c:pt>
                <c:pt idx="1294">
                  <c:v>-159.58000000000001</c:v>
                </c:pt>
                <c:pt idx="1295">
                  <c:v>-158.13999999999999</c:v>
                </c:pt>
                <c:pt idx="1296">
                  <c:v>-156.68</c:v>
                </c:pt>
                <c:pt idx="1297">
                  <c:v>-155.24</c:v>
                </c:pt>
                <c:pt idx="1298">
                  <c:v>-153.82</c:v>
                </c:pt>
                <c:pt idx="1299">
                  <c:v>-152.41999999999999</c:v>
                </c:pt>
                <c:pt idx="1300">
                  <c:v>-151.11000000000001</c:v>
                </c:pt>
                <c:pt idx="1301">
                  <c:v>-149.83000000000001</c:v>
                </c:pt>
                <c:pt idx="1302">
                  <c:v>-148.56</c:v>
                </c:pt>
                <c:pt idx="1303">
                  <c:v>-147.27000000000001</c:v>
                </c:pt>
                <c:pt idx="1304">
                  <c:v>-145.96</c:v>
                </c:pt>
                <c:pt idx="1305">
                  <c:v>-144.62</c:v>
                </c:pt>
                <c:pt idx="1306">
                  <c:v>-143.31</c:v>
                </c:pt>
                <c:pt idx="1307">
                  <c:v>-142.05000000000001</c:v>
                </c:pt>
                <c:pt idx="1308">
                  <c:v>-140.83000000000001</c:v>
                </c:pt>
                <c:pt idx="1309">
                  <c:v>-139.63</c:v>
                </c:pt>
                <c:pt idx="1310">
                  <c:v>-138.47</c:v>
                </c:pt>
                <c:pt idx="1311">
                  <c:v>-137.34</c:v>
                </c:pt>
                <c:pt idx="1312">
                  <c:v>-136.22999999999999</c:v>
                </c:pt>
                <c:pt idx="1313">
                  <c:v>-135.16</c:v>
                </c:pt>
                <c:pt idx="1314">
                  <c:v>-134.13</c:v>
                </c:pt>
                <c:pt idx="1315">
                  <c:v>-133.15</c:v>
                </c:pt>
                <c:pt idx="1316">
                  <c:v>-132.21</c:v>
                </c:pt>
                <c:pt idx="1317">
                  <c:v>-131.33000000000001</c:v>
                </c:pt>
                <c:pt idx="1318">
                  <c:v>-130.51</c:v>
                </c:pt>
                <c:pt idx="1319">
                  <c:v>-129.76</c:v>
                </c:pt>
                <c:pt idx="1320">
                  <c:v>-129.06</c:v>
                </c:pt>
                <c:pt idx="1321">
                  <c:v>-128.38999999999999</c:v>
                </c:pt>
                <c:pt idx="1322">
                  <c:v>-127.76</c:v>
                </c:pt>
                <c:pt idx="1323">
                  <c:v>-127.15</c:v>
                </c:pt>
                <c:pt idx="1324">
                  <c:v>-126.56</c:v>
                </c:pt>
                <c:pt idx="1325">
                  <c:v>-126</c:v>
                </c:pt>
                <c:pt idx="1326">
                  <c:v>-125.48</c:v>
                </c:pt>
                <c:pt idx="1327">
                  <c:v>-125.01</c:v>
                </c:pt>
                <c:pt idx="1328">
                  <c:v>-124.58</c:v>
                </c:pt>
                <c:pt idx="1329">
                  <c:v>-124.18</c:v>
                </c:pt>
                <c:pt idx="1330">
                  <c:v>-123.81</c:v>
                </c:pt>
                <c:pt idx="1331">
                  <c:v>-123.48</c:v>
                </c:pt>
                <c:pt idx="1332">
                  <c:v>-123.18</c:v>
                </c:pt>
                <c:pt idx="1333">
                  <c:v>-122.91</c:v>
                </c:pt>
                <c:pt idx="1334">
                  <c:v>-122.68</c:v>
                </c:pt>
                <c:pt idx="1335">
                  <c:v>-122.48</c:v>
                </c:pt>
                <c:pt idx="1336">
                  <c:v>-122.31</c:v>
                </c:pt>
                <c:pt idx="1337">
                  <c:v>-122.16</c:v>
                </c:pt>
                <c:pt idx="1338">
                  <c:v>-122.07</c:v>
                </c:pt>
                <c:pt idx="1339">
                  <c:v>-122.05</c:v>
                </c:pt>
                <c:pt idx="1340">
                  <c:v>-122.12</c:v>
                </c:pt>
                <c:pt idx="1341">
                  <c:v>-122.28</c:v>
                </c:pt>
                <c:pt idx="1342">
                  <c:v>-122.53</c:v>
                </c:pt>
                <c:pt idx="1343">
                  <c:v>-122.85</c:v>
                </c:pt>
                <c:pt idx="1344">
                  <c:v>-123.24</c:v>
                </c:pt>
                <c:pt idx="1345">
                  <c:v>-123.68</c:v>
                </c:pt>
                <c:pt idx="1346">
                  <c:v>-124.19</c:v>
                </c:pt>
                <c:pt idx="1347">
                  <c:v>-124.79</c:v>
                </c:pt>
                <c:pt idx="1348">
                  <c:v>-125.48</c:v>
                </c:pt>
                <c:pt idx="1349">
                  <c:v>-126.27</c:v>
                </c:pt>
                <c:pt idx="1350">
                  <c:v>-127.15</c:v>
                </c:pt>
                <c:pt idx="1351">
                  <c:v>-128.1</c:v>
                </c:pt>
                <c:pt idx="1352">
                  <c:v>-129.1</c:v>
                </c:pt>
                <c:pt idx="1353">
                  <c:v>-130.15</c:v>
                </c:pt>
                <c:pt idx="1354">
                  <c:v>-131.27000000000001</c:v>
                </c:pt>
                <c:pt idx="1355">
                  <c:v>-132.43</c:v>
                </c:pt>
                <c:pt idx="1356">
                  <c:v>-133.69999999999999</c:v>
                </c:pt>
                <c:pt idx="1357">
                  <c:v>-135.09</c:v>
                </c:pt>
                <c:pt idx="1358">
                  <c:v>-136.58000000000001</c:v>
                </c:pt>
                <c:pt idx="1359">
                  <c:v>-138.16999999999999</c:v>
                </c:pt>
                <c:pt idx="1360">
                  <c:v>-139.83000000000001</c:v>
                </c:pt>
                <c:pt idx="1361">
                  <c:v>-141.47</c:v>
                </c:pt>
                <c:pt idx="1362">
                  <c:v>-143.1</c:v>
                </c:pt>
                <c:pt idx="1363">
                  <c:v>-144.72</c:v>
                </c:pt>
                <c:pt idx="1364">
                  <c:v>-146.35</c:v>
                </c:pt>
                <c:pt idx="1365">
                  <c:v>-148.05000000000001</c:v>
                </c:pt>
                <c:pt idx="1366">
                  <c:v>-149.78</c:v>
                </c:pt>
                <c:pt idx="1367">
                  <c:v>-151.59</c:v>
                </c:pt>
                <c:pt idx="1368">
                  <c:v>-153.47999999999999</c:v>
                </c:pt>
                <c:pt idx="1369">
                  <c:v>-155.38999999999999</c:v>
                </c:pt>
                <c:pt idx="1370">
                  <c:v>-157.30000000000001</c:v>
                </c:pt>
                <c:pt idx="1371">
                  <c:v>-159.21</c:v>
                </c:pt>
                <c:pt idx="1372">
                  <c:v>-161.12</c:v>
                </c:pt>
                <c:pt idx="1373">
                  <c:v>-163.06</c:v>
                </c:pt>
                <c:pt idx="1374">
                  <c:v>-165.04</c:v>
                </c:pt>
                <c:pt idx="1375">
                  <c:v>-167.09</c:v>
                </c:pt>
                <c:pt idx="1376">
                  <c:v>-169.21</c:v>
                </c:pt>
                <c:pt idx="1377">
                  <c:v>-171.44</c:v>
                </c:pt>
                <c:pt idx="1378">
                  <c:v>-173.77</c:v>
                </c:pt>
                <c:pt idx="1379">
                  <c:v>-176.26</c:v>
                </c:pt>
                <c:pt idx="1380">
                  <c:v>-178.85</c:v>
                </c:pt>
                <c:pt idx="1381">
                  <c:v>178.59</c:v>
                </c:pt>
                <c:pt idx="1382">
                  <c:v>176.05</c:v>
                </c:pt>
                <c:pt idx="1383">
                  <c:v>173.62</c:v>
                </c:pt>
                <c:pt idx="1384">
                  <c:v>171.27</c:v>
                </c:pt>
                <c:pt idx="1385">
                  <c:v>169.05</c:v>
                </c:pt>
                <c:pt idx="1386">
                  <c:v>166.96</c:v>
                </c:pt>
                <c:pt idx="1387">
                  <c:v>164.99</c:v>
                </c:pt>
                <c:pt idx="1388">
                  <c:v>163.1</c:v>
                </c:pt>
                <c:pt idx="1389">
                  <c:v>161.22</c:v>
                </c:pt>
                <c:pt idx="1390">
                  <c:v>159.33000000000001</c:v>
                </c:pt>
                <c:pt idx="1391">
                  <c:v>157.43</c:v>
                </c:pt>
                <c:pt idx="1392">
                  <c:v>155.58000000000001</c:v>
                </c:pt>
                <c:pt idx="1393">
                  <c:v>153.80000000000001</c:v>
                </c:pt>
                <c:pt idx="1394">
                  <c:v>152.12</c:v>
                </c:pt>
                <c:pt idx="1395">
                  <c:v>150.55000000000001</c:v>
                </c:pt>
                <c:pt idx="1396">
                  <c:v>149.1</c:v>
                </c:pt>
                <c:pt idx="1397">
                  <c:v>147.78</c:v>
                </c:pt>
                <c:pt idx="1398">
                  <c:v>146.58000000000001</c:v>
                </c:pt>
                <c:pt idx="1399">
                  <c:v>145.44</c:v>
                </c:pt>
                <c:pt idx="1400">
                  <c:v>144.31</c:v>
                </c:pt>
                <c:pt idx="1401">
                  <c:v>143.18</c:v>
                </c:pt>
                <c:pt idx="1402">
                  <c:v>142.06</c:v>
                </c:pt>
                <c:pt idx="1403">
                  <c:v>141.1</c:v>
                </c:pt>
                <c:pt idx="1404">
                  <c:v>140.13</c:v>
                </c:pt>
                <c:pt idx="1405">
                  <c:v>139.13999999999999</c:v>
                </c:pt>
                <c:pt idx="1406">
                  <c:v>138.12</c:v>
                </c:pt>
                <c:pt idx="1407">
                  <c:v>137.1</c:v>
                </c:pt>
                <c:pt idx="1408">
                  <c:v>136.09</c:v>
                </c:pt>
                <c:pt idx="1409">
                  <c:v>135.06</c:v>
                </c:pt>
                <c:pt idx="1410">
                  <c:v>134.04</c:v>
                </c:pt>
                <c:pt idx="1411">
                  <c:v>133.03</c:v>
                </c:pt>
                <c:pt idx="1412">
                  <c:v>132.05000000000001</c:v>
                </c:pt>
                <c:pt idx="1413">
                  <c:v>131.13</c:v>
                </c:pt>
                <c:pt idx="1414">
                  <c:v>130.28</c:v>
                </c:pt>
                <c:pt idx="1415">
                  <c:v>129.53</c:v>
                </c:pt>
                <c:pt idx="1416">
                  <c:v>128.86000000000001</c:v>
                </c:pt>
                <c:pt idx="1417">
                  <c:v>128.25</c:v>
                </c:pt>
                <c:pt idx="1418">
                  <c:v>127.7</c:v>
                </c:pt>
                <c:pt idx="1419">
                  <c:v>127.16</c:v>
                </c:pt>
                <c:pt idx="1420">
                  <c:v>126.64</c:v>
                </c:pt>
                <c:pt idx="1421">
                  <c:v>126.14</c:v>
                </c:pt>
                <c:pt idx="1422">
                  <c:v>125.71</c:v>
                </c:pt>
                <c:pt idx="1423">
                  <c:v>125.31</c:v>
                </c:pt>
                <c:pt idx="1424">
                  <c:v>124.94</c:v>
                </c:pt>
                <c:pt idx="1425">
                  <c:v>124.59</c:v>
                </c:pt>
                <c:pt idx="1426">
                  <c:v>124.27</c:v>
                </c:pt>
                <c:pt idx="1427">
                  <c:v>123.95</c:v>
                </c:pt>
                <c:pt idx="1428">
                  <c:v>123.67</c:v>
                </c:pt>
                <c:pt idx="1429">
                  <c:v>123.41</c:v>
                </c:pt>
                <c:pt idx="1430">
                  <c:v>123.2</c:v>
                </c:pt>
                <c:pt idx="1431">
                  <c:v>123.04</c:v>
                </c:pt>
                <c:pt idx="1432">
                  <c:v>122.91</c:v>
                </c:pt>
                <c:pt idx="1433">
                  <c:v>122.83</c:v>
                </c:pt>
                <c:pt idx="1434">
                  <c:v>122.8</c:v>
                </c:pt>
                <c:pt idx="1435">
                  <c:v>122.8</c:v>
                </c:pt>
                <c:pt idx="1436">
                  <c:v>122.85</c:v>
                </c:pt>
                <c:pt idx="1437">
                  <c:v>122.95</c:v>
                </c:pt>
                <c:pt idx="1438">
                  <c:v>123.12</c:v>
                </c:pt>
                <c:pt idx="1439">
                  <c:v>123.36</c:v>
                </c:pt>
                <c:pt idx="1440">
                  <c:v>123.69</c:v>
                </c:pt>
                <c:pt idx="1441">
                  <c:v>124.09</c:v>
                </c:pt>
                <c:pt idx="1442">
                  <c:v>124.58</c:v>
                </c:pt>
                <c:pt idx="1443">
                  <c:v>125.13</c:v>
                </c:pt>
                <c:pt idx="1444">
                  <c:v>125.75</c:v>
                </c:pt>
                <c:pt idx="1445">
                  <c:v>126.46</c:v>
                </c:pt>
                <c:pt idx="1446">
                  <c:v>127.25</c:v>
                </c:pt>
                <c:pt idx="1447">
                  <c:v>128.13999999999999</c:v>
                </c:pt>
                <c:pt idx="1448">
                  <c:v>129.1</c:v>
                </c:pt>
                <c:pt idx="1449">
                  <c:v>130.15</c:v>
                </c:pt>
                <c:pt idx="1450">
                  <c:v>131.27000000000001</c:v>
                </c:pt>
                <c:pt idx="1451">
                  <c:v>132.43</c:v>
                </c:pt>
                <c:pt idx="1452">
                  <c:v>133.66</c:v>
                </c:pt>
                <c:pt idx="1453">
                  <c:v>134.99</c:v>
                </c:pt>
                <c:pt idx="1454">
                  <c:v>136.4</c:v>
                </c:pt>
                <c:pt idx="1455">
                  <c:v>137.91</c:v>
                </c:pt>
                <c:pt idx="1456">
                  <c:v>139.54</c:v>
                </c:pt>
                <c:pt idx="1457">
                  <c:v>141.30000000000001</c:v>
                </c:pt>
                <c:pt idx="1458">
                  <c:v>143.18</c:v>
                </c:pt>
                <c:pt idx="1459">
                  <c:v>145.05000000000001</c:v>
                </c:pt>
                <c:pt idx="1460">
                  <c:v>146.83000000000001</c:v>
                </c:pt>
                <c:pt idx="1461">
                  <c:v>148.53</c:v>
                </c:pt>
                <c:pt idx="1462">
                  <c:v>150.24</c:v>
                </c:pt>
                <c:pt idx="1463">
                  <c:v>152.02000000000001</c:v>
                </c:pt>
                <c:pt idx="1464">
                  <c:v>153.9</c:v>
                </c:pt>
                <c:pt idx="1465">
                  <c:v>155.85</c:v>
                </c:pt>
                <c:pt idx="1466">
                  <c:v>157.82</c:v>
                </c:pt>
                <c:pt idx="1467">
                  <c:v>159.79</c:v>
                </c:pt>
                <c:pt idx="1468">
                  <c:v>161.80000000000001</c:v>
                </c:pt>
                <c:pt idx="1469">
                  <c:v>163.85</c:v>
                </c:pt>
                <c:pt idx="1470">
                  <c:v>165.94</c:v>
                </c:pt>
                <c:pt idx="1471">
                  <c:v>168.06</c:v>
                </c:pt>
                <c:pt idx="1472">
                  <c:v>170.2</c:v>
                </c:pt>
                <c:pt idx="1473">
                  <c:v>172.33</c:v>
                </c:pt>
                <c:pt idx="1474">
                  <c:v>174.41</c:v>
                </c:pt>
                <c:pt idx="1475">
                  <c:v>176.45</c:v>
                </c:pt>
                <c:pt idx="1476">
                  <c:v>178.47</c:v>
                </c:pt>
                <c:pt idx="1477">
                  <c:v>-179.52</c:v>
                </c:pt>
                <c:pt idx="1478">
                  <c:v>-177.52</c:v>
                </c:pt>
                <c:pt idx="1479">
                  <c:v>-175.56</c:v>
                </c:pt>
                <c:pt idx="1480">
                  <c:v>-173.65</c:v>
                </c:pt>
                <c:pt idx="1481">
                  <c:v>-171.8</c:v>
                </c:pt>
                <c:pt idx="1482">
                  <c:v>-170.01</c:v>
                </c:pt>
                <c:pt idx="1483">
                  <c:v>-168.29</c:v>
                </c:pt>
                <c:pt idx="1484">
                  <c:v>-166.62</c:v>
                </c:pt>
                <c:pt idx="1485">
                  <c:v>-165</c:v>
                </c:pt>
                <c:pt idx="1486">
                  <c:v>-163.4</c:v>
                </c:pt>
                <c:pt idx="1487">
                  <c:v>-161.80000000000001</c:v>
                </c:pt>
                <c:pt idx="1488">
                  <c:v>-160.24</c:v>
                </c:pt>
                <c:pt idx="1489">
                  <c:v>-158.74</c:v>
                </c:pt>
                <c:pt idx="1490">
                  <c:v>-157.32</c:v>
                </c:pt>
                <c:pt idx="1491">
                  <c:v>-155.97</c:v>
                </c:pt>
                <c:pt idx="1492">
                  <c:v>-154.66</c:v>
                </c:pt>
                <c:pt idx="1493">
                  <c:v>-153.37</c:v>
                </c:pt>
                <c:pt idx="1494">
                  <c:v>-152.07</c:v>
                </c:pt>
                <c:pt idx="1495">
                  <c:v>-150.74</c:v>
                </c:pt>
                <c:pt idx="1496">
                  <c:v>-149.4</c:v>
                </c:pt>
                <c:pt idx="1497">
                  <c:v>-148.07</c:v>
                </c:pt>
                <c:pt idx="1498">
                  <c:v>-146.78</c:v>
                </c:pt>
                <c:pt idx="1499">
                  <c:v>-145.55000000000001</c:v>
                </c:pt>
                <c:pt idx="1500">
                  <c:v>-144.36000000000001</c:v>
                </c:pt>
                <c:pt idx="1501">
                  <c:v>-143.26</c:v>
                </c:pt>
                <c:pt idx="1502">
                  <c:v>-142.27000000000001</c:v>
                </c:pt>
                <c:pt idx="1503">
                  <c:v>-141.38999999999999</c:v>
                </c:pt>
                <c:pt idx="1504">
                  <c:v>-140.46</c:v>
                </c:pt>
                <c:pt idx="1505">
                  <c:v>-139.46</c:v>
                </c:pt>
                <c:pt idx="1506">
                  <c:v>-138.43</c:v>
                </c:pt>
                <c:pt idx="1507">
                  <c:v>-137.38</c:v>
                </c:pt>
                <c:pt idx="1508">
                  <c:v>-136.34</c:v>
                </c:pt>
                <c:pt idx="1509">
                  <c:v>-135.37</c:v>
                </c:pt>
                <c:pt idx="1510">
                  <c:v>-134.5</c:v>
                </c:pt>
                <c:pt idx="1511">
                  <c:v>-133.69</c:v>
                </c:pt>
                <c:pt idx="1512">
                  <c:v>-132.94</c:v>
                </c:pt>
                <c:pt idx="1513">
                  <c:v>-132.25</c:v>
                </c:pt>
                <c:pt idx="1514">
                  <c:v>-131.6</c:v>
                </c:pt>
                <c:pt idx="1515">
                  <c:v>-130.94</c:v>
                </c:pt>
                <c:pt idx="1516">
                  <c:v>-130.30000000000001</c:v>
                </c:pt>
                <c:pt idx="1517">
                  <c:v>-129.68</c:v>
                </c:pt>
                <c:pt idx="1518">
                  <c:v>-129.08000000000001</c:v>
                </c:pt>
                <c:pt idx="1519">
                  <c:v>-128.5</c:v>
                </c:pt>
                <c:pt idx="1520">
                  <c:v>-127.94</c:v>
                </c:pt>
                <c:pt idx="1521">
                  <c:v>-127.41</c:v>
                </c:pt>
                <c:pt idx="1522">
                  <c:v>-126.92</c:v>
                </c:pt>
                <c:pt idx="1523">
                  <c:v>-126.45</c:v>
                </c:pt>
                <c:pt idx="1524">
                  <c:v>-126.03</c:v>
                </c:pt>
                <c:pt idx="1525">
                  <c:v>-125.64</c:v>
                </c:pt>
                <c:pt idx="1526">
                  <c:v>-125.31</c:v>
                </c:pt>
                <c:pt idx="1527">
                  <c:v>-125.01</c:v>
                </c:pt>
                <c:pt idx="1528">
                  <c:v>-124.72</c:v>
                </c:pt>
                <c:pt idx="1529">
                  <c:v>-124.42</c:v>
                </c:pt>
                <c:pt idx="1530">
                  <c:v>-124.14</c:v>
                </c:pt>
                <c:pt idx="1531">
                  <c:v>-123.86</c:v>
                </c:pt>
                <c:pt idx="1532">
                  <c:v>-123.6</c:v>
                </c:pt>
                <c:pt idx="1533">
                  <c:v>-123.38</c:v>
                </c:pt>
                <c:pt idx="1534">
                  <c:v>-123.19</c:v>
                </c:pt>
                <c:pt idx="1535">
                  <c:v>-123.06</c:v>
                </c:pt>
                <c:pt idx="1536">
                  <c:v>-122.96</c:v>
                </c:pt>
                <c:pt idx="1537">
                  <c:v>-122.91</c:v>
                </c:pt>
                <c:pt idx="1538">
                  <c:v>-122.9</c:v>
                </c:pt>
                <c:pt idx="1539">
                  <c:v>-122.94</c:v>
                </c:pt>
                <c:pt idx="1540">
                  <c:v>-123.03</c:v>
                </c:pt>
                <c:pt idx="1541">
                  <c:v>-123.18</c:v>
                </c:pt>
                <c:pt idx="1542">
                  <c:v>-123.41</c:v>
                </c:pt>
                <c:pt idx="1543">
                  <c:v>-123.73</c:v>
                </c:pt>
                <c:pt idx="1544">
                  <c:v>-124.14</c:v>
                </c:pt>
                <c:pt idx="1545">
                  <c:v>-124.62</c:v>
                </c:pt>
                <c:pt idx="1546">
                  <c:v>-125.19</c:v>
                </c:pt>
                <c:pt idx="1547">
                  <c:v>-125.8</c:v>
                </c:pt>
                <c:pt idx="1548">
                  <c:v>-126.49</c:v>
                </c:pt>
                <c:pt idx="1549">
                  <c:v>-127.24</c:v>
                </c:pt>
                <c:pt idx="1550">
                  <c:v>-128.13</c:v>
                </c:pt>
                <c:pt idx="1551">
                  <c:v>-129.22999999999999</c:v>
                </c:pt>
                <c:pt idx="1552">
                  <c:v>-130.47</c:v>
                </c:pt>
                <c:pt idx="1553">
                  <c:v>-131.82</c:v>
                </c:pt>
                <c:pt idx="1554">
                  <c:v>-133.22999999999999</c:v>
                </c:pt>
                <c:pt idx="1555">
                  <c:v>-134.61000000000001</c:v>
                </c:pt>
                <c:pt idx="1556">
                  <c:v>-135.88</c:v>
                </c:pt>
                <c:pt idx="1557">
                  <c:v>-137.1</c:v>
                </c:pt>
                <c:pt idx="1558">
                  <c:v>-138.29</c:v>
                </c:pt>
                <c:pt idx="1559">
                  <c:v>-139.51</c:v>
                </c:pt>
                <c:pt idx="1560">
                  <c:v>-140.80000000000001</c:v>
                </c:pt>
                <c:pt idx="1561">
                  <c:v>-142.16</c:v>
                </c:pt>
                <c:pt idx="1562">
                  <c:v>-143.6</c:v>
                </c:pt>
                <c:pt idx="1563">
                  <c:v>-145.08000000000001</c:v>
                </c:pt>
                <c:pt idx="1564">
                  <c:v>-146.58000000000001</c:v>
                </c:pt>
                <c:pt idx="1565">
                  <c:v>-148.13</c:v>
                </c:pt>
                <c:pt idx="1566">
                  <c:v>-149.69999999999999</c:v>
                </c:pt>
                <c:pt idx="1567">
                  <c:v>-151.34</c:v>
                </c:pt>
                <c:pt idx="1568">
                  <c:v>-153.06</c:v>
                </c:pt>
                <c:pt idx="1569">
                  <c:v>-154.86000000000001</c:v>
                </c:pt>
                <c:pt idx="1570">
                  <c:v>-156.71</c:v>
                </c:pt>
                <c:pt idx="1571">
                  <c:v>-158.56</c:v>
                </c:pt>
                <c:pt idx="1572">
                  <c:v>-160.37</c:v>
                </c:pt>
                <c:pt idx="1573">
                  <c:v>-162.16</c:v>
                </c:pt>
                <c:pt idx="1574">
                  <c:v>-163.92</c:v>
                </c:pt>
                <c:pt idx="1575">
                  <c:v>-165.69</c:v>
                </c:pt>
                <c:pt idx="1576">
                  <c:v>-167.47</c:v>
                </c:pt>
                <c:pt idx="1577">
                  <c:v>-169.31</c:v>
                </c:pt>
                <c:pt idx="1578">
                  <c:v>-171.2</c:v>
                </c:pt>
                <c:pt idx="1579">
                  <c:v>-173.15</c:v>
                </c:pt>
                <c:pt idx="1580">
                  <c:v>-175.14</c:v>
                </c:pt>
                <c:pt idx="1581">
                  <c:v>-177.16</c:v>
                </c:pt>
                <c:pt idx="1582">
                  <c:v>-179.18</c:v>
                </c:pt>
                <c:pt idx="1583">
                  <c:v>178.87</c:v>
                </c:pt>
                <c:pt idx="1584">
                  <c:v>176.96</c:v>
                </c:pt>
                <c:pt idx="1585">
                  <c:v>175.06</c:v>
                </c:pt>
                <c:pt idx="1586">
                  <c:v>173.13</c:v>
                </c:pt>
                <c:pt idx="1587">
                  <c:v>171.19</c:v>
                </c:pt>
                <c:pt idx="1588">
                  <c:v>169.3</c:v>
                </c:pt>
                <c:pt idx="1589">
                  <c:v>167.46</c:v>
                </c:pt>
                <c:pt idx="1590">
                  <c:v>165.74</c:v>
                </c:pt>
                <c:pt idx="1591">
                  <c:v>164.14</c:v>
                </c:pt>
                <c:pt idx="1592">
                  <c:v>162.66</c:v>
                </c:pt>
                <c:pt idx="1593">
                  <c:v>161.22999999999999</c:v>
                </c:pt>
                <c:pt idx="1594">
                  <c:v>159.77000000000001</c:v>
                </c:pt>
                <c:pt idx="1595">
                  <c:v>158.28</c:v>
                </c:pt>
                <c:pt idx="1596">
                  <c:v>156.76</c:v>
                </c:pt>
                <c:pt idx="1597">
                  <c:v>155.27000000000001</c:v>
                </c:pt>
                <c:pt idx="1598">
                  <c:v>153.85</c:v>
                </c:pt>
                <c:pt idx="1599">
                  <c:v>152.6</c:v>
                </c:pt>
                <c:pt idx="1600">
                  <c:v>151.44999999999999</c:v>
                </c:pt>
                <c:pt idx="1601">
                  <c:v>150.41999999999999</c:v>
                </c:pt>
                <c:pt idx="1602">
                  <c:v>149.44</c:v>
                </c:pt>
                <c:pt idx="1603">
                  <c:v>148.44</c:v>
                </c:pt>
                <c:pt idx="1604">
                  <c:v>147.38</c:v>
                </c:pt>
                <c:pt idx="1605">
                  <c:v>146.32</c:v>
                </c:pt>
                <c:pt idx="1606">
                  <c:v>145.31</c:v>
                </c:pt>
                <c:pt idx="1607">
                  <c:v>144.38</c:v>
                </c:pt>
                <c:pt idx="1608">
                  <c:v>143.56</c:v>
                </c:pt>
                <c:pt idx="1609">
                  <c:v>142.81</c:v>
                </c:pt>
                <c:pt idx="1610">
                  <c:v>142.12</c:v>
                </c:pt>
                <c:pt idx="1611">
                  <c:v>141.43</c:v>
                </c:pt>
                <c:pt idx="1612">
                  <c:v>140.75</c:v>
                </c:pt>
                <c:pt idx="1613">
                  <c:v>140.05000000000001</c:v>
                </c:pt>
                <c:pt idx="1614">
                  <c:v>139.33000000000001</c:v>
                </c:pt>
                <c:pt idx="1615">
                  <c:v>138.6</c:v>
                </c:pt>
                <c:pt idx="1616">
                  <c:v>137.88</c:v>
                </c:pt>
                <c:pt idx="1617">
                  <c:v>137.16999999999999</c:v>
                </c:pt>
                <c:pt idx="1618">
                  <c:v>136.47</c:v>
                </c:pt>
                <c:pt idx="1619">
                  <c:v>135.77000000000001</c:v>
                </c:pt>
                <c:pt idx="1620">
                  <c:v>135.08000000000001</c:v>
                </c:pt>
                <c:pt idx="1621">
                  <c:v>134.38999999999999</c:v>
                </c:pt>
                <c:pt idx="1622">
                  <c:v>133.75</c:v>
                </c:pt>
                <c:pt idx="1623">
                  <c:v>133.19</c:v>
                </c:pt>
                <c:pt idx="1624">
                  <c:v>132.69</c:v>
                </c:pt>
                <c:pt idx="1625">
                  <c:v>132.22</c:v>
                </c:pt>
                <c:pt idx="1626">
                  <c:v>131.72999999999999</c:v>
                </c:pt>
                <c:pt idx="1627">
                  <c:v>131.22999999999999</c:v>
                </c:pt>
                <c:pt idx="1628">
                  <c:v>130.72</c:v>
                </c:pt>
                <c:pt idx="1629">
                  <c:v>130.21</c:v>
                </c:pt>
                <c:pt idx="1630">
                  <c:v>129.71</c:v>
                </c:pt>
                <c:pt idx="1631">
                  <c:v>129.24</c:v>
                </c:pt>
                <c:pt idx="1632">
                  <c:v>128.82</c:v>
                </c:pt>
                <c:pt idx="1633">
                  <c:v>128.44999999999999</c:v>
                </c:pt>
                <c:pt idx="1634">
                  <c:v>128.13999999999999</c:v>
                </c:pt>
                <c:pt idx="1635">
                  <c:v>127.9</c:v>
                </c:pt>
                <c:pt idx="1636">
                  <c:v>127.72</c:v>
                </c:pt>
                <c:pt idx="1637">
                  <c:v>127.64</c:v>
                </c:pt>
                <c:pt idx="1638">
                  <c:v>127.66</c:v>
                </c:pt>
                <c:pt idx="1639">
                  <c:v>127.77</c:v>
                </c:pt>
                <c:pt idx="1640">
                  <c:v>127.94</c:v>
                </c:pt>
                <c:pt idx="1641">
                  <c:v>128.19</c:v>
                </c:pt>
                <c:pt idx="1642">
                  <c:v>128.51</c:v>
                </c:pt>
                <c:pt idx="1643">
                  <c:v>128.9</c:v>
                </c:pt>
                <c:pt idx="1644">
                  <c:v>129.38999999999999</c:v>
                </c:pt>
                <c:pt idx="1645">
                  <c:v>129.97</c:v>
                </c:pt>
                <c:pt idx="1646">
                  <c:v>130.63</c:v>
                </c:pt>
                <c:pt idx="1647">
                  <c:v>131.37</c:v>
                </c:pt>
                <c:pt idx="1648">
                  <c:v>132.19999999999999</c:v>
                </c:pt>
                <c:pt idx="1649">
                  <c:v>133.12</c:v>
                </c:pt>
                <c:pt idx="1650">
                  <c:v>134.12</c:v>
                </c:pt>
                <c:pt idx="1651">
                  <c:v>135.22999999999999</c:v>
                </c:pt>
                <c:pt idx="1652">
                  <c:v>136.41999999999999</c:v>
                </c:pt>
                <c:pt idx="1653">
                  <c:v>137.69999999999999</c:v>
                </c:pt>
                <c:pt idx="1654">
                  <c:v>139.03</c:v>
                </c:pt>
                <c:pt idx="1655">
                  <c:v>140.4</c:v>
                </c:pt>
                <c:pt idx="1656">
                  <c:v>141.80000000000001</c:v>
                </c:pt>
                <c:pt idx="1657">
                  <c:v>143.24</c:v>
                </c:pt>
                <c:pt idx="1658">
                  <c:v>144.69999999999999</c:v>
                </c:pt>
                <c:pt idx="1659">
                  <c:v>146.19999999999999</c:v>
                </c:pt>
                <c:pt idx="1660">
                  <c:v>147.77000000000001</c:v>
                </c:pt>
                <c:pt idx="1661">
                  <c:v>149.41</c:v>
                </c:pt>
                <c:pt idx="1662">
                  <c:v>151.09</c:v>
                </c:pt>
                <c:pt idx="1663">
                  <c:v>152.80000000000001</c:v>
                </c:pt>
                <c:pt idx="1664">
                  <c:v>154.51</c:v>
                </c:pt>
                <c:pt idx="1665">
                  <c:v>156.27000000000001</c:v>
                </c:pt>
                <c:pt idx="1666">
                  <c:v>158.07</c:v>
                </c:pt>
                <c:pt idx="1667">
                  <c:v>159.94999999999999</c:v>
                </c:pt>
                <c:pt idx="1668">
                  <c:v>161.91</c:v>
                </c:pt>
                <c:pt idx="1669">
                  <c:v>163.91</c:v>
                </c:pt>
                <c:pt idx="1670">
                  <c:v>165.96</c:v>
                </c:pt>
                <c:pt idx="1671">
                  <c:v>168.04</c:v>
                </c:pt>
                <c:pt idx="1672">
                  <c:v>170.1</c:v>
                </c:pt>
                <c:pt idx="1673">
                  <c:v>172.15</c:v>
                </c:pt>
                <c:pt idx="1674">
                  <c:v>174.2</c:v>
                </c:pt>
                <c:pt idx="1675">
                  <c:v>176.23</c:v>
                </c:pt>
                <c:pt idx="1676">
                  <c:v>178.24</c:v>
                </c:pt>
                <c:pt idx="1677">
                  <c:v>-179.77</c:v>
                </c:pt>
                <c:pt idx="1678">
                  <c:v>-177.81</c:v>
                </c:pt>
                <c:pt idx="1679">
                  <c:v>-175.86</c:v>
                </c:pt>
                <c:pt idx="1680">
                  <c:v>-173.93</c:v>
                </c:pt>
                <c:pt idx="1681">
                  <c:v>-171.96</c:v>
                </c:pt>
                <c:pt idx="1682">
                  <c:v>-169.99</c:v>
                </c:pt>
                <c:pt idx="1683">
                  <c:v>-168.04</c:v>
                </c:pt>
                <c:pt idx="1684">
                  <c:v>-166.13</c:v>
                </c:pt>
                <c:pt idx="1685">
                  <c:v>-164.26</c:v>
                </c:pt>
                <c:pt idx="1686">
                  <c:v>-162.47</c:v>
                </c:pt>
                <c:pt idx="1687">
                  <c:v>-160.72999999999999</c:v>
                </c:pt>
                <c:pt idx="1688">
                  <c:v>-159.03</c:v>
                </c:pt>
                <c:pt idx="1689">
                  <c:v>-157.38999999999999</c:v>
                </c:pt>
                <c:pt idx="1690">
                  <c:v>-155.80000000000001</c:v>
                </c:pt>
                <c:pt idx="1691">
                  <c:v>-154.27000000000001</c:v>
                </c:pt>
                <c:pt idx="1692">
                  <c:v>-152.76</c:v>
                </c:pt>
                <c:pt idx="1693">
                  <c:v>-151.27000000000001</c:v>
                </c:pt>
                <c:pt idx="1694">
                  <c:v>-149.79</c:v>
                </c:pt>
                <c:pt idx="1695">
                  <c:v>-148.32</c:v>
                </c:pt>
                <c:pt idx="1696">
                  <c:v>-146.88999999999999</c:v>
                </c:pt>
                <c:pt idx="1697">
                  <c:v>-145.47999999999999</c:v>
                </c:pt>
                <c:pt idx="1698">
                  <c:v>-144.11000000000001</c:v>
                </c:pt>
                <c:pt idx="1699">
                  <c:v>-142.80000000000001</c:v>
                </c:pt>
                <c:pt idx="1700">
                  <c:v>-141.5</c:v>
                </c:pt>
                <c:pt idx="1701">
                  <c:v>-140.25</c:v>
                </c:pt>
                <c:pt idx="1702">
                  <c:v>-139.04</c:v>
                </c:pt>
                <c:pt idx="1703">
                  <c:v>-137.85</c:v>
                </c:pt>
                <c:pt idx="1704">
                  <c:v>-136.69999999999999</c:v>
                </c:pt>
                <c:pt idx="1705">
                  <c:v>-135.57</c:v>
                </c:pt>
                <c:pt idx="1706">
                  <c:v>-134.47</c:v>
                </c:pt>
                <c:pt idx="1707">
                  <c:v>-133.37</c:v>
                </c:pt>
                <c:pt idx="1708">
                  <c:v>-132.29</c:v>
                </c:pt>
                <c:pt idx="1709">
                  <c:v>-131.22</c:v>
                </c:pt>
                <c:pt idx="1710">
                  <c:v>-130.19999999999999</c:v>
                </c:pt>
                <c:pt idx="1711">
                  <c:v>-129.22999999999999</c:v>
                </c:pt>
                <c:pt idx="1712">
                  <c:v>-128.30000000000001</c:v>
                </c:pt>
                <c:pt idx="1713">
                  <c:v>-127.41</c:v>
                </c:pt>
                <c:pt idx="1714">
                  <c:v>-126.59</c:v>
                </c:pt>
                <c:pt idx="1715">
                  <c:v>-125.83</c:v>
                </c:pt>
                <c:pt idx="1716">
                  <c:v>-125.12</c:v>
                </c:pt>
                <c:pt idx="1717">
                  <c:v>-124.47</c:v>
                </c:pt>
                <c:pt idx="1718">
                  <c:v>-123.88</c:v>
                </c:pt>
                <c:pt idx="1719">
                  <c:v>-123.35</c:v>
                </c:pt>
                <c:pt idx="1720">
                  <c:v>-122.89</c:v>
                </c:pt>
                <c:pt idx="1721">
                  <c:v>-122.47</c:v>
                </c:pt>
                <c:pt idx="1722">
                  <c:v>-122.1</c:v>
                </c:pt>
                <c:pt idx="1723">
                  <c:v>-121.79</c:v>
                </c:pt>
                <c:pt idx="1724">
                  <c:v>-121.52</c:v>
                </c:pt>
                <c:pt idx="1725">
                  <c:v>-121.28</c:v>
                </c:pt>
                <c:pt idx="1726">
                  <c:v>-121.07</c:v>
                </c:pt>
                <c:pt idx="1727">
                  <c:v>-120.9</c:v>
                </c:pt>
                <c:pt idx="1728">
                  <c:v>-120.76</c:v>
                </c:pt>
                <c:pt idx="1729">
                  <c:v>-120.69</c:v>
                </c:pt>
                <c:pt idx="1730">
                  <c:v>-120.67</c:v>
                </c:pt>
                <c:pt idx="1731">
                  <c:v>-120.72</c:v>
                </c:pt>
                <c:pt idx="1732">
                  <c:v>-120.83</c:v>
                </c:pt>
                <c:pt idx="1733">
                  <c:v>-121.01</c:v>
                </c:pt>
                <c:pt idx="1734">
                  <c:v>-121.23</c:v>
                </c:pt>
                <c:pt idx="1735">
                  <c:v>-121.49</c:v>
                </c:pt>
                <c:pt idx="1736">
                  <c:v>-121.77</c:v>
                </c:pt>
                <c:pt idx="1737">
                  <c:v>-122.08</c:v>
                </c:pt>
                <c:pt idx="1738">
                  <c:v>-122.42</c:v>
                </c:pt>
                <c:pt idx="1739">
                  <c:v>-122.81</c:v>
                </c:pt>
                <c:pt idx="1740">
                  <c:v>-123.23</c:v>
                </c:pt>
                <c:pt idx="1741">
                  <c:v>-123.7</c:v>
                </c:pt>
                <c:pt idx="1742">
                  <c:v>-124.23</c:v>
                </c:pt>
                <c:pt idx="1743">
                  <c:v>-124.83</c:v>
                </c:pt>
                <c:pt idx="1744">
                  <c:v>-125.49</c:v>
                </c:pt>
                <c:pt idx="1745">
                  <c:v>-126.2</c:v>
                </c:pt>
                <c:pt idx="1746">
                  <c:v>-126.97</c:v>
                </c:pt>
                <c:pt idx="1747">
                  <c:v>-127.78</c:v>
                </c:pt>
                <c:pt idx="1748">
                  <c:v>-128.66</c:v>
                </c:pt>
                <c:pt idx="1749">
                  <c:v>-129.59</c:v>
                </c:pt>
                <c:pt idx="1750">
                  <c:v>-130.58000000000001</c:v>
                </c:pt>
                <c:pt idx="1751">
                  <c:v>-131.63999999999999</c:v>
                </c:pt>
                <c:pt idx="1752">
                  <c:v>-132.76</c:v>
                </c:pt>
                <c:pt idx="1753">
                  <c:v>-133.91</c:v>
                </c:pt>
                <c:pt idx="1754">
                  <c:v>-135.13</c:v>
                </c:pt>
                <c:pt idx="1755">
                  <c:v>-136.37</c:v>
                </c:pt>
                <c:pt idx="1756">
                  <c:v>-137.69</c:v>
                </c:pt>
                <c:pt idx="1757">
                  <c:v>-139.06</c:v>
                </c:pt>
                <c:pt idx="1758">
                  <c:v>-140.47</c:v>
                </c:pt>
                <c:pt idx="1759">
                  <c:v>-141.94</c:v>
                </c:pt>
                <c:pt idx="1760">
                  <c:v>-143.46</c:v>
                </c:pt>
                <c:pt idx="1761">
                  <c:v>-145.01</c:v>
                </c:pt>
                <c:pt idx="1762">
                  <c:v>-146.61000000000001</c:v>
                </c:pt>
                <c:pt idx="1763">
                  <c:v>-148.25</c:v>
                </c:pt>
                <c:pt idx="1764">
                  <c:v>-149.96</c:v>
                </c:pt>
                <c:pt idx="1765">
                  <c:v>-151.71</c:v>
                </c:pt>
                <c:pt idx="1766">
                  <c:v>-153.5</c:v>
                </c:pt>
                <c:pt idx="1767">
                  <c:v>-155.32</c:v>
                </c:pt>
                <c:pt idx="1768">
                  <c:v>-157.16</c:v>
                </c:pt>
                <c:pt idx="1769">
                  <c:v>-158.94999999999999</c:v>
                </c:pt>
                <c:pt idx="1770">
                  <c:v>-160.71</c:v>
                </c:pt>
                <c:pt idx="1771">
                  <c:v>-162.44999999999999</c:v>
                </c:pt>
                <c:pt idx="1772">
                  <c:v>-164.26</c:v>
                </c:pt>
                <c:pt idx="1773">
                  <c:v>-166.12</c:v>
                </c:pt>
                <c:pt idx="1774">
                  <c:v>-168.08</c:v>
                </c:pt>
                <c:pt idx="1775">
                  <c:v>-170.17</c:v>
                </c:pt>
                <c:pt idx="1776">
                  <c:v>-172.28</c:v>
                </c:pt>
                <c:pt idx="1777">
                  <c:v>-174.33</c:v>
                </c:pt>
                <c:pt idx="1778">
                  <c:v>-176.37</c:v>
                </c:pt>
                <c:pt idx="1779">
                  <c:v>-178.46</c:v>
                </c:pt>
                <c:pt idx="1780">
                  <c:v>179.41</c:v>
                </c:pt>
                <c:pt idx="1781">
                  <c:v>177.23</c:v>
                </c:pt>
                <c:pt idx="1782">
                  <c:v>174.96</c:v>
                </c:pt>
                <c:pt idx="1783">
                  <c:v>172.59</c:v>
                </c:pt>
                <c:pt idx="1784">
                  <c:v>170.27</c:v>
                </c:pt>
                <c:pt idx="1785">
                  <c:v>168.11</c:v>
                </c:pt>
                <c:pt idx="1786">
                  <c:v>166.12</c:v>
                </c:pt>
                <c:pt idx="1787">
                  <c:v>164.26</c:v>
                </c:pt>
                <c:pt idx="1788">
                  <c:v>162.54</c:v>
                </c:pt>
                <c:pt idx="1789">
                  <c:v>160.91</c:v>
                </c:pt>
                <c:pt idx="1790">
                  <c:v>159.34</c:v>
                </c:pt>
                <c:pt idx="1791">
                  <c:v>157.76</c:v>
                </c:pt>
                <c:pt idx="1792">
                  <c:v>156.13999999999999</c:v>
                </c:pt>
                <c:pt idx="1793">
                  <c:v>154.51</c:v>
                </c:pt>
                <c:pt idx="1794">
                  <c:v>152.99</c:v>
                </c:pt>
                <c:pt idx="1795">
                  <c:v>151.63999999999999</c:v>
                </c:pt>
                <c:pt idx="1796">
                  <c:v>150.44999999999999</c:v>
                </c:pt>
                <c:pt idx="1797">
                  <c:v>149.38</c:v>
                </c:pt>
                <c:pt idx="1798">
                  <c:v>148.37</c:v>
                </c:pt>
                <c:pt idx="1799">
                  <c:v>147.37</c:v>
                </c:pt>
                <c:pt idx="1800">
                  <c:v>146.35</c:v>
                </c:pt>
                <c:pt idx="1801">
                  <c:v>145.22</c:v>
                </c:pt>
                <c:pt idx="1802">
                  <c:v>144</c:v>
                </c:pt>
                <c:pt idx="1803">
                  <c:v>142.74</c:v>
                </c:pt>
                <c:pt idx="1804">
                  <c:v>141.58000000000001</c:v>
                </c:pt>
                <c:pt idx="1805">
                  <c:v>140.56</c:v>
                </c:pt>
                <c:pt idx="1806">
                  <c:v>139.66999999999999</c:v>
                </c:pt>
                <c:pt idx="1807">
                  <c:v>138.87</c:v>
                </c:pt>
                <c:pt idx="1808">
                  <c:v>138.11000000000001</c:v>
                </c:pt>
                <c:pt idx="1809">
                  <c:v>137.35</c:v>
                </c:pt>
                <c:pt idx="1810">
                  <c:v>136.57</c:v>
                </c:pt>
                <c:pt idx="1811">
                  <c:v>135.76</c:v>
                </c:pt>
                <c:pt idx="1812">
                  <c:v>134.99</c:v>
                </c:pt>
                <c:pt idx="1813">
                  <c:v>134.29</c:v>
                </c:pt>
                <c:pt idx="1814">
                  <c:v>133.69</c:v>
                </c:pt>
                <c:pt idx="1815">
                  <c:v>133.16</c:v>
                </c:pt>
                <c:pt idx="1816">
                  <c:v>132.69999999999999</c:v>
                </c:pt>
                <c:pt idx="1817">
                  <c:v>132.28</c:v>
                </c:pt>
                <c:pt idx="1818">
                  <c:v>131.84</c:v>
                </c:pt>
                <c:pt idx="1819">
                  <c:v>131.38</c:v>
                </c:pt>
                <c:pt idx="1820">
                  <c:v>130.86000000000001</c:v>
                </c:pt>
                <c:pt idx="1821">
                  <c:v>130.32</c:v>
                </c:pt>
                <c:pt idx="1822">
                  <c:v>129.76</c:v>
                </c:pt>
                <c:pt idx="1823">
                  <c:v>129.22999999999999</c:v>
                </c:pt>
                <c:pt idx="1824">
                  <c:v>128.75</c:v>
                </c:pt>
                <c:pt idx="1825">
                  <c:v>128.33000000000001</c:v>
                </c:pt>
                <c:pt idx="1826">
                  <c:v>127.96</c:v>
                </c:pt>
                <c:pt idx="1827">
                  <c:v>127.67</c:v>
                </c:pt>
                <c:pt idx="1828">
                  <c:v>127.45</c:v>
                </c:pt>
                <c:pt idx="1829">
                  <c:v>127.3</c:v>
                </c:pt>
                <c:pt idx="1830">
                  <c:v>127.23</c:v>
                </c:pt>
                <c:pt idx="1831">
                  <c:v>127.22</c:v>
                </c:pt>
                <c:pt idx="1832">
                  <c:v>127.26</c:v>
                </c:pt>
                <c:pt idx="1833">
                  <c:v>127.35</c:v>
                </c:pt>
                <c:pt idx="1834">
                  <c:v>127.49</c:v>
                </c:pt>
                <c:pt idx="1835">
                  <c:v>127.71</c:v>
                </c:pt>
                <c:pt idx="1836">
                  <c:v>128</c:v>
                </c:pt>
                <c:pt idx="1837">
                  <c:v>128.36000000000001</c:v>
                </c:pt>
                <c:pt idx="1838">
                  <c:v>128.82</c:v>
                </c:pt>
                <c:pt idx="1839">
                  <c:v>129.35</c:v>
                </c:pt>
                <c:pt idx="1840">
                  <c:v>129.94999999999999</c:v>
                </c:pt>
                <c:pt idx="1841">
                  <c:v>130.63</c:v>
                </c:pt>
                <c:pt idx="1842">
                  <c:v>131.36000000000001</c:v>
                </c:pt>
                <c:pt idx="1843">
                  <c:v>132.16</c:v>
                </c:pt>
                <c:pt idx="1844">
                  <c:v>133.02000000000001</c:v>
                </c:pt>
                <c:pt idx="1845">
                  <c:v>133.93</c:v>
                </c:pt>
                <c:pt idx="1846">
                  <c:v>134.88999999999999</c:v>
                </c:pt>
                <c:pt idx="1847">
                  <c:v>135.91</c:v>
                </c:pt>
                <c:pt idx="1848">
                  <c:v>136.97999999999999</c:v>
                </c:pt>
                <c:pt idx="1849">
                  <c:v>138.1</c:v>
                </c:pt>
                <c:pt idx="1850">
                  <c:v>139.29</c:v>
                </c:pt>
                <c:pt idx="1851">
                  <c:v>140.55000000000001</c:v>
                </c:pt>
                <c:pt idx="1852">
                  <c:v>141.86000000000001</c:v>
                </c:pt>
                <c:pt idx="1853">
                  <c:v>143.21</c:v>
                </c:pt>
                <c:pt idx="1854">
                  <c:v>144.62</c:v>
                </c:pt>
                <c:pt idx="1855">
                  <c:v>146.1</c:v>
                </c:pt>
                <c:pt idx="1856">
                  <c:v>147.66999999999999</c:v>
                </c:pt>
                <c:pt idx="1857">
                  <c:v>149.33000000000001</c:v>
                </c:pt>
                <c:pt idx="1858">
                  <c:v>151.08000000000001</c:v>
                </c:pt>
                <c:pt idx="1859">
                  <c:v>152.91</c:v>
                </c:pt>
                <c:pt idx="1860">
                  <c:v>154.79</c:v>
                </c:pt>
                <c:pt idx="1861">
                  <c:v>156.68</c:v>
                </c:pt>
                <c:pt idx="1862">
                  <c:v>158.61000000000001</c:v>
                </c:pt>
                <c:pt idx="1863">
                  <c:v>160.58000000000001</c:v>
                </c:pt>
                <c:pt idx="1864">
                  <c:v>162.58000000000001</c:v>
                </c:pt>
                <c:pt idx="1865">
                  <c:v>164.57</c:v>
                </c:pt>
                <c:pt idx="1866">
                  <c:v>166.49</c:v>
                </c:pt>
                <c:pt idx="1867">
                  <c:v>168.37</c:v>
                </c:pt>
                <c:pt idx="1868">
                  <c:v>170.26</c:v>
                </c:pt>
                <c:pt idx="1869">
                  <c:v>172.2</c:v>
                </c:pt>
                <c:pt idx="1870">
                  <c:v>174.19</c:v>
                </c:pt>
                <c:pt idx="1871">
                  <c:v>176.18</c:v>
                </c:pt>
                <c:pt idx="1872">
                  <c:v>178.12</c:v>
                </c:pt>
                <c:pt idx="1873">
                  <c:v>-180</c:v>
                </c:pt>
                <c:pt idx="1874">
                  <c:v>-178.17</c:v>
                </c:pt>
                <c:pt idx="1875">
                  <c:v>-176.41</c:v>
                </c:pt>
                <c:pt idx="1876">
                  <c:v>-174.68</c:v>
                </c:pt>
                <c:pt idx="1877">
                  <c:v>-172.97</c:v>
                </c:pt>
                <c:pt idx="1878">
                  <c:v>-171.24</c:v>
                </c:pt>
                <c:pt idx="1879">
                  <c:v>-169.48</c:v>
                </c:pt>
                <c:pt idx="1880">
                  <c:v>-167.71</c:v>
                </c:pt>
                <c:pt idx="1881">
                  <c:v>-165.93</c:v>
                </c:pt>
                <c:pt idx="1882">
                  <c:v>-164.19</c:v>
                </c:pt>
                <c:pt idx="1883">
                  <c:v>-162.46</c:v>
                </c:pt>
                <c:pt idx="1884">
                  <c:v>-160.75</c:v>
                </c:pt>
                <c:pt idx="1885">
                  <c:v>-159.02000000000001</c:v>
                </c:pt>
                <c:pt idx="1886">
                  <c:v>-157.25</c:v>
                </c:pt>
                <c:pt idx="1887">
                  <c:v>-155.47999999999999</c:v>
                </c:pt>
                <c:pt idx="1888">
                  <c:v>-153.72</c:v>
                </c:pt>
                <c:pt idx="1889">
                  <c:v>-152.01</c:v>
                </c:pt>
                <c:pt idx="1890">
                  <c:v>-150.33000000000001</c:v>
                </c:pt>
                <c:pt idx="1891">
                  <c:v>-148.68</c:v>
                </c:pt>
                <c:pt idx="1892">
                  <c:v>-147.03</c:v>
                </c:pt>
                <c:pt idx="1893">
                  <c:v>-145.41</c:v>
                </c:pt>
                <c:pt idx="1894">
                  <c:v>-143.79</c:v>
                </c:pt>
                <c:pt idx="1895">
                  <c:v>-142.16999999999999</c:v>
                </c:pt>
                <c:pt idx="1896">
                  <c:v>-140.59</c:v>
                </c:pt>
                <c:pt idx="1897">
                  <c:v>-139.1</c:v>
                </c:pt>
                <c:pt idx="1898">
                  <c:v>-137.63999999999999</c:v>
                </c:pt>
                <c:pt idx="1899">
                  <c:v>-136.24</c:v>
                </c:pt>
                <c:pt idx="1900">
                  <c:v>-134.88999999999999</c:v>
                </c:pt>
                <c:pt idx="1901">
                  <c:v>-133.56</c:v>
                </c:pt>
                <c:pt idx="1902">
                  <c:v>-132.26</c:v>
                </c:pt>
                <c:pt idx="1903">
                  <c:v>-130.99</c:v>
                </c:pt>
                <c:pt idx="1904">
                  <c:v>-129.71</c:v>
                </c:pt>
                <c:pt idx="1905">
                  <c:v>-128.44999999999999</c:v>
                </c:pt>
                <c:pt idx="1906">
                  <c:v>-127.26</c:v>
                </c:pt>
                <c:pt idx="1907">
                  <c:v>-126.12</c:v>
                </c:pt>
                <c:pt idx="1908">
                  <c:v>-125.02</c:v>
                </c:pt>
                <c:pt idx="1909">
                  <c:v>-124</c:v>
                </c:pt>
                <c:pt idx="1910">
                  <c:v>-123.03</c:v>
                </c:pt>
                <c:pt idx="1911">
                  <c:v>-122.13</c:v>
                </c:pt>
                <c:pt idx="1912">
                  <c:v>-121.28</c:v>
                </c:pt>
                <c:pt idx="1913">
                  <c:v>-120.48</c:v>
                </c:pt>
                <c:pt idx="1914">
                  <c:v>-119.71</c:v>
                </c:pt>
                <c:pt idx="1915">
                  <c:v>-119.01</c:v>
                </c:pt>
                <c:pt idx="1916">
                  <c:v>-118.34</c:v>
                </c:pt>
                <c:pt idx="1917">
                  <c:v>-117.74</c:v>
                </c:pt>
                <c:pt idx="1918">
                  <c:v>-117.19</c:v>
                </c:pt>
                <c:pt idx="1919">
                  <c:v>-116.71</c:v>
                </c:pt>
                <c:pt idx="1920">
                  <c:v>-116.29</c:v>
                </c:pt>
                <c:pt idx="1921">
                  <c:v>-115.95</c:v>
                </c:pt>
                <c:pt idx="1922">
                  <c:v>-115.67</c:v>
                </c:pt>
                <c:pt idx="1923">
                  <c:v>-115.45</c:v>
                </c:pt>
                <c:pt idx="1924">
                  <c:v>-115.29</c:v>
                </c:pt>
                <c:pt idx="1925">
                  <c:v>-115.18</c:v>
                </c:pt>
                <c:pt idx="1926">
                  <c:v>-115.1</c:v>
                </c:pt>
                <c:pt idx="1927">
                  <c:v>-115.06</c:v>
                </c:pt>
                <c:pt idx="1928">
                  <c:v>-115.06</c:v>
                </c:pt>
                <c:pt idx="1929">
                  <c:v>-115.11</c:v>
                </c:pt>
                <c:pt idx="1930">
                  <c:v>-115.21</c:v>
                </c:pt>
                <c:pt idx="1931">
                  <c:v>-115.37</c:v>
                </c:pt>
                <c:pt idx="1932">
                  <c:v>-115.59</c:v>
                </c:pt>
                <c:pt idx="1933">
                  <c:v>-115.87</c:v>
                </c:pt>
                <c:pt idx="1934">
                  <c:v>-116.21</c:v>
                </c:pt>
                <c:pt idx="1935">
                  <c:v>-116.59</c:v>
                </c:pt>
                <c:pt idx="1936">
                  <c:v>-117.01</c:v>
                </c:pt>
                <c:pt idx="1937">
                  <c:v>-117.47</c:v>
                </c:pt>
                <c:pt idx="1938">
                  <c:v>-117.97</c:v>
                </c:pt>
                <c:pt idx="1939">
                  <c:v>-118.53</c:v>
                </c:pt>
                <c:pt idx="1940">
                  <c:v>-119.21</c:v>
                </c:pt>
                <c:pt idx="1941">
                  <c:v>-119.99</c:v>
                </c:pt>
                <c:pt idx="1942">
                  <c:v>-120.89</c:v>
                </c:pt>
                <c:pt idx="1943">
                  <c:v>-121.94</c:v>
                </c:pt>
                <c:pt idx="1944">
                  <c:v>-123.1</c:v>
                </c:pt>
                <c:pt idx="1945">
                  <c:v>-124.35</c:v>
                </c:pt>
                <c:pt idx="1946">
                  <c:v>-125.69</c:v>
                </c:pt>
                <c:pt idx="1947">
                  <c:v>-127.06</c:v>
                </c:pt>
                <c:pt idx="1948">
                  <c:v>-128.43</c:v>
                </c:pt>
                <c:pt idx="1949">
                  <c:v>-129.82</c:v>
                </c:pt>
                <c:pt idx="1950">
                  <c:v>-131.25</c:v>
                </c:pt>
                <c:pt idx="1951">
                  <c:v>-132.72999999999999</c:v>
                </c:pt>
                <c:pt idx="1952">
                  <c:v>-134.35</c:v>
                </c:pt>
                <c:pt idx="1953">
                  <c:v>-136.05000000000001</c:v>
                </c:pt>
                <c:pt idx="1954">
                  <c:v>-137.84</c:v>
                </c:pt>
                <c:pt idx="1955">
                  <c:v>-139.66999999999999</c:v>
                </c:pt>
                <c:pt idx="1956">
                  <c:v>-141.57</c:v>
                </c:pt>
                <c:pt idx="1957">
                  <c:v>-143.6</c:v>
                </c:pt>
                <c:pt idx="1958">
                  <c:v>-145.78</c:v>
                </c:pt>
                <c:pt idx="1959">
                  <c:v>-148.1</c:v>
                </c:pt>
                <c:pt idx="1960">
                  <c:v>-150.46</c:v>
                </c:pt>
                <c:pt idx="1961">
                  <c:v>-152.74</c:v>
                </c:pt>
                <c:pt idx="1962">
                  <c:v>-154.91999999999999</c:v>
                </c:pt>
                <c:pt idx="1963">
                  <c:v>-157.02000000000001</c:v>
                </c:pt>
                <c:pt idx="1964">
                  <c:v>-159.08000000000001</c:v>
                </c:pt>
                <c:pt idx="1965">
                  <c:v>-161.13</c:v>
                </c:pt>
                <c:pt idx="1966">
                  <c:v>-163.19999999999999</c:v>
                </c:pt>
                <c:pt idx="1967">
                  <c:v>-165.3</c:v>
                </c:pt>
                <c:pt idx="1968">
                  <c:v>-167.45</c:v>
                </c:pt>
                <c:pt idx="1969">
                  <c:v>-169.64</c:v>
                </c:pt>
                <c:pt idx="1970">
                  <c:v>-171.83</c:v>
                </c:pt>
                <c:pt idx="1971">
                  <c:v>-174.02</c:v>
                </c:pt>
                <c:pt idx="1972">
                  <c:v>-176.15</c:v>
                </c:pt>
                <c:pt idx="1973">
                  <c:v>-178.27</c:v>
                </c:pt>
                <c:pt idx="1974">
                  <c:v>179.61</c:v>
                </c:pt>
                <c:pt idx="1975">
                  <c:v>177.45</c:v>
                </c:pt>
                <c:pt idx="1976">
                  <c:v>175.23</c:v>
                </c:pt>
                <c:pt idx="1977">
                  <c:v>172.97</c:v>
                </c:pt>
                <c:pt idx="1978">
                  <c:v>170.77</c:v>
                </c:pt>
                <c:pt idx="1979">
                  <c:v>168.62</c:v>
                </c:pt>
                <c:pt idx="1980">
                  <c:v>166.59</c:v>
                </c:pt>
                <c:pt idx="1981">
                  <c:v>164.63</c:v>
                </c:pt>
                <c:pt idx="1982">
                  <c:v>162.75</c:v>
                </c:pt>
                <c:pt idx="1983">
                  <c:v>160.93</c:v>
                </c:pt>
                <c:pt idx="1984">
                  <c:v>159.06</c:v>
                </c:pt>
                <c:pt idx="1985">
                  <c:v>157.12</c:v>
                </c:pt>
                <c:pt idx="1986">
                  <c:v>155.21</c:v>
                </c:pt>
                <c:pt idx="1987">
                  <c:v>153.36000000000001</c:v>
                </c:pt>
                <c:pt idx="1988">
                  <c:v>151.59</c:v>
                </c:pt>
                <c:pt idx="1989">
                  <c:v>149.88999999999999</c:v>
                </c:pt>
                <c:pt idx="1990">
                  <c:v>148.27000000000001</c:v>
                </c:pt>
                <c:pt idx="1991">
                  <c:v>146.69</c:v>
                </c:pt>
                <c:pt idx="1992">
                  <c:v>145.11000000000001</c:v>
                </c:pt>
                <c:pt idx="1993">
                  <c:v>143.54</c:v>
                </c:pt>
                <c:pt idx="1994">
                  <c:v>141.99</c:v>
                </c:pt>
                <c:pt idx="1995">
                  <c:v>140.47</c:v>
                </c:pt>
                <c:pt idx="1996">
                  <c:v>139.02000000000001</c:v>
                </c:pt>
                <c:pt idx="1997">
                  <c:v>137.63</c:v>
                </c:pt>
                <c:pt idx="1998">
                  <c:v>136.31</c:v>
                </c:pt>
                <c:pt idx="1999">
                  <c:v>135.06</c:v>
                </c:pt>
                <c:pt idx="2000">
                  <c:v>133.86000000000001</c:v>
                </c:pt>
                <c:pt idx="2001">
                  <c:v>132.72</c:v>
                </c:pt>
                <c:pt idx="2002">
                  <c:v>131.63999999999999</c:v>
                </c:pt>
                <c:pt idx="2003">
                  <c:v>130.61000000000001</c:v>
                </c:pt>
                <c:pt idx="2004">
                  <c:v>129.66</c:v>
                </c:pt>
                <c:pt idx="2005">
                  <c:v>128.81</c:v>
                </c:pt>
                <c:pt idx="2006">
                  <c:v>128.01</c:v>
                </c:pt>
                <c:pt idx="2007">
                  <c:v>127.28</c:v>
                </c:pt>
                <c:pt idx="2008">
                  <c:v>126.61</c:v>
                </c:pt>
                <c:pt idx="2009">
                  <c:v>126.02</c:v>
                </c:pt>
                <c:pt idx="2010">
                  <c:v>125.48</c:v>
                </c:pt>
                <c:pt idx="2011">
                  <c:v>124.98</c:v>
                </c:pt>
                <c:pt idx="2012">
                  <c:v>124.55</c:v>
                </c:pt>
                <c:pt idx="2013">
                  <c:v>55.81</c:v>
                </c:pt>
                <c:pt idx="2014">
                  <c:v>56.1</c:v>
                </c:pt>
                <c:pt idx="2015">
                  <c:v>56.34</c:v>
                </c:pt>
                <c:pt idx="2016">
                  <c:v>56.53</c:v>
                </c:pt>
                <c:pt idx="2017">
                  <c:v>56.66</c:v>
                </c:pt>
                <c:pt idx="2018">
                  <c:v>56.76</c:v>
                </c:pt>
                <c:pt idx="2019">
                  <c:v>56.83</c:v>
                </c:pt>
                <c:pt idx="2020">
                  <c:v>56.87</c:v>
                </c:pt>
                <c:pt idx="2021">
                  <c:v>56.89</c:v>
                </c:pt>
                <c:pt idx="2022">
                  <c:v>56.89</c:v>
                </c:pt>
                <c:pt idx="2023">
                  <c:v>56.88</c:v>
                </c:pt>
                <c:pt idx="2024">
                  <c:v>56.85</c:v>
                </c:pt>
                <c:pt idx="2025">
                  <c:v>56.8</c:v>
                </c:pt>
                <c:pt idx="2026">
                  <c:v>123.29</c:v>
                </c:pt>
                <c:pt idx="2027">
                  <c:v>123.39</c:v>
                </c:pt>
                <c:pt idx="2028">
                  <c:v>123.52</c:v>
                </c:pt>
                <c:pt idx="2029">
                  <c:v>123.71</c:v>
                </c:pt>
                <c:pt idx="2030">
                  <c:v>123.96</c:v>
                </c:pt>
                <c:pt idx="2031">
                  <c:v>124.27</c:v>
                </c:pt>
                <c:pt idx="2032">
                  <c:v>124.64</c:v>
                </c:pt>
                <c:pt idx="2033">
                  <c:v>125.07</c:v>
                </c:pt>
                <c:pt idx="2034">
                  <c:v>125.56</c:v>
                </c:pt>
                <c:pt idx="2035">
                  <c:v>126.12</c:v>
                </c:pt>
                <c:pt idx="2036">
                  <c:v>126.79</c:v>
                </c:pt>
                <c:pt idx="2037">
                  <c:v>127.57</c:v>
                </c:pt>
                <c:pt idx="2038">
                  <c:v>128.47</c:v>
                </c:pt>
                <c:pt idx="2039">
                  <c:v>129.47</c:v>
                </c:pt>
                <c:pt idx="2040">
                  <c:v>130.55000000000001</c:v>
                </c:pt>
                <c:pt idx="2041">
                  <c:v>131.69</c:v>
                </c:pt>
                <c:pt idx="2042">
                  <c:v>132.91999999999999</c:v>
                </c:pt>
                <c:pt idx="2043">
                  <c:v>134.27000000000001</c:v>
                </c:pt>
                <c:pt idx="2044">
                  <c:v>135.74</c:v>
                </c:pt>
                <c:pt idx="2045">
                  <c:v>137.30000000000001</c:v>
                </c:pt>
                <c:pt idx="2046">
                  <c:v>138.9</c:v>
                </c:pt>
                <c:pt idx="2047">
                  <c:v>140.55000000000001</c:v>
                </c:pt>
                <c:pt idx="2048">
                  <c:v>142.24</c:v>
                </c:pt>
                <c:pt idx="2049">
                  <c:v>144.01</c:v>
                </c:pt>
                <c:pt idx="2050">
                  <c:v>145.88999999999999</c:v>
                </c:pt>
                <c:pt idx="2051">
                  <c:v>147.86000000000001</c:v>
                </c:pt>
                <c:pt idx="2052">
                  <c:v>149.85</c:v>
                </c:pt>
                <c:pt idx="2053">
                  <c:v>151.82</c:v>
                </c:pt>
                <c:pt idx="2054">
                  <c:v>153.76</c:v>
                </c:pt>
                <c:pt idx="2055">
                  <c:v>155.66</c:v>
                </c:pt>
                <c:pt idx="2056">
                  <c:v>157.57</c:v>
                </c:pt>
                <c:pt idx="2057">
                  <c:v>159.51</c:v>
                </c:pt>
                <c:pt idx="2058">
                  <c:v>161.5</c:v>
                </c:pt>
                <c:pt idx="2059">
                  <c:v>163.49</c:v>
                </c:pt>
                <c:pt idx="2060">
                  <c:v>165.45</c:v>
                </c:pt>
                <c:pt idx="2061">
                  <c:v>167.36</c:v>
                </c:pt>
                <c:pt idx="2062">
                  <c:v>169.21</c:v>
                </c:pt>
                <c:pt idx="2063">
                  <c:v>171.05</c:v>
                </c:pt>
                <c:pt idx="2064">
                  <c:v>172.88</c:v>
                </c:pt>
                <c:pt idx="2065">
                  <c:v>174.75</c:v>
                </c:pt>
                <c:pt idx="2066">
                  <c:v>176.63</c:v>
                </c:pt>
                <c:pt idx="2067">
                  <c:v>178.51</c:v>
                </c:pt>
                <c:pt idx="2068">
                  <c:v>-179.63</c:v>
                </c:pt>
                <c:pt idx="2069">
                  <c:v>-177.83</c:v>
                </c:pt>
                <c:pt idx="2070">
                  <c:v>-176.08</c:v>
                </c:pt>
                <c:pt idx="2071">
                  <c:v>-174.39</c:v>
                </c:pt>
                <c:pt idx="2072">
                  <c:v>-172.73</c:v>
                </c:pt>
                <c:pt idx="2073">
                  <c:v>-171.11</c:v>
                </c:pt>
                <c:pt idx="2074">
                  <c:v>-169.52</c:v>
                </c:pt>
                <c:pt idx="2075">
                  <c:v>-167.96</c:v>
                </c:pt>
                <c:pt idx="2076">
                  <c:v>-166.43</c:v>
                </c:pt>
                <c:pt idx="2077">
                  <c:v>-164.93</c:v>
                </c:pt>
                <c:pt idx="2078">
                  <c:v>-163.44999999999999</c:v>
                </c:pt>
                <c:pt idx="2079">
                  <c:v>-161.99</c:v>
                </c:pt>
                <c:pt idx="2080">
                  <c:v>-160.52000000000001</c:v>
                </c:pt>
                <c:pt idx="2081">
                  <c:v>-159.03</c:v>
                </c:pt>
                <c:pt idx="2082">
                  <c:v>-157.52000000000001</c:v>
                </c:pt>
                <c:pt idx="2083">
                  <c:v>-156.01</c:v>
                </c:pt>
                <c:pt idx="2084">
                  <c:v>-154.52000000000001</c:v>
                </c:pt>
                <c:pt idx="2085">
                  <c:v>-153.05000000000001</c:v>
                </c:pt>
                <c:pt idx="2086">
                  <c:v>-151.61000000000001</c:v>
                </c:pt>
                <c:pt idx="2087">
                  <c:v>-150.19</c:v>
                </c:pt>
                <c:pt idx="2088">
                  <c:v>-148.81</c:v>
                </c:pt>
                <c:pt idx="2089">
                  <c:v>-147.44999999999999</c:v>
                </c:pt>
                <c:pt idx="2090">
                  <c:v>-146.08000000000001</c:v>
                </c:pt>
                <c:pt idx="2091">
                  <c:v>-144.76</c:v>
                </c:pt>
                <c:pt idx="2092">
                  <c:v>-143.47</c:v>
                </c:pt>
                <c:pt idx="2093">
                  <c:v>-142.21</c:v>
                </c:pt>
                <c:pt idx="2094">
                  <c:v>-141</c:v>
                </c:pt>
                <c:pt idx="2095">
                  <c:v>-139.83000000000001</c:v>
                </c:pt>
                <c:pt idx="2096">
                  <c:v>-138.72</c:v>
                </c:pt>
                <c:pt idx="2097">
                  <c:v>-137.63</c:v>
                </c:pt>
                <c:pt idx="2098">
                  <c:v>-136.6</c:v>
                </c:pt>
                <c:pt idx="2099">
                  <c:v>-135.57</c:v>
                </c:pt>
                <c:pt idx="2100">
                  <c:v>-134.57</c:v>
                </c:pt>
                <c:pt idx="2101">
                  <c:v>-133.58000000000001</c:v>
                </c:pt>
                <c:pt idx="2102">
                  <c:v>-132.6</c:v>
                </c:pt>
                <c:pt idx="2103">
                  <c:v>-131.65</c:v>
                </c:pt>
                <c:pt idx="2104">
                  <c:v>-130.71</c:v>
                </c:pt>
                <c:pt idx="2105">
                  <c:v>-129.81</c:v>
                </c:pt>
                <c:pt idx="2106">
                  <c:v>-128.94999999999999</c:v>
                </c:pt>
                <c:pt idx="2107">
                  <c:v>-128.15</c:v>
                </c:pt>
                <c:pt idx="2108">
                  <c:v>-127.41</c:v>
                </c:pt>
                <c:pt idx="2109">
                  <c:v>-126.73</c:v>
                </c:pt>
                <c:pt idx="2110">
                  <c:v>-126.12</c:v>
                </c:pt>
                <c:pt idx="2111">
                  <c:v>-125.58</c:v>
                </c:pt>
                <c:pt idx="2112">
                  <c:v>-125.11</c:v>
                </c:pt>
                <c:pt idx="2113">
                  <c:v>-124.68</c:v>
                </c:pt>
                <c:pt idx="2114">
                  <c:v>-124.29</c:v>
                </c:pt>
                <c:pt idx="2115">
                  <c:v>-123.93</c:v>
                </c:pt>
                <c:pt idx="2116">
                  <c:v>-123.6</c:v>
                </c:pt>
                <c:pt idx="2117">
                  <c:v>-123.3</c:v>
                </c:pt>
                <c:pt idx="2118">
                  <c:v>-123.04</c:v>
                </c:pt>
                <c:pt idx="2119">
                  <c:v>-122.82</c:v>
                </c:pt>
                <c:pt idx="2120">
                  <c:v>-122.68</c:v>
                </c:pt>
                <c:pt idx="2121">
                  <c:v>-122.59</c:v>
                </c:pt>
                <c:pt idx="2122">
                  <c:v>-122.56</c:v>
                </c:pt>
                <c:pt idx="2123">
                  <c:v>-122.57</c:v>
                </c:pt>
                <c:pt idx="2124">
                  <c:v>-122.63</c:v>
                </c:pt>
                <c:pt idx="2125">
                  <c:v>-122.71</c:v>
                </c:pt>
                <c:pt idx="2126">
                  <c:v>-122.82</c:v>
                </c:pt>
                <c:pt idx="2127">
                  <c:v>-122.97</c:v>
                </c:pt>
                <c:pt idx="2128">
                  <c:v>-123.16</c:v>
                </c:pt>
                <c:pt idx="2129">
                  <c:v>-123.43</c:v>
                </c:pt>
                <c:pt idx="2130">
                  <c:v>-123.78</c:v>
                </c:pt>
                <c:pt idx="2131">
                  <c:v>-124.23</c:v>
                </c:pt>
                <c:pt idx="2132">
                  <c:v>-124.78</c:v>
                </c:pt>
                <c:pt idx="2133">
                  <c:v>-125.39</c:v>
                </c:pt>
                <c:pt idx="2134">
                  <c:v>-126.02</c:v>
                </c:pt>
                <c:pt idx="2135">
                  <c:v>-126.7</c:v>
                </c:pt>
                <c:pt idx="2136">
                  <c:v>-127.44</c:v>
                </c:pt>
                <c:pt idx="2137">
                  <c:v>-128.25</c:v>
                </c:pt>
                <c:pt idx="2138">
                  <c:v>-129.13</c:v>
                </c:pt>
                <c:pt idx="2139">
                  <c:v>-130.07</c:v>
                </c:pt>
                <c:pt idx="2140">
                  <c:v>-131.09</c:v>
                </c:pt>
                <c:pt idx="2141">
                  <c:v>-132.19999999999999</c:v>
                </c:pt>
                <c:pt idx="2142">
                  <c:v>-133.38999999999999</c:v>
                </c:pt>
                <c:pt idx="2143">
                  <c:v>-134.62</c:v>
                </c:pt>
                <c:pt idx="2144">
                  <c:v>-135.80000000000001</c:v>
                </c:pt>
                <c:pt idx="2145">
                  <c:v>-136.91999999999999</c:v>
                </c:pt>
                <c:pt idx="2146">
                  <c:v>-138</c:v>
                </c:pt>
                <c:pt idx="2147">
                  <c:v>-139.09</c:v>
                </c:pt>
                <c:pt idx="2148">
                  <c:v>-140.21</c:v>
                </c:pt>
                <c:pt idx="2149">
                  <c:v>-141.38</c:v>
                </c:pt>
                <c:pt idx="2150">
                  <c:v>-142.61000000000001</c:v>
                </c:pt>
                <c:pt idx="2151">
                  <c:v>-143.87</c:v>
                </c:pt>
                <c:pt idx="2152">
                  <c:v>-145.22999999999999</c:v>
                </c:pt>
                <c:pt idx="2153">
                  <c:v>-146.65</c:v>
                </c:pt>
                <c:pt idx="2154">
                  <c:v>-148.1</c:v>
                </c:pt>
                <c:pt idx="2155">
                  <c:v>-149.56</c:v>
                </c:pt>
                <c:pt idx="2156">
                  <c:v>-151.02000000000001</c:v>
                </c:pt>
                <c:pt idx="2157">
                  <c:v>-152.47</c:v>
                </c:pt>
                <c:pt idx="2158">
                  <c:v>-153.91999999999999</c:v>
                </c:pt>
                <c:pt idx="2159">
                  <c:v>-155.36000000000001</c:v>
                </c:pt>
                <c:pt idx="2160">
                  <c:v>-156.84</c:v>
                </c:pt>
                <c:pt idx="2161">
                  <c:v>-158.36000000000001</c:v>
                </c:pt>
                <c:pt idx="2162">
                  <c:v>-159.91</c:v>
                </c:pt>
                <c:pt idx="2163">
                  <c:v>-161.49</c:v>
                </c:pt>
                <c:pt idx="2164">
                  <c:v>-163.09</c:v>
                </c:pt>
                <c:pt idx="2165">
                  <c:v>-164.72</c:v>
                </c:pt>
                <c:pt idx="2166">
                  <c:v>-166.36</c:v>
                </c:pt>
                <c:pt idx="2167">
                  <c:v>-168.04</c:v>
                </c:pt>
                <c:pt idx="2168">
                  <c:v>-169.74</c:v>
                </c:pt>
                <c:pt idx="2169">
                  <c:v>-171.47</c:v>
                </c:pt>
                <c:pt idx="2170">
                  <c:v>-173.23</c:v>
                </c:pt>
                <c:pt idx="2171">
                  <c:v>-175.02</c:v>
                </c:pt>
                <c:pt idx="2172">
                  <c:v>-176.85</c:v>
                </c:pt>
                <c:pt idx="2173">
                  <c:v>-178.73</c:v>
                </c:pt>
                <c:pt idx="2174">
                  <c:v>179.3</c:v>
                </c:pt>
                <c:pt idx="2175">
                  <c:v>177.24</c:v>
                </c:pt>
                <c:pt idx="2176">
                  <c:v>175.16</c:v>
                </c:pt>
                <c:pt idx="2177">
                  <c:v>173.11</c:v>
                </c:pt>
                <c:pt idx="2178">
                  <c:v>171.14</c:v>
                </c:pt>
                <c:pt idx="2179">
                  <c:v>169.28</c:v>
                </c:pt>
                <c:pt idx="2180">
                  <c:v>167.53</c:v>
                </c:pt>
                <c:pt idx="2181">
                  <c:v>165.87</c:v>
                </c:pt>
                <c:pt idx="2182">
                  <c:v>164.26</c:v>
                </c:pt>
                <c:pt idx="2183">
                  <c:v>162.57</c:v>
                </c:pt>
                <c:pt idx="2184">
                  <c:v>160.81</c:v>
                </c:pt>
                <c:pt idx="2185">
                  <c:v>159.03</c:v>
                </c:pt>
                <c:pt idx="2186">
                  <c:v>157.30000000000001</c:v>
                </c:pt>
                <c:pt idx="2187">
                  <c:v>155.63999999999999</c:v>
                </c:pt>
                <c:pt idx="2188">
                  <c:v>154.07</c:v>
                </c:pt>
                <c:pt idx="2189">
                  <c:v>152.63999999999999</c:v>
                </c:pt>
                <c:pt idx="2190">
                  <c:v>151.33000000000001</c:v>
                </c:pt>
                <c:pt idx="2191">
                  <c:v>150.07</c:v>
                </c:pt>
                <c:pt idx="2192">
                  <c:v>148.84</c:v>
                </c:pt>
                <c:pt idx="2193">
                  <c:v>147.62</c:v>
                </c:pt>
                <c:pt idx="2194">
                  <c:v>146.41999999999999</c:v>
                </c:pt>
                <c:pt idx="2195">
                  <c:v>145.19999999999999</c:v>
                </c:pt>
                <c:pt idx="2196">
                  <c:v>143.97999999999999</c:v>
                </c:pt>
                <c:pt idx="2197">
                  <c:v>142.85</c:v>
                </c:pt>
                <c:pt idx="2198">
                  <c:v>141.81</c:v>
                </c:pt>
                <c:pt idx="2199">
                  <c:v>140.87</c:v>
                </c:pt>
                <c:pt idx="2200">
                  <c:v>140.04</c:v>
                </c:pt>
                <c:pt idx="2201">
                  <c:v>139.34</c:v>
                </c:pt>
                <c:pt idx="2202">
                  <c:v>138.74</c:v>
                </c:pt>
                <c:pt idx="2203">
                  <c:v>138.19999999999999</c:v>
                </c:pt>
                <c:pt idx="2204">
                  <c:v>137.66</c:v>
                </c:pt>
                <c:pt idx="2205">
                  <c:v>137.13999999999999</c:v>
                </c:pt>
                <c:pt idx="2206">
                  <c:v>136.63</c:v>
                </c:pt>
                <c:pt idx="2207">
                  <c:v>136.12</c:v>
                </c:pt>
                <c:pt idx="2208">
                  <c:v>135.62</c:v>
                </c:pt>
                <c:pt idx="2209">
                  <c:v>135.13</c:v>
                </c:pt>
                <c:pt idx="2210">
                  <c:v>134.58000000000001</c:v>
                </c:pt>
                <c:pt idx="2211">
                  <c:v>134.01</c:v>
                </c:pt>
                <c:pt idx="2212">
                  <c:v>133.44999999999999</c:v>
                </c:pt>
                <c:pt idx="2213">
                  <c:v>132.91</c:v>
                </c:pt>
                <c:pt idx="2214">
                  <c:v>132.4</c:v>
                </c:pt>
                <c:pt idx="2215">
                  <c:v>131.93</c:v>
                </c:pt>
                <c:pt idx="2216">
                  <c:v>131.49</c:v>
                </c:pt>
                <c:pt idx="2217">
                  <c:v>131.08000000000001</c:v>
                </c:pt>
                <c:pt idx="2218">
                  <c:v>130.69999999999999</c:v>
                </c:pt>
                <c:pt idx="2219">
                  <c:v>130.35</c:v>
                </c:pt>
                <c:pt idx="2220">
                  <c:v>130.01</c:v>
                </c:pt>
                <c:pt idx="2221">
                  <c:v>129.69</c:v>
                </c:pt>
                <c:pt idx="2222">
                  <c:v>129.38</c:v>
                </c:pt>
                <c:pt idx="2223">
                  <c:v>129.1</c:v>
                </c:pt>
                <c:pt idx="2224">
                  <c:v>128.82</c:v>
                </c:pt>
                <c:pt idx="2225">
                  <c:v>128.56</c:v>
                </c:pt>
                <c:pt idx="2226">
                  <c:v>128.31</c:v>
                </c:pt>
                <c:pt idx="2227">
                  <c:v>128.06</c:v>
                </c:pt>
                <c:pt idx="2228">
                  <c:v>127.83</c:v>
                </c:pt>
                <c:pt idx="2229">
                  <c:v>127.6</c:v>
                </c:pt>
                <c:pt idx="2230">
                  <c:v>127.37</c:v>
                </c:pt>
                <c:pt idx="2231">
                  <c:v>127.18</c:v>
                </c:pt>
                <c:pt idx="2232">
                  <c:v>126.99</c:v>
                </c:pt>
                <c:pt idx="2233">
                  <c:v>126.83</c:v>
                </c:pt>
                <c:pt idx="2234">
                  <c:v>126.68</c:v>
                </c:pt>
                <c:pt idx="2235">
                  <c:v>126.55</c:v>
                </c:pt>
                <c:pt idx="2236">
                  <c:v>126.44</c:v>
                </c:pt>
                <c:pt idx="2237">
                  <c:v>126.35</c:v>
                </c:pt>
                <c:pt idx="2238">
                  <c:v>126.28</c:v>
                </c:pt>
                <c:pt idx="2239">
                  <c:v>126.26</c:v>
                </c:pt>
                <c:pt idx="2240">
                  <c:v>126.28</c:v>
                </c:pt>
                <c:pt idx="2241">
                  <c:v>126.33</c:v>
                </c:pt>
                <c:pt idx="2242">
                  <c:v>126.43</c:v>
                </c:pt>
                <c:pt idx="2243">
                  <c:v>126.58</c:v>
                </c:pt>
                <c:pt idx="2244">
                  <c:v>126.81</c:v>
                </c:pt>
                <c:pt idx="2245">
                  <c:v>127.13</c:v>
                </c:pt>
                <c:pt idx="2246">
                  <c:v>127.52</c:v>
                </c:pt>
                <c:pt idx="2247">
                  <c:v>128.02000000000001</c:v>
                </c:pt>
                <c:pt idx="2248">
                  <c:v>128.63999999999999</c:v>
                </c:pt>
                <c:pt idx="2249">
                  <c:v>129.38</c:v>
                </c:pt>
                <c:pt idx="2250">
                  <c:v>130.25</c:v>
                </c:pt>
                <c:pt idx="2251">
                  <c:v>131.26</c:v>
                </c:pt>
                <c:pt idx="2252">
                  <c:v>132.38</c:v>
                </c:pt>
                <c:pt idx="2253">
                  <c:v>133.59</c:v>
                </c:pt>
                <c:pt idx="2254">
                  <c:v>134.9</c:v>
                </c:pt>
                <c:pt idx="2255">
                  <c:v>136.30000000000001</c:v>
                </c:pt>
                <c:pt idx="2256">
                  <c:v>137.75</c:v>
                </c:pt>
                <c:pt idx="2257">
                  <c:v>139.27000000000001</c:v>
                </c:pt>
                <c:pt idx="2258">
                  <c:v>140.83000000000001</c:v>
                </c:pt>
                <c:pt idx="2259">
                  <c:v>142.41</c:v>
                </c:pt>
                <c:pt idx="2260">
                  <c:v>144</c:v>
                </c:pt>
                <c:pt idx="2261">
                  <c:v>145.6</c:v>
                </c:pt>
                <c:pt idx="2262">
                  <c:v>147.22999999999999</c:v>
                </c:pt>
                <c:pt idx="2263">
                  <c:v>148.87</c:v>
                </c:pt>
                <c:pt idx="2264">
                  <c:v>150.56</c:v>
                </c:pt>
                <c:pt idx="2265">
                  <c:v>152.26</c:v>
                </c:pt>
                <c:pt idx="2266">
                  <c:v>153.97</c:v>
                </c:pt>
                <c:pt idx="2267">
                  <c:v>155.72</c:v>
                </c:pt>
                <c:pt idx="2268">
                  <c:v>157.5</c:v>
                </c:pt>
                <c:pt idx="2269">
                  <c:v>159.30000000000001</c:v>
                </c:pt>
                <c:pt idx="2270">
                  <c:v>161.08000000000001</c:v>
                </c:pt>
                <c:pt idx="2271">
                  <c:v>162.81</c:v>
                </c:pt>
                <c:pt idx="2272">
                  <c:v>164.5</c:v>
                </c:pt>
                <c:pt idx="2273">
                  <c:v>166.14</c:v>
                </c:pt>
                <c:pt idx="2274">
                  <c:v>167.74</c:v>
                </c:pt>
                <c:pt idx="2275">
                  <c:v>169.33</c:v>
                </c:pt>
                <c:pt idx="2276">
                  <c:v>170.89</c:v>
                </c:pt>
                <c:pt idx="2277">
                  <c:v>172.45</c:v>
                </c:pt>
                <c:pt idx="2278">
                  <c:v>174.02</c:v>
                </c:pt>
                <c:pt idx="2279">
                  <c:v>175.59</c:v>
                </c:pt>
                <c:pt idx="2280">
                  <c:v>177.16</c:v>
                </c:pt>
                <c:pt idx="2281">
                  <c:v>178.75</c:v>
                </c:pt>
                <c:pt idx="2282">
                  <c:v>-179.6</c:v>
                </c:pt>
                <c:pt idx="2283">
                  <c:v>-177.9</c:v>
                </c:pt>
                <c:pt idx="2284">
                  <c:v>-176.14</c:v>
                </c:pt>
                <c:pt idx="2285">
                  <c:v>-174.36</c:v>
                </c:pt>
                <c:pt idx="2286">
                  <c:v>-172.56</c:v>
                </c:pt>
                <c:pt idx="2287">
                  <c:v>-170.77</c:v>
                </c:pt>
                <c:pt idx="2288">
                  <c:v>-169.01</c:v>
                </c:pt>
                <c:pt idx="2289">
                  <c:v>-167.27</c:v>
                </c:pt>
                <c:pt idx="2290">
                  <c:v>-165.55</c:v>
                </c:pt>
                <c:pt idx="2291">
                  <c:v>-163.86</c:v>
                </c:pt>
                <c:pt idx="2292">
                  <c:v>-162.19</c:v>
                </c:pt>
                <c:pt idx="2293">
                  <c:v>-160.53</c:v>
                </c:pt>
                <c:pt idx="2294">
                  <c:v>-158.88</c:v>
                </c:pt>
                <c:pt idx="2295">
                  <c:v>-157.25</c:v>
                </c:pt>
                <c:pt idx="2296">
                  <c:v>-155.63</c:v>
                </c:pt>
                <c:pt idx="2297">
                  <c:v>-154.05000000000001</c:v>
                </c:pt>
                <c:pt idx="2298">
                  <c:v>-152.51</c:v>
                </c:pt>
                <c:pt idx="2299">
                  <c:v>-151.01</c:v>
                </c:pt>
                <c:pt idx="2300">
                  <c:v>-149.54</c:v>
                </c:pt>
                <c:pt idx="2301">
                  <c:v>-148.1</c:v>
                </c:pt>
                <c:pt idx="2302">
                  <c:v>-146.68</c:v>
                </c:pt>
                <c:pt idx="2303">
                  <c:v>-145.26</c:v>
                </c:pt>
                <c:pt idx="2304">
                  <c:v>-143.85</c:v>
                </c:pt>
                <c:pt idx="2305">
                  <c:v>-142.47</c:v>
                </c:pt>
                <c:pt idx="2306">
                  <c:v>-141.12</c:v>
                </c:pt>
                <c:pt idx="2307">
                  <c:v>-139.85</c:v>
                </c:pt>
                <c:pt idx="2308">
                  <c:v>-138.63</c:v>
                </c:pt>
                <c:pt idx="2309">
                  <c:v>-137.47999999999999</c:v>
                </c:pt>
                <c:pt idx="2310">
                  <c:v>-136.4</c:v>
                </c:pt>
                <c:pt idx="2311">
                  <c:v>-135.4</c:v>
                </c:pt>
                <c:pt idx="2312">
                  <c:v>-134.47999999999999</c:v>
                </c:pt>
                <c:pt idx="2313">
                  <c:v>-133.63</c:v>
                </c:pt>
                <c:pt idx="2314">
                  <c:v>-132.86000000000001</c:v>
                </c:pt>
                <c:pt idx="2315">
                  <c:v>-132.16999999999999</c:v>
                </c:pt>
                <c:pt idx="2316">
                  <c:v>-131.54</c:v>
                </c:pt>
                <c:pt idx="2317">
                  <c:v>-130.96</c:v>
                </c:pt>
                <c:pt idx="2318">
                  <c:v>-130.43</c:v>
                </c:pt>
                <c:pt idx="2319">
                  <c:v>-129.91999999999999</c:v>
                </c:pt>
                <c:pt idx="2320">
                  <c:v>-129.41999999999999</c:v>
                </c:pt>
                <c:pt idx="2321">
                  <c:v>-128.91</c:v>
                </c:pt>
                <c:pt idx="2322">
                  <c:v>-128.4</c:v>
                </c:pt>
                <c:pt idx="2323">
                  <c:v>-127.9</c:v>
                </c:pt>
                <c:pt idx="2324">
                  <c:v>-127.41</c:v>
                </c:pt>
                <c:pt idx="2325">
                  <c:v>-126.95</c:v>
                </c:pt>
                <c:pt idx="2326">
                  <c:v>-126.5</c:v>
                </c:pt>
                <c:pt idx="2327">
                  <c:v>-126.09</c:v>
                </c:pt>
                <c:pt idx="2328">
                  <c:v>-125.72</c:v>
                </c:pt>
                <c:pt idx="2329">
                  <c:v>-125.38</c:v>
                </c:pt>
                <c:pt idx="2330">
                  <c:v>-125.09</c:v>
                </c:pt>
                <c:pt idx="2331">
                  <c:v>-124.83</c:v>
                </c:pt>
                <c:pt idx="2332">
                  <c:v>-124.61</c:v>
                </c:pt>
                <c:pt idx="2333">
                  <c:v>-124.42</c:v>
                </c:pt>
                <c:pt idx="2334">
                  <c:v>-124.26</c:v>
                </c:pt>
                <c:pt idx="2335">
                  <c:v>-124.12</c:v>
                </c:pt>
                <c:pt idx="2336">
                  <c:v>-124.01</c:v>
                </c:pt>
                <c:pt idx="2337">
                  <c:v>-123.94</c:v>
                </c:pt>
                <c:pt idx="2338">
                  <c:v>-123.92</c:v>
                </c:pt>
                <c:pt idx="2339">
                  <c:v>-123.95</c:v>
                </c:pt>
                <c:pt idx="2340">
                  <c:v>-124.03</c:v>
                </c:pt>
                <c:pt idx="2341">
                  <c:v>-124.2</c:v>
                </c:pt>
                <c:pt idx="2342">
                  <c:v>-124.45</c:v>
                </c:pt>
                <c:pt idx="2343">
                  <c:v>-124.8</c:v>
                </c:pt>
                <c:pt idx="2344">
                  <c:v>-125.25</c:v>
                </c:pt>
                <c:pt idx="2345">
                  <c:v>-125.8</c:v>
                </c:pt>
                <c:pt idx="2346">
                  <c:v>-126.44</c:v>
                </c:pt>
                <c:pt idx="2347">
                  <c:v>-127.17</c:v>
                </c:pt>
                <c:pt idx="2348">
                  <c:v>-127.96</c:v>
                </c:pt>
                <c:pt idx="2349">
                  <c:v>-128.82</c:v>
                </c:pt>
                <c:pt idx="2350">
                  <c:v>-129.77000000000001</c:v>
                </c:pt>
                <c:pt idx="2351">
                  <c:v>-130.81</c:v>
                </c:pt>
                <c:pt idx="2352">
                  <c:v>-131.96</c:v>
                </c:pt>
                <c:pt idx="2353">
                  <c:v>-133.22</c:v>
                </c:pt>
                <c:pt idx="2354">
                  <c:v>-134.54</c:v>
                </c:pt>
                <c:pt idx="2355">
                  <c:v>-135.88999999999999</c:v>
                </c:pt>
                <c:pt idx="2356">
                  <c:v>-137.27000000000001</c:v>
                </c:pt>
                <c:pt idx="2357">
                  <c:v>-138.63999999999999</c:v>
                </c:pt>
                <c:pt idx="2358">
                  <c:v>-140.01</c:v>
                </c:pt>
                <c:pt idx="2359">
                  <c:v>-141.36000000000001</c:v>
                </c:pt>
                <c:pt idx="2360">
                  <c:v>-142.66999999999999</c:v>
                </c:pt>
                <c:pt idx="2361">
                  <c:v>-143.97</c:v>
                </c:pt>
                <c:pt idx="2362">
                  <c:v>-145.31</c:v>
                </c:pt>
                <c:pt idx="2363">
                  <c:v>-146.72999999999999</c:v>
                </c:pt>
                <c:pt idx="2364">
                  <c:v>-148.22</c:v>
                </c:pt>
                <c:pt idx="2365">
                  <c:v>-149.78</c:v>
                </c:pt>
                <c:pt idx="2366">
                  <c:v>-151.38999999999999</c:v>
                </c:pt>
                <c:pt idx="2367">
                  <c:v>-153.06</c:v>
                </c:pt>
                <c:pt idx="2368">
                  <c:v>-154.77000000000001</c:v>
                </c:pt>
                <c:pt idx="2369">
                  <c:v>-156.47999999999999</c:v>
                </c:pt>
                <c:pt idx="2370">
                  <c:v>-158.16999999999999</c:v>
                </c:pt>
                <c:pt idx="2371">
                  <c:v>-159.87</c:v>
                </c:pt>
                <c:pt idx="2372">
                  <c:v>-161.6</c:v>
                </c:pt>
                <c:pt idx="2373">
                  <c:v>-163.37</c:v>
                </c:pt>
                <c:pt idx="2374">
                  <c:v>-165.18</c:v>
                </c:pt>
                <c:pt idx="2375">
                  <c:v>-166.99</c:v>
                </c:pt>
                <c:pt idx="2376">
                  <c:v>-168.71</c:v>
                </c:pt>
                <c:pt idx="2377">
                  <c:v>-170.3</c:v>
                </c:pt>
                <c:pt idx="2378">
                  <c:v>-171.81</c:v>
                </c:pt>
                <c:pt idx="2379">
                  <c:v>-173.35</c:v>
                </c:pt>
                <c:pt idx="2380">
                  <c:v>-174.99</c:v>
                </c:pt>
                <c:pt idx="2381">
                  <c:v>-176.71</c:v>
                </c:pt>
                <c:pt idx="2382">
                  <c:v>-178.49</c:v>
                </c:pt>
                <c:pt idx="2383">
                  <c:v>179.72</c:v>
                </c:pt>
                <c:pt idx="2384">
                  <c:v>177.94</c:v>
                </c:pt>
                <c:pt idx="2385">
                  <c:v>176.29</c:v>
                </c:pt>
                <c:pt idx="2386">
                  <c:v>174.74</c:v>
                </c:pt>
                <c:pt idx="2387">
                  <c:v>173.2</c:v>
                </c:pt>
                <c:pt idx="2388">
                  <c:v>171.62</c:v>
                </c:pt>
                <c:pt idx="2389">
                  <c:v>170.04</c:v>
                </c:pt>
                <c:pt idx="2390">
                  <c:v>168.51</c:v>
                </c:pt>
                <c:pt idx="2391">
                  <c:v>167</c:v>
                </c:pt>
                <c:pt idx="2392">
                  <c:v>165.52</c:v>
                </c:pt>
                <c:pt idx="2393">
                  <c:v>164.08</c:v>
                </c:pt>
                <c:pt idx="2394">
                  <c:v>162.71</c:v>
                </c:pt>
                <c:pt idx="2395">
                  <c:v>161.36000000000001</c:v>
                </c:pt>
                <c:pt idx="2396">
                  <c:v>159.97999999999999</c:v>
                </c:pt>
                <c:pt idx="2397">
                  <c:v>158.6</c:v>
                </c:pt>
                <c:pt idx="2398">
                  <c:v>157.27000000000001</c:v>
                </c:pt>
                <c:pt idx="2399">
                  <c:v>156.08000000000001</c:v>
                </c:pt>
                <c:pt idx="2400">
                  <c:v>155.03</c:v>
                </c:pt>
                <c:pt idx="2401">
                  <c:v>154.13</c:v>
                </c:pt>
                <c:pt idx="2402">
                  <c:v>153.35</c:v>
                </c:pt>
                <c:pt idx="2403">
                  <c:v>152.69</c:v>
                </c:pt>
                <c:pt idx="2404">
                  <c:v>152.12</c:v>
                </c:pt>
                <c:pt idx="2405">
                  <c:v>151.6</c:v>
                </c:pt>
                <c:pt idx="2406">
                  <c:v>151.05000000000001</c:v>
                </c:pt>
                <c:pt idx="2407">
                  <c:v>150.44</c:v>
                </c:pt>
                <c:pt idx="2408">
                  <c:v>149.77000000000001</c:v>
                </c:pt>
                <c:pt idx="2409">
                  <c:v>149.02000000000001</c:v>
                </c:pt>
                <c:pt idx="2410">
                  <c:v>148.21</c:v>
                </c:pt>
                <c:pt idx="2411">
                  <c:v>147.33000000000001</c:v>
                </c:pt>
                <c:pt idx="2412">
                  <c:v>146.36000000000001</c:v>
                </c:pt>
                <c:pt idx="2413">
                  <c:v>145.34</c:v>
                </c:pt>
                <c:pt idx="2414">
                  <c:v>144.29</c:v>
                </c:pt>
                <c:pt idx="2415">
                  <c:v>143.22</c:v>
                </c:pt>
                <c:pt idx="2416">
                  <c:v>142.13999999999999</c:v>
                </c:pt>
                <c:pt idx="2417">
                  <c:v>141.07</c:v>
                </c:pt>
                <c:pt idx="2418">
                  <c:v>139.99</c:v>
                </c:pt>
                <c:pt idx="2419">
                  <c:v>138.93</c:v>
                </c:pt>
                <c:pt idx="2420">
                  <c:v>137.88999999999999</c:v>
                </c:pt>
                <c:pt idx="2421">
                  <c:v>136.88999999999999</c:v>
                </c:pt>
                <c:pt idx="2422">
                  <c:v>135.91999999999999</c:v>
                </c:pt>
                <c:pt idx="2423">
                  <c:v>135</c:v>
                </c:pt>
                <c:pt idx="2424">
                  <c:v>134.13999999999999</c:v>
                </c:pt>
                <c:pt idx="2425">
                  <c:v>133.33000000000001</c:v>
                </c:pt>
                <c:pt idx="2426">
                  <c:v>132.55000000000001</c:v>
                </c:pt>
                <c:pt idx="2427">
                  <c:v>131.82</c:v>
                </c:pt>
                <c:pt idx="2428">
                  <c:v>131.13999999999999</c:v>
                </c:pt>
                <c:pt idx="2429">
                  <c:v>130.49</c:v>
                </c:pt>
                <c:pt idx="2430">
                  <c:v>129.88</c:v>
                </c:pt>
                <c:pt idx="2431">
                  <c:v>129.31</c:v>
                </c:pt>
                <c:pt idx="2432">
                  <c:v>128.77000000000001</c:v>
                </c:pt>
                <c:pt idx="2433">
                  <c:v>128.27000000000001</c:v>
                </c:pt>
                <c:pt idx="2434">
                  <c:v>127.83</c:v>
                </c:pt>
                <c:pt idx="2435">
                  <c:v>127.45</c:v>
                </c:pt>
                <c:pt idx="2436">
                  <c:v>127.16</c:v>
                </c:pt>
                <c:pt idx="2437">
                  <c:v>126.96</c:v>
                </c:pt>
                <c:pt idx="2438">
                  <c:v>126.86</c:v>
                </c:pt>
                <c:pt idx="2439">
                  <c:v>126.82</c:v>
                </c:pt>
                <c:pt idx="2440">
                  <c:v>126.82</c:v>
                </c:pt>
                <c:pt idx="2441">
                  <c:v>126.85</c:v>
                </c:pt>
                <c:pt idx="2442">
                  <c:v>126.93</c:v>
                </c:pt>
                <c:pt idx="2443">
                  <c:v>127.05</c:v>
                </c:pt>
                <c:pt idx="2444">
                  <c:v>127.24</c:v>
                </c:pt>
                <c:pt idx="2445">
                  <c:v>127.53</c:v>
                </c:pt>
                <c:pt idx="2446">
                  <c:v>127.9</c:v>
                </c:pt>
                <c:pt idx="2447">
                  <c:v>128.33000000000001</c:v>
                </c:pt>
                <c:pt idx="2448">
                  <c:v>128.78</c:v>
                </c:pt>
                <c:pt idx="2449">
                  <c:v>129.27000000000001</c:v>
                </c:pt>
                <c:pt idx="2450">
                  <c:v>129.84</c:v>
                </c:pt>
                <c:pt idx="2451">
                  <c:v>130.51</c:v>
                </c:pt>
                <c:pt idx="2452">
                  <c:v>131.28</c:v>
                </c:pt>
                <c:pt idx="2453">
                  <c:v>132.15</c:v>
                </c:pt>
                <c:pt idx="2454">
                  <c:v>133.1</c:v>
                </c:pt>
                <c:pt idx="2455">
                  <c:v>134.13999999999999</c:v>
                </c:pt>
                <c:pt idx="2456">
                  <c:v>135.22999999999999</c:v>
                </c:pt>
                <c:pt idx="2457">
                  <c:v>136.38999999999999</c:v>
                </c:pt>
                <c:pt idx="2458">
                  <c:v>137.59</c:v>
                </c:pt>
                <c:pt idx="2459">
                  <c:v>138.81</c:v>
                </c:pt>
                <c:pt idx="2460">
                  <c:v>140.08000000000001</c:v>
                </c:pt>
                <c:pt idx="2461">
                  <c:v>141.41999999999999</c:v>
                </c:pt>
                <c:pt idx="2462">
                  <c:v>142.86000000000001</c:v>
                </c:pt>
                <c:pt idx="2463">
                  <c:v>144.38999999999999</c:v>
                </c:pt>
                <c:pt idx="2464">
                  <c:v>146.01</c:v>
                </c:pt>
                <c:pt idx="2465">
                  <c:v>147.68</c:v>
                </c:pt>
                <c:pt idx="2466">
                  <c:v>149.37</c:v>
                </c:pt>
                <c:pt idx="2467">
                  <c:v>151.08000000000001</c:v>
                </c:pt>
                <c:pt idx="2468">
                  <c:v>152.85</c:v>
                </c:pt>
                <c:pt idx="2469">
                  <c:v>154.72</c:v>
                </c:pt>
                <c:pt idx="2470">
                  <c:v>156.68</c:v>
                </c:pt>
                <c:pt idx="2471">
                  <c:v>158.69</c:v>
                </c:pt>
                <c:pt idx="2472">
                  <c:v>160.74</c:v>
                </c:pt>
                <c:pt idx="2473">
                  <c:v>162.81</c:v>
                </c:pt>
                <c:pt idx="2474">
                  <c:v>164.88</c:v>
                </c:pt>
                <c:pt idx="2475">
                  <c:v>166.95</c:v>
                </c:pt>
                <c:pt idx="2476">
                  <c:v>169.01</c:v>
                </c:pt>
                <c:pt idx="2477">
                  <c:v>171.08</c:v>
                </c:pt>
                <c:pt idx="2478">
                  <c:v>173.19</c:v>
                </c:pt>
                <c:pt idx="2479">
                  <c:v>175.27</c:v>
                </c:pt>
                <c:pt idx="2480">
                  <c:v>177.33</c:v>
                </c:pt>
                <c:pt idx="2481">
                  <c:v>179.36</c:v>
                </c:pt>
                <c:pt idx="2482">
                  <c:v>-178.66</c:v>
                </c:pt>
                <c:pt idx="2483">
                  <c:v>-176.74</c:v>
                </c:pt>
                <c:pt idx="2484">
                  <c:v>-174.87</c:v>
                </c:pt>
                <c:pt idx="2485">
                  <c:v>-173.05</c:v>
                </c:pt>
                <c:pt idx="2486">
                  <c:v>-171.28</c:v>
                </c:pt>
                <c:pt idx="2487">
                  <c:v>-169.56</c:v>
                </c:pt>
                <c:pt idx="2488">
                  <c:v>-167.87</c:v>
                </c:pt>
                <c:pt idx="2489">
                  <c:v>-166.19</c:v>
                </c:pt>
                <c:pt idx="2490">
                  <c:v>-164.53</c:v>
                </c:pt>
                <c:pt idx="2491">
                  <c:v>-162.87</c:v>
                </c:pt>
                <c:pt idx="2492">
                  <c:v>-161.21</c:v>
                </c:pt>
                <c:pt idx="2493">
                  <c:v>-159.53</c:v>
                </c:pt>
                <c:pt idx="2494">
                  <c:v>-157.86000000000001</c:v>
                </c:pt>
                <c:pt idx="2495">
                  <c:v>-156.19999999999999</c:v>
                </c:pt>
                <c:pt idx="2496">
                  <c:v>-154.55000000000001</c:v>
                </c:pt>
                <c:pt idx="2497">
                  <c:v>-152.91</c:v>
                </c:pt>
                <c:pt idx="2498">
                  <c:v>-151.26</c:v>
                </c:pt>
                <c:pt idx="2499">
                  <c:v>-149.62</c:v>
                </c:pt>
                <c:pt idx="2500">
                  <c:v>-147.97</c:v>
                </c:pt>
                <c:pt idx="2501">
                  <c:v>-146.34</c:v>
                </c:pt>
                <c:pt idx="2502">
                  <c:v>-144.69999999999999</c:v>
                </c:pt>
                <c:pt idx="2503">
                  <c:v>-143.06</c:v>
                </c:pt>
                <c:pt idx="2504">
                  <c:v>-141.43</c:v>
                </c:pt>
                <c:pt idx="2505">
                  <c:v>-139.77000000000001</c:v>
                </c:pt>
                <c:pt idx="2506">
                  <c:v>-138.13</c:v>
                </c:pt>
                <c:pt idx="2507">
                  <c:v>-136.55000000000001</c:v>
                </c:pt>
                <c:pt idx="2508">
                  <c:v>-135</c:v>
                </c:pt>
                <c:pt idx="2509">
                  <c:v>-133.51</c:v>
                </c:pt>
                <c:pt idx="2510">
                  <c:v>-132.08000000000001</c:v>
                </c:pt>
                <c:pt idx="2511">
                  <c:v>-130.72</c:v>
                </c:pt>
                <c:pt idx="2512">
                  <c:v>-129.43</c:v>
                </c:pt>
                <c:pt idx="2513">
                  <c:v>-128.19</c:v>
                </c:pt>
                <c:pt idx="2514">
                  <c:v>-127.01</c:v>
                </c:pt>
                <c:pt idx="2515">
                  <c:v>-125.92</c:v>
                </c:pt>
                <c:pt idx="2516">
                  <c:v>-124.91</c:v>
                </c:pt>
                <c:pt idx="2517">
                  <c:v>-124.02</c:v>
                </c:pt>
                <c:pt idx="2518">
                  <c:v>-123.21</c:v>
                </c:pt>
                <c:pt idx="2519">
                  <c:v>-122.54</c:v>
                </c:pt>
                <c:pt idx="2520">
                  <c:v>-121.97</c:v>
                </c:pt>
                <c:pt idx="2521">
                  <c:v>-121.49</c:v>
                </c:pt>
                <c:pt idx="2522">
                  <c:v>-121.09</c:v>
                </c:pt>
                <c:pt idx="2523">
                  <c:v>-120.75</c:v>
                </c:pt>
                <c:pt idx="2524">
                  <c:v>-120.45</c:v>
                </c:pt>
                <c:pt idx="2525">
                  <c:v>-120.18</c:v>
                </c:pt>
                <c:pt idx="2526">
                  <c:v>-119.96</c:v>
                </c:pt>
                <c:pt idx="2527">
                  <c:v>-119.75</c:v>
                </c:pt>
                <c:pt idx="2528">
                  <c:v>-119.59</c:v>
                </c:pt>
                <c:pt idx="2529">
                  <c:v>-119.46</c:v>
                </c:pt>
                <c:pt idx="2530">
                  <c:v>-119.33</c:v>
                </c:pt>
                <c:pt idx="2531">
                  <c:v>-119.23</c:v>
                </c:pt>
                <c:pt idx="2532">
                  <c:v>-119.15</c:v>
                </c:pt>
                <c:pt idx="2533">
                  <c:v>-119.07</c:v>
                </c:pt>
                <c:pt idx="2534">
                  <c:v>-119.04</c:v>
                </c:pt>
                <c:pt idx="2535">
                  <c:v>-119.06</c:v>
                </c:pt>
                <c:pt idx="2536">
                  <c:v>-119.14</c:v>
                </c:pt>
                <c:pt idx="2537">
                  <c:v>-119.28</c:v>
                </c:pt>
                <c:pt idx="2538">
                  <c:v>-119.48</c:v>
                </c:pt>
                <c:pt idx="2539">
                  <c:v>-119.74</c:v>
                </c:pt>
                <c:pt idx="2540">
                  <c:v>-120.06</c:v>
                </c:pt>
                <c:pt idx="2541">
                  <c:v>-120.42</c:v>
                </c:pt>
                <c:pt idx="2542">
                  <c:v>-120.85</c:v>
                </c:pt>
                <c:pt idx="2543">
                  <c:v>-121.34</c:v>
                </c:pt>
                <c:pt idx="2544">
                  <c:v>-121.91</c:v>
                </c:pt>
                <c:pt idx="2545">
                  <c:v>-122.56</c:v>
                </c:pt>
                <c:pt idx="2546">
                  <c:v>-123.27</c:v>
                </c:pt>
                <c:pt idx="2547">
                  <c:v>-124.07</c:v>
                </c:pt>
                <c:pt idx="2548">
                  <c:v>-124.92</c:v>
                </c:pt>
                <c:pt idx="2549">
                  <c:v>-125.85</c:v>
                </c:pt>
                <c:pt idx="2550">
                  <c:v>-126.83</c:v>
                </c:pt>
                <c:pt idx="2551">
                  <c:v>-127.85</c:v>
                </c:pt>
                <c:pt idx="2552">
                  <c:v>-128.9</c:v>
                </c:pt>
                <c:pt idx="2553">
                  <c:v>-129.94999999999999</c:v>
                </c:pt>
                <c:pt idx="2554">
                  <c:v>-131.01</c:v>
                </c:pt>
                <c:pt idx="2555">
                  <c:v>-132.06</c:v>
                </c:pt>
                <c:pt idx="2556">
                  <c:v>-133.13</c:v>
                </c:pt>
                <c:pt idx="2557">
                  <c:v>-134.21</c:v>
                </c:pt>
                <c:pt idx="2558">
                  <c:v>-135.32</c:v>
                </c:pt>
                <c:pt idx="2559">
                  <c:v>-136.47</c:v>
                </c:pt>
                <c:pt idx="2560">
                  <c:v>-137.68</c:v>
                </c:pt>
                <c:pt idx="2561">
                  <c:v>-138.94999999999999</c:v>
                </c:pt>
                <c:pt idx="2562">
                  <c:v>-140.28</c:v>
                </c:pt>
                <c:pt idx="2563">
                  <c:v>-141.66</c:v>
                </c:pt>
                <c:pt idx="2564">
                  <c:v>-143.07</c:v>
                </c:pt>
                <c:pt idx="2565">
                  <c:v>-144.55000000000001</c:v>
                </c:pt>
                <c:pt idx="2566">
                  <c:v>-146.11000000000001</c:v>
                </c:pt>
                <c:pt idx="2567">
                  <c:v>-147.75</c:v>
                </c:pt>
                <c:pt idx="2568">
                  <c:v>-149.47</c:v>
                </c:pt>
                <c:pt idx="2569">
                  <c:v>-151.27000000000001</c:v>
                </c:pt>
                <c:pt idx="2570">
                  <c:v>-153.11000000000001</c:v>
                </c:pt>
                <c:pt idx="2571">
                  <c:v>-155.01</c:v>
                </c:pt>
                <c:pt idx="2572">
                  <c:v>-156.97999999999999</c:v>
                </c:pt>
                <c:pt idx="2573">
                  <c:v>-159.02000000000001</c:v>
                </c:pt>
                <c:pt idx="2574">
                  <c:v>-161.16</c:v>
                </c:pt>
                <c:pt idx="2575">
                  <c:v>-163.37</c:v>
                </c:pt>
                <c:pt idx="2576">
                  <c:v>-165.77</c:v>
                </c:pt>
                <c:pt idx="2577">
                  <c:v>-168.38</c:v>
                </c:pt>
                <c:pt idx="2578">
                  <c:v>-171.08</c:v>
                </c:pt>
                <c:pt idx="2579">
                  <c:v>-173.74</c:v>
                </c:pt>
                <c:pt idx="2580">
                  <c:v>-176.33</c:v>
                </c:pt>
                <c:pt idx="2581">
                  <c:v>-178.77</c:v>
                </c:pt>
                <c:pt idx="2582">
                  <c:v>178.91</c:v>
                </c:pt>
                <c:pt idx="2583">
                  <c:v>176.68</c:v>
                </c:pt>
                <c:pt idx="2584">
                  <c:v>174.48</c:v>
                </c:pt>
                <c:pt idx="2585">
                  <c:v>172.28</c:v>
                </c:pt>
                <c:pt idx="2586">
                  <c:v>170.07</c:v>
                </c:pt>
                <c:pt idx="2587">
                  <c:v>167.8</c:v>
                </c:pt>
                <c:pt idx="2588">
                  <c:v>165.51</c:v>
                </c:pt>
                <c:pt idx="2589">
                  <c:v>163.28</c:v>
                </c:pt>
                <c:pt idx="2590">
                  <c:v>161.12</c:v>
                </c:pt>
                <c:pt idx="2591">
                  <c:v>159.03</c:v>
                </c:pt>
                <c:pt idx="2592">
                  <c:v>156.96</c:v>
                </c:pt>
                <c:pt idx="2593">
                  <c:v>154.83000000000001</c:v>
                </c:pt>
                <c:pt idx="2594">
                  <c:v>152.72999999999999</c:v>
                </c:pt>
                <c:pt idx="2595">
                  <c:v>150.66999999999999</c:v>
                </c:pt>
                <c:pt idx="2596">
                  <c:v>148.69</c:v>
                </c:pt>
                <c:pt idx="2597">
                  <c:v>146.79</c:v>
                </c:pt>
                <c:pt idx="2598">
                  <c:v>144.97</c:v>
                </c:pt>
                <c:pt idx="2599">
                  <c:v>143.24</c:v>
                </c:pt>
                <c:pt idx="2600">
                  <c:v>141.56</c:v>
                </c:pt>
                <c:pt idx="2601">
                  <c:v>139.91</c:v>
                </c:pt>
                <c:pt idx="2602">
                  <c:v>138.28</c:v>
                </c:pt>
                <c:pt idx="2603">
                  <c:v>136.69</c:v>
                </c:pt>
                <c:pt idx="2604">
                  <c:v>135.16</c:v>
                </c:pt>
                <c:pt idx="2605">
                  <c:v>133.71</c:v>
                </c:pt>
                <c:pt idx="2606">
                  <c:v>132.36000000000001</c:v>
                </c:pt>
                <c:pt idx="2607">
                  <c:v>131.12</c:v>
                </c:pt>
                <c:pt idx="2608">
                  <c:v>129.99</c:v>
                </c:pt>
                <c:pt idx="2609">
                  <c:v>128.96</c:v>
                </c:pt>
                <c:pt idx="2610">
                  <c:v>128</c:v>
                </c:pt>
                <c:pt idx="2611">
                  <c:v>127.1</c:v>
                </c:pt>
                <c:pt idx="2612">
                  <c:v>53.72</c:v>
                </c:pt>
                <c:pt idx="2613">
                  <c:v>54.46</c:v>
                </c:pt>
                <c:pt idx="2614">
                  <c:v>55.14</c:v>
                </c:pt>
                <c:pt idx="2615">
                  <c:v>55.74</c:v>
                </c:pt>
                <c:pt idx="2616">
                  <c:v>56.29</c:v>
                </c:pt>
                <c:pt idx="2617">
                  <c:v>56.78</c:v>
                </c:pt>
                <c:pt idx="2618">
                  <c:v>57.23</c:v>
                </c:pt>
                <c:pt idx="2619">
                  <c:v>57.66</c:v>
                </c:pt>
                <c:pt idx="2620">
                  <c:v>58.07</c:v>
                </c:pt>
                <c:pt idx="2621">
                  <c:v>58.41</c:v>
                </c:pt>
                <c:pt idx="2622">
                  <c:v>58.69</c:v>
                </c:pt>
                <c:pt idx="2623">
                  <c:v>58.92</c:v>
                </c:pt>
                <c:pt idx="2624">
                  <c:v>59.12</c:v>
                </c:pt>
                <c:pt idx="2625">
                  <c:v>59.27</c:v>
                </c:pt>
                <c:pt idx="2626">
                  <c:v>59.42</c:v>
                </c:pt>
                <c:pt idx="2627">
                  <c:v>59.54</c:v>
                </c:pt>
                <c:pt idx="2628">
                  <c:v>59.66</c:v>
                </c:pt>
                <c:pt idx="2629">
                  <c:v>59.74</c:v>
                </c:pt>
                <c:pt idx="2630">
                  <c:v>59.82</c:v>
                </c:pt>
                <c:pt idx="2631">
                  <c:v>59.87</c:v>
                </c:pt>
                <c:pt idx="2632">
                  <c:v>59.89</c:v>
                </c:pt>
                <c:pt idx="2633">
                  <c:v>59.87</c:v>
                </c:pt>
                <c:pt idx="2634">
                  <c:v>59.81</c:v>
                </c:pt>
                <c:pt idx="2635">
                  <c:v>59.7</c:v>
                </c:pt>
                <c:pt idx="2636">
                  <c:v>59.57</c:v>
                </c:pt>
                <c:pt idx="2637">
                  <c:v>59.39</c:v>
                </c:pt>
                <c:pt idx="2638">
                  <c:v>59.18</c:v>
                </c:pt>
                <c:pt idx="2639">
                  <c:v>58.91</c:v>
                </c:pt>
                <c:pt idx="2640">
                  <c:v>58.58</c:v>
                </c:pt>
                <c:pt idx="2641">
                  <c:v>58.17</c:v>
                </c:pt>
                <c:pt idx="2642">
                  <c:v>57.67</c:v>
                </c:pt>
                <c:pt idx="2643">
                  <c:v>57.11</c:v>
                </c:pt>
                <c:pt idx="2644">
                  <c:v>56.45</c:v>
                </c:pt>
                <c:pt idx="2645">
                  <c:v>55.71</c:v>
                </c:pt>
                <c:pt idx="2646">
                  <c:v>54.88</c:v>
                </c:pt>
                <c:pt idx="2647">
                  <c:v>126.03</c:v>
                </c:pt>
                <c:pt idx="2648">
                  <c:v>127.02</c:v>
                </c:pt>
                <c:pt idx="2649">
                  <c:v>128.07</c:v>
                </c:pt>
                <c:pt idx="2650">
                  <c:v>129.19999999999999</c:v>
                </c:pt>
                <c:pt idx="2651">
                  <c:v>130.4</c:v>
                </c:pt>
                <c:pt idx="2652">
                  <c:v>131.69</c:v>
                </c:pt>
                <c:pt idx="2653">
                  <c:v>133.07</c:v>
                </c:pt>
                <c:pt idx="2654">
                  <c:v>134.54</c:v>
                </c:pt>
                <c:pt idx="2655">
                  <c:v>136.06</c:v>
                </c:pt>
                <c:pt idx="2656">
                  <c:v>137.65</c:v>
                </c:pt>
                <c:pt idx="2657">
                  <c:v>139.32</c:v>
                </c:pt>
                <c:pt idx="2658">
                  <c:v>141.07</c:v>
                </c:pt>
                <c:pt idx="2659">
                  <c:v>142.91</c:v>
                </c:pt>
                <c:pt idx="2660">
                  <c:v>144.88</c:v>
                </c:pt>
                <c:pt idx="2661">
                  <c:v>146.97</c:v>
                </c:pt>
                <c:pt idx="2662">
                  <c:v>149.15</c:v>
                </c:pt>
                <c:pt idx="2663">
                  <c:v>151.36000000000001</c:v>
                </c:pt>
                <c:pt idx="2664">
                  <c:v>153.58000000000001</c:v>
                </c:pt>
                <c:pt idx="2665">
                  <c:v>155.78</c:v>
                </c:pt>
                <c:pt idx="2666">
                  <c:v>157.96</c:v>
                </c:pt>
                <c:pt idx="2667">
                  <c:v>160.09</c:v>
                </c:pt>
                <c:pt idx="2668">
                  <c:v>162.19999999999999</c:v>
                </c:pt>
                <c:pt idx="2669">
                  <c:v>164.29</c:v>
                </c:pt>
                <c:pt idx="2670">
                  <c:v>166.4</c:v>
                </c:pt>
                <c:pt idx="2671">
                  <c:v>168.51</c:v>
                </c:pt>
                <c:pt idx="2672">
                  <c:v>170.62</c:v>
                </c:pt>
                <c:pt idx="2673">
                  <c:v>172.71</c:v>
                </c:pt>
                <c:pt idx="2674">
                  <c:v>174.76</c:v>
                </c:pt>
                <c:pt idx="2675">
                  <c:v>176.79</c:v>
                </c:pt>
                <c:pt idx="2676">
                  <c:v>178.75</c:v>
                </c:pt>
                <c:pt idx="2677">
                  <c:v>-179.37</c:v>
                </c:pt>
                <c:pt idx="2678">
                  <c:v>-177.56</c:v>
                </c:pt>
                <c:pt idx="2679">
                  <c:v>-175.8</c:v>
                </c:pt>
                <c:pt idx="2680">
                  <c:v>-174.09</c:v>
                </c:pt>
                <c:pt idx="2681">
                  <c:v>-172.42</c:v>
                </c:pt>
                <c:pt idx="2682">
                  <c:v>-170.79</c:v>
                </c:pt>
                <c:pt idx="2683">
                  <c:v>-169.19</c:v>
                </c:pt>
                <c:pt idx="2684">
                  <c:v>-167.63</c:v>
                </c:pt>
                <c:pt idx="2685">
                  <c:v>-166.1</c:v>
                </c:pt>
                <c:pt idx="2686">
                  <c:v>-164.6</c:v>
                </c:pt>
                <c:pt idx="2687">
                  <c:v>-163.13</c:v>
                </c:pt>
                <c:pt idx="2688">
                  <c:v>-161.71</c:v>
                </c:pt>
                <c:pt idx="2689">
                  <c:v>-160.34</c:v>
                </c:pt>
                <c:pt idx="2690">
                  <c:v>-159.01</c:v>
                </c:pt>
                <c:pt idx="2691">
                  <c:v>-157.74</c:v>
                </c:pt>
                <c:pt idx="2692">
                  <c:v>-156.47999999999999</c:v>
                </c:pt>
                <c:pt idx="2693">
                  <c:v>-155.22</c:v>
                </c:pt>
                <c:pt idx="2694">
                  <c:v>-153.96</c:v>
                </c:pt>
                <c:pt idx="2695">
                  <c:v>-152.63</c:v>
                </c:pt>
                <c:pt idx="2696">
                  <c:v>-151.24</c:v>
                </c:pt>
                <c:pt idx="2697">
                  <c:v>-149.81</c:v>
                </c:pt>
                <c:pt idx="2698">
                  <c:v>-148.38</c:v>
                </c:pt>
                <c:pt idx="2699">
                  <c:v>-146.94999999999999</c:v>
                </c:pt>
                <c:pt idx="2700">
                  <c:v>-145.51</c:v>
                </c:pt>
                <c:pt idx="2701">
                  <c:v>-144.1</c:v>
                </c:pt>
                <c:pt idx="2702">
                  <c:v>-142.76</c:v>
                </c:pt>
                <c:pt idx="2703">
                  <c:v>-141.47</c:v>
                </c:pt>
                <c:pt idx="2704">
                  <c:v>-140.25</c:v>
                </c:pt>
                <c:pt idx="2705">
                  <c:v>-139.09</c:v>
                </c:pt>
                <c:pt idx="2706">
                  <c:v>-137.97999999999999</c:v>
                </c:pt>
                <c:pt idx="2707">
                  <c:v>-136.94999999999999</c:v>
                </c:pt>
                <c:pt idx="2708">
                  <c:v>-135.96</c:v>
                </c:pt>
                <c:pt idx="2709">
                  <c:v>-135</c:v>
                </c:pt>
                <c:pt idx="2710">
                  <c:v>-134.07</c:v>
                </c:pt>
                <c:pt idx="2711">
                  <c:v>-133.15</c:v>
                </c:pt>
                <c:pt idx="2712">
                  <c:v>-132.29</c:v>
                </c:pt>
                <c:pt idx="2713">
                  <c:v>-131.43</c:v>
                </c:pt>
                <c:pt idx="2714">
                  <c:v>-130.62</c:v>
                </c:pt>
                <c:pt idx="2715">
                  <c:v>-129.82</c:v>
                </c:pt>
                <c:pt idx="2716">
                  <c:v>-129.06</c:v>
                </c:pt>
                <c:pt idx="2717">
                  <c:v>-128.35</c:v>
                </c:pt>
                <c:pt idx="2718">
                  <c:v>-127.72</c:v>
                </c:pt>
                <c:pt idx="2719">
                  <c:v>-127.14</c:v>
                </c:pt>
                <c:pt idx="2720">
                  <c:v>-126.61</c:v>
                </c:pt>
                <c:pt idx="2721">
                  <c:v>-126.15</c:v>
                </c:pt>
                <c:pt idx="2722">
                  <c:v>-125.73</c:v>
                </c:pt>
                <c:pt idx="2723">
                  <c:v>-125.35</c:v>
                </c:pt>
                <c:pt idx="2724">
                  <c:v>-125.01</c:v>
                </c:pt>
                <c:pt idx="2725">
                  <c:v>-124.69</c:v>
                </c:pt>
                <c:pt idx="2726">
                  <c:v>-124.4</c:v>
                </c:pt>
                <c:pt idx="2727">
                  <c:v>-124.14</c:v>
                </c:pt>
                <c:pt idx="2728">
                  <c:v>-123.92</c:v>
                </c:pt>
                <c:pt idx="2729">
                  <c:v>-123.75</c:v>
                </c:pt>
                <c:pt idx="2730">
                  <c:v>-123.65</c:v>
                </c:pt>
                <c:pt idx="2731">
                  <c:v>-123.6</c:v>
                </c:pt>
                <c:pt idx="2732">
                  <c:v>-123.57</c:v>
                </c:pt>
                <c:pt idx="2733">
                  <c:v>-123.56</c:v>
                </c:pt>
                <c:pt idx="2734">
                  <c:v>-123.57</c:v>
                </c:pt>
                <c:pt idx="2735">
                  <c:v>-123.61</c:v>
                </c:pt>
                <c:pt idx="2736">
                  <c:v>-123.71</c:v>
                </c:pt>
                <c:pt idx="2737">
                  <c:v>-123.85</c:v>
                </c:pt>
                <c:pt idx="2738">
                  <c:v>-124.03</c:v>
                </c:pt>
                <c:pt idx="2739">
                  <c:v>-124.25</c:v>
                </c:pt>
                <c:pt idx="2740">
                  <c:v>-124.54</c:v>
                </c:pt>
                <c:pt idx="2741">
                  <c:v>-124.86</c:v>
                </c:pt>
                <c:pt idx="2742">
                  <c:v>-125.22</c:v>
                </c:pt>
                <c:pt idx="2743">
                  <c:v>-125.59</c:v>
                </c:pt>
                <c:pt idx="2744">
                  <c:v>-125.97</c:v>
                </c:pt>
                <c:pt idx="2745">
                  <c:v>-126.38</c:v>
                </c:pt>
                <c:pt idx="2746">
                  <c:v>-126.84</c:v>
                </c:pt>
                <c:pt idx="2747">
                  <c:v>-127.35</c:v>
                </c:pt>
                <c:pt idx="2748">
                  <c:v>-127.91</c:v>
                </c:pt>
                <c:pt idx="2749">
                  <c:v>-128.55000000000001</c:v>
                </c:pt>
                <c:pt idx="2750">
                  <c:v>-129.26</c:v>
                </c:pt>
                <c:pt idx="2751">
                  <c:v>-130.06</c:v>
                </c:pt>
                <c:pt idx="2752">
                  <c:v>-130.97</c:v>
                </c:pt>
                <c:pt idx="2753">
                  <c:v>-131.94999999999999</c:v>
                </c:pt>
                <c:pt idx="2754">
                  <c:v>-132.97999999999999</c:v>
                </c:pt>
                <c:pt idx="2755">
                  <c:v>-134.05000000000001</c:v>
                </c:pt>
                <c:pt idx="2756">
                  <c:v>-135.15</c:v>
                </c:pt>
                <c:pt idx="2757">
                  <c:v>-136.26</c:v>
                </c:pt>
                <c:pt idx="2758">
                  <c:v>-137.41</c:v>
                </c:pt>
                <c:pt idx="2759">
                  <c:v>-138.61000000000001</c:v>
                </c:pt>
                <c:pt idx="2760">
                  <c:v>-139.87</c:v>
                </c:pt>
                <c:pt idx="2761">
                  <c:v>-141.18</c:v>
                </c:pt>
                <c:pt idx="2762">
                  <c:v>-142.54</c:v>
                </c:pt>
                <c:pt idx="2763">
                  <c:v>-143.88999999999999</c:v>
                </c:pt>
                <c:pt idx="2764">
                  <c:v>-145.26</c:v>
                </c:pt>
                <c:pt idx="2765">
                  <c:v>-146.66999999999999</c:v>
                </c:pt>
                <c:pt idx="2766">
                  <c:v>-148.16</c:v>
                </c:pt>
                <c:pt idx="2767">
                  <c:v>-149.65</c:v>
                </c:pt>
                <c:pt idx="2768">
                  <c:v>-151.22</c:v>
                </c:pt>
                <c:pt idx="2769">
                  <c:v>-152.88999999999999</c:v>
                </c:pt>
                <c:pt idx="2770">
                  <c:v>-154.61000000000001</c:v>
                </c:pt>
                <c:pt idx="2771">
                  <c:v>-156.38</c:v>
                </c:pt>
                <c:pt idx="2772">
                  <c:v>-158.13999999999999</c:v>
                </c:pt>
                <c:pt idx="2773">
                  <c:v>-159.85</c:v>
                </c:pt>
                <c:pt idx="2774">
                  <c:v>-161.49</c:v>
                </c:pt>
                <c:pt idx="2775">
                  <c:v>-163.16</c:v>
                </c:pt>
                <c:pt idx="2776">
                  <c:v>-164.87</c:v>
                </c:pt>
                <c:pt idx="2777">
                  <c:v>-166.66</c:v>
                </c:pt>
                <c:pt idx="2778">
                  <c:v>-168.48</c:v>
                </c:pt>
                <c:pt idx="2779">
                  <c:v>-170.4</c:v>
                </c:pt>
                <c:pt idx="2780">
                  <c:v>-172.4</c:v>
                </c:pt>
                <c:pt idx="2781">
                  <c:v>-174.41</c:v>
                </c:pt>
                <c:pt idx="2782">
                  <c:v>-176.37</c:v>
                </c:pt>
                <c:pt idx="2783">
                  <c:v>-178.28</c:v>
                </c:pt>
                <c:pt idx="2784">
                  <c:v>179.85</c:v>
                </c:pt>
                <c:pt idx="2785">
                  <c:v>177.98</c:v>
                </c:pt>
                <c:pt idx="2786">
                  <c:v>176.1</c:v>
                </c:pt>
                <c:pt idx="2787">
                  <c:v>174.2</c:v>
                </c:pt>
                <c:pt idx="2788">
                  <c:v>172.28</c:v>
                </c:pt>
                <c:pt idx="2789">
                  <c:v>170.35</c:v>
                </c:pt>
                <c:pt idx="2790">
                  <c:v>168.44</c:v>
                </c:pt>
                <c:pt idx="2791">
                  <c:v>166.59</c:v>
                </c:pt>
                <c:pt idx="2792">
                  <c:v>164.8</c:v>
                </c:pt>
                <c:pt idx="2793">
                  <c:v>163.03</c:v>
                </c:pt>
                <c:pt idx="2794">
                  <c:v>161.26</c:v>
                </c:pt>
                <c:pt idx="2795">
                  <c:v>159.49</c:v>
                </c:pt>
                <c:pt idx="2796">
                  <c:v>157.68</c:v>
                </c:pt>
                <c:pt idx="2797">
                  <c:v>155.85</c:v>
                </c:pt>
                <c:pt idx="2798">
                  <c:v>154.03</c:v>
                </c:pt>
                <c:pt idx="2799">
                  <c:v>152.27000000000001</c:v>
                </c:pt>
                <c:pt idx="2800">
                  <c:v>150.54</c:v>
                </c:pt>
                <c:pt idx="2801">
                  <c:v>148.82</c:v>
                </c:pt>
                <c:pt idx="2802">
                  <c:v>147.1</c:v>
                </c:pt>
                <c:pt idx="2803">
                  <c:v>145.41999999999999</c:v>
                </c:pt>
                <c:pt idx="2804">
                  <c:v>143.76</c:v>
                </c:pt>
                <c:pt idx="2805">
                  <c:v>142.15</c:v>
                </c:pt>
                <c:pt idx="2806">
                  <c:v>140.61000000000001</c:v>
                </c:pt>
                <c:pt idx="2807">
                  <c:v>139.18</c:v>
                </c:pt>
                <c:pt idx="2808">
                  <c:v>137.86000000000001</c:v>
                </c:pt>
                <c:pt idx="2809">
                  <c:v>136.63999999999999</c:v>
                </c:pt>
                <c:pt idx="2810">
                  <c:v>135.5</c:v>
                </c:pt>
                <c:pt idx="2811">
                  <c:v>134.44999999999999</c:v>
                </c:pt>
                <c:pt idx="2812">
                  <c:v>133.46</c:v>
                </c:pt>
                <c:pt idx="2813">
                  <c:v>132.55000000000001</c:v>
                </c:pt>
                <c:pt idx="2814">
                  <c:v>131.66999999999999</c:v>
                </c:pt>
                <c:pt idx="2815">
                  <c:v>130.84</c:v>
                </c:pt>
                <c:pt idx="2816">
                  <c:v>130.07</c:v>
                </c:pt>
                <c:pt idx="2817">
                  <c:v>50.7</c:v>
                </c:pt>
                <c:pt idx="2818">
                  <c:v>51.44</c:v>
                </c:pt>
                <c:pt idx="2819">
                  <c:v>52.16</c:v>
                </c:pt>
                <c:pt idx="2820">
                  <c:v>52.84</c:v>
                </c:pt>
                <c:pt idx="2821">
                  <c:v>53.48</c:v>
                </c:pt>
                <c:pt idx="2822">
                  <c:v>54.08</c:v>
                </c:pt>
                <c:pt idx="2823">
                  <c:v>54.65</c:v>
                </c:pt>
                <c:pt idx="2824">
                  <c:v>55.16</c:v>
                </c:pt>
                <c:pt idx="2825">
                  <c:v>55.63</c:v>
                </c:pt>
                <c:pt idx="2826">
                  <c:v>56.09</c:v>
                </c:pt>
                <c:pt idx="2827">
                  <c:v>56.53</c:v>
                </c:pt>
                <c:pt idx="2828">
                  <c:v>56.96</c:v>
                </c:pt>
                <c:pt idx="2829">
                  <c:v>57.36</c:v>
                </c:pt>
                <c:pt idx="2830">
                  <c:v>57.71</c:v>
                </c:pt>
                <c:pt idx="2831">
                  <c:v>58.01</c:v>
                </c:pt>
                <c:pt idx="2832">
                  <c:v>58.26</c:v>
                </c:pt>
                <c:pt idx="2833">
                  <c:v>58.49</c:v>
                </c:pt>
                <c:pt idx="2834">
                  <c:v>58.69</c:v>
                </c:pt>
                <c:pt idx="2835">
                  <c:v>58.86</c:v>
                </c:pt>
                <c:pt idx="2836">
                  <c:v>59.01</c:v>
                </c:pt>
                <c:pt idx="2837">
                  <c:v>59.13</c:v>
                </c:pt>
                <c:pt idx="2838">
                  <c:v>59.23</c:v>
                </c:pt>
                <c:pt idx="2839">
                  <c:v>59.29</c:v>
                </c:pt>
                <c:pt idx="2840">
                  <c:v>59.31</c:v>
                </c:pt>
                <c:pt idx="2841">
                  <c:v>59.29</c:v>
                </c:pt>
                <c:pt idx="2842">
                  <c:v>59.25</c:v>
                </c:pt>
                <c:pt idx="2843">
                  <c:v>59.17</c:v>
                </c:pt>
                <c:pt idx="2844">
                  <c:v>59.05</c:v>
                </c:pt>
                <c:pt idx="2845">
                  <c:v>58.9</c:v>
                </c:pt>
                <c:pt idx="2846">
                  <c:v>58.7</c:v>
                </c:pt>
                <c:pt idx="2847">
                  <c:v>58.46</c:v>
                </c:pt>
                <c:pt idx="2848">
                  <c:v>58.17</c:v>
                </c:pt>
                <c:pt idx="2849">
                  <c:v>57.84</c:v>
                </c:pt>
                <c:pt idx="2850">
                  <c:v>57.45</c:v>
                </c:pt>
                <c:pt idx="2851">
                  <c:v>56.99</c:v>
                </c:pt>
                <c:pt idx="2852">
                  <c:v>56.45</c:v>
                </c:pt>
                <c:pt idx="2853">
                  <c:v>55.84</c:v>
                </c:pt>
                <c:pt idx="2854">
                  <c:v>55.12</c:v>
                </c:pt>
                <c:pt idx="2855">
                  <c:v>54.25</c:v>
                </c:pt>
                <c:pt idx="2856">
                  <c:v>53.28</c:v>
                </c:pt>
                <c:pt idx="2857">
                  <c:v>127.81</c:v>
                </c:pt>
                <c:pt idx="2858">
                  <c:v>128.99</c:v>
                </c:pt>
                <c:pt idx="2859">
                  <c:v>130.29</c:v>
                </c:pt>
                <c:pt idx="2860">
                  <c:v>131.69</c:v>
                </c:pt>
                <c:pt idx="2861">
                  <c:v>133.18</c:v>
                </c:pt>
                <c:pt idx="2862">
                  <c:v>134.72</c:v>
                </c:pt>
                <c:pt idx="2863">
                  <c:v>136.32</c:v>
                </c:pt>
                <c:pt idx="2864">
                  <c:v>137.96</c:v>
                </c:pt>
                <c:pt idx="2865">
                  <c:v>139.65</c:v>
                </c:pt>
                <c:pt idx="2866">
                  <c:v>141.38</c:v>
                </c:pt>
                <c:pt idx="2867">
                  <c:v>143.16999999999999</c:v>
                </c:pt>
                <c:pt idx="2868">
                  <c:v>145.02000000000001</c:v>
                </c:pt>
                <c:pt idx="2869">
                  <c:v>146.93</c:v>
                </c:pt>
                <c:pt idx="2870">
                  <c:v>148.9</c:v>
                </c:pt>
                <c:pt idx="2871">
                  <c:v>150.9</c:v>
                </c:pt>
                <c:pt idx="2872">
                  <c:v>152.91</c:v>
                </c:pt>
                <c:pt idx="2873">
                  <c:v>154.93</c:v>
                </c:pt>
                <c:pt idx="2874">
                  <c:v>156.94</c:v>
                </c:pt>
                <c:pt idx="2875">
                  <c:v>158.94</c:v>
                </c:pt>
                <c:pt idx="2876">
                  <c:v>160.94999999999999</c:v>
                </c:pt>
                <c:pt idx="2877">
                  <c:v>163.01</c:v>
                </c:pt>
                <c:pt idx="2878">
                  <c:v>165.15</c:v>
                </c:pt>
                <c:pt idx="2879">
                  <c:v>167.35</c:v>
                </c:pt>
                <c:pt idx="2880">
                  <c:v>169.56</c:v>
                </c:pt>
                <c:pt idx="2881">
                  <c:v>171.72</c:v>
                </c:pt>
                <c:pt idx="2882">
                  <c:v>173.81</c:v>
                </c:pt>
                <c:pt idx="2883">
                  <c:v>175.8</c:v>
                </c:pt>
                <c:pt idx="2884">
                  <c:v>177.7</c:v>
                </c:pt>
                <c:pt idx="2885">
                  <c:v>179.55</c:v>
                </c:pt>
                <c:pt idx="2886">
                  <c:v>-178.67</c:v>
                </c:pt>
                <c:pt idx="2887">
                  <c:v>-176.94</c:v>
                </c:pt>
                <c:pt idx="2888">
                  <c:v>-175.28</c:v>
                </c:pt>
                <c:pt idx="2889">
                  <c:v>-173.65</c:v>
                </c:pt>
                <c:pt idx="2890">
                  <c:v>-172.07</c:v>
                </c:pt>
                <c:pt idx="2891">
                  <c:v>-170.54</c:v>
                </c:pt>
                <c:pt idx="2892">
                  <c:v>-169.03</c:v>
                </c:pt>
                <c:pt idx="2893">
                  <c:v>-167.54</c:v>
                </c:pt>
                <c:pt idx="2894">
                  <c:v>-166.03</c:v>
                </c:pt>
                <c:pt idx="2895">
                  <c:v>-164.49</c:v>
                </c:pt>
                <c:pt idx="2896">
                  <c:v>-162.91</c:v>
                </c:pt>
                <c:pt idx="2897">
                  <c:v>-161.24</c:v>
                </c:pt>
                <c:pt idx="2898">
                  <c:v>-159.47999999999999</c:v>
                </c:pt>
                <c:pt idx="2899">
                  <c:v>-157.63999999999999</c:v>
                </c:pt>
                <c:pt idx="2900">
                  <c:v>-155.76</c:v>
                </c:pt>
                <c:pt idx="2901">
                  <c:v>-153.87</c:v>
                </c:pt>
                <c:pt idx="2902">
                  <c:v>-151.97999999999999</c:v>
                </c:pt>
                <c:pt idx="2903">
                  <c:v>-150.06</c:v>
                </c:pt>
                <c:pt idx="2904">
                  <c:v>-148.16999999999999</c:v>
                </c:pt>
                <c:pt idx="2905">
                  <c:v>-146.29</c:v>
                </c:pt>
                <c:pt idx="2906">
                  <c:v>-144.44</c:v>
                </c:pt>
                <c:pt idx="2907">
                  <c:v>-142.66999999999999</c:v>
                </c:pt>
                <c:pt idx="2908">
                  <c:v>-140.94</c:v>
                </c:pt>
                <c:pt idx="2909">
                  <c:v>-139.27000000000001</c:v>
                </c:pt>
                <c:pt idx="2910">
                  <c:v>-137.65</c:v>
                </c:pt>
                <c:pt idx="2911">
                  <c:v>-136.12</c:v>
                </c:pt>
                <c:pt idx="2912">
                  <c:v>-134.68</c:v>
                </c:pt>
                <c:pt idx="2913">
                  <c:v>-133.32</c:v>
                </c:pt>
                <c:pt idx="2914">
                  <c:v>-132.05000000000001</c:v>
                </c:pt>
                <c:pt idx="2915">
                  <c:v>-130.83000000000001</c:v>
                </c:pt>
                <c:pt idx="2916">
                  <c:v>-129.68</c:v>
                </c:pt>
                <c:pt idx="2917">
                  <c:v>-128.58000000000001</c:v>
                </c:pt>
                <c:pt idx="2918">
                  <c:v>-127.54</c:v>
                </c:pt>
                <c:pt idx="2919">
                  <c:v>-126.58</c:v>
                </c:pt>
                <c:pt idx="2920">
                  <c:v>-125.7</c:v>
                </c:pt>
                <c:pt idx="2921">
                  <c:v>-124.89</c:v>
                </c:pt>
                <c:pt idx="2922">
                  <c:v>-124.16</c:v>
                </c:pt>
                <c:pt idx="2923">
                  <c:v>-123.5</c:v>
                </c:pt>
                <c:pt idx="2924">
                  <c:v>-122.94</c:v>
                </c:pt>
                <c:pt idx="2925">
                  <c:v>-122.45</c:v>
                </c:pt>
                <c:pt idx="2926">
                  <c:v>-122.04</c:v>
                </c:pt>
                <c:pt idx="2927">
                  <c:v>-121.72</c:v>
                </c:pt>
                <c:pt idx="2928">
                  <c:v>-121.44</c:v>
                </c:pt>
                <c:pt idx="2929">
                  <c:v>-121.21</c:v>
                </c:pt>
                <c:pt idx="2930">
                  <c:v>-120.98</c:v>
                </c:pt>
                <c:pt idx="2931">
                  <c:v>-120.79</c:v>
                </c:pt>
                <c:pt idx="2932">
                  <c:v>-120.61</c:v>
                </c:pt>
                <c:pt idx="2933">
                  <c:v>-120.46</c:v>
                </c:pt>
                <c:pt idx="2934">
                  <c:v>-120.35</c:v>
                </c:pt>
                <c:pt idx="2935">
                  <c:v>-120.29</c:v>
                </c:pt>
                <c:pt idx="2936">
                  <c:v>-120.28</c:v>
                </c:pt>
                <c:pt idx="2937">
                  <c:v>-120.33</c:v>
                </c:pt>
                <c:pt idx="2938">
                  <c:v>-120.44</c:v>
                </c:pt>
                <c:pt idx="2939">
                  <c:v>-120.62</c:v>
                </c:pt>
                <c:pt idx="2940">
                  <c:v>-120.84</c:v>
                </c:pt>
                <c:pt idx="2941">
                  <c:v>-121.12</c:v>
                </c:pt>
                <c:pt idx="2942">
                  <c:v>-121.45</c:v>
                </c:pt>
                <c:pt idx="2943">
                  <c:v>-121.8</c:v>
                </c:pt>
                <c:pt idx="2944">
                  <c:v>-122.24</c:v>
                </c:pt>
                <c:pt idx="2945">
                  <c:v>-122.74</c:v>
                </c:pt>
                <c:pt idx="2946">
                  <c:v>-123.33</c:v>
                </c:pt>
                <c:pt idx="2947">
                  <c:v>-124.01</c:v>
                </c:pt>
                <c:pt idx="2948">
                  <c:v>-124.8</c:v>
                </c:pt>
                <c:pt idx="2949">
                  <c:v>-125.68</c:v>
                </c:pt>
                <c:pt idx="2950">
                  <c:v>-126.64</c:v>
                </c:pt>
                <c:pt idx="2951">
                  <c:v>-127.65</c:v>
                </c:pt>
                <c:pt idx="2952">
                  <c:v>-128.69</c:v>
                </c:pt>
                <c:pt idx="2953">
                  <c:v>-129.80000000000001</c:v>
                </c:pt>
                <c:pt idx="2954">
                  <c:v>-130.96</c:v>
                </c:pt>
                <c:pt idx="2955">
                  <c:v>-132.24</c:v>
                </c:pt>
                <c:pt idx="2956">
                  <c:v>-133.63999999999999</c:v>
                </c:pt>
                <c:pt idx="2957">
                  <c:v>-135.16999999999999</c:v>
                </c:pt>
                <c:pt idx="2958">
                  <c:v>-136.9</c:v>
                </c:pt>
                <c:pt idx="2959">
                  <c:v>-138.80000000000001</c:v>
                </c:pt>
                <c:pt idx="2960">
                  <c:v>-140.83000000000001</c:v>
                </c:pt>
                <c:pt idx="2961">
                  <c:v>-142.93</c:v>
                </c:pt>
                <c:pt idx="2962">
                  <c:v>-145.01</c:v>
                </c:pt>
                <c:pt idx="2963">
                  <c:v>-147.06</c:v>
                </c:pt>
                <c:pt idx="2964">
                  <c:v>-149.11000000000001</c:v>
                </c:pt>
                <c:pt idx="2965">
                  <c:v>-151.19</c:v>
                </c:pt>
                <c:pt idx="2966">
                  <c:v>-153.31</c:v>
                </c:pt>
                <c:pt idx="2967">
                  <c:v>-155.51</c:v>
                </c:pt>
                <c:pt idx="2968">
                  <c:v>-157.80000000000001</c:v>
                </c:pt>
                <c:pt idx="2969">
                  <c:v>-160.16</c:v>
                </c:pt>
                <c:pt idx="2970">
                  <c:v>-162.49</c:v>
                </c:pt>
                <c:pt idx="2971">
                  <c:v>-164.79</c:v>
                </c:pt>
                <c:pt idx="2972">
                  <c:v>-167.12</c:v>
                </c:pt>
                <c:pt idx="2973">
                  <c:v>-169.53</c:v>
                </c:pt>
                <c:pt idx="2974">
                  <c:v>-172.04</c:v>
                </c:pt>
                <c:pt idx="2975">
                  <c:v>-174.71</c:v>
                </c:pt>
                <c:pt idx="2976">
                  <c:v>-177.49</c:v>
                </c:pt>
                <c:pt idx="2977">
                  <c:v>179.69</c:v>
                </c:pt>
                <c:pt idx="2978">
                  <c:v>176.93</c:v>
                </c:pt>
                <c:pt idx="2979">
                  <c:v>174.3</c:v>
                </c:pt>
                <c:pt idx="2980">
                  <c:v>171.8</c:v>
                </c:pt>
                <c:pt idx="2981">
                  <c:v>169.4</c:v>
                </c:pt>
                <c:pt idx="2982">
                  <c:v>167.07</c:v>
                </c:pt>
                <c:pt idx="2983">
                  <c:v>164.81</c:v>
                </c:pt>
                <c:pt idx="2984">
                  <c:v>162.57</c:v>
                </c:pt>
                <c:pt idx="2985">
                  <c:v>160.32</c:v>
                </c:pt>
                <c:pt idx="2986">
                  <c:v>158.11000000000001</c:v>
                </c:pt>
                <c:pt idx="2987">
                  <c:v>156.02000000000001</c:v>
                </c:pt>
                <c:pt idx="2988">
                  <c:v>154.06</c:v>
                </c:pt>
                <c:pt idx="2989">
                  <c:v>152.19</c:v>
                </c:pt>
                <c:pt idx="2990">
                  <c:v>150.36000000000001</c:v>
                </c:pt>
                <c:pt idx="2991">
                  <c:v>148.55000000000001</c:v>
                </c:pt>
                <c:pt idx="2992">
                  <c:v>146.78</c:v>
                </c:pt>
                <c:pt idx="2993">
                  <c:v>145.06</c:v>
                </c:pt>
                <c:pt idx="2994">
                  <c:v>143.38</c:v>
                </c:pt>
                <c:pt idx="2995">
                  <c:v>141.76</c:v>
                </c:pt>
                <c:pt idx="2996">
                  <c:v>140.22999999999999</c:v>
                </c:pt>
                <c:pt idx="2997">
                  <c:v>138.78</c:v>
                </c:pt>
                <c:pt idx="2998">
                  <c:v>137.41</c:v>
                </c:pt>
                <c:pt idx="2999">
                  <c:v>136.1</c:v>
                </c:pt>
                <c:pt idx="3000">
                  <c:v>134.84</c:v>
                </c:pt>
                <c:pt idx="3001">
                  <c:v>133.63</c:v>
                </c:pt>
                <c:pt idx="3002">
                  <c:v>132.49</c:v>
                </c:pt>
                <c:pt idx="3003">
                  <c:v>131.41</c:v>
                </c:pt>
                <c:pt idx="3004">
                  <c:v>130.41</c:v>
                </c:pt>
                <c:pt idx="3005">
                  <c:v>129.47</c:v>
                </c:pt>
                <c:pt idx="3006">
                  <c:v>51.4</c:v>
                </c:pt>
                <c:pt idx="3007">
                  <c:v>52.28</c:v>
                </c:pt>
                <c:pt idx="3008">
                  <c:v>53.17</c:v>
                </c:pt>
                <c:pt idx="3009">
                  <c:v>54</c:v>
                </c:pt>
                <c:pt idx="3010">
                  <c:v>54.79</c:v>
                </c:pt>
                <c:pt idx="3011">
                  <c:v>55.52</c:v>
                </c:pt>
                <c:pt idx="3012">
                  <c:v>56.18</c:v>
                </c:pt>
                <c:pt idx="3013">
                  <c:v>56.75</c:v>
                </c:pt>
                <c:pt idx="3014">
                  <c:v>57.25</c:v>
                </c:pt>
                <c:pt idx="3015">
                  <c:v>57.7</c:v>
                </c:pt>
                <c:pt idx="3016">
                  <c:v>58.09</c:v>
                </c:pt>
                <c:pt idx="3017">
                  <c:v>58.44</c:v>
                </c:pt>
                <c:pt idx="3018">
                  <c:v>58.76</c:v>
                </c:pt>
                <c:pt idx="3019">
                  <c:v>59.01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5CE-432E-ACA5-929572C2D592}"/>
            </c:ext>
          </c:extLst>
        </c:ser>
        <c:ser>
          <c:idx val="1"/>
          <c:order val="1"/>
          <c:tx>
            <c:strRef>
              <c:f>作圖!$B$1</c:f>
              <c:strCache>
                <c:ptCount val="1"/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作圖!$B$2:$B$3021</c:f>
              <c:numCache>
                <c:formatCode>General</c:formatCode>
                <c:ptCount val="3020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5CE-432E-ACA5-929572C2D592}"/>
            </c:ext>
          </c:extLst>
        </c:ser>
        <c:ser>
          <c:idx val="2"/>
          <c:order val="2"/>
          <c:tx>
            <c:strRef>
              <c:f>作圖!$C$1</c:f>
              <c:strCache>
                <c:ptCount val="1"/>
                <c:pt idx="0">
                  <c:v>第三次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作圖!$C$2:$C$3021</c:f>
              <c:numCache>
                <c:formatCode>General</c:formatCode>
                <c:ptCount val="3020"/>
                <c:pt idx="0">
                  <c:v>-148.13999999999999</c:v>
                </c:pt>
                <c:pt idx="1">
                  <c:v>-105.48</c:v>
                </c:pt>
                <c:pt idx="2">
                  <c:v>12.14</c:v>
                </c:pt>
                <c:pt idx="3">
                  <c:v>149.31</c:v>
                </c:pt>
                <c:pt idx="4">
                  <c:v>-156.6</c:v>
                </c:pt>
                <c:pt idx="5">
                  <c:v>-26.3</c:v>
                </c:pt>
                <c:pt idx="6">
                  <c:v>-27.68</c:v>
                </c:pt>
                <c:pt idx="7">
                  <c:v>-25.99</c:v>
                </c:pt>
                <c:pt idx="8">
                  <c:v>58.86</c:v>
                </c:pt>
                <c:pt idx="9">
                  <c:v>59.61</c:v>
                </c:pt>
                <c:pt idx="10">
                  <c:v>60.3</c:v>
                </c:pt>
                <c:pt idx="11">
                  <c:v>60.49</c:v>
                </c:pt>
                <c:pt idx="12">
                  <c:v>60.73</c:v>
                </c:pt>
                <c:pt idx="13">
                  <c:v>60.98</c:v>
                </c:pt>
                <c:pt idx="14">
                  <c:v>61.21</c:v>
                </c:pt>
                <c:pt idx="15">
                  <c:v>61.43</c:v>
                </c:pt>
                <c:pt idx="16">
                  <c:v>61.66</c:v>
                </c:pt>
                <c:pt idx="17">
                  <c:v>61.86</c:v>
                </c:pt>
                <c:pt idx="18">
                  <c:v>62.04</c:v>
                </c:pt>
                <c:pt idx="19">
                  <c:v>62.22</c:v>
                </c:pt>
                <c:pt idx="20">
                  <c:v>62.37</c:v>
                </c:pt>
                <c:pt idx="21">
                  <c:v>62.51</c:v>
                </c:pt>
                <c:pt idx="22">
                  <c:v>62.62</c:v>
                </c:pt>
                <c:pt idx="23">
                  <c:v>62.74</c:v>
                </c:pt>
                <c:pt idx="24">
                  <c:v>62.83</c:v>
                </c:pt>
                <c:pt idx="25">
                  <c:v>62.92</c:v>
                </c:pt>
                <c:pt idx="26">
                  <c:v>63</c:v>
                </c:pt>
                <c:pt idx="27">
                  <c:v>63.07</c:v>
                </c:pt>
                <c:pt idx="28">
                  <c:v>63.16</c:v>
                </c:pt>
                <c:pt idx="29">
                  <c:v>63.25</c:v>
                </c:pt>
                <c:pt idx="30">
                  <c:v>63.36</c:v>
                </c:pt>
                <c:pt idx="31">
                  <c:v>63.48</c:v>
                </c:pt>
                <c:pt idx="32">
                  <c:v>63.6</c:v>
                </c:pt>
                <c:pt idx="33">
                  <c:v>63.73</c:v>
                </c:pt>
                <c:pt idx="34">
                  <c:v>63.87</c:v>
                </c:pt>
                <c:pt idx="35">
                  <c:v>64.010000000000005</c:v>
                </c:pt>
                <c:pt idx="36">
                  <c:v>64.16</c:v>
                </c:pt>
                <c:pt idx="37">
                  <c:v>64.290000000000006</c:v>
                </c:pt>
                <c:pt idx="38">
                  <c:v>64.430000000000007</c:v>
                </c:pt>
                <c:pt idx="39">
                  <c:v>64.56</c:v>
                </c:pt>
                <c:pt idx="40">
                  <c:v>64.680000000000007</c:v>
                </c:pt>
                <c:pt idx="41">
                  <c:v>64.81</c:v>
                </c:pt>
                <c:pt idx="42">
                  <c:v>64.91</c:v>
                </c:pt>
                <c:pt idx="43">
                  <c:v>65.010000000000005</c:v>
                </c:pt>
                <c:pt idx="44">
                  <c:v>65.099999999999994</c:v>
                </c:pt>
                <c:pt idx="45">
                  <c:v>65.209999999999994</c:v>
                </c:pt>
                <c:pt idx="46">
                  <c:v>65.290000000000006</c:v>
                </c:pt>
                <c:pt idx="47">
                  <c:v>65.37</c:v>
                </c:pt>
                <c:pt idx="48">
                  <c:v>65.47</c:v>
                </c:pt>
                <c:pt idx="49">
                  <c:v>65.55</c:v>
                </c:pt>
                <c:pt idx="50">
                  <c:v>65.64</c:v>
                </c:pt>
                <c:pt idx="51">
                  <c:v>65.739999999999995</c:v>
                </c:pt>
                <c:pt idx="52">
                  <c:v>65.84</c:v>
                </c:pt>
                <c:pt idx="53">
                  <c:v>65.930000000000007</c:v>
                </c:pt>
                <c:pt idx="54">
                  <c:v>66.03</c:v>
                </c:pt>
                <c:pt idx="55">
                  <c:v>66.14</c:v>
                </c:pt>
                <c:pt idx="56">
                  <c:v>66.23</c:v>
                </c:pt>
                <c:pt idx="57">
                  <c:v>66.31</c:v>
                </c:pt>
                <c:pt idx="58">
                  <c:v>66.37</c:v>
                </c:pt>
                <c:pt idx="59">
                  <c:v>66.41</c:v>
                </c:pt>
                <c:pt idx="60">
                  <c:v>66.44</c:v>
                </c:pt>
                <c:pt idx="61">
                  <c:v>66.45</c:v>
                </c:pt>
                <c:pt idx="62">
                  <c:v>66.45</c:v>
                </c:pt>
                <c:pt idx="63">
                  <c:v>66.430000000000007</c:v>
                </c:pt>
                <c:pt idx="64">
                  <c:v>66.400000000000006</c:v>
                </c:pt>
                <c:pt idx="65">
                  <c:v>66.349999999999994</c:v>
                </c:pt>
                <c:pt idx="66">
                  <c:v>66.3</c:v>
                </c:pt>
                <c:pt idx="67">
                  <c:v>66.260000000000005</c:v>
                </c:pt>
                <c:pt idx="68">
                  <c:v>66.22</c:v>
                </c:pt>
                <c:pt idx="69">
                  <c:v>66.19</c:v>
                </c:pt>
                <c:pt idx="70">
                  <c:v>66.17</c:v>
                </c:pt>
                <c:pt idx="71">
                  <c:v>66.17</c:v>
                </c:pt>
                <c:pt idx="72">
                  <c:v>66.19</c:v>
                </c:pt>
                <c:pt idx="73">
                  <c:v>66.2</c:v>
                </c:pt>
                <c:pt idx="74">
                  <c:v>66.22</c:v>
                </c:pt>
                <c:pt idx="75">
                  <c:v>66.22</c:v>
                </c:pt>
                <c:pt idx="76">
                  <c:v>66.2</c:v>
                </c:pt>
                <c:pt idx="77">
                  <c:v>66.19</c:v>
                </c:pt>
                <c:pt idx="78">
                  <c:v>66.19</c:v>
                </c:pt>
                <c:pt idx="79">
                  <c:v>66.2</c:v>
                </c:pt>
                <c:pt idx="80">
                  <c:v>66.209999999999994</c:v>
                </c:pt>
                <c:pt idx="81">
                  <c:v>66.239999999999995</c:v>
                </c:pt>
                <c:pt idx="82">
                  <c:v>66.28</c:v>
                </c:pt>
                <c:pt idx="83">
                  <c:v>66.33</c:v>
                </c:pt>
                <c:pt idx="84">
                  <c:v>66.41</c:v>
                </c:pt>
                <c:pt idx="85">
                  <c:v>66.510000000000005</c:v>
                </c:pt>
                <c:pt idx="86">
                  <c:v>66.64</c:v>
                </c:pt>
                <c:pt idx="87">
                  <c:v>66.790000000000006</c:v>
                </c:pt>
                <c:pt idx="88">
                  <c:v>66.94</c:v>
                </c:pt>
                <c:pt idx="89">
                  <c:v>67.09</c:v>
                </c:pt>
                <c:pt idx="90">
                  <c:v>67.22</c:v>
                </c:pt>
                <c:pt idx="91">
                  <c:v>67.34</c:v>
                </c:pt>
                <c:pt idx="92">
                  <c:v>67.44</c:v>
                </c:pt>
                <c:pt idx="93">
                  <c:v>67.53</c:v>
                </c:pt>
                <c:pt idx="94">
                  <c:v>112.39</c:v>
                </c:pt>
                <c:pt idx="95">
                  <c:v>112.32</c:v>
                </c:pt>
                <c:pt idx="96">
                  <c:v>112.25</c:v>
                </c:pt>
                <c:pt idx="97">
                  <c:v>112.19</c:v>
                </c:pt>
                <c:pt idx="98">
                  <c:v>112.15</c:v>
                </c:pt>
                <c:pt idx="99">
                  <c:v>112.12</c:v>
                </c:pt>
                <c:pt idx="100">
                  <c:v>112.09</c:v>
                </c:pt>
                <c:pt idx="101">
                  <c:v>112.04</c:v>
                </c:pt>
                <c:pt idx="102">
                  <c:v>111.98</c:v>
                </c:pt>
                <c:pt idx="103">
                  <c:v>111.9</c:v>
                </c:pt>
                <c:pt idx="104">
                  <c:v>111.81</c:v>
                </c:pt>
                <c:pt idx="105">
                  <c:v>111.7</c:v>
                </c:pt>
                <c:pt idx="106">
                  <c:v>111.61</c:v>
                </c:pt>
                <c:pt idx="107">
                  <c:v>111.53</c:v>
                </c:pt>
                <c:pt idx="108">
                  <c:v>111.45</c:v>
                </c:pt>
                <c:pt idx="109">
                  <c:v>111.38</c:v>
                </c:pt>
                <c:pt idx="110">
                  <c:v>111.32</c:v>
                </c:pt>
                <c:pt idx="111">
                  <c:v>111.27</c:v>
                </c:pt>
                <c:pt idx="112">
                  <c:v>111.22</c:v>
                </c:pt>
                <c:pt idx="113">
                  <c:v>111.16</c:v>
                </c:pt>
                <c:pt idx="114">
                  <c:v>111.11</c:v>
                </c:pt>
                <c:pt idx="115">
                  <c:v>111.06</c:v>
                </c:pt>
                <c:pt idx="116">
                  <c:v>111.02</c:v>
                </c:pt>
                <c:pt idx="117">
                  <c:v>110.97</c:v>
                </c:pt>
                <c:pt idx="118">
                  <c:v>110.92</c:v>
                </c:pt>
                <c:pt idx="119">
                  <c:v>110.87</c:v>
                </c:pt>
                <c:pt idx="120">
                  <c:v>110.82</c:v>
                </c:pt>
                <c:pt idx="121">
                  <c:v>110.78</c:v>
                </c:pt>
                <c:pt idx="122">
                  <c:v>110.76</c:v>
                </c:pt>
                <c:pt idx="123">
                  <c:v>110.73</c:v>
                </c:pt>
                <c:pt idx="124">
                  <c:v>110.72</c:v>
                </c:pt>
                <c:pt idx="125">
                  <c:v>110.73</c:v>
                </c:pt>
                <c:pt idx="126">
                  <c:v>110.75</c:v>
                </c:pt>
                <c:pt idx="127">
                  <c:v>110.77</c:v>
                </c:pt>
                <c:pt idx="128">
                  <c:v>110.8</c:v>
                </c:pt>
                <c:pt idx="129">
                  <c:v>110.85</c:v>
                </c:pt>
                <c:pt idx="130">
                  <c:v>110.89</c:v>
                </c:pt>
                <c:pt idx="131">
                  <c:v>110.95</c:v>
                </c:pt>
                <c:pt idx="132">
                  <c:v>111.01</c:v>
                </c:pt>
                <c:pt idx="133">
                  <c:v>111.08</c:v>
                </c:pt>
                <c:pt idx="134">
                  <c:v>111.14</c:v>
                </c:pt>
                <c:pt idx="135">
                  <c:v>111.19</c:v>
                </c:pt>
                <c:pt idx="136">
                  <c:v>111.23</c:v>
                </c:pt>
                <c:pt idx="137">
                  <c:v>111.26</c:v>
                </c:pt>
                <c:pt idx="138">
                  <c:v>111.27</c:v>
                </c:pt>
                <c:pt idx="139">
                  <c:v>111.27</c:v>
                </c:pt>
                <c:pt idx="140">
                  <c:v>111.26</c:v>
                </c:pt>
                <c:pt idx="141">
                  <c:v>111.25</c:v>
                </c:pt>
                <c:pt idx="142">
                  <c:v>111.22</c:v>
                </c:pt>
                <c:pt idx="143">
                  <c:v>111.2</c:v>
                </c:pt>
                <c:pt idx="144">
                  <c:v>111.18</c:v>
                </c:pt>
                <c:pt idx="145">
                  <c:v>111.17</c:v>
                </c:pt>
                <c:pt idx="146">
                  <c:v>111.15</c:v>
                </c:pt>
                <c:pt idx="147">
                  <c:v>111.14</c:v>
                </c:pt>
                <c:pt idx="148">
                  <c:v>111.14</c:v>
                </c:pt>
                <c:pt idx="149">
                  <c:v>111.15</c:v>
                </c:pt>
                <c:pt idx="150">
                  <c:v>111.19</c:v>
                </c:pt>
                <c:pt idx="151">
                  <c:v>111.25</c:v>
                </c:pt>
                <c:pt idx="152">
                  <c:v>111.31</c:v>
                </c:pt>
                <c:pt idx="153">
                  <c:v>111.37</c:v>
                </c:pt>
                <c:pt idx="154">
                  <c:v>111.43</c:v>
                </c:pt>
                <c:pt idx="155">
                  <c:v>111.49</c:v>
                </c:pt>
                <c:pt idx="156">
                  <c:v>111.55</c:v>
                </c:pt>
                <c:pt idx="157">
                  <c:v>111.62</c:v>
                </c:pt>
                <c:pt idx="158">
                  <c:v>111.68</c:v>
                </c:pt>
                <c:pt idx="159">
                  <c:v>111.75</c:v>
                </c:pt>
                <c:pt idx="160">
                  <c:v>111.81</c:v>
                </c:pt>
                <c:pt idx="161">
                  <c:v>111.86</c:v>
                </c:pt>
                <c:pt idx="162">
                  <c:v>111.91</c:v>
                </c:pt>
                <c:pt idx="163">
                  <c:v>111.96</c:v>
                </c:pt>
                <c:pt idx="164">
                  <c:v>112.01</c:v>
                </c:pt>
                <c:pt idx="165">
                  <c:v>112.06</c:v>
                </c:pt>
                <c:pt idx="166">
                  <c:v>112.12</c:v>
                </c:pt>
                <c:pt idx="167">
                  <c:v>112.19</c:v>
                </c:pt>
                <c:pt idx="168">
                  <c:v>112.25</c:v>
                </c:pt>
                <c:pt idx="169">
                  <c:v>112.31</c:v>
                </c:pt>
                <c:pt idx="170">
                  <c:v>112.39</c:v>
                </c:pt>
                <c:pt idx="171">
                  <c:v>112.46</c:v>
                </c:pt>
                <c:pt idx="172">
                  <c:v>112.54</c:v>
                </c:pt>
                <c:pt idx="173">
                  <c:v>112.62</c:v>
                </c:pt>
                <c:pt idx="174">
                  <c:v>112.7</c:v>
                </c:pt>
                <c:pt idx="175">
                  <c:v>112.78</c:v>
                </c:pt>
                <c:pt idx="176">
                  <c:v>112.86</c:v>
                </c:pt>
                <c:pt idx="177">
                  <c:v>112.93</c:v>
                </c:pt>
                <c:pt idx="178">
                  <c:v>113</c:v>
                </c:pt>
                <c:pt idx="179">
                  <c:v>113.06</c:v>
                </c:pt>
                <c:pt idx="180">
                  <c:v>113.11</c:v>
                </c:pt>
                <c:pt idx="181">
                  <c:v>113.16</c:v>
                </c:pt>
                <c:pt idx="182">
                  <c:v>113.2</c:v>
                </c:pt>
                <c:pt idx="183">
                  <c:v>113.24</c:v>
                </c:pt>
                <c:pt idx="184">
                  <c:v>113.27</c:v>
                </c:pt>
                <c:pt idx="185">
                  <c:v>113.31</c:v>
                </c:pt>
                <c:pt idx="186">
                  <c:v>113.34</c:v>
                </c:pt>
                <c:pt idx="187">
                  <c:v>113.38</c:v>
                </c:pt>
                <c:pt idx="188">
                  <c:v>113.41</c:v>
                </c:pt>
                <c:pt idx="189">
                  <c:v>113.45</c:v>
                </c:pt>
                <c:pt idx="190">
                  <c:v>113.5</c:v>
                </c:pt>
                <c:pt idx="191">
                  <c:v>113.54</c:v>
                </c:pt>
                <c:pt idx="192">
                  <c:v>113.59</c:v>
                </c:pt>
                <c:pt idx="193">
                  <c:v>113.64</c:v>
                </c:pt>
                <c:pt idx="194">
                  <c:v>113.69</c:v>
                </c:pt>
                <c:pt idx="195">
                  <c:v>113.73</c:v>
                </c:pt>
                <c:pt idx="196">
                  <c:v>113.78</c:v>
                </c:pt>
                <c:pt idx="197">
                  <c:v>113.82</c:v>
                </c:pt>
                <c:pt idx="198">
                  <c:v>113.87</c:v>
                </c:pt>
                <c:pt idx="199">
                  <c:v>113.92</c:v>
                </c:pt>
                <c:pt idx="200">
                  <c:v>113.95</c:v>
                </c:pt>
                <c:pt idx="201">
                  <c:v>113.98</c:v>
                </c:pt>
                <c:pt idx="202">
                  <c:v>114</c:v>
                </c:pt>
                <c:pt idx="203">
                  <c:v>114.02</c:v>
                </c:pt>
                <c:pt idx="204">
                  <c:v>114.04</c:v>
                </c:pt>
                <c:pt idx="205">
                  <c:v>114.05</c:v>
                </c:pt>
                <c:pt idx="206">
                  <c:v>114.05</c:v>
                </c:pt>
                <c:pt idx="207">
                  <c:v>114.04</c:v>
                </c:pt>
                <c:pt idx="208">
                  <c:v>114.04</c:v>
                </c:pt>
                <c:pt idx="209">
                  <c:v>114.02</c:v>
                </c:pt>
                <c:pt idx="210">
                  <c:v>114.02</c:v>
                </c:pt>
                <c:pt idx="211">
                  <c:v>114.01</c:v>
                </c:pt>
                <c:pt idx="212">
                  <c:v>114.02</c:v>
                </c:pt>
                <c:pt idx="213">
                  <c:v>114.02</c:v>
                </c:pt>
                <c:pt idx="214">
                  <c:v>114.03</c:v>
                </c:pt>
                <c:pt idx="215">
                  <c:v>114.04</c:v>
                </c:pt>
                <c:pt idx="216">
                  <c:v>114.05</c:v>
                </c:pt>
                <c:pt idx="217">
                  <c:v>114.08</c:v>
                </c:pt>
                <c:pt idx="218">
                  <c:v>114.09</c:v>
                </c:pt>
                <c:pt idx="219">
                  <c:v>114.12</c:v>
                </c:pt>
                <c:pt idx="220">
                  <c:v>114.14</c:v>
                </c:pt>
                <c:pt idx="221">
                  <c:v>114.16</c:v>
                </c:pt>
                <c:pt idx="222">
                  <c:v>114.18</c:v>
                </c:pt>
                <c:pt idx="223">
                  <c:v>114.2</c:v>
                </c:pt>
                <c:pt idx="224">
                  <c:v>114.23</c:v>
                </c:pt>
                <c:pt idx="225">
                  <c:v>114.26</c:v>
                </c:pt>
                <c:pt idx="226">
                  <c:v>114.28</c:v>
                </c:pt>
                <c:pt idx="227">
                  <c:v>114.31</c:v>
                </c:pt>
                <c:pt idx="228">
                  <c:v>114.34</c:v>
                </c:pt>
                <c:pt idx="229">
                  <c:v>114.37</c:v>
                </c:pt>
                <c:pt idx="230">
                  <c:v>114.4</c:v>
                </c:pt>
                <c:pt idx="231">
                  <c:v>114.43</c:v>
                </c:pt>
                <c:pt idx="232">
                  <c:v>114.47</c:v>
                </c:pt>
                <c:pt idx="233">
                  <c:v>114.5</c:v>
                </c:pt>
                <c:pt idx="234">
                  <c:v>114.54</c:v>
                </c:pt>
                <c:pt idx="235">
                  <c:v>114.58</c:v>
                </c:pt>
                <c:pt idx="236">
                  <c:v>114.63</c:v>
                </c:pt>
                <c:pt idx="237">
                  <c:v>114.68</c:v>
                </c:pt>
                <c:pt idx="238">
                  <c:v>114.73</c:v>
                </c:pt>
                <c:pt idx="239">
                  <c:v>114.78</c:v>
                </c:pt>
                <c:pt idx="240">
                  <c:v>114.85</c:v>
                </c:pt>
                <c:pt idx="241">
                  <c:v>114.92</c:v>
                </c:pt>
                <c:pt idx="242">
                  <c:v>115.01</c:v>
                </c:pt>
                <c:pt idx="243">
                  <c:v>115.11</c:v>
                </c:pt>
                <c:pt idx="244">
                  <c:v>115.23</c:v>
                </c:pt>
                <c:pt idx="245">
                  <c:v>115.36</c:v>
                </c:pt>
                <c:pt idx="246">
                  <c:v>115.48</c:v>
                </c:pt>
                <c:pt idx="247">
                  <c:v>115.62</c:v>
                </c:pt>
                <c:pt idx="248">
                  <c:v>115.78</c:v>
                </c:pt>
                <c:pt idx="249">
                  <c:v>115.96</c:v>
                </c:pt>
                <c:pt idx="250">
                  <c:v>116.12</c:v>
                </c:pt>
                <c:pt idx="251">
                  <c:v>116.26</c:v>
                </c:pt>
                <c:pt idx="252">
                  <c:v>116.36</c:v>
                </c:pt>
                <c:pt idx="253">
                  <c:v>116.46</c:v>
                </c:pt>
                <c:pt idx="254">
                  <c:v>116.54</c:v>
                </c:pt>
                <c:pt idx="255">
                  <c:v>116.61</c:v>
                </c:pt>
                <c:pt idx="256">
                  <c:v>116.66</c:v>
                </c:pt>
                <c:pt idx="257">
                  <c:v>116.69</c:v>
                </c:pt>
                <c:pt idx="258">
                  <c:v>116.71</c:v>
                </c:pt>
                <c:pt idx="259">
                  <c:v>116.71</c:v>
                </c:pt>
                <c:pt idx="260">
                  <c:v>116.71</c:v>
                </c:pt>
                <c:pt idx="261">
                  <c:v>116.69</c:v>
                </c:pt>
                <c:pt idx="262">
                  <c:v>116.66</c:v>
                </c:pt>
                <c:pt idx="263">
                  <c:v>116.61</c:v>
                </c:pt>
                <c:pt idx="264">
                  <c:v>116.55</c:v>
                </c:pt>
                <c:pt idx="265">
                  <c:v>116.5</c:v>
                </c:pt>
                <c:pt idx="266">
                  <c:v>116.46</c:v>
                </c:pt>
                <c:pt idx="267">
                  <c:v>116.44</c:v>
                </c:pt>
                <c:pt idx="268">
                  <c:v>116.43</c:v>
                </c:pt>
                <c:pt idx="269">
                  <c:v>116.44</c:v>
                </c:pt>
                <c:pt idx="270">
                  <c:v>116.46</c:v>
                </c:pt>
                <c:pt idx="271">
                  <c:v>116.49</c:v>
                </c:pt>
                <c:pt idx="272">
                  <c:v>116.52</c:v>
                </c:pt>
                <c:pt idx="273">
                  <c:v>116.57</c:v>
                </c:pt>
                <c:pt idx="274">
                  <c:v>116.62</c:v>
                </c:pt>
                <c:pt idx="275">
                  <c:v>116.68</c:v>
                </c:pt>
                <c:pt idx="276">
                  <c:v>116.74</c:v>
                </c:pt>
                <c:pt idx="277">
                  <c:v>116.84</c:v>
                </c:pt>
                <c:pt idx="278">
                  <c:v>116.96</c:v>
                </c:pt>
                <c:pt idx="279">
                  <c:v>117.12</c:v>
                </c:pt>
                <c:pt idx="280">
                  <c:v>117.31</c:v>
                </c:pt>
                <c:pt idx="281">
                  <c:v>117.48</c:v>
                </c:pt>
                <c:pt idx="282">
                  <c:v>117.66</c:v>
                </c:pt>
                <c:pt idx="283">
                  <c:v>117.83</c:v>
                </c:pt>
                <c:pt idx="284">
                  <c:v>117.97</c:v>
                </c:pt>
                <c:pt idx="285">
                  <c:v>118.1</c:v>
                </c:pt>
                <c:pt idx="286">
                  <c:v>118.17</c:v>
                </c:pt>
                <c:pt idx="287">
                  <c:v>118.2</c:v>
                </c:pt>
                <c:pt idx="288">
                  <c:v>118.19</c:v>
                </c:pt>
                <c:pt idx="289">
                  <c:v>118.17</c:v>
                </c:pt>
                <c:pt idx="290">
                  <c:v>118.14</c:v>
                </c:pt>
                <c:pt idx="291">
                  <c:v>118.09</c:v>
                </c:pt>
                <c:pt idx="292">
                  <c:v>118</c:v>
                </c:pt>
                <c:pt idx="293">
                  <c:v>117.9</c:v>
                </c:pt>
                <c:pt idx="294">
                  <c:v>117.81</c:v>
                </c:pt>
                <c:pt idx="295">
                  <c:v>117.71</c:v>
                </c:pt>
                <c:pt idx="296">
                  <c:v>117.6</c:v>
                </c:pt>
                <c:pt idx="297">
                  <c:v>117.5</c:v>
                </c:pt>
                <c:pt idx="298">
                  <c:v>117.39</c:v>
                </c:pt>
                <c:pt idx="299">
                  <c:v>117.28</c:v>
                </c:pt>
                <c:pt idx="300">
                  <c:v>117.18</c:v>
                </c:pt>
                <c:pt idx="301">
                  <c:v>117.07</c:v>
                </c:pt>
                <c:pt idx="302">
                  <c:v>116.96</c:v>
                </c:pt>
                <c:pt idx="303">
                  <c:v>116.85</c:v>
                </c:pt>
                <c:pt idx="304">
                  <c:v>116.76</c:v>
                </c:pt>
                <c:pt idx="305">
                  <c:v>116.67</c:v>
                </c:pt>
                <c:pt idx="306">
                  <c:v>116.6</c:v>
                </c:pt>
                <c:pt idx="307">
                  <c:v>116.54</c:v>
                </c:pt>
                <c:pt idx="308">
                  <c:v>116.5</c:v>
                </c:pt>
                <c:pt idx="309">
                  <c:v>116.46</c:v>
                </c:pt>
                <c:pt idx="310">
                  <c:v>116.44</c:v>
                </c:pt>
                <c:pt idx="311">
                  <c:v>116.42</c:v>
                </c:pt>
                <c:pt idx="312">
                  <c:v>116.42</c:v>
                </c:pt>
                <c:pt idx="313">
                  <c:v>116.42</c:v>
                </c:pt>
                <c:pt idx="314">
                  <c:v>116.43</c:v>
                </c:pt>
                <c:pt idx="315">
                  <c:v>116.45</c:v>
                </c:pt>
                <c:pt idx="316">
                  <c:v>116.47</c:v>
                </c:pt>
                <c:pt idx="317">
                  <c:v>116.5</c:v>
                </c:pt>
                <c:pt idx="318">
                  <c:v>116.53</c:v>
                </c:pt>
                <c:pt idx="319">
                  <c:v>116.57</c:v>
                </c:pt>
                <c:pt idx="320">
                  <c:v>116.62</c:v>
                </c:pt>
                <c:pt idx="321">
                  <c:v>116.68</c:v>
                </c:pt>
                <c:pt idx="322">
                  <c:v>116.73</c:v>
                </c:pt>
                <c:pt idx="323">
                  <c:v>116.79</c:v>
                </c:pt>
                <c:pt idx="324">
                  <c:v>116.84</c:v>
                </c:pt>
                <c:pt idx="325">
                  <c:v>116.89</c:v>
                </c:pt>
                <c:pt idx="326">
                  <c:v>116.94</c:v>
                </c:pt>
                <c:pt idx="327">
                  <c:v>116.99</c:v>
                </c:pt>
                <c:pt idx="328">
                  <c:v>117.03</c:v>
                </c:pt>
                <c:pt idx="329">
                  <c:v>117.05</c:v>
                </c:pt>
                <c:pt idx="330">
                  <c:v>117.07</c:v>
                </c:pt>
                <c:pt idx="331">
                  <c:v>117.07</c:v>
                </c:pt>
                <c:pt idx="332">
                  <c:v>117.06</c:v>
                </c:pt>
                <c:pt idx="333">
                  <c:v>117.05</c:v>
                </c:pt>
                <c:pt idx="334">
                  <c:v>117.03</c:v>
                </c:pt>
                <c:pt idx="335">
                  <c:v>117.01</c:v>
                </c:pt>
                <c:pt idx="336">
                  <c:v>116.99</c:v>
                </c:pt>
                <c:pt idx="337">
                  <c:v>116.97</c:v>
                </c:pt>
                <c:pt idx="338">
                  <c:v>116.96</c:v>
                </c:pt>
                <c:pt idx="339">
                  <c:v>116.96</c:v>
                </c:pt>
                <c:pt idx="340">
                  <c:v>116.96</c:v>
                </c:pt>
                <c:pt idx="341">
                  <c:v>116.97</c:v>
                </c:pt>
                <c:pt idx="342">
                  <c:v>117</c:v>
                </c:pt>
                <c:pt idx="343">
                  <c:v>117.02</c:v>
                </c:pt>
                <c:pt idx="344">
                  <c:v>117.03</c:v>
                </c:pt>
                <c:pt idx="345">
                  <c:v>117.04</c:v>
                </c:pt>
                <c:pt idx="346">
                  <c:v>117.05</c:v>
                </c:pt>
                <c:pt idx="347">
                  <c:v>117.06</c:v>
                </c:pt>
                <c:pt idx="348">
                  <c:v>117.08</c:v>
                </c:pt>
                <c:pt idx="349">
                  <c:v>117.08</c:v>
                </c:pt>
                <c:pt idx="350">
                  <c:v>117.1</c:v>
                </c:pt>
                <c:pt idx="351">
                  <c:v>117.09</c:v>
                </c:pt>
                <c:pt idx="352">
                  <c:v>117.09</c:v>
                </c:pt>
                <c:pt idx="353">
                  <c:v>117.09</c:v>
                </c:pt>
                <c:pt idx="354">
                  <c:v>117.1</c:v>
                </c:pt>
                <c:pt idx="355">
                  <c:v>117.1</c:v>
                </c:pt>
                <c:pt idx="356">
                  <c:v>117.1</c:v>
                </c:pt>
                <c:pt idx="357">
                  <c:v>117.09</c:v>
                </c:pt>
                <c:pt idx="358">
                  <c:v>117.06</c:v>
                </c:pt>
                <c:pt idx="359">
                  <c:v>117.03</c:v>
                </c:pt>
                <c:pt idx="360">
                  <c:v>117.01</c:v>
                </c:pt>
                <c:pt idx="361">
                  <c:v>116.99</c:v>
                </c:pt>
                <c:pt idx="362">
                  <c:v>116.95</c:v>
                </c:pt>
                <c:pt idx="363">
                  <c:v>116.9</c:v>
                </c:pt>
                <c:pt idx="364">
                  <c:v>116.85</c:v>
                </c:pt>
                <c:pt idx="365">
                  <c:v>116.79</c:v>
                </c:pt>
                <c:pt idx="366">
                  <c:v>116.75</c:v>
                </c:pt>
                <c:pt idx="367">
                  <c:v>116.7</c:v>
                </c:pt>
                <c:pt idx="368">
                  <c:v>116.66</c:v>
                </c:pt>
                <c:pt idx="369">
                  <c:v>116.62</c:v>
                </c:pt>
                <c:pt idx="370">
                  <c:v>116.57</c:v>
                </c:pt>
                <c:pt idx="371">
                  <c:v>116.51</c:v>
                </c:pt>
                <c:pt idx="372">
                  <c:v>116.45</c:v>
                </c:pt>
                <c:pt idx="373">
                  <c:v>116.4</c:v>
                </c:pt>
                <c:pt idx="374">
                  <c:v>116.36</c:v>
                </c:pt>
                <c:pt idx="375">
                  <c:v>116.33</c:v>
                </c:pt>
                <c:pt idx="376">
                  <c:v>116.31</c:v>
                </c:pt>
                <c:pt idx="377">
                  <c:v>116.29</c:v>
                </c:pt>
                <c:pt idx="378">
                  <c:v>116.28</c:v>
                </c:pt>
                <c:pt idx="379">
                  <c:v>116.28</c:v>
                </c:pt>
                <c:pt idx="380">
                  <c:v>116.28</c:v>
                </c:pt>
                <c:pt idx="381">
                  <c:v>116.27</c:v>
                </c:pt>
                <c:pt idx="382">
                  <c:v>116.29</c:v>
                </c:pt>
                <c:pt idx="383">
                  <c:v>116.3</c:v>
                </c:pt>
                <c:pt idx="384">
                  <c:v>116.32</c:v>
                </c:pt>
                <c:pt idx="385">
                  <c:v>116.33</c:v>
                </c:pt>
                <c:pt idx="386">
                  <c:v>116.34</c:v>
                </c:pt>
                <c:pt idx="387">
                  <c:v>116.34</c:v>
                </c:pt>
                <c:pt idx="388">
                  <c:v>116.35</c:v>
                </c:pt>
                <c:pt idx="389">
                  <c:v>116.35</c:v>
                </c:pt>
                <c:pt idx="390">
                  <c:v>116.36</c:v>
                </c:pt>
                <c:pt idx="391">
                  <c:v>116.35</c:v>
                </c:pt>
                <c:pt idx="392">
                  <c:v>116.34</c:v>
                </c:pt>
                <c:pt idx="393">
                  <c:v>116.33</c:v>
                </c:pt>
                <c:pt idx="394">
                  <c:v>116.33</c:v>
                </c:pt>
                <c:pt idx="395">
                  <c:v>116.33</c:v>
                </c:pt>
                <c:pt idx="396">
                  <c:v>116.33</c:v>
                </c:pt>
                <c:pt idx="397">
                  <c:v>116.34</c:v>
                </c:pt>
                <c:pt idx="398">
                  <c:v>116.36</c:v>
                </c:pt>
                <c:pt idx="399">
                  <c:v>116.37</c:v>
                </c:pt>
                <c:pt idx="400">
                  <c:v>116.38</c:v>
                </c:pt>
                <c:pt idx="401">
                  <c:v>116.4</c:v>
                </c:pt>
                <c:pt idx="402">
                  <c:v>116.43</c:v>
                </c:pt>
                <c:pt idx="403">
                  <c:v>116.46</c:v>
                </c:pt>
                <c:pt idx="404">
                  <c:v>116.49</c:v>
                </c:pt>
                <c:pt idx="405">
                  <c:v>116.53</c:v>
                </c:pt>
                <c:pt idx="406">
                  <c:v>116.56</c:v>
                </c:pt>
                <c:pt idx="407">
                  <c:v>116.6</c:v>
                </c:pt>
                <c:pt idx="408">
                  <c:v>116.64</c:v>
                </c:pt>
                <c:pt idx="409">
                  <c:v>116.67</c:v>
                </c:pt>
                <c:pt idx="410">
                  <c:v>116.7</c:v>
                </c:pt>
                <c:pt idx="411">
                  <c:v>116.74</c:v>
                </c:pt>
                <c:pt idx="412">
                  <c:v>116.77</c:v>
                </c:pt>
                <c:pt idx="413">
                  <c:v>116.8</c:v>
                </c:pt>
                <c:pt idx="414">
                  <c:v>116.81</c:v>
                </c:pt>
                <c:pt idx="415">
                  <c:v>116.83</c:v>
                </c:pt>
                <c:pt idx="416">
                  <c:v>116.84</c:v>
                </c:pt>
                <c:pt idx="417">
                  <c:v>116.85</c:v>
                </c:pt>
                <c:pt idx="418">
                  <c:v>116.85</c:v>
                </c:pt>
                <c:pt idx="419">
                  <c:v>116.85</c:v>
                </c:pt>
                <c:pt idx="420">
                  <c:v>116.86</c:v>
                </c:pt>
                <c:pt idx="421">
                  <c:v>116.86</c:v>
                </c:pt>
                <c:pt idx="422">
                  <c:v>116.86</c:v>
                </c:pt>
                <c:pt idx="423">
                  <c:v>116.86</c:v>
                </c:pt>
                <c:pt idx="424">
                  <c:v>116.85</c:v>
                </c:pt>
                <c:pt idx="425">
                  <c:v>116.85</c:v>
                </c:pt>
                <c:pt idx="426">
                  <c:v>116.84</c:v>
                </c:pt>
                <c:pt idx="427">
                  <c:v>116.83</c:v>
                </c:pt>
                <c:pt idx="428">
                  <c:v>116.84</c:v>
                </c:pt>
                <c:pt idx="429">
                  <c:v>116.84</c:v>
                </c:pt>
                <c:pt idx="430">
                  <c:v>116.83</c:v>
                </c:pt>
                <c:pt idx="431">
                  <c:v>116.83</c:v>
                </c:pt>
                <c:pt idx="432">
                  <c:v>116.82</c:v>
                </c:pt>
                <c:pt idx="433">
                  <c:v>116.81</c:v>
                </c:pt>
                <c:pt idx="434">
                  <c:v>116.79</c:v>
                </c:pt>
                <c:pt idx="435">
                  <c:v>116.78</c:v>
                </c:pt>
                <c:pt idx="436">
                  <c:v>116.76</c:v>
                </c:pt>
                <c:pt idx="437">
                  <c:v>116.74</c:v>
                </c:pt>
                <c:pt idx="438">
                  <c:v>116.73</c:v>
                </c:pt>
                <c:pt idx="439">
                  <c:v>116.71</c:v>
                </c:pt>
                <c:pt idx="440">
                  <c:v>116.7</c:v>
                </c:pt>
                <c:pt idx="441">
                  <c:v>116.68</c:v>
                </c:pt>
                <c:pt idx="442">
                  <c:v>116.67</c:v>
                </c:pt>
                <c:pt idx="443">
                  <c:v>116.66</c:v>
                </c:pt>
                <c:pt idx="444">
                  <c:v>116.64</c:v>
                </c:pt>
                <c:pt idx="445">
                  <c:v>116.63</c:v>
                </c:pt>
                <c:pt idx="446">
                  <c:v>116.62</c:v>
                </c:pt>
                <c:pt idx="447">
                  <c:v>116.6</c:v>
                </c:pt>
                <c:pt idx="448">
                  <c:v>116.6</c:v>
                </c:pt>
                <c:pt idx="449">
                  <c:v>116.58</c:v>
                </c:pt>
                <c:pt idx="450">
                  <c:v>116.57</c:v>
                </c:pt>
                <c:pt idx="451">
                  <c:v>116.55</c:v>
                </c:pt>
                <c:pt idx="452">
                  <c:v>116.53</c:v>
                </c:pt>
                <c:pt idx="453">
                  <c:v>116.51</c:v>
                </c:pt>
                <c:pt idx="454">
                  <c:v>116.49</c:v>
                </c:pt>
                <c:pt idx="455">
                  <c:v>116.47</c:v>
                </c:pt>
                <c:pt idx="456">
                  <c:v>116.45</c:v>
                </c:pt>
                <c:pt idx="457">
                  <c:v>116.44</c:v>
                </c:pt>
                <c:pt idx="458">
                  <c:v>116.42</c:v>
                </c:pt>
                <c:pt idx="459">
                  <c:v>116.4</c:v>
                </c:pt>
                <c:pt idx="460">
                  <c:v>116.38</c:v>
                </c:pt>
                <c:pt idx="461">
                  <c:v>116.37</c:v>
                </c:pt>
                <c:pt idx="462">
                  <c:v>116.36</c:v>
                </c:pt>
                <c:pt idx="463">
                  <c:v>116.36</c:v>
                </c:pt>
                <c:pt idx="464">
                  <c:v>116.35</c:v>
                </c:pt>
                <c:pt idx="465">
                  <c:v>116.35</c:v>
                </c:pt>
                <c:pt idx="466">
                  <c:v>116.35</c:v>
                </c:pt>
                <c:pt idx="467">
                  <c:v>116.35</c:v>
                </c:pt>
                <c:pt idx="468">
                  <c:v>116.35</c:v>
                </c:pt>
                <c:pt idx="469">
                  <c:v>116.35</c:v>
                </c:pt>
                <c:pt idx="470">
                  <c:v>116.34</c:v>
                </c:pt>
                <c:pt idx="471">
                  <c:v>116.33</c:v>
                </c:pt>
                <c:pt idx="472">
                  <c:v>116.31</c:v>
                </c:pt>
                <c:pt idx="473">
                  <c:v>116.3</c:v>
                </c:pt>
                <c:pt idx="474">
                  <c:v>116.28</c:v>
                </c:pt>
                <c:pt idx="475">
                  <c:v>116.25</c:v>
                </c:pt>
                <c:pt idx="476">
                  <c:v>116.23</c:v>
                </c:pt>
                <c:pt idx="477">
                  <c:v>116.2</c:v>
                </c:pt>
                <c:pt idx="478">
                  <c:v>116.17</c:v>
                </c:pt>
                <c:pt idx="479">
                  <c:v>116.13</c:v>
                </c:pt>
                <c:pt idx="480">
                  <c:v>116.09</c:v>
                </c:pt>
                <c:pt idx="481">
                  <c:v>116.05</c:v>
                </c:pt>
                <c:pt idx="482">
                  <c:v>116.02</c:v>
                </c:pt>
                <c:pt idx="483">
                  <c:v>116</c:v>
                </c:pt>
                <c:pt idx="484">
                  <c:v>115.97</c:v>
                </c:pt>
                <c:pt idx="485">
                  <c:v>115.95</c:v>
                </c:pt>
                <c:pt idx="486">
                  <c:v>115.94</c:v>
                </c:pt>
                <c:pt idx="487">
                  <c:v>115.93</c:v>
                </c:pt>
                <c:pt idx="488">
                  <c:v>115.92</c:v>
                </c:pt>
                <c:pt idx="489">
                  <c:v>115.91</c:v>
                </c:pt>
                <c:pt idx="490">
                  <c:v>115.91</c:v>
                </c:pt>
                <c:pt idx="491">
                  <c:v>115.9</c:v>
                </c:pt>
                <c:pt idx="492">
                  <c:v>115.91</c:v>
                </c:pt>
                <c:pt idx="493">
                  <c:v>115.91</c:v>
                </c:pt>
                <c:pt idx="494">
                  <c:v>115.91</c:v>
                </c:pt>
                <c:pt idx="495">
                  <c:v>115.91</c:v>
                </c:pt>
                <c:pt idx="496">
                  <c:v>115.9</c:v>
                </c:pt>
                <c:pt idx="497">
                  <c:v>115.89</c:v>
                </c:pt>
                <c:pt idx="498">
                  <c:v>115.89</c:v>
                </c:pt>
                <c:pt idx="499">
                  <c:v>115.88</c:v>
                </c:pt>
                <c:pt idx="500">
                  <c:v>115.86</c:v>
                </c:pt>
                <c:pt idx="501">
                  <c:v>115.85</c:v>
                </c:pt>
                <c:pt idx="502">
                  <c:v>115.84</c:v>
                </c:pt>
                <c:pt idx="503">
                  <c:v>115.82</c:v>
                </c:pt>
                <c:pt idx="504">
                  <c:v>115.79</c:v>
                </c:pt>
                <c:pt idx="505">
                  <c:v>115.78</c:v>
                </c:pt>
                <c:pt idx="506">
                  <c:v>115.76</c:v>
                </c:pt>
                <c:pt idx="507">
                  <c:v>115.75</c:v>
                </c:pt>
                <c:pt idx="508">
                  <c:v>115.74</c:v>
                </c:pt>
                <c:pt idx="509">
                  <c:v>115.73</c:v>
                </c:pt>
                <c:pt idx="510">
                  <c:v>115.72</c:v>
                </c:pt>
                <c:pt idx="511">
                  <c:v>115.71</c:v>
                </c:pt>
                <c:pt idx="512">
                  <c:v>115.71</c:v>
                </c:pt>
                <c:pt idx="513">
                  <c:v>115.69</c:v>
                </c:pt>
                <c:pt idx="514">
                  <c:v>115.66</c:v>
                </c:pt>
                <c:pt idx="515">
                  <c:v>115.64</c:v>
                </c:pt>
                <c:pt idx="516">
                  <c:v>115.6</c:v>
                </c:pt>
                <c:pt idx="517">
                  <c:v>115.55</c:v>
                </c:pt>
                <c:pt idx="518">
                  <c:v>115.51</c:v>
                </c:pt>
                <c:pt idx="519">
                  <c:v>115.47</c:v>
                </c:pt>
                <c:pt idx="520">
                  <c:v>115.42</c:v>
                </c:pt>
                <c:pt idx="521">
                  <c:v>115.36</c:v>
                </c:pt>
                <c:pt idx="522">
                  <c:v>115.31</c:v>
                </c:pt>
                <c:pt idx="523">
                  <c:v>115.28</c:v>
                </c:pt>
                <c:pt idx="524">
                  <c:v>115.26</c:v>
                </c:pt>
                <c:pt idx="525">
                  <c:v>115.23</c:v>
                </c:pt>
                <c:pt idx="526">
                  <c:v>115.21</c:v>
                </c:pt>
                <c:pt idx="527">
                  <c:v>115.2</c:v>
                </c:pt>
                <c:pt idx="528">
                  <c:v>115.21</c:v>
                </c:pt>
                <c:pt idx="529">
                  <c:v>115.22</c:v>
                </c:pt>
                <c:pt idx="530">
                  <c:v>115.23</c:v>
                </c:pt>
                <c:pt idx="531">
                  <c:v>115.25</c:v>
                </c:pt>
                <c:pt idx="532">
                  <c:v>115.26</c:v>
                </c:pt>
                <c:pt idx="533">
                  <c:v>115.27</c:v>
                </c:pt>
                <c:pt idx="534">
                  <c:v>115.28</c:v>
                </c:pt>
                <c:pt idx="535">
                  <c:v>115.29</c:v>
                </c:pt>
                <c:pt idx="536">
                  <c:v>115.29</c:v>
                </c:pt>
                <c:pt idx="537">
                  <c:v>115.29</c:v>
                </c:pt>
                <c:pt idx="538">
                  <c:v>115.3</c:v>
                </c:pt>
                <c:pt idx="539">
                  <c:v>115.3</c:v>
                </c:pt>
                <c:pt idx="540">
                  <c:v>115.29</c:v>
                </c:pt>
                <c:pt idx="541">
                  <c:v>115.27</c:v>
                </c:pt>
                <c:pt idx="542">
                  <c:v>115.25</c:v>
                </c:pt>
                <c:pt idx="543">
                  <c:v>115.24</c:v>
                </c:pt>
                <c:pt idx="544">
                  <c:v>115.22</c:v>
                </c:pt>
                <c:pt idx="545">
                  <c:v>115.2</c:v>
                </c:pt>
                <c:pt idx="546">
                  <c:v>115.18</c:v>
                </c:pt>
                <c:pt idx="547">
                  <c:v>115.16</c:v>
                </c:pt>
                <c:pt idx="548">
                  <c:v>115.14</c:v>
                </c:pt>
                <c:pt idx="549">
                  <c:v>115.13</c:v>
                </c:pt>
                <c:pt idx="550">
                  <c:v>115.12</c:v>
                </c:pt>
                <c:pt idx="551">
                  <c:v>115.13</c:v>
                </c:pt>
                <c:pt idx="552">
                  <c:v>115.14</c:v>
                </c:pt>
                <c:pt idx="553">
                  <c:v>115.16</c:v>
                </c:pt>
                <c:pt idx="554">
                  <c:v>115.18</c:v>
                </c:pt>
                <c:pt idx="555">
                  <c:v>115.22</c:v>
                </c:pt>
                <c:pt idx="556">
                  <c:v>115.24</c:v>
                </c:pt>
                <c:pt idx="557">
                  <c:v>115.28</c:v>
                </c:pt>
                <c:pt idx="558">
                  <c:v>115.34</c:v>
                </c:pt>
                <c:pt idx="559">
                  <c:v>115.4</c:v>
                </c:pt>
                <c:pt idx="560">
                  <c:v>115.46</c:v>
                </c:pt>
                <c:pt idx="561">
                  <c:v>115.52</c:v>
                </c:pt>
                <c:pt idx="562">
                  <c:v>115.57</c:v>
                </c:pt>
                <c:pt idx="563">
                  <c:v>115.62</c:v>
                </c:pt>
                <c:pt idx="564">
                  <c:v>115.67</c:v>
                </c:pt>
                <c:pt idx="565">
                  <c:v>115.7</c:v>
                </c:pt>
                <c:pt idx="566">
                  <c:v>115.73</c:v>
                </c:pt>
                <c:pt idx="567">
                  <c:v>115.75</c:v>
                </c:pt>
                <c:pt idx="568">
                  <c:v>115.77</c:v>
                </c:pt>
                <c:pt idx="569">
                  <c:v>115.78</c:v>
                </c:pt>
                <c:pt idx="570">
                  <c:v>115.79</c:v>
                </c:pt>
                <c:pt idx="571">
                  <c:v>115.8</c:v>
                </c:pt>
                <c:pt idx="572">
                  <c:v>115.78</c:v>
                </c:pt>
                <c:pt idx="573">
                  <c:v>115.77</c:v>
                </c:pt>
                <c:pt idx="574">
                  <c:v>115.74</c:v>
                </c:pt>
                <c:pt idx="575">
                  <c:v>115.72</c:v>
                </c:pt>
                <c:pt idx="576">
                  <c:v>115.7</c:v>
                </c:pt>
                <c:pt idx="577">
                  <c:v>115.68</c:v>
                </c:pt>
                <c:pt idx="578">
                  <c:v>115.66</c:v>
                </c:pt>
                <c:pt idx="579">
                  <c:v>115.65</c:v>
                </c:pt>
                <c:pt idx="580">
                  <c:v>115.64</c:v>
                </c:pt>
                <c:pt idx="581">
                  <c:v>115.63</c:v>
                </c:pt>
                <c:pt idx="582">
                  <c:v>115.63</c:v>
                </c:pt>
                <c:pt idx="583">
                  <c:v>115.64</c:v>
                </c:pt>
                <c:pt idx="584">
                  <c:v>115.66</c:v>
                </c:pt>
                <c:pt idx="585">
                  <c:v>115.69</c:v>
                </c:pt>
                <c:pt idx="586">
                  <c:v>115.72</c:v>
                </c:pt>
                <c:pt idx="587">
                  <c:v>115.75</c:v>
                </c:pt>
                <c:pt idx="588">
                  <c:v>115.77</c:v>
                </c:pt>
                <c:pt idx="589">
                  <c:v>115.79</c:v>
                </c:pt>
                <c:pt idx="590">
                  <c:v>115.8</c:v>
                </c:pt>
                <c:pt idx="591">
                  <c:v>115.81</c:v>
                </c:pt>
                <c:pt idx="592">
                  <c:v>115.82</c:v>
                </c:pt>
                <c:pt idx="593">
                  <c:v>115.83</c:v>
                </c:pt>
                <c:pt idx="594">
                  <c:v>115.83</c:v>
                </c:pt>
                <c:pt idx="595">
                  <c:v>115.82</c:v>
                </c:pt>
                <c:pt idx="596">
                  <c:v>115.81</c:v>
                </c:pt>
                <c:pt idx="597">
                  <c:v>115.8</c:v>
                </c:pt>
                <c:pt idx="598">
                  <c:v>115.79</c:v>
                </c:pt>
                <c:pt idx="599">
                  <c:v>115.78</c:v>
                </c:pt>
                <c:pt idx="600">
                  <c:v>115.76</c:v>
                </c:pt>
                <c:pt idx="601">
                  <c:v>115.75</c:v>
                </c:pt>
                <c:pt idx="602">
                  <c:v>115.74</c:v>
                </c:pt>
                <c:pt idx="603">
                  <c:v>115.72</c:v>
                </c:pt>
                <c:pt idx="604">
                  <c:v>115.72</c:v>
                </c:pt>
                <c:pt idx="605">
                  <c:v>115.71</c:v>
                </c:pt>
                <c:pt idx="606">
                  <c:v>115.71</c:v>
                </c:pt>
                <c:pt idx="607">
                  <c:v>115.71</c:v>
                </c:pt>
                <c:pt idx="608">
                  <c:v>115.72</c:v>
                </c:pt>
                <c:pt idx="609">
                  <c:v>115.72</c:v>
                </c:pt>
                <c:pt idx="610">
                  <c:v>115.73</c:v>
                </c:pt>
                <c:pt idx="611">
                  <c:v>115.75</c:v>
                </c:pt>
                <c:pt idx="612">
                  <c:v>115.76</c:v>
                </c:pt>
                <c:pt idx="613">
                  <c:v>115.77</c:v>
                </c:pt>
                <c:pt idx="614">
                  <c:v>115.79</c:v>
                </c:pt>
                <c:pt idx="615">
                  <c:v>115.81</c:v>
                </c:pt>
                <c:pt idx="616">
                  <c:v>115.84</c:v>
                </c:pt>
                <c:pt idx="617">
                  <c:v>115.86</c:v>
                </c:pt>
                <c:pt idx="618">
                  <c:v>115.89</c:v>
                </c:pt>
                <c:pt idx="619">
                  <c:v>115.91</c:v>
                </c:pt>
                <c:pt idx="620">
                  <c:v>115.92</c:v>
                </c:pt>
                <c:pt idx="621">
                  <c:v>115.93</c:v>
                </c:pt>
                <c:pt idx="622">
                  <c:v>115.93</c:v>
                </c:pt>
                <c:pt idx="623">
                  <c:v>115.93</c:v>
                </c:pt>
                <c:pt idx="624">
                  <c:v>115.93</c:v>
                </c:pt>
                <c:pt idx="625">
                  <c:v>115.93</c:v>
                </c:pt>
                <c:pt idx="626">
                  <c:v>115.93</c:v>
                </c:pt>
                <c:pt idx="627">
                  <c:v>115.92</c:v>
                </c:pt>
                <c:pt idx="628">
                  <c:v>115.91</c:v>
                </c:pt>
                <c:pt idx="629">
                  <c:v>115.9</c:v>
                </c:pt>
                <c:pt idx="630">
                  <c:v>115.88</c:v>
                </c:pt>
                <c:pt idx="631">
                  <c:v>115.87</c:v>
                </c:pt>
                <c:pt idx="632">
                  <c:v>115.86</c:v>
                </c:pt>
                <c:pt idx="633">
                  <c:v>115.85</c:v>
                </c:pt>
                <c:pt idx="634">
                  <c:v>115.84</c:v>
                </c:pt>
                <c:pt idx="635">
                  <c:v>115.83</c:v>
                </c:pt>
                <c:pt idx="636">
                  <c:v>115.82</c:v>
                </c:pt>
                <c:pt idx="637">
                  <c:v>115.82</c:v>
                </c:pt>
                <c:pt idx="638">
                  <c:v>115.82</c:v>
                </c:pt>
                <c:pt idx="639">
                  <c:v>115.82</c:v>
                </c:pt>
                <c:pt idx="640">
                  <c:v>115.83</c:v>
                </c:pt>
                <c:pt idx="641">
                  <c:v>115.84</c:v>
                </c:pt>
                <c:pt idx="642">
                  <c:v>115.85</c:v>
                </c:pt>
                <c:pt idx="643">
                  <c:v>115.87</c:v>
                </c:pt>
                <c:pt idx="644">
                  <c:v>115.88</c:v>
                </c:pt>
                <c:pt idx="645">
                  <c:v>115.9</c:v>
                </c:pt>
                <c:pt idx="646">
                  <c:v>115.91</c:v>
                </c:pt>
                <c:pt idx="647">
                  <c:v>115.92</c:v>
                </c:pt>
                <c:pt idx="648">
                  <c:v>115.92</c:v>
                </c:pt>
                <c:pt idx="649">
                  <c:v>115.92</c:v>
                </c:pt>
                <c:pt idx="650">
                  <c:v>115.93</c:v>
                </c:pt>
                <c:pt idx="651">
                  <c:v>115.92</c:v>
                </c:pt>
                <c:pt idx="652">
                  <c:v>115.91</c:v>
                </c:pt>
                <c:pt idx="653">
                  <c:v>115.89</c:v>
                </c:pt>
                <c:pt idx="654">
                  <c:v>115.87</c:v>
                </c:pt>
                <c:pt idx="655">
                  <c:v>115.83</c:v>
                </c:pt>
                <c:pt idx="656">
                  <c:v>115.8</c:v>
                </c:pt>
                <c:pt idx="657">
                  <c:v>115.76</c:v>
                </c:pt>
                <c:pt idx="658">
                  <c:v>115.74</c:v>
                </c:pt>
                <c:pt idx="659">
                  <c:v>115.7</c:v>
                </c:pt>
                <c:pt idx="660">
                  <c:v>115.68</c:v>
                </c:pt>
                <c:pt idx="661">
                  <c:v>115.65</c:v>
                </c:pt>
                <c:pt idx="662">
                  <c:v>115.62</c:v>
                </c:pt>
                <c:pt idx="663">
                  <c:v>115.59</c:v>
                </c:pt>
                <c:pt idx="664">
                  <c:v>115.55</c:v>
                </c:pt>
                <c:pt idx="665">
                  <c:v>115.53</c:v>
                </c:pt>
                <c:pt idx="666">
                  <c:v>115.51</c:v>
                </c:pt>
                <c:pt idx="667">
                  <c:v>115.48</c:v>
                </c:pt>
                <c:pt idx="668">
                  <c:v>115.46</c:v>
                </c:pt>
                <c:pt idx="669">
                  <c:v>115.43</c:v>
                </c:pt>
                <c:pt idx="670">
                  <c:v>115.4</c:v>
                </c:pt>
                <c:pt idx="671">
                  <c:v>115.38</c:v>
                </c:pt>
                <c:pt idx="672">
                  <c:v>115.37</c:v>
                </c:pt>
                <c:pt idx="673">
                  <c:v>115.37</c:v>
                </c:pt>
                <c:pt idx="674">
                  <c:v>115.36</c:v>
                </c:pt>
                <c:pt idx="675">
                  <c:v>115.35</c:v>
                </c:pt>
                <c:pt idx="676">
                  <c:v>115.34</c:v>
                </c:pt>
                <c:pt idx="677">
                  <c:v>115.33</c:v>
                </c:pt>
                <c:pt idx="678">
                  <c:v>115.33</c:v>
                </c:pt>
                <c:pt idx="679">
                  <c:v>115.33</c:v>
                </c:pt>
                <c:pt idx="680">
                  <c:v>115.33</c:v>
                </c:pt>
                <c:pt idx="681">
                  <c:v>115.36</c:v>
                </c:pt>
                <c:pt idx="682">
                  <c:v>115.38</c:v>
                </c:pt>
                <c:pt idx="683">
                  <c:v>115.41</c:v>
                </c:pt>
                <c:pt idx="684">
                  <c:v>115.44</c:v>
                </c:pt>
                <c:pt idx="685">
                  <c:v>115.48</c:v>
                </c:pt>
                <c:pt idx="686">
                  <c:v>115.52</c:v>
                </c:pt>
                <c:pt idx="687">
                  <c:v>115.56</c:v>
                </c:pt>
                <c:pt idx="688">
                  <c:v>115.61</c:v>
                </c:pt>
                <c:pt idx="689">
                  <c:v>115.64</c:v>
                </c:pt>
                <c:pt idx="690">
                  <c:v>115.69</c:v>
                </c:pt>
                <c:pt idx="691">
                  <c:v>115.74</c:v>
                </c:pt>
                <c:pt idx="692">
                  <c:v>115.79</c:v>
                </c:pt>
                <c:pt idx="693">
                  <c:v>115.83</c:v>
                </c:pt>
                <c:pt idx="694">
                  <c:v>115.88</c:v>
                </c:pt>
                <c:pt idx="695">
                  <c:v>115.92</c:v>
                </c:pt>
                <c:pt idx="696">
                  <c:v>115.96</c:v>
                </c:pt>
                <c:pt idx="697">
                  <c:v>115.99</c:v>
                </c:pt>
                <c:pt idx="698">
                  <c:v>116.03</c:v>
                </c:pt>
                <c:pt idx="699">
                  <c:v>116.06</c:v>
                </c:pt>
                <c:pt idx="700">
                  <c:v>116.1</c:v>
                </c:pt>
                <c:pt idx="701">
                  <c:v>116.14</c:v>
                </c:pt>
                <c:pt idx="702">
                  <c:v>116.17</c:v>
                </c:pt>
                <c:pt idx="703">
                  <c:v>116.2</c:v>
                </c:pt>
                <c:pt idx="704">
                  <c:v>116.23</c:v>
                </c:pt>
                <c:pt idx="705">
                  <c:v>116.26</c:v>
                </c:pt>
                <c:pt idx="706">
                  <c:v>116.29</c:v>
                </c:pt>
                <c:pt idx="707">
                  <c:v>116.33</c:v>
                </c:pt>
                <c:pt idx="708">
                  <c:v>116.36</c:v>
                </c:pt>
                <c:pt idx="709">
                  <c:v>116.4</c:v>
                </c:pt>
                <c:pt idx="710">
                  <c:v>116.43</c:v>
                </c:pt>
                <c:pt idx="711">
                  <c:v>116.44</c:v>
                </c:pt>
                <c:pt idx="712">
                  <c:v>116.46</c:v>
                </c:pt>
                <c:pt idx="713">
                  <c:v>116.48</c:v>
                </c:pt>
                <c:pt idx="714">
                  <c:v>116.52</c:v>
                </c:pt>
                <c:pt idx="715">
                  <c:v>116.54</c:v>
                </c:pt>
                <c:pt idx="716">
                  <c:v>116.57</c:v>
                </c:pt>
                <c:pt idx="717">
                  <c:v>116.59</c:v>
                </c:pt>
                <c:pt idx="718">
                  <c:v>116.6</c:v>
                </c:pt>
                <c:pt idx="719">
                  <c:v>116.6</c:v>
                </c:pt>
                <c:pt idx="720">
                  <c:v>116.6</c:v>
                </c:pt>
                <c:pt idx="721">
                  <c:v>116.61</c:v>
                </c:pt>
                <c:pt idx="722">
                  <c:v>116.63</c:v>
                </c:pt>
                <c:pt idx="723">
                  <c:v>116.65</c:v>
                </c:pt>
                <c:pt idx="724">
                  <c:v>116.67</c:v>
                </c:pt>
                <c:pt idx="725">
                  <c:v>116.69</c:v>
                </c:pt>
                <c:pt idx="726">
                  <c:v>116.72</c:v>
                </c:pt>
                <c:pt idx="727">
                  <c:v>116.74</c:v>
                </c:pt>
                <c:pt idx="728">
                  <c:v>116.76</c:v>
                </c:pt>
                <c:pt idx="729">
                  <c:v>116.76</c:v>
                </c:pt>
                <c:pt idx="730">
                  <c:v>116.77</c:v>
                </c:pt>
                <c:pt idx="731">
                  <c:v>116.78</c:v>
                </c:pt>
                <c:pt idx="732">
                  <c:v>116.79</c:v>
                </c:pt>
                <c:pt idx="733">
                  <c:v>116.81</c:v>
                </c:pt>
                <c:pt idx="734">
                  <c:v>116.82</c:v>
                </c:pt>
                <c:pt idx="735">
                  <c:v>116.84</c:v>
                </c:pt>
                <c:pt idx="736">
                  <c:v>116.86</c:v>
                </c:pt>
                <c:pt idx="737">
                  <c:v>116.89</c:v>
                </c:pt>
                <c:pt idx="738">
                  <c:v>116.93</c:v>
                </c:pt>
                <c:pt idx="739">
                  <c:v>116.97</c:v>
                </c:pt>
                <c:pt idx="740">
                  <c:v>117</c:v>
                </c:pt>
                <c:pt idx="741">
                  <c:v>117.04</c:v>
                </c:pt>
                <c:pt idx="742">
                  <c:v>117.06</c:v>
                </c:pt>
                <c:pt idx="743">
                  <c:v>117.08</c:v>
                </c:pt>
                <c:pt idx="744">
                  <c:v>117.11</c:v>
                </c:pt>
                <c:pt idx="745">
                  <c:v>117.13</c:v>
                </c:pt>
                <c:pt idx="746">
                  <c:v>117.16</c:v>
                </c:pt>
                <c:pt idx="747">
                  <c:v>117.2</c:v>
                </c:pt>
                <c:pt idx="748">
                  <c:v>117.24</c:v>
                </c:pt>
                <c:pt idx="749">
                  <c:v>117.29</c:v>
                </c:pt>
                <c:pt idx="750">
                  <c:v>117.32</c:v>
                </c:pt>
                <c:pt idx="751">
                  <c:v>117.37</c:v>
                </c:pt>
                <c:pt idx="752">
                  <c:v>117.42</c:v>
                </c:pt>
                <c:pt idx="753">
                  <c:v>117.47</c:v>
                </c:pt>
                <c:pt idx="754">
                  <c:v>117.53</c:v>
                </c:pt>
                <c:pt idx="755">
                  <c:v>117.6</c:v>
                </c:pt>
                <c:pt idx="756">
                  <c:v>117.66</c:v>
                </c:pt>
                <c:pt idx="757">
                  <c:v>117.7</c:v>
                </c:pt>
                <c:pt idx="758">
                  <c:v>117.75</c:v>
                </c:pt>
                <c:pt idx="759">
                  <c:v>117.77</c:v>
                </c:pt>
                <c:pt idx="760">
                  <c:v>117.79</c:v>
                </c:pt>
                <c:pt idx="761">
                  <c:v>117.8</c:v>
                </c:pt>
                <c:pt idx="762">
                  <c:v>117.81</c:v>
                </c:pt>
                <c:pt idx="763">
                  <c:v>117.82</c:v>
                </c:pt>
                <c:pt idx="764">
                  <c:v>117.82</c:v>
                </c:pt>
                <c:pt idx="765">
                  <c:v>117.82</c:v>
                </c:pt>
                <c:pt idx="766">
                  <c:v>117.8</c:v>
                </c:pt>
                <c:pt idx="767">
                  <c:v>117.77</c:v>
                </c:pt>
                <c:pt idx="768">
                  <c:v>117.74</c:v>
                </c:pt>
                <c:pt idx="769">
                  <c:v>117.71</c:v>
                </c:pt>
                <c:pt idx="770">
                  <c:v>117.68</c:v>
                </c:pt>
                <c:pt idx="771">
                  <c:v>117.65</c:v>
                </c:pt>
                <c:pt idx="772">
                  <c:v>117.64</c:v>
                </c:pt>
                <c:pt idx="773">
                  <c:v>117.62</c:v>
                </c:pt>
                <c:pt idx="774">
                  <c:v>117.62</c:v>
                </c:pt>
                <c:pt idx="775">
                  <c:v>117.62</c:v>
                </c:pt>
                <c:pt idx="776">
                  <c:v>117.62</c:v>
                </c:pt>
                <c:pt idx="777">
                  <c:v>117.61</c:v>
                </c:pt>
                <c:pt idx="778">
                  <c:v>117.61</c:v>
                </c:pt>
                <c:pt idx="779">
                  <c:v>117.61</c:v>
                </c:pt>
                <c:pt idx="780">
                  <c:v>117.6</c:v>
                </c:pt>
                <c:pt idx="781">
                  <c:v>117.58</c:v>
                </c:pt>
                <c:pt idx="782">
                  <c:v>117.57</c:v>
                </c:pt>
                <c:pt idx="783">
                  <c:v>117.56</c:v>
                </c:pt>
                <c:pt idx="784">
                  <c:v>117.56</c:v>
                </c:pt>
                <c:pt idx="785">
                  <c:v>117.54</c:v>
                </c:pt>
                <c:pt idx="786">
                  <c:v>117.52</c:v>
                </c:pt>
                <c:pt idx="787">
                  <c:v>117.51</c:v>
                </c:pt>
                <c:pt idx="788">
                  <c:v>117.5</c:v>
                </c:pt>
                <c:pt idx="789">
                  <c:v>117.48</c:v>
                </c:pt>
                <c:pt idx="790">
                  <c:v>117.46</c:v>
                </c:pt>
                <c:pt idx="791">
                  <c:v>117.45</c:v>
                </c:pt>
                <c:pt idx="792">
                  <c:v>117.44</c:v>
                </c:pt>
                <c:pt idx="793">
                  <c:v>117.41</c:v>
                </c:pt>
                <c:pt idx="794">
                  <c:v>117.4</c:v>
                </c:pt>
                <c:pt idx="795">
                  <c:v>117.4</c:v>
                </c:pt>
                <c:pt idx="796">
                  <c:v>117.4</c:v>
                </c:pt>
                <c:pt idx="797">
                  <c:v>117.41</c:v>
                </c:pt>
                <c:pt idx="798">
                  <c:v>117.42</c:v>
                </c:pt>
                <c:pt idx="799">
                  <c:v>117.43</c:v>
                </c:pt>
                <c:pt idx="800">
                  <c:v>117.42</c:v>
                </c:pt>
                <c:pt idx="801">
                  <c:v>117.41</c:v>
                </c:pt>
                <c:pt idx="802">
                  <c:v>117.4</c:v>
                </c:pt>
                <c:pt idx="803">
                  <c:v>117.39</c:v>
                </c:pt>
                <c:pt idx="804">
                  <c:v>117.37</c:v>
                </c:pt>
                <c:pt idx="805">
                  <c:v>117.36</c:v>
                </c:pt>
                <c:pt idx="806">
                  <c:v>117.33</c:v>
                </c:pt>
                <c:pt idx="807">
                  <c:v>117.3</c:v>
                </c:pt>
                <c:pt idx="808">
                  <c:v>117.25</c:v>
                </c:pt>
                <c:pt idx="809">
                  <c:v>117.2</c:v>
                </c:pt>
                <c:pt idx="810">
                  <c:v>117.16</c:v>
                </c:pt>
                <c:pt idx="811">
                  <c:v>117.14</c:v>
                </c:pt>
                <c:pt idx="812">
                  <c:v>117.12</c:v>
                </c:pt>
                <c:pt idx="813">
                  <c:v>117.11</c:v>
                </c:pt>
                <c:pt idx="814">
                  <c:v>117.1</c:v>
                </c:pt>
                <c:pt idx="815">
                  <c:v>117.09</c:v>
                </c:pt>
                <c:pt idx="816">
                  <c:v>117.08</c:v>
                </c:pt>
                <c:pt idx="817">
                  <c:v>117.07</c:v>
                </c:pt>
                <c:pt idx="818">
                  <c:v>117.08</c:v>
                </c:pt>
                <c:pt idx="819">
                  <c:v>117.09</c:v>
                </c:pt>
                <c:pt idx="820">
                  <c:v>117.11</c:v>
                </c:pt>
                <c:pt idx="821">
                  <c:v>117.14</c:v>
                </c:pt>
                <c:pt idx="822">
                  <c:v>117.17</c:v>
                </c:pt>
                <c:pt idx="823">
                  <c:v>117.21</c:v>
                </c:pt>
                <c:pt idx="824">
                  <c:v>117.24</c:v>
                </c:pt>
                <c:pt idx="825">
                  <c:v>117.26</c:v>
                </c:pt>
                <c:pt idx="826">
                  <c:v>117.29</c:v>
                </c:pt>
                <c:pt idx="827">
                  <c:v>117.32</c:v>
                </c:pt>
                <c:pt idx="828">
                  <c:v>117.36</c:v>
                </c:pt>
                <c:pt idx="829">
                  <c:v>117.41</c:v>
                </c:pt>
                <c:pt idx="830">
                  <c:v>117.46</c:v>
                </c:pt>
                <c:pt idx="831">
                  <c:v>117.49</c:v>
                </c:pt>
                <c:pt idx="832">
                  <c:v>117.53</c:v>
                </c:pt>
                <c:pt idx="833">
                  <c:v>117.57</c:v>
                </c:pt>
                <c:pt idx="834">
                  <c:v>117.62</c:v>
                </c:pt>
                <c:pt idx="835">
                  <c:v>117.67</c:v>
                </c:pt>
                <c:pt idx="836">
                  <c:v>117.72</c:v>
                </c:pt>
                <c:pt idx="837">
                  <c:v>117.77</c:v>
                </c:pt>
                <c:pt idx="838">
                  <c:v>117.82</c:v>
                </c:pt>
                <c:pt idx="839">
                  <c:v>117.86</c:v>
                </c:pt>
                <c:pt idx="840">
                  <c:v>117.89</c:v>
                </c:pt>
                <c:pt idx="841">
                  <c:v>117.91</c:v>
                </c:pt>
                <c:pt idx="842">
                  <c:v>117.94</c:v>
                </c:pt>
                <c:pt idx="843">
                  <c:v>117.97</c:v>
                </c:pt>
                <c:pt idx="844">
                  <c:v>118.01</c:v>
                </c:pt>
                <c:pt idx="845">
                  <c:v>118.04</c:v>
                </c:pt>
                <c:pt idx="846">
                  <c:v>118.07</c:v>
                </c:pt>
                <c:pt idx="847">
                  <c:v>118.09</c:v>
                </c:pt>
                <c:pt idx="848">
                  <c:v>118.11</c:v>
                </c:pt>
                <c:pt idx="849">
                  <c:v>118.13</c:v>
                </c:pt>
                <c:pt idx="850">
                  <c:v>118.14</c:v>
                </c:pt>
                <c:pt idx="851">
                  <c:v>118.17</c:v>
                </c:pt>
                <c:pt idx="852">
                  <c:v>118.18</c:v>
                </c:pt>
                <c:pt idx="853">
                  <c:v>118.19</c:v>
                </c:pt>
                <c:pt idx="854">
                  <c:v>118.19</c:v>
                </c:pt>
                <c:pt idx="855">
                  <c:v>118.19</c:v>
                </c:pt>
                <c:pt idx="856">
                  <c:v>118.19</c:v>
                </c:pt>
                <c:pt idx="857">
                  <c:v>118.2</c:v>
                </c:pt>
                <c:pt idx="858">
                  <c:v>118.2</c:v>
                </c:pt>
                <c:pt idx="859">
                  <c:v>118.21</c:v>
                </c:pt>
                <c:pt idx="860">
                  <c:v>118.2</c:v>
                </c:pt>
                <c:pt idx="861">
                  <c:v>118.2</c:v>
                </c:pt>
                <c:pt idx="862">
                  <c:v>118.19</c:v>
                </c:pt>
                <c:pt idx="863">
                  <c:v>118.18</c:v>
                </c:pt>
                <c:pt idx="864">
                  <c:v>118.17</c:v>
                </c:pt>
                <c:pt idx="865">
                  <c:v>118.15</c:v>
                </c:pt>
                <c:pt idx="866">
                  <c:v>118.13</c:v>
                </c:pt>
                <c:pt idx="867">
                  <c:v>118.12</c:v>
                </c:pt>
                <c:pt idx="868">
                  <c:v>118.11</c:v>
                </c:pt>
                <c:pt idx="869">
                  <c:v>118.1</c:v>
                </c:pt>
                <c:pt idx="870">
                  <c:v>118.09</c:v>
                </c:pt>
                <c:pt idx="871">
                  <c:v>118.07</c:v>
                </c:pt>
                <c:pt idx="872">
                  <c:v>118.06</c:v>
                </c:pt>
                <c:pt idx="873">
                  <c:v>118.05</c:v>
                </c:pt>
                <c:pt idx="874">
                  <c:v>118.03</c:v>
                </c:pt>
                <c:pt idx="875">
                  <c:v>118.03</c:v>
                </c:pt>
                <c:pt idx="876">
                  <c:v>118.02</c:v>
                </c:pt>
                <c:pt idx="877">
                  <c:v>118.02</c:v>
                </c:pt>
                <c:pt idx="878">
                  <c:v>118.02</c:v>
                </c:pt>
                <c:pt idx="879">
                  <c:v>118.03</c:v>
                </c:pt>
                <c:pt idx="880">
                  <c:v>118.04</c:v>
                </c:pt>
                <c:pt idx="881">
                  <c:v>118.05</c:v>
                </c:pt>
                <c:pt idx="882">
                  <c:v>118.06</c:v>
                </c:pt>
                <c:pt idx="883">
                  <c:v>118.07</c:v>
                </c:pt>
                <c:pt idx="884">
                  <c:v>118.08</c:v>
                </c:pt>
                <c:pt idx="885">
                  <c:v>118.09</c:v>
                </c:pt>
                <c:pt idx="886">
                  <c:v>118.1</c:v>
                </c:pt>
                <c:pt idx="887">
                  <c:v>118.11</c:v>
                </c:pt>
                <c:pt idx="888">
                  <c:v>118.11</c:v>
                </c:pt>
                <c:pt idx="889">
                  <c:v>118.12</c:v>
                </c:pt>
                <c:pt idx="890">
                  <c:v>118.13</c:v>
                </c:pt>
                <c:pt idx="891">
                  <c:v>118.15</c:v>
                </c:pt>
                <c:pt idx="892">
                  <c:v>118.21</c:v>
                </c:pt>
                <c:pt idx="893">
                  <c:v>118.27</c:v>
                </c:pt>
                <c:pt idx="894">
                  <c:v>118.36</c:v>
                </c:pt>
                <c:pt idx="895">
                  <c:v>118.46</c:v>
                </c:pt>
                <c:pt idx="896">
                  <c:v>118.58</c:v>
                </c:pt>
                <c:pt idx="897">
                  <c:v>118.7</c:v>
                </c:pt>
                <c:pt idx="898">
                  <c:v>118.81</c:v>
                </c:pt>
                <c:pt idx="899">
                  <c:v>118.93</c:v>
                </c:pt>
                <c:pt idx="900">
                  <c:v>119.05</c:v>
                </c:pt>
                <c:pt idx="901">
                  <c:v>119.19</c:v>
                </c:pt>
                <c:pt idx="902">
                  <c:v>119.33</c:v>
                </c:pt>
                <c:pt idx="903">
                  <c:v>119.47</c:v>
                </c:pt>
                <c:pt idx="904">
                  <c:v>119.6</c:v>
                </c:pt>
                <c:pt idx="905">
                  <c:v>119.72</c:v>
                </c:pt>
                <c:pt idx="906">
                  <c:v>119.84</c:v>
                </c:pt>
                <c:pt idx="907">
                  <c:v>119.95</c:v>
                </c:pt>
                <c:pt idx="908">
                  <c:v>120.04</c:v>
                </c:pt>
                <c:pt idx="909">
                  <c:v>120.11</c:v>
                </c:pt>
                <c:pt idx="910">
                  <c:v>120.12</c:v>
                </c:pt>
                <c:pt idx="911">
                  <c:v>120.09</c:v>
                </c:pt>
                <c:pt idx="912">
                  <c:v>120.02</c:v>
                </c:pt>
                <c:pt idx="913">
                  <c:v>119.92</c:v>
                </c:pt>
                <c:pt idx="914">
                  <c:v>119.82</c:v>
                </c:pt>
                <c:pt idx="915">
                  <c:v>119.72</c:v>
                </c:pt>
                <c:pt idx="916">
                  <c:v>119.62</c:v>
                </c:pt>
                <c:pt idx="917">
                  <c:v>119.51</c:v>
                </c:pt>
                <c:pt idx="918">
                  <c:v>119.4</c:v>
                </c:pt>
                <c:pt idx="919">
                  <c:v>119.29</c:v>
                </c:pt>
                <c:pt idx="920">
                  <c:v>119.2</c:v>
                </c:pt>
                <c:pt idx="921">
                  <c:v>119.11</c:v>
                </c:pt>
                <c:pt idx="922">
                  <c:v>119.02</c:v>
                </c:pt>
                <c:pt idx="923">
                  <c:v>118.95</c:v>
                </c:pt>
                <c:pt idx="924">
                  <c:v>118.9</c:v>
                </c:pt>
                <c:pt idx="925">
                  <c:v>118.86</c:v>
                </c:pt>
                <c:pt idx="926">
                  <c:v>118.82</c:v>
                </c:pt>
                <c:pt idx="927">
                  <c:v>118.8</c:v>
                </c:pt>
                <c:pt idx="928">
                  <c:v>118.79</c:v>
                </c:pt>
                <c:pt idx="929">
                  <c:v>118.78</c:v>
                </c:pt>
                <c:pt idx="930">
                  <c:v>118.78</c:v>
                </c:pt>
                <c:pt idx="931">
                  <c:v>118.79</c:v>
                </c:pt>
                <c:pt idx="932">
                  <c:v>118.81</c:v>
                </c:pt>
                <c:pt idx="933">
                  <c:v>118.81</c:v>
                </c:pt>
                <c:pt idx="934">
                  <c:v>118.82</c:v>
                </c:pt>
                <c:pt idx="935">
                  <c:v>118.82</c:v>
                </c:pt>
                <c:pt idx="936">
                  <c:v>118.82</c:v>
                </c:pt>
                <c:pt idx="937">
                  <c:v>118.81</c:v>
                </c:pt>
                <c:pt idx="938">
                  <c:v>118.81</c:v>
                </c:pt>
                <c:pt idx="939">
                  <c:v>118.8</c:v>
                </c:pt>
                <c:pt idx="940">
                  <c:v>118.8</c:v>
                </c:pt>
                <c:pt idx="941">
                  <c:v>118.79</c:v>
                </c:pt>
                <c:pt idx="942">
                  <c:v>118.78</c:v>
                </c:pt>
                <c:pt idx="943">
                  <c:v>118.77</c:v>
                </c:pt>
                <c:pt idx="944">
                  <c:v>118.77</c:v>
                </c:pt>
                <c:pt idx="945">
                  <c:v>118.79</c:v>
                </c:pt>
                <c:pt idx="946">
                  <c:v>118.81</c:v>
                </c:pt>
                <c:pt idx="947">
                  <c:v>118.83</c:v>
                </c:pt>
                <c:pt idx="948">
                  <c:v>118.84</c:v>
                </c:pt>
                <c:pt idx="949">
                  <c:v>118.86</c:v>
                </c:pt>
                <c:pt idx="950">
                  <c:v>118.88</c:v>
                </c:pt>
                <c:pt idx="951">
                  <c:v>118.9</c:v>
                </c:pt>
                <c:pt idx="952">
                  <c:v>118.93</c:v>
                </c:pt>
                <c:pt idx="953">
                  <c:v>118.98</c:v>
                </c:pt>
                <c:pt idx="954">
                  <c:v>119.03</c:v>
                </c:pt>
                <c:pt idx="955">
                  <c:v>119.1</c:v>
                </c:pt>
                <c:pt idx="956">
                  <c:v>119.15</c:v>
                </c:pt>
                <c:pt idx="957">
                  <c:v>119.22</c:v>
                </c:pt>
                <c:pt idx="958">
                  <c:v>119.29</c:v>
                </c:pt>
                <c:pt idx="959">
                  <c:v>119.36</c:v>
                </c:pt>
                <c:pt idx="960">
                  <c:v>119.42</c:v>
                </c:pt>
                <c:pt idx="961">
                  <c:v>119.48</c:v>
                </c:pt>
                <c:pt idx="962">
                  <c:v>119.54</c:v>
                </c:pt>
                <c:pt idx="963">
                  <c:v>119.6</c:v>
                </c:pt>
                <c:pt idx="964">
                  <c:v>119.65</c:v>
                </c:pt>
                <c:pt idx="965">
                  <c:v>119.69</c:v>
                </c:pt>
                <c:pt idx="966">
                  <c:v>119.72</c:v>
                </c:pt>
                <c:pt idx="967">
                  <c:v>119.75</c:v>
                </c:pt>
                <c:pt idx="968">
                  <c:v>119.76</c:v>
                </c:pt>
                <c:pt idx="969">
                  <c:v>119.77</c:v>
                </c:pt>
                <c:pt idx="970">
                  <c:v>119.78</c:v>
                </c:pt>
                <c:pt idx="971">
                  <c:v>119.78</c:v>
                </c:pt>
                <c:pt idx="972">
                  <c:v>119.78</c:v>
                </c:pt>
                <c:pt idx="973">
                  <c:v>119.77</c:v>
                </c:pt>
                <c:pt idx="974">
                  <c:v>119.77</c:v>
                </c:pt>
                <c:pt idx="975">
                  <c:v>119.76</c:v>
                </c:pt>
                <c:pt idx="976">
                  <c:v>119.76</c:v>
                </c:pt>
                <c:pt idx="977">
                  <c:v>119.76</c:v>
                </c:pt>
                <c:pt idx="978">
                  <c:v>119.77</c:v>
                </c:pt>
                <c:pt idx="979">
                  <c:v>119.79</c:v>
                </c:pt>
                <c:pt idx="980">
                  <c:v>119.8</c:v>
                </c:pt>
                <c:pt idx="981">
                  <c:v>119.82</c:v>
                </c:pt>
                <c:pt idx="982">
                  <c:v>119.83</c:v>
                </c:pt>
                <c:pt idx="983">
                  <c:v>119.86</c:v>
                </c:pt>
                <c:pt idx="984">
                  <c:v>119.87</c:v>
                </c:pt>
                <c:pt idx="985">
                  <c:v>119.89</c:v>
                </c:pt>
                <c:pt idx="986">
                  <c:v>119.92</c:v>
                </c:pt>
                <c:pt idx="987">
                  <c:v>119.93</c:v>
                </c:pt>
                <c:pt idx="988">
                  <c:v>119.94</c:v>
                </c:pt>
                <c:pt idx="989">
                  <c:v>119.96</c:v>
                </c:pt>
                <c:pt idx="990">
                  <c:v>119.97</c:v>
                </c:pt>
                <c:pt idx="991">
                  <c:v>119.98</c:v>
                </c:pt>
                <c:pt idx="992">
                  <c:v>119.99</c:v>
                </c:pt>
                <c:pt idx="993">
                  <c:v>119.99</c:v>
                </c:pt>
                <c:pt idx="994">
                  <c:v>119.99</c:v>
                </c:pt>
                <c:pt idx="995">
                  <c:v>119.98</c:v>
                </c:pt>
                <c:pt idx="996">
                  <c:v>119.98</c:v>
                </c:pt>
                <c:pt idx="997">
                  <c:v>119.99</c:v>
                </c:pt>
                <c:pt idx="998">
                  <c:v>119.99</c:v>
                </c:pt>
                <c:pt idx="999">
                  <c:v>120</c:v>
                </c:pt>
                <c:pt idx="1000">
                  <c:v>120.01</c:v>
                </c:pt>
                <c:pt idx="1001">
                  <c:v>120.02</c:v>
                </c:pt>
                <c:pt idx="1002">
                  <c:v>120.02</c:v>
                </c:pt>
                <c:pt idx="1003">
                  <c:v>120.02</c:v>
                </c:pt>
                <c:pt idx="1004">
                  <c:v>120.02</c:v>
                </c:pt>
                <c:pt idx="1005">
                  <c:v>120.02</c:v>
                </c:pt>
                <c:pt idx="1006">
                  <c:v>120.02</c:v>
                </c:pt>
                <c:pt idx="1007">
                  <c:v>120.02</c:v>
                </c:pt>
                <c:pt idx="1008">
                  <c:v>120.01</c:v>
                </c:pt>
                <c:pt idx="1009">
                  <c:v>119.99</c:v>
                </c:pt>
                <c:pt idx="1010">
                  <c:v>119.95</c:v>
                </c:pt>
                <c:pt idx="1011">
                  <c:v>119.91</c:v>
                </c:pt>
                <c:pt idx="1012">
                  <c:v>119.87</c:v>
                </c:pt>
                <c:pt idx="1013">
                  <c:v>119.82</c:v>
                </c:pt>
                <c:pt idx="1014">
                  <c:v>119.76</c:v>
                </c:pt>
                <c:pt idx="1015">
                  <c:v>119.7</c:v>
                </c:pt>
                <c:pt idx="1016">
                  <c:v>119.62</c:v>
                </c:pt>
                <c:pt idx="1017">
                  <c:v>119.54</c:v>
                </c:pt>
                <c:pt idx="1018">
                  <c:v>119.45</c:v>
                </c:pt>
                <c:pt idx="1019">
                  <c:v>119.37</c:v>
                </c:pt>
                <c:pt idx="1020">
                  <c:v>119.28</c:v>
                </c:pt>
                <c:pt idx="1021">
                  <c:v>119.21</c:v>
                </c:pt>
                <c:pt idx="1022">
                  <c:v>119.14</c:v>
                </c:pt>
                <c:pt idx="1023">
                  <c:v>119.08</c:v>
                </c:pt>
                <c:pt idx="1024">
                  <c:v>119.01</c:v>
                </c:pt>
                <c:pt idx="1025">
                  <c:v>118.95</c:v>
                </c:pt>
                <c:pt idx="1026">
                  <c:v>118.89</c:v>
                </c:pt>
                <c:pt idx="1027">
                  <c:v>118.83</c:v>
                </c:pt>
                <c:pt idx="1028">
                  <c:v>118.78</c:v>
                </c:pt>
                <c:pt idx="1029">
                  <c:v>118.73</c:v>
                </c:pt>
                <c:pt idx="1030">
                  <c:v>118.7</c:v>
                </c:pt>
                <c:pt idx="1031">
                  <c:v>118.66</c:v>
                </c:pt>
                <c:pt idx="1032">
                  <c:v>118.63</c:v>
                </c:pt>
                <c:pt idx="1033">
                  <c:v>118.6</c:v>
                </c:pt>
                <c:pt idx="1034">
                  <c:v>118.57</c:v>
                </c:pt>
                <c:pt idx="1035">
                  <c:v>118.55</c:v>
                </c:pt>
                <c:pt idx="1036">
                  <c:v>118.54</c:v>
                </c:pt>
                <c:pt idx="1037">
                  <c:v>118.54</c:v>
                </c:pt>
                <c:pt idx="1038">
                  <c:v>118.54</c:v>
                </c:pt>
                <c:pt idx="1039">
                  <c:v>118.54</c:v>
                </c:pt>
                <c:pt idx="1040">
                  <c:v>118.55</c:v>
                </c:pt>
                <c:pt idx="1041">
                  <c:v>118.55</c:v>
                </c:pt>
                <c:pt idx="1042">
                  <c:v>118.56</c:v>
                </c:pt>
                <c:pt idx="1043">
                  <c:v>118.57</c:v>
                </c:pt>
                <c:pt idx="1044">
                  <c:v>118.58</c:v>
                </c:pt>
                <c:pt idx="1045">
                  <c:v>118.6</c:v>
                </c:pt>
                <c:pt idx="1046">
                  <c:v>118.63</c:v>
                </c:pt>
                <c:pt idx="1047">
                  <c:v>118.68</c:v>
                </c:pt>
                <c:pt idx="1048">
                  <c:v>118.74</c:v>
                </c:pt>
                <c:pt idx="1049">
                  <c:v>118.85</c:v>
                </c:pt>
                <c:pt idx="1050">
                  <c:v>118.99</c:v>
                </c:pt>
                <c:pt idx="1051">
                  <c:v>119.24</c:v>
                </c:pt>
                <c:pt idx="1052">
                  <c:v>119.6</c:v>
                </c:pt>
                <c:pt idx="1053">
                  <c:v>120.09</c:v>
                </c:pt>
                <c:pt idx="1054">
                  <c:v>120.72</c:v>
                </c:pt>
                <c:pt idx="1055">
                  <c:v>121.48</c:v>
                </c:pt>
                <c:pt idx="1056">
                  <c:v>122.32</c:v>
                </c:pt>
                <c:pt idx="1057">
                  <c:v>123.28</c:v>
                </c:pt>
                <c:pt idx="1058">
                  <c:v>124.42</c:v>
                </c:pt>
                <c:pt idx="1059">
                  <c:v>125.74</c:v>
                </c:pt>
                <c:pt idx="1060">
                  <c:v>127.23</c:v>
                </c:pt>
                <c:pt idx="1061">
                  <c:v>128.9</c:v>
                </c:pt>
                <c:pt idx="1062">
                  <c:v>130.74</c:v>
                </c:pt>
                <c:pt idx="1063">
                  <c:v>132.76</c:v>
                </c:pt>
                <c:pt idx="1064">
                  <c:v>134.94</c:v>
                </c:pt>
                <c:pt idx="1065">
                  <c:v>137.24</c:v>
                </c:pt>
                <c:pt idx="1066">
                  <c:v>139.58000000000001</c:v>
                </c:pt>
                <c:pt idx="1067">
                  <c:v>141.97</c:v>
                </c:pt>
                <c:pt idx="1068">
                  <c:v>144.38999999999999</c:v>
                </c:pt>
                <c:pt idx="1069">
                  <c:v>146.88</c:v>
                </c:pt>
                <c:pt idx="1070">
                  <c:v>149.44999999999999</c:v>
                </c:pt>
                <c:pt idx="1071">
                  <c:v>152.05000000000001</c:v>
                </c:pt>
                <c:pt idx="1072">
                  <c:v>154.71</c:v>
                </c:pt>
                <c:pt idx="1073">
                  <c:v>157.4</c:v>
                </c:pt>
                <c:pt idx="1074">
                  <c:v>160.04</c:v>
                </c:pt>
                <c:pt idx="1075">
                  <c:v>162.63999999999999</c:v>
                </c:pt>
                <c:pt idx="1076">
                  <c:v>165.23</c:v>
                </c:pt>
                <c:pt idx="1077">
                  <c:v>167.85</c:v>
                </c:pt>
                <c:pt idx="1078">
                  <c:v>170.53</c:v>
                </c:pt>
                <c:pt idx="1079">
                  <c:v>173.32</c:v>
                </c:pt>
                <c:pt idx="1080">
                  <c:v>175.95</c:v>
                </c:pt>
                <c:pt idx="1081">
                  <c:v>178.51</c:v>
                </c:pt>
                <c:pt idx="1082">
                  <c:v>-178.95</c:v>
                </c:pt>
                <c:pt idx="1083">
                  <c:v>-176.42</c:v>
                </c:pt>
                <c:pt idx="1084">
                  <c:v>-173.91</c:v>
                </c:pt>
                <c:pt idx="1085">
                  <c:v>-171.48</c:v>
                </c:pt>
                <c:pt idx="1086">
                  <c:v>-169.21</c:v>
                </c:pt>
                <c:pt idx="1087">
                  <c:v>-167.08</c:v>
                </c:pt>
                <c:pt idx="1088">
                  <c:v>-165.11</c:v>
                </c:pt>
                <c:pt idx="1089">
                  <c:v>-163.22999999999999</c:v>
                </c:pt>
                <c:pt idx="1090">
                  <c:v>-161.41</c:v>
                </c:pt>
                <c:pt idx="1091">
                  <c:v>-159.62</c:v>
                </c:pt>
                <c:pt idx="1092">
                  <c:v>-157.85</c:v>
                </c:pt>
                <c:pt idx="1093">
                  <c:v>-156.1</c:v>
                </c:pt>
                <c:pt idx="1094">
                  <c:v>-154.31</c:v>
                </c:pt>
                <c:pt idx="1095">
                  <c:v>-152.55000000000001</c:v>
                </c:pt>
                <c:pt idx="1096">
                  <c:v>-150.78</c:v>
                </c:pt>
                <c:pt idx="1097">
                  <c:v>-148.99</c:v>
                </c:pt>
                <c:pt idx="1098">
                  <c:v>-147.18</c:v>
                </c:pt>
                <c:pt idx="1099">
                  <c:v>-145.34</c:v>
                </c:pt>
                <c:pt idx="1100">
                  <c:v>-143.52000000000001</c:v>
                </c:pt>
                <c:pt idx="1101">
                  <c:v>-141.71</c:v>
                </c:pt>
                <c:pt idx="1102">
                  <c:v>-139.94999999999999</c:v>
                </c:pt>
                <c:pt idx="1103">
                  <c:v>-138.25</c:v>
                </c:pt>
                <c:pt idx="1104">
                  <c:v>-136.63999999999999</c:v>
                </c:pt>
                <c:pt idx="1105">
                  <c:v>-135.13999999999999</c:v>
                </c:pt>
                <c:pt idx="1106">
                  <c:v>-133.76</c:v>
                </c:pt>
                <c:pt idx="1107">
                  <c:v>-132.47999999999999</c:v>
                </c:pt>
                <c:pt idx="1108">
                  <c:v>-131.30000000000001</c:v>
                </c:pt>
                <c:pt idx="1109">
                  <c:v>-130.21</c:v>
                </c:pt>
                <c:pt idx="1110">
                  <c:v>-129.21</c:v>
                </c:pt>
                <c:pt idx="1111">
                  <c:v>-128.30000000000001</c:v>
                </c:pt>
                <c:pt idx="1112">
                  <c:v>-127.46</c:v>
                </c:pt>
                <c:pt idx="1113">
                  <c:v>-126.67</c:v>
                </c:pt>
                <c:pt idx="1114">
                  <c:v>-125.95</c:v>
                </c:pt>
                <c:pt idx="1115">
                  <c:v>-125.29</c:v>
                </c:pt>
                <c:pt idx="1116">
                  <c:v>-124.72</c:v>
                </c:pt>
                <c:pt idx="1117">
                  <c:v>-124.22</c:v>
                </c:pt>
                <c:pt idx="1118">
                  <c:v>-123.79</c:v>
                </c:pt>
                <c:pt idx="1119">
                  <c:v>-123.44</c:v>
                </c:pt>
                <c:pt idx="1120">
                  <c:v>-123.14</c:v>
                </c:pt>
                <c:pt idx="1121">
                  <c:v>-122.9</c:v>
                </c:pt>
                <c:pt idx="1122">
                  <c:v>-122.71</c:v>
                </c:pt>
                <c:pt idx="1123">
                  <c:v>-122.57</c:v>
                </c:pt>
                <c:pt idx="1124">
                  <c:v>-122.5</c:v>
                </c:pt>
                <c:pt idx="1125">
                  <c:v>-122.48</c:v>
                </c:pt>
                <c:pt idx="1126">
                  <c:v>-122.5</c:v>
                </c:pt>
                <c:pt idx="1127">
                  <c:v>-122.6</c:v>
                </c:pt>
                <c:pt idx="1128">
                  <c:v>-122.78</c:v>
                </c:pt>
                <c:pt idx="1129">
                  <c:v>-123.03</c:v>
                </c:pt>
                <c:pt idx="1130">
                  <c:v>-123.39</c:v>
                </c:pt>
                <c:pt idx="1131">
                  <c:v>-123.86</c:v>
                </c:pt>
                <c:pt idx="1132">
                  <c:v>-124.42</c:v>
                </c:pt>
                <c:pt idx="1133">
                  <c:v>-125.07</c:v>
                </c:pt>
                <c:pt idx="1134">
                  <c:v>-125.83</c:v>
                </c:pt>
                <c:pt idx="1135">
                  <c:v>-126.67</c:v>
                </c:pt>
                <c:pt idx="1136">
                  <c:v>-127.59</c:v>
                </c:pt>
                <c:pt idx="1137">
                  <c:v>-128.6</c:v>
                </c:pt>
                <c:pt idx="1138">
                  <c:v>-129.72999999999999</c:v>
                </c:pt>
                <c:pt idx="1139">
                  <c:v>-130.99</c:v>
                </c:pt>
                <c:pt idx="1140">
                  <c:v>-132.43</c:v>
                </c:pt>
                <c:pt idx="1141">
                  <c:v>-134.11000000000001</c:v>
                </c:pt>
                <c:pt idx="1142">
                  <c:v>-136.01</c:v>
                </c:pt>
                <c:pt idx="1143">
                  <c:v>-138.13</c:v>
                </c:pt>
                <c:pt idx="1144">
                  <c:v>-140.21</c:v>
                </c:pt>
                <c:pt idx="1145">
                  <c:v>-141.96</c:v>
                </c:pt>
                <c:pt idx="1146">
                  <c:v>-143.46</c:v>
                </c:pt>
                <c:pt idx="1147">
                  <c:v>-144.87</c:v>
                </c:pt>
                <c:pt idx="1148">
                  <c:v>-146.26</c:v>
                </c:pt>
                <c:pt idx="1149">
                  <c:v>-147.55000000000001</c:v>
                </c:pt>
                <c:pt idx="1150">
                  <c:v>-148.79</c:v>
                </c:pt>
                <c:pt idx="1151">
                  <c:v>-149.99</c:v>
                </c:pt>
                <c:pt idx="1152">
                  <c:v>-151.19999999999999</c:v>
                </c:pt>
                <c:pt idx="1153">
                  <c:v>-152.46</c:v>
                </c:pt>
                <c:pt idx="1154">
                  <c:v>-153.71</c:v>
                </c:pt>
                <c:pt idx="1155">
                  <c:v>-155.03</c:v>
                </c:pt>
                <c:pt idx="1156">
                  <c:v>-156.38999999999999</c:v>
                </c:pt>
                <c:pt idx="1157">
                  <c:v>-157.74</c:v>
                </c:pt>
                <c:pt idx="1158">
                  <c:v>-159.08000000000001</c:v>
                </c:pt>
                <c:pt idx="1159">
                  <c:v>-160.38999999999999</c:v>
                </c:pt>
                <c:pt idx="1160">
                  <c:v>-161.72</c:v>
                </c:pt>
                <c:pt idx="1161">
                  <c:v>-163.1</c:v>
                </c:pt>
                <c:pt idx="1162">
                  <c:v>-164.55</c:v>
                </c:pt>
                <c:pt idx="1163">
                  <c:v>-166.09</c:v>
                </c:pt>
                <c:pt idx="1164">
                  <c:v>-167.72</c:v>
                </c:pt>
                <c:pt idx="1165">
                  <c:v>-169.43</c:v>
                </c:pt>
                <c:pt idx="1166">
                  <c:v>-171.2</c:v>
                </c:pt>
                <c:pt idx="1167">
                  <c:v>-173.06</c:v>
                </c:pt>
                <c:pt idx="1168">
                  <c:v>-174.97</c:v>
                </c:pt>
                <c:pt idx="1169">
                  <c:v>-176.88</c:v>
                </c:pt>
                <c:pt idx="1170">
                  <c:v>-178.78</c:v>
                </c:pt>
                <c:pt idx="1171">
                  <c:v>179.35</c:v>
                </c:pt>
                <c:pt idx="1172">
                  <c:v>177.58</c:v>
                </c:pt>
                <c:pt idx="1173">
                  <c:v>175.81</c:v>
                </c:pt>
                <c:pt idx="1174">
                  <c:v>174.1</c:v>
                </c:pt>
                <c:pt idx="1175">
                  <c:v>172.42</c:v>
                </c:pt>
                <c:pt idx="1176">
                  <c:v>170.77</c:v>
                </c:pt>
                <c:pt idx="1177">
                  <c:v>169.15</c:v>
                </c:pt>
                <c:pt idx="1178">
                  <c:v>167.47</c:v>
                </c:pt>
                <c:pt idx="1179">
                  <c:v>165.69</c:v>
                </c:pt>
                <c:pt idx="1180">
                  <c:v>163.83000000000001</c:v>
                </c:pt>
                <c:pt idx="1181">
                  <c:v>161.91999999999999</c:v>
                </c:pt>
                <c:pt idx="1182">
                  <c:v>159.97999999999999</c:v>
                </c:pt>
                <c:pt idx="1183">
                  <c:v>158.07</c:v>
                </c:pt>
                <c:pt idx="1184">
                  <c:v>156.24</c:v>
                </c:pt>
                <c:pt idx="1185">
                  <c:v>154.49</c:v>
                </c:pt>
                <c:pt idx="1186">
                  <c:v>152.75</c:v>
                </c:pt>
                <c:pt idx="1187">
                  <c:v>150.97</c:v>
                </c:pt>
                <c:pt idx="1188">
                  <c:v>149.19999999999999</c:v>
                </c:pt>
                <c:pt idx="1189">
                  <c:v>147.46</c:v>
                </c:pt>
                <c:pt idx="1190">
                  <c:v>145.81</c:v>
                </c:pt>
                <c:pt idx="1191">
                  <c:v>144.24</c:v>
                </c:pt>
                <c:pt idx="1192">
                  <c:v>142.74</c:v>
                </c:pt>
                <c:pt idx="1193">
                  <c:v>141.28</c:v>
                </c:pt>
                <c:pt idx="1194">
                  <c:v>139.88</c:v>
                </c:pt>
                <c:pt idx="1195">
                  <c:v>138.51</c:v>
                </c:pt>
                <c:pt idx="1196">
                  <c:v>137.18</c:v>
                </c:pt>
                <c:pt idx="1197">
                  <c:v>135.83000000000001</c:v>
                </c:pt>
                <c:pt idx="1198">
                  <c:v>134.46</c:v>
                </c:pt>
                <c:pt idx="1199">
                  <c:v>133.04</c:v>
                </c:pt>
                <c:pt idx="1200">
                  <c:v>131.57</c:v>
                </c:pt>
                <c:pt idx="1201">
                  <c:v>130.09</c:v>
                </c:pt>
                <c:pt idx="1202">
                  <c:v>128.65</c:v>
                </c:pt>
                <c:pt idx="1203">
                  <c:v>127.27</c:v>
                </c:pt>
                <c:pt idx="1204">
                  <c:v>125.95</c:v>
                </c:pt>
                <c:pt idx="1205">
                  <c:v>124.7</c:v>
                </c:pt>
                <c:pt idx="1206">
                  <c:v>123.51</c:v>
                </c:pt>
                <c:pt idx="1207">
                  <c:v>122.41</c:v>
                </c:pt>
                <c:pt idx="1208">
                  <c:v>121.39</c:v>
                </c:pt>
                <c:pt idx="1209">
                  <c:v>120.46</c:v>
                </c:pt>
                <c:pt idx="1210">
                  <c:v>119.62</c:v>
                </c:pt>
                <c:pt idx="1211">
                  <c:v>118.9</c:v>
                </c:pt>
                <c:pt idx="1212">
                  <c:v>118.29</c:v>
                </c:pt>
                <c:pt idx="1213">
                  <c:v>117.83</c:v>
                </c:pt>
                <c:pt idx="1214">
                  <c:v>117.5</c:v>
                </c:pt>
                <c:pt idx="1215">
                  <c:v>117.25</c:v>
                </c:pt>
                <c:pt idx="1216">
                  <c:v>117.06</c:v>
                </c:pt>
                <c:pt idx="1217">
                  <c:v>116.93</c:v>
                </c:pt>
                <c:pt idx="1218">
                  <c:v>116.87</c:v>
                </c:pt>
                <c:pt idx="1219">
                  <c:v>116.85</c:v>
                </c:pt>
                <c:pt idx="1220">
                  <c:v>116.88</c:v>
                </c:pt>
                <c:pt idx="1221">
                  <c:v>116.93</c:v>
                </c:pt>
                <c:pt idx="1222">
                  <c:v>117</c:v>
                </c:pt>
                <c:pt idx="1223">
                  <c:v>117.08</c:v>
                </c:pt>
                <c:pt idx="1224">
                  <c:v>117.18</c:v>
                </c:pt>
                <c:pt idx="1225">
                  <c:v>117.3</c:v>
                </c:pt>
                <c:pt idx="1226">
                  <c:v>117.43</c:v>
                </c:pt>
                <c:pt idx="1227">
                  <c:v>117.58</c:v>
                </c:pt>
                <c:pt idx="1228">
                  <c:v>117.77</c:v>
                </c:pt>
                <c:pt idx="1229">
                  <c:v>118.01</c:v>
                </c:pt>
                <c:pt idx="1230">
                  <c:v>118.32</c:v>
                </c:pt>
                <c:pt idx="1231">
                  <c:v>118.7</c:v>
                </c:pt>
                <c:pt idx="1232">
                  <c:v>119.16</c:v>
                </c:pt>
                <c:pt idx="1233">
                  <c:v>119.73</c:v>
                </c:pt>
                <c:pt idx="1234">
                  <c:v>120.41</c:v>
                </c:pt>
                <c:pt idx="1235">
                  <c:v>121.2</c:v>
                </c:pt>
                <c:pt idx="1236">
                  <c:v>122.07</c:v>
                </c:pt>
                <c:pt idx="1237">
                  <c:v>123</c:v>
                </c:pt>
                <c:pt idx="1238">
                  <c:v>123.99</c:v>
                </c:pt>
                <c:pt idx="1239">
                  <c:v>125.02</c:v>
                </c:pt>
                <c:pt idx="1240">
                  <c:v>126.11</c:v>
                </c:pt>
                <c:pt idx="1241">
                  <c:v>127.29</c:v>
                </c:pt>
                <c:pt idx="1242">
                  <c:v>128.52000000000001</c:v>
                </c:pt>
                <c:pt idx="1243">
                  <c:v>129.77000000000001</c:v>
                </c:pt>
                <c:pt idx="1244">
                  <c:v>131</c:v>
                </c:pt>
                <c:pt idx="1245">
                  <c:v>132.26</c:v>
                </c:pt>
                <c:pt idx="1246">
                  <c:v>133.58000000000001</c:v>
                </c:pt>
                <c:pt idx="1247">
                  <c:v>134.97999999999999</c:v>
                </c:pt>
                <c:pt idx="1248">
                  <c:v>136.41999999999999</c:v>
                </c:pt>
                <c:pt idx="1249">
                  <c:v>137.9</c:v>
                </c:pt>
                <c:pt idx="1250">
                  <c:v>139.41</c:v>
                </c:pt>
                <c:pt idx="1251">
                  <c:v>140.97</c:v>
                </c:pt>
                <c:pt idx="1252">
                  <c:v>142.6</c:v>
                </c:pt>
                <c:pt idx="1253">
                  <c:v>144.28</c:v>
                </c:pt>
                <c:pt idx="1254">
                  <c:v>146.01</c:v>
                </c:pt>
                <c:pt idx="1255">
                  <c:v>147.76</c:v>
                </c:pt>
                <c:pt idx="1256">
                  <c:v>149.52000000000001</c:v>
                </c:pt>
                <c:pt idx="1257">
                  <c:v>151.25</c:v>
                </c:pt>
                <c:pt idx="1258">
                  <c:v>152.99</c:v>
                </c:pt>
                <c:pt idx="1259">
                  <c:v>154.69999999999999</c:v>
                </c:pt>
                <c:pt idx="1260">
                  <c:v>156.44</c:v>
                </c:pt>
                <c:pt idx="1261">
                  <c:v>158.26</c:v>
                </c:pt>
                <c:pt idx="1262">
                  <c:v>160.16</c:v>
                </c:pt>
                <c:pt idx="1263">
                  <c:v>162.21</c:v>
                </c:pt>
                <c:pt idx="1264">
                  <c:v>164.34</c:v>
                </c:pt>
                <c:pt idx="1265">
                  <c:v>166.46</c:v>
                </c:pt>
                <c:pt idx="1266">
                  <c:v>168.59</c:v>
                </c:pt>
                <c:pt idx="1267">
                  <c:v>170.72</c:v>
                </c:pt>
                <c:pt idx="1268">
                  <c:v>172.81</c:v>
                </c:pt>
                <c:pt idx="1269">
                  <c:v>174.88</c:v>
                </c:pt>
                <c:pt idx="1270">
                  <c:v>176.91</c:v>
                </c:pt>
                <c:pt idx="1271">
                  <c:v>178.92</c:v>
                </c:pt>
                <c:pt idx="1272">
                  <c:v>-179.1</c:v>
                </c:pt>
                <c:pt idx="1273">
                  <c:v>-177.14</c:v>
                </c:pt>
                <c:pt idx="1274">
                  <c:v>-175.18</c:v>
                </c:pt>
                <c:pt idx="1275">
                  <c:v>-173.24</c:v>
                </c:pt>
                <c:pt idx="1276">
                  <c:v>-171.32</c:v>
                </c:pt>
                <c:pt idx="1277">
                  <c:v>-169.44</c:v>
                </c:pt>
                <c:pt idx="1278">
                  <c:v>-167.6</c:v>
                </c:pt>
                <c:pt idx="1279">
                  <c:v>-165.79</c:v>
                </c:pt>
                <c:pt idx="1280">
                  <c:v>-163.98</c:v>
                </c:pt>
                <c:pt idx="1281">
                  <c:v>-162.08000000000001</c:v>
                </c:pt>
                <c:pt idx="1282">
                  <c:v>-160.09</c:v>
                </c:pt>
                <c:pt idx="1283">
                  <c:v>-158.05000000000001</c:v>
                </c:pt>
                <c:pt idx="1284">
                  <c:v>-156.02000000000001</c:v>
                </c:pt>
                <c:pt idx="1285">
                  <c:v>-154.05000000000001</c:v>
                </c:pt>
                <c:pt idx="1286">
                  <c:v>-152.12</c:v>
                </c:pt>
                <c:pt idx="1287">
                  <c:v>-150.24</c:v>
                </c:pt>
                <c:pt idx="1288">
                  <c:v>-148.41999999999999</c:v>
                </c:pt>
                <c:pt idx="1289">
                  <c:v>-146.62</c:v>
                </c:pt>
                <c:pt idx="1290">
                  <c:v>-144.86000000000001</c:v>
                </c:pt>
                <c:pt idx="1291">
                  <c:v>-143.15</c:v>
                </c:pt>
                <c:pt idx="1292">
                  <c:v>-141.52000000000001</c:v>
                </c:pt>
                <c:pt idx="1293">
                  <c:v>-139.99</c:v>
                </c:pt>
                <c:pt idx="1294">
                  <c:v>-138.53</c:v>
                </c:pt>
                <c:pt idx="1295">
                  <c:v>-137.18</c:v>
                </c:pt>
                <c:pt idx="1296">
                  <c:v>-135.88</c:v>
                </c:pt>
                <c:pt idx="1297">
                  <c:v>-134.63</c:v>
                </c:pt>
                <c:pt idx="1298">
                  <c:v>-133.41999999999999</c:v>
                </c:pt>
                <c:pt idx="1299">
                  <c:v>-132.25</c:v>
                </c:pt>
                <c:pt idx="1300">
                  <c:v>-131.12</c:v>
                </c:pt>
                <c:pt idx="1301">
                  <c:v>-130.02000000000001</c:v>
                </c:pt>
                <c:pt idx="1302">
                  <c:v>-128.97</c:v>
                </c:pt>
                <c:pt idx="1303">
                  <c:v>-127.97</c:v>
                </c:pt>
                <c:pt idx="1304">
                  <c:v>-127.09</c:v>
                </c:pt>
                <c:pt idx="1305">
                  <c:v>-126.3</c:v>
                </c:pt>
                <c:pt idx="1306">
                  <c:v>-125.59</c:v>
                </c:pt>
                <c:pt idx="1307">
                  <c:v>-124.93</c:v>
                </c:pt>
                <c:pt idx="1308">
                  <c:v>-124.31</c:v>
                </c:pt>
                <c:pt idx="1309">
                  <c:v>-123.73</c:v>
                </c:pt>
                <c:pt idx="1310">
                  <c:v>-123.17</c:v>
                </c:pt>
                <c:pt idx="1311">
                  <c:v>-122.66</c:v>
                </c:pt>
                <c:pt idx="1312">
                  <c:v>-122.2</c:v>
                </c:pt>
                <c:pt idx="1313">
                  <c:v>-121.79</c:v>
                </c:pt>
                <c:pt idx="1314">
                  <c:v>-121.43</c:v>
                </c:pt>
                <c:pt idx="1315">
                  <c:v>-121.13</c:v>
                </c:pt>
                <c:pt idx="1316">
                  <c:v>-120.87</c:v>
                </c:pt>
                <c:pt idx="1317">
                  <c:v>-120.67</c:v>
                </c:pt>
                <c:pt idx="1318">
                  <c:v>-120.51</c:v>
                </c:pt>
                <c:pt idx="1319">
                  <c:v>-120.37</c:v>
                </c:pt>
                <c:pt idx="1320">
                  <c:v>-120.25</c:v>
                </c:pt>
                <c:pt idx="1321">
                  <c:v>-120.16</c:v>
                </c:pt>
                <c:pt idx="1322">
                  <c:v>-120.11</c:v>
                </c:pt>
                <c:pt idx="1323">
                  <c:v>-120.11</c:v>
                </c:pt>
                <c:pt idx="1324">
                  <c:v>-120.17</c:v>
                </c:pt>
                <c:pt idx="1325">
                  <c:v>-120.29</c:v>
                </c:pt>
                <c:pt idx="1326">
                  <c:v>-120.48</c:v>
                </c:pt>
                <c:pt idx="1327">
                  <c:v>-120.74</c:v>
                </c:pt>
                <c:pt idx="1328">
                  <c:v>-121.05</c:v>
                </c:pt>
                <c:pt idx="1329">
                  <c:v>-121.4</c:v>
                </c:pt>
                <c:pt idx="1330">
                  <c:v>-121.8</c:v>
                </c:pt>
                <c:pt idx="1331">
                  <c:v>-122.25</c:v>
                </c:pt>
                <c:pt idx="1332">
                  <c:v>-122.77</c:v>
                </c:pt>
                <c:pt idx="1333">
                  <c:v>-123.37</c:v>
                </c:pt>
                <c:pt idx="1334">
                  <c:v>-124.07</c:v>
                </c:pt>
                <c:pt idx="1335">
                  <c:v>-124.88</c:v>
                </c:pt>
                <c:pt idx="1336">
                  <c:v>-125.8</c:v>
                </c:pt>
                <c:pt idx="1337">
                  <c:v>-126.85</c:v>
                </c:pt>
                <c:pt idx="1338">
                  <c:v>-127.99</c:v>
                </c:pt>
                <c:pt idx="1339">
                  <c:v>-129.15</c:v>
                </c:pt>
                <c:pt idx="1340">
                  <c:v>-130.33000000000001</c:v>
                </c:pt>
                <c:pt idx="1341">
                  <c:v>-131.57</c:v>
                </c:pt>
                <c:pt idx="1342">
                  <c:v>-132.86000000000001</c:v>
                </c:pt>
                <c:pt idx="1343">
                  <c:v>-134.22</c:v>
                </c:pt>
                <c:pt idx="1344">
                  <c:v>-135.74</c:v>
                </c:pt>
                <c:pt idx="1345">
                  <c:v>-137.41999999999999</c:v>
                </c:pt>
                <c:pt idx="1346">
                  <c:v>-139.26</c:v>
                </c:pt>
                <c:pt idx="1347">
                  <c:v>-141.19999999999999</c:v>
                </c:pt>
                <c:pt idx="1348">
                  <c:v>-143.22999999999999</c:v>
                </c:pt>
                <c:pt idx="1349">
                  <c:v>-145.27000000000001</c:v>
                </c:pt>
                <c:pt idx="1350">
                  <c:v>-147.35</c:v>
                </c:pt>
                <c:pt idx="1351">
                  <c:v>-149.44999999999999</c:v>
                </c:pt>
                <c:pt idx="1352">
                  <c:v>-151.56</c:v>
                </c:pt>
                <c:pt idx="1353">
                  <c:v>-153.69</c:v>
                </c:pt>
                <c:pt idx="1354">
                  <c:v>-155.9</c:v>
                </c:pt>
                <c:pt idx="1355">
                  <c:v>-158.1</c:v>
                </c:pt>
                <c:pt idx="1356">
                  <c:v>-160.21</c:v>
                </c:pt>
                <c:pt idx="1357">
                  <c:v>-162.21</c:v>
                </c:pt>
                <c:pt idx="1358">
                  <c:v>-164.24</c:v>
                </c:pt>
                <c:pt idx="1359">
                  <c:v>-166.29</c:v>
                </c:pt>
                <c:pt idx="1360">
                  <c:v>-168.43</c:v>
                </c:pt>
                <c:pt idx="1361">
                  <c:v>-170.65</c:v>
                </c:pt>
                <c:pt idx="1362">
                  <c:v>-173.02</c:v>
                </c:pt>
                <c:pt idx="1363">
                  <c:v>-175.44</c:v>
                </c:pt>
                <c:pt idx="1364">
                  <c:v>-177.78</c:v>
                </c:pt>
                <c:pt idx="1365">
                  <c:v>179.98</c:v>
                </c:pt>
                <c:pt idx="1366">
                  <c:v>177.77</c:v>
                </c:pt>
                <c:pt idx="1367">
                  <c:v>175.53</c:v>
                </c:pt>
                <c:pt idx="1368">
                  <c:v>173.11</c:v>
                </c:pt>
                <c:pt idx="1369">
                  <c:v>170.58</c:v>
                </c:pt>
                <c:pt idx="1370">
                  <c:v>168.07</c:v>
                </c:pt>
                <c:pt idx="1371">
                  <c:v>165.65</c:v>
                </c:pt>
                <c:pt idx="1372">
                  <c:v>163.31</c:v>
                </c:pt>
                <c:pt idx="1373">
                  <c:v>161.01</c:v>
                </c:pt>
                <c:pt idx="1374">
                  <c:v>158.66999999999999</c:v>
                </c:pt>
                <c:pt idx="1375">
                  <c:v>156.30000000000001</c:v>
                </c:pt>
                <c:pt idx="1376">
                  <c:v>153.93</c:v>
                </c:pt>
                <c:pt idx="1377">
                  <c:v>151.58000000000001</c:v>
                </c:pt>
                <c:pt idx="1378">
                  <c:v>149.29</c:v>
                </c:pt>
                <c:pt idx="1379">
                  <c:v>147.05000000000001</c:v>
                </c:pt>
                <c:pt idx="1380">
                  <c:v>144.87</c:v>
                </c:pt>
                <c:pt idx="1381">
                  <c:v>142.71</c:v>
                </c:pt>
                <c:pt idx="1382">
                  <c:v>140.59</c:v>
                </c:pt>
                <c:pt idx="1383">
                  <c:v>138.52000000000001</c:v>
                </c:pt>
                <c:pt idx="1384">
                  <c:v>136.52000000000001</c:v>
                </c:pt>
                <c:pt idx="1385">
                  <c:v>134.61000000000001</c:v>
                </c:pt>
                <c:pt idx="1386">
                  <c:v>132.81</c:v>
                </c:pt>
                <c:pt idx="1387">
                  <c:v>131.19</c:v>
                </c:pt>
                <c:pt idx="1388">
                  <c:v>129.78</c:v>
                </c:pt>
                <c:pt idx="1389">
                  <c:v>128.57</c:v>
                </c:pt>
                <c:pt idx="1390">
                  <c:v>127.52</c:v>
                </c:pt>
                <c:pt idx="1391">
                  <c:v>126.64</c:v>
                </c:pt>
                <c:pt idx="1392">
                  <c:v>125.88</c:v>
                </c:pt>
                <c:pt idx="1393">
                  <c:v>125.24</c:v>
                </c:pt>
                <c:pt idx="1394">
                  <c:v>124.68</c:v>
                </c:pt>
                <c:pt idx="1395">
                  <c:v>124.22</c:v>
                </c:pt>
                <c:pt idx="1396">
                  <c:v>123.87</c:v>
                </c:pt>
                <c:pt idx="1397">
                  <c:v>123.61</c:v>
                </c:pt>
                <c:pt idx="1398">
                  <c:v>123.43</c:v>
                </c:pt>
                <c:pt idx="1399">
                  <c:v>123.3</c:v>
                </c:pt>
                <c:pt idx="1400">
                  <c:v>123.22</c:v>
                </c:pt>
                <c:pt idx="1401">
                  <c:v>123.15</c:v>
                </c:pt>
                <c:pt idx="1402">
                  <c:v>123.09</c:v>
                </c:pt>
                <c:pt idx="1403">
                  <c:v>123.02</c:v>
                </c:pt>
                <c:pt idx="1404">
                  <c:v>122.92</c:v>
                </c:pt>
                <c:pt idx="1405">
                  <c:v>122.83</c:v>
                </c:pt>
                <c:pt idx="1406">
                  <c:v>122.77</c:v>
                </c:pt>
                <c:pt idx="1407">
                  <c:v>122.74</c:v>
                </c:pt>
                <c:pt idx="1408">
                  <c:v>122.74</c:v>
                </c:pt>
                <c:pt idx="1409">
                  <c:v>122.75</c:v>
                </c:pt>
                <c:pt idx="1410">
                  <c:v>122.8</c:v>
                </c:pt>
                <c:pt idx="1411">
                  <c:v>122.9</c:v>
                </c:pt>
                <c:pt idx="1412">
                  <c:v>123.05</c:v>
                </c:pt>
                <c:pt idx="1413">
                  <c:v>123.25</c:v>
                </c:pt>
                <c:pt idx="1414">
                  <c:v>123.51</c:v>
                </c:pt>
                <c:pt idx="1415">
                  <c:v>123.84</c:v>
                </c:pt>
                <c:pt idx="1416">
                  <c:v>124.23</c:v>
                </c:pt>
                <c:pt idx="1417">
                  <c:v>124.7</c:v>
                </c:pt>
                <c:pt idx="1418">
                  <c:v>125.27</c:v>
                </c:pt>
                <c:pt idx="1419">
                  <c:v>125.9</c:v>
                </c:pt>
                <c:pt idx="1420">
                  <c:v>126.6</c:v>
                </c:pt>
                <c:pt idx="1421">
                  <c:v>127.38</c:v>
                </c:pt>
                <c:pt idx="1422">
                  <c:v>128.24</c:v>
                </c:pt>
                <c:pt idx="1423">
                  <c:v>129.18</c:v>
                </c:pt>
                <c:pt idx="1424">
                  <c:v>130.18</c:v>
                </c:pt>
                <c:pt idx="1425">
                  <c:v>131.22</c:v>
                </c:pt>
                <c:pt idx="1426">
                  <c:v>132.29</c:v>
                </c:pt>
                <c:pt idx="1427">
                  <c:v>133.38999999999999</c:v>
                </c:pt>
                <c:pt idx="1428">
                  <c:v>134.53</c:v>
                </c:pt>
                <c:pt idx="1429">
                  <c:v>135.71</c:v>
                </c:pt>
                <c:pt idx="1430">
                  <c:v>136.96</c:v>
                </c:pt>
                <c:pt idx="1431">
                  <c:v>138.27000000000001</c:v>
                </c:pt>
                <c:pt idx="1432">
                  <c:v>139.63</c:v>
                </c:pt>
                <c:pt idx="1433">
                  <c:v>141.02000000000001</c:v>
                </c:pt>
                <c:pt idx="1434">
                  <c:v>142.43</c:v>
                </c:pt>
                <c:pt idx="1435">
                  <c:v>143.9</c:v>
                </c:pt>
                <c:pt idx="1436">
                  <c:v>145.4</c:v>
                </c:pt>
                <c:pt idx="1437">
                  <c:v>146.88999999999999</c:v>
                </c:pt>
                <c:pt idx="1438">
                  <c:v>148.37</c:v>
                </c:pt>
                <c:pt idx="1439">
                  <c:v>149.87</c:v>
                </c:pt>
                <c:pt idx="1440">
                  <c:v>151.37</c:v>
                </c:pt>
                <c:pt idx="1441">
                  <c:v>152.9</c:v>
                </c:pt>
                <c:pt idx="1442">
                  <c:v>154.47</c:v>
                </c:pt>
                <c:pt idx="1443">
                  <c:v>156.09</c:v>
                </c:pt>
                <c:pt idx="1444">
                  <c:v>157.72999999999999</c:v>
                </c:pt>
                <c:pt idx="1445">
                  <c:v>159.37</c:v>
                </c:pt>
                <c:pt idx="1446">
                  <c:v>161.02000000000001</c:v>
                </c:pt>
                <c:pt idx="1447">
                  <c:v>162.66999999999999</c:v>
                </c:pt>
                <c:pt idx="1448">
                  <c:v>164.3</c:v>
                </c:pt>
                <c:pt idx="1449">
                  <c:v>165.95</c:v>
                </c:pt>
                <c:pt idx="1450">
                  <c:v>167.61</c:v>
                </c:pt>
                <c:pt idx="1451">
                  <c:v>169.26</c:v>
                </c:pt>
                <c:pt idx="1452">
                  <c:v>170.9</c:v>
                </c:pt>
                <c:pt idx="1453">
                  <c:v>172.48</c:v>
                </c:pt>
                <c:pt idx="1454">
                  <c:v>174.03</c:v>
                </c:pt>
                <c:pt idx="1455">
                  <c:v>175.54</c:v>
                </c:pt>
                <c:pt idx="1456">
                  <c:v>177.03</c:v>
                </c:pt>
                <c:pt idx="1457">
                  <c:v>178.5</c:v>
                </c:pt>
                <c:pt idx="1458">
                  <c:v>179.98</c:v>
                </c:pt>
                <c:pt idx="1459">
                  <c:v>-178.53</c:v>
                </c:pt>
                <c:pt idx="1460">
                  <c:v>-176.99</c:v>
                </c:pt>
                <c:pt idx="1461">
                  <c:v>-175.43</c:v>
                </c:pt>
                <c:pt idx="1462">
                  <c:v>-173.83</c:v>
                </c:pt>
                <c:pt idx="1463">
                  <c:v>-172.19</c:v>
                </c:pt>
                <c:pt idx="1464">
                  <c:v>-170.54</c:v>
                </c:pt>
                <c:pt idx="1465">
                  <c:v>-168.89</c:v>
                </c:pt>
                <c:pt idx="1466">
                  <c:v>-167.24</c:v>
                </c:pt>
                <c:pt idx="1467">
                  <c:v>-165.64</c:v>
                </c:pt>
                <c:pt idx="1468">
                  <c:v>-164.04</c:v>
                </c:pt>
                <c:pt idx="1469">
                  <c:v>-162.44</c:v>
                </c:pt>
                <c:pt idx="1470">
                  <c:v>-160.83000000000001</c:v>
                </c:pt>
                <c:pt idx="1471">
                  <c:v>-159.22</c:v>
                </c:pt>
                <c:pt idx="1472">
                  <c:v>-157.61000000000001</c:v>
                </c:pt>
                <c:pt idx="1473">
                  <c:v>-156.03</c:v>
                </c:pt>
                <c:pt idx="1474">
                  <c:v>-154.46</c:v>
                </c:pt>
                <c:pt idx="1475">
                  <c:v>-152.91</c:v>
                </c:pt>
                <c:pt idx="1476">
                  <c:v>-151.38999999999999</c:v>
                </c:pt>
                <c:pt idx="1477">
                  <c:v>-149.91</c:v>
                </c:pt>
                <c:pt idx="1478">
                  <c:v>-148.47</c:v>
                </c:pt>
                <c:pt idx="1479">
                  <c:v>-147.07</c:v>
                </c:pt>
                <c:pt idx="1480">
                  <c:v>-145.74</c:v>
                </c:pt>
                <c:pt idx="1481">
                  <c:v>-144.46</c:v>
                </c:pt>
                <c:pt idx="1482">
                  <c:v>-143.22999999999999</c:v>
                </c:pt>
                <c:pt idx="1483">
                  <c:v>-142.04</c:v>
                </c:pt>
                <c:pt idx="1484">
                  <c:v>-140.91</c:v>
                </c:pt>
                <c:pt idx="1485">
                  <c:v>-139.78</c:v>
                </c:pt>
                <c:pt idx="1486">
                  <c:v>-138.66999999999999</c:v>
                </c:pt>
                <c:pt idx="1487">
                  <c:v>-137.55000000000001</c:v>
                </c:pt>
                <c:pt idx="1488">
                  <c:v>-136.41999999999999</c:v>
                </c:pt>
                <c:pt idx="1489">
                  <c:v>-135.33000000000001</c:v>
                </c:pt>
                <c:pt idx="1490">
                  <c:v>-134.24</c:v>
                </c:pt>
                <c:pt idx="1491">
                  <c:v>-133.18</c:v>
                </c:pt>
                <c:pt idx="1492">
                  <c:v>-132.16</c:v>
                </c:pt>
                <c:pt idx="1493">
                  <c:v>-131.21</c:v>
                </c:pt>
                <c:pt idx="1494">
                  <c:v>-130.31</c:v>
                </c:pt>
                <c:pt idx="1495">
                  <c:v>-129.46</c:v>
                </c:pt>
                <c:pt idx="1496">
                  <c:v>-128.71</c:v>
                </c:pt>
                <c:pt idx="1497">
                  <c:v>-128.02000000000001</c:v>
                </c:pt>
                <c:pt idx="1498">
                  <c:v>-127.41</c:v>
                </c:pt>
                <c:pt idx="1499">
                  <c:v>-126.86</c:v>
                </c:pt>
                <c:pt idx="1500">
                  <c:v>-126.34</c:v>
                </c:pt>
                <c:pt idx="1501">
                  <c:v>-125.82</c:v>
                </c:pt>
                <c:pt idx="1502">
                  <c:v>-125.28</c:v>
                </c:pt>
                <c:pt idx="1503">
                  <c:v>-124.73</c:v>
                </c:pt>
                <c:pt idx="1504">
                  <c:v>-124.18</c:v>
                </c:pt>
                <c:pt idx="1505">
                  <c:v>-123.63</c:v>
                </c:pt>
                <c:pt idx="1506">
                  <c:v>-123.1</c:v>
                </c:pt>
                <c:pt idx="1507">
                  <c:v>-122.6</c:v>
                </c:pt>
                <c:pt idx="1508">
                  <c:v>-122.17</c:v>
                </c:pt>
                <c:pt idx="1509">
                  <c:v>-121.79</c:v>
                </c:pt>
                <c:pt idx="1510">
                  <c:v>-121.48</c:v>
                </c:pt>
                <c:pt idx="1511">
                  <c:v>-121.22</c:v>
                </c:pt>
                <c:pt idx="1512">
                  <c:v>-121</c:v>
                </c:pt>
                <c:pt idx="1513">
                  <c:v>-120.82</c:v>
                </c:pt>
                <c:pt idx="1514">
                  <c:v>-120.69</c:v>
                </c:pt>
                <c:pt idx="1515">
                  <c:v>-120.6</c:v>
                </c:pt>
                <c:pt idx="1516">
                  <c:v>-120.57</c:v>
                </c:pt>
                <c:pt idx="1517">
                  <c:v>-120.59</c:v>
                </c:pt>
                <c:pt idx="1518">
                  <c:v>-120.66</c:v>
                </c:pt>
                <c:pt idx="1519">
                  <c:v>-120.78</c:v>
                </c:pt>
                <c:pt idx="1520">
                  <c:v>-120.94</c:v>
                </c:pt>
                <c:pt idx="1521">
                  <c:v>-121.15</c:v>
                </c:pt>
                <c:pt idx="1522">
                  <c:v>-121.4</c:v>
                </c:pt>
                <c:pt idx="1523">
                  <c:v>-121.68</c:v>
                </c:pt>
                <c:pt idx="1524">
                  <c:v>-122.01</c:v>
                </c:pt>
                <c:pt idx="1525">
                  <c:v>-122.4</c:v>
                </c:pt>
                <c:pt idx="1526">
                  <c:v>-122.84</c:v>
                </c:pt>
                <c:pt idx="1527">
                  <c:v>-123.37</c:v>
                </c:pt>
                <c:pt idx="1528">
                  <c:v>-123.98</c:v>
                </c:pt>
                <c:pt idx="1529">
                  <c:v>-124.68</c:v>
                </c:pt>
                <c:pt idx="1530">
                  <c:v>-125.44</c:v>
                </c:pt>
                <c:pt idx="1531">
                  <c:v>-126.26</c:v>
                </c:pt>
                <c:pt idx="1532">
                  <c:v>-127.16</c:v>
                </c:pt>
                <c:pt idx="1533">
                  <c:v>-128.13</c:v>
                </c:pt>
                <c:pt idx="1534">
                  <c:v>-129.16999999999999</c:v>
                </c:pt>
                <c:pt idx="1535">
                  <c:v>-130.35</c:v>
                </c:pt>
                <c:pt idx="1536">
                  <c:v>-131.68</c:v>
                </c:pt>
                <c:pt idx="1537">
                  <c:v>-133.22</c:v>
                </c:pt>
                <c:pt idx="1538">
                  <c:v>-134.93</c:v>
                </c:pt>
                <c:pt idx="1539">
                  <c:v>-136.69999999999999</c:v>
                </c:pt>
                <c:pt idx="1540">
                  <c:v>-138.44</c:v>
                </c:pt>
                <c:pt idx="1541">
                  <c:v>-140.13999999999999</c:v>
                </c:pt>
                <c:pt idx="1542">
                  <c:v>-141.82</c:v>
                </c:pt>
                <c:pt idx="1543">
                  <c:v>-143.47</c:v>
                </c:pt>
                <c:pt idx="1544">
                  <c:v>-145.13999999999999</c:v>
                </c:pt>
                <c:pt idx="1545">
                  <c:v>-146.87</c:v>
                </c:pt>
                <c:pt idx="1546">
                  <c:v>-148.65</c:v>
                </c:pt>
                <c:pt idx="1547">
                  <c:v>-150.37</c:v>
                </c:pt>
                <c:pt idx="1548">
                  <c:v>-151.94</c:v>
                </c:pt>
                <c:pt idx="1549">
                  <c:v>-153.37</c:v>
                </c:pt>
                <c:pt idx="1550">
                  <c:v>-154.72999999999999</c:v>
                </c:pt>
                <c:pt idx="1551">
                  <c:v>-156.02000000000001</c:v>
                </c:pt>
                <c:pt idx="1552">
                  <c:v>-157.31</c:v>
                </c:pt>
                <c:pt idx="1553">
                  <c:v>-158.68</c:v>
                </c:pt>
                <c:pt idx="1554">
                  <c:v>-160.19</c:v>
                </c:pt>
                <c:pt idx="1555">
                  <c:v>-161.82</c:v>
                </c:pt>
                <c:pt idx="1556">
                  <c:v>-163.54</c:v>
                </c:pt>
                <c:pt idx="1557">
                  <c:v>-165.26</c:v>
                </c:pt>
                <c:pt idx="1558">
                  <c:v>-166.98</c:v>
                </c:pt>
                <c:pt idx="1559">
                  <c:v>-168.66</c:v>
                </c:pt>
                <c:pt idx="1560">
                  <c:v>-170.39</c:v>
                </c:pt>
                <c:pt idx="1561">
                  <c:v>-172.22</c:v>
                </c:pt>
                <c:pt idx="1562">
                  <c:v>-174.15</c:v>
                </c:pt>
                <c:pt idx="1563">
                  <c:v>-176.25</c:v>
                </c:pt>
                <c:pt idx="1564">
                  <c:v>-178.49</c:v>
                </c:pt>
                <c:pt idx="1565">
                  <c:v>179.22</c:v>
                </c:pt>
                <c:pt idx="1566">
                  <c:v>176.9</c:v>
                </c:pt>
                <c:pt idx="1567">
                  <c:v>174.55</c:v>
                </c:pt>
                <c:pt idx="1568">
                  <c:v>172.25</c:v>
                </c:pt>
                <c:pt idx="1569">
                  <c:v>170.02</c:v>
                </c:pt>
                <c:pt idx="1570">
                  <c:v>167.83</c:v>
                </c:pt>
                <c:pt idx="1571">
                  <c:v>165.63</c:v>
                </c:pt>
                <c:pt idx="1572">
                  <c:v>163.47</c:v>
                </c:pt>
                <c:pt idx="1573">
                  <c:v>161.35</c:v>
                </c:pt>
                <c:pt idx="1574">
                  <c:v>159.25</c:v>
                </c:pt>
                <c:pt idx="1575">
                  <c:v>157.18</c:v>
                </c:pt>
                <c:pt idx="1576">
                  <c:v>155.15</c:v>
                </c:pt>
                <c:pt idx="1577">
                  <c:v>153.13</c:v>
                </c:pt>
                <c:pt idx="1578">
                  <c:v>151.06</c:v>
                </c:pt>
                <c:pt idx="1579">
                  <c:v>148.93</c:v>
                </c:pt>
                <c:pt idx="1580">
                  <c:v>146.78</c:v>
                </c:pt>
                <c:pt idx="1581">
                  <c:v>144.66</c:v>
                </c:pt>
                <c:pt idx="1582">
                  <c:v>142.59</c:v>
                </c:pt>
                <c:pt idx="1583">
                  <c:v>140.6</c:v>
                </c:pt>
                <c:pt idx="1584">
                  <c:v>138.69</c:v>
                </c:pt>
                <c:pt idx="1585">
                  <c:v>136.91</c:v>
                </c:pt>
                <c:pt idx="1586">
                  <c:v>135.22</c:v>
                </c:pt>
                <c:pt idx="1587">
                  <c:v>133.65</c:v>
                </c:pt>
                <c:pt idx="1588">
                  <c:v>132.22</c:v>
                </c:pt>
                <c:pt idx="1589">
                  <c:v>130.9</c:v>
                </c:pt>
                <c:pt idx="1590">
                  <c:v>129.66</c:v>
                </c:pt>
                <c:pt idx="1591">
                  <c:v>128.51</c:v>
                </c:pt>
                <c:pt idx="1592">
                  <c:v>127.48</c:v>
                </c:pt>
                <c:pt idx="1593">
                  <c:v>126.57</c:v>
                </c:pt>
                <c:pt idx="1594">
                  <c:v>125.75</c:v>
                </c:pt>
                <c:pt idx="1595">
                  <c:v>125</c:v>
                </c:pt>
                <c:pt idx="1596">
                  <c:v>124.38</c:v>
                </c:pt>
                <c:pt idx="1597">
                  <c:v>123.88</c:v>
                </c:pt>
                <c:pt idx="1598">
                  <c:v>123.45</c:v>
                </c:pt>
                <c:pt idx="1599">
                  <c:v>123.12</c:v>
                </c:pt>
                <c:pt idx="1600">
                  <c:v>122.85</c:v>
                </c:pt>
                <c:pt idx="1601">
                  <c:v>122.64</c:v>
                </c:pt>
                <c:pt idx="1602">
                  <c:v>122.47</c:v>
                </c:pt>
                <c:pt idx="1603">
                  <c:v>122.32</c:v>
                </c:pt>
                <c:pt idx="1604">
                  <c:v>122.14</c:v>
                </c:pt>
                <c:pt idx="1605">
                  <c:v>121.95</c:v>
                </c:pt>
                <c:pt idx="1606">
                  <c:v>121.74</c:v>
                </c:pt>
                <c:pt idx="1607">
                  <c:v>121.5</c:v>
                </c:pt>
                <c:pt idx="1608">
                  <c:v>121.26</c:v>
                </c:pt>
                <c:pt idx="1609">
                  <c:v>121.03</c:v>
                </c:pt>
                <c:pt idx="1610">
                  <c:v>120.82</c:v>
                </c:pt>
                <c:pt idx="1611">
                  <c:v>120.62</c:v>
                </c:pt>
                <c:pt idx="1612">
                  <c:v>120.42</c:v>
                </c:pt>
                <c:pt idx="1613">
                  <c:v>120.23</c:v>
                </c:pt>
                <c:pt idx="1614">
                  <c:v>120.05</c:v>
                </c:pt>
                <c:pt idx="1615">
                  <c:v>119.88</c:v>
                </c:pt>
                <c:pt idx="1616">
                  <c:v>119.76</c:v>
                </c:pt>
                <c:pt idx="1617">
                  <c:v>119.68</c:v>
                </c:pt>
                <c:pt idx="1618">
                  <c:v>119.68</c:v>
                </c:pt>
                <c:pt idx="1619">
                  <c:v>119.75</c:v>
                </c:pt>
                <c:pt idx="1620">
                  <c:v>119.92</c:v>
                </c:pt>
                <c:pt idx="1621">
                  <c:v>120.15</c:v>
                </c:pt>
                <c:pt idx="1622">
                  <c:v>120.43</c:v>
                </c:pt>
                <c:pt idx="1623">
                  <c:v>120.75</c:v>
                </c:pt>
                <c:pt idx="1624">
                  <c:v>121.12</c:v>
                </c:pt>
                <c:pt idx="1625">
                  <c:v>121.57</c:v>
                </c:pt>
                <c:pt idx="1626">
                  <c:v>122.12</c:v>
                </c:pt>
                <c:pt idx="1627">
                  <c:v>122.76</c:v>
                </c:pt>
                <c:pt idx="1628">
                  <c:v>123.52</c:v>
                </c:pt>
                <c:pt idx="1629">
                  <c:v>124.38</c:v>
                </c:pt>
                <c:pt idx="1630">
                  <c:v>125.35</c:v>
                </c:pt>
                <c:pt idx="1631">
                  <c:v>126.4</c:v>
                </c:pt>
                <c:pt idx="1632">
                  <c:v>127.53</c:v>
                </c:pt>
                <c:pt idx="1633">
                  <c:v>128.75</c:v>
                </c:pt>
                <c:pt idx="1634">
                  <c:v>130.06</c:v>
                </c:pt>
                <c:pt idx="1635">
                  <c:v>131.47999999999999</c:v>
                </c:pt>
                <c:pt idx="1636">
                  <c:v>132.97</c:v>
                </c:pt>
                <c:pt idx="1637">
                  <c:v>134.55000000000001</c:v>
                </c:pt>
                <c:pt idx="1638">
                  <c:v>136.22</c:v>
                </c:pt>
                <c:pt idx="1639">
                  <c:v>137.99</c:v>
                </c:pt>
                <c:pt idx="1640">
                  <c:v>139.80000000000001</c:v>
                </c:pt>
                <c:pt idx="1641">
                  <c:v>141.56</c:v>
                </c:pt>
                <c:pt idx="1642">
                  <c:v>143.24</c:v>
                </c:pt>
                <c:pt idx="1643">
                  <c:v>144.86000000000001</c:v>
                </c:pt>
                <c:pt idx="1644">
                  <c:v>146.47</c:v>
                </c:pt>
                <c:pt idx="1645">
                  <c:v>148.11000000000001</c:v>
                </c:pt>
                <c:pt idx="1646">
                  <c:v>149.77000000000001</c:v>
                </c:pt>
                <c:pt idx="1647">
                  <c:v>151.44</c:v>
                </c:pt>
                <c:pt idx="1648">
                  <c:v>153.13</c:v>
                </c:pt>
                <c:pt idx="1649">
                  <c:v>154.83000000000001</c:v>
                </c:pt>
                <c:pt idx="1650">
                  <c:v>156.52000000000001</c:v>
                </c:pt>
                <c:pt idx="1651">
                  <c:v>158.18</c:v>
                </c:pt>
                <c:pt idx="1652">
                  <c:v>159.83000000000001</c:v>
                </c:pt>
                <c:pt idx="1653">
                  <c:v>161.49</c:v>
                </c:pt>
                <c:pt idx="1654">
                  <c:v>163.16</c:v>
                </c:pt>
                <c:pt idx="1655">
                  <c:v>164.84</c:v>
                </c:pt>
                <c:pt idx="1656">
                  <c:v>166.54</c:v>
                </c:pt>
                <c:pt idx="1657">
                  <c:v>168.23</c:v>
                </c:pt>
                <c:pt idx="1658">
                  <c:v>169.93</c:v>
                </c:pt>
                <c:pt idx="1659">
                  <c:v>171.6</c:v>
                </c:pt>
                <c:pt idx="1660">
                  <c:v>173.23</c:v>
                </c:pt>
                <c:pt idx="1661">
                  <c:v>174.83</c:v>
                </c:pt>
                <c:pt idx="1662">
                  <c:v>176.43</c:v>
                </c:pt>
                <c:pt idx="1663">
                  <c:v>178.06</c:v>
                </c:pt>
                <c:pt idx="1664">
                  <c:v>179.68</c:v>
                </c:pt>
                <c:pt idx="1665">
                  <c:v>-178.69</c:v>
                </c:pt>
                <c:pt idx="1666">
                  <c:v>-177.09</c:v>
                </c:pt>
                <c:pt idx="1667">
                  <c:v>-175.51</c:v>
                </c:pt>
                <c:pt idx="1668">
                  <c:v>-173.95</c:v>
                </c:pt>
                <c:pt idx="1669">
                  <c:v>-172.41</c:v>
                </c:pt>
                <c:pt idx="1670">
                  <c:v>-170.88</c:v>
                </c:pt>
                <c:pt idx="1671">
                  <c:v>-169.36</c:v>
                </c:pt>
                <c:pt idx="1672">
                  <c:v>-167.82</c:v>
                </c:pt>
                <c:pt idx="1673">
                  <c:v>-166.26</c:v>
                </c:pt>
                <c:pt idx="1674">
                  <c:v>-164.68</c:v>
                </c:pt>
                <c:pt idx="1675">
                  <c:v>-163.11000000000001</c:v>
                </c:pt>
                <c:pt idx="1676">
                  <c:v>-161.56</c:v>
                </c:pt>
                <c:pt idx="1677">
                  <c:v>-160.04</c:v>
                </c:pt>
                <c:pt idx="1678">
                  <c:v>-158.55000000000001</c:v>
                </c:pt>
                <c:pt idx="1679">
                  <c:v>-157.05000000000001</c:v>
                </c:pt>
                <c:pt idx="1680">
                  <c:v>-155.55000000000001</c:v>
                </c:pt>
                <c:pt idx="1681">
                  <c:v>-154.06</c:v>
                </c:pt>
                <c:pt idx="1682">
                  <c:v>-152.59</c:v>
                </c:pt>
                <c:pt idx="1683">
                  <c:v>-151.13999999999999</c:v>
                </c:pt>
                <c:pt idx="1684">
                  <c:v>-149.72999999999999</c:v>
                </c:pt>
                <c:pt idx="1685">
                  <c:v>-148.37</c:v>
                </c:pt>
                <c:pt idx="1686">
                  <c:v>-147.05000000000001</c:v>
                </c:pt>
                <c:pt idx="1687">
                  <c:v>-145.77000000000001</c:v>
                </c:pt>
                <c:pt idx="1688">
                  <c:v>-144.49</c:v>
                </c:pt>
                <c:pt idx="1689">
                  <c:v>-143.18</c:v>
                </c:pt>
                <c:pt idx="1690">
                  <c:v>-141.85</c:v>
                </c:pt>
                <c:pt idx="1691">
                  <c:v>-140.51</c:v>
                </c:pt>
                <c:pt idx="1692">
                  <c:v>-139.19</c:v>
                </c:pt>
                <c:pt idx="1693">
                  <c:v>-137.88</c:v>
                </c:pt>
                <c:pt idx="1694">
                  <c:v>-136.6</c:v>
                </c:pt>
                <c:pt idx="1695">
                  <c:v>-135.36000000000001</c:v>
                </c:pt>
                <c:pt idx="1696">
                  <c:v>-134.16</c:v>
                </c:pt>
                <c:pt idx="1697">
                  <c:v>-132.97</c:v>
                </c:pt>
                <c:pt idx="1698">
                  <c:v>-131.82</c:v>
                </c:pt>
                <c:pt idx="1699">
                  <c:v>-130.66999999999999</c:v>
                </c:pt>
                <c:pt idx="1700">
                  <c:v>-129.56</c:v>
                </c:pt>
                <c:pt idx="1701">
                  <c:v>-128.46</c:v>
                </c:pt>
                <c:pt idx="1702">
                  <c:v>-127.38</c:v>
                </c:pt>
                <c:pt idx="1703">
                  <c:v>-126.31</c:v>
                </c:pt>
                <c:pt idx="1704">
                  <c:v>-125.31</c:v>
                </c:pt>
                <c:pt idx="1705">
                  <c:v>-124.38</c:v>
                </c:pt>
                <c:pt idx="1706">
                  <c:v>-123.51</c:v>
                </c:pt>
                <c:pt idx="1707">
                  <c:v>-122.7</c:v>
                </c:pt>
                <c:pt idx="1708">
                  <c:v>-121.94</c:v>
                </c:pt>
                <c:pt idx="1709">
                  <c:v>-121.25</c:v>
                </c:pt>
                <c:pt idx="1710">
                  <c:v>-120.62</c:v>
                </c:pt>
                <c:pt idx="1711">
                  <c:v>-120.05</c:v>
                </c:pt>
                <c:pt idx="1712">
                  <c:v>-119.53</c:v>
                </c:pt>
                <c:pt idx="1713">
                  <c:v>-119.07</c:v>
                </c:pt>
                <c:pt idx="1714">
                  <c:v>-118.66</c:v>
                </c:pt>
                <c:pt idx="1715">
                  <c:v>-118.33</c:v>
                </c:pt>
                <c:pt idx="1716">
                  <c:v>-118.05</c:v>
                </c:pt>
                <c:pt idx="1717">
                  <c:v>-117.85</c:v>
                </c:pt>
                <c:pt idx="1718">
                  <c:v>-117.7</c:v>
                </c:pt>
                <c:pt idx="1719">
                  <c:v>-117.62</c:v>
                </c:pt>
                <c:pt idx="1720">
                  <c:v>-117.59</c:v>
                </c:pt>
                <c:pt idx="1721">
                  <c:v>-117.61</c:v>
                </c:pt>
                <c:pt idx="1722">
                  <c:v>-117.67</c:v>
                </c:pt>
                <c:pt idx="1723">
                  <c:v>-117.78</c:v>
                </c:pt>
                <c:pt idx="1724">
                  <c:v>-117.94</c:v>
                </c:pt>
                <c:pt idx="1725">
                  <c:v>-118.14</c:v>
                </c:pt>
                <c:pt idx="1726">
                  <c:v>-118.39</c:v>
                </c:pt>
                <c:pt idx="1727">
                  <c:v>-118.71</c:v>
                </c:pt>
                <c:pt idx="1728">
                  <c:v>-119.07</c:v>
                </c:pt>
                <c:pt idx="1729">
                  <c:v>-119.49</c:v>
                </c:pt>
                <c:pt idx="1730">
                  <c:v>-119.97</c:v>
                </c:pt>
                <c:pt idx="1731">
                  <c:v>-120.51</c:v>
                </c:pt>
                <c:pt idx="1732">
                  <c:v>-121.11</c:v>
                </c:pt>
                <c:pt idx="1733">
                  <c:v>-121.78</c:v>
                </c:pt>
                <c:pt idx="1734">
                  <c:v>-122.52</c:v>
                </c:pt>
                <c:pt idx="1735">
                  <c:v>-123.35</c:v>
                </c:pt>
                <c:pt idx="1736">
                  <c:v>-124.29</c:v>
                </c:pt>
                <c:pt idx="1737">
                  <c:v>-125.32</c:v>
                </c:pt>
                <c:pt idx="1738">
                  <c:v>-126.42</c:v>
                </c:pt>
                <c:pt idx="1739">
                  <c:v>-127.55</c:v>
                </c:pt>
                <c:pt idx="1740">
                  <c:v>-128.71</c:v>
                </c:pt>
                <c:pt idx="1741">
                  <c:v>-129.88999999999999</c:v>
                </c:pt>
                <c:pt idx="1742">
                  <c:v>-131.05000000000001</c:v>
                </c:pt>
                <c:pt idx="1743">
                  <c:v>-132.19999999999999</c:v>
                </c:pt>
                <c:pt idx="1744">
                  <c:v>-133.36000000000001</c:v>
                </c:pt>
                <c:pt idx="1745">
                  <c:v>-134.52000000000001</c:v>
                </c:pt>
                <c:pt idx="1746">
                  <c:v>-135.74</c:v>
                </c:pt>
                <c:pt idx="1747">
                  <c:v>-137.01</c:v>
                </c:pt>
                <c:pt idx="1748">
                  <c:v>-138.36000000000001</c:v>
                </c:pt>
                <c:pt idx="1749">
                  <c:v>-139.77000000000001</c:v>
                </c:pt>
                <c:pt idx="1750">
                  <c:v>-141.24</c:v>
                </c:pt>
                <c:pt idx="1751">
                  <c:v>-142.77000000000001</c:v>
                </c:pt>
                <c:pt idx="1752">
                  <c:v>-144.34</c:v>
                </c:pt>
                <c:pt idx="1753">
                  <c:v>-145.91999999999999</c:v>
                </c:pt>
                <c:pt idx="1754">
                  <c:v>-147.52000000000001</c:v>
                </c:pt>
                <c:pt idx="1755">
                  <c:v>-149.11000000000001</c:v>
                </c:pt>
                <c:pt idx="1756">
                  <c:v>-150.65</c:v>
                </c:pt>
                <c:pt idx="1757">
                  <c:v>-152.19</c:v>
                </c:pt>
                <c:pt idx="1758">
                  <c:v>-153.75</c:v>
                </c:pt>
                <c:pt idx="1759">
                  <c:v>-155.37</c:v>
                </c:pt>
                <c:pt idx="1760">
                  <c:v>-157.05000000000001</c:v>
                </c:pt>
                <c:pt idx="1761">
                  <c:v>-158.79</c:v>
                </c:pt>
                <c:pt idx="1762">
                  <c:v>-160.57</c:v>
                </c:pt>
                <c:pt idx="1763">
                  <c:v>-162.38999999999999</c:v>
                </c:pt>
                <c:pt idx="1764">
                  <c:v>-164.25</c:v>
                </c:pt>
                <c:pt idx="1765">
                  <c:v>-166.16</c:v>
                </c:pt>
                <c:pt idx="1766">
                  <c:v>-168.13</c:v>
                </c:pt>
                <c:pt idx="1767">
                  <c:v>-170.24</c:v>
                </c:pt>
                <c:pt idx="1768">
                  <c:v>-172.46</c:v>
                </c:pt>
                <c:pt idx="1769">
                  <c:v>-174.76</c:v>
                </c:pt>
                <c:pt idx="1770">
                  <c:v>-177.11</c:v>
                </c:pt>
                <c:pt idx="1771">
                  <c:v>-179.46</c:v>
                </c:pt>
                <c:pt idx="1772">
                  <c:v>178.21</c:v>
                </c:pt>
                <c:pt idx="1773">
                  <c:v>175.97</c:v>
                </c:pt>
                <c:pt idx="1774">
                  <c:v>173.84</c:v>
                </c:pt>
                <c:pt idx="1775">
                  <c:v>171.76</c:v>
                </c:pt>
                <c:pt idx="1776">
                  <c:v>169.64</c:v>
                </c:pt>
                <c:pt idx="1777">
                  <c:v>167.47</c:v>
                </c:pt>
                <c:pt idx="1778">
                  <c:v>165.32</c:v>
                </c:pt>
                <c:pt idx="1779">
                  <c:v>163.28</c:v>
                </c:pt>
                <c:pt idx="1780">
                  <c:v>161.38999999999999</c:v>
                </c:pt>
                <c:pt idx="1781">
                  <c:v>159.66999999999999</c:v>
                </c:pt>
                <c:pt idx="1782">
                  <c:v>158.1</c:v>
                </c:pt>
                <c:pt idx="1783">
                  <c:v>156.63999999999999</c:v>
                </c:pt>
                <c:pt idx="1784">
                  <c:v>155.26</c:v>
                </c:pt>
                <c:pt idx="1785">
                  <c:v>153.91</c:v>
                </c:pt>
                <c:pt idx="1786">
                  <c:v>152.53</c:v>
                </c:pt>
                <c:pt idx="1787">
                  <c:v>151.1</c:v>
                </c:pt>
                <c:pt idx="1788">
                  <c:v>149.65</c:v>
                </c:pt>
                <c:pt idx="1789">
                  <c:v>148.22999999999999</c:v>
                </c:pt>
                <c:pt idx="1790">
                  <c:v>146.88999999999999</c:v>
                </c:pt>
                <c:pt idx="1791">
                  <c:v>145.6</c:v>
                </c:pt>
                <c:pt idx="1792">
                  <c:v>144.34</c:v>
                </c:pt>
                <c:pt idx="1793">
                  <c:v>143.08000000000001</c:v>
                </c:pt>
                <c:pt idx="1794">
                  <c:v>141.81</c:v>
                </c:pt>
                <c:pt idx="1795">
                  <c:v>140.53</c:v>
                </c:pt>
                <c:pt idx="1796">
                  <c:v>139.26</c:v>
                </c:pt>
                <c:pt idx="1797">
                  <c:v>138.02000000000001</c:v>
                </c:pt>
                <c:pt idx="1798">
                  <c:v>136.84</c:v>
                </c:pt>
                <c:pt idx="1799">
                  <c:v>135.69</c:v>
                </c:pt>
                <c:pt idx="1800">
                  <c:v>134.6</c:v>
                </c:pt>
                <c:pt idx="1801">
                  <c:v>133.56</c:v>
                </c:pt>
                <c:pt idx="1802">
                  <c:v>132.61000000000001</c:v>
                </c:pt>
                <c:pt idx="1803">
                  <c:v>131.75</c:v>
                </c:pt>
                <c:pt idx="1804">
                  <c:v>131.03</c:v>
                </c:pt>
                <c:pt idx="1805">
                  <c:v>130.46</c:v>
                </c:pt>
                <c:pt idx="1806">
                  <c:v>130.01</c:v>
                </c:pt>
                <c:pt idx="1807">
                  <c:v>129.69</c:v>
                </c:pt>
                <c:pt idx="1808">
                  <c:v>129.49</c:v>
                </c:pt>
                <c:pt idx="1809">
                  <c:v>129.37</c:v>
                </c:pt>
                <c:pt idx="1810">
                  <c:v>129.29</c:v>
                </c:pt>
                <c:pt idx="1811">
                  <c:v>129.26</c:v>
                </c:pt>
                <c:pt idx="1812">
                  <c:v>129.26</c:v>
                </c:pt>
                <c:pt idx="1813">
                  <c:v>129.32</c:v>
                </c:pt>
                <c:pt idx="1814">
                  <c:v>129.41999999999999</c:v>
                </c:pt>
                <c:pt idx="1815">
                  <c:v>129.56</c:v>
                </c:pt>
                <c:pt idx="1816">
                  <c:v>129.74</c:v>
                </c:pt>
                <c:pt idx="1817">
                  <c:v>129.94999999999999</c:v>
                </c:pt>
                <c:pt idx="1818">
                  <c:v>130.19</c:v>
                </c:pt>
                <c:pt idx="1819">
                  <c:v>130.43</c:v>
                </c:pt>
                <c:pt idx="1820">
                  <c:v>130.69999999999999</c:v>
                </c:pt>
                <c:pt idx="1821">
                  <c:v>131.01</c:v>
                </c:pt>
                <c:pt idx="1822">
                  <c:v>131.38</c:v>
                </c:pt>
                <c:pt idx="1823">
                  <c:v>131.80000000000001</c:v>
                </c:pt>
                <c:pt idx="1824">
                  <c:v>132.29</c:v>
                </c:pt>
                <c:pt idx="1825">
                  <c:v>132.88</c:v>
                </c:pt>
                <c:pt idx="1826">
                  <c:v>133.58000000000001</c:v>
                </c:pt>
                <c:pt idx="1827">
                  <c:v>134.38</c:v>
                </c:pt>
                <c:pt idx="1828">
                  <c:v>135.27000000000001</c:v>
                </c:pt>
                <c:pt idx="1829">
                  <c:v>136.25</c:v>
                </c:pt>
                <c:pt idx="1830">
                  <c:v>137.30000000000001</c:v>
                </c:pt>
                <c:pt idx="1831">
                  <c:v>138.38999999999999</c:v>
                </c:pt>
                <c:pt idx="1832">
                  <c:v>139.54</c:v>
                </c:pt>
                <c:pt idx="1833">
                  <c:v>140.74</c:v>
                </c:pt>
                <c:pt idx="1834">
                  <c:v>142.01</c:v>
                </c:pt>
                <c:pt idx="1835">
                  <c:v>143.37</c:v>
                </c:pt>
                <c:pt idx="1836">
                  <c:v>144.84</c:v>
                </c:pt>
                <c:pt idx="1837">
                  <c:v>146.38</c:v>
                </c:pt>
                <c:pt idx="1838">
                  <c:v>147.97</c:v>
                </c:pt>
                <c:pt idx="1839">
                  <c:v>149.55000000000001</c:v>
                </c:pt>
                <c:pt idx="1840">
                  <c:v>151.13999999999999</c:v>
                </c:pt>
                <c:pt idx="1841">
                  <c:v>152.69</c:v>
                </c:pt>
                <c:pt idx="1842">
                  <c:v>154.22</c:v>
                </c:pt>
                <c:pt idx="1843">
                  <c:v>155.69</c:v>
                </c:pt>
                <c:pt idx="1844">
                  <c:v>157.13999999999999</c:v>
                </c:pt>
                <c:pt idx="1845">
                  <c:v>158.55000000000001</c:v>
                </c:pt>
                <c:pt idx="1846">
                  <c:v>159.91999999999999</c:v>
                </c:pt>
                <c:pt idx="1847">
                  <c:v>161.29</c:v>
                </c:pt>
                <c:pt idx="1848">
                  <c:v>162.66999999999999</c:v>
                </c:pt>
                <c:pt idx="1849">
                  <c:v>164.1</c:v>
                </c:pt>
                <c:pt idx="1850">
                  <c:v>165.6</c:v>
                </c:pt>
                <c:pt idx="1851">
                  <c:v>167.17</c:v>
                </c:pt>
                <c:pt idx="1852">
                  <c:v>168.8</c:v>
                </c:pt>
                <c:pt idx="1853">
                  <c:v>170.45</c:v>
                </c:pt>
                <c:pt idx="1854">
                  <c:v>172.11</c:v>
                </c:pt>
                <c:pt idx="1855">
                  <c:v>173.74</c:v>
                </c:pt>
                <c:pt idx="1856">
                  <c:v>175.32</c:v>
                </c:pt>
                <c:pt idx="1857">
                  <c:v>176.86</c:v>
                </c:pt>
                <c:pt idx="1858">
                  <c:v>178.39</c:v>
                </c:pt>
                <c:pt idx="1859">
                  <c:v>179.93</c:v>
                </c:pt>
                <c:pt idx="1860">
                  <c:v>-178.5</c:v>
                </c:pt>
                <c:pt idx="1861">
                  <c:v>-176.93</c:v>
                </c:pt>
                <c:pt idx="1862">
                  <c:v>-175.37</c:v>
                </c:pt>
                <c:pt idx="1863">
                  <c:v>-173.83</c:v>
                </c:pt>
                <c:pt idx="1864">
                  <c:v>-172.3</c:v>
                </c:pt>
                <c:pt idx="1865">
                  <c:v>-170.79</c:v>
                </c:pt>
                <c:pt idx="1866">
                  <c:v>-169.3</c:v>
                </c:pt>
                <c:pt idx="1867">
                  <c:v>-167.84</c:v>
                </c:pt>
                <c:pt idx="1868">
                  <c:v>-166.39</c:v>
                </c:pt>
                <c:pt idx="1869">
                  <c:v>-164.94</c:v>
                </c:pt>
                <c:pt idx="1870">
                  <c:v>-163.51</c:v>
                </c:pt>
                <c:pt idx="1871">
                  <c:v>-162.1</c:v>
                </c:pt>
                <c:pt idx="1872">
                  <c:v>-160.69</c:v>
                </c:pt>
                <c:pt idx="1873">
                  <c:v>-159.28</c:v>
                </c:pt>
                <c:pt idx="1874">
                  <c:v>-157.83000000000001</c:v>
                </c:pt>
                <c:pt idx="1875">
                  <c:v>-156.4</c:v>
                </c:pt>
                <c:pt idx="1876">
                  <c:v>-155.01</c:v>
                </c:pt>
                <c:pt idx="1877">
                  <c:v>-153.63999999999999</c:v>
                </c:pt>
                <c:pt idx="1878">
                  <c:v>-152.29</c:v>
                </c:pt>
                <c:pt idx="1879">
                  <c:v>-150.91</c:v>
                </c:pt>
                <c:pt idx="1880">
                  <c:v>-149.52000000000001</c:v>
                </c:pt>
                <c:pt idx="1881">
                  <c:v>-148.12</c:v>
                </c:pt>
                <c:pt idx="1882">
                  <c:v>-146.72</c:v>
                </c:pt>
                <c:pt idx="1883">
                  <c:v>-145.37</c:v>
                </c:pt>
                <c:pt idx="1884">
                  <c:v>-144.04</c:v>
                </c:pt>
                <c:pt idx="1885">
                  <c:v>-142.75</c:v>
                </c:pt>
                <c:pt idx="1886">
                  <c:v>-141.49</c:v>
                </c:pt>
                <c:pt idx="1887">
                  <c:v>-140.24</c:v>
                </c:pt>
                <c:pt idx="1888">
                  <c:v>-138.97</c:v>
                </c:pt>
                <c:pt idx="1889">
                  <c:v>-137.69999999999999</c:v>
                </c:pt>
                <c:pt idx="1890">
                  <c:v>-136.4</c:v>
                </c:pt>
                <c:pt idx="1891">
                  <c:v>-135.12</c:v>
                </c:pt>
                <c:pt idx="1892">
                  <c:v>-133.88</c:v>
                </c:pt>
                <c:pt idx="1893">
                  <c:v>-132.66999999999999</c:v>
                </c:pt>
                <c:pt idx="1894">
                  <c:v>-131.47999999999999</c:v>
                </c:pt>
                <c:pt idx="1895">
                  <c:v>-130.32</c:v>
                </c:pt>
                <c:pt idx="1896">
                  <c:v>-129.16</c:v>
                </c:pt>
                <c:pt idx="1897">
                  <c:v>-128</c:v>
                </c:pt>
                <c:pt idx="1898">
                  <c:v>-126.87</c:v>
                </c:pt>
                <c:pt idx="1899">
                  <c:v>-125.74</c:v>
                </c:pt>
                <c:pt idx="1900">
                  <c:v>-124.63</c:v>
                </c:pt>
                <c:pt idx="1901">
                  <c:v>-123.54</c:v>
                </c:pt>
                <c:pt idx="1902">
                  <c:v>-122.48</c:v>
                </c:pt>
                <c:pt idx="1903">
                  <c:v>-121.46</c:v>
                </c:pt>
                <c:pt idx="1904">
                  <c:v>-120.47</c:v>
                </c:pt>
                <c:pt idx="1905">
                  <c:v>-119.53</c:v>
                </c:pt>
                <c:pt idx="1906">
                  <c:v>-118.62</c:v>
                </c:pt>
                <c:pt idx="1907">
                  <c:v>-117.78</c:v>
                </c:pt>
                <c:pt idx="1908">
                  <c:v>-117.01</c:v>
                </c:pt>
                <c:pt idx="1909">
                  <c:v>-116.3</c:v>
                </c:pt>
                <c:pt idx="1910">
                  <c:v>-115.65</c:v>
                </c:pt>
                <c:pt idx="1911">
                  <c:v>-115.05</c:v>
                </c:pt>
                <c:pt idx="1912">
                  <c:v>-114.52</c:v>
                </c:pt>
                <c:pt idx="1913">
                  <c:v>-114.05</c:v>
                </c:pt>
                <c:pt idx="1914">
                  <c:v>-113.62</c:v>
                </c:pt>
                <c:pt idx="1915">
                  <c:v>-113.23</c:v>
                </c:pt>
                <c:pt idx="1916">
                  <c:v>-112.88</c:v>
                </c:pt>
                <c:pt idx="1917">
                  <c:v>-112.57</c:v>
                </c:pt>
                <c:pt idx="1918">
                  <c:v>-112.3</c:v>
                </c:pt>
                <c:pt idx="1919">
                  <c:v>-112.08</c:v>
                </c:pt>
                <c:pt idx="1920">
                  <c:v>-111.89</c:v>
                </c:pt>
                <c:pt idx="1921">
                  <c:v>-111.76</c:v>
                </c:pt>
                <c:pt idx="1922">
                  <c:v>-111.67</c:v>
                </c:pt>
                <c:pt idx="1923">
                  <c:v>-111.62</c:v>
                </c:pt>
                <c:pt idx="1924">
                  <c:v>-111.63</c:v>
                </c:pt>
                <c:pt idx="1925">
                  <c:v>-111.69</c:v>
                </c:pt>
                <c:pt idx="1926">
                  <c:v>-111.81</c:v>
                </c:pt>
                <c:pt idx="1927">
                  <c:v>-112.01</c:v>
                </c:pt>
                <c:pt idx="1928">
                  <c:v>-112.27</c:v>
                </c:pt>
                <c:pt idx="1929">
                  <c:v>-112.6</c:v>
                </c:pt>
                <c:pt idx="1930">
                  <c:v>-112.99</c:v>
                </c:pt>
                <c:pt idx="1931">
                  <c:v>-113.41</c:v>
                </c:pt>
                <c:pt idx="1932">
                  <c:v>-113.86</c:v>
                </c:pt>
                <c:pt idx="1933">
                  <c:v>-114.36</c:v>
                </c:pt>
                <c:pt idx="1934">
                  <c:v>-114.89</c:v>
                </c:pt>
                <c:pt idx="1935">
                  <c:v>-115.48</c:v>
                </c:pt>
                <c:pt idx="1936">
                  <c:v>-116.12</c:v>
                </c:pt>
                <c:pt idx="1937">
                  <c:v>-116.84</c:v>
                </c:pt>
                <c:pt idx="1938">
                  <c:v>-117.61</c:v>
                </c:pt>
                <c:pt idx="1939">
                  <c:v>-118.43</c:v>
                </c:pt>
                <c:pt idx="1940">
                  <c:v>-119.32</c:v>
                </c:pt>
                <c:pt idx="1941">
                  <c:v>-120.26</c:v>
                </c:pt>
                <c:pt idx="1942">
                  <c:v>-121.34</c:v>
                </c:pt>
                <c:pt idx="1943">
                  <c:v>-122.55</c:v>
                </c:pt>
                <c:pt idx="1944">
                  <c:v>-123.94</c:v>
                </c:pt>
                <c:pt idx="1945">
                  <c:v>-125.46</c:v>
                </c:pt>
                <c:pt idx="1946">
                  <c:v>-127.05</c:v>
                </c:pt>
                <c:pt idx="1947">
                  <c:v>-128.66</c:v>
                </c:pt>
                <c:pt idx="1948">
                  <c:v>-130.16</c:v>
                </c:pt>
                <c:pt idx="1949">
                  <c:v>-131.49</c:v>
                </c:pt>
                <c:pt idx="1950">
                  <c:v>-132.69999999999999</c:v>
                </c:pt>
                <c:pt idx="1951">
                  <c:v>-133.83000000000001</c:v>
                </c:pt>
                <c:pt idx="1952">
                  <c:v>-134.91</c:v>
                </c:pt>
                <c:pt idx="1953">
                  <c:v>-136</c:v>
                </c:pt>
                <c:pt idx="1954">
                  <c:v>-137.15</c:v>
                </c:pt>
                <c:pt idx="1955">
                  <c:v>-138.38</c:v>
                </c:pt>
                <c:pt idx="1956">
                  <c:v>-139.68</c:v>
                </c:pt>
                <c:pt idx="1957">
                  <c:v>-141</c:v>
                </c:pt>
                <c:pt idx="1958">
                  <c:v>-142.26</c:v>
                </c:pt>
                <c:pt idx="1959">
                  <c:v>-143.49</c:v>
                </c:pt>
                <c:pt idx="1960">
                  <c:v>-144.69999999999999</c:v>
                </c:pt>
                <c:pt idx="1961">
                  <c:v>-145.94999999999999</c:v>
                </c:pt>
                <c:pt idx="1962">
                  <c:v>-147.28</c:v>
                </c:pt>
                <c:pt idx="1963">
                  <c:v>-148.66999999999999</c:v>
                </c:pt>
                <c:pt idx="1964">
                  <c:v>-150.12</c:v>
                </c:pt>
                <c:pt idx="1965">
                  <c:v>-151.63999999999999</c:v>
                </c:pt>
                <c:pt idx="1966">
                  <c:v>-153.22</c:v>
                </c:pt>
                <c:pt idx="1967">
                  <c:v>-154.87</c:v>
                </c:pt>
                <c:pt idx="1968">
                  <c:v>-156.56</c:v>
                </c:pt>
                <c:pt idx="1969">
                  <c:v>-158.31</c:v>
                </c:pt>
                <c:pt idx="1970">
                  <c:v>-160.12</c:v>
                </c:pt>
                <c:pt idx="1971">
                  <c:v>-162.01</c:v>
                </c:pt>
                <c:pt idx="1972">
                  <c:v>-163.95</c:v>
                </c:pt>
                <c:pt idx="1973">
                  <c:v>-165.91</c:v>
                </c:pt>
                <c:pt idx="1974">
                  <c:v>-167.92</c:v>
                </c:pt>
                <c:pt idx="1975">
                  <c:v>-169.99</c:v>
                </c:pt>
                <c:pt idx="1976">
                  <c:v>-172.08</c:v>
                </c:pt>
                <c:pt idx="1977">
                  <c:v>-174.21</c:v>
                </c:pt>
                <c:pt idx="1978">
                  <c:v>-176.46</c:v>
                </c:pt>
                <c:pt idx="1979">
                  <c:v>-178.83</c:v>
                </c:pt>
                <c:pt idx="1980">
                  <c:v>178.73</c:v>
                </c:pt>
                <c:pt idx="1981">
                  <c:v>176.33</c:v>
                </c:pt>
                <c:pt idx="1982">
                  <c:v>174.02</c:v>
                </c:pt>
                <c:pt idx="1983">
                  <c:v>171.81</c:v>
                </c:pt>
                <c:pt idx="1984">
                  <c:v>169.72</c:v>
                </c:pt>
                <c:pt idx="1985">
                  <c:v>167.72</c:v>
                </c:pt>
                <c:pt idx="1986">
                  <c:v>165.85</c:v>
                </c:pt>
                <c:pt idx="1987">
                  <c:v>164.07</c:v>
                </c:pt>
                <c:pt idx="1988">
                  <c:v>162.4</c:v>
                </c:pt>
                <c:pt idx="1989">
                  <c:v>160.81</c:v>
                </c:pt>
                <c:pt idx="1990">
                  <c:v>159.28</c:v>
                </c:pt>
                <c:pt idx="1991">
                  <c:v>157.79</c:v>
                </c:pt>
                <c:pt idx="1992">
                  <c:v>156.36000000000001</c:v>
                </c:pt>
                <c:pt idx="1993">
                  <c:v>155</c:v>
                </c:pt>
                <c:pt idx="1994">
                  <c:v>153.69999999999999</c:v>
                </c:pt>
                <c:pt idx="1995">
                  <c:v>152.44</c:v>
                </c:pt>
                <c:pt idx="1996">
                  <c:v>151.22999999999999</c:v>
                </c:pt>
                <c:pt idx="1997">
                  <c:v>150.04</c:v>
                </c:pt>
                <c:pt idx="1998">
                  <c:v>148.87</c:v>
                </c:pt>
                <c:pt idx="1999">
                  <c:v>147.72</c:v>
                </c:pt>
                <c:pt idx="2000">
                  <c:v>146.59</c:v>
                </c:pt>
                <c:pt idx="2001">
                  <c:v>145.49</c:v>
                </c:pt>
                <c:pt idx="2002">
                  <c:v>144.43</c:v>
                </c:pt>
                <c:pt idx="2003">
                  <c:v>143.44</c:v>
                </c:pt>
                <c:pt idx="2004">
                  <c:v>142.51</c:v>
                </c:pt>
                <c:pt idx="2005">
                  <c:v>141.59</c:v>
                </c:pt>
                <c:pt idx="2006">
                  <c:v>140.68</c:v>
                </c:pt>
                <c:pt idx="2007">
                  <c:v>139.77000000000001</c:v>
                </c:pt>
                <c:pt idx="2008">
                  <c:v>138.88</c:v>
                </c:pt>
                <c:pt idx="2009">
                  <c:v>138.01</c:v>
                </c:pt>
                <c:pt idx="2010">
                  <c:v>137.16999999999999</c:v>
                </c:pt>
                <c:pt idx="2011">
                  <c:v>136.38999999999999</c:v>
                </c:pt>
                <c:pt idx="2012">
                  <c:v>135.68</c:v>
                </c:pt>
                <c:pt idx="2013">
                  <c:v>135.04</c:v>
                </c:pt>
                <c:pt idx="2014">
                  <c:v>134.49</c:v>
                </c:pt>
                <c:pt idx="2015">
                  <c:v>134.01</c:v>
                </c:pt>
                <c:pt idx="2016">
                  <c:v>133.59</c:v>
                </c:pt>
                <c:pt idx="2017">
                  <c:v>133.24</c:v>
                </c:pt>
                <c:pt idx="2018">
                  <c:v>132.96</c:v>
                </c:pt>
                <c:pt idx="2019">
                  <c:v>132.75</c:v>
                </c:pt>
                <c:pt idx="2020">
                  <c:v>132.61000000000001</c:v>
                </c:pt>
                <c:pt idx="2021">
                  <c:v>132.54</c:v>
                </c:pt>
                <c:pt idx="2022">
                  <c:v>132.53</c:v>
                </c:pt>
                <c:pt idx="2023">
                  <c:v>132.58000000000001</c:v>
                </c:pt>
                <c:pt idx="2024">
                  <c:v>132.68</c:v>
                </c:pt>
                <c:pt idx="2025">
                  <c:v>132.81</c:v>
                </c:pt>
                <c:pt idx="2026">
                  <c:v>132.97999999999999</c:v>
                </c:pt>
                <c:pt idx="2027">
                  <c:v>133.18</c:v>
                </c:pt>
                <c:pt idx="2028">
                  <c:v>133.41</c:v>
                </c:pt>
                <c:pt idx="2029">
                  <c:v>133.68</c:v>
                </c:pt>
                <c:pt idx="2030">
                  <c:v>134</c:v>
                </c:pt>
                <c:pt idx="2031">
                  <c:v>134.37</c:v>
                </c:pt>
                <c:pt idx="2032">
                  <c:v>134.79</c:v>
                </c:pt>
                <c:pt idx="2033">
                  <c:v>135.28</c:v>
                </c:pt>
                <c:pt idx="2034">
                  <c:v>135.84</c:v>
                </c:pt>
                <c:pt idx="2035">
                  <c:v>136.47</c:v>
                </c:pt>
                <c:pt idx="2036">
                  <c:v>137.16999999999999</c:v>
                </c:pt>
                <c:pt idx="2037">
                  <c:v>137.93</c:v>
                </c:pt>
                <c:pt idx="2038">
                  <c:v>138.77000000000001</c:v>
                </c:pt>
                <c:pt idx="2039">
                  <c:v>139.66999999999999</c:v>
                </c:pt>
                <c:pt idx="2040">
                  <c:v>140.65</c:v>
                </c:pt>
                <c:pt idx="2041">
                  <c:v>141.69</c:v>
                </c:pt>
                <c:pt idx="2042">
                  <c:v>142.78</c:v>
                </c:pt>
                <c:pt idx="2043">
                  <c:v>143.94</c:v>
                </c:pt>
                <c:pt idx="2044">
                  <c:v>145.12</c:v>
                </c:pt>
                <c:pt idx="2045">
                  <c:v>146.33000000000001</c:v>
                </c:pt>
                <c:pt idx="2046">
                  <c:v>147.58000000000001</c:v>
                </c:pt>
                <c:pt idx="2047">
                  <c:v>148.87</c:v>
                </c:pt>
                <c:pt idx="2048">
                  <c:v>150.21</c:v>
                </c:pt>
                <c:pt idx="2049">
                  <c:v>151.6</c:v>
                </c:pt>
                <c:pt idx="2050">
                  <c:v>153.04</c:v>
                </c:pt>
                <c:pt idx="2051">
                  <c:v>154.47999999999999</c:v>
                </c:pt>
                <c:pt idx="2052">
                  <c:v>155.91999999999999</c:v>
                </c:pt>
                <c:pt idx="2053">
                  <c:v>157.36000000000001</c:v>
                </c:pt>
                <c:pt idx="2054">
                  <c:v>158.84</c:v>
                </c:pt>
                <c:pt idx="2055">
                  <c:v>160.36000000000001</c:v>
                </c:pt>
                <c:pt idx="2056">
                  <c:v>161.91999999999999</c:v>
                </c:pt>
                <c:pt idx="2057">
                  <c:v>163.47</c:v>
                </c:pt>
                <c:pt idx="2058">
                  <c:v>164.99</c:v>
                </c:pt>
                <c:pt idx="2059">
                  <c:v>166.46</c:v>
                </c:pt>
                <c:pt idx="2060">
                  <c:v>167.9</c:v>
                </c:pt>
                <c:pt idx="2061">
                  <c:v>169.38</c:v>
                </c:pt>
                <c:pt idx="2062">
                  <c:v>170.93</c:v>
                </c:pt>
                <c:pt idx="2063">
                  <c:v>172.52</c:v>
                </c:pt>
                <c:pt idx="2064">
                  <c:v>174.11</c:v>
                </c:pt>
                <c:pt idx="2065">
                  <c:v>175.7</c:v>
                </c:pt>
                <c:pt idx="2066">
                  <c:v>177.25</c:v>
                </c:pt>
                <c:pt idx="2067">
                  <c:v>178.74</c:v>
                </c:pt>
                <c:pt idx="2068">
                  <c:v>-179.78</c:v>
                </c:pt>
                <c:pt idx="2069">
                  <c:v>-178.3</c:v>
                </c:pt>
                <c:pt idx="2070">
                  <c:v>-176.79</c:v>
                </c:pt>
                <c:pt idx="2071">
                  <c:v>-175.24</c:v>
                </c:pt>
                <c:pt idx="2072">
                  <c:v>-173.7</c:v>
                </c:pt>
                <c:pt idx="2073">
                  <c:v>-172.2</c:v>
                </c:pt>
                <c:pt idx="2074">
                  <c:v>-170.72</c:v>
                </c:pt>
                <c:pt idx="2075">
                  <c:v>-169.28</c:v>
                </c:pt>
                <c:pt idx="2076">
                  <c:v>-167.86</c:v>
                </c:pt>
                <c:pt idx="2077">
                  <c:v>-166.46</c:v>
                </c:pt>
                <c:pt idx="2078">
                  <c:v>-165.05</c:v>
                </c:pt>
                <c:pt idx="2079">
                  <c:v>-163.66999999999999</c:v>
                </c:pt>
                <c:pt idx="2080">
                  <c:v>-162.31</c:v>
                </c:pt>
                <c:pt idx="2081">
                  <c:v>-160.94999999999999</c:v>
                </c:pt>
                <c:pt idx="2082">
                  <c:v>-159.6</c:v>
                </c:pt>
                <c:pt idx="2083">
                  <c:v>-158.26</c:v>
                </c:pt>
                <c:pt idx="2084">
                  <c:v>-156.93</c:v>
                </c:pt>
                <c:pt idx="2085">
                  <c:v>-155.59</c:v>
                </c:pt>
                <c:pt idx="2086">
                  <c:v>-154.26</c:v>
                </c:pt>
                <c:pt idx="2087">
                  <c:v>-152.91999999999999</c:v>
                </c:pt>
                <c:pt idx="2088">
                  <c:v>-151.59</c:v>
                </c:pt>
                <c:pt idx="2089">
                  <c:v>-150.25</c:v>
                </c:pt>
                <c:pt idx="2090">
                  <c:v>-148.93</c:v>
                </c:pt>
                <c:pt idx="2091">
                  <c:v>-147.65</c:v>
                </c:pt>
                <c:pt idx="2092">
                  <c:v>-146.41</c:v>
                </c:pt>
                <c:pt idx="2093">
                  <c:v>-145.16999999999999</c:v>
                </c:pt>
                <c:pt idx="2094">
                  <c:v>-143.94999999999999</c:v>
                </c:pt>
                <c:pt idx="2095">
                  <c:v>-142.72</c:v>
                </c:pt>
                <c:pt idx="2096">
                  <c:v>-141.53</c:v>
                </c:pt>
                <c:pt idx="2097">
                  <c:v>-140.41</c:v>
                </c:pt>
                <c:pt idx="2098">
                  <c:v>-139.31</c:v>
                </c:pt>
                <c:pt idx="2099">
                  <c:v>-138.24</c:v>
                </c:pt>
                <c:pt idx="2100">
                  <c:v>-137.22</c:v>
                </c:pt>
                <c:pt idx="2101">
                  <c:v>-136.24</c:v>
                </c:pt>
                <c:pt idx="2102">
                  <c:v>-135.32</c:v>
                </c:pt>
                <c:pt idx="2103">
                  <c:v>-134.44</c:v>
                </c:pt>
                <c:pt idx="2104">
                  <c:v>-133.59</c:v>
                </c:pt>
                <c:pt idx="2105">
                  <c:v>-132.77000000000001</c:v>
                </c:pt>
                <c:pt idx="2106">
                  <c:v>-131.97</c:v>
                </c:pt>
                <c:pt idx="2107">
                  <c:v>-131.19999999999999</c:v>
                </c:pt>
                <c:pt idx="2108">
                  <c:v>-130.44</c:v>
                </c:pt>
                <c:pt idx="2109">
                  <c:v>-129.71</c:v>
                </c:pt>
                <c:pt idx="2110">
                  <c:v>-128.97999999999999</c:v>
                </c:pt>
                <c:pt idx="2111">
                  <c:v>-128.27000000000001</c:v>
                </c:pt>
                <c:pt idx="2112">
                  <c:v>-127.59</c:v>
                </c:pt>
                <c:pt idx="2113">
                  <c:v>-126.94</c:v>
                </c:pt>
                <c:pt idx="2114">
                  <c:v>-126.33</c:v>
                </c:pt>
                <c:pt idx="2115">
                  <c:v>-125.73</c:v>
                </c:pt>
                <c:pt idx="2116">
                  <c:v>-125.16</c:v>
                </c:pt>
                <c:pt idx="2117">
                  <c:v>-124.61</c:v>
                </c:pt>
                <c:pt idx="2118">
                  <c:v>-124.05</c:v>
                </c:pt>
                <c:pt idx="2119">
                  <c:v>-123.5</c:v>
                </c:pt>
                <c:pt idx="2120">
                  <c:v>-122.97</c:v>
                </c:pt>
                <c:pt idx="2121">
                  <c:v>-122.47</c:v>
                </c:pt>
                <c:pt idx="2122">
                  <c:v>-122.02</c:v>
                </c:pt>
                <c:pt idx="2123">
                  <c:v>-121.62</c:v>
                </c:pt>
                <c:pt idx="2124">
                  <c:v>-121.29</c:v>
                </c:pt>
                <c:pt idx="2125">
                  <c:v>-121.02</c:v>
                </c:pt>
                <c:pt idx="2126">
                  <c:v>-120.8</c:v>
                </c:pt>
                <c:pt idx="2127">
                  <c:v>-120.63</c:v>
                </c:pt>
                <c:pt idx="2128">
                  <c:v>-120.48</c:v>
                </c:pt>
                <c:pt idx="2129">
                  <c:v>-120.37</c:v>
                </c:pt>
                <c:pt idx="2130">
                  <c:v>-120.28</c:v>
                </c:pt>
                <c:pt idx="2131">
                  <c:v>-120.23</c:v>
                </c:pt>
                <c:pt idx="2132">
                  <c:v>-120.21</c:v>
                </c:pt>
                <c:pt idx="2133">
                  <c:v>-120.26</c:v>
                </c:pt>
                <c:pt idx="2134">
                  <c:v>-120.35</c:v>
                </c:pt>
                <c:pt idx="2135">
                  <c:v>-120.49</c:v>
                </c:pt>
                <c:pt idx="2136">
                  <c:v>-120.69</c:v>
                </c:pt>
                <c:pt idx="2137">
                  <c:v>-120.93</c:v>
                </c:pt>
                <c:pt idx="2138">
                  <c:v>-121.21</c:v>
                </c:pt>
                <c:pt idx="2139">
                  <c:v>-121.52</c:v>
                </c:pt>
                <c:pt idx="2140">
                  <c:v>-121.87</c:v>
                </c:pt>
                <c:pt idx="2141">
                  <c:v>-122.27</c:v>
                </c:pt>
                <c:pt idx="2142">
                  <c:v>-122.71</c:v>
                </c:pt>
                <c:pt idx="2143">
                  <c:v>-123.2</c:v>
                </c:pt>
                <c:pt idx="2144">
                  <c:v>-123.74</c:v>
                </c:pt>
                <c:pt idx="2145">
                  <c:v>-124.33</c:v>
                </c:pt>
                <c:pt idx="2146">
                  <c:v>-124.97</c:v>
                </c:pt>
                <c:pt idx="2147">
                  <c:v>-125.66</c:v>
                </c:pt>
                <c:pt idx="2148">
                  <c:v>-126.45</c:v>
                </c:pt>
                <c:pt idx="2149">
                  <c:v>-127.33</c:v>
                </c:pt>
                <c:pt idx="2150">
                  <c:v>-128.26</c:v>
                </c:pt>
                <c:pt idx="2151">
                  <c:v>-129.29</c:v>
                </c:pt>
                <c:pt idx="2152">
                  <c:v>-130.41999999999999</c:v>
                </c:pt>
                <c:pt idx="2153">
                  <c:v>-131.65</c:v>
                </c:pt>
                <c:pt idx="2154">
                  <c:v>-132.94999999999999</c:v>
                </c:pt>
                <c:pt idx="2155">
                  <c:v>-134.31</c:v>
                </c:pt>
                <c:pt idx="2156">
                  <c:v>-135.71</c:v>
                </c:pt>
                <c:pt idx="2157">
                  <c:v>-137.15</c:v>
                </c:pt>
                <c:pt idx="2158">
                  <c:v>-138.6</c:v>
                </c:pt>
                <c:pt idx="2159">
                  <c:v>-140.1</c:v>
                </c:pt>
                <c:pt idx="2160">
                  <c:v>-141.68</c:v>
                </c:pt>
                <c:pt idx="2161">
                  <c:v>-143.32</c:v>
                </c:pt>
                <c:pt idx="2162">
                  <c:v>-144.99</c:v>
                </c:pt>
                <c:pt idx="2163">
                  <c:v>-146.6</c:v>
                </c:pt>
                <c:pt idx="2164">
                  <c:v>-148.16</c:v>
                </c:pt>
                <c:pt idx="2165">
                  <c:v>-149.71</c:v>
                </c:pt>
                <c:pt idx="2166">
                  <c:v>-151.22999999999999</c:v>
                </c:pt>
                <c:pt idx="2167">
                  <c:v>-152.75</c:v>
                </c:pt>
                <c:pt idx="2168">
                  <c:v>-154.33000000000001</c:v>
                </c:pt>
                <c:pt idx="2169">
                  <c:v>-155.97</c:v>
                </c:pt>
                <c:pt idx="2170">
                  <c:v>-157.62</c:v>
                </c:pt>
                <c:pt idx="2171">
                  <c:v>-159.19</c:v>
                </c:pt>
                <c:pt idx="2172">
                  <c:v>-160.63999999999999</c:v>
                </c:pt>
                <c:pt idx="2173">
                  <c:v>-162.01</c:v>
                </c:pt>
                <c:pt idx="2174">
                  <c:v>-163.38999999999999</c:v>
                </c:pt>
                <c:pt idx="2175">
                  <c:v>-164.84</c:v>
                </c:pt>
                <c:pt idx="2176">
                  <c:v>-166.43</c:v>
                </c:pt>
                <c:pt idx="2177">
                  <c:v>-168.15</c:v>
                </c:pt>
                <c:pt idx="2178">
                  <c:v>-169.95</c:v>
                </c:pt>
                <c:pt idx="2179">
                  <c:v>-171.83</c:v>
                </c:pt>
                <c:pt idx="2180">
                  <c:v>-173.78</c:v>
                </c:pt>
                <c:pt idx="2181">
                  <c:v>-175.79</c:v>
                </c:pt>
                <c:pt idx="2182">
                  <c:v>-177.81</c:v>
                </c:pt>
                <c:pt idx="2183">
                  <c:v>-179.85</c:v>
                </c:pt>
                <c:pt idx="2184">
                  <c:v>178.04</c:v>
                </c:pt>
                <c:pt idx="2185">
                  <c:v>175.85</c:v>
                </c:pt>
                <c:pt idx="2186">
                  <c:v>173.62</c:v>
                </c:pt>
                <c:pt idx="2187">
                  <c:v>171.42</c:v>
                </c:pt>
                <c:pt idx="2188">
                  <c:v>169.32</c:v>
                </c:pt>
                <c:pt idx="2189">
                  <c:v>167.39</c:v>
                </c:pt>
                <c:pt idx="2190">
                  <c:v>165.59</c:v>
                </c:pt>
                <c:pt idx="2191">
                  <c:v>163.91</c:v>
                </c:pt>
                <c:pt idx="2192">
                  <c:v>162.35</c:v>
                </c:pt>
                <c:pt idx="2193">
                  <c:v>160.84</c:v>
                </c:pt>
                <c:pt idx="2194">
                  <c:v>159.33000000000001</c:v>
                </c:pt>
                <c:pt idx="2195">
                  <c:v>157.80000000000001</c:v>
                </c:pt>
                <c:pt idx="2196">
                  <c:v>156.21</c:v>
                </c:pt>
                <c:pt idx="2197">
                  <c:v>154.61000000000001</c:v>
                </c:pt>
                <c:pt idx="2198">
                  <c:v>153.01</c:v>
                </c:pt>
                <c:pt idx="2199">
                  <c:v>151.4</c:v>
                </c:pt>
                <c:pt idx="2200">
                  <c:v>149.76</c:v>
                </c:pt>
                <c:pt idx="2201">
                  <c:v>148.04</c:v>
                </c:pt>
                <c:pt idx="2202">
                  <c:v>146.22999999999999</c:v>
                </c:pt>
                <c:pt idx="2203">
                  <c:v>144.37</c:v>
                </c:pt>
                <c:pt idx="2204">
                  <c:v>142.43</c:v>
                </c:pt>
                <c:pt idx="2205">
                  <c:v>140.47999999999999</c:v>
                </c:pt>
                <c:pt idx="2206">
                  <c:v>138.55000000000001</c:v>
                </c:pt>
                <c:pt idx="2207">
                  <c:v>136.65</c:v>
                </c:pt>
                <c:pt idx="2208">
                  <c:v>134.80000000000001</c:v>
                </c:pt>
                <c:pt idx="2209">
                  <c:v>133.04</c:v>
                </c:pt>
                <c:pt idx="2210">
                  <c:v>131.38</c:v>
                </c:pt>
                <c:pt idx="2211">
                  <c:v>129.85</c:v>
                </c:pt>
                <c:pt idx="2212">
                  <c:v>128.47999999999999</c:v>
                </c:pt>
                <c:pt idx="2213">
                  <c:v>127.3</c:v>
                </c:pt>
                <c:pt idx="2214">
                  <c:v>126.29</c:v>
                </c:pt>
                <c:pt idx="2215">
                  <c:v>125.47</c:v>
                </c:pt>
                <c:pt idx="2216">
                  <c:v>124.83</c:v>
                </c:pt>
                <c:pt idx="2217">
                  <c:v>124.38</c:v>
                </c:pt>
                <c:pt idx="2218">
                  <c:v>124.1</c:v>
                </c:pt>
                <c:pt idx="2219">
                  <c:v>123.96</c:v>
                </c:pt>
                <c:pt idx="2220">
                  <c:v>123.95</c:v>
                </c:pt>
                <c:pt idx="2221">
                  <c:v>124.09</c:v>
                </c:pt>
                <c:pt idx="2222">
                  <c:v>124.35</c:v>
                </c:pt>
                <c:pt idx="2223">
                  <c:v>124.73</c:v>
                </c:pt>
                <c:pt idx="2224">
                  <c:v>125.24</c:v>
                </c:pt>
                <c:pt idx="2225">
                  <c:v>125.83</c:v>
                </c:pt>
                <c:pt idx="2226">
                  <c:v>126.49</c:v>
                </c:pt>
                <c:pt idx="2227">
                  <c:v>127.2</c:v>
                </c:pt>
                <c:pt idx="2228">
                  <c:v>127.96</c:v>
                </c:pt>
                <c:pt idx="2229">
                  <c:v>128.74</c:v>
                </c:pt>
                <c:pt idx="2230">
                  <c:v>129.56</c:v>
                </c:pt>
                <c:pt idx="2231">
                  <c:v>130.38999999999999</c:v>
                </c:pt>
                <c:pt idx="2232">
                  <c:v>131.25</c:v>
                </c:pt>
                <c:pt idx="2233">
                  <c:v>132.11000000000001</c:v>
                </c:pt>
                <c:pt idx="2234">
                  <c:v>132.97999999999999</c:v>
                </c:pt>
                <c:pt idx="2235">
                  <c:v>133.87</c:v>
                </c:pt>
                <c:pt idx="2236">
                  <c:v>134.79</c:v>
                </c:pt>
                <c:pt idx="2237">
                  <c:v>135.77000000000001</c:v>
                </c:pt>
                <c:pt idx="2238">
                  <c:v>136.80000000000001</c:v>
                </c:pt>
                <c:pt idx="2239">
                  <c:v>137.91</c:v>
                </c:pt>
                <c:pt idx="2240">
                  <c:v>139.12</c:v>
                </c:pt>
                <c:pt idx="2241">
                  <c:v>140.44999999999999</c:v>
                </c:pt>
                <c:pt idx="2242">
                  <c:v>141.87</c:v>
                </c:pt>
                <c:pt idx="2243">
                  <c:v>143.36000000000001</c:v>
                </c:pt>
                <c:pt idx="2244">
                  <c:v>144.93</c:v>
                </c:pt>
                <c:pt idx="2245">
                  <c:v>146.55000000000001</c:v>
                </c:pt>
                <c:pt idx="2246">
                  <c:v>148.19</c:v>
                </c:pt>
                <c:pt idx="2247">
                  <c:v>149.86000000000001</c:v>
                </c:pt>
                <c:pt idx="2248">
                  <c:v>151.55000000000001</c:v>
                </c:pt>
                <c:pt idx="2249">
                  <c:v>153.25</c:v>
                </c:pt>
                <c:pt idx="2250">
                  <c:v>154.97</c:v>
                </c:pt>
                <c:pt idx="2251">
                  <c:v>156.72</c:v>
                </c:pt>
                <c:pt idx="2252">
                  <c:v>158.47999999999999</c:v>
                </c:pt>
                <c:pt idx="2253">
                  <c:v>160.25</c:v>
                </c:pt>
                <c:pt idx="2254">
                  <c:v>162.05000000000001</c:v>
                </c:pt>
                <c:pt idx="2255">
                  <c:v>163.87</c:v>
                </c:pt>
                <c:pt idx="2256">
                  <c:v>165.69</c:v>
                </c:pt>
                <c:pt idx="2257">
                  <c:v>167.5</c:v>
                </c:pt>
                <c:pt idx="2258">
                  <c:v>169.29</c:v>
                </c:pt>
                <c:pt idx="2259">
                  <c:v>171.09</c:v>
                </c:pt>
                <c:pt idx="2260">
                  <c:v>172.85</c:v>
                </c:pt>
                <c:pt idx="2261">
                  <c:v>174.58</c:v>
                </c:pt>
                <c:pt idx="2262">
                  <c:v>176.28</c:v>
                </c:pt>
                <c:pt idx="2263">
                  <c:v>177.96</c:v>
                </c:pt>
                <c:pt idx="2264">
                  <c:v>179.63</c:v>
                </c:pt>
                <c:pt idx="2265">
                  <c:v>-178.73</c:v>
                </c:pt>
                <c:pt idx="2266">
                  <c:v>-177.12</c:v>
                </c:pt>
                <c:pt idx="2267">
                  <c:v>-175.51</c:v>
                </c:pt>
                <c:pt idx="2268">
                  <c:v>-173.9</c:v>
                </c:pt>
                <c:pt idx="2269">
                  <c:v>-172.3</c:v>
                </c:pt>
                <c:pt idx="2270">
                  <c:v>-170.71</c:v>
                </c:pt>
                <c:pt idx="2271">
                  <c:v>-169.15</c:v>
                </c:pt>
                <c:pt idx="2272">
                  <c:v>-167.62</c:v>
                </c:pt>
                <c:pt idx="2273">
                  <c:v>-166.09</c:v>
                </c:pt>
                <c:pt idx="2274">
                  <c:v>-164.55</c:v>
                </c:pt>
                <c:pt idx="2275">
                  <c:v>-162.99</c:v>
                </c:pt>
                <c:pt idx="2276">
                  <c:v>-161.41999999999999</c:v>
                </c:pt>
                <c:pt idx="2277">
                  <c:v>-159.85</c:v>
                </c:pt>
                <c:pt idx="2278">
                  <c:v>-158.31</c:v>
                </c:pt>
                <c:pt idx="2279">
                  <c:v>-156.82</c:v>
                </c:pt>
                <c:pt idx="2280">
                  <c:v>-155.37</c:v>
                </c:pt>
                <c:pt idx="2281">
                  <c:v>-153.94</c:v>
                </c:pt>
                <c:pt idx="2282">
                  <c:v>-152.53</c:v>
                </c:pt>
                <c:pt idx="2283">
                  <c:v>-151.15</c:v>
                </c:pt>
                <c:pt idx="2284">
                  <c:v>-149.81</c:v>
                </c:pt>
                <c:pt idx="2285">
                  <c:v>-148.5</c:v>
                </c:pt>
                <c:pt idx="2286">
                  <c:v>-147.26</c:v>
                </c:pt>
                <c:pt idx="2287">
                  <c:v>-146.06</c:v>
                </c:pt>
                <c:pt idx="2288">
                  <c:v>-144.91999999999999</c:v>
                </c:pt>
                <c:pt idx="2289">
                  <c:v>-143.84</c:v>
                </c:pt>
                <c:pt idx="2290">
                  <c:v>-142.81</c:v>
                </c:pt>
                <c:pt idx="2291">
                  <c:v>-141.85</c:v>
                </c:pt>
                <c:pt idx="2292">
                  <c:v>-140.93</c:v>
                </c:pt>
                <c:pt idx="2293">
                  <c:v>-140.07</c:v>
                </c:pt>
                <c:pt idx="2294">
                  <c:v>-139.22</c:v>
                </c:pt>
                <c:pt idx="2295">
                  <c:v>-138.41</c:v>
                </c:pt>
                <c:pt idx="2296">
                  <c:v>-137.61000000000001</c:v>
                </c:pt>
                <c:pt idx="2297">
                  <c:v>-136.82</c:v>
                </c:pt>
                <c:pt idx="2298">
                  <c:v>-136.06</c:v>
                </c:pt>
                <c:pt idx="2299">
                  <c:v>-135.34</c:v>
                </c:pt>
                <c:pt idx="2300">
                  <c:v>-134.63</c:v>
                </c:pt>
                <c:pt idx="2301">
                  <c:v>-133.91999999999999</c:v>
                </c:pt>
                <c:pt idx="2302">
                  <c:v>-133.22</c:v>
                </c:pt>
                <c:pt idx="2303">
                  <c:v>-132.54</c:v>
                </c:pt>
                <c:pt idx="2304">
                  <c:v>-131.84</c:v>
                </c:pt>
                <c:pt idx="2305">
                  <c:v>-131.18</c:v>
                </c:pt>
                <c:pt idx="2306">
                  <c:v>-130.52000000000001</c:v>
                </c:pt>
                <c:pt idx="2307">
                  <c:v>-129.87</c:v>
                </c:pt>
                <c:pt idx="2308">
                  <c:v>-129.22999999999999</c:v>
                </c:pt>
                <c:pt idx="2309">
                  <c:v>-128.57</c:v>
                </c:pt>
                <c:pt idx="2310">
                  <c:v>-127.89</c:v>
                </c:pt>
                <c:pt idx="2311">
                  <c:v>-127.21</c:v>
                </c:pt>
                <c:pt idx="2312">
                  <c:v>-126.53</c:v>
                </c:pt>
                <c:pt idx="2313">
                  <c:v>-125.9</c:v>
                </c:pt>
                <c:pt idx="2314">
                  <c:v>-125.31</c:v>
                </c:pt>
                <c:pt idx="2315">
                  <c:v>-124.79</c:v>
                </c:pt>
                <c:pt idx="2316">
                  <c:v>-124.32</c:v>
                </c:pt>
                <c:pt idx="2317">
                  <c:v>-123.9</c:v>
                </c:pt>
                <c:pt idx="2318">
                  <c:v>-123.53</c:v>
                </c:pt>
                <c:pt idx="2319">
                  <c:v>-123.18</c:v>
                </c:pt>
                <c:pt idx="2320">
                  <c:v>-122.87</c:v>
                </c:pt>
                <c:pt idx="2321">
                  <c:v>-122.63</c:v>
                </c:pt>
                <c:pt idx="2322">
                  <c:v>-122.42</c:v>
                </c:pt>
                <c:pt idx="2323">
                  <c:v>-122.29</c:v>
                </c:pt>
                <c:pt idx="2324">
                  <c:v>-122.21</c:v>
                </c:pt>
                <c:pt idx="2325">
                  <c:v>-122.21</c:v>
                </c:pt>
                <c:pt idx="2326">
                  <c:v>-122.27</c:v>
                </c:pt>
                <c:pt idx="2327">
                  <c:v>-122.39</c:v>
                </c:pt>
                <c:pt idx="2328">
                  <c:v>-122.57</c:v>
                </c:pt>
                <c:pt idx="2329">
                  <c:v>-122.81</c:v>
                </c:pt>
                <c:pt idx="2330">
                  <c:v>-123.11</c:v>
                </c:pt>
                <c:pt idx="2331">
                  <c:v>-123.48</c:v>
                </c:pt>
                <c:pt idx="2332">
                  <c:v>-123.9</c:v>
                </c:pt>
                <c:pt idx="2333">
                  <c:v>-124.39</c:v>
                </c:pt>
                <c:pt idx="2334">
                  <c:v>-124.95</c:v>
                </c:pt>
                <c:pt idx="2335">
                  <c:v>-125.56</c:v>
                </c:pt>
                <c:pt idx="2336">
                  <c:v>-126.24</c:v>
                </c:pt>
                <c:pt idx="2337">
                  <c:v>-126.98</c:v>
                </c:pt>
                <c:pt idx="2338">
                  <c:v>-127.77</c:v>
                </c:pt>
                <c:pt idx="2339">
                  <c:v>-128.61000000000001</c:v>
                </c:pt>
                <c:pt idx="2340">
                  <c:v>-129.51</c:v>
                </c:pt>
                <c:pt idx="2341">
                  <c:v>-130.47</c:v>
                </c:pt>
                <c:pt idx="2342">
                  <c:v>-131.52000000000001</c:v>
                </c:pt>
                <c:pt idx="2343">
                  <c:v>-132.62</c:v>
                </c:pt>
                <c:pt idx="2344">
                  <c:v>-133.82</c:v>
                </c:pt>
                <c:pt idx="2345">
                  <c:v>-135.13999999999999</c:v>
                </c:pt>
                <c:pt idx="2346">
                  <c:v>-136.57</c:v>
                </c:pt>
                <c:pt idx="2347">
                  <c:v>-138.13</c:v>
                </c:pt>
                <c:pt idx="2348">
                  <c:v>-139.76</c:v>
                </c:pt>
                <c:pt idx="2349">
                  <c:v>-141.44999999999999</c:v>
                </c:pt>
                <c:pt idx="2350">
                  <c:v>-143.21</c:v>
                </c:pt>
                <c:pt idx="2351">
                  <c:v>-144.97999999999999</c:v>
                </c:pt>
                <c:pt idx="2352">
                  <c:v>-146.80000000000001</c:v>
                </c:pt>
                <c:pt idx="2353">
                  <c:v>-148.66</c:v>
                </c:pt>
                <c:pt idx="2354">
                  <c:v>-150.54</c:v>
                </c:pt>
                <c:pt idx="2355">
                  <c:v>-152.43</c:v>
                </c:pt>
                <c:pt idx="2356">
                  <c:v>-154.31</c:v>
                </c:pt>
                <c:pt idx="2357">
                  <c:v>-156.15</c:v>
                </c:pt>
                <c:pt idx="2358">
                  <c:v>-157.94999999999999</c:v>
                </c:pt>
                <c:pt idx="2359">
                  <c:v>-159.69</c:v>
                </c:pt>
                <c:pt idx="2360">
                  <c:v>-161.41</c:v>
                </c:pt>
                <c:pt idx="2361">
                  <c:v>-163.09</c:v>
                </c:pt>
                <c:pt idx="2362">
                  <c:v>-164.72</c:v>
                </c:pt>
                <c:pt idx="2363">
                  <c:v>-166.3</c:v>
                </c:pt>
                <c:pt idx="2364">
                  <c:v>-167.81</c:v>
                </c:pt>
                <c:pt idx="2365">
                  <c:v>-169.31</c:v>
                </c:pt>
                <c:pt idx="2366">
                  <c:v>-170.82</c:v>
                </c:pt>
                <c:pt idx="2367">
                  <c:v>-172.35</c:v>
                </c:pt>
                <c:pt idx="2368">
                  <c:v>-173.94</c:v>
                </c:pt>
                <c:pt idx="2369">
                  <c:v>-175.58</c:v>
                </c:pt>
                <c:pt idx="2370">
                  <c:v>-177.23</c:v>
                </c:pt>
                <c:pt idx="2371">
                  <c:v>-178.87</c:v>
                </c:pt>
                <c:pt idx="2372">
                  <c:v>179.5</c:v>
                </c:pt>
                <c:pt idx="2373">
                  <c:v>177.84</c:v>
                </c:pt>
                <c:pt idx="2374">
                  <c:v>176.2</c:v>
                </c:pt>
                <c:pt idx="2375">
                  <c:v>174.53</c:v>
                </c:pt>
                <c:pt idx="2376">
                  <c:v>172.84</c:v>
                </c:pt>
                <c:pt idx="2377">
                  <c:v>171.12</c:v>
                </c:pt>
                <c:pt idx="2378">
                  <c:v>169.36</c:v>
                </c:pt>
                <c:pt idx="2379">
                  <c:v>167.61</c:v>
                </c:pt>
                <c:pt idx="2380">
                  <c:v>165.86</c:v>
                </c:pt>
                <c:pt idx="2381">
                  <c:v>164.13</c:v>
                </c:pt>
                <c:pt idx="2382">
                  <c:v>162.43</c:v>
                </c:pt>
                <c:pt idx="2383">
                  <c:v>160.75</c:v>
                </c:pt>
                <c:pt idx="2384">
                  <c:v>159.04</c:v>
                </c:pt>
                <c:pt idx="2385">
                  <c:v>157.33000000000001</c:v>
                </c:pt>
                <c:pt idx="2386">
                  <c:v>155.66</c:v>
                </c:pt>
                <c:pt idx="2387">
                  <c:v>154.03</c:v>
                </c:pt>
                <c:pt idx="2388">
                  <c:v>152.46</c:v>
                </c:pt>
                <c:pt idx="2389">
                  <c:v>150.97</c:v>
                </c:pt>
                <c:pt idx="2390">
                  <c:v>149.6</c:v>
                </c:pt>
                <c:pt idx="2391">
                  <c:v>148.31</c:v>
                </c:pt>
                <c:pt idx="2392">
                  <c:v>147.09</c:v>
                </c:pt>
                <c:pt idx="2393">
                  <c:v>145.94</c:v>
                </c:pt>
                <c:pt idx="2394">
                  <c:v>144.84</c:v>
                </c:pt>
                <c:pt idx="2395">
                  <c:v>143.74</c:v>
                </c:pt>
                <c:pt idx="2396">
                  <c:v>142.66</c:v>
                </c:pt>
                <c:pt idx="2397">
                  <c:v>141.59</c:v>
                </c:pt>
                <c:pt idx="2398">
                  <c:v>140.58000000000001</c:v>
                </c:pt>
                <c:pt idx="2399">
                  <c:v>139.6</c:v>
                </c:pt>
                <c:pt idx="2400">
                  <c:v>138.66999999999999</c:v>
                </c:pt>
                <c:pt idx="2401">
                  <c:v>137.76</c:v>
                </c:pt>
                <c:pt idx="2402">
                  <c:v>136.9</c:v>
                </c:pt>
                <c:pt idx="2403">
                  <c:v>136.06</c:v>
                </c:pt>
                <c:pt idx="2404">
                  <c:v>135.24</c:v>
                </c:pt>
                <c:pt idx="2405">
                  <c:v>134.43</c:v>
                </c:pt>
                <c:pt idx="2406">
                  <c:v>133.63999999999999</c:v>
                </c:pt>
                <c:pt idx="2407">
                  <c:v>132.88</c:v>
                </c:pt>
                <c:pt idx="2408">
                  <c:v>132.16999999999999</c:v>
                </c:pt>
                <c:pt idx="2409">
                  <c:v>131.51</c:v>
                </c:pt>
                <c:pt idx="2410">
                  <c:v>130.91999999999999</c:v>
                </c:pt>
                <c:pt idx="2411">
                  <c:v>130.4</c:v>
                </c:pt>
                <c:pt idx="2412">
                  <c:v>129.96</c:v>
                </c:pt>
                <c:pt idx="2413">
                  <c:v>129.58000000000001</c:v>
                </c:pt>
                <c:pt idx="2414">
                  <c:v>129.28</c:v>
                </c:pt>
                <c:pt idx="2415">
                  <c:v>129.08000000000001</c:v>
                </c:pt>
                <c:pt idx="2416">
                  <c:v>128.97999999999999</c:v>
                </c:pt>
                <c:pt idx="2417">
                  <c:v>128.94999999999999</c:v>
                </c:pt>
                <c:pt idx="2418">
                  <c:v>129.01</c:v>
                </c:pt>
                <c:pt idx="2419">
                  <c:v>129.15</c:v>
                </c:pt>
                <c:pt idx="2420">
                  <c:v>129.35</c:v>
                </c:pt>
                <c:pt idx="2421">
                  <c:v>129.63</c:v>
                </c:pt>
                <c:pt idx="2422">
                  <c:v>129.96</c:v>
                </c:pt>
                <c:pt idx="2423">
                  <c:v>130.4</c:v>
                </c:pt>
                <c:pt idx="2424">
                  <c:v>130.96</c:v>
                </c:pt>
                <c:pt idx="2425">
                  <c:v>131.66999999999999</c:v>
                </c:pt>
                <c:pt idx="2426">
                  <c:v>132.52000000000001</c:v>
                </c:pt>
                <c:pt idx="2427">
                  <c:v>133.47999999999999</c:v>
                </c:pt>
                <c:pt idx="2428">
                  <c:v>134.56</c:v>
                </c:pt>
                <c:pt idx="2429">
                  <c:v>135.75</c:v>
                </c:pt>
                <c:pt idx="2430">
                  <c:v>137.05000000000001</c:v>
                </c:pt>
                <c:pt idx="2431">
                  <c:v>138.44</c:v>
                </c:pt>
                <c:pt idx="2432">
                  <c:v>139.94</c:v>
                </c:pt>
                <c:pt idx="2433">
                  <c:v>141.54</c:v>
                </c:pt>
                <c:pt idx="2434">
                  <c:v>143.21</c:v>
                </c:pt>
                <c:pt idx="2435">
                  <c:v>144.94999999999999</c:v>
                </c:pt>
                <c:pt idx="2436">
                  <c:v>146.74</c:v>
                </c:pt>
                <c:pt idx="2437">
                  <c:v>148.56</c:v>
                </c:pt>
                <c:pt idx="2438">
                  <c:v>150.4</c:v>
                </c:pt>
                <c:pt idx="2439">
                  <c:v>152.27000000000001</c:v>
                </c:pt>
                <c:pt idx="2440">
                  <c:v>154.16</c:v>
                </c:pt>
                <c:pt idx="2441">
                  <c:v>156.09</c:v>
                </c:pt>
                <c:pt idx="2442">
                  <c:v>158.06</c:v>
                </c:pt>
                <c:pt idx="2443">
                  <c:v>160.06</c:v>
                </c:pt>
                <c:pt idx="2444">
                  <c:v>162.06</c:v>
                </c:pt>
                <c:pt idx="2445">
                  <c:v>164.07</c:v>
                </c:pt>
                <c:pt idx="2446">
                  <c:v>166.09</c:v>
                </c:pt>
                <c:pt idx="2447">
                  <c:v>168.06</c:v>
                </c:pt>
                <c:pt idx="2448">
                  <c:v>169.97</c:v>
                </c:pt>
                <c:pt idx="2449">
                  <c:v>171.88</c:v>
                </c:pt>
                <c:pt idx="2450">
                  <c:v>173.83</c:v>
                </c:pt>
                <c:pt idx="2451">
                  <c:v>175.81</c:v>
                </c:pt>
                <c:pt idx="2452">
                  <c:v>177.78</c:v>
                </c:pt>
                <c:pt idx="2453">
                  <c:v>179.72</c:v>
                </c:pt>
                <c:pt idx="2454">
                  <c:v>-178.44</c:v>
                </c:pt>
                <c:pt idx="2455">
                  <c:v>-176.65</c:v>
                </c:pt>
                <c:pt idx="2456">
                  <c:v>-174.91</c:v>
                </c:pt>
                <c:pt idx="2457">
                  <c:v>-173.21</c:v>
                </c:pt>
                <c:pt idx="2458">
                  <c:v>-171.55</c:v>
                </c:pt>
                <c:pt idx="2459">
                  <c:v>-169.94</c:v>
                </c:pt>
                <c:pt idx="2460">
                  <c:v>-168.37</c:v>
                </c:pt>
                <c:pt idx="2461">
                  <c:v>-166.85</c:v>
                </c:pt>
                <c:pt idx="2462">
                  <c:v>-165.37</c:v>
                </c:pt>
                <c:pt idx="2463">
                  <c:v>-163.92</c:v>
                </c:pt>
                <c:pt idx="2464">
                  <c:v>-162.52000000000001</c:v>
                </c:pt>
                <c:pt idx="2465">
                  <c:v>-161.16</c:v>
                </c:pt>
                <c:pt idx="2466">
                  <c:v>-159.83000000000001</c:v>
                </c:pt>
                <c:pt idx="2467">
                  <c:v>-158.49</c:v>
                </c:pt>
                <c:pt idx="2468">
                  <c:v>-157.12</c:v>
                </c:pt>
                <c:pt idx="2469">
                  <c:v>-155.72999999999999</c:v>
                </c:pt>
                <c:pt idx="2470">
                  <c:v>-154.35</c:v>
                </c:pt>
                <c:pt idx="2471">
                  <c:v>-152.97</c:v>
                </c:pt>
                <c:pt idx="2472">
                  <c:v>-151.63999999999999</c:v>
                </c:pt>
                <c:pt idx="2473">
                  <c:v>-150.34</c:v>
                </c:pt>
                <c:pt idx="2474">
                  <c:v>-149.05000000000001</c:v>
                </c:pt>
                <c:pt idx="2475">
                  <c:v>-147.76</c:v>
                </c:pt>
                <c:pt idx="2476">
                  <c:v>-146.46</c:v>
                </c:pt>
                <c:pt idx="2477">
                  <c:v>-145.16</c:v>
                </c:pt>
                <c:pt idx="2478">
                  <c:v>-143.85</c:v>
                </c:pt>
                <c:pt idx="2479">
                  <c:v>-142.57</c:v>
                </c:pt>
                <c:pt idx="2480">
                  <c:v>-141.34</c:v>
                </c:pt>
                <c:pt idx="2481">
                  <c:v>-140.11000000000001</c:v>
                </c:pt>
                <c:pt idx="2482">
                  <c:v>-138.9</c:v>
                </c:pt>
                <c:pt idx="2483">
                  <c:v>-137.72</c:v>
                </c:pt>
                <c:pt idx="2484">
                  <c:v>-136.56</c:v>
                </c:pt>
                <c:pt idx="2485">
                  <c:v>-135.44999999999999</c:v>
                </c:pt>
                <c:pt idx="2486">
                  <c:v>-134.33000000000001</c:v>
                </c:pt>
                <c:pt idx="2487">
                  <c:v>-133.26</c:v>
                </c:pt>
                <c:pt idx="2488">
                  <c:v>-132.19999999999999</c:v>
                </c:pt>
                <c:pt idx="2489">
                  <c:v>-131.13999999999999</c:v>
                </c:pt>
                <c:pt idx="2490">
                  <c:v>-130.07</c:v>
                </c:pt>
                <c:pt idx="2491">
                  <c:v>-128.96</c:v>
                </c:pt>
                <c:pt idx="2492">
                  <c:v>-127.85</c:v>
                </c:pt>
                <c:pt idx="2493">
                  <c:v>-126.74</c:v>
                </c:pt>
                <c:pt idx="2494">
                  <c:v>-125.66</c:v>
                </c:pt>
                <c:pt idx="2495">
                  <c:v>-124.6</c:v>
                </c:pt>
                <c:pt idx="2496">
                  <c:v>-123.57</c:v>
                </c:pt>
                <c:pt idx="2497">
                  <c:v>-122.57</c:v>
                </c:pt>
                <c:pt idx="2498">
                  <c:v>-121.6</c:v>
                </c:pt>
                <c:pt idx="2499">
                  <c:v>-120.65</c:v>
                </c:pt>
                <c:pt idx="2500">
                  <c:v>-119.74</c:v>
                </c:pt>
                <c:pt idx="2501">
                  <c:v>-118.85</c:v>
                </c:pt>
                <c:pt idx="2502">
                  <c:v>-117.98</c:v>
                </c:pt>
                <c:pt idx="2503">
                  <c:v>-117.14</c:v>
                </c:pt>
                <c:pt idx="2504">
                  <c:v>-116.35</c:v>
                </c:pt>
                <c:pt idx="2505">
                  <c:v>-115.61</c:v>
                </c:pt>
                <c:pt idx="2506">
                  <c:v>-114.91</c:v>
                </c:pt>
                <c:pt idx="2507">
                  <c:v>-114.26</c:v>
                </c:pt>
                <c:pt idx="2508">
                  <c:v>-113.65</c:v>
                </c:pt>
                <c:pt idx="2509">
                  <c:v>-113.06</c:v>
                </c:pt>
                <c:pt idx="2510">
                  <c:v>-112.52</c:v>
                </c:pt>
                <c:pt idx="2511">
                  <c:v>-112.01</c:v>
                </c:pt>
                <c:pt idx="2512">
                  <c:v>-111.55</c:v>
                </c:pt>
                <c:pt idx="2513">
                  <c:v>-111.15</c:v>
                </c:pt>
                <c:pt idx="2514">
                  <c:v>-110.79</c:v>
                </c:pt>
                <c:pt idx="2515">
                  <c:v>-110.48</c:v>
                </c:pt>
                <c:pt idx="2516">
                  <c:v>-110.21</c:v>
                </c:pt>
                <c:pt idx="2517">
                  <c:v>-109.99</c:v>
                </c:pt>
                <c:pt idx="2518">
                  <c:v>-109.78</c:v>
                </c:pt>
                <c:pt idx="2519">
                  <c:v>-109.58</c:v>
                </c:pt>
                <c:pt idx="2520">
                  <c:v>-109.4</c:v>
                </c:pt>
                <c:pt idx="2521">
                  <c:v>-109.27</c:v>
                </c:pt>
                <c:pt idx="2522">
                  <c:v>-109.12</c:v>
                </c:pt>
                <c:pt idx="2523">
                  <c:v>-109.02</c:v>
                </c:pt>
                <c:pt idx="2524">
                  <c:v>-108.94</c:v>
                </c:pt>
                <c:pt idx="2525">
                  <c:v>-108.92</c:v>
                </c:pt>
                <c:pt idx="2526">
                  <c:v>-108.95</c:v>
                </c:pt>
                <c:pt idx="2527">
                  <c:v>-109.03</c:v>
                </c:pt>
                <c:pt idx="2528">
                  <c:v>-109.16</c:v>
                </c:pt>
                <c:pt idx="2529">
                  <c:v>-109.34</c:v>
                </c:pt>
                <c:pt idx="2530">
                  <c:v>-109.58</c:v>
                </c:pt>
                <c:pt idx="2531">
                  <c:v>-109.86</c:v>
                </c:pt>
                <c:pt idx="2532">
                  <c:v>-110.19</c:v>
                </c:pt>
                <c:pt idx="2533">
                  <c:v>-110.57</c:v>
                </c:pt>
                <c:pt idx="2534">
                  <c:v>-111.01</c:v>
                </c:pt>
                <c:pt idx="2535">
                  <c:v>-111.51</c:v>
                </c:pt>
                <c:pt idx="2536">
                  <c:v>-112.11</c:v>
                </c:pt>
                <c:pt idx="2537">
                  <c:v>-112.8</c:v>
                </c:pt>
                <c:pt idx="2538">
                  <c:v>-113.57</c:v>
                </c:pt>
                <c:pt idx="2539">
                  <c:v>-114.43</c:v>
                </c:pt>
                <c:pt idx="2540">
                  <c:v>-115.38</c:v>
                </c:pt>
                <c:pt idx="2541">
                  <c:v>-116.39</c:v>
                </c:pt>
                <c:pt idx="2542">
                  <c:v>-117.46</c:v>
                </c:pt>
                <c:pt idx="2543">
                  <c:v>-118.6</c:v>
                </c:pt>
                <c:pt idx="2544">
                  <c:v>-119.83</c:v>
                </c:pt>
                <c:pt idx="2545">
                  <c:v>-121.08</c:v>
                </c:pt>
                <c:pt idx="2546">
                  <c:v>-122.33</c:v>
                </c:pt>
                <c:pt idx="2547">
                  <c:v>-123.59</c:v>
                </c:pt>
                <c:pt idx="2548">
                  <c:v>-124.87</c:v>
                </c:pt>
                <c:pt idx="2549">
                  <c:v>-126.22</c:v>
                </c:pt>
                <c:pt idx="2550">
                  <c:v>-127.62</c:v>
                </c:pt>
                <c:pt idx="2551">
                  <c:v>-129.05000000000001</c:v>
                </c:pt>
                <c:pt idx="2552">
                  <c:v>-130.52000000000001</c:v>
                </c:pt>
                <c:pt idx="2553">
                  <c:v>-132.02000000000001</c:v>
                </c:pt>
                <c:pt idx="2554">
                  <c:v>-133.51</c:v>
                </c:pt>
                <c:pt idx="2555">
                  <c:v>-135</c:v>
                </c:pt>
                <c:pt idx="2556">
                  <c:v>-136.54</c:v>
                </c:pt>
                <c:pt idx="2557">
                  <c:v>-138.18</c:v>
                </c:pt>
                <c:pt idx="2558">
                  <c:v>-139.86000000000001</c:v>
                </c:pt>
                <c:pt idx="2559">
                  <c:v>-141.6</c:v>
                </c:pt>
                <c:pt idx="2560">
                  <c:v>-143.38999999999999</c:v>
                </c:pt>
                <c:pt idx="2561">
                  <c:v>-145.16999999999999</c:v>
                </c:pt>
                <c:pt idx="2562">
                  <c:v>-146.86000000000001</c:v>
                </c:pt>
                <c:pt idx="2563">
                  <c:v>-148.47</c:v>
                </c:pt>
                <c:pt idx="2564">
                  <c:v>-150.03</c:v>
                </c:pt>
                <c:pt idx="2565">
                  <c:v>-151.52000000000001</c:v>
                </c:pt>
                <c:pt idx="2566">
                  <c:v>-153.03</c:v>
                </c:pt>
                <c:pt idx="2567">
                  <c:v>-154.63</c:v>
                </c:pt>
                <c:pt idx="2568">
                  <c:v>-156.34</c:v>
                </c:pt>
                <c:pt idx="2569">
                  <c:v>-158.16</c:v>
                </c:pt>
                <c:pt idx="2570">
                  <c:v>-160.01</c:v>
                </c:pt>
                <c:pt idx="2571">
                  <c:v>-161.83000000000001</c:v>
                </c:pt>
                <c:pt idx="2572">
                  <c:v>-163.62</c:v>
                </c:pt>
                <c:pt idx="2573">
                  <c:v>-165.4</c:v>
                </c:pt>
                <c:pt idx="2574">
                  <c:v>-167.18</c:v>
                </c:pt>
                <c:pt idx="2575">
                  <c:v>-169.04</c:v>
                </c:pt>
                <c:pt idx="2576">
                  <c:v>-171.03</c:v>
                </c:pt>
                <c:pt idx="2577">
                  <c:v>-173.13</c:v>
                </c:pt>
                <c:pt idx="2578">
                  <c:v>-175.2</c:v>
                </c:pt>
                <c:pt idx="2579">
                  <c:v>-177.2</c:v>
                </c:pt>
                <c:pt idx="2580">
                  <c:v>-179.12</c:v>
                </c:pt>
                <c:pt idx="2581">
                  <c:v>179</c:v>
                </c:pt>
                <c:pt idx="2582">
                  <c:v>177.11</c:v>
                </c:pt>
                <c:pt idx="2583">
                  <c:v>175.26</c:v>
                </c:pt>
                <c:pt idx="2584">
                  <c:v>173.39</c:v>
                </c:pt>
                <c:pt idx="2585">
                  <c:v>171.47</c:v>
                </c:pt>
                <c:pt idx="2586">
                  <c:v>169.55</c:v>
                </c:pt>
                <c:pt idx="2587">
                  <c:v>167.7</c:v>
                </c:pt>
                <c:pt idx="2588">
                  <c:v>165.99</c:v>
                </c:pt>
                <c:pt idx="2589">
                  <c:v>164.38</c:v>
                </c:pt>
                <c:pt idx="2590">
                  <c:v>162.88</c:v>
                </c:pt>
                <c:pt idx="2591">
                  <c:v>161.44</c:v>
                </c:pt>
                <c:pt idx="2592">
                  <c:v>160.04</c:v>
                </c:pt>
                <c:pt idx="2593">
                  <c:v>158.63999999999999</c:v>
                </c:pt>
                <c:pt idx="2594">
                  <c:v>157.22</c:v>
                </c:pt>
                <c:pt idx="2595">
                  <c:v>155.83000000000001</c:v>
                </c:pt>
                <c:pt idx="2596">
                  <c:v>154.47</c:v>
                </c:pt>
                <c:pt idx="2597">
                  <c:v>153.15</c:v>
                </c:pt>
                <c:pt idx="2598">
                  <c:v>151.86000000000001</c:v>
                </c:pt>
                <c:pt idx="2599">
                  <c:v>150.61000000000001</c:v>
                </c:pt>
                <c:pt idx="2600">
                  <c:v>149.37</c:v>
                </c:pt>
                <c:pt idx="2601">
                  <c:v>148.13</c:v>
                </c:pt>
                <c:pt idx="2602">
                  <c:v>146.9</c:v>
                </c:pt>
                <c:pt idx="2603">
                  <c:v>145.71</c:v>
                </c:pt>
                <c:pt idx="2604">
                  <c:v>144.57</c:v>
                </c:pt>
                <c:pt idx="2605">
                  <c:v>143.47999999999999</c:v>
                </c:pt>
                <c:pt idx="2606">
                  <c:v>142.43</c:v>
                </c:pt>
                <c:pt idx="2607">
                  <c:v>141.43</c:v>
                </c:pt>
                <c:pt idx="2608">
                  <c:v>140.47</c:v>
                </c:pt>
                <c:pt idx="2609">
                  <c:v>139.57</c:v>
                </c:pt>
                <c:pt idx="2610">
                  <c:v>138.72</c:v>
                </c:pt>
                <c:pt idx="2611">
                  <c:v>137.94</c:v>
                </c:pt>
                <c:pt idx="2612">
                  <c:v>137.21</c:v>
                </c:pt>
                <c:pt idx="2613">
                  <c:v>136.56</c:v>
                </c:pt>
                <c:pt idx="2614">
                  <c:v>135.99</c:v>
                </c:pt>
                <c:pt idx="2615">
                  <c:v>135.53</c:v>
                </c:pt>
                <c:pt idx="2616">
                  <c:v>135.16</c:v>
                </c:pt>
                <c:pt idx="2617">
                  <c:v>134.87</c:v>
                </c:pt>
                <c:pt idx="2618">
                  <c:v>134.66</c:v>
                </c:pt>
                <c:pt idx="2619">
                  <c:v>134.52000000000001</c:v>
                </c:pt>
                <c:pt idx="2620">
                  <c:v>134.41999999999999</c:v>
                </c:pt>
                <c:pt idx="2621">
                  <c:v>134.38999999999999</c:v>
                </c:pt>
                <c:pt idx="2622">
                  <c:v>134.41</c:v>
                </c:pt>
                <c:pt idx="2623">
                  <c:v>134.47</c:v>
                </c:pt>
                <c:pt idx="2624">
                  <c:v>134.58000000000001</c:v>
                </c:pt>
                <c:pt idx="2625">
                  <c:v>134.74</c:v>
                </c:pt>
                <c:pt idx="2626">
                  <c:v>134.94999999999999</c:v>
                </c:pt>
                <c:pt idx="2627">
                  <c:v>135.21</c:v>
                </c:pt>
                <c:pt idx="2628">
                  <c:v>135.5</c:v>
                </c:pt>
                <c:pt idx="2629">
                  <c:v>135.84</c:v>
                </c:pt>
                <c:pt idx="2630">
                  <c:v>136.22999999999999</c:v>
                </c:pt>
                <c:pt idx="2631">
                  <c:v>136.69</c:v>
                </c:pt>
                <c:pt idx="2632">
                  <c:v>137.24</c:v>
                </c:pt>
                <c:pt idx="2633">
                  <c:v>137.85</c:v>
                </c:pt>
                <c:pt idx="2634">
                  <c:v>138.54</c:v>
                </c:pt>
                <c:pt idx="2635">
                  <c:v>139.31</c:v>
                </c:pt>
                <c:pt idx="2636">
                  <c:v>140.16</c:v>
                </c:pt>
                <c:pt idx="2637">
                  <c:v>141.08000000000001</c:v>
                </c:pt>
                <c:pt idx="2638">
                  <c:v>142.09</c:v>
                </c:pt>
                <c:pt idx="2639">
                  <c:v>143.19</c:v>
                </c:pt>
                <c:pt idx="2640">
                  <c:v>144.36000000000001</c:v>
                </c:pt>
                <c:pt idx="2641">
                  <c:v>145.61000000000001</c:v>
                </c:pt>
                <c:pt idx="2642">
                  <c:v>146.94999999999999</c:v>
                </c:pt>
                <c:pt idx="2643">
                  <c:v>148.36000000000001</c:v>
                </c:pt>
                <c:pt idx="2644">
                  <c:v>149.83000000000001</c:v>
                </c:pt>
                <c:pt idx="2645">
                  <c:v>151.33000000000001</c:v>
                </c:pt>
                <c:pt idx="2646">
                  <c:v>152.88</c:v>
                </c:pt>
                <c:pt idx="2647">
                  <c:v>154.46</c:v>
                </c:pt>
                <c:pt idx="2648">
                  <c:v>156.07</c:v>
                </c:pt>
                <c:pt idx="2649">
                  <c:v>157.71</c:v>
                </c:pt>
                <c:pt idx="2650">
                  <c:v>159.38</c:v>
                </c:pt>
                <c:pt idx="2651">
                  <c:v>161.08000000000001</c:v>
                </c:pt>
                <c:pt idx="2652">
                  <c:v>162.83000000000001</c:v>
                </c:pt>
                <c:pt idx="2653">
                  <c:v>164.57</c:v>
                </c:pt>
                <c:pt idx="2654">
                  <c:v>166.33</c:v>
                </c:pt>
                <c:pt idx="2655">
                  <c:v>168.07</c:v>
                </c:pt>
                <c:pt idx="2656">
                  <c:v>169.83</c:v>
                </c:pt>
                <c:pt idx="2657">
                  <c:v>171.61</c:v>
                </c:pt>
                <c:pt idx="2658">
                  <c:v>173.41</c:v>
                </c:pt>
                <c:pt idx="2659">
                  <c:v>175.24</c:v>
                </c:pt>
                <c:pt idx="2660">
                  <c:v>177.08</c:v>
                </c:pt>
                <c:pt idx="2661">
                  <c:v>178.95</c:v>
                </c:pt>
                <c:pt idx="2662">
                  <c:v>-179.18</c:v>
                </c:pt>
                <c:pt idx="2663">
                  <c:v>-177.31</c:v>
                </c:pt>
                <c:pt idx="2664">
                  <c:v>-175.45</c:v>
                </c:pt>
                <c:pt idx="2665">
                  <c:v>-173.61</c:v>
                </c:pt>
                <c:pt idx="2666">
                  <c:v>-171.74</c:v>
                </c:pt>
                <c:pt idx="2667">
                  <c:v>-169.86</c:v>
                </c:pt>
                <c:pt idx="2668">
                  <c:v>-168</c:v>
                </c:pt>
                <c:pt idx="2669">
                  <c:v>-166.17</c:v>
                </c:pt>
                <c:pt idx="2670">
                  <c:v>-164.4</c:v>
                </c:pt>
                <c:pt idx="2671">
                  <c:v>-162.69</c:v>
                </c:pt>
                <c:pt idx="2672">
                  <c:v>-161.03</c:v>
                </c:pt>
                <c:pt idx="2673">
                  <c:v>-159.38999999999999</c:v>
                </c:pt>
                <c:pt idx="2674">
                  <c:v>-157.72999999999999</c:v>
                </c:pt>
                <c:pt idx="2675">
                  <c:v>-156.08000000000001</c:v>
                </c:pt>
                <c:pt idx="2676">
                  <c:v>-154.44999999999999</c:v>
                </c:pt>
                <c:pt idx="2677">
                  <c:v>-152.83000000000001</c:v>
                </c:pt>
                <c:pt idx="2678">
                  <c:v>-151.22999999999999</c:v>
                </c:pt>
                <c:pt idx="2679">
                  <c:v>-149.63999999999999</c:v>
                </c:pt>
                <c:pt idx="2680">
                  <c:v>-148.03</c:v>
                </c:pt>
                <c:pt idx="2681">
                  <c:v>-146.41999999999999</c:v>
                </c:pt>
                <c:pt idx="2682">
                  <c:v>-144.79</c:v>
                </c:pt>
                <c:pt idx="2683">
                  <c:v>-143.16</c:v>
                </c:pt>
                <c:pt idx="2684">
                  <c:v>-141.55000000000001</c:v>
                </c:pt>
                <c:pt idx="2685">
                  <c:v>-139.96</c:v>
                </c:pt>
                <c:pt idx="2686">
                  <c:v>-138.38</c:v>
                </c:pt>
                <c:pt idx="2687">
                  <c:v>-136.81</c:v>
                </c:pt>
                <c:pt idx="2688">
                  <c:v>-135.28</c:v>
                </c:pt>
                <c:pt idx="2689">
                  <c:v>-133.79</c:v>
                </c:pt>
                <c:pt idx="2690">
                  <c:v>-132.34</c:v>
                </c:pt>
                <c:pt idx="2691">
                  <c:v>-130.91999999999999</c:v>
                </c:pt>
                <c:pt idx="2692">
                  <c:v>-129.53</c:v>
                </c:pt>
                <c:pt idx="2693">
                  <c:v>-128.15</c:v>
                </c:pt>
                <c:pt idx="2694">
                  <c:v>-126.78</c:v>
                </c:pt>
                <c:pt idx="2695">
                  <c:v>-125.44</c:v>
                </c:pt>
                <c:pt idx="2696">
                  <c:v>-124.16</c:v>
                </c:pt>
                <c:pt idx="2697">
                  <c:v>-122.94</c:v>
                </c:pt>
                <c:pt idx="2698">
                  <c:v>-121.78</c:v>
                </c:pt>
                <c:pt idx="2699">
                  <c:v>-120.67</c:v>
                </c:pt>
                <c:pt idx="2700">
                  <c:v>-119.63</c:v>
                </c:pt>
                <c:pt idx="2701">
                  <c:v>-118.6</c:v>
                </c:pt>
                <c:pt idx="2702">
                  <c:v>-117.6</c:v>
                </c:pt>
                <c:pt idx="2703">
                  <c:v>-116.6</c:v>
                </c:pt>
                <c:pt idx="2704">
                  <c:v>-115.64</c:v>
                </c:pt>
                <c:pt idx="2705">
                  <c:v>-114.7</c:v>
                </c:pt>
                <c:pt idx="2706">
                  <c:v>-113.83</c:v>
                </c:pt>
                <c:pt idx="2707">
                  <c:v>-113.02</c:v>
                </c:pt>
                <c:pt idx="2708">
                  <c:v>-112.25</c:v>
                </c:pt>
                <c:pt idx="2709">
                  <c:v>-111.56</c:v>
                </c:pt>
                <c:pt idx="2710">
                  <c:v>-110.95</c:v>
                </c:pt>
                <c:pt idx="2711">
                  <c:v>-110.39</c:v>
                </c:pt>
                <c:pt idx="2712">
                  <c:v>-109.88</c:v>
                </c:pt>
                <c:pt idx="2713">
                  <c:v>-109.42</c:v>
                </c:pt>
                <c:pt idx="2714">
                  <c:v>-109.01</c:v>
                </c:pt>
                <c:pt idx="2715">
                  <c:v>-108.62</c:v>
                </c:pt>
                <c:pt idx="2716">
                  <c:v>-108.27</c:v>
                </c:pt>
                <c:pt idx="2717">
                  <c:v>-107.94</c:v>
                </c:pt>
                <c:pt idx="2718">
                  <c:v>-107.66</c:v>
                </c:pt>
                <c:pt idx="2719">
                  <c:v>-107.42</c:v>
                </c:pt>
                <c:pt idx="2720">
                  <c:v>-107.23</c:v>
                </c:pt>
                <c:pt idx="2721">
                  <c:v>-107.1</c:v>
                </c:pt>
                <c:pt idx="2722">
                  <c:v>-107.03</c:v>
                </c:pt>
                <c:pt idx="2723">
                  <c:v>-107.01</c:v>
                </c:pt>
                <c:pt idx="2724">
                  <c:v>-107.04</c:v>
                </c:pt>
                <c:pt idx="2725">
                  <c:v>-107.11</c:v>
                </c:pt>
                <c:pt idx="2726">
                  <c:v>-107.24</c:v>
                </c:pt>
                <c:pt idx="2727">
                  <c:v>-107.42</c:v>
                </c:pt>
                <c:pt idx="2728">
                  <c:v>-107.66</c:v>
                </c:pt>
                <c:pt idx="2729">
                  <c:v>-107.96</c:v>
                </c:pt>
                <c:pt idx="2730">
                  <c:v>-108.33</c:v>
                </c:pt>
                <c:pt idx="2731">
                  <c:v>-108.76</c:v>
                </c:pt>
                <c:pt idx="2732">
                  <c:v>-109.24</c:v>
                </c:pt>
                <c:pt idx="2733">
                  <c:v>-109.77</c:v>
                </c:pt>
                <c:pt idx="2734">
                  <c:v>-110.33</c:v>
                </c:pt>
                <c:pt idx="2735">
                  <c:v>-110.93</c:v>
                </c:pt>
                <c:pt idx="2736">
                  <c:v>-111.58</c:v>
                </c:pt>
                <c:pt idx="2737">
                  <c:v>-112.28</c:v>
                </c:pt>
                <c:pt idx="2738">
                  <c:v>-113.02</c:v>
                </c:pt>
                <c:pt idx="2739">
                  <c:v>-113.85</c:v>
                </c:pt>
                <c:pt idx="2740">
                  <c:v>-114.77</c:v>
                </c:pt>
                <c:pt idx="2741">
                  <c:v>-115.74</c:v>
                </c:pt>
                <c:pt idx="2742">
                  <c:v>-116.81</c:v>
                </c:pt>
                <c:pt idx="2743">
                  <c:v>-117.95</c:v>
                </c:pt>
                <c:pt idx="2744">
                  <c:v>-119.12</c:v>
                </c:pt>
                <c:pt idx="2745">
                  <c:v>-120.35</c:v>
                </c:pt>
                <c:pt idx="2746">
                  <c:v>-121.57</c:v>
                </c:pt>
                <c:pt idx="2747">
                  <c:v>-122.81</c:v>
                </c:pt>
                <c:pt idx="2748">
                  <c:v>-124.08</c:v>
                </c:pt>
                <c:pt idx="2749">
                  <c:v>-125.41</c:v>
                </c:pt>
                <c:pt idx="2750">
                  <c:v>-126.79</c:v>
                </c:pt>
                <c:pt idx="2751">
                  <c:v>-128.22999999999999</c:v>
                </c:pt>
                <c:pt idx="2752">
                  <c:v>-129.69999999999999</c:v>
                </c:pt>
                <c:pt idx="2753">
                  <c:v>-131.16999999999999</c:v>
                </c:pt>
                <c:pt idx="2754">
                  <c:v>-132.61000000000001</c:v>
                </c:pt>
                <c:pt idx="2755">
                  <c:v>-134.01</c:v>
                </c:pt>
                <c:pt idx="2756">
                  <c:v>-135.38999999999999</c:v>
                </c:pt>
                <c:pt idx="2757">
                  <c:v>-136.78</c:v>
                </c:pt>
                <c:pt idx="2758">
                  <c:v>-138.19999999999999</c:v>
                </c:pt>
                <c:pt idx="2759">
                  <c:v>-139.69</c:v>
                </c:pt>
                <c:pt idx="2760">
                  <c:v>-141.21</c:v>
                </c:pt>
                <c:pt idx="2761">
                  <c:v>-142.75</c:v>
                </c:pt>
                <c:pt idx="2762">
                  <c:v>-144.29</c:v>
                </c:pt>
                <c:pt idx="2763">
                  <c:v>-145.84</c:v>
                </c:pt>
                <c:pt idx="2764">
                  <c:v>-147.37</c:v>
                </c:pt>
                <c:pt idx="2765">
                  <c:v>-148.9</c:v>
                </c:pt>
                <c:pt idx="2766">
                  <c:v>-150.43</c:v>
                </c:pt>
                <c:pt idx="2767">
                  <c:v>-152.02000000000001</c:v>
                </c:pt>
                <c:pt idx="2768">
                  <c:v>-153.74</c:v>
                </c:pt>
                <c:pt idx="2769">
                  <c:v>-155.55000000000001</c:v>
                </c:pt>
                <c:pt idx="2770">
                  <c:v>-157.44</c:v>
                </c:pt>
                <c:pt idx="2771">
                  <c:v>-159.32</c:v>
                </c:pt>
                <c:pt idx="2772">
                  <c:v>-161.15</c:v>
                </c:pt>
                <c:pt idx="2773">
                  <c:v>-162.96</c:v>
                </c:pt>
                <c:pt idx="2774">
                  <c:v>-164.77</c:v>
                </c:pt>
                <c:pt idx="2775">
                  <c:v>-166.6</c:v>
                </c:pt>
                <c:pt idx="2776">
                  <c:v>-168.44</c:v>
                </c:pt>
                <c:pt idx="2777">
                  <c:v>-170.31</c:v>
                </c:pt>
                <c:pt idx="2778">
                  <c:v>-172.18</c:v>
                </c:pt>
                <c:pt idx="2779">
                  <c:v>-174.05</c:v>
                </c:pt>
                <c:pt idx="2780">
                  <c:v>-175.9</c:v>
                </c:pt>
                <c:pt idx="2781">
                  <c:v>-177.75</c:v>
                </c:pt>
                <c:pt idx="2782">
                  <c:v>-179.62</c:v>
                </c:pt>
                <c:pt idx="2783">
                  <c:v>178.46</c:v>
                </c:pt>
                <c:pt idx="2784">
                  <c:v>176.52</c:v>
                </c:pt>
                <c:pt idx="2785">
                  <c:v>174.61</c:v>
                </c:pt>
                <c:pt idx="2786">
                  <c:v>172.74</c:v>
                </c:pt>
                <c:pt idx="2787">
                  <c:v>170.91</c:v>
                </c:pt>
                <c:pt idx="2788">
                  <c:v>169.12</c:v>
                </c:pt>
                <c:pt idx="2789">
                  <c:v>167.43</c:v>
                </c:pt>
                <c:pt idx="2790">
                  <c:v>165.75</c:v>
                </c:pt>
                <c:pt idx="2791">
                  <c:v>164.06</c:v>
                </c:pt>
                <c:pt idx="2792">
                  <c:v>162.36000000000001</c:v>
                </c:pt>
                <c:pt idx="2793">
                  <c:v>160.65</c:v>
                </c:pt>
                <c:pt idx="2794">
                  <c:v>158.94</c:v>
                </c:pt>
                <c:pt idx="2795">
                  <c:v>157.27000000000001</c:v>
                </c:pt>
                <c:pt idx="2796">
                  <c:v>155.68</c:v>
                </c:pt>
                <c:pt idx="2797">
                  <c:v>154.19999999999999</c:v>
                </c:pt>
                <c:pt idx="2798">
                  <c:v>152.82</c:v>
                </c:pt>
                <c:pt idx="2799">
                  <c:v>151.52000000000001</c:v>
                </c:pt>
                <c:pt idx="2800">
                  <c:v>150.28</c:v>
                </c:pt>
                <c:pt idx="2801">
                  <c:v>149.08000000000001</c:v>
                </c:pt>
                <c:pt idx="2802">
                  <c:v>147.93</c:v>
                </c:pt>
                <c:pt idx="2803">
                  <c:v>146.79</c:v>
                </c:pt>
                <c:pt idx="2804">
                  <c:v>145.68</c:v>
                </c:pt>
                <c:pt idx="2805">
                  <c:v>144.58000000000001</c:v>
                </c:pt>
                <c:pt idx="2806">
                  <c:v>143.52000000000001</c:v>
                </c:pt>
                <c:pt idx="2807">
                  <c:v>142.47</c:v>
                </c:pt>
                <c:pt idx="2808">
                  <c:v>141.46</c:v>
                </c:pt>
                <c:pt idx="2809">
                  <c:v>140.44999999999999</c:v>
                </c:pt>
                <c:pt idx="2810">
                  <c:v>139.47999999999999</c:v>
                </c:pt>
                <c:pt idx="2811">
                  <c:v>138.55000000000001</c:v>
                </c:pt>
                <c:pt idx="2812">
                  <c:v>137.65</c:v>
                </c:pt>
                <c:pt idx="2813">
                  <c:v>136.81</c:v>
                </c:pt>
                <c:pt idx="2814">
                  <c:v>136.01</c:v>
                </c:pt>
                <c:pt idx="2815">
                  <c:v>135.27000000000001</c:v>
                </c:pt>
                <c:pt idx="2816">
                  <c:v>134.6</c:v>
                </c:pt>
                <c:pt idx="2817">
                  <c:v>133.99</c:v>
                </c:pt>
                <c:pt idx="2818">
                  <c:v>133.47999999999999</c:v>
                </c:pt>
                <c:pt idx="2819">
                  <c:v>133.07</c:v>
                </c:pt>
                <c:pt idx="2820">
                  <c:v>132.76</c:v>
                </c:pt>
                <c:pt idx="2821">
                  <c:v>132.55000000000001</c:v>
                </c:pt>
                <c:pt idx="2822">
                  <c:v>132.44999999999999</c:v>
                </c:pt>
                <c:pt idx="2823">
                  <c:v>132.44999999999999</c:v>
                </c:pt>
                <c:pt idx="2824">
                  <c:v>132.52000000000001</c:v>
                </c:pt>
                <c:pt idx="2825">
                  <c:v>132.68</c:v>
                </c:pt>
                <c:pt idx="2826">
                  <c:v>132.91999999999999</c:v>
                </c:pt>
                <c:pt idx="2827">
                  <c:v>133.24</c:v>
                </c:pt>
                <c:pt idx="2828">
                  <c:v>133.63</c:v>
                </c:pt>
                <c:pt idx="2829">
                  <c:v>134.08000000000001</c:v>
                </c:pt>
                <c:pt idx="2830">
                  <c:v>134.57</c:v>
                </c:pt>
                <c:pt idx="2831">
                  <c:v>135.11000000000001</c:v>
                </c:pt>
                <c:pt idx="2832">
                  <c:v>135.69</c:v>
                </c:pt>
                <c:pt idx="2833">
                  <c:v>136.28</c:v>
                </c:pt>
                <c:pt idx="2834">
                  <c:v>136.91999999999999</c:v>
                </c:pt>
                <c:pt idx="2835">
                  <c:v>137.58000000000001</c:v>
                </c:pt>
                <c:pt idx="2836">
                  <c:v>138.29</c:v>
                </c:pt>
                <c:pt idx="2837">
                  <c:v>139.06</c:v>
                </c:pt>
                <c:pt idx="2838">
                  <c:v>139.94</c:v>
                </c:pt>
                <c:pt idx="2839">
                  <c:v>140.88999999999999</c:v>
                </c:pt>
                <c:pt idx="2840">
                  <c:v>141.94</c:v>
                </c:pt>
                <c:pt idx="2841">
                  <c:v>143.05000000000001</c:v>
                </c:pt>
                <c:pt idx="2842">
                  <c:v>144.22999999999999</c:v>
                </c:pt>
                <c:pt idx="2843">
                  <c:v>145.49</c:v>
                </c:pt>
                <c:pt idx="2844">
                  <c:v>146.87</c:v>
                </c:pt>
                <c:pt idx="2845">
                  <c:v>148.34</c:v>
                </c:pt>
                <c:pt idx="2846">
                  <c:v>149.91</c:v>
                </c:pt>
                <c:pt idx="2847">
                  <c:v>151.53</c:v>
                </c:pt>
                <c:pt idx="2848">
                  <c:v>153.18</c:v>
                </c:pt>
                <c:pt idx="2849">
                  <c:v>154.83000000000001</c:v>
                </c:pt>
                <c:pt idx="2850">
                  <c:v>156.5</c:v>
                </c:pt>
                <c:pt idx="2851">
                  <c:v>158.18</c:v>
                </c:pt>
                <c:pt idx="2852">
                  <c:v>159.86000000000001</c:v>
                </c:pt>
                <c:pt idx="2853">
                  <c:v>161.56</c:v>
                </c:pt>
                <c:pt idx="2854">
                  <c:v>163.25</c:v>
                </c:pt>
                <c:pt idx="2855">
                  <c:v>164.95</c:v>
                </c:pt>
                <c:pt idx="2856">
                  <c:v>166.64</c:v>
                </c:pt>
                <c:pt idx="2857">
                  <c:v>168.33</c:v>
                </c:pt>
                <c:pt idx="2858">
                  <c:v>170.03</c:v>
                </c:pt>
                <c:pt idx="2859">
                  <c:v>171.77</c:v>
                </c:pt>
                <c:pt idx="2860">
                  <c:v>173.5</c:v>
                </c:pt>
                <c:pt idx="2861">
                  <c:v>175.23</c:v>
                </c:pt>
                <c:pt idx="2862">
                  <c:v>176.96</c:v>
                </c:pt>
                <c:pt idx="2863">
                  <c:v>178.7</c:v>
                </c:pt>
                <c:pt idx="2864">
                  <c:v>-179.55</c:v>
                </c:pt>
                <c:pt idx="2865">
                  <c:v>-177.8</c:v>
                </c:pt>
                <c:pt idx="2866">
                  <c:v>-176.05</c:v>
                </c:pt>
                <c:pt idx="2867">
                  <c:v>-174.31</c:v>
                </c:pt>
                <c:pt idx="2868">
                  <c:v>-172.59</c:v>
                </c:pt>
                <c:pt idx="2869">
                  <c:v>-170.9</c:v>
                </c:pt>
                <c:pt idx="2870">
                  <c:v>-169.21</c:v>
                </c:pt>
                <c:pt idx="2871">
                  <c:v>-167.55</c:v>
                </c:pt>
                <c:pt idx="2872">
                  <c:v>-165.88</c:v>
                </c:pt>
                <c:pt idx="2873">
                  <c:v>-164.23</c:v>
                </c:pt>
                <c:pt idx="2874">
                  <c:v>-162.57</c:v>
                </c:pt>
                <c:pt idx="2875">
                  <c:v>-160.94</c:v>
                </c:pt>
                <c:pt idx="2876">
                  <c:v>-159.33000000000001</c:v>
                </c:pt>
                <c:pt idx="2877">
                  <c:v>-157.75</c:v>
                </c:pt>
                <c:pt idx="2878">
                  <c:v>-156.21</c:v>
                </c:pt>
                <c:pt idx="2879">
                  <c:v>-154.68</c:v>
                </c:pt>
                <c:pt idx="2880">
                  <c:v>-153.15</c:v>
                </c:pt>
                <c:pt idx="2881">
                  <c:v>-151.63</c:v>
                </c:pt>
                <c:pt idx="2882">
                  <c:v>-150.12</c:v>
                </c:pt>
                <c:pt idx="2883">
                  <c:v>-148.62</c:v>
                </c:pt>
                <c:pt idx="2884">
                  <c:v>-147.13999999999999</c:v>
                </c:pt>
                <c:pt idx="2885">
                  <c:v>-145.69</c:v>
                </c:pt>
                <c:pt idx="2886">
                  <c:v>-144.25</c:v>
                </c:pt>
                <c:pt idx="2887">
                  <c:v>-142.86000000000001</c:v>
                </c:pt>
                <c:pt idx="2888">
                  <c:v>-141.52000000000001</c:v>
                </c:pt>
                <c:pt idx="2889">
                  <c:v>-140.19999999999999</c:v>
                </c:pt>
                <c:pt idx="2890">
                  <c:v>-138.9</c:v>
                </c:pt>
                <c:pt idx="2891">
                  <c:v>-137.6</c:v>
                </c:pt>
                <c:pt idx="2892">
                  <c:v>-136.31</c:v>
                </c:pt>
                <c:pt idx="2893">
                  <c:v>-135.06</c:v>
                </c:pt>
                <c:pt idx="2894">
                  <c:v>-133.81</c:v>
                </c:pt>
                <c:pt idx="2895">
                  <c:v>-132.6</c:v>
                </c:pt>
                <c:pt idx="2896">
                  <c:v>-131.43</c:v>
                </c:pt>
                <c:pt idx="2897">
                  <c:v>-130.28</c:v>
                </c:pt>
                <c:pt idx="2898">
                  <c:v>-129.13</c:v>
                </c:pt>
                <c:pt idx="2899">
                  <c:v>-128.02000000000001</c:v>
                </c:pt>
                <c:pt idx="2900">
                  <c:v>-126.95</c:v>
                </c:pt>
                <c:pt idx="2901">
                  <c:v>-125.88</c:v>
                </c:pt>
                <c:pt idx="2902">
                  <c:v>-124.86</c:v>
                </c:pt>
                <c:pt idx="2903">
                  <c:v>-123.87</c:v>
                </c:pt>
                <c:pt idx="2904">
                  <c:v>-122.9</c:v>
                </c:pt>
                <c:pt idx="2905">
                  <c:v>-121.98</c:v>
                </c:pt>
                <c:pt idx="2906">
                  <c:v>-121.04</c:v>
                </c:pt>
                <c:pt idx="2907">
                  <c:v>-120.11</c:v>
                </c:pt>
                <c:pt idx="2908">
                  <c:v>-119.17</c:v>
                </c:pt>
                <c:pt idx="2909">
                  <c:v>-118.24</c:v>
                </c:pt>
                <c:pt idx="2910">
                  <c:v>-117.34</c:v>
                </c:pt>
                <c:pt idx="2911">
                  <c:v>-116.48</c:v>
                </c:pt>
                <c:pt idx="2912">
                  <c:v>-115.67</c:v>
                </c:pt>
                <c:pt idx="2913">
                  <c:v>-114.9</c:v>
                </c:pt>
                <c:pt idx="2914">
                  <c:v>-114.19</c:v>
                </c:pt>
                <c:pt idx="2915">
                  <c:v>-113.54</c:v>
                </c:pt>
                <c:pt idx="2916">
                  <c:v>-112.95</c:v>
                </c:pt>
                <c:pt idx="2917">
                  <c:v>-112.42</c:v>
                </c:pt>
                <c:pt idx="2918">
                  <c:v>-111.96</c:v>
                </c:pt>
                <c:pt idx="2919">
                  <c:v>-111.57</c:v>
                </c:pt>
                <c:pt idx="2920">
                  <c:v>-111.24</c:v>
                </c:pt>
                <c:pt idx="2921">
                  <c:v>-110.96</c:v>
                </c:pt>
                <c:pt idx="2922">
                  <c:v>-110.73</c:v>
                </c:pt>
                <c:pt idx="2923">
                  <c:v>-110.53</c:v>
                </c:pt>
                <c:pt idx="2924">
                  <c:v>-110.37</c:v>
                </c:pt>
                <c:pt idx="2925">
                  <c:v>-110.22</c:v>
                </c:pt>
                <c:pt idx="2926">
                  <c:v>-110.1</c:v>
                </c:pt>
                <c:pt idx="2927">
                  <c:v>-110.01</c:v>
                </c:pt>
                <c:pt idx="2928">
                  <c:v>-109.94</c:v>
                </c:pt>
                <c:pt idx="2929">
                  <c:v>-109.9</c:v>
                </c:pt>
                <c:pt idx="2930">
                  <c:v>-109.89</c:v>
                </c:pt>
                <c:pt idx="2931">
                  <c:v>-109.94</c:v>
                </c:pt>
                <c:pt idx="2932">
                  <c:v>-110.09</c:v>
                </c:pt>
                <c:pt idx="2933">
                  <c:v>-110.33</c:v>
                </c:pt>
                <c:pt idx="2934">
                  <c:v>-110.61</c:v>
                </c:pt>
                <c:pt idx="2935">
                  <c:v>-110.93</c:v>
                </c:pt>
                <c:pt idx="2936">
                  <c:v>-111.31</c:v>
                </c:pt>
                <c:pt idx="2937">
                  <c:v>-111.74</c:v>
                </c:pt>
                <c:pt idx="2938">
                  <c:v>-112.25</c:v>
                </c:pt>
                <c:pt idx="2939">
                  <c:v>-112.82</c:v>
                </c:pt>
                <c:pt idx="2940">
                  <c:v>-113.46</c:v>
                </c:pt>
                <c:pt idx="2941">
                  <c:v>-114.21</c:v>
                </c:pt>
                <c:pt idx="2942">
                  <c:v>-115.1</c:v>
                </c:pt>
                <c:pt idx="2943">
                  <c:v>-116.1</c:v>
                </c:pt>
                <c:pt idx="2944">
                  <c:v>-117.27</c:v>
                </c:pt>
                <c:pt idx="2945">
                  <c:v>-118.58</c:v>
                </c:pt>
                <c:pt idx="2946">
                  <c:v>-119.94</c:v>
                </c:pt>
                <c:pt idx="2947">
                  <c:v>-121.29</c:v>
                </c:pt>
                <c:pt idx="2948">
                  <c:v>-122.5</c:v>
                </c:pt>
                <c:pt idx="2949">
                  <c:v>-123.52</c:v>
                </c:pt>
                <c:pt idx="2950">
                  <c:v>-124.4</c:v>
                </c:pt>
                <c:pt idx="2951">
                  <c:v>-125.18</c:v>
                </c:pt>
                <c:pt idx="2952">
                  <c:v>-125.94</c:v>
                </c:pt>
                <c:pt idx="2953">
                  <c:v>-126.74</c:v>
                </c:pt>
                <c:pt idx="2954">
                  <c:v>-127.56</c:v>
                </c:pt>
                <c:pt idx="2955">
                  <c:v>-128.4</c:v>
                </c:pt>
                <c:pt idx="2956">
                  <c:v>-129.22999999999999</c:v>
                </c:pt>
                <c:pt idx="2957">
                  <c:v>-130.08000000000001</c:v>
                </c:pt>
                <c:pt idx="2958">
                  <c:v>-130.96</c:v>
                </c:pt>
                <c:pt idx="2959">
                  <c:v>-131.94999999999999</c:v>
                </c:pt>
                <c:pt idx="2960">
                  <c:v>-133.04</c:v>
                </c:pt>
                <c:pt idx="2961">
                  <c:v>-134.19999999999999</c:v>
                </c:pt>
                <c:pt idx="2962">
                  <c:v>-135.44</c:v>
                </c:pt>
                <c:pt idx="2963">
                  <c:v>-136.78</c:v>
                </c:pt>
                <c:pt idx="2964">
                  <c:v>-138.21</c:v>
                </c:pt>
                <c:pt idx="2965">
                  <c:v>-139.69</c:v>
                </c:pt>
                <c:pt idx="2966">
                  <c:v>-141.21</c:v>
                </c:pt>
                <c:pt idx="2967">
                  <c:v>-142.75</c:v>
                </c:pt>
                <c:pt idx="2968">
                  <c:v>-144.35</c:v>
                </c:pt>
                <c:pt idx="2969">
                  <c:v>-146.04</c:v>
                </c:pt>
                <c:pt idx="2970">
                  <c:v>-147.77000000000001</c:v>
                </c:pt>
                <c:pt idx="2971">
                  <c:v>-149.51</c:v>
                </c:pt>
                <c:pt idx="2972">
                  <c:v>-151.32</c:v>
                </c:pt>
                <c:pt idx="2973">
                  <c:v>-153.21</c:v>
                </c:pt>
                <c:pt idx="2974">
                  <c:v>-155.13999999999999</c:v>
                </c:pt>
                <c:pt idx="2975">
                  <c:v>-157.1</c:v>
                </c:pt>
                <c:pt idx="2976">
                  <c:v>-159.11000000000001</c:v>
                </c:pt>
                <c:pt idx="2977">
                  <c:v>-161.25</c:v>
                </c:pt>
                <c:pt idx="2978">
                  <c:v>-163.5</c:v>
                </c:pt>
                <c:pt idx="2979">
                  <c:v>-165.71</c:v>
                </c:pt>
                <c:pt idx="2980">
                  <c:v>-167.8</c:v>
                </c:pt>
                <c:pt idx="2981">
                  <c:v>-169.74</c:v>
                </c:pt>
                <c:pt idx="2982">
                  <c:v>-171.57</c:v>
                </c:pt>
                <c:pt idx="2983">
                  <c:v>-173.32</c:v>
                </c:pt>
                <c:pt idx="2984">
                  <c:v>-175.06</c:v>
                </c:pt>
                <c:pt idx="2985">
                  <c:v>-176.85</c:v>
                </c:pt>
                <c:pt idx="2986">
                  <c:v>-178.69</c:v>
                </c:pt>
                <c:pt idx="2987">
                  <c:v>179.47</c:v>
                </c:pt>
                <c:pt idx="2988">
                  <c:v>177.64</c:v>
                </c:pt>
                <c:pt idx="2989">
                  <c:v>175.81</c:v>
                </c:pt>
                <c:pt idx="2990">
                  <c:v>173.99</c:v>
                </c:pt>
                <c:pt idx="2991">
                  <c:v>172.16</c:v>
                </c:pt>
                <c:pt idx="2992">
                  <c:v>170.28</c:v>
                </c:pt>
                <c:pt idx="2993">
                  <c:v>168.38</c:v>
                </c:pt>
                <c:pt idx="2994">
                  <c:v>166.52</c:v>
                </c:pt>
                <c:pt idx="2995">
                  <c:v>164.72</c:v>
                </c:pt>
                <c:pt idx="2996">
                  <c:v>163.03</c:v>
                </c:pt>
                <c:pt idx="2997">
                  <c:v>161.41999999999999</c:v>
                </c:pt>
                <c:pt idx="2998">
                  <c:v>159.88999999999999</c:v>
                </c:pt>
                <c:pt idx="2999">
                  <c:v>158.41999999999999</c:v>
                </c:pt>
                <c:pt idx="3000">
                  <c:v>157</c:v>
                </c:pt>
                <c:pt idx="3001">
                  <c:v>155.6</c:v>
                </c:pt>
                <c:pt idx="3002">
                  <c:v>154.22999999999999</c:v>
                </c:pt>
                <c:pt idx="3003">
                  <c:v>152.88</c:v>
                </c:pt>
                <c:pt idx="3004">
                  <c:v>151.57</c:v>
                </c:pt>
                <c:pt idx="3005">
                  <c:v>150.32</c:v>
                </c:pt>
                <c:pt idx="3006">
                  <c:v>149.12</c:v>
                </c:pt>
                <c:pt idx="3007">
                  <c:v>147.97</c:v>
                </c:pt>
                <c:pt idx="3008">
                  <c:v>146.86000000000001</c:v>
                </c:pt>
                <c:pt idx="3009">
                  <c:v>145.80000000000001</c:v>
                </c:pt>
                <c:pt idx="3010">
                  <c:v>144.76</c:v>
                </c:pt>
                <c:pt idx="3011">
                  <c:v>143.77000000000001</c:v>
                </c:pt>
                <c:pt idx="3012">
                  <c:v>142.79</c:v>
                </c:pt>
                <c:pt idx="3013">
                  <c:v>141.83000000000001</c:v>
                </c:pt>
                <c:pt idx="3014">
                  <c:v>140.91999999999999</c:v>
                </c:pt>
                <c:pt idx="3015">
                  <c:v>140.08000000000001</c:v>
                </c:pt>
                <c:pt idx="3016">
                  <c:v>139.30000000000001</c:v>
                </c:pt>
                <c:pt idx="3017">
                  <c:v>138.57</c:v>
                </c:pt>
                <c:pt idx="3018">
                  <c:v>137.88999999999999</c:v>
                </c:pt>
                <c:pt idx="3019">
                  <c:v>137.25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5CE-432E-ACA5-929572C2D592}"/>
            </c:ext>
          </c:extLst>
        </c:ser>
        <c:ser>
          <c:idx val="3"/>
          <c:order val="3"/>
          <c:tx>
            <c:strRef>
              <c:f>作圖!$D$1</c:f>
              <c:strCache>
                <c:ptCount val="1"/>
                <c:pt idx="0">
                  <c:v>第四次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dLbls>
            <c:dLbl>
              <c:idx val="1078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3-75CE-432E-ACA5-929572C2D59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作圖!$D$2:$D$3021</c:f>
              <c:numCache>
                <c:formatCode>General</c:formatCode>
                <c:ptCount val="3020"/>
                <c:pt idx="0">
                  <c:v>177.97</c:v>
                </c:pt>
                <c:pt idx="1">
                  <c:v>177.68</c:v>
                </c:pt>
                <c:pt idx="2">
                  <c:v>177.4</c:v>
                </c:pt>
                <c:pt idx="3">
                  <c:v>177.1</c:v>
                </c:pt>
                <c:pt idx="4">
                  <c:v>176.8</c:v>
                </c:pt>
                <c:pt idx="5">
                  <c:v>176.5</c:v>
                </c:pt>
                <c:pt idx="6">
                  <c:v>176.19</c:v>
                </c:pt>
                <c:pt idx="7">
                  <c:v>175.89</c:v>
                </c:pt>
                <c:pt idx="8">
                  <c:v>175.6</c:v>
                </c:pt>
                <c:pt idx="9">
                  <c:v>175.31</c:v>
                </c:pt>
                <c:pt idx="10">
                  <c:v>175.04</c:v>
                </c:pt>
                <c:pt idx="11">
                  <c:v>174.79</c:v>
                </c:pt>
                <c:pt idx="12">
                  <c:v>174.55</c:v>
                </c:pt>
                <c:pt idx="13">
                  <c:v>174.3</c:v>
                </c:pt>
                <c:pt idx="14">
                  <c:v>174.06</c:v>
                </c:pt>
                <c:pt idx="15">
                  <c:v>173.82</c:v>
                </c:pt>
                <c:pt idx="16">
                  <c:v>173.56</c:v>
                </c:pt>
                <c:pt idx="17">
                  <c:v>173.3</c:v>
                </c:pt>
                <c:pt idx="18">
                  <c:v>173.05</c:v>
                </c:pt>
                <c:pt idx="19">
                  <c:v>172.8</c:v>
                </c:pt>
                <c:pt idx="20">
                  <c:v>172.54</c:v>
                </c:pt>
                <c:pt idx="21">
                  <c:v>172.26</c:v>
                </c:pt>
                <c:pt idx="22">
                  <c:v>171.98</c:v>
                </c:pt>
                <c:pt idx="23">
                  <c:v>171.67</c:v>
                </c:pt>
                <c:pt idx="24">
                  <c:v>171.34</c:v>
                </c:pt>
                <c:pt idx="25">
                  <c:v>171</c:v>
                </c:pt>
                <c:pt idx="26">
                  <c:v>170.64</c:v>
                </c:pt>
                <c:pt idx="27">
                  <c:v>170.28</c:v>
                </c:pt>
                <c:pt idx="28">
                  <c:v>169.93</c:v>
                </c:pt>
                <c:pt idx="29">
                  <c:v>169.57</c:v>
                </c:pt>
                <c:pt idx="30">
                  <c:v>169.22</c:v>
                </c:pt>
                <c:pt idx="31">
                  <c:v>168.87</c:v>
                </c:pt>
                <c:pt idx="32">
                  <c:v>168.53</c:v>
                </c:pt>
                <c:pt idx="33">
                  <c:v>168.19</c:v>
                </c:pt>
                <c:pt idx="34">
                  <c:v>167.85</c:v>
                </c:pt>
                <c:pt idx="35">
                  <c:v>167.52</c:v>
                </c:pt>
                <c:pt idx="36">
                  <c:v>167.23</c:v>
                </c:pt>
                <c:pt idx="37">
                  <c:v>166.99</c:v>
                </c:pt>
                <c:pt idx="38">
                  <c:v>166.73</c:v>
                </c:pt>
                <c:pt idx="39">
                  <c:v>166.46</c:v>
                </c:pt>
                <c:pt idx="40">
                  <c:v>166.19</c:v>
                </c:pt>
                <c:pt idx="41">
                  <c:v>165.93</c:v>
                </c:pt>
                <c:pt idx="42">
                  <c:v>165.68</c:v>
                </c:pt>
                <c:pt idx="43">
                  <c:v>165.41</c:v>
                </c:pt>
                <c:pt idx="44">
                  <c:v>165.16</c:v>
                </c:pt>
                <c:pt idx="45">
                  <c:v>164.9</c:v>
                </c:pt>
                <c:pt idx="46">
                  <c:v>164.63</c:v>
                </c:pt>
                <c:pt idx="47">
                  <c:v>164.36</c:v>
                </c:pt>
                <c:pt idx="48">
                  <c:v>164.09</c:v>
                </c:pt>
                <c:pt idx="49">
                  <c:v>163.83000000000001</c:v>
                </c:pt>
                <c:pt idx="50">
                  <c:v>163.58000000000001</c:v>
                </c:pt>
                <c:pt idx="51">
                  <c:v>163.35</c:v>
                </c:pt>
                <c:pt idx="52">
                  <c:v>163.12</c:v>
                </c:pt>
                <c:pt idx="53">
                  <c:v>162.91</c:v>
                </c:pt>
                <c:pt idx="54">
                  <c:v>162.68</c:v>
                </c:pt>
                <c:pt idx="55">
                  <c:v>162.44999999999999</c:v>
                </c:pt>
                <c:pt idx="56">
                  <c:v>162.22</c:v>
                </c:pt>
                <c:pt idx="57">
                  <c:v>161.99</c:v>
                </c:pt>
                <c:pt idx="58">
                  <c:v>161.74</c:v>
                </c:pt>
                <c:pt idx="59">
                  <c:v>161.47999999999999</c:v>
                </c:pt>
                <c:pt idx="60">
                  <c:v>161.22</c:v>
                </c:pt>
                <c:pt idx="61">
                  <c:v>160.97999999999999</c:v>
                </c:pt>
                <c:pt idx="62">
                  <c:v>160.74</c:v>
                </c:pt>
                <c:pt idx="63">
                  <c:v>160.5</c:v>
                </c:pt>
                <c:pt idx="64">
                  <c:v>160.25</c:v>
                </c:pt>
                <c:pt idx="65">
                  <c:v>160.01</c:v>
                </c:pt>
                <c:pt idx="66">
                  <c:v>159.77000000000001</c:v>
                </c:pt>
                <c:pt idx="67">
                  <c:v>159.52000000000001</c:v>
                </c:pt>
                <c:pt idx="68">
                  <c:v>159.27000000000001</c:v>
                </c:pt>
                <c:pt idx="69">
                  <c:v>159.02000000000001</c:v>
                </c:pt>
                <c:pt idx="70">
                  <c:v>158.78</c:v>
                </c:pt>
                <c:pt idx="71">
                  <c:v>158.54</c:v>
                </c:pt>
                <c:pt idx="72">
                  <c:v>158.29</c:v>
                </c:pt>
                <c:pt idx="73">
                  <c:v>158.04</c:v>
                </c:pt>
                <c:pt idx="74">
                  <c:v>157.79</c:v>
                </c:pt>
                <c:pt idx="75">
                  <c:v>157.53</c:v>
                </c:pt>
                <c:pt idx="76">
                  <c:v>157.27000000000001</c:v>
                </c:pt>
                <c:pt idx="77">
                  <c:v>157.02000000000001</c:v>
                </c:pt>
                <c:pt idx="78">
                  <c:v>156.77000000000001</c:v>
                </c:pt>
                <c:pt idx="79">
                  <c:v>156.51</c:v>
                </c:pt>
                <c:pt idx="80">
                  <c:v>156.27000000000001</c:v>
                </c:pt>
                <c:pt idx="81">
                  <c:v>156.02000000000001</c:v>
                </c:pt>
                <c:pt idx="82">
                  <c:v>155.77000000000001</c:v>
                </c:pt>
                <c:pt idx="83">
                  <c:v>155.53</c:v>
                </c:pt>
                <c:pt idx="84">
                  <c:v>155.30000000000001</c:v>
                </c:pt>
                <c:pt idx="85">
                  <c:v>155.07</c:v>
                </c:pt>
                <c:pt idx="86">
                  <c:v>154.82</c:v>
                </c:pt>
                <c:pt idx="87">
                  <c:v>154.58000000000001</c:v>
                </c:pt>
                <c:pt idx="88">
                  <c:v>154.33000000000001</c:v>
                </c:pt>
                <c:pt idx="89">
                  <c:v>154.07</c:v>
                </c:pt>
                <c:pt idx="90">
                  <c:v>153.80000000000001</c:v>
                </c:pt>
                <c:pt idx="91">
                  <c:v>153.53</c:v>
                </c:pt>
                <c:pt idx="92">
                  <c:v>153.24</c:v>
                </c:pt>
                <c:pt idx="93">
                  <c:v>152.94999999999999</c:v>
                </c:pt>
                <c:pt idx="94">
                  <c:v>152.69</c:v>
                </c:pt>
                <c:pt idx="95">
                  <c:v>152.44</c:v>
                </c:pt>
                <c:pt idx="96">
                  <c:v>152.19</c:v>
                </c:pt>
                <c:pt idx="97">
                  <c:v>151.94999999999999</c:v>
                </c:pt>
                <c:pt idx="98">
                  <c:v>151.69999999999999</c:v>
                </c:pt>
                <c:pt idx="99">
                  <c:v>151.47</c:v>
                </c:pt>
                <c:pt idx="100">
                  <c:v>151.25</c:v>
                </c:pt>
                <c:pt idx="101">
                  <c:v>151.04</c:v>
                </c:pt>
                <c:pt idx="102">
                  <c:v>150.83000000000001</c:v>
                </c:pt>
                <c:pt idx="103">
                  <c:v>150.6</c:v>
                </c:pt>
                <c:pt idx="104">
                  <c:v>150.38</c:v>
                </c:pt>
                <c:pt idx="105">
                  <c:v>150.13</c:v>
                </c:pt>
                <c:pt idx="106">
                  <c:v>149.9</c:v>
                </c:pt>
                <c:pt idx="107">
                  <c:v>149.69</c:v>
                </c:pt>
                <c:pt idx="108">
                  <c:v>149.47999999999999</c:v>
                </c:pt>
                <c:pt idx="109">
                  <c:v>149.25</c:v>
                </c:pt>
                <c:pt idx="110">
                  <c:v>149.04</c:v>
                </c:pt>
                <c:pt idx="111">
                  <c:v>148.86000000000001</c:v>
                </c:pt>
                <c:pt idx="112">
                  <c:v>148.69</c:v>
                </c:pt>
                <c:pt idx="113">
                  <c:v>148.53</c:v>
                </c:pt>
                <c:pt idx="114">
                  <c:v>148.38999999999999</c:v>
                </c:pt>
                <c:pt idx="115">
                  <c:v>148.25</c:v>
                </c:pt>
                <c:pt idx="116">
                  <c:v>148.13</c:v>
                </c:pt>
                <c:pt idx="117">
                  <c:v>148</c:v>
                </c:pt>
                <c:pt idx="118">
                  <c:v>147.87</c:v>
                </c:pt>
                <c:pt idx="119">
                  <c:v>147.72999999999999</c:v>
                </c:pt>
                <c:pt idx="120">
                  <c:v>147.55000000000001</c:v>
                </c:pt>
                <c:pt idx="121">
                  <c:v>147.36000000000001</c:v>
                </c:pt>
                <c:pt idx="122">
                  <c:v>147.13999999999999</c:v>
                </c:pt>
                <c:pt idx="123">
                  <c:v>146.9</c:v>
                </c:pt>
                <c:pt idx="124">
                  <c:v>146.66</c:v>
                </c:pt>
                <c:pt idx="125">
                  <c:v>146.4</c:v>
                </c:pt>
                <c:pt idx="126">
                  <c:v>146.15</c:v>
                </c:pt>
                <c:pt idx="127">
                  <c:v>145.91</c:v>
                </c:pt>
                <c:pt idx="128">
                  <c:v>145.68</c:v>
                </c:pt>
                <c:pt idx="129">
                  <c:v>145.44999999999999</c:v>
                </c:pt>
                <c:pt idx="130">
                  <c:v>145.21</c:v>
                </c:pt>
                <c:pt idx="131">
                  <c:v>144.97999999999999</c:v>
                </c:pt>
                <c:pt idx="132">
                  <c:v>144.75</c:v>
                </c:pt>
                <c:pt idx="133">
                  <c:v>144.53</c:v>
                </c:pt>
                <c:pt idx="134">
                  <c:v>144.32</c:v>
                </c:pt>
                <c:pt idx="135">
                  <c:v>144.13</c:v>
                </c:pt>
                <c:pt idx="136">
                  <c:v>143.94</c:v>
                </c:pt>
                <c:pt idx="137">
                  <c:v>143.76</c:v>
                </c:pt>
                <c:pt idx="138">
                  <c:v>143.59</c:v>
                </c:pt>
                <c:pt idx="139">
                  <c:v>143.43</c:v>
                </c:pt>
                <c:pt idx="140">
                  <c:v>143.27000000000001</c:v>
                </c:pt>
                <c:pt idx="141">
                  <c:v>143.12</c:v>
                </c:pt>
                <c:pt idx="142">
                  <c:v>142.97999999999999</c:v>
                </c:pt>
                <c:pt idx="143">
                  <c:v>142.83000000000001</c:v>
                </c:pt>
                <c:pt idx="144">
                  <c:v>142.66999999999999</c:v>
                </c:pt>
                <c:pt idx="145">
                  <c:v>142.52000000000001</c:v>
                </c:pt>
                <c:pt idx="146">
                  <c:v>142.37</c:v>
                </c:pt>
                <c:pt idx="147">
                  <c:v>142.22999999999999</c:v>
                </c:pt>
                <c:pt idx="148">
                  <c:v>142.12</c:v>
                </c:pt>
                <c:pt idx="149">
                  <c:v>142.04</c:v>
                </c:pt>
                <c:pt idx="150">
                  <c:v>141.97</c:v>
                </c:pt>
                <c:pt idx="151">
                  <c:v>141.88999999999999</c:v>
                </c:pt>
                <c:pt idx="152">
                  <c:v>141.79</c:v>
                </c:pt>
                <c:pt idx="153">
                  <c:v>141.69999999999999</c:v>
                </c:pt>
                <c:pt idx="154">
                  <c:v>141.63</c:v>
                </c:pt>
                <c:pt idx="155">
                  <c:v>141.57</c:v>
                </c:pt>
                <c:pt idx="156">
                  <c:v>141.49</c:v>
                </c:pt>
                <c:pt idx="157">
                  <c:v>141.43</c:v>
                </c:pt>
                <c:pt idx="158">
                  <c:v>141.37</c:v>
                </c:pt>
                <c:pt idx="159">
                  <c:v>141.34</c:v>
                </c:pt>
                <c:pt idx="160">
                  <c:v>141.31</c:v>
                </c:pt>
                <c:pt idx="161">
                  <c:v>141.27000000000001</c:v>
                </c:pt>
                <c:pt idx="162">
                  <c:v>141.21</c:v>
                </c:pt>
                <c:pt idx="163">
                  <c:v>141.15</c:v>
                </c:pt>
                <c:pt idx="164">
                  <c:v>141.08000000000001</c:v>
                </c:pt>
                <c:pt idx="165">
                  <c:v>141.01</c:v>
                </c:pt>
                <c:pt idx="166">
                  <c:v>140.94999999999999</c:v>
                </c:pt>
                <c:pt idx="167">
                  <c:v>140.88</c:v>
                </c:pt>
                <c:pt idx="168">
                  <c:v>140.82</c:v>
                </c:pt>
                <c:pt idx="169">
                  <c:v>140.76</c:v>
                </c:pt>
                <c:pt idx="170">
                  <c:v>140.69</c:v>
                </c:pt>
                <c:pt idx="171">
                  <c:v>140.63</c:v>
                </c:pt>
                <c:pt idx="172">
                  <c:v>140.55000000000001</c:v>
                </c:pt>
                <c:pt idx="173">
                  <c:v>140.47999999999999</c:v>
                </c:pt>
                <c:pt idx="174">
                  <c:v>140.41</c:v>
                </c:pt>
                <c:pt idx="175">
                  <c:v>140.34</c:v>
                </c:pt>
                <c:pt idx="176">
                  <c:v>140.27000000000001</c:v>
                </c:pt>
                <c:pt idx="177">
                  <c:v>140.18</c:v>
                </c:pt>
                <c:pt idx="178">
                  <c:v>140.09</c:v>
                </c:pt>
                <c:pt idx="179">
                  <c:v>140.01</c:v>
                </c:pt>
                <c:pt idx="180">
                  <c:v>139.94</c:v>
                </c:pt>
                <c:pt idx="181">
                  <c:v>139.87</c:v>
                </c:pt>
                <c:pt idx="182">
                  <c:v>139.80000000000001</c:v>
                </c:pt>
                <c:pt idx="183">
                  <c:v>139.72</c:v>
                </c:pt>
                <c:pt idx="184">
                  <c:v>139.63999999999999</c:v>
                </c:pt>
                <c:pt idx="185">
                  <c:v>139.55000000000001</c:v>
                </c:pt>
                <c:pt idx="186">
                  <c:v>139.46</c:v>
                </c:pt>
                <c:pt idx="187">
                  <c:v>139.37</c:v>
                </c:pt>
                <c:pt idx="188">
                  <c:v>139.28</c:v>
                </c:pt>
                <c:pt idx="189">
                  <c:v>139.19999999999999</c:v>
                </c:pt>
                <c:pt idx="190">
                  <c:v>139.11000000000001</c:v>
                </c:pt>
                <c:pt idx="191">
                  <c:v>139.02000000000001</c:v>
                </c:pt>
                <c:pt idx="192">
                  <c:v>138.91</c:v>
                </c:pt>
                <c:pt idx="193">
                  <c:v>138.80000000000001</c:v>
                </c:pt>
                <c:pt idx="194">
                  <c:v>138.69</c:v>
                </c:pt>
                <c:pt idx="195">
                  <c:v>138.57</c:v>
                </c:pt>
                <c:pt idx="196">
                  <c:v>138.44999999999999</c:v>
                </c:pt>
                <c:pt idx="197">
                  <c:v>138.31</c:v>
                </c:pt>
                <c:pt idx="198">
                  <c:v>138.16</c:v>
                </c:pt>
                <c:pt idx="199">
                  <c:v>138</c:v>
                </c:pt>
                <c:pt idx="200">
                  <c:v>137.84</c:v>
                </c:pt>
                <c:pt idx="201">
                  <c:v>137.68</c:v>
                </c:pt>
                <c:pt idx="202">
                  <c:v>137.52000000000001</c:v>
                </c:pt>
                <c:pt idx="203">
                  <c:v>137.36000000000001</c:v>
                </c:pt>
                <c:pt idx="204">
                  <c:v>137.19999999999999</c:v>
                </c:pt>
                <c:pt idx="205">
                  <c:v>137.05000000000001</c:v>
                </c:pt>
                <c:pt idx="206">
                  <c:v>136.9</c:v>
                </c:pt>
                <c:pt idx="207">
                  <c:v>136.77000000000001</c:v>
                </c:pt>
                <c:pt idx="208">
                  <c:v>136.63999999999999</c:v>
                </c:pt>
                <c:pt idx="209">
                  <c:v>136.53</c:v>
                </c:pt>
                <c:pt idx="210">
                  <c:v>136.41999999999999</c:v>
                </c:pt>
                <c:pt idx="211">
                  <c:v>136.33000000000001</c:v>
                </c:pt>
                <c:pt idx="212">
                  <c:v>136.26</c:v>
                </c:pt>
                <c:pt idx="213">
                  <c:v>136.22</c:v>
                </c:pt>
                <c:pt idx="214">
                  <c:v>136.19</c:v>
                </c:pt>
                <c:pt idx="215">
                  <c:v>136.19</c:v>
                </c:pt>
                <c:pt idx="216">
                  <c:v>136.19999999999999</c:v>
                </c:pt>
                <c:pt idx="217">
                  <c:v>136.19999999999999</c:v>
                </c:pt>
                <c:pt idx="218">
                  <c:v>136.24</c:v>
                </c:pt>
                <c:pt idx="219">
                  <c:v>136.28</c:v>
                </c:pt>
                <c:pt idx="220">
                  <c:v>136.32</c:v>
                </c:pt>
                <c:pt idx="221">
                  <c:v>136.37</c:v>
                </c:pt>
                <c:pt idx="222">
                  <c:v>136.41999999999999</c:v>
                </c:pt>
                <c:pt idx="223">
                  <c:v>136.47</c:v>
                </c:pt>
                <c:pt idx="224">
                  <c:v>136.52000000000001</c:v>
                </c:pt>
                <c:pt idx="225">
                  <c:v>136.57</c:v>
                </c:pt>
                <c:pt idx="226">
                  <c:v>136.61000000000001</c:v>
                </c:pt>
                <c:pt idx="227">
                  <c:v>136.63</c:v>
                </c:pt>
                <c:pt idx="228">
                  <c:v>136.63</c:v>
                </c:pt>
                <c:pt idx="229">
                  <c:v>136.63</c:v>
                </c:pt>
                <c:pt idx="230">
                  <c:v>136.62</c:v>
                </c:pt>
                <c:pt idx="231">
                  <c:v>136.59</c:v>
                </c:pt>
                <c:pt idx="232">
                  <c:v>136.57</c:v>
                </c:pt>
                <c:pt idx="233">
                  <c:v>136.55000000000001</c:v>
                </c:pt>
                <c:pt idx="234">
                  <c:v>136.49</c:v>
                </c:pt>
                <c:pt idx="235">
                  <c:v>136.44</c:v>
                </c:pt>
                <c:pt idx="236">
                  <c:v>136.36000000000001</c:v>
                </c:pt>
                <c:pt idx="237">
                  <c:v>136.29</c:v>
                </c:pt>
                <c:pt idx="238">
                  <c:v>136.19999999999999</c:v>
                </c:pt>
                <c:pt idx="239">
                  <c:v>136.12</c:v>
                </c:pt>
                <c:pt idx="240">
                  <c:v>136.03</c:v>
                </c:pt>
                <c:pt idx="241">
                  <c:v>135.94999999999999</c:v>
                </c:pt>
                <c:pt idx="242">
                  <c:v>135.85</c:v>
                </c:pt>
                <c:pt idx="243">
                  <c:v>135.75</c:v>
                </c:pt>
                <c:pt idx="244">
                  <c:v>135.63999999999999</c:v>
                </c:pt>
                <c:pt idx="245">
                  <c:v>135.51</c:v>
                </c:pt>
                <c:pt idx="246">
                  <c:v>135.38</c:v>
                </c:pt>
                <c:pt idx="247">
                  <c:v>135.25</c:v>
                </c:pt>
                <c:pt idx="248">
                  <c:v>135.12</c:v>
                </c:pt>
                <c:pt idx="249">
                  <c:v>134.99</c:v>
                </c:pt>
                <c:pt idx="250">
                  <c:v>134.87</c:v>
                </c:pt>
                <c:pt idx="251">
                  <c:v>134.75</c:v>
                </c:pt>
                <c:pt idx="252">
                  <c:v>134.62</c:v>
                </c:pt>
                <c:pt idx="253">
                  <c:v>134.5</c:v>
                </c:pt>
                <c:pt idx="254">
                  <c:v>134.37</c:v>
                </c:pt>
                <c:pt idx="255">
                  <c:v>134.25</c:v>
                </c:pt>
                <c:pt idx="256">
                  <c:v>134.12</c:v>
                </c:pt>
                <c:pt idx="257">
                  <c:v>134</c:v>
                </c:pt>
                <c:pt idx="258">
                  <c:v>133.88999999999999</c:v>
                </c:pt>
                <c:pt idx="259">
                  <c:v>133.79</c:v>
                </c:pt>
                <c:pt idx="260">
                  <c:v>133.69</c:v>
                </c:pt>
                <c:pt idx="261">
                  <c:v>133.59</c:v>
                </c:pt>
                <c:pt idx="262">
                  <c:v>133.49</c:v>
                </c:pt>
                <c:pt idx="263">
                  <c:v>133.38999999999999</c:v>
                </c:pt>
                <c:pt idx="264">
                  <c:v>133.30000000000001</c:v>
                </c:pt>
                <c:pt idx="265">
                  <c:v>133.22</c:v>
                </c:pt>
                <c:pt idx="266">
                  <c:v>133.16</c:v>
                </c:pt>
                <c:pt idx="267">
                  <c:v>133.09</c:v>
                </c:pt>
                <c:pt idx="268">
                  <c:v>133.03</c:v>
                </c:pt>
                <c:pt idx="269">
                  <c:v>132.97</c:v>
                </c:pt>
                <c:pt idx="270">
                  <c:v>132.91999999999999</c:v>
                </c:pt>
                <c:pt idx="271">
                  <c:v>132.87</c:v>
                </c:pt>
                <c:pt idx="272">
                  <c:v>132.81</c:v>
                </c:pt>
                <c:pt idx="273">
                  <c:v>132.75</c:v>
                </c:pt>
                <c:pt idx="274">
                  <c:v>132.68</c:v>
                </c:pt>
                <c:pt idx="275">
                  <c:v>132.61000000000001</c:v>
                </c:pt>
                <c:pt idx="276">
                  <c:v>132.55000000000001</c:v>
                </c:pt>
                <c:pt idx="277">
                  <c:v>132.49</c:v>
                </c:pt>
                <c:pt idx="278">
                  <c:v>132.43</c:v>
                </c:pt>
                <c:pt idx="279">
                  <c:v>132.37</c:v>
                </c:pt>
                <c:pt idx="280">
                  <c:v>132.32</c:v>
                </c:pt>
                <c:pt idx="281">
                  <c:v>132.26</c:v>
                </c:pt>
                <c:pt idx="282">
                  <c:v>132.21</c:v>
                </c:pt>
                <c:pt idx="283">
                  <c:v>132.15</c:v>
                </c:pt>
                <c:pt idx="284">
                  <c:v>132.1</c:v>
                </c:pt>
                <c:pt idx="285">
                  <c:v>132.05000000000001</c:v>
                </c:pt>
                <c:pt idx="286">
                  <c:v>132</c:v>
                </c:pt>
                <c:pt idx="287">
                  <c:v>131.94999999999999</c:v>
                </c:pt>
                <c:pt idx="288">
                  <c:v>131.91</c:v>
                </c:pt>
                <c:pt idx="289">
                  <c:v>131.87</c:v>
                </c:pt>
                <c:pt idx="290">
                  <c:v>131.82</c:v>
                </c:pt>
                <c:pt idx="291">
                  <c:v>131.76</c:v>
                </c:pt>
                <c:pt idx="292">
                  <c:v>131.71</c:v>
                </c:pt>
                <c:pt idx="293">
                  <c:v>131.65</c:v>
                </c:pt>
                <c:pt idx="294">
                  <c:v>131.59</c:v>
                </c:pt>
                <c:pt idx="295">
                  <c:v>131.53</c:v>
                </c:pt>
                <c:pt idx="296">
                  <c:v>131.46</c:v>
                </c:pt>
                <c:pt idx="297">
                  <c:v>131.38999999999999</c:v>
                </c:pt>
                <c:pt idx="298">
                  <c:v>131.32</c:v>
                </c:pt>
                <c:pt idx="299">
                  <c:v>131.25</c:v>
                </c:pt>
                <c:pt idx="300">
                  <c:v>131.18</c:v>
                </c:pt>
                <c:pt idx="301">
                  <c:v>131.11000000000001</c:v>
                </c:pt>
                <c:pt idx="302">
                  <c:v>131.04</c:v>
                </c:pt>
                <c:pt idx="303">
                  <c:v>130.97999999999999</c:v>
                </c:pt>
                <c:pt idx="304">
                  <c:v>130.91</c:v>
                </c:pt>
                <c:pt idx="305">
                  <c:v>130.84</c:v>
                </c:pt>
                <c:pt idx="306">
                  <c:v>130.76</c:v>
                </c:pt>
                <c:pt idx="307">
                  <c:v>130.69</c:v>
                </c:pt>
                <c:pt idx="308">
                  <c:v>130.63</c:v>
                </c:pt>
                <c:pt idx="309">
                  <c:v>130.56</c:v>
                </c:pt>
                <c:pt idx="310">
                  <c:v>130.5</c:v>
                </c:pt>
                <c:pt idx="311">
                  <c:v>130.43</c:v>
                </c:pt>
                <c:pt idx="312">
                  <c:v>130.35</c:v>
                </c:pt>
                <c:pt idx="313">
                  <c:v>130.28</c:v>
                </c:pt>
                <c:pt idx="314">
                  <c:v>130.21</c:v>
                </c:pt>
                <c:pt idx="315">
                  <c:v>130.13999999999999</c:v>
                </c:pt>
                <c:pt idx="316">
                  <c:v>130.08000000000001</c:v>
                </c:pt>
                <c:pt idx="317">
                  <c:v>130.01</c:v>
                </c:pt>
                <c:pt idx="318">
                  <c:v>129.94</c:v>
                </c:pt>
                <c:pt idx="319">
                  <c:v>129.88</c:v>
                </c:pt>
                <c:pt idx="320">
                  <c:v>129.82</c:v>
                </c:pt>
                <c:pt idx="321">
                  <c:v>129.77000000000001</c:v>
                </c:pt>
                <c:pt idx="322">
                  <c:v>129.74</c:v>
                </c:pt>
                <c:pt idx="323">
                  <c:v>129.72</c:v>
                </c:pt>
                <c:pt idx="324">
                  <c:v>129.69999999999999</c:v>
                </c:pt>
                <c:pt idx="325">
                  <c:v>129.68</c:v>
                </c:pt>
                <c:pt idx="326">
                  <c:v>129.65</c:v>
                </c:pt>
                <c:pt idx="327">
                  <c:v>129.62</c:v>
                </c:pt>
                <c:pt idx="328">
                  <c:v>129.58000000000001</c:v>
                </c:pt>
                <c:pt idx="329">
                  <c:v>129.54</c:v>
                </c:pt>
                <c:pt idx="330">
                  <c:v>129.47999999999999</c:v>
                </c:pt>
                <c:pt idx="331">
                  <c:v>129.41999999999999</c:v>
                </c:pt>
                <c:pt idx="332">
                  <c:v>129.34</c:v>
                </c:pt>
                <c:pt idx="333">
                  <c:v>129.28</c:v>
                </c:pt>
                <c:pt idx="334">
                  <c:v>129.21</c:v>
                </c:pt>
                <c:pt idx="335">
                  <c:v>129.13999999999999</c:v>
                </c:pt>
                <c:pt idx="336">
                  <c:v>129.07</c:v>
                </c:pt>
                <c:pt idx="337">
                  <c:v>129</c:v>
                </c:pt>
                <c:pt idx="338">
                  <c:v>128.93</c:v>
                </c:pt>
                <c:pt idx="339">
                  <c:v>128.86000000000001</c:v>
                </c:pt>
                <c:pt idx="340">
                  <c:v>128.79</c:v>
                </c:pt>
                <c:pt idx="341">
                  <c:v>128.75</c:v>
                </c:pt>
                <c:pt idx="342">
                  <c:v>128.72</c:v>
                </c:pt>
                <c:pt idx="343">
                  <c:v>128.69999999999999</c:v>
                </c:pt>
                <c:pt idx="344">
                  <c:v>128.69</c:v>
                </c:pt>
                <c:pt idx="345">
                  <c:v>128.68</c:v>
                </c:pt>
                <c:pt idx="346">
                  <c:v>128.68</c:v>
                </c:pt>
                <c:pt idx="347">
                  <c:v>128.66999999999999</c:v>
                </c:pt>
                <c:pt idx="348">
                  <c:v>128.66</c:v>
                </c:pt>
                <c:pt idx="349">
                  <c:v>128.65</c:v>
                </c:pt>
                <c:pt idx="350">
                  <c:v>128.63</c:v>
                </c:pt>
                <c:pt idx="351">
                  <c:v>128.61000000000001</c:v>
                </c:pt>
                <c:pt idx="352">
                  <c:v>128.59</c:v>
                </c:pt>
                <c:pt idx="353">
                  <c:v>128.57</c:v>
                </c:pt>
                <c:pt idx="354">
                  <c:v>128.54</c:v>
                </c:pt>
                <c:pt idx="355">
                  <c:v>128.52000000000001</c:v>
                </c:pt>
                <c:pt idx="356">
                  <c:v>128.49</c:v>
                </c:pt>
                <c:pt idx="357">
                  <c:v>128.47</c:v>
                </c:pt>
                <c:pt idx="358">
                  <c:v>128.44999999999999</c:v>
                </c:pt>
                <c:pt idx="359">
                  <c:v>128.41999999999999</c:v>
                </c:pt>
                <c:pt idx="360">
                  <c:v>128.4</c:v>
                </c:pt>
                <c:pt idx="361">
                  <c:v>128.38</c:v>
                </c:pt>
                <c:pt idx="362">
                  <c:v>128.36000000000001</c:v>
                </c:pt>
                <c:pt idx="363">
                  <c:v>128.34</c:v>
                </c:pt>
                <c:pt idx="364">
                  <c:v>128.31</c:v>
                </c:pt>
                <c:pt idx="365">
                  <c:v>128.28</c:v>
                </c:pt>
                <c:pt idx="366">
                  <c:v>128.26</c:v>
                </c:pt>
                <c:pt idx="367">
                  <c:v>128.22999999999999</c:v>
                </c:pt>
                <c:pt idx="368">
                  <c:v>128.19999999999999</c:v>
                </c:pt>
                <c:pt idx="369">
                  <c:v>128.16999999999999</c:v>
                </c:pt>
                <c:pt idx="370">
                  <c:v>128.13999999999999</c:v>
                </c:pt>
                <c:pt idx="371">
                  <c:v>128.12</c:v>
                </c:pt>
                <c:pt idx="372">
                  <c:v>128.09</c:v>
                </c:pt>
                <c:pt idx="373">
                  <c:v>128.06</c:v>
                </c:pt>
                <c:pt idx="374">
                  <c:v>128.03</c:v>
                </c:pt>
                <c:pt idx="375">
                  <c:v>128</c:v>
                </c:pt>
                <c:pt idx="376">
                  <c:v>127.97</c:v>
                </c:pt>
                <c:pt idx="377">
                  <c:v>127.94</c:v>
                </c:pt>
                <c:pt idx="378">
                  <c:v>127.91</c:v>
                </c:pt>
                <c:pt idx="379">
                  <c:v>127.87</c:v>
                </c:pt>
                <c:pt idx="380">
                  <c:v>127.83</c:v>
                </c:pt>
                <c:pt idx="381">
                  <c:v>127.8</c:v>
                </c:pt>
                <c:pt idx="382">
                  <c:v>127.76</c:v>
                </c:pt>
                <c:pt idx="383">
                  <c:v>127.72</c:v>
                </c:pt>
                <c:pt idx="384">
                  <c:v>127.68</c:v>
                </c:pt>
                <c:pt idx="385">
                  <c:v>127.64</c:v>
                </c:pt>
                <c:pt idx="386">
                  <c:v>127.61</c:v>
                </c:pt>
                <c:pt idx="387">
                  <c:v>127.59</c:v>
                </c:pt>
                <c:pt idx="388">
                  <c:v>127.56</c:v>
                </c:pt>
                <c:pt idx="389">
                  <c:v>127.55</c:v>
                </c:pt>
                <c:pt idx="390">
                  <c:v>127.56</c:v>
                </c:pt>
                <c:pt idx="391">
                  <c:v>127.58</c:v>
                </c:pt>
                <c:pt idx="392">
                  <c:v>127.59</c:v>
                </c:pt>
                <c:pt idx="393">
                  <c:v>127.62</c:v>
                </c:pt>
                <c:pt idx="394">
                  <c:v>127.64</c:v>
                </c:pt>
                <c:pt idx="395">
                  <c:v>127.65</c:v>
                </c:pt>
                <c:pt idx="396">
                  <c:v>127.65</c:v>
                </c:pt>
                <c:pt idx="397">
                  <c:v>127.63</c:v>
                </c:pt>
                <c:pt idx="398">
                  <c:v>127.58</c:v>
                </c:pt>
                <c:pt idx="399">
                  <c:v>127.51</c:v>
                </c:pt>
                <c:pt idx="400">
                  <c:v>127.44</c:v>
                </c:pt>
                <c:pt idx="401">
                  <c:v>127.36</c:v>
                </c:pt>
                <c:pt idx="402">
                  <c:v>127.26</c:v>
                </c:pt>
                <c:pt idx="403">
                  <c:v>127.16</c:v>
                </c:pt>
                <c:pt idx="404">
                  <c:v>127.05</c:v>
                </c:pt>
                <c:pt idx="405">
                  <c:v>126.94</c:v>
                </c:pt>
                <c:pt idx="406">
                  <c:v>126.85</c:v>
                </c:pt>
                <c:pt idx="407">
                  <c:v>126.77</c:v>
                </c:pt>
                <c:pt idx="408">
                  <c:v>126.71</c:v>
                </c:pt>
                <c:pt idx="409">
                  <c:v>126.68</c:v>
                </c:pt>
                <c:pt idx="410">
                  <c:v>126.65</c:v>
                </c:pt>
                <c:pt idx="411">
                  <c:v>126.61</c:v>
                </c:pt>
                <c:pt idx="412">
                  <c:v>126.57</c:v>
                </c:pt>
                <c:pt idx="413">
                  <c:v>126.53</c:v>
                </c:pt>
                <c:pt idx="414">
                  <c:v>126.5</c:v>
                </c:pt>
                <c:pt idx="415">
                  <c:v>126.5</c:v>
                </c:pt>
                <c:pt idx="416">
                  <c:v>126.51</c:v>
                </c:pt>
                <c:pt idx="417">
                  <c:v>126.53</c:v>
                </c:pt>
                <c:pt idx="418">
                  <c:v>126.56</c:v>
                </c:pt>
                <c:pt idx="419">
                  <c:v>126.6</c:v>
                </c:pt>
                <c:pt idx="420">
                  <c:v>126.64</c:v>
                </c:pt>
                <c:pt idx="421">
                  <c:v>126.65</c:v>
                </c:pt>
                <c:pt idx="422">
                  <c:v>126.65</c:v>
                </c:pt>
                <c:pt idx="423">
                  <c:v>126.65</c:v>
                </c:pt>
                <c:pt idx="424">
                  <c:v>126.64</c:v>
                </c:pt>
                <c:pt idx="425">
                  <c:v>126.63</c:v>
                </c:pt>
                <c:pt idx="426">
                  <c:v>126.61</c:v>
                </c:pt>
                <c:pt idx="427">
                  <c:v>126.59</c:v>
                </c:pt>
                <c:pt idx="428">
                  <c:v>126.57</c:v>
                </c:pt>
                <c:pt idx="429">
                  <c:v>126.56</c:v>
                </c:pt>
                <c:pt idx="430">
                  <c:v>126.57</c:v>
                </c:pt>
                <c:pt idx="431">
                  <c:v>126.6</c:v>
                </c:pt>
                <c:pt idx="432">
                  <c:v>126.65</c:v>
                </c:pt>
                <c:pt idx="433">
                  <c:v>126.72</c:v>
                </c:pt>
                <c:pt idx="434">
                  <c:v>126.79</c:v>
                </c:pt>
                <c:pt idx="435">
                  <c:v>126.88</c:v>
                </c:pt>
                <c:pt idx="436">
                  <c:v>126.97</c:v>
                </c:pt>
                <c:pt idx="437">
                  <c:v>127.08</c:v>
                </c:pt>
                <c:pt idx="438">
                  <c:v>127.18</c:v>
                </c:pt>
                <c:pt idx="439">
                  <c:v>127.29</c:v>
                </c:pt>
                <c:pt idx="440">
                  <c:v>127.39</c:v>
                </c:pt>
                <c:pt idx="441">
                  <c:v>127.48</c:v>
                </c:pt>
                <c:pt idx="442">
                  <c:v>127.56</c:v>
                </c:pt>
                <c:pt idx="443">
                  <c:v>127.64</c:v>
                </c:pt>
                <c:pt idx="444">
                  <c:v>127.72</c:v>
                </c:pt>
                <c:pt idx="445">
                  <c:v>127.81</c:v>
                </c:pt>
                <c:pt idx="446">
                  <c:v>127.89</c:v>
                </c:pt>
                <c:pt idx="447">
                  <c:v>127.96</c:v>
                </c:pt>
                <c:pt idx="448">
                  <c:v>128.02000000000001</c:v>
                </c:pt>
                <c:pt idx="449">
                  <c:v>128.08000000000001</c:v>
                </c:pt>
                <c:pt idx="450">
                  <c:v>128.15</c:v>
                </c:pt>
                <c:pt idx="451">
                  <c:v>128.19999999999999</c:v>
                </c:pt>
                <c:pt idx="452">
                  <c:v>128.26</c:v>
                </c:pt>
                <c:pt idx="453">
                  <c:v>128.31</c:v>
                </c:pt>
                <c:pt idx="454">
                  <c:v>128.34</c:v>
                </c:pt>
                <c:pt idx="455">
                  <c:v>128.37</c:v>
                </c:pt>
                <c:pt idx="456">
                  <c:v>128.38</c:v>
                </c:pt>
                <c:pt idx="457">
                  <c:v>128.38999999999999</c:v>
                </c:pt>
                <c:pt idx="458">
                  <c:v>128.4</c:v>
                </c:pt>
                <c:pt idx="459">
                  <c:v>128.41</c:v>
                </c:pt>
                <c:pt idx="460">
                  <c:v>128.41999999999999</c:v>
                </c:pt>
                <c:pt idx="461">
                  <c:v>128.43</c:v>
                </c:pt>
                <c:pt idx="462">
                  <c:v>128.41999999999999</c:v>
                </c:pt>
                <c:pt idx="463">
                  <c:v>128.41</c:v>
                </c:pt>
                <c:pt idx="464">
                  <c:v>128.41</c:v>
                </c:pt>
                <c:pt idx="465">
                  <c:v>128.38999999999999</c:v>
                </c:pt>
                <c:pt idx="466">
                  <c:v>128.37</c:v>
                </c:pt>
                <c:pt idx="467">
                  <c:v>128.36000000000001</c:v>
                </c:pt>
                <c:pt idx="468">
                  <c:v>128.33000000000001</c:v>
                </c:pt>
                <c:pt idx="469">
                  <c:v>128.31</c:v>
                </c:pt>
                <c:pt idx="470">
                  <c:v>128.29</c:v>
                </c:pt>
                <c:pt idx="471">
                  <c:v>128.26</c:v>
                </c:pt>
                <c:pt idx="472">
                  <c:v>128.24</c:v>
                </c:pt>
                <c:pt idx="473">
                  <c:v>128.22</c:v>
                </c:pt>
                <c:pt idx="474">
                  <c:v>128.19999999999999</c:v>
                </c:pt>
                <c:pt idx="475">
                  <c:v>128.19999999999999</c:v>
                </c:pt>
                <c:pt idx="476">
                  <c:v>128.19</c:v>
                </c:pt>
                <c:pt idx="477">
                  <c:v>128.21</c:v>
                </c:pt>
                <c:pt idx="478">
                  <c:v>128.22</c:v>
                </c:pt>
                <c:pt idx="479">
                  <c:v>128.22999999999999</c:v>
                </c:pt>
                <c:pt idx="480">
                  <c:v>128.24</c:v>
                </c:pt>
                <c:pt idx="481">
                  <c:v>128.24</c:v>
                </c:pt>
                <c:pt idx="482">
                  <c:v>128.24</c:v>
                </c:pt>
                <c:pt idx="483">
                  <c:v>128.22999999999999</c:v>
                </c:pt>
                <c:pt idx="484">
                  <c:v>128.22999999999999</c:v>
                </c:pt>
                <c:pt idx="485">
                  <c:v>128.22999999999999</c:v>
                </c:pt>
                <c:pt idx="486">
                  <c:v>128.22</c:v>
                </c:pt>
                <c:pt idx="487">
                  <c:v>128.21</c:v>
                </c:pt>
                <c:pt idx="488">
                  <c:v>128.19</c:v>
                </c:pt>
                <c:pt idx="489">
                  <c:v>128.16999999999999</c:v>
                </c:pt>
                <c:pt idx="490">
                  <c:v>128.15</c:v>
                </c:pt>
                <c:pt idx="491">
                  <c:v>128.13</c:v>
                </c:pt>
                <c:pt idx="492">
                  <c:v>128.13999999999999</c:v>
                </c:pt>
                <c:pt idx="493">
                  <c:v>128.15</c:v>
                </c:pt>
                <c:pt idx="494">
                  <c:v>128.16999999999999</c:v>
                </c:pt>
                <c:pt idx="495">
                  <c:v>128.19</c:v>
                </c:pt>
                <c:pt idx="496">
                  <c:v>128.22</c:v>
                </c:pt>
                <c:pt idx="497">
                  <c:v>128.25</c:v>
                </c:pt>
                <c:pt idx="498">
                  <c:v>128.27000000000001</c:v>
                </c:pt>
                <c:pt idx="499">
                  <c:v>128.32</c:v>
                </c:pt>
                <c:pt idx="500">
                  <c:v>128.36000000000001</c:v>
                </c:pt>
                <c:pt idx="501">
                  <c:v>128.41999999999999</c:v>
                </c:pt>
                <c:pt idx="502">
                  <c:v>128.47</c:v>
                </c:pt>
                <c:pt idx="503">
                  <c:v>128.53</c:v>
                </c:pt>
                <c:pt idx="504">
                  <c:v>128.58000000000001</c:v>
                </c:pt>
                <c:pt idx="505">
                  <c:v>128.63</c:v>
                </c:pt>
                <c:pt idx="506">
                  <c:v>128.66999999999999</c:v>
                </c:pt>
                <c:pt idx="507">
                  <c:v>128.71</c:v>
                </c:pt>
                <c:pt idx="508">
                  <c:v>128.74</c:v>
                </c:pt>
                <c:pt idx="509">
                  <c:v>128.74</c:v>
                </c:pt>
                <c:pt idx="510">
                  <c:v>128.72</c:v>
                </c:pt>
                <c:pt idx="511">
                  <c:v>128.66999999999999</c:v>
                </c:pt>
                <c:pt idx="512">
                  <c:v>128.62</c:v>
                </c:pt>
                <c:pt idx="513">
                  <c:v>128.55000000000001</c:v>
                </c:pt>
                <c:pt idx="514">
                  <c:v>128.49</c:v>
                </c:pt>
                <c:pt idx="515">
                  <c:v>128.44</c:v>
                </c:pt>
                <c:pt idx="516">
                  <c:v>128.38999999999999</c:v>
                </c:pt>
                <c:pt idx="517">
                  <c:v>128.34</c:v>
                </c:pt>
                <c:pt idx="518">
                  <c:v>128.27000000000001</c:v>
                </c:pt>
                <c:pt idx="519">
                  <c:v>128.19999999999999</c:v>
                </c:pt>
                <c:pt idx="520">
                  <c:v>128.15</c:v>
                </c:pt>
                <c:pt idx="521">
                  <c:v>128.1</c:v>
                </c:pt>
                <c:pt idx="522">
                  <c:v>128.04</c:v>
                </c:pt>
                <c:pt idx="523">
                  <c:v>127.96</c:v>
                </c:pt>
                <c:pt idx="524">
                  <c:v>127.87</c:v>
                </c:pt>
                <c:pt idx="525">
                  <c:v>127.77</c:v>
                </c:pt>
                <c:pt idx="526">
                  <c:v>127.66</c:v>
                </c:pt>
                <c:pt idx="527">
                  <c:v>127.58</c:v>
                </c:pt>
                <c:pt idx="528">
                  <c:v>127.49</c:v>
                </c:pt>
                <c:pt idx="529">
                  <c:v>127.41</c:v>
                </c:pt>
                <c:pt idx="530">
                  <c:v>127.34</c:v>
                </c:pt>
                <c:pt idx="531">
                  <c:v>127.26</c:v>
                </c:pt>
                <c:pt idx="532">
                  <c:v>127.17</c:v>
                </c:pt>
                <c:pt idx="533">
                  <c:v>127.08</c:v>
                </c:pt>
                <c:pt idx="534">
                  <c:v>127</c:v>
                </c:pt>
                <c:pt idx="535">
                  <c:v>126.93</c:v>
                </c:pt>
                <c:pt idx="536">
                  <c:v>126.87</c:v>
                </c:pt>
                <c:pt idx="537">
                  <c:v>126.81</c:v>
                </c:pt>
                <c:pt idx="538">
                  <c:v>126.76</c:v>
                </c:pt>
                <c:pt idx="539">
                  <c:v>126.69</c:v>
                </c:pt>
                <c:pt idx="540">
                  <c:v>126.61</c:v>
                </c:pt>
                <c:pt idx="541">
                  <c:v>126.53</c:v>
                </c:pt>
                <c:pt idx="542">
                  <c:v>126.44</c:v>
                </c:pt>
                <c:pt idx="543">
                  <c:v>126.34</c:v>
                </c:pt>
                <c:pt idx="544">
                  <c:v>126.25</c:v>
                </c:pt>
                <c:pt idx="545">
                  <c:v>126.15</c:v>
                </c:pt>
                <c:pt idx="546">
                  <c:v>126.05</c:v>
                </c:pt>
                <c:pt idx="547">
                  <c:v>125.94</c:v>
                </c:pt>
                <c:pt idx="548">
                  <c:v>125.83</c:v>
                </c:pt>
                <c:pt idx="549">
                  <c:v>125.74</c:v>
                </c:pt>
                <c:pt idx="550">
                  <c:v>125.65</c:v>
                </c:pt>
                <c:pt idx="551">
                  <c:v>125.58</c:v>
                </c:pt>
                <c:pt idx="552">
                  <c:v>125.52</c:v>
                </c:pt>
                <c:pt idx="553">
                  <c:v>125.47</c:v>
                </c:pt>
                <c:pt idx="554">
                  <c:v>125.44</c:v>
                </c:pt>
                <c:pt idx="555">
                  <c:v>125.41</c:v>
                </c:pt>
                <c:pt idx="556">
                  <c:v>125.41</c:v>
                </c:pt>
                <c:pt idx="557">
                  <c:v>125.42</c:v>
                </c:pt>
                <c:pt idx="558">
                  <c:v>125.42</c:v>
                </c:pt>
                <c:pt idx="559">
                  <c:v>125.43</c:v>
                </c:pt>
                <c:pt idx="560">
                  <c:v>125.44</c:v>
                </c:pt>
                <c:pt idx="561">
                  <c:v>125.45</c:v>
                </c:pt>
                <c:pt idx="562">
                  <c:v>125.47</c:v>
                </c:pt>
                <c:pt idx="563">
                  <c:v>125.49</c:v>
                </c:pt>
                <c:pt idx="564">
                  <c:v>125.51</c:v>
                </c:pt>
                <c:pt idx="565">
                  <c:v>125.51</c:v>
                </c:pt>
                <c:pt idx="566">
                  <c:v>125.51</c:v>
                </c:pt>
                <c:pt idx="567">
                  <c:v>125.52</c:v>
                </c:pt>
                <c:pt idx="568">
                  <c:v>125.52</c:v>
                </c:pt>
                <c:pt idx="569">
                  <c:v>125.5</c:v>
                </c:pt>
                <c:pt idx="570">
                  <c:v>125.49</c:v>
                </c:pt>
                <c:pt idx="571">
                  <c:v>125.47</c:v>
                </c:pt>
                <c:pt idx="572">
                  <c:v>125.45</c:v>
                </c:pt>
                <c:pt idx="573">
                  <c:v>125.42</c:v>
                </c:pt>
                <c:pt idx="574">
                  <c:v>125.4</c:v>
                </c:pt>
                <c:pt idx="575">
                  <c:v>125.37</c:v>
                </c:pt>
                <c:pt idx="576">
                  <c:v>125.34</c:v>
                </c:pt>
                <c:pt idx="577">
                  <c:v>125.31</c:v>
                </c:pt>
                <c:pt idx="578">
                  <c:v>125.27</c:v>
                </c:pt>
                <c:pt idx="579">
                  <c:v>125.24</c:v>
                </c:pt>
                <c:pt idx="580">
                  <c:v>125.21</c:v>
                </c:pt>
                <c:pt idx="581">
                  <c:v>125.17</c:v>
                </c:pt>
                <c:pt idx="582">
                  <c:v>125.14</c:v>
                </c:pt>
                <c:pt idx="583">
                  <c:v>125.11</c:v>
                </c:pt>
                <c:pt idx="584">
                  <c:v>125.07</c:v>
                </c:pt>
                <c:pt idx="585">
                  <c:v>125.02</c:v>
                </c:pt>
                <c:pt idx="586">
                  <c:v>124.98</c:v>
                </c:pt>
                <c:pt idx="587">
                  <c:v>124.92</c:v>
                </c:pt>
                <c:pt idx="588">
                  <c:v>124.86</c:v>
                </c:pt>
                <c:pt idx="589">
                  <c:v>124.79</c:v>
                </c:pt>
                <c:pt idx="590">
                  <c:v>124.73</c:v>
                </c:pt>
                <c:pt idx="591">
                  <c:v>124.66</c:v>
                </c:pt>
                <c:pt idx="592">
                  <c:v>124.59</c:v>
                </c:pt>
                <c:pt idx="593">
                  <c:v>124.53</c:v>
                </c:pt>
                <c:pt idx="594">
                  <c:v>124.47</c:v>
                </c:pt>
                <c:pt idx="595">
                  <c:v>124.39</c:v>
                </c:pt>
                <c:pt idx="596">
                  <c:v>124.31</c:v>
                </c:pt>
                <c:pt idx="597">
                  <c:v>124.21</c:v>
                </c:pt>
                <c:pt idx="598">
                  <c:v>124.11</c:v>
                </c:pt>
                <c:pt idx="599">
                  <c:v>124</c:v>
                </c:pt>
                <c:pt idx="600">
                  <c:v>123.88</c:v>
                </c:pt>
                <c:pt idx="601">
                  <c:v>123.76</c:v>
                </c:pt>
                <c:pt idx="602">
                  <c:v>123.67</c:v>
                </c:pt>
                <c:pt idx="603">
                  <c:v>123.59</c:v>
                </c:pt>
                <c:pt idx="604">
                  <c:v>123.54</c:v>
                </c:pt>
                <c:pt idx="605">
                  <c:v>123.5</c:v>
                </c:pt>
                <c:pt idx="606">
                  <c:v>123.48</c:v>
                </c:pt>
                <c:pt idx="607">
                  <c:v>123.48</c:v>
                </c:pt>
                <c:pt idx="608">
                  <c:v>123.49</c:v>
                </c:pt>
                <c:pt idx="609">
                  <c:v>123.5</c:v>
                </c:pt>
                <c:pt idx="610">
                  <c:v>123.51</c:v>
                </c:pt>
                <c:pt idx="611">
                  <c:v>123.51</c:v>
                </c:pt>
                <c:pt idx="612">
                  <c:v>123.52</c:v>
                </c:pt>
                <c:pt idx="613">
                  <c:v>123.54</c:v>
                </c:pt>
                <c:pt idx="614">
                  <c:v>123.56</c:v>
                </c:pt>
                <c:pt idx="615">
                  <c:v>123.57</c:v>
                </c:pt>
                <c:pt idx="616">
                  <c:v>123.57</c:v>
                </c:pt>
                <c:pt idx="617">
                  <c:v>123.57</c:v>
                </c:pt>
                <c:pt idx="618">
                  <c:v>123.56</c:v>
                </c:pt>
                <c:pt idx="619">
                  <c:v>123.54</c:v>
                </c:pt>
                <c:pt idx="620">
                  <c:v>123.54</c:v>
                </c:pt>
                <c:pt idx="621">
                  <c:v>123.55</c:v>
                </c:pt>
                <c:pt idx="622">
                  <c:v>123.55</c:v>
                </c:pt>
                <c:pt idx="623">
                  <c:v>123.55</c:v>
                </c:pt>
                <c:pt idx="624">
                  <c:v>123.57</c:v>
                </c:pt>
                <c:pt idx="625">
                  <c:v>123.59</c:v>
                </c:pt>
                <c:pt idx="626">
                  <c:v>123.62</c:v>
                </c:pt>
                <c:pt idx="627">
                  <c:v>123.66</c:v>
                </c:pt>
                <c:pt idx="628">
                  <c:v>123.69</c:v>
                </c:pt>
                <c:pt idx="629">
                  <c:v>123.72</c:v>
                </c:pt>
                <c:pt idx="630">
                  <c:v>123.76</c:v>
                </c:pt>
                <c:pt idx="631">
                  <c:v>123.81</c:v>
                </c:pt>
                <c:pt idx="632">
                  <c:v>123.87</c:v>
                </c:pt>
                <c:pt idx="633">
                  <c:v>123.92</c:v>
                </c:pt>
                <c:pt idx="634">
                  <c:v>123.96</c:v>
                </c:pt>
                <c:pt idx="635">
                  <c:v>124</c:v>
                </c:pt>
                <c:pt idx="636">
                  <c:v>124.03</c:v>
                </c:pt>
                <c:pt idx="637">
                  <c:v>124.05</c:v>
                </c:pt>
                <c:pt idx="638">
                  <c:v>124.06</c:v>
                </c:pt>
                <c:pt idx="639">
                  <c:v>124.05</c:v>
                </c:pt>
                <c:pt idx="640">
                  <c:v>124.05</c:v>
                </c:pt>
                <c:pt idx="641">
                  <c:v>124.05</c:v>
                </c:pt>
                <c:pt idx="642">
                  <c:v>124.05</c:v>
                </c:pt>
                <c:pt idx="643">
                  <c:v>124.06</c:v>
                </c:pt>
                <c:pt idx="644">
                  <c:v>124.07</c:v>
                </c:pt>
                <c:pt idx="645">
                  <c:v>124.08</c:v>
                </c:pt>
                <c:pt idx="646">
                  <c:v>124.09</c:v>
                </c:pt>
                <c:pt idx="647">
                  <c:v>124.12</c:v>
                </c:pt>
                <c:pt idx="648">
                  <c:v>124.14</c:v>
                </c:pt>
                <c:pt idx="649">
                  <c:v>124.16</c:v>
                </c:pt>
                <c:pt idx="650">
                  <c:v>124.17</c:v>
                </c:pt>
                <c:pt idx="651">
                  <c:v>124.18</c:v>
                </c:pt>
                <c:pt idx="652">
                  <c:v>124.2</c:v>
                </c:pt>
                <c:pt idx="653">
                  <c:v>124.23</c:v>
                </c:pt>
                <c:pt idx="654">
                  <c:v>124.27</c:v>
                </c:pt>
                <c:pt idx="655">
                  <c:v>124.3</c:v>
                </c:pt>
                <c:pt idx="656">
                  <c:v>124.34</c:v>
                </c:pt>
                <c:pt idx="657">
                  <c:v>124.38</c:v>
                </c:pt>
                <c:pt idx="658">
                  <c:v>124.42</c:v>
                </c:pt>
                <c:pt idx="659">
                  <c:v>124.45</c:v>
                </c:pt>
                <c:pt idx="660">
                  <c:v>124.48</c:v>
                </c:pt>
                <c:pt idx="661">
                  <c:v>124.51</c:v>
                </c:pt>
                <c:pt idx="662">
                  <c:v>124.52</c:v>
                </c:pt>
                <c:pt idx="663">
                  <c:v>124.53</c:v>
                </c:pt>
                <c:pt idx="664">
                  <c:v>124.53</c:v>
                </c:pt>
                <c:pt idx="665">
                  <c:v>124.51</c:v>
                </c:pt>
                <c:pt idx="666">
                  <c:v>124.48</c:v>
                </c:pt>
                <c:pt idx="667">
                  <c:v>124.43</c:v>
                </c:pt>
                <c:pt idx="668">
                  <c:v>124.36</c:v>
                </c:pt>
                <c:pt idx="669">
                  <c:v>124.28</c:v>
                </c:pt>
                <c:pt idx="670">
                  <c:v>124.18</c:v>
                </c:pt>
                <c:pt idx="671">
                  <c:v>124.07</c:v>
                </c:pt>
                <c:pt idx="672">
                  <c:v>123.94</c:v>
                </c:pt>
                <c:pt idx="673">
                  <c:v>123.82</c:v>
                </c:pt>
                <c:pt idx="674">
                  <c:v>123.69</c:v>
                </c:pt>
                <c:pt idx="675">
                  <c:v>123.57</c:v>
                </c:pt>
                <c:pt idx="676">
                  <c:v>123.47</c:v>
                </c:pt>
                <c:pt idx="677">
                  <c:v>123.39</c:v>
                </c:pt>
                <c:pt idx="678">
                  <c:v>123.33</c:v>
                </c:pt>
                <c:pt idx="679">
                  <c:v>123.28</c:v>
                </c:pt>
                <c:pt idx="680">
                  <c:v>123.24</c:v>
                </c:pt>
                <c:pt idx="681">
                  <c:v>123.22</c:v>
                </c:pt>
                <c:pt idx="682">
                  <c:v>123.21</c:v>
                </c:pt>
                <c:pt idx="683">
                  <c:v>123.22</c:v>
                </c:pt>
                <c:pt idx="684">
                  <c:v>123.24</c:v>
                </c:pt>
                <c:pt idx="685">
                  <c:v>123.27</c:v>
                </c:pt>
                <c:pt idx="686">
                  <c:v>123.31</c:v>
                </c:pt>
                <c:pt idx="687">
                  <c:v>123.34</c:v>
                </c:pt>
                <c:pt idx="688">
                  <c:v>123.36</c:v>
                </c:pt>
                <c:pt idx="689">
                  <c:v>123.37</c:v>
                </c:pt>
                <c:pt idx="690">
                  <c:v>123.39</c:v>
                </c:pt>
                <c:pt idx="691">
                  <c:v>123.4</c:v>
                </c:pt>
                <c:pt idx="692">
                  <c:v>123.41</c:v>
                </c:pt>
                <c:pt idx="693">
                  <c:v>123.42</c:v>
                </c:pt>
                <c:pt idx="694">
                  <c:v>123.44</c:v>
                </c:pt>
                <c:pt idx="695">
                  <c:v>123.46</c:v>
                </c:pt>
                <c:pt idx="696">
                  <c:v>123.47</c:v>
                </c:pt>
                <c:pt idx="697">
                  <c:v>123.48</c:v>
                </c:pt>
                <c:pt idx="698">
                  <c:v>123.49</c:v>
                </c:pt>
                <c:pt idx="699">
                  <c:v>123.51</c:v>
                </c:pt>
                <c:pt idx="700">
                  <c:v>123.52</c:v>
                </c:pt>
                <c:pt idx="701">
                  <c:v>123.55</c:v>
                </c:pt>
                <c:pt idx="702">
                  <c:v>123.58</c:v>
                </c:pt>
                <c:pt idx="703">
                  <c:v>123.61</c:v>
                </c:pt>
                <c:pt idx="704">
                  <c:v>123.64</c:v>
                </c:pt>
                <c:pt idx="705">
                  <c:v>123.67</c:v>
                </c:pt>
                <c:pt idx="706">
                  <c:v>123.71</c:v>
                </c:pt>
                <c:pt idx="707">
                  <c:v>123.73</c:v>
                </c:pt>
                <c:pt idx="708">
                  <c:v>123.77</c:v>
                </c:pt>
                <c:pt idx="709">
                  <c:v>123.82</c:v>
                </c:pt>
                <c:pt idx="710">
                  <c:v>123.85</c:v>
                </c:pt>
                <c:pt idx="711">
                  <c:v>123.9</c:v>
                </c:pt>
                <c:pt idx="712">
                  <c:v>123.94</c:v>
                </c:pt>
                <c:pt idx="713">
                  <c:v>123.97</c:v>
                </c:pt>
                <c:pt idx="714">
                  <c:v>124.01</c:v>
                </c:pt>
                <c:pt idx="715">
                  <c:v>124.04</c:v>
                </c:pt>
                <c:pt idx="716">
                  <c:v>124.08</c:v>
                </c:pt>
                <c:pt idx="717">
                  <c:v>124.12</c:v>
                </c:pt>
                <c:pt idx="718">
                  <c:v>124.15</c:v>
                </c:pt>
                <c:pt idx="719">
                  <c:v>124.17</c:v>
                </c:pt>
                <c:pt idx="720">
                  <c:v>124.18</c:v>
                </c:pt>
                <c:pt idx="721">
                  <c:v>124.19</c:v>
                </c:pt>
                <c:pt idx="722">
                  <c:v>124.18</c:v>
                </c:pt>
                <c:pt idx="723">
                  <c:v>124.16</c:v>
                </c:pt>
                <c:pt idx="724">
                  <c:v>124.13</c:v>
                </c:pt>
                <c:pt idx="725">
                  <c:v>124.11</c:v>
                </c:pt>
                <c:pt idx="726">
                  <c:v>124.08</c:v>
                </c:pt>
                <c:pt idx="727">
                  <c:v>124.05</c:v>
                </c:pt>
                <c:pt idx="728">
                  <c:v>124</c:v>
                </c:pt>
                <c:pt idx="729">
                  <c:v>123.94</c:v>
                </c:pt>
                <c:pt idx="730">
                  <c:v>123.87</c:v>
                </c:pt>
                <c:pt idx="731">
                  <c:v>123.79</c:v>
                </c:pt>
                <c:pt idx="732">
                  <c:v>123.71</c:v>
                </c:pt>
                <c:pt idx="733">
                  <c:v>123.62</c:v>
                </c:pt>
                <c:pt idx="734">
                  <c:v>123.53</c:v>
                </c:pt>
                <c:pt idx="735">
                  <c:v>123.44</c:v>
                </c:pt>
                <c:pt idx="736">
                  <c:v>123.35</c:v>
                </c:pt>
                <c:pt idx="737">
                  <c:v>123.27</c:v>
                </c:pt>
                <c:pt idx="738">
                  <c:v>123.18</c:v>
                </c:pt>
                <c:pt idx="739">
                  <c:v>123.09</c:v>
                </c:pt>
                <c:pt idx="740">
                  <c:v>123.01</c:v>
                </c:pt>
                <c:pt idx="741">
                  <c:v>122.94</c:v>
                </c:pt>
                <c:pt idx="742">
                  <c:v>122.89</c:v>
                </c:pt>
                <c:pt idx="743">
                  <c:v>122.84</c:v>
                </c:pt>
                <c:pt idx="744">
                  <c:v>122.78</c:v>
                </c:pt>
                <c:pt idx="745">
                  <c:v>122.72</c:v>
                </c:pt>
                <c:pt idx="746">
                  <c:v>122.67</c:v>
                </c:pt>
                <c:pt idx="747">
                  <c:v>122.61</c:v>
                </c:pt>
                <c:pt idx="748">
                  <c:v>122.54</c:v>
                </c:pt>
                <c:pt idx="749">
                  <c:v>122.48</c:v>
                </c:pt>
                <c:pt idx="750">
                  <c:v>122.4</c:v>
                </c:pt>
                <c:pt idx="751">
                  <c:v>122.32</c:v>
                </c:pt>
                <c:pt idx="752">
                  <c:v>122.25</c:v>
                </c:pt>
                <c:pt idx="753">
                  <c:v>122.17</c:v>
                </c:pt>
                <c:pt idx="754">
                  <c:v>122.11</c:v>
                </c:pt>
                <c:pt idx="755">
                  <c:v>122.03</c:v>
                </c:pt>
                <c:pt idx="756">
                  <c:v>121.96</c:v>
                </c:pt>
                <c:pt idx="757">
                  <c:v>121.9</c:v>
                </c:pt>
                <c:pt idx="758">
                  <c:v>121.85</c:v>
                </c:pt>
                <c:pt idx="759">
                  <c:v>121.79</c:v>
                </c:pt>
                <c:pt idx="760">
                  <c:v>121.74</c:v>
                </c:pt>
                <c:pt idx="761">
                  <c:v>121.69</c:v>
                </c:pt>
                <c:pt idx="762">
                  <c:v>121.65</c:v>
                </c:pt>
                <c:pt idx="763">
                  <c:v>121.62</c:v>
                </c:pt>
                <c:pt idx="764">
                  <c:v>121.6</c:v>
                </c:pt>
                <c:pt idx="765">
                  <c:v>121.6</c:v>
                </c:pt>
                <c:pt idx="766">
                  <c:v>121.6</c:v>
                </c:pt>
                <c:pt idx="767">
                  <c:v>121.61</c:v>
                </c:pt>
                <c:pt idx="768">
                  <c:v>121.63</c:v>
                </c:pt>
                <c:pt idx="769">
                  <c:v>121.65</c:v>
                </c:pt>
                <c:pt idx="770">
                  <c:v>121.68</c:v>
                </c:pt>
                <c:pt idx="771">
                  <c:v>121.73</c:v>
                </c:pt>
                <c:pt idx="772">
                  <c:v>121.77</c:v>
                </c:pt>
                <c:pt idx="773">
                  <c:v>121.82</c:v>
                </c:pt>
                <c:pt idx="774">
                  <c:v>121.86</c:v>
                </c:pt>
                <c:pt idx="775">
                  <c:v>121.89</c:v>
                </c:pt>
                <c:pt idx="776">
                  <c:v>121.93</c:v>
                </c:pt>
                <c:pt idx="777">
                  <c:v>121.97</c:v>
                </c:pt>
                <c:pt idx="778">
                  <c:v>122.02</c:v>
                </c:pt>
                <c:pt idx="779">
                  <c:v>122.05</c:v>
                </c:pt>
                <c:pt idx="780">
                  <c:v>122.08</c:v>
                </c:pt>
                <c:pt idx="781">
                  <c:v>122.1</c:v>
                </c:pt>
                <c:pt idx="782">
                  <c:v>122.1</c:v>
                </c:pt>
                <c:pt idx="783">
                  <c:v>122.1</c:v>
                </c:pt>
                <c:pt idx="784">
                  <c:v>122.08</c:v>
                </c:pt>
                <c:pt idx="785">
                  <c:v>122.03</c:v>
                </c:pt>
                <c:pt idx="786">
                  <c:v>121.96</c:v>
                </c:pt>
                <c:pt idx="787">
                  <c:v>121.87</c:v>
                </c:pt>
                <c:pt idx="788">
                  <c:v>121.8</c:v>
                </c:pt>
                <c:pt idx="789">
                  <c:v>121.72</c:v>
                </c:pt>
                <c:pt idx="790">
                  <c:v>121.66</c:v>
                </c:pt>
                <c:pt idx="791">
                  <c:v>121.61</c:v>
                </c:pt>
                <c:pt idx="792">
                  <c:v>121.6</c:v>
                </c:pt>
                <c:pt idx="793">
                  <c:v>121.61</c:v>
                </c:pt>
                <c:pt idx="794">
                  <c:v>121.62</c:v>
                </c:pt>
                <c:pt idx="795">
                  <c:v>121.62</c:v>
                </c:pt>
                <c:pt idx="796">
                  <c:v>121.65</c:v>
                </c:pt>
                <c:pt idx="797">
                  <c:v>121.68</c:v>
                </c:pt>
                <c:pt idx="798">
                  <c:v>121.71</c:v>
                </c:pt>
                <c:pt idx="799">
                  <c:v>121.72</c:v>
                </c:pt>
                <c:pt idx="800">
                  <c:v>121.72</c:v>
                </c:pt>
                <c:pt idx="801">
                  <c:v>121.72</c:v>
                </c:pt>
                <c:pt idx="802">
                  <c:v>121.71</c:v>
                </c:pt>
                <c:pt idx="803">
                  <c:v>121.71</c:v>
                </c:pt>
                <c:pt idx="804">
                  <c:v>121.7</c:v>
                </c:pt>
                <c:pt idx="805">
                  <c:v>121.68</c:v>
                </c:pt>
                <c:pt idx="806">
                  <c:v>121.66</c:v>
                </c:pt>
                <c:pt idx="807">
                  <c:v>121.64</c:v>
                </c:pt>
                <c:pt idx="808">
                  <c:v>121.63</c:v>
                </c:pt>
                <c:pt idx="809">
                  <c:v>121.61</c:v>
                </c:pt>
                <c:pt idx="810">
                  <c:v>121.59</c:v>
                </c:pt>
                <c:pt idx="811">
                  <c:v>121.58</c:v>
                </c:pt>
                <c:pt idx="812">
                  <c:v>121.56</c:v>
                </c:pt>
                <c:pt idx="813">
                  <c:v>121.54</c:v>
                </c:pt>
                <c:pt idx="814">
                  <c:v>121.53</c:v>
                </c:pt>
                <c:pt idx="815">
                  <c:v>121.51</c:v>
                </c:pt>
                <c:pt idx="816">
                  <c:v>121.5</c:v>
                </c:pt>
                <c:pt idx="817">
                  <c:v>121.49</c:v>
                </c:pt>
                <c:pt idx="818">
                  <c:v>121.49</c:v>
                </c:pt>
                <c:pt idx="819">
                  <c:v>121.48</c:v>
                </c:pt>
                <c:pt idx="820">
                  <c:v>121.5</c:v>
                </c:pt>
                <c:pt idx="821">
                  <c:v>121.51</c:v>
                </c:pt>
                <c:pt idx="822">
                  <c:v>121.53</c:v>
                </c:pt>
                <c:pt idx="823">
                  <c:v>121.54</c:v>
                </c:pt>
                <c:pt idx="824">
                  <c:v>121.54</c:v>
                </c:pt>
                <c:pt idx="825">
                  <c:v>121.53</c:v>
                </c:pt>
                <c:pt idx="826">
                  <c:v>121.51</c:v>
                </c:pt>
                <c:pt idx="827">
                  <c:v>121.49</c:v>
                </c:pt>
                <c:pt idx="828">
                  <c:v>121.46</c:v>
                </c:pt>
                <c:pt idx="829">
                  <c:v>121.44</c:v>
                </c:pt>
                <c:pt idx="830">
                  <c:v>121.42</c:v>
                </c:pt>
                <c:pt idx="831">
                  <c:v>121.41</c:v>
                </c:pt>
                <c:pt idx="832">
                  <c:v>121.4</c:v>
                </c:pt>
                <c:pt idx="833">
                  <c:v>121.41</c:v>
                </c:pt>
                <c:pt idx="834">
                  <c:v>121.42</c:v>
                </c:pt>
                <c:pt idx="835">
                  <c:v>121.43</c:v>
                </c:pt>
                <c:pt idx="836">
                  <c:v>121.45</c:v>
                </c:pt>
                <c:pt idx="837">
                  <c:v>121.46</c:v>
                </c:pt>
                <c:pt idx="838">
                  <c:v>121.48</c:v>
                </c:pt>
                <c:pt idx="839">
                  <c:v>121.49</c:v>
                </c:pt>
                <c:pt idx="840">
                  <c:v>121.5</c:v>
                </c:pt>
                <c:pt idx="841">
                  <c:v>121.52</c:v>
                </c:pt>
                <c:pt idx="842">
                  <c:v>121.52</c:v>
                </c:pt>
                <c:pt idx="843">
                  <c:v>121.53</c:v>
                </c:pt>
                <c:pt idx="844">
                  <c:v>121.55</c:v>
                </c:pt>
                <c:pt idx="845">
                  <c:v>121.56</c:v>
                </c:pt>
                <c:pt idx="846">
                  <c:v>121.56</c:v>
                </c:pt>
                <c:pt idx="847">
                  <c:v>121.56</c:v>
                </c:pt>
                <c:pt idx="848">
                  <c:v>121.56</c:v>
                </c:pt>
                <c:pt idx="849">
                  <c:v>121.54</c:v>
                </c:pt>
                <c:pt idx="850">
                  <c:v>121.54</c:v>
                </c:pt>
                <c:pt idx="851">
                  <c:v>121.55</c:v>
                </c:pt>
                <c:pt idx="852">
                  <c:v>121.56</c:v>
                </c:pt>
                <c:pt idx="853">
                  <c:v>121.58</c:v>
                </c:pt>
                <c:pt idx="854">
                  <c:v>121.59</c:v>
                </c:pt>
                <c:pt idx="855">
                  <c:v>121.6</c:v>
                </c:pt>
                <c:pt idx="856">
                  <c:v>121.61</c:v>
                </c:pt>
                <c:pt idx="857">
                  <c:v>121.63</c:v>
                </c:pt>
                <c:pt idx="858">
                  <c:v>121.65</c:v>
                </c:pt>
                <c:pt idx="859">
                  <c:v>121.67</c:v>
                </c:pt>
                <c:pt idx="860">
                  <c:v>121.69</c:v>
                </c:pt>
                <c:pt idx="861">
                  <c:v>121.72</c:v>
                </c:pt>
                <c:pt idx="862">
                  <c:v>121.74</c:v>
                </c:pt>
                <c:pt idx="863">
                  <c:v>121.77</c:v>
                </c:pt>
                <c:pt idx="864">
                  <c:v>121.79</c:v>
                </c:pt>
                <c:pt idx="865">
                  <c:v>121.81</c:v>
                </c:pt>
                <c:pt idx="866">
                  <c:v>121.83</c:v>
                </c:pt>
                <c:pt idx="867">
                  <c:v>121.85</c:v>
                </c:pt>
                <c:pt idx="868">
                  <c:v>121.86</c:v>
                </c:pt>
                <c:pt idx="869">
                  <c:v>121.87</c:v>
                </c:pt>
                <c:pt idx="870">
                  <c:v>121.89</c:v>
                </c:pt>
                <c:pt idx="871">
                  <c:v>121.89</c:v>
                </c:pt>
                <c:pt idx="872">
                  <c:v>121.89</c:v>
                </c:pt>
                <c:pt idx="873">
                  <c:v>121.88</c:v>
                </c:pt>
                <c:pt idx="874">
                  <c:v>121.88</c:v>
                </c:pt>
                <c:pt idx="875">
                  <c:v>121.87</c:v>
                </c:pt>
                <c:pt idx="876">
                  <c:v>121.85</c:v>
                </c:pt>
                <c:pt idx="877">
                  <c:v>121.83</c:v>
                </c:pt>
                <c:pt idx="878">
                  <c:v>121.8</c:v>
                </c:pt>
                <c:pt idx="879">
                  <c:v>121.78</c:v>
                </c:pt>
                <c:pt idx="880">
                  <c:v>121.75</c:v>
                </c:pt>
                <c:pt idx="881">
                  <c:v>121.71</c:v>
                </c:pt>
                <c:pt idx="882">
                  <c:v>121.68</c:v>
                </c:pt>
                <c:pt idx="883">
                  <c:v>121.64</c:v>
                </c:pt>
                <c:pt idx="884">
                  <c:v>121.6</c:v>
                </c:pt>
                <c:pt idx="885">
                  <c:v>121.57</c:v>
                </c:pt>
                <c:pt idx="886">
                  <c:v>121.54</c:v>
                </c:pt>
                <c:pt idx="887">
                  <c:v>121.51</c:v>
                </c:pt>
                <c:pt idx="888">
                  <c:v>121.5</c:v>
                </c:pt>
                <c:pt idx="889">
                  <c:v>121.48</c:v>
                </c:pt>
                <c:pt idx="890">
                  <c:v>121.46</c:v>
                </c:pt>
                <c:pt idx="891">
                  <c:v>121.46</c:v>
                </c:pt>
                <c:pt idx="892">
                  <c:v>121.45</c:v>
                </c:pt>
                <c:pt idx="893">
                  <c:v>121.44</c:v>
                </c:pt>
                <c:pt idx="894">
                  <c:v>121.43</c:v>
                </c:pt>
                <c:pt idx="895">
                  <c:v>121.42</c:v>
                </c:pt>
                <c:pt idx="896">
                  <c:v>121.4</c:v>
                </c:pt>
                <c:pt idx="897">
                  <c:v>121.37</c:v>
                </c:pt>
                <c:pt idx="898">
                  <c:v>121.35</c:v>
                </c:pt>
                <c:pt idx="899">
                  <c:v>121.34</c:v>
                </c:pt>
                <c:pt idx="900">
                  <c:v>121.32</c:v>
                </c:pt>
                <c:pt idx="901">
                  <c:v>121.31</c:v>
                </c:pt>
                <c:pt idx="902">
                  <c:v>121.31</c:v>
                </c:pt>
                <c:pt idx="903">
                  <c:v>121.31</c:v>
                </c:pt>
                <c:pt idx="904">
                  <c:v>121.31</c:v>
                </c:pt>
                <c:pt idx="905">
                  <c:v>121.31</c:v>
                </c:pt>
                <c:pt idx="906">
                  <c:v>121.31</c:v>
                </c:pt>
                <c:pt idx="907">
                  <c:v>121.31</c:v>
                </c:pt>
                <c:pt idx="908">
                  <c:v>121.31</c:v>
                </c:pt>
                <c:pt idx="909">
                  <c:v>121.32</c:v>
                </c:pt>
                <c:pt idx="910">
                  <c:v>121.33</c:v>
                </c:pt>
                <c:pt idx="911">
                  <c:v>121.33</c:v>
                </c:pt>
                <c:pt idx="912">
                  <c:v>121.33</c:v>
                </c:pt>
                <c:pt idx="913">
                  <c:v>121.32</c:v>
                </c:pt>
                <c:pt idx="914">
                  <c:v>121.31</c:v>
                </c:pt>
                <c:pt idx="915">
                  <c:v>121.31</c:v>
                </c:pt>
                <c:pt idx="916">
                  <c:v>121.3</c:v>
                </c:pt>
                <c:pt idx="917">
                  <c:v>121.29</c:v>
                </c:pt>
                <c:pt idx="918">
                  <c:v>121.27</c:v>
                </c:pt>
                <c:pt idx="919">
                  <c:v>121.25</c:v>
                </c:pt>
                <c:pt idx="920">
                  <c:v>121.22</c:v>
                </c:pt>
                <c:pt idx="921">
                  <c:v>121.19</c:v>
                </c:pt>
                <c:pt idx="922">
                  <c:v>121.15</c:v>
                </c:pt>
                <c:pt idx="923">
                  <c:v>121.12</c:v>
                </c:pt>
                <c:pt idx="924">
                  <c:v>121.08</c:v>
                </c:pt>
                <c:pt idx="925">
                  <c:v>121.05</c:v>
                </c:pt>
                <c:pt idx="926">
                  <c:v>121.03</c:v>
                </c:pt>
                <c:pt idx="927">
                  <c:v>121</c:v>
                </c:pt>
                <c:pt idx="928">
                  <c:v>120.97</c:v>
                </c:pt>
                <c:pt idx="929">
                  <c:v>120.94</c:v>
                </c:pt>
                <c:pt idx="930">
                  <c:v>120.93</c:v>
                </c:pt>
                <c:pt idx="931">
                  <c:v>120.92</c:v>
                </c:pt>
                <c:pt idx="932">
                  <c:v>120.9</c:v>
                </c:pt>
                <c:pt idx="933">
                  <c:v>120.9</c:v>
                </c:pt>
                <c:pt idx="934">
                  <c:v>120.9</c:v>
                </c:pt>
                <c:pt idx="935">
                  <c:v>120.9</c:v>
                </c:pt>
                <c:pt idx="936">
                  <c:v>120.89</c:v>
                </c:pt>
                <c:pt idx="937">
                  <c:v>120.87</c:v>
                </c:pt>
                <c:pt idx="938">
                  <c:v>120.86</c:v>
                </c:pt>
                <c:pt idx="939">
                  <c:v>120.85</c:v>
                </c:pt>
                <c:pt idx="940">
                  <c:v>120.85</c:v>
                </c:pt>
                <c:pt idx="941">
                  <c:v>120.84</c:v>
                </c:pt>
                <c:pt idx="942">
                  <c:v>120.84</c:v>
                </c:pt>
                <c:pt idx="943">
                  <c:v>120.84</c:v>
                </c:pt>
                <c:pt idx="944">
                  <c:v>120.83</c:v>
                </c:pt>
                <c:pt idx="945">
                  <c:v>120.81</c:v>
                </c:pt>
                <c:pt idx="946">
                  <c:v>120.81</c:v>
                </c:pt>
                <c:pt idx="947">
                  <c:v>120.8</c:v>
                </c:pt>
                <c:pt idx="948">
                  <c:v>120.79</c:v>
                </c:pt>
                <c:pt idx="949">
                  <c:v>120.79</c:v>
                </c:pt>
                <c:pt idx="950">
                  <c:v>120.8</c:v>
                </c:pt>
                <c:pt idx="951">
                  <c:v>120.79</c:v>
                </c:pt>
                <c:pt idx="952">
                  <c:v>120.79</c:v>
                </c:pt>
                <c:pt idx="953">
                  <c:v>120.79</c:v>
                </c:pt>
                <c:pt idx="954">
                  <c:v>120.78</c:v>
                </c:pt>
                <c:pt idx="955">
                  <c:v>120.77</c:v>
                </c:pt>
                <c:pt idx="956">
                  <c:v>120.76</c:v>
                </c:pt>
                <c:pt idx="957">
                  <c:v>120.76</c:v>
                </c:pt>
                <c:pt idx="958">
                  <c:v>120.76</c:v>
                </c:pt>
                <c:pt idx="959">
                  <c:v>120.75</c:v>
                </c:pt>
                <c:pt idx="960">
                  <c:v>120.75</c:v>
                </c:pt>
                <c:pt idx="961">
                  <c:v>120.75</c:v>
                </c:pt>
                <c:pt idx="962">
                  <c:v>120.75</c:v>
                </c:pt>
                <c:pt idx="963">
                  <c:v>120.75</c:v>
                </c:pt>
                <c:pt idx="964">
                  <c:v>120.74</c:v>
                </c:pt>
                <c:pt idx="965">
                  <c:v>120.74</c:v>
                </c:pt>
                <c:pt idx="966">
                  <c:v>120.73</c:v>
                </c:pt>
                <c:pt idx="967">
                  <c:v>120.72</c:v>
                </c:pt>
                <c:pt idx="968">
                  <c:v>120.71</c:v>
                </c:pt>
                <c:pt idx="969">
                  <c:v>120.7</c:v>
                </c:pt>
                <c:pt idx="970">
                  <c:v>120.7</c:v>
                </c:pt>
                <c:pt idx="971">
                  <c:v>120.69</c:v>
                </c:pt>
                <c:pt idx="972">
                  <c:v>120.68</c:v>
                </c:pt>
                <c:pt idx="973">
                  <c:v>120.69</c:v>
                </c:pt>
                <c:pt idx="974">
                  <c:v>120.69</c:v>
                </c:pt>
                <c:pt idx="975">
                  <c:v>120.7</c:v>
                </c:pt>
                <c:pt idx="976">
                  <c:v>120.71</c:v>
                </c:pt>
                <c:pt idx="977">
                  <c:v>120.71</c:v>
                </c:pt>
                <c:pt idx="978">
                  <c:v>120.72</c:v>
                </c:pt>
                <c:pt idx="979">
                  <c:v>120.73</c:v>
                </c:pt>
                <c:pt idx="980">
                  <c:v>120.74</c:v>
                </c:pt>
                <c:pt idx="981">
                  <c:v>120.75</c:v>
                </c:pt>
                <c:pt idx="982">
                  <c:v>120.76</c:v>
                </c:pt>
                <c:pt idx="983">
                  <c:v>120.77</c:v>
                </c:pt>
                <c:pt idx="984">
                  <c:v>120.79</c:v>
                </c:pt>
                <c:pt idx="985">
                  <c:v>120.81</c:v>
                </c:pt>
                <c:pt idx="986">
                  <c:v>120.85</c:v>
                </c:pt>
                <c:pt idx="987">
                  <c:v>120.89</c:v>
                </c:pt>
                <c:pt idx="988">
                  <c:v>120.93</c:v>
                </c:pt>
                <c:pt idx="989">
                  <c:v>120.97</c:v>
                </c:pt>
                <c:pt idx="990">
                  <c:v>121.01</c:v>
                </c:pt>
                <c:pt idx="991">
                  <c:v>121.03</c:v>
                </c:pt>
                <c:pt idx="992">
                  <c:v>121.04</c:v>
                </c:pt>
                <c:pt idx="993">
                  <c:v>121.04</c:v>
                </c:pt>
                <c:pt idx="994">
                  <c:v>121.03</c:v>
                </c:pt>
                <c:pt idx="995">
                  <c:v>121.02</c:v>
                </c:pt>
                <c:pt idx="996">
                  <c:v>121.01</c:v>
                </c:pt>
                <c:pt idx="997">
                  <c:v>120.99</c:v>
                </c:pt>
                <c:pt idx="998">
                  <c:v>120.98</c:v>
                </c:pt>
                <c:pt idx="999">
                  <c:v>120.98</c:v>
                </c:pt>
                <c:pt idx="1000">
                  <c:v>120.97</c:v>
                </c:pt>
                <c:pt idx="1001">
                  <c:v>120.95</c:v>
                </c:pt>
                <c:pt idx="1002">
                  <c:v>120.95</c:v>
                </c:pt>
                <c:pt idx="1003">
                  <c:v>120.93</c:v>
                </c:pt>
                <c:pt idx="1004">
                  <c:v>120.93</c:v>
                </c:pt>
                <c:pt idx="1005">
                  <c:v>120.92</c:v>
                </c:pt>
                <c:pt idx="1006">
                  <c:v>120.91</c:v>
                </c:pt>
                <c:pt idx="1007">
                  <c:v>120.9</c:v>
                </c:pt>
                <c:pt idx="1008">
                  <c:v>120.9</c:v>
                </c:pt>
                <c:pt idx="1009">
                  <c:v>120.89</c:v>
                </c:pt>
                <c:pt idx="1010">
                  <c:v>120.88</c:v>
                </c:pt>
                <c:pt idx="1011">
                  <c:v>120.88</c:v>
                </c:pt>
                <c:pt idx="1012">
                  <c:v>120.87</c:v>
                </c:pt>
                <c:pt idx="1013">
                  <c:v>120.86</c:v>
                </c:pt>
                <c:pt idx="1014">
                  <c:v>120.85</c:v>
                </c:pt>
                <c:pt idx="1015">
                  <c:v>120.84</c:v>
                </c:pt>
                <c:pt idx="1016">
                  <c:v>120.82</c:v>
                </c:pt>
                <c:pt idx="1017">
                  <c:v>120.81</c:v>
                </c:pt>
                <c:pt idx="1018">
                  <c:v>120.8</c:v>
                </c:pt>
                <c:pt idx="1019">
                  <c:v>120.77</c:v>
                </c:pt>
                <c:pt idx="1020">
                  <c:v>120.74</c:v>
                </c:pt>
                <c:pt idx="1021">
                  <c:v>120.72</c:v>
                </c:pt>
                <c:pt idx="1022">
                  <c:v>120.69</c:v>
                </c:pt>
                <c:pt idx="1023">
                  <c:v>120.67</c:v>
                </c:pt>
                <c:pt idx="1024">
                  <c:v>120.64</c:v>
                </c:pt>
                <c:pt idx="1025">
                  <c:v>120.61</c:v>
                </c:pt>
                <c:pt idx="1026">
                  <c:v>120.58</c:v>
                </c:pt>
                <c:pt idx="1027">
                  <c:v>120.56</c:v>
                </c:pt>
                <c:pt idx="1028">
                  <c:v>120.53</c:v>
                </c:pt>
                <c:pt idx="1029">
                  <c:v>120.5</c:v>
                </c:pt>
                <c:pt idx="1030">
                  <c:v>120.48</c:v>
                </c:pt>
                <c:pt idx="1031">
                  <c:v>120.46</c:v>
                </c:pt>
                <c:pt idx="1032">
                  <c:v>120.45</c:v>
                </c:pt>
                <c:pt idx="1033">
                  <c:v>120.43</c:v>
                </c:pt>
                <c:pt idx="1034">
                  <c:v>120.43</c:v>
                </c:pt>
                <c:pt idx="1035">
                  <c:v>120.44</c:v>
                </c:pt>
                <c:pt idx="1036">
                  <c:v>120.46</c:v>
                </c:pt>
                <c:pt idx="1037">
                  <c:v>120.51</c:v>
                </c:pt>
                <c:pt idx="1038">
                  <c:v>120.59</c:v>
                </c:pt>
                <c:pt idx="1039">
                  <c:v>120.7</c:v>
                </c:pt>
                <c:pt idx="1040">
                  <c:v>120.85</c:v>
                </c:pt>
                <c:pt idx="1041">
                  <c:v>121.05</c:v>
                </c:pt>
                <c:pt idx="1042">
                  <c:v>121.31</c:v>
                </c:pt>
                <c:pt idx="1043">
                  <c:v>121.64</c:v>
                </c:pt>
                <c:pt idx="1044">
                  <c:v>122.08</c:v>
                </c:pt>
                <c:pt idx="1045">
                  <c:v>122.6</c:v>
                </c:pt>
                <c:pt idx="1046">
                  <c:v>123.21</c:v>
                </c:pt>
                <c:pt idx="1047">
                  <c:v>123.9</c:v>
                </c:pt>
                <c:pt idx="1048">
                  <c:v>124.71</c:v>
                </c:pt>
                <c:pt idx="1049">
                  <c:v>125.67</c:v>
                </c:pt>
                <c:pt idx="1050">
                  <c:v>126.82</c:v>
                </c:pt>
                <c:pt idx="1051">
                  <c:v>128.16999999999999</c:v>
                </c:pt>
                <c:pt idx="1052">
                  <c:v>129.66</c:v>
                </c:pt>
                <c:pt idx="1053">
                  <c:v>131.28</c:v>
                </c:pt>
                <c:pt idx="1054">
                  <c:v>133</c:v>
                </c:pt>
                <c:pt idx="1055">
                  <c:v>134.81</c:v>
                </c:pt>
                <c:pt idx="1056">
                  <c:v>136.74</c:v>
                </c:pt>
                <c:pt idx="1057">
                  <c:v>138.80000000000001</c:v>
                </c:pt>
                <c:pt idx="1058">
                  <c:v>140.97999999999999</c:v>
                </c:pt>
                <c:pt idx="1059">
                  <c:v>143.25</c:v>
                </c:pt>
                <c:pt idx="1060">
                  <c:v>145.59</c:v>
                </c:pt>
                <c:pt idx="1061">
                  <c:v>147.91999999999999</c:v>
                </c:pt>
                <c:pt idx="1062">
                  <c:v>150.21</c:v>
                </c:pt>
                <c:pt idx="1063">
                  <c:v>152.46</c:v>
                </c:pt>
                <c:pt idx="1064">
                  <c:v>154.63999999999999</c:v>
                </c:pt>
                <c:pt idx="1065">
                  <c:v>156.79</c:v>
                </c:pt>
                <c:pt idx="1066">
                  <c:v>158.94</c:v>
                </c:pt>
                <c:pt idx="1067">
                  <c:v>161.07</c:v>
                </c:pt>
                <c:pt idx="1068">
                  <c:v>163.16999999999999</c:v>
                </c:pt>
                <c:pt idx="1069">
                  <c:v>165.23</c:v>
                </c:pt>
                <c:pt idx="1070">
                  <c:v>167.26</c:v>
                </c:pt>
                <c:pt idx="1071">
                  <c:v>169.25</c:v>
                </c:pt>
                <c:pt idx="1072">
                  <c:v>171.26</c:v>
                </c:pt>
                <c:pt idx="1073">
                  <c:v>173.25</c:v>
                </c:pt>
                <c:pt idx="1074">
                  <c:v>175.23</c:v>
                </c:pt>
                <c:pt idx="1075">
                  <c:v>177.16</c:v>
                </c:pt>
                <c:pt idx="1076">
                  <c:v>179.09</c:v>
                </c:pt>
                <c:pt idx="1077">
                  <c:v>-178.9</c:v>
                </c:pt>
                <c:pt idx="1078">
                  <c:v>-176.84</c:v>
                </c:pt>
                <c:pt idx="1079">
                  <c:v>-174.76</c:v>
                </c:pt>
                <c:pt idx="1080">
                  <c:v>-172.69</c:v>
                </c:pt>
                <c:pt idx="1081">
                  <c:v>-170.65</c:v>
                </c:pt>
                <c:pt idx="1082">
                  <c:v>-168.59</c:v>
                </c:pt>
                <c:pt idx="1083">
                  <c:v>-166.51</c:v>
                </c:pt>
                <c:pt idx="1084">
                  <c:v>-164.46</c:v>
                </c:pt>
                <c:pt idx="1085">
                  <c:v>-162.38</c:v>
                </c:pt>
                <c:pt idx="1086">
                  <c:v>-160.31</c:v>
                </c:pt>
                <c:pt idx="1087">
                  <c:v>-158.28</c:v>
                </c:pt>
                <c:pt idx="1088">
                  <c:v>-156.25</c:v>
                </c:pt>
                <c:pt idx="1089">
                  <c:v>-154.30000000000001</c:v>
                </c:pt>
                <c:pt idx="1090">
                  <c:v>-152.41999999999999</c:v>
                </c:pt>
                <c:pt idx="1091">
                  <c:v>-150.57</c:v>
                </c:pt>
                <c:pt idx="1092">
                  <c:v>-148.71</c:v>
                </c:pt>
                <c:pt idx="1093">
                  <c:v>-146.82</c:v>
                </c:pt>
                <c:pt idx="1094">
                  <c:v>-144.91999999999999</c:v>
                </c:pt>
                <c:pt idx="1095">
                  <c:v>-143.1</c:v>
                </c:pt>
                <c:pt idx="1096">
                  <c:v>-141.33000000000001</c:v>
                </c:pt>
                <c:pt idx="1097">
                  <c:v>-139.61000000000001</c:v>
                </c:pt>
                <c:pt idx="1098">
                  <c:v>-137.96</c:v>
                </c:pt>
                <c:pt idx="1099">
                  <c:v>-136.38</c:v>
                </c:pt>
                <c:pt idx="1100">
                  <c:v>-134.9</c:v>
                </c:pt>
                <c:pt idx="1101">
                  <c:v>-133.47</c:v>
                </c:pt>
                <c:pt idx="1102">
                  <c:v>-132.1</c:v>
                </c:pt>
                <c:pt idx="1103">
                  <c:v>-130.81</c:v>
                </c:pt>
                <c:pt idx="1104">
                  <c:v>-129.66</c:v>
                </c:pt>
                <c:pt idx="1105">
                  <c:v>-128.62</c:v>
                </c:pt>
                <c:pt idx="1106">
                  <c:v>-127.63</c:v>
                </c:pt>
                <c:pt idx="1107">
                  <c:v>-126.72</c:v>
                </c:pt>
                <c:pt idx="1108">
                  <c:v>-125.86</c:v>
                </c:pt>
                <c:pt idx="1109">
                  <c:v>-125.09</c:v>
                </c:pt>
                <c:pt idx="1110">
                  <c:v>-124.39</c:v>
                </c:pt>
                <c:pt idx="1111">
                  <c:v>-123.78</c:v>
                </c:pt>
                <c:pt idx="1112">
                  <c:v>-123.26</c:v>
                </c:pt>
                <c:pt idx="1113">
                  <c:v>-122.81</c:v>
                </c:pt>
                <c:pt idx="1114">
                  <c:v>-122.44</c:v>
                </c:pt>
                <c:pt idx="1115">
                  <c:v>-122.13</c:v>
                </c:pt>
                <c:pt idx="1116">
                  <c:v>-121.9</c:v>
                </c:pt>
                <c:pt idx="1117">
                  <c:v>-121.73</c:v>
                </c:pt>
                <c:pt idx="1118">
                  <c:v>-121.63</c:v>
                </c:pt>
                <c:pt idx="1119">
                  <c:v>-121.59</c:v>
                </c:pt>
                <c:pt idx="1120">
                  <c:v>-121.64</c:v>
                </c:pt>
                <c:pt idx="1121">
                  <c:v>-121.78</c:v>
                </c:pt>
                <c:pt idx="1122">
                  <c:v>-122.02</c:v>
                </c:pt>
                <c:pt idx="1123">
                  <c:v>-122.36</c:v>
                </c:pt>
                <c:pt idx="1124">
                  <c:v>-122.8</c:v>
                </c:pt>
                <c:pt idx="1125">
                  <c:v>-123.33</c:v>
                </c:pt>
                <c:pt idx="1126">
                  <c:v>-123.93</c:v>
                </c:pt>
                <c:pt idx="1127">
                  <c:v>-124.61</c:v>
                </c:pt>
                <c:pt idx="1128">
                  <c:v>-125.37</c:v>
                </c:pt>
                <c:pt idx="1129">
                  <c:v>-126.2</c:v>
                </c:pt>
                <c:pt idx="1130">
                  <c:v>-127.09</c:v>
                </c:pt>
                <c:pt idx="1131">
                  <c:v>-128.02000000000001</c:v>
                </c:pt>
                <c:pt idx="1132">
                  <c:v>-128.99</c:v>
                </c:pt>
                <c:pt idx="1133">
                  <c:v>-130.03</c:v>
                </c:pt>
                <c:pt idx="1134">
                  <c:v>-131.13</c:v>
                </c:pt>
                <c:pt idx="1135">
                  <c:v>-132.30000000000001</c:v>
                </c:pt>
                <c:pt idx="1136">
                  <c:v>-133.47999999999999</c:v>
                </c:pt>
                <c:pt idx="1137">
                  <c:v>-134.71</c:v>
                </c:pt>
                <c:pt idx="1138">
                  <c:v>-136.13999999999999</c:v>
                </c:pt>
                <c:pt idx="1139">
                  <c:v>-137.71</c:v>
                </c:pt>
                <c:pt idx="1140">
                  <c:v>-139.41999999999999</c:v>
                </c:pt>
                <c:pt idx="1141">
                  <c:v>-141.24</c:v>
                </c:pt>
                <c:pt idx="1142">
                  <c:v>-143.13</c:v>
                </c:pt>
                <c:pt idx="1143">
                  <c:v>-145.03</c:v>
                </c:pt>
                <c:pt idx="1144">
                  <c:v>-146.86000000000001</c:v>
                </c:pt>
                <c:pt idx="1145">
                  <c:v>-148.66999999999999</c:v>
                </c:pt>
                <c:pt idx="1146">
                  <c:v>-150.49</c:v>
                </c:pt>
                <c:pt idx="1147">
                  <c:v>-152.36000000000001</c:v>
                </c:pt>
                <c:pt idx="1148">
                  <c:v>-154.26</c:v>
                </c:pt>
                <c:pt idx="1149">
                  <c:v>-156.16</c:v>
                </c:pt>
                <c:pt idx="1150">
                  <c:v>-158</c:v>
                </c:pt>
                <c:pt idx="1151">
                  <c:v>-159.81</c:v>
                </c:pt>
                <c:pt idx="1152">
                  <c:v>-161.63999999999999</c:v>
                </c:pt>
                <c:pt idx="1153">
                  <c:v>-163.53</c:v>
                </c:pt>
                <c:pt idx="1154">
                  <c:v>-165.48</c:v>
                </c:pt>
                <c:pt idx="1155">
                  <c:v>-167.5</c:v>
                </c:pt>
                <c:pt idx="1156">
                  <c:v>-169.51</c:v>
                </c:pt>
                <c:pt idx="1157">
                  <c:v>-171.45</c:v>
                </c:pt>
                <c:pt idx="1158">
                  <c:v>-173.32</c:v>
                </c:pt>
                <c:pt idx="1159">
                  <c:v>-175.11</c:v>
                </c:pt>
                <c:pt idx="1160">
                  <c:v>-176.9</c:v>
                </c:pt>
                <c:pt idx="1161">
                  <c:v>-178.73</c:v>
                </c:pt>
                <c:pt idx="1162">
                  <c:v>179.42</c:v>
                </c:pt>
                <c:pt idx="1163">
                  <c:v>177.51</c:v>
                </c:pt>
                <c:pt idx="1164">
                  <c:v>175.54</c:v>
                </c:pt>
                <c:pt idx="1165">
                  <c:v>173.52</c:v>
                </c:pt>
                <c:pt idx="1166">
                  <c:v>171.5</c:v>
                </c:pt>
                <c:pt idx="1167">
                  <c:v>169.49</c:v>
                </c:pt>
                <c:pt idx="1168">
                  <c:v>167.5</c:v>
                </c:pt>
                <c:pt idx="1169">
                  <c:v>165.5</c:v>
                </c:pt>
                <c:pt idx="1170">
                  <c:v>163.41999999999999</c:v>
                </c:pt>
                <c:pt idx="1171">
                  <c:v>161.18</c:v>
                </c:pt>
                <c:pt idx="1172">
                  <c:v>158.74</c:v>
                </c:pt>
                <c:pt idx="1173">
                  <c:v>156.22999999999999</c:v>
                </c:pt>
                <c:pt idx="1174">
                  <c:v>153.77000000000001</c:v>
                </c:pt>
                <c:pt idx="1175">
                  <c:v>151.53</c:v>
                </c:pt>
                <c:pt idx="1176">
                  <c:v>149.46</c:v>
                </c:pt>
                <c:pt idx="1177">
                  <c:v>147.63</c:v>
                </c:pt>
                <c:pt idx="1178">
                  <c:v>146</c:v>
                </c:pt>
                <c:pt idx="1179">
                  <c:v>144.47999999999999</c:v>
                </c:pt>
                <c:pt idx="1180">
                  <c:v>143.05000000000001</c:v>
                </c:pt>
                <c:pt idx="1181">
                  <c:v>141.66</c:v>
                </c:pt>
                <c:pt idx="1182">
                  <c:v>140.24</c:v>
                </c:pt>
                <c:pt idx="1183">
                  <c:v>138.83000000000001</c:v>
                </c:pt>
                <c:pt idx="1184">
                  <c:v>137.49</c:v>
                </c:pt>
                <c:pt idx="1185">
                  <c:v>136.26</c:v>
                </c:pt>
                <c:pt idx="1186">
                  <c:v>135.11000000000001</c:v>
                </c:pt>
                <c:pt idx="1187">
                  <c:v>134.03</c:v>
                </c:pt>
                <c:pt idx="1188">
                  <c:v>133.03</c:v>
                </c:pt>
                <c:pt idx="1189">
                  <c:v>132.11000000000001</c:v>
                </c:pt>
                <c:pt idx="1190">
                  <c:v>131.26</c:v>
                </c:pt>
                <c:pt idx="1191">
                  <c:v>130.44999999999999</c:v>
                </c:pt>
                <c:pt idx="1192">
                  <c:v>129.69</c:v>
                </c:pt>
                <c:pt idx="1193">
                  <c:v>128.96</c:v>
                </c:pt>
                <c:pt idx="1194">
                  <c:v>128.29</c:v>
                </c:pt>
                <c:pt idx="1195">
                  <c:v>127.7</c:v>
                </c:pt>
                <c:pt idx="1196">
                  <c:v>127.17</c:v>
                </c:pt>
                <c:pt idx="1197">
                  <c:v>126.67</c:v>
                </c:pt>
                <c:pt idx="1198">
                  <c:v>126.19</c:v>
                </c:pt>
                <c:pt idx="1199">
                  <c:v>125.75</c:v>
                </c:pt>
                <c:pt idx="1200">
                  <c:v>125.34</c:v>
                </c:pt>
                <c:pt idx="1201">
                  <c:v>124.96</c:v>
                </c:pt>
                <c:pt idx="1202">
                  <c:v>124.59</c:v>
                </c:pt>
                <c:pt idx="1203">
                  <c:v>124.24</c:v>
                </c:pt>
                <c:pt idx="1204">
                  <c:v>123.92</c:v>
                </c:pt>
                <c:pt idx="1205">
                  <c:v>123.63</c:v>
                </c:pt>
                <c:pt idx="1206">
                  <c:v>123.33</c:v>
                </c:pt>
                <c:pt idx="1207">
                  <c:v>123.01</c:v>
                </c:pt>
                <c:pt idx="1208">
                  <c:v>122.68</c:v>
                </c:pt>
                <c:pt idx="1209">
                  <c:v>122.37</c:v>
                </c:pt>
                <c:pt idx="1210">
                  <c:v>122.09</c:v>
                </c:pt>
                <c:pt idx="1211">
                  <c:v>121.85</c:v>
                </c:pt>
                <c:pt idx="1212">
                  <c:v>121.64</c:v>
                </c:pt>
                <c:pt idx="1213">
                  <c:v>121.44</c:v>
                </c:pt>
                <c:pt idx="1214">
                  <c:v>121.24</c:v>
                </c:pt>
                <c:pt idx="1215">
                  <c:v>121.06</c:v>
                </c:pt>
                <c:pt idx="1216">
                  <c:v>120.91</c:v>
                </c:pt>
                <c:pt idx="1217">
                  <c:v>120.79</c:v>
                </c:pt>
                <c:pt idx="1218">
                  <c:v>120.72</c:v>
                </c:pt>
                <c:pt idx="1219">
                  <c:v>120.69</c:v>
                </c:pt>
                <c:pt idx="1220">
                  <c:v>120.71</c:v>
                </c:pt>
                <c:pt idx="1221">
                  <c:v>120.77</c:v>
                </c:pt>
                <c:pt idx="1222">
                  <c:v>120.89</c:v>
                </c:pt>
                <c:pt idx="1223">
                  <c:v>121.07</c:v>
                </c:pt>
                <c:pt idx="1224">
                  <c:v>121.29</c:v>
                </c:pt>
                <c:pt idx="1225">
                  <c:v>121.56</c:v>
                </c:pt>
                <c:pt idx="1226">
                  <c:v>121.87</c:v>
                </c:pt>
                <c:pt idx="1227">
                  <c:v>122.21</c:v>
                </c:pt>
                <c:pt idx="1228">
                  <c:v>122.61</c:v>
                </c:pt>
                <c:pt idx="1229">
                  <c:v>123.07</c:v>
                </c:pt>
                <c:pt idx="1230">
                  <c:v>123.59</c:v>
                </c:pt>
                <c:pt idx="1231">
                  <c:v>124.19</c:v>
                </c:pt>
                <c:pt idx="1232">
                  <c:v>124.85</c:v>
                </c:pt>
                <c:pt idx="1233">
                  <c:v>125.52</c:v>
                </c:pt>
                <c:pt idx="1234">
                  <c:v>126.19</c:v>
                </c:pt>
                <c:pt idx="1235">
                  <c:v>126.9</c:v>
                </c:pt>
                <c:pt idx="1236">
                  <c:v>127.78</c:v>
                </c:pt>
                <c:pt idx="1237">
                  <c:v>128.82</c:v>
                </c:pt>
                <c:pt idx="1238">
                  <c:v>130.02000000000001</c:v>
                </c:pt>
                <c:pt idx="1239">
                  <c:v>131.33000000000001</c:v>
                </c:pt>
                <c:pt idx="1240">
                  <c:v>132.71</c:v>
                </c:pt>
                <c:pt idx="1241">
                  <c:v>134.13</c:v>
                </c:pt>
                <c:pt idx="1242">
                  <c:v>135.55000000000001</c:v>
                </c:pt>
                <c:pt idx="1243">
                  <c:v>137</c:v>
                </c:pt>
                <c:pt idx="1244">
                  <c:v>138.46</c:v>
                </c:pt>
                <c:pt idx="1245">
                  <c:v>139.94999999999999</c:v>
                </c:pt>
                <c:pt idx="1246">
                  <c:v>141.46</c:v>
                </c:pt>
                <c:pt idx="1247">
                  <c:v>143</c:v>
                </c:pt>
                <c:pt idx="1248">
                  <c:v>144.57</c:v>
                </c:pt>
                <c:pt idx="1249">
                  <c:v>146.15</c:v>
                </c:pt>
                <c:pt idx="1250">
                  <c:v>147.75</c:v>
                </c:pt>
                <c:pt idx="1251">
                  <c:v>149.36000000000001</c:v>
                </c:pt>
                <c:pt idx="1252">
                  <c:v>150.96</c:v>
                </c:pt>
                <c:pt idx="1253">
                  <c:v>152.57</c:v>
                </c:pt>
                <c:pt idx="1254">
                  <c:v>154.19</c:v>
                </c:pt>
                <c:pt idx="1255">
                  <c:v>155.85</c:v>
                </c:pt>
                <c:pt idx="1256">
                  <c:v>157.5</c:v>
                </c:pt>
                <c:pt idx="1257">
                  <c:v>159.07</c:v>
                </c:pt>
                <c:pt idx="1258">
                  <c:v>160.54</c:v>
                </c:pt>
                <c:pt idx="1259">
                  <c:v>161.93</c:v>
                </c:pt>
                <c:pt idx="1260">
                  <c:v>163.29</c:v>
                </c:pt>
                <c:pt idx="1261">
                  <c:v>164.67</c:v>
                </c:pt>
                <c:pt idx="1262">
                  <c:v>166.07</c:v>
                </c:pt>
                <c:pt idx="1263">
                  <c:v>167.47</c:v>
                </c:pt>
                <c:pt idx="1264">
                  <c:v>168.87</c:v>
                </c:pt>
                <c:pt idx="1265">
                  <c:v>170.29</c:v>
                </c:pt>
                <c:pt idx="1266">
                  <c:v>171.69</c:v>
                </c:pt>
                <c:pt idx="1267">
                  <c:v>173.07</c:v>
                </c:pt>
                <c:pt idx="1268">
                  <c:v>174.41</c:v>
                </c:pt>
                <c:pt idx="1269">
                  <c:v>175.73</c:v>
                </c:pt>
                <c:pt idx="1270">
                  <c:v>177.04</c:v>
                </c:pt>
                <c:pt idx="1271">
                  <c:v>178.36</c:v>
                </c:pt>
                <c:pt idx="1272">
                  <c:v>179.68</c:v>
                </c:pt>
                <c:pt idx="1273">
                  <c:v>-179.01</c:v>
                </c:pt>
                <c:pt idx="1274">
                  <c:v>-177.71</c:v>
                </c:pt>
                <c:pt idx="1275">
                  <c:v>-176.37</c:v>
                </c:pt>
                <c:pt idx="1276">
                  <c:v>-174.97</c:v>
                </c:pt>
                <c:pt idx="1277">
                  <c:v>-173.51</c:v>
                </c:pt>
                <c:pt idx="1278">
                  <c:v>-172</c:v>
                </c:pt>
                <c:pt idx="1279">
                  <c:v>-170.48</c:v>
                </c:pt>
                <c:pt idx="1280">
                  <c:v>-168.96</c:v>
                </c:pt>
                <c:pt idx="1281">
                  <c:v>-167.46</c:v>
                </c:pt>
                <c:pt idx="1282">
                  <c:v>-165.98</c:v>
                </c:pt>
                <c:pt idx="1283">
                  <c:v>-164.52</c:v>
                </c:pt>
                <c:pt idx="1284">
                  <c:v>-163.12</c:v>
                </c:pt>
                <c:pt idx="1285">
                  <c:v>-161.74</c:v>
                </c:pt>
                <c:pt idx="1286">
                  <c:v>-160.37</c:v>
                </c:pt>
                <c:pt idx="1287">
                  <c:v>-158.96</c:v>
                </c:pt>
                <c:pt idx="1288">
                  <c:v>-157.51</c:v>
                </c:pt>
                <c:pt idx="1289">
                  <c:v>-156.05000000000001</c:v>
                </c:pt>
                <c:pt idx="1290">
                  <c:v>-154.57</c:v>
                </c:pt>
                <c:pt idx="1291">
                  <c:v>-153.09</c:v>
                </c:pt>
                <c:pt idx="1292">
                  <c:v>-151.63999999999999</c:v>
                </c:pt>
                <c:pt idx="1293">
                  <c:v>-150.21</c:v>
                </c:pt>
                <c:pt idx="1294">
                  <c:v>-148.82</c:v>
                </c:pt>
                <c:pt idx="1295">
                  <c:v>-147.44999999999999</c:v>
                </c:pt>
                <c:pt idx="1296">
                  <c:v>-146.12</c:v>
                </c:pt>
                <c:pt idx="1297">
                  <c:v>-144.82</c:v>
                </c:pt>
                <c:pt idx="1298">
                  <c:v>-143.58000000000001</c:v>
                </c:pt>
                <c:pt idx="1299">
                  <c:v>-142.35</c:v>
                </c:pt>
                <c:pt idx="1300">
                  <c:v>-141.13999999999999</c:v>
                </c:pt>
                <c:pt idx="1301">
                  <c:v>-139.97999999999999</c:v>
                </c:pt>
                <c:pt idx="1302">
                  <c:v>-138.82</c:v>
                </c:pt>
                <c:pt idx="1303">
                  <c:v>-137.68</c:v>
                </c:pt>
                <c:pt idx="1304">
                  <c:v>-136.54</c:v>
                </c:pt>
                <c:pt idx="1305">
                  <c:v>-135.38999999999999</c:v>
                </c:pt>
                <c:pt idx="1306">
                  <c:v>-134.25</c:v>
                </c:pt>
                <c:pt idx="1307">
                  <c:v>-133.13</c:v>
                </c:pt>
                <c:pt idx="1308">
                  <c:v>-132.06</c:v>
                </c:pt>
                <c:pt idx="1309">
                  <c:v>-131.05000000000001</c:v>
                </c:pt>
                <c:pt idx="1310">
                  <c:v>-130.13</c:v>
                </c:pt>
                <c:pt idx="1311">
                  <c:v>-129.30000000000001</c:v>
                </c:pt>
                <c:pt idx="1312">
                  <c:v>-128.53</c:v>
                </c:pt>
                <c:pt idx="1313">
                  <c:v>-127.84</c:v>
                </c:pt>
                <c:pt idx="1314">
                  <c:v>-127.23</c:v>
                </c:pt>
                <c:pt idx="1315">
                  <c:v>-126.68</c:v>
                </c:pt>
                <c:pt idx="1316">
                  <c:v>-126.19</c:v>
                </c:pt>
                <c:pt idx="1317">
                  <c:v>-125.75</c:v>
                </c:pt>
                <c:pt idx="1318">
                  <c:v>-125.35</c:v>
                </c:pt>
                <c:pt idx="1319">
                  <c:v>-125.01</c:v>
                </c:pt>
                <c:pt idx="1320">
                  <c:v>-124.72</c:v>
                </c:pt>
                <c:pt idx="1321">
                  <c:v>-124.47</c:v>
                </c:pt>
                <c:pt idx="1322">
                  <c:v>-124.29</c:v>
                </c:pt>
                <c:pt idx="1323">
                  <c:v>-124.19</c:v>
                </c:pt>
                <c:pt idx="1324">
                  <c:v>-124.15</c:v>
                </c:pt>
                <c:pt idx="1325">
                  <c:v>-124.17</c:v>
                </c:pt>
                <c:pt idx="1326">
                  <c:v>-124.25</c:v>
                </c:pt>
                <c:pt idx="1327">
                  <c:v>-124.37</c:v>
                </c:pt>
                <c:pt idx="1328">
                  <c:v>-124.52</c:v>
                </c:pt>
                <c:pt idx="1329">
                  <c:v>-124.72</c:v>
                </c:pt>
                <c:pt idx="1330">
                  <c:v>-125.01</c:v>
                </c:pt>
                <c:pt idx="1331">
                  <c:v>-125.37</c:v>
                </c:pt>
                <c:pt idx="1332">
                  <c:v>-125.82</c:v>
                </c:pt>
                <c:pt idx="1333">
                  <c:v>-126.36</c:v>
                </c:pt>
                <c:pt idx="1334">
                  <c:v>-126.99</c:v>
                </c:pt>
                <c:pt idx="1335">
                  <c:v>-127.67</c:v>
                </c:pt>
                <c:pt idx="1336">
                  <c:v>-128.37</c:v>
                </c:pt>
                <c:pt idx="1337">
                  <c:v>-129.07</c:v>
                </c:pt>
                <c:pt idx="1338">
                  <c:v>-129.80000000000001</c:v>
                </c:pt>
                <c:pt idx="1339">
                  <c:v>-130.55000000000001</c:v>
                </c:pt>
                <c:pt idx="1340">
                  <c:v>-131.37</c:v>
                </c:pt>
                <c:pt idx="1341">
                  <c:v>-132.22999999999999</c:v>
                </c:pt>
                <c:pt idx="1342">
                  <c:v>-133.16</c:v>
                </c:pt>
                <c:pt idx="1343">
                  <c:v>-134.18</c:v>
                </c:pt>
                <c:pt idx="1344">
                  <c:v>-135.30000000000001</c:v>
                </c:pt>
                <c:pt idx="1345">
                  <c:v>-136.55000000000001</c:v>
                </c:pt>
                <c:pt idx="1346">
                  <c:v>-137.96</c:v>
                </c:pt>
                <c:pt idx="1347">
                  <c:v>-139.54</c:v>
                </c:pt>
                <c:pt idx="1348">
                  <c:v>-141.28</c:v>
                </c:pt>
                <c:pt idx="1349">
                  <c:v>-143.13999999999999</c:v>
                </c:pt>
                <c:pt idx="1350">
                  <c:v>-145.11000000000001</c:v>
                </c:pt>
                <c:pt idx="1351">
                  <c:v>-147.15</c:v>
                </c:pt>
                <c:pt idx="1352">
                  <c:v>-149.29</c:v>
                </c:pt>
                <c:pt idx="1353">
                  <c:v>-151.49</c:v>
                </c:pt>
                <c:pt idx="1354">
                  <c:v>-153.69999999999999</c:v>
                </c:pt>
                <c:pt idx="1355">
                  <c:v>-155.87</c:v>
                </c:pt>
                <c:pt idx="1356">
                  <c:v>-157.97</c:v>
                </c:pt>
                <c:pt idx="1357">
                  <c:v>-160</c:v>
                </c:pt>
                <c:pt idx="1358">
                  <c:v>-162</c:v>
                </c:pt>
                <c:pt idx="1359">
                  <c:v>-164.03</c:v>
                </c:pt>
                <c:pt idx="1360">
                  <c:v>-166.13</c:v>
                </c:pt>
                <c:pt idx="1361">
                  <c:v>-168.31</c:v>
                </c:pt>
                <c:pt idx="1362">
                  <c:v>-170.52</c:v>
                </c:pt>
                <c:pt idx="1363">
                  <c:v>-172.7</c:v>
                </c:pt>
                <c:pt idx="1364">
                  <c:v>-174.76</c:v>
                </c:pt>
                <c:pt idx="1365">
                  <c:v>-176.71</c:v>
                </c:pt>
                <c:pt idx="1366">
                  <c:v>-178.6</c:v>
                </c:pt>
                <c:pt idx="1367">
                  <c:v>179.45</c:v>
                </c:pt>
                <c:pt idx="1368">
                  <c:v>177.45</c:v>
                </c:pt>
                <c:pt idx="1369">
                  <c:v>175.37</c:v>
                </c:pt>
                <c:pt idx="1370">
                  <c:v>173.18</c:v>
                </c:pt>
                <c:pt idx="1371">
                  <c:v>170.93</c:v>
                </c:pt>
                <c:pt idx="1372">
                  <c:v>168.73</c:v>
                </c:pt>
                <c:pt idx="1373">
                  <c:v>166.64</c:v>
                </c:pt>
                <c:pt idx="1374">
                  <c:v>164.63</c:v>
                </c:pt>
                <c:pt idx="1375">
                  <c:v>162.65</c:v>
                </c:pt>
                <c:pt idx="1376">
                  <c:v>160.69999999999999</c:v>
                </c:pt>
                <c:pt idx="1377">
                  <c:v>158.71</c:v>
                </c:pt>
                <c:pt idx="1378">
                  <c:v>156.66</c:v>
                </c:pt>
                <c:pt idx="1379">
                  <c:v>154.54</c:v>
                </c:pt>
                <c:pt idx="1380">
                  <c:v>152.44</c:v>
                </c:pt>
                <c:pt idx="1381">
                  <c:v>150.47</c:v>
                </c:pt>
                <c:pt idx="1382">
                  <c:v>148.63</c:v>
                </c:pt>
                <c:pt idx="1383">
                  <c:v>146.91999999999999</c:v>
                </c:pt>
                <c:pt idx="1384">
                  <c:v>145.28</c:v>
                </c:pt>
                <c:pt idx="1385">
                  <c:v>143.68</c:v>
                </c:pt>
                <c:pt idx="1386">
                  <c:v>142.1</c:v>
                </c:pt>
                <c:pt idx="1387">
                  <c:v>140.51</c:v>
                </c:pt>
                <c:pt idx="1388">
                  <c:v>138.88999999999999</c:v>
                </c:pt>
                <c:pt idx="1389">
                  <c:v>137.28</c:v>
                </c:pt>
                <c:pt idx="1390">
                  <c:v>135.72999999999999</c:v>
                </c:pt>
                <c:pt idx="1391">
                  <c:v>134.26</c:v>
                </c:pt>
                <c:pt idx="1392">
                  <c:v>132.88999999999999</c:v>
                </c:pt>
                <c:pt idx="1393">
                  <c:v>131.61000000000001</c:v>
                </c:pt>
                <c:pt idx="1394">
                  <c:v>130.44</c:v>
                </c:pt>
                <c:pt idx="1395">
                  <c:v>129.35</c:v>
                </c:pt>
                <c:pt idx="1396">
                  <c:v>128.32</c:v>
                </c:pt>
                <c:pt idx="1397">
                  <c:v>127.36</c:v>
                </c:pt>
                <c:pt idx="1398">
                  <c:v>126.48</c:v>
                </c:pt>
                <c:pt idx="1399">
                  <c:v>125.7</c:v>
                </c:pt>
                <c:pt idx="1400">
                  <c:v>125.01</c:v>
                </c:pt>
                <c:pt idx="1401">
                  <c:v>124.43</c:v>
                </c:pt>
                <c:pt idx="1402">
                  <c:v>123.93</c:v>
                </c:pt>
                <c:pt idx="1403">
                  <c:v>123.5</c:v>
                </c:pt>
                <c:pt idx="1404">
                  <c:v>123.11</c:v>
                </c:pt>
                <c:pt idx="1405">
                  <c:v>122.74</c:v>
                </c:pt>
                <c:pt idx="1406">
                  <c:v>122.39</c:v>
                </c:pt>
                <c:pt idx="1407">
                  <c:v>122.07</c:v>
                </c:pt>
                <c:pt idx="1408">
                  <c:v>121.77</c:v>
                </c:pt>
                <c:pt idx="1409">
                  <c:v>121.48</c:v>
                </c:pt>
                <c:pt idx="1410">
                  <c:v>121.21</c:v>
                </c:pt>
                <c:pt idx="1411">
                  <c:v>120.95</c:v>
                </c:pt>
                <c:pt idx="1412">
                  <c:v>120.67</c:v>
                </c:pt>
                <c:pt idx="1413">
                  <c:v>120.37</c:v>
                </c:pt>
                <c:pt idx="1414">
                  <c:v>120.05</c:v>
                </c:pt>
                <c:pt idx="1415">
                  <c:v>119.71</c:v>
                </c:pt>
                <c:pt idx="1416">
                  <c:v>119.34</c:v>
                </c:pt>
                <c:pt idx="1417">
                  <c:v>118.97</c:v>
                </c:pt>
                <c:pt idx="1418">
                  <c:v>118.61</c:v>
                </c:pt>
                <c:pt idx="1419">
                  <c:v>118.27</c:v>
                </c:pt>
                <c:pt idx="1420">
                  <c:v>117.96</c:v>
                </c:pt>
                <c:pt idx="1421">
                  <c:v>117.68</c:v>
                </c:pt>
                <c:pt idx="1422">
                  <c:v>117.43</c:v>
                </c:pt>
                <c:pt idx="1423">
                  <c:v>117.21</c:v>
                </c:pt>
                <c:pt idx="1424">
                  <c:v>117.03</c:v>
                </c:pt>
                <c:pt idx="1425">
                  <c:v>116.89</c:v>
                </c:pt>
                <c:pt idx="1426">
                  <c:v>116.82</c:v>
                </c:pt>
                <c:pt idx="1427">
                  <c:v>116.8</c:v>
                </c:pt>
                <c:pt idx="1428">
                  <c:v>116.83</c:v>
                </c:pt>
                <c:pt idx="1429">
                  <c:v>116.92</c:v>
                </c:pt>
                <c:pt idx="1430">
                  <c:v>117.04</c:v>
                </c:pt>
                <c:pt idx="1431">
                  <c:v>117.19</c:v>
                </c:pt>
                <c:pt idx="1432">
                  <c:v>117.32</c:v>
                </c:pt>
                <c:pt idx="1433">
                  <c:v>117.42</c:v>
                </c:pt>
                <c:pt idx="1434">
                  <c:v>117.53</c:v>
                </c:pt>
                <c:pt idx="1435">
                  <c:v>117.68</c:v>
                </c:pt>
                <c:pt idx="1436">
                  <c:v>117.97</c:v>
                </c:pt>
                <c:pt idx="1437">
                  <c:v>118.44</c:v>
                </c:pt>
                <c:pt idx="1438">
                  <c:v>119.01</c:v>
                </c:pt>
                <c:pt idx="1439">
                  <c:v>119.64</c:v>
                </c:pt>
                <c:pt idx="1440">
                  <c:v>120.31</c:v>
                </c:pt>
                <c:pt idx="1441">
                  <c:v>121.02</c:v>
                </c:pt>
                <c:pt idx="1442">
                  <c:v>121.81</c:v>
                </c:pt>
                <c:pt idx="1443">
                  <c:v>122.68</c:v>
                </c:pt>
                <c:pt idx="1444">
                  <c:v>123.62</c:v>
                </c:pt>
                <c:pt idx="1445">
                  <c:v>124.63</c:v>
                </c:pt>
                <c:pt idx="1446">
                  <c:v>125.73</c:v>
                </c:pt>
                <c:pt idx="1447">
                  <c:v>126.91</c:v>
                </c:pt>
                <c:pt idx="1448">
                  <c:v>128.18</c:v>
                </c:pt>
                <c:pt idx="1449">
                  <c:v>129.57</c:v>
                </c:pt>
                <c:pt idx="1450">
                  <c:v>131.05000000000001</c:v>
                </c:pt>
                <c:pt idx="1451">
                  <c:v>132.61000000000001</c:v>
                </c:pt>
                <c:pt idx="1452">
                  <c:v>134.22999999999999</c:v>
                </c:pt>
                <c:pt idx="1453">
                  <c:v>135.91999999999999</c:v>
                </c:pt>
                <c:pt idx="1454">
                  <c:v>137.66</c:v>
                </c:pt>
                <c:pt idx="1455">
                  <c:v>139.46</c:v>
                </c:pt>
                <c:pt idx="1456">
                  <c:v>141.29</c:v>
                </c:pt>
                <c:pt idx="1457">
                  <c:v>143.13999999999999</c:v>
                </c:pt>
                <c:pt idx="1458">
                  <c:v>145.02000000000001</c:v>
                </c:pt>
                <c:pt idx="1459">
                  <c:v>146.91</c:v>
                </c:pt>
                <c:pt idx="1460">
                  <c:v>148.82</c:v>
                </c:pt>
                <c:pt idx="1461">
                  <c:v>150.72</c:v>
                </c:pt>
                <c:pt idx="1462">
                  <c:v>152.61000000000001</c:v>
                </c:pt>
                <c:pt idx="1463">
                  <c:v>154.49</c:v>
                </c:pt>
                <c:pt idx="1464">
                  <c:v>156.38</c:v>
                </c:pt>
                <c:pt idx="1465">
                  <c:v>158.26</c:v>
                </c:pt>
                <c:pt idx="1466">
                  <c:v>160.13</c:v>
                </c:pt>
                <c:pt idx="1467">
                  <c:v>162.01</c:v>
                </c:pt>
                <c:pt idx="1468">
                  <c:v>163.88</c:v>
                </c:pt>
                <c:pt idx="1469">
                  <c:v>165.72</c:v>
                </c:pt>
                <c:pt idx="1470">
                  <c:v>167.54</c:v>
                </c:pt>
                <c:pt idx="1471">
                  <c:v>169.37</c:v>
                </c:pt>
                <c:pt idx="1472">
                  <c:v>171.19</c:v>
                </c:pt>
                <c:pt idx="1473">
                  <c:v>173</c:v>
                </c:pt>
                <c:pt idx="1474">
                  <c:v>174.82</c:v>
                </c:pt>
                <c:pt idx="1475">
                  <c:v>176.62</c:v>
                </c:pt>
                <c:pt idx="1476">
                  <c:v>178.38</c:v>
                </c:pt>
                <c:pt idx="1477">
                  <c:v>-179.91</c:v>
                </c:pt>
                <c:pt idx="1478">
                  <c:v>-178.26</c:v>
                </c:pt>
                <c:pt idx="1479">
                  <c:v>-176.67</c:v>
                </c:pt>
                <c:pt idx="1480">
                  <c:v>-175.12</c:v>
                </c:pt>
                <c:pt idx="1481">
                  <c:v>-173.59</c:v>
                </c:pt>
                <c:pt idx="1482">
                  <c:v>-172.07</c:v>
                </c:pt>
                <c:pt idx="1483">
                  <c:v>-170.54</c:v>
                </c:pt>
                <c:pt idx="1484">
                  <c:v>-169.01</c:v>
                </c:pt>
                <c:pt idx="1485">
                  <c:v>-167.5</c:v>
                </c:pt>
                <c:pt idx="1486">
                  <c:v>-166.03</c:v>
                </c:pt>
                <c:pt idx="1487">
                  <c:v>-164.64</c:v>
                </c:pt>
                <c:pt idx="1488">
                  <c:v>-163.27000000000001</c:v>
                </c:pt>
                <c:pt idx="1489">
                  <c:v>-161.88</c:v>
                </c:pt>
                <c:pt idx="1490">
                  <c:v>-160.46</c:v>
                </c:pt>
                <c:pt idx="1491">
                  <c:v>-158.99</c:v>
                </c:pt>
                <c:pt idx="1492">
                  <c:v>-157.5</c:v>
                </c:pt>
                <c:pt idx="1493">
                  <c:v>-156.05000000000001</c:v>
                </c:pt>
                <c:pt idx="1494">
                  <c:v>-154.61000000000001</c:v>
                </c:pt>
                <c:pt idx="1495">
                  <c:v>-153.16</c:v>
                </c:pt>
                <c:pt idx="1496">
                  <c:v>-151.72</c:v>
                </c:pt>
                <c:pt idx="1497">
                  <c:v>-150.30000000000001</c:v>
                </c:pt>
                <c:pt idx="1498">
                  <c:v>-148.9</c:v>
                </c:pt>
                <c:pt idx="1499">
                  <c:v>-147.47999999999999</c:v>
                </c:pt>
                <c:pt idx="1500">
                  <c:v>-146.1</c:v>
                </c:pt>
                <c:pt idx="1501">
                  <c:v>-144.72999999999999</c:v>
                </c:pt>
                <c:pt idx="1502">
                  <c:v>-143.38</c:v>
                </c:pt>
                <c:pt idx="1503">
                  <c:v>-142.09</c:v>
                </c:pt>
                <c:pt idx="1504">
                  <c:v>-140.83000000000001</c:v>
                </c:pt>
                <c:pt idx="1505">
                  <c:v>-139.63</c:v>
                </c:pt>
                <c:pt idx="1506">
                  <c:v>-138.46</c:v>
                </c:pt>
                <c:pt idx="1507">
                  <c:v>-137.34</c:v>
                </c:pt>
                <c:pt idx="1508">
                  <c:v>-136.24</c:v>
                </c:pt>
                <c:pt idx="1509">
                  <c:v>-135.16999999999999</c:v>
                </c:pt>
                <c:pt idx="1510">
                  <c:v>-134.13999999999999</c:v>
                </c:pt>
                <c:pt idx="1511">
                  <c:v>-133.16999999999999</c:v>
                </c:pt>
                <c:pt idx="1512">
                  <c:v>-132.25</c:v>
                </c:pt>
                <c:pt idx="1513">
                  <c:v>-131.37</c:v>
                </c:pt>
                <c:pt idx="1514">
                  <c:v>-130.54</c:v>
                </c:pt>
                <c:pt idx="1515">
                  <c:v>-129.76</c:v>
                </c:pt>
                <c:pt idx="1516">
                  <c:v>-128.99</c:v>
                </c:pt>
                <c:pt idx="1517">
                  <c:v>-128.25</c:v>
                </c:pt>
                <c:pt idx="1518">
                  <c:v>-127.52</c:v>
                </c:pt>
                <c:pt idx="1519">
                  <c:v>-126.85</c:v>
                </c:pt>
                <c:pt idx="1520">
                  <c:v>-126.23</c:v>
                </c:pt>
                <c:pt idx="1521">
                  <c:v>-125.64</c:v>
                </c:pt>
                <c:pt idx="1522">
                  <c:v>-125.12</c:v>
                </c:pt>
                <c:pt idx="1523">
                  <c:v>-124.65</c:v>
                </c:pt>
                <c:pt idx="1524">
                  <c:v>-124.23</c:v>
                </c:pt>
                <c:pt idx="1525">
                  <c:v>-123.86</c:v>
                </c:pt>
                <c:pt idx="1526">
                  <c:v>-123.54</c:v>
                </c:pt>
                <c:pt idx="1527">
                  <c:v>-123.28</c:v>
                </c:pt>
                <c:pt idx="1528">
                  <c:v>-123.08</c:v>
                </c:pt>
                <c:pt idx="1529">
                  <c:v>-122.93</c:v>
                </c:pt>
                <c:pt idx="1530">
                  <c:v>-122.84</c:v>
                </c:pt>
                <c:pt idx="1531">
                  <c:v>-122.79</c:v>
                </c:pt>
                <c:pt idx="1532">
                  <c:v>-122.8</c:v>
                </c:pt>
                <c:pt idx="1533">
                  <c:v>-122.87</c:v>
                </c:pt>
                <c:pt idx="1534">
                  <c:v>-123.01</c:v>
                </c:pt>
                <c:pt idx="1535">
                  <c:v>-123.2</c:v>
                </c:pt>
                <c:pt idx="1536">
                  <c:v>-123.44</c:v>
                </c:pt>
                <c:pt idx="1537">
                  <c:v>-123.72</c:v>
                </c:pt>
                <c:pt idx="1538">
                  <c:v>-124.03</c:v>
                </c:pt>
                <c:pt idx="1539">
                  <c:v>-124.38</c:v>
                </c:pt>
                <c:pt idx="1540">
                  <c:v>-124.77</c:v>
                </c:pt>
                <c:pt idx="1541">
                  <c:v>-125.21</c:v>
                </c:pt>
                <c:pt idx="1542">
                  <c:v>-125.69</c:v>
                </c:pt>
                <c:pt idx="1543">
                  <c:v>-126.27</c:v>
                </c:pt>
                <c:pt idx="1544">
                  <c:v>-126.92</c:v>
                </c:pt>
                <c:pt idx="1545">
                  <c:v>-127.67</c:v>
                </c:pt>
                <c:pt idx="1546">
                  <c:v>-128.52000000000001</c:v>
                </c:pt>
                <c:pt idx="1547">
                  <c:v>-129.44999999999999</c:v>
                </c:pt>
                <c:pt idx="1548">
                  <c:v>-130.44999999999999</c:v>
                </c:pt>
                <c:pt idx="1549">
                  <c:v>-131.56</c:v>
                </c:pt>
                <c:pt idx="1550">
                  <c:v>-132.77000000000001</c:v>
                </c:pt>
                <c:pt idx="1551">
                  <c:v>-134.1</c:v>
                </c:pt>
                <c:pt idx="1552">
                  <c:v>-135.55000000000001</c:v>
                </c:pt>
                <c:pt idx="1553">
                  <c:v>-137.13</c:v>
                </c:pt>
                <c:pt idx="1554">
                  <c:v>-138.81</c:v>
                </c:pt>
                <c:pt idx="1555">
                  <c:v>-140.52000000000001</c:v>
                </c:pt>
                <c:pt idx="1556">
                  <c:v>-142.22999999999999</c:v>
                </c:pt>
                <c:pt idx="1557">
                  <c:v>-143.91</c:v>
                </c:pt>
                <c:pt idx="1558">
                  <c:v>-145.63999999999999</c:v>
                </c:pt>
                <c:pt idx="1559">
                  <c:v>-147.5</c:v>
                </c:pt>
                <c:pt idx="1560">
                  <c:v>-149.5</c:v>
                </c:pt>
                <c:pt idx="1561">
                  <c:v>-151.62</c:v>
                </c:pt>
                <c:pt idx="1562">
                  <c:v>-153.76</c:v>
                </c:pt>
                <c:pt idx="1563">
                  <c:v>-155.81</c:v>
                </c:pt>
                <c:pt idx="1564">
                  <c:v>-157.81</c:v>
                </c:pt>
                <c:pt idx="1565">
                  <c:v>-159.83000000000001</c:v>
                </c:pt>
                <c:pt idx="1566">
                  <c:v>-161.91</c:v>
                </c:pt>
                <c:pt idx="1567">
                  <c:v>-164.02</c:v>
                </c:pt>
                <c:pt idx="1568">
                  <c:v>-166.22</c:v>
                </c:pt>
                <c:pt idx="1569">
                  <c:v>-168.45</c:v>
                </c:pt>
                <c:pt idx="1570">
                  <c:v>-170.64</c:v>
                </c:pt>
                <c:pt idx="1571">
                  <c:v>-172.75</c:v>
                </c:pt>
                <c:pt idx="1572">
                  <c:v>-174.79</c:v>
                </c:pt>
                <c:pt idx="1573">
                  <c:v>-176.77</c:v>
                </c:pt>
                <c:pt idx="1574">
                  <c:v>-178.78</c:v>
                </c:pt>
                <c:pt idx="1575">
                  <c:v>179.16</c:v>
                </c:pt>
                <c:pt idx="1576">
                  <c:v>177.09</c:v>
                </c:pt>
                <c:pt idx="1577">
                  <c:v>175.06</c:v>
                </c:pt>
                <c:pt idx="1578">
                  <c:v>173.05</c:v>
                </c:pt>
                <c:pt idx="1579">
                  <c:v>171.01</c:v>
                </c:pt>
                <c:pt idx="1580">
                  <c:v>168.95</c:v>
                </c:pt>
                <c:pt idx="1581">
                  <c:v>166.85</c:v>
                </c:pt>
                <c:pt idx="1582">
                  <c:v>164.67</c:v>
                </c:pt>
                <c:pt idx="1583">
                  <c:v>162.44</c:v>
                </c:pt>
                <c:pt idx="1584">
                  <c:v>160.22999999999999</c:v>
                </c:pt>
                <c:pt idx="1585">
                  <c:v>158.03</c:v>
                </c:pt>
                <c:pt idx="1586">
                  <c:v>155.97</c:v>
                </c:pt>
                <c:pt idx="1587">
                  <c:v>154.11000000000001</c:v>
                </c:pt>
                <c:pt idx="1588">
                  <c:v>152.38</c:v>
                </c:pt>
                <c:pt idx="1589">
                  <c:v>150.76</c:v>
                </c:pt>
                <c:pt idx="1590">
                  <c:v>149.16999999999999</c:v>
                </c:pt>
                <c:pt idx="1591">
                  <c:v>147.6</c:v>
                </c:pt>
                <c:pt idx="1592">
                  <c:v>146.03</c:v>
                </c:pt>
                <c:pt idx="1593">
                  <c:v>144.5</c:v>
                </c:pt>
                <c:pt idx="1594">
                  <c:v>143.06</c:v>
                </c:pt>
                <c:pt idx="1595">
                  <c:v>141.69999999999999</c:v>
                </c:pt>
                <c:pt idx="1596">
                  <c:v>140.41999999999999</c:v>
                </c:pt>
                <c:pt idx="1597">
                  <c:v>139.21</c:v>
                </c:pt>
                <c:pt idx="1598">
                  <c:v>138.06</c:v>
                </c:pt>
                <c:pt idx="1599">
                  <c:v>136.96</c:v>
                </c:pt>
                <c:pt idx="1600">
                  <c:v>135.9</c:v>
                </c:pt>
                <c:pt idx="1601">
                  <c:v>134.86000000000001</c:v>
                </c:pt>
                <c:pt idx="1602">
                  <c:v>133.87</c:v>
                </c:pt>
                <c:pt idx="1603">
                  <c:v>132.91999999999999</c:v>
                </c:pt>
                <c:pt idx="1604">
                  <c:v>132</c:v>
                </c:pt>
                <c:pt idx="1605">
                  <c:v>131.12</c:v>
                </c:pt>
                <c:pt idx="1606">
                  <c:v>130.32</c:v>
                </c:pt>
                <c:pt idx="1607">
                  <c:v>129.57</c:v>
                </c:pt>
                <c:pt idx="1608">
                  <c:v>128.87</c:v>
                </c:pt>
                <c:pt idx="1609">
                  <c:v>128.22999999999999</c:v>
                </c:pt>
                <c:pt idx="1610">
                  <c:v>127.65</c:v>
                </c:pt>
                <c:pt idx="1611">
                  <c:v>127.13</c:v>
                </c:pt>
                <c:pt idx="1612">
                  <c:v>126.68</c:v>
                </c:pt>
                <c:pt idx="1613">
                  <c:v>126.3</c:v>
                </c:pt>
                <c:pt idx="1614">
                  <c:v>125.99</c:v>
                </c:pt>
                <c:pt idx="1615">
                  <c:v>125.74</c:v>
                </c:pt>
                <c:pt idx="1616">
                  <c:v>125.55</c:v>
                </c:pt>
                <c:pt idx="1617">
                  <c:v>125.35</c:v>
                </c:pt>
                <c:pt idx="1618">
                  <c:v>125.17</c:v>
                </c:pt>
                <c:pt idx="1619">
                  <c:v>124.98</c:v>
                </c:pt>
                <c:pt idx="1620">
                  <c:v>124.79</c:v>
                </c:pt>
                <c:pt idx="1621">
                  <c:v>124.6</c:v>
                </c:pt>
                <c:pt idx="1622">
                  <c:v>124.42</c:v>
                </c:pt>
                <c:pt idx="1623">
                  <c:v>124.24</c:v>
                </c:pt>
                <c:pt idx="1624">
                  <c:v>124.07</c:v>
                </c:pt>
                <c:pt idx="1625">
                  <c:v>123.9</c:v>
                </c:pt>
                <c:pt idx="1626">
                  <c:v>123.74</c:v>
                </c:pt>
                <c:pt idx="1627">
                  <c:v>123.6</c:v>
                </c:pt>
                <c:pt idx="1628">
                  <c:v>123.48</c:v>
                </c:pt>
                <c:pt idx="1629">
                  <c:v>123.38</c:v>
                </c:pt>
                <c:pt idx="1630">
                  <c:v>123.31</c:v>
                </c:pt>
                <c:pt idx="1631">
                  <c:v>123.28</c:v>
                </c:pt>
                <c:pt idx="1632">
                  <c:v>123.28</c:v>
                </c:pt>
                <c:pt idx="1633">
                  <c:v>123.34</c:v>
                </c:pt>
                <c:pt idx="1634">
                  <c:v>123.42</c:v>
                </c:pt>
                <c:pt idx="1635">
                  <c:v>123.54</c:v>
                </c:pt>
                <c:pt idx="1636">
                  <c:v>123.7</c:v>
                </c:pt>
                <c:pt idx="1637">
                  <c:v>123.9</c:v>
                </c:pt>
                <c:pt idx="1638">
                  <c:v>124.15</c:v>
                </c:pt>
                <c:pt idx="1639">
                  <c:v>124.44</c:v>
                </c:pt>
                <c:pt idx="1640">
                  <c:v>124.8</c:v>
                </c:pt>
                <c:pt idx="1641">
                  <c:v>125.22</c:v>
                </c:pt>
                <c:pt idx="1642">
                  <c:v>125.71</c:v>
                </c:pt>
                <c:pt idx="1643">
                  <c:v>126.29</c:v>
                </c:pt>
                <c:pt idx="1644">
                  <c:v>126.94</c:v>
                </c:pt>
                <c:pt idx="1645">
                  <c:v>127.67</c:v>
                </c:pt>
                <c:pt idx="1646">
                  <c:v>128.47999999999999</c:v>
                </c:pt>
                <c:pt idx="1647">
                  <c:v>129.34</c:v>
                </c:pt>
                <c:pt idx="1648">
                  <c:v>130.25</c:v>
                </c:pt>
                <c:pt idx="1649">
                  <c:v>131.22999999999999</c:v>
                </c:pt>
                <c:pt idx="1650">
                  <c:v>132.27000000000001</c:v>
                </c:pt>
                <c:pt idx="1651">
                  <c:v>133.35</c:v>
                </c:pt>
                <c:pt idx="1652">
                  <c:v>134.49</c:v>
                </c:pt>
                <c:pt idx="1653">
                  <c:v>135.66999999999999</c:v>
                </c:pt>
                <c:pt idx="1654">
                  <c:v>136.88999999999999</c:v>
                </c:pt>
                <c:pt idx="1655">
                  <c:v>138.16</c:v>
                </c:pt>
                <c:pt idx="1656">
                  <c:v>139.47</c:v>
                </c:pt>
                <c:pt idx="1657">
                  <c:v>140.80000000000001</c:v>
                </c:pt>
                <c:pt idx="1658">
                  <c:v>142.13</c:v>
                </c:pt>
                <c:pt idx="1659">
                  <c:v>143.47999999999999</c:v>
                </c:pt>
                <c:pt idx="1660">
                  <c:v>144.84</c:v>
                </c:pt>
                <c:pt idx="1661">
                  <c:v>146.24</c:v>
                </c:pt>
                <c:pt idx="1662">
                  <c:v>147.65</c:v>
                </c:pt>
                <c:pt idx="1663">
                  <c:v>149.1</c:v>
                </c:pt>
                <c:pt idx="1664">
                  <c:v>150.57</c:v>
                </c:pt>
                <c:pt idx="1665">
                  <c:v>152.05000000000001</c:v>
                </c:pt>
                <c:pt idx="1666">
                  <c:v>153.54</c:v>
                </c:pt>
                <c:pt idx="1667">
                  <c:v>155.02000000000001</c:v>
                </c:pt>
                <c:pt idx="1668">
                  <c:v>156.5</c:v>
                </c:pt>
                <c:pt idx="1669">
                  <c:v>157.99</c:v>
                </c:pt>
                <c:pt idx="1670">
                  <c:v>159.49</c:v>
                </c:pt>
                <c:pt idx="1671">
                  <c:v>161.02000000000001</c:v>
                </c:pt>
                <c:pt idx="1672">
                  <c:v>162.55000000000001</c:v>
                </c:pt>
                <c:pt idx="1673">
                  <c:v>164.07</c:v>
                </c:pt>
                <c:pt idx="1674">
                  <c:v>165.56</c:v>
                </c:pt>
                <c:pt idx="1675">
                  <c:v>167.02</c:v>
                </c:pt>
                <c:pt idx="1676">
                  <c:v>168.48</c:v>
                </c:pt>
                <c:pt idx="1677">
                  <c:v>169.96</c:v>
                </c:pt>
                <c:pt idx="1678">
                  <c:v>171.45</c:v>
                </c:pt>
                <c:pt idx="1679">
                  <c:v>172.95</c:v>
                </c:pt>
                <c:pt idx="1680">
                  <c:v>174.47</c:v>
                </c:pt>
                <c:pt idx="1681">
                  <c:v>176</c:v>
                </c:pt>
                <c:pt idx="1682">
                  <c:v>177.51</c:v>
                </c:pt>
                <c:pt idx="1683">
                  <c:v>178.97</c:v>
                </c:pt>
                <c:pt idx="1684">
                  <c:v>-179.61</c:v>
                </c:pt>
                <c:pt idx="1685">
                  <c:v>-178.22</c:v>
                </c:pt>
                <c:pt idx="1686">
                  <c:v>-176.84</c:v>
                </c:pt>
                <c:pt idx="1687">
                  <c:v>-175.44</c:v>
                </c:pt>
                <c:pt idx="1688">
                  <c:v>-174.02</c:v>
                </c:pt>
                <c:pt idx="1689">
                  <c:v>-172.6</c:v>
                </c:pt>
                <c:pt idx="1690">
                  <c:v>-171.15</c:v>
                </c:pt>
                <c:pt idx="1691">
                  <c:v>-169.72</c:v>
                </c:pt>
                <c:pt idx="1692">
                  <c:v>-168.28</c:v>
                </c:pt>
                <c:pt idx="1693">
                  <c:v>-166.84</c:v>
                </c:pt>
                <c:pt idx="1694">
                  <c:v>-165.39</c:v>
                </c:pt>
                <c:pt idx="1695">
                  <c:v>-163.92</c:v>
                </c:pt>
                <c:pt idx="1696">
                  <c:v>-162.43</c:v>
                </c:pt>
                <c:pt idx="1697">
                  <c:v>-160.94</c:v>
                </c:pt>
                <c:pt idx="1698">
                  <c:v>-159.44</c:v>
                </c:pt>
                <c:pt idx="1699">
                  <c:v>-157.93</c:v>
                </c:pt>
                <c:pt idx="1700">
                  <c:v>-156.44</c:v>
                </c:pt>
                <c:pt idx="1701">
                  <c:v>-154.94999999999999</c:v>
                </c:pt>
                <c:pt idx="1702">
                  <c:v>-153.46</c:v>
                </c:pt>
                <c:pt idx="1703">
                  <c:v>-151.97999999999999</c:v>
                </c:pt>
                <c:pt idx="1704">
                  <c:v>-150.52000000000001</c:v>
                </c:pt>
                <c:pt idx="1705">
                  <c:v>-149.08000000000001</c:v>
                </c:pt>
                <c:pt idx="1706">
                  <c:v>-147.68</c:v>
                </c:pt>
                <c:pt idx="1707">
                  <c:v>-146.29</c:v>
                </c:pt>
                <c:pt idx="1708">
                  <c:v>-144.96</c:v>
                </c:pt>
                <c:pt idx="1709">
                  <c:v>-143.65</c:v>
                </c:pt>
                <c:pt idx="1710">
                  <c:v>-142.36000000000001</c:v>
                </c:pt>
                <c:pt idx="1711">
                  <c:v>-141.1</c:v>
                </c:pt>
                <c:pt idx="1712">
                  <c:v>-139.84</c:v>
                </c:pt>
                <c:pt idx="1713">
                  <c:v>-138.62</c:v>
                </c:pt>
                <c:pt idx="1714">
                  <c:v>-137.44</c:v>
                </c:pt>
                <c:pt idx="1715">
                  <c:v>-136.31</c:v>
                </c:pt>
                <c:pt idx="1716">
                  <c:v>-135.22</c:v>
                </c:pt>
                <c:pt idx="1717">
                  <c:v>-134.18</c:v>
                </c:pt>
                <c:pt idx="1718">
                  <c:v>-133.19999999999999</c:v>
                </c:pt>
                <c:pt idx="1719">
                  <c:v>-132.28</c:v>
                </c:pt>
                <c:pt idx="1720">
                  <c:v>-131.4</c:v>
                </c:pt>
                <c:pt idx="1721">
                  <c:v>-130.58000000000001</c:v>
                </c:pt>
                <c:pt idx="1722">
                  <c:v>-129.80000000000001</c:v>
                </c:pt>
                <c:pt idx="1723">
                  <c:v>-129.08000000000001</c:v>
                </c:pt>
                <c:pt idx="1724">
                  <c:v>-128.41999999999999</c:v>
                </c:pt>
                <c:pt idx="1725">
                  <c:v>-127.84</c:v>
                </c:pt>
                <c:pt idx="1726">
                  <c:v>-127.28</c:v>
                </c:pt>
                <c:pt idx="1727">
                  <c:v>-126.79</c:v>
                </c:pt>
                <c:pt idx="1728">
                  <c:v>-126.33</c:v>
                </c:pt>
                <c:pt idx="1729">
                  <c:v>-125.92</c:v>
                </c:pt>
                <c:pt idx="1730">
                  <c:v>-125.57</c:v>
                </c:pt>
                <c:pt idx="1731">
                  <c:v>-125.27</c:v>
                </c:pt>
                <c:pt idx="1732">
                  <c:v>-125.02</c:v>
                </c:pt>
                <c:pt idx="1733">
                  <c:v>-124.81</c:v>
                </c:pt>
                <c:pt idx="1734">
                  <c:v>-124.62</c:v>
                </c:pt>
                <c:pt idx="1735">
                  <c:v>-124.46</c:v>
                </c:pt>
                <c:pt idx="1736">
                  <c:v>-124.31</c:v>
                </c:pt>
                <c:pt idx="1737">
                  <c:v>-124.16</c:v>
                </c:pt>
                <c:pt idx="1738">
                  <c:v>-124.02</c:v>
                </c:pt>
                <c:pt idx="1739">
                  <c:v>-123.91</c:v>
                </c:pt>
                <c:pt idx="1740">
                  <c:v>-123.83</c:v>
                </c:pt>
                <c:pt idx="1741">
                  <c:v>-123.78</c:v>
                </c:pt>
                <c:pt idx="1742">
                  <c:v>-123.79</c:v>
                </c:pt>
                <c:pt idx="1743">
                  <c:v>-123.85</c:v>
                </c:pt>
                <c:pt idx="1744">
                  <c:v>-123.97</c:v>
                </c:pt>
                <c:pt idx="1745">
                  <c:v>-124.16</c:v>
                </c:pt>
                <c:pt idx="1746">
                  <c:v>-124.41</c:v>
                </c:pt>
                <c:pt idx="1747">
                  <c:v>-124.73</c:v>
                </c:pt>
                <c:pt idx="1748">
                  <c:v>-125.11</c:v>
                </c:pt>
                <c:pt idx="1749">
                  <c:v>-125.57</c:v>
                </c:pt>
                <c:pt idx="1750">
                  <c:v>-126.12</c:v>
                </c:pt>
                <c:pt idx="1751">
                  <c:v>-126.75</c:v>
                </c:pt>
                <c:pt idx="1752">
                  <c:v>-127.45</c:v>
                </c:pt>
                <c:pt idx="1753">
                  <c:v>-128.25</c:v>
                </c:pt>
                <c:pt idx="1754">
                  <c:v>-129.11000000000001</c:v>
                </c:pt>
                <c:pt idx="1755">
                  <c:v>-130.03</c:v>
                </c:pt>
                <c:pt idx="1756">
                  <c:v>-131.02000000000001</c:v>
                </c:pt>
                <c:pt idx="1757">
                  <c:v>-132.07</c:v>
                </c:pt>
                <c:pt idx="1758">
                  <c:v>-133.16999999999999</c:v>
                </c:pt>
                <c:pt idx="1759">
                  <c:v>-134.36000000000001</c:v>
                </c:pt>
                <c:pt idx="1760">
                  <c:v>-135.66999999999999</c:v>
                </c:pt>
                <c:pt idx="1761">
                  <c:v>-137.05000000000001</c:v>
                </c:pt>
                <c:pt idx="1762">
                  <c:v>-138.47999999999999</c:v>
                </c:pt>
                <c:pt idx="1763">
                  <c:v>-139.9</c:v>
                </c:pt>
                <c:pt idx="1764">
                  <c:v>-141.27000000000001</c:v>
                </c:pt>
                <c:pt idx="1765">
                  <c:v>-142.62</c:v>
                </c:pt>
                <c:pt idx="1766">
                  <c:v>-143.97999999999999</c:v>
                </c:pt>
                <c:pt idx="1767">
                  <c:v>-145.38999999999999</c:v>
                </c:pt>
                <c:pt idx="1768">
                  <c:v>-146.84</c:v>
                </c:pt>
                <c:pt idx="1769">
                  <c:v>-148.32</c:v>
                </c:pt>
                <c:pt idx="1770">
                  <c:v>-149.87</c:v>
                </c:pt>
                <c:pt idx="1771">
                  <c:v>-151.44999999999999</c:v>
                </c:pt>
                <c:pt idx="1772">
                  <c:v>-153.09</c:v>
                </c:pt>
                <c:pt idx="1773">
                  <c:v>-154.78</c:v>
                </c:pt>
                <c:pt idx="1774">
                  <c:v>-156.47</c:v>
                </c:pt>
                <c:pt idx="1775">
                  <c:v>-158.19999999999999</c:v>
                </c:pt>
                <c:pt idx="1776">
                  <c:v>-159.96</c:v>
                </c:pt>
                <c:pt idx="1777">
                  <c:v>-161.82</c:v>
                </c:pt>
                <c:pt idx="1778">
                  <c:v>-163.80000000000001</c:v>
                </c:pt>
                <c:pt idx="1779">
                  <c:v>-165.84</c:v>
                </c:pt>
                <c:pt idx="1780">
                  <c:v>-167.86</c:v>
                </c:pt>
                <c:pt idx="1781">
                  <c:v>-169.83</c:v>
                </c:pt>
                <c:pt idx="1782">
                  <c:v>-171.8</c:v>
                </c:pt>
                <c:pt idx="1783">
                  <c:v>-173.81</c:v>
                </c:pt>
                <c:pt idx="1784">
                  <c:v>-175.87</c:v>
                </c:pt>
                <c:pt idx="1785">
                  <c:v>-177.94</c:v>
                </c:pt>
                <c:pt idx="1786">
                  <c:v>-179.99</c:v>
                </c:pt>
                <c:pt idx="1787">
                  <c:v>177.93</c:v>
                </c:pt>
                <c:pt idx="1788">
                  <c:v>175.88</c:v>
                </c:pt>
                <c:pt idx="1789">
                  <c:v>173.91</c:v>
                </c:pt>
                <c:pt idx="1790">
                  <c:v>171.95</c:v>
                </c:pt>
                <c:pt idx="1791">
                  <c:v>169.93</c:v>
                </c:pt>
                <c:pt idx="1792">
                  <c:v>167.84</c:v>
                </c:pt>
                <c:pt idx="1793">
                  <c:v>165.77</c:v>
                </c:pt>
                <c:pt idx="1794">
                  <c:v>163.77000000000001</c:v>
                </c:pt>
                <c:pt idx="1795">
                  <c:v>161.82</c:v>
                </c:pt>
                <c:pt idx="1796">
                  <c:v>159.97999999999999</c:v>
                </c:pt>
                <c:pt idx="1797">
                  <c:v>158.29</c:v>
                </c:pt>
                <c:pt idx="1798">
                  <c:v>156.74</c:v>
                </c:pt>
                <c:pt idx="1799">
                  <c:v>155.25</c:v>
                </c:pt>
                <c:pt idx="1800">
                  <c:v>153.74</c:v>
                </c:pt>
                <c:pt idx="1801">
                  <c:v>152.15</c:v>
                </c:pt>
                <c:pt idx="1802">
                  <c:v>150.52000000000001</c:v>
                </c:pt>
                <c:pt idx="1803">
                  <c:v>148.9</c:v>
                </c:pt>
                <c:pt idx="1804">
                  <c:v>147.36000000000001</c:v>
                </c:pt>
                <c:pt idx="1805">
                  <c:v>145.91</c:v>
                </c:pt>
                <c:pt idx="1806">
                  <c:v>144.57</c:v>
                </c:pt>
                <c:pt idx="1807">
                  <c:v>143.31</c:v>
                </c:pt>
                <c:pt idx="1808">
                  <c:v>142.09</c:v>
                </c:pt>
                <c:pt idx="1809">
                  <c:v>140.85</c:v>
                </c:pt>
                <c:pt idx="1810">
                  <c:v>139.53</c:v>
                </c:pt>
                <c:pt idx="1811">
                  <c:v>138.16</c:v>
                </c:pt>
                <c:pt idx="1812">
                  <c:v>136.80000000000001</c:v>
                </c:pt>
                <c:pt idx="1813">
                  <c:v>135.49</c:v>
                </c:pt>
                <c:pt idx="1814">
                  <c:v>134.24</c:v>
                </c:pt>
                <c:pt idx="1815">
                  <c:v>133.06</c:v>
                </c:pt>
                <c:pt idx="1816">
                  <c:v>131.9</c:v>
                </c:pt>
                <c:pt idx="1817">
                  <c:v>130.76</c:v>
                </c:pt>
                <c:pt idx="1818">
                  <c:v>129.62</c:v>
                </c:pt>
                <c:pt idx="1819">
                  <c:v>128.5</c:v>
                </c:pt>
                <c:pt idx="1820">
                  <c:v>127.44</c:v>
                </c:pt>
                <c:pt idx="1821">
                  <c:v>126.45</c:v>
                </c:pt>
                <c:pt idx="1822">
                  <c:v>125.55</c:v>
                </c:pt>
                <c:pt idx="1823">
                  <c:v>124.74</c:v>
                </c:pt>
                <c:pt idx="1824">
                  <c:v>123.98</c:v>
                </c:pt>
                <c:pt idx="1825">
                  <c:v>123.25</c:v>
                </c:pt>
                <c:pt idx="1826">
                  <c:v>122.56</c:v>
                </c:pt>
                <c:pt idx="1827">
                  <c:v>121.99</c:v>
                </c:pt>
                <c:pt idx="1828">
                  <c:v>121.55</c:v>
                </c:pt>
                <c:pt idx="1829">
                  <c:v>121.23</c:v>
                </c:pt>
                <c:pt idx="1830">
                  <c:v>121.03</c:v>
                </c:pt>
                <c:pt idx="1831">
                  <c:v>120.88</c:v>
                </c:pt>
                <c:pt idx="1832">
                  <c:v>120.74</c:v>
                </c:pt>
                <c:pt idx="1833">
                  <c:v>120.61</c:v>
                </c:pt>
                <c:pt idx="1834">
                  <c:v>120.5</c:v>
                </c:pt>
                <c:pt idx="1835">
                  <c:v>120.42</c:v>
                </c:pt>
                <c:pt idx="1836">
                  <c:v>120.37</c:v>
                </c:pt>
                <c:pt idx="1837">
                  <c:v>120.37</c:v>
                </c:pt>
                <c:pt idx="1838">
                  <c:v>120.39</c:v>
                </c:pt>
                <c:pt idx="1839">
                  <c:v>120.44</c:v>
                </c:pt>
                <c:pt idx="1840">
                  <c:v>120.5</c:v>
                </c:pt>
                <c:pt idx="1841">
                  <c:v>120.57</c:v>
                </c:pt>
                <c:pt idx="1842">
                  <c:v>120.65</c:v>
                </c:pt>
                <c:pt idx="1843">
                  <c:v>120.74</c:v>
                </c:pt>
                <c:pt idx="1844">
                  <c:v>120.85</c:v>
                </c:pt>
                <c:pt idx="1845">
                  <c:v>120.98</c:v>
                </c:pt>
                <c:pt idx="1846">
                  <c:v>121.15</c:v>
                </c:pt>
                <c:pt idx="1847">
                  <c:v>121.34</c:v>
                </c:pt>
                <c:pt idx="1848">
                  <c:v>121.54</c:v>
                </c:pt>
                <c:pt idx="1849">
                  <c:v>121.76</c:v>
                </c:pt>
                <c:pt idx="1850">
                  <c:v>122.01</c:v>
                </c:pt>
                <c:pt idx="1851">
                  <c:v>122.35</c:v>
                </c:pt>
                <c:pt idx="1852">
                  <c:v>122.8</c:v>
                </c:pt>
                <c:pt idx="1853">
                  <c:v>123.34</c:v>
                </c:pt>
                <c:pt idx="1854">
                  <c:v>123.97</c:v>
                </c:pt>
                <c:pt idx="1855">
                  <c:v>124.68</c:v>
                </c:pt>
                <c:pt idx="1856">
                  <c:v>125.48</c:v>
                </c:pt>
                <c:pt idx="1857">
                  <c:v>126.36</c:v>
                </c:pt>
                <c:pt idx="1858">
                  <c:v>127.33</c:v>
                </c:pt>
                <c:pt idx="1859">
                  <c:v>128.38</c:v>
                </c:pt>
                <c:pt idx="1860">
                  <c:v>129.47</c:v>
                </c:pt>
                <c:pt idx="1861">
                  <c:v>130.59</c:v>
                </c:pt>
                <c:pt idx="1862">
                  <c:v>131.77000000000001</c:v>
                </c:pt>
                <c:pt idx="1863">
                  <c:v>133</c:v>
                </c:pt>
                <c:pt idx="1864">
                  <c:v>134.29</c:v>
                </c:pt>
                <c:pt idx="1865">
                  <c:v>135.63999999999999</c:v>
                </c:pt>
                <c:pt idx="1866">
                  <c:v>137.05000000000001</c:v>
                </c:pt>
                <c:pt idx="1867">
                  <c:v>138.52000000000001</c:v>
                </c:pt>
                <c:pt idx="1868">
                  <c:v>140.08000000000001</c:v>
                </c:pt>
                <c:pt idx="1869">
                  <c:v>141.69999999999999</c:v>
                </c:pt>
                <c:pt idx="1870">
                  <c:v>143.36000000000001</c:v>
                </c:pt>
                <c:pt idx="1871">
                  <c:v>145.02000000000001</c:v>
                </c:pt>
                <c:pt idx="1872">
                  <c:v>146.69999999999999</c:v>
                </c:pt>
                <c:pt idx="1873">
                  <c:v>148.37</c:v>
                </c:pt>
                <c:pt idx="1874">
                  <c:v>150.05000000000001</c:v>
                </c:pt>
                <c:pt idx="1875">
                  <c:v>151.74</c:v>
                </c:pt>
                <c:pt idx="1876">
                  <c:v>153.47</c:v>
                </c:pt>
                <c:pt idx="1877">
                  <c:v>155.22</c:v>
                </c:pt>
                <c:pt idx="1878">
                  <c:v>157.03</c:v>
                </c:pt>
                <c:pt idx="1879">
                  <c:v>158.87</c:v>
                </c:pt>
                <c:pt idx="1880">
                  <c:v>160.72</c:v>
                </c:pt>
                <c:pt idx="1881">
                  <c:v>162.53</c:v>
                </c:pt>
                <c:pt idx="1882">
                  <c:v>164.31</c:v>
                </c:pt>
                <c:pt idx="1883">
                  <c:v>166.07</c:v>
                </c:pt>
                <c:pt idx="1884">
                  <c:v>167.86</c:v>
                </c:pt>
                <c:pt idx="1885">
                  <c:v>169.66</c:v>
                </c:pt>
                <c:pt idx="1886">
                  <c:v>171.45</c:v>
                </c:pt>
                <c:pt idx="1887">
                  <c:v>173.27</c:v>
                </c:pt>
                <c:pt idx="1888">
                  <c:v>175.1</c:v>
                </c:pt>
                <c:pt idx="1889">
                  <c:v>176.96</c:v>
                </c:pt>
                <c:pt idx="1890">
                  <c:v>178.81</c:v>
                </c:pt>
                <c:pt idx="1891">
                  <c:v>-179.41</c:v>
                </c:pt>
                <c:pt idx="1892">
                  <c:v>-177.69</c:v>
                </c:pt>
                <c:pt idx="1893">
                  <c:v>-175.96</c:v>
                </c:pt>
                <c:pt idx="1894">
                  <c:v>-174.23</c:v>
                </c:pt>
                <c:pt idx="1895">
                  <c:v>-172.47</c:v>
                </c:pt>
                <c:pt idx="1896">
                  <c:v>-170.66</c:v>
                </c:pt>
                <c:pt idx="1897">
                  <c:v>-168.81</c:v>
                </c:pt>
                <c:pt idx="1898">
                  <c:v>-166.96</c:v>
                </c:pt>
                <c:pt idx="1899">
                  <c:v>-165.1</c:v>
                </c:pt>
                <c:pt idx="1900">
                  <c:v>-163.27000000000001</c:v>
                </c:pt>
                <c:pt idx="1901">
                  <c:v>-161.47</c:v>
                </c:pt>
                <c:pt idx="1902">
                  <c:v>-159.66999999999999</c:v>
                </c:pt>
                <c:pt idx="1903">
                  <c:v>-157.9</c:v>
                </c:pt>
                <c:pt idx="1904">
                  <c:v>-156.13</c:v>
                </c:pt>
                <c:pt idx="1905">
                  <c:v>-154.34</c:v>
                </c:pt>
                <c:pt idx="1906">
                  <c:v>-152.54</c:v>
                </c:pt>
                <c:pt idx="1907">
                  <c:v>-150.75</c:v>
                </c:pt>
                <c:pt idx="1908">
                  <c:v>-148.97</c:v>
                </c:pt>
                <c:pt idx="1909">
                  <c:v>-147.22</c:v>
                </c:pt>
                <c:pt idx="1910">
                  <c:v>-145.52000000000001</c:v>
                </c:pt>
                <c:pt idx="1911">
                  <c:v>-143.88999999999999</c:v>
                </c:pt>
                <c:pt idx="1912">
                  <c:v>-142.31</c:v>
                </c:pt>
                <c:pt idx="1913">
                  <c:v>-140.77000000000001</c:v>
                </c:pt>
                <c:pt idx="1914">
                  <c:v>-139.27000000000001</c:v>
                </c:pt>
                <c:pt idx="1915">
                  <c:v>-137.81</c:v>
                </c:pt>
                <c:pt idx="1916">
                  <c:v>-136.38999999999999</c:v>
                </c:pt>
                <c:pt idx="1917">
                  <c:v>-135.03</c:v>
                </c:pt>
                <c:pt idx="1918">
                  <c:v>-133.74</c:v>
                </c:pt>
                <c:pt idx="1919">
                  <c:v>-132.55000000000001</c:v>
                </c:pt>
                <c:pt idx="1920">
                  <c:v>-131.44999999999999</c:v>
                </c:pt>
                <c:pt idx="1921">
                  <c:v>-130.44</c:v>
                </c:pt>
                <c:pt idx="1922">
                  <c:v>-129.5</c:v>
                </c:pt>
                <c:pt idx="1923">
                  <c:v>-128.65</c:v>
                </c:pt>
                <c:pt idx="1924">
                  <c:v>-127.88</c:v>
                </c:pt>
                <c:pt idx="1925">
                  <c:v>-127.18</c:v>
                </c:pt>
                <c:pt idx="1926">
                  <c:v>-126.55</c:v>
                </c:pt>
                <c:pt idx="1927">
                  <c:v>-125.93</c:v>
                </c:pt>
                <c:pt idx="1928">
                  <c:v>-125.35</c:v>
                </c:pt>
                <c:pt idx="1929">
                  <c:v>-124.79</c:v>
                </c:pt>
                <c:pt idx="1930">
                  <c:v>-124.26</c:v>
                </c:pt>
                <c:pt idx="1931">
                  <c:v>-123.79</c:v>
                </c:pt>
                <c:pt idx="1932">
                  <c:v>-123.37</c:v>
                </c:pt>
                <c:pt idx="1933">
                  <c:v>-122.98</c:v>
                </c:pt>
                <c:pt idx="1934">
                  <c:v>-122.65</c:v>
                </c:pt>
                <c:pt idx="1935">
                  <c:v>-122.36</c:v>
                </c:pt>
                <c:pt idx="1936">
                  <c:v>-122.12</c:v>
                </c:pt>
                <c:pt idx="1937">
                  <c:v>-121.89</c:v>
                </c:pt>
                <c:pt idx="1938">
                  <c:v>-121.69</c:v>
                </c:pt>
                <c:pt idx="1939">
                  <c:v>-121.53</c:v>
                </c:pt>
                <c:pt idx="1940">
                  <c:v>-121.39</c:v>
                </c:pt>
                <c:pt idx="1941">
                  <c:v>-121.31</c:v>
                </c:pt>
                <c:pt idx="1942">
                  <c:v>-121.28</c:v>
                </c:pt>
                <c:pt idx="1943">
                  <c:v>-121.3</c:v>
                </c:pt>
                <c:pt idx="1944">
                  <c:v>-121.37</c:v>
                </c:pt>
                <c:pt idx="1945">
                  <c:v>-121.49</c:v>
                </c:pt>
                <c:pt idx="1946">
                  <c:v>-121.67</c:v>
                </c:pt>
                <c:pt idx="1947">
                  <c:v>-121.89</c:v>
                </c:pt>
                <c:pt idx="1948">
                  <c:v>-122.17</c:v>
                </c:pt>
                <c:pt idx="1949">
                  <c:v>-122.51</c:v>
                </c:pt>
                <c:pt idx="1950">
                  <c:v>-122.92</c:v>
                </c:pt>
                <c:pt idx="1951">
                  <c:v>-123.42</c:v>
                </c:pt>
                <c:pt idx="1952">
                  <c:v>-124</c:v>
                </c:pt>
                <c:pt idx="1953">
                  <c:v>-124.66</c:v>
                </c:pt>
                <c:pt idx="1954">
                  <c:v>-125.4</c:v>
                </c:pt>
                <c:pt idx="1955">
                  <c:v>-126.24</c:v>
                </c:pt>
                <c:pt idx="1956">
                  <c:v>-127.16</c:v>
                </c:pt>
                <c:pt idx="1957">
                  <c:v>-128.19999999999999</c:v>
                </c:pt>
                <c:pt idx="1958">
                  <c:v>-129.35</c:v>
                </c:pt>
                <c:pt idx="1959">
                  <c:v>-130.61000000000001</c:v>
                </c:pt>
                <c:pt idx="1960">
                  <c:v>-132.03</c:v>
                </c:pt>
                <c:pt idx="1961">
                  <c:v>-133.55000000000001</c:v>
                </c:pt>
                <c:pt idx="1962">
                  <c:v>-135.13999999999999</c:v>
                </c:pt>
                <c:pt idx="1963">
                  <c:v>-136.78</c:v>
                </c:pt>
                <c:pt idx="1964">
                  <c:v>-138.43</c:v>
                </c:pt>
                <c:pt idx="1965">
                  <c:v>-140.09</c:v>
                </c:pt>
                <c:pt idx="1966">
                  <c:v>-141.72999999999999</c:v>
                </c:pt>
                <c:pt idx="1967">
                  <c:v>-143.36000000000001</c:v>
                </c:pt>
                <c:pt idx="1968">
                  <c:v>-145.02000000000001</c:v>
                </c:pt>
                <c:pt idx="1969">
                  <c:v>-146.78</c:v>
                </c:pt>
                <c:pt idx="1970">
                  <c:v>-148.62</c:v>
                </c:pt>
                <c:pt idx="1971">
                  <c:v>-150.55000000000001</c:v>
                </c:pt>
                <c:pt idx="1972">
                  <c:v>-152.55000000000001</c:v>
                </c:pt>
                <c:pt idx="1973">
                  <c:v>-154.59</c:v>
                </c:pt>
                <c:pt idx="1974">
                  <c:v>-156.63999999999999</c:v>
                </c:pt>
                <c:pt idx="1975">
                  <c:v>-158.66999999999999</c:v>
                </c:pt>
                <c:pt idx="1976">
                  <c:v>-160.68</c:v>
                </c:pt>
                <c:pt idx="1977">
                  <c:v>-162.69999999999999</c:v>
                </c:pt>
                <c:pt idx="1978">
                  <c:v>-164.78</c:v>
                </c:pt>
                <c:pt idx="1979">
                  <c:v>-166.94</c:v>
                </c:pt>
                <c:pt idx="1980">
                  <c:v>-169.18</c:v>
                </c:pt>
                <c:pt idx="1981">
                  <c:v>-171.46</c:v>
                </c:pt>
                <c:pt idx="1982">
                  <c:v>-173.76</c:v>
                </c:pt>
                <c:pt idx="1983">
                  <c:v>-176.03</c:v>
                </c:pt>
                <c:pt idx="1984">
                  <c:v>-178.27</c:v>
                </c:pt>
                <c:pt idx="1985">
                  <c:v>179.5</c:v>
                </c:pt>
                <c:pt idx="1986">
                  <c:v>177.26</c:v>
                </c:pt>
                <c:pt idx="1987">
                  <c:v>175.02</c:v>
                </c:pt>
                <c:pt idx="1988">
                  <c:v>172.77</c:v>
                </c:pt>
                <c:pt idx="1989">
                  <c:v>170.52</c:v>
                </c:pt>
                <c:pt idx="1990">
                  <c:v>168.28</c:v>
                </c:pt>
                <c:pt idx="1991">
                  <c:v>166.02</c:v>
                </c:pt>
                <c:pt idx="1992">
                  <c:v>163.76</c:v>
                </c:pt>
                <c:pt idx="1993">
                  <c:v>161.51</c:v>
                </c:pt>
                <c:pt idx="1994">
                  <c:v>159.27000000000001</c:v>
                </c:pt>
                <c:pt idx="1995">
                  <c:v>157.06</c:v>
                </c:pt>
                <c:pt idx="1996">
                  <c:v>154.91</c:v>
                </c:pt>
                <c:pt idx="1997">
                  <c:v>152.79</c:v>
                </c:pt>
                <c:pt idx="1998">
                  <c:v>150.69</c:v>
                </c:pt>
                <c:pt idx="1999">
                  <c:v>148.57</c:v>
                </c:pt>
                <c:pt idx="2000">
                  <c:v>146.47999999999999</c:v>
                </c:pt>
                <c:pt idx="2001">
                  <c:v>144.41999999999999</c:v>
                </c:pt>
                <c:pt idx="2002">
                  <c:v>142.43</c:v>
                </c:pt>
                <c:pt idx="2003">
                  <c:v>140.5</c:v>
                </c:pt>
                <c:pt idx="2004">
                  <c:v>138.63</c:v>
                </c:pt>
                <c:pt idx="2005">
                  <c:v>136.82</c:v>
                </c:pt>
                <c:pt idx="2006">
                  <c:v>135.09</c:v>
                </c:pt>
                <c:pt idx="2007">
                  <c:v>133.46</c:v>
                </c:pt>
                <c:pt idx="2008">
                  <c:v>131.91</c:v>
                </c:pt>
                <c:pt idx="2009">
                  <c:v>130.47</c:v>
                </c:pt>
                <c:pt idx="2010">
                  <c:v>129.13999999999999</c:v>
                </c:pt>
                <c:pt idx="2011">
                  <c:v>127.92</c:v>
                </c:pt>
                <c:pt idx="2012">
                  <c:v>126.81</c:v>
                </c:pt>
                <c:pt idx="2013">
                  <c:v>125.81</c:v>
                </c:pt>
                <c:pt idx="2014">
                  <c:v>124.93</c:v>
                </c:pt>
                <c:pt idx="2015">
                  <c:v>124.17</c:v>
                </c:pt>
                <c:pt idx="2016">
                  <c:v>123.51</c:v>
                </c:pt>
                <c:pt idx="2017">
                  <c:v>122.94</c:v>
                </c:pt>
                <c:pt idx="2018">
                  <c:v>122.44</c:v>
                </c:pt>
                <c:pt idx="2019">
                  <c:v>122.02</c:v>
                </c:pt>
                <c:pt idx="2020">
                  <c:v>121.7</c:v>
                </c:pt>
                <c:pt idx="2021">
                  <c:v>121.46</c:v>
                </c:pt>
                <c:pt idx="2022">
                  <c:v>58.69</c:v>
                </c:pt>
                <c:pt idx="2023">
                  <c:v>58.79</c:v>
                </c:pt>
                <c:pt idx="2024">
                  <c:v>58.84</c:v>
                </c:pt>
                <c:pt idx="2025">
                  <c:v>58.86</c:v>
                </c:pt>
                <c:pt idx="2026">
                  <c:v>58.86</c:v>
                </c:pt>
                <c:pt idx="2027">
                  <c:v>58.84</c:v>
                </c:pt>
                <c:pt idx="2028">
                  <c:v>121.17</c:v>
                </c:pt>
                <c:pt idx="2029">
                  <c:v>121.2</c:v>
                </c:pt>
                <c:pt idx="2030">
                  <c:v>121.25</c:v>
                </c:pt>
                <c:pt idx="2031">
                  <c:v>121.34</c:v>
                </c:pt>
                <c:pt idx="2032">
                  <c:v>121.45</c:v>
                </c:pt>
                <c:pt idx="2033">
                  <c:v>121.62</c:v>
                </c:pt>
                <c:pt idx="2034">
                  <c:v>121.86</c:v>
                </c:pt>
                <c:pt idx="2035">
                  <c:v>122.16</c:v>
                </c:pt>
                <c:pt idx="2036">
                  <c:v>122.54</c:v>
                </c:pt>
                <c:pt idx="2037">
                  <c:v>123.01</c:v>
                </c:pt>
                <c:pt idx="2038">
                  <c:v>123.59</c:v>
                </c:pt>
                <c:pt idx="2039">
                  <c:v>124.25</c:v>
                </c:pt>
                <c:pt idx="2040">
                  <c:v>124.98</c:v>
                </c:pt>
                <c:pt idx="2041">
                  <c:v>125.78</c:v>
                </c:pt>
                <c:pt idx="2042">
                  <c:v>126.66</c:v>
                </c:pt>
                <c:pt idx="2043">
                  <c:v>127.63</c:v>
                </c:pt>
                <c:pt idx="2044">
                  <c:v>128.69</c:v>
                </c:pt>
                <c:pt idx="2045">
                  <c:v>129.85</c:v>
                </c:pt>
                <c:pt idx="2046">
                  <c:v>131.12</c:v>
                </c:pt>
                <c:pt idx="2047">
                  <c:v>132.47</c:v>
                </c:pt>
                <c:pt idx="2048">
                  <c:v>133.91</c:v>
                </c:pt>
                <c:pt idx="2049">
                  <c:v>135.41999999999999</c:v>
                </c:pt>
                <c:pt idx="2050">
                  <c:v>137.02000000000001</c:v>
                </c:pt>
                <c:pt idx="2051">
                  <c:v>138.68</c:v>
                </c:pt>
                <c:pt idx="2052">
                  <c:v>140.35</c:v>
                </c:pt>
                <c:pt idx="2053">
                  <c:v>142.04</c:v>
                </c:pt>
                <c:pt idx="2054">
                  <c:v>143.72999999999999</c:v>
                </c:pt>
                <c:pt idx="2055">
                  <c:v>145.41</c:v>
                </c:pt>
                <c:pt idx="2056">
                  <c:v>147.13</c:v>
                </c:pt>
                <c:pt idx="2057">
                  <c:v>148.88</c:v>
                </c:pt>
                <c:pt idx="2058">
                  <c:v>150.65</c:v>
                </c:pt>
                <c:pt idx="2059">
                  <c:v>152.41999999999999</c:v>
                </c:pt>
                <c:pt idx="2060">
                  <c:v>154.18</c:v>
                </c:pt>
                <c:pt idx="2061">
                  <c:v>155.93</c:v>
                </c:pt>
                <c:pt idx="2062">
                  <c:v>157.69</c:v>
                </c:pt>
                <c:pt idx="2063">
                  <c:v>159.41</c:v>
                </c:pt>
                <c:pt idx="2064">
                  <c:v>161.13</c:v>
                </c:pt>
                <c:pt idx="2065">
                  <c:v>162.83000000000001</c:v>
                </c:pt>
                <c:pt idx="2066">
                  <c:v>164.53</c:v>
                </c:pt>
                <c:pt idx="2067">
                  <c:v>166.25</c:v>
                </c:pt>
                <c:pt idx="2068">
                  <c:v>167.99</c:v>
                </c:pt>
                <c:pt idx="2069">
                  <c:v>169.75</c:v>
                </c:pt>
                <c:pt idx="2070">
                  <c:v>171.49</c:v>
                </c:pt>
                <c:pt idx="2071">
                  <c:v>173.21</c:v>
                </c:pt>
                <c:pt idx="2072">
                  <c:v>174.89</c:v>
                </c:pt>
                <c:pt idx="2073">
                  <c:v>176.56</c:v>
                </c:pt>
                <c:pt idx="2074">
                  <c:v>178.21</c:v>
                </c:pt>
                <c:pt idx="2075">
                  <c:v>179.88</c:v>
                </c:pt>
                <c:pt idx="2076">
                  <c:v>-178.45</c:v>
                </c:pt>
                <c:pt idx="2077">
                  <c:v>-176.8</c:v>
                </c:pt>
                <c:pt idx="2078">
                  <c:v>-175.15</c:v>
                </c:pt>
                <c:pt idx="2079">
                  <c:v>-173.55</c:v>
                </c:pt>
                <c:pt idx="2080">
                  <c:v>-171.97</c:v>
                </c:pt>
                <c:pt idx="2081">
                  <c:v>-170.4</c:v>
                </c:pt>
                <c:pt idx="2082">
                  <c:v>-168.84</c:v>
                </c:pt>
                <c:pt idx="2083">
                  <c:v>-167.29</c:v>
                </c:pt>
                <c:pt idx="2084">
                  <c:v>-165.78</c:v>
                </c:pt>
                <c:pt idx="2085">
                  <c:v>-164.26</c:v>
                </c:pt>
                <c:pt idx="2086">
                  <c:v>-162.74</c:v>
                </c:pt>
                <c:pt idx="2087">
                  <c:v>-161.22</c:v>
                </c:pt>
                <c:pt idx="2088">
                  <c:v>-159.74</c:v>
                </c:pt>
                <c:pt idx="2089">
                  <c:v>-158.28</c:v>
                </c:pt>
                <c:pt idx="2090">
                  <c:v>-156.80000000000001</c:v>
                </c:pt>
                <c:pt idx="2091">
                  <c:v>-155.33000000000001</c:v>
                </c:pt>
                <c:pt idx="2092">
                  <c:v>-153.85</c:v>
                </c:pt>
                <c:pt idx="2093">
                  <c:v>-152.38999999999999</c:v>
                </c:pt>
                <c:pt idx="2094">
                  <c:v>-150.97</c:v>
                </c:pt>
                <c:pt idx="2095">
                  <c:v>-149.57</c:v>
                </c:pt>
                <c:pt idx="2096">
                  <c:v>-148.19</c:v>
                </c:pt>
                <c:pt idx="2097">
                  <c:v>-146.82</c:v>
                </c:pt>
                <c:pt idx="2098">
                  <c:v>-145.47999999999999</c:v>
                </c:pt>
                <c:pt idx="2099">
                  <c:v>-144.15</c:v>
                </c:pt>
                <c:pt idx="2100">
                  <c:v>-142.87</c:v>
                </c:pt>
                <c:pt idx="2101">
                  <c:v>-141.62</c:v>
                </c:pt>
                <c:pt idx="2102">
                  <c:v>-140.41</c:v>
                </c:pt>
                <c:pt idx="2103">
                  <c:v>-139.19999999999999</c:v>
                </c:pt>
                <c:pt idx="2104">
                  <c:v>-138.02000000000001</c:v>
                </c:pt>
                <c:pt idx="2105">
                  <c:v>-136.83000000000001</c:v>
                </c:pt>
                <c:pt idx="2106">
                  <c:v>-135.66</c:v>
                </c:pt>
                <c:pt idx="2107">
                  <c:v>-134.51</c:v>
                </c:pt>
                <c:pt idx="2108">
                  <c:v>-133.4</c:v>
                </c:pt>
                <c:pt idx="2109">
                  <c:v>-132.33000000000001</c:v>
                </c:pt>
                <c:pt idx="2110">
                  <c:v>-131.30000000000001</c:v>
                </c:pt>
                <c:pt idx="2111">
                  <c:v>-130.30000000000001</c:v>
                </c:pt>
                <c:pt idx="2112">
                  <c:v>-129.34</c:v>
                </c:pt>
                <c:pt idx="2113">
                  <c:v>-128.41999999999999</c:v>
                </c:pt>
                <c:pt idx="2114">
                  <c:v>-127.56</c:v>
                </c:pt>
                <c:pt idx="2115">
                  <c:v>-126.77</c:v>
                </c:pt>
                <c:pt idx="2116">
                  <c:v>-126.06</c:v>
                </c:pt>
                <c:pt idx="2117">
                  <c:v>-125.42</c:v>
                </c:pt>
                <c:pt idx="2118">
                  <c:v>-124.84</c:v>
                </c:pt>
                <c:pt idx="2119">
                  <c:v>-124.32</c:v>
                </c:pt>
                <c:pt idx="2120">
                  <c:v>-123.86</c:v>
                </c:pt>
                <c:pt idx="2121">
                  <c:v>-123.45</c:v>
                </c:pt>
                <c:pt idx="2122">
                  <c:v>-123.08</c:v>
                </c:pt>
                <c:pt idx="2123">
                  <c:v>-122.76</c:v>
                </c:pt>
                <c:pt idx="2124">
                  <c:v>-122.47</c:v>
                </c:pt>
                <c:pt idx="2125">
                  <c:v>-122.2</c:v>
                </c:pt>
                <c:pt idx="2126">
                  <c:v>-121.99</c:v>
                </c:pt>
                <c:pt idx="2127">
                  <c:v>-121.8</c:v>
                </c:pt>
                <c:pt idx="2128">
                  <c:v>-121.63</c:v>
                </c:pt>
                <c:pt idx="2129">
                  <c:v>-121.51</c:v>
                </c:pt>
                <c:pt idx="2130">
                  <c:v>-121.41</c:v>
                </c:pt>
                <c:pt idx="2131">
                  <c:v>-121.36</c:v>
                </c:pt>
                <c:pt idx="2132">
                  <c:v>-121.35</c:v>
                </c:pt>
                <c:pt idx="2133">
                  <c:v>-121.37</c:v>
                </c:pt>
                <c:pt idx="2134">
                  <c:v>-121.43</c:v>
                </c:pt>
                <c:pt idx="2135">
                  <c:v>-121.52</c:v>
                </c:pt>
                <c:pt idx="2136">
                  <c:v>-121.65</c:v>
                </c:pt>
                <c:pt idx="2137">
                  <c:v>-121.83</c:v>
                </c:pt>
                <c:pt idx="2138">
                  <c:v>-122.06</c:v>
                </c:pt>
                <c:pt idx="2139">
                  <c:v>-122.35</c:v>
                </c:pt>
                <c:pt idx="2140">
                  <c:v>-122.69</c:v>
                </c:pt>
                <c:pt idx="2141">
                  <c:v>-123.09</c:v>
                </c:pt>
                <c:pt idx="2142">
                  <c:v>-123.54</c:v>
                </c:pt>
                <c:pt idx="2143">
                  <c:v>-124.05</c:v>
                </c:pt>
                <c:pt idx="2144">
                  <c:v>-124.64</c:v>
                </c:pt>
                <c:pt idx="2145">
                  <c:v>-125.3</c:v>
                </c:pt>
                <c:pt idx="2146">
                  <c:v>-126.03</c:v>
                </c:pt>
                <c:pt idx="2147">
                  <c:v>-126.88</c:v>
                </c:pt>
                <c:pt idx="2148">
                  <c:v>-127.83</c:v>
                </c:pt>
                <c:pt idx="2149">
                  <c:v>-128.93</c:v>
                </c:pt>
                <c:pt idx="2150">
                  <c:v>-130.11000000000001</c:v>
                </c:pt>
                <c:pt idx="2151">
                  <c:v>-131.35</c:v>
                </c:pt>
                <c:pt idx="2152">
                  <c:v>-132.6</c:v>
                </c:pt>
                <c:pt idx="2153">
                  <c:v>-133.87</c:v>
                </c:pt>
                <c:pt idx="2154">
                  <c:v>-135.15</c:v>
                </c:pt>
                <c:pt idx="2155">
                  <c:v>-136.46</c:v>
                </c:pt>
                <c:pt idx="2156">
                  <c:v>-137.84</c:v>
                </c:pt>
                <c:pt idx="2157">
                  <c:v>-139.30000000000001</c:v>
                </c:pt>
                <c:pt idx="2158">
                  <c:v>-140.85</c:v>
                </c:pt>
                <c:pt idx="2159">
                  <c:v>-142.47999999999999</c:v>
                </c:pt>
                <c:pt idx="2160">
                  <c:v>-144.13999999999999</c:v>
                </c:pt>
                <c:pt idx="2161">
                  <c:v>-145.77000000000001</c:v>
                </c:pt>
                <c:pt idx="2162">
                  <c:v>-147.37</c:v>
                </c:pt>
                <c:pt idx="2163">
                  <c:v>-149</c:v>
                </c:pt>
                <c:pt idx="2164">
                  <c:v>-150.66</c:v>
                </c:pt>
                <c:pt idx="2165">
                  <c:v>-152.38</c:v>
                </c:pt>
                <c:pt idx="2166">
                  <c:v>-154.16</c:v>
                </c:pt>
                <c:pt idx="2167">
                  <c:v>-156</c:v>
                </c:pt>
                <c:pt idx="2168">
                  <c:v>-157.88</c:v>
                </c:pt>
                <c:pt idx="2169">
                  <c:v>-159.79</c:v>
                </c:pt>
                <c:pt idx="2170">
                  <c:v>-161.68</c:v>
                </c:pt>
                <c:pt idx="2171">
                  <c:v>-163.54</c:v>
                </c:pt>
                <c:pt idx="2172">
                  <c:v>-165.35</c:v>
                </c:pt>
                <c:pt idx="2173">
                  <c:v>-167.14</c:v>
                </c:pt>
                <c:pt idx="2174">
                  <c:v>-168.95</c:v>
                </c:pt>
                <c:pt idx="2175">
                  <c:v>-170.81</c:v>
                </c:pt>
                <c:pt idx="2176">
                  <c:v>-172.75</c:v>
                </c:pt>
                <c:pt idx="2177">
                  <c:v>-174.67</c:v>
                </c:pt>
                <c:pt idx="2178">
                  <c:v>-176.58</c:v>
                </c:pt>
                <c:pt idx="2179">
                  <c:v>-178.45</c:v>
                </c:pt>
                <c:pt idx="2180">
                  <c:v>179.71</c:v>
                </c:pt>
                <c:pt idx="2181">
                  <c:v>177.81</c:v>
                </c:pt>
                <c:pt idx="2182">
                  <c:v>175.75</c:v>
                </c:pt>
                <c:pt idx="2183">
                  <c:v>173.56</c:v>
                </c:pt>
                <c:pt idx="2184">
                  <c:v>171.33</c:v>
                </c:pt>
                <c:pt idx="2185">
                  <c:v>169.17</c:v>
                </c:pt>
                <c:pt idx="2186">
                  <c:v>167.09</c:v>
                </c:pt>
                <c:pt idx="2187">
                  <c:v>165.1</c:v>
                </c:pt>
                <c:pt idx="2188">
                  <c:v>163.16</c:v>
                </c:pt>
                <c:pt idx="2189">
                  <c:v>161.22999999999999</c:v>
                </c:pt>
                <c:pt idx="2190">
                  <c:v>159.25</c:v>
                </c:pt>
                <c:pt idx="2191">
                  <c:v>157.16999999999999</c:v>
                </c:pt>
                <c:pt idx="2192">
                  <c:v>155.08000000000001</c:v>
                </c:pt>
                <c:pt idx="2193">
                  <c:v>153.13</c:v>
                </c:pt>
                <c:pt idx="2194">
                  <c:v>151.33000000000001</c:v>
                </c:pt>
                <c:pt idx="2195">
                  <c:v>149.71</c:v>
                </c:pt>
                <c:pt idx="2196">
                  <c:v>148.22999999999999</c:v>
                </c:pt>
                <c:pt idx="2197">
                  <c:v>146.84</c:v>
                </c:pt>
                <c:pt idx="2198">
                  <c:v>145.51</c:v>
                </c:pt>
                <c:pt idx="2199">
                  <c:v>144.22</c:v>
                </c:pt>
                <c:pt idx="2200">
                  <c:v>142.97</c:v>
                </c:pt>
                <c:pt idx="2201">
                  <c:v>141.80000000000001</c:v>
                </c:pt>
                <c:pt idx="2202">
                  <c:v>140.69999999999999</c:v>
                </c:pt>
                <c:pt idx="2203">
                  <c:v>139.71</c:v>
                </c:pt>
                <c:pt idx="2204">
                  <c:v>138.81</c:v>
                </c:pt>
                <c:pt idx="2205">
                  <c:v>137.94</c:v>
                </c:pt>
                <c:pt idx="2206">
                  <c:v>137.1</c:v>
                </c:pt>
                <c:pt idx="2207">
                  <c:v>136.28</c:v>
                </c:pt>
                <c:pt idx="2208">
                  <c:v>135.46</c:v>
                </c:pt>
                <c:pt idx="2209">
                  <c:v>134.66</c:v>
                </c:pt>
                <c:pt idx="2210">
                  <c:v>133.91</c:v>
                </c:pt>
                <c:pt idx="2211">
                  <c:v>133.19999999999999</c:v>
                </c:pt>
                <c:pt idx="2212">
                  <c:v>132.56</c:v>
                </c:pt>
                <c:pt idx="2213">
                  <c:v>131.96</c:v>
                </c:pt>
                <c:pt idx="2214">
                  <c:v>131.38999999999999</c:v>
                </c:pt>
                <c:pt idx="2215">
                  <c:v>130.86000000000001</c:v>
                </c:pt>
                <c:pt idx="2216">
                  <c:v>130.36000000000001</c:v>
                </c:pt>
                <c:pt idx="2217">
                  <c:v>129.9</c:v>
                </c:pt>
                <c:pt idx="2218">
                  <c:v>129.46</c:v>
                </c:pt>
                <c:pt idx="2219">
                  <c:v>129.07</c:v>
                </c:pt>
                <c:pt idx="2220">
                  <c:v>128.72999999999999</c:v>
                </c:pt>
                <c:pt idx="2221">
                  <c:v>128.44</c:v>
                </c:pt>
                <c:pt idx="2222">
                  <c:v>128.22</c:v>
                </c:pt>
                <c:pt idx="2223">
                  <c:v>128.04</c:v>
                </c:pt>
                <c:pt idx="2224">
                  <c:v>127.94</c:v>
                </c:pt>
                <c:pt idx="2225">
                  <c:v>127.88</c:v>
                </c:pt>
                <c:pt idx="2226">
                  <c:v>127.86</c:v>
                </c:pt>
                <c:pt idx="2227">
                  <c:v>127.87</c:v>
                </c:pt>
                <c:pt idx="2228">
                  <c:v>127.93</c:v>
                </c:pt>
                <c:pt idx="2229">
                  <c:v>128.04</c:v>
                </c:pt>
                <c:pt idx="2230">
                  <c:v>128.19</c:v>
                </c:pt>
                <c:pt idx="2231">
                  <c:v>128.38</c:v>
                </c:pt>
                <c:pt idx="2232">
                  <c:v>128.62</c:v>
                </c:pt>
                <c:pt idx="2233">
                  <c:v>128.91</c:v>
                </c:pt>
                <c:pt idx="2234">
                  <c:v>129.25</c:v>
                </c:pt>
                <c:pt idx="2235">
                  <c:v>129.63</c:v>
                </c:pt>
                <c:pt idx="2236">
                  <c:v>130.06</c:v>
                </c:pt>
                <c:pt idx="2237">
                  <c:v>130.53</c:v>
                </c:pt>
                <c:pt idx="2238">
                  <c:v>131.06</c:v>
                </c:pt>
                <c:pt idx="2239">
                  <c:v>131.62</c:v>
                </c:pt>
                <c:pt idx="2240">
                  <c:v>132.24</c:v>
                </c:pt>
                <c:pt idx="2241">
                  <c:v>132.91</c:v>
                </c:pt>
                <c:pt idx="2242">
                  <c:v>133.63999999999999</c:v>
                </c:pt>
                <c:pt idx="2243">
                  <c:v>134.44</c:v>
                </c:pt>
                <c:pt idx="2244">
                  <c:v>135.31</c:v>
                </c:pt>
                <c:pt idx="2245">
                  <c:v>136.26</c:v>
                </c:pt>
                <c:pt idx="2246">
                  <c:v>137.27000000000001</c:v>
                </c:pt>
                <c:pt idx="2247">
                  <c:v>138.36000000000001</c:v>
                </c:pt>
                <c:pt idx="2248">
                  <c:v>139.51</c:v>
                </c:pt>
                <c:pt idx="2249">
                  <c:v>140.75</c:v>
                </c:pt>
                <c:pt idx="2250">
                  <c:v>142.06</c:v>
                </c:pt>
                <c:pt idx="2251">
                  <c:v>143.44999999999999</c:v>
                </c:pt>
                <c:pt idx="2252">
                  <c:v>144.9</c:v>
                </c:pt>
                <c:pt idx="2253">
                  <c:v>146.41999999999999</c:v>
                </c:pt>
                <c:pt idx="2254">
                  <c:v>148</c:v>
                </c:pt>
                <c:pt idx="2255">
                  <c:v>149.62</c:v>
                </c:pt>
                <c:pt idx="2256">
                  <c:v>151.29</c:v>
                </c:pt>
                <c:pt idx="2257">
                  <c:v>152.99</c:v>
                </c:pt>
                <c:pt idx="2258">
                  <c:v>154.71</c:v>
                </c:pt>
                <c:pt idx="2259">
                  <c:v>156.44999999999999</c:v>
                </c:pt>
                <c:pt idx="2260">
                  <c:v>158.19</c:v>
                </c:pt>
                <c:pt idx="2261">
                  <c:v>159.94</c:v>
                </c:pt>
                <c:pt idx="2262">
                  <c:v>161.69999999999999</c:v>
                </c:pt>
                <c:pt idx="2263">
                  <c:v>163.44999999999999</c:v>
                </c:pt>
                <c:pt idx="2264">
                  <c:v>165.19</c:v>
                </c:pt>
                <c:pt idx="2265">
                  <c:v>166.93</c:v>
                </c:pt>
                <c:pt idx="2266">
                  <c:v>168.64</c:v>
                </c:pt>
                <c:pt idx="2267">
                  <c:v>170.36</c:v>
                </c:pt>
                <c:pt idx="2268">
                  <c:v>172.09</c:v>
                </c:pt>
                <c:pt idx="2269">
                  <c:v>173.84</c:v>
                </c:pt>
                <c:pt idx="2270">
                  <c:v>175.58</c:v>
                </c:pt>
                <c:pt idx="2271">
                  <c:v>177.3</c:v>
                </c:pt>
                <c:pt idx="2272">
                  <c:v>178.99</c:v>
                </c:pt>
                <c:pt idx="2273">
                  <c:v>-179.34</c:v>
                </c:pt>
                <c:pt idx="2274">
                  <c:v>-177.67</c:v>
                </c:pt>
                <c:pt idx="2275">
                  <c:v>-175.98</c:v>
                </c:pt>
                <c:pt idx="2276">
                  <c:v>-174.28</c:v>
                </c:pt>
                <c:pt idx="2277">
                  <c:v>-172.61</c:v>
                </c:pt>
                <c:pt idx="2278">
                  <c:v>-170.99</c:v>
                </c:pt>
                <c:pt idx="2279">
                  <c:v>-169.38</c:v>
                </c:pt>
                <c:pt idx="2280">
                  <c:v>-167.79</c:v>
                </c:pt>
                <c:pt idx="2281">
                  <c:v>-166.26</c:v>
                </c:pt>
                <c:pt idx="2282">
                  <c:v>-164.79</c:v>
                </c:pt>
                <c:pt idx="2283">
                  <c:v>-163.33000000000001</c:v>
                </c:pt>
                <c:pt idx="2284">
                  <c:v>-161.87</c:v>
                </c:pt>
                <c:pt idx="2285">
                  <c:v>-160.41</c:v>
                </c:pt>
                <c:pt idx="2286">
                  <c:v>-158.96</c:v>
                </c:pt>
                <c:pt idx="2287">
                  <c:v>-157.53</c:v>
                </c:pt>
                <c:pt idx="2288">
                  <c:v>-156.12</c:v>
                </c:pt>
                <c:pt idx="2289">
                  <c:v>-154.71</c:v>
                </c:pt>
                <c:pt idx="2290">
                  <c:v>-153.30000000000001</c:v>
                </c:pt>
                <c:pt idx="2291">
                  <c:v>-151.87</c:v>
                </c:pt>
                <c:pt idx="2292">
                  <c:v>-150.47</c:v>
                </c:pt>
                <c:pt idx="2293">
                  <c:v>-149.09</c:v>
                </c:pt>
                <c:pt idx="2294">
                  <c:v>-147.72</c:v>
                </c:pt>
                <c:pt idx="2295">
                  <c:v>-146.38999999999999</c:v>
                </c:pt>
                <c:pt idx="2296">
                  <c:v>-145.08000000000001</c:v>
                </c:pt>
                <c:pt idx="2297">
                  <c:v>-143.82</c:v>
                </c:pt>
                <c:pt idx="2298">
                  <c:v>-142.6</c:v>
                </c:pt>
                <c:pt idx="2299">
                  <c:v>-141.41999999999999</c:v>
                </c:pt>
                <c:pt idx="2300">
                  <c:v>-140.27000000000001</c:v>
                </c:pt>
                <c:pt idx="2301">
                  <c:v>-139.16999999999999</c:v>
                </c:pt>
                <c:pt idx="2302">
                  <c:v>-138.13</c:v>
                </c:pt>
                <c:pt idx="2303">
                  <c:v>-137.12</c:v>
                </c:pt>
                <c:pt idx="2304">
                  <c:v>-136.12</c:v>
                </c:pt>
                <c:pt idx="2305">
                  <c:v>-135.19</c:v>
                </c:pt>
                <c:pt idx="2306">
                  <c:v>-134.27000000000001</c:v>
                </c:pt>
                <c:pt idx="2307">
                  <c:v>-133.38999999999999</c:v>
                </c:pt>
                <c:pt idx="2308">
                  <c:v>-132.51</c:v>
                </c:pt>
                <c:pt idx="2309">
                  <c:v>-131.68</c:v>
                </c:pt>
                <c:pt idx="2310">
                  <c:v>-130.91</c:v>
                </c:pt>
                <c:pt idx="2311">
                  <c:v>-130.21</c:v>
                </c:pt>
                <c:pt idx="2312">
                  <c:v>-129.58000000000001</c:v>
                </c:pt>
                <c:pt idx="2313">
                  <c:v>-129.02000000000001</c:v>
                </c:pt>
                <c:pt idx="2314">
                  <c:v>-128.52000000000001</c:v>
                </c:pt>
                <c:pt idx="2315">
                  <c:v>-128.08000000000001</c:v>
                </c:pt>
                <c:pt idx="2316">
                  <c:v>-127.68</c:v>
                </c:pt>
                <c:pt idx="2317">
                  <c:v>-127.3</c:v>
                </c:pt>
                <c:pt idx="2318">
                  <c:v>-126.95</c:v>
                </c:pt>
                <c:pt idx="2319">
                  <c:v>-126.62</c:v>
                </c:pt>
                <c:pt idx="2320">
                  <c:v>-126.33</c:v>
                </c:pt>
                <c:pt idx="2321">
                  <c:v>-126.06</c:v>
                </c:pt>
                <c:pt idx="2322">
                  <c:v>-125.83</c:v>
                </c:pt>
                <c:pt idx="2323">
                  <c:v>-125.63</c:v>
                </c:pt>
                <c:pt idx="2324">
                  <c:v>-125.48</c:v>
                </c:pt>
                <c:pt idx="2325">
                  <c:v>-125.4</c:v>
                </c:pt>
                <c:pt idx="2326">
                  <c:v>-125.34</c:v>
                </c:pt>
                <c:pt idx="2327">
                  <c:v>-125.31</c:v>
                </c:pt>
                <c:pt idx="2328">
                  <c:v>-125.3</c:v>
                </c:pt>
                <c:pt idx="2329">
                  <c:v>-125.34</c:v>
                </c:pt>
                <c:pt idx="2330">
                  <c:v>-125.4</c:v>
                </c:pt>
                <c:pt idx="2331">
                  <c:v>-125.52</c:v>
                </c:pt>
                <c:pt idx="2332">
                  <c:v>-125.69</c:v>
                </c:pt>
                <c:pt idx="2333">
                  <c:v>-125.91</c:v>
                </c:pt>
                <c:pt idx="2334">
                  <c:v>-126.19</c:v>
                </c:pt>
                <c:pt idx="2335">
                  <c:v>-126.53</c:v>
                </c:pt>
                <c:pt idx="2336">
                  <c:v>-126.94</c:v>
                </c:pt>
                <c:pt idx="2337">
                  <c:v>-127.39</c:v>
                </c:pt>
                <c:pt idx="2338">
                  <c:v>-127.91</c:v>
                </c:pt>
                <c:pt idx="2339">
                  <c:v>-128.49</c:v>
                </c:pt>
                <c:pt idx="2340">
                  <c:v>-129.12</c:v>
                </c:pt>
                <c:pt idx="2341">
                  <c:v>-129.83000000000001</c:v>
                </c:pt>
                <c:pt idx="2342">
                  <c:v>-130.63999999999999</c:v>
                </c:pt>
                <c:pt idx="2343">
                  <c:v>-131.56</c:v>
                </c:pt>
                <c:pt idx="2344">
                  <c:v>-132.58000000000001</c:v>
                </c:pt>
                <c:pt idx="2345">
                  <c:v>-133.66999999999999</c:v>
                </c:pt>
                <c:pt idx="2346">
                  <c:v>-134.82</c:v>
                </c:pt>
                <c:pt idx="2347">
                  <c:v>-136</c:v>
                </c:pt>
                <c:pt idx="2348">
                  <c:v>-137.19</c:v>
                </c:pt>
                <c:pt idx="2349">
                  <c:v>-138.41999999999999</c:v>
                </c:pt>
                <c:pt idx="2350">
                  <c:v>-139.72</c:v>
                </c:pt>
                <c:pt idx="2351">
                  <c:v>-141.09</c:v>
                </c:pt>
                <c:pt idx="2352">
                  <c:v>-142.53</c:v>
                </c:pt>
                <c:pt idx="2353">
                  <c:v>-144.03</c:v>
                </c:pt>
                <c:pt idx="2354">
                  <c:v>-145.56</c:v>
                </c:pt>
                <c:pt idx="2355">
                  <c:v>-147.11000000000001</c:v>
                </c:pt>
                <c:pt idx="2356">
                  <c:v>-148.72</c:v>
                </c:pt>
                <c:pt idx="2357">
                  <c:v>-150.37</c:v>
                </c:pt>
                <c:pt idx="2358">
                  <c:v>-152.04</c:v>
                </c:pt>
                <c:pt idx="2359">
                  <c:v>-153.75</c:v>
                </c:pt>
                <c:pt idx="2360">
                  <c:v>-155.53</c:v>
                </c:pt>
                <c:pt idx="2361">
                  <c:v>-157.35</c:v>
                </c:pt>
                <c:pt idx="2362">
                  <c:v>-159.12</c:v>
                </c:pt>
                <c:pt idx="2363">
                  <c:v>-160.84</c:v>
                </c:pt>
                <c:pt idx="2364">
                  <c:v>-162.52000000000001</c:v>
                </c:pt>
                <c:pt idx="2365">
                  <c:v>-164.23</c:v>
                </c:pt>
                <c:pt idx="2366">
                  <c:v>-166.01</c:v>
                </c:pt>
                <c:pt idx="2367">
                  <c:v>-167.9</c:v>
                </c:pt>
                <c:pt idx="2368">
                  <c:v>-169.91</c:v>
                </c:pt>
                <c:pt idx="2369">
                  <c:v>-171.98</c:v>
                </c:pt>
                <c:pt idx="2370">
                  <c:v>-173.98</c:v>
                </c:pt>
                <c:pt idx="2371">
                  <c:v>-175.91</c:v>
                </c:pt>
                <c:pt idx="2372">
                  <c:v>-177.8</c:v>
                </c:pt>
                <c:pt idx="2373">
                  <c:v>-179.69</c:v>
                </c:pt>
                <c:pt idx="2374">
                  <c:v>178.34</c:v>
                </c:pt>
                <c:pt idx="2375">
                  <c:v>176.32</c:v>
                </c:pt>
                <c:pt idx="2376">
                  <c:v>174.27</c:v>
                </c:pt>
                <c:pt idx="2377">
                  <c:v>172.24</c:v>
                </c:pt>
                <c:pt idx="2378">
                  <c:v>170.23</c:v>
                </c:pt>
                <c:pt idx="2379">
                  <c:v>168.22</c:v>
                </c:pt>
                <c:pt idx="2380">
                  <c:v>166.28</c:v>
                </c:pt>
                <c:pt idx="2381">
                  <c:v>164.36</c:v>
                </c:pt>
                <c:pt idx="2382">
                  <c:v>162.41999999999999</c:v>
                </c:pt>
                <c:pt idx="2383">
                  <c:v>160.47</c:v>
                </c:pt>
                <c:pt idx="2384">
                  <c:v>158.5</c:v>
                </c:pt>
                <c:pt idx="2385">
                  <c:v>156.49</c:v>
                </c:pt>
                <c:pt idx="2386">
                  <c:v>154.58000000000001</c:v>
                </c:pt>
                <c:pt idx="2387">
                  <c:v>152.82</c:v>
                </c:pt>
                <c:pt idx="2388">
                  <c:v>151.19</c:v>
                </c:pt>
                <c:pt idx="2389">
                  <c:v>149.71</c:v>
                </c:pt>
                <c:pt idx="2390">
                  <c:v>148.33000000000001</c:v>
                </c:pt>
                <c:pt idx="2391">
                  <c:v>146.97999999999999</c:v>
                </c:pt>
                <c:pt idx="2392">
                  <c:v>145.62</c:v>
                </c:pt>
                <c:pt idx="2393">
                  <c:v>144.27000000000001</c:v>
                </c:pt>
                <c:pt idx="2394">
                  <c:v>142.93</c:v>
                </c:pt>
                <c:pt idx="2395">
                  <c:v>141.63</c:v>
                </c:pt>
                <c:pt idx="2396">
                  <c:v>140.35</c:v>
                </c:pt>
                <c:pt idx="2397">
                  <c:v>139.1</c:v>
                </c:pt>
                <c:pt idx="2398">
                  <c:v>137.87</c:v>
                </c:pt>
                <c:pt idx="2399">
                  <c:v>136.65</c:v>
                </c:pt>
                <c:pt idx="2400">
                  <c:v>135.43</c:v>
                </c:pt>
                <c:pt idx="2401">
                  <c:v>134.24</c:v>
                </c:pt>
                <c:pt idx="2402">
                  <c:v>133.1</c:v>
                </c:pt>
                <c:pt idx="2403">
                  <c:v>132.03</c:v>
                </c:pt>
                <c:pt idx="2404">
                  <c:v>131.04</c:v>
                </c:pt>
                <c:pt idx="2405">
                  <c:v>130.13</c:v>
                </c:pt>
                <c:pt idx="2406">
                  <c:v>129.26</c:v>
                </c:pt>
                <c:pt idx="2407">
                  <c:v>128.46</c:v>
                </c:pt>
                <c:pt idx="2408">
                  <c:v>127.7</c:v>
                </c:pt>
                <c:pt idx="2409">
                  <c:v>126.99</c:v>
                </c:pt>
                <c:pt idx="2410">
                  <c:v>126.33</c:v>
                </c:pt>
                <c:pt idx="2411">
                  <c:v>125.75</c:v>
                </c:pt>
                <c:pt idx="2412">
                  <c:v>125.23</c:v>
                </c:pt>
                <c:pt idx="2413">
                  <c:v>124.78</c:v>
                </c:pt>
                <c:pt idx="2414">
                  <c:v>124.43</c:v>
                </c:pt>
                <c:pt idx="2415">
                  <c:v>124.13</c:v>
                </c:pt>
                <c:pt idx="2416">
                  <c:v>123.9</c:v>
                </c:pt>
                <c:pt idx="2417">
                  <c:v>123.71</c:v>
                </c:pt>
                <c:pt idx="2418">
                  <c:v>123.58</c:v>
                </c:pt>
                <c:pt idx="2419">
                  <c:v>123.5</c:v>
                </c:pt>
                <c:pt idx="2420">
                  <c:v>123.47</c:v>
                </c:pt>
                <c:pt idx="2421">
                  <c:v>123.5</c:v>
                </c:pt>
                <c:pt idx="2422">
                  <c:v>123.6</c:v>
                </c:pt>
                <c:pt idx="2423">
                  <c:v>123.75</c:v>
                </c:pt>
                <c:pt idx="2424">
                  <c:v>123.94</c:v>
                </c:pt>
                <c:pt idx="2425">
                  <c:v>124.15</c:v>
                </c:pt>
                <c:pt idx="2426">
                  <c:v>124.4</c:v>
                </c:pt>
                <c:pt idx="2427">
                  <c:v>124.68</c:v>
                </c:pt>
                <c:pt idx="2428">
                  <c:v>124.98</c:v>
                </c:pt>
                <c:pt idx="2429">
                  <c:v>125.31</c:v>
                </c:pt>
                <c:pt idx="2430">
                  <c:v>125.67</c:v>
                </c:pt>
                <c:pt idx="2431">
                  <c:v>126.07</c:v>
                </c:pt>
                <c:pt idx="2432">
                  <c:v>126.51</c:v>
                </c:pt>
                <c:pt idx="2433">
                  <c:v>127.01</c:v>
                </c:pt>
                <c:pt idx="2434">
                  <c:v>127.57</c:v>
                </c:pt>
                <c:pt idx="2435">
                  <c:v>128.22</c:v>
                </c:pt>
                <c:pt idx="2436">
                  <c:v>128.97999999999999</c:v>
                </c:pt>
                <c:pt idx="2437">
                  <c:v>129.84</c:v>
                </c:pt>
                <c:pt idx="2438">
                  <c:v>130.82</c:v>
                </c:pt>
                <c:pt idx="2439">
                  <c:v>131.91999999999999</c:v>
                </c:pt>
                <c:pt idx="2440">
                  <c:v>133.13</c:v>
                </c:pt>
                <c:pt idx="2441">
                  <c:v>134.44</c:v>
                </c:pt>
                <c:pt idx="2442">
                  <c:v>135.86000000000001</c:v>
                </c:pt>
                <c:pt idx="2443">
                  <c:v>137.38999999999999</c:v>
                </c:pt>
                <c:pt idx="2444">
                  <c:v>139.03</c:v>
                </c:pt>
                <c:pt idx="2445">
                  <c:v>140.76</c:v>
                </c:pt>
                <c:pt idx="2446">
                  <c:v>142.58000000000001</c:v>
                </c:pt>
                <c:pt idx="2447">
                  <c:v>144.44</c:v>
                </c:pt>
                <c:pt idx="2448">
                  <c:v>146.33000000000001</c:v>
                </c:pt>
                <c:pt idx="2449">
                  <c:v>148.24</c:v>
                </c:pt>
                <c:pt idx="2450">
                  <c:v>150.16</c:v>
                </c:pt>
                <c:pt idx="2451">
                  <c:v>152.08000000000001</c:v>
                </c:pt>
                <c:pt idx="2452">
                  <c:v>154.01</c:v>
                </c:pt>
                <c:pt idx="2453">
                  <c:v>155.93</c:v>
                </c:pt>
                <c:pt idx="2454">
                  <c:v>157.84</c:v>
                </c:pt>
                <c:pt idx="2455">
                  <c:v>159.72</c:v>
                </c:pt>
                <c:pt idx="2456">
                  <c:v>161.58000000000001</c:v>
                </c:pt>
                <c:pt idx="2457">
                  <c:v>163.44</c:v>
                </c:pt>
                <c:pt idx="2458">
                  <c:v>165.28</c:v>
                </c:pt>
                <c:pt idx="2459">
                  <c:v>167.09</c:v>
                </c:pt>
                <c:pt idx="2460">
                  <c:v>168.85</c:v>
                </c:pt>
                <c:pt idx="2461">
                  <c:v>170.58</c:v>
                </c:pt>
                <c:pt idx="2462">
                  <c:v>172.28</c:v>
                </c:pt>
                <c:pt idx="2463">
                  <c:v>173.96</c:v>
                </c:pt>
                <c:pt idx="2464">
                  <c:v>175.62</c:v>
                </c:pt>
                <c:pt idx="2465">
                  <c:v>177.26</c:v>
                </c:pt>
                <c:pt idx="2466">
                  <c:v>178.87</c:v>
                </c:pt>
                <c:pt idx="2467">
                  <c:v>-179.54</c:v>
                </c:pt>
                <c:pt idx="2468">
                  <c:v>-177.97</c:v>
                </c:pt>
                <c:pt idx="2469">
                  <c:v>-176.4</c:v>
                </c:pt>
                <c:pt idx="2470">
                  <c:v>-174.85</c:v>
                </c:pt>
                <c:pt idx="2471">
                  <c:v>-173.29</c:v>
                </c:pt>
                <c:pt idx="2472">
                  <c:v>-171.71</c:v>
                </c:pt>
                <c:pt idx="2473">
                  <c:v>-170.12</c:v>
                </c:pt>
                <c:pt idx="2474">
                  <c:v>-168.5</c:v>
                </c:pt>
                <c:pt idx="2475">
                  <c:v>-166.87</c:v>
                </c:pt>
                <c:pt idx="2476">
                  <c:v>-165.25</c:v>
                </c:pt>
                <c:pt idx="2477">
                  <c:v>-163.66999999999999</c:v>
                </c:pt>
                <c:pt idx="2478">
                  <c:v>-162.12</c:v>
                </c:pt>
                <c:pt idx="2479">
                  <c:v>-160.55000000000001</c:v>
                </c:pt>
                <c:pt idx="2480">
                  <c:v>-158.97</c:v>
                </c:pt>
                <c:pt idx="2481">
                  <c:v>-157.34</c:v>
                </c:pt>
                <c:pt idx="2482">
                  <c:v>-155.72999999999999</c:v>
                </c:pt>
                <c:pt idx="2483">
                  <c:v>-154.15</c:v>
                </c:pt>
                <c:pt idx="2484">
                  <c:v>-152.58000000000001</c:v>
                </c:pt>
                <c:pt idx="2485">
                  <c:v>-151.02000000000001</c:v>
                </c:pt>
                <c:pt idx="2486">
                  <c:v>-149.47999999999999</c:v>
                </c:pt>
                <c:pt idx="2487">
                  <c:v>-147.96</c:v>
                </c:pt>
                <c:pt idx="2488">
                  <c:v>-146.46</c:v>
                </c:pt>
                <c:pt idx="2489">
                  <c:v>-144.99</c:v>
                </c:pt>
                <c:pt idx="2490">
                  <c:v>-143.54</c:v>
                </c:pt>
                <c:pt idx="2491">
                  <c:v>-142.13</c:v>
                </c:pt>
                <c:pt idx="2492">
                  <c:v>-140.71</c:v>
                </c:pt>
                <c:pt idx="2493">
                  <c:v>-139.33000000000001</c:v>
                </c:pt>
                <c:pt idx="2494">
                  <c:v>-137.97</c:v>
                </c:pt>
                <c:pt idx="2495">
                  <c:v>-136.65</c:v>
                </c:pt>
                <c:pt idx="2496">
                  <c:v>-135.4</c:v>
                </c:pt>
                <c:pt idx="2497">
                  <c:v>-134.21</c:v>
                </c:pt>
                <c:pt idx="2498">
                  <c:v>-133.08000000000001</c:v>
                </c:pt>
                <c:pt idx="2499">
                  <c:v>-132.02000000000001</c:v>
                </c:pt>
                <c:pt idx="2500">
                  <c:v>-131.05000000000001</c:v>
                </c:pt>
                <c:pt idx="2501">
                  <c:v>-130.13</c:v>
                </c:pt>
                <c:pt idx="2502">
                  <c:v>-129.29</c:v>
                </c:pt>
                <c:pt idx="2503">
                  <c:v>-128.53</c:v>
                </c:pt>
                <c:pt idx="2504">
                  <c:v>-127.82</c:v>
                </c:pt>
                <c:pt idx="2505">
                  <c:v>-127.15</c:v>
                </c:pt>
                <c:pt idx="2506">
                  <c:v>-126.52</c:v>
                </c:pt>
                <c:pt idx="2507">
                  <c:v>-125.93</c:v>
                </c:pt>
                <c:pt idx="2508">
                  <c:v>-125.42</c:v>
                </c:pt>
                <c:pt idx="2509">
                  <c:v>-124.99</c:v>
                </c:pt>
                <c:pt idx="2510">
                  <c:v>-124.62</c:v>
                </c:pt>
                <c:pt idx="2511">
                  <c:v>-124.31</c:v>
                </c:pt>
                <c:pt idx="2512">
                  <c:v>-124.05</c:v>
                </c:pt>
                <c:pt idx="2513">
                  <c:v>-123.85</c:v>
                </c:pt>
                <c:pt idx="2514">
                  <c:v>-123.69</c:v>
                </c:pt>
                <c:pt idx="2515">
                  <c:v>-123.57</c:v>
                </c:pt>
                <c:pt idx="2516">
                  <c:v>-123.49</c:v>
                </c:pt>
                <c:pt idx="2517">
                  <c:v>-123.43</c:v>
                </c:pt>
                <c:pt idx="2518">
                  <c:v>-123.4</c:v>
                </c:pt>
                <c:pt idx="2519">
                  <c:v>-123.42</c:v>
                </c:pt>
                <c:pt idx="2520">
                  <c:v>-123.47</c:v>
                </c:pt>
                <c:pt idx="2521">
                  <c:v>-123.56</c:v>
                </c:pt>
                <c:pt idx="2522">
                  <c:v>-123.69</c:v>
                </c:pt>
                <c:pt idx="2523">
                  <c:v>-123.87</c:v>
                </c:pt>
                <c:pt idx="2524">
                  <c:v>-124.11</c:v>
                </c:pt>
                <c:pt idx="2525">
                  <c:v>-124.41</c:v>
                </c:pt>
                <c:pt idx="2526">
                  <c:v>-124.76</c:v>
                </c:pt>
                <c:pt idx="2527">
                  <c:v>-125.16</c:v>
                </c:pt>
                <c:pt idx="2528">
                  <c:v>-125.61</c:v>
                </c:pt>
                <c:pt idx="2529">
                  <c:v>-126.1</c:v>
                </c:pt>
                <c:pt idx="2530">
                  <c:v>-126.64</c:v>
                </c:pt>
                <c:pt idx="2531">
                  <c:v>-127.23</c:v>
                </c:pt>
                <c:pt idx="2532">
                  <c:v>-127.89</c:v>
                </c:pt>
                <c:pt idx="2533">
                  <c:v>-128.63</c:v>
                </c:pt>
                <c:pt idx="2534">
                  <c:v>-129.47</c:v>
                </c:pt>
                <c:pt idx="2535">
                  <c:v>-130.38999999999999</c:v>
                </c:pt>
                <c:pt idx="2536">
                  <c:v>-131.37</c:v>
                </c:pt>
                <c:pt idx="2537">
                  <c:v>-132.4</c:v>
                </c:pt>
                <c:pt idx="2538">
                  <c:v>-133.49</c:v>
                </c:pt>
                <c:pt idx="2539">
                  <c:v>-134.6</c:v>
                </c:pt>
                <c:pt idx="2540">
                  <c:v>-135.76</c:v>
                </c:pt>
                <c:pt idx="2541">
                  <c:v>-136.97</c:v>
                </c:pt>
                <c:pt idx="2542">
                  <c:v>-138.30000000000001</c:v>
                </c:pt>
                <c:pt idx="2543">
                  <c:v>-139.77000000000001</c:v>
                </c:pt>
                <c:pt idx="2544">
                  <c:v>-141.34</c:v>
                </c:pt>
                <c:pt idx="2545">
                  <c:v>-142.94999999999999</c:v>
                </c:pt>
                <c:pt idx="2546">
                  <c:v>-144.54</c:v>
                </c:pt>
                <c:pt idx="2547">
                  <c:v>-146.11000000000001</c:v>
                </c:pt>
                <c:pt idx="2548">
                  <c:v>-147.68</c:v>
                </c:pt>
                <c:pt idx="2549">
                  <c:v>-149.29</c:v>
                </c:pt>
                <c:pt idx="2550">
                  <c:v>-150.94999999999999</c:v>
                </c:pt>
                <c:pt idx="2551">
                  <c:v>-152.72</c:v>
                </c:pt>
                <c:pt idx="2552">
                  <c:v>-154.63</c:v>
                </c:pt>
                <c:pt idx="2553">
                  <c:v>-156.59</c:v>
                </c:pt>
                <c:pt idx="2554">
                  <c:v>-158.53</c:v>
                </c:pt>
                <c:pt idx="2555">
                  <c:v>-160.41999999999999</c:v>
                </c:pt>
                <c:pt idx="2556">
                  <c:v>-162.28</c:v>
                </c:pt>
                <c:pt idx="2557">
                  <c:v>-164.15</c:v>
                </c:pt>
                <c:pt idx="2558">
                  <c:v>-166.11</c:v>
                </c:pt>
                <c:pt idx="2559">
                  <c:v>-168.2</c:v>
                </c:pt>
                <c:pt idx="2560">
                  <c:v>-170.31</c:v>
                </c:pt>
                <c:pt idx="2561">
                  <c:v>-172.36</c:v>
                </c:pt>
                <c:pt idx="2562">
                  <c:v>-174.31</c:v>
                </c:pt>
                <c:pt idx="2563">
                  <c:v>-176.18</c:v>
                </c:pt>
                <c:pt idx="2564">
                  <c:v>-178</c:v>
                </c:pt>
                <c:pt idx="2565">
                  <c:v>-179.76</c:v>
                </c:pt>
                <c:pt idx="2566">
                  <c:v>178.46</c:v>
                </c:pt>
                <c:pt idx="2567">
                  <c:v>176.64</c:v>
                </c:pt>
                <c:pt idx="2568">
                  <c:v>174.78</c:v>
                </c:pt>
                <c:pt idx="2569">
                  <c:v>172.93</c:v>
                </c:pt>
                <c:pt idx="2570">
                  <c:v>171.09</c:v>
                </c:pt>
                <c:pt idx="2571">
                  <c:v>169.27</c:v>
                </c:pt>
                <c:pt idx="2572">
                  <c:v>167.41</c:v>
                </c:pt>
                <c:pt idx="2573">
                  <c:v>165.5</c:v>
                </c:pt>
                <c:pt idx="2574">
                  <c:v>163.55000000000001</c:v>
                </c:pt>
                <c:pt idx="2575">
                  <c:v>161.52000000000001</c:v>
                </c:pt>
                <c:pt idx="2576">
                  <c:v>159.47999999999999</c:v>
                </c:pt>
                <c:pt idx="2577">
                  <c:v>157.47</c:v>
                </c:pt>
                <c:pt idx="2578">
                  <c:v>155.52000000000001</c:v>
                </c:pt>
                <c:pt idx="2579">
                  <c:v>153.65</c:v>
                </c:pt>
                <c:pt idx="2580">
                  <c:v>151.9</c:v>
                </c:pt>
                <c:pt idx="2581">
                  <c:v>150.22999999999999</c:v>
                </c:pt>
                <c:pt idx="2582">
                  <c:v>148.59</c:v>
                </c:pt>
                <c:pt idx="2583">
                  <c:v>146.97999999999999</c:v>
                </c:pt>
                <c:pt idx="2584">
                  <c:v>145.38999999999999</c:v>
                </c:pt>
                <c:pt idx="2585">
                  <c:v>143.79</c:v>
                </c:pt>
                <c:pt idx="2586">
                  <c:v>142.21</c:v>
                </c:pt>
                <c:pt idx="2587">
                  <c:v>140.61000000000001</c:v>
                </c:pt>
                <c:pt idx="2588">
                  <c:v>139.03</c:v>
                </c:pt>
                <c:pt idx="2589">
                  <c:v>137.44999999999999</c:v>
                </c:pt>
                <c:pt idx="2590">
                  <c:v>135.88999999999999</c:v>
                </c:pt>
                <c:pt idx="2591">
                  <c:v>134.37</c:v>
                </c:pt>
                <c:pt idx="2592">
                  <c:v>132.88999999999999</c:v>
                </c:pt>
                <c:pt idx="2593">
                  <c:v>131.52000000000001</c:v>
                </c:pt>
                <c:pt idx="2594">
                  <c:v>130.19999999999999</c:v>
                </c:pt>
                <c:pt idx="2595">
                  <c:v>128.99</c:v>
                </c:pt>
                <c:pt idx="2596">
                  <c:v>127.86</c:v>
                </c:pt>
                <c:pt idx="2597">
                  <c:v>126.88</c:v>
                </c:pt>
                <c:pt idx="2598">
                  <c:v>126.04</c:v>
                </c:pt>
                <c:pt idx="2599">
                  <c:v>125.34</c:v>
                </c:pt>
                <c:pt idx="2600">
                  <c:v>124.79</c:v>
                </c:pt>
                <c:pt idx="2601">
                  <c:v>124.39</c:v>
                </c:pt>
                <c:pt idx="2602">
                  <c:v>124.12</c:v>
                </c:pt>
                <c:pt idx="2603">
                  <c:v>123.95</c:v>
                </c:pt>
                <c:pt idx="2604">
                  <c:v>123.86</c:v>
                </c:pt>
                <c:pt idx="2605">
                  <c:v>123.85</c:v>
                </c:pt>
                <c:pt idx="2606">
                  <c:v>123.87</c:v>
                </c:pt>
                <c:pt idx="2607">
                  <c:v>123.94</c:v>
                </c:pt>
                <c:pt idx="2608">
                  <c:v>124.01</c:v>
                </c:pt>
                <c:pt idx="2609">
                  <c:v>124.07</c:v>
                </c:pt>
                <c:pt idx="2610">
                  <c:v>124.1</c:v>
                </c:pt>
                <c:pt idx="2611">
                  <c:v>124.13</c:v>
                </c:pt>
                <c:pt idx="2612">
                  <c:v>124.12</c:v>
                </c:pt>
                <c:pt idx="2613">
                  <c:v>124.08</c:v>
                </c:pt>
                <c:pt idx="2614">
                  <c:v>124</c:v>
                </c:pt>
                <c:pt idx="2615">
                  <c:v>123.9</c:v>
                </c:pt>
                <c:pt idx="2616">
                  <c:v>123.8</c:v>
                </c:pt>
                <c:pt idx="2617">
                  <c:v>123.72</c:v>
                </c:pt>
                <c:pt idx="2618">
                  <c:v>123.66</c:v>
                </c:pt>
                <c:pt idx="2619">
                  <c:v>123.67</c:v>
                </c:pt>
                <c:pt idx="2620">
                  <c:v>123.72</c:v>
                </c:pt>
                <c:pt idx="2621">
                  <c:v>123.83</c:v>
                </c:pt>
                <c:pt idx="2622">
                  <c:v>124.02</c:v>
                </c:pt>
                <c:pt idx="2623">
                  <c:v>124.32</c:v>
                </c:pt>
                <c:pt idx="2624">
                  <c:v>124.76</c:v>
                </c:pt>
                <c:pt idx="2625">
                  <c:v>125.38</c:v>
                </c:pt>
                <c:pt idx="2626">
                  <c:v>126.15</c:v>
                </c:pt>
                <c:pt idx="2627">
                  <c:v>127.08</c:v>
                </c:pt>
                <c:pt idx="2628">
                  <c:v>128.13999999999999</c:v>
                </c:pt>
                <c:pt idx="2629">
                  <c:v>129.33000000000001</c:v>
                </c:pt>
                <c:pt idx="2630">
                  <c:v>130.63999999999999</c:v>
                </c:pt>
                <c:pt idx="2631">
                  <c:v>132.04</c:v>
                </c:pt>
                <c:pt idx="2632">
                  <c:v>133.52000000000001</c:v>
                </c:pt>
                <c:pt idx="2633">
                  <c:v>135.08000000000001</c:v>
                </c:pt>
                <c:pt idx="2634">
                  <c:v>136.74</c:v>
                </c:pt>
                <c:pt idx="2635">
                  <c:v>138.44999999999999</c:v>
                </c:pt>
                <c:pt idx="2636">
                  <c:v>140.22</c:v>
                </c:pt>
                <c:pt idx="2637">
                  <c:v>142.04</c:v>
                </c:pt>
                <c:pt idx="2638">
                  <c:v>143.9</c:v>
                </c:pt>
                <c:pt idx="2639">
                  <c:v>145.75</c:v>
                </c:pt>
                <c:pt idx="2640">
                  <c:v>147.59</c:v>
                </c:pt>
                <c:pt idx="2641">
                  <c:v>149.4</c:v>
                </c:pt>
                <c:pt idx="2642">
                  <c:v>151.19</c:v>
                </c:pt>
                <c:pt idx="2643">
                  <c:v>152.97999999999999</c:v>
                </c:pt>
                <c:pt idx="2644">
                  <c:v>154.78</c:v>
                </c:pt>
                <c:pt idx="2645">
                  <c:v>156.62</c:v>
                </c:pt>
                <c:pt idx="2646">
                  <c:v>158.51</c:v>
                </c:pt>
                <c:pt idx="2647">
                  <c:v>160.46</c:v>
                </c:pt>
                <c:pt idx="2648">
                  <c:v>162.46</c:v>
                </c:pt>
                <c:pt idx="2649">
                  <c:v>164.48</c:v>
                </c:pt>
                <c:pt idx="2650">
                  <c:v>166.5</c:v>
                </c:pt>
                <c:pt idx="2651">
                  <c:v>168.57</c:v>
                </c:pt>
                <c:pt idx="2652">
                  <c:v>170.69</c:v>
                </c:pt>
                <c:pt idx="2653">
                  <c:v>172.85</c:v>
                </c:pt>
                <c:pt idx="2654">
                  <c:v>174.97</c:v>
                </c:pt>
                <c:pt idx="2655">
                  <c:v>177.04</c:v>
                </c:pt>
                <c:pt idx="2656">
                  <c:v>179.06</c:v>
                </c:pt>
                <c:pt idx="2657">
                  <c:v>-178.97</c:v>
                </c:pt>
                <c:pt idx="2658">
                  <c:v>-177.01</c:v>
                </c:pt>
                <c:pt idx="2659">
                  <c:v>-175.04</c:v>
                </c:pt>
                <c:pt idx="2660">
                  <c:v>-173.08</c:v>
                </c:pt>
                <c:pt idx="2661">
                  <c:v>-171.09</c:v>
                </c:pt>
                <c:pt idx="2662">
                  <c:v>-169.12</c:v>
                </c:pt>
                <c:pt idx="2663">
                  <c:v>-167.2</c:v>
                </c:pt>
                <c:pt idx="2664">
                  <c:v>-165.36</c:v>
                </c:pt>
                <c:pt idx="2665">
                  <c:v>-163.58000000000001</c:v>
                </c:pt>
                <c:pt idx="2666">
                  <c:v>-161.85</c:v>
                </c:pt>
                <c:pt idx="2667">
                  <c:v>-160.13999999999999</c:v>
                </c:pt>
                <c:pt idx="2668">
                  <c:v>-158.46</c:v>
                </c:pt>
                <c:pt idx="2669">
                  <c:v>-156.82</c:v>
                </c:pt>
                <c:pt idx="2670">
                  <c:v>-155.22999999999999</c:v>
                </c:pt>
                <c:pt idx="2671">
                  <c:v>-153.66999999999999</c:v>
                </c:pt>
                <c:pt idx="2672">
                  <c:v>-152.11000000000001</c:v>
                </c:pt>
                <c:pt idx="2673">
                  <c:v>-150.56</c:v>
                </c:pt>
                <c:pt idx="2674">
                  <c:v>-149.06</c:v>
                </c:pt>
                <c:pt idx="2675">
                  <c:v>-147.6</c:v>
                </c:pt>
                <c:pt idx="2676">
                  <c:v>-146.19</c:v>
                </c:pt>
                <c:pt idx="2677">
                  <c:v>-144.83000000000001</c:v>
                </c:pt>
                <c:pt idx="2678">
                  <c:v>-143.5</c:v>
                </c:pt>
                <c:pt idx="2679">
                  <c:v>-142.22</c:v>
                </c:pt>
                <c:pt idx="2680">
                  <c:v>-140.99</c:v>
                </c:pt>
                <c:pt idx="2681">
                  <c:v>-139.79</c:v>
                </c:pt>
                <c:pt idx="2682">
                  <c:v>-138.69</c:v>
                </c:pt>
                <c:pt idx="2683">
                  <c:v>-137.66</c:v>
                </c:pt>
                <c:pt idx="2684">
                  <c:v>-136.69999999999999</c:v>
                </c:pt>
                <c:pt idx="2685">
                  <c:v>-135.77000000000001</c:v>
                </c:pt>
                <c:pt idx="2686">
                  <c:v>-134.85</c:v>
                </c:pt>
                <c:pt idx="2687">
                  <c:v>-133.97999999999999</c:v>
                </c:pt>
                <c:pt idx="2688">
                  <c:v>-133.15</c:v>
                </c:pt>
                <c:pt idx="2689">
                  <c:v>-132.37</c:v>
                </c:pt>
                <c:pt idx="2690">
                  <c:v>-131.63999999999999</c:v>
                </c:pt>
                <c:pt idx="2691">
                  <c:v>-130.96</c:v>
                </c:pt>
                <c:pt idx="2692">
                  <c:v>-130.30000000000001</c:v>
                </c:pt>
                <c:pt idx="2693">
                  <c:v>-129.66999999999999</c:v>
                </c:pt>
                <c:pt idx="2694">
                  <c:v>-129.05000000000001</c:v>
                </c:pt>
                <c:pt idx="2695">
                  <c:v>-128.47</c:v>
                </c:pt>
                <c:pt idx="2696">
                  <c:v>-127.91</c:v>
                </c:pt>
                <c:pt idx="2697">
                  <c:v>-127.37</c:v>
                </c:pt>
                <c:pt idx="2698">
                  <c:v>-126.88</c:v>
                </c:pt>
                <c:pt idx="2699">
                  <c:v>-126.44</c:v>
                </c:pt>
                <c:pt idx="2700">
                  <c:v>-126.05</c:v>
                </c:pt>
                <c:pt idx="2701">
                  <c:v>-125.71</c:v>
                </c:pt>
                <c:pt idx="2702">
                  <c:v>-125.42</c:v>
                </c:pt>
                <c:pt idx="2703">
                  <c:v>-125.15</c:v>
                </c:pt>
                <c:pt idx="2704">
                  <c:v>-124.91</c:v>
                </c:pt>
                <c:pt idx="2705">
                  <c:v>-124.71</c:v>
                </c:pt>
                <c:pt idx="2706">
                  <c:v>-124.55</c:v>
                </c:pt>
                <c:pt idx="2707">
                  <c:v>-124.42</c:v>
                </c:pt>
                <c:pt idx="2708">
                  <c:v>-124.33</c:v>
                </c:pt>
                <c:pt idx="2709">
                  <c:v>-124.29</c:v>
                </c:pt>
                <c:pt idx="2710">
                  <c:v>-124.31</c:v>
                </c:pt>
                <c:pt idx="2711">
                  <c:v>-124.35</c:v>
                </c:pt>
                <c:pt idx="2712">
                  <c:v>-124.4</c:v>
                </c:pt>
                <c:pt idx="2713">
                  <c:v>-124.47</c:v>
                </c:pt>
                <c:pt idx="2714">
                  <c:v>-124.58</c:v>
                </c:pt>
                <c:pt idx="2715">
                  <c:v>-124.72</c:v>
                </c:pt>
                <c:pt idx="2716">
                  <c:v>-124.91</c:v>
                </c:pt>
                <c:pt idx="2717">
                  <c:v>-125.14</c:v>
                </c:pt>
                <c:pt idx="2718">
                  <c:v>-125.44</c:v>
                </c:pt>
                <c:pt idx="2719">
                  <c:v>-125.79</c:v>
                </c:pt>
                <c:pt idx="2720">
                  <c:v>-126.19</c:v>
                </c:pt>
                <c:pt idx="2721">
                  <c:v>-126.63</c:v>
                </c:pt>
                <c:pt idx="2722">
                  <c:v>-127.1</c:v>
                </c:pt>
                <c:pt idx="2723">
                  <c:v>-127.63</c:v>
                </c:pt>
                <c:pt idx="2724">
                  <c:v>-128.19</c:v>
                </c:pt>
                <c:pt idx="2725">
                  <c:v>-128.83000000000001</c:v>
                </c:pt>
                <c:pt idx="2726">
                  <c:v>-129.53</c:v>
                </c:pt>
                <c:pt idx="2727">
                  <c:v>-130.32</c:v>
                </c:pt>
                <c:pt idx="2728">
                  <c:v>-131.21</c:v>
                </c:pt>
                <c:pt idx="2729">
                  <c:v>-132.16</c:v>
                </c:pt>
                <c:pt idx="2730">
                  <c:v>-133.16</c:v>
                </c:pt>
                <c:pt idx="2731">
                  <c:v>-134.19</c:v>
                </c:pt>
                <c:pt idx="2732">
                  <c:v>-135.26</c:v>
                </c:pt>
                <c:pt idx="2733">
                  <c:v>-136.33000000000001</c:v>
                </c:pt>
                <c:pt idx="2734">
                  <c:v>-137.49</c:v>
                </c:pt>
                <c:pt idx="2735">
                  <c:v>-138.71</c:v>
                </c:pt>
                <c:pt idx="2736">
                  <c:v>-140.01</c:v>
                </c:pt>
                <c:pt idx="2737">
                  <c:v>-141.41999999999999</c:v>
                </c:pt>
                <c:pt idx="2738">
                  <c:v>-142.91999999999999</c:v>
                </c:pt>
                <c:pt idx="2739">
                  <c:v>-144.47</c:v>
                </c:pt>
                <c:pt idx="2740">
                  <c:v>-146.08000000000001</c:v>
                </c:pt>
                <c:pt idx="2741">
                  <c:v>-147.69</c:v>
                </c:pt>
                <c:pt idx="2742">
                  <c:v>-149.37</c:v>
                </c:pt>
                <c:pt idx="2743">
                  <c:v>-151.19</c:v>
                </c:pt>
                <c:pt idx="2744">
                  <c:v>-153.13999999999999</c:v>
                </c:pt>
                <c:pt idx="2745">
                  <c:v>-155.11000000000001</c:v>
                </c:pt>
                <c:pt idx="2746">
                  <c:v>-156.93</c:v>
                </c:pt>
                <c:pt idx="2747">
                  <c:v>-158.53</c:v>
                </c:pt>
                <c:pt idx="2748">
                  <c:v>-160</c:v>
                </c:pt>
                <c:pt idx="2749">
                  <c:v>-161.44999999999999</c:v>
                </c:pt>
                <c:pt idx="2750">
                  <c:v>-162.94</c:v>
                </c:pt>
                <c:pt idx="2751">
                  <c:v>-164.54</c:v>
                </c:pt>
                <c:pt idx="2752">
                  <c:v>-166.24</c:v>
                </c:pt>
                <c:pt idx="2753">
                  <c:v>-168.06</c:v>
                </c:pt>
                <c:pt idx="2754">
                  <c:v>-170</c:v>
                </c:pt>
                <c:pt idx="2755">
                  <c:v>-172.01</c:v>
                </c:pt>
                <c:pt idx="2756">
                  <c:v>-174.06</c:v>
                </c:pt>
                <c:pt idx="2757">
                  <c:v>-176.14</c:v>
                </c:pt>
                <c:pt idx="2758">
                  <c:v>-178.3</c:v>
                </c:pt>
                <c:pt idx="2759">
                  <c:v>179.48</c:v>
                </c:pt>
                <c:pt idx="2760">
                  <c:v>177.19</c:v>
                </c:pt>
                <c:pt idx="2761">
                  <c:v>174.87</c:v>
                </c:pt>
                <c:pt idx="2762">
                  <c:v>172.58</c:v>
                </c:pt>
                <c:pt idx="2763">
                  <c:v>170.33</c:v>
                </c:pt>
                <c:pt idx="2764">
                  <c:v>168.13</c:v>
                </c:pt>
                <c:pt idx="2765">
                  <c:v>165.94</c:v>
                </c:pt>
                <c:pt idx="2766">
                  <c:v>163.78</c:v>
                </c:pt>
                <c:pt idx="2767">
                  <c:v>161.62</c:v>
                </c:pt>
                <c:pt idx="2768">
                  <c:v>159.43</c:v>
                </c:pt>
                <c:pt idx="2769">
                  <c:v>157.30000000000001</c:v>
                </c:pt>
                <c:pt idx="2770">
                  <c:v>155.26</c:v>
                </c:pt>
                <c:pt idx="2771">
                  <c:v>153.26</c:v>
                </c:pt>
                <c:pt idx="2772">
                  <c:v>151.32</c:v>
                </c:pt>
                <c:pt idx="2773">
                  <c:v>149.43</c:v>
                </c:pt>
                <c:pt idx="2774">
                  <c:v>147.6</c:v>
                </c:pt>
                <c:pt idx="2775">
                  <c:v>145.81</c:v>
                </c:pt>
                <c:pt idx="2776">
                  <c:v>144.05000000000001</c:v>
                </c:pt>
                <c:pt idx="2777">
                  <c:v>142.34</c:v>
                </c:pt>
                <c:pt idx="2778">
                  <c:v>140.69</c:v>
                </c:pt>
                <c:pt idx="2779">
                  <c:v>139.13999999999999</c:v>
                </c:pt>
                <c:pt idx="2780">
                  <c:v>137.66999999999999</c:v>
                </c:pt>
                <c:pt idx="2781">
                  <c:v>136.31</c:v>
                </c:pt>
                <c:pt idx="2782">
                  <c:v>135.03</c:v>
                </c:pt>
                <c:pt idx="2783">
                  <c:v>133.81</c:v>
                </c:pt>
                <c:pt idx="2784">
                  <c:v>132.63999999999999</c:v>
                </c:pt>
                <c:pt idx="2785">
                  <c:v>131.51</c:v>
                </c:pt>
                <c:pt idx="2786">
                  <c:v>130.43</c:v>
                </c:pt>
                <c:pt idx="2787">
                  <c:v>129.44</c:v>
                </c:pt>
                <c:pt idx="2788">
                  <c:v>128.53</c:v>
                </c:pt>
                <c:pt idx="2789">
                  <c:v>127.7</c:v>
                </c:pt>
                <c:pt idx="2790">
                  <c:v>126.93</c:v>
                </c:pt>
                <c:pt idx="2791">
                  <c:v>126.21</c:v>
                </c:pt>
                <c:pt idx="2792">
                  <c:v>125.55</c:v>
                </c:pt>
                <c:pt idx="2793">
                  <c:v>124.95</c:v>
                </c:pt>
                <c:pt idx="2794">
                  <c:v>124.42</c:v>
                </c:pt>
                <c:pt idx="2795">
                  <c:v>123.95</c:v>
                </c:pt>
                <c:pt idx="2796">
                  <c:v>123.55</c:v>
                </c:pt>
                <c:pt idx="2797">
                  <c:v>123.23</c:v>
                </c:pt>
                <c:pt idx="2798">
                  <c:v>122.97</c:v>
                </c:pt>
                <c:pt idx="2799">
                  <c:v>122.73</c:v>
                </c:pt>
                <c:pt idx="2800">
                  <c:v>122.52</c:v>
                </c:pt>
                <c:pt idx="2801">
                  <c:v>122.33</c:v>
                </c:pt>
                <c:pt idx="2802">
                  <c:v>122.15</c:v>
                </c:pt>
                <c:pt idx="2803">
                  <c:v>121.99</c:v>
                </c:pt>
                <c:pt idx="2804">
                  <c:v>121.86</c:v>
                </c:pt>
                <c:pt idx="2805">
                  <c:v>121.75</c:v>
                </c:pt>
                <c:pt idx="2806">
                  <c:v>121.68</c:v>
                </c:pt>
                <c:pt idx="2807">
                  <c:v>121.65</c:v>
                </c:pt>
                <c:pt idx="2808">
                  <c:v>121.64</c:v>
                </c:pt>
                <c:pt idx="2809">
                  <c:v>121.68</c:v>
                </c:pt>
                <c:pt idx="2810">
                  <c:v>121.75</c:v>
                </c:pt>
                <c:pt idx="2811">
                  <c:v>121.87</c:v>
                </c:pt>
                <c:pt idx="2812">
                  <c:v>122.04</c:v>
                </c:pt>
                <c:pt idx="2813">
                  <c:v>122.26</c:v>
                </c:pt>
                <c:pt idx="2814">
                  <c:v>122.55</c:v>
                </c:pt>
                <c:pt idx="2815">
                  <c:v>122.93</c:v>
                </c:pt>
                <c:pt idx="2816">
                  <c:v>123.39</c:v>
                </c:pt>
                <c:pt idx="2817">
                  <c:v>123.93</c:v>
                </c:pt>
                <c:pt idx="2818">
                  <c:v>124.56</c:v>
                </c:pt>
                <c:pt idx="2819">
                  <c:v>125.29</c:v>
                </c:pt>
                <c:pt idx="2820">
                  <c:v>126.11</c:v>
                </c:pt>
                <c:pt idx="2821">
                  <c:v>127.04</c:v>
                </c:pt>
                <c:pt idx="2822">
                  <c:v>128.07</c:v>
                </c:pt>
                <c:pt idx="2823">
                  <c:v>129.22999999999999</c:v>
                </c:pt>
                <c:pt idx="2824">
                  <c:v>130.5</c:v>
                </c:pt>
                <c:pt idx="2825">
                  <c:v>131.83000000000001</c:v>
                </c:pt>
                <c:pt idx="2826">
                  <c:v>133.16</c:v>
                </c:pt>
                <c:pt idx="2827">
                  <c:v>134.44999999999999</c:v>
                </c:pt>
                <c:pt idx="2828">
                  <c:v>135.74</c:v>
                </c:pt>
                <c:pt idx="2829">
                  <c:v>137.04</c:v>
                </c:pt>
                <c:pt idx="2830">
                  <c:v>138.4</c:v>
                </c:pt>
                <c:pt idx="2831">
                  <c:v>139.81</c:v>
                </c:pt>
                <c:pt idx="2832">
                  <c:v>141.27000000000001</c:v>
                </c:pt>
                <c:pt idx="2833">
                  <c:v>142.79</c:v>
                </c:pt>
                <c:pt idx="2834">
                  <c:v>144.36000000000001</c:v>
                </c:pt>
                <c:pt idx="2835">
                  <c:v>145.97999999999999</c:v>
                </c:pt>
                <c:pt idx="2836">
                  <c:v>147.66</c:v>
                </c:pt>
                <c:pt idx="2837">
                  <c:v>149.31</c:v>
                </c:pt>
                <c:pt idx="2838">
                  <c:v>151</c:v>
                </c:pt>
                <c:pt idx="2839">
                  <c:v>152.68</c:v>
                </c:pt>
                <c:pt idx="2840">
                  <c:v>154.37</c:v>
                </c:pt>
                <c:pt idx="2841">
                  <c:v>156.05000000000001</c:v>
                </c:pt>
                <c:pt idx="2842">
                  <c:v>157.75</c:v>
                </c:pt>
                <c:pt idx="2843">
                  <c:v>159.44999999999999</c:v>
                </c:pt>
                <c:pt idx="2844">
                  <c:v>161.15</c:v>
                </c:pt>
                <c:pt idx="2845">
                  <c:v>162.83000000000001</c:v>
                </c:pt>
                <c:pt idx="2846">
                  <c:v>164.47</c:v>
                </c:pt>
                <c:pt idx="2847">
                  <c:v>166.06</c:v>
                </c:pt>
                <c:pt idx="2848">
                  <c:v>167.57</c:v>
                </c:pt>
                <c:pt idx="2849">
                  <c:v>168.99</c:v>
                </c:pt>
                <c:pt idx="2850">
                  <c:v>170.4</c:v>
                </c:pt>
                <c:pt idx="2851">
                  <c:v>171.77</c:v>
                </c:pt>
                <c:pt idx="2852">
                  <c:v>173.12</c:v>
                </c:pt>
                <c:pt idx="2853">
                  <c:v>174.53</c:v>
                </c:pt>
                <c:pt idx="2854">
                  <c:v>175.94</c:v>
                </c:pt>
                <c:pt idx="2855">
                  <c:v>177.37</c:v>
                </c:pt>
                <c:pt idx="2856">
                  <c:v>178.82</c:v>
                </c:pt>
                <c:pt idx="2857">
                  <c:v>-179.73</c:v>
                </c:pt>
                <c:pt idx="2858">
                  <c:v>-178.25</c:v>
                </c:pt>
                <c:pt idx="2859">
                  <c:v>-176.75</c:v>
                </c:pt>
                <c:pt idx="2860">
                  <c:v>-175.24</c:v>
                </c:pt>
                <c:pt idx="2861">
                  <c:v>-173.77</c:v>
                </c:pt>
                <c:pt idx="2862">
                  <c:v>-172.36</c:v>
                </c:pt>
                <c:pt idx="2863">
                  <c:v>-171</c:v>
                </c:pt>
                <c:pt idx="2864">
                  <c:v>-169.66</c:v>
                </c:pt>
                <c:pt idx="2865">
                  <c:v>-168.3</c:v>
                </c:pt>
                <c:pt idx="2866">
                  <c:v>-166.89</c:v>
                </c:pt>
                <c:pt idx="2867">
                  <c:v>-165.42</c:v>
                </c:pt>
                <c:pt idx="2868">
                  <c:v>-163.95</c:v>
                </c:pt>
                <c:pt idx="2869">
                  <c:v>-162.47999999999999</c:v>
                </c:pt>
                <c:pt idx="2870">
                  <c:v>-161</c:v>
                </c:pt>
                <c:pt idx="2871">
                  <c:v>-159.53</c:v>
                </c:pt>
                <c:pt idx="2872">
                  <c:v>-158.06</c:v>
                </c:pt>
                <c:pt idx="2873">
                  <c:v>-156.6</c:v>
                </c:pt>
                <c:pt idx="2874">
                  <c:v>-155.13999999999999</c:v>
                </c:pt>
                <c:pt idx="2875">
                  <c:v>-153.68</c:v>
                </c:pt>
                <c:pt idx="2876">
                  <c:v>-152.22999999999999</c:v>
                </c:pt>
                <c:pt idx="2877">
                  <c:v>-150.81</c:v>
                </c:pt>
                <c:pt idx="2878">
                  <c:v>-149.43</c:v>
                </c:pt>
                <c:pt idx="2879">
                  <c:v>-148.09</c:v>
                </c:pt>
                <c:pt idx="2880">
                  <c:v>-146.78</c:v>
                </c:pt>
                <c:pt idx="2881">
                  <c:v>-145.49</c:v>
                </c:pt>
                <c:pt idx="2882">
                  <c:v>-144.22</c:v>
                </c:pt>
                <c:pt idx="2883">
                  <c:v>-143.01</c:v>
                </c:pt>
                <c:pt idx="2884">
                  <c:v>-141.83000000000001</c:v>
                </c:pt>
                <c:pt idx="2885">
                  <c:v>-140.71</c:v>
                </c:pt>
                <c:pt idx="2886">
                  <c:v>-139.63</c:v>
                </c:pt>
                <c:pt idx="2887">
                  <c:v>-138.6</c:v>
                </c:pt>
                <c:pt idx="2888">
                  <c:v>-137.63</c:v>
                </c:pt>
                <c:pt idx="2889">
                  <c:v>-136.68</c:v>
                </c:pt>
                <c:pt idx="2890">
                  <c:v>-135.75</c:v>
                </c:pt>
                <c:pt idx="2891">
                  <c:v>-134.87</c:v>
                </c:pt>
                <c:pt idx="2892">
                  <c:v>-134.03</c:v>
                </c:pt>
                <c:pt idx="2893">
                  <c:v>-133.21</c:v>
                </c:pt>
                <c:pt idx="2894">
                  <c:v>-132.43</c:v>
                </c:pt>
                <c:pt idx="2895">
                  <c:v>-131.68</c:v>
                </c:pt>
                <c:pt idx="2896">
                  <c:v>-130.94999999999999</c:v>
                </c:pt>
                <c:pt idx="2897">
                  <c:v>-130.26</c:v>
                </c:pt>
                <c:pt idx="2898">
                  <c:v>-129.6</c:v>
                </c:pt>
                <c:pt idx="2899">
                  <c:v>-128.97</c:v>
                </c:pt>
                <c:pt idx="2900">
                  <c:v>-128.38999999999999</c:v>
                </c:pt>
                <c:pt idx="2901">
                  <c:v>-127.83</c:v>
                </c:pt>
                <c:pt idx="2902">
                  <c:v>-127.32</c:v>
                </c:pt>
                <c:pt idx="2903">
                  <c:v>-126.85</c:v>
                </c:pt>
                <c:pt idx="2904">
                  <c:v>-126.41</c:v>
                </c:pt>
                <c:pt idx="2905">
                  <c:v>-126</c:v>
                </c:pt>
                <c:pt idx="2906">
                  <c:v>-125.62</c:v>
                </c:pt>
                <c:pt idx="2907">
                  <c:v>-125.28</c:v>
                </c:pt>
                <c:pt idx="2908">
                  <c:v>-124.95</c:v>
                </c:pt>
                <c:pt idx="2909">
                  <c:v>-124.66</c:v>
                </c:pt>
                <c:pt idx="2910">
                  <c:v>-124.39</c:v>
                </c:pt>
                <c:pt idx="2911">
                  <c:v>-124.16</c:v>
                </c:pt>
                <c:pt idx="2912">
                  <c:v>-123.98</c:v>
                </c:pt>
                <c:pt idx="2913">
                  <c:v>-123.82</c:v>
                </c:pt>
                <c:pt idx="2914">
                  <c:v>-123.71</c:v>
                </c:pt>
                <c:pt idx="2915">
                  <c:v>-123.61</c:v>
                </c:pt>
                <c:pt idx="2916">
                  <c:v>-123.54</c:v>
                </c:pt>
                <c:pt idx="2917">
                  <c:v>-123.5</c:v>
                </c:pt>
                <c:pt idx="2918">
                  <c:v>-123.47</c:v>
                </c:pt>
                <c:pt idx="2919">
                  <c:v>-123.47</c:v>
                </c:pt>
                <c:pt idx="2920">
                  <c:v>-123.51</c:v>
                </c:pt>
                <c:pt idx="2921">
                  <c:v>-123.6</c:v>
                </c:pt>
                <c:pt idx="2922">
                  <c:v>-123.73</c:v>
                </c:pt>
                <c:pt idx="2923">
                  <c:v>-123.91</c:v>
                </c:pt>
                <c:pt idx="2924">
                  <c:v>-124.14</c:v>
                </c:pt>
                <c:pt idx="2925">
                  <c:v>-124.4</c:v>
                </c:pt>
                <c:pt idx="2926">
                  <c:v>-124.68</c:v>
                </c:pt>
                <c:pt idx="2927">
                  <c:v>-125</c:v>
                </c:pt>
                <c:pt idx="2928">
                  <c:v>-125.34</c:v>
                </c:pt>
                <c:pt idx="2929">
                  <c:v>-125.73</c:v>
                </c:pt>
                <c:pt idx="2930">
                  <c:v>-126.19</c:v>
                </c:pt>
                <c:pt idx="2931">
                  <c:v>-126.73</c:v>
                </c:pt>
                <c:pt idx="2932">
                  <c:v>-127.35</c:v>
                </c:pt>
                <c:pt idx="2933">
                  <c:v>-128.06</c:v>
                </c:pt>
                <c:pt idx="2934">
                  <c:v>-128.87</c:v>
                </c:pt>
                <c:pt idx="2935">
                  <c:v>-129.78</c:v>
                </c:pt>
                <c:pt idx="2936">
                  <c:v>-130.76</c:v>
                </c:pt>
                <c:pt idx="2937">
                  <c:v>-131.82</c:v>
                </c:pt>
                <c:pt idx="2938">
                  <c:v>-132.9</c:v>
                </c:pt>
                <c:pt idx="2939">
                  <c:v>-133.99</c:v>
                </c:pt>
                <c:pt idx="2940">
                  <c:v>-135.13999999999999</c:v>
                </c:pt>
                <c:pt idx="2941">
                  <c:v>-136.35</c:v>
                </c:pt>
                <c:pt idx="2942">
                  <c:v>-137.6</c:v>
                </c:pt>
                <c:pt idx="2943">
                  <c:v>-138.9</c:v>
                </c:pt>
                <c:pt idx="2944">
                  <c:v>-140.22</c:v>
                </c:pt>
                <c:pt idx="2945">
                  <c:v>-141.56</c:v>
                </c:pt>
                <c:pt idx="2946">
                  <c:v>-142.9</c:v>
                </c:pt>
                <c:pt idx="2947">
                  <c:v>-144.26</c:v>
                </c:pt>
                <c:pt idx="2948">
                  <c:v>-145.63999999999999</c:v>
                </c:pt>
                <c:pt idx="2949">
                  <c:v>-147.04</c:v>
                </c:pt>
                <c:pt idx="2950">
                  <c:v>-148.5</c:v>
                </c:pt>
                <c:pt idx="2951">
                  <c:v>-150.03</c:v>
                </c:pt>
                <c:pt idx="2952">
                  <c:v>-151.66999999999999</c:v>
                </c:pt>
                <c:pt idx="2953">
                  <c:v>-153.37</c:v>
                </c:pt>
                <c:pt idx="2954">
                  <c:v>-155.09</c:v>
                </c:pt>
                <c:pt idx="2955">
                  <c:v>-156.79</c:v>
                </c:pt>
                <c:pt idx="2956">
                  <c:v>-158.49</c:v>
                </c:pt>
                <c:pt idx="2957">
                  <c:v>-160.25</c:v>
                </c:pt>
                <c:pt idx="2958">
                  <c:v>-162.05000000000001</c:v>
                </c:pt>
                <c:pt idx="2959">
                  <c:v>-163.94</c:v>
                </c:pt>
                <c:pt idx="2960">
                  <c:v>-165.91</c:v>
                </c:pt>
                <c:pt idx="2961">
                  <c:v>-167.98</c:v>
                </c:pt>
                <c:pt idx="2962">
                  <c:v>-170.07</c:v>
                </c:pt>
                <c:pt idx="2963">
                  <c:v>-172.11</c:v>
                </c:pt>
                <c:pt idx="2964">
                  <c:v>-174.08</c:v>
                </c:pt>
                <c:pt idx="2965">
                  <c:v>-175.95</c:v>
                </c:pt>
                <c:pt idx="2966">
                  <c:v>-177.79</c:v>
                </c:pt>
                <c:pt idx="2967">
                  <c:v>-179.69</c:v>
                </c:pt>
                <c:pt idx="2968">
                  <c:v>178.32</c:v>
                </c:pt>
                <c:pt idx="2969">
                  <c:v>176.23</c:v>
                </c:pt>
                <c:pt idx="2970">
                  <c:v>174.11</c:v>
                </c:pt>
                <c:pt idx="2971">
                  <c:v>172.03</c:v>
                </c:pt>
                <c:pt idx="2972">
                  <c:v>169.98</c:v>
                </c:pt>
                <c:pt idx="2973">
                  <c:v>167.98</c:v>
                </c:pt>
                <c:pt idx="2974">
                  <c:v>166.02</c:v>
                </c:pt>
                <c:pt idx="2975">
                  <c:v>164.08</c:v>
                </c:pt>
                <c:pt idx="2976">
                  <c:v>162.1</c:v>
                </c:pt>
                <c:pt idx="2977">
                  <c:v>160.08000000000001</c:v>
                </c:pt>
                <c:pt idx="2978">
                  <c:v>158.08000000000001</c:v>
                </c:pt>
                <c:pt idx="2979">
                  <c:v>156.13999999999999</c:v>
                </c:pt>
                <c:pt idx="2980">
                  <c:v>154.30000000000001</c:v>
                </c:pt>
                <c:pt idx="2981">
                  <c:v>152.52000000000001</c:v>
                </c:pt>
                <c:pt idx="2982">
                  <c:v>150.82</c:v>
                </c:pt>
                <c:pt idx="2983">
                  <c:v>149.16</c:v>
                </c:pt>
                <c:pt idx="2984">
                  <c:v>147.55000000000001</c:v>
                </c:pt>
                <c:pt idx="2985">
                  <c:v>145.94999999999999</c:v>
                </c:pt>
                <c:pt idx="2986">
                  <c:v>144.35</c:v>
                </c:pt>
                <c:pt idx="2987">
                  <c:v>142.75</c:v>
                </c:pt>
                <c:pt idx="2988">
                  <c:v>141.18</c:v>
                </c:pt>
                <c:pt idx="2989">
                  <c:v>139.66</c:v>
                </c:pt>
                <c:pt idx="2990">
                  <c:v>138.18</c:v>
                </c:pt>
                <c:pt idx="2991">
                  <c:v>136.76</c:v>
                </c:pt>
                <c:pt idx="2992">
                  <c:v>135.41</c:v>
                </c:pt>
                <c:pt idx="2993">
                  <c:v>134.13</c:v>
                </c:pt>
                <c:pt idx="2994">
                  <c:v>132.91</c:v>
                </c:pt>
                <c:pt idx="2995">
                  <c:v>131.76</c:v>
                </c:pt>
                <c:pt idx="2996">
                  <c:v>130.66999999999999</c:v>
                </c:pt>
                <c:pt idx="2997">
                  <c:v>129.65</c:v>
                </c:pt>
                <c:pt idx="2998">
                  <c:v>128.72</c:v>
                </c:pt>
                <c:pt idx="2999">
                  <c:v>127.87</c:v>
                </c:pt>
                <c:pt idx="3000">
                  <c:v>127.07</c:v>
                </c:pt>
                <c:pt idx="3001">
                  <c:v>126.31</c:v>
                </c:pt>
                <c:pt idx="3002">
                  <c:v>125.62</c:v>
                </c:pt>
                <c:pt idx="3003">
                  <c:v>125</c:v>
                </c:pt>
                <c:pt idx="3004">
                  <c:v>124.47</c:v>
                </c:pt>
                <c:pt idx="3005">
                  <c:v>124.02</c:v>
                </c:pt>
                <c:pt idx="3006">
                  <c:v>123.67</c:v>
                </c:pt>
                <c:pt idx="3007">
                  <c:v>123.4</c:v>
                </c:pt>
                <c:pt idx="3008">
                  <c:v>123.19</c:v>
                </c:pt>
                <c:pt idx="3009">
                  <c:v>123.04</c:v>
                </c:pt>
                <c:pt idx="3010">
                  <c:v>122.95</c:v>
                </c:pt>
                <c:pt idx="3011">
                  <c:v>122.91</c:v>
                </c:pt>
                <c:pt idx="3012">
                  <c:v>122.94</c:v>
                </c:pt>
                <c:pt idx="3013">
                  <c:v>123</c:v>
                </c:pt>
                <c:pt idx="3014">
                  <c:v>123.07</c:v>
                </c:pt>
                <c:pt idx="3015">
                  <c:v>123.18</c:v>
                </c:pt>
                <c:pt idx="3016">
                  <c:v>123.3</c:v>
                </c:pt>
                <c:pt idx="3017">
                  <c:v>123.47</c:v>
                </c:pt>
                <c:pt idx="3018">
                  <c:v>123.69</c:v>
                </c:pt>
                <c:pt idx="3019">
                  <c:v>123.97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5CE-432E-ACA5-929572C2D592}"/>
            </c:ext>
          </c:extLst>
        </c:ser>
        <c:ser>
          <c:idx val="4"/>
          <c:order val="4"/>
          <c:tx>
            <c:strRef>
              <c:f>作圖!$E$1</c:f>
              <c:strCache>
                <c:ptCount val="1"/>
                <c:pt idx="0">
                  <c:v>第五次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dLbl>
              <c:idx val="900"/>
              <c:layout/>
              <c:tx>
                <c:rich>
                  <a:bodyPr/>
                  <a:lstStyle/>
                  <a:p>
                    <a:fld id="{AC1E4264-995F-46A1-904A-D3AC45E42B21}" type="VALUE">
                      <a:rPr lang="en-US" altLang="zh-TW"/>
                      <a:pPr/>
                      <a:t>[值]</a:t>
                    </a:fld>
                    <a:r>
                      <a:rPr lang="en-US" altLang="zh-TW"/>
                      <a:t>(</a:t>
                    </a:r>
                    <a:r>
                      <a:rPr lang="zh-TW" altLang="en-US"/>
                      <a:t>初始</a:t>
                    </a:r>
                    <a:r>
                      <a:rPr lang="en-US" altLang="zh-TW"/>
                      <a:t>)</a:t>
                    </a:r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75CE-432E-ACA5-929572C2D592}"/>
                </c:ext>
              </c:extLst>
            </c:dLbl>
            <c:dLbl>
              <c:idx val="1103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6-75CE-432E-ACA5-929572C2D592}"/>
                </c:ext>
              </c:extLst>
            </c:dLbl>
            <c:dLbl>
              <c:idx val="1147"/>
              <c:delete val="1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7-75CE-432E-ACA5-929572C2D592}"/>
                </c:ext>
              </c:extLst>
            </c:dLbl>
            <c:dLbl>
              <c:idx val="1237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8-75CE-432E-ACA5-929572C2D592}"/>
                </c:ext>
              </c:extLst>
            </c:dLbl>
            <c:dLbl>
              <c:idx val="1337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A-75CE-432E-ACA5-929572C2D592}"/>
                </c:ext>
              </c:extLst>
            </c:dLbl>
            <c:spPr>
              <a:noFill/>
              <a:ln w="19050">
                <a:solidFill>
                  <a:srgbClr val="FF0000"/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作圖!$E$2:$E$3021</c:f>
              <c:numCache>
                <c:formatCode>General</c:formatCode>
                <c:ptCount val="3020"/>
                <c:pt idx="0">
                  <c:v>-82.37</c:v>
                </c:pt>
                <c:pt idx="1">
                  <c:v>-82.32</c:v>
                </c:pt>
                <c:pt idx="2">
                  <c:v>-82.25</c:v>
                </c:pt>
                <c:pt idx="3">
                  <c:v>-82.18</c:v>
                </c:pt>
                <c:pt idx="4">
                  <c:v>-82.1</c:v>
                </c:pt>
                <c:pt idx="5">
                  <c:v>-82.03</c:v>
                </c:pt>
                <c:pt idx="6">
                  <c:v>-81.94</c:v>
                </c:pt>
                <c:pt idx="7">
                  <c:v>-81.849999999999994</c:v>
                </c:pt>
                <c:pt idx="8">
                  <c:v>-81.75</c:v>
                </c:pt>
                <c:pt idx="9">
                  <c:v>-81.66</c:v>
                </c:pt>
                <c:pt idx="10">
                  <c:v>-81.569999999999993</c:v>
                </c:pt>
                <c:pt idx="11">
                  <c:v>-81.489999999999995</c:v>
                </c:pt>
                <c:pt idx="12">
                  <c:v>-81.38</c:v>
                </c:pt>
                <c:pt idx="13">
                  <c:v>-81.290000000000006</c:v>
                </c:pt>
                <c:pt idx="14">
                  <c:v>-81.180000000000007</c:v>
                </c:pt>
                <c:pt idx="15">
                  <c:v>-81.069999999999993</c:v>
                </c:pt>
                <c:pt idx="16">
                  <c:v>-80.94</c:v>
                </c:pt>
                <c:pt idx="17">
                  <c:v>-80.8</c:v>
                </c:pt>
                <c:pt idx="18">
                  <c:v>-80.650000000000006</c:v>
                </c:pt>
                <c:pt idx="19">
                  <c:v>-80.5</c:v>
                </c:pt>
                <c:pt idx="20">
                  <c:v>-80.349999999999994</c:v>
                </c:pt>
                <c:pt idx="21">
                  <c:v>-80.19</c:v>
                </c:pt>
                <c:pt idx="22">
                  <c:v>-80.040000000000006</c:v>
                </c:pt>
                <c:pt idx="23">
                  <c:v>-79.89</c:v>
                </c:pt>
                <c:pt idx="24">
                  <c:v>-79.739999999999995</c:v>
                </c:pt>
                <c:pt idx="25">
                  <c:v>-79.58</c:v>
                </c:pt>
                <c:pt idx="26">
                  <c:v>-79.430000000000007</c:v>
                </c:pt>
                <c:pt idx="27">
                  <c:v>-79.27</c:v>
                </c:pt>
                <c:pt idx="28">
                  <c:v>-79.11</c:v>
                </c:pt>
                <c:pt idx="29">
                  <c:v>-78.94</c:v>
                </c:pt>
                <c:pt idx="30">
                  <c:v>-78.77</c:v>
                </c:pt>
                <c:pt idx="31">
                  <c:v>-78.58</c:v>
                </c:pt>
                <c:pt idx="32">
                  <c:v>-78.400000000000006</c:v>
                </c:pt>
                <c:pt idx="33">
                  <c:v>-101.78</c:v>
                </c:pt>
                <c:pt idx="34">
                  <c:v>-101.97</c:v>
                </c:pt>
                <c:pt idx="35">
                  <c:v>-102.18</c:v>
                </c:pt>
                <c:pt idx="36">
                  <c:v>-102.39</c:v>
                </c:pt>
                <c:pt idx="37">
                  <c:v>-102.64</c:v>
                </c:pt>
                <c:pt idx="38">
                  <c:v>-102.87</c:v>
                </c:pt>
                <c:pt idx="39">
                  <c:v>-103.12</c:v>
                </c:pt>
                <c:pt idx="40">
                  <c:v>-103.38</c:v>
                </c:pt>
                <c:pt idx="41">
                  <c:v>-103.64</c:v>
                </c:pt>
                <c:pt idx="42">
                  <c:v>-103.92</c:v>
                </c:pt>
                <c:pt idx="43">
                  <c:v>-104.2</c:v>
                </c:pt>
                <c:pt idx="44">
                  <c:v>-104.48</c:v>
                </c:pt>
                <c:pt idx="45">
                  <c:v>-104.78</c:v>
                </c:pt>
                <c:pt idx="46">
                  <c:v>-105.1</c:v>
                </c:pt>
                <c:pt idx="47">
                  <c:v>-105.42</c:v>
                </c:pt>
                <c:pt idx="48">
                  <c:v>-105.75</c:v>
                </c:pt>
                <c:pt idx="49">
                  <c:v>-106.08</c:v>
                </c:pt>
                <c:pt idx="50">
                  <c:v>-106.42</c:v>
                </c:pt>
                <c:pt idx="51">
                  <c:v>-106.78</c:v>
                </c:pt>
                <c:pt idx="52">
                  <c:v>-107.14</c:v>
                </c:pt>
                <c:pt idx="53">
                  <c:v>-107.5</c:v>
                </c:pt>
                <c:pt idx="54">
                  <c:v>-107.87</c:v>
                </c:pt>
                <c:pt idx="55">
                  <c:v>-108.25</c:v>
                </c:pt>
                <c:pt idx="56">
                  <c:v>-108.64</c:v>
                </c:pt>
                <c:pt idx="57">
                  <c:v>-109.03</c:v>
                </c:pt>
                <c:pt idx="58">
                  <c:v>-109.43</c:v>
                </c:pt>
                <c:pt idx="59">
                  <c:v>-109.83</c:v>
                </c:pt>
                <c:pt idx="60">
                  <c:v>-110.25</c:v>
                </c:pt>
                <c:pt idx="61">
                  <c:v>-110.67</c:v>
                </c:pt>
                <c:pt idx="62">
                  <c:v>-111.11</c:v>
                </c:pt>
                <c:pt idx="63">
                  <c:v>-111.55</c:v>
                </c:pt>
                <c:pt idx="64">
                  <c:v>-111.99</c:v>
                </c:pt>
                <c:pt idx="65">
                  <c:v>-112.42</c:v>
                </c:pt>
                <c:pt idx="66">
                  <c:v>-112.85</c:v>
                </c:pt>
                <c:pt idx="67">
                  <c:v>-113.27</c:v>
                </c:pt>
                <c:pt idx="68">
                  <c:v>-113.7</c:v>
                </c:pt>
                <c:pt idx="69">
                  <c:v>-114.12</c:v>
                </c:pt>
                <c:pt idx="70">
                  <c:v>-114.54</c:v>
                </c:pt>
                <c:pt idx="71">
                  <c:v>-114.95</c:v>
                </c:pt>
                <c:pt idx="72">
                  <c:v>-115.36</c:v>
                </c:pt>
                <c:pt idx="73">
                  <c:v>-115.77</c:v>
                </c:pt>
                <c:pt idx="74">
                  <c:v>-116.2</c:v>
                </c:pt>
                <c:pt idx="75">
                  <c:v>-116.61</c:v>
                </c:pt>
                <c:pt idx="76">
                  <c:v>-117.04</c:v>
                </c:pt>
                <c:pt idx="77">
                  <c:v>-117.45</c:v>
                </c:pt>
                <c:pt idx="78">
                  <c:v>-117.85</c:v>
                </c:pt>
                <c:pt idx="79">
                  <c:v>-118.25</c:v>
                </c:pt>
                <c:pt idx="80">
                  <c:v>-118.65</c:v>
                </c:pt>
                <c:pt idx="81">
                  <c:v>-119.06</c:v>
                </c:pt>
                <c:pt idx="82">
                  <c:v>-119.49</c:v>
                </c:pt>
                <c:pt idx="83">
                  <c:v>-119.92</c:v>
                </c:pt>
                <c:pt idx="84">
                  <c:v>-120.36</c:v>
                </c:pt>
                <c:pt idx="85">
                  <c:v>-120.8</c:v>
                </c:pt>
                <c:pt idx="86">
                  <c:v>-121.26</c:v>
                </c:pt>
                <c:pt idx="87">
                  <c:v>-121.72</c:v>
                </c:pt>
                <c:pt idx="88">
                  <c:v>-122.19</c:v>
                </c:pt>
                <c:pt idx="89">
                  <c:v>-122.66</c:v>
                </c:pt>
                <c:pt idx="90">
                  <c:v>-123.13</c:v>
                </c:pt>
                <c:pt idx="91">
                  <c:v>-123.6</c:v>
                </c:pt>
                <c:pt idx="92">
                  <c:v>-124.06</c:v>
                </c:pt>
                <c:pt idx="93">
                  <c:v>-124.5</c:v>
                </c:pt>
                <c:pt idx="94">
                  <c:v>-124.94</c:v>
                </c:pt>
                <c:pt idx="95">
                  <c:v>-125.38</c:v>
                </c:pt>
                <c:pt idx="96">
                  <c:v>-125.8</c:v>
                </c:pt>
                <c:pt idx="97">
                  <c:v>-126.22</c:v>
                </c:pt>
                <c:pt idx="98">
                  <c:v>-126.63</c:v>
                </c:pt>
                <c:pt idx="99">
                  <c:v>-127.04</c:v>
                </c:pt>
                <c:pt idx="100">
                  <c:v>-127.46</c:v>
                </c:pt>
                <c:pt idx="101">
                  <c:v>-127.88</c:v>
                </c:pt>
                <c:pt idx="102">
                  <c:v>-128.30000000000001</c:v>
                </c:pt>
                <c:pt idx="103">
                  <c:v>-128.72999999999999</c:v>
                </c:pt>
                <c:pt idx="104">
                  <c:v>-129.16999999999999</c:v>
                </c:pt>
                <c:pt idx="105">
                  <c:v>-129.6</c:v>
                </c:pt>
                <c:pt idx="106">
                  <c:v>-130.03</c:v>
                </c:pt>
                <c:pt idx="107">
                  <c:v>-130.47</c:v>
                </c:pt>
                <c:pt idx="108">
                  <c:v>-130.91999999999999</c:v>
                </c:pt>
                <c:pt idx="109">
                  <c:v>-131.38</c:v>
                </c:pt>
                <c:pt idx="110">
                  <c:v>-131.84</c:v>
                </c:pt>
                <c:pt idx="111">
                  <c:v>-132.31</c:v>
                </c:pt>
                <c:pt idx="112">
                  <c:v>-132.78</c:v>
                </c:pt>
                <c:pt idx="113">
                  <c:v>-133.25</c:v>
                </c:pt>
                <c:pt idx="114">
                  <c:v>-133.72999999999999</c:v>
                </c:pt>
                <c:pt idx="115">
                  <c:v>-134.21</c:v>
                </c:pt>
                <c:pt idx="116">
                  <c:v>-134.69999999999999</c:v>
                </c:pt>
                <c:pt idx="117">
                  <c:v>-135.22</c:v>
                </c:pt>
                <c:pt idx="118">
                  <c:v>-135.72999999999999</c:v>
                </c:pt>
                <c:pt idx="119">
                  <c:v>-136.24</c:v>
                </c:pt>
                <c:pt idx="120">
                  <c:v>-136.75</c:v>
                </c:pt>
                <c:pt idx="121">
                  <c:v>-137.26</c:v>
                </c:pt>
                <c:pt idx="122">
                  <c:v>-137.77000000000001</c:v>
                </c:pt>
                <c:pt idx="123">
                  <c:v>-138.27000000000001</c:v>
                </c:pt>
                <c:pt idx="124">
                  <c:v>-138.79</c:v>
                </c:pt>
                <c:pt idx="125">
                  <c:v>-139.30000000000001</c:v>
                </c:pt>
                <c:pt idx="126">
                  <c:v>-139.79</c:v>
                </c:pt>
                <c:pt idx="127">
                  <c:v>-140.28</c:v>
                </c:pt>
                <c:pt idx="128">
                  <c:v>-140.75</c:v>
                </c:pt>
                <c:pt idx="129">
                  <c:v>-141.21</c:v>
                </c:pt>
                <c:pt idx="130">
                  <c:v>-141.65</c:v>
                </c:pt>
                <c:pt idx="131">
                  <c:v>-142.09</c:v>
                </c:pt>
                <c:pt idx="132">
                  <c:v>-142.52000000000001</c:v>
                </c:pt>
                <c:pt idx="133">
                  <c:v>-142.94</c:v>
                </c:pt>
                <c:pt idx="134">
                  <c:v>-143.35</c:v>
                </c:pt>
                <c:pt idx="135">
                  <c:v>-143.76</c:v>
                </c:pt>
                <c:pt idx="136">
                  <c:v>-144.16999999999999</c:v>
                </c:pt>
                <c:pt idx="137">
                  <c:v>-144.57</c:v>
                </c:pt>
                <c:pt idx="138">
                  <c:v>-144.97999999999999</c:v>
                </c:pt>
                <c:pt idx="139">
                  <c:v>-145.38</c:v>
                </c:pt>
                <c:pt idx="140">
                  <c:v>-145.80000000000001</c:v>
                </c:pt>
                <c:pt idx="141">
                  <c:v>-146.22</c:v>
                </c:pt>
                <c:pt idx="142">
                  <c:v>-146.63999999999999</c:v>
                </c:pt>
                <c:pt idx="143">
                  <c:v>-147.07</c:v>
                </c:pt>
                <c:pt idx="144">
                  <c:v>-147.52000000000001</c:v>
                </c:pt>
                <c:pt idx="145">
                  <c:v>-147.97</c:v>
                </c:pt>
                <c:pt idx="146">
                  <c:v>-148.41999999999999</c:v>
                </c:pt>
                <c:pt idx="147">
                  <c:v>-148.87</c:v>
                </c:pt>
                <c:pt idx="148">
                  <c:v>-149.33000000000001</c:v>
                </c:pt>
                <c:pt idx="149">
                  <c:v>-149.80000000000001</c:v>
                </c:pt>
                <c:pt idx="150">
                  <c:v>-150.28</c:v>
                </c:pt>
                <c:pt idx="151">
                  <c:v>-150.76</c:v>
                </c:pt>
                <c:pt idx="152">
                  <c:v>-151.26</c:v>
                </c:pt>
                <c:pt idx="153">
                  <c:v>-151.76</c:v>
                </c:pt>
                <c:pt idx="154">
                  <c:v>-152.26</c:v>
                </c:pt>
                <c:pt idx="155">
                  <c:v>-152.77000000000001</c:v>
                </c:pt>
                <c:pt idx="156">
                  <c:v>-153.28</c:v>
                </c:pt>
                <c:pt idx="157">
                  <c:v>-153.79</c:v>
                </c:pt>
                <c:pt idx="158">
                  <c:v>-154.30000000000001</c:v>
                </c:pt>
                <c:pt idx="159">
                  <c:v>-154.81</c:v>
                </c:pt>
                <c:pt idx="160">
                  <c:v>-155.31</c:v>
                </c:pt>
                <c:pt idx="161">
                  <c:v>-155.81</c:v>
                </c:pt>
                <c:pt idx="162">
                  <c:v>-156.28</c:v>
                </c:pt>
                <c:pt idx="163">
                  <c:v>-156.75</c:v>
                </c:pt>
                <c:pt idx="164">
                  <c:v>-157.21</c:v>
                </c:pt>
                <c:pt idx="165">
                  <c:v>-157.66999999999999</c:v>
                </c:pt>
                <c:pt idx="166">
                  <c:v>-158.11000000000001</c:v>
                </c:pt>
                <c:pt idx="167">
                  <c:v>-158.55000000000001</c:v>
                </c:pt>
                <c:pt idx="168">
                  <c:v>-158.97</c:v>
                </c:pt>
                <c:pt idx="169">
                  <c:v>-159.38</c:v>
                </c:pt>
                <c:pt idx="170">
                  <c:v>-159.77000000000001</c:v>
                </c:pt>
                <c:pt idx="171">
                  <c:v>-160.16999999999999</c:v>
                </c:pt>
                <c:pt idx="172">
                  <c:v>-160.58000000000001</c:v>
                </c:pt>
                <c:pt idx="173">
                  <c:v>-160.97999999999999</c:v>
                </c:pt>
                <c:pt idx="174">
                  <c:v>-161.38999999999999</c:v>
                </c:pt>
                <c:pt idx="175">
                  <c:v>-161.79</c:v>
                </c:pt>
                <c:pt idx="176">
                  <c:v>-162.19999999999999</c:v>
                </c:pt>
                <c:pt idx="177">
                  <c:v>-162.61000000000001</c:v>
                </c:pt>
                <c:pt idx="178">
                  <c:v>-163.02000000000001</c:v>
                </c:pt>
                <c:pt idx="179">
                  <c:v>-163.44999999999999</c:v>
                </c:pt>
                <c:pt idx="180">
                  <c:v>-163.88</c:v>
                </c:pt>
                <c:pt idx="181">
                  <c:v>-164.31</c:v>
                </c:pt>
                <c:pt idx="182">
                  <c:v>-164.76</c:v>
                </c:pt>
                <c:pt idx="183">
                  <c:v>-165.2</c:v>
                </c:pt>
                <c:pt idx="184">
                  <c:v>-165.64</c:v>
                </c:pt>
                <c:pt idx="185">
                  <c:v>-166.09</c:v>
                </c:pt>
                <c:pt idx="186">
                  <c:v>-166.54</c:v>
                </c:pt>
                <c:pt idx="187">
                  <c:v>-166.99</c:v>
                </c:pt>
                <c:pt idx="188">
                  <c:v>-167.45</c:v>
                </c:pt>
                <c:pt idx="189">
                  <c:v>-167.92</c:v>
                </c:pt>
                <c:pt idx="190">
                  <c:v>-168.39</c:v>
                </c:pt>
                <c:pt idx="191">
                  <c:v>-168.86</c:v>
                </c:pt>
                <c:pt idx="192">
                  <c:v>-169.31</c:v>
                </c:pt>
                <c:pt idx="193">
                  <c:v>-169.77</c:v>
                </c:pt>
                <c:pt idx="194">
                  <c:v>-170.23</c:v>
                </c:pt>
                <c:pt idx="195">
                  <c:v>-170.67</c:v>
                </c:pt>
                <c:pt idx="196">
                  <c:v>-171.11</c:v>
                </c:pt>
                <c:pt idx="197">
                  <c:v>-171.54</c:v>
                </c:pt>
                <c:pt idx="198">
                  <c:v>-171.95</c:v>
                </c:pt>
                <c:pt idx="199">
                  <c:v>-172.35</c:v>
                </c:pt>
                <c:pt idx="200">
                  <c:v>-172.74</c:v>
                </c:pt>
                <c:pt idx="201">
                  <c:v>-173.12</c:v>
                </c:pt>
                <c:pt idx="202">
                  <c:v>-173.5</c:v>
                </c:pt>
                <c:pt idx="203">
                  <c:v>-173.87</c:v>
                </c:pt>
                <c:pt idx="204">
                  <c:v>-174.24</c:v>
                </c:pt>
                <c:pt idx="205">
                  <c:v>-174.59</c:v>
                </c:pt>
                <c:pt idx="206">
                  <c:v>-174.94</c:v>
                </c:pt>
                <c:pt idx="207">
                  <c:v>-175.28</c:v>
                </c:pt>
                <c:pt idx="208">
                  <c:v>-175.63</c:v>
                </c:pt>
                <c:pt idx="209">
                  <c:v>-175.98</c:v>
                </c:pt>
                <c:pt idx="210">
                  <c:v>-176.34</c:v>
                </c:pt>
                <c:pt idx="211">
                  <c:v>-176.7</c:v>
                </c:pt>
                <c:pt idx="212">
                  <c:v>-177.07</c:v>
                </c:pt>
                <c:pt idx="213">
                  <c:v>-177.44</c:v>
                </c:pt>
                <c:pt idx="214">
                  <c:v>-177.81</c:v>
                </c:pt>
                <c:pt idx="215">
                  <c:v>-178.19</c:v>
                </c:pt>
                <c:pt idx="216">
                  <c:v>-178.58</c:v>
                </c:pt>
                <c:pt idx="217">
                  <c:v>-178.98</c:v>
                </c:pt>
                <c:pt idx="218">
                  <c:v>-179.37</c:v>
                </c:pt>
                <c:pt idx="219">
                  <c:v>-179.77</c:v>
                </c:pt>
                <c:pt idx="220">
                  <c:v>179.83</c:v>
                </c:pt>
                <c:pt idx="221">
                  <c:v>179.43</c:v>
                </c:pt>
                <c:pt idx="222">
                  <c:v>179.02</c:v>
                </c:pt>
                <c:pt idx="223">
                  <c:v>178.61</c:v>
                </c:pt>
                <c:pt idx="224">
                  <c:v>178.21</c:v>
                </c:pt>
                <c:pt idx="225">
                  <c:v>177.8</c:v>
                </c:pt>
                <c:pt idx="226">
                  <c:v>177.41</c:v>
                </c:pt>
                <c:pt idx="227">
                  <c:v>177.02</c:v>
                </c:pt>
                <c:pt idx="228">
                  <c:v>176.65</c:v>
                </c:pt>
                <c:pt idx="229">
                  <c:v>176.26</c:v>
                </c:pt>
                <c:pt idx="230">
                  <c:v>175.88</c:v>
                </c:pt>
                <c:pt idx="231">
                  <c:v>175.51</c:v>
                </c:pt>
                <c:pt idx="232">
                  <c:v>175.14</c:v>
                </c:pt>
                <c:pt idx="233">
                  <c:v>174.78</c:v>
                </c:pt>
                <c:pt idx="234">
                  <c:v>174.42</c:v>
                </c:pt>
                <c:pt idx="235">
                  <c:v>174.07</c:v>
                </c:pt>
                <c:pt idx="236">
                  <c:v>173.73</c:v>
                </c:pt>
                <c:pt idx="237">
                  <c:v>173.38</c:v>
                </c:pt>
                <c:pt idx="238">
                  <c:v>173.04</c:v>
                </c:pt>
                <c:pt idx="239">
                  <c:v>172.7</c:v>
                </c:pt>
                <c:pt idx="240">
                  <c:v>172.36</c:v>
                </c:pt>
                <c:pt idx="241">
                  <c:v>172.01</c:v>
                </c:pt>
                <c:pt idx="242">
                  <c:v>171.67</c:v>
                </c:pt>
                <c:pt idx="243">
                  <c:v>171.33</c:v>
                </c:pt>
                <c:pt idx="244">
                  <c:v>171</c:v>
                </c:pt>
                <c:pt idx="245">
                  <c:v>170.67</c:v>
                </c:pt>
                <c:pt idx="246">
                  <c:v>170.33</c:v>
                </c:pt>
                <c:pt idx="247">
                  <c:v>170</c:v>
                </c:pt>
                <c:pt idx="248">
                  <c:v>169.66</c:v>
                </c:pt>
                <c:pt idx="249">
                  <c:v>169.33</c:v>
                </c:pt>
                <c:pt idx="250">
                  <c:v>168.99</c:v>
                </c:pt>
                <c:pt idx="251">
                  <c:v>168.66</c:v>
                </c:pt>
                <c:pt idx="252">
                  <c:v>168.32</c:v>
                </c:pt>
                <c:pt idx="253">
                  <c:v>167.98</c:v>
                </c:pt>
                <c:pt idx="254">
                  <c:v>167.65</c:v>
                </c:pt>
                <c:pt idx="255">
                  <c:v>167.33</c:v>
                </c:pt>
                <c:pt idx="256">
                  <c:v>167</c:v>
                </c:pt>
                <c:pt idx="257">
                  <c:v>166.66</c:v>
                </c:pt>
                <c:pt idx="258">
                  <c:v>166.33</c:v>
                </c:pt>
                <c:pt idx="259">
                  <c:v>166.01</c:v>
                </c:pt>
                <c:pt idx="260">
                  <c:v>165.68</c:v>
                </c:pt>
                <c:pt idx="261">
                  <c:v>165.36</c:v>
                </c:pt>
                <c:pt idx="262">
                  <c:v>165.04</c:v>
                </c:pt>
                <c:pt idx="263">
                  <c:v>164.71</c:v>
                </c:pt>
                <c:pt idx="264">
                  <c:v>164.38</c:v>
                </c:pt>
                <c:pt idx="265">
                  <c:v>164.06</c:v>
                </c:pt>
                <c:pt idx="266">
                  <c:v>163.72999999999999</c:v>
                </c:pt>
                <c:pt idx="267">
                  <c:v>163.41</c:v>
                </c:pt>
                <c:pt idx="268">
                  <c:v>163.1</c:v>
                </c:pt>
                <c:pt idx="269">
                  <c:v>162.77000000000001</c:v>
                </c:pt>
                <c:pt idx="270">
                  <c:v>162.46</c:v>
                </c:pt>
                <c:pt idx="271">
                  <c:v>162.16</c:v>
                </c:pt>
                <c:pt idx="272">
                  <c:v>161.86000000000001</c:v>
                </c:pt>
                <c:pt idx="273">
                  <c:v>161.56</c:v>
                </c:pt>
                <c:pt idx="274">
                  <c:v>161.26</c:v>
                </c:pt>
                <c:pt idx="275">
                  <c:v>160.97</c:v>
                </c:pt>
                <c:pt idx="276">
                  <c:v>160.69</c:v>
                </c:pt>
                <c:pt idx="277">
                  <c:v>160.41</c:v>
                </c:pt>
                <c:pt idx="278">
                  <c:v>160.13999999999999</c:v>
                </c:pt>
                <c:pt idx="279">
                  <c:v>159.87</c:v>
                </c:pt>
                <c:pt idx="280">
                  <c:v>159.62</c:v>
                </c:pt>
                <c:pt idx="281">
                  <c:v>159.35</c:v>
                </c:pt>
                <c:pt idx="282">
                  <c:v>159.09</c:v>
                </c:pt>
                <c:pt idx="283">
                  <c:v>158.84</c:v>
                </c:pt>
                <c:pt idx="284">
                  <c:v>158.58000000000001</c:v>
                </c:pt>
                <c:pt idx="285">
                  <c:v>158.32</c:v>
                </c:pt>
                <c:pt idx="286">
                  <c:v>158.06</c:v>
                </c:pt>
                <c:pt idx="287">
                  <c:v>157.79</c:v>
                </c:pt>
                <c:pt idx="288">
                  <c:v>157.52000000000001</c:v>
                </c:pt>
                <c:pt idx="289">
                  <c:v>157.24</c:v>
                </c:pt>
                <c:pt idx="290">
                  <c:v>156.97999999999999</c:v>
                </c:pt>
                <c:pt idx="291">
                  <c:v>156.71</c:v>
                </c:pt>
                <c:pt idx="292">
                  <c:v>156.44</c:v>
                </c:pt>
                <c:pt idx="293">
                  <c:v>156.16</c:v>
                </c:pt>
                <c:pt idx="294">
                  <c:v>155.9</c:v>
                </c:pt>
                <c:pt idx="295">
                  <c:v>155.63</c:v>
                </c:pt>
                <c:pt idx="296">
                  <c:v>155.37</c:v>
                </c:pt>
                <c:pt idx="297">
                  <c:v>155.1</c:v>
                </c:pt>
                <c:pt idx="298">
                  <c:v>154.84</c:v>
                </c:pt>
                <c:pt idx="299">
                  <c:v>154.59</c:v>
                </c:pt>
                <c:pt idx="300">
                  <c:v>154.35</c:v>
                </c:pt>
                <c:pt idx="301">
                  <c:v>154.13</c:v>
                </c:pt>
                <c:pt idx="302">
                  <c:v>153.91</c:v>
                </c:pt>
                <c:pt idx="303">
                  <c:v>153.69999999999999</c:v>
                </c:pt>
                <c:pt idx="304">
                  <c:v>153.49</c:v>
                </c:pt>
                <c:pt idx="305">
                  <c:v>153.29</c:v>
                </c:pt>
                <c:pt idx="306">
                  <c:v>153.09</c:v>
                </c:pt>
                <c:pt idx="307">
                  <c:v>152.9</c:v>
                </c:pt>
                <c:pt idx="308">
                  <c:v>152.71</c:v>
                </c:pt>
                <c:pt idx="309">
                  <c:v>152.53</c:v>
                </c:pt>
                <c:pt idx="310">
                  <c:v>152.35</c:v>
                </c:pt>
                <c:pt idx="311">
                  <c:v>152.16</c:v>
                </c:pt>
                <c:pt idx="312">
                  <c:v>151.97999999999999</c:v>
                </c:pt>
                <c:pt idx="313">
                  <c:v>151.78</c:v>
                </c:pt>
                <c:pt idx="314">
                  <c:v>151.58000000000001</c:v>
                </c:pt>
                <c:pt idx="315">
                  <c:v>151.37</c:v>
                </c:pt>
                <c:pt idx="316">
                  <c:v>151.16</c:v>
                </c:pt>
                <c:pt idx="317">
                  <c:v>150.94999999999999</c:v>
                </c:pt>
                <c:pt idx="318">
                  <c:v>150.74</c:v>
                </c:pt>
                <c:pt idx="319">
                  <c:v>150.51</c:v>
                </c:pt>
                <c:pt idx="320">
                  <c:v>150.27000000000001</c:v>
                </c:pt>
                <c:pt idx="321">
                  <c:v>150.03</c:v>
                </c:pt>
                <c:pt idx="322">
                  <c:v>149.78</c:v>
                </c:pt>
                <c:pt idx="323">
                  <c:v>149.53</c:v>
                </c:pt>
                <c:pt idx="324">
                  <c:v>149.29</c:v>
                </c:pt>
                <c:pt idx="325">
                  <c:v>149.04</c:v>
                </c:pt>
                <c:pt idx="326">
                  <c:v>148.80000000000001</c:v>
                </c:pt>
                <c:pt idx="327">
                  <c:v>148.57</c:v>
                </c:pt>
                <c:pt idx="328">
                  <c:v>148.35</c:v>
                </c:pt>
                <c:pt idx="329">
                  <c:v>148.12</c:v>
                </c:pt>
                <c:pt idx="330">
                  <c:v>147.9</c:v>
                </c:pt>
                <c:pt idx="331">
                  <c:v>147.68</c:v>
                </c:pt>
                <c:pt idx="332">
                  <c:v>147.47</c:v>
                </c:pt>
                <c:pt idx="333">
                  <c:v>147.27000000000001</c:v>
                </c:pt>
                <c:pt idx="334">
                  <c:v>147.07</c:v>
                </c:pt>
                <c:pt idx="335">
                  <c:v>146.87</c:v>
                </c:pt>
                <c:pt idx="336">
                  <c:v>146.66999999999999</c:v>
                </c:pt>
                <c:pt idx="337">
                  <c:v>146.47</c:v>
                </c:pt>
                <c:pt idx="338">
                  <c:v>146.27000000000001</c:v>
                </c:pt>
                <c:pt idx="339">
                  <c:v>146.07</c:v>
                </c:pt>
                <c:pt idx="340">
                  <c:v>145.88</c:v>
                </c:pt>
                <c:pt idx="341">
                  <c:v>145.69</c:v>
                </c:pt>
                <c:pt idx="342">
                  <c:v>145.49</c:v>
                </c:pt>
                <c:pt idx="343">
                  <c:v>145.30000000000001</c:v>
                </c:pt>
                <c:pt idx="344">
                  <c:v>145.11000000000001</c:v>
                </c:pt>
                <c:pt idx="345">
                  <c:v>144.91999999999999</c:v>
                </c:pt>
                <c:pt idx="346">
                  <c:v>144.74</c:v>
                </c:pt>
                <c:pt idx="347">
                  <c:v>144.57</c:v>
                </c:pt>
                <c:pt idx="348">
                  <c:v>144.4</c:v>
                </c:pt>
                <c:pt idx="349">
                  <c:v>144.25</c:v>
                </c:pt>
                <c:pt idx="350">
                  <c:v>144.11000000000001</c:v>
                </c:pt>
                <c:pt idx="351">
                  <c:v>143.96</c:v>
                </c:pt>
                <c:pt idx="352">
                  <c:v>143.82</c:v>
                </c:pt>
                <c:pt idx="353">
                  <c:v>143.68</c:v>
                </c:pt>
                <c:pt idx="354">
                  <c:v>143.53</c:v>
                </c:pt>
                <c:pt idx="355">
                  <c:v>143.38999999999999</c:v>
                </c:pt>
                <c:pt idx="356">
                  <c:v>143.24</c:v>
                </c:pt>
                <c:pt idx="357">
                  <c:v>143.09</c:v>
                </c:pt>
                <c:pt idx="358">
                  <c:v>142.94</c:v>
                </c:pt>
                <c:pt idx="359">
                  <c:v>142.79</c:v>
                </c:pt>
                <c:pt idx="360">
                  <c:v>142.63999999999999</c:v>
                </c:pt>
                <c:pt idx="361">
                  <c:v>142.5</c:v>
                </c:pt>
                <c:pt idx="362">
                  <c:v>142.35</c:v>
                </c:pt>
                <c:pt idx="363">
                  <c:v>142.19999999999999</c:v>
                </c:pt>
                <c:pt idx="364">
                  <c:v>142.05000000000001</c:v>
                </c:pt>
                <c:pt idx="365">
                  <c:v>141.9</c:v>
                </c:pt>
                <c:pt idx="366">
                  <c:v>141.75</c:v>
                </c:pt>
                <c:pt idx="367">
                  <c:v>141.59</c:v>
                </c:pt>
                <c:pt idx="368">
                  <c:v>141.43</c:v>
                </c:pt>
                <c:pt idx="369">
                  <c:v>141.28</c:v>
                </c:pt>
                <c:pt idx="370">
                  <c:v>141.12</c:v>
                </c:pt>
                <c:pt idx="371">
                  <c:v>140.96</c:v>
                </c:pt>
                <c:pt idx="372">
                  <c:v>140.80000000000001</c:v>
                </c:pt>
                <c:pt idx="373">
                  <c:v>140.65</c:v>
                </c:pt>
                <c:pt idx="374">
                  <c:v>140.49</c:v>
                </c:pt>
                <c:pt idx="375">
                  <c:v>140.35</c:v>
                </c:pt>
                <c:pt idx="376">
                  <c:v>140.19999999999999</c:v>
                </c:pt>
                <c:pt idx="377">
                  <c:v>140.05000000000001</c:v>
                </c:pt>
                <c:pt idx="378">
                  <c:v>139.9</c:v>
                </c:pt>
                <c:pt idx="379">
                  <c:v>139.74</c:v>
                </c:pt>
                <c:pt idx="380">
                  <c:v>139.59</c:v>
                </c:pt>
                <c:pt idx="381">
                  <c:v>139.44999999999999</c:v>
                </c:pt>
                <c:pt idx="382">
                  <c:v>139.30000000000001</c:v>
                </c:pt>
                <c:pt idx="383">
                  <c:v>139.16</c:v>
                </c:pt>
                <c:pt idx="384">
                  <c:v>139.03</c:v>
                </c:pt>
                <c:pt idx="385">
                  <c:v>138.88999999999999</c:v>
                </c:pt>
                <c:pt idx="386">
                  <c:v>138.77000000000001</c:v>
                </c:pt>
                <c:pt idx="387">
                  <c:v>138.65</c:v>
                </c:pt>
                <c:pt idx="388">
                  <c:v>138.54</c:v>
                </c:pt>
                <c:pt idx="389">
                  <c:v>138.43</c:v>
                </c:pt>
                <c:pt idx="390">
                  <c:v>138.33000000000001</c:v>
                </c:pt>
                <c:pt idx="391">
                  <c:v>138.22999999999999</c:v>
                </c:pt>
                <c:pt idx="392">
                  <c:v>138.13</c:v>
                </c:pt>
                <c:pt idx="393">
                  <c:v>138.04</c:v>
                </c:pt>
                <c:pt idx="394">
                  <c:v>137.96</c:v>
                </c:pt>
                <c:pt idx="395">
                  <c:v>137.88</c:v>
                </c:pt>
                <c:pt idx="396">
                  <c:v>137.80000000000001</c:v>
                </c:pt>
                <c:pt idx="397">
                  <c:v>137.71</c:v>
                </c:pt>
                <c:pt idx="398">
                  <c:v>137.62</c:v>
                </c:pt>
                <c:pt idx="399">
                  <c:v>137.52000000000001</c:v>
                </c:pt>
                <c:pt idx="400">
                  <c:v>137.41999999999999</c:v>
                </c:pt>
                <c:pt idx="401">
                  <c:v>137.33000000000001</c:v>
                </c:pt>
                <c:pt idx="402">
                  <c:v>137.22</c:v>
                </c:pt>
                <c:pt idx="403">
                  <c:v>137.11000000000001</c:v>
                </c:pt>
                <c:pt idx="404">
                  <c:v>136.99</c:v>
                </c:pt>
                <c:pt idx="405">
                  <c:v>136.86000000000001</c:v>
                </c:pt>
                <c:pt idx="406">
                  <c:v>136.72999999999999</c:v>
                </c:pt>
                <c:pt idx="407">
                  <c:v>136.6</c:v>
                </c:pt>
                <c:pt idx="408">
                  <c:v>136.47999999999999</c:v>
                </c:pt>
                <c:pt idx="409">
                  <c:v>136.35</c:v>
                </c:pt>
                <c:pt idx="410">
                  <c:v>136.22</c:v>
                </c:pt>
                <c:pt idx="411">
                  <c:v>136.09</c:v>
                </c:pt>
                <c:pt idx="412">
                  <c:v>135.97</c:v>
                </c:pt>
                <c:pt idx="413">
                  <c:v>135.85</c:v>
                </c:pt>
                <c:pt idx="414">
                  <c:v>135.74</c:v>
                </c:pt>
                <c:pt idx="415">
                  <c:v>135.63</c:v>
                </c:pt>
                <c:pt idx="416">
                  <c:v>135.52000000000001</c:v>
                </c:pt>
                <c:pt idx="417">
                  <c:v>135.41999999999999</c:v>
                </c:pt>
                <c:pt idx="418">
                  <c:v>135.32</c:v>
                </c:pt>
                <c:pt idx="419">
                  <c:v>135.22</c:v>
                </c:pt>
                <c:pt idx="420">
                  <c:v>135.13</c:v>
                </c:pt>
                <c:pt idx="421">
                  <c:v>135.04</c:v>
                </c:pt>
                <c:pt idx="422">
                  <c:v>134.94999999999999</c:v>
                </c:pt>
                <c:pt idx="423">
                  <c:v>134.86000000000001</c:v>
                </c:pt>
                <c:pt idx="424">
                  <c:v>134.78</c:v>
                </c:pt>
                <c:pt idx="425">
                  <c:v>134.69</c:v>
                </c:pt>
                <c:pt idx="426">
                  <c:v>134.6</c:v>
                </c:pt>
                <c:pt idx="427">
                  <c:v>134.49</c:v>
                </c:pt>
                <c:pt idx="428">
                  <c:v>134.38</c:v>
                </c:pt>
                <c:pt idx="429">
                  <c:v>134.28</c:v>
                </c:pt>
                <c:pt idx="430">
                  <c:v>134.16999999999999</c:v>
                </c:pt>
                <c:pt idx="431">
                  <c:v>134.06</c:v>
                </c:pt>
                <c:pt idx="432">
                  <c:v>133.96</c:v>
                </c:pt>
                <c:pt idx="433">
                  <c:v>133.86000000000001</c:v>
                </c:pt>
                <c:pt idx="434">
                  <c:v>133.77000000000001</c:v>
                </c:pt>
                <c:pt idx="435">
                  <c:v>133.66999999999999</c:v>
                </c:pt>
                <c:pt idx="436">
                  <c:v>133.58000000000001</c:v>
                </c:pt>
                <c:pt idx="437">
                  <c:v>133.49</c:v>
                </c:pt>
                <c:pt idx="438">
                  <c:v>133.41</c:v>
                </c:pt>
                <c:pt idx="439">
                  <c:v>133.33000000000001</c:v>
                </c:pt>
                <c:pt idx="440">
                  <c:v>133.25</c:v>
                </c:pt>
                <c:pt idx="441">
                  <c:v>133.18</c:v>
                </c:pt>
                <c:pt idx="442">
                  <c:v>133.12</c:v>
                </c:pt>
                <c:pt idx="443">
                  <c:v>133.06</c:v>
                </c:pt>
                <c:pt idx="444">
                  <c:v>132.99</c:v>
                </c:pt>
                <c:pt idx="445">
                  <c:v>132.93</c:v>
                </c:pt>
                <c:pt idx="446">
                  <c:v>132.88999999999999</c:v>
                </c:pt>
                <c:pt idx="447">
                  <c:v>132.84</c:v>
                </c:pt>
                <c:pt idx="448">
                  <c:v>132.77000000000001</c:v>
                </c:pt>
                <c:pt idx="449">
                  <c:v>132.69999999999999</c:v>
                </c:pt>
                <c:pt idx="450">
                  <c:v>132.62</c:v>
                </c:pt>
                <c:pt idx="451">
                  <c:v>132.53</c:v>
                </c:pt>
                <c:pt idx="452">
                  <c:v>132.44</c:v>
                </c:pt>
                <c:pt idx="453">
                  <c:v>132.36000000000001</c:v>
                </c:pt>
                <c:pt idx="454">
                  <c:v>132.27000000000001</c:v>
                </c:pt>
                <c:pt idx="455">
                  <c:v>132.18</c:v>
                </c:pt>
                <c:pt idx="456">
                  <c:v>132.09</c:v>
                </c:pt>
                <c:pt idx="457">
                  <c:v>132.01</c:v>
                </c:pt>
                <c:pt idx="458">
                  <c:v>131.93</c:v>
                </c:pt>
                <c:pt idx="459">
                  <c:v>131.85</c:v>
                </c:pt>
                <c:pt idx="460">
                  <c:v>131.77000000000001</c:v>
                </c:pt>
                <c:pt idx="461">
                  <c:v>131.71</c:v>
                </c:pt>
                <c:pt idx="462">
                  <c:v>131.65</c:v>
                </c:pt>
                <c:pt idx="463">
                  <c:v>131.61000000000001</c:v>
                </c:pt>
                <c:pt idx="464">
                  <c:v>131.56</c:v>
                </c:pt>
                <c:pt idx="465">
                  <c:v>131.53</c:v>
                </c:pt>
                <c:pt idx="466">
                  <c:v>131.47999999999999</c:v>
                </c:pt>
                <c:pt idx="467">
                  <c:v>131.43</c:v>
                </c:pt>
                <c:pt idx="468">
                  <c:v>131.38</c:v>
                </c:pt>
                <c:pt idx="469">
                  <c:v>131.32</c:v>
                </c:pt>
                <c:pt idx="470">
                  <c:v>131.26</c:v>
                </c:pt>
                <c:pt idx="471">
                  <c:v>131.19</c:v>
                </c:pt>
                <c:pt idx="472">
                  <c:v>131.12</c:v>
                </c:pt>
                <c:pt idx="473">
                  <c:v>131.05000000000001</c:v>
                </c:pt>
                <c:pt idx="474">
                  <c:v>130.97999999999999</c:v>
                </c:pt>
                <c:pt idx="475">
                  <c:v>130.91</c:v>
                </c:pt>
                <c:pt idx="476">
                  <c:v>130.82</c:v>
                </c:pt>
                <c:pt idx="477">
                  <c:v>130.75</c:v>
                </c:pt>
                <c:pt idx="478">
                  <c:v>130.66999999999999</c:v>
                </c:pt>
                <c:pt idx="479">
                  <c:v>130.61000000000001</c:v>
                </c:pt>
                <c:pt idx="480">
                  <c:v>130.54</c:v>
                </c:pt>
                <c:pt idx="481">
                  <c:v>130.46</c:v>
                </c:pt>
                <c:pt idx="482">
                  <c:v>130.38999999999999</c:v>
                </c:pt>
                <c:pt idx="483">
                  <c:v>130.31</c:v>
                </c:pt>
                <c:pt idx="484">
                  <c:v>130.24</c:v>
                </c:pt>
                <c:pt idx="485">
                  <c:v>130.16</c:v>
                </c:pt>
                <c:pt idx="486">
                  <c:v>130.09</c:v>
                </c:pt>
                <c:pt idx="487">
                  <c:v>130.02000000000001</c:v>
                </c:pt>
                <c:pt idx="488">
                  <c:v>129.94999999999999</c:v>
                </c:pt>
                <c:pt idx="489">
                  <c:v>129.87</c:v>
                </c:pt>
                <c:pt idx="490">
                  <c:v>129.79</c:v>
                </c:pt>
                <c:pt idx="491">
                  <c:v>129.69999999999999</c:v>
                </c:pt>
                <c:pt idx="492">
                  <c:v>129.62</c:v>
                </c:pt>
                <c:pt idx="493">
                  <c:v>129.53</c:v>
                </c:pt>
                <c:pt idx="494">
                  <c:v>129.46</c:v>
                </c:pt>
                <c:pt idx="495">
                  <c:v>129.38999999999999</c:v>
                </c:pt>
                <c:pt idx="496">
                  <c:v>129.32</c:v>
                </c:pt>
                <c:pt idx="497">
                  <c:v>129.26</c:v>
                </c:pt>
                <c:pt idx="498">
                  <c:v>129.21</c:v>
                </c:pt>
                <c:pt idx="499">
                  <c:v>129.16999999999999</c:v>
                </c:pt>
                <c:pt idx="500">
                  <c:v>129.13</c:v>
                </c:pt>
                <c:pt idx="501">
                  <c:v>129.1</c:v>
                </c:pt>
                <c:pt idx="502">
                  <c:v>129.08000000000001</c:v>
                </c:pt>
                <c:pt idx="503">
                  <c:v>129.06</c:v>
                </c:pt>
                <c:pt idx="504">
                  <c:v>129.04</c:v>
                </c:pt>
                <c:pt idx="505">
                  <c:v>129.03</c:v>
                </c:pt>
                <c:pt idx="506">
                  <c:v>129.03</c:v>
                </c:pt>
                <c:pt idx="507">
                  <c:v>129.02000000000001</c:v>
                </c:pt>
                <c:pt idx="508">
                  <c:v>129</c:v>
                </c:pt>
                <c:pt idx="509">
                  <c:v>128.97</c:v>
                </c:pt>
                <c:pt idx="510">
                  <c:v>128.94</c:v>
                </c:pt>
                <c:pt idx="511">
                  <c:v>128.91</c:v>
                </c:pt>
                <c:pt idx="512">
                  <c:v>128.87</c:v>
                </c:pt>
                <c:pt idx="513">
                  <c:v>128.83000000000001</c:v>
                </c:pt>
                <c:pt idx="514">
                  <c:v>128.78</c:v>
                </c:pt>
                <c:pt idx="515">
                  <c:v>128.72</c:v>
                </c:pt>
                <c:pt idx="516">
                  <c:v>128.66</c:v>
                </c:pt>
                <c:pt idx="517">
                  <c:v>128.59</c:v>
                </c:pt>
                <c:pt idx="518">
                  <c:v>128.52000000000001</c:v>
                </c:pt>
                <c:pt idx="519">
                  <c:v>128.44</c:v>
                </c:pt>
                <c:pt idx="520">
                  <c:v>128.37</c:v>
                </c:pt>
                <c:pt idx="521">
                  <c:v>128.31</c:v>
                </c:pt>
                <c:pt idx="522">
                  <c:v>128.24</c:v>
                </c:pt>
                <c:pt idx="523">
                  <c:v>128.16999999999999</c:v>
                </c:pt>
                <c:pt idx="524">
                  <c:v>128.11000000000001</c:v>
                </c:pt>
                <c:pt idx="525">
                  <c:v>128.04</c:v>
                </c:pt>
                <c:pt idx="526">
                  <c:v>127.97</c:v>
                </c:pt>
                <c:pt idx="527">
                  <c:v>127.92</c:v>
                </c:pt>
                <c:pt idx="528">
                  <c:v>127.87</c:v>
                </c:pt>
                <c:pt idx="529">
                  <c:v>127.82</c:v>
                </c:pt>
                <c:pt idx="530">
                  <c:v>127.78</c:v>
                </c:pt>
                <c:pt idx="531">
                  <c:v>127.74</c:v>
                </c:pt>
                <c:pt idx="532">
                  <c:v>127.68</c:v>
                </c:pt>
                <c:pt idx="533">
                  <c:v>127.63</c:v>
                </c:pt>
                <c:pt idx="534">
                  <c:v>127.57</c:v>
                </c:pt>
                <c:pt idx="535">
                  <c:v>127.51</c:v>
                </c:pt>
                <c:pt idx="536">
                  <c:v>127.44</c:v>
                </c:pt>
                <c:pt idx="537">
                  <c:v>127.36</c:v>
                </c:pt>
                <c:pt idx="538">
                  <c:v>127.29</c:v>
                </c:pt>
                <c:pt idx="539">
                  <c:v>127.24</c:v>
                </c:pt>
                <c:pt idx="540">
                  <c:v>127.19</c:v>
                </c:pt>
                <c:pt idx="541">
                  <c:v>127.13</c:v>
                </c:pt>
                <c:pt idx="542">
                  <c:v>127.07</c:v>
                </c:pt>
                <c:pt idx="543">
                  <c:v>127.02</c:v>
                </c:pt>
                <c:pt idx="544">
                  <c:v>126.97</c:v>
                </c:pt>
                <c:pt idx="545">
                  <c:v>126.92</c:v>
                </c:pt>
                <c:pt idx="546">
                  <c:v>126.89</c:v>
                </c:pt>
                <c:pt idx="547">
                  <c:v>126.87</c:v>
                </c:pt>
                <c:pt idx="548">
                  <c:v>126.85</c:v>
                </c:pt>
                <c:pt idx="549">
                  <c:v>126.83</c:v>
                </c:pt>
                <c:pt idx="550">
                  <c:v>126.81</c:v>
                </c:pt>
                <c:pt idx="551">
                  <c:v>126.79</c:v>
                </c:pt>
                <c:pt idx="552">
                  <c:v>126.78</c:v>
                </c:pt>
                <c:pt idx="553">
                  <c:v>126.76</c:v>
                </c:pt>
                <c:pt idx="554">
                  <c:v>126.74</c:v>
                </c:pt>
                <c:pt idx="555">
                  <c:v>126.71</c:v>
                </c:pt>
                <c:pt idx="556">
                  <c:v>126.69</c:v>
                </c:pt>
                <c:pt idx="557">
                  <c:v>126.67</c:v>
                </c:pt>
                <c:pt idx="558">
                  <c:v>126.63</c:v>
                </c:pt>
                <c:pt idx="559">
                  <c:v>126.6</c:v>
                </c:pt>
                <c:pt idx="560">
                  <c:v>126.57</c:v>
                </c:pt>
                <c:pt idx="561">
                  <c:v>126.53</c:v>
                </c:pt>
                <c:pt idx="562">
                  <c:v>126.5</c:v>
                </c:pt>
                <c:pt idx="563">
                  <c:v>126.46</c:v>
                </c:pt>
                <c:pt idx="564">
                  <c:v>126.42</c:v>
                </c:pt>
                <c:pt idx="565">
                  <c:v>126.37</c:v>
                </c:pt>
                <c:pt idx="566">
                  <c:v>126.32</c:v>
                </c:pt>
                <c:pt idx="567">
                  <c:v>126.27</c:v>
                </c:pt>
                <c:pt idx="568">
                  <c:v>126.24</c:v>
                </c:pt>
                <c:pt idx="569">
                  <c:v>126.21</c:v>
                </c:pt>
                <c:pt idx="570">
                  <c:v>126.18</c:v>
                </c:pt>
                <c:pt idx="571">
                  <c:v>126.16</c:v>
                </c:pt>
                <c:pt idx="572">
                  <c:v>126.13</c:v>
                </c:pt>
                <c:pt idx="573">
                  <c:v>126.12</c:v>
                </c:pt>
                <c:pt idx="574">
                  <c:v>126.1</c:v>
                </c:pt>
                <c:pt idx="575">
                  <c:v>126.08</c:v>
                </c:pt>
                <c:pt idx="576">
                  <c:v>126.06</c:v>
                </c:pt>
                <c:pt idx="577">
                  <c:v>126.04</c:v>
                </c:pt>
                <c:pt idx="578">
                  <c:v>126.03</c:v>
                </c:pt>
                <c:pt idx="579">
                  <c:v>126</c:v>
                </c:pt>
                <c:pt idx="580">
                  <c:v>125.97</c:v>
                </c:pt>
                <c:pt idx="581">
                  <c:v>125.94</c:v>
                </c:pt>
                <c:pt idx="582">
                  <c:v>125.91</c:v>
                </c:pt>
                <c:pt idx="583">
                  <c:v>125.87</c:v>
                </c:pt>
                <c:pt idx="584">
                  <c:v>125.84</c:v>
                </c:pt>
                <c:pt idx="585">
                  <c:v>125.81</c:v>
                </c:pt>
                <c:pt idx="586">
                  <c:v>125.78</c:v>
                </c:pt>
                <c:pt idx="587">
                  <c:v>125.74</c:v>
                </c:pt>
                <c:pt idx="588">
                  <c:v>125.73</c:v>
                </c:pt>
                <c:pt idx="589">
                  <c:v>125.71</c:v>
                </c:pt>
                <c:pt idx="590">
                  <c:v>125.7</c:v>
                </c:pt>
                <c:pt idx="591">
                  <c:v>125.69</c:v>
                </c:pt>
                <c:pt idx="592">
                  <c:v>125.68</c:v>
                </c:pt>
                <c:pt idx="593">
                  <c:v>125.67</c:v>
                </c:pt>
                <c:pt idx="594">
                  <c:v>125.65</c:v>
                </c:pt>
                <c:pt idx="595">
                  <c:v>125.63</c:v>
                </c:pt>
                <c:pt idx="596">
                  <c:v>125.61</c:v>
                </c:pt>
                <c:pt idx="597">
                  <c:v>125.58</c:v>
                </c:pt>
                <c:pt idx="598">
                  <c:v>125.55</c:v>
                </c:pt>
                <c:pt idx="599">
                  <c:v>125.51</c:v>
                </c:pt>
                <c:pt idx="600">
                  <c:v>125.47</c:v>
                </c:pt>
                <c:pt idx="601">
                  <c:v>125.42</c:v>
                </c:pt>
                <c:pt idx="602">
                  <c:v>125.38</c:v>
                </c:pt>
                <c:pt idx="603">
                  <c:v>125.33</c:v>
                </c:pt>
                <c:pt idx="604">
                  <c:v>125.3</c:v>
                </c:pt>
                <c:pt idx="605">
                  <c:v>125.28</c:v>
                </c:pt>
                <c:pt idx="606">
                  <c:v>125.27</c:v>
                </c:pt>
                <c:pt idx="607">
                  <c:v>125.26</c:v>
                </c:pt>
                <c:pt idx="608">
                  <c:v>125.25</c:v>
                </c:pt>
                <c:pt idx="609">
                  <c:v>125.25</c:v>
                </c:pt>
                <c:pt idx="610">
                  <c:v>125.25</c:v>
                </c:pt>
                <c:pt idx="611">
                  <c:v>125.25</c:v>
                </c:pt>
                <c:pt idx="612">
                  <c:v>125.25</c:v>
                </c:pt>
                <c:pt idx="613">
                  <c:v>125.26</c:v>
                </c:pt>
                <c:pt idx="614">
                  <c:v>125.28</c:v>
                </c:pt>
                <c:pt idx="615">
                  <c:v>125.29</c:v>
                </c:pt>
                <c:pt idx="616">
                  <c:v>125.31</c:v>
                </c:pt>
                <c:pt idx="617">
                  <c:v>125.33</c:v>
                </c:pt>
                <c:pt idx="618">
                  <c:v>125.34</c:v>
                </c:pt>
                <c:pt idx="619">
                  <c:v>125.34</c:v>
                </c:pt>
                <c:pt idx="620">
                  <c:v>125.33</c:v>
                </c:pt>
                <c:pt idx="621">
                  <c:v>125.3</c:v>
                </c:pt>
                <c:pt idx="622">
                  <c:v>125.27</c:v>
                </c:pt>
                <c:pt idx="623">
                  <c:v>125.21</c:v>
                </c:pt>
                <c:pt idx="624">
                  <c:v>125.16</c:v>
                </c:pt>
                <c:pt idx="625">
                  <c:v>125.1</c:v>
                </c:pt>
                <c:pt idx="626">
                  <c:v>125.04</c:v>
                </c:pt>
                <c:pt idx="627">
                  <c:v>124.98</c:v>
                </c:pt>
                <c:pt idx="628">
                  <c:v>124.91</c:v>
                </c:pt>
                <c:pt idx="629">
                  <c:v>124.86</c:v>
                </c:pt>
                <c:pt idx="630">
                  <c:v>124.83</c:v>
                </c:pt>
                <c:pt idx="631">
                  <c:v>124.8</c:v>
                </c:pt>
                <c:pt idx="632">
                  <c:v>124.78</c:v>
                </c:pt>
                <c:pt idx="633">
                  <c:v>124.78</c:v>
                </c:pt>
                <c:pt idx="634">
                  <c:v>124.78</c:v>
                </c:pt>
                <c:pt idx="635">
                  <c:v>124.77</c:v>
                </c:pt>
                <c:pt idx="636">
                  <c:v>124.77</c:v>
                </c:pt>
                <c:pt idx="637">
                  <c:v>124.77</c:v>
                </c:pt>
                <c:pt idx="638">
                  <c:v>124.78</c:v>
                </c:pt>
                <c:pt idx="639">
                  <c:v>124.79</c:v>
                </c:pt>
                <c:pt idx="640">
                  <c:v>124.81</c:v>
                </c:pt>
                <c:pt idx="641">
                  <c:v>124.84</c:v>
                </c:pt>
                <c:pt idx="642">
                  <c:v>124.86</c:v>
                </c:pt>
                <c:pt idx="643">
                  <c:v>124.87</c:v>
                </c:pt>
                <c:pt idx="644">
                  <c:v>124.87</c:v>
                </c:pt>
                <c:pt idx="645">
                  <c:v>124.86</c:v>
                </c:pt>
                <c:pt idx="646">
                  <c:v>124.85</c:v>
                </c:pt>
                <c:pt idx="647">
                  <c:v>124.84</c:v>
                </c:pt>
                <c:pt idx="648">
                  <c:v>124.83</c:v>
                </c:pt>
                <c:pt idx="649">
                  <c:v>124.81</c:v>
                </c:pt>
                <c:pt idx="650">
                  <c:v>124.78</c:v>
                </c:pt>
                <c:pt idx="651">
                  <c:v>124.73</c:v>
                </c:pt>
                <c:pt idx="652">
                  <c:v>124.69</c:v>
                </c:pt>
                <c:pt idx="653">
                  <c:v>124.63</c:v>
                </c:pt>
                <c:pt idx="654">
                  <c:v>124.57</c:v>
                </c:pt>
                <c:pt idx="655">
                  <c:v>124.53</c:v>
                </c:pt>
                <c:pt idx="656">
                  <c:v>124.48</c:v>
                </c:pt>
                <c:pt idx="657">
                  <c:v>124.43</c:v>
                </c:pt>
                <c:pt idx="658">
                  <c:v>124.39</c:v>
                </c:pt>
                <c:pt idx="659">
                  <c:v>124.36</c:v>
                </c:pt>
                <c:pt idx="660">
                  <c:v>124.34</c:v>
                </c:pt>
                <c:pt idx="661">
                  <c:v>124.32</c:v>
                </c:pt>
                <c:pt idx="662">
                  <c:v>124.32</c:v>
                </c:pt>
                <c:pt idx="663">
                  <c:v>124.32</c:v>
                </c:pt>
                <c:pt idx="664">
                  <c:v>124.32</c:v>
                </c:pt>
                <c:pt idx="665">
                  <c:v>124.33</c:v>
                </c:pt>
                <c:pt idx="666">
                  <c:v>124.33</c:v>
                </c:pt>
                <c:pt idx="667">
                  <c:v>124.34</c:v>
                </c:pt>
                <c:pt idx="668">
                  <c:v>124.34</c:v>
                </c:pt>
                <c:pt idx="669">
                  <c:v>124.34</c:v>
                </c:pt>
                <c:pt idx="670">
                  <c:v>124.36</c:v>
                </c:pt>
                <c:pt idx="671">
                  <c:v>124.37</c:v>
                </c:pt>
                <c:pt idx="672">
                  <c:v>124.37</c:v>
                </c:pt>
                <c:pt idx="673">
                  <c:v>124.36</c:v>
                </c:pt>
                <c:pt idx="674">
                  <c:v>124.35</c:v>
                </c:pt>
                <c:pt idx="675">
                  <c:v>124.32</c:v>
                </c:pt>
                <c:pt idx="676">
                  <c:v>124.31</c:v>
                </c:pt>
                <c:pt idx="677">
                  <c:v>124.29</c:v>
                </c:pt>
                <c:pt idx="678">
                  <c:v>124.28</c:v>
                </c:pt>
                <c:pt idx="679">
                  <c:v>124.26</c:v>
                </c:pt>
                <c:pt idx="680">
                  <c:v>124.24</c:v>
                </c:pt>
                <c:pt idx="681">
                  <c:v>124.21</c:v>
                </c:pt>
                <c:pt idx="682">
                  <c:v>124.19</c:v>
                </c:pt>
                <c:pt idx="683">
                  <c:v>124.16</c:v>
                </c:pt>
                <c:pt idx="684">
                  <c:v>124.14</c:v>
                </c:pt>
                <c:pt idx="685">
                  <c:v>124.1</c:v>
                </c:pt>
                <c:pt idx="686">
                  <c:v>124.07</c:v>
                </c:pt>
                <c:pt idx="687">
                  <c:v>124.04</c:v>
                </c:pt>
                <c:pt idx="688">
                  <c:v>124</c:v>
                </c:pt>
                <c:pt idx="689">
                  <c:v>123.96</c:v>
                </c:pt>
                <c:pt idx="690">
                  <c:v>123.93</c:v>
                </c:pt>
                <c:pt idx="691">
                  <c:v>123.9</c:v>
                </c:pt>
                <c:pt idx="692">
                  <c:v>123.86</c:v>
                </c:pt>
                <c:pt idx="693">
                  <c:v>123.83</c:v>
                </c:pt>
                <c:pt idx="694">
                  <c:v>123.8</c:v>
                </c:pt>
                <c:pt idx="695">
                  <c:v>123.79</c:v>
                </c:pt>
                <c:pt idx="696">
                  <c:v>123.78</c:v>
                </c:pt>
                <c:pt idx="697">
                  <c:v>123.77</c:v>
                </c:pt>
                <c:pt idx="698">
                  <c:v>123.77</c:v>
                </c:pt>
                <c:pt idx="699">
                  <c:v>123.77</c:v>
                </c:pt>
                <c:pt idx="700">
                  <c:v>123.78</c:v>
                </c:pt>
                <c:pt idx="701">
                  <c:v>123.78</c:v>
                </c:pt>
                <c:pt idx="702">
                  <c:v>123.78</c:v>
                </c:pt>
                <c:pt idx="703">
                  <c:v>123.78</c:v>
                </c:pt>
                <c:pt idx="704">
                  <c:v>123.78</c:v>
                </c:pt>
                <c:pt idx="705">
                  <c:v>123.79</c:v>
                </c:pt>
                <c:pt idx="706">
                  <c:v>123.79</c:v>
                </c:pt>
                <c:pt idx="707">
                  <c:v>123.81</c:v>
                </c:pt>
                <c:pt idx="708">
                  <c:v>123.81</c:v>
                </c:pt>
                <c:pt idx="709">
                  <c:v>123.82</c:v>
                </c:pt>
                <c:pt idx="710">
                  <c:v>123.82</c:v>
                </c:pt>
                <c:pt idx="711">
                  <c:v>123.83</c:v>
                </c:pt>
                <c:pt idx="712">
                  <c:v>123.83</c:v>
                </c:pt>
                <c:pt idx="713">
                  <c:v>123.83</c:v>
                </c:pt>
                <c:pt idx="714">
                  <c:v>123.83</c:v>
                </c:pt>
                <c:pt idx="715">
                  <c:v>123.83</c:v>
                </c:pt>
                <c:pt idx="716">
                  <c:v>123.83</c:v>
                </c:pt>
                <c:pt idx="717">
                  <c:v>123.82</c:v>
                </c:pt>
                <c:pt idx="718">
                  <c:v>123.83</c:v>
                </c:pt>
                <c:pt idx="719">
                  <c:v>123.83</c:v>
                </c:pt>
                <c:pt idx="720">
                  <c:v>123.83</c:v>
                </c:pt>
                <c:pt idx="721">
                  <c:v>123.83</c:v>
                </c:pt>
                <c:pt idx="722">
                  <c:v>123.83</c:v>
                </c:pt>
                <c:pt idx="723">
                  <c:v>123.83</c:v>
                </c:pt>
                <c:pt idx="724">
                  <c:v>123.84</c:v>
                </c:pt>
                <c:pt idx="725">
                  <c:v>123.85</c:v>
                </c:pt>
                <c:pt idx="726">
                  <c:v>123.85</c:v>
                </c:pt>
                <c:pt idx="727">
                  <c:v>123.85</c:v>
                </c:pt>
                <c:pt idx="728">
                  <c:v>123.84</c:v>
                </c:pt>
                <c:pt idx="729">
                  <c:v>123.84</c:v>
                </c:pt>
                <c:pt idx="730">
                  <c:v>123.83</c:v>
                </c:pt>
                <c:pt idx="731">
                  <c:v>123.83</c:v>
                </c:pt>
                <c:pt idx="732">
                  <c:v>123.83</c:v>
                </c:pt>
                <c:pt idx="733">
                  <c:v>123.82</c:v>
                </c:pt>
                <c:pt idx="734">
                  <c:v>123.83</c:v>
                </c:pt>
                <c:pt idx="735">
                  <c:v>123.83</c:v>
                </c:pt>
                <c:pt idx="736">
                  <c:v>123.84</c:v>
                </c:pt>
                <c:pt idx="737">
                  <c:v>123.84</c:v>
                </c:pt>
                <c:pt idx="738">
                  <c:v>123.84</c:v>
                </c:pt>
                <c:pt idx="739">
                  <c:v>123.84</c:v>
                </c:pt>
                <c:pt idx="740">
                  <c:v>123.84</c:v>
                </c:pt>
                <c:pt idx="741">
                  <c:v>123.85</c:v>
                </c:pt>
                <c:pt idx="742">
                  <c:v>123.86</c:v>
                </c:pt>
                <c:pt idx="743">
                  <c:v>123.88</c:v>
                </c:pt>
                <c:pt idx="744">
                  <c:v>123.89</c:v>
                </c:pt>
                <c:pt idx="745">
                  <c:v>123.9</c:v>
                </c:pt>
                <c:pt idx="746">
                  <c:v>123.91</c:v>
                </c:pt>
                <c:pt idx="747">
                  <c:v>123.92</c:v>
                </c:pt>
                <c:pt idx="748">
                  <c:v>123.93</c:v>
                </c:pt>
                <c:pt idx="749">
                  <c:v>123.95</c:v>
                </c:pt>
                <c:pt idx="750">
                  <c:v>123.95</c:v>
                </c:pt>
                <c:pt idx="751">
                  <c:v>123.97</c:v>
                </c:pt>
                <c:pt idx="752">
                  <c:v>123.98</c:v>
                </c:pt>
                <c:pt idx="753">
                  <c:v>123.98</c:v>
                </c:pt>
                <c:pt idx="754">
                  <c:v>124</c:v>
                </c:pt>
                <c:pt idx="755">
                  <c:v>124.02</c:v>
                </c:pt>
                <c:pt idx="756">
                  <c:v>124.04</c:v>
                </c:pt>
                <c:pt idx="757">
                  <c:v>124.06</c:v>
                </c:pt>
                <c:pt idx="758">
                  <c:v>124.07</c:v>
                </c:pt>
                <c:pt idx="759">
                  <c:v>124.08</c:v>
                </c:pt>
                <c:pt idx="760">
                  <c:v>124.1</c:v>
                </c:pt>
                <c:pt idx="761">
                  <c:v>124.13</c:v>
                </c:pt>
                <c:pt idx="762">
                  <c:v>124.15</c:v>
                </c:pt>
                <c:pt idx="763">
                  <c:v>124.17</c:v>
                </c:pt>
                <c:pt idx="764">
                  <c:v>124.19</c:v>
                </c:pt>
                <c:pt idx="765">
                  <c:v>124.22</c:v>
                </c:pt>
                <c:pt idx="766">
                  <c:v>124.25</c:v>
                </c:pt>
                <c:pt idx="767">
                  <c:v>124.26</c:v>
                </c:pt>
                <c:pt idx="768">
                  <c:v>124.29</c:v>
                </c:pt>
                <c:pt idx="769">
                  <c:v>124.31</c:v>
                </c:pt>
                <c:pt idx="770">
                  <c:v>124.33</c:v>
                </c:pt>
                <c:pt idx="771">
                  <c:v>124.35</c:v>
                </c:pt>
                <c:pt idx="772">
                  <c:v>124.36</c:v>
                </c:pt>
                <c:pt idx="773">
                  <c:v>124.36</c:v>
                </c:pt>
                <c:pt idx="774">
                  <c:v>124.37</c:v>
                </c:pt>
                <c:pt idx="775">
                  <c:v>124.36</c:v>
                </c:pt>
                <c:pt idx="776">
                  <c:v>124.34</c:v>
                </c:pt>
                <c:pt idx="777">
                  <c:v>124.33</c:v>
                </c:pt>
                <c:pt idx="778">
                  <c:v>124.32</c:v>
                </c:pt>
                <c:pt idx="779">
                  <c:v>124.31</c:v>
                </c:pt>
                <c:pt idx="780">
                  <c:v>124.31</c:v>
                </c:pt>
                <c:pt idx="781">
                  <c:v>124.3</c:v>
                </c:pt>
                <c:pt idx="782">
                  <c:v>124.3</c:v>
                </c:pt>
                <c:pt idx="783">
                  <c:v>124.3</c:v>
                </c:pt>
                <c:pt idx="784">
                  <c:v>124.31</c:v>
                </c:pt>
                <c:pt idx="785">
                  <c:v>124.3</c:v>
                </c:pt>
                <c:pt idx="786">
                  <c:v>124.3</c:v>
                </c:pt>
                <c:pt idx="787">
                  <c:v>124.31</c:v>
                </c:pt>
                <c:pt idx="788">
                  <c:v>124.3</c:v>
                </c:pt>
                <c:pt idx="789">
                  <c:v>124.3</c:v>
                </c:pt>
                <c:pt idx="790">
                  <c:v>124.29</c:v>
                </c:pt>
                <c:pt idx="791">
                  <c:v>124.29</c:v>
                </c:pt>
                <c:pt idx="792">
                  <c:v>124.3</c:v>
                </c:pt>
                <c:pt idx="793">
                  <c:v>124.29</c:v>
                </c:pt>
                <c:pt idx="794">
                  <c:v>124.29</c:v>
                </c:pt>
                <c:pt idx="795">
                  <c:v>124.28</c:v>
                </c:pt>
                <c:pt idx="796">
                  <c:v>124.28</c:v>
                </c:pt>
                <c:pt idx="797">
                  <c:v>124.27</c:v>
                </c:pt>
                <c:pt idx="798">
                  <c:v>124.27</c:v>
                </c:pt>
                <c:pt idx="799">
                  <c:v>124.27</c:v>
                </c:pt>
                <c:pt idx="800">
                  <c:v>124.27</c:v>
                </c:pt>
                <c:pt idx="801">
                  <c:v>124.27</c:v>
                </c:pt>
                <c:pt idx="802">
                  <c:v>124.27</c:v>
                </c:pt>
                <c:pt idx="803">
                  <c:v>124.27</c:v>
                </c:pt>
                <c:pt idx="804">
                  <c:v>124.27</c:v>
                </c:pt>
                <c:pt idx="805">
                  <c:v>124.27</c:v>
                </c:pt>
                <c:pt idx="806">
                  <c:v>124.28</c:v>
                </c:pt>
                <c:pt idx="807">
                  <c:v>124.28</c:v>
                </c:pt>
                <c:pt idx="808">
                  <c:v>124.29</c:v>
                </c:pt>
                <c:pt idx="809">
                  <c:v>124.29</c:v>
                </c:pt>
                <c:pt idx="810">
                  <c:v>124.29</c:v>
                </c:pt>
                <c:pt idx="811">
                  <c:v>124.28</c:v>
                </c:pt>
                <c:pt idx="812">
                  <c:v>124.28</c:v>
                </c:pt>
                <c:pt idx="813">
                  <c:v>124.26</c:v>
                </c:pt>
                <c:pt idx="814">
                  <c:v>124.25</c:v>
                </c:pt>
                <c:pt idx="815">
                  <c:v>124.24</c:v>
                </c:pt>
                <c:pt idx="816">
                  <c:v>124.23</c:v>
                </c:pt>
                <c:pt idx="817">
                  <c:v>124.23</c:v>
                </c:pt>
                <c:pt idx="818">
                  <c:v>124.22</c:v>
                </c:pt>
                <c:pt idx="819">
                  <c:v>124.21</c:v>
                </c:pt>
                <c:pt idx="820">
                  <c:v>124.2</c:v>
                </c:pt>
                <c:pt idx="821">
                  <c:v>124.2</c:v>
                </c:pt>
                <c:pt idx="822">
                  <c:v>124.19</c:v>
                </c:pt>
                <c:pt idx="823">
                  <c:v>124.19</c:v>
                </c:pt>
                <c:pt idx="824">
                  <c:v>124.2</c:v>
                </c:pt>
                <c:pt idx="825">
                  <c:v>124.2</c:v>
                </c:pt>
                <c:pt idx="826">
                  <c:v>124.21</c:v>
                </c:pt>
                <c:pt idx="827">
                  <c:v>124.22</c:v>
                </c:pt>
                <c:pt idx="828">
                  <c:v>124.22</c:v>
                </c:pt>
                <c:pt idx="829">
                  <c:v>124.22</c:v>
                </c:pt>
                <c:pt idx="830">
                  <c:v>124.22</c:v>
                </c:pt>
                <c:pt idx="831">
                  <c:v>124.22</c:v>
                </c:pt>
                <c:pt idx="832">
                  <c:v>124.22</c:v>
                </c:pt>
                <c:pt idx="833">
                  <c:v>124.21</c:v>
                </c:pt>
                <c:pt idx="834">
                  <c:v>124.21</c:v>
                </c:pt>
                <c:pt idx="835">
                  <c:v>124.19</c:v>
                </c:pt>
                <c:pt idx="836">
                  <c:v>124.18</c:v>
                </c:pt>
                <c:pt idx="837">
                  <c:v>124.17</c:v>
                </c:pt>
                <c:pt idx="838">
                  <c:v>124.15</c:v>
                </c:pt>
                <c:pt idx="839">
                  <c:v>124.14</c:v>
                </c:pt>
                <c:pt idx="840">
                  <c:v>124.14</c:v>
                </c:pt>
                <c:pt idx="841">
                  <c:v>124.13</c:v>
                </c:pt>
                <c:pt idx="842">
                  <c:v>124.13</c:v>
                </c:pt>
                <c:pt idx="843">
                  <c:v>124.14</c:v>
                </c:pt>
                <c:pt idx="844">
                  <c:v>124.14</c:v>
                </c:pt>
                <c:pt idx="845">
                  <c:v>124.14</c:v>
                </c:pt>
                <c:pt idx="846">
                  <c:v>124.14</c:v>
                </c:pt>
                <c:pt idx="847">
                  <c:v>124.15</c:v>
                </c:pt>
                <c:pt idx="848">
                  <c:v>124.16</c:v>
                </c:pt>
                <c:pt idx="849">
                  <c:v>124.16</c:v>
                </c:pt>
                <c:pt idx="850">
                  <c:v>124.17</c:v>
                </c:pt>
                <c:pt idx="851">
                  <c:v>124.18</c:v>
                </c:pt>
                <c:pt idx="852">
                  <c:v>124.18</c:v>
                </c:pt>
                <c:pt idx="853">
                  <c:v>124.18</c:v>
                </c:pt>
                <c:pt idx="854">
                  <c:v>124.18</c:v>
                </c:pt>
                <c:pt idx="855">
                  <c:v>124.18</c:v>
                </c:pt>
                <c:pt idx="856">
                  <c:v>124.18</c:v>
                </c:pt>
                <c:pt idx="857">
                  <c:v>124.18</c:v>
                </c:pt>
                <c:pt idx="858">
                  <c:v>124.17</c:v>
                </c:pt>
                <c:pt idx="859">
                  <c:v>124.16</c:v>
                </c:pt>
                <c:pt idx="860">
                  <c:v>124.15</c:v>
                </c:pt>
                <c:pt idx="861">
                  <c:v>124.15</c:v>
                </c:pt>
                <c:pt idx="862">
                  <c:v>124.15</c:v>
                </c:pt>
                <c:pt idx="863">
                  <c:v>124.15</c:v>
                </c:pt>
                <c:pt idx="864">
                  <c:v>124.16</c:v>
                </c:pt>
                <c:pt idx="865">
                  <c:v>124.17</c:v>
                </c:pt>
                <c:pt idx="866">
                  <c:v>124.17</c:v>
                </c:pt>
                <c:pt idx="867">
                  <c:v>124.18</c:v>
                </c:pt>
                <c:pt idx="868">
                  <c:v>124.19</c:v>
                </c:pt>
                <c:pt idx="869">
                  <c:v>124.21</c:v>
                </c:pt>
                <c:pt idx="870">
                  <c:v>124.21</c:v>
                </c:pt>
                <c:pt idx="871">
                  <c:v>124.22</c:v>
                </c:pt>
                <c:pt idx="872">
                  <c:v>124.23</c:v>
                </c:pt>
                <c:pt idx="873">
                  <c:v>124.23</c:v>
                </c:pt>
                <c:pt idx="874">
                  <c:v>124.24</c:v>
                </c:pt>
                <c:pt idx="875">
                  <c:v>124.24</c:v>
                </c:pt>
                <c:pt idx="876">
                  <c:v>124.24</c:v>
                </c:pt>
                <c:pt idx="877">
                  <c:v>124.24</c:v>
                </c:pt>
                <c:pt idx="878">
                  <c:v>124.22</c:v>
                </c:pt>
                <c:pt idx="879">
                  <c:v>124.21</c:v>
                </c:pt>
                <c:pt idx="880">
                  <c:v>124.2</c:v>
                </c:pt>
                <c:pt idx="881">
                  <c:v>124.18</c:v>
                </c:pt>
                <c:pt idx="882">
                  <c:v>124.16</c:v>
                </c:pt>
                <c:pt idx="883">
                  <c:v>124.13</c:v>
                </c:pt>
                <c:pt idx="884">
                  <c:v>124.11</c:v>
                </c:pt>
                <c:pt idx="885">
                  <c:v>124.07</c:v>
                </c:pt>
                <c:pt idx="886">
                  <c:v>124.04</c:v>
                </c:pt>
                <c:pt idx="887">
                  <c:v>124.01</c:v>
                </c:pt>
                <c:pt idx="888">
                  <c:v>123.98</c:v>
                </c:pt>
                <c:pt idx="889">
                  <c:v>123.96</c:v>
                </c:pt>
                <c:pt idx="890">
                  <c:v>123.93</c:v>
                </c:pt>
                <c:pt idx="891">
                  <c:v>123.91</c:v>
                </c:pt>
                <c:pt idx="892">
                  <c:v>123.89</c:v>
                </c:pt>
                <c:pt idx="893">
                  <c:v>123.87</c:v>
                </c:pt>
                <c:pt idx="894">
                  <c:v>123.86</c:v>
                </c:pt>
                <c:pt idx="895">
                  <c:v>123.84</c:v>
                </c:pt>
                <c:pt idx="896">
                  <c:v>123.83</c:v>
                </c:pt>
                <c:pt idx="897">
                  <c:v>123.83</c:v>
                </c:pt>
                <c:pt idx="898">
                  <c:v>123.83</c:v>
                </c:pt>
                <c:pt idx="899">
                  <c:v>123.84</c:v>
                </c:pt>
                <c:pt idx="900">
                  <c:v>123.84</c:v>
                </c:pt>
                <c:pt idx="901">
                  <c:v>123.85</c:v>
                </c:pt>
                <c:pt idx="902">
                  <c:v>123.86</c:v>
                </c:pt>
                <c:pt idx="903">
                  <c:v>123.87</c:v>
                </c:pt>
                <c:pt idx="904">
                  <c:v>123.87</c:v>
                </c:pt>
                <c:pt idx="905">
                  <c:v>123.88</c:v>
                </c:pt>
                <c:pt idx="906">
                  <c:v>123.89</c:v>
                </c:pt>
                <c:pt idx="907">
                  <c:v>123.9</c:v>
                </c:pt>
                <c:pt idx="908">
                  <c:v>123.91</c:v>
                </c:pt>
                <c:pt idx="909">
                  <c:v>123.93</c:v>
                </c:pt>
                <c:pt idx="910">
                  <c:v>123.95</c:v>
                </c:pt>
                <c:pt idx="911">
                  <c:v>123.97</c:v>
                </c:pt>
                <c:pt idx="912">
                  <c:v>123.98</c:v>
                </c:pt>
                <c:pt idx="913">
                  <c:v>123.99</c:v>
                </c:pt>
                <c:pt idx="914">
                  <c:v>123.99</c:v>
                </c:pt>
                <c:pt idx="915">
                  <c:v>123.99</c:v>
                </c:pt>
                <c:pt idx="916">
                  <c:v>123.98</c:v>
                </c:pt>
                <c:pt idx="917">
                  <c:v>123.97</c:v>
                </c:pt>
                <c:pt idx="918">
                  <c:v>123.95</c:v>
                </c:pt>
                <c:pt idx="919">
                  <c:v>123.94</c:v>
                </c:pt>
                <c:pt idx="920">
                  <c:v>123.91</c:v>
                </c:pt>
                <c:pt idx="921">
                  <c:v>123.89</c:v>
                </c:pt>
                <c:pt idx="922">
                  <c:v>123.86</c:v>
                </c:pt>
                <c:pt idx="923">
                  <c:v>123.84</c:v>
                </c:pt>
                <c:pt idx="924">
                  <c:v>123.81</c:v>
                </c:pt>
                <c:pt idx="925">
                  <c:v>123.79</c:v>
                </c:pt>
                <c:pt idx="926">
                  <c:v>123.78</c:v>
                </c:pt>
                <c:pt idx="927">
                  <c:v>123.77</c:v>
                </c:pt>
                <c:pt idx="928">
                  <c:v>123.76</c:v>
                </c:pt>
                <c:pt idx="929">
                  <c:v>123.74</c:v>
                </c:pt>
                <c:pt idx="930">
                  <c:v>123.73</c:v>
                </c:pt>
                <c:pt idx="931">
                  <c:v>123.71</c:v>
                </c:pt>
                <c:pt idx="932">
                  <c:v>123.69</c:v>
                </c:pt>
                <c:pt idx="933">
                  <c:v>123.68</c:v>
                </c:pt>
                <c:pt idx="934">
                  <c:v>123.65</c:v>
                </c:pt>
                <c:pt idx="935">
                  <c:v>123.64</c:v>
                </c:pt>
                <c:pt idx="936">
                  <c:v>123.61</c:v>
                </c:pt>
                <c:pt idx="937">
                  <c:v>123.58</c:v>
                </c:pt>
                <c:pt idx="938">
                  <c:v>123.56</c:v>
                </c:pt>
                <c:pt idx="939">
                  <c:v>123.54</c:v>
                </c:pt>
                <c:pt idx="940">
                  <c:v>123.52</c:v>
                </c:pt>
                <c:pt idx="941">
                  <c:v>123.5</c:v>
                </c:pt>
                <c:pt idx="942">
                  <c:v>123.49</c:v>
                </c:pt>
                <c:pt idx="943">
                  <c:v>123.49</c:v>
                </c:pt>
                <c:pt idx="944">
                  <c:v>123.49</c:v>
                </c:pt>
                <c:pt idx="945">
                  <c:v>123.49</c:v>
                </c:pt>
                <c:pt idx="946">
                  <c:v>123.49</c:v>
                </c:pt>
                <c:pt idx="947">
                  <c:v>123.51</c:v>
                </c:pt>
                <c:pt idx="948">
                  <c:v>123.52</c:v>
                </c:pt>
                <c:pt idx="949">
                  <c:v>123.55</c:v>
                </c:pt>
                <c:pt idx="950">
                  <c:v>123.57</c:v>
                </c:pt>
                <c:pt idx="951">
                  <c:v>123.59</c:v>
                </c:pt>
                <c:pt idx="952">
                  <c:v>123.62</c:v>
                </c:pt>
                <c:pt idx="953">
                  <c:v>123.63</c:v>
                </c:pt>
                <c:pt idx="954">
                  <c:v>123.65</c:v>
                </c:pt>
                <c:pt idx="955">
                  <c:v>123.66</c:v>
                </c:pt>
                <c:pt idx="956">
                  <c:v>123.66</c:v>
                </c:pt>
                <c:pt idx="957">
                  <c:v>123.66</c:v>
                </c:pt>
                <c:pt idx="958">
                  <c:v>123.65</c:v>
                </c:pt>
                <c:pt idx="959">
                  <c:v>123.63</c:v>
                </c:pt>
                <c:pt idx="960">
                  <c:v>123.61</c:v>
                </c:pt>
                <c:pt idx="961">
                  <c:v>123.58</c:v>
                </c:pt>
                <c:pt idx="962">
                  <c:v>123.55</c:v>
                </c:pt>
                <c:pt idx="963">
                  <c:v>123.52</c:v>
                </c:pt>
                <c:pt idx="964">
                  <c:v>123.49</c:v>
                </c:pt>
                <c:pt idx="965">
                  <c:v>123.47</c:v>
                </c:pt>
                <c:pt idx="966">
                  <c:v>123.45</c:v>
                </c:pt>
                <c:pt idx="967">
                  <c:v>123.43</c:v>
                </c:pt>
                <c:pt idx="968">
                  <c:v>123.42</c:v>
                </c:pt>
                <c:pt idx="969">
                  <c:v>123.42</c:v>
                </c:pt>
                <c:pt idx="970">
                  <c:v>123.41</c:v>
                </c:pt>
                <c:pt idx="971">
                  <c:v>123.41</c:v>
                </c:pt>
                <c:pt idx="972">
                  <c:v>123.4</c:v>
                </c:pt>
                <c:pt idx="973">
                  <c:v>123.41</c:v>
                </c:pt>
                <c:pt idx="974">
                  <c:v>123.41</c:v>
                </c:pt>
                <c:pt idx="975">
                  <c:v>123.42</c:v>
                </c:pt>
                <c:pt idx="976">
                  <c:v>123.42</c:v>
                </c:pt>
                <c:pt idx="977">
                  <c:v>123.43</c:v>
                </c:pt>
                <c:pt idx="978">
                  <c:v>123.44</c:v>
                </c:pt>
                <c:pt idx="979">
                  <c:v>123.44</c:v>
                </c:pt>
                <c:pt idx="980">
                  <c:v>123.45</c:v>
                </c:pt>
                <c:pt idx="981">
                  <c:v>123.45</c:v>
                </c:pt>
                <c:pt idx="982">
                  <c:v>123.44</c:v>
                </c:pt>
                <c:pt idx="983">
                  <c:v>123.43</c:v>
                </c:pt>
                <c:pt idx="984">
                  <c:v>123.43</c:v>
                </c:pt>
                <c:pt idx="985">
                  <c:v>123.44</c:v>
                </c:pt>
                <c:pt idx="986">
                  <c:v>123.44</c:v>
                </c:pt>
                <c:pt idx="987">
                  <c:v>123.45</c:v>
                </c:pt>
                <c:pt idx="988">
                  <c:v>123.45</c:v>
                </c:pt>
                <c:pt idx="989">
                  <c:v>123.46</c:v>
                </c:pt>
                <c:pt idx="990">
                  <c:v>123.47</c:v>
                </c:pt>
                <c:pt idx="991">
                  <c:v>123.46</c:v>
                </c:pt>
                <c:pt idx="992">
                  <c:v>123.46</c:v>
                </c:pt>
                <c:pt idx="993">
                  <c:v>123.45</c:v>
                </c:pt>
                <c:pt idx="994">
                  <c:v>123.44</c:v>
                </c:pt>
                <c:pt idx="995">
                  <c:v>123.43</c:v>
                </c:pt>
                <c:pt idx="996">
                  <c:v>123.42</c:v>
                </c:pt>
                <c:pt idx="997">
                  <c:v>123.39</c:v>
                </c:pt>
                <c:pt idx="998">
                  <c:v>123.38</c:v>
                </c:pt>
                <c:pt idx="999">
                  <c:v>123.37</c:v>
                </c:pt>
                <c:pt idx="1000">
                  <c:v>123.37</c:v>
                </c:pt>
                <c:pt idx="1001">
                  <c:v>123.36</c:v>
                </c:pt>
                <c:pt idx="1002">
                  <c:v>123.36</c:v>
                </c:pt>
                <c:pt idx="1003">
                  <c:v>123.37</c:v>
                </c:pt>
                <c:pt idx="1004">
                  <c:v>123.38</c:v>
                </c:pt>
                <c:pt idx="1005">
                  <c:v>123.38</c:v>
                </c:pt>
                <c:pt idx="1006">
                  <c:v>123.38</c:v>
                </c:pt>
                <c:pt idx="1007">
                  <c:v>123.38</c:v>
                </c:pt>
                <c:pt idx="1008">
                  <c:v>123.37</c:v>
                </c:pt>
                <c:pt idx="1009">
                  <c:v>123.36</c:v>
                </c:pt>
                <c:pt idx="1010">
                  <c:v>123.35</c:v>
                </c:pt>
                <c:pt idx="1011">
                  <c:v>123.36</c:v>
                </c:pt>
                <c:pt idx="1012">
                  <c:v>123.35</c:v>
                </c:pt>
                <c:pt idx="1013">
                  <c:v>123.35</c:v>
                </c:pt>
                <c:pt idx="1014">
                  <c:v>123.34</c:v>
                </c:pt>
                <c:pt idx="1015">
                  <c:v>123.32</c:v>
                </c:pt>
                <c:pt idx="1016">
                  <c:v>123.32</c:v>
                </c:pt>
                <c:pt idx="1017">
                  <c:v>123.31</c:v>
                </c:pt>
                <c:pt idx="1018">
                  <c:v>123.31</c:v>
                </c:pt>
                <c:pt idx="1019">
                  <c:v>123.31</c:v>
                </c:pt>
                <c:pt idx="1020">
                  <c:v>123.31</c:v>
                </c:pt>
                <c:pt idx="1021">
                  <c:v>123.31</c:v>
                </c:pt>
                <c:pt idx="1022">
                  <c:v>123.31</c:v>
                </c:pt>
                <c:pt idx="1023">
                  <c:v>123.31</c:v>
                </c:pt>
                <c:pt idx="1024">
                  <c:v>123.3</c:v>
                </c:pt>
                <c:pt idx="1025">
                  <c:v>123.3</c:v>
                </c:pt>
                <c:pt idx="1026">
                  <c:v>123.3</c:v>
                </c:pt>
                <c:pt idx="1027">
                  <c:v>123.31</c:v>
                </c:pt>
                <c:pt idx="1028">
                  <c:v>123.31</c:v>
                </c:pt>
                <c:pt idx="1029">
                  <c:v>123.31</c:v>
                </c:pt>
                <c:pt idx="1030">
                  <c:v>123.34</c:v>
                </c:pt>
                <c:pt idx="1031">
                  <c:v>123.37</c:v>
                </c:pt>
                <c:pt idx="1032">
                  <c:v>123.41</c:v>
                </c:pt>
                <c:pt idx="1033">
                  <c:v>123.43</c:v>
                </c:pt>
                <c:pt idx="1034">
                  <c:v>123.46</c:v>
                </c:pt>
                <c:pt idx="1035">
                  <c:v>123.49</c:v>
                </c:pt>
                <c:pt idx="1036">
                  <c:v>123.51</c:v>
                </c:pt>
                <c:pt idx="1037">
                  <c:v>123.55</c:v>
                </c:pt>
                <c:pt idx="1038">
                  <c:v>123.59</c:v>
                </c:pt>
                <c:pt idx="1039">
                  <c:v>123.62</c:v>
                </c:pt>
                <c:pt idx="1040">
                  <c:v>123.65</c:v>
                </c:pt>
                <c:pt idx="1041">
                  <c:v>123.68</c:v>
                </c:pt>
                <c:pt idx="1042">
                  <c:v>123.71</c:v>
                </c:pt>
                <c:pt idx="1043">
                  <c:v>123.76</c:v>
                </c:pt>
                <c:pt idx="1044">
                  <c:v>123.83</c:v>
                </c:pt>
                <c:pt idx="1045">
                  <c:v>123.92</c:v>
                </c:pt>
                <c:pt idx="1046">
                  <c:v>124.02</c:v>
                </c:pt>
                <c:pt idx="1047">
                  <c:v>124.11</c:v>
                </c:pt>
                <c:pt idx="1048">
                  <c:v>124.18</c:v>
                </c:pt>
                <c:pt idx="1049">
                  <c:v>124.26</c:v>
                </c:pt>
                <c:pt idx="1050">
                  <c:v>124.36</c:v>
                </c:pt>
                <c:pt idx="1051">
                  <c:v>124.48</c:v>
                </c:pt>
                <c:pt idx="1052">
                  <c:v>124.6</c:v>
                </c:pt>
                <c:pt idx="1053">
                  <c:v>124.72</c:v>
                </c:pt>
                <c:pt idx="1054">
                  <c:v>124.87</c:v>
                </c:pt>
                <c:pt idx="1055">
                  <c:v>125.04</c:v>
                </c:pt>
                <c:pt idx="1056">
                  <c:v>125.22</c:v>
                </c:pt>
                <c:pt idx="1057">
                  <c:v>125.42</c:v>
                </c:pt>
                <c:pt idx="1058">
                  <c:v>125.63</c:v>
                </c:pt>
                <c:pt idx="1059">
                  <c:v>125.85</c:v>
                </c:pt>
                <c:pt idx="1060">
                  <c:v>126.1</c:v>
                </c:pt>
                <c:pt idx="1061">
                  <c:v>126.39</c:v>
                </c:pt>
                <c:pt idx="1062">
                  <c:v>126.73</c:v>
                </c:pt>
                <c:pt idx="1063">
                  <c:v>127.09</c:v>
                </c:pt>
                <c:pt idx="1064">
                  <c:v>127.48</c:v>
                </c:pt>
                <c:pt idx="1065">
                  <c:v>127.9</c:v>
                </c:pt>
                <c:pt idx="1066">
                  <c:v>128.35</c:v>
                </c:pt>
                <c:pt idx="1067">
                  <c:v>128.86000000000001</c:v>
                </c:pt>
                <c:pt idx="1068">
                  <c:v>129.41999999999999</c:v>
                </c:pt>
                <c:pt idx="1069">
                  <c:v>130.06</c:v>
                </c:pt>
                <c:pt idx="1070">
                  <c:v>130.75</c:v>
                </c:pt>
                <c:pt idx="1071">
                  <c:v>131.47</c:v>
                </c:pt>
                <c:pt idx="1072">
                  <c:v>132.26</c:v>
                </c:pt>
                <c:pt idx="1073">
                  <c:v>133.09</c:v>
                </c:pt>
                <c:pt idx="1074">
                  <c:v>134</c:v>
                </c:pt>
                <c:pt idx="1075">
                  <c:v>135.01</c:v>
                </c:pt>
                <c:pt idx="1076">
                  <c:v>136.11000000000001</c:v>
                </c:pt>
                <c:pt idx="1077">
                  <c:v>137.29</c:v>
                </c:pt>
                <c:pt idx="1078">
                  <c:v>138.5</c:v>
                </c:pt>
                <c:pt idx="1079">
                  <c:v>139.69999999999999</c:v>
                </c:pt>
                <c:pt idx="1080">
                  <c:v>140.9</c:v>
                </c:pt>
                <c:pt idx="1081">
                  <c:v>142.11000000000001</c:v>
                </c:pt>
                <c:pt idx="1082">
                  <c:v>143.35</c:v>
                </c:pt>
                <c:pt idx="1083">
                  <c:v>144.65</c:v>
                </c:pt>
                <c:pt idx="1084">
                  <c:v>146.05000000000001</c:v>
                </c:pt>
                <c:pt idx="1085">
                  <c:v>147.53</c:v>
                </c:pt>
                <c:pt idx="1086">
                  <c:v>149.08000000000001</c:v>
                </c:pt>
                <c:pt idx="1087">
                  <c:v>150.63999999999999</c:v>
                </c:pt>
                <c:pt idx="1088">
                  <c:v>152.13</c:v>
                </c:pt>
                <c:pt idx="1089">
                  <c:v>153.59</c:v>
                </c:pt>
                <c:pt idx="1090">
                  <c:v>155.06</c:v>
                </c:pt>
                <c:pt idx="1091">
                  <c:v>156.57</c:v>
                </c:pt>
                <c:pt idx="1092">
                  <c:v>158.1</c:v>
                </c:pt>
                <c:pt idx="1093">
                  <c:v>159.68</c:v>
                </c:pt>
                <c:pt idx="1094">
                  <c:v>161.26</c:v>
                </c:pt>
                <c:pt idx="1095">
                  <c:v>162.87</c:v>
                </c:pt>
                <c:pt idx="1096">
                  <c:v>164.52</c:v>
                </c:pt>
                <c:pt idx="1097">
                  <c:v>166.22</c:v>
                </c:pt>
                <c:pt idx="1098">
                  <c:v>167.95</c:v>
                </c:pt>
                <c:pt idx="1099">
                  <c:v>169.74</c:v>
                </c:pt>
                <c:pt idx="1100">
                  <c:v>171.54</c:v>
                </c:pt>
                <c:pt idx="1101">
                  <c:v>173.37</c:v>
                </c:pt>
                <c:pt idx="1102">
                  <c:v>175.19</c:v>
                </c:pt>
                <c:pt idx="1103">
                  <c:v>177.03</c:v>
                </c:pt>
                <c:pt idx="1104">
                  <c:v>178.92</c:v>
                </c:pt>
                <c:pt idx="1105">
                  <c:v>-179.11</c:v>
                </c:pt>
                <c:pt idx="1106">
                  <c:v>-177.12</c:v>
                </c:pt>
                <c:pt idx="1107">
                  <c:v>-175.11</c:v>
                </c:pt>
                <c:pt idx="1108">
                  <c:v>-173.07</c:v>
                </c:pt>
                <c:pt idx="1109">
                  <c:v>-170.99</c:v>
                </c:pt>
                <c:pt idx="1110">
                  <c:v>-168.86</c:v>
                </c:pt>
                <c:pt idx="1111">
                  <c:v>-166.68</c:v>
                </c:pt>
                <c:pt idx="1112">
                  <c:v>-164.31</c:v>
                </c:pt>
                <c:pt idx="1113">
                  <c:v>-162.16</c:v>
                </c:pt>
                <c:pt idx="1114">
                  <c:v>-160.16</c:v>
                </c:pt>
                <c:pt idx="1115">
                  <c:v>-158.27000000000001</c:v>
                </c:pt>
                <c:pt idx="1116">
                  <c:v>-156.41999999999999</c:v>
                </c:pt>
                <c:pt idx="1117">
                  <c:v>-154.61000000000001</c:v>
                </c:pt>
                <c:pt idx="1118">
                  <c:v>-152.84</c:v>
                </c:pt>
                <c:pt idx="1119">
                  <c:v>-151.15</c:v>
                </c:pt>
                <c:pt idx="1120">
                  <c:v>-149.47999999999999</c:v>
                </c:pt>
                <c:pt idx="1121">
                  <c:v>-147.86000000000001</c:v>
                </c:pt>
                <c:pt idx="1122">
                  <c:v>-146.26</c:v>
                </c:pt>
                <c:pt idx="1123">
                  <c:v>-144.72999999999999</c:v>
                </c:pt>
                <c:pt idx="1124">
                  <c:v>-143.22</c:v>
                </c:pt>
                <c:pt idx="1125">
                  <c:v>-141.76</c:v>
                </c:pt>
                <c:pt idx="1126">
                  <c:v>-140.33000000000001</c:v>
                </c:pt>
                <c:pt idx="1127">
                  <c:v>-138.93</c:v>
                </c:pt>
                <c:pt idx="1128">
                  <c:v>-137.55000000000001</c:v>
                </c:pt>
                <c:pt idx="1129">
                  <c:v>-136.18</c:v>
                </c:pt>
                <c:pt idx="1130">
                  <c:v>-134.84</c:v>
                </c:pt>
                <c:pt idx="1131">
                  <c:v>-133.51</c:v>
                </c:pt>
                <c:pt idx="1132">
                  <c:v>-132.22999999999999</c:v>
                </c:pt>
                <c:pt idx="1133">
                  <c:v>-131.05000000000001</c:v>
                </c:pt>
                <c:pt idx="1134">
                  <c:v>-129.94</c:v>
                </c:pt>
                <c:pt idx="1135">
                  <c:v>-128.94</c:v>
                </c:pt>
                <c:pt idx="1136">
                  <c:v>-128.06</c:v>
                </c:pt>
                <c:pt idx="1137">
                  <c:v>-127.27</c:v>
                </c:pt>
                <c:pt idx="1138">
                  <c:v>-126.57</c:v>
                </c:pt>
                <c:pt idx="1139">
                  <c:v>-125.9</c:v>
                </c:pt>
                <c:pt idx="1140">
                  <c:v>-125.24</c:v>
                </c:pt>
                <c:pt idx="1141">
                  <c:v>-124.59</c:v>
                </c:pt>
                <c:pt idx="1142">
                  <c:v>-123.96</c:v>
                </c:pt>
                <c:pt idx="1143">
                  <c:v>-123.36</c:v>
                </c:pt>
                <c:pt idx="1144">
                  <c:v>-122.8</c:v>
                </c:pt>
                <c:pt idx="1145">
                  <c:v>-122.29</c:v>
                </c:pt>
                <c:pt idx="1146">
                  <c:v>-121.84</c:v>
                </c:pt>
                <c:pt idx="1147">
                  <c:v>-121.46</c:v>
                </c:pt>
                <c:pt idx="1148">
                  <c:v>-121.17</c:v>
                </c:pt>
                <c:pt idx="1149">
                  <c:v>-120.99</c:v>
                </c:pt>
                <c:pt idx="1150">
                  <c:v>-120.9</c:v>
                </c:pt>
                <c:pt idx="1151">
                  <c:v>-120.91</c:v>
                </c:pt>
                <c:pt idx="1152">
                  <c:v>-120.99</c:v>
                </c:pt>
                <c:pt idx="1153">
                  <c:v>-121.16</c:v>
                </c:pt>
                <c:pt idx="1154">
                  <c:v>-121.4</c:v>
                </c:pt>
                <c:pt idx="1155">
                  <c:v>-121.71</c:v>
                </c:pt>
                <c:pt idx="1156">
                  <c:v>-122.13</c:v>
                </c:pt>
                <c:pt idx="1157">
                  <c:v>-122.64</c:v>
                </c:pt>
                <c:pt idx="1158">
                  <c:v>-123.25</c:v>
                </c:pt>
                <c:pt idx="1159">
                  <c:v>-123.96</c:v>
                </c:pt>
                <c:pt idx="1160">
                  <c:v>-124.77</c:v>
                </c:pt>
                <c:pt idx="1161">
                  <c:v>-125.67</c:v>
                </c:pt>
                <c:pt idx="1162">
                  <c:v>-126.66</c:v>
                </c:pt>
                <c:pt idx="1163">
                  <c:v>-127.76</c:v>
                </c:pt>
                <c:pt idx="1164">
                  <c:v>-128.94999999999999</c:v>
                </c:pt>
                <c:pt idx="1165">
                  <c:v>-130.22</c:v>
                </c:pt>
                <c:pt idx="1166">
                  <c:v>-131.58000000000001</c:v>
                </c:pt>
                <c:pt idx="1167">
                  <c:v>-133.02000000000001</c:v>
                </c:pt>
                <c:pt idx="1168">
                  <c:v>-134.53</c:v>
                </c:pt>
                <c:pt idx="1169">
                  <c:v>-136.08000000000001</c:v>
                </c:pt>
                <c:pt idx="1170">
                  <c:v>-137.71</c:v>
                </c:pt>
                <c:pt idx="1171">
                  <c:v>-139.36000000000001</c:v>
                </c:pt>
                <c:pt idx="1172">
                  <c:v>-141.08000000000001</c:v>
                </c:pt>
                <c:pt idx="1173">
                  <c:v>-142.93</c:v>
                </c:pt>
                <c:pt idx="1174">
                  <c:v>-144.9</c:v>
                </c:pt>
                <c:pt idx="1175">
                  <c:v>-146.91</c:v>
                </c:pt>
                <c:pt idx="1176">
                  <c:v>-148.88</c:v>
                </c:pt>
                <c:pt idx="1177">
                  <c:v>-150.75</c:v>
                </c:pt>
                <c:pt idx="1178">
                  <c:v>-152.54</c:v>
                </c:pt>
                <c:pt idx="1179">
                  <c:v>-154.27000000000001</c:v>
                </c:pt>
                <c:pt idx="1180">
                  <c:v>-156.08000000000001</c:v>
                </c:pt>
                <c:pt idx="1181">
                  <c:v>-158.04</c:v>
                </c:pt>
                <c:pt idx="1182">
                  <c:v>-160.1</c:v>
                </c:pt>
                <c:pt idx="1183">
                  <c:v>-162.21</c:v>
                </c:pt>
                <c:pt idx="1184">
                  <c:v>-164.34</c:v>
                </c:pt>
                <c:pt idx="1185">
                  <c:v>-166.43</c:v>
                </c:pt>
                <c:pt idx="1186">
                  <c:v>-168.45</c:v>
                </c:pt>
                <c:pt idx="1187">
                  <c:v>-170.44</c:v>
                </c:pt>
                <c:pt idx="1188">
                  <c:v>-172.51</c:v>
                </c:pt>
                <c:pt idx="1189">
                  <c:v>-174.75</c:v>
                </c:pt>
                <c:pt idx="1190">
                  <c:v>-177.1</c:v>
                </c:pt>
                <c:pt idx="1191">
                  <c:v>-179.44</c:v>
                </c:pt>
                <c:pt idx="1192">
                  <c:v>178.33</c:v>
                </c:pt>
                <c:pt idx="1193">
                  <c:v>176.25</c:v>
                </c:pt>
                <c:pt idx="1194">
                  <c:v>174.36</c:v>
                </c:pt>
                <c:pt idx="1195">
                  <c:v>172.57</c:v>
                </c:pt>
                <c:pt idx="1196">
                  <c:v>170.77</c:v>
                </c:pt>
                <c:pt idx="1197">
                  <c:v>168.89</c:v>
                </c:pt>
                <c:pt idx="1198">
                  <c:v>166.94</c:v>
                </c:pt>
                <c:pt idx="1199">
                  <c:v>164.92</c:v>
                </c:pt>
                <c:pt idx="1200">
                  <c:v>162.88</c:v>
                </c:pt>
                <c:pt idx="1201">
                  <c:v>160.87</c:v>
                </c:pt>
                <c:pt idx="1202">
                  <c:v>158.93</c:v>
                </c:pt>
                <c:pt idx="1203">
                  <c:v>157.05000000000001</c:v>
                </c:pt>
                <c:pt idx="1204">
                  <c:v>155.29</c:v>
                </c:pt>
                <c:pt idx="1205">
                  <c:v>153.59</c:v>
                </c:pt>
                <c:pt idx="1206">
                  <c:v>151.83000000000001</c:v>
                </c:pt>
                <c:pt idx="1207">
                  <c:v>149.97999999999999</c:v>
                </c:pt>
                <c:pt idx="1208">
                  <c:v>148.06</c:v>
                </c:pt>
                <c:pt idx="1209">
                  <c:v>146.13</c:v>
                </c:pt>
                <c:pt idx="1210">
                  <c:v>144.25</c:v>
                </c:pt>
                <c:pt idx="1211">
                  <c:v>142.47999999999999</c:v>
                </c:pt>
                <c:pt idx="1212">
                  <c:v>140.80000000000001</c:v>
                </c:pt>
                <c:pt idx="1213">
                  <c:v>139.21</c:v>
                </c:pt>
                <c:pt idx="1214">
                  <c:v>137.72</c:v>
                </c:pt>
                <c:pt idx="1215">
                  <c:v>136.29</c:v>
                </c:pt>
                <c:pt idx="1216">
                  <c:v>134.94999999999999</c:v>
                </c:pt>
                <c:pt idx="1217">
                  <c:v>133.69999999999999</c:v>
                </c:pt>
                <c:pt idx="1218">
                  <c:v>132.53</c:v>
                </c:pt>
                <c:pt idx="1219">
                  <c:v>131.46</c:v>
                </c:pt>
                <c:pt idx="1220">
                  <c:v>130.5</c:v>
                </c:pt>
                <c:pt idx="1221">
                  <c:v>129.62</c:v>
                </c:pt>
                <c:pt idx="1222">
                  <c:v>128.83000000000001</c:v>
                </c:pt>
                <c:pt idx="1223">
                  <c:v>128.11000000000001</c:v>
                </c:pt>
                <c:pt idx="1224">
                  <c:v>127.45</c:v>
                </c:pt>
                <c:pt idx="1225">
                  <c:v>126.85</c:v>
                </c:pt>
                <c:pt idx="1226">
                  <c:v>126.34</c:v>
                </c:pt>
                <c:pt idx="1227">
                  <c:v>125.91</c:v>
                </c:pt>
                <c:pt idx="1228">
                  <c:v>125.54</c:v>
                </c:pt>
                <c:pt idx="1229">
                  <c:v>125.23</c:v>
                </c:pt>
                <c:pt idx="1230">
                  <c:v>124.96</c:v>
                </c:pt>
                <c:pt idx="1231">
                  <c:v>124.74</c:v>
                </c:pt>
                <c:pt idx="1232">
                  <c:v>124.56</c:v>
                </c:pt>
                <c:pt idx="1233">
                  <c:v>124.42</c:v>
                </c:pt>
                <c:pt idx="1234">
                  <c:v>124.31</c:v>
                </c:pt>
                <c:pt idx="1235">
                  <c:v>124.21</c:v>
                </c:pt>
                <c:pt idx="1236">
                  <c:v>124.15</c:v>
                </c:pt>
                <c:pt idx="1237">
                  <c:v>124.1</c:v>
                </c:pt>
                <c:pt idx="1238">
                  <c:v>124.05</c:v>
                </c:pt>
                <c:pt idx="1239">
                  <c:v>124</c:v>
                </c:pt>
                <c:pt idx="1240">
                  <c:v>123.97</c:v>
                </c:pt>
                <c:pt idx="1241">
                  <c:v>123.95</c:v>
                </c:pt>
                <c:pt idx="1242">
                  <c:v>123.94</c:v>
                </c:pt>
                <c:pt idx="1243">
                  <c:v>123.93</c:v>
                </c:pt>
                <c:pt idx="1244">
                  <c:v>123.95</c:v>
                </c:pt>
                <c:pt idx="1245">
                  <c:v>123.98</c:v>
                </c:pt>
                <c:pt idx="1246">
                  <c:v>124.03</c:v>
                </c:pt>
                <c:pt idx="1247">
                  <c:v>124.13</c:v>
                </c:pt>
                <c:pt idx="1248">
                  <c:v>124.28</c:v>
                </c:pt>
                <c:pt idx="1249">
                  <c:v>124.49</c:v>
                </c:pt>
                <c:pt idx="1250">
                  <c:v>124.77</c:v>
                </c:pt>
                <c:pt idx="1251">
                  <c:v>125.1</c:v>
                </c:pt>
                <c:pt idx="1252">
                  <c:v>125.5</c:v>
                </c:pt>
                <c:pt idx="1253">
                  <c:v>125.99</c:v>
                </c:pt>
                <c:pt idx="1254">
                  <c:v>126.56</c:v>
                </c:pt>
                <c:pt idx="1255">
                  <c:v>127.21</c:v>
                </c:pt>
                <c:pt idx="1256">
                  <c:v>127.94</c:v>
                </c:pt>
                <c:pt idx="1257">
                  <c:v>128.72999999999999</c:v>
                </c:pt>
                <c:pt idx="1258">
                  <c:v>129.55000000000001</c:v>
                </c:pt>
                <c:pt idx="1259">
                  <c:v>130.44</c:v>
                </c:pt>
                <c:pt idx="1260">
                  <c:v>131.38999999999999</c:v>
                </c:pt>
                <c:pt idx="1261">
                  <c:v>132.37</c:v>
                </c:pt>
                <c:pt idx="1262">
                  <c:v>133.41</c:v>
                </c:pt>
                <c:pt idx="1263">
                  <c:v>134.52000000000001</c:v>
                </c:pt>
                <c:pt idx="1264">
                  <c:v>135.74</c:v>
                </c:pt>
                <c:pt idx="1265">
                  <c:v>137.02000000000001</c:v>
                </c:pt>
                <c:pt idx="1266">
                  <c:v>138.35</c:v>
                </c:pt>
                <c:pt idx="1267">
                  <c:v>139.69</c:v>
                </c:pt>
                <c:pt idx="1268">
                  <c:v>141.06</c:v>
                </c:pt>
                <c:pt idx="1269">
                  <c:v>142.46</c:v>
                </c:pt>
                <c:pt idx="1270">
                  <c:v>143.93</c:v>
                </c:pt>
                <c:pt idx="1271">
                  <c:v>145.43</c:v>
                </c:pt>
                <c:pt idx="1272">
                  <c:v>146.97</c:v>
                </c:pt>
                <c:pt idx="1273">
                  <c:v>148.47</c:v>
                </c:pt>
                <c:pt idx="1274">
                  <c:v>149.91</c:v>
                </c:pt>
                <c:pt idx="1275">
                  <c:v>151.38</c:v>
                </c:pt>
                <c:pt idx="1276">
                  <c:v>152.97</c:v>
                </c:pt>
                <c:pt idx="1277">
                  <c:v>154.69999999999999</c:v>
                </c:pt>
                <c:pt idx="1278">
                  <c:v>156.49</c:v>
                </c:pt>
                <c:pt idx="1279">
                  <c:v>158.25</c:v>
                </c:pt>
                <c:pt idx="1280">
                  <c:v>159.94</c:v>
                </c:pt>
                <c:pt idx="1281">
                  <c:v>161.53</c:v>
                </c:pt>
                <c:pt idx="1282">
                  <c:v>163.05000000000001</c:v>
                </c:pt>
                <c:pt idx="1283">
                  <c:v>164.52</c:v>
                </c:pt>
                <c:pt idx="1284">
                  <c:v>165.91</c:v>
                </c:pt>
                <c:pt idx="1285">
                  <c:v>167.22</c:v>
                </c:pt>
                <c:pt idx="1286">
                  <c:v>168.5</c:v>
                </c:pt>
                <c:pt idx="1287">
                  <c:v>169.79</c:v>
                </c:pt>
                <c:pt idx="1288">
                  <c:v>171.11</c:v>
                </c:pt>
                <c:pt idx="1289">
                  <c:v>172.51</c:v>
                </c:pt>
                <c:pt idx="1290">
                  <c:v>174.03</c:v>
                </c:pt>
                <c:pt idx="1291">
                  <c:v>175.62</c:v>
                </c:pt>
                <c:pt idx="1292">
                  <c:v>177.25</c:v>
                </c:pt>
                <c:pt idx="1293">
                  <c:v>178.91</c:v>
                </c:pt>
                <c:pt idx="1294">
                  <c:v>-179.42</c:v>
                </c:pt>
                <c:pt idx="1295">
                  <c:v>-177.73</c:v>
                </c:pt>
                <c:pt idx="1296">
                  <c:v>-176</c:v>
                </c:pt>
                <c:pt idx="1297">
                  <c:v>-174.26</c:v>
                </c:pt>
                <c:pt idx="1298">
                  <c:v>-172.5</c:v>
                </c:pt>
                <c:pt idx="1299">
                  <c:v>-170.74</c:v>
                </c:pt>
                <c:pt idx="1300">
                  <c:v>-169</c:v>
                </c:pt>
                <c:pt idx="1301">
                  <c:v>-167.32</c:v>
                </c:pt>
                <c:pt idx="1302">
                  <c:v>-165.62</c:v>
                </c:pt>
                <c:pt idx="1303">
                  <c:v>-163.88</c:v>
                </c:pt>
                <c:pt idx="1304">
                  <c:v>-162.1</c:v>
                </c:pt>
                <c:pt idx="1305">
                  <c:v>-160.27000000000001</c:v>
                </c:pt>
                <c:pt idx="1306">
                  <c:v>-158.47</c:v>
                </c:pt>
                <c:pt idx="1307">
                  <c:v>-156.72</c:v>
                </c:pt>
                <c:pt idx="1308">
                  <c:v>-155.02000000000001</c:v>
                </c:pt>
                <c:pt idx="1309">
                  <c:v>-153.4</c:v>
                </c:pt>
                <c:pt idx="1310">
                  <c:v>-151.84</c:v>
                </c:pt>
                <c:pt idx="1311">
                  <c:v>-150.30000000000001</c:v>
                </c:pt>
                <c:pt idx="1312">
                  <c:v>-148.79</c:v>
                </c:pt>
                <c:pt idx="1313">
                  <c:v>-147.31</c:v>
                </c:pt>
                <c:pt idx="1314">
                  <c:v>-145.86000000000001</c:v>
                </c:pt>
                <c:pt idx="1315">
                  <c:v>-144.44999999999999</c:v>
                </c:pt>
                <c:pt idx="1316">
                  <c:v>-143.08000000000001</c:v>
                </c:pt>
                <c:pt idx="1317">
                  <c:v>-141.76</c:v>
                </c:pt>
                <c:pt idx="1318">
                  <c:v>-140.46</c:v>
                </c:pt>
                <c:pt idx="1319">
                  <c:v>-139.21</c:v>
                </c:pt>
                <c:pt idx="1320">
                  <c:v>-138.02000000000001</c:v>
                </c:pt>
                <c:pt idx="1321">
                  <c:v>-136.87</c:v>
                </c:pt>
                <c:pt idx="1322">
                  <c:v>-135.74</c:v>
                </c:pt>
                <c:pt idx="1323">
                  <c:v>-134.66</c:v>
                </c:pt>
                <c:pt idx="1324">
                  <c:v>-133.63999999999999</c:v>
                </c:pt>
                <c:pt idx="1325">
                  <c:v>-132.66999999999999</c:v>
                </c:pt>
                <c:pt idx="1326">
                  <c:v>-131.74</c:v>
                </c:pt>
                <c:pt idx="1327">
                  <c:v>-130.87</c:v>
                </c:pt>
                <c:pt idx="1328">
                  <c:v>-130.06</c:v>
                </c:pt>
                <c:pt idx="1329">
                  <c:v>-129.30000000000001</c:v>
                </c:pt>
                <c:pt idx="1330">
                  <c:v>-128.61000000000001</c:v>
                </c:pt>
                <c:pt idx="1331">
                  <c:v>-128.01</c:v>
                </c:pt>
                <c:pt idx="1332">
                  <c:v>-127.48</c:v>
                </c:pt>
                <c:pt idx="1333">
                  <c:v>-126.98</c:v>
                </c:pt>
                <c:pt idx="1334">
                  <c:v>-126.54</c:v>
                </c:pt>
                <c:pt idx="1335">
                  <c:v>-126.16</c:v>
                </c:pt>
                <c:pt idx="1336">
                  <c:v>-125.84</c:v>
                </c:pt>
                <c:pt idx="1337">
                  <c:v>-125.57</c:v>
                </c:pt>
                <c:pt idx="1338">
                  <c:v>-125.32</c:v>
                </c:pt>
                <c:pt idx="1339">
                  <c:v>-125.1</c:v>
                </c:pt>
                <c:pt idx="1340">
                  <c:v>-124.88</c:v>
                </c:pt>
                <c:pt idx="1341">
                  <c:v>-124.71</c:v>
                </c:pt>
                <c:pt idx="1342">
                  <c:v>-124.58</c:v>
                </c:pt>
                <c:pt idx="1343">
                  <c:v>-124.49</c:v>
                </c:pt>
                <c:pt idx="1344">
                  <c:v>-124.43</c:v>
                </c:pt>
                <c:pt idx="1345">
                  <c:v>-124.42</c:v>
                </c:pt>
                <c:pt idx="1346">
                  <c:v>-124.46</c:v>
                </c:pt>
                <c:pt idx="1347">
                  <c:v>-124.56</c:v>
                </c:pt>
                <c:pt idx="1348">
                  <c:v>-124.71</c:v>
                </c:pt>
                <c:pt idx="1349">
                  <c:v>-124.92</c:v>
                </c:pt>
                <c:pt idx="1350">
                  <c:v>-125.19</c:v>
                </c:pt>
                <c:pt idx="1351">
                  <c:v>-125.54</c:v>
                </c:pt>
                <c:pt idx="1352">
                  <c:v>-125.98</c:v>
                </c:pt>
                <c:pt idx="1353">
                  <c:v>-126.49</c:v>
                </c:pt>
                <c:pt idx="1354">
                  <c:v>-127.08</c:v>
                </c:pt>
                <c:pt idx="1355">
                  <c:v>-127.72</c:v>
                </c:pt>
                <c:pt idx="1356">
                  <c:v>-128.41</c:v>
                </c:pt>
                <c:pt idx="1357">
                  <c:v>-129.1</c:v>
                </c:pt>
                <c:pt idx="1358">
                  <c:v>-129.78</c:v>
                </c:pt>
                <c:pt idx="1359">
                  <c:v>-130.44</c:v>
                </c:pt>
                <c:pt idx="1360">
                  <c:v>-131.13999999999999</c:v>
                </c:pt>
                <c:pt idx="1361">
                  <c:v>-131.88999999999999</c:v>
                </c:pt>
                <c:pt idx="1362">
                  <c:v>-132.69</c:v>
                </c:pt>
                <c:pt idx="1363">
                  <c:v>-133.51</c:v>
                </c:pt>
                <c:pt idx="1364">
                  <c:v>-134.34</c:v>
                </c:pt>
                <c:pt idx="1365">
                  <c:v>-135.15</c:v>
                </c:pt>
                <c:pt idx="1366">
                  <c:v>-135.94</c:v>
                </c:pt>
                <c:pt idx="1367">
                  <c:v>-136.71</c:v>
                </c:pt>
                <c:pt idx="1368">
                  <c:v>-137.56</c:v>
                </c:pt>
                <c:pt idx="1369">
                  <c:v>-138.5</c:v>
                </c:pt>
                <c:pt idx="1370">
                  <c:v>-139.54</c:v>
                </c:pt>
                <c:pt idx="1371">
                  <c:v>-140.69</c:v>
                </c:pt>
                <c:pt idx="1372">
                  <c:v>-141.91</c:v>
                </c:pt>
                <c:pt idx="1373">
                  <c:v>-143.19999999999999</c:v>
                </c:pt>
                <c:pt idx="1374">
                  <c:v>-144.58000000000001</c:v>
                </c:pt>
                <c:pt idx="1375">
                  <c:v>-145.97999999999999</c:v>
                </c:pt>
                <c:pt idx="1376">
                  <c:v>-147.44999999999999</c:v>
                </c:pt>
                <c:pt idx="1377">
                  <c:v>-149.04</c:v>
                </c:pt>
                <c:pt idx="1378">
                  <c:v>-150.76</c:v>
                </c:pt>
                <c:pt idx="1379">
                  <c:v>-152.61000000000001</c:v>
                </c:pt>
                <c:pt idx="1380">
                  <c:v>-154.63</c:v>
                </c:pt>
                <c:pt idx="1381">
                  <c:v>-156.78</c:v>
                </c:pt>
                <c:pt idx="1382">
                  <c:v>-158.91</c:v>
                </c:pt>
                <c:pt idx="1383">
                  <c:v>-160.93</c:v>
                </c:pt>
                <c:pt idx="1384">
                  <c:v>-163.01</c:v>
                </c:pt>
                <c:pt idx="1385">
                  <c:v>-165.2</c:v>
                </c:pt>
                <c:pt idx="1386">
                  <c:v>-167.51</c:v>
                </c:pt>
                <c:pt idx="1387">
                  <c:v>-169.89</c:v>
                </c:pt>
                <c:pt idx="1388">
                  <c:v>-172.36</c:v>
                </c:pt>
                <c:pt idx="1389">
                  <c:v>-174.97</c:v>
                </c:pt>
                <c:pt idx="1390">
                  <c:v>-177.57</c:v>
                </c:pt>
                <c:pt idx="1391">
                  <c:v>179.88</c:v>
                </c:pt>
                <c:pt idx="1392">
                  <c:v>177.38</c:v>
                </c:pt>
                <c:pt idx="1393">
                  <c:v>174.79</c:v>
                </c:pt>
                <c:pt idx="1394">
                  <c:v>172.12</c:v>
                </c:pt>
                <c:pt idx="1395">
                  <c:v>169.51</c:v>
                </c:pt>
                <c:pt idx="1396">
                  <c:v>166.97</c:v>
                </c:pt>
                <c:pt idx="1397">
                  <c:v>164.52</c:v>
                </c:pt>
                <c:pt idx="1398">
                  <c:v>162.12</c:v>
                </c:pt>
                <c:pt idx="1399">
                  <c:v>159.83000000000001</c:v>
                </c:pt>
                <c:pt idx="1400">
                  <c:v>157.57</c:v>
                </c:pt>
                <c:pt idx="1401">
                  <c:v>155.34</c:v>
                </c:pt>
                <c:pt idx="1402">
                  <c:v>153.16</c:v>
                </c:pt>
                <c:pt idx="1403">
                  <c:v>151.03</c:v>
                </c:pt>
                <c:pt idx="1404">
                  <c:v>148.91</c:v>
                </c:pt>
                <c:pt idx="1405">
                  <c:v>146.85</c:v>
                </c:pt>
                <c:pt idx="1406">
                  <c:v>144.88</c:v>
                </c:pt>
                <c:pt idx="1407">
                  <c:v>143.04</c:v>
                </c:pt>
                <c:pt idx="1408">
                  <c:v>141.32</c:v>
                </c:pt>
                <c:pt idx="1409">
                  <c:v>139.72999999999999</c:v>
                </c:pt>
                <c:pt idx="1410">
                  <c:v>138.27000000000001</c:v>
                </c:pt>
                <c:pt idx="1411">
                  <c:v>136.87</c:v>
                </c:pt>
                <c:pt idx="1412">
                  <c:v>135.52000000000001</c:v>
                </c:pt>
                <c:pt idx="1413">
                  <c:v>134.22999999999999</c:v>
                </c:pt>
                <c:pt idx="1414">
                  <c:v>133.02000000000001</c:v>
                </c:pt>
                <c:pt idx="1415">
                  <c:v>131.87</c:v>
                </c:pt>
                <c:pt idx="1416">
                  <c:v>130.80000000000001</c:v>
                </c:pt>
                <c:pt idx="1417">
                  <c:v>129.82</c:v>
                </c:pt>
                <c:pt idx="1418">
                  <c:v>128.93</c:v>
                </c:pt>
                <c:pt idx="1419">
                  <c:v>128.13999999999999</c:v>
                </c:pt>
                <c:pt idx="1420">
                  <c:v>127.45</c:v>
                </c:pt>
                <c:pt idx="1421">
                  <c:v>126.87</c:v>
                </c:pt>
                <c:pt idx="1422">
                  <c:v>126.39</c:v>
                </c:pt>
                <c:pt idx="1423">
                  <c:v>126.02</c:v>
                </c:pt>
                <c:pt idx="1424">
                  <c:v>125.73</c:v>
                </c:pt>
                <c:pt idx="1425">
                  <c:v>125.52</c:v>
                </c:pt>
                <c:pt idx="1426">
                  <c:v>125.41</c:v>
                </c:pt>
                <c:pt idx="1427">
                  <c:v>125.39</c:v>
                </c:pt>
                <c:pt idx="1428">
                  <c:v>125.46</c:v>
                </c:pt>
                <c:pt idx="1429">
                  <c:v>125.58</c:v>
                </c:pt>
                <c:pt idx="1430">
                  <c:v>125.74</c:v>
                </c:pt>
                <c:pt idx="1431">
                  <c:v>125.92</c:v>
                </c:pt>
                <c:pt idx="1432">
                  <c:v>126.11</c:v>
                </c:pt>
                <c:pt idx="1433">
                  <c:v>126.31</c:v>
                </c:pt>
                <c:pt idx="1434">
                  <c:v>126.54</c:v>
                </c:pt>
                <c:pt idx="1435">
                  <c:v>126.78</c:v>
                </c:pt>
                <c:pt idx="1436">
                  <c:v>127.05</c:v>
                </c:pt>
                <c:pt idx="1437">
                  <c:v>127.32</c:v>
                </c:pt>
                <c:pt idx="1438">
                  <c:v>127.64</c:v>
                </c:pt>
                <c:pt idx="1439">
                  <c:v>127.99</c:v>
                </c:pt>
                <c:pt idx="1440">
                  <c:v>128.37</c:v>
                </c:pt>
                <c:pt idx="1441">
                  <c:v>128.77000000000001</c:v>
                </c:pt>
                <c:pt idx="1442">
                  <c:v>129.22</c:v>
                </c:pt>
                <c:pt idx="1443">
                  <c:v>129.72</c:v>
                </c:pt>
                <c:pt idx="1444">
                  <c:v>130.27000000000001</c:v>
                </c:pt>
                <c:pt idx="1445">
                  <c:v>130.87</c:v>
                </c:pt>
                <c:pt idx="1446">
                  <c:v>131.53</c:v>
                </c:pt>
                <c:pt idx="1447">
                  <c:v>132.26</c:v>
                </c:pt>
                <c:pt idx="1448">
                  <c:v>133.07</c:v>
                </c:pt>
                <c:pt idx="1449">
                  <c:v>133.94999999999999</c:v>
                </c:pt>
                <c:pt idx="1450">
                  <c:v>134.9</c:v>
                </c:pt>
                <c:pt idx="1451">
                  <c:v>135.88999999999999</c:v>
                </c:pt>
                <c:pt idx="1452">
                  <c:v>136.91999999999999</c:v>
                </c:pt>
                <c:pt idx="1453">
                  <c:v>137.97999999999999</c:v>
                </c:pt>
                <c:pt idx="1454">
                  <c:v>139.08000000000001</c:v>
                </c:pt>
                <c:pt idx="1455">
                  <c:v>140.21</c:v>
                </c:pt>
                <c:pt idx="1456">
                  <c:v>141.38</c:v>
                </c:pt>
                <c:pt idx="1457">
                  <c:v>142.59</c:v>
                </c:pt>
                <c:pt idx="1458">
                  <c:v>143.83000000000001</c:v>
                </c:pt>
                <c:pt idx="1459">
                  <c:v>145.12</c:v>
                </c:pt>
                <c:pt idx="1460">
                  <c:v>146.49</c:v>
                </c:pt>
                <c:pt idx="1461">
                  <c:v>147.88999999999999</c:v>
                </c:pt>
                <c:pt idx="1462">
                  <c:v>149.30000000000001</c:v>
                </c:pt>
                <c:pt idx="1463">
                  <c:v>150.71</c:v>
                </c:pt>
                <c:pt idx="1464">
                  <c:v>152.15</c:v>
                </c:pt>
                <c:pt idx="1465">
                  <c:v>153.65</c:v>
                </c:pt>
                <c:pt idx="1466">
                  <c:v>155.22999999999999</c:v>
                </c:pt>
                <c:pt idx="1467">
                  <c:v>156.87</c:v>
                </c:pt>
                <c:pt idx="1468">
                  <c:v>158.5</c:v>
                </c:pt>
                <c:pt idx="1469">
                  <c:v>160.12</c:v>
                </c:pt>
                <c:pt idx="1470">
                  <c:v>161.71</c:v>
                </c:pt>
                <c:pt idx="1471">
                  <c:v>163.30000000000001</c:v>
                </c:pt>
                <c:pt idx="1472">
                  <c:v>164.88</c:v>
                </c:pt>
                <c:pt idx="1473">
                  <c:v>166.48</c:v>
                </c:pt>
                <c:pt idx="1474">
                  <c:v>168.15</c:v>
                </c:pt>
                <c:pt idx="1475">
                  <c:v>169.82</c:v>
                </c:pt>
                <c:pt idx="1476">
                  <c:v>171.44</c:v>
                </c:pt>
                <c:pt idx="1477">
                  <c:v>173</c:v>
                </c:pt>
                <c:pt idx="1478">
                  <c:v>174.55</c:v>
                </c:pt>
                <c:pt idx="1479">
                  <c:v>176.12</c:v>
                </c:pt>
                <c:pt idx="1480">
                  <c:v>177.75</c:v>
                </c:pt>
                <c:pt idx="1481">
                  <c:v>179.42</c:v>
                </c:pt>
                <c:pt idx="1482">
                  <c:v>-178.92</c:v>
                </c:pt>
                <c:pt idx="1483">
                  <c:v>-177.3</c:v>
                </c:pt>
                <c:pt idx="1484">
                  <c:v>-175.68</c:v>
                </c:pt>
                <c:pt idx="1485">
                  <c:v>-174.05</c:v>
                </c:pt>
                <c:pt idx="1486">
                  <c:v>-172.4</c:v>
                </c:pt>
                <c:pt idx="1487">
                  <c:v>-170.73</c:v>
                </c:pt>
                <c:pt idx="1488">
                  <c:v>-169.05</c:v>
                </c:pt>
                <c:pt idx="1489">
                  <c:v>-167.4</c:v>
                </c:pt>
                <c:pt idx="1490">
                  <c:v>-165.75</c:v>
                </c:pt>
                <c:pt idx="1491">
                  <c:v>-164.03</c:v>
                </c:pt>
                <c:pt idx="1492">
                  <c:v>-162.16999999999999</c:v>
                </c:pt>
                <c:pt idx="1493">
                  <c:v>-160.18</c:v>
                </c:pt>
                <c:pt idx="1494">
                  <c:v>-158.16</c:v>
                </c:pt>
                <c:pt idx="1495">
                  <c:v>-156.21</c:v>
                </c:pt>
                <c:pt idx="1496">
                  <c:v>-154.34</c:v>
                </c:pt>
                <c:pt idx="1497">
                  <c:v>-152.52000000000001</c:v>
                </c:pt>
                <c:pt idx="1498">
                  <c:v>-150.80000000000001</c:v>
                </c:pt>
                <c:pt idx="1499">
                  <c:v>-149.12</c:v>
                </c:pt>
                <c:pt idx="1500">
                  <c:v>-147.53</c:v>
                </c:pt>
                <c:pt idx="1501">
                  <c:v>-146.02000000000001</c:v>
                </c:pt>
                <c:pt idx="1502">
                  <c:v>-144.52000000000001</c:v>
                </c:pt>
                <c:pt idx="1503">
                  <c:v>-143.03</c:v>
                </c:pt>
                <c:pt idx="1504">
                  <c:v>-141.47</c:v>
                </c:pt>
                <c:pt idx="1505">
                  <c:v>-139.84</c:v>
                </c:pt>
                <c:pt idx="1506">
                  <c:v>-138.19</c:v>
                </c:pt>
                <c:pt idx="1507">
                  <c:v>-136.58000000000001</c:v>
                </c:pt>
                <c:pt idx="1508">
                  <c:v>-135.03</c:v>
                </c:pt>
                <c:pt idx="1509">
                  <c:v>-133.55000000000001</c:v>
                </c:pt>
                <c:pt idx="1510">
                  <c:v>-132.16</c:v>
                </c:pt>
                <c:pt idx="1511">
                  <c:v>-130.85</c:v>
                </c:pt>
                <c:pt idx="1512">
                  <c:v>-129.58000000000001</c:v>
                </c:pt>
                <c:pt idx="1513">
                  <c:v>-128.41</c:v>
                </c:pt>
                <c:pt idx="1514">
                  <c:v>-127.29</c:v>
                </c:pt>
                <c:pt idx="1515">
                  <c:v>-126.26</c:v>
                </c:pt>
                <c:pt idx="1516">
                  <c:v>-125.28</c:v>
                </c:pt>
                <c:pt idx="1517">
                  <c:v>-124.36</c:v>
                </c:pt>
                <c:pt idx="1518">
                  <c:v>-123.55</c:v>
                </c:pt>
                <c:pt idx="1519">
                  <c:v>-122.83</c:v>
                </c:pt>
                <c:pt idx="1520">
                  <c:v>-122.2</c:v>
                </c:pt>
                <c:pt idx="1521">
                  <c:v>-121.65</c:v>
                </c:pt>
                <c:pt idx="1522">
                  <c:v>-121.19</c:v>
                </c:pt>
                <c:pt idx="1523">
                  <c:v>-120.78</c:v>
                </c:pt>
                <c:pt idx="1524">
                  <c:v>-120.44</c:v>
                </c:pt>
                <c:pt idx="1525">
                  <c:v>-120.15</c:v>
                </c:pt>
                <c:pt idx="1526">
                  <c:v>-119.9</c:v>
                </c:pt>
                <c:pt idx="1527">
                  <c:v>-119.72</c:v>
                </c:pt>
                <c:pt idx="1528">
                  <c:v>-119.61</c:v>
                </c:pt>
                <c:pt idx="1529">
                  <c:v>-119.58</c:v>
                </c:pt>
                <c:pt idx="1530">
                  <c:v>-119.64</c:v>
                </c:pt>
                <c:pt idx="1531">
                  <c:v>-119.79</c:v>
                </c:pt>
                <c:pt idx="1532">
                  <c:v>-120</c:v>
                </c:pt>
                <c:pt idx="1533">
                  <c:v>-120.28</c:v>
                </c:pt>
                <c:pt idx="1534">
                  <c:v>-120.64</c:v>
                </c:pt>
                <c:pt idx="1535">
                  <c:v>-121.09</c:v>
                </c:pt>
                <c:pt idx="1536">
                  <c:v>-121.62</c:v>
                </c:pt>
                <c:pt idx="1537">
                  <c:v>-122.23</c:v>
                </c:pt>
                <c:pt idx="1538">
                  <c:v>-122.92</c:v>
                </c:pt>
                <c:pt idx="1539">
                  <c:v>-123.7</c:v>
                </c:pt>
                <c:pt idx="1540">
                  <c:v>-124.56</c:v>
                </c:pt>
                <c:pt idx="1541">
                  <c:v>-125.51</c:v>
                </c:pt>
                <c:pt idx="1542">
                  <c:v>-126.57</c:v>
                </c:pt>
                <c:pt idx="1543">
                  <c:v>-127.77</c:v>
                </c:pt>
                <c:pt idx="1544">
                  <c:v>-129.09</c:v>
                </c:pt>
                <c:pt idx="1545">
                  <c:v>-130.53</c:v>
                </c:pt>
                <c:pt idx="1546">
                  <c:v>-132.09</c:v>
                </c:pt>
                <c:pt idx="1547">
                  <c:v>-133.80000000000001</c:v>
                </c:pt>
                <c:pt idx="1548">
                  <c:v>-135.63999999999999</c:v>
                </c:pt>
                <c:pt idx="1549">
                  <c:v>-137.62</c:v>
                </c:pt>
                <c:pt idx="1550">
                  <c:v>-139.78</c:v>
                </c:pt>
                <c:pt idx="1551">
                  <c:v>-142.11000000000001</c:v>
                </c:pt>
                <c:pt idx="1552">
                  <c:v>-144.54</c:v>
                </c:pt>
                <c:pt idx="1553">
                  <c:v>-146.99</c:v>
                </c:pt>
                <c:pt idx="1554">
                  <c:v>-149.43</c:v>
                </c:pt>
                <c:pt idx="1555">
                  <c:v>-151.74</c:v>
                </c:pt>
                <c:pt idx="1556">
                  <c:v>-153.94</c:v>
                </c:pt>
                <c:pt idx="1557">
                  <c:v>-156.03</c:v>
                </c:pt>
                <c:pt idx="1558">
                  <c:v>-158.15</c:v>
                </c:pt>
                <c:pt idx="1559">
                  <c:v>-160.38999999999999</c:v>
                </c:pt>
                <c:pt idx="1560">
                  <c:v>-162.78</c:v>
                </c:pt>
                <c:pt idx="1561">
                  <c:v>-165.34</c:v>
                </c:pt>
                <c:pt idx="1562">
                  <c:v>-167.93</c:v>
                </c:pt>
                <c:pt idx="1563">
                  <c:v>-170.47</c:v>
                </c:pt>
                <c:pt idx="1564">
                  <c:v>-172.91</c:v>
                </c:pt>
                <c:pt idx="1565">
                  <c:v>-175.34</c:v>
                </c:pt>
                <c:pt idx="1566">
                  <c:v>-177.75</c:v>
                </c:pt>
                <c:pt idx="1567">
                  <c:v>179.81</c:v>
                </c:pt>
                <c:pt idx="1568">
                  <c:v>177.33</c:v>
                </c:pt>
                <c:pt idx="1569">
                  <c:v>174.82</c:v>
                </c:pt>
                <c:pt idx="1570">
                  <c:v>172.35</c:v>
                </c:pt>
                <c:pt idx="1571">
                  <c:v>170.04</c:v>
                </c:pt>
                <c:pt idx="1572">
                  <c:v>167.91</c:v>
                </c:pt>
                <c:pt idx="1573">
                  <c:v>165.99</c:v>
                </c:pt>
                <c:pt idx="1574">
                  <c:v>164.12</c:v>
                </c:pt>
                <c:pt idx="1575">
                  <c:v>162.16</c:v>
                </c:pt>
                <c:pt idx="1576">
                  <c:v>160.13999999999999</c:v>
                </c:pt>
                <c:pt idx="1577">
                  <c:v>158.08000000000001</c:v>
                </c:pt>
                <c:pt idx="1578">
                  <c:v>155.96</c:v>
                </c:pt>
                <c:pt idx="1579">
                  <c:v>153.77000000000001</c:v>
                </c:pt>
                <c:pt idx="1580">
                  <c:v>151.59</c:v>
                </c:pt>
                <c:pt idx="1581">
                  <c:v>149.47</c:v>
                </c:pt>
                <c:pt idx="1582">
                  <c:v>147.41999999999999</c:v>
                </c:pt>
                <c:pt idx="1583">
                  <c:v>145.43</c:v>
                </c:pt>
                <c:pt idx="1584">
                  <c:v>143.44999999999999</c:v>
                </c:pt>
                <c:pt idx="1585">
                  <c:v>141.49</c:v>
                </c:pt>
                <c:pt idx="1586">
                  <c:v>139.55000000000001</c:v>
                </c:pt>
                <c:pt idx="1587">
                  <c:v>137.69</c:v>
                </c:pt>
                <c:pt idx="1588">
                  <c:v>135.96</c:v>
                </c:pt>
                <c:pt idx="1589">
                  <c:v>134.37</c:v>
                </c:pt>
                <c:pt idx="1590">
                  <c:v>132.94999999999999</c:v>
                </c:pt>
                <c:pt idx="1591">
                  <c:v>131.66</c:v>
                </c:pt>
                <c:pt idx="1592">
                  <c:v>130.5</c:v>
                </c:pt>
                <c:pt idx="1593">
                  <c:v>129.47999999999999</c:v>
                </c:pt>
                <c:pt idx="1594">
                  <c:v>128.56</c:v>
                </c:pt>
                <c:pt idx="1595">
                  <c:v>127.75</c:v>
                </c:pt>
                <c:pt idx="1596">
                  <c:v>127.07</c:v>
                </c:pt>
                <c:pt idx="1597">
                  <c:v>126.52</c:v>
                </c:pt>
                <c:pt idx="1598">
                  <c:v>126.09</c:v>
                </c:pt>
                <c:pt idx="1599">
                  <c:v>125.73</c:v>
                </c:pt>
                <c:pt idx="1600">
                  <c:v>125.44</c:v>
                </c:pt>
                <c:pt idx="1601">
                  <c:v>125.18</c:v>
                </c:pt>
                <c:pt idx="1602">
                  <c:v>124.96</c:v>
                </c:pt>
                <c:pt idx="1603">
                  <c:v>124.82</c:v>
                </c:pt>
                <c:pt idx="1604">
                  <c:v>124.79</c:v>
                </c:pt>
                <c:pt idx="1605">
                  <c:v>124.83</c:v>
                </c:pt>
                <c:pt idx="1606">
                  <c:v>124.9</c:v>
                </c:pt>
                <c:pt idx="1607">
                  <c:v>124.96</c:v>
                </c:pt>
                <c:pt idx="1608">
                  <c:v>124.98</c:v>
                </c:pt>
                <c:pt idx="1609">
                  <c:v>124.98</c:v>
                </c:pt>
                <c:pt idx="1610">
                  <c:v>124.96</c:v>
                </c:pt>
                <c:pt idx="1611">
                  <c:v>124.94</c:v>
                </c:pt>
                <c:pt idx="1612">
                  <c:v>124.92</c:v>
                </c:pt>
                <c:pt idx="1613">
                  <c:v>124.89</c:v>
                </c:pt>
                <c:pt idx="1614">
                  <c:v>124.85</c:v>
                </c:pt>
                <c:pt idx="1615">
                  <c:v>124.77</c:v>
                </c:pt>
                <c:pt idx="1616">
                  <c:v>124.67</c:v>
                </c:pt>
                <c:pt idx="1617">
                  <c:v>124.55</c:v>
                </c:pt>
                <c:pt idx="1618">
                  <c:v>124.41</c:v>
                </c:pt>
                <c:pt idx="1619">
                  <c:v>124.24</c:v>
                </c:pt>
                <c:pt idx="1620">
                  <c:v>124.06</c:v>
                </c:pt>
                <c:pt idx="1621">
                  <c:v>123.85</c:v>
                </c:pt>
                <c:pt idx="1622">
                  <c:v>123.65</c:v>
                </c:pt>
                <c:pt idx="1623">
                  <c:v>123.47</c:v>
                </c:pt>
                <c:pt idx="1624">
                  <c:v>123.33</c:v>
                </c:pt>
                <c:pt idx="1625">
                  <c:v>123.26</c:v>
                </c:pt>
                <c:pt idx="1626">
                  <c:v>123.26</c:v>
                </c:pt>
                <c:pt idx="1627">
                  <c:v>123.36</c:v>
                </c:pt>
                <c:pt idx="1628">
                  <c:v>123.54</c:v>
                </c:pt>
                <c:pt idx="1629">
                  <c:v>123.83</c:v>
                </c:pt>
                <c:pt idx="1630">
                  <c:v>124.23</c:v>
                </c:pt>
                <c:pt idx="1631">
                  <c:v>124.73</c:v>
                </c:pt>
                <c:pt idx="1632">
                  <c:v>125.31</c:v>
                </c:pt>
                <c:pt idx="1633">
                  <c:v>125.96</c:v>
                </c:pt>
                <c:pt idx="1634">
                  <c:v>126.73</c:v>
                </c:pt>
                <c:pt idx="1635">
                  <c:v>127.61</c:v>
                </c:pt>
                <c:pt idx="1636">
                  <c:v>128.61000000000001</c:v>
                </c:pt>
                <c:pt idx="1637">
                  <c:v>129.72</c:v>
                </c:pt>
                <c:pt idx="1638">
                  <c:v>130.91999999999999</c:v>
                </c:pt>
                <c:pt idx="1639">
                  <c:v>132.16</c:v>
                </c:pt>
                <c:pt idx="1640">
                  <c:v>133.44</c:v>
                </c:pt>
                <c:pt idx="1641">
                  <c:v>134.76</c:v>
                </c:pt>
                <c:pt idx="1642">
                  <c:v>136.1</c:v>
                </c:pt>
                <c:pt idx="1643">
                  <c:v>137.47</c:v>
                </c:pt>
                <c:pt idx="1644">
                  <c:v>138.88999999999999</c:v>
                </c:pt>
                <c:pt idx="1645">
                  <c:v>140.37</c:v>
                </c:pt>
                <c:pt idx="1646">
                  <c:v>141.88999999999999</c:v>
                </c:pt>
                <c:pt idx="1647">
                  <c:v>143.44</c:v>
                </c:pt>
                <c:pt idx="1648">
                  <c:v>144.99</c:v>
                </c:pt>
                <c:pt idx="1649">
                  <c:v>146.56</c:v>
                </c:pt>
                <c:pt idx="1650">
                  <c:v>148.16</c:v>
                </c:pt>
                <c:pt idx="1651">
                  <c:v>149.81</c:v>
                </c:pt>
                <c:pt idx="1652">
                  <c:v>151.5</c:v>
                </c:pt>
                <c:pt idx="1653">
                  <c:v>153.19</c:v>
                </c:pt>
                <c:pt idx="1654">
                  <c:v>154.86000000000001</c:v>
                </c:pt>
                <c:pt idx="1655">
                  <c:v>156.52000000000001</c:v>
                </c:pt>
                <c:pt idx="1656">
                  <c:v>158.15</c:v>
                </c:pt>
                <c:pt idx="1657">
                  <c:v>159.76</c:v>
                </c:pt>
                <c:pt idx="1658">
                  <c:v>161.35</c:v>
                </c:pt>
                <c:pt idx="1659">
                  <c:v>162.94</c:v>
                </c:pt>
                <c:pt idx="1660">
                  <c:v>164.54</c:v>
                </c:pt>
                <c:pt idx="1661">
                  <c:v>166.14</c:v>
                </c:pt>
                <c:pt idx="1662">
                  <c:v>167.74</c:v>
                </c:pt>
                <c:pt idx="1663">
                  <c:v>169.28</c:v>
                </c:pt>
                <c:pt idx="1664">
                  <c:v>170.8</c:v>
                </c:pt>
                <c:pt idx="1665">
                  <c:v>172.31</c:v>
                </c:pt>
                <c:pt idx="1666">
                  <c:v>173.8</c:v>
                </c:pt>
                <c:pt idx="1667">
                  <c:v>175.3</c:v>
                </c:pt>
                <c:pt idx="1668">
                  <c:v>176.79</c:v>
                </c:pt>
                <c:pt idx="1669">
                  <c:v>178.31</c:v>
                </c:pt>
                <c:pt idx="1670">
                  <c:v>179.84</c:v>
                </c:pt>
                <c:pt idx="1671">
                  <c:v>-178.61</c:v>
                </c:pt>
                <c:pt idx="1672">
                  <c:v>-177.04</c:v>
                </c:pt>
                <c:pt idx="1673">
                  <c:v>-175.44</c:v>
                </c:pt>
                <c:pt idx="1674">
                  <c:v>-173.82</c:v>
                </c:pt>
                <c:pt idx="1675">
                  <c:v>-172.16</c:v>
                </c:pt>
                <c:pt idx="1676">
                  <c:v>-170.5</c:v>
                </c:pt>
                <c:pt idx="1677">
                  <c:v>-168.8</c:v>
                </c:pt>
                <c:pt idx="1678">
                  <c:v>-167.11</c:v>
                </c:pt>
                <c:pt idx="1679">
                  <c:v>-165.38</c:v>
                </c:pt>
                <c:pt idx="1680">
                  <c:v>-163.65</c:v>
                </c:pt>
                <c:pt idx="1681">
                  <c:v>-161.94</c:v>
                </c:pt>
                <c:pt idx="1682">
                  <c:v>-160.21</c:v>
                </c:pt>
                <c:pt idx="1683">
                  <c:v>-158.47999999999999</c:v>
                </c:pt>
                <c:pt idx="1684">
                  <c:v>-156.75</c:v>
                </c:pt>
                <c:pt idx="1685">
                  <c:v>-155.02000000000001</c:v>
                </c:pt>
                <c:pt idx="1686">
                  <c:v>-153.29</c:v>
                </c:pt>
                <c:pt idx="1687">
                  <c:v>-151.59</c:v>
                </c:pt>
                <c:pt idx="1688">
                  <c:v>-149.9</c:v>
                </c:pt>
                <c:pt idx="1689">
                  <c:v>-148.22999999999999</c:v>
                </c:pt>
                <c:pt idx="1690">
                  <c:v>-146.6</c:v>
                </c:pt>
                <c:pt idx="1691">
                  <c:v>-145.03</c:v>
                </c:pt>
                <c:pt idx="1692">
                  <c:v>-143.51</c:v>
                </c:pt>
                <c:pt idx="1693">
                  <c:v>-142.03</c:v>
                </c:pt>
                <c:pt idx="1694">
                  <c:v>-140.58000000000001</c:v>
                </c:pt>
                <c:pt idx="1695">
                  <c:v>-139.18</c:v>
                </c:pt>
                <c:pt idx="1696">
                  <c:v>-137.81</c:v>
                </c:pt>
                <c:pt idx="1697">
                  <c:v>-136.49</c:v>
                </c:pt>
                <c:pt idx="1698">
                  <c:v>-135.21</c:v>
                </c:pt>
                <c:pt idx="1699">
                  <c:v>-133.99</c:v>
                </c:pt>
                <c:pt idx="1700">
                  <c:v>-132.81</c:v>
                </c:pt>
                <c:pt idx="1701">
                  <c:v>-131.69999999999999</c:v>
                </c:pt>
                <c:pt idx="1702">
                  <c:v>-130.63999999999999</c:v>
                </c:pt>
                <c:pt idx="1703">
                  <c:v>-129.61000000000001</c:v>
                </c:pt>
                <c:pt idx="1704">
                  <c:v>-128.68</c:v>
                </c:pt>
                <c:pt idx="1705">
                  <c:v>-127.79</c:v>
                </c:pt>
                <c:pt idx="1706">
                  <c:v>-126.94</c:v>
                </c:pt>
                <c:pt idx="1707">
                  <c:v>-126.12</c:v>
                </c:pt>
                <c:pt idx="1708">
                  <c:v>-125.33</c:v>
                </c:pt>
                <c:pt idx="1709">
                  <c:v>-124.58</c:v>
                </c:pt>
                <c:pt idx="1710">
                  <c:v>-123.85</c:v>
                </c:pt>
                <c:pt idx="1711">
                  <c:v>-123.14</c:v>
                </c:pt>
                <c:pt idx="1712">
                  <c:v>-122.47</c:v>
                </c:pt>
                <c:pt idx="1713">
                  <c:v>-121.82</c:v>
                </c:pt>
                <c:pt idx="1714">
                  <c:v>-121.21</c:v>
                </c:pt>
                <c:pt idx="1715">
                  <c:v>-120.64</c:v>
                </c:pt>
                <c:pt idx="1716">
                  <c:v>-120.12</c:v>
                </c:pt>
                <c:pt idx="1717">
                  <c:v>-119.66</c:v>
                </c:pt>
                <c:pt idx="1718">
                  <c:v>-119.26</c:v>
                </c:pt>
                <c:pt idx="1719">
                  <c:v>-118.92</c:v>
                </c:pt>
                <c:pt idx="1720">
                  <c:v>-118.65</c:v>
                </c:pt>
                <c:pt idx="1721">
                  <c:v>-118.45</c:v>
                </c:pt>
                <c:pt idx="1722">
                  <c:v>-118.3</c:v>
                </c:pt>
                <c:pt idx="1723">
                  <c:v>-118.22</c:v>
                </c:pt>
                <c:pt idx="1724">
                  <c:v>-118.21</c:v>
                </c:pt>
                <c:pt idx="1725">
                  <c:v>-118.25</c:v>
                </c:pt>
                <c:pt idx="1726">
                  <c:v>-118.36</c:v>
                </c:pt>
                <c:pt idx="1727">
                  <c:v>-118.55</c:v>
                </c:pt>
                <c:pt idx="1728">
                  <c:v>-118.78</c:v>
                </c:pt>
                <c:pt idx="1729">
                  <c:v>-119.09</c:v>
                </c:pt>
                <c:pt idx="1730">
                  <c:v>-119.45</c:v>
                </c:pt>
                <c:pt idx="1731">
                  <c:v>-119.89</c:v>
                </c:pt>
                <c:pt idx="1732">
                  <c:v>-120.4</c:v>
                </c:pt>
                <c:pt idx="1733">
                  <c:v>-120.98</c:v>
                </c:pt>
                <c:pt idx="1734">
                  <c:v>-121.61</c:v>
                </c:pt>
                <c:pt idx="1735">
                  <c:v>-122.31</c:v>
                </c:pt>
                <c:pt idx="1736">
                  <c:v>-123.03</c:v>
                </c:pt>
                <c:pt idx="1737">
                  <c:v>-123.78</c:v>
                </c:pt>
                <c:pt idx="1738">
                  <c:v>-124.58</c:v>
                </c:pt>
                <c:pt idx="1739">
                  <c:v>-125.42</c:v>
                </c:pt>
                <c:pt idx="1740">
                  <c:v>-126.36</c:v>
                </c:pt>
                <c:pt idx="1741">
                  <c:v>-127.44</c:v>
                </c:pt>
                <c:pt idx="1742">
                  <c:v>-128.66</c:v>
                </c:pt>
                <c:pt idx="1743">
                  <c:v>-129.93</c:v>
                </c:pt>
                <c:pt idx="1744">
                  <c:v>-131.22</c:v>
                </c:pt>
                <c:pt idx="1745">
                  <c:v>-132.49</c:v>
                </c:pt>
                <c:pt idx="1746">
                  <c:v>-133.72999999999999</c:v>
                </c:pt>
                <c:pt idx="1747">
                  <c:v>-134.94</c:v>
                </c:pt>
                <c:pt idx="1748">
                  <c:v>-136.13999999999999</c:v>
                </c:pt>
                <c:pt idx="1749">
                  <c:v>-137.41</c:v>
                </c:pt>
                <c:pt idx="1750">
                  <c:v>-138.78</c:v>
                </c:pt>
                <c:pt idx="1751">
                  <c:v>-140.27000000000001</c:v>
                </c:pt>
                <c:pt idx="1752">
                  <c:v>-141.74</c:v>
                </c:pt>
                <c:pt idx="1753">
                  <c:v>-143.21</c:v>
                </c:pt>
                <c:pt idx="1754">
                  <c:v>-144.72</c:v>
                </c:pt>
                <c:pt idx="1755">
                  <c:v>-146.26</c:v>
                </c:pt>
                <c:pt idx="1756">
                  <c:v>-147.84</c:v>
                </c:pt>
                <c:pt idx="1757">
                  <c:v>-149.5</c:v>
                </c:pt>
                <c:pt idx="1758">
                  <c:v>-151.21</c:v>
                </c:pt>
                <c:pt idx="1759">
                  <c:v>-152.97</c:v>
                </c:pt>
                <c:pt idx="1760">
                  <c:v>-154.76</c:v>
                </c:pt>
                <c:pt idx="1761">
                  <c:v>-156.57</c:v>
                </c:pt>
                <c:pt idx="1762">
                  <c:v>-158.41</c:v>
                </c:pt>
                <c:pt idx="1763">
                  <c:v>-160.28</c:v>
                </c:pt>
                <c:pt idx="1764">
                  <c:v>-162.19999999999999</c:v>
                </c:pt>
                <c:pt idx="1765">
                  <c:v>-164.18</c:v>
                </c:pt>
                <c:pt idx="1766">
                  <c:v>-166.23</c:v>
                </c:pt>
                <c:pt idx="1767">
                  <c:v>-168.29</c:v>
                </c:pt>
                <c:pt idx="1768">
                  <c:v>-170.37</c:v>
                </c:pt>
                <c:pt idx="1769">
                  <c:v>-172.39</c:v>
                </c:pt>
                <c:pt idx="1770">
                  <c:v>-174.31</c:v>
                </c:pt>
                <c:pt idx="1771">
                  <c:v>-176.11</c:v>
                </c:pt>
                <c:pt idx="1772">
                  <c:v>-177.87</c:v>
                </c:pt>
                <c:pt idx="1773">
                  <c:v>-179.71</c:v>
                </c:pt>
                <c:pt idx="1774">
                  <c:v>178.3</c:v>
                </c:pt>
                <c:pt idx="1775">
                  <c:v>176.24</c:v>
                </c:pt>
                <c:pt idx="1776">
                  <c:v>174.17</c:v>
                </c:pt>
                <c:pt idx="1777">
                  <c:v>172.14</c:v>
                </c:pt>
                <c:pt idx="1778">
                  <c:v>170.2</c:v>
                </c:pt>
                <c:pt idx="1779">
                  <c:v>168.31</c:v>
                </c:pt>
                <c:pt idx="1780">
                  <c:v>166.49</c:v>
                </c:pt>
                <c:pt idx="1781">
                  <c:v>164.73</c:v>
                </c:pt>
                <c:pt idx="1782">
                  <c:v>163.02000000000001</c:v>
                </c:pt>
                <c:pt idx="1783">
                  <c:v>161.26</c:v>
                </c:pt>
                <c:pt idx="1784">
                  <c:v>159.44</c:v>
                </c:pt>
                <c:pt idx="1785">
                  <c:v>157.61000000000001</c:v>
                </c:pt>
                <c:pt idx="1786">
                  <c:v>155.85</c:v>
                </c:pt>
                <c:pt idx="1787">
                  <c:v>154.21</c:v>
                </c:pt>
                <c:pt idx="1788">
                  <c:v>152.68</c:v>
                </c:pt>
                <c:pt idx="1789">
                  <c:v>151.26</c:v>
                </c:pt>
                <c:pt idx="1790">
                  <c:v>149.94999999999999</c:v>
                </c:pt>
                <c:pt idx="1791">
                  <c:v>148.71</c:v>
                </c:pt>
                <c:pt idx="1792">
                  <c:v>147.44</c:v>
                </c:pt>
                <c:pt idx="1793">
                  <c:v>146.11000000000001</c:v>
                </c:pt>
                <c:pt idx="1794">
                  <c:v>144.72999999999999</c:v>
                </c:pt>
                <c:pt idx="1795">
                  <c:v>143.38999999999999</c:v>
                </c:pt>
                <c:pt idx="1796">
                  <c:v>142.15</c:v>
                </c:pt>
                <c:pt idx="1797">
                  <c:v>140.99</c:v>
                </c:pt>
                <c:pt idx="1798">
                  <c:v>139.88</c:v>
                </c:pt>
                <c:pt idx="1799">
                  <c:v>138.81</c:v>
                </c:pt>
                <c:pt idx="1800">
                  <c:v>137.77000000000001</c:v>
                </c:pt>
                <c:pt idx="1801">
                  <c:v>136.80000000000001</c:v>
                </c:pt>
                <c:pt idx="1802">
                  <c:v>135.88</c:v>
                </c:pt>
                <c:pt idx="1803">
                  <c:v>135.04</c:v>
                </c:pt>
                <c:pt idx="1804">
                  <c:v>134.27000000000001</c:v>
                </c:pt>
                <c:pt idx="1805">
                  <c:v>133.57</c:v>
                </c:pt>
                <c:pt idx="1806">
                  <c:v>132.91</c:v>
                </c:pt>
                <c:pt idx="1807">
                  <c:v>132.30000000000001</c:v>
                </c:pt>
                <c:pt idx="1808">
                  <c:v>131.76</c:v>
                </c:pt>
                <c:pt idx="1809">
                  <c:v>131.26</c:v>
                </c:pt>
                <c:pt idx="1810">
                  <c:v>130.82</c:v>
                </c:pt>
                <c:pt idx="1811">
                  <c:v>130.41999999999999</c:v>
                </c:pt>
                <c:pt idx="1812">
                  <c:v>130.06</c:v>
                </c:pt>
                <c:pt idx="1813">
                  <c:v>129.72</c:v>
                </c:pt>
                <c:pt idx="1814">
                  <c:v>129.4</c:v>
                </c:pt>
                <c:pt idx="1815">
                  <c:v>129.1</c:v>
                </c:pt>
                <c:pt idx="1816">
                  <c:v>128.81</c:v>
                </c:pt>
                <c:pt idx="1817">
                  <c:v>128.54</c:v>
                </c:pt>
                <c:pt idx="1818">
                  <c:v>128.28</c:v>
                </c:pt>
                <c:pt idx="1819">
                  <c:v>128.06</c:v>
                </c:pt>
                <c:pt idx="1820">
                  <c:v>127.88</c:v>
                </c:pt>
                <c:pt idx="1821">
                  <c:v>127.71</c:v>
                </c:pt>
                <c:pt idx="1822">
                  <c:v>127.56</c:v>
                </c:pt>
                <c:pt idx="1823">
                  <c:v>127.41</c:v>
                </c:pt>
                <c:pt idx="1824">
                  <c:v>127.27</c:v>
                </c:pt>
                <c:pt idx="1825">
                  <c:v>127.14</c:v>
                </c:pt>
                <c:pt idx="1826">
                  <c:v>127.04</c:v>
                </c:pt>
                <c:pt idx="1827">
                  <c:v>126.96</c:v>
                </c:pt>
                <c:pt idx="1828">
                  <c:v>126.89</c:v>
                </c:pt>
                <c:pt idx="1829">
                  <c:v>126.87</c:v>
                </c:pt>
                <c:pt idx="1830">
                  <c:v>126.87</c:v>
                </c:pt>
                <c:pt idx="1831">
                  <c:v>126.93</c:v>
                </c:pt>
                <c:pt idx="1832">
                  <c:v>127.03</c:v>
                </c:pt>
                <c:pt idx="1833">
                  <c:v>127.19</c:v>
                </c:pt>
                <c:pt idx="1834">
                  <c:v>127.41</c:v>
                </c:pt>
                <c:pt idx="1835">
                  <c:v>127.69</c:v>
                </c:pt>
                <c:pt idx="1836">
                  <c:v>128.05000000000001</c:v>
                </c:pt>
                <c:pt idx="1837">
                  <c:v>128.49</c:v>
                </c:pt>
                <c:pt idx="1838">
                  <c:v>129.01</c:v>
                </c:pt>
                <c:pt idx="1839">
                  <c:v>129.6</c:v>
                </c:pt>
                <c:pt idx="1840">
                  <c:v>130.24</c:v>
                </c:pt>
                <c:pt idx="1841">
                  <c:v>130.93</c:v>
                </c:pt>
                <c:pt idx="1842">
                  <c:v>131.69999999999999</c:v>
                </c:pt>
                <c:pt idx="1843">
                  <c:v>132.54</c:v>
                </c:pt>
                <c:pt idx="1844">
                  <c:v>133.43</c:v>
                </c:pt>
                <c:pt idx="1845">
                  <c:v>134.34</c:v>
                </c:pt>
                <c:pt idx="1846">
                  <c:v>135.27000000000001</c:v>
                </c:pt>
                <c:pt idx="1847">
                  <c:v>136.22</c:v>
                </c:pt>
                <c:pt idx="1848">
                  <c:v>137.19</c:v>
                </c:pt>
                <c:pt idx="1849">
                  <c:v>138.19999999999999</c:v>
                </c:pt>
                <c:pt idx="1850">
                  <c:v>139.25</c:v>
                </c:pt>
                <c:pt idx="1851">
                  <c:v>140.36000000000001</c:v>
                </c:pt>
                <c:pt idx="1852">
                  <c:v>141.55000000000001</c:v>
                </c:pt>
                <c:pt idx="1853">
                  <c:v>142.82</c:v>
                </c:pt>
                <c:pt idx="1854">
                  <c:v>144.19</c:v>
                </c:pt>
                <c:pt idx="1855">
                  <c:v>145.63</c:v>
                </c:pt>
                <c:pt idx="1856">
                  <c:v>147.11000000000001</c:v>
                </c:pt>
                <c:pt idx="1857">
                  <c:v>148.6</c:v>
                </c:pt>
                <c:pt idx="1858">
                  <c:v>150.12</c:v>
                </c:pt>
                <c:pt idx="1859">
                  <c:v>151.65</c:v>
                </c:pt>
                <c:pt idx="1860">
                  <c:v>153.22999999999999</c:v>
                </c:pt>
                <c:pt idx="1861">
                  <c:v>154.84</c:v>
                </c:pt>
                <c:pt idx="1862">
                  <c:v>156.47999999999999</c:v>
                </c:pt>
                <c:pt idx="1863">
                  <c:v>158.11000000000001</c:v>
                </c:pt>
                <c:pt idx="1864">
                  <c:v>159.72</c:v>
                </c:pt>
                <c:pt idx="1865">
                  <c:v>161.30000000000001</c:v>
                </c:pt>
                <c:pt idx="1866">
                  <c:v>162.88999999999999</c:v>
                </c:pt>
                <c:pt idx="1867">
                  <c:v>164.49</c:v>
                </c:pt>
                <c:pt idx="1868">
                  <c:v>166.11</c:v>
                </c:pt>
                <c:pt idx="1869">
                  <c:v>167.76</c:v>
                </c:pt>
                <c:pt idx="1870">
                  <c:v>169.41</c:v>
                </c:pt>
                <c:pt idx="1871">
                  <c:v>171.03</c:v>
                </c:pt>
                <c:pt idx="1872">
                  <c:v>172.61</c:v>
                </c:pt>
                <c:pt idx="1873">
                  <c:v>174.14</c:v>
                </c:pt>
                <c:pt idx="1874">
                  <c:v>175.62</c:v>
                </c:pt>
                <c:pt idx="1875">
                  <c:v>177.09</c:v>
                </c:pt>
                <c:pt idx="1876">
                  <c:v>178.56</c:v>
                </c:pt>
                <c:pt idx="1877">
                  <c:v>-179.97</c:v>
                </c:pt>
                <c:pt idx="1878">
                  <c:v>-178.49</c:v>
                </c:pt>
                <c:pt idx="1879">
                  <c:v>-177</c:v>
                </c:pt>
                <c:pt idx="1880">
                  <c:v>-175.51</c:v>
                </c:pt>
                <c:pt idx="1881">
                  <c:v>-174.03</c:v>
                </c:pt>
                <c:pt idx="1882">
                  <c:v>-172.54</c:v>
                </c:pt>
                <c:pt idx="1883">
                  <c:v>-171.06</c:v>
                </c:pt>
                <c:pt idx="1884">
                  <c:v>-169.62</c:v>
                </c:pt>
                <c:pt idx="1885">
                  <c:v>-168.18</c:v>
                </c:pt>
                <c:pt idx="1886">
                  <c:v>-166.77</c:v>
                </c:pt>
                <c:pt idx="1887">
                  <c:v>-165.33</c:v>
                </c:pt>
                <c:pt idx="1888">
                  <c:v>-163.88</c:v>
                </c:pt>
                <c:pt idx="1889">
                  <c:v>-162.44999999999999</c:v>
                </c:pt>
                <c:pt idx="1890">
                  <c:v>-161.05000000000001</c:v>
                </c:pt>
                <c:pt idx="1891">
                  <c:v>-159.66999999999999</c:v>
                </c:pt>
                <c:pt idx="1892">
                  <c:v>-158.31</c:v>
                </c:pt>
                <c:pt idx="1893">
                  <c:v>-156.97</c:v>
                </c:pt>
                <c:pt idx="1894">
                  <c:v>-155.66</c:v>
                </c:pt>
                <c:pt idx="1895">
                  <c:v>-154.36000000000001</c:v>
                </c:pt>
                <c:pt idx="1896">
                  <c:v>-153.06</c:v>
                </c:pt>
                <c:pt idx="1897">
                  <c:v>-151.72999999999999</c:v>
                </c:pt>
                <c:pt idx="1898">
                  <c:v>-150.4</c:v>
                </c:pt>
                <c:pt idx="1899">
                  <c:v>-149.08000000000001</c:v>
                </c:pt>
                <c:pt idx="1900">
                  <c:v>-147.78</c:v>
                </c:pt>
                <c:pt idx="1901">
                  <c:v>-146.51</c:v>
                </c:pt>
                <c:pt idx="1902">
                  <c:v>-145.28</c:v>
                </c:pt>
                <c:pt idx="1903">
                  <c:v>-144.08000000000001</c:v>
                </c:pt>
                <c:pt idx="1904">
                  <c:v>-142.91999999999999</c:v>
                </c:pt>
                <c:pt idx="1905">
                  <c:v>-141.79</c:v>
                </c:pt>
                <c:pt idx="1906">
                  <c:v>-140.69999999999999</c:v>
                </c:pt>
                <c:pt idx="1907">
                  <c:v>-139.63999999999999</c:v>
                </c:pt>
                <c:pt idx="1908">
                  <c:v>-138.65</c:v>
                </c:pt>
                <c:pt idx="1909">
                  <c:v>-137.69</c:v>
                </c:pt>
                <c:pt idx="1910">
                  <c:v>-136.77000000000001</c:v>
                </c:pt>
                <c:pt idx="1911">
                  <c:v>-135.85</c:v>
                </c:pt>
                <c:pt idx="1912">
                  <c:v>-134.96</c:v>
                </c:pt>
                <c:pt idx="1913">
                  <c:v>-134.08000000000001</c:v>
                </c:pt>
                <c:pt idx="1914">
                  <c:v>-133.21</c:v>
                </c:pt>
                <c:pt idx="1915">
                  <c:v>-132.35</c:v>
                </c:pt>
                <c:pt idx="1916">
                  <c:v>-131.51</c:v>
                </c:pt>
                <c:pt idx="1917">
                  <c:v>-130.71</c:v>
                </c:pt>
                <c:pt idx="1918">
                  <c:v>-129.94</c:v>
                </c:pt>
                <c:pt idx="1919">
                  <c:v>-129.18</c:v>
                </c:pt>
                <c:pt idx="1920">
                  <c:v>-128.44</c:v>
                </c:pt>
                <c:pt idx="1921">
                  <c:v>-127.75</c:v>
                </c:pt>
                <c:pt idx="1922">
                  <c:v>-127.08</c:v>
                </c:pt>
                <c:pt idx="1923">
                  <c:v>-126.46</c:v>
                </c:pt>
                <c:pt idx="1924">
                  <c:v>-125.9</c:v>
                </c:pt>
                <c:pt idx="1925">
                  <c:v>-125.39</c:v>
                </c:pt>
                <c:pt idx="1926">
                  <c:v>-124.94</c:v>
                </c:pt>
                <c:pt idx="1927">
                  <c:v>-124.55</c:v>
                </c:pt>
                <c:pt idx="1928">
                  <c:v>-124.21</c:v>
                </c:pt>
                <c:pt idx="1929">
                  <c:v>-123.91</c:v>
                </c:pt>
                <c:pt idx="1930">
                  <c:v>-123.64</c:v>
                </c:pt>
                <c:pt idx="1931">
                  <c:v>-123.39</c:v>
                </c:pt>
                <c:pt idx="1932">
                  <c:v>-123.15</c:v>
                </c:pt>
                <c:pt idx="1933">
                  <c:v>-122.95</c:v>
                </c:pt>
                <c:pt idx="1934">
                  <c:v>-122.76</c:v>
                </c:pt>
                <c:pt idx="1935">
                  <c:v>-122.6</c:v>
                </c:pt>
                <c:pt idx="1936">
                  <c:v>-122.49</c:v>
                </c:pt>
                <c:pt idx="1937">
                  <c:v>-122.43</c:v>
                </c:pt>
                <c:pt idx="1938">
                  <c:v>-122.41</c:v>
                </c:pt>
                <c:pt idx="1939">
                  <c:v>-122.43</c:v>
                </c:pt>
                <c:pt idx="1940">
                  <c:v>-122.48</c:v>
                </c:pt>
                <c:pt idx="1941">
                  <c:v>-122.56</c:v>
                </c:pt>
                <c:pt idx="1942">
                  <c:v>-122.67</c:v>
                </c:pt>
                <c:pt idx="1943">
                  <c:v>-122.82</c:v>
                </c:pt>
                <c:pt idx="1944">
                  <c:v>-123.02</c:v>
                </c:pt>
                <c:pt idx="1945">
                  <c:v>-123.25</c:v>
                </c:pt>
                <c:pt idx="1946">
                  <c:v>-123.56</c:v>
                </c:pt>
                <c:pt idx="1947">
                  <c:v>-123.93</c:v>
                </c:pt>
                <c:pt idx="1948">
                  <c:v>-124.37</c:v>
                </c:pt>
                <c:pt idx="1949">
                  <c:v>-124.88</c:v>
                </c:pt>
                <c:pt idx="1950">
                  <c:v>-125.45</c:v>
                </c:pt>
                <c:pt idx="1951">
                  <c:v>-126.08</c:v>
                </c:pt>
                <c:pt idx="1952">
                  <c:v>-126.82</c:v>
                </c:pt>
                <c:pt idx="1953">
                  <c:v>-127.65</c:v>
                </c:pt>
                <c:pt idx="1954">
                  <c:v>-128.65</c:v>
                </c:pt>
                <c:pt idx="1955">
                  <c:v>-129.83000000000001</c:v>
                </c:pt>
                <c:pt idx="1956">
                  <c:v>-131.25</c:v>
                </c:pt>
                <c:pt idx="1957">
                  <c:v>-132.82</c:v>
                </c:pt>
                <c:pt idx="1958">
                  <c:v>-134.33000000000001</c:v>
                </c:pt>
                <c:pt idx="1959">
                  <c:v>-135.66999999999999</c:v>
                </c:pt>
                <c:pt idx="1960">
                  <c:v>-136.81</c:v>
                </c:pt>
                <c:pt idx="1961">
                  <c:v>-137.82</c:v>
                </c:pt>
                <c:pt idx="1962">
                  <c:v>-138.78</c:v>
                </c:pt>
                <c:pt idx="1963">
                  <c:v>-139.71</c:v>
                </c:pt>
                <c:pt idx="1964">
                  <c:v>-140.66</c:v>
                </c:pt>
                <c:pt idx="1965">
                  <c:v>-141.65</c:v>
                </c:pt>
                <c:pt idx="1966">
                  <c:v>-142.69999999999999</c:v>
                </c:pt>
                <c:pt idx="1967">
                  <c:v>-143.85</c:v>
                </c:pt>
                <c:pt idx="1968">
                  <c:v>-145.06</c:v>
                </c:pt>
                <c:pt idx="1969">
                  <c:v>-146.29</c:v>
                </c:pt>
                <c:pt idx="1970">
                  <c:v>-147.53</c:v>
                </c:pt>
                <c:pt idx="1971">
                  <c:v>-148.77000000000001</c:v>
                </c:pt>
                <c:pt idx="1972">
                  <c:v>-150.06</c:v>
                </c:pt>
                <c:pt idx="1973">
                  <c:v>-151.37</c:v>
                </c:pt>
                <c:pt idx="1974">
                  <c:v>-152.71</c:v>
                </c:pt>
                <c:pt idx="1975">
                  <c:v>-154.07</c:v>
                </c:pt>
                <c:pt idx="1976">
                  <c:v>-155.44</c:v>
                </c:pt>
                <c:pt idx="1977">
                  <c:v>-156.86000000000001</c:v>
                </c:pt>
                <c:pt idx="1978">
                  <c:v>-158.32</c:v>
                </c:pt>
                <c:pt idx="1979">
                  <c:v>-159.81</c:v>
                </c:pt>
                <c:pt idx="1980">
                  <c:v>-161.33000000000001</c:v>
                </c:pt>
                <c:pt idx="1981">
                  <c:v>-162.88999999999999</c:v>
                </c:pt>
                <c:pt idx="1982">
                  <c:v>-164.45</c:v>
                </c:pt>
                <c:pt idx="1983">
                  <c:v>-166</c:v>
                </c:pt>
                <c:pt idx="1984">
                  <c:v>-167.54</c:v>
                </c:pt>
                <c:pt idx="1985">
                  <c:v>-169.1</c:v>
                </c:pt>
                <c:pt idx="1986">
                  <c:v>-170.69</c:v>
                </c:pt>
                <c:pt idx="1987">
                  <c:v>-172.35</c:v>
                </c:pt>
                <c:pt idx="1988">
                  <c:v>-174.11</c:v>
                </c:pt>
                <c:pt idx="1989">
                  <c:v>-176</c:v>
                </c:pt>
                <c:pt idx="1990">
                  <c:v>-177.99</c:v>
                </c:pt>
                <c:pt idx="1991">
                  <c:v>-179.99</c:v>
                </c:pt>
                <c:pt idx="1992">
                  <c:v>178.1</c:v>
                </c:pt>
                <c:pt idx="1993">
                  <c:v>176.26</c:v>
                </c:pt>
                <c:pt idx="1994">
                  <c:v>174.51</c:v>
                </c:pt>
                <c:pt idx="1995">
                  <c:v>172.77</c:v>
                </c:pt>
                <c:pt idx="1996">
                  <c:v>170.96</c:v>
                </c:pt>
                <c:pt idx="1997">
                  <c:v>169.06</c:v>
                </c:pt>
                <c:pt idx="1998">
                  <c:v>167.07</c:v>
                </c:pt>
                <c:pt idx="1999">
                  <c:v>165.09</c:v>
                </c:pt>
                <c:pt idx="2000">
                  <c:v>163.16999999999999</c:v>
                </c:pt>
                <c:pt idx="2001">
                  <c:v>161.35</c:v>
                </c:pt>
                <c:pt idx="2002">
                  <c:v>159.68</c:v>
                </c:pt>
                <c:pt idx="2003">
                  <c:v>158.16</c:v>
                </c:pt>
                <c:pt idx="2004">
                  <c:v>156.75</c:v>
                </c:pt>
                <c:pt idx="2005">
                  <c:v>155.41</c:v>
                </c:pt>
                <c:pt idx="2006">
                  <c:v>154.08000000000001</c:v>
                </c:pt>
                <c:pt idx="2007">
                  <c:v>152.76</c:v>
                </c:pt>
                <c:pt idx="2008">
                  <c:v>151.47</c:v>
                </c:pt>
                <c:pt idx="2009">
                  <c:v>150.21</c:v>
                </c:pt>
                <c:pt idx="2010">
                  <c:v>148.97</c:v>
                </c:pt>
                <c:pt idx="2011">
                  <c:v>147.76</c:v>
                </c:pt>
                <c:pt idx="2012">
                  <c:v>146.57</c:v>
                </c:pt>
                <c:pt idx="2013">
                  <c:v>145.41</c:v>
                </c:pt>
                <c:pt idx="2014">
                  <c:v>144.26</c:v>
                </c:pt>
                <c:pt idx="2015">
                  <c:v>143.11000000000001</c:v>
                </c:pt>
                <c:pt idx="2016">
                  <c:v>141.97999999999999</c:v>
                </c:pt>
                <c:pt idx="2017">
                  <c:v>140.87</c:v>
                </c:pt>
                <c:pt idx="2018">
                  <c:v>139.79</c:v>
                </c:pt>
                <c:pt idx="2019">
                  <c:v>138.72</c:v>
                </c:pt>
                <c:pt idx="2020">
                  <c:v>137.66</c:v>
                </c:pt>
                <c:pt idx="2021">
                  <c:v>136.6</c:v>
                </c:pt>
                <c:pt idx="2022">
                  <c:v>135.56</c:v>
                </c:pt>
                <c:pt idx="2023">
                  <c:v>134.56</c:v>
                </c:pt>
                <c:pt idx="2024">
                  <c:v>133.59</c:v>
                </c:pt>
                <c:pt idx="2025">
                  <c:v>132.66999999999999</c:v>
                </c:pt>
                <c:pt idx="2026">
                  <c:v>131.81</c:v>
                </c:pt>
                <c:pt idx="2027">
                  <c:v>131</c:v>
                </c:pt>
                <c:pt idx="2028">
                  <c:v>130.25</c:v>
                </c:pt>
                <c:pt idx="2029">
                  <c:v>129.59</c:v>
                </c:pt>
                <c:pt idx="2030">
                  <c:v>129.01</c:v>
                </c:pt>
                <c:pt idx="2031">
                  <c:v>128.49</c:v>
                </c:pt>
                <c:pt idx="2032">
                  <c:v>128.05000000000001</c:v>
                </c:pt>
                <c:pt idx="2033">
                  <c:v>127.64</c:v>
                </c:pt>
                <c:pt idx="2034">
                  <c:v>127.28</c:v>
                </c:pt>
                <c:pt idx="2035">
                  <c:v>126.96</c:v>
                </c:pt>
                <c:pt idx="2036">
                  <c:v>126.73</c:v>
                </c:pt>
                <c:pt idx="2037">
                  <c:v>126.55</c:v>
                </c:pt>
                <c:pt idx="2038">
                  <c:v>126.39</c:v>
                </c:pt>
                <c:pt idx="2039">
                  <c:v>126.28</c:v>
                </c:pt>
                <c:pt idx="2040">
                  <c:v>126.2</c:v>
                </c:pt>
                <c:pt idx="2041">
                  <c:v>126.17</c:v>
                </c:pt>
                <c:pt idx="2042">
                  <c:v>126.17</c:v>
                </c:pt>
                <c:pt idx="2043">
                  <c:v>126.2</c:v>
                </c:pt>
                <c:pt idx="2044">
                  <c:v>126.27</c:v>
                </c:pt>
                <c:pt idx="2045">
                  <c:v>126.38</c:v>
                </c:pt>
                <c:pt idx="2046">
                  <c:v>126.51</c:v>
                </c:pt>
                <c:pt idx="2047">
                  <c:v>126.67</c:v>
                </c:pt>
                <c:pt idx="2048">
                  <c:v>126.87</c:v>
                </c:pt>
                <c:pt idx="2049">
                  <c:v>127.1</c:v>
                </c:pt>
                <c:pt idx="2050">
                  <c:v>127.38</c:v>
                </c:pt>
                <c:pt idx="2051">
                  <c:v>127.69</c:v>
                </c:pt>
                <c:pt idx="2052">
                  <c:v>128.04</c:v>
                </c:pt>
                <c:pt idx="2053">
                  <c:v>128.41</c:v>
                </c:pt>
                <c:pt idx="2054">
                  <c:v>128.84</c:v>
                </c:pt>
                <c:pt idx="2055">
                  <c:v>129.32</c:v>
                </c:pt>
                <c:pt idx="2056">
                  <c:v>129.86000000000001</c:v>
                </c:pt>
                <c:pt idx="2057">
                  <c:v>130.44999999999999</c:v>
                </c:pt>
                <c:pt idx="2058">
                  <c:v>131.07</c:v>
                </c:pt>
                <c:pt idx="2059">
                  <c:v>131.72999999999999</c:v>
                </c:pt>
                <c:pt idx="2060">
                  <c:v>132.44999999999999</c:v>
                </c:pt>
                <c:pt idx="2061">
                  <c:v>133.26</c:v>
                </c:pt>
                <c:pt idx="2062">
                  <c:v>134.13999999999999</c:v>
                </c:pt>
                <c:pt idx="2063">
                  <c:v>135.1</c:v>
                </c:pt>
                <c:pt idx="2064">
                  <c:v>136.12</c:v>
                </c:pt>
                <c:pt idx="2065">
                  <c:v>137.21</c:v>
                </c:pt>
                <c:pt idx="2066">
                  <c:v>138.34</c:v>
                </c:pt>
                <c:pt idx="2067">
                  <c:v>139.55000000000001</c:v>
                </c:pt>
                <c:pt idx="2068">
                  <c:v>140.81</c:v>
                </c:pt>
                <c:pt idx="2069">
                  <c:v>142.11000000000001</c:v>
                </c:pt>
                <c:pt idx="2070">
                  <c:v>143.47999999999999</c:v>
                </c:pt>
                <c:pt idx="2071">
                  <c:v>144.88999999999999</c:v>
                </c:pt>
                <c:pt idx="2072">
                  <c:v>146.33000000000001</c:v>
                </c:pt>
                <c:pt idx="2073">
                  <c:v>147.82</c:v>
                </c:pt>
                <c:pt idx="2074">
                  <c:v>149.35</c:v>
                </c:pt>
                <c:pt idx="2075">
                  <c:v>150.88999999999999</c:v>
                </c:pt>
                <c:pt idx="2076">
                  <c:v>152.44999999999999</c:v>
                </c:pt>
                <c:pt idx="2077">
                  <c:v>154.03</c:v>
                </c:pt>
                <c:pt idx="2078">
                  <c:v>155.63</c:v>
                </c:pt>
                <c:pt idx="2079">
                  <c:v>157.27000000000001</c:v>
                </c:pt>
                <c:pt idx="2080">
                  <c:v>158.91</c:v>
                </c:pt>
                <c:pt idx="2081">
                  <c:v>160.55000000000001</c:v>
                </c:pt>
                <c:pt idx="2082">
                  <c:v>162.19999999999999</c:v>
                </c:pt>
                <c:pt idx="2083">
                  <c:v>163.84</c:v>
                </c:pt>
                <c:pt idx="2084">
                  <c:v>165.46</c:v>
                </c:pt>
                <c:pt idx="2085">
                  <c:v>166.99</c:v>
                </c:pt>
                <c:pt idx="2086">
                  <c:v>168.42</c:v>
                </c:pt>
                <c:pt idx="2087">
                  <c:v>169.81</c:v>
                </c:pt>
                <c:pt idx="2088">
                  <c:v>171.23</c:v>
                </c:pt>
                <c:pt idx="2089">
                  <c:v>172.67</c:v>
                </c:pt>
                <c:pt idx="2090">
                  <c:v>174.12</c:v>
                </c:pt>
                <c:pt idx="2091">
                  <c:v>175.55</c:v>
                </c:pt>
                <c:pt idx="2092">
                  <c:v>176.98</c:v>
                </c:pt>
                <c:pt idx="2093">
                  <c:v>178.4</c:v>
                </c:pt>
                <c:pt idx="2094">
                  <c:v>179.82</c:v>
                </c:pt>
                <c:pt idx="2095">
                  <c:v>-178.73</c:v>
                </c:pt>
                <c:pt idx="2096">
                  <c:v>-177.25</c:v>
                </c:pt>
                <c:pt idx="2097">
                  <c:v>-175.73</c:v>
                </c:pt>
                <c:pt idx="2098">
                  <c:v>-174.2</c:v>
                </c:pt>
                <c:pt idx="2099">
                  <c:v>-172.68</c:v>
                </c:pt>
                <c:pt idx="2100">
                  <c:v>-171.16</c:v>
                </c:pt>
                <c:pt idx="2101">
                  <c:v>-169.64</c:v>
                </c:pt>
                <c:pt idx="2102">
                  <c:v>-168.09</c:v>
                </c:pt>
                <c:pt idx="2103">
                  <c:v>-166.53</c:v>
                </c:pt>
                <c:pt idx="2104">
                  <c:v>-164.93</c:v>
                </c:pt>
                <c:pt idx="2105">
                  <c:v>-163.29</c:v>
                </c:pt>
                <c:pt idx="2106">
                  <c:v>-161.62</c:v>
                </c:pt>
                <c:pt idx="2107">
                  <c:v>-159.97999999999999</c:v>
                </c:pt>
                <c:pt idx="2108">
                  <c:v>-158.36000000000001</c:v>
                </c:pt>
                <c:pt idx="2109">
                  <c:v>-156.75</c:v>
                </c:pt>
                <c:pt idx="2110">
                  <c:v>-155.19</c:v>
                </c:pt>
                <c:pt idx="2111">
                  <c:v>-153.69</c:v>
                </c:pt>
                <c:pt idx="2112">
                  <c:v>-152.28</c:v>
                </c:pt>
                <c:pt idx="2113">
                  <c:v>-150.93</c:v>
                </c:pt>
                <c:pt idx="2114">
                  <c:v>-149.61000000000001</c:v>
                </c:pt>
                <c:pt idx="2115">
                  <c:v>-148.28</c:v>
                </c:pt>
                <c:pt idx="2116">
                  <c:v>-146.96</c:v>
                </c:pt>
                <c:pt idx="2117">
                  <c:v>-145.68</c:v>
                </c:pt>
                <c:pt idx="2118">
                  <c:v>-144.46</c:v>
                </c:pt>
                <c:pt idx="2119">
                  <c:v>-143.28</c:v>
                </c:pt>
                <c:pt idx="2120">
                  <c:v>-142.19</c:v>
                </c:pt>
                <c:pt idx="2121">
                  <c:v>-141.15</c:v>
                </c:pt>
                <c:pt idx="2122">
                  <c:v>-140.19</c:v>
                </c:pt>
                <c:pt idx="2123">
                  <c:v>-139.28</c:v>
                </c:pt>
                <c:pt idx="2124">
                  <c:v>-138.43</c:v>
                </c:pt>
                <c:pt idx="2125">
                  <c:v>-137.61000000000001</c:v>
                </c:pt>
                <c:pt idx="2126">
                  <c:v>-136.81</c:v>
                </c:pt>
                <c:pt idx="2127">
                  <c:v>-136.02000000000001</c:v>
                </c:pt>
                <c:pt idx="2128">
                  <c:v>-135.24</c:v>
                </c:pt>
                <c:pt idx="2129">
                  <c:v>-134.47999999999999</c:v>
                </c:pt>
                <c:pt idx="2130">
                  <c:v>-133.72999999999999</c:v>
                </c:pt>
                <c:pt idx="2131">
                  <c:v>-132.99</c:v>
                </c:pt>
                <c:pt idx="2132">
                  <c:v>-132.24</c:v>
                </c:pt>
                <c:pt idx="2133">
                  <c:v>-131.53</c:v>
                </c:pt>
                <c:pt idx="2134">
                  <c:v>-130.82</c:v>
                </c:pt>
                <c:pt idx="2135">
                  <c:v>-130.16</c:v>
                </c:pt>
                <c:pt idx="2136">
                  <c:v>-129.54</c:v>
                </c:pt>
                <c:pt idx="2137">
                  <c:v>-128.97999999999999</c:v>
                </c:pt>
                <c:pt idx="2138">
                  <c:v>-128.49</c:v>
                </c:pt>
                <c:pt idx="2139">
                  <c:v>-128.04</c:v>
                </c:pt>
                <c:pt idx="2140">
                  <c:v>-127.64</c:v>
                </c:pt>
                <c:pt idx="2141">
                  <c:v>-127.26</c:v>
                </c:pt>
                <c:pt idx="2142">
                  <c:v>-126.93</c:v>
                </c:pt>
                <c:pt idx="2143">
                  <c:v>-126.63</c:v>
                </c:pt>
                <c:pt idx="2144">
                  <c:v>-126.36</c:v>
                </c:pt>
                <c:pt idx="2145">
                  <c:v>-126.13</c:v>
                </c:pt>
                <c:pt idx="2146">
                  <c:v>-125.94</c:v>
                </c:pt>
                <c:pt idx="2147">
                  <c:v>-125.78</c:v>
                </c:pt>
                <c:pt idx="2148">
                  <c:v>-125.63</c:v>
                </c:pt>
                <c:pt idx="2149">
                  <c:v>-125.49</c:v>
                </c:pt>
                <c:pt idx="2150">
                  <c:v>-125.37</c:v>
                </c:pt>
                <c:pt idx="2151">
                  <c:v>-125.3</c:v>
                </c:pt>
                <c:pt idx="2152">
                  <c:v>-125.28</c:v>
                </c:pt>
                <c:pt idx="2153">
                  <c:v>-125.33</c:v>
                </c:pt>
                <c:pt idx="2154">
                  <c:v>-125.46</c:v>
                </c:pt>
                <c:pt idx="2155">
                  <c:v>-125.67</c:v>
                </c:pt>
                <c:pt idx="2156">
                  <c:v>-125.97</c:v>
                </c:pt>
                <c:pt idx="2157">
                  <c:v>-126.34</c:v>
                </c:pt>
                <c:pt idx="2158">
                  <c:v>-126.79</c:v>
                </c:pt>
                <c:pt idx="2159">
                  <c:v>-127.35</c:v>
                </c:pt>
                <c:pt idx="2160">
                  <c:v>-127.99</c:v>
                </c:pt>
                <c:pt idx="2161">
                  <c:v>-128.69999999999999</c:v>
                </c:pt>
                <c:pt idx="2162">
                  <c:v>-129.47999999999999</c:v>
                </c:pt>
                <c:pt idx="2163">
                  <c:v>-130.34</c:v>
                </c:pt>
                <c:pt idx="2164">
                  <c:v>-131.27000000000001</c:v>
                </c:pt>
                <c:pt idx="2165">
                  <c:v>-132.25</c:v>
                </c:pt>
                <c:pt idx="2166">
                  <c:v>-133.31</c:v>
                </c:pt>
                <c:pt idx="2167">
                  <c:v>-134.43</c:v>
                </c:pt>
                <c:pt idx="2168">
                  <c:v>-135.57</c:v>
                </c:pt>
                <c:pt idx="2169">
                  <c:v>-136.76</c:v>
                </c:pt>
                <c:pt idx="2170">
                  <c:v>-137.97</c:v>
                </c:pt>
                <c:pt idx="2171">
                  <c:v>-139.21</c:v>
                </c:pt>
                <c:pt idx="2172">
                  <c:v>-140.5</c:v>
                </c:pt>
                <c:pt idx="2173">
                  <c:v>-141.85</c:v>
                </c:pt>
                <c:pt idx="2174">
                  <c:v>-143.35</c:v>
                </c:pt>
                <c:pt idx="2175">
                  <c:v>-144.94999999999999</c:v>
                </c:pt>
                <c:pt idx="2176">
                  <c:v>-146.66999999999999</c:v>
                </c:pt>
                <c:pt idx="2177">
                  <c:v>-148.5</c:v>
                </c:pt>
                <c:pt idx="2178">
                  <c:v>-150.4</c:v>
                </c:pt>
                <c:pt idx="2179">
                  <c:v>-152.32</c:v>
                </c:pt>
                <c:pt idx="2180">
                  <c:v>-154.24</c:v>
                </c:pt>
                <c:pt idx="2181">
                  <c:v>-156.15</c:v>
                </c:pt>
                <c:pt idx="2182">
                  <c:v>-158.06</c:v>
                </c:pt>
                <c:pt idx="2183">
                  <c:v>-159.94</c:v>
                </c:pt>
                <c:pt idx="2184">
                  <c:v>-161.81</c:v>
                </c:pt>
                <c:pt idx="2185">
                  <c:v>-163.69999999999999</c:v>
                </c:pt>
                <c:pt idx="2186">
                  <c:v>-165.6</c:v>
                </c:pt>
                <c:pt idx="2187">
                  <c:v>-167.47</c:v>
                </c:pt>
                <c:pt idx="2188">
                  <c:v>-169.32</c:v>
                </c:pt>
                <c:pt idx="2189">
                  <c:v>-171.08</c:v>
                </c:pt>
                <c:pt idx="2190">
                  <c:v>-172.8</c:v>
                </c:pt>
                <c:pt idx="2191">
                  <c:v>-174.53</c:v>
                </c:pt>
                <c:pt idx="2192">
                  <c:v>-176.31</c:v>
                </c:pt>
                <c:pt idx="2193">
                  <c:v>-178.17</c:v>
                </c:pt>
                <c:pt idx="2194">
                  <c:v>179.89</c:v>
                </c:pt>
                <c:pt idx="2195">
                  <c:v>177.85</c:v>
                </c:pt>
                <c:pt idx="2196">
                  <c:v>175.79</c:v>
                </c:pt>
                <c:pt idx="2197">
                  <c:v>173.76</c:v>
                </c:pt>
                <c:pt idx="2198">
                  <c:v>171.75</c:v>
                </c:pt>
                <c:pt idx="2199">
                  <c:v>169.68</c:v>
                </c:pt>
                <c:pt idx="2200">
                  <c:v>167.55</c:v>
                </c:pt>
                <c:pt idx="2201">
                  <c:v>165.34</c:v>
                </c:pt>
                <c:pt idx="2202">
                  <c:v>163.09</c:v>
                </c:pt>
                <c:pt idx="2203">
                  <c:v>160.82</c:v>
                </c:pt>
                <c:pt idx="2204">
                  <c:v>158.56</c:v>
                </c:pt>
                <c:pt idx="2205">
                  <c:v>156.37</c:v>
                </c:pt>
                <c:pt idx="2206">
                  <c:v>154.30000000000001</c:v>
                </c:pt>
                <c:pt idx="2207">
                  <c:v>152.32</c:v>
                </c:pt>
                <c:pt idx="2208">
                  <c:v>150.4</c:v>
                </c:pt>
                <c:pt idx="2209">
                  <c:v>148.52000000000001</c:v>
                </c:pt>
                <c:pt idx="2210">
                  <c:v>146.65</c:v>
                </c:pt>
                <c:pt idx="2211">
                  <c:v>144.82</c:v>
                </c:pt>
                <c:pt idx="2212">
                  <c:v>143.11000000000001</c:v>
                </c:pt>
                <c:pt idx="2213">
                  <c:v>141.52000000000001</c:v>
                </c:pt>
                <c:pt idx="2214">
                  <c:v>140.06</c:v>
                </c:pt>
                <c:pt idx="2215">
                  <c:v>138.69999999999999</c:v>
                </c:pt>
                <c:pt idx="2216">
                  <c:v>137.41999999999999</c:v>
                </c:pt>
                <c:pt idx="2217">
                  <c:v>136.16999999999999</c:v>
                </c:pt>
                <c:pt idx="2218">
                  <c:v>134.96</c:v>
                </c:pt>
                <c:pt idx="2219">
                  <c:v>133.76</c:v>
                </c:pt>
                <c:pt idx="2220">
                  <c:v>132.63999999999999</c:v>
                </c:pt>
                <c:pt idx="2221">
                  <c:v>131.61000000000001</c:v>
                </c:pt>
                <c:pt idx="2222">
                  <c:v>130.72999999999999</c:v>
                </c:pt>
                <c:pt idx="2223">
                  <c:v>129.97999999999999</c:v>
                </c:pt>
                <c:pt idx="2224">
                  <c:v>129.36000000000001</c:v>
                </c:pt>
                <c:pt idx="2225">
                  <c:v>128.82</c:v>
                </c:pt>
                <c:pt idx="2226">
                  <c:v>128.33000000000001</c:v>
                </c:pt>
                <c:pt idx="2227">
                  <c:v>127.9</c:v>
                </c:pt>
                <c:pt idx="2228">
                  <c:v>127.54</c:v>
                </c:pt>
                <c:pt idx="2229">
                  <c:v>127.26</c:v>
                </c:pt>
                <c:pt idx="2230">
                  <c:v>127.02</c:v>
                </c:pt>
                <c:pt idx="2231">
                  <c:v>126.85</c:v>
                </c:pt>
                <c:pt idx="2232">
                  <c:v>126.73</c:v>
                </c:pt>
                <c:pt idx="2233">
                  <c:v>126.65</c:v>
                </c:pt>
                <c:pt idx="2234">
                  <c:v>126.61</c:v>
                </c:pt>
                <c:pt idx="2235">
                  <c:v>126.59</c:v>
                </c:pt>
                <c:pt idx="2236">
                  <c:v>126.59</c:v>
                </c:pt>
                <c:pt idx="2237">
                  <c:v>126.61</c:v>
                </c:pt>
                <c:pt idx="2238">
                  <c:v>126.65</c:v>
                </c:pt>
                <c:pt idx="2239">
                  <c:v>126.72</c:v>
                </c:pt>
                <c:pt idx="2240">
                  <c:v>126.81</c:v>
                </c:pt>
                <c:pt idx="2241">
                  <c:v>126.95</c:v>
                </c:pt>
                <c:pt idx="2242">
                  <c:v>127.14</c:v>
                </c:pt>
                <c:pt idx="2243">
                  <c:v>127.35</c:v>
                </c:pt>
                <c:pt idx="2244">
                  <c:v>127.58</c:v>
                </c:pt>
                <c:pt idx="2245">
                  <c:v>127.86</c:v>
                </c:pt>
                <c:pt idx="2246">
                  <c:v>128.19999999999999</c:v>
                </c:pt>
                <c:pt idx="2247">
                  <c:v>128.63999999999999</c:v>
                </c:pt>
                <c:pt idx="2248">
                  <c:v>129.16999999999999</c:v>
                </c:pt>
                <c:pt idx="2249">
                  <c:v>129.78</c:v>
                </c:pt>
                <c:pt idx="2250">
                  <c:v>130.47999999999999</c:v>
                </c:pt>
                <c:pt idx="2251">
                  <c:v>131.27000000000001</c:v>
                </c:pt>
                <c:pt idx="2252">
                  <c:v>132.16999999999999</c:v>
                </c:pt>
                <c:pt idx="2253">
                  <c:v>133.16999999999999</c:v>
                </c:pt>
                <c:pt idx="2254">
                  <c:v>134.26</c:v>
                </c:pt>
                <c:pt idx="2255">
                  <c:v>135.41999999999999</c:v>
                </c:pt>
                <c:pt idx="2256">
                  <c:v>136.66</c:v>
                </c:pt>
                <c:pt idx="2257">
                  <c:v>137.96</c:v>
                </c:pt>
                <c:pt idx="2258">
                  <c:v>139.30000000000001</c:v>
                </c:pt>
                <c:pt idx="2259">
                  <c:v>140.69</c:v>
                </c:pt>
                <c:pt idx="2260">
                  <c:v>142.13999999999999</c:v>
                </c:pt>
                <c:pt idx="2261">
                  <c:v>143.68</c:v>
                </c:pt>
                <c:pt idx="2262">
                  <c:v>145.26</c:v>
                </c:pt>
                <c:pt idx="2263">
                  <c:v>146.88999999999999</c:v>
                </c:pt>
                <c:pt idx="2264">
                  <c:v>148.56</c:v>
                </c:pt>
                <c:pt idx="2265">
                  <c:v>150.26</c:v>
                </c:pt>
                <c:pt idx="2266">
                  <c:v>152</c:v>
                </c:pt>
                <c:pt idx="2267">
                  <c:v>153.72</c:v>
                </c:pt>
                <c:pt idx="2268">
                  <c:v>155.43</c:v>
                </c:pt>
                <c:pt idx="2269">
                  <c:v>157.15</c:v>
                </c:pt>
                <c:pt idx="2270">
                  <c:v>158.88999999999999</c:v>
                </c:pt>
                <c:pt idx="2271">
                  <c:v>160.66</c:v>
                </c:pt>
                <c:pt idx="2272">
                  <c:v>162.41999999999999</c:v>
                </c:pt>
                <c:pt idx="2273">
                  <c:v>164.16</c:v>
                </c:pt>
                <c:pt idx="2274">
                  <c:v>165.9</c:v>
                </c:pt>
                <c:pt idx="2275">
                  <c:v>167.66</c:v>
                </c:pt>
                <c:pt idx="2276">
                  <c:v>169.43</c:v>
                </c:pt>
                <c:pt idx="2277">
                  <c:v>171.17</c:v>
                </c:pt>
                <c:pt idx="2278">
                  <c:v>172.85</c:v>
                </c:pt>
                <c:pt idx="2279">
                  <c:v>174.46</c:v>
                </c:pt>
                <c:pt idx="2280">
                  <c:v>176.03</c:v>
                </c:pt>
                <c:pt idx="2281">
                  <c:v>177.62</c:v>
                </c:pt>
                <c:pt idx="2282">
                  <c:v>179.24</c:v>
                </c:pt>
                <c:pt idx="2283">
                  <c:v>-179.09</c:v>
                </c:pt>
                <c:pt idx="2284">
                  <c:v>-177.37</c:v>
                </c:pt>
                <c:pt idx="2285">
                  <c:v>-175.67</c:v>
                </c:pt>
                <c:pt idx="2286">
                  <c:v>-174.02</c:v>
                </c:pt>
                <c:pt idx="2287">
                  <c:v>-172.4</c:v>
                </c:pt>
                <c:pt idx="2288">
                  <c:v>-170.8</c:v>
                </c:pt>
                <c:pt idx="2289">
                  <c:v>-169.17</c:v>
                </c:pt>
                <c:pt idx="2290">
                  <c:v>-167.49</c:v>
                </c:pt>
                <c:pt idx="2291">
                  <c:v>-165.83</c:v>
                </c:pt>
                <c:pt idx="2292">
                  <c:v>-164.16</c:v>
                </c:pt>
                <c:pt idx="2293">
                  <c:v>-162.49</c:v>
                </c:pt>
                <c:pt idx="2294">
                  <c:v>-160.83000000000001</c:v>
                </c:pt>
                <c:pt idx="2295">
                  <c:v>-159.19</c:v>
                </c:pt>
                <c:pt idx="2296">
                  <c:v>-157.58000000000001</c:v>
                </c:pt>
                <c:pt idx="2297">
                  <c:v>-155.94999999999999</c:v>
                </c:pt>
                <c:pt idx="2298">
                  <c:v>-154.32</c:v>
                </c:pt>
                <c:pt idx="2299">
                  <c:v>-152.72</c:v>
                </c:pt>
                <c:pt idx="2300">
                  <c:v>-151.19</c:v>
                </c:pt>
                <c:pt idx="2301">
                  <c:v>-149.71</c:v>
                </c:pt>
                <c:pt idx="2302">
                  <c:v>-148.29</c:v>
                </c:pt>
                <c:pt idx="2303">
                  <c:v>-146.91</c:v>
                </c:pt>
                <c:pt idx="2304">
                  <c:v>-145.55000000000001</c:v>
                </c:pt>
                <c:pt idx="2305">
                  <c:v>-144.24</c:v>
                </c:pt>
                <c:pt idx="2306">
                  <c:v>-142.94999999999999</c:v>
                </c:pt>
                <c:pt idx="2307">
                  <c:v>-141.69999999999999</c:v>
                </c:pt>
                <c:pt idx="2308">
                  <c:v>-140.53</c:v>
                </c:pt>
                <c:pt idx="2309">
                  <c:v>-139.44</c:v>
                </c:pt>
                <c:pt idx="2310">
                  <c:v>-138.43</c:v>
                </c:pt>
                <c:pt idx="2311">
                  <c:v>-137.51</c:v>
                </c:pt>
                <c:pt idx="2312">
                  <c:v>-136.66999999999999</c:v>
                </c:pt>
                <c:pt idx="2313">
                  <c:v>-135.88999999999999</c:v>
                </c:pt>
                <c:pt idx="2314">
                  <c:v>-135.16999999999999</c:v>
                </c:pt>
                <c:pt idx="2315">
                  <c:v>-134.49</c:v>
                </c:pt>
                <c:pt idx="2316">
                  <c:v>-133.86000000000001</c:v>
                </c:pt>
                <c:pt idx="2317">
                  <c:v>-133.31</c:v>
                </c:pt>
                <c:pt idx="2318">
                  <c:v>-132.81</c:v>
                </c:pt>
                <c:pt idx="2319">
                  <c:v>-132.35</c:v>
                </c:pt>
                <c:pt idx="2320">
                  <c:v>-131.94</c:v>
                </c:pt>
                <c:pt idx="2321">
                  <c:v>-131.58000000000001</c:v>
                </c:pt>
                <c:pt idx="2322">
                  <c:v>-131.28</c:v>
                </c:pt>
                <c:pt idx="2323">
                  <c:v>-131.03</c:v>
                </c:pt>
                <c:pt idx="2324">
                  <c:v>-130.81</c:v>
                </c:pt>
                <c:pt idx="2325">
                  <c:v>-130.62</c:v>
                </c:pt>
                <c:pt idx="2326">
                  <c:v>-130.47999999999999</c:v>
                </c:pt>
                <c:pt idx="2327">
                  <c:v>-130.38</c:v>
                </c:pt>
                <c:pt idx="2328">
                  <c:v>-130.33000000000001</c:v>
                </c:pt>
                <c:pt idx="2329">
                  <c:v>-130.31</c:v>
                </c:pt>
                <c:pt idx="2330">
                  <c:v>-130.36000000000001</c:v>
                </c:pt>
                <c:pt idx="2331">
                  <c:v>-130.47</c:v>
                </c:pt>
                <c:pt idx="2332">
                  <c:v>-130.63999999999999</c:v>
                </c:pt>
                <c:pt idx="2333">
                  <c:v>-130.88</c:v>
                </c:pt>
                <c:pt idx="2334">
                  <c:v>-131.21</c:v>
                </c:pt>
                <c:pt idx="2335">
                  <c:v>-131.62</c:v>
                </c:pt>
                <c:pt idx="2336">
                  <c:v>-132.11000000000001</c:v>
                </c:pt>
                <c:pt idx="2337">
                  <c:v>-132.66999999999999</c:v>
                </c:pt>
                <c:pt idx="2338">
                  <c:v>-133.30000000000001</c:v>
                </c:pt>
                <c:pt idx="2339">
                  <c:v>-133.99</c:v>
                </c:pt>
                <c:pt idx="2340">
                  <c:v>-134.72999999999999</c:v>
                </c:pt>
                <c:pt idx="2341">
                  <c:v>-135.53</c:v>
                </c:pt>
                <c:pt idx="2342">
                  <c:v>-136.43</c:v>
                </c:pt>
                <c:pt idx="2343">
                  <c:v>-137.43</c:v>
                </c:pt>
                <c:pt idx="2344">
                  <c:v>-138.52000000000001</c:v>
                </c:pt>
                <c:pt idx="2345">
                  <c:v>-139.72999999999999</c:v>
                </c:pt>
                <c:pt idx="2346">
                  <c:v>-141.04</c:v>
                </c:pt>
                <c:pt idx="2347">
                  <c:v>-142.43</c:v>
                </c:pt>
                <c:pt idx="2348">
                  <c:v>-143.85</c:v>
                </c:pt>
                <c:pt idx="2349">
                  <c:v>-145.25</c:v>
                </c:pt>
                <c:pt idx="2350">
                  <c:v>-146.65</c:v>
                </c:pt>
                <c:pt idx="2351">
                  <c:v>-148.09</c:v>
                </c:pt>
                <c:pt idx="2352">
                  <c:v>-149.58000000000001</c:v>
                </c:pt>
                <c:pt idx="2353">
                  <c:v>-151.08000000000001</c:v>
                </c:pt>
                <c:pt idx="2354">
                  <c:v>-152.65</c:v>
                </c:pt>
                <c:pt idx="2355">
                  <c:v>-154.28</c:v>
                </c:pt>
                <c:pt idx="2356">
                  <c:v>-155.99</c:v>
                </c:pt>
                <c:pt idx="2357">
                  <c:v>-157.83000000000001</c:v>
                </c:pt>
                <c:pt idx="2358">
                  <c:v>-159.79</c:v>
                </c:pt>
                <c:pt idx="2359">
                  <c:v>-161.88</c:v>
                </c:pt>
                <c:pt idx="2360">
                  <c:v>-164.07</c:v>
                </c:pt>
                <c:pt idx="2361">
                  <c:v>-166.33</c:v>
                </c:pt>
                <c:pt idx="2362">
                  <c:v>-168.57</c:v>
                </c:pt>
                <c:pt idx="2363">
                  <c:v>-170.75</c:v>
                </c:pt>
                <c:pt idx="2364">
                  <c:v>-172.83</c:v>
                </c:pt>
                <c:pt idx="2365">
                  <c:v>-174.83</c:v>
                </c:pt>
                <c:pt idx="2366">
                  <c:v>-176.75</c:v>
                </c:pt>
                <c:pt idx="2367">
                  <c:v>-178.67</c:v>
                </c:pt>
                <c:pt idx="2368">
                  <c:v>179.32</c:v>
                </c:pt>
                <c:pt idx="2369">
                  <c:v>177.18</c:v>
                </c:pt>
                <c:pt idx="2370">
                  <c:v>174.95</c:v>
                </c:pt>
                <c:pt idx="2371">
                  <c:v>172.68</c:v>
                </c:pt>
                <c:pt idx="2372">
                  <c:v>170.42</c:v>
                </c:pt>
                <c:pt idx="2373">
                  <c:v>168.18</c:v>
                </c:pt>
                <c:pt idx="2374">
                  <c:v>166</c:v>
                </c:pt>
                <c:pt idx="2375">
                  <c:v>163.85</c:v>
                </c:pt>
                <c:pt idx="2376">
                  <c:v>161.69</c:v>
                </c:pt>
                <c:pt idx="2377">
                  <c:v>159.46</c:v>
                </c:pt>
                <c:pt idx="2378">
                  <c:v>157.1</c:v>
                </c:pt>
                <c:pt idx="2379">
                  <c:v>154.63999999999999</c:v>
                </c:pt>
                <c:pt idx="2380">
                  <c:v>152.22999999999999</c:v>
                </c:pt>
                <c:pt idx="2381">
                  <c:v>150.03</c:v>
                </c:pt>
                <c:pt idx="2382">
                  <c:v>148.07</c:v>
                </c:pt>
                <c:pt idx="2383">
                  <c:v>146.37</c:v>
                </c:pt>
                <c:pt idx="2384">
                  <c:v>144.87</c:v>
                </c:pt>
                <c:pt idx="2385">
                  <c:v>143.47</c:v>
                </c:pt>
                <c:pt idx="2386">
                  <c:v>142.13999999999999</c:v>
                </c:pt>
                <c:pt idx="2387">
                  <c:v>140.91</c:v>
                </c:pt>
                <c:pt idx="2388">
                  <c:v>139.80000000000001</c:v>
                </c:pt>
                <c:pt idx="2389">
                  <c:v>138.78</c:v>
                </c:pt>
                <c:pt idx="2390">
                  <c:v>137.82</c:v>
                </c:pt>
                <c:pt idx="2391">
                  <c:v>136.87</c:v>
                </c:pt>
                <c:pt idx="2392">
                  <c:v>135.91999999999999</c:v>
                </c:pt>
                <c:pt idx="2393">
                  <c:v>134.97999999999999</c:v>
                </c:pt>
                <c:pt idx="2394">
                  <c:v>134.06</c:v>
                </c:pt>
                <c:pt idx="2395">
                  <c:v>133.19</c:v>
                </c:pt>
                <c:pt idx="2396">
                  <c:v>132.41999999999999</c:v>
                </c:pt>
                <c:pt idx="2397">
                  <c:v>131.75</c:v>
                </c:pt>
                <c:pt idx="2398">
                  <c:v>131.13999999999999</c:v>
                </c:pt>
                <c:pt idx="2399">
                  <c:v>130.61000000000001</c:v>
                </c:pt>
                <c:pt idx="2400">
                  <c:v>130.15</c:v>
                </c:pt>
                <c:pt idx="2401">
                  <c:v>129.77000000000001</c:v>
                </c:pt>
                <c:pt idx="2402">
                  <c:v>129.49</c:v>
                </c:pt>
                <c:pt idx="2403">
                  <c:v>129.31</c:v>
                </c:pt>
                <c:pt idx="2404">
                  <c:v>129.21</c:v>
                </c:pt>
                <c:pt idx="2405">
                  <c:v>129.19999999999999</c:v>
                </c:pt>
                <c:pt idx="2406">
                  <c:v>129.26</c:v>
                </c:pt>
                <c:pt idx="2407">
                  <c:v>129.38</c:v>
                </c:pt>
                <c:pt idx="2408">
                  <c:v>129.55000000000001</c:v>
                </c:pt>
                <c:pt idx="2409">
                  <c:v>129.77000000000001</c:v>
                </c:pt>
                <c:pt idx="2410">
                  <c:v>130.05000000000001</c:v>
                </c:pt>
                <c:pt idx="2411">
                  <c:v>130.36000000000001</c:v>
                </c:pt>
                <c:pt idx="2412">
                  <c:v>130.71</c:v>
                </c:pt>
                <c:pt idx="2413">
                  <c:v>131.08000000000001</c:v>
                </c:pt>
                <c:pt idx="2414">
                  <c:v>131.47999999999999</c:v>
                </c:pt>
                <c:pt idx="2415">
                  <c:v>131.91</c:v>
                </c:pt>
                <c:pt idx="2416">
                  <c:v>132.38</c:v>
                </c:pt>
                <c:pt idx="2417">
                  <c:v>132.87</c:v>
                </c:pt>
                <c:pt idx="2418">
                  <c:v>133.4</c:v>
                </c:pt>
                <c:pt idx="2419">
                  <c:v>133.94</c:v>
                </c:pt>
                <c:pt idx="2420">
                  <c:v>134.51</c:v>
                </c:pt>
                <c:pt idx="2421">
                  <c:v>135.11000000000001</c:v>
                </c:pt>
                <c:pt idx="2422">
                  <c:v>135.78</c:v>
                </c:pt>
                <c:pt idx="2423">
                  <c:v>136.54</c:v>
                </c:pt>
                <c:pt idx="2424">
                  <c:v>137.36000000000001</c:v>
                </c:pt>
                <c:pt idx="2425">
                  <c:v>138.27000000000001</c:v>
                </c:pt>
                <c:pt idx="2426">
                  <c:v>139.22999999999999</c:v>
                </c:pt>
                <c:pt idx="2427">
                  <c:v>140.22</c:v>
                </c:pt>
                <c:pt idx="2428">
                  <c:v>141.29</c:v>
                </c:pt>
                <c:pt idx="2429">
                  <c:v>142.44999999999999</c:v>
                </c:pt>
                <c:pt idx="2430">
                  <c:v>143.68</c:v>
                </c:pt>
                <c:pt idx="2431">
                  <c:v>144.99</c:v>
                </c:pt>
                <c:pt idx="2432">
                  <c:v>146.38999999999999</c:v>
                </c:pt>
                <c:pt idx="2433">
                  <c:v>147.87</c:v>
                </c:pt>
                <c:pt idx="2434">
                  <c:v>149.38999999999999</c:v>
                </c:pt>
                <c:pt idx="2435">
                  <c:v>150.88</c:v>
                </c:pt>
                <c:pt idx="2436">
                  <c:v>152.35</c:v>
                </c:pt>
                <c:pt idx="2437">
                  <c:v>153.82</c:v>
                </c:pt>
                <c:pt idx="2438">
                  <c:v>155.28</c:v>
                </c:pt>
                <c:pt idx="2439">
                  <c:v>156.72</c:v>
                </c:pt>
                <c:pt idx="2440">
                  <c:v>158.13</c:v>
                </c:pt>
                <c:pt idx="2441">
                  <c:v>159.52000000000001</c:v>
                </c:pt>
                <c:pt idx="2442">
                  <c:v>160.88</c:v>
                </c:pt>
                <c:pt idx="2443">
                  <c:v>162.25</c:v>
                </c:pt>
                <c:pt idx="2444">
                  <c:v>163.63</c:v>
                </c:pt>
                <c:pt idx="2445">
                  <c:v>165.01</c:v>
                </c:pt>
                <c:pt idx="2446">
                  <c:v>166.38</c:v>
                </c:pt>
                <c:pt idx="2447">
                  <c:v>167.78</c:v>
                </c:pt>
                <c:pt idx="2448">
                  <c:v>169.21</c:v>
                </c:pt>
                <c:pt idx="2449">
                  <c:v>170.7</c:v>
                </c:pt>
                <c:pt idx="2450">
                  <c:v>172.21</c:v>
                </c:pt>
                <c:pt idx="2451">
                  <c:v>173.74</c:v>
                </c:pt>
                <c:pt idx="2452">
                  <c:v>175.31</c:v>
                </c:pt>
                <c:pt idx="2453">
                  <c:v>176.9</c:v>
                </c:pt>
                <c:pt idx="2454">
                  <c:v>178.53</c:v>
                </c:pt>
                <c:pt idx="2455">
                  <c:v>-179.81</c:v>
                </c:pt>
                <c:pt idx="2456">
                  <c:v>-178.14</c:v>
                </c:pt>
                <c:pt idx="2457">
                  <c:v>-176.43</c:v>
                </c:pt>
                <c:pt idx="2458">
                  <c:v>-174.7</c:v>
                </c:pt>
                <c:pt idx="2459">
                  <c:v>-172.94</c:v>
                </c:pt>
                <c:pt idx="2460">
                  <c:v>-171.17</c:v>
                </c:pt>
                <c:pt idx="2461">
                  <c:v>-169.41</c:v>
                </c:pt>
                <c:pt idx="2462">
                  <c:v>-167.67</c:v>
                </c:pt>
                <c:pt idx="2463">
                  <c:v>-165.96</c:v>
                </c:pt>
                <c:pt idx="2464">
                  <c:v>-164.27</c:v>
                </c:pt>
                <c:pt idx="2465">
                  <c:v>-162.59</c:v>
                </c:pt>
                <c:pt idx="2466">
                  <c:v>-160.94</c:v>
                </c:pt>
                <c:pt idx="2467">
                  <c:v>-159.28</c:v>
                </c:pt>
                <c:pt idx="2468">
                  <c:v>-157.65</c:v>
                </c:pt>
                <c:pt idx="2469">
                  <c:v>-156.04</c:v>
                </c:pt>
                <c:pt idx="2470">
                  <c:v>-154.44</c:v>
                </c:pt>
                <c:pt idx="2471">
                  <c:v>-152.85</c:v>
                </c:pt>
                <c:pt idx="2472">
                  <c:v>-151.26</c:v>
                </c:pt>
                <c:pt idx="2473">
                  <c:v>-149.69</c:v>
                </c:pt>
                <c:pt idx="2474">
                  <c:v>-148.11000000000001</c:v>
                </c:pt>
                <c:pt idx="2475">
                  <c:v>-146.55000000000001</c:v>
                </c:pt>
                <c:pt idx="2476">
                  <c:v>-145.02000000000001</c:v>
                </c:pt>
                <c:pt idx="2477">
                  <c:v>-143.5</c:v>
                </c:pt>
                <c:pt idx="2478">
                  <c:v>-142.02000000000001</c:v>
                </c:pt>
                <c:pt idx="2479">
                  <c:v>-140.56</c:v>
                </c:pt>
                <c:pt idx="2480">
                  <c:v>-139.16</c:v>
                </c:pt>
                <c:pt idx="2481">
                  <c:v>-137.83000000000001</c:v>
                </c:pt>
                <c:pt idx="2482">
                  <c:v>-136.52000000000001</c:v>
                </c:pt>
                <c:pt idx="2483">
                  <c:v>-135.28</c:v>
                </c:pt>
                <c:pt idx="2484">
                  <c:v>-134.06</c:v>
                </c:pt>
                <c:pt idx="2485">
                  <c:v>-132.93</c:v>
                </c:pt>
                <c:pt idx="2486">
                  <c:v>-131.85</c:v>
                </c:pt>
                <c:pt idx="2487">
                  <c:v>-130.87</c:v>
                </c:pt>
                <c:pt idx="2488">
                  <c:v>-130.02000000000001</c:v>
                </c:pt>
                <c:pt idx="2489">
                  <c:v>-129.30000000000001</c:v>
                </c:pt>
                <c:pt idx="2490">
                  <c:v>-128.69</c:v>
                </c:pt>
                <c:pt idx="2491">
                  <c:v>-128.16</c:v>
                </c:pt>
                <c:pt idx="2492">
                  <c:v>-127.7</c:v>
                </c:pt>
                <c:pt idx="2493">
                  <c:v>-127.29</c:v>
                </c:pt>
                <c:pt idx="2494">
                  <c:v>-126.91</c:v>
                </c:pt>
                <c:pt idx="2495">
                  <c:v>-126.57</c:v>
                </c:pt>
                <c:pt idx="2496">
                  <c:v>-126.27</c:v>
                </c:pt>
                <c:pt idx="2497">
                  <c:v>-126.02</c:v>
                </c:pt>
                <c:pt idx="2498">
                  <c:v>-125.77</c:v>
                </c:pt>
                <c:pt idx="2499">
                  <c:v>-125.53</c:v>
                </c:pt>
                <c:pt idx="2500">
                  <c:v>-125.29</c:v>
                </c:pt>
                <c:pt idx="2501">
                  <c:v>-125.04</c:v>
                </c:pt>
                <c:pt idx="2502">
                  <c:v>-124.78</c:v>
                </c:pt>
                <c:pt idx="2503">
                  <c:v>-124.53</c:v>
                </c:pt>
                <c:pt idx="2504">
                  <c:v>-124.31</c:v>
                </c:pt>
                <c:pt idx="2505">
                  <c:v>-124.12</c:v>
                </c:pt>
                <c:pt idx="2506">
                  <c:v>-123.95</c:v>
                </c:pt>
                <c:pt idx="2507">
                  <c:v>-123.81</c:v>
                </c:pt>
                <c:pt idx="2508">
                  <c:v>-123.7</c:v>
                </c:pt>
                <c:pt idx="2509">
                  <c:v>-123.6</c:v>
                </c:pt>
                <c:pt idx="2510">
                  <c:v>-123.55</c:v>
                </c:pt>
                <c:pt idx="2511">
                  <c:v>-123.52</c:v>
                </c:pt>
                <c:pt idx="2512">
                  <c:v>-123.52</c:v>
                </c:pt>
                <c:pt idx="2513">
                  <c:v>-123.59</c:v>
                </c:pt>
                <c:pt idx="2514">
                  <c:v>-123.72</c:v>
                </c:pt>
                <c:pt idx="2515">
                  <c:v>-123.9</c:v>
                </c:pt>
                <c:pt idx="2516">
                  <c:v>-124.13</c:v>
                </c:pt>
                <c:pt idx="2517">
                  <c:v>-124.42</c:v>
                </c:pt>
                <c:pt idx="2518">
                  <c:v>-124.77</c:v>
                </c:pt>
                <c:pt idx="2519">
                  <c:v>-125.18</c:v>
                </c:pt>
                <c:pt idx="2520">
                  <c:v>-125.64</c:v>
                </c:pt>
                <c:pt idx="2521">
                  <c:v>-126.13</c:v>
                </c:pt>
                <c:pt idx="2522">
                  <c:v>-126.63</c:v>
                </c:pt>
                <c:pt idx="2523">
                  <c:v>-127.19</c:v>
                </c:pt>
                <c:pt idx="2524">
                  <c:v>-127.77</c:v>
                </c:pt>
                <c:pt idx="2525">
                  <c:v>-128.4</c:v>
                </c:pt>
                <c:pt idx="2526">
                  <c:v>-129.08000000000001</c:v>
                </c:pt>
                <c:pt idx="2527">
                  <c:v>-129.78</c:v>
                </c:pt>
                <c:pt idx="2528">
                  <c:v>-130.53</c:v>
                </c:pt>
                <c:pt idx="2529">
                  <c:v>-131.32</c:v>
                </c:pt>
                <c:pt idx="2530">
                  <c:v>-132.16999999999999</c:v>
                </c:pt>
                <c:pt idx="2531">
                  <c:v>-133.05000000000001</c:v>
                </c:pt>
                <c:pt idx="2532">
                  <c:v>-133.94999999999999</c:v>
                </c:pt>
                <c:pt idx="2533">
                  <c:v>-134.87</c:v>
                </c:pt>
                <c:pt idx="2534">
                  <c:v>-135.83000000000001</c:v>
                </c:pt>
                <c:pt idx="2535">
                  <c:v>-136.82</c:v>
                </c:pt>
                <c:pt idx="2536">
                  <c:v>-137.88</c:v>
                </c:pt>
                <c:pt idx="2537">
                  <c:v>-139.03</c:v>
                </c:pt>
                <c:pt idx="2538">
                  <c:v>-140.29</c:v>
                </c:pt>
                <c:pt idx="2539">
                  <c:v>-141.65</c:v>
                </c:pt>
                <c:pt idx="2540">
                  <c:v>-143.08000000000001</c:v>
                </c:pt>
                <c:pt idx="2541">
                  <c:v>-144.56</c:v>
                </c:pt>
                <c:pt idx="2542">
                  <c:v>-146.1</c:v>
                </c:pt>
                <c:pt idx="2543">
                  <c:v>-147.69999999999999</c:v>
                </c:pt>
                <c:pt idx="2544">
                  <c:v>-149.4</c:v>
                </c:pt>
                <c:pt idx="2545">
                  <c:v>-151.19999999999999</c:v>
                </c:pt>
                <c:pt idx="2546">
                  <c:v>-153.11000000000001</c:v>
                </c:pt>
                <c:pt idx="2547">
                  <c:v>-155.09</c:v>
                </c:pt>
                <c:pt idx="2548">
                  <c:v>-157.1</c:v>
                </c:pt>
                <c:pt idx="2549">
                  <c:v>-159.08000000000001</c:v>
                </c:pt>
                <c:pt idx="2550">
                  <c:v>-161.05000000000001</c:v>
                </c:pt>
                <c:pt idx="2551">
                  <c:v>-163.04</c:v>
                </c:pt>
                <c:pt idx="2552">
                  <c:v>-165.11</c:v>
                </c:pt>
                <c:pt idx="2553">
                  <c:v>-167.23</c:v>
                </c:pt>
                <c:pt idx="2554">
                  <c:v>-169.36</c:v>
                </c:pt>
                <c:pt idx="2555">
                  <c:v>-171.46</c:v>
                </c:pt>
                <c:pt idx="2556">
                  <c:v>-173.45</c:v>
                </c:pt>
                <c:pt idx="2557">
                  <c:v>-175.33</c:v>
                </c:pt>
                <c:pt idx="2558">
                  <c:v>-177.13</c:v>
                </c:pt>
                <c:pt idx="2559">
                  <c:v>-178.93</c:v>
                </c:pt>
                <c:pt idx="2560">
                  <c:v>179.2</c:v>
                </c:pt>
                <c:pt idx="2561">
                  <c:v>177.28</c:v>
                </c:pt>
                <c:pt idx="2562">
                  <c:v>175.34</c:v>
                </c:pt>
                <c:pt idx="2563">
                  <c:v>173.38</c:v>
                </c:pt>
                <c:pt idx="2564">
                  <c:v>171.43</c:v>
                </c:pt>
                <c:pt idx="2565">
                  <c:v>169.48</c:v>
                </c:pt>
                <c:pt idx="2566">
                  <c:v>167.55</c:v>
                </c:pt>
                <c:pt idx="2567">
                  <c:v>165.63</c:v>
                </c:pt>
                <c:pt idx="2568">
                  <c:v>163.74</c:v>
                </c:pt>
                <c:pt idx="2569">
                  <c:v>161.87</c:v>
                </c:pt>
                <c:pt idx="2570">
                  <c:v>160.03</c:v>
                </c:pt>
                <c:pt idx="2571">
                  <c:v>158.22</c:v>
                </c:pt>
                <c:pt idx="2572">
                  <c:v>156.44</c:v>
                </c:pt>
                <c:pt idx="2573">
                  <c:v>154.69999999999999</c:v>
                </c:pt>
                <c:pt idx="2574">
                  <c:v>153.01</c:v>
                </c:pt>
                <c:pt idx="2575">
                  <c:v>151.37</c:v>
                </c:pt>
                <c:pt idx="2576">
                  <c:v>149.78</c:v>
                </c:pt>
                <c:pt idx="2577">
                  <c:v>148.22999999999999</c:v>
                </c:pt>
                <c:pt idx="2578">
                  <c:v>146.72</c:v>
                </c:pt>
                <c:pt idx="2579">
                  <c:v>145.22</c:v>
                </c:pt>
                <c:pt idx="2580">
                  <c:v>143.74</c:v>
                </c:pt>
                <c:pt idx="2581">
                  <c:v>142.30000000000001</c:v>
                </c:pt>
                <c:pt idx="2582">
                  <c:v>140.91999999999999</c:v>
                </c:pt>
                <c:pt idx="2583">
                  <c:v>139.62</c:v>
                </c:pt>
                <c:pt idx="2584">
                  <c:v>138.41999999999999</c:v>
                </c:pt>
                <c:pt idx="2585">
                  <c:v>137.28</c:v>
                </c:pt>
                <c:pt idx="2586">
                  <c:v>136.21</c:v>
                </c:pt>
                <c:pt idx="2587">
                  <c:v>135.18</c:v>
                </c:pt>
                <c:pt idx="2588">
                  <c:v>134.19999999999999</c:v>
                </c:pt>
                <c:pt idx="2589">
                  <c:v>133.27000000000001</c:v>
                </c:pt>
                <c:pt idx="2590">
                  <c:v>132.4</c:v>
                </c:pt>
                <c:pt idx="2591">
                  <c:v>131.62</c:v>
                </c:pt>
                <c:pt idx="2592">
                  <c:v>130.91999999999999</c:v>
                </c:pt>
                <c:pt idx="2593">
                  <c:v>130.32</c:v>
                </c:pt>
                <c:pt idx="2594">
                  <c:v>129.79</c:v>
                </c:pt>
                <c:pt idx="2595">
                  <c:v>129.34</c:v>
                </c:pt>
                <c:pt idx="2596">
                  <c:v>128.96</c:v>
                </c:pt>
                <c:pt idx="2597">
                  <c:v>128.63</c:v>
                </c:pt>
                <c:pt idx="2598">
                  <c:v>128.35</c:v>
                </c:pt>
                <c:pt idx="2599">
                  <c:v>128.16999999999999</c:v>
                </c:pt>
                <c:pt idx="2600">
                  <c:v>128.07</c:v>
                </c:pt>
                <c:pt idx="2601">
                  <c:v>128.05000000000001</c:v>
                </c:pt>
                <c:pt idx="2602">
                  <c:v>128.11000000000001</c:v>
                </c:pt>
                <c:pt idx="2603">
                  <c:v>128.19</c:v>
                </c:pt>
                <c:pt idx="2604">
                  <c:v>128.26</c:v>
                </c:pt>
                <c:pt idx="2605">
                  <c:v>128.31</c:v>
                </c:pt>
                <c:pt idx="2606">
                  <c:v>128.37</c:v>
                </c:pt>
                <c:pt idx="2607">
                  <c:v>128.44</c:v>
                </c:pt>
                <c:pt idx="2608">
                  <c:v>128.55000000000001</c:v>
                </c:pt>
                <c:pt idx="2609">
                  <c:v>128.66999999999999</c:v>
                </c:pt>
                <c:pt idx="2610">
                  <c:v>128.77000000000001</c:v>
                </c:pt>
                <c:pt idx="2611">
                  <c:v>128.86000000000001</c:v>
                </c:pt>
                <c:pt idx="2612">
                  <c:v>128.94</c:v>
                </c:pt>
                <c:pt idx="2613">
                  <c:v>129.04</c:v>
                </c:pt>
                <c:pt idx="2614">
                  <c:v>129.18</c:v>
                </c:pt>
                <c:pt idx="2615">
                  <c:v>129.37</c:v>
                </c:pt>
                <c:pt idx="2616">
                  <c:v>129.63999999999999</c:v>
                </c:pt>
                <c:pt idx="2617">
                  <c:v>129.97999999999999</c:v>
                </c:pt>
                <c:pt idx="2618">
                  <c:v>130.37</c:v>
                </c:pt>
                <c:pt idx="2619">
                  <c:v>130.83000000000001</c:v>
                </c:pt>
                <c:pt idx="2620">
                  <c:v>131.34</c:v>
                </c:pt>
                <c:pt idx="2621">
                  <c:v>131.91</c:v>
                </c:pt>
                <c:pt idx="2622">
                  <c:v>132.57</c:v>
                </c:pt>
                <c:pt idx="2623">
                  <c:v>133.33000000000001</c:v>
                </c:pt>
                <c:pt idx="2624">
                  <c:v>134.19</c:v>
                </c:pt>
                <c:pt idx="2625">
                  <c:v>135.13</c:v>
                </c:pt>
                <c:pt idx="2626">
                  <c:v>136.15</c:v>
                </c:pt>
                <c:pt idx="2627">
                  <c:v>137.22999999999999</c:v>
                </c:pt>
                <c:pt idx="2628">
                  <c:v>138.36000000000001</c:v>
                </c:pt>
                <c:pt idx="2629">
                  <c:v>139.55000000000001</c:v>
                </c:pt>
                <c:pt idx="2630">
                  <c:v>140.77000000000001</c:v>
                </c:pt>
                <c:pt idx="2631">
                  <c:v>142.05000000000001</c:v>
                </c:pt>
                <c:pt idx="2632">
                  <c:v>143.38</c:v>
                </c:pt>
                <c:pt idx="2633">
                  <c:v>144.77000000000001</c:v>
                </c:pt>
                <c:pt idx="2634">
                  <c:v>146.19</c:v>
                </c:pt>
                <c:pt idx="2635">
                  <c:v>147.66</c:v>
                </c:pt>
                <c:pt idx="2636">
                  <c:v>149.15</c:v>
                </c:pt>
                <c:pt idx="2637">
                  <c:v>150.66</c:v>
                </c:pt>
                <c:pt idx="2638">
                  <c:v>152.19</c:v>
                </c:pt>
                <c:pt idx="2639">
                  <c:v>153.77000000000001</c:v>
                </c:pt>
                <c:pt idx="2640">
                  <c:v>155.38</c:v>
                </c:pt>
                <c:pt idx="2641">
                  <c:v>157</c:v>
                </c:pt>
                <c:pt idx="2642">
                  <c:v>158.65</c:v>
                </c:pt>
                <c:pt idx="2643">
                  <c:v>160.30000000000001</c:v>
                </c:pt>
                <c:pt idx="2644">
                  <c:v>162</c:v>
                </c:pt>
                <c:pt idx="2645">
                  <c:v>163.75</c:v>
                </c:pt>
                <c:pt idx="2646">
                  <c:v>165.51</c:v>
                </c:pt>
                <c:pt idx="2647">
                  <c:v>167.25</c:v>
                </c:pt>
                <c:pt idx="2648">
                  <c:v>168.97</c:v>
                </c:pt>
                <c:pt idx="2649">
                  <c:v>170.7</c:v>
                </c:pt>
                <c:pt idx="2650">
                  <c:v>172.42</c:v>
                </c:pt>
                <c:pt idx="2651">
                  <c:v>174.14</c:v>
                </c:pt>
                <c:pt idx="2652">
                  <c:v>175.84</c:v>
                </c:pt>
                <c:pt idx="2653">
                  <c:v>177.53</c:v>
                </c:pt>
                <c:pt idx="2654">
                  <c:v>179.19</c:v>
                </c:pt>
                <c:pt idx="2655">
                  <c:v>-179.16</c:v>
                </c:pt>
                <c:pt idx="2656">
                  <c:v>-177.53</c:v>
                </c:pt>
                <c:pt idx="2657">
                  <c:v>-175.93</c:v>
                </c:pt>
                <c:pt idx="2658">
                  <c:v>-174.35</c:v>
                </c:pt>
                <c:pt idx="2659">
                  <c:v>-172.81</c:v>
                </c:pt>
                <c:pt idx="2660">
                  <c:v>-171.32</c:v>
                </c:pt>
                <c:pt idx="2661">
                  <c:v>-169.84</c:v>
                </c:pt>
                <c:pt idx="2662">
                  <c:v>-168.37</c:v>
                </c:pt>
                <c:pt idx="2663">
                  <c:v>-166.89</c:v>
                </c:pt>
                <c:pt idx="2664">
                  <c:v>-165.39</c:v>
                </c:pt>
                <c:pt idx="2665">
                  <c:v>-163.91</c:v>
                </c:pt>
                <c:pt idx="2666">
                  <c:v>-162.41999999999999</c:v>
                </c:pt>
                <c:pt idx="2667">
                  <c:v>-160.93</c:v>
                </c:pt>
                <c:pt idx="2668">
                  <c:v>-159.46</c:v>
                </c:pt>
                <c:pt idx="2669">
                  <c:v>-157.97</c:v>
                </c:pt>
                <c:pt idx="2670">
                  <c:v>-156.47999999999999</c:v>
                </c:pt>
                <c:pt idx="2671">
                  <c:v>-154.97999999999999</c:v>
                </c:pt>
                <c:pt idx="2672">
                  <c:v>-153.51</c:v>
                </c:pt>
                <c:pt idx="2673">
                  <c:v>-152.04</c:v>
                </c:pt>
                <c:pt idx="2674">
                  <c:v>-150.62</c:v>
                </c:pt>
                <c:pt idx="2675">
                  <c:v>-149.22999999999999</c:v>
                </c:pt>
                <c:pt idx="2676">
                  <c:v>-147.87</c:v>
                </c:pt>
                <c:pt idx="2677">
                  <c:v>-146.53</c:v>
                </c:pt>
                <c:pt idx="2678">
                  <c:v>-145.22</c:v>
                </c:pt>
                <c:pt idx="2679">
                  <c:v>-143.91999999999999</c:v>
                </c:pt>
                <c:pt idx="2680">
                  <c:v>-142.71</c:v>
                </c:pt>
                <c:pt idx="2681">
                  <c:v>-141.53</c:v>
                </c:pt>
                <c:pt idx="2682">
                  <c:v>-140.41</c:v>
                </c:pt>
                <c:pt idx="2683">
                  <c:v>-139.36000000000001</c:v>
                </c:pt>
                <c:pt idx="2684">
                  <c:v>-138.37</c:v>
                </c:pt>
                <c:pt idx="2685">
                  <c:v>-137.44</c:v>
                </c:pt>
                <c:pt idx="2686">
                  <c:v>-136.58000000000001</c:v>
                </c:pt>
                <c:pt idx="2687">
                  <c:v>-135.80000000000001</c:v>
                </c:pt>
                <c:pt idx="2688">
                  <c:v>-135.05000000000001</c:v>
                </c:pt>
                <c:pt idx="2689">
                  <c:v>-134.35</c:v>
                </c:pt>
                <c:pt idx="2690">
                  <c:v>-133.66999999999999</c:v>
                </c:pt>
                <c:pt idx="2691">
                  <c:v>-133</c:v>
                </c:pt>
                <c:pt idx="2692">
                  <c:v>-132.35</c:v>
                </c:pt>
                <c:pt idx="2693">
                  <c:v>-131.69999999999999</c:v>
                </c:pt>
                <c:pt idx="2694">
                  <c:v>-131.06</c:v>
                </c:pt>
                <c:pt idx="2695">
                  <c:v>-130.41999999999999</c:v>
                </c:pt>
                <c:pt idx="2696">
                  <c:v>-129.80000000000001</c:v>
                </c:pt>
                <c:pt idx="2697">
                  <c:v>-129.18</c:v>
                </c:pt>
                <c:pt idx="2698">
                  <c:v>-128.59</c:v>
                </c:pt>
                <c:pt idx="2699">
                  <c:v>-128.03</c:v>
                </c:pt>
                <c:pt idx="2700">
                  <c:v>-127.5</c:v>
                </c:pt>
                <c:pt idx="2701">
                  <c:v>-127</c:v>
                </c:pt>
                <c:pt idx="2702">
                  <c:v>-126.53</c:v>
                </c:pt>
                <c:pt idx="2703">
                  <c:v>-126.1</c:v>
                </c:pt>
                <c:pt idx="2704">
                  <c:v>-125.71</c:v>
                </c:pt>
                <c:pt idx="2705">
                  <c:v>-125.35</c:v>
                </c:pt>
                <c:pt idx="2706">
                  <c:v>-125.02</c:v>
                </c:pt>
                <c:pt idx="2707">
                  <c:v>-124.71</c:v>
                </c:pt>
                <c:pt idx="2708">
                  <c:v>-124.42</c:v>
                </c:pt>
                <c:pt idx="2709">
                  <c:v>-124.15</c:v>
                </c:pt>
                <c:pt idx="2710">
                  <c:v>-123.89</c:v>
                </c:pt>
                <c:pt idx="2711">
                  <c:v>-123.66</c:v>
                </c:pt>
                <c:pt idx="2712">
                  <c:v>-123.47</c:v>
                </c:pt>
                <c:pt idx="2713">
                  <c:v>-123.3</c:v>
                </c:pt>
                <c:pt idx="2714">
                  <c:v>-123.19</c:v>
                </c:pt>
                <c:pt idx="2715">
                  <c:v>-123.12</c:v>
                </c:pt>
                <c:pt idx="2716">
                  <c:v>-123.08</c:v>
                </c:pt>
                <c:pt idx="2717">
                  <c:v>-123.09</c:v>
                </c:pt>
                <c:pt idx="2718">
                  <c:v>-123.13</c:v>
                </c:pt>
                <c:pt idx="2719">
                  <c:v>-123.2</c:v>
                </c:pt>
                <c:pt idx="2720">
                  <c:v>-123.31</c:v>
                </c:pt>
                <c:pt idx="2721">
                  <c:v>-123.46</c:v>
                </c:pt>
                <c:pt idx="2722">
                  <c:v>-123.66</c:v>
                </c:pt>
                <c:pt idx="2723">
                  <c:v>-123.93</c:v>
                </c:pt>
                <c:pt idx="2724">
                  <c:v>-124.27</c:v>
                </c:pt>
                <c:pt idx="2725">
                  <c:v>-124.67</c:v>
                </c:pt>
                <c:pt idx="2726">
                  <c:v>-125.11</c:v>
                </c:pt>
                <c:pt idx="2727">
                  <c:v>-125.61</c:v>
                </c:pt>
                <c:pt idx="2728">
                  <c:v>-126.15</c:v>
                </c:pt>
                <c:pt idx="2729">
                  <c:v>-126.75</c:v>
                </c:pt>
                <c:pt idx="2730">
                  <c:v>-127.41</c:v>
                </c:pt>
                <c:pt idx="2731">
                  <c:v>-128.12</c:v>
                </c:pt>
                <c:pt idx="2732">
                  <c:v>-128.91</c:v>
                </c:pt>
                <c:pt idx="2733">
                  <c:v>-129.79</c:v>
                </c:pt>
                <c:pt idx="2734">
                  <c:v>-130.72</c:v>
                </c:pt>
                <c:pt idx="2735">
                  <c:v>-131.66999999999999</c:v>
                </c:pt>
                <c:pt idx="2736">
                  <c:v>-132.69999999999999</c:v>
                </c:pt>
                <c:pt idx="2737">
                  <c:v>-133.86000000000001</c:v>
                </c:pt>
                <c:pt idx="2738">
                  <c:v>-135.13</c:v>
                </c:pt>
                <c:pt idx="2739">
                  <c:v>-136.54</c:v>
                </c:pt>
                <c:pt idx="2740">
                  <c:v>-138.1</c:v>
                </c:pt>
                <c:pt idx="2741">
                  <c:v>-139.83000000000001</c:v>
                </c:pt>
                <c:pt idx="2742">
                  <c:v>-141.66999999999999</c:v>
                </c:pt>
                <c:pt idx="2743">
                  <c:v>-143.55000000000001</c:v>
                </c:pt>
                <c:pt idx="2744">
                  <c:v>-145.47999999999999</c:v>
                </c:pt>
                <c:pt idx="2745">
                  <c:v>-147.47</c:v>
                </c:pt>
                <c:pt idx="2746">
                  <c:v>-149.47999999999999</c:v>
                </c:pt>
                <c:pt idx="2747">
                  <c:v>-151.51</c:v>
                </c:pt>
                <c:pt idx="2748">
                  <c:v>-153.53</c:v>
                </c:pt>
                <c:pt idx="2749">
                  <c:v>-155.53</c:v>
                </c:pt>
                <c:pt idx="2750">
                  <c:v>-157.5</c:v>
                </c:pt>
                <c:pt idx="2751">
                  <c:v>-159.44999999999999</c:v>
                </c:pt>
                <c:pt idx="2752">
                  <c:v>-161.38999999999999</c:v>
                </c:pt>
                <c:pt idx="2753">
                  <c:v>-163.35</c:v>
                </c:pt>
                <c:pt idx="2754">
                  <c:v>-165.35</c:v>
                </c:pt>
                <c:pt idx="2755">
                  <c:v>-167.31</c:v>
                </c:pt>
                <c:pt idx="2756">
                  <c:v>-169.21</c:v>
                </c:pt>
                <c:pt idx="2757">
                  <c:v>-171.06</c:v>
                </c:pt>
                <c:pt idx="2758">
                  <c:v>-172.91</c:v>
                </c:pt>
                <c:pt idx="2759">
                  <c:v>-174.81</c:v>
                </c:pt>
                <c:pt idx="2760">
                  <c:v>-176.79</c:v>
                </c:pt>
                <c:pt idx="2761">
                  <c:v>-178.86</c:v>
                </c:pt>
                <c:pt idx="2762">
                  <c:v>178.93</c:v>
                </c:pt>
                <c:pt idx="2763">
                  <c:v>176.59</c:v>
                </c:pt>
                <c:pt idx="2764">
                  <c:v>174.25</c:v>
                </c:pt>
                <c:pt idx="2765">
                  <c:v>171.99</c:v>
                </c:pt>
                <c:pt idx="2766">
                  <c:v>169.78</c:v>
                </c:pt>
                <c:pt idx="2767">
                  <c:v>167.61</c:v>
                </c:pt>
                <c:pt idx="2768">
                  <c:v>165.49</c:v>
                </c:pt>
                <c:pt idx="2769">
                  <c:v>163.44999999999999</c:v>
                </c:pt>
                <c:pt idx="2770">
                  <c:v>161.5</c:v>
                </c:pt>
                <c:pt idx="2771">
                  <c:v>159.57</c:v>
                </c:pt>
                <c:pt idx="2772">
                  <c:v>157.65</c:v>
                </c:pt>
                <c:pt idx="2773">
                  <c:v>155.75</c:v>
                </c:pt>
                <c:pt idx="2774">
                  <c:v>153.94999999999999</c:v>
                </c:pt>
                <c:pt idx="2775">
                  <c:v>152.24</c:v>
                </c:pt>
                <c:pt idx="2776">
                  <c:v>150.63999999999999</c:v>
                </c:pt>
                <c:pt idx="2777">
                  <c:v>149.12</c:v>
                </c:pt>
                <c:pt idx="2778">
                  <c:v>147.68</c:v>
                </c:pt>
                <c:pt idx="2779">
                  <c:v>146.29</c:v>
                </c:pt>
                <c:pt idx="2780">
                  <c:v>144.91999999999999</c:v>
                </c:pt>
                <c:pt idx="2781">
                  <c:v>143.58000000000001</c:v>
                </c:pt>
                <c:pt idx="2782">
                  <c:v>142.27000000000001</c:v>
                </c:pt>
                <c:pt idx="2783">
                  <c:v>141.02000000000001</c:v>
                </c:pt>
                <c:pt idx="2784">
                  <c:v>139.86000000000001</c:v>
                </c:pt>
                <c:pt idx="2785">
                  <c:v>138.77000000000001</c:v>
                </c:pt>
                <c:pt idx="2786">
                  <c:v>137.75</c:v>
                </c:pt>
                <c:pt idx="2787">
                  <c:v>136.83000000000001</c:v>
                </c:pt>
                <c:pt idx="2788">
                  <c:v>135.99</c:v>
                </c:pt>
                <c:pt idx="2789">
                  <c:v>135.21</c:v>
                </c:pt>
                <c:pt idx="2790">
                  <c:v>134.49</c:v>
                </c:pt>
                <c:pt idx="2791">
                  <c:v>133.81</c:v>
                </c:pt>
                <c:pt idx="2792">
                  <c:v>133.18</c:v>
                </c:pt>
                <c:pt idx="2793">
                  <c:v>47.39</c:v>
                </c:pt>
                <c:pt idx="2794">
                  <c:v>47.92</c:v>
                </c:pt>
                <c:pt idx="2795">
                  <c:v>48.41</c:v>
                </c:pt>
                <c:pt idx="2796">
                  <c:v>48.83</c:v>
                </c:pt>
                <c:pt idx="2797">
                  <c:v>49.21</c:v>
                </c:pt>
                <c:pt idx="2798">
                  <c:v>49.56</c:v>
                </c:pt>
                <c:pt idx="2799">
                  <c:v>49.87</c:v>
                </c:pt>
                <c:pt idx="2800">
                  <c:v>50.14</c:v>
                </c:pt>
                <c:pt idx="2801">
                  <c:v>50.36</c:v>
                </c:pt>
                <c:pt idx="2802">
                  <c:v>50.55</c:v>
                </c:pt>
                <c:pt idx="2803">
                  <c:v>50.71</c:v>
                </c:pt>
                <c:pt idx="2804">
                  <c:v>50.81</c:v>
                </c:pt>
                <c:pt idx="2805">
                  <c:v>50.89</c:v>
                </c:pt>
                <c:pt idx="2806">
                  <c:v>50.93</c:v>
                </c:pt>
                <c:pt idx="2807">
                  <c:v>50.94</c:v>
                </c:pt>
                <c:pt idx="2808">
                  <c:v>50.91</c:v>
                </c:pt>
                <c:pt idx="2809">
                  <c:v>50.86</c:v>
                </c:pt>
                <c:pt idx="2810">
                  <c:v>50.77</c:v>
                </c:pt>
                <c:pt idx="2811">
                  <c:v>50.66</c:v>
                </c:pt>
                <c:pt idx="2812">
                  <c:v>50.53</c:v>
                </c:pt>
                <c:pt idx="2813">
                  <c:v>50.36</c:v>
                </c:pt>
                <c:pt idx="2814">
                  <c:v>50.18</c:v>
                </c:pt>
                <c:pt idx="2815">
                  <c:v>49.97</c:v>
                </c:pt>
                <c:pt idx="2816">
                  <c:v>130.27000000000001</c:v>
                </c:pt>
                <c:pt idx="2817">
                  <c:v>130.55000000000001</c:v>
                </c:pt>
                <c:pt idx="2818">
                  <c:v>130.86000000000001</c:v>
                </c:pt>
                <c:pt idx="2819">
                  <c:v>131.21</c:v>
                </c:pt>
                <c:pt idx="2820">
                  <c:v>131.59</c:v>
                </c:pt>
                <c:pt idx="2821">
                  <c:v>132</c:v>
                </c:pt>
                <c:pt idx="2822">
                  <c:v>132.44999999999999</c:v>
                </c:pt>
                <c:pt idx="2823">
                  <c:v>132.97</c:v>
                </c:pt>
                <c:pt idx="2824">
                  <c:v>133.56</c:v>
                </c:pt>
                <c:pt idx="2825">
                  <c:v>134.19999999999999</c:v>
                </c:pt>
                <c:pt idx="2826">
                  <c:v>134.9</c:v>
                </c:pt>
                <c:pt idx="2827">
                  <c:v>135.65</c:v>
                </c:pt>
                <c:pt idx="2828">
                  <c:v>136.44999999999999</c:v>
                </c:pt>
                <c:pt idx="2829">
                  <c:v>137.31</c:v>
                </c:pt>
                <c:pt idx="2830">
                  <c:v>138.25</c:v>
                </c:pt>
                <c:pt idx="2831">
                  <c:v>139.25</c:v>
                </c:pt>
                <c:pt idx="2832">
                  <c:v>140.33000000000001</c:v>
                </c:pt>
                <c:pt idx="2833">
                  <c:v>141.46</c:v>
                </c:pt>
                <c:pt idx="2834">
                  <c:v>142.65</c:v>
                </c:pt>
                <c:pt idx="2835">
                  <c:v>143.86000000000001</c:v>
                </c:pt>
                <c:pt idx="2836">
                  <c:v>145.12</c:v>
                </c:pt>
                <c:pt idx="2837">
                  <c:v>146.41999999999999</c:v>
                </c:pt>
                <c:pt idx="2838">
                  <c:v>147.78</c:v>
                </c:pt>
                <c:pt idx="2839">
                  <c:v>149.16999999999999</c:v>
                </c:pt>
                <c:pt idx="2840">
                  <c:v>150.59</c:v>
                </c:pt>
                <c:pt idx="2841">
                  <c:v>152.01</c:v>
                </c:pt>
                <c:pt idx="2842">
                  <c:v>153.44</c:v>
                </c:pt>
                <c:pt idx="2843">
                  <c:v>154.84</c:v>
                </c:pt>
                <c:pt idx="2844">
                  <c:v>156.25</c:v>
                </c:pt>
                <c:pt idx="2845">
                  <c:v>157.69</c:v>
                </c:pt>
                <c:pt idx="2846">
                  <c:v>159.16999999999999</c:v>
                </c:pt>
                <c:pt idx="2847">
                  <c:v>160.66999999999999</c:v>
                </c:pt>
                <c:pt idx="2848">
                  <c:v>162.18</c:v>
                </c:pt>
                <c:pt idx="2849">
                  <c:v>163.68</c:v>
                </c:pt>
                <c:pt idx="2850">
                  <c:v>165.18</c:v>
                </c:pt>
                <c:pt idx="2851">
                  <c:v>166.67</c:v>
                </c:pt>
                <c:pt idx="2852">
                  <c:v>168.19</c:v>
                </c:pt>
                <c:pt idx="2853">
                  <c:v>169.71</c:v>
                </c:pt>
                <c:pt idx="2854">
                  <c:v>171.22</c:v>
                </c:pt>
                <c:pt idx="2855">
                  <c:v>172.71</c:v>
                </c:pt>
                <c:pt idx="2856">
                  <c:v>174.17</c:v>
                </c:pt>
                <c:pt idx="2857">
                  <c:v>175.55</c:v>
                </c:pt>
                <c:pt idx="2858">
                  <c:v>176.83</c:v>
                </c:pt>
                <c:pt idx="2859">
                  <c:v>178.07</c:v>
                </c:pt>
                <c:pt idx="2860">
                  <c:v>179.37</c:v>
                </c:pt>
                <c:pt idx="2861">
                  <c:v>-179.24</c:v>
                </c:pt>
                <c:pt idx="2862">
                  <c:v>-177.74</c:v>
                </c:pt>
                <c:pt idx="2863">
                  <c:v>-176.19</c:v>
                </c:pt>
                <c:pt idx="2864">
                  <c:v>-174.6</c:v>
                </c:pt>
                <c:pt idx="2865">
                  <c:v>-172.99</c:v>
                </c:pt>
                <c:pt idx="2866">
                  <c:v>-171.35</c:v>
                </c:pt>
                <c:pt idx="2867">
                  <c:v>-169.62</c:v>
                </c:pt>
                <c:pt idx="2868">
                  <c:v>-167.82</c:v>
                </c:pt>
                <c:pt idx="2869">
                  <c:v>-165.97</c:v>
                </c:pt>
                <c:pt idx="2870">
                  <c:v>-164.11</c:v>
                </c:pt>
                <c:pt idx="2871">
                  <c:v>-162.24</c:v>
                </c:pt>
                <c:pt idx="2872">
                  <c:v>-160.4</c:v>
                </c:pt>
                <c:pt idx="2873">
                  <c:v>-158.57</c:v>
                </c:pt>
                <c:pt idx="2874">
                  <c:v>-156.75</c:v>
                </c:pt>
                <c:pt idx="2875">
                  <c:v>-154.97999999999999</c:v>
                </c:pt>
                <c:pt idx="2876">
                  <c:v>-153.25</c:v>
                </c:pt>
                <c:pt idx="2877">
                  <c:v>-151.53</c:v>
                </c:pt>
                <c:pt idx="2878">
                  <c:v>-149.83000000000001</c:v>
                </c:pt>
                <c:pt idx="2879">
                  <c:v>-148.12</c:v>
                </c:pt>
                <c:pt idx="2880">
                  <c:v>-146.44999999999999</c:v>
                </c:pt>
                <c:pt idx="2881">
                  <c:v>-144.85</c:v>
                </c:pt>
                <c:pt idx="2882">
                  <c:v>-143.29</c:v>
                </c:pt>
                <c:pt idx="2883">
                  <c:v>-141.79</c:v>
                </c:pt>
                <c:pt idx="2884">
                  <c:v>-140.36000000000001</c:v>
                </c:pt>
                <c:pt idx="2885">
                  <c:v>-138.96</c:v>
                </c:pt>
                <c:pt idx="2886">
                  <c:v>-137.62</c:v>
                </c:pt>
                <c:pt idx="2887">
                  <c:v>-136.32</c:v>
                </c:pt>
                <c:pt idx="2888">
                  <c:v>-135.1</c:v>
                </c:pt>
                <c:pt idx="2889">
                  <c:v>-133.94999999999999</c:v>
                </c:pt>
                <c:pt idx="2890">
                  <c:v>-132.88999999999999</c:v>
                </c:pt>
                <c:pt idx="2891">
                  <c:v>-131.91999999999999</c:v>
                </c:pt>
                <c:pt idx="2892">
                  <c:v>-131.06</c:v>
                </c:pt>
                <c:pt idx="2893">
                  <c:v>-130.25</c:v>
                </c:pt>
                <c:pt idx="2894">
                  <c:v>-129.49</c:v>
                </c:pt>
                <c:pt idx="2895">
                  <c:v>-128.79</c:v>
                </c:pt>
                <c:pt idx="2896">
                  <c:v>-128.12</c:v>
                </c:pt>
                <c:pt idx="2897">
                  <c:v>-127.5</c:v>
                </c:pt>
                <c:pt idx="2898">
                  <c:v>-126.91</c:v>
                </c:pt>
                <c:pt idx="2899">
                  <c:v>-126.33</c:v>
                </c:pt>
                <c:pt idx="2900">
                  <c:v>-125.77</c:v>
                </c:pt>
                <c:pt idx="2901">
                  <c:v>-125.24</c:v>
                </c:pt>
                <c:pt idx="2902">
                  <c:v>-124.76</c:v>
                </c:pt>
                <c:pt idx="2903">
                  <c:v>-124.34</c:v>
                </c:pt>
                <c:pt idx="2904">
                  <c:v>-123.95</c:v>
                </c:pt>
                <c:pt idx="2905">
                  <c:v>-123.63</c:v>
                </c:pt>
                <c:pt idx="2906">
                  <c:v>-123.33</c:v>
                </c:pt>
                <c:pt idx="2907">
                  <c:v>-123.08</c:v>
                </c:pt>
                <c:pt idx="2908">
                  <c:v>-122.85</c:v>
                </c:pt>
                <c:pt idx="2909">
                  <c:v>-122.6</c:v>
                </c:pt>
                <c:pt idx="2910">
                  <c:v>-122.36</c:v>
                </c:pt>
                <c:pt idx="2911">
                  <c:v>-122.13</c:v>
                </c:pt>
                <c:pt idx="2912">
                  <c:v>-121.92</c:v>
                </c:pt>
                <c:pt idx="2913">
                  <c:v>-121.73</c:v>
                </c:pt>
                <c:pt idx="2914">
                  <c:v>-121.58</c:v>
                </c:pt>
                <c:pt idx="2915">
                  <c:v>-121.46</c:v>
                </c:pt>
                <c:pt idx="2916">
                  <c:v>-121.38</c:v>
                </c:pt>
                <c:pt idx="2917">
                  <c:v>-121.33</c:v>
                </c:pt>
                <c:pt idx="2918">
                  <c:v>-121.32</c:v>
                </c:pt>
                <c:pt idx="2919">
                  <c:v>-121.35</c:v>
                </c:pt>
                <c:pt idx="2920">
                  <c:v>-121.4</c:v>
                </c:pt>
                <c:pt idx="2921">
                  <c:v>-121.47</c:v>
                </c:pt>
                <c:pt idx="2922">
                  <c:v>-121.58</c:v>
                </c:pt>
                <c:pt idx="2923">
                  <c:v>-121.72</c:v>
                </c:pt>
                <c:pt idx="2924">
                  <c:v>-121.86</c:v>
                </c:pt>
                <c:pt idx="2925">
                  <c:v>-122.05</c:v>
                </c:pt>
                <c:pt idx="2926">
                  <c:v>-122.26</c:v>
                </c:pt>
                <c:pt idx="2927">
                  <c:v>-122.52</c:v>
                </c:pt>
                <c:pt idx="2928">
                  <c:v>-122.8</c:v>
                </c:pt>
                <c:pt idx="2929">
                  <c:v>-123.11</c:v>
                </c:pt>
                <c:pt idx="2930">
                  <c:v>-123.45</c:v>
                </c:pt>
                <c:pt idx="2931">
                  <c:v>-123.82</c:v>
                </c:pt>
                <c:pt idx="2932">
                  <c:v>-124.21</c:v>
                </c:pt>
                <c:pt idx="2933">
                  <c:v>-124.65</c:v>
                </c:pt>
                <c:pt idx="2934">
                  <c:v>-125.14</c:v>
                </c:pt>
                <c:pt idx="2935">
                  <c:v>-125.68</c:v>
                </c:pt>
                <c:pt idx="2936">
                  <c:v>-126.27</c:v>
                </c:pt>
                <c:pt idx="2937">
                  <c:v>-126.91</c:v>
                </c:pt>
                <c:pt idx="2938">
                  <c:v>-127.53</c:v>
                </c:pt>
                <c:pt idx="2939">
                  <c:v>-128.13999999999999</c:v>
                </c:pt>
                <c:pt idx="2940">
                  <c:v>-128.72</c:v>
                </c:pt>
                <c:pt idx="2941">
                  <c:v>-129.24</c:v>
                </c:pt>
                <c:pt idx="2942">
                  <c:v>-129.74</c:v>
                </c:pt>
                <c:pt idx="2943">
                  <c:v>-130.25</c:v>
                </c:pt>
                <c:pt idx="2944">
                  <c:v>-130.72999999999999</c:v>
                </c:pt>
                <c:pt idx="2945">
                  <c:v>-131.19999999999999</c:v>
                </c:pt>
                <c:pt idx="2946">
                  <c:v>-131.69</c:v>
                </c:pt>
                <c:pt idx="2947">
                  <c:v>-132.19999999999999</c:v>
                </c:pt>
                <c:pt idx="2948">
                  <c:v>-132.76</c:v>
                </c:pt>
                <c:pt idx="2949">
                  <c:v>-133.35</c:v>
                </c:pt>
                <c:pt idx="2950">
                  <c:v>-133.99</c:v>
                </c:pt>
                <c:pt idx="2951">
                  <c:v>-134.68</c:v>
                </c:pt>
                <c:pt idx="2952">
                  <c:v>-135.4</c:v>
                </c:pt>
                <c:pt idx="2953">
                  <c:v>-136.15</c:v>
                </c:pt>
                <c:pt idx="2954">
                  <c:v>-136.91</c:v>
                </c:pt>
                <c:pt idx="2955">
                  <c:v>-137.71</c:v>
                </c:pt>
                <c:pt idx="2956">
                  <c:v>-138.54</c:v>
                </c:pt>
                <c:pt idx="2957">
                  <c:v>-139.43</c:v>
                </c:pt>
                <c:pt idx="2958">
                  <c:v>-140.41</c:v>
                </c:pt>
                <c:pt idx="2959">
                  <c:v>-141.47</c:v>
                </c:pt>
                <c:pt idx="2960">
                  <c:v>-142.61000000000001</c:v>
                </c:pt>
                <c:pt idx="2961">
                  <c:v>-143.78</c:v>
                </c:pt>
                <c:pt idx="2962">
                  <c:v>-144.94999999999999</c:v>
                </c:pt>
                <c:pt idx="2963">
                  <c:v>-146.11000000000001</c:v>
                </c:pt>
                <c:pt idx="2964">
                  <c:v>-147.31</c:v>
                </c:pt>
                <c:pt idx="2965">
                  <c:v>-148.53</c:v>
                </c:pt>
                <c:pt idx="2966">
                  <c:v>-149.77000000000001</c:v>
                </c:pt>
                <c:pt idx="2967">
                  <c:v>-151</c:v>
                </c:pt>
                <c:pt idx="2968">
                  <c:v>-152.19999999999999</c:v>
                </c:pt>
                <c:pt idx="2969">
                  <c:v>-153.38999999999999</c:v>
                </c:pt>
                <c:pt idx="2970">
                  <c:v>-154.56</c:v>
                </c:pt>
                <c:pt idx="2971">
                  <c:v>-155.72999999999999</c:v>
                </c:pt>
                <c:pt idx="2972">
                  <c:v>-156.94</c:v>
                </c:pt>
                <c:pt idx="2973">
                  <c:v>-158.19</c:v>
                </c:pt>
                <c:pt idx="2974">
                  <c:v>-159.47999999999999</c:v>
                </c:pt>
                <c:pt idx="2975">
                  <c:v>-160.87</c:v>
                </c:pt>
                <c:pt idx="2976">
                  <c:v>-162.33000000000001</c:v>
                </c:pt>
                <c:pt idx="2977">
                  <c:v>-163.82</c:v>
                </c:pt>
                <c:pt idx="2978">
                  <c:v>-165.27</c:v>
                </c:pt>
                <c:pt idx="2979">
                  <c:v>-166.68</c:v>
                </c:pt>
                <c:pt idx="2980">
                  <c:v>-168.04</c:v>
                </c:pt>
                <c:pt idx="2981">
                  <c:v>-169.36</c:v>
                </c:pt>
                <c:pt idx="2982">
                  <c:v>-170.7</c:v>
                </c:pt>
                <c:pt idx="2983">
                  <c:v>-172.12</c:v>
                </c:pt>
                <c:pt idx="2984">
                  <c:v>-173.62</c:v>
                </c:pt>
                <c:pt idx="2985">
                  <c:v>-175.18</c:v>
                </c:pt>
                <c:pt idx="2986">
                  <c:v>-176.8</c:v>
                </c:pt>
                <c:pt idx="2987">
                  <c:v>-178.47</c:v>
                </c:pt>
                <c:pt idx="2988">
                  <c:v>179.84</c:v>
                </c:pt>
                <c:pt idx="2989">
                  <c:v>178.11</c:v>
                </c:pt>
                <c:pt idx="2990">
                  <c:v>176.28</c:v>
                </c:pt>
                <c:pt idx="2991">
                  <c:v>174.34</c:v>
                </c:pt>
                <c:pt idx="2992">
                  <c:v>172.35</c:v>
                </c:pt>
                <c:pt idx="2993">
                  <c:v>170.36</c:v>
                </c:pt>
                <c:pt idx="2994">
                  <c:v>168.39</c:v>
                </c:pt>
                <c:pt idx="2995">
                  <c:v>166.45</c:v>
                </c:pt>
                <c:pt idx="2996">
                  <c:v>164.56</c:v>
                </c:pt>
                <c:pt idx="2997">
                  <c:v>162.72999999999999</c:v>
                </c:pt>
                <c:pt idx="2998">
                  <c:v>160.91999999999999</c:v>
                </c:pt>
                <c:pt idx="2999">
                  <c:v>159.07</c:v>
                </c:pt>
                <c:pt idx="3000">
                  <c:v>157.16999999999999</c:v>
                </c:pt>
                <c:pt idx="3001">
                  <c:v>155.33000000000001</c:v>
                </c:pt>
                <c:pt idx="3002">
                  <c:v>153.56</c:v>
                </c:pt>
                <c:pt idx="3003">
                  <c:v>151.88</c:v>
                </c:pt>
                <c:pt idx="3004">
                  <c:v>150.28</c:v>
                </c:pt>
                <c:pt idx="3005">
                  <c:v>148.76</c:v>
                </c:pt>
                <c:pt idx="3006">
                  <c:v>147.32</c:v>
                </c:pt>
                <c:pt idx="3007">
                  <c:v>145.93</c:v>
                </c:pt>
                <c:pt idx="3008">
                  <c:v>144.62</c:v>
                </c:pt>
                <c:pt idx="3009">
                  <c:v>143.41999999999999</c:v>
                </c:pt>
                <c:pt idx="3010">
                  <c:v>142.22</c:v>
                </c:pt>
                <c:pt idx="3011">
                  <c:v>141.08000000000001</c:v>
                </c:pt>
                <c:pt idx="3012">
                  <c:v>139.96</c:v>
                </c:pt>
                <c:pt idx="3013">
                  <c:v>138.88999999999999</c:v>
                </c:pt>
                <c:pt idx="3014">
                  <c:v>137.88999999999999</c:v>
                </c:pt>
                <c:pt idx="3015">
                  <c:v>136.97</c:v>
                </c:pt>
                <c:pt idx="3016">
                  <c:v>136.06</c:v>
                </c:pt>
                <c:pt idx="3017">
                  <c:v>135.22</c:v>
                </c:pt>
                <c:pt idx="3018">
                  <c:v>134.41</c:v>
                </c:pt>
                <c:pt idx="3019">
                  <c:v>133.62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75CE-432E-ACA5-929572C2D5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65017247"/>
        <c:axId val="1065020575"/>
      </c:lineChart>
      <c:catAx>
        <c:axId val="1065017247"/>
        <c:scaling>
          <c:orientation val="minMax"/>
        </c:scaling>
        <c:delete val="1"/>
        <c:axPos val="b"/>
        <c:majorTickMark val="none"/>
        <c:minorTickMark val="none"/>
        <c:tickLblPos val="nextTo"/>
        <c:crossAx val="1065020575"/>
        <c:crosses val="autoZero"/>
        <c:auto val="1"/>
        <c:lblAlgn val="ctr"/>
        <c:lblOffset val="100"/>
        <c:noMultiLvlLbl val="0"/>
      </c:catAx>
      <c:valAx>
        <c:axId val="10650205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0650172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ysClr val="window" lastClr="FFFFFF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4">
    <c:autoUpdate val="0"/>
  </c:externalData>
  <c:userShapes r:id="rId5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樣本 </a:t>
            </a:r>
            <a:r>
              <a:rPr lang="en-US" altLang="zh-TW" dirty="0" smtClean="0"/>
              <a:t>2</a:t>
            </a:r>
            <a:endParaRPr lang="en-US" altLang="zh-TW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工作表1!$A$2:$A$1392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工作表1!$B$2:$B$1392</c:f>
              <c:numCache>
                <c:formatCode>General</c:formatCode>
                <c:ptCount val="1391"/>
                <c:pt idx="0">
                  <c:v>0</c:v>
                </c:pt>
                <c:pt idx="1">
                  <c:v>1.37</c:v>
                </c:pt>
                <c:pt idx="2">
                  <c:v>1.4</c:v>
                </c:pt>
                <c:pt idx="3">
                  <c:v>1.34</c:v>
                </c:pt>
                <c:pt idx="4">
                  <c:v>1.39</c:v>
                </c:pt>
                <c:pt idx="5">
                  <c:v>1.33</c:v>
                </c:pt>
                <c:pt idx="6">
                  <c:v>1.63</c:v>
                </c:pt>
                <c:pt idx="7">
                  <c:v>1.7</c:v>
                </c:pt>
                <c:pt idx="8">
                  <c:v>1.76</c:v>
                </c:pt>
                <c:pt idx="9">
                  <c:v>1.89</c:v>
                </c:pt>
                <c:pt idx="10">
                  <c:v>2.0099999999999998</c:v>
                </c:pt>
                <c:pt idx="11">
                  <c:v>1.95</c:v>
                </c:pt>
                <c:pt idx="12">
                  <c:v>1.8</c:v>
                </c:pt>
                <c:pt idx="13">
                  <c:v>1.66</c:v>
                </c:pt>
                <c:pt idx="14">
                  <c:v>1.53</c:v>
                </c:pt>
                <c:pt idx="15">
                  <c:v>1.44</c:v>
                </c:pt>
                <c:pt idx="16">
                  <c:v>1.43</c:v>
                </c:pt>
                <c:pt idx="17">
                  <c:v>1.37</c:v>
                </c:pt>
                <c:pt idx="18">
                  <c:v>1.4</c:v>
                </c:pt>
                <c:pt idx="19">
                  <c:v>1.34</c:v>
                </c:pt>
                <c:pt idx="20">
                  <c:v>1.39</c:v>
                </c:pt>
                <c:pt idx="21">
                  <c:v>1.33</c:v>
                </c:pt>
                <c:pt idx="22">
                  <c:v>1</c:v>
                </c:pt>
                <c:pt idx="23">
                  <c:v>0.47</c:v>
                </c:pt>
                <c:pt idx="24">
                  <c:v>0.51</c:v>
                </c:pt>
                <c:pt idx="25">
                  <c:v>0.59</c:v>
                </c:pt>
                <c:pt idx="26">
                  <c:v>0.63</c:v>
                </c:pt>
                <c:pt idx="27">
                  <c:v>0.7</c:v>
                </c:pt>
                <c:pt idx="28">
                  <c:v>0.78</c:v>
                </c:pt>
                <c:pt idx="29">
                  <c:v>0.77</c:v>
                </c:pt>
                <c:pt idx="30">
                  <c:v>0.74</c:v>
                </c:pt>
                <c:pt idx="31">
                  <c:v>0.69</c:v>
                </c:pt>
                <c:pt idx="32">
                  <c:v>0.65</c:v>
                </c:pt>
                <c:pt idx="33">
                  <c:v>0.56999999999999995</c:v>
                </c:pt>
                <c:pt idx="34">
                  <c:v>0.52</c:v>
                </c:pt>
                <c:pt idx="35">
                  <c:v>0.5</c:v>
                </c:pt>
                <c:pt idx="36">
                  <c:v>0.44</c:v>
                </c:pt>
                <c:pt idx="37">
                  <c:v>0.41</c:v>
                </c:pt>
                <c:pt idx="38">
                  <c:v>0.38</c:v>
                </c:pt>
                <c:pt idx="39">
                  <c:v>0.36</c:v>
                </c:pt>
                <c:pt idx="40">
                  <c:v>0.32</c:v>
                </c:pt>
                <c:pt idx="41">
                  <c:v>0.31</c:v>
                </c:pt>
                <c:pt idx="42">
                  <c:v>0.31</c:v>
                </c:pt>
                <c:pt idx="43">
                  <c:v>0.3</c:v>
                </c:pt>
                <c:pt idx="44">
                  <c:v>0.27</c:v>
                </c:pt>
                <c:pt idx="45">
                  <c:v>0.26</c:v>
                </c:pt>
                <c:pt idx="46">
                  <c:v>0.24</c:v>
                </c:pt>
                <c:pt idx="47">
                  <c:v>0.22</c:v>
                </c:pt>
                <c:pt idx="48">
                  <c:v>0.22</c:v>
                </c:pt>
                <c:pt idx="49">
                  <c:v>0.23</c:v>
                </c:pt>
                <c:pt idx="50">
                  <c:v>0.22</c:v>
                </c:pt>
                <c:pt idx="51">
                  <c:v>0.24</c:v>
                </c:pt>
                <c:pt idx="52">
                  <c:v>0.24</c:v>
                </c:pt>
                <c:pt idx="53">
                  <c:v>0.25</c:v>
                </c:pt>
                <c:pt idx="54">
                  <c:v>0.23</c:v>
                </c:pt>
                <c:pt idx="55">
                  <c:v>0.28000000000000003</c:v>
                </c:pt>
                <c:pt idx="56">
                  <c:v>0.35</c:v>
                </c:pt>
                <c:pt idx="57">
                  <c:v>0.33</c:v>
                </c:pt>
                <c:pt idx="58">
                  <c:v>0.35</c:v>
                </c:pt>
                <c:pt idx="59">
                  <c:v>0.35</c:v>
                </c:pt>
                <c:pt idx="60">
                  <c:v>0.35</c:v>
                </c:pt>
                <c:pt idx="61">
                  <c:v>0.33</c:v>
                </c:pt>
                <c:pt idx="62">
                  <c:v>0.28999999999999998</c:v>
                </c:pt>
                <c:pt idx="63">
                  <c:v>0.28999999999999998</c:v>
                </c:pt>
                <c:pt idx="64">
                  <c:v>0.27</c:v>
                </c:pt>
                <c:pt idx="65">
                  <c:v>0.25</c:v>
                </c:pt>
                <c:pt idx="66">
                  <c:v>0.23</c:v>
                </c:pt>
                <c:pt idx="67">
                  <c:v>0.23</c:v>
                </c:pt>
                <c:pt idx="68">
                  <c:v>0.24</c:v>
                </c:pt>
                <c:pt idx="69">
                  <c:v>0.25</c:v>
                </c:pt>
                <c:pt idx="70">
                  <c:v>0.28000000000000003</c:v>
                </c:pt>
                <c:pt idx="71">
                  <c:v>0.31</c:v>
                </c:pt>
                <c:pt idx="72">
                  <c:v>0.36</c:v>
                </c:pt>
                <c:pt idx="73">
                  <c:v>0.4</c:v>
                </c:pt>
                <c:pt idx="74">
                  <c:v>0.45</c:v>
                </c:pt>
                <c:pt idx="75">
                  <c:v>0.49</c:v>
                </c:pt>
                <c:pt idx="76">
                  <c:v>0.52</c:v>
                </c:pt>
                <c:pt idx="77">
                  <c:v>0.51</c:v>
                </c:pt>
                <c:pt idx="78">
                  <c:v>0.49</c:v>
                </c:pt>
                <c:pt idx="79">
                  <c:v>0.44</c:v>
                </c:pt>
                <c:pt idx="80">
                  <c:v>0.42</c:v>
                </c:pt>
                <c:pt idx="81">
                  <c:v>0.4</c:v>
                </c:pt>
                <c:pt idx="82">
                  <c:v>0.38</c:v>
                </c:pt>
                <c:pt idx="83">
                  <c:v>0.39</c:v>
                </c:pt>
                <c:pt idx="84">
                  <c:v>0.38</c:v>
                </c:pt>
                <c:pt idx="85">
                  <c:v>0.38</c:v>
                </c:pt>
                <c:pt idx="86">
                  <c:v>0.38</c:v>
                </c:pt>
                <c:pt idx="87">
                  <c:v>0.35</c:v>
                </c:pt>
                <c:pt idx="88">
                  <c:v>0.36</c:v>
                </c:pt>
                <c:pt idx="89">
                  <c:v>0.38</c:v>
                </c:pt>
                <c:pt idx="90">
                  <c:v>0.39</c:v>
                </c:pt>
                <c:pt idx="91">
                  <c:v>0.4</c:v>
                </c:pt>
                <c:pt idx="92">
                  <c:v>0.42</c:v>
                </c:pt>
                <c:pt idx="93">
                  <c:v>0.44</c:v>
                </c:pt>
                <c:pt idx="94">
                  <c:v>0.47</c:v>
                </c:pt>
                <c:pt idx="95">
                  <c:v>0.5</c:v>
                </c:pt>
                <c:pt idx="96">
                  <c:v>0.49</c:v>
                </c:pt>
                <c:pt idx="97">
                  <c:v>0.5</c:v>
                </c:pt>
                <c:pt idx="98">
                  <c:v>0.53</c:v>
                </c:pt>
                <c:pt idx="99">
                  <c:v>0.54</c:v>
                </c:pt>
                <c:pt idx="100">
                  <c:v>0.55000000000000004</c:v>
                </c:pt>
                <c:pt idx="101">
                  <c:v>0.56999999999999995</c:v>
                </c:pt>
                <c:pt idx="102">
                  <c:v>0.61</c:v>
                </c:pt>
                <c:pt idx="103">
                  <c:v>0.67</c:v>
                </c:pt>
                <c:pt idx="104">
                  <c:v>0.81</c:v>
                </c:pt>
                <c:pt idx="105">
                  <c:v>0.92</c:v>
                </c:pt>
                <c:pt idx="106">
                  <c:v>0.87</c:v>
                </c:pt>
                <c:pt idx="107">
                  <c:v>0.85</c:v>
                </c:pt>
                <c:pt idx="108">
                  <c:v>0.78</c:v>
                </c:pt>
                <c:pt idx="109">
                  <c:v>0.76</c:v>
                </c:pt>
                <c:pt idx="110">
                  <c:v>0.78</c:v>
                </c:pt>
                <c:pt idx="111">
                  <c:v>0.79</c:v>
                </c:pt>
                <c:pt idx="112">
                  <c:v>0.82</c:v>
                </c:pt>
                <c:pt idx="113">
                  <c:v>0.84</c:v>
                </c:pt>
                <c:pt idx="114">
                  <c:v>0.87</c:v>
                </c:pt>
                <c:pt idx="115">
                  <c:v>0.92</c:v>
                </c:pt>
                <c:pt idx="116">
                  <c:v>0.9</c:v>
                </c:pt>
                <c:pt idx="117">
                  <c:v>0.95</c:v>
                </c:pt>
                <c:pt idx="118">
                  <c:v>0.99</c:v>
                </c:pt>
                <c:pt idx="119">
                  <c:v>1.01</c:v>
                </c:pt>
                <c:pt idx="120">
                  <c:v>1.05</c:v>
                </c:pt>
                <c:pt idx="121">
                  <c:v>1.1000000000000001</c:v>
                </c:pt>
                <c:pt idx="122">
                  <c:v>1.1499999999999999</c:v>
                </c:pt>
                <c:pt idx="123">
                  <c:v>1.1499999999999999</c:v>
                </c:pt>
                <c:pt idx="124">
                  <c:v>1.17</c:v>
                </c:pt>
                <c:pt idx="125">
                  <c:v>1.25</c:v>
                </c:pt>
                <c:pt idx="126">
                  <c:v>1.24</c:v>
                </c:pt>
                <c:pt idx="127">
                  <c:v>1.23</c:v>
                </c:pt>
                <c:pt idx="128">
                  <c:v>1.22</c:v>
                </c:pt>
                <c:pt idx="129">
                  <c:v>1.19</c:v>
                </c:pt>
                <c:pt idx="130">
                  <c:v>1.1299999999999999</c:v>
                </c:pt>
                <c:pt idx="131">
                  <c:v>1.0900000000000001</c:v>
                </c:pt>
                <c:pt idx="132">
                  <c:v>1.04</c:v>
                </c:pt>
                <c:pt idx="133">
                  <c:v>0.99</c:v>
                </c:pt>
                <c:pt idx="134">
                  <c:v>1.03</c:v>
                </c:pt>
                <c:pt idx="135">
                  <c:v>1.02</c:v>
                </c:pt>
                <c:pt idx="136">
                  <c:v>1</c:v>
                </c:pt>
                <c:pt idx="137">
                  <c:v>0.95</c:v>
                </c:pt>
                <c:pt idx="138">
                  <c:v>0.93</c:v>
                </c:pt>
                <c:pt idx="139">
                  <c:v>0.93</c:v>
                </c:pt>
                <c:pt idx="140">
                  <c:v>0.87</c:v>
                </c:pt>
                <c:pt idx="141">
                  <c:v>0.91</c:v>
                </c:pt>
                <c:pt idx="142">
                  <c:v>0.84</c:v>
                </c:pt>
                <c:pt idx="143">
                  <c:v>0.87</c:v>
                </c:pt>
                <c:pt idx="144">
                  <c:v>0.83</c:v>
                </c:pt>
                <c:pt idx="145">
                  <c:v>0.85</c:v>
                </c:pt>
                <c:pt idx="146">
                  <c:v>0.78</c:v>
                </c:pt>
                <c:pt idx="147">
                  <c:v>0.76</c:v>
                </c:pt>
                <c:pt idx="148">
                  <c:v>0.73</c:v>
                </c:pt>
                <c:pt idx="149">
                  <c:v>0.69</c:v>
                </c:pt>
                <c:pt idx="150">
                  <c:v>0.65</c:v>
                </c:pt>
                <c:pt idx="151">
                  <c:v>0.61</c:v>
                </c:pt>
                <c:pt idx="152">
                  <c:v>0.59</c:v>
                </c:pt>
                <c:pt idx="153">
                  <c:v>0.65</c:v>
                </c:pt>
                <c:pt idx="154">
                  <c:v>0.74</c:v>
                </c:pt>
                <c:pt idx="155">
                  <c:v>0.67</c:v>
                </c:pt>
                <c:pt idx="156">
                  <c:v>0.63</c:v>
                </c:pt>
                <c:pt idx="157">
                  <c:v>0.57999999999999996</c:v>
                </c:pt>
                <c:pt idx="158">
                  <c:v>0.56000000000000005</c:v>
                </c:pt>
                <c:pt idx="159">
                  <c:v>0.53</c:v>
                </c:pt>
                <c:pt idx="160">
                  <c:v>0.47</c:v>
                </c:pt>
                <c:pt idx="161">
                  <c:v>0.46</c:v>
                </c:pt>
                <c:pt idx="162">
                  <c:v>0.47</c:v>
                </c:pt>
                <c:pt idx="163">
                  <c:v>0.49</c:v>
                </c:pt>
                <c:pt idx="164">
                  <c:v>0.5</c:v>
                </c:pt>
                <c:pt idx="165">
                  <c:v>0.49</c:v>
                </c:pt>
                <c:pt idx="166">
                  <c:v>0.48</c:v>
                </c:pt>
                <c:pt idx="167">
                  <c:v>0.51</c:v>
                </c:pt>
                <c:pt idx="168">
                  <c:v>0.54</c:v>
                </c:pt>
                <c:pt idx="169">
                  <c:v>0.57999999999999996</c:v>
                </c:pt>
                <c:pt idx="170">
                  <c:v>0.6</c:v>
                </c:pt>
                <c:pt idx="171">
                  <c:v>0.65</c:v>
                </c:pt>
                <c:pt idx="172">
                  <c:v>0.64</c:v>
                </c:pt>
                <c:pt idx="173">
                  <c:v>0.65</c:v>
                </c:pt>
                <c:pt idx="174">
                  <c:v>0.65</c:v>
                </c:pt>
                <c:pt idx="175">
                  <c:v>0.65</c:v>
                </c:pt>
                <c:pt idx="176">
                  <c:v>0.59</c:v>
                </c:pt>
                <c:pt idx="177">
                  <c:v>0.54</c:v>
                </c:pt>
                <c:pt idx="178">
                  <c:v>0.52</c:v>
                </c:pt>
                <c:pt idx="179">
                  <c:v>0.49</c:v>
                </c:pt>
                <c:pt idx="180">
                  <c:v>0.44</c:v>
                </c:pt>
                <c:pt idx="181">
                  <c:v>0.43</c:v>
                </c:pt>
                <c:pt idx="182">
                  <c:v>0.4</c:v>
                </c:pt>
                <c:pt idx="183">
                  <c:v>0.39</c:v>
                </c:pt>
                <c:pt idx="184">
                  <c:v>0.35</c:v>
                </c:pt>
                <c:pt idx="185">
                  <c:v>0.35</c:v>
                </c:pt>
                <c:pt idx="186">
                  <c:v>0.35</c:v>
                </c:pt>
                <c:pt idx="187">
                  <c:v>0.34</c:v>
                </c:pt>
                <c:pt idx="188">
                  <c:v>0.37</c:v>
                </c:pt>
                <c:pt idx="189">
                  <c:v>0.38</c:v>
                </c:pt>
                <c:pt idx="190">
                  <c:v>0.42</c:v>
                </c:pt>
                <c:pt idx="191">
                  <c:v>0.54</c:v>
                </c:pt>
                <c:pt idx="192">
                  <c:v>0.65</c:v>
                </c:pt>
                <c:pt idx="193">
                  <c:v>0.71</c:v>
                </c:pt>
                <c:pt idx="194">
                  <c:v>0.75</c:v>
                </c:pt>
                <c:pt idx="195">
                  <c:v>0.82</c:v>
                </c:pt>
                <c:pt idx="196">
                  <c:v>0.85</c:v>
                </c:pt>
                <c:pt idx="197">
                  <c:v>0.88</c:v>
                </c:pt>
                <c:pt idx="198">
                  <c:v>0.93</c:v>
                </c:pt>
                <c:pt idx="199">
                  <c:v>0.94</c:v>
                </c:pt>
                <c:pt idx="200">
                  <c:v>0.96</c:v>
                </c:pt>
                <c:pt idx="201">
                  <c:v>1.01</c:v>
                </c:pt>
                <c:pt idx="202">
                  <c:v>1.1000000000000001</c:v>
                </c:pt>
                <c:pt idx="203">
                  <c:v>1.23</c:v>
                </c:pt>
                <c:pt idx="204">
                  <c:v>1.23</c:v>
                </c:pt>
                <c:pt idx="205">
                  <c:v>1.1499999999999999</c:v>
                </c:pt>
                <c:pt idx="206">
                  <c:v>1.08</c:v>
                </c:pt>
                <c:pt idx="207">
                  <c:v>1.07</c:v>
                </c:pt>
                <c:pt idx="208">
                  <c:v>1.04</c:v>
                </c:pt>
                <c:pt idx="209">
                  <c:v>1.06</c:v>
                </c:pt>
                <c:pt idx="210">
                  <c:v>1.03</c:v>
                </c:pt>
                <c:pt idx="211">
                  <c:v>1.04</c:v>
                </c:pt>
                <c:pt idx="212">
                  <c:v>1</c:v>
                </c:pt>
                <c:pt idx="213">
                  <c:v>0.96</c:v>
                </c:pt>
                <c:pt idx="214">
                  <c:v>0.97</c:v>
                </c:pt>
                <c:pt idx="215">
                  <c:v>0.98</c:v>
                </c:pt>
                <c:pt idx="216">
                  <c:v>0.94</c:v>
                </c:pt>
                <c:pt idx="217">
                  <c:v>0.93</c:v>
                </c:pt>
                <c:pt idx="218">
                  <c:v>0.87</c:v>
                </c:pt>
                <c:pt idx="219">
                  <c:v>0.85</c:v>
                </c:pt>
                <c:pt idx="220">
                  <c:v>0.84</c:v>
                </c:pt>
                <c:pt idx="221">
                  <c:v>0.81</c:v>
                </c:pt>
                <c:pt idx="222">
                  <c:v>0.77</c:v>
                </c:pt>
                <c:pt idx="223">
                  <c:v>0.7</c:v>
                </c:pt>
                <c:pt idx="224">
                  <c:v>0.63</c:v>
                </c:pt>
                <c:pt idx="225">
                  <c:v>0.56999999999999995</c:v>
                </c:pt>
                <c:pt idx="226">
                  <c:v>0.51</c:v>
                </c:pt>
                <c:pt idx="227">
                  <c:v>0.46</c:v>
                </c:pt>
                <c:pt idx="228">
                  <c:v>0.42</c:v>
                </c:pt>
                <c:pt idx="229">
                  <c:v>0.4</c:v>
                </c:pt>
                <c:pt idx="230">
                  <c:v>0.35</c:v>
                </c:pt>
                <c:pt idx="231">
                  <c:v>0.31</c:v>
                </c:pt>
                <c:pt idx="232">
                  <c:v>0.28999999999999998</c:v>
                </c:pt>
                <c:pt idx="233">
                  <c:v>0.27</c:v>
                </c:pt>
                <c:pt idx="234">
                  <c:v>0.26</c:v>
                </c:pt>
                <c:pt idx="235">
                  <c:v>0.25</c:v>
                </c:pt>
                <c:pt idx="236">
                  <c:v>0.23</c:v>
                </c:pt>
                <c:pt idx="237">
                  <c:v>0.22</c:v>
                </c:pt>
                <c:pt idx="238">
                  <c:v>0.21</c:v>
                </c:pt>
                <c:pt idx="239">
                  <c:v>0.2</c:v>
                </c:pt>
                <c:pt idx="240">
                  <c:v>0.18</c:v>
                </c:pt>
                <c:pt idx="241">
                  <c:v>0.18</c:v>
                </c:pt>
                <c:pt idx="242">
                  <c:v>0.19</c:v>
                </c:pt>
                <c:pt idx="243">
                  <c:v>0.2</c:v>
                </c:pt>
                <c:pt idx="244">
                  <c:v>0.22</c:v>
                </c:pt>
                <c:pt idx="245">
                  <c:v>0.22</c:v>
                </c:pt>
                <c:pt idx="246">
                  <c:v>0.24</c:v>
                </c:pt>
                <c:pt idx="247">
                  <c:v>0.23</c:v>
                </c:pt>
                <c:pt idx="248">
                  <c:v>0.24</c:v>
                </c:pt>
                <c:pt idx="249">
                  <c:v>0.23</c:v>
                </c:pt>
                <c:pt idx="250">
                  <c:v>0.23</c:v>
                </c:pt>
                <c:pt idx="251">
                  <c:v>0.25</c:v>
                </c:pt>
                <c:pt idx="252">
                  <c:v>0.33</c:v>
                </c:pt>
                <c:pt idx="253">
                  <c:v>0.34</c:v>
                </c:pt>
                <c:pt idx="254">
                  <c:v>0.32</c:v>
                </c:pt>
                <c:pt idx="255">
                  <c:v>0.33</c:v>
                </c:pt>
                <c:pt idx="256">
                  <c:v>0.32</c:v>
                </c:pt>
                <c:pt idx="257">
                  <c:v>0.28999999999999998</c:v>
                </c:pt>
                <c:pt idx="258">
                  <c:v>0.27</c:v>
                </c:pt>
                <c:pt idx="259">
                  <c:v>0.28000000000000003</c:v>
                </c:pt>
                <c:pt idx="260">
                  <c:v>0.27</c:v>
                </c:pt>
                <c:pt idx="261">
                  <c:v>0.26</c:v>
                </c:pt>
                <c:pt idx="262">
                  <c:v>0.25</c:v>
                </c:pt>
                <c:pt idx="263">
                  <c:v>0.24</c:v>
                </c:pt>
                <c:pt idx="264">
                  <c:v>0.28000000000000003</c:v>
                </c:pt>
                <c:pt idx="265">
                  <c:v>0.28000000000000003</c:v>
                </c:pt>
                <c:pt idx="266">
                  <c:v>0.3</c:v>
                </c:pt>
                <c:pt idx="267">
                  <c:v>0.34</c:v>
                </c:pt>
                <c:pt idx="268">
                  <c:v>0.35</c:v>
                </c:pt>
                <c:pt idx="269">
                  <c:v>0.41</c:v>
                </c:pt>
                <c:pt idx="270">
                  <c:v>0.44</c:v>
                </c:pt>
                <c:pt idx="271">
                  <c:v>0.47</c:v>
                </c:pt>
                <c:pt idx="272">
                  <c:v>0.47</c:v>
                </c:pt>
                <c:pt idx="273">
                  <c:v>0.46</c:v>
                </c:pt>
                <c:pt idx="274">
                  <c:v>0.44</c:v>
                </c:pt>
                <c:pt idx="275">
                  <c:v>0.42</c:v>
                </c:pt>
                <c:pt idx="276">
                  <c:v>0.38</c:v>
                </c:pt>
                <c:pt idx="277">
                  <c:v>0.4</c:v>
                </c:pt>
                <c:pt idx="278">
                  <c:v>0.39</c:v>
                </c:pt>
                <c:pt idx="279">
                  <c:v>0.36</c:v>
                </c:pt>
                <c:pt idx="280">
                  <c:v>0.33</c:v>
                </c:pt>
                <c:pt idx="281">
                  <c:v>0.28999999999999998</c:v>
                </c:pt>
                <c:pt idx="282">
                  <c:v>0.28999999999999998</c:v>
                </c:pt>
                <c:pt idx="283">
                  <c:v>0.27</c:v>
                </c:pt>
                <c:pt idx="284">
                  <c:v>0.25</c:v>
                </c:pt>
                <c:pt idx="285">
                  <c:v>0.27</c:v>
                </c:pt>
                <c:pt idx="286">
                  <c:v>0.26</c:v>
                </c:pt>
                <c:pt idx="287">
                  <c:v>0.23</c:v>
                </c:pt>
                <c:pt idx="288">
                  <c:v>0.22</c:v>
                </c:pt>
                <c:pt idx="289">
                  <c:v>0.24</c:v>
                </c:pt>
                <c:pt idx="290">
                  <c:v>0.23</c:v>
                </c:pt>
                <c:pt idx="291">
                  <c:v>0.24</c:v>
                </c:pt>
                <c:pt idx="292">
                  <c:v>0.25</c:v>
                </c:pt>
                <c:pt idx="293">
                  <c:v>0.23</c:v>
                </c:pt>
                <c:pt idx="294">
                  <c:v>0.22</c:v>
                </c:pt>
                <c:pt idx="295">
                  <c:v>0.22</c:v>
                </c:pt>
                <c:pt idx="296">
                  <c:v>0.21</c:v>
                </c:pt>
                <c:pt idx="297">
                  <c:v>0.21</c:v>
                </c:pt>
                <c:pt idx="298">
                  <c:v>0.2</c:v>
                </c:pt>
                <c:pt idx="299">
                  <c:v>0.2</c:v>
                </c:pt>
                <c:pt idx="300">
                  <c:v>0.22</c:v>
                </c:pt>
                <c:pt idx="301">
                  <c:v>0.22</c:v>
                </c:pt>
                <c:pt idx="302">
                  <c:v>0.25</c:v>
                </c:pt>
                <c:pt idx="303">
                  <c:v>0.28999999999999998</c:v>
                </c:pt>
                <c:pt idx="304">
                  <c:v>0.32</c:v>
                </c:pt>
                <c:pt idx="305">
                  <c:v>0.33</c:v>
                </c:pt>
                <c:pt idx="306">
                  <c:v>0.33</c:v>
                </c:pt>
                <c:pt idx="307">
                  <c:v>0.31</c:v>
                </c:pt>
                <c:pt idx="308">
                  <c:v>0.33</c:v>
                </c:pt>
                <c:pt idx="309">
                  <c:v>0.33</c:v>
                </c:pt>
                <c:pt idx="310">
                  <c:v>0.31</c:v>
                </c:pt>
                <c:pt idx="311">
                  <c:v>0.3</c:v>
                </c:pt>
                <c:pt idx="312">
                  <c:v>0.28000000000000003</c:v>
                </c:pt>
                <c:pt idx="313">
                  <c:v>0.27</c:v>
                </c:pt>
                <c:pt idx="314">
                  <c:v>0.25</c:v>
                </c:pt>
                <c:pt idx="315">
                  <c:v>0.25</c:v>
                </c:pt>
                <c:pt idx="316">
                  <c:v>0.23</c:v>
                </c:pt>
                <c:pt idx="317">
                  <c:v>0.24</c:v>
                </c:pt>
                <c:pt idx="318">
                  <c:v>0.25</c:v>
                </c:pt>
                <c:pt idx="319">
                  <c:v>0.25</c:v>
                </c:pt>
                <c:pt idx="320">
                  <c:v>0.25</c:v>
                </c:pt>
                <c:pt idx="321">
                  <c:v>0.24</c:v>
                </c:pt>
                <c:pt idx="322">
                  <c:v>0.23</c:v>
                </c:pt>
                <c:pt idx="323">
                  <c:v>0.24</c:v>
                </c:pt>
                <c:pt idx="324">
                  <c:v>0.28000000000000003</c:v>
                </c:pt>
                <c:pt idx="325">
                  <c:v>0.35</c:v>
                </c:pt>
                <c:pt idx="326">
                  <c:v>0.36</c:v>
                </c:pt>
                <c:pt idx="327">
                  <c:v>0.38</c:v>
                </c:pt>
                <c:pt idx="328">
                  <c:v>0.35</c:v>
                </c:pt>
                <c:pt idx="329">
                  <c:v>0.35</c:v>
                </c:pt>
                <c:pt idx="330">
                  <c:v>0.35</c:v>
                </c:pt>
                <c:pt idx="331">
                  <c:v>0.33</c:v>
                </c:pt>
                <c:pt idx="332">
                  <c:v>0.33</c:v>
                </c:pt>
                <c:pt idx="333">
                  <c:v>0.33</c:v>
                </c:pt>
                <c:pt idx="334">
                  <c:v>0.33</c:v>
                </c:pt>
                <c:pt idx="335">
                  <c:v>0.31</c:v>
                </c:pt>
                <c:pt idx="336">
                  <c:v>0.31</c:v>
                </c:pt>
                <c:pt idx="337">
                  <c:v>0.31</c:v>
                </c:pt>
                <c:pt idx="338">
                  <c:v>0.31</c:v>
                </c:pt>
                <c:pt idx="339">
                  <c:v>0.31</c:v>
                </c:pt>
                <c:pt idx="340">
                  <c:v>0.32</c:v>
                </c:pt>
                <c:pt idx="341">
                  <c:v>0.32</c:v>
                </c:pt>
                <c:pt idx="342">
                  <c:v>0.31</c:v>
                </c:pt>
                <c:pt idx="343">
                  <c:v>0.31</c:v>
                </c:pt>
                <c:pt idx="344">
                  <c:v>0.3</c:v>
                </c:pt>
                <c:pt idx="345">
                  <c:v>0.31</c:v>
                </c:pt>
                <c:pt idx="346">
                  <c:v>0.3</c:v>
                </c:pt>
                <c:pt idx="347">
                  <c:v>0.3</c:v>
                </c:pt>
                <c:pt idx="348">
                  <c:v>0.28999999999999998</c:v>
                </c:pt>
                <c:pt idx="349">
                  <c:v>0.33</c:v>
                </c:pt>
                <c:pt idx="350">
                  <c:v>0.33</c:v>
                </c:pt>
                <c:pt idx="351">
                  <c:v>0.37</c:v>
                </c:pt>
                <c:pt idx="352">
                  <c:v>0.38</c:v>
                </c:pt>
                <c:pt idx="353">
                  <c:v>0.41</c:v>
                </c:pt>
                <c:pt idx="354">
                  <c:v>0.39</c:v>
                </c:pt>
                <c:pt idx="355">
                  <c:v>0.36</c:v>
                </c:pt>
                <c:pt idx="356">
                  <c:v>0.34</c:v>
                </c:pt>
                <c:pt idx="357">
                  <c:v>0.36</c:v>
                </c:pt>
                <c:pt idx="358">
                  <c:v>0.44</c:v>
                </c:pt>
                <c:pt idx="359">
                  <c:v>0.51</c:v>
                </c:pt>
                <c:pt idx="360">
                  <c:v>0.53</c:v>
                </c:pt>
                <c:pt idx="361">
                  <c:v>0.55000000000000004</c:v>
                </c:pt>
                <c:pt idx="362">
                  <c:v>0.55000000000000004</c:v>
                </c:pt>
                <c:pt idx="363">
                  <c:v>0.55000000000000004</c:v>
                </c:pt>
                <c:pt idx="364">
                  <c:v>0.56000000000000005</c:v>
                </c:pt>
                <c:pt idx="365">
                  <c:v>0.55000000000000004</c:v>
                </c:pt>
                <c:pt idx="366">
                  <c:v>0.5</c:v>
                </c:pt>
                <c:pt idx="367">
                  <c:v>0.5</c:v>
                </c:pt>
                <c:pt idx="368">
                  <c:v>0.5</c:v>
                </c:pt>
                <c:pt idx="369">
                  <c:v>0.49</c:v>
                </c:pt>
                <c:pt idx="370">
                  <c:v>0.47</c:v>
                </c:pt>
                <c:pt idx="371">
                  <c:v>0.47</c:v>
                </c:pt>
                <c:pt idx="372">
                  <c:v>0.45</c:v>
                </c:pt>
                <c:pt idx="373">
                  <c:v>0.42</c:v>
                </c:pt>
                <c:pt idx="374">
                  <c:v>0.42</c:v>
                </c:pt>
                <c:pt idx="375">
                  <c:v>0.42</c:v>
                </c:pt>
                <c:pt idx="376">
                  <c:v>0.41</c:v>
                </c:pt>
                <c:pt idx="377">
                  <c:v>0.4</c:v>
                </c:pt>
                <c:pt idx="378">
                  <c:v>0.43</c:v>
                </c:pt>
                <c:pt idx="379">
                  <c:v>0.45</c:v>
                </c:pt>
                <c:pt idx="380">
                  <c:v>0.5</c:v>
                </c:pt>
                <c:pt idx="381">
                  <c:v>0.52</c:v>
                </c:pt>
                <c:pt idx="382">
                  <c:v>0.6</c:v>
                </c:pt>
                <c:pt idx="383">
                  <c:v>0.61</c:v>
                </c:pt>
                <c:pt idx="384">
                  <c:v>0.64</c:v>
                </c:pt>
                <c:pt idx="385">
                  <c:v>0.66</c:v>
                </c:pt>
                <c:pt idx="386">
                  <c:v>0.66</c:v>
                </c:pt>
                <c:pt idx="387">
                  <c:v>0.71</c:v>
                </c:pt>
                <c:pt idx="388">
                  <c:v>0.7</c:v>
                </c:pt>
                <c:pt idx="389">
                  <c:v>0.73</c:v>
                </c:pt>
                <c:pt idx="390">
                  <c:v>0.74</c:v>
                </c:pt>
                <c:pt idx="391">
                  <c:v>0.74</c:v>
                </c:pt>
                <c:pt idx="392">
                  <c:v>0.81</c:v>
                </c:pt>
                <c:pt idx="393">
                  <c:v>0.78</c:v>
                </c:pt>
                <c:pt idx="394">
                  <c:v>0.81</c:v>
                </c:pt>
                <c:pt idx="395">
                  <c:v>0.79</c:v>
                </c:pt>
                <c:pt idx="396">
                  <c:v>0.84</c:v>
                </c:pt>
                <c:pt idx="397">
                  <c:v>0.87</c:v>
                </c:pt>
                <c:pt idx="398">
                  <c:v>0.85</c:v>
                </c:pt>
                <c:pt idx="399">
                  <c:v>0.87</c:v>
                </c:pt>
                <c:pt idx="400">
                  <c:v>0.85</c:v>
                </c:pt>
                <c:pt idx="401">
                  <c:v>0.85</c:v>
                </c:pt>
                <c:pt idx="402">
                  <c:v>0.86</c:v>
                </c:pt>
                <c:pt idx="403">
                  <c:v>0.87</c:v>
                </c:pt>
                <c:pt idx="404">
                  <c:v>0.9</c:v>
                </c:pt>
                <c:pt idx="405">
                  <c:v>0.92</c:v>
                </c:pt>
                <c:pt idx="406">
                  <c:v>0.93</c:v>
                </c:pt>
                <c:pt idx="407">
                  <c:v>0.94</c:v>
                </c:pt>
                <c:pt idx="408">
                  <c:v>0.93</c:v>
                </c:pt>
                <c:pt idx="409">
                  <c:v>0.87</c:v>
                </c:pt>
                <c:pt idx="410">
                  <c:v>0.78</c:v>
                </c:pt>
                <c:pt idx="411">
                  <c:v>0.78</c:v>
                </c:pt>
                <c:pt idx="412">
                  <c:v>0.86</c:v>
                </c:pt>
                <c:pt idx="413">
                  <c:v>0.93</c:v>
                </c:pt>
                <c:pt idx="414">
                  <c:v>0.97</c:v>
                </c:pt>
                <c:pt idx="415">
                  <c:v>1.04</c:v>
                </c:pt>
                <c:pt idx="416">
                  <c:v>1.01</c:v>
                </c:pt>
                <c:pt idx="417">
                  <c:v>1</c:v>
                </c:pt>
                <c:pt idx="418">
                  <c:v>0.96</c:v>
                </c:pt>
                <c:pt idx="419">
                  <c:v>0.96</c:v>
                </c:pt>
                <c:pt idx="420">
                  <c:v>0.89</c:v>
                </c:pt>
                <c:pt idx="421">
                  <c:v>0.87</c:v>
                </c:pt>
                <c:pt idx="422">
                  <c:v>0.86</c:v>
                </c:pt>
                <c:pt idx="423">
                  <c:v>0.78</c:v>
                </c:pt>
                <c:pt idx="424">
                  <c:v>0.74</c:v>
                </c:pt>
                <c:pt idx="425">
                  <c:v>0.67</c:v>
                </c:pt>
                <c:pt idx="426">
                  <c:v>0.64</c:v>
                </c:pt>
                <c:pt idx="427">
                  <c:v>0.6</c:v>
                </c:pt>
                <c:pt idx="428">
                  <c:v>0.54</c:v>
                </c:pt>
                <c:pt idx="429">
                  <c:v>0.5</c:v>
                </c:pt>
                <c:pt idx="430">
                  <c:v>0.48</c:v>
                </c:pt>
                <c:pt idx="431">
                  <c:v>0.45</c:v>
                </c:pt>
                <c:pt idx="432">
                  <c:v>0.43</c:v>
                </c:pt>
                <c:pt idx="433">
                  <c:v>0.45</c:v>
                </c:pt>
                <c:pt idx="434">
                  <c:v>0.43</c:v>
                </c:pt>
                <c:pt idx="435">
                  <c:v>0.43</c:v>
                </c:pt>
                <c:pt idx="436">
                  <c:v>0.42</c:v>
                </c:pt>
                <c:pt idx="437">
                  <c:v>0.43</c:v>
                </c:pt>
                <c:pt idx="438">
                  <c:v>0.4</c:v>
                </c:pt>
                <c:pt idx="439">
                  <c:v>0.43</c:v>
                </c:pt>
                <c:pt idx="440">
                  <c:v>0.41</c:v>
                </c:pt>
                <c:pt idx="441">
                  <c:v>0.37</c:v>
                </c:pt>
                <c:pt idx="442">
                  <c:v>0.37</c:v>
                </c:pt>
                <c:pt idx="443">
                  <c:v>0.34</c:v>
                </c:pt>
                <c:pt idx="444">
                  <c:v>0.34</c:v>
                </c:pt>
                <c:pt idx="445">
                  <c:v>0.32</c:v>
                </c:pt>
                <c:pt idx="446">
                  <c:v>0.3</c:v>
                </c:pt>
                <c:pt idx="447">
                  <c:v>0.28000000000000003</c:v>
                </c:pt>
                <c:pt idx="448">
                  <c:v>0.28000000000000003</c:v>
                </c:pt>
                <c:pt idx="449">
                  <c:v>0.28999999999999998</c:v>
                </c:pt>
                <c:pt idx="450">
                  <c:v>0.28999999999999998</c:v>
                </c:pt>
                <c:pt idx="451">
                  <c:v>0.26</c:v>
                </c:pt>
                <c:pt idx="452">
                  <c:v>0.24</c:v>
                </c:pt>
                <c:pt idx="453">
                  <c:v>0.22</c:v>
                </c:pt>
                <c:pt idx="454">
                  <c:v>0.25</c:v>
                </c:pt>
                <c:pt idx="455">
                  <c:v>0.27</c:v>
                </c:pt>
                <c:pt idx="456">
                  <c:v>0.25</c:v>
                </c:pt>
                <c:pt idx="457">
                  <c:v>0.28000000000000003</c:v>
                </c:pt>
                <c:pt idx="458">
                  <c:v>0.27</c:v>
                </c:pt>
                <c:pt idx="459">
                  <c:v>0.26</c:v>
                </c:pt>
                <c:pt idx="460">
                  <c:v>0.25</c:v>
                </c:pt>
                <c:pt idx="461">
                  <c:v>0.25</c:v>
                </c:pt>
                <c:pt idx="462">
                  <c:v>0.25</c:v>
                </c:pt>
                <c:pt idx="463">
                  <c:v>0.26</c:v>
                </c:pt>
                <c:pt idx="464">
                  <c:v>0.24</c:v>
                </c:pt>
                <c:pt idx="465">
                  <c:v>0.26</c:v>
                </c:pt>
                <c:pt idx="466">
                  <c:v>0.28999999999999998</c:v>
                </c:pt>
                <c:pt idx="467">
                  <c:v>0.37</c:v>
                </c:pt>
                <c:pt idx="468">
                  <c:v>0.43</c:v>
                </c:pt>
                <c:pt idx="469">
                  <c:v>0.42</c:v>
                </c:pt>
                <c:pt idx="470">
                  <c:v>0.41</c:v>
                </c:pt>
                <c:pt idx="471">
                  <c:v>0.39</c:v>
                </c:pt>
                <c:pt idx="472">
                  <c:v>0.35</c:v>
                </c:pt>
                <c:pt idx="473">
                  <c:v>0.38</c:v>
                </c:pt>
                <c:pt idx="474">
                  <c:v>0.35</c:v>
                </c:pt>
                <c:pt idx="475">
                  <c:v>0.34</c:v>
                </c:pt>
                <c:pt idx="476">
                  <c:v>0.36</c:v>
                </c:pt>
                <c:pt idx="477">
                  <c:v>0.33</c:v>
                </c:pt>
                <c:pt idx="478">
                  <c:v>0.32</c:v>
                </c:pt>
                <c:pt idx="479">
                  <c:v>0.32</c:v>
                </c:pt>
                <c:pt idx="480">
                  <c:v>0.33</c:v>
                </c:pt>
                <c:pt idx="481">
                  <c:v>0.33</c:v>
                </c:pt>
                <c:pt idx="482">
                  <c:v>0.33</c:v>
                </c:pt>
                <c:pt idx="483">
                  <c:v>0.37</c:v>
                </c:pt>
                <c:pt idx="484">
                  <c:v>0.42</c:v>
                </c:pt>
                <c:pt idx="485">
                  <c:v>0.43</c:v>
                </c:pt>
                <c:pt idx="486">
                  <c:v>0.45</c:v>
                </c:pt>
                <c:pt idx="487">
                  <c:v>0.48</c:v>
                </c:pt>
                <c:pt idx="488">
                  <c:v>0.5</c:v>
                </c:pt>
                <c:pt idx="489">
                  <c:v>0.5</c:v>
                </c:pt>
                <c:pt idx="490">
                  <c:v>0.46</c:v>
                </c:pt>
                <c:pt idx="491">
                  <c:v>0.45</c:v>
                </c:pt>
                <c:pt idx="492">
                  <c:v>0.42</c:v>
                </c:pt>
                <c:pt idx="493">
                  <c:v>0.37</c:v>
                </c:pt>
                <c:pt idx="494">
                  <c:v>0.35</c:v>
                </c:pt>
                <c:pt idx="495">
                  <c:v>0.33</c:v>
                </c:pt>
                <c:pt idx="496">
                  <c:v>0.3</c:v>
                </c:pt>
                <c:pt idx="497">
                  <c:v>0.28000000000000003</c:v>
                </c:pt>
                <c:pt idx="498">
                  <c:v>0.27</c:v>
                </c:pt>
                <c:pt idx="499">
                  <c:v>0.26</c:v>
                </c:pt>
                <c:pt idx="500">
                  <c:v>0.25</c:v>
                </c:pt>
                <c:pt idx="501">
                  <c:v>0.24</c:v>
                </c:pt>
                <c:pt idx="502">
                  <c:v>0.22</c:v>
                </c:pt>
                <c:pt idx="503">
                  <c:v>0.22</c:v>
                </c:pt>
                <c:pt idx="504">
                  <c:v>0.2</c:v>
                </c:pt>
                <c:pt idx="505">
                  <c:v>0.22</c:v>
                </c:pt>
                <c:pt idx="506">
                  <c:v>0.21</c:v>
                </c:pt>
                <c:pt idx="507">
                  <c:v>0.19</c:v>
                </c:pt>
                <c:pt idx="508">
                  <c:v>0.19</c:v>
                </c:pt>
                <c:pt idx="509">
                  <c:v>0.19</c:v>
                </c:pt>
                <c:pt idx="510">
                  <c:v>0.19</c:v>
                </c:pt>
                <c:pt idx="511">
                  <c:v>0.19</c:v>
                </c:pt>
                <c:pt idx="512">
                  <c:v>0.19</c:v>
                </c:pt>
                <c:pt idx="513">
                  <c:v>0.18</c:v>
                </c:pt>
                <c:pt idx="514">
                  <c:v>0.17</c:v>
                </c:pt>
                <c:pt idx="515">
                  <c:v>0.15</c:v>
                </c:pt>
                <c:pt idx="516">
                  <c:v>0.16</c:v>
                </c:pt>
                <c:pt idx="517">
                  <c:v>0.17</c:v>
                </c:pt>
                <c:pt idx="518">
                  <c:v>0.18</c:v>
                </c:pt>
                <c:pt idx="519">
                  <c:v>0.18</c:v>
                </c:pt>
                <c:pt idx="520">
                  <c:v>0.19</c:v>
                </c:pt>
                <c:pt idx="521">
                  <c:v>0.19</c:v>
                </c:pt>
                <c:pt idx="522">
                  <c:v>0.18</c:v>
                </c:pt>
                <c:pt idx="523">
                  <c:v>0.2</c:v>
                </c:pt>
                <c:pt idx="524">
                  <c:v>0.22</c:v>
                </c:pt>
                <c:pt idx="525">
                  <c:v>0.32</c:v>
                </c:pt>
                <c:pt idx="526">
                  <c:v>0.34</c:v>
                </c:pt>
                <c:pt idx="527">
                  <c:v>0.32</c:v>
                </c:pt>
                <c:pt idx="528">
                  <c:v>0.34</c:v>
                </c:pt>
                <c:pt idx="529">
                  <c:v>0.35</c:v>
                </c:pt>
                <c:pt idx="530">
                  <c:v>0.33</c:v>
                </c:pt>
                <c:pt idx="531">
                  <c:v>0.31</c:v>
                </c:pt>
                <c:pt idx="532">
                  <c:v>0.28000000000000003</c:v>
                </c:pt>
                <c:pt idx="533">
                  <c:v>0.31</c:v>
                </c:pt>
                <c:pt idx="534">
                  <c:v>0.28999999999999998</c:v>
                </c:pt>
                <c:pt idx="535">
                  <c:v>0.28000000000000003</c:v>
                </c:pt>
                <c:pt idx="536">
                  <c:v>0.26</c:v>
                </c:pt>
                <c:pt idx="537">
                  <c:v>0.26</c:v>
                </c:pt>
                <c:pt idx="538">
                  <c:v>0.28999999999999998</c:v>
                </c:pt>
                <c:pt idx="539">
                  <c:v>0.32</c:v>
                </c:pt>
                <c:pt idx="540">
                  <c:v>0.34</c:v>
                </c:pt>
                <c:pt idx="541">
                  <c:v>0.34</c:v>
                </c:pt>
                <c:pt idx="542">
                  <c:v>0.36</c:v>
                </c:pt>
                <c:pt idx="543">
                  <c:v>0.43</c:v>
                </c:pt>
                <c:pt idx="544">
                  <c:v>0.45</c:v>
                </c:pt>
                <c:pt idx="545">
                  <c:v>0.48</c:v>
                </c:pt>
                <c:pt idx="546">
                  <c:v>0.51</c:v>
                </c:pt>
                <c:pt idx="547">
                  <c:v>0.47</c:v>
                </c:pt>
                <c:pt idx="548">
                  <c:v>0.42</c:v>
                </c:pt>
                <c:pt idx="549">
                  <c:v>0.37</c:v>
                </c:pt>
                <c:pt idx="550">
                  <c:v>0.33</c:v>
                </c:pt>
                <c:pt idx="551">
                  <c:v>0.32</c:v>
                </c:pt>
                <c:pt idx="552">
                  <c:v>0.32</c:v>
                </c:pt>
                <c:pt idx="553">
                  <c:v>0.33</c:v>
                </c:pt>
                <c:pt idx="554">
                  <c:v>0.36</c:v>
                </c:pt>
                <c:pt idx="555">
                  <c:v>0.34</c:v>
                </c:pt>
                <c:pt idx="556">
                  <c:v>0.3</c:v>
                </c:pt>
                <c:pt idx="557">
                  <c:v>0.28000000000000003</c:v>
                </c:pt>
                <c:pt idx="558">
                  <c:v>0.3</c:v>
                </c:pt>
                <c:pt idx="559">
                  <c:v>0.32</c:v>
                </c:pt>
                <c:pt idx="560">
                  <c:v>0.34</c:v>
                </c:pt>
                <c:pt idx="561">
                  <c:v>0.36</c:v>
                </c:pt>
                <c:pt idx="562">
                  <c:v>0.4</c:v>
                </c:pt>
                <c:pt idx="563">
                  <c:v>0.37</c:v>
                </c:pt>
                <c:pt idx="564">
                  <c:v>0.36</c:v>
                </c:pt>
                <c:pt idx="565">
                  <c:v>0.35</c:v>
                </c:pt>
                <c:pt idx="566">
                  <c:v>0.35</c:v>
                </c:pt>
                <c:pt idx="567">
                  <c:v>0.37</c:v>
                </c:pt>
                <c:pt idx="568">
                  <c:v>0.38</c:v>
                </c:pt>
                <c:pt idx="569">
                  <c:v>0.37</c:v>
                </c:pt>
                <c:pt idx="570">
                  <c:v>0.34</c:v>
                </c:pt>
                <c:pt idx="571">
                  <c:v>0.33</c:v>
                </c:pt>
                <c:pt idx="572">
                  <c:v>0.35</c:v>
                </c:pt>
                <c:pt idx="573">
                  <c:v>0.38</c:v>
                </c:pt>
                <c:pt idx="574">
                  <c:v>0.36</c:v>
                </c:pt>
                <c:pt idx="575">
                  <c:v>0.38</c:v>
                </c:pt>
                <c:pt idx="576">
                  <c:v>0.36</c:v>
                </c:pt>
                <c:pt idx="577">
                  <c:v>0.33</c:v>
                </c:pt>
                <c:pt idx="578">
                  <c:v>0.34</c:v>
                </c:pt>
                <c:pt idx="579">
                  <c:v>0.34</c:v>
                </c:pt>
                <c:pt idx="580">
                  <c:v>0.35</c:v>
                </c:pt>
                <c:pt idx="581">
                  <c:v>0.31</c:v>
                </c:pt>
                <c:pt idx="582">
                  <c:v>0.34</c:v>
                </c:pt>
                <c:pt idx="583">
                  <c:v>0.32</c:v>
                </c:pt>
                <c:pt idx="584">
                  <c:v>0.33</c:v>
                </c:pt>
                <c:pt idx="585">
                  <c:v>0.37</c:v>
                </c:pt>
                <c:pt idx="586">
                  <c:v>0.39</c:v>
                </c:pt>
                <c:pt idx="587">
                  <c:v>0.4</c:v>
                </c:pt>
                <c:pt idx="588">
                  <c:v>0.38</c:v>
                </c:pt>
                <c:pt idx="589">
                  <c:v>0.37</c:v>
                </c:pt>
                <c:pt idx="590">
                  <c:v>0.35</c:v>
                </c:pt>
                <c:pt idx="591">
                  <c:v>0.33</c:v>
                </c:pt>
                <c:pt idx="592">
                  <c:v>0.32</c:v>
                </c:pt>
                <c:pt idx="593">
                  <c:v>0.28999999999999998</c:v>
                </c:pt>
                <c:pt idx="594">
                  <c:v>0.26</c:v>
                </c:pt>
                <c:pt idx="595">
                  <c:v>0.27</c:v>
                </c:pt>
                <c:pt idx="596">
                  <c:v>0.28000000000000003</c:v>
                </c:pt>
                <c:pt idx="597">
                  <c:v>0.28000000000000003</c:v>
                </c:pt>
                <c:pt idx="598">
                  <c:v>0.26</c:v>
                </c:pt>
                <c:pt idx="599">
                  <c:v>0.27</c:v>
                </c:pt>
                <c:pt idx="600">
                  <c:v>0.28000000000000003</c:v>
                </c:pt>
                <c:pt idx="601">
                  <c:v>0.28999999999999998</c:v>
                </c:pt>
                <c:pt idx="602">
                  <c:v>0.27</c:v>
                </c:pt>
                <c:pt idx="603">
                  <c:v>0.26</c:v>
                </c:pt>
                <c:pt idx="604">
                  <c:v>0.26</c:v>
                </c:pt>
                <c:pt idx="605">
                  <c:v>0.24</c:v>
                </c:pt>
                <c:pt idx="606">
                  <c:v>0.25</c:v>
                </c:pt>
                <c:pt idx="607">
                  <c:v>0.24</c:v>
                </c:pt>
                <c:pt idx="608">
                  <c:v>0.24</c:v>
                </c:pt>
                <c:pt idx="609">
                  <c:v>0.27</c:v>
                </c:pt>
                <c:pt idx="610">
                  <c:v>0.27</c:v>
                </c:pt>
                <c:pt idx="611">
                  <c:v>0.28000000000000003</c:v>
                </c:pt>
                <c:pt idx="612">
                  <c:v>0.3</c:v>
                </c:pt>
                <c:pt idx="613">
                  <c:v>0.28000000000000003</c:v>
                </c:pt>
                <c:pt idx="614">
                  <c:v>0.28999999999999998</c:v>
                </c:pt>
                <c:pt idx="615">
                  <c:v>0.28999999999999998</c:v>
                </c:pt>
                <c:pt idx="616">
                  <c:v>0.28000000000000003</c:v>
                </c:pt>
                <c:pt idx="617">
                  <c:v>0.28000000000000003</c:v>
                </c:pt>
                <c:pt idx="618">
                  <c:v>0.28999999999999998</c:v>
                </c:pt>
                <c:pt idx="619">
                  <c:v>0.28999999999999998</c:v>
                </c:pt>
                <c:pt idx="620">
                  <c:v>0.3</c:v>
                </c:pt>
                <c:pt idx="621">
                  <c:v>0.28000000000000003</c:v>
                </c:pt>
                <c:pt idx="622">
                  <c:v>0.28000000000000003</c:v>
                </c:pt>
                <c:pt idx="623">
                  <c:v>0.28999999999999998</c:v>
                </c:pt>
                <c:pt idx="624">
                  <c:v>0.31</c:v>
                </c:pt>
                <c:pt idx="625">
                  <c:v>0.33</c:v>
                </c:pt>
                <c:pt idx="626">
                  <c:v>0.33</c:v>
                </c:pt>
                <c:pt idx="627">
                  <c:v>0.37</c:v>
                </c:pt>
                <c:pt idx="628">
                  <c:v>0.38</c:v>
                </c:pt>
                <c:pt idx="629">
                  <c:v>0.42</c:v>
                </c:pt>
                <c:pt idx="630">
                  <c:v>0.42</c:v>
                </c:pt>
                <c:pt idx="631">
                  <c:v>0.47</c:v>
                </c:pt>
                <c:pt idx="632">
                  <c:v>0.5</c:v>
                </c:pt>
                <c:pt idx="633">
                  <c:v>0.55000000000000004</c:v>
                </c:pt>
                <c:pt idx="634">
                  <c:v>0.56000000000000005</c:v>
                </c:pt>
                <c:pt idx="635">
                  <c:v>0.63</c:v>
                </c:pt>
                <c:pt idx="636">
                  <c:v>0.6</c:v>
                </c:pt>
                <c:pt idx="637">
                  <c:v>0.54</c:v>
                </c:pt>
                <c:pt idx="638">
                  <c:v>0.49</c:v>
                </c:pt>
                <c:pt idx="639">
                  <c:v>0.49</c:v>
                </c:pt>
                <c:pt idx="640">
                  <c:v>0.62</c:v>
                </c:pt>
                <c:pt idx="641">
                  <c:v>0.68</c:v>
                </c:pt>
                <c:pt idx="642">
                  <c:v>0.72</c:v>
                </c:pt>
                <c:pt idx="643">
                  <c:v>0.71</c:v>
                </c:pt>
                <c:pt idx="644">
                  <c:v>0.73</c:v>
                </c:pt>
                <c:pt idx="645">
                  <c:v>0.72</c:v>
                </c:pt>
                <c:pt idx="646">
                  <c:v>0.71</c:v>
                </c:pt>
                <c:pt idx="647">
                  <c:v>0.71</c:v>
                </c:pt>
                <c:pt idx="648">
                  <c:v>0.7</c:v>
                </c:pt>
                <c:pt idx="649">
                  <c:v>0.69</c:v>
                </c:pt>
                <c:pt idx="650">
                  <c:v>0.69</c:v>
                </c:pt>
                <c:pt idx="651">
                  <c:v>0.73</c:v>
                </c:pt>
                <c:pt idx="652">
                  <c:v>0.71</c:v>
                </c:pt>
                <c:pt idx="653">
                  <c:v>0.69</c:v>
                </c:pt>
                <c:pt idx="654">
                  <c:v>0.67</c:v>
                </c:pt>
                <c:pt idx="655">
                  <c:v>0.63</c:v>
                </c:pt>
                <c:pt idx="656">
                  <c:v>0.56999999999999995</c:v>
                </c:pt>
                <c:pt idx="657">
                  <c:v>0.56999999999999995</c:v>
                </c:pt>
                <c:pt idx="658">
                  <c:v>0.56000000000000005</c:v>
                </c:pt>
                <c:pt idx="659">
                  <c:v>0.61</c:v>
                </c:pt>
                <c:pt idx="660">
                  <c:v>0.59</c:v>
                </c:pt>
                <c:pt idx="661">
                  <c:v>0.65</c:v>
                </c:pt>
                <c:pt idx="662">
                  <c:v>0.71</c:v>
                </c:pt>
                <c:pt idx="663">
                  <c:v>0.72</c:v>
                </c:pt>
                <c:pt idx="664">
                  <c:v>0.77</c:v>
                </c:pt>
                <c:pt idx="665">
                  <c:v>0.79</c:v>
                </c:pt>
                <c:pt idx="666">
                  <c:v>0.85</c:v>
                </c:pt>
                <c:pt idx="667">
                  <c:v>0.86</c:v>
                </c:pt>
                <c:pt idx="668">
                  <c:v>0.88</c:v>
                </c:pt>
                <c:pt idx="669">
                  <c:v>0.89</c:v>
                </c:pt>
                <c:pt idx="670">
                  <c:v>0.87</c:v>
                </c:pt>
                <c:pt idx="671">
                  <c:v>0.91</c:v>
                </c:pt>
                <c:pt idx="672">
                  <c:v>0.88</c:v>
                </c:pt>
                <c:pt idx="673">
                  <c:v>0.87</c:v>
                </c:pt>
                <c:pt idx="674">
                  <c:v>0.87</c:v>
                </c:pt>
                <c:pt idx="675">
                  <c:v>0.84</c:v>
                </c:pt>
                <c:pt idx="676">
                  <c:v>0.84</c:v>
                </c:pt>
                <c:pt idx="677">
                  <c:v>0.82</c:v>
                </c:pt>
                <c:pt idx="678">
                  <c:v>0.81</c:v>
                </c:pt>
                <c:pt idx="679">
                  <c:v>0.83</c:v>
                </c:pt>
                <c:pt idx="680">
                  <c:v>0.79</c:v>
                </c:pt>
                <c:pt idx="681">
                  <c:v>0.77</c:v>
                </c:pt>
                <c:pt idx="682">
                  <c:v>0.74</c:v>
                </c:pt>
                <c:pt idx="683">
                  <c:v>0.7</c:v>
                </c:pt>
                <c:pt idx="684">
                  <c:v>0.66</c:v>
                </c:pt>
                <c:pt idx="685">
                  <c:v>0.69</c:v>
                </c:pt>
                <c:pt idx="686">
                  <c:v>0.68</c:v>
                </c:pt>
                <c:pt idx="687">
                  <c:v>0.7</c:v>
                </c:pt>
                <c:pt idx="688">
                  <c:v>0.72</c:v>
                </c:pt>
                <c:pt idx="689">
                  <c:v>0.74</c:v>
                </c:pt>
                <c:pt idx="690">
                  <c:v>0.69</c:v>
                </c:pt>
                <c:pt idx="691">
                  <c:v>0.67</c:v>
                </c:pt>
                <c:pt idx="692">
                  <c:v>0.65</c:v>
                </c:pt>
                <c:pt idx="693">
                  <c:v>0.59</c:v>
                </c:pt>
                <c:pt idx="694">
                  <c:v>0.54</c:v>
                </c:pt>
                <c:pt idx="695">
                  <c:v>0.54</c:v>
                </c:pt>
                <c:pt idx="696">
                  <c:v>0.57999999999999996</c:v>
                </c:pt>
                <c:pt idx="697">
                  <c:v>0.6</c:v>
                </c:pt>
                <c:pt idx="698">
                  <c:v>0.57999999999999996</c:v>
                </c:pt>
                <c:pt idx="699">
                  <c:v>0.55000000000000004</c:v>
                </c:pt>
                <c:pt idx="700">
                  <c:v>0.51</c:v>
                </c:pt>
                <c:pt idx="701">
                  <c:v>0.51</c:v>
                </c:pt>
                <c:pt idx="702">
                  <c:v>0.51</c:v>
                </c:pt>
                <c:pt idx="703">
                  <c:v>0.47</c:v>
                </c:pt>
                <c:pt idx="704">
                  <c:v>0.5</c:v>
                </c:pt>
                <c:pt idx="705">
                  <c:v>0.46</c:v>
                </c:pt>
                <c:pt idx="706">
                  <c:v>0.45</c:v>
                </c:pt>
                <c:pt idx="707">
                  <c:v>0.46</c:v>
                </c:pt>
                <c:pt idx="708">
                  <c:v>0.52</c:v>
                </c:pt>
                <c:pt idx="709">
                  <c:v>0.49</c:v>
                </c:pt>
                <c:pt idx="710">
                  <c:v>0.51</c:v>
                </c:pt>
                <c:pt idx="711">
                  <c:v>0.54</c:v>
                </c:pt>
                <c:pt idx="712">
                  <c:v>0.51</c:v>
                </c:pt>
                <c:pt idx="713">
                  <c:v>0.54</c:v>
                </c:pt>
                <c:pt idx="714">
                  <c:v>0.53</c:v>
                </c:pt>
                <c:pt idx="715">
                  <c:v>0.48</c:v>
                </c:pt>
                <c:pt idx="716">
                  <c:v>0.46</c:v>
                </c:pt>
                <c:pt idx="717">
                  <c:v>0.43</c:v>
                </c:pt>
                <c:pt idx="718">
                  <c:v>0.45</c:v>
                </c:pt>
                <c:pt idx="719">
                  <c:v>0.43</c:v>
                </c:pt>
                <c:pt idx="720">
                  <c:v>0.43</c:v>
                </c:pt>
                <c:pt idx="721">
                  <c:v>0.42</c:v>
                </c:pt>
                <c:pt idx="722">
                  <c:v>0.38</c:v>
                </c:pt>
                <c:pt idx="723">
                  <c:v>0.39</c:v>
                </c:pt>
                <c:pt idx="724">
                  <c:v>0.39</c:v>
                </c:pt>
                <c:pt idx="725">
                  <c:v>0.37</c:v>
                </c:pt>
                <c:pt idx="726">
                  <c:v>0.36</c:v>
                </c:pt>
                <c:pt idx="727">
                  <c:v>0.36</c:v>
                </c:pt>
                <c:pt idx="728">
                  <c:v>0.35</c:v>
                </c:pt>
                <c:pt idx="729">
                  <c:v>0.34</c:v>
                </c:pt>
                <c:pt idx="730">
                  <c:v>0.31</c:v>
                </c:pt>
                <c:pt idx="731">
                  <c:v>0.3</c:v>
                </c:pt>
                <c:pt idx="732">
                  <c:v>0.28999999999999998</c:v>
                </c:pt>
                <c:pt idx="733">
                  <c:v>0.28000000000000003</c:v>
                </c:pt>
                <c:pt idx="734">
                  <c:v>0.27</c:v>
                </c:pt>
                <c:pt idx="735">
                  <c:v>0.26</c:v>
                </c:pt>
                <c:pt idx="736">
                  <c:v>0.25</c:v>
                </c:pt>
                <c:pt idx="737">
                  <c:v>0.26</c:v>
                </c:pt>
                <c:pt idx="738">
                  <c:v>0.26</c:v>
                </c:pt>
                <c:pt idx="739">
                  <c:v>0.26</c:v>
                </c:pt>
                <c:pt idx="740">
                  <c:v>0.26</c:v>
                </c:pt>
                <c:pt idx="741">
                  <c:v>0.26</c:v>
                </c:pt>
                <c:pt idx="742">
                  <c:v>0.26</c:v>
                </c:pt>
                <c:pt idx="743">
                  <c:v>0.24</c:v>
                </c:pt>
                <c:pt idx="744">
                  <c:v>0.23</c:v>
                </c:pt>
                <c:pt idx="745">
                  <c:v>0.24</c:v>
                </c:pt>
                <c:pt idx="746">
                  <c:v>0.24</c:v>
                </c:pt>
                <c:pt idx="747">
                  <c:v>0.25</c:v>
                </c:pt>
                <c:pt idx="748">
                  <c:v>0.35</c:v>
                </c:pt>
                <c:pt idx="749">
                  <c:v>0.46</c:v>
                </c:pt>
                <c:pt idx="750">
                  <c:v>0.45</c:v>
                </c:pt>
                <c:pt idx="751">
                  <c:v>0.43</c:v>
                </c:pt>
                <c:pt idx="752">
                  <c:v>0.44</c:v>
                </c:pt>
                <c:pt idx="753">
                  <c:v>0.42</c:v>
                </c:pt>
                <c:pt idx="754">
                  <c:v>0.41</c:v>
                </c:pt>
                <c:pt idx="755">
                  <c:v>0.37</c:v>
                </c:pt>
                <c:pt idx="756">
                  <c:v>0.34</c:v>
                </c:pt>
                <c:pt idx="757">
                  <c:v>0.32</c:v>
                </c:pt>
                <c:pt idx="758">
                  <c:v>0.32</c:v>
                </c:pt>
                <c:pt idx="759">
                  <c:v>0.3</c:v>
                </c:pt>
                <c:pt idx="760">
                  <c:v>0.36</c:v>
                </c:pt>
                <c:pt idx="761">
                  <c:v>0.34</c:v>
                </c:pt>
                <c:pt idx="762">
                  <c:v>0.35</c:v>
                </c:pt>
                <c:pt idx="763">
                  <c:v>0.33</c:v>
                </c:pt>
                <c:pt idx="764">
                  <c:v>0.36</c:v>
                </c:pt>
                <c:pt idx="765">
                  <c:v>0.39</c:v>
                </c:pt>
                <c:pt idx="766">
                  <c:v>0.43</c:v>
                </c:pt>
                <c:pt idx="767">
                  <c:v>0.45</c:v>
                </c:pt>
                <c:pt idx="768">
                  <c:v>0.48</c:v>
                </c:pt>
                <c:pt idx="769">
                  <c:v>0.49</c:v>
                </c:pt>
                <c:pt idx="770">
                  <c:v>0.47</c:v>
                </c:pt>
                <c:pt idx="771">
                  <c:v>0.44</c:v>
                </c:pt>
                <c:pt idx="772">
                  <c:v>0.4</c:v>
                </c:pt>
                <c:pt idx="773">
                  <c:v>0.41</c:v>
                </c:pt>
                <c:pt idx="774">
                  <c:v>0.38</c:v>
                </c:pt>
                <c:pt idx="775">
                  <c:v>0.35</c:v>
                </c:pt>
                <c:pt idx="776">
                  <c:v>0.32</c:v>
                </c:pt>
                <c:pt idx="777">
                  <c:v>0.3</c:v>
                </c:pt>
                <c:pt idx="778">
                  <c:v>0.32</c:v>
                </c:pt>
                <c:pt idx="779">
                  <c:v>0.32</c:v>
                </c:pt>
                <c:pt idx="780">
                  <c:v>0.36</c:v>
                </c:pt>
                <c:pt idx="781">
                  <c:v>0.36</c:v>
                </c:pt>
                <c:pt idx="782">
                  <c:v>0.35</c:v>
                </c:pt>
                <c:pt idx="783">
                  <c:v>0.34</c:v>
                </c:pt>
                <c:pt idx="784">
                  <c:v>0.31</c:v>
                </c:pt>
                <c:pt idx="785">
                  <c:v>0.3</c:v>
                </c:pt>
                <c:pt idx="786">
                  <c:v>0.27</c:v>
                </c:pt>
                <c:pt idx="787">
                  <c:v>0.27</c:v>
                </c:pt>
                <c:pt idx="788">
                  <c:v>0.28999999999999998</c:v>
                </c:pt>
                <c:pt idx="789">
                  <c:v>0.28000000000000003</c:v>
                </c:pt>
                <c:pt idx="790">
                  <c:v>0.27</c:v>
                </c:pt>
                <c:pt idx="791">
                  <c:v>0.25</c:v>
                </c:pt>
                <c:pt idx="792">
                  <c:v>0.23</c:v>
                </c:pt>
                <c:pt idx="793">
                  <c:v>0.27</c:v>
                </c:pt>
                <c:pt idx="794">
                  <c:v>0.25</c:v>
                </c:pt>
                <c:pt idx="795">
                  <c:v>0.24</c:v>
                </c:pt>
                <c:pt idx="796">
                  <c:v>0.24</c:v>
                </c:pt>
                <c:pt idx="797">
                  <c:v>0.25</c:v>
                </c:pt>
                <c:pt idx="798">
                  <c:v>0.25</c:v>
                </c:pt>
                <c:pt idx="799">
                  <c:v>0.28999999999999998</c:v>
                </c:pt>
                <c:pt idx="800">
                  <c:v>0.28999999999999998</c:v>
                </c:pt>
                <c:pt idx="801">
                  <c:v>0.28000000000000003</c:v>
                </c:pt>
                <c:pt idx="802">
                  <c:v>0.33</c:v>
                </c:pt>
                <c:pt idx="803">
                  <c:v>0.43</c:v>
                </c:pt>
                <c:pt idx="804">
                  <c:v>0.62</c:v>
                </c:pt>
                <c:pt idx="805">
                  <c:v>0.67</c:v>
                </c:pt>
                <c:pt idx="806">
                  <c:v>0.6</c:v>
                </c:pt>
                <c:pt idx="807">
                  <c:v>0.53</c:v>
                </c:pt>
                <c:pt idx="808">
                  <c:v>0.5</c:v>
                </c:pt>
                <c:pt idx="809">
                  <c:v>0.45</c:v>
                </c:pt>
                <c:pt idx="810">
                  <c:v>0.47</c:v>
                </c:pt>
                <c:pt idx="811">
                  <c:v>0.49</c:v>
                </c:pt>
                <c:pt idx="812">
                  <c:v>0.48</c:v>
                </c:pt>
                <c:pt idx="813">
                  <c:v>0.51</c:v>
                </c:pt>
                <c:pt idx="814">
                  <c:v>0.52</c:v>
                </c:pt>
                <c:pt idx="815">
                  <c:v>0.53</c:v>
                </c:pt>
                <c:pt idx="816">
                  <c:v>0.59</c:v>
                </c:pt>
                <c:pt idx="817">
                  <c:v>0.68</c:v>
                </c:pt>
                <c:pt idx="818">
                  <c:v>0.77</c:v>
                </c:pt>
                <c:pt idx="819">
                  <c:v>0.82</c:v>
                </c:pt>
                <c:pt idx="820">
                  <c:v>0.87</c:v>
                </c:pt>
                <c:pt idx="821">
                  <c:v>0.92</c:v>
                </c:pt>
                <c:pt idx="822">
                  <c:v>1.01</c:v>
                </c:pt>
                <c:pt idx="823">
                  <c:v>1.07</c:v>
                </c:pt>
                <c:pt idx="824">
                  <c:v>1.1399999999999999</c:v>
                </c:pt>
                <c:pt idx="825">
                  <c:v>1.21</c:v>
                </c:pt>
                <c:pt idx="826">
                  <c:v>1.22</c:v>
                </c:pt>
                <c:pt idx="827">
                  <c:v>1.18</c:v>
                </c:pt>
                <c:pt idx="828">
                  <c:v>1.18</c:v>
                </c:pt>
                <c:pt idx="829">
                  <c:v>1.1499999999999999</c:v>
                </c:pt>
                <c:pt idx="830">
                  <c:v>1.1000000000000001</c:v>
                </c:pt>
                <c:pt idx="831">
                  <c:v>1.1100000000000001</c:v>
                </c:pt>
                <c:pt idx="832">
                  <c:v>1.1200000000000001</c:v>
                </c:pt>
                <c:pt idx="833">
                  <c:v>1.0900000000000001</c:v>
                </c:pt>
                <c:pt idx="834">
                  <c:v>1.0900000000000001</c:v>
                </c:pt>
                <c:pt idx="835">
                  <c:v>1.1100000000000001</c:v>
                </c:pt>
                <c:pt idx="836">
                  <c:v>1.1200000000000001</c:v>
                </c:pt>
                <c:pt idx="837">
                  <c:v>1.1000000000000001</c:v>
                </c:pt>
                <c:pt idx="838">
                  <c:v>1.1200000000000001</c:v>
                </c:pt>
                <c:pt idx="839">
                  <c:v>1.1000000000000001</c:v>
                </c:pt>
                <c:pt idx="840">
                  <c:v>1.07</c:v>
                </c:pt>
                <c:pt idx="841">
                  <c:v>1.08</c:v>
                </c:pt>
                <c:pt idx="842">
                  <c:v>1.01</c:v>
                </c:pt>
                <c:pt idx="843">
                  <c:v>0.99</c:v>
                </c:pt>
                <c:pt idx="844">
                  <c:v>0.9</c:v>
                </c:pt>
                <c:pt idx="845">
                  <c:v>0.82</c:v>
                </c:pt>
                <c:pt idx="846">
                  <c:v>0.72</c:v>
                </c:pt>
                <c:pt idx="847">
                  <c:v>0.65</c:v>
                </c:pt>
                <c:pt idx="848">
                  <c:v>0.62</c:v>
                </c:pt>
                <c:pt idx="849">
                  <c:v>0.61</c:v>
                </c:pt>
                <c:pt idx="850">
                  <c:v>0.6</c:v>
                </c:pt>
                <c:pt idx="851">
                  <c:v>0.73</c:v>
                </c:pt>
                <c:pt idx="852">
                  <c:v>0.85</c:v>
                </c:pt>
                <c:pt idx="853">
                  <c:v>0.97</c:v>
                </c:pt>
                <c:pt idx="854">
                  <c:v>1.1399999999999999</c:v>
                </c:pt>
                <c:pt idx="855">
                  <c:v>1.27</c:v>
                </c:pt>
                <c:pt idx="856">
                  <c:v>1.47</c:v>
                </c:pt>
                <c:pt idx="857">
                  <c:v>1.64</c:v>
                </c:pt>
                <c:pt idx="858">
                  <c:v>1.73</c:v>
                </c:pt>
                <c:pt idx="859">
                  <c:v>1.87</c:v>
                </c:pt>
                <c:pt idx="860">
                  <c:v>2.13</c:v>
                </c:pt>
                <c:pt idx="861">
                  <c:v>2.38</c:v>
                </c:pt>
                <c:pt idx="862">
                  <c:v>2.61</c:v>
                </c:pt>
                <c:pt idx="863">
                  <c:v>2.79</c:v>
                </c:pt>
                <c:pt idx="864">
                  <c:v>2.97</c:v>
                </c:pt>
                <c:pt idx="865">
                  <c:v>3.18</c:v>
                </c:pt>
                <c:pt idx="866">
                  <c:v>3.33</c:v>
                </c:pt>
                <c:pt idx="867">
                  <c:v>3.49</c:v>
                </c:pt>
                <c:pt idx="868">
                  <c:v>3.73</c:v>
                </c:pt>
                <c:pt idx="869">
                  <c:v>3.9</c:v>
                </c:pt>
                <c:pt idx="870">
                  <c:v>4.08</c:v>
                </c:pt>
                <c:pt idx="871">
                  <c:v>4.1900000000000004</c:v>
                </c:pt>
                <c:pt idx="872">
                  <c:v>4.3</c:v>
                </c:pt>
                <c:pt idx="873">
                  <c:v>4.49</c:v>
                </c:pt>
                <c:pt idx="874">
                  <c:v>4.62</c:v>
                </c:pt>
                <c:pt idx="875">
                  <c:v>4.71</c:v>
                </c:pt>
                <c:pt idx="876">
                  <c:v>4.78</c:v>
                </c:pt>
                <c:pt idx="877">
                  <c:v>4.79</c:v>
                </c:pt>
                <c:pt idx="878">
                  <c:v>4.8</c:v>
                </c:pt>
                <c:pt idx="879">
                  <c:v>4.8</c:v>
                </c:pt>
                <c:pt idx="880">
                  <c:v>4.78</c:v>
                </c:pt>
                <c:pt idx="881">
                  <c:v>4.79</c:v>
                </c:pt>
                <c:pt idx="882">
                  <c:v>4.79</c:v>
                </c:pt>
                <c:pt idx="883">
                  <c:v>4.79</c:v>
                </c:pt>
                <c:pt idx="884">
                  <c:v>4.8</c:v>
                </c:pt>
                <c:pt idx="885">
                  <c:v>4.8</c:v>
                </c:pt>
                <c:pt idx="886">
                  <c:v>4.8</c:v>
                </c:pt>
                <c:pt idx="887">
                  <c:v>4.79</c:v>
                </c:pt>
                <c:pt idx="888">
                  <c:v>4.8</c:v>
                </c:pt>
                <c:pt idx="889">
                  <c:v>4.8</c:v>
                </c:pt>
                <c:pt idx="890">
                  <c:v>4.79</c:v>
                </c:pt>
                <c:pt idx="891">
                  <c:v>4.8</c:v>
                </c:pt>
                <c:pt idx="892">
                  <c:v>4.79</c:v>
                </c:pt>
                <c:pt idx="893">
                  <c:v>4.8</c:v>
                </c:pt>
                <c:pt idx="894">
                  <c:v>4.8</c:v>
                </c:pt>
                <c:pt idx="895">
                  <c:v>4.8</c:v>
                </c:pt>
                <c:pt idx="896">
                  <c:v>4.8</c:v>
                </c:pt>
                <c:pt idx="897">
                  <c:v>4.79</c:v>
                </c:pt>
                <c:pt idx="898">
                  <c:v>4.79</c:v>
                </c:pt>
                <c:pt idx="899">
                  <c:v>4.8</c:v>
                </c:pt>
                <c:pt idx="900">
                  <c:v>4.8</c:v>
                </c:pt>
                <c:pt idx="901">
                  <c:v>4.8</c:v>
                </c:pt>
                <c:pt idx="902">
                  <c:v>4.79</c:v>
                </c:pt>
                <c:pt idx="903">
                  <c:v>4.8</c:v>
                </c:pt>
                <c:pt idx="904">
                  <c:v>4.8</c:v>
                </c:pt>
                <c:pt idx="905">
                  <c:v>4.79</c:v>
                </c:pt>
                <c:pt idx="906">
                  <c:v>4.8</c:v>
                </c:pt>
                <c:pt idx="907">
                  <c:v>4.78</c:v>
                </c:pt>
                <c:pt idx="908">
                  <c:v>4.63</c:v>
                </c:pt>
                <c:pt idx="909">
                  <c:v>4.53</c:v>
                </c:pt>
                <c:pt idx="910">
                  <c:v>4.3099999999999996</c:v>
                </c:pt>
                <c:pt idx="911">
                  <c:v>4.09</c:v>
                </c:pt>
                <c:pt idx="912">
                  <c:v>3.89</c:v>
                </c:pt>
                <c:pt idx="913">
                  <c:v>3.81</c:v>
                </c:pt>
                <c:pt idx="914">
                  <c:v>3.7</c:v>
                </c:pt>
                <c:pt idx="915">
                  <c:v>3.6</c:v>
                </c:pt>
                <c:pt idx="916">
                  <c:v>3.47</c:v>
                </c:pt>
                <c:pt idx="917">
                  <c:v>3.29</c:v>
                </c:pt>
                <c:pt idx="918">
                  <c:v>3.11</c:v>
                </c:pt>
                <c:pt idx="919">
                  <c:v>2.94</c:v>
                </c:pt>
                <c:pt idx="920">
                  <c:v>2.82</c:v>
                </c:pt>
                <c:pt idx="921">
                  <c:v>2.65</c:v>
                </c:pt>
                <c:pt idx="922">
                  <c:v>2.54</c:v>
                </c:pt>
                <c:pt idx="923">
                  <c:v>2.34</c:v>
                </c:pt>
                <c:pt idx="924">
                  <c:v>2.1800000000000002</c:v>
                </c:pt>
                <c:pt idx="925">
                  <c:v>1.99</c:v>
                </c:pt>
                <c:pt idx="926">
                  <c:v>1.78</c:v>
                </c:pt>
                <c:pt idx="927">
                  <c:v>1.61</c:v>
                </c:pt>
                <c:pt idx="928">
                  <c:v>1.46</c:v>
                </c:pt>
                <c:pt idx="929">
                  <c:v>1.31</c:v>
                </c:pt>
                <c:pt idx="930">
                  <c:v>1.18</c:v>
                </c:pt>
                <c:pt idx="931">
                  <c:v>1.06</c:v>
                </c:pt>
                <c:pt idx="932">
                  <c:v>0.98</c:v>
                </c:pt>
                <c:pt idx="933">
                  <c:v>0.87</c:v>
                </c:pt>
                <c:pt idx="934">
                  <c:v>0.8</c:v>
                </c:pt>
                <c:pt idx="935">
                  <c:v>0.79</c:v>
                </c:pt>
                <c:pt idx="936">
                  <c:v>0.71</c:v>
                </c:pt>
                <c:pt idx="937">
                  <c:v>0.65</c:v>
                </c:pt>
                <c:pt idx="938">
                  <c:v>0.62</c:v>
                </c:pt>
                <c:pt idx="939">
                  <c:v>0.62</c:v>
                </c:pt>
                <c:pt idx="940">
                  <c:v>0.65</c:v>
                </c:pt>
                <c:pt idx="941">
                  <c:v>0.74</c:v>
                </c:pt>
                <c:pt idx="942">
                  <c:v>0.81</c:v>
                </c:pt>
                <c:pt idx="943">
                  <c:v>0.9</c:v>
                </c:pt>
                <c:pt idx="944">
                  <c:v>0.96</c:v>
                </c:pt>
                <c:pt idx="945">
                  <c:v>1.01</c:v>
                </c:pt>
                <c:pt idx="946">
                  <c:v>1.1499999999999999</c:v>
                </c:pt>
                <c:pt idx="947">
                  <c:v>1.29</c:v>
                </c:pt>
                <c:pt idx="948">
                  <c:v>1.39</c:v>
                </c:pt>
                <c:pt idx="949">
                  <c:v>1.53</c:v>
                </c:pt>
                <c:pt idx="950">
                  <c:v>1.6</c:v>
                </c:pt>
                <c:pt idx="951">
                  <c:v>1.68</c:v>
                </c:pt>
                <c:pt idx="952">
                  <c:v>1.73</c:v>
                </c:pt>
                <c:pt idx="953">
                  <c:v>1.79</c:v>
                </c:pt>
                <c:pt idx="954">
                  <c:v>1.88</c:v>
                </c:pt>
                <c:pt idx="955">
                  <c:v>1.89</c:v>
                </c:pt>
                <c:pt idx="956">
                  <c:v>1.91</c:v>
                </c:pt>
                <c:pt idx="957">
                  <c:v>1.95</c:v>
                </c:pt>
                <c:pt idx="958">
                  <c:v>1.91</c:v>
                </c:pt>
                <c:pt idx="959">
                  <c:v>1.94</c:v>
                </c:pt>
                <c:pt idx="960">
                  <c:v>1.99</c:v>
                </c:pt>
                <c:pt idx="961">
                  <c:v>1.96</c:v>
                </c:pt>
                <c:pt idx="962">
                  <c:v>1.96</c:v>
                </c:pt>
                <c:pt idx="963">
                  <c:v>1.96</c:v>
                </c:pt>
                <c:pt idx="964">
                  <c:v>1.98</c:v>
                </c:pt>
                <c:pt idx="965">
                  <c:v>1.94</c:v>
                </c:pt>
                <c:pt idx="966">
                  <c:v>1.86</c:v>
                </c:pt>
                <c:pt idx="967">
                  <c:v>1.68</c:v>
                </c:pt>
                <c:pt idx="968">
                  <c:v>1.57</c:v>
                </c:pt>
                <c:pt idx="969">
                  <c:v>1.58</c:v>
                </c:pt>
                <c:pt idx="970">
                  <c:v>1.58</c:v>
                </c:pt>
                <c:pt idx="971">
                  <c:v>1.59</c:v>
                </c:pt>
                <c:pt idx="972">
                  <c:v>1.56</c:v>
                </c:pt>
                <c:pt idx="973">
                  <c:v>1.49</c:v>
                </c:pt>
                <c:pt idx="974">
                  <c:v>1.42</c:v>
                </c:pt>
                <c:pt idx="975">
                  <c:v>1.33</c:v>
                </c:pt>
                <c:pt idx="976">
                  <c:v>1.25</c:v>
                </c:pt>
                <c:pt idx="977">
                  <c:v>1.25</c:v>
                </c:pt>
                <c:pt idx="978">
                  <c:v>1.26</c:v>
                </c:pt>
                <c:pt idx="979">
                  <c:v>1.26</c:v>
                </c:pt>
                <c:pt idx="980">
                  <c:v>1.29</c:v>
                </c:pt>
                <c:pt idx="981">
                  <c:v>1.32</c:v>
                </c:pt>
                <c:pt idx="982">
                  <c:v>1.37</c:v>
                </c:pt>
                <c:pt idx="983">
                  <c:v>1.38</c:v>
                </c:pt>
                <c:pt idx="984">
                  <c:v>1.45</c:v>
                </c:pt>
                <c:pt idx="985">
                  <c:v>1.45</c:v>
                </c:pt>
                <c:pt idx="986">
                  <c:v>1.49</c:v>
                </c:pt>
                <c:pt idx="987">
                  <c:v>1.46</c:v>
                </c:pt>
                <c:pt idx="988">
                  <c:v>1.47</c:v>
                </c:pt>
                <c:pt idx="989">
                  <c:v>1.54</c:v>
                </c:pt>
                <c:pt idx="990">
                  <c:v>1.57</c:v>
                </c:pt>
                <c:pt idx="991">
                  <c:v>1.64</c:v>
                </c:pt>
                <c:pt idx="992">
                  <c:v>1.66</c:v>
                </c:pt>
                <c:pt idx="993">
                  <c:v>1.71</c:v>
                </c:pt>
                <c:pt idx="994">
                  <c:v>1.73</c:v>
                </c:pt>
                <c:pt idx="995">
                  <c:v>1.73</c:v>
                </c:pt>
                <c:pt idx="996">
                  <c:v>1.74</c:v>
                </c:pt>
                <c:pt idx="997">
                  <c:v>1.71</c:v>
                </c:pt>
                <c:pt idx="998">
                  <c:v>1.69</c:v>
                </c:pt>
                <c:pt idx="999">
                  <c:v>1.61</c:v>
                </c:pt>
                <c:pt idx="1000">
                  <c:v>1.6</c:v>
                </c:pt>
                <c:pt idx="1001">
                  <c:v>1.67</c:v>
                </c:pt>
                <c:pt idx="1002">
                  <c:v>1.72</c:v>
                </c:pt>
                <c:pt idx="1003">
                  <c:v>1.72</c:v>
                </c:pt>
                <c:pt idx="1004">
                  <c:v>1.76</c:v>
                </c:pt>
                <c:pt idx="1005">
                  <c:v>1.78</c:v>
                </c:pt>
                <c:pt idx="1006">
                  <c:v>1.79</c:v>
                </c:pt>
                <c:pt idx="1007">
                  <c:v>1.79</c:v>
                </c:pt>
                <c:pt idx="1008">
                  <c:v>1.83</c:v>
                </c:pt>
                <c:pt idx="1009">
                  <c:v>1.88</c:v>
                </c:pt>
                <c:pt idx="1010">
                  <c:v>1.89</c:v>
                </c:pt>
                <c:pt idx="1011">
                  <c:v>1.86</c:v>
                </c:pt>
                <c:pt idx="1012">
                  <c:v>1.77</c:v>
                </c:pt>
                <c:pt idx="1013">
                  <c:v>1.76</c:v>
                </c:pt>
                <c:pt idx="1014">
                  <c:v>1.74</c:v>
                </c:pt>
                <c:pt idx="1015">
                  <c:v>1.74</c:v>
                </c:pt>
                <c:pt idx="1016">
                  <c:v>1.7</c:v>
                </c:pt>
                <c:pt idx="1017">
                  <c:v>1.66</c:v>
                </c:pt>
                <c:pt idx="1018">
                  <c:v>1.59</c:v>
                </c:pt>
                <c:pt idx="1019">
                  <c:v>1.71</c:v>
                </c:pt>
                <c:pt idx="1020">
                  <c:v>1.76</c:v>
                </c:pt>
                <c:pt idx="1021">
                  <c:v>1.78</c:v>
                </c:pt>
                <c:pt idx="1022">
                  <c:v>1.74</c:v>
                </c:pt>
                <c:pt idx="1023">
                  <c:v>1.68</c:v>
                </c:pt>
                <c:pt idx="1024">
                  <c:v>1.56</c:v>
                </c:pt>
                <c:pt idx="1025">
                  <c:v>1.38</c:v>
                </c:pt>
                <c:pt idx="1026">
                  <c:v>1.22</c:v>
                </c:pt>
                <c:pt idx="1027">
                  <c:v>1.23</c:v>
                </c:pt>
                <c:pt idx="1028">
                  <c:v>1.28</c:v>
                </c:pt>
                <c:pt idx="1029">
                  <c:v>1.27</c:v>
                </c:pt>
                <c:pt idx="1030">
                  <c:v>1.27</c:v>
                </c:pt>
                <c:pt idx="1031">
                  <c:v>1.2</c:v>
                </c:pt>
                <c:pt idx="1032">
                  <c:v>1.0900000000000001</c:v>
                </c:pt>
                <c:pt idx="1033">
                  <c:v>1.05</c:v>
                </c:pt>
                <c:pt idx="1034">
                  <c:v>1</c:v>
                </c:pt>
                <c:pt idx="1035">
                  <c:v>0.92</c:v>
                </c:pt>
                <c:pt idx="1036">
                  <c:v>0.88</c:v>
                </c:pt>
                <c:pt idx="1037">
                  <c:v>0.79</c:v>
                </c:pt>
                <c:pt idx="1038">
                  <c:v>0.72</c:v>
                </c:pt>
                <c:pt idx="1039">
                  <c:v>0.67</c:v>
                </c:pt>
                <c:pt idx="1040">
                  <c:v>0.61</c:v>
                </c:pt>
                <c:pt idx="1041">
                  <c:v>0.55000000000000004</c:v>
                </c:pt>
                <c:pt idx="1042">
                  <c:v>0.52</c:v>
                </c:pt>
                <c:pt idx="1043">
                  <c:v>0.56999999999999995</c:v>
                </c:pt>
                <c:pt idx="1044">
                  <c:v>0.59</c:v>
                </c:pt>
                <c:pt idx="1045">
                  <c:v>0.61</c:v>
                </c:pt>
                <c:pt idx="1046">
                  <c:v>0.64</c:v>
                </c:pt>
                <c:pt idx="1047">
                  <c:v>0.6</c:v>
                </c:pt>
                <c:pt idx="1048">
                  <c:v>0.55000000000000004</c:v>
                </c:pt>
                <c:pt idx="1049">
                  <c:v>0.52</c:v>
                </c:pt>
                <c:pt idx="1050">
                  <c:v>0.52</c:v>
                </c:pt>
                <c:pt idx="1051">
                  <c:v>0.51</c:v>
                </c:pt>
                <c:pt idx="1052">
                  <c:v>0.57999999999999996</c:v>
                </c:pt>
                <c:pt idx="1053">
                  <c:v>0.62</c:v>
                </c:pt>
                <c:pt idx="1054">
                  <c:v>0.67</c:v>
                </c:pt>
                <c:pt idx="1055">
                  <c:v>0.65</c:v>
                </c:pt>
                <c:pt idx="1056">
                  <c:v>0.59</c:v>
                </c:pt>
                <c:pt idx="1057">
                  <c:v>0.56999999999999995</c:v>
                </c:pt>
                <c:pt idx="1058">
                  <c:v>0.53</c:v>
                </c:pt>
                <c:pt idx="1059">
                  <c:v>0.49</c:v>
                </c:pt>
                <c:pt idx="1060">
                  <c:v>0.48</c:v>
                </c:pt>
                <c:pt idx="1061">
                  <c:v>0.46</c:v>
                </c:pt>
                <c:pt idx="1062">
                  <c:v>0.45</c:v>
                </c:pt>
                <c:pt idx="1063">
                  <c:v>0.44</c:v>
                </c:pt>
                <c:pt idx="1064">
                  <c:v>0.4</c:v>
                </c:pt>
                <c:pt idx="1065">
                  <c:v>0.37</c:v>
                </c:pt>
                <c:pt idx="1066">
                  <c:v>0.4</c:v>
                </c:pt>
                <c:pt idx="1067">
                  <c:v>0.4</c:v>
                </c:pt>
                <c:pt idx="1068">
                  <c:v>0.48</c:v>
                </c:pt>
                <c:pt idx="1069">
                  <c:v>0.55000000000000004</c:v>
                </c:pt>
                <c:pt idx="1070">
                  <c:v>0.6</c:v>
                </c:pt>
                <c:pt idx="1071">
                  <c:v>0.62</c:v>
                </c:pt>
                <c:pt idx="1072">
                  <c:v>0.59</c:v>
                </c:pt>
                <c:pt idx="1073">
                  <c:v>0.55000000000000004</c:v>
                </c:pt>
                <c:pt idx="1074">
                  <c:v>0.52</c:v>
                </c:pt>
                <c:pt idx="1075">
                  <c:v>0.48</c:v>
                </c:pt>
                <c:pt idx="1076">
                  <c:v>0.44</c:v>
                </c:pt>
                <c:pt idx="1077">
                  <c:v>0.41</c:v>
                </c:pt>
                <c:pt idx="1078">
                  <c:v>0.45</c:v>
                </c:pt>
                <c:pt idx="1079">
                  <c:v>0.53</c:v>
                </c:pt>
                <c:pt idx="1080">
                  <c:v>0.65</c:v>
                </c:pt>
                <c:pt idx="1081">
                  <c:v>0.78</c:v>
                </c:pt>
                <c:pt idx="1082">
                  <c:v>0.88</c:v>
                </c:pt>
                <c:pt idx="1083">
                  <c:v>1</c:v>
                </c:pt>
                <c:pt idx="1084">
                  <c:v>1.05</c:v>
                </c:pt>
                <c:pt idx="1085">
                  <c:v>1.06</c:v>
                </c:pt>
                <c:pt idx="1086">
                  <c:v>1.19</c:v>
                </c:pt>
                <c:pt idx="1087">
                  <c:v>1.3</c:v>
                </c:pt>
                <c:pt idx="1088">
                  <c:v>1.37</c:v>
                </c:pt>
                <c:pt idx="1089">
                  <c:v>1.37</c:v>
                </c:pt>
                <c:pt idx="1090">
                  <c:v>1.4</c:v>
                </c:pt>
                <c:pt idx="1091">
                  <c:v>1.4</c:v>
                </c:pt>
                <c:pt idx="1092">
                  <c:v>1.37</c:v>
                </c:pt>
                <c:pt idx="1093">
                  <c:v>1.33</c:v>
                </c:pt>
                <c:pt idx="1094">
                  <c:v>1.28</c:v>
                </c:pt>
                <c:pt idx="1095">
                  <c:v>1.1299999999999999</c:v>
                </c:pt>
                <c:pt idx="1096">
                  <c:v>1.0900000000000001</c:v>
                </c:pt>
                <c:pt idx="1097">
                  <c:v>0.99</c:v>
                </c:pt>
                <c:pt idx="1098">
                  <c:v>0.91</c:v>
                </c:pt>
                <c:pt idx="1099">
                  <c:v>0.87</c:v>
                </c:pt>
                <c:pt idx="1100">
                  <c:v>0.81</c:v>
                </c:pt>
                <c:pt idx="1101">
                  <c:v>0.76</c:v>
                </c:pt>
                <c:pt idx="1102">
                  <c:v>0.69</c:v>
                </c:pt>
                <c:pt idx="1103">
                  <c:v>0.63</c:v>
                </c:pt>
                <c:pt idx="1104">
                  <c:v>0.6</c:v>
                </c:pt>
                <c:pt idx="1105">
                  <c:v>0.56999999999999995</c:v>
                </c:pt>
                <c:pt idx="1106">
                  <c:v>0.59</c:v>
                </c:pt>
                <c:pt idx="1107">
                  <c:v>0.57999999999999996</c:v>
                </c:pt>
                <c:pt idx="1108">
                  <c:v>0.61</c:v>
                </c:pt>
                <c:pt idx="1109">
                  <c:v>0.66</c:v>
                </c:pt>
                <c:pt idx="1110">
                  <c:v>0.73</c:v>
                </c:pt>
                <c:pt idx="1111">
                  <c:v>0.77</c:v>
                </c:pt>
                <c:pt idx="1112">
                  <c:v>0.8</c:v>
                </c:pt>
                <c:pt idx="1113">
                  <c:v>0.83</c:v>
                </c:pt>
                <c:pt idx="1114">
                  <c:v>0.8</c:v>
                </c:pt>
                <c:pt idx="1115">
                  <c:v>0.8</c:v>
                </c:pt>
                <c:pt idx="1116">
                  <c:v>0.73</c:v>
                </c:pt>
                <c:pt idx="1117">
                  <c:v>0.7</c:v>
                </c:pt>
                <c:pt idx="1118">
                  <c:v>0.77</c:v>
                </c:pt>
                <c:pt idx="1119">
                  <c:v>0.79</c:v>
                </c:pt>
                <c:pt idx="1120">
                  <c:v>0.81</c:v>
                </c:pt>
                <c:pt idx="1121">
                  <c:v>0.82</c:v>
                </c:pt>
                <c:pt idx="1122">
                  <c:v>0.79</c:v>
                </c:pt>
                <c:pt idx="1123">
                  <c:v>0.85</c:v>
                </c:pt>
                <c:pt idx="1124">
                  <c:v>0.87</c:v>
                </c:pt>
                <c:pt idx="1125">
                  <c:v>0.82</c:v>
                </c:pt>
                <c:pt idx="1126">
                  <c:v>0.75</c:v>
                </c:pt>
                <c:pt idx="1127">
                  <c:v>0.7</c:v>
                </c:pt>
                <c:pt idx="1128">
                  <c:v>0.69</c:v>
                </c:pt>
                <c:pt idx="1129">
                  <c:v>0.68</c:v>
                </c:pt>
                <c:pt idx="1130">
                  <c:v>0.64</c:v>
                </c:pt>
                <c:pt idx="1131">
                  <c:v>0.66</c:v>
                </c:pt>
                <c:pt idx="1132">
                  <c:v>0.66</c:v>
                </c:pt>
                <c:pt idx="1133">
                  <c:v>0.69</c:v>
                </c:pt>
                <c:pt idx="1134">
                  <c:v>0.7</c:v>
                </c:pt>
                <c:pt idx="1135">
                  <c:v>0.78</c:v>
                </c:pt>
                <c:pt idx="1136">
                  <c:v>0.84</c:v>
                </c:pt>
                <c:pt idx="1137">
                  <c:v>0.82</c:v>
                </c:pt>
                <c:pt idx="1138">
                  <c:v>0.95</c:v>
                </c:pt>
                <c:pt idx="1139">
                  <c:v>1</c:v>
                </c:pt>
                <c:pt idx="1140">
                  <c:v>1.18</c:v>
                </c:pt>
                <c:pt idx="1141">
                  <c:v>1.33</c:v>
                </c:pt>
                <c:pt idx="1142">
                  <c:v>1.57</c:v>
                </c:pt>
                <c:pt idx="1143">
                  <c:v>1.93</c:v>
                </c:pt>
                <c:pt idx="1144">
                  <c:v>2.25</c:v>
                </c:pt>
                <c:pt idx="1145">
                  <c:v>2.64</c:v>
                </c:pt>
                <c:pt idx="1146">
                  <c:v>2.96</c:v>
                </c:pt>
                <c:pt idx="1147">
                  <c:v>3.22</c:v>
                </c:pt>
                <c:pt idx="1148">
                  <c:v>3.3</c:v>
                </c:pt>
                <c:pt idx="1149">
                  <c:v>3.44</c:v>
                </c:pt>
                <c:pt idx="1150">
                  <c:v>3.5</c:v>
                </c:pt>
                <c:pt idx="1151">
                  <c:v>3.61</c:v>
                </c:pt>
                <c:pt idx="1152">
                  <c:v>3.66</c:v>
                </c:pt>
                <c:pt idx="1153">
                  <c:v>3.68</c:v>
                </c:pt>
                <c:pt idx="1154">
                  <c:v>3.67</c:v>
                </c:pt>
                <c:pt idx="1155">
                  <c:v>3.62</c:v>
                </c:pt>
                <c:pt idx="1156">
                  <c:v>3.55</c:v>
                </c:pt>
                <c:pt idx="1157">
                  <c:v>3.5</c:v>
                </c:pt>
                <c:pt idx="1158">
                  <c:v>3.44</c:v>
                </c:pt>
                <c:pt idx="1159">
                  <c:v>3.41</c:v>
                </c:pt>
                <c:pt idx="1160">
                  <c:v>3.28</c:v>
                </c:pt>
                <c:pt idx="1161">
                  <c:v>3.24</c:v>
                </c:pt>
                <c:pt idx="1162">
                  <c:v>3.15</c:v>
                </c:pt>
                <c:pt idx="1163">
                  <c:v>3.03</c:v>
                </c:pt>
                <c:pt idx="1164">
                  <c:v>2.91</c:v>
                </c:pt>
                <c:pt idx="1165">
                  <c:v>2.81</c:v>
                </c:pt>
                <c:pt idx="1166">
                  <c:v>2.68</c:v>
                </c:pt>
                <c:pt idx="1167">
                  <c:v>2.59</c:v>
                </c:pt>
                <c:pt idx="1168">
                  <c:v>2.48</c:v>
                </c:pt>
                <c:pt idx="1169">
                  <c:v>2.33</c:v>
                </c:pt>
                <c:pt idx="1170">
                  <c:v>2.2200000000000002</c:v>
                </c:pt>
                <c:pt idx="1171">
                  <c:v>2.13</c:v>
                </c:pt>
                <c:pt idx="1172">
                  <c:v>2.0699999999999998</c:v>
                </c:pt>
                <c:pt idx="1173">
                  <c:v>1.96</c:v>
                </c:pt>
                <c:pt idx="1174">
                  <c:v>1.8</c:v>
                </c:pt>
                <c:pt idx="1175">
                  <c:v>1.72</c:v>
                </c:pt>
                <c:pt idx="1176">
                  <c:v>1.65</c:v>
                </c:pt>
                <c:pt idx="1177">
                  <c:v>1.5</c:v>
                </c:pt>
                <c:pt idx="1178">
                  <c:v>1.36</c:v>
                </c:pt>
                <c:pt idx="1179">
                  <c:v>1.28</c:v>
                </c:pt>
                <c:pt idx="1180">
                  <c:v>1.17</c:v>
                </c:pt>
                <c:pt idx="1181">
                  <c:v>1.04</c:v>
                </c:pt>
                <c:pt idx="1182">
                  <c:v>0.98</c:v>
                </c:pt>
                <c:pt idx="1183">
                  <c:v>0.88</c:v>
                </c:pt>
                <c:pt idx="1184">
                  <c:v>0.81</c:v>
                </c:pt>
                <c:pt idx="1185">
                  <c:v>0.77</c:v>
                </c:pt>
                <c:pt idx="1186">
                  <c:v>0.72</c:v>
                </c:pt>
                <c:pt idx="1187">
                  <c:v>0.66</c:v>
                </c:pt>
                <c:pt idx="1188">
                  <c:v>0.68</c:v>
                </c:pt>
                <c:pt idx="1189">
                  <c:v>0.72</c:v>
                </c:pt>
                <c:pt idx="1190">
                  <c:v>0.74</c:v>
                </c:pt>
                <c:pt idx="1191">
                  <c:v>0.77</c:v>
                </c:pt>
                <c:pt idx="1192">
                  <c:v>0.82</c:v>
                </c:pt>
                <c:pt idx="1193">
                  <c:v>0.87</c:v>
                </c:pt>
                <c:pt idx="1194">
                  <c:v>0.95</c:v>
                </c:pt>
                <c:pt idx="1195">
                  <c:v>1.04</c:v>
                </c:pt>
                <c:pt idx="1196">
                  <c:v>1.19</c:v>
                </c:pt>
                <c:pt idx="1197">
                  <c:v>1.2</c:v>
                </c:pt>
                <c:pt idx="1198">
                  <c:v>1.1499999999999999</c:v>
                </c:pt>
                <c:pt idx="1199">
                  <c:v>1.05</c:v>
                </c:pt>
                <c:pt idx="1200">
                  <c:v>0.98</c:v>
                </c:pt>
                <c:pt idx="1201">
                  <c:v>0.99</c:v>
                </c:pt>
                <c:pt idx="1202">
                  <c:v>1.03</c:v>
                </c:pt>
                <c:pt idx="1203">
                  <c:v>1.04</c:v>
                </c:pt>
                <c:pt idx="1204">
                  <c:v>1.0900000000000001</c:v>
                </c:pt>
                <c:pt idx="1205">
                  <c:v>1.18</c:v>
                </c:pt>
                <c:pt idx="1206">
                  <c:v>1.23</c:v>
                </c:pt>
                <c:pt idx="1207">
                  <c:v>1.34</c:v>
                </c:pt>
                <c:pt idx="1208">
                  <c:v>1.44</c:v>
                </c:pt>
                <c:pt idx="1209">
                  <c:v>1.49</c:v>
                </c:pt>
                <c:pt idx="1210">
                  <c:v>1.55</c:v>
                </c:pt>
                <c:pt idx="1211">
                  <c:v>1.67</c:v>
                </c:pt>
                <c:pt idx="1212">
                  <c:v>1.79</c:v>
                </c:pt>
                <c:pt idx="1213">
                  <c:v>1.84</c:v>
                </c:pt>
                <c:pt idx="1214">
                  <c:v>1.96</c:v>
                </c:pt>
                <c:pt idx="1215">
                  <c:v>1.99</c:v>
                </c:pt>
                <c:pt idx="1216">
                  <c:v>2.08</c:v>
                </c:pt>
                <c:pt idx="1217">
                  <c:v>2.15</c:v>
                </c:pt>
                <c:pt idx="1218">
                  <c:v>2.15</c:v>
                </c:pt>
                <c:pt idx="1219">
                  <c:v>2.15</c:v>
                </c:pt>
                <c:pt idx="1220">
                  <c:v>2.14</c:v>
                </c:pt>
                <c:pt idx="1221">
                  <c:v>2.08</c:v>
                </c:pt>
                <c:pt idx="1222">
                  <c:v>2.0299999999999998</c:v>
                </c:pt>
                <c:pt idx="1223">
                  <c:v>2.02</c:v>
                </c:pt>
                <c:pt idx="1224">
                  <c:v>1.99</c:v>
                </c:pt>
                <c:pt idx="1225">
                  <c:v>1.99</c:v>
                </c:pt>
                <c:pt idx="1226">
                  <c:v>1.98</c:v>
                </c:pt>
                <c:pt idx="1227">
                  <c:v>1.98</c:v>
                </c:pt>
                <c:pt idx="1228">
                  <c:v>1.96</c:v>
                </c:pt>
                <c:pt idx="1229">
                  <c:v>1.95</c:v>
                </c:pt>
                <c:pt idx="1230">
                  <c:v>1.94</c:v>
                </c:pt>
                <c:pt idx="1231">
                  <c:v>1.97</c:v>
                </c:pt>
                <c:pt idx="1232">
                  <c:v>1.96</c:v>
                </c:pt>
                <c:pt idx="1233">
                  <c:v>1.97</c:v>
                </c:pt>
                <c:pt idx="1234">
                  <c:v>1.99</c:v>
                </c:pt>
                <c:pt idx="1235">
                  <c:v>2.0099999999999998</c:v>
                </c:pt>
                <c:pt idx="1236">
                  <c:v>2.0499999999999998</c:v>
                </c:pt>
                <c:pt idx="1237">
                  <c:v>2.04</c:v>
                </c:pt>
                <c:pt idx="1238">
                  <c:v>2.0499999999999998</c:v>
                </c:pt>
                <c:pt idx="1239">
                  <c:v>2.0499999999999998</c:v>
                </c:pt>
                <c:pt idx="1240">
                  <c:v>2.1</c:v>
                </c:pt>
                <c:pt idx="1241">
                  <c:v>2.08</c:v>
                </c:pt>
                <c:pt idx="1242">
                  <c:v>2.1</c:v>
                </c:pt>
                <c:pt idx="1243">
                  <c:v>2.13</c:v>
                </c:pt>
                <c:pt idx="1244">
                  <c:v>2.13</c:v>
                </c:pt>
                <c:pt idx="1245">
                  <c:v>2.14</c:v>
                </c:pt>
                <c:pt idx="1246">
                  <c:v>2.17</c:v>
                </c:pt>
                <c:pt idx="1247">
                  <c:v>2.11</c:v>
                </c:pt>
                <c:pt idx="1248">
                  <c:v>2.12</c:v>
                </c:pt>
                <c:pt idx="1249">
                  <c:v>2.11</c:v>
                </c:pt>
                <c:pt idx="1250">
                  <c:v>2.11</c:v>
                </c:pt>
                <c:pt idx="1251">
                  <c:v>2.1800000000000002</c:v>
                </c:pt>
                <c:pt idx="1252">
                  <c:v>2.34</c:v>
                </c:pt>
                <c:pt idx="1253">
                  <c:v>2.38</c:v>
                </c:pt>
                <c:pt idx="1254">
                  <c:v>2.3199999999999998</c:v>
                </c:pt>
                <c:pt idx="1255">
                  <c:v>2.2400000000000002</c:v>
                </c:pt>
                <c:pt idx="1256">
                  <c:v>2.19</c:v>
                </c:pt>
                <c:pt idx="1257">
                  <c:v>2.16</c:v>
                </c:pt>
                <c:pt idx="1258">
                  <c:v>2.1800000000000002</c:v>
                </c:pt>
                <c:pt idx="1259">
                  <c:v>2.19</c:v>
                </c:pt>
                <c:pt idx="1260">
                  <c:v>2.19</c:v>
                </c:pt>
                <c:pt idx="1261">
                  <c:v>2.2200000000000002</c:v>
                </c:pt>
                <c:pt idx="1262">
                  <c:v>2.21</c:v>
                </c:pt>
                <c:pt idx="1263">
                  <c:v>2.21</c:v>
                </c:pt>
                <c:pt idx="1264">
                  <c:v>2.23</c:v>
                </c:pt>
                <c:pt idx="1265">
                  <c:v>2.2400000000000002</c:v>
                </c:pt>
                <c:pt idx="1266">
                  <c:v>2.25</c:v>
                </c:pt>
                <c:pt idx="1267">
                  <c:v>2.23</c:v>
                </c:pt>
                <c:pt idx="1268">
                  <c:v>2.2599999999999998</c:v>
                </c:pt>
                <c:pt idx="1269">
                  <c:v>2.29</c:v>
                </c:pt>
                <c:pt idx="1270">
                  <c:v>2.34</c:v>
                </c:pt>
                <c:pt idx="1271">
                  <c:v>2.38</c:v>
                </c:pt>
                <c:pt idx="1272">
                  <c:v>2.4</c:v>
                </c:pt>
                <c:pt idx="1273">
                  <c:v>2.38</c:v>
                </c:pt>
                <c:pt idx="1274">
                  <c:v>2.31</c:v>
                </c:pt>
                <c:pt idx="1275">
                  <c:v>2.21</c:v>
                </c:pt>
                <c:pt idx="1276">
                  <c:v>2.1</c:v>
                </c:pt>
                <c:pt idx="1277">
                  <c:v>1.94</c:v>
                </c:pt>
                <c:pt idx="1278">
                  <c:v>1.81</c:v>
                </c:pt>
                <c:pt idx="1279">
                  <c:v>1.74</c:v>
                </c:pt>
                <c:pt idx="1280">
                  <c:v>1.63</c:v>
                </c:pt>
                <c:pt idx="1281">
                  <c:v>1.6</c:v>
                </c:pt>
                <c:pt idx="1282">
                  <c:v>1.52</c:v>
                </c:pt>
                <c:pt idx="1283">
                  <c:v>1.41</c:v>
                </c:pt>
                <c:pt idx="1284">
                  <c:v>1.32</c:v>
                </c:pt>
                <c:pt idx="1285">
                  <c:v>1.27</c:v>
                </c:pt>
                <c:pt idx="1286">
                  <c:v>1.21</c:v>
                </c:pt>
                <c:pt idx="1287">
                  <c:v>1.2</c:v>
                </c:pt>
                <c:pt idx="1288">
                  <c:v>1.17</c:v>
                </c:pt>
                <c:pt idx="1289">
                  <c:v>1.1000000000000001</c:v>
                </c:pt>
                <c:pt idx="1290">
                  <c:v>1.06</c:v>
                </c:pt>
                <c:pt idx="1291">
                  <c:v>1.06</c:v>
                </c:pt>
                <c:pt idx="1292">
                  <c:v>1.01</c:v>
                </c:pt>
                <c:pt idx="1293">
                  <c:v>1.01</c:v>
                </c:pt>
                <c:pt idx="1294">
                  <c:v>0.93</c:v>
                </c:pt>
                <c:pt idx="1295">
                  <c:v>0.86</c:v>
                </c:pt>
                <c:pt idx="1296">
                  <c:v>0.79</c:v>
                </c:pt>
                <c:pt idx="1297">
                  <c:v>0.74</c:v>
                </c:pt>
                <c:pt idx="1298">
                  <c:v>0.7</c:v>
                </c:pt>
                <c:pt idx="1299">
                  <c:v>0.62</c:v>
                </c:pt>
                <c:pt idx="1300">
                  <c:v>0.56999999999999995</c:v>
                </c:pt>
                <c:pt idx="1301">
                  <c:v>0.53</c:v>
                </c:pt>
                <c:pt idx="1302">
                  <c:v>0.48</c:v>
                </c:pt>
                <c:pt idx="1303">
                  <c:v>0.46</c:v>
                </c:pt>
                <c:pt idx="1304">
                  <c:v>0.46</c:v>
                </c:pt>
                <c:pt idx="1305">
                  <c:v>0.46</c:v>
                </c:pt>
                <c:pt idx="1306">
                  <c:v>0.45</c:v>
                </c:pt>
                <c:pt idx="1307">
                  <c:v>0.52</c:v>
                </c:pt>
                <c:pt idx="1308">
                  <c:v>0.55000000000000004</c:v>
                </c:pt>
                <c:pt idx="1309">
                  <c:v>0.52</c:v>
                </c:pt>
                <c:pt idx="1310">
                  <c:v>0.51</c:v>
                </c:pt>
                <c:pt idx="1311">
                  <c:v>0.56000000000000005</c:v>
                </c:pt>
                <c:pt idx="1312">
                  <c:v>0.69</c:v>
                </c:pt>
                <c:pt idx="1313">
                  <c:v>0.75</c:v>
                </c:pt>
                <c:pt idx="1314">
                  <c:v>0.85</c:v>
                </c:pt>
                <c:pt idx="1315">
                  <c:v>0.91</c:v>
                </c:pt>
                <c:pt idx="1316">
                  <c:v>0.92</c:v>
                </c:pt>
                <c:pt idx="1317">
                  <c:v>0.87</c:v>
                </c:pt>
                <c:pt idx="1318">
                  <c:v>0.86</c:v>
                </c:pt>
                <c:pt idx="1319">
                  <c:v>0.89</c:v>
                </c:pt>
                <c:pt idx="1320">
                  <c:v>0.89</c:v>
                </c:pt>
                <c:pt idx="1321">
                  <c:v>0.92</c:v>
                </c:pt>
                <c:pt idx="1322">
                  <c:v>0.93</c:v>
                </c:pt>
                <c:pt idx="1323">
                  <c:v>0.92</c:v>
                </c:pt>
                <c:pt idx="1324">
                  <c:v>0.91</c:v>
                </c:pt>
                <c:pt idx="1325">
                  <c:v>0.91</c:v>
                </c:pt>
                <c:pt idx="1326">
                  <c:v>0.83</c:v>
                </c:pt>
                <c:pt idx="1327">
                  <c:v>0.77</c:v>
                </c:pt>
                <c:pt idx="1328">
                  <c:v>0.71</c:v>
                </c:pt>
                <c:pt idx="1329">
                  <c:v>0.66</c:v>
                </c:pt>
                <c:pt idx="1330">
                  <c:v>0.64</c:v>
                </c:pt>
                <c:pt idx="1331">
                  <c:v>0.65</c:v>
                </c:pt>
                <c:pt idx="1332">
                  <c:v>0.64</c:v>
                </c:pt>
                <c:pt idx="1333">
                  <c:v>0.65</c:v>
                </c:pt>
                <c:pt idx="1334">
                  <c:v>0.66</c:v>
                </c:pt>
                <c:pt idx="1335">
                  <c:v>0.7</c:v>
                </c:pt>
                <c:pt idx="1336">
                  <c:v>0.73</c:v>
                </c:pt>
                <c:pt idx="1337">
                  <c:v>0.77</c:v>
                </c:pt>
                <c:pt idx="1338">
                  <c:v>0.82</c:v>
                </c:pt>
                <c:pt idx="1339">
                  <c:v>0.83</c:v>
                </c:pt>
                <c:pt idx="1340">
                  <c:v>0.84</c:v>
                </c:pt>
                <c:pt idx="1341">
                  <c:v>0.91</c:v>
                </c:pt>
                <c:pt idx="1342">
                  <c:v>0.93</c:v>
                </c:pt>
                <c:pt idx="1343">
                  <c:v>0.95</c:v>
                </c:pt>
                <c:pt idx="1344">
                  <c:v>0.96</c:v>
                </c:pt>
                <c:pt idx="1345">
                  <c:v>0.98</c:v>
                </c:pt>
                <c:pt idx="1346">
                  <c:v>0.98</c:v>
                </c:pt>
                <c:pt idx="1347">
                  <c:v>0.96</c:v>
                </c:pt>
                <c:pt idx="1348">
                  <c:v>0.97</c:v>
                </c:pt>
                <c:pt idx="1349">
                  <c:v>0.97</c:v>
                </c:pt>
                <c:pt idx="1350">
                  <c:v>0.98</c:v>
                </c:pt>
                <c:pt idx="1351">
                  <c:v>0.98</c:v>
                </c:pt>
                <c:pt idx="1352">
                  <c:v>0.94</c:v>
                </c:pt>
                <c:pt idx="1353">
                  <c:v>0.92</c:v>
                </c:pt>
                <c:pt idx="1354">
                  <c:v>0.89</c:v>
                </c:pt>
                <c:pt idx="1355">
                  <c:v>0.86</c:v>
                </c:pt>
                <c:pt idx="1356">
                  <c:v>0.8</c:v>
                </c:pt>
                <c:pt idx="1357">
                  <c:v>0.74</c:v>
                </c:pt>
                <c:pt idx="1358">
                  <c:v>0.73</c:v>
                </c:pt>
                <c:pt idx="1359">
                  <c:v>0.67</c:v>
                </c:pt>
                <c:pt idx="1360">
                  <c:v>0.64</c:v>
                </c:pt>
                <c:pt idx="1361">
                  <c:v>0.65</c:v>
                </c:pt>
                <c:pt idx="1362">
                  <c:v>0.65</c:v>
                </c:pt>
                <c:pt idx="1363">
                  <c:v>0.63</c:v>
                </c:pt>
                <c:pt idx="1364">
                  <c:v>0.56000000000000005</c:v>
                </c:pt>
                <c:pt idx="1365">
                  <c:v>0.53</c:v>
                </c:pt>
                <c:pt idx="1366">
                  <c:v>0.51</c:v>
                </c:pt>
                <c:pt idx="1367">
                  <c:v>0.6</c:v>
                </c:pt>
                <c:pt idx="1368">
                  <c:v>0.68</c:v>
                </c:pt>
                <c:pt idx="1369">
                  <c:v>0.71</c:v>
                </c:pt>
                <c:pt idx="1370">
                  <c:v>0.76</c:v>
                </c:pt>
                <c:pt idx="1371">
                  <c:v>0.77</c:v>
                </c:pt>
                <c:pt idx="1372">
                  <c:v>0.76</c:v>
                </c:pt>
                <c:pt idx="1373">
                  <c:v>0.75</c:v>
                </c:pt>
                <c:pt idx="1374">
                  <c:v>0.73</c:v>
                </c:pt>
                <c:pt idx="1375">
                  <c:v>0.69</c:v>
                </c:pt>
                <c:pt idx="1376">
                  <c:v>0.62</c:v>
                </c:pt>
                <c:pt idx="1377">
                  <c:v>0.57999999999999996</c:v>
                </c:pt>
                <c:pt idx="1378">
                  <c:v>0.52</c:v>
                </c:pt>
                <c:pt idx="1379">
                  <c:v>0.47</c:v>
                </c:pt>
                <c:pt idx="1380">
                  <c:v>0.43</c:v>
                </c:pt>
                <c:pt idx="1381">
                  <c:v>0.38</c:v>
                </c:pt>
                <c:pt idx="1382">
                  <c:v>0.35</c:v>
                </c:pt>
                <c:pt idx="1383">
                  <c:v>0.34</c:v>
                </c:pt>
                <c:pt idx="1384">
                  <c:v>0.36</c:v>
                </c:pt>
                <c:pt idx="1385">
                  <c:v>0.35</c:v>
                </c:pt>
                <c:pt idx="1386">
                  <c:v>0.33</c:v>
                </c:pt>
                <c:pt idx="1387">
                  <c:v>0.31</c:v>
                </c:pt>
                <c:pt idx="1388">
                  <c:v>0.31</c:v>
                </c:pt>
                <c:pt idx="1389">
                  <c:v>0.33</c:v>
                </c:pt>
                <c:pt idx="1390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A7F-4E69-BA42-E45AFBDDF6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73848416"/>
        <c:axId val="-2073847328"/>
      </c:lineChart>
      <c:catAx>
        <c:axId val="-2073848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2073847328"/>
        <c:crosses val="autoZero"/>
        <c:auto val="1"/>
        <c:lblAlgn val="ctr"/>
        <c:lblOffset val="100"/>
        <c:noMultiLvlLbl val="0"/>
      </c:catAx>
      <c:valAx>
        <c:axId val="-2073847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2073848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/>
              <a:t>動作一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動作一校準整理!$A$1</c:f>
              <c:strCache>
                <c:ptCount val="1"/>
                <c:pt idx="0">
                  <c:v>第一次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動作一校準整理!$A$2:$A$2111</c:f>
              <c:numCache>
                <c:formatCode>General</c:formatCode>
                <c:ptCount val="2110"/>
                <c:pt idx="0">
                  <c:v>-2.2000000000000002</c:v>
                </c:pt>
                <c:pt idx="1">
                  <c:v>-2.46</c:v>
                </c:pt>
                <c:pt idx="2">
                  <c:v>-2.83</c:v>
                </c:pt>
                <c:pt idx="3">
                  <c:v>-3.19</c:v>
                </c:pt>
                <c:pt idx="4">
                  <c:v>-3.55</c:v>
                </c:pt>
                <c:pt idx="5">
                  <c:v>-3.93</c:v>
                </c:pt>
                <c:pt idx="6">
                  <c:v>-4.3</c:v>
                </c:pt>
                <c:pt idx="7">
                  <c:v>-4.67</c:v>
                </c:pt>
                <c:pt idx="8">
                  <c:v>-5.04</c:v>
                </c:pt>
                <c:pt idx="9">
                  <c:v>-5.4</c:v>
                </c:pt>
                <c:pt idx="10">
                  <c:v>-5.76</c:v>
                </c:pt>
                <c:pt idx="11">
                  <c:v>-6.1</c:v>
                </c:pt>
                <c:pt idx="12">
                  <c:v>-6.44</c:v>
                </c:pt>
                <c:pt idx="13">
                  <c:v>-6.79</c:v>
                </c:pt>
                <c:pt idx="14">
                  <c:v>-7.12</c:v>
                </c:pt>
                <c:pt idx="15">
                  <c:v>-7.45</c:v>
                </c:pt>
                <c:pt idx="16">
                  <c:v>-7.76</c:v>
                </c:pt>
                <c:pt idx="17">
                  <c:v>-8.07</c:v>
                </c:pt>
                <c:pt idx="18">
                  <c:v>-8.3800000000000008</c:v>
                </c:pt>
                <c:pt idx="19">
                  <c:v>-8.69</c:v>
                </c:pt>
                <c:pt idx="20">
                  <c:v>-9</c:v>
                </c:pt>
                <c:pt idx="21">
                  <c:v>-9.3000000000000007</c:v>
                </c:pt>
                <c:pt idx="22">
                  <c:v>-9.61</c:v>
                </c:pt>
                <c:pt idx="23">
                  <c:v>-9.91</c:v>
                </c:pt>
                <c:pt idx="24">
                  <c:v>-10.210000000000001</c:v>
                </c:pt>
                <c:pt idx="25">
                  <c:v>-10.52</c:v>
                </c:pt>
                <c:pt idx="26">
                  <c:v>-10.83</c:v>
                </c:pt>
                <c:pt idx="27">
                  <c:v>-11.14</c:v>
                </c:pt>
                <c:pt idx="28">
                  <c:v>-11.45</c:v>
                </c:pt>
                <c:pt idx="29">
                  <c:v>-11.76</c:v>
                </c:pt>
                <c:pt idx="30">
                  <c:v>-12.07</c:v>
                </c:pt>
                <c:pt idx="31">
                  <c:v>-12.37</c:v>
                </c:pt>
                <c:pt idx="32">
                  <c:v>-12.67</c:v>
                </c:pt>
                <c:pt idx="33">
                  <c:v>-12.96</c:v>
                </c:pt>
                <c:pt idx="34">
                  <c:v>-13.26</c:v>
                </c:pt>
                <c:pt idx="35">
                  <c:v>-13.55</c:v>
                </c:pt>
                <c:pt idx="36">
                  <c:v>-13.85</c:v>
                </c:pt>
                <c:pt idx="37">
                  <c:v>-14.14</c:v>
                </c:pt>
                <c:pt idx="38">
                  <c:v>-14.44</c:v>
                </c:pt>
                <c:pt idx="39">
                  <c:v>-14.74</c:v>
                </c:pt>
                <c:pt idx="40">
                  <c:v>-15.05</c:v>
                </c:pt>
                <c:pt idx="41">
                  <c:v>-15.35</c:v>
                </c:pt>
                <c:pt idx="42">
                  <c:v>-15.66</c:v>
                </c:pt>
                <c:pt idx="43">
                  <c:v>-15.97</c:v>
                </c:pt>
                <c:pt idx="44">
                  <c:v>-16.27</c:v>
                </c:pt>
                <c:pt idx="45">
                  <c:v>-16.57</c:v>
                </c:pt>
                <c:pt idx="46">
                  <c:v>-16.87</c:v>
                </c:pt>
                <c:pt idx="47">
                  <c:v>-17.170000000000002</c:v>
                </c:pt>
                <c:pt idx="48">
                  <c:v>-17.46</c:v>
                </c:pt>
                <c:pt idx="49">
                  <c:v>-17.75</c:v>
                </c:pt>
                <c:pt idx="50">
                  <c:v>-18.04</c:v>
                </c:pt>
                <c:pt idx="51">
                  <c:v>-18.329999999999998</c:v>
                </c:pt>
                <c:pt idx="52">
                  <c:v>-18.600000000000001</c:v>
                </c:pt>
                <c:pt idx="53">
                  <c:v>-18.87</c:v>
                </c:pt>
                <c:pt idx="54">
                  <c:v>-19.149999999999999</c:v>
                </c:pt>
                <c:pt idx="55">
                  <c:v>-19.420000000000002</c:v>
                </c:pt>
                <c:pt idx="56">
                  <c:v>-19.7</c:v>
                </c:pt>
                <c:pt idx="57">
                  <c:v>-19.97</c:v>
                </c:pt>
                <c:pt idx="58">
                  <c:v>-20.260000000000002</c:v>
                </c:pt>
                <c:pt idx="59">
                  <c:v>-20.54</c:v>
                </c:pt>
                <c:pt idx="60">
                  <c:v>-20.83</c:v>
                </c:pt>
                <c:pt idx="61">
                  <c:v>-21.1</c:v>
                </c:pt>
                <c:pt idx="62">
                  <c:v>-21.38</c:v>
                </c:pt>
                <c:pt idx="63">
                  <c:v>-21.65</c:v>
                </c:pt>
                <c:pt idx="64">
                  <c:v>-21.92</c:v>
                </c:pt>
                <c:pt idx="65">
                  <c:v>-22.18</c:v>
                </c:pt>
                <c:pt idx="66">
                  <c:v>-22.44</c:v>
                </c:pt>
                <c:pt idx="67">
                  <c:v>-22.71</c:v>
                </c:pt>
                <c:pt idx="68">
                  <c:v>-22.97</c:v>
                </c:pt>
                <c:pt idx="69">
                  <c:v>-23.24</c:v>
                </c:pt>
                <c:pt idx="70">
                  <c:v>-23.5</c:v>
                </c:pt>
                <c:pt idx="71">
                  <c:v>-23.75</c:v>
                </c:pt>
                <c:pt idx="72">
                  <c:v>-24.01</c:v>
                </c:pt>
                <c:pt idx="73">
                  <c:v>-24.25</c:v>
                </c:pt>
                <c:pt idx="74">
                  <c:v>-24.5</c:v>
                </c:pt>
                <c:pt idx="75">
                  <c:v>-24.73</c:v>
                </c:pt>
                <c:pt idx="76">
                  <c:v>-24.97</c:v>
                </c:pt>
                <c:pt idx="77">
                  <c:v>-25.2</c:v>
                </c:pt>
                <c:pt idx="78">
                  <c:v>-25.43</c:v>
                </c:pt>
                <c:pt idx="79">
                  <c:v>-25.66</c:v>
                </c:pt>
                <c:pt idx="80">
                  <c:v>-25.88</c:v>
                </c:pt>
                <c:pt idx="81">
                  <c:v>-26.12</c:v>
                </c:pt>
                <c:pt idx="82">
                  <c:v>-26.35</c:v>
                </c:pt>
                <c:pt idx="83">
                  <c:v>-26.59</c:v>
                </c:pt>
                <c:pt idx="84">
                  <c:v>-26.82</c:v>
                </c:pt>
                <c:pt idx="85">
                  <c:v>-27.05</c:v>
                </c:pt>
                <c:pt idx="86">
                  <c:v>-27.28</c:v>
                </c:pt>
                <c:pt idx="87">
                  <c:v>-27.51</c:v>
                </c:pt>
                <c:pt idx="88">
                  <c:v>-27.74</c:v>
                </c:pt>
                <c:pt idx="89">
                  <c:v>-27.95</c:v>
                </c:pt>
                <c:pt idx="90">
                  <c:v>-28.17</c:v>
                </c:pt>
                <c:pt idx="91">
                  <c:v>-28.38</c:v>
                </c:pt>
                <c:pt idx="92">
                  <c:v>-28.59</c:v>
                </c:pt>
                <c:pt idx="93">
                  <c:v>-28.79</c:v>
                </c:pt>
                <c:pt idx="94">
                  <c:v>-28.99</c:v>
                </c:pt>
                <c:pt idx="95">
                  <c:v>-29.18</c:v>
                </c:pt>
                <c:pt idx="96">
                  <c:v>-29.38</c:v>
                </c:pt>
                <c:pt idx="97">
                  <c:v>-29.57</c:v>
                </c:pt>
                <c:pt idx="98">
                  <c:v>-29.77</c:v>
                </c:pt>
                <c:pt idx="99">
                  <c:v>-29.96</c:v>
                </c:pt>
                <c:pt idx="100">
                  <c:v>-30.15</c:v>
                </c:pt>
                <c:pt idx="101">
                  <c:v>-30.35</c:v>
                </c:pt>
                <c:pt idx="102">
                  <c:v>-30.54</c:v>
                </c:pt>
                <c:pt idx="103">
                  <c:v>-30.73</c:v>
                </c:pt>
                <c:pt idx="104">
                  <c:v>-30.92</c:v>
                </c:pt>
                <c:pt idx="105">
                  <c:v>-31.11</c:v>
                </c:pt>
                <c:pt idx="106">
                  <c:v>-31.31</c:v>
                </c:pt>
                <c:pt idx="107">
                  <c:v>-31.5</c:v>
                </c:pt>
                <c:pt idx="108">
                  <c:v>-31.69</c:v>
                </c:pt>
                <c:pt idx="109">
                  <c:v>-31.88</c:v>
                </c:pt>
                <c:pt idx="110">
                  <c:v>-32.07</c:v>
                </c:pt>
                <c:pt idx="111">
                  <c:v>-32.25</c:v>
                </c:pt>
                <c:pt idx="112">
                  <c:v>-32.43</c:v>
                </c:pt>
                <c:pt idx="113">
                  <c:v>-32.61</c:v>
                </c:pt>
                <c:pt idx="114">
                  <c:v>-32.799999999999997</c:v>
                </c:pt>
                <c:pt idx="115">
                  <c:v>-32.979999999999997</c:v>
                </c:pt>
                <c:pt idx="116">
                  <c:v>-33.17</c:v>
                </c:pt>
                <c:pt idx="117">
                  <c:v>-33.36</c:v>
                </c:pt>
                <c:pt idx="118">
                  <c:v>-33.549999999999997</c:v>
                </c:pt>
                <c:pt idx="119">
                  <c:v>-33.74</c:v>
                </c:pt>
                <c:pt idx="120">
                  <c:v>-33.93</c:v>
                </c:pt>
                <c:pt idx="121">
                  <c:v>-34.11</c:v>
                </c:pt>
                <c:pt idx="122">
                  <c:v>-34.29</c:v>
                </c:pt>
                <c:pt idx="123">
                  <c:v>-34.47</c:v>
                </c:pt>
                <c:pt idx="124">
                  <c:v>-34.64</c:v>
                </c:pt>
                <c:pt idx="125">
                  <c:v>-34.81</c:v>
                </c:pt>
                <c:pt idx="126">
                  <c:v>-34.97</c:v>
                </c:pt>
                <c:pt idx="127">
                  <c:v>-35.14</c:v>
                </c:pt>
                <c:pt idx="128">
                  <c:v>-35.299999999999997</c:v>
                </c:pt>
                <c:pt idx="129">
                  <c:v>-35.46</c:v>
                </c:pt>
                <c:pt idx="130">
                  <c:v>-35.619999999999997</c:v>
                </c:pt>
                <c:pt idx="131">
                  <c:v>-35.78</c:v>
                </c:pt>
                <c:pt idx="132">
                  <c:v>-35.93</c:v>
                </c:pt>
                <c:pt idx="133">
                  <c:v>-36.090000000000003</c:v>
                </c:pt>
                <c:pt idx="134">
                  <c:v>-36.24</c:v>
                </c:pt>
                <c:pt idx="135">
                  <c:v>-36.4</c:v>
                </c:pt>
                <c:pt idx="136">
                  <c:v>-36.549999999999997</c:v>
                </c:pt>
                <c:pt idx="137">
                  <c:v>-36.700000000000003</c:v>
                </c:pt>
                <c:pt idx="138">
                  <c:v>-36.85</c:v>
                </c:pt>
                <c:pt idx="139">
                  <c:v>-37</c:v>
                </c:pt>
                <c:pt idx="140">
                  <c:v>-37.14</c:v>
                </c:pt>
                <c:pt idx="141">
                  <c:v>-37.29</c:v>
                </c:pt>
                <c:pt idx="142">
                  <c:v>-37.450000000000003</c:v>
                </c:pt>
                <c:pt idx="143">
                  <c:v>-37.6</c:v>
                </c:pt>
                <c:pt idx="144">
                  <c:v>-37.75</c:v>
                </c:pt>
                <c:pt idx="145">
                  <c:v>-37.9</c:v>
                </c:pt>
                <c:pt idx="146">
                  <c:v>-38.049999999999997</c:v>
                </c:pt>
                <c:pt idx="147">
                  <c:v>-38.19</c:v>
                </c:pt>
                <c:pt idx="148">
                  <c:v>-38.33</c:v>
                </c:pt>
                <c:pt idx="149">
                  <c:v>-38.479999999999997</c:v>
                </c:pt>
                <c:pt idx="150">
                  <c:v>-38.619999999999997</c:v>
                </c:pt>
                <c:pt idx="151">
                  <c:v>-38.75</c:v>
                </c:pt>
                <c:pt idx="152">
                  <c:v>-38.89</c:v>
                </c:pt>
                <c:pt idx="153">
                  <c:v>-39.03</c:v>
                </c:pt>
                <c:pt idx="154">
                  <c:v>-39.15</c:v>
                </c:pt>
                <c:pt idx="155">
                  <c:v>-39.28</c:v>
                </c:pt>
                <c:pt idx="156">
                  <c:v>-39.4</c:v>
                </c:pt>
                <c:pt idx="157">
                  <c:v>-39.53</c:v>
                </c:pt>
                <c:pt idx="158">
                  <c:v>-39.659999999999997</c:v>
                </c:pt>
                <c:pt idx="159">
                  <c:v>-39.79</c:v>
                </c:pt>
                <c:pt idx="160">
                  <c:v>-39.93</c:v>
                </c:pt>
                <c:pt idx="161">
                  <c:v>-40.06</c:v>
                </c:pt>
                <c:pt idx="162">
                  <c:v>-40.200000000000003</c:v>
                </c:pt>
                <c:pt idx="163">
                  <c:v>-40.33</c:v>
                </c:pt>
                <c:pt idx="164">
                  <c:v>-40.46</c:v>
                </c:pt>
                <c:pt idx="165">
                  <c:v>-40.6</c:v>
                </c:pt>
                <c:pt idx="166">
                  <c:v>-40.72</c:v>
                </c:pt>
                <c:pt idx="167">
                  <c:v>-40.85</c:v>
                </c:pt>
                <c:pt idx="168">
                  <c:v>-40.97</c:v>
                </c:pt>
                <c:pt idx="169">
                  <c:v>-41.09</c:v>
                </c:pt>
                <c:pt idx="170">
                  <c:v>-41.21</c:v>
                </c:pt>
                <c:pt idx="171">
                  <c:v>-41.32</c:v>
                </c:pt>
                <c:pt idx="172">
                  <c:v>-41.43</c:v>
                </c:pt>
                <c:pt idx="173">
                  <c:v>-41.54</c:v>
                </c:pt>
                <c:pt idx="174">
                  <c:v>-41.65</c:v>
                </c:pt>
                <c:pt idx="175">
                  <c:v>-41.76</c:v>
                </c:pt>
                <c:pt idx="176">
                  <c:v>-41.88</c:v>
                </c:pt>
                <c:pt idx="177">
                  <c:v>-42</c:v>
                </c:pt>
                <c:pt idx="178">
                  <c:v>-42.13</c:v>
                </c:pt>
                <c:pt idx="179">
                  <c:v>-42.25</c:v>
                </c:pt>
                <c:pt idx="180">
                  <c:v>-42.37</c:v>
                </c:pt>
                <c:pt idx="181">
                  <c:v>-42.49</c:v>
                </c:pt>
                <c:pt idx="182">
                  <c:v>-42.61</c:v>
                </c:pt>
                <c:pt idx="183">
                  <c:v>-42.72</c:v>
                </c:pt>
                <c:pt idx="184">
                  <c:v>-42.84</c:v>
                </c:pt>
                <c:pt idx="185">
                  <c:v>-42.94</c:v>
                </c:pt>
                <c:pt idx="186">
                  <c:v>-43.04</c:v>
                </c:pt>
                <c:pt idx="187">
                  <c:v>-43.13</c:v>
                </c:pt>
                <c:pt idx="188">
                  <c:v>-43.22</c:v>
                </c:pt>
                <c:pt idx="189">
                  <c:v>-43.3</c:v>
                </c:pt>
                <c:pt idx="190">
                  <c:v>-43.38</c:v>
                </c:pt>
                <c:pt idx="191">
                  <c:v>-43.47</c:v>
                </c:pt>
                <c:pt idx="192">
                  <c:v>-43.56</c:v>
                </c:pt>
                <c:pt idx="193">
                  <c:v>-43.65</c:v>
                </c:pt>
                <c:pt idx="194">
                  <c:v>-43.73</c:v>
                </c:pt>
                <c:pt idx="195">
                  <c:v>-43.83</c:v>
                </c:pt>
                <c:pt idx="196">
                  <c:v>-43.93</c:v>
                </c:pt>
                <c:pt idx="197">
                  <c:v>-44.01</c:v>
                </c:pt>
                <c:pt idx="198">
                  <c:v>-44.11</c:v>
                </c:pt>
                <c:pt idx="199">
                  <c:v>-44.19</c:v>
                </c:pt>
                <c:pt idx="200">
                  <c:v>-44.28</c:v>
                </c:pt>
                <c:pt idx="201">
                  <c:v>-44.36</c:v>
                </c:pt>
                <c:pt idx="202">
                  <c:v>-44.44</c:v>
                </c:pt>
                <c:pt idx="203">
                  <c:v>-44.51</c:v>
                </c:pt>
                <c:pt idx="204">
                  <c:v>-44.6</c:v>
                </c:pt>
                <c:pt idx="205">
                  <c:v>-44.67</c:v>
                </c:pt>
                <c:pt idx="206">
                  <c:v>-44.76</c:v>
                </c:pt>
                <c:pt idx="207">
                  <c:v>-44.84</c:v>
                </c:pt>
                <c:pt idx="208">
                  <c:v>-44.92</c:v>
                </c:pt>
                <c:pt idx="209">
                  <c:v>-45</c:v>
                </c:pt>
                <c:pt idx="210">
                  <c:v>-45.09</c:v>
                </c:pt>
                <c:pt idx="211">
                  <c:v>-45.18</c:v>
                </c:pt>
                <c:pt idx="212">
                  <c:v>-45.27</c:v>
                </c:pt>
                <c:pt idx="213">
                  <c:v>-45.36</c:v>
                </c:pt>
                <c:pt idx="214">
                  <c:v>-45.45</c:v>
                </c:pt>
                <c:pt idx="215">
                  <c:v>-45.54</c:v>
                </c:pt>
                <c:pt idx="216">
                  <c:v>-45.62</c:v>
                </c:pt>
                <c:pt idx="217">
                  <c:v>-45.7</c:v>
                </c:pt>
                <c:pt idx="218">
                  <c:v>-45.78</c:v>
                </c:pt>
                <c:pt idx="219">
                  <c:v>-45.85</c:v>
                </c:pt>
                <c:pt idx="220">
                  <c:v>-45.92</c:v>
                </c:pt>
                <c:pt idx="221">
                  <c:v>-45.98</c:v>
                </c:pt>
                <c:pt idx="222">
                  <c:v>-46.05</c:v>
                </c:pt>
                <c:pt idx="223">
                  <c:v>-46.11</c:v>
                </c:pt>
                <c:pt idx="224">
                  <c:v>-46.19</c:v>
                </c:pt>
                <c:pt idx="225">
                  <c:v>-46.25</c:v>
                </c:pt>
                <c:pt idx="226">
                  <c:v>-46.32</c:v>
                </c:pt>
                <c:pt idx="227">
                  <c:v>-46.39</c:v>
                </c:pt>
                <c:pt idx="228">
                  <c:v>-46.46</c:v>
                </c:pt>
                <c:pt idx="229">
                  <c:v>-46.53</c:v>
                </c:pt>
                <c:pt idx="230">
                  <c:v>-46.6</c:v>
                </c:pt>
                <c:pt idx="231">
                  <c:v>-46.67</c:v>
                </c:pt>
                <c:pt idx="232">
                  <c:v>-46.73</c:v>
                </c:pt>
                <c:pt idx="233">
                  <c:v>-46.79</c:v>
                </c:pt>
                <c:pt idx="234">
                  <c:v>-46.85</c:v>
                </c:pt>
                <c:pt idx="235">
                  <c:v>-46.9</c:v>
                </c:pt>
                <c:pt idx="236">
                  <c:v>-46.96</c:v>
                </c:pt>
                <c:pt idx="237">
                  <c:v>-47.02</c:v>
                </c:pt>
                <c:pt idx="238">
                  <c:v>-47.08</c:v>
                </c:pt>
                <c:pt idx="239">
                  <c:v>-47.14</c:v>
                </c:pt>
                <c:pt idx="240">
                  <c:v>-47.21</c:v>
                </c:pt>
                <c:pt idx="241">
                  <c:v>-47.27</c:v>
                </c:pt>
                <c:pt idx="242">
                  <c:v>-47.35</c:v>
                </c:pt>
                <c:pt idx="243">
                  <c:v>-47.42</c:v>
                </c:pt>
                <c:pt idx="244">
                  <c:v>-47.49</c:v>
                </c:pt>
                <c:pt idx="245">
                  <c:v>-47.56</c:v>
                </c:pt>
                <c:pt idx="246">
                  <c:v>-47.62</c:v>
                </c:pt>
                <c:pt idx="247">
                  <c:v>-47.67</c:v>
                </c:pt>
                <c:pt idx="248">
                  <c:v>-47.72</c:v>
                </c:pt>
                <c:pt idx="249">
                  <c:v>-47.77</c:v>
                </c:pt>
                <c:pt idx="250">
                  <c:v>-47.81</c:v>
                </c:pt>
                <c:pt idx="251">
                  <c:v>-47.85</c:v>
                </c:pt>
                <c:pt idx="252">
                  <c:v>-47.88</c:v>
                </c:pt>
                <c:pt idx="253">
                  <c:v>-47.92</c:v>
                </c:pt>
                <c:pt idx="254">
                  <c:v>-47.96</c:v>
                </c:pt>
                <c:pt idx="255">
                  <c:v>-48</c:v>
                </c:pt>
                <c:pt idx="256">
                  <c:v>-48.06</c:v>
                </c:pt>
                <c:pt idx="257">
                  <c:v>-48.1</c:v>
                </c:pt>
                <c:pt idx="258">
                  <c:v>-48.16</c:v>
                </c:pt>
                <c:pt idx="259">
                  <c:v>-48.21</c:v>
                </c:pt>
                <c:pt idx="260">
                  <c:v>-48.28</c:v>
                </c:pt>
                <c:pt idx="261">
                  <c:v>-48.33</c:v>
                </c:pt>
                <c:pt idx="262">
                  <c:v>-48.39</c:v>
                </c:pt>
                <c:pt idx="263">
                  <c:v>-48.45</c:v>
                </c:pt>
                <c:pt idx="264">
                  <c:v>-48.5</c:v>
                </c:pt>
                <c:pt idx="265">
                  <c:v>-48.55</c:v>
                </c:pt>
                <c:pt idx="266">
                  <c:v>-48.6</c:v>
                </c:pt>
                <c:pt idx="267">
                  <c:v>-48.64</c:v>
                </c:pt>
                <c:pt idx="268">
                  <c:v>-48.68</c:v>
                </c:pt>
                <c:pt idx="269">
                  <c:v>-48.72</c:v>
                </c:pt>
                <c:pt idx="270">
                  <c:v>-48.75</c:v>
                </c:pt>
                <c:pt idx="271">
                  <c:v>-48.79</c:v>
                </c:pt>
                <c:pt idx="272">
                  <c:v>-48.83</c:v>
                </c:pt>
                <c:pt idx="273">
                  <c:v>-48.87</c:v>
                </c:pt>
                <c:pt idx="274">
                  <c:v>-48.91</c:v>
                </c:pt>
                <c:pt idx="275">
                  <c:v>-48.96</c:v>
                </c:pt>
                <c:pt idx="276">
                  <c:v>-49.01</c:v>
                </c:pt>
                <c:pt idx="277">
                  <c:v>-49.06</c:v>
                </c:pt>
                <c:pt idx="278">
                  <c:v>-49.11</c:v>
                </c:pt>
                <c:pt idx="279">
                  <c:v>-49.17</c:v>
                </c:pt>
                <c:pt idx="280">
                  <c:v>-49.23</c:v>
                </c:pt>
                <c:pt idx="281">
                  <c:v>-49.29</c:v>
                </c:pt>
                <c:pt idx="282">
                  <c:v>-49.36</c:v>
                </c:pt>
                <c:pt idx="283">
                  <c:v>-49.42</c:v>
                </c:pt>
                <c:pt idx="284">
                  <c:v>-49.48</c:v>
                </c:pt>
                <c:pt idx="285">
                  <c:v>-49.55</c:v>
                </c:pt>
                <c:pt idx="286">
                  <c:v>-49.61</c:v>
                </c:pt>
                <c:pt idx="287">
                  <c:v>-49.67</c:v>
                </c:pt>
                <c:pt idx="288">
                  <c:v>-49.74</c:v>
                </c:pt>
                <c:pt idx="289">
                  <c:v>-49.8</c:v>
                </c:pt>
                <c:pt idx="290">
                  <c:v>-49.87</c:v>
                </c:pt>
                <c:pt idx="291">
                  <c:v>-49.93</c:v>
                </c:pt>
                <c:pt idx="292">
                  <c:v>-50</c:v>
                </c:pt>
                <c:pt idx="293">
                  <c:v>-50.05</c:v>
                </c:pt>
                <c:pt idx="294">
                  <c:v>-50.1</c:v>
                </c:pt>
                <c:pt idx="295">
                  <c:v>-50.15</c:v>
                </c:pt>
                <c:pt idx="296">
                  <c:v>-50.2</c:v>
                </c:pt>
                <c:pt idx="297">
                  <c:v>-50.25</c:v>
                </c:pt>
                <c:pt idx="298">
                  <c:v>-50.3</c:v>
                </c:pt>
                <c:pt idx="299">
                  <c:v>-50.34</c:v>
                </c:pt>
                <c:pt idx="300">
                  <c:v>-50.39</c:v>
                </c:pt>
                <c:pt idx="301">
                  <c:v>-50.44</c:v>
                </c:pt>
                <c:pt idx="302">
                  <c:v>-50.49</c:v>
                </c:pt>
                <c:pt idx="303">
                  <c:v>-50.53</c:v>
                </c:pt>
                <c:pt idx="304">
                  <c:v>-50.58</c:v>
                </c:pt>
                <c:pt idx="305">
                  <c:v>-50.63</c:v>
                </c:pt>
                <c:pt idx="306">
                  <c:v>-50.67</c:v>
                </c:pt>
                <c:pt idx="307">
                  <c:v>-50.71</c:v>
                </c:pt>
                <c:pt idx="308">
                  <c:v>-50.75</c:v>
                </c:pt>
                <c:pt idx="309">
                  <c:v>-50.79</c:v>
                </c:pt>
                <c:pt idx="310">
                  <c:v>-50.82</c:v>
                </c:pt>
                <c:pt idx="311">
                  <c:v>-50.87</c:v>
                </c:pt>
                <c:pt idx="312">
                  <c:v>-50.91</c:v>
                </c:pt>
                <c:pt idx="313">
                  <c:v>-50.95</c:v>
                </c:pt>
                <c:pt idx="314">
                  <c:v>-50.99</c:v>
                </c:pt>
                <c:pt idx="315">
                  <c:v>-51.03</c:v>
                </c:pt>
                <c:pt idx="316">
                  <c:v>-51.07</c:v>
                </c:pt>
                <c:pt idx="317">
                  <c:v>-51.11</c:v>
                </c:pt>
                <c:pt idx="318">
                  <c:v>-51.15</c:v>
                </c:pt>
                <c:pt idx="319">
                  <c:v>-51.19</c:v>
                </c:pt>
                <c:pt idx="320">
                  <c:v>-51.24</c:v>
                </c:pt>
                <c:pt idx="321">
                  <c:v>-51.28</c:v>
                </c:pt>
                <c:pt idx="322">
                  <c:v>-51.32</c:v>
                </c:pt>
                <c:pt idx="323">
                  <c:v>-51.36</c:v>
                </c:pt>
                <c:pt idx="324">
                  <c:v>-51.4</c:v>
                </c:pt>
                <c:pt idx="325">
                  <c:v>-51.43</c:v>
                </c:pt>
                <c:pt idx="326">
                  <c:v>-51.47</c:v>
                </c:pt>
                <c:pt idx="327">
                  <c:v>-51.5</c:v>
                </c:pt>
                <c:pt idx="328">
                  <c:v>-51.53</c:v>
                </c:pt>
                <c:pt idx="329">
                  <c:v>-51.56</c:v>
                </c:pt>
                <c:pt idx="330">
                  <c:v>-51.59</c:v>
                </c:pt>
                <c:pt idx="331">
                  <c:v>-51.62</c:v>
                </c:pt>
                <c:pt idx="332">
                  <c:v>-51.64</c:v>
                </c:pt>
                <c:pt idx="333">
                  <c:v>-51.67</c:v>
                </c:pt>
                <c:pt idx="334">
                  <c:v>-51.7</c:v>
                </c:pt>
                <c:pt idx="335">
                  <c:v>-51.73</c:v>
                </c:pt>
                <c:pt idx="336">
                  <c:v>-51.76</c:v>
                </c:pt>
                <c:pt idx="337">
                  <c:v>-51.79</c:v>
                </c:pt>
                <c:pt idx="338">
                  <c:v>-51.82</c:v>
                </c:pt>
                <c:pt idx="339">
                  <c:v>-51.85</c:v>
                </c:pt>
                <c:pt idx="340">
                  <c:v>-51.88</c:v>
                </c:pt>
                <c:pt idx="341">
                  <c:v>-51.91</c:v>
                </c:pt>
                <c:pt idx="342">
                  <c:v>-51.95</c:v>
                </c:pt>
                <c:pt idx="343">
                  <c:v>-51.98</c:v>
                </c:pt>
                <c:pt idx="344">
                  <c:v>-52.01</c:v>
                </c:pt>
                <c:pt idx="345">
                  <c:v>-52.03</c:v>
                </c:pt>
                <c:pt idx="346">
                  <c:v>-52.06</c:v>
                </c:pt>
                <c:pt idx="347">
                  <c:v>-52.08</c:v>
                </c:pt>
                <c:pt idx="348">
                  <c:v>-52.11</c:v>
                </c:pt>
                <c:pt idx="349">
                  <c:v>-52.14</c:v>
                </c:pt>
                <c:pt idx="350">
                  <c:v>-52.16</c:v>
                </c:pt>
                <c:pt idx="351">
                  <c:v>-52.18</c:v>
                </c:pt>
                <c:pt idx="352">
                  <c:v>-52.21</c:v>
                </c:pt>
                <c:pt idx="353">
                  <c:v>-52.23</c:v>
                </c:pt>
                <c:pt idx="354">
                  <c:v>-52.26</c:v>
                </c:pt>
                <c:pt idx="355">
                  <c:v>-52.28</c:v>
                </c:pt>
                <c:pt idx="356">
                  <c:v>-52.31</c:v>
                </c:pt>
                <c:pt idx="357">
                  <c:v>-52.33</c:v>
                </c:pt>
                <c:pt idx="358">
                  <c:v>-52.36</c:v>
                </c:pt>
                <c:pt idx="359">
                  <c:v>-52.38</c:v>
                </c:pt>
                <c:pt idx="360">
                  <c:v>-52.41</c:v>
                </c:pt>
                <c:pt idx="361">
                  <c:v>-52.44</c:v>
                </c:pt>
                <c:pt idx="362">
                  <c:v>-52.47</c:v>
                </c:pt>
                <c:pt idx="363">
                  <c:v>-52.49</c:v>
                </c:pt>
                <c:pt idx="364">
                  <c:v>-52.53</c:v>
                </c:pt>
                <c:pt idx="365">
                  <c:v>-52.54</c:v>
                </c:pt>
                <c:pt idx="366">
                  <c:v>-52.55</c:v>
                </c:pt>
                <c:pt idx="367">
                  <c:v>-52.56</c:v>
                </c:pt>
                <c:pt idx="368">
                  <c:v>-52.55</c:v>
                </c:pt>
                <c:pt idx="369">
                  <c:v>-52.53</c:v>
                </c:pt>
                <c:pt idx="370">
                  <c:v>-52.51</c:v>
                </c:pt>
                <c:pt idx="371">
                  <c:v>-52.5</c:v>
                </c:pt>
                <c:pt idx="372">
                  <c:v>-52.49</c:v>
                </c:pt>
                <c:pt idx="373">
                  <c:v>-52.49</c:v>
                </c:pt>
                <c:pt idx="374">
                  <c:v>-52.5</c:v>
                </c:pt>
                <c:pt idx="375">
                  <c:v>-52.53</c:v>
                </c:pt>
                <c:pt idx="376">
                  <c:v>-52.55</c:v>
                </c:pt>
                <c:pt idx="377">
                  <c:v>-52.59</c:v>
                </c:pt>
                <c:pt idx="378">
                  <c:v>-52.64</c:v>
                </c:pt>
                <c:pt idx="379">
                  <c:v>-52.69</c:v>
                </c:pt>
                <c:pt idx="380">
                  <c:v>-52.75</c:v>
                </c:pt>
                <c:pt idx="381">
                  <c:v>-52.81</c:v>
                </c:pt>
                <c:pt idx="382">
                  <c:v>-52.88</c:v>
                </c:pt>
                <c:pt idx="383">
                  <c:v>-52.95</c:v>
                </c:pt>
                <c:pt idx="384">
                  <c:v>-53</c:v>
                </c:pt>
                <c:pt idx="385">
                  <c:v>-53.05</c:v>
                </c:pt>
                <c:pt idx="386">
                  <c:v>-53.08</c:v>
                </c:pt>
                <c:pt idx="387">
                  <c:v>-53.11</c:v>
                </c:pt>
                <c:pt idx="388">
                  <c:v>-53.13</c:v>
                </c:pt>
                <c:pt idx="389">
                  <c:v>-53.14</c:v>
                </c:pt>
                <c:pt idx="390">
                  <c:v>-53.16</c:v>
                </c:pt>
                <c:pt idx="391">
                  <c:v>-53.17</c:v>
                </c:pt>
                <c:pt idx="392">
                  <c:v>-53.18</c:v>
                </c:pt>
                <c:pt idx="393">
                  <c:v>-53.2</c:v>
                </c:pt>
                <c:pt idx="394">
                  <c:v>-53.21</c:v>
                </c:pt>
                <c:pt idx="395">
                  <c:v>-53.23</c:v>
                </c:pt>
                <c:pt idx="396">
                  <c:v>-53.25</c:v>
                </c:pt>
                <c:pt idx="397">
                  <c:v>-53.28</c:v>
                </c:pt>
                <c:pt idx="398">
                  <c:v>-53.31</c:v>
                </c:pt>
                <c:pt idx="399">
                  <c:v>-53.34</c:v>
                </c:pt>
                <c:pt idx="400">
                  <c:v>-53.37</c:v>
                </c:pt>
                <c:pt idx="401">
                  <c:v>-53.4</c:v>
                </c:pt>
                <c:pt idx="402">
                  <c:v>-53.43</c:v>
                </c:pt>
                <c:pt idx="403">
                  <c:v>-53.47</c:v>
                </c:pt>
                <c:pt idx="404">
                  <c:v>-53.5</c:v>
                </c:pt>
                <c:pt idx="405">
                  <c:v>-53.53</c:v>
                </c:pt>
                <c:pt idx="406">
                  <c:v>-53.55</c:v>
                </c:pt>
                <c:pt idx="407">
                  <c:v>-53.58</c:v>
                </c:pt>
                <c:pt idx="408">
                  <c:v>-53.61</c:v>
                </c:pt>
                <c:pt idx="409">
                  <c:v>-53.63</c:v>
                </c:pt>
                <c:pt idx="410">
                  <c:v>-53.66</c:v>
                </c:pt>
                <c:pt idx="411">
                  <c:v>-53.68</c:v>
                </c:pt>
                <c:pt idx="412">
                  <c:v>-53.7</c:v>
                </c:pt>
                <c:pt idx="413">
                  <c:v>-53.72</c:v>
                </c:pt>
                <c:pt idx="414">
                  <c:v>-53.74</c:v>
                </c:pt>
                <c:pt idx="415">
                  <c:v>-53.76</c:v>
                </c:pt>
                <c:pt idx="416">
                  <c:v>-53.78</c:v>
                </c:pt>
                <c:pt idx="417">
                  <c:v>-53.8</c:v>
                </c:pt>
                <c:pt idx="418">
                  <c:v>-53.81</c:v>
                </c:pt>
                <c:pt idx="419">
                  <c:v>-53.84</c:v>
                </c:pt>
                <c:pt idx="420">
                  <c:v>-53.86</c:v>
                </c:pt>
                <c:pt idx="421">
                  <c:v>-53.88</c:v>
                </c:pt>
                <c:pt idx="422">
                  <c:v>-53.91</c:v>
                </c:pt>
                <c:pt idx="423">
                  <c:v>-53.93</c:v>
                </c:pt>
                <c:pt idx="424">
                  <c:v>-53.96</c:v>
                </c:pt>
                <c:pt idx="425">
                  <c:v>-53.99</c:v>
                </c:pt>
                <c:pt idx="426">
                  <c:v>-54.03</c:v>
                </c:pt>
                <c:pt idx="427">
                  <c:v>-54.06</c:v>
                </c:pt>
                <c:pt idx="428">
                  <c:v>-54.11</c:v>
                </c:pt>
                <c:pt idx="429">
                  <c:v>-54.14</c:v>
                </c:pt>
                <c:pt idx="430">
                  <c:v>-54.17</c:v>
                </c:pt>
                <c:pt idx="431">
                  <c:v>-54.2</c:v>
                </c:pt>
                <c:pt idx="432">
                  <c:v>-54.23</c:v>
                </c:pt>
                <c:pt idx="433">
                  <c:v>-54.25</c:v>
                </c:pt>
                <c:pt idx="434">
                  <c:v>-54.27</c:v>
                </c:pt>
                <c:pt idx="435">
                  <c:v>-54.29</c:v>
                </c:pt>
                <c:pt idx="436">
                  <c:v>-54.31</c:v>
                </c:pt>
                <c:pt idx="437">
                  <c:v>-54.32</c:v>
                </c:pt>
                <c:pt idx="438">
                  <c:v>-54.34</c:v>
                </c:pt>
                <c:pt idx="439">
                  <c:v>-54.35</c:v>
                </c:pt>
                <c:pt idx="440">
                  <c:v>-54.36</c:v>
                </c:pt>
                <c:pt idx="441">
                  <c:v>-54.36</c:v>
                </c:pt>
                <c:pt idx="442">
                  <c:v>-54.38</c:v>
                </c:pt>
                <c:pt idx="443">
                  <c:v>-54.4</c:v>
                </c:pt>
                <c:pt idx="444">
                  <c:v>-54.42</c:v>
                </c:pt>
                <c:pt idx="445">
                  <c:v>-54.43</c:v>
                </c:pt>
                <c:pt idx="446">
                  <c:v>-54.45</c:v>
                </c:pt>
                <c:pt idx="447">
                  <c:v>-54.46</c:v>
                </c:pt>
                <c:pt idx="448">
                  <c:v>-54.48</c:v>
                </c:pt>
                <c:pt idx="449">
                  <c:v>-54.49</c:v>
                </c:pt>
                <c:pt idx="450">
                  <c:v>-54.51</c:v>
                </c:pt>
                <c:pt idx="451">
                  <c:v>-54.52</c:v>
                </c:pt>
                <c:pt idx="452">
                  <c:v>-54.53</c:v>
                </c:pt>
                <c:pt idx="453">
                  <c:v>-54.55</c:v>
                </c:pt>
                <c:pt idx="454">
                  <c:v>-54.56</c:v>
                </c:pt>
                <c:pt idx="455">
                  <c:v>-54.57</c:v>
                </c:pt>
                <c:pt idx="456">
                  <c:v>-54.58</c:v>
                </c:pt>
                <c:pt idx="457">
                  <c:v>-54.59</c:v>
                </c:pt>
                <c:pt idx="458">
                  <c:v>-54.6</c:v>
                </c:pt>
                <c:pt idx="459">
                  <c:v>-54.59</c:v>
                </c:pt>
                <c:pt idx="460">
                  <c:v>-54.58</c:v>
                </c:pt>
                <c:pt idx="461">
                  <c:v>-54.57</c:v>
                </c:pt>
                <c:pt idx="462">
                  <c:v>-54.54</c:v>
                </c:pt>
                <c:pt idx="463">
                  <c:v>-54.51</c:v>
                </c:pt>
                <c:pt idx="464">
                  <c:v>-54.49</c:v>
                </c:pt>
                <c:pt idx="465">
                  <c:v>-54.46</c:v>
                </c:pt>
                <c:pt idx="466">
                  <c:v>-54.44</c:v>
                </c:pt>
                <c:pt idx="467">
                  <c:v>-54.43</c:v>
                </c:pt>
                <c:pt idx="468">
                  <c:v>-54.43</c:v>
                </c:pt>
                <c:pt idx="469">
                  <c:v>-54.44</c:v>
                </c:pt>
                <c:pt idx="470">
                  <c:v>-54.45</c:v>
                </c:pt>
                <c:pt idx="471">
                  <c:v>-54.46</c:v>
                </c:pt>
                <c:pt idx="472">
                  <c:v>-54.49</c:v>
                </c:pt>
                <c:pt idx="473">
                  <c:v>-54.52</c:v>
                </c:pt>
                <c:pt idx="474">
                  <c:v>-54.54</c:v>
                </c:pt>
                <c:pt idx="475">
                  <c:v>-54.57</c:v>
                </c:pt>
                <c:pt idx="476">
                  <c:v>-54.6</c:v>
                </c:pt>
                <c:pt idx="477">
                  <c:v>-54.62</c:v>
                </c:pt>
                <c:pt idx="478">
                  <c:v>-54.64</c:v>
                </c:pt>
                <c:pt idx="479">
                  <c:v>-54.65</c:v>
                </c:pt>
                <c:pt idx="480">
                  <c:v>-54.67</c:v>
                </c:pt>
                <c:pt idx="481">
                  <c:v>-54.68</c:v>
                </c:pt>
                <c:pt idx="482">
                  <c:v>-54.69</c:v>
                </c:pt>
                <c:pt idx="483">
                  <c:v>-54.7</c:v>
                </c:pt>
                <c:pt idx="484">
                  <c:v>-54.71</c:v>
                </c:pt>
                <c:pt idx="485">
                  <c:v>-54.72</c:v>
                </c:pt>
                <c:pt idx="486">
                  <c:v>-54.74</c:v>
                </c:pt>
                <c:pt idx="487">
                  <c:v>-54.75</c:v>
                </c:pt>
                <c:pt idx="488">
                  <c:v>-54.76</c:v>
                </c:pt>
                <c:pt idx="489">
                  <c:v>-54.78</c:v>
                </c:pt>
                <c:pt idx="490">
                  <c:v>-54.8</c:v>
                </c:pt>
                <c:pt idx="491">
                  <c:v>-54.82</c:v>
                </c:pt>
                <c:pt idx="492">
                  <c:v>-54.84</c:v>
                </c:pt>
                <c:pt idx="493">
                  <c:v>-54.87</c:v>
                </c:pt>
                <c:pt idx="494">
                  <c:v>-54.89</c:v>
                </c:pt>
                <c:pt idx="495">
                  <c:v>-54.92</c:v>
                </c:pt>
                <c:pt idx="496">
                  <c:v>-54.94</c:v>
                </c:pt>
                <c:pt idx="497">
                  <c:v>-54.96</c:v>
                </c:pt>
                <c:pt idx="498">
                  <c:v>-54.99</c:v>
                </c:pt>
                <c:pt idx="499">
                  <c:v>-55.02</c:v>
                </c:pt>
                <c:pt idx="500">
                  <c:v>-55.05</c:v>
                </c:pt>
                <c:pt idx="501">
                  <c:v>-55.09</c:v>
                </c:pt>
                <c:pt idx="502">
                  <c:v>-55.12</c:v>
                </c:pt>
                <c:pt idx="503">
                  <c:v>-55.15</c:v>
                </c:pt>
                <c:pt idx="504">
                  <c:v>-55.18</c:v>
                </c:pt>
                <c:pt idx="505">
                  <c:v>-55.21</c:v>
                </c:pt>
                <c:pt idx="506">
                  <c:v>-55.24</c:v>
                </c:pt>
                <c:pt idx="507">
                  <c:v>-55.26</c:v>
                </c:pt>
                <c:pt idx="508">
                  <c:v>-55.28</c:v>
                </c:pt>
                <c:pt idx="509">
                  <c:v>-55.3</c:v>
                </c:pt>
                <c:pt idx="510">
                  <c:v>-55.32</c:v>
                </c:pt>
                <c:pt idx="511">
                  <c:v>-55.33</c:v>
                </c:pt>
                <c:pt idx="512">
                  <c:v>-55.35</c:v>
                </c:pt>
                <c:pt idx="513">
                  <c:v>-55.37</c:v>
                </c:pt>
                <c:pt idx="514">
                  <c:v>-55.39</c:v>
                </c:pt>
                <c:pt idx="515">
                  <c:v>-55.41</c:v>
                </c:pt>
                <c:pt idx="516">
                  <c:v>-55.44</c:v>
                </c:pt>
                <c:pt idx="517">
                  <c:v>-55.46</c:v>
                </c:pt>
                <c:pt idx="518">
                  <c:v>-55.47</c:v>
                </c:pt>
                <c:pt idx="519">
                  <c:v>-55.48</c:v>
                </c:pt>
                <c:pt idx="520">
                  <c:v>-55.49</c:v>
                </c:pt>
                <c:pt idx="521">
                  <c:v>-55.5</c:v>
                </c:pt>
                <c:pt idx="522">
                  <c:v>-55.51</c:v>
                </c:pt>
                <c:pt idx="523">
                  <c:v>-55.53</c:v>
                </c:pt>
                <c:pt idx="524">
                  <c:v>-55.54</c:v>
                </c:pt>
                <c:pt idx="525">
                  <c:v>-55.54</c:v>
                </c:pt>
                <c:pt idx="526">
                  <c:v>-55.56</c:v>
                </c:pt>
                <c:pt idx="527">
                  <c:v>-55.57</c:v>
                </c:pt>
                <c:pt idx="528">
                  <c:v>-55.57</c:v>
                </c:pt>
                <c:pt idx="529">
                  <c:v>-55.59</c:v>
                </c:pt>
                <c:pt idx="530">
                  <c:v>-55.6</c:v>
                </c:pt>
                <c:pt idx="531">
                  <c:v>-55.62</c:v>
                </c:pt>
                <c:pt idx="532">
                  <c:v>-55.63</c:v>
                </c:pt>
                <c:pt idx="533">
                  <c:v>-55.64</c:v>
                </c:pt>
                <c:pt idx="534">
                  <c:v>-55.66</c:v>
                </c:pt>
                <c:pt idx="535">
                  <c:v>-55.67</c:v>
                </c:pt>
                <c:pt idx="536">
                  <c:v>-55.69</c:v>
                </c:pt>
                <c:pt idx="537">
                  <c:v>-55.72</c:v>
                </c:pt>
                <c:pt idx="538">
                  <c:v>-55.73</c:v>
                </c:pt>
                <c:pt idx="539">
                  <c:v>-55.76</c:v>
                </c:pt>
                <c:pt idx="540">
                  <c:v>-55.78</c:v>
                </c:pt>
                <c:pt idx="541">
                  <c:v>-55.81</c:v>
                </c:pt>
                <c:pt idx="542">
                  <c:v>-55.84</c:v>
                </c:pt>
                <c:pt idx="543">
                  <c:v>-55.87</c:v>
                </c:pt>
                <c:pt idx="544">
                  <c:v>-55.9</c:v>
                </c:pt>
                <c:pt idx="545">
                  <c:v>-55.94</c:v>
                </c:pt>
                <c:pt idx="546">
                  <c:v>-55.99</c:v>
                </c:pt>
                <c:pt idx="547">
                  <c:v>-56.03</c:v>
                </c:pt>
                <c:pt idx="548">
                  <c:v>-56.06</c:v>
                </c:pt>
                <c:pt idx="549">
                  <c:v>-56.1</c:v>
                </c:pt>
                <c:pt idx="550">
                  <c:v>-56.13</c:v>
                </c:pt>
                <c:pt idx="551">
                  <c:v>-56.15</c:v>
                </c:pt>
                <c:pt idx="552">
                  <c:v>-56.18</c:v>
                </c:pt>
                <c:pt idx="553">
                  <c:v>-56.19</c:v>
                </c:pt>
                <c:pt idx="554">
                  <c:v>-56.2</c:v>
                </c:pt>
                <c:pt idx="555">
                  <c:v>-56.22</c:v>
                </c:pt>
                <c:pt idx="556">
                  <c:v>-56.23</c:v>
                </c:pt>
                <c:pt idx="557">
                  <c:v>-56.24</c:v>
                </c:pt>
                <c:pt idx="558">
                  <c:v>-56.24</c:v>
                </c:pt>
                <c:pt idx="559">
                  <c:v>-56.25</c:v>
                </c:pt>
                <c:pt idx="560">
                  <c:v>-56.25</c:v>
                </c:pt>
                <c:pt idx="561">
                  <c:v>-56.25</c:v>
                </c:pt>
                <c:pt idx="562">
                  <c:v>-56.26</c:v>
                </c:pt>
                <c:pt idx="563">
                  <c:v>-56.26</c:v>
                </c:pt>
                <c:pt idx="564">
                  <c:v>-56.27</c:v>
                </c:pt>
                <c:pt idx="565">
                  <c:v>-56.27</c:v>
                </c:pt>
                <c:pt idx="566">
                  <c:v>-56.28</c:v>
                </c:pt>
                <c:pt idx="567">
                  <c:v>-56.29</c:v>
                </c:pt>
                <c:pt idx="568">
                  <c:v>-56.29</c:v>
                </c:pt>
                <c:pt idx="569">
                  <c:v>-56.3</c:v>
                </c:pt>
                <c:pt idx="570">
                  <c:v>-56.31</c:v>
                </c:pt>
                <c:pt idx="571">
                  <c:v>-56.32</c:v>
                </c:pt>
                <c:pt idx="572">
                  <c:v>-56.33</c:v>
                </c:pt>
                <c:pt idx="573">
                  <c:v>-56.34</c:v>
                </c:pt>
                <c:pt idx="574">
                  <c:v>-56.35</c:v>
                </c:pt>
                <c:pt idx="575">
                  <c:v>-56.36</c:v>
                </c:pt>
                <c:pt idx="576">
                  <c:v>-56.36</c:v>
                </c:pt>
                <c:pt idx="577">
                  <c:v>-56.37</c:v>
                </c:pt>
                <c:pt idx="578">
                  <c:v>-56.36</c:v>
                </c:pt>
                <c:pt idx="579">
                  <c:v>-56.35</c:v>
                </c:pt>
                <c:pt idx="580">
                  <c:v>-56.34</c:v>
                </c:pt>
                <c:pt idx="581">
                  <c:v>-56.33</c:v>
                </c:pt>
                <c:pt idx="582">
                  <c:v>-56.32</c:v>
                </c:pt>
                <c:pt idx="583">
                  <c:v>-56.31</c:v>
                </c:pt>
                <c:pt idx="584">
                  <c:v>-56.3</c:v>
                </c:pt>
                <c:pt idx="585">
                  <c:v>-56.3</c:v>
                </c:pt>
                <c:pt idx="586">
                  <c:v>-56.3</c:v>
                </c:pt>
                <c:pt idx="587">
                  <c:v>-56.3</c:v>
                </c:pt>
                <c:pt idx="588">
                  <c:v>-56.3</c:v>
                </c:pt>
                <c:pt idx="589">
                  <c:v>-56.31</c:v>
                </c:pt>
                <c:pt idx="590">
                  <c:v>-56.32</c:v>
                </c:pt>
                <c:pt idx="591">
                  <c:v>-56.32</c:v>
                </c:pt>
                <c:pt idx="592">
                  <c:v>-56.33</c:v>
                </c:pt>
                <c:pt idx="593">
                  <c:v>-56.33</c:v>
                </c:pt>
                <c:pt idx="594">
                  <c:v>-56.34</c:v>
                </c:pt>
                <c:pt idx="595">
                  <c:v>-56.35</c:v>
                </c:pt>
                <c:pt idx="596">
                  <c:v>-56.35</c:v>
                </c:pt>
                <c:pt idx="597">
                  <c:v>-56.36</c:v>
                </c:pt>
                <c:pt idx="598">
                  <c:v>-56.36</c:v>
                </c:pt>
                <c:pt idx="599">
                  <c:v>-56.37</c:v>
                </c:pt>
                <c:pt idx="600">
                  <c:v>-56.36</c:v>
                </c:pt>
                <c:pt idx="601">
                  <c:v>-56.37</c:v>
                </c:pt>
                <c:pt idx="602">
                  <c:v>-56.37</c:v>
                </c:pt>
                <c:pt idx="603">
                  <c:v>-56.37</c:v>
                </c:pt>
                <c:pt idx="604">
                  <c:v>-56.37</c:v>
                </c:pt>
                <c:pt idx="605">
                  <c:v>-56.38</c:v>
                </c:pt>
                <c:pt idx="606">
                  <c:v>-56.39</c:v>
                </c:pt>
                <c:pt idx="607">
                  <c:v>-56.39</c:v>
                </c:pt>
                <c:pt idx="608">
                  <c:v>-56.4</c:v>
                </c:pt>
                <c:pt idx="609">
                  <c:v>-56.41</c:v>
                </c:pt>
                <c:pt idx="610">
                  <c:v>-56.42</c:v>
                </c:pt>
                <c:pt idx="611">
                  <c:v>-56.42</c:v>
                </c:pt>
                <c:pt idx="612">
                  <c:v>-56.42</c:v>
                </c:pt>
                <c:pt idx="613">
                  <c:v>-56.42</c:v>
                </c:pt>
                <c:pt idx="614">
                  <c:v>-56.43</c:v>
                </c:pt>
                <c:pt idx="615">
                  <c:v>-56.43</c:v>
                </c:pt>
                <c:pt idx="616">
                  <c:v>-56.44</c:v>
                </c:pt>
                <c:pt idx="617">
                  <c:v>-56.44</c:v>
                </c:pt>
                <c:pt idx="618">
                  <c:v>-56.45</c:v>
                </c:pt>
                <c:pt idx="619">
                  <c:v>-56.45</c:v>
                </c:pt>
                <c:pt idx="620">
                  <c:v>-56.46</c:v>
                </c:pt>
                <c:pt idx="621">
                  <c:v>-56.46</c:v>
                </c:pt>
                <c:pt idx="622">
                  <c:v>-56.47</c:v>
                </c:pt>
                <c:pt idx="623">
                  <c:v>-56.46</c:v>
                </c:pt>
                <c:pt idx="624">
                  <c:v>-56.47</c:v>
                </c:pt>
                <c:pt idx="625">
                  <c:v>-56.47</c:v>
                </c:pt>
                <c:pt idx="626">
                  <c:v>-56.48</c:v>
                </c:pt>
                <c:pt idx="627">
                  <c:v>-56.48</c:v>
                </c:pt>
                <c:pt idx="628">
                  <c:v>-56.49</c:v>
                </c:pt>
                <c:pt idx="629">
                  <c:v>-56.49</c:v>
                </c:pt>
                <c:pt idx="630">
                  <c:v>-56.49</c:v>
                </c:pt>
                <c:pt idx="631">
                  <c:v>-56.5</c:v>
                </c:pt>
                <c:pt idx="632">
                  <c:v>-56.51</c:v>
                </c:pt>
                <c:pt idx="633">
                  <c:v>-56.52</c:v>
                </c:pt>
                <c:pt idx="634">
                  <c:v>-56.53</c:v>
                </c:pt>
                <c:pt idx="635">
                  <c:v>-56.54</c:v>
                </c:pt>
                <c:pt idx="636">
                  <c:v>-56.54</c:v>
                </c:pt>
                <c:pt idx="637">
                  <c:v>-56.55</c:v>
                </c:pt>
                <c:pt idx="638">
                  <c:v>-56.55</c:v>
                </c:pt>
                <c:pt idx="639">
                  <c:v>-56.55</c:v>
                </c:pt>
                <c:pt idx="640">
                  <c:v>-56.56</c:v>
                </c:pt>
                <c:pt idx="641">
                  <c:v>-56.56</c:v>
                </c:pt>
                <c:pt idx="642">
                  <c:v>-56.56</c:v>
                </c:pt>
                <c:pt idx="643">
                  <c:v>-56.57</c:v>
                </c:pt>
                <c:pt idx="644">
                  <c:v>-56.57</c:v>
                </c:pt>
                <c:pt idx="645">
                  <c:v>-56.58</c:v>
                </c:pt>
                <c:pt idx="646">
                  <c:v>-56.58</c:v>
                </c:pt>
                <c:pt idx="647">
                  <c:v>-56.59</c:v>
                </c:pt>
                <c:pt idx="648">
                  <c:v>-56.6</c:v>
                </c:pt>
                <c:pt idx="649">
                  <c:v>-56.6</c:v>
                </c:pt>
                <c:pt idx="650">
                  <c:v>-56.61</c:v>
                </c:pt>
                <c:pt idx="651">
                  <c:v>-56.61</c:v>
                </c:pt>
                <c:pt idx="652">
                  <c:v>-56.62</c:v>
                </c:pt>
                <c:pt idx="653">
                  <c:v>-56.63</c:v>
                </c:pt>
                <c:pt idx="654">
                  <c:v>-56.64</c:v>
                </c:pt>
                <c:pt idx="655">
                  <c:v>-56.64</c:v>
                </c:pt>
                <c:pt idx="656">
                  <c:v>-56.65</c:v>
                </c:pt>
                <c:pt idx="657">
                  <c:v>-56.65</c:v>
                </c:pt>
                <c:pt idx="658">
                  <c:v>-56.65</c:v>
                </c:pt>
                <c:pt idx="659">
                  <c:v>-56.66</c:v>
                </c:pt>
                <c:pt idx="660">
                  <c:v>-56.66</c:v>
                </c:pt>
                <c:pt idx="661">
                  <c:v>-56.66</c:v>
                </c:pt>
                <c:pt idx="662">
                  <c:v>-56.67</c:v>
                </c:pt>
                <c:pt idx="663">
                  <c:v>-56.67</c:v>
                </c:pt>
                <c:pt idx="664">
                  <c:v>-56.67</c:v>
                </c:pt>
                <c:pt idx="665">
                  <c:v>-56.68</c:v>
                </c:pt>
                <c:pt idx="666">
                  <c:v>-56.69</c:v>
                </c:pt>
                <c:pt idx="667">
                  <c:v>-56.7</c:v>
                </c:pt>
                <c:pt idx="668">
                  <c:v>-56.71</c:v>
                </c:pt>
                <c:pt idx="669">
                  <c:v>-56.73</c:v>
                </c:pt>
                <c:pt idx="670">
                  <c:v>-56.74</c:v>
                </c:pt>
                <c:pt idx="671">
                  <c:v>-56.76</c:v>
                </c:pt>
                <c:pt idx="672">
                  <c:v>-56.77</c:v>
                </c:pt>
                <c:pt idx="673">
                  <c:v>-56.78</c:v>
                </c:pt>
                <c:pt idx="674">
                  <c:v>-56.79</c:v>
                </c:pt>
                <c:pt idx="675">
                  <c:v>-56.8</c:v>
                </c:pt>
                <c:pt idx="676">
                  <c:v>-56.82</c:v>
                </c:pt>
                <c:pt idx="677">
                  <c:v>-56.82</c:v>
                </c:pt>
                <c:pt idx="678">
                  <c:v>-56.82</c:v>
                </c:pt>
                <c:pt idx="679">
                  <c:v>-56.83</c:v>
                </c:pt>
                <c:pt idx="680">
                  <c:v>-56.83</c:v>
                </c:pt>
                <c:pt idx="681">
                  <c:v>-56.84</c:v>
                </c:pt>
                <c:pt idx="682">
                  <c:v>-56.84</c:v>
                </c:pt>
                <c:pt idx="683">
                  <c:v>-56.84</c:v>
                </c:pt>
                <c:pt idx="684">
                  <c:v>-56.84</c:v>
                </c:pt>
                <c:pt idx="685">
                  <c:v>-56.84</c:v>
                </c:pt>
                <c:pt idx="686">
                  <c:v>-56.85</c:v>
                </c:pt>
                <c:pt idx="687">
                  <c:v>-56.85</c:v>
                </c:pt>
                <c:pt idx="688">
                  <c:v>-56.85</c:v>
                </c:pt>
                <c:pt idx="689">
                  <c:v>-56.85</c:v>
                </c:pt>
                <c:pt idx="690">
                  <c:v>-56.85</c:v>
                </c:pt>
                <c:pt idx="691">
                  <c:v>-56.86</c:v>
                </c:pt>
                <c:pt idx="692">
                  <c:v>-56.85</c:v>
                </c:pt>
                <c:pt idx="693">
                  <c:v>-56.86</c:v>
                </c:pt>
                <c:pt idx="694">
                  <c:v>-56.86</c:v>
                </c:pt>
                <c:pt idx="695">
                  <c:v>-56.86</c:v>
                </c:pt>
                <c:pt idx="696">
                  <c:v>-56.86</c:v>
                </c:pt>
                <c:pt idx="697">
                  <c:v>-56.87</c:v>
                </c:pt>
                <c:pt idx="698">
                  <c:v>-56.87</c:v>
                </c:pt>
                <c:pt idx="699">
                  <c:v>-56.87</c:v>
                </c:pt>
                <c:pt idx="700">
                  <c:v>-56.87</c:v>
                </c:pt>
                <c:pt idx="701">
                  <c:v>-56.87</c:v>
                </c:pt>
                <c:pt idx="702">
                  <c:v>-56.87</c:v>
                </c:pt>
                <c:pt idx="703">
                  <c:v>-56.87</c:v>
                </c:pt>
                <c:pt idx="704">
                  <c:v>-56.86</c:v>
                </c:pt>
                <c:pt idx="705">
                  <c:v>-56.86</c:v>
                </c:pt>
                <c:pt idx="706">
                  <c:v>-56.86</c:v>
                </c:pt>
                <c:pt idx="707">
                  <c:v>-56.86</c:v>
                </c:pt>
                <c:pt idx="708">
                  <c:v>-56.86</c:v>
                </c:pt>
                <c:pt idx="709">
                  <c:v>-56.86</c:v>
                </c:pt>
                <c:pt idx="710">
                  <c:v>-56.86</c:v>
                </c:pt>
                <c:pt idx="711">
                  <c:v>-56.86</c:v>
                </c:pt>
                <c:pt idx="712">
                  <c:v>-56.87</c:v>
                </c:pt>
                <c:pt idx="713">
                  <c:v>-56.87</c:v>
                </c:pt>
                <c:pt idx="714">
                  <c:v>-56.88</c:v>
                </c:pt>
                <c:pt idx="715">
                  <c:v>-56.88</c:v>
                </c:pt>
                <c:pt idx="716">
                  <c:v>-56.89</c:v>
                </c:pt>
                <c:pt idx="717">
                  <c:v>-56.89</c:v>
                </c:pt>
                <c:pt idx="718">
                  <c:v>-56.89</c:v>
                </c:pt>
                <c:pt idx="719">
                  <c:v>-56.89</c:v>
                </c:pt>
                <c:pt idx="720">
                  <c:v>-56.9</c:v>
                </c:pt>
                <c:pt idx="721">
                  <c:v>-56.9</c:v>
                </c:pt>
                <c:pt idx="722">
                  <c:v>-56.9</c:v>
                </c:pt>
                <c:pt idx="723">
                  <c:v>-56.9</c:v>
                </c:pt>
                <c:pt idx="724">
                  <c:v>-56.9</c:v>
                </c:pt>
                <c:pt idx="725">
                  <c:v>-56.9</c:v>
                </c:pt>
                <c:pt idx="726">
                  <c:v>-56.91</c:v>
                </c:pt>
                <c:pt idx="727">
                  <c:v>-56.9</c:v>
                </c:pt>
                <c:pt idx="728">
                  <c:v>-56.91</c:v>
                </c:pt>
                <c:pt idx="729">
                  <c:v>-56.91</c:v>
                </c:pt>
                <c:pt idx="730">
                  <c:v>-56.92</c:v>
                </c:pt>
                <c:pt idx="731">
                  <c:v>-56.92</c:v>
                </c:pt>
                <c:pt idx="732">
                  <c:v>-56.92</c:v>
                </c:pt>
                <c:pt idx="733">
                  <c:v>-56.92</c:v>
                </c:pt>
                <c:pt idx="734">
                  <c:v>-56.92</c:v>
                </c:pt>
                <c:pt idx="735">
                  <c:v>-56.92</c:v>
                </c:pt>
                <c:pt idx="736">
                  <c:v>-56.92</c:v>
                </c:pt>
                <c:pt idx="737">
                  <c:v>-56.92</c:v>
                </c:pt>
                <c:pt idx="738">
                  <c:v>-56.93</c:v>
                </c:pt>
                <c:pt idx="739">
                  <c:v>-56.93</c:v>
                </c:pt>
                <c:pt idx="740">
                  <c:v>-56.93</c:v>
                </c:pt>
                <c:pt idx="741">
                  <c:v>-56.93</c:v>
                </c:pt>
                <c:pt idx="742">
                  <c:v>-56.94</c:v>
                </c:pt>
                <c:pt idx="743">
                  <c:v>-56.94</c:v>
                </c:pt>
                <c:pt idx="744">
                  <c:v>-56.94</c:v>
                </c:pt>
                <c:pt idx="745">
                  <c:v>-56.94</c:v>
                </c:pt>
                <c:pt idx="746">
                  <c:v>-56.95</c:v>
                </c:pt>
                <c:pt idx="747">
                  <c:v>-56.95</c:v>
                </c:pt>
                <c:pt idx="748">
                  <c:v>-56.95</c:v>
                </c:pt>
                <c:pt idx="749">
                  <c:v>-56.94</c:v>
                </c:pt>
                <c:pt idx="750">
                  <c:v>-56.95</c:v>
                </c:pt>
                <c:pt idx="751">
                  <c:v>-56.95</c:v>
                </c:pt>
                <c:pt idx="752">
                  <c:v>-56.95</c:v>
                </c:pt>
                <c:pt idx="753">
                  <c:v>-56.95</c:v>
                </c:pt>
                <c:pt idx="754">
                  <c:v>-56.95</c:v>
                </c:pt>
                <c:pt idx="755">
                  <c:v>-56.96</c:v>
                </c:pt>
                <c:pt idx="756">
                  <c:v>-56.95</c:v>
                </c:pt>
                <c:pt idx="757">
                  <c:v>-56.96</c:v>
                </c:pt>
                <c:pt idx="758">
                  <c:v>-56.96</c:v>
                </c:pt>
                <c:pt idx="759">
                  <c:v>-56.96</c:v>
                </c:pt>
                <c:pt idx="760">
                  <c:v>-56.97</c:v>
                </c:pt>
                <c:pt idx="761">
                  <c:v>-56.97</c:v>
                </c:pt>
                <c:pt idx="762">
                  <c:v>-56.97</c:v>
                </c:pt>
                <c:pt idx="763">
                  <c:v>-56.98</c:v>
                </c:pt>
                <c:pt idx="764">
                  <c:v>-56.98</c:v>
                </c:pt>
                <c:pt idx="765">
                  <c:v>-56.99</c:v>
                </c:pt>
                <c:pt idx="766">
                  <c:v>-57</c:v>
                </c:pt>
                <c:pt idx="767">
                  <c:v>-57.01</c:v>
                </c:pt>
                <c:pt idx="768">
                  <c:v>-57.02</c:v>
                </c:pt>
                <c:pt idx="769">
                  <c:v>-57.02</c:v>
                </c:pt>
                <c:pt idx="770">
                  <c:v>-57.03</c:v>
                </c:pt>
                <c:pt idx="771">
                  <c:v>-57.03</c:v>
                </c:pt>
                <c:pt idx="772">
                  <c:v>-57.03</c:v>
                </c:pt>
                <c:pt idx="773">
                  <c:v>-57.04</c:v>
                </c:pt>
                <c:pt idx="774">
                  <c:v>-57.04</c:v>
                </c:pt>
                <c:pt idx="775">
                  <c:v>-57.05</c:v>
                </c:pt>
                <c:pt idx="776">
                  <c:v>-57.05</c:v>
                </c:pt>
                <c:pt idx="777">
                  <c:v>-57.05</c:v>
                </c:pt>
                <c:pt idx="778">
                  <c:v>-57.06</c:v>
                </c:pt>
                <c:pt idx="779">
                  <c:v>-57.07</c:v>
                </c:pt>
                <c:pt idx="780">
                  <c:v>-57.07</c:v>
                </c:pt>
                <c:pt idx="781">
                  <c:v>-57.07</c:v>
                </c:pt>
                <c:pt idx="782">
                  <c:v>-57.08</c:v>
                </c:pt>
                <c:pt idx="783">
                  <c:v>-57.08</c:v>
                </c:pt>
                <c:pt idx="784">
                  <c:v>-57.08</c:v>
                </c:pt>
                <c:pt idx="785">
                  <c:v>-57.08</c:v>
                </c:pt>
                <c:pt idx="786">
                  <c:v>-57.08</c:v>
                </c:pt>
                <c:pt idx="787">
                  <c:v>-57.08</c:v>
                </c:pt>
                <c:pt idx="788">
                  <c:v>-57.08</c:v>
                </c:pt>
                <c:pt idx="789">
                  <c:v>-57.09</c:v>
                </c:pt>
                <c:pt idx="790">
                  <c:v>-57.09</c:v>
                </c:pt>
                <c:pt idx="791">
                  <c:v>-57.09</c:v>
                </c:pt>
                <c:pt idx="792">
                  <c:v>-57.09</c:v>
                </c:pt>
                <c:pt idx="793">
                  <c:v>-57.1</c:v>
                </c:pt>
                <c:pt idx="794">
                  <c:v>-57.11</c:v>
                </c:pt>
                <c:pt idx="795">
                  <c:v>-57.12</c:v>
                </c:pt>
                <c:pt idx="796">
                  <c:v>-57.14</c:v>
                </c:pt>
                <c:pt idx="797">
                  <c:v>-57.16</c:v>
                </c:pt>
                <c:pt idx="798">
                  <c:v>-57.18</c:v>
                </c:pt>
                <c:pt idx="799">
                  <c:v>-57.21</c:v>
                </c:pt>
                <c:pt idx="800">
                  <c:v>-57.24</c:v>
                </c:pt>
                <c:pt idx="801">
                  <c:v>-57.27</c:v>
                </c:pt>
                <c:pt idx="802">
                  <c:v>-57.3</c:v>
                </c:pt>
                <c:pt idx="803">
                  <c:v>-57.33</c:v>
                </c:pt>
                <c:pt idx="804">
                  <c:v>-57.37</c:v>
                </c:pt>
                <c:pt idx="805">
                  <c:v>-57.39</c:v>
                </c:pt>
                <c:pt idx="806">
                  <c:v>-57.42</c:v>
                </c:pt>
                <c:pt idx="807">
                  <c:v>-57.44</c:v>
                </c:pt>
                <c:pt idx="808">
                  <c:v>-57.46</c:v>
                </c:pt>
                <c:pt idx="809">
                  <c:v>-57.48</c:v>
                </c:pt>
                <c:pt idx="810">
                  <c:v>-57.48</c:v>
                </c:pt>
                <c:pt idx="811">
                  <c:v>-57.49</c:v>
                </c:pt>
                <c:pt idx="812">
                  <c:v>-57.5</c:v>
                </c:pt>
                <c:pt idx="813">
                  <c:v>-57.5</c:v>
                </c:pt>
                <c:pt idx="814">
                  <c:v>-57.5</c:v>
                </c:pt>
                <c:pt idx="815">
                  <c:v>-57.51</c:v>
                </c:pt>
                <c:pt idx="816">
                  <c:v>-57.52</c:v>
                </c:pt>
                <c:pt idx="817">
                  <c:v>-57.52</c:v>
                </c:pt>
                <c:pt idx="818">
                  <c:v>-57.54</c:v>
                </c:pt>
                <c:pt idx="819">
                  <c:v>-57.55</c:v>
                </c:pt>
                <c:pt idx="820">
                  <c:v>-57.56</c:v>
                </c:pt>
                <c:pt idx="821">
                  <c:v>-57.58</c:v>
                </c:pt>
                <c:pt idx="822">
                  <c:v>-57.6</c:v>
                </c:pt>
                <c:pt idx="823">
                  <c:v>-57.63</c:v>
                </c:pt>
                <c:pt idx="824">
                  <c:v>-57.66</c:v>
                </c:pt>
                <c:pt idx="825">
                  <c:v>-57.69</c:v>
                </c:pt>
                <c:pt idx="826">
                  <c:v>-57.72</c:v>
                </c:pt>
                <c:pt idx="827">
                  <c:v>-57.74</c:v>
                </c:pt>
                <c:pt idx="828">
                  <c:v>-57.78</c:v>
                </c:pt>
                <c:pt idx="829">
                  <c:v>-57.8</c:v>
                </c:pt>
                <c:pt idx="830">
                  <c:v>-57.83</c:v>
                </c:pt>
                <c:pt idx="831">
                  <c:v>-57.86</c:v>
                </c:pt>
                <c:pt idx="832">
                  <c:v>-57.88</c:v>
                </c:pt>
                <c:pt idx="833">
                  <c:v>-57.9</c:v>
                </c:pt>
                <c:pt idx="834">
                  <c:v>-57.92</c:v>
                </c:pt>
                <c:pt idx="835">
                  <c:v>-57.94</c:v>
                </c:pt>
                <c:pt idx="836">
                  <c:v>-57.95</c:v>
                </c:pt>
                <c:pt idx="837">
                  <c:v>-57.96</c:v>
                </c:pt>
                <c:pt idx="838">
                  <c:v>-57.96</c:v>
                </c:pt>
                <c:pt idx="839">
                  <c:v>-57.96</c:v>
                </c:pt>
                <c:pt idx="840">
                  <c:v>-57.96</c:v>
                </c:pt>
                <c:pt idx="841">
                  <c:v>-57.96</c:v>
                </c:pt>
                <c:pt idx="842">
                  <c:v>-57.95</c:v>
                </c:pt>
                <c:pt idx="843">
                  <c:v>-57.95</c:v>
                </c:pt>
                <c:pt idx="844">
                  <c:v>-57.95</c:v>
                </c:pt>
                <c:pt idx="845">
                  <c:v>-57.94</c:v>
                </c:pt>
                <c:pt idx="846">
                  <c:v>-57.94</c:v>
                </c:pt>
                <c:pt idx="847">
                  <c:v>-57.94</c:v>
                </c:pt>
                <c:pt idx="848">
                  <c:v>-57.93</c:v>
                </c:pt>
                <c:pt idx="849">
                  <c:v>-57.93</c:v>
                </c:pt>
                <c:pt idx="850">
                  <c:v>-57.93</c:v>
                </c:pt>
                <c:pt idx="851">
                  <c:v>-57.94</c:v>
                </c:pt>
                <c:pt idx="852">
                  <c:v>-57.94</c:v>
                </c:pt>
                <c:pt idx="853">
                  <c:v>-57.94</c:v>
                </c:pt>
                <c:pt idx="854">
                  <c:v>-57.95</c:v>
                </c:pt>
                <c:pt idx="855">
                  <c:v>-57.96</c:v>
                </c:pt>
                <c:pt idx="856">
                  <c:v>-57.97</c:v>
                </c:pt>
                <c:pt idx="857">
                  <c:v>-57.98</c:v>
                </c:pt>
                <c:pt idx="858">
                  <c:v>-57.99</c:v>
                </c:pt>
                <c:pt idx="859">
                  <c:v>-58</c:v>
                </c:pt>
                <c:pt idx="860">
                  <c:v>-58.02</c:v>
                </c:pt>
                <c:pt idx="861">
                  <c:v>-58.02</c:v>
                </c:pt>
                <c:pt idx="862">
                  <c:v>-58.04</c:v>
                </c:pt>
                <c:pt idx="863">
                  <c:v>-58.04</c:v>
                </c:pt>
                <c:pt idx="864">
                  <c:v>-58.04</c:v>
                </c:pt>
                <c:pt idx="865">
                  <c:v>-58.05</c:v>
                </c:pt>
                <c:pt idx="866">
                  <c:v>-58.05</c:v>
                </c:pt>
                <c:pt idx="867">
                  <c:v>-58.06</c:v>
                </c:pt>
                <c:pt idx="868">
                  <c:v>-58.06</c:v>
                </c:pt>
                <c:pt idx="869">
                  <c:v>-58.06</c:v>
                </c:pt>
                <c:pt idx="870">
                  <c:v>-58.06</c:v>
                </c:pt>
                <c:pt idx="871">
                  <c:v>-58.07</c:v>
                </c:pt>
                <c:pt idx="872">
                  <c:v>-58.07</c:v>
                </c:pt>
                <c:pt idx="873">
                  <c:v>-58.07</c:v>
                </c:pt>
                <c:pt idx="874">
                  <c:v>-58.06</c:v>
                </c:pt>
                <c:pt idx="875">
                  <c:v>-58.06</c:v>
                </c:pt>
                <c:pt idx="876">
                  <c:v>-58.07</c:v>
                </c:pt>
                <c:pt idx="877">
                  <c:v>-58.06</c:v>
                </c:pt>
                <c:pt idx="878">
                  <c:v>-58.07</c:v>
                </c:pt>
                <c:pt idx="879">
                  <c:v>-58.07</c:v>
                </c:pt>
                <c:pt idx="880">
                  <c:v>-58.06</c:v>
                </c:pt>
                <c:pt idx="881">
                  <c:v>-58.07</c:v>
                </c:pt>
                <c:pt idx="882">
                  <c:v>-58.07</c:v>
                </c:pt>
                <c:pt idx="883">
                  <c:v>-58.07</c:v>
                </c:pt>
                <c:pt idx="884">
                  <c:v>-58.07</c:v>
                </c:pt>
                <c:pt idx="885">
                  <c:v>-58.07</c:v>
                </c:pt>
                <c:pt idx="886">
                  <c:v>-58.06</c:v>
                </c:pt>
                <c:pt idx="887">
                  <c:v>-58.07</c:v>
                </c:pt>
                <c:pt idx="888">
                  <c:v>-58.07</c:v>
                </c:pt>
                <c:pt idx="889">
                  <c:v>-58.06</c:v>
                </c:pt>
                <c:pt idx="890">
                  <c:v>-58.07</c:v>
                </c:pt>
                <c:pt idx="891">
                  <c:v>-58.07</c:v>
                </c:pt>
                <c:pt idx="892">
                  <c:v>-58.06</c:v>
                </c:pt>
                <c:pt idx="893">
                  <c:v>-58.07</c:v>
                </c:pt>
                <c:pt idx="894">
                  <c:v>-58.07</c:v>
                </c:pt>
                <c:pt idx="895">
                  <c:v>-58.07</c:v>
                </c:pt>
                <c:pt idx="896">
                  <c:v>-58.08</c:v>
                </c:pt>
                <c:pt idx="897">
                  <c:v>-58.09</c:v>
                </c:pt>
                <c:pt idx="898">
                  <c:v>-58.11</c:v>
                </c:pt>
                <c:pt idx="899">
                  <c:v>-58.12</c:v>
                </c:pt>
                <c:pt idx="900">
                  <c:v>-58.12</c:v>
                </c:pt>
                <c:pt idx="901">
                  <c:v>-58.13</c:v>
                </c:pt>
                <c:pt idx="902">
                  <c:v>-58.13</c:v>
                </c:pt>
                <c:pt idx="903">
                  <c:v>-58.13</c:v>
                </c:pt>
                <c:pt idx="904">
                  <c:v>-58.13</c:v>
                </c:pt>
                <c:pt idx="905">
                  <c:v>-58.13</c:v>
                </c:pt>
                <c:pt idx="906">
                  <c:v>-58.13</c:v>
                </c:pt>
                <c:pt idx="907">
                  <c:v>-58.13</c:v>
                </c:pt>
                <c:pt idx="908">
                  <c:v>-58.13</c:v>
                </c:pt>
                <c:pt idx="909">
                  <c:v>-58.13</c:v>
                </c:pt>
                <c:pt idx="910">
                  <c:v>-58.13</c:v>
                </c:pt>
                <c:pt idx="911">
                  <c:v>-58.13</c:v>
                </c:pt>
                <c:pt idx="912">
                  <c:v>-58.13</c:v>
                </c:pt>
                <c:pt idx="913">
                  <c:v>-58.13</c:v>
                </c:pt>
                <c:pt idx="914">
                  <c:v>-58.13</c:v>
                </c:pt>
                <c:pt idx="915">
                  <c:v>-58.13</c:v>
                </c:pt>
                <c:pt idx="916">
                  <c:v>-58.13</c:v>
                </c:pt>
                <c:pt idx="917">
                  <c:v>-58.13</c:v>
                </c:pt>
                <c:pt idx="918">
                  <c:v>-58.13</c:v>
                </c:pt>
                <c:pt idx="919">
                  <c:v>-58.14</c:v>
                </c:pt>
                <c:pt idx="920">
                  <c:v>-58.13</c:v>
                </c:pt>
                <c:pt idx="921">
                  <c:v>-58.13</c:v>
                </c:pt>
                <c:pt idx="922">
                  <c:v>-58.13</c:v>
                </c:pt>
                <c:pt idx="923">
                  <c:v>-58.13</c:v>
                </c:pt>
                <c:pt idx="924">
                  <c:v>-58.13</c:v>
                </c:pt>
                <c:pt idx="925">
                  <c:v>-58.14</c:v>
                </c:pt>
                <c:pt idx="926">
                  <c:v>-58.14</c:v>
                </c:pt>
                <c:pt idx="927">
                  <c:v>-58.14</c:v>
                </c:pt>
                <c:pt idx="928">
                  <c:v>-58.13</c:v>
                </c:pt>
                <c:pt idx="929">
                  <c:v>-58.13</c:v>
                </c:pt>
                <c:pt idx="930">
                  <c:v>-58.13</c:v>
                </c:pt>
                <c:pt idx="931">
                  <c:v>-58.13</c:v>
                </c:pt>
                <c:pt idx="932">
                  <c:v>-58.12</c:v>
                </c:pt>
                <c:pt idx="933">
                  <c:v>-58.11</c:v>
                </c:pt>
                <c:pt idx="934">
                  <c:v>-58.1</c:v>
                </c:pt>
                <c:pt idx="935">
                  <c:v>-58.08</c:v>
                </c:pt>
                <c:pt idx="936">
                  <c:v>-58.07</c:v>
                </c:pt>
                <c:pt idx="937">
                  <c:v>-58.05</c:v>
                </c:pt>
                <c:pt idx="938">
                  <c:v>-58.05</c:v>
                </c:pt>
                <c:pt idx="939">
                  <c:v>-58.04</c:v>
                </c:pt>
                <c:pt idx="940">
                  <c:v>-58.04</c:v>
                </c:pt>
                <c:pt idx="941">
                  <c:v>-58.04</c:v>
                </c:pt>
                <c:pt idx="942">
                  <c:v>-58.04</c:v>
                </c:pt>
                <c:pt idx="943">
                  <c:v>-58.05</c:v>
                </c:pt>
                <c:pt idx="944">
                  <c:v>-58.05</c:v>
                </c:pt>
                <c:pt idx="945">
                  <c:v>-58.06</c:v>
                </c:pt>
                <c:pt idx="946">
                  <c:v>-58.07</c:v>
                </c:pt>
                <c:pt idx="947">
                  <c:v>-58.07</c:v>
                </c:pt>
                <c:pt idx="948">
                  <c:v>-58.07</c:v>
                </c:pt>
                <c:pt idx="949">
                  <c:v>-58.08</c:v>
                </c:pt>
                <c:pt idx="950">
                  <c:v>-58.07</c:v>
                </c:pt>
                <c:pt idx="951">
                  <c:v>-58.08</c:v>
                </c:pt>
                <c:pt idx="952">
                  <c:v>-58.07</c:v>
                </c:pt>
                <c:pt idx="953">
                  <c:v>-58.08</c:v>
                </c:pt>
                <c:pt idx="954">
                  <c:v>-58.08</c:v>
                </c:pt>
                <c:pt idx="955">
                  <c:v>-58.08</c:v>
                </c:pt>
                <c:pt idx="956">
                  <c:v>-58.08</c:v>
                </c:pt>
                <c:pt idx="957">
                  <c:v>-58.09</c:v>
                </c:pt>
                <c:pt idx="958">
                  <c:v>-58.09</c:v>
                </c:pt>
                <c:pt idx="959">
                  <c:v>-58.1</c:v>
                </c:pt>
                <c:pt idx="960">
                  <c:v>-58.1</c:v>
                </c:pt>
                <c:pt idx="961">
                  <c:v>-58.11</c:v>
                </c:pt>
                <c:pt idx="962">
                  <c:v>-58.11</c:v>
                </c:pt>
                <c:pt idx="963">
                  <c:v>-58.12</c:v>
                </c:pt>
                <c:pt idx="964">
                  <c:v>-58.13</c:v>
                </c:pt>
                <c:pt idx="965">
                  <c:v>-58.13</c:v>
                </c:pt>
                <c:pt idx="966">
                  <c:v>-58.13</c:v>
                </c:pt>
                <c:pt idx="967">
                  <c:v>-58.14</c:v>
                </c:pt>
                <c:pt idx="968">
                  <c:v>-58.14</c:v>
                </c:pt>
                <c:pt idx="969">
                  <c:v>-58.14</c:v>
                </c:pt>
                <c:pt idx="970">
                  <c:v>-58.14</c:v>
                </c:pt>
                <c:pt idx="971">
                  <c:v>-58.15</c:v>
                </c:pt>
                <c:pt idx="972">
                  <c:v>-58.14</c:v>
                </c:pt>
                <c:pt idx="973">
                  <c:v>-58.14</c:v>
                </c:pt>
                <c:pt idx="974">
                  <c:v>-58.14</c:v>
                </c:pt>
                <c:pt idx="975">
                  <c:v>-58.14</c:v>
                </c:pt>
                <c:pt idx="976">
                  <c:v>-58.15</c:v>
                </c:pt>
                <c:pt idx="977">
                  <c:v>-58.16</c:v>
                </c:pt>
                <c:pt idx="978">
                  <c:v>-58.16</c:v>
                </c:pt>
                <c:pt idx="979">
                  <c:v>-58.17</c:v>
                </c:pt>
                <c:pt idx="980">
                  <c:v>-58.18</c:v>
                </c:pt>
                <c:pt idx="981">
                  <c:v>-58.18</c:v>
                </c:pt>
                <c:pt idx="982">
                  <c:v>-58.19</c:v>
                </c:pt>
                <c:pt idx="983">
                  <c:v>-58.18</c:v>
                </c:pt>
                <c:pt idx="984">
                  <c:v>-58.19</c:v>
                </c:pt>
                <c:pt idx="985">
                  <c:v>-58.18</c:v>
                </c:pt>
                <c:pt idx="986">
                  <c:v>-58.18</c:v>
                </c:pt>
                <c:pt idx="987">
                  <c:v>-58.18</c:v>
                </c:pt>
                <c:pt idx="988">
                  <c:v>-58.18</c:v>
                </c:pt>
                <c:pt idx="989">
                  <c:v>-58.18</c:v>
                </c:pt>
                <c:pt idx="990">
                  <c:v>-58.18</c:v>
                </c:pt>
                <c:pt idx="991">
                  <c:v>-58.18</c:v>
                </c:pt>
                <c:pt idx="992">
                  <c:v>-58.18</c:v>
                </c:pt>
                <c:pt idx="993">
                  <c:v>-58.18</c:v>
                </c:pt>
                <c:pt idx="994">
                  <c:v>-58.18</c:v>
                </c:pt>
                <c:pt idx="995">
                  <c:v>-58.18</c:v>
                </c:pt>
                <c:pt idx="996">
                  <c:v>-58.18</c:v>
                </c:pt>
                <c:pt idx="997">
                  <c:v>-58.18</c:v>
                </c:pt>
                <c:pt idx="998">
                  <c:v>-58.18</c:v>
                </c:pt>
                <c:pt idx="999">
                  <c:v>-58.18</c:v>
                </c:pt>
                <c:pt idx="1000">
                  <c:v>-58.18</c:v>
                </c:pt>
                <c:pt idx="1001">
                  <c:v>-58.18</c:v>
                </c:pt>
                <c:pt idx="1002">
                  <c:v>-58.19</c:v>
                </c:pt>
                <c:pt idx="1003">
                  <c:v>-58.19</c:v>
                </c:pt>
                <c:pt idx="1004">
                  <c:v>-58.18</c:v>
                </c:pt>
                <c:pt idx="1005">
                  <c:v>-58.19</c:v>
                </c:pt>
                <c:pt idx="1006">
                  <c:v>-58.19</c:v>
                </c:pt>
                <c:pt idx="1007">
                  <c:v>-58.2</c:v>
                </c:pt>
                <c:pt idx="1008">
                  <c:v>-58.2</c:v>
                </c:pt>
                <c:pt idx="1009">
                  <c:v>-58.22</c:v>
                </c:pt>
                <c:pt idx="1010">
                  <c:v>-58.23</c:v>
                </c:pt>
                <c:pt idx="1011">
                  <c:v>-58.24</c:v>
                </c:pt>
                <c:pt idx="1012">
                  <c:v>-58.24</c:v>
                </c:pt>
                <c:pt idx="1013">
                  <c:v>-58.25</c:v>
                </c:pt>
                <c:pt idx="1014">
                  <c:v>-58.25</c:v>
                </c:pt>
                <c:pt idx="1015">
                  <c:v>-58.26</c:v>
                </c:pt>
                <c:pt idx="1016">
                  <c:v>-58.26</c:v>
                </c:pt>
                <c:pt idx="1017">
                  <c:v>-58.26</c:v>
                </c:pt>
                <c:pt idx="1018">
                  <c:v>-58.26</c:v>
                </c:pt>
                <c:pt idx="1019">
                  <c:v>-58.26</c:v>
                </c:pt>
                <c:pt idx="1020">
                  <c:v>-58.26</c:v>
                </c:pt>
                <c:pt idx="1021">
                  <c:v>-58.27</c:v>
                </c:pt>
                <c:pt idx="1022">
                  <c:v>-58.27</c:v>
                </c:pt>
                <c:pt idx="1023">
                  <c:v>-58.27</c:v>
                </c:pt>
                <c:pt idx="1024">
                  <c:v>-58.28</c:v>
                </c:pt>
                <c:pt idx="1025">
                  <c:v>-58.28</c:v>
                </c:pt>
                <c:pt idx="1026">
                  <c:v>-58.28</c:v>
                </c:pt>
                <c:pt idx="1027">
                  <c:v>-58.28</c:v>
                </c:pt>
                <c:pt idx="1028">
                  <c:v>-58.28</c:v>
                </c:pt>
                <c:pt idx="1029">
                  <c:v>-58.27</c:v>
                </c:pt>
                <c:pt idx="1030">
                  <c:v>-58.28</c:v>
                </c:pt>
                <c:pt idx="1031">
                  <c:v>-58.27</c:v>
                </c:pt>
                <c:pt idx="1032">
                  <c:v>-58.28</c:v>
                </c:pt>
                <c:pt idx="1033">
                  <c:v>-58.27</c:v>
                </c:pt>
                <c:pt idx="1034">
                  <c:v>-58.27</c:v>
                </c:pt>
                <c:pt idx="1035">
                  <c:v>-58.27</c:v>
                </c:pt>
                <c:pt idx="1036">
                  <c:v>-58.27</c:v>
                </c:pt>
                <c:pt idx="1037">
                  <c:v>-58.27</c:v>
                </c:pt>
                <c:pt idx="1038">
                  <c:v>-58.27</c:v>
                </c:pt>
                <c:pt idx="1039">
                  <c:v>-58.27</c:v>
                </c:pt>
                <c:pt idx="1040">
                  <c:v>-58.27</c:v>
                </c:pt>
                <c:pt idx="1041">
                  <c:v>-58.26</c:v>
                </c:pt>
                <c:pt idx="1042">
                  <c:v>-58.26</c:v>
                </c:pt>
                <c:pt idx="1043">
                  <c:v>-58.26</c:v>
                </c:pt>
                <c:pt idx="1044">
                  <c:v>-58.26</c:v>
                </c:pt>
                <c:pt idx="1045">
                  <c:v>-58.26</c:v>
                </c:pt>
                <c:pt idx="1046">
                  <c:v>-58.26</c:v>
                </c:pt>
                <c:pt idx="1047">
                  <c:v>-58.26</c:v>
                </c:pt>
                <c:pt idx="1048">
                  <c:v>-58.26</c:v>
                </c:pt>
                <c:pt idx="1049">
                  <c:v>-58.26</c:v>
                </c:pt>
                <c:pt idx="1050">
                  <c:v>-58.26</c:v>
                </c:pt>
                <c:pt idx="1051">
                  <c:v>-58.26</c:v>
                </c:pt>
                <c:pt idx="1052">
                  <c:v>-58.26</c:v>
                </c:pt>
                <c:pt idx="1053">
                  <c:v>-58.26</c:v>
                </c:pt>
                <c:pt idx="1054">
                  <c:v>-58.26</c:v>
                </c:pt>
                <c:pt idx="1055">
                  <c:v>-58.26</c:v>
                </c:pt>
                <c:pt idx="1056">
                  <c:v>-58.26</c:v>
                </c:pt>
                <c:pt idx="1057">
                  <c:v>-58.26</c:v>
                </c:pt>
                <c:pt idx="1058">
                  <c:v>-58.26</c:v>
                </c:pt>
                <c:pt idx="1059">
                  <c:v>-58.26</c:v>
                </c:pt>
                <c:pt idx="1060">
                  <c:v>-58.26</c:v>
                </c:pt>
                <c:pt idx="1061">
                  <c:v>-58.26</c:v>
                </c:pt>
                <c:pt idx="1062">
                  <c:v>-58.26</c:v>
                </c:pt>
                <c:pt idx="1063">
                  <c:v>-58.26</c:v>
                </c:pt>
                <c:pt idx="1064">
                  <c:v>-58.26</c:v>
                </c:pt>
                <c:pt idx="1065">
                  <c:v>-58.26</c:v>
                </c:pt>
                <c:pt idx="1066">
                  <c:v>-58.26</c:v>
                </c:pt>
                <c:pt idx="1067">
                  <c:v>-58.26</c:v>
                </c:pt>
                <c:pt idx="1068">
                  <c:v>-58.26</c:v>
                </c:pt>
                <c:pt idx="1069">
                  <c:v>-58.26</c:v>
                </c:pt>
                <c:pt idx="1070">
                  <c:v>-58.26</c:v>
                </c:pt>
                <c:pt idx="1071">
                  <c:v>-58.26</c:v>
                </c:pt>
                <c:pt idx="1072">
                  <c:v>-58.26</c:v>
                </c:pt>
                <c:pt idx="1073">
                  <c:v>-58.26</c:v>
                </c:pt>
                <c:pt idx="1074">
                  <c:v>-58.26</c:v>
                </c:pt>
                <c:pt idx="1075">
                  <c:v>-58.26</c:v>
                </c:pt>
                <c:pt idx="1076">
                  <c:v>-58.26</c:v>
                </c:pt>
                <c:pt idx="1077">
                  <c:v>-58.26</c:v>
                </c:pt>
                <c:pt idx="1078">
                  <c:v>-58.26</c:v>
                </c:pt>
                <c:pt idx="1079">
                  <c:v>-58.26</c:v>
                </c:pt>
                <c:pt idx="1080">
                  <c:v>-58.26</c:v>
                </c:pt>
                <c:pt idx="1081">
                  <c:v>-58.27</c:v>
                </c:pt>
                <c:pt idx="1082">
                  <c:v>-58.26</c:v>
                </c:pt>
                <c:pt idx="1083">
                  <c:v>-58.26</c:v>
                </c:pt>
                <c:pt idx="1084">
                  <c:v>-58.27</c:v>
                </c:pt>
                <c:pt idx="1085">
                  <c:v>-58.27</c:v>
                </c:pt>
                <c:pt idx="1086">
                  <c:v>-58.27</c:v>
                </c:pt>
                <c:pt idx="1087">
                  <c:v>-58.27</c:v>
                </c:pt>
                <c:pt idx="1088">
                  <c:v>-58.28</c:v>
                </c:pt>
                <c:pt idx="1089">
                  <c:v>-58.29</c:v>
                </c:pt>
                <c:pt idx="1090">
                  <c:v>-58.3</c:v>
                </c:pt>
                <c:pt idx="1091">
                  <c:v>-58.31</c:v>
                </c:pt>
                <c:pt idx="1092">
                  <c:v>-58.34</c:v>
                </c:pt>
                <c:pt idx="1093">
                  <c:v>-58.37</c:v>
                </c:pt>
                <c:pt idx="1094">
                  <c:v>-58.39</c:v>
                </c:pt>
                <c:pt idx="1095">
                  <c:v>-58.41</c:v>
                </c:pt>
                <c:pt idx="1096">
                  <c:v>-58.43</c:v>
                </c:pt>
                <c:pt idx="1097">
                  <c:v>-58.44</c:v>
                </c:pt>
                <c:pt idx="1098">
                  <c:v>-58.45</c:v>
                </c:pt>
                <c:pt idx="1099">
                  <c:v>-58.45</c:v>
                </c:pt>
                <c:pt idx="1100">
                  <c:v>-58.46</c:v>
                </c:pt>
                <c:pt idx="1101">
                  <c:v>-58.47</c:v>
                </c:pt>
                <c:pt idx="1102">
                  <c:v>-58.46</c:v>
                </c:pt>
                <c:pt idx="1103">
                  <c:v>-58.47</c:v>
                </c:pt>
                <c:pt idx="1104">
                  <c:v>-58.46</c:v>
                </c:pt>
                <c:pt idx="1105">
                  <c:v>-58.46</c:v>
                </c:pt>
                <c:pt idx="1106">
                  <c:v>-58.45</c:v>
                </c:pt>
                <c:pt idx="1107">
                  <c:v>-58.45</c:v>
                </c:pt>
                <c:pt idx="1108">
                  <c:v>-58.44</c:v>
                </c:pt>
                <c:pt idx="1109">
                  <c:v>-58.44</c:v>
                </c:pt>
                <c:pt idx="1110">
                  <c:v>-58.43</c:v>
                </c:pt>
                <c:pt idx="1111">
                  <c:v>-58.43</c:v>
                </c:pt>
                <c:pt idx="1112">
                  <c:v>-58.43</c:v>
                </c:pt>
                <c:pt idx="1113">
                  <c:v>-58.43</c:v>
                </c:pt>
                <c:pt idx="1114">
                  <c:v>-58.42</c:v>
                </c:pt>
                <c:pt idx="1115">
                  <c:v>-58.43</c:v>
                </c:pt>
                <c:pt idx="1116">
                  <c:v>-58.43</c:v>
                </c:pt>
                <c:pt idx="1117">
                  <c:v>-58.43</c:v>
                </c:pt>
                <c:pt idx="1118">
                  <c:v>-58.43</c:v>
                </c:pt>
                <c:pt idx="1119">
                  <c:v>-58.43</c:v>
                </c:pt>
                <c:pt idx="1120">
                  <c:v>-58.44</c:v>
                </c:pt>
                <c:pt idx="1121">
                  <c:v>-58.43</c:v>
                </c:pt>
                <c:pt idx="1122">
                  <c:v>-58.43</c:v>
                </c:pt>
                <c:pt idx="1123">
                  <c:v>-58.43</c:v>
                </c:pt>
                <c:pt idx="1124">
                  <c:v>-58.43</c:v>
                </c:pt>
                <c:pt idx="1125">
                  <c:v>-58.42</c:v>
                </c:pt>
                <c:pt idx="1126">
                  <c:v>-58.42</c:v>
                </c:pt>
                <c:pt idx="1127">
                  <c:v>-58.41</c:v>
                </c:pt>
                <c:pt idx="1128">
                  <c:v>-58.41</c:v>
                </c:pt>
                <c:pt idx="1129">
                  <c:v>-58.41</c:v>
                </c:pt>
                <c:pt idx="1130">
                  <c:v>-58.41</c:v>
                </c:pt>
                <c:pt idx="1131">
                  <c:v>-58.4</c:v>
                </c:pt>
                <c:pt idx="1132">
                  <c:v>-58.4</c:v>
                </c:pt>
                <c:pt idx="1133">
                  <c:v>-58.41</c:v>
                </c:pt>
                <c:pt idx="1134">
                  <c:v>-58.41</c:v>
                </c:pt>
                <c:pt idx="1135">
                  <c:v>-58.41</c:v>
                </c:pt>
                <c:pt idx="1136">
                  <c:v>-58.41</c:v>
                </c:pt>
                <c:pt idx="1137">
                  <c:v>-58.41</c:v>
                </c:pt>
                <c:pt idx="1138">
                  <c:v>-58.4</c:v>
                </c:pt>
                <c:pt idx="1139">
                  <c:v>-58.39</c:v>
                </c:pt>
                <c:pt idx="1140">
                  <c:v>-58.38</c:v>
                </c:pt>
                <c:pt idx="1141">
                  <c:v>-58.36</c:v>
                </c:pt>
                <c:pt idx="1142">
                  <c:v>-58.34</c:v>
                </c:pt>
                <c:pt idx="1143">
                  <c:v>-58.3</c:v>
                </c:pt>
                <c:pt idx="1144">
                  <c:v>-58.26</c:v>
                </c:pt>
                <c:pt idx="1145">
                  <c:v>-58.22</c:v>
                </c:pt>
                <c:pt idx="1146">
                  <c:v>-58.17</c:v>
                </c:pt>
                <c:pt idx="1147">
                  <c:v>-58.14</c:v>
                </c:pt>
                <c:pt idx="1148">
                  <c:v>-58.11</c:v>
                </c:pt>
                <c:pt idx="1149">
                  <c:v>-58.08</c:v>
                </c:pt>
                <c:pt idx="1150">
                  <c:v>-58.05</c:v>
                </c:pt>
                <c:pt idx="1151">
                  <c:v>-58.03</c:v>
                </c:pt>
                <c:pt idx="1152">
                  <c:v>-58.01</c:v>
                </c:pt>
                <c:pt idx="1153">
                  <c:v>-57.98</c:v>
                </c:pt>
                <c:pt idx="1154">
                  <c:v>-57.96</c:v>
                </c:pt>
                <c:pt idx="1155">
                  <c:v>-57.94</c:v>
                </c:pt>
                <c:pt idx="1156">
                  <c:v>-57.91</c:v>
                </c:pt>
                <c:pt idx="1157">
                  <c:v>-57.87</c:v>
                </c:pt>
                <c:pt idx="1158">
                  <c:v>-57.84</c:v>
                </c:pt>
                <c:pt idx="1159">
                  <c:v>-57.79</c:v>
                </c:pt>
                <c:pt idx="1160">
                  <c:v>-57.74</c:v>
                </c:pt>
                <c:pt idx="1161">
                  <c:v>-57.67</c:v>
                </c:pt>
                <c:pt idx="1162">
                  <c:v>-57.61</c:v>
                </c:pt>
                <c:pt idx="1163">
                  <c:v>-57.54</c:v>
                </c:pt>
                <c:pt idx="1164">
                  <c:v>-57.46</c:v>
                </c:pt>
                <c:pt idx="1165">
                  <c:v>-57.39</c:v>
                </c:pt>
                <c:pt idx="1166">
                  <c:v>-57.31</c:v>
                </c:pt>
                <c:pt idx="1167">
                  <c:v>-57.26</c:v>
                </c:pt>
                <c:pt idx="1168">
                  <c:v>-57.21</c:v>
                </c:pt>
                <c:pt idx="1169">
                  <c:v>-57.15</c:v>
                </c:pt>
                <c:pt idx="1170">
                  <c:v>-57.11</c:v>
                </c:pt>
                <c:pt idx="1171">
                  <c:v>-57.07</c:v>
                </c:pt>
                <c:pt idx="1172">
                  <c:v>-57.03</c:v>
                </c:pt>
                <c:pt idx="1173">
                  <c:v>-57.01</c:v>
                </c:pt>
                <c:pt idx="1174">
                  <c:v>-56.99</c:v>
                </c:pt>
                <c:pt idx="1175">
                  <c:v>-56.98</c:v>
                </c:pt>
                <c:pt idx="1176">
                  <c:v>-56.98</c:v>
                </c:pt>
                <c:pt idx="1177">
                  <c:v>-56.98</c:v>
                </c:pt>
                <c:pt idx="1178">
                  <c:v>-56.99</c:v>
                </c:pt>
                <c:pt idx="1179">
                  <c:v>-56.99</c:v>
                </c:pt>
                <c:pt idx="1180">
                  <c:v>-57</c:v>
                </c:pt>
                <c:pt idx="1181">
                  <c:v>-57.01</c:v>
                </c:pt>
                <c:pt idx="1182">
                  <c:v>-57.02</c:v>
                </c:pt>
                <c:pt idx="1183">
                  <c:v>-57.04</c:v>
                </c:pt>
                <c:pt idx="1184">
                  <c:v>-57.05</c:v>
                </c:pt>
                <c:pt idx="1185">
                  <c:v>-57.07</c:v>
                </c:pt>
                <c:pt idx="1186">
                  <c:v>-57.09</c:v>
                </c:pt>
                <c:pt idx="1187">
                  <c:v>-57.11</c:v>
                </c:pt>
                <c:pt idx="1188">
                  <c:v>-57.13</c:v>
                </c:pt>
                <c:pt idx="1189">
                  <c:v>-57.16</c:v>
                </c:pt>
                <c:pt idx="1190">
                  <c:v>-57.19</c:v>
                </c:pt>
                <c:pt idx="1191">
                  <c:v>-57.22</c:v>
                </c:pt>
                <c:pt idx="1192">
                  <c:v>-57.25</c:v>
                </c:pt>
                <c:pt idx="1193">
                  <c:v>-57.28</c:v>
                </c:pt>
                <c:pt idx="1194">
                  <c:v>-57.3</c:v>
                </c:pt>
                <c:pt idx="1195">
                  <c:v>-57.31</c:v>
                </c:pt>
                <c:pt idx="1196">
                  <c:v>-57.31</c:v>
                </c:pt>
                <c:pt idx="1197">
                  <c:v>-57.31</c:v>
                </c:pt>
                <c:pt idx="1198">
                  <c:v>-57.31</c:v>
                </c:pt>
                <c:pt idx="1199">
                  <c:v>-57.31</c:v>
                </c:pt>
                <c:pt idx="1200">
                  <c:v>-57.31</c:v>
                </c:pt>
                <c:pt idx="1201">
                  <c:v>-57.32</c:v>
                </c:pt>
                <c:pt idx="1202">
                  <c:v>-57.32</c:v>
                </c:pt>
                <c:pt idx="1203">
                  <c:v>-57.34</c:v>
                </c:pt>
                <c:pt idx="1204">
                  <c:v>-57.35</c:v>
                </c:pt>
                <c:pt idx="1205">
                  <c:v>-57.37</c:v>
                </c:pt>
                <c:pt idx="1206">
                  <c:v>-57.39</c:v>
                </c:pt>
                <c:pt idx="1207">
                  <c:v>-57.4</c:v>
                </c:pt>
                <c:pt idx="1208">
                  <c:v>-57.41</c:v>
                </c:pt>
                <c:pt idx="1209">
                  <c:v>-57.42</c:v>
                </c:pt>
                <c:pt idx="1210">
                  <c:v>-57.43</c:v>
                </c:pt>
                <c:pt idx="1211">
                  <c:v>-57.43</c:v>
                </c:pt>
                <c:pt idx="1212">
                  <c:v>-57.43</c:v>
                </c:pt>
                <c:pt idx="1213">
                  <c:v>-57.43</c:v>
                </c:pt>
                <c:pt idx="1214">
                  <c:v>-57.42</c:v>
                </c:pt>
                <c:pt idx="1215">
                  <c:v>-57.4</c:v>
                </c:pt>
                <c:pt idx="1216">
                  <c:v>-57.39</c:v>
                </c:pt>
                <c:pt idx="1217">
                  <c:v>-57.38</c:v>
                </c:pt>
                <c:pt idx="1218">
                  <c:v>-57.38</c:v>
                </c:pt>
                <c:pt idx="1219">
                  <c:v>-57.38</c:v>
                </c:pt>
                <c:pt idx="1220">
                  <c:v>-57.38</c:v>
                </c:pt>
                <c:pt idx="1221">
                  <c:v>-57.38</c:v>
                </c:pt>
                <c:pt idx="1222">
                  <c:v>-57.39</c:v>
                </c:pt>
                <c:pt idx="1223">
                  <c:v>-57.4</c:v>
                </c:pt>
                <c:pt idx="1224">
                  <c:v>-57.42</c:v>
                </c:pt>
                <c:pt idx="1225">
                  <c:v>-57.43</c:v>
                </c:pt>
                <c:pt idx="1226">
                  <c:v>-57.45</c:v>
                </c:pt>
                <c:pt idx="1227">
                  <c:v>-57.48</c:v>
                </c:pt>
                <c:pt idx="1228">
                  <c:v>-57.51</c:v>
                </c:pt>
                <c:pt idx="1229">
                  <c:v>-57.54</c:v>
                </c:pt>
                <c:pt idx="1230">
                  <c:v>-57.58</c:v>
                </c:pt>
                <c:pt idx="1231">
                  <c:v>-57.61</c:v>
                </c:pt>
                <c:pt idx="1232">
                  <c:v>-57.65</c:v>
                </c:pt>
                <c:pt idx="1233">
                  <c:v>-57.69</c:v>
                </c:pt>
                <c:pt idx="1234">
                  <c:v>-57.73</c:v>
                </c:pt>
                <c:pt idx="1235">
                  <c:v>-57.78</c:v>
                </c:pt>
                <c:pt idx="1236">
                  <c:v>-57.83</c:v>
                </c:pt>
                <c:pt idx="1237">
                  <c:v>-57.88</c:v>
                </c:pt>
                <c:pt idx="1238">
                  <c:v>-57.94</c:v>
                </c:pt>
                <c:pt idx="1239">
                  <c:v>-57.99</c:v>
                </c:pt>
                <c:pt idx="1240">
                  <c:v>-58.04</c:v>
                </c:pt>
                <c:pt idx="1241">
                  <c:v>-58.09</c:v>
                </c:pt>
                <c:pt idx="1242">
                  <c:v>-58.13</c:v>
                </c:pt>
                <c:pt idx="1243">
                  <c:v>-58.17</c:v>
                </c:pt>
                <c:pt idx="1244">
                  <c:v>-58.2</c:v>
                </c:pt>
                <c:pt idx="1245">
                  <c:v>-58.24</c:v>
                </c:pt>
                <c:pt idx="1246">
                  <c:v>-58.26</c:v>
                </c:pt>
                <c:pt idx="1247">
                  <c:v>-58.28</c:v>
                </c:pt>
                <c:pt idx="1248">
                  <c:v>-58.31</c:v>
                </c:pt>
                <c:pt idx="1249">
                  <c:v>-58.32</c:v>
                </c:pt>
                <c:pt idx="1250">
                  <c:v>-58.32</c:v>
                </c:pt>
                <c:pt idx="1251">
                  <c:v>-58.33</c:v>
                </c:pt>
                <c:pt idx="1252">
                  <c:v>-58.33</c:v>
                </c:pt>
                <c:pt idx="1253">
                  <c:v>-58.32</c:v>
                </c:pt>
                <c:pt idx="1254">
                  <c:v>-58.31</c:v>
                </c:pt>
                <c:pt idx="1255">
                  <c:v>-58.3</c:v>
                </c:pt>
                <c:pt idx="1256">
                  <c:v>-58.29</c:v>
                </c:pt>
                <c:pt idx="1257">
                  <c:v>-58.28</c:v>
                </c:pt>
                <c:pt idx="1258">
                  <c:v>-58.26</c:v>
                </c:pt>
                <c:pt idx="1259">
                  <c:v>-58.25</c:v>
                </c:pt>
                <c:pt idx="1260">
                  <c:v>-58.25</c:v>
                </c:pt>
                <c:pt idx="1261">
                  <c:v>-58.25</c:v>
                </c:pt>
                <c:pt idx="1262">
                  <c:v>-58.24</c:v>
                </c:pt>
                <c:pt idx="1263">
                  <c:v>-58.23</c:v>
                </c:pt>
                <c:pt idx="1264">
                  <c:v>-58.23</c:v>
                </c:pt>
                <c:pt idx="1265">
                  <c:v>-58.22</c:v>
                </c:pt>
                <c:pt idx="1266">
                  <c:v>-58.21</c:v>
                </c:pt>
                <c:pt idx="1267">
                  <c:v>-58.2</c:v>
                </c:pt>
                <c:pt idx="1268">
                  <c:v>-58.17</c:v>
                </c:pt>
                <c:pt idx="1269">
                  <c:v>-58.14</c:v>
                </c:pt>
                <c:pt idx="1270">
                  <c:v>-58.11</c:v>
                </c:pt>
                <c:pt idx="1271">
                  <c:v>-58.06</c:v>
                </c:pt>
                <c:pt idx="1272">
                  <c:v>-58.01</c:v>
                </c:pt>
                <c:pt idx="1273">
                  <c:v>-57.96</c:v>
                </c:pt>
                <c:pt idx="1274">
                  <c:v>-57.91</c:v>
                </c:pt>
                <c:pt idx="1275">
                  <c:v>-57.85</c:v>
                </c:pt>
                <c:pt idx="1276">
                  <c:v>-57.79</c:v>
                </c:pt>
                <c:pt idx="1277">
                  <c:v>-57.75</c:v>
                </c:pt>
                <c:pt idx="1278">
                  <c:v>-57.71</c:v>
                </c:pt>
                <c:pt idx="1279">
                  <c:v>-57.68</c:v>
                </c:pt>
                <c:pt idx="1280">
                  <c:v>-57.66</c:v>
                </c:pt>
                <c:pt idx="1281">
                  <c:v>-57.64</c:v>
                </c:pt>
                <c:pt idx="1282">
                  <c:v>-57.61</c:v>
                </c:pt>
                <c:pt idx="1283">
                  <c:v>-57.58</c:v>
                </c:pt>
                <c:pt idx="1284">
                  <c:v>-57.55</c:v>
                </c:pt>
                <c:pt idx="1285">
                  <c:v>-57.52</c:v>
                </c:pt>
                <c:pt idx="1286">
                  <c:v>-57.49</c:v>
                </c:pt>
                <c:pt idx="1287">
                  <c:v>-57.46</c:v>
                </c:pt>
                <c:pt idx="1288">
                  <c:v>-57.44</c:v>
                </c:pt>
                <c:pt idx="1289">
                  <c:v>-57.42</c:v>
                </c:pt>
                <c:pt idx="1290">
                  <c:v>-57.41</c:v>
                </c:pt>
                <c:pt idx="1291">
                  <c:v>-57.41</c:v>
                </c:pt>
                <c:pt idx="1292">
                  <c:v>-57.41</c:v>
                </c:pt>
                <c:pt idx="1293">
                  <c:v>-57.42</c:v>
                </c:pt>
                <c:pt idx="1294">
                  <c:v>-57.42</c:v>
                </c:pt>
                <c:pt idx="1295">
                  <c:v>-57.43</c:v>
                </c:pt>
                <c:pt idx="1296">
                  <c:v>-57.45</c:v>
                </c:pt>
                <c:pt idx="1297">
                  <c:v>-57.46</c:v>
                </c:pt>
                <c:pt idx="1298">
                  <c:v>-57.47</c:v>
                </c:pt>
                <c:pt idx="1299">
                  <c:v>-57.48</c:v>
                </c:pt>
                <c:pt idx="1300">
                  <c:v>-57.5</c:v>
                </c:pt>
                <c:pt idx="1301">
                  <c:v>-57.5</c:v>
                </c:pt>
                <c:pt idx="1302">
                  <c:v>-57.5</c:v>
                </c:pt>
                <c:pt idx="1303">
                  <c:v>-57.51</c:v>
                </c:pt>
                <c:pt idx="1304">
                  <c:v>-57.51</c:v>
                </c:pt>
                <c:pt idx="1305">
                  <c:v>-57.51</c:v>
                </c:pt>
                <c:pt idx="1306">
                  <c:v>-57.5</c:v>
                </c:pt>
                <c:pt idx="1307">
                  <c:v>-57.5</c:v>
                </c:pt>
                <c:pt idx="1308">
                  <c:v>-57.49</c:v>
                </c:pt>
                <c:pt idx="1309">
                  <c:v>-57.48</c:v>
                </c:pt>
                <c:pt idx="1310">
                  <c:v>-57.48</c:v>
                </c:pt>
                <c:pt idx="1311">
                  <c:v>-57.48</c:v>
                </c:pt>
                <c:pt idx="1312">
                  <c:v>-57.48</c:v>
                </c:pt>
                <c:pt idx="1313">
                  <c:v>-57.48</c:v>
                </c:pt>
                <c:pt idx="1314">
                  <c:v>-57.48</c:v>
                </c:pt>
                <c:pt idx="1315">
                  <c:v>-57.49</c:v>
                </c:pt>
                <c:pt idx="1316">
                  <c:v>-57.49</c:v>
                </c:pt>
                <c:pt idx="1317">
                  <c:v>-57.49</c:v>
                </c:pt>
                <c:pt idx="1318">
                  <c:v>-57.5</c:v>
                </c:pt>
                <c:pt idx="1319">
                  <c:v>-57.5</c:v>
                </c:pt>
                <c:pt idx="1320">
                  <c:v>-57.5</c:v>
                </c:pt>
                <c:pt idx="1321">
                  <c:v>-57.5</c:v>
                </c:pt>
                <c:pt idx="1322">
                  <c:v>-57.5</c:v>
                </c:pt>
                <c:pt idx="1323">
                  <c:v>-57.5</c:v>
                </c:pt>
                <c:pt idx="1324">
                  <c:v>-57.49</c:v>
                </c:pt>
                <c:pt idx="1325">
                  <c:v>-57.49</c:v>
                </c:pt>
                <c:pt idx="1326">
                  <c:v>-57.49</c:v>
                </c:pt>
                <c:pt idx="1327">
                  <c:v>-57.5</c:v>
                </c:pt>
                <c:pt idx="1328">
                  <c:v>-57.49</c:v>
                </c:pt>
                <c:pt idx="1329">
                  <c:v>-57.5</c:v>
                </c:pt>
                <c:pt idx="1330">
                  <c:v>-57.5</c:v>
                </c:pt>
                <c:pt idx="1331">
                  <c:v>-57.5</c:v>
                </c:pt>
                <c:pt idx="1332">
                  <c:v>-57.51</c:v>
                </c:pt>
                <c:pt idx="1333">
                  <c:v>-57.51</c:v>
                </c:pt>
                <c:pt idx="1334">
                  <c:v>-57.51</c:v>
                </c:pt>
                <c:pt idx="1335">
                  <c:v>-57.51</c:v>
                </c:pt>
                <c:pt idx="1336">
                  <c:v>-57.51</c:v>
                </c:pt>
                <c:pt idx="1337">
                  <c:v>-57.52</c:v>
                </c:pt>
                <c:pt idx="1338">
                  <c:v>-57.52</c:v>
                </c:pt>
                <c:pt idx="1339">
                  <c:v>-57.53</c:v>
                </c:pt>
                <c:pt idx="1340">
                  <c:v>-57.53</c:v>
                </c:pt>
                <c:pt idx="1341">
                  <c:v>-57.53</c:v>
                </c:pt>
                <c:pt idx="1342">
                  <c:v>-57.54</c:v>
                </c:pt>
                <c:pt idx="1343">
                  <c:v>-57.55</c:v>
                </c:pt>
                <c:pt idx="1344">
                  <c:v>-57.56</c:v>
                </c:pt>
                <c:pt idx="1345">
                  <c:v>-57.58</c:v>
                </c:pt>
                <c:pt idx="1346">
                  <c:v>-57.59</c:v>
                </c:pt>
                <c:pt idx="1347">
                  <c:v>-57.6</c:v>
                </c:pt>
                <c:pt idx="1348">
                  <c:v>-57.61</c:v>
                </c:pt>
                <c:pt idx="1349">
                  <c:v>-57.61</c:v>
                </c:pt>
                <c:pt idx="1350">
                  <c:v>-57.62</c:v>
                </c:pt>
                <c:pt idx="1351">
                  <c:v>-57.62</c:v>
                </c:pt>
                <c:pt idx="1352">
                  <c:v>-57.62</c:v>
                </c:pt>
                <c:pt idx="1353">
                  <c:v>-57.63</c:v>
                </c:pt>
                <c:pt idx="1354">
                  <c:v>-57.63</c:v>
                </c:pt>
                <c:pt idx="1355">
                  <c:v>-57.63</c:v>
                </c:pt>
                <c:pt idx="1356">
                  <c:v>-57.63</c:v>
                </c:pt>
                <c:pt idx="1357">
                  <c:v>-57.64</c:v>
                </c:pt>
                <c:pt idx="1358">
                  <c:v>-57.64</c:v>
                </c:pt>
                <c:pt idx="1359">
                  <c:v>-57.64</c:v>
                </c:pt>
                <c:pt idx="1360">
                  <c:v>-57.65</c:v>
                </c:pt>
                <c:pt idx="1361">
                  <c:v>-57.65</c:v>
                </c:pt>
                <c:pt idx="1362">
                  <c:v>-57.65</c:v>
                </c:pt>
                <c:pt idx="1363">
                  <c:v>-57.66</c:v>
                </c:pt>
                <c:pt idx="1364">
                  <c:v>-57.67</c:v>
                </c:pt>
                <c:pt idx="1365">
                  <c:v>-57.67</c:v>
                </c:pt>
                <c:pt idx="1366">
                  <c:v>-57.67</c:v>
                </c:pt>
                <c:pt idx="1367">
                  <c:v>-57.68</c:v>
                </c:pt>
                <c:pt idx="1368">
                  <c:v>-57.69</c:v>
                </c:pt>
                <c:pt idx="1369">
                  <c:v>-57.69</c:v>
                </c:pt>
                <c:pt idx="1370">
                  <c:v>-57.71</c:v>
                </c:pt>
                <c:pt idx="1371">
                  <c:v>-57.71</c:v>
                </c:pt>
                <c:pt idx="1372">
                  <c:v>-57.73</c:v>
                </c:pt>
                <c:pt idx="1373">
                  <c:v>-57.73</c:v>
                </c:pt>
                <c:pt idx="1374">
                  <c:v>-57.74</c:v>
                </c:pt>
                <c:pt idx="1375">
                  <c:v>-57.75</c:v>
                </c:pt>
                <c:pt idx="1376">
                  <c:v>-57.76</c:v>
                </c:pt>
                <c:pt idx="1377">
                  <c:v>-57.77</c:v>
                </c:pt>
                <c:pt idx="1378">
                  <c:v>-57.78</c:v>
                </c:pt>
                <c:pt idx="1379">
                  <c:v>-57.8</c:v>
                </c:pt>
                <c:pt idx="1380">
                  <c:v>-57.81</c:v>
                </c:pt>
                <c:pt idx="1381">
                  <c:v>-57.83</c:v>
                </c:pt>
                <c:pt idx="1382">
                  <c:v>-57.83</c:v>
                </c:pt>
                <c:pt idx="1383">
                  <c:v>-57.84</c:v>
                </c:pt>
                <c:pt idx="1384">
                  <c:v>-57.84</c:v>
                </c:pt>
                <c:pt idx="1385">
                  <c:v>-57.85</c:v>
                </c:pt>
                <c:pt idx="1386">
                  <c:v>-57.85</c:v>
                </c:pt>
                <c:pt idx="1387">
                  <c:v>-57.86</c:v>
                </c:pt>
                <c:pt idx="1388">
                  <c:v>-57.88</c:v>
                </c:pt>
                <c:pt idx="1389">
                  <c:v>-57.88</c:v>
                </c:pt>
                <c:pt idx="1390">
                  <c:v>-57.89</c:v>
                </c:pt>
                <c:pt idx="1391">
                  <c:v>-57.89</c:v>
                </c:pt>
                <c:pt idx="1392">
                  <c:v>-57.89</c:v>
                </c:pt>
                <c:pt idx="1393">
                  <c:v>-57.89</c:v>
                </c:pt>
                <c:pt idx="1394">
                  <c:v>-57.89</c:v>
                </c:pt>
                <c:pt idx="1395">
                  <c:v>-57.9</c:v>
                </c:pt>
                <c:pt idx="1396">
                  <c:v>-57.9</c:v>
                </c:pt>
                <c:pt idx="1397">
                  <c:v>-57.91</c:v>
                </c:pt>
                <c:pt idx="1398">
                  <c:v>-57.92</c:v>
                </c:pt>
                <c:pt idx="1399">
                  <c:v>-57.92</c:v>
                </c:pt>
                <c:pt idx="1400">
                  <c:v>-57.94</c:v>
                </c:pt>
                <c:pt idx="1401">
                  <c:v>-57.95</c:v>
                </c:pt>
                <c:pt idx="1402">
                  <c:v>-57.97</c:v>
                </c:pt>
                <c:pt idx="1403">
                  <c:v>-58</c:v>
                </c:pt>
                <c:pt idx="1404">
                  <c:v>-58.02</c:v>
                </c:pt>
                <c:pt idx="1405">
                  <c:v>-58.03</c:v>
                </c:pt>
                <c:pt idx="1406">
                  <c:v>-58.04</c:v>
                </c:pt>
                <c:pt idx="1407">
                  <c:v>-58.02</c:v>
                </c:pt>
                <c:pt idx="1408">
                  <c:v>-57.99</c:v>
                </c:pt>
                <c:pt idx="1409">
                  <c:v>-57.95</c:v>
                </c:pt>
                <c:pt idx="1410">
                  <c:v>-57.9</c:v>
                </c:pt>
                <c:pt idx="1411">
                  <c:v>-57.85</c:v>
                </c:pt>
                <c:pt idx="1412">
                  <c:v>-57.78</c:v>
                </c:pt>
                <c:pt idx="1413">
                  <c:v>-57.73</c:v>
                </c:pt>
                <c:pt idx="1414">
                  <c:v>-57.68</c:v>
                </c:pt>
                <c:pt idx="1415">
                  <c:v>-57.63</c:v>
                </c:pt>
                <c:pt idx="1416">
                  <c:v>-57.59</c:v>
                </c:pt>
                <c:pt idx="1417">
                  <c:v>-57.56</c:v>
                </c:pt>
                <c:pt idx="1418">
                  <c:v>-57.54</c:v>
                </c:pt>
                <c:pt idx="1419">
                  <c:v>-57.53</c:v>
                </c:pt>
                <c:pt idx="1420">
                  <c:v>-57.54</c:v>
                </c:pt>
                <c:pt idx="1421">
                  <c:v>-57.55</c:v>
                </c:pt>
                <c:pt idx="1422">
                  <c:v>-57.57</c:v>
                </c:pt>
                <c:pt idx="1423">
                  <c:v>-57.59</c:v>
                </c:pt>
                <c:pt idx="1424">
                  <c:v>-57.61</c:v>
                </c:pt>
                <c:pt idx="1425">
                  <c:v>-57.64</c:v>
                </c:pt>
                <c:pt idx="1426">
                  <c:v>-57.68</c:v>
                </c:pt>
                <c:pt idx="1427">
                  <c:v>-57.71</c:v>
                </c:pt>
                <c:pt idx="1428">
                  <c:v>-57.75</c:v>
                </c:pt>
                <c:pt idx="1429">
                  <c:v>-57.78</c:v>
                </c:pt>
                <c:pt idx="1430">
                  <c:v>-57.8</c:v>
                </c:pt>
                <c:pt idx="1431">
                  <c:v>-57.81</c:v>
                </c:pt>
                <c:pt idx="1432">
                  <c:v>-57.83</c:v>
                </c:pt>
                <c:pt idx="1433">
                  <c:v>-57.83</c:v>
                </c:pt>
                <c:pt idx="1434">
                  <c:v>-57.84</c:v>
                </c:pt>
                <c:pt idx="1435">
                  <c:v>-57.84</c:v>
                </c:pt>
                <c:pt idx="1436">
                  <c:v>-57.83</c:v>
                </c:pt>
                <c:pt idx="1437">
                  <c:v>-57.83</c:v>
                </c:pt>
                <c:pt idx="1438">
                  <c:v>-57.83</c:v>
                </c:pt>
                <c:pt idx="1439">
                  <c:v>-57.82</c:v>
                </c:pt>
                <c:pt idx="1440">
                  <c:v>-57.82</c:v>
                </c:pt>
                <c:pt idx="1441">
                  <c:v>-57.82</c:v>
                </c:pt>
                <c:pt idx="1442">
                  <c:v>-57.82</c:v>
                </c:pt>
                <c:pt idx="1443">
                  <c:v>-57.82</c:v>
                </c:pt>
                <c:pt idx="1444">
                  <c:v>-57.82</c:v>
                </c:pt>
                <c:pt idx="1445">
                  <c:v>-57.82</c:v>
                </c:pt>
                <c:pt idx="1446">
                  <c:v>-57.83</c:v>
                </c:pt>
                <c:pt idx="1447">
                  <c:v>-57.83</c:v>
                </c:pt>
                <c:pt idx="1448">
                  <c:v>-57.83</c:v>
                </c:pt>
                <c:pt idx="1449">
                  <c:v>-57.83</c:v>
                </c:pt>
                <c:pt idx="1450">
                  <c:v>-57.83</c:v>
                </c:pt>
                <c:pt idx="1451">
                  <c:v>-57.84</c:v>
                </c:pt>
                <c:pt idx="1452">
                  <c:v>-57.85</c:v>
                </c:pt>
                <c:pt idx="1453">
                  <c:v>-57.85</c:v>
                </c:pt>
                <c:pt idx="1454">
                  <c:v>-57.86</c:v>
                </c:pt>
                <c:pt idx="1455">
                  <c:v>-57.87</c:v>
                </c:pt>
                <c:pt idx="1456">
                  <c:v>-57.87</c:v>
                </c:pt>
                <c:pt idx="1457">
                  <c:v>-57.88</c:v>
                </c:pt>
                <c:pt idx="1458">
                  <c:v>-57.9</c:v>
                </c:pt>
                <c:pt idx="1459">
                  <c:v>-57.91</c:v>
                </c:pt>
                <c:pt idx="1460">
                  <c:v>-57.93</c:v>
                </c:pt>
                <c:pt idx="1461">
                  <c:v>-57.95</c:v>
                </c:pt>
                <c:pt idx="1462">
                  <c:v>-57.97</c:v>
                </c:pt>
                <c:pt idx="1463">
                  <c:v>-58</c:v>
                </c:pt>
                <c:pt idx="1464">
                  <c:v>-58.02</c:v>
                </c:pt>
                <c:pt idx="1465">
                  <c:v>-58.04</c:v>
                </c:pt>
                <c:pt idx="1466">
                  <c:v>-58.07</c:v>
                </c:pt>
                <c:pt idx="1467">
                  <c:v>-58.08</c:v>
                </c:pt>
                <c:pt idx="1468">
                  <c:v>-58.09</c:v>
                </c:pt>
                <c:pt idx="1469">
                  <c:v>-58.11</c:v>
                </c:pt>
                <c:pt idx="1470">
                  <c:v>-58.11</c:v>
                </c:pt>
                <c:pt idx="1471">
                  <c:v>-58.12</c:v>
                </c:pt>
                <c:pt idx="1472">
                  <c:v>-58.12</c:v>
                </c:pt>
                <c:pt idx="1473">
                  <c:v>-58.13</c:v>
                </c:pt>
                <c:pt idx="1474">
                  <c:v>-58.13</c:v>
                </c:pt>
                <c:pt idx="1475">
                  <c:v>-58.14</c:v>
                </c:pt>
                <c:pt idx="1476">
                  <c:v>-58.14</c:v>
                </c:pt>
                <c:pt idx="1477">
                  <c:v>-58.15</c:v>
                </c:pt>
                <c:pt idx="1478">
                  <c:v>-58.16</c:v>
                </c:pt>
                <c:pt idx="1479">
                  <c:v>-58.17</c:v>
                </c:pt>
                <c:pt idx="1480">
                  <c:v>-58.18</c:v>
                </c:pt>
                <c:pt idx="1481">
                  <c:v>-58.2</c:v>
                </c:pt>
                <c:pt idx="1482">
                  <c:v>-58.22</c:v>
                </c:pt>
                <c:pt idx="1483">
                  <c:v>-58.24</c:v>
                </c:pt>
                <c:pt idx="1484">
                  <c:v>-58.26</c:v>
                </c:pt>
                <c:pt idx="1485">
                  <c:v>-58.27</c:v>
                </c:pt>
                <c:pt idx="1486">
                  <c:v>-58.29</c:v>
                </c:pt>
                <c:pt idx="1487">
                  <c:v>-58.3</c:v>
                </c:pt>
                <c:pt idx="1488">
                  <c:v>-58.3</c:v>
                </c:pt>
                <c:pt idx="1489">
                  <c:v>-58.31</c:v>
                </c:pt>
                <c:pt idx="1490">
                  <c:v>-58.31</c:v>
                </c:pt>
                <c:pt idx="1491">
                  <c:v>-58.31</c:v>
                </c:pt>
                <c:pt idx="1492">
                  <c:v>-58.31</c:v>
                </c:pt>
                <c:pt idx="1493">
                  <c:v>-58.31</c:v>
                </c:pt>
                <c:pt idx="1494">
                  <c:v>-58.31</c:v>
                </c:pt>
                <c:pt idx="1495">
                  <c:v>-58.31</c:v>
                </c:pt>
                <c:pt idx="1496">
                  <c:v>-58.31</c:v>
                </c:pt>
                <c:pt idx="1497">
                  <c:v>-58.3</c:v>
                </c:pt>
                <c:pt idx="1498">
                  <c:v>-58.3</c:v>
                </c:pt>
                <c:pt idx="1499">
                  <c:v>-58.31</c:v>
                </c:pt>
                <c:pt idx="1500">
                  <c:v>-58.3</c:v>
                </c:pt>
                <c:pt idx="1501">
                  <c:v>-58.3</c:v>
                </c:pt>
                <c:pt idx="1502">
                  <c:v>-58.3</c:v>
                </c:pt>
                <c:pt idx="1503">
                  <c:v>-58.3</c:v>
                </c:pt>
                <c:pt idx="1504">
                  <c:v>-58.29</c:v>
                </c:pt>
                <c:pt idx="1505">
                  <c:v>-58.29</c:v>
                </c:pt>
                <c:pt idx="1506">
                  <c:v>-58.29</c:v>
                </c:pt>
                <c:pt idx="1507">
                  <c:v>-58.28</c:v>
                </c:pt>
                <c:pt idx="1508">
                  <c:v>-58.28</c:v>
                </c:pt>
                <c:pt idx="1509">
                  <c:v>-58.28</c:v>
                </c:pt>
                <c:pt idx="1510">
                  <c:v>-58.28</c:v>
                </c:pt>
                <c:pt idx="1511">
                  <c:v>-58.28</c:v>
                </c:pt>
                <c:pt idx="1512">
                  <c:v>-58.28</c:v>
                </c:pt>
                <c:pt idx="1513">
                  <c:v>-58.29</c:v>
                </c:pt>
                <c:pt idx="1514">
                  <c:v>-58.28</c:v>
                </c:pt>
                <c:pt idx="1515">
                  <c:v>-58.28</c:v>
                </c:pt>
                <c:pt idx="1516">
                  <c:v>-58.27</c:v>
                </c:pt>
                <c:pt idx="1517">
                  <c:v>-58.25</c:v>
                </c:pt>
                <c:pt idx="1518">
                  <c:v>-58.24</c:v>
                </c:pt>
                <c:pt idx="1519">
                  <c:v>-58.22</c:v>
                </c:pt>
                <c:pt idx="1520">
                  <c:v>-58.2</c:v>
                </c:pt>
                <c:pt idx="1521">
                  <c:v>-58.18</c:v>
                </c:pt>
                <c:pt idx="1522">
                  <c:v>-58.17</c:v>
                </c:pt>
                <c:pt idx="1523">
                  <c:v>-58.16</c:v>
                </c:pt>
                <c:pt idx="1524">
                  <c:v>-58.15</c:v>
                </c:pt>
                <c:pt idx="1525">
                  <c:v>-58.14</c:v>
                </c:pt>
                <c:pt idx="1526">
                  <c:v>-58.14</c:v>
                </c:pt>
                <c:pt idx="1527">
                  <c:v>-58.14</c:v>
                </c:pt>
                <c:pt idx="1528">
                  <c:v>-58.14</c:v>
                </c:pt>
                <c:pt idx="1529">
                  <c:v>-58.14</c:v>
                </c:pt>
                <c:pt idx="1530">
                  <c:v>-58.14</c:v>
                </c:pt>
                <c:pt idx="1531">
                  <c:v>-58.14</c:v>
                </c:pt>
                <c:pt idx="1532">
                  <c:v>-58.14</c:v>
                </c:pt>
                <c:pt idx="1533">
                  <c:v>-58.15</c:v>
                </c:pt>
                <c:pt idx="1534">
                  <c:v>-58.15</c:v>
                </c:pt>
                <c:pt idx="1535">
                  <c:v>-58.16</c:v>
                </c:pt>
                <c:pt idx="1536">
                  <c:v>-58.17</c:v>
                </c:pt>
                <c:pt idx="1537">
                  <c:v>-58.17</c:v>
                </c:pt>
                <c:pt idx="1538">
                  <c:v>-58.17</c:v>
                </c:pt>
                <c:pt idx="1539">
                  <c:v>-58.18</c:v>
                </c:pt>
                <c:pt idx="1540">
                  <c:v>-58.19</c:v>
                </c:pt>
                <c:pt idx="1541">
                  <c:v>-58.2</c:v>
                </c:pt>
                <c:pt idx="1542">
                  <c:v>-58.19</c:v>
                </c:pt>
                <c:pt idx="1543">
                  <c:v>-58.19</c:v>
                </c:pt>
                <c:pt idx="1544">
                  <c:v>-58.19</c:v>
                </c:pt>
                <c:pt idx="1545">
                  <c:v>-58.19</c:v>
                </c:pt>
                <c:pt idx="1546">
                  <c:v>-58.18</c:v>
                </c:pt>
                <c:pt idx="1547">
                  <c:v>-58.17</c:v>
                </c:pt>
                <c:pt idx="1548">
                  <c:v>-58.16</c:v>
                </c:pt>
                <c:pt idx="1549">
                  <c:v>-58.15</c:v>
                </c:pt>
                <c:pt idx="1550">
                  <c:v>-58.14</c:v>
                </c:pt>
                <c:pt idx="1551">
                  <c:v>-58.13</c:v>
                </c:pt>
                <c:pt idx="1552">
                  <c:v>-58.12</c:v>
                </c:pt>
                <c:pt idx="1553">
                  <c:v>-58.12</c:v>
                </c:pt>
                <c:pt idx="1554">
                  <c:v>-58.12</c:v>
                </c:pt>
                <c:pt idx="1555">
                  <c:v>-58.12</c:v>
                </c:pt>
                <c:pt idx="1556">
                  <c:v>-58.12</c:v>
                </c:pt>
                <c:pt idx="1557">
                  <c:v>-58.13</c:v>
                </c:pt>
                <c:pt idx="1558">
                  <c:v>-58.14</c:v>
                </c:pt>
                <c:pt idx="1559">
                  <c:v>-58.14</c:v>
                </c:pt>
                <c:pt idx="1560">
                  <c:v>-58.15</c:v>
                </c:pt>
                <c:pt idx="1561">
                  <c:v>-58.16</c:v>
                </c:pt>
                <c:pt idx="1562">
                  <c:v>-58.17</c:v>
                </c:pt>
                <c:pt idx="1563">
                  <c:v>-58.17</c:v>
                </c:pt>
                <c:pt idx="1564">
                  <c:v>-58.17</c:v>
                </c:pt>
                <c:pt idx="1565">
                  <c:v>-58.18</c:v>
                </c:pt>
                <c:pt idx="1566">
                  <c:v>-58.18</c:v>
                </c:pt>
                <c:pt idx="1567">
                  <c:v>-58.18</c:v>
                </c:pt>
                <c:pt idx="1568">
                  <c:v>-58.18</c:v>
                </c:pt>
                <c:pt idx="1569">
                  <c:v>-58.18</c:v>
                </c:pt>
                <c:pt idx="1570">
                  <c:v>-58.18</c:v>
                </c:pt>
                <c:pt idx="1571">
                  <c:v>-58.19</c:v>
                </c:pt>
                <c:pt idx="1572">
                  <c:v>-58.18</c:v>
                </c:pt>
                <c:pt idx="1573">
                  <c:v>-58.19</c:v>
                </c:pt>
                <c:pt idx="1574">
                  <c:v>-58.19</c:v>
                </c:pt>
                <c:pt idx="1575">
                  <c:v>-58.19</c:v>
                </c:pt>
                <c:pt idx="1576">
                  <c:v>-58.2</c:v>
                </c:pt>
                <c:pt idx="1577">
                  <c:v>-58.2</c:v>
                </c:pt>
                <c:pt idx="1578">
                  <c:v>-58.21</c:v>
                </c:pt>
                <c:pt idx="1579">
                  <c:v>-58.22</c:v>
                </c:pt>
                <c:pt idx="1580">
                  <c:v>-58.23</c:v>
                </c:pt>
                <c:pt idx="1581">
                  <c:v>-58.23</c:v>
                </c:pt>
                <c:pt idx="1582">
                  <c:v>-58.24</c:v>
                </c:pt>
                <c:pt idx="1583">
                  <c:v>-58.24</c:v>
                </c:pt>
                <c:pt idx="1584">
                  <c:v>-58.24</c:v>
                </c:pt>
                <c:pt idx="1585">
                  <c:v>-58.25</c:v>
                </c:pt>
                <c:pt idx="1586">
                  <c:v>-58.24</c:v>
                </c:pt>
                <c:pt idx="1587">
                  <c:v>-58.24</c:v>
                </c:pt>
                <c:pt idx="1588">
                  <c:v>-58.24</c:v>
                </c:pt>
                <c:pt idx="1589">
                  <c:v>-58.24</c:v>
                </c:pt>
                <c:pt idx="1590">
                  <c:v>-58.25</c:v>
                </c:pt>
                <c:pt idx="1591">
                  <c:v>-58.24</c:v>
                </c:pt>
                <c:pt idx="1592">
                  <c:v>-58.24</c:v>
                </c:pt>
                <c:pt idx="1593">
                  <c:v>-58.25</c:v>
                </c:pt>
                <c:pt idx="1594">
                  <c:v>-58.24</c:v>
                </c:pt>
                <c:pt idx="1595">
                  <c:v>-58.25</c:v>
                </c:pt>
                <c:pt idx="1596">
                  <c:v>-58.25</c:v>
                </c:pt>
                <c:pt idx="1597">
                  <c:v>-58.25</c:v>
                </c:pt>
                <c:pt idx="1598">
                  <c:v>-58.25</c:v>
                </c:pt>
                <c:pt idx="1599">
                  <c:v>-58.25</c:v>
                </c:pt>
                <c:pt idx="1600">
                  <c:v>-58.25</c:v>
                </c:pt>
                <c:pt idx="1601">
                  <c:v>-58.25</c:v>
                </c:pt>
                <c:pt idx="1602">
                  <c:v>-58.25</c:v>
                </c:pt>
                <c:pt idx="1603">
                  <c:v>-58.25</c:v>
                </c:pt>
                <c:pt idx="1604">
                  <c:v>-58.25</c:v>
                </c:pt>
                <c:pt idx="1605">
                  <c:v>-58.25</c:v>
                </c:pt>
                <c:pt idx="1606">
                  <c:v>-58.25</c:v>
                </c:pt>
                <c:pt idx="1607">
                  <c:v>-58.25</c:v>
                </c:pt>
                <c:pt idx="1608">
                  <c:v>-58.24</c:v>
                </c:pt>
                <c:pt idx="1609">
                  <c:v>-58.24</c:v>
                </c:pt>
                <c:pt idx="1610">
                  <c:v>-58.24</c:v>
                </c:pt>
                <c:pt idx="1611">
                  <c:v>-58.24</c:v>
                </c:pt>
                <c:pt idx="1612">
                  <c:v>-58.24</c:v>
                </c:pt>
                <c:pt idx="1613">
                  <c:v>-58.23</c:v>
                </c:pt>
                <c:pt idx="1614">
                  <c:v>-58.24</c:v>
                </c:pt>
                <c:pt idx="1615">
                  <c:v>-58.24</c:v>
                </c:pt>
                <c:pt idx="1616">
                  <c:v>-58.24</c:v>
                </c:pt>
                <c:pt idx="1617">
                  <c:v>-58.25</c:v>
                </c:pt>
                <c:pt idx="1618">
                  <c:v>-58.24</c:v>
                </c:pt>
                <c:pt idx="1619">
                  <c:v>-58.24</c:v>
                </c:pt>
                <c:pt idx="1620">
                  <c:v>-58.24</c:v>
                </c:pt>
                <c:pt idx="1621">
                  <c:v>-58.25</c:v>
                </c:pt>
                <c:pt idx="1622">
                  <c:v>-58.25</c:v>
                </c:pt>
                <c:pt idx="1623">
                  <c:v>-58.25</c:v>
                </c:pt>
                <c:pt idx="1624">
                  <c:v>-58.25</c:v>
                </c:pt>
                <c:pt idx="1625">
                  <c:v>-58.26</c:v>
                </c:pt>
                <c:pt idx="1626">
                  <c:v>-58.27</c:v>
                </c:pt>
                <c:pt idx="1627">
                  <c:v>-58.27</c:v>
                </c:pt>
                <c:pt idx="1628">
                  <c:v>-58.27</c:v>
                </c:pt>
                <c:pt idx="1629">
                  <c:v>-58.28</c:v>
                </c:pt>
                <c:pt idx="1630">
                  <c:v>-58.28</c:v>
                </c:pt>
                <c:pt idx="1631">
                  <c:v>-58.27</c:v>
                </c:pt>
                <c:pt idx="1632">
                  <c:v>-58.27</c:v>
                </c:pt>
                <c:pt idx="1633">
                  <c:v>-58.27</c:v>
                </c:pt>
                <c:pt idx="1634">
                  <c:v>-58.27</c:v>
                </c:pt>
                <c:pt idx="1635">
                  <c:v>-58.27</c:v>
                </c:pt>
                <c:pt idx="1636">
                  <c:v>-58.27</c:v>
                </c:pt>
                <c:pt idx="1637">
                  <c:v>-58.27</c:v>
                </c:pt>
                <c:pt idx="1638">
                  <c:v>-58.27</c:v>
                </c:pt>
                <c:pt idx="1639">
                  <c:v>-58.26</c:v>
                </c:pt>
                <c:pt idx="1640">
                  <c:v>-58.27</c:v>
                </c:pt>
                <c:pt idx="1641">
                  <c:v>-58.26</c:v>
                </c:pt>
                <c:pt idx="1642">
                  <c:v>-58.27</c:v>
                </c:pt>
                <c:pt idx="1643">
                  <c:v>-58.27</c:v>
                </c:pt>
                <c:pt idx="1644">
                  <c:v>-58.27</c:v>
                </c:pt>
                <c:pt idx="1645">
                  <c:v>-58.28</c:v>
                </c:pt>
                <c:pt idx="1646">
                  <c:v>-58.28</c:v>
                </c:pt>
                <c:pt idx="1647">
                  <c:v>-58.28</c:v>
                </c:pt>
                <c:pt idx="1648">
                  <c:v>-58.28</c:v>
                </c:pt>
                <c:pt idx="1649">
                  <c:v>-58.29</c:v>
                </c:pt>
                <c:pt idx="1650">
                  <c:v>-58.29</c:v>
                </c:pt>
                <c:pt idx="1651">
                  <c:v>-58.29</c:v>
                </c:pt>
                <c:pt idx="1652">
                  <c:v>-58.29</c:v>
                </c:pt>
                <c:pt idx="1653">
                  <c:v>-58.29</c:v>
                </c:pt>
                <c:pt idx="1654">
                  <c:v>-58.29</c:v>
                </c:pt>
                <c:pt idx="1655">
                  <c:v>-58.29</c:v>
                </c:pt>
                <c:pt idx="1656">
                  <c:v>-58.29</c:v>
                </c:pt>
                <c:pt idx="1657">
                  <c:v>-58.28</c:v>
                </c:pt>
                <c:pt idx="1658">
                  <c:v>-58.28</c:v>
                </c:pt>
                <c:pt idx="1659">
                  <c:v>-58.29</c:v>
                </c:pt>
                <c:pt idx="1660">
                  <c:v>-58.29</c:v>
                </c:pt>
                <c:pt idx="1661">
                  <c:v>-58.29</c:v>
                </c:pt>
                <c:pt idx="1662">
                  <c:v>-58.29</c:v>
                </c:pt>
                <c:pt idx="1663">
                  <c:v>-58.29</c:v>
                </c:pt>
                <c:pt idx="1664">
                  <c:v>-58.29</c:v>
                </c:pt>
                <c:pt idx="1665">
                  <c:v>-58.29</c:v>
                </c:pt>
                <c:pt idx="1666">
                  <c:v>-58.29</c:v>
                </c:pt>
                <c:pt idx="1667">
                  <c:v>-58.3</c:v>
                </c:pt>
                <c:pt idx="1668">
                  <c:v>-58.3</c:v>
                </c:pt>
                <c:pt idx="1669">
                  <c:v>-58.31</c:v>
                </c:pt>
                <c:pt idx="1670">
                  <c:v>-58.31</c:v>
                </c:pt>
                <c:pt idx="1671">
                  <c:v>-58.31</c:v>
                </c:pt>
                <c:pt idx="1672">
                  <c:v>-58.31</c:v>
                </c:pt>
                <c:pt idx="1673">
                  <c:v>-58.31</c:v>
                </c:pt>
                <c:pt idx="1674">
                  <c:v>-58.31</c:v>
                </c:pt>
                <c:pt idx="1675">
                  <c:v>-58.3</c:v>
                </c:pt>
                <c:pt idx="1676">
                  <c:v>-58.31</c:v>
                </c:pt>
                <c:pt idx="1677">
                  <c:v>-58.31</c:v>
                </c:pt>
                <c:pt idx="1678">
                  <c:v>-58.3</c:v>
                </c:pt>
                <c:pt idx="1679">
                  <c:v>-58.3</c:v>
                </c:pt>
                <c:pt idx="1680">
                  <c:v>-58.3</c:v>
                </c:pt>
                <c:pt idx="1681">
                  <c:v>-58.3</c:v>
                </c:pt>
                <c:pt idx="1682">
                  <c:v>-58.3</c:v>
                </c:pt>
                <c:pt idx="1683">
                  <c:v>-58.29</c:v>
                </c:pt>
                <c:pt idx="1684">
                  <c:v>-58.29</c:v>
                </c:pt>
                <c:pt idx="1685">
                  <c:v>-58.29</c:v>
                </c:pt>
                <c:pt idx="1686">
                  <c:v>-58.29</c:v>
                </c:pt>
                <c:pt idx="1687">
                  <c:v>-58.29</c:v>
                </c:pt>
                <c:pt idx="1688">
                  <c:v>-58.29</c:v>
                </c:pt>
                <c:pt idx="1689">
                  <c:v>-58.29</c:v>
                </c:pt>
                <c:pt idx="1690">
                  <c:v>-58.29</c:v>
                </c:pt>
                <c:pt idx="1691">
                  <c:v>-58.29</c:v>
                </c:pt>
                <c:pt idx="1692">
                  <c:v>-58.29</c:v>
                </c:pt>
                <c:pt idx="1693">
                  <c:v>-58.29</c:v>
                </c:pt>
                <c:pt idx="1694">
                  <c:v>-58.29</c:v>
                </c:pt>
                <c:pt idx="1695">
                  <c:v>-58.3</c:v>
                </c:pt>
                <c:pt idx="1696">
                  <c:v>-58.29</c:v>
                </c:pt>
                <c:pt idx="1697">
                  <c:v>-58.3</c:v>
                </c:pt>
                <c:pt idx="1698">
                  <c:v>-58.3</c:v>
                </c:pt>
                <c:pt idx="1699">
                  <c:v>-58.31</c:v>
                </c:pt>
                <c:pt idx="1700">
                  <c:v>-58.3</c:v>
                </c:pt>
                <c:pt idx="1701">
                  <c:v>-58.31</c:v>
                </c:pt>
                <c:pt idx="1702">
                  <c:v>-58.31</c:v>
                </c:pt>
                <c:pt idx="1703">
                  <c:v>-58.3</c:v>
                </c:pt>
                <c:pt idx="1704">
                  <c:v>-58.3</c:v>
                </c:pt>
                <c:pt idx="1705">
                  <c:v>-58.3</c:v>
                </c:pt>
                <c:pt idx="1706">
                  <c:v>-58.3</c:v>
                </c:pt>
                <c:pt idx="1707">
                  <c:v>-58.3</c:v>
                </c:pt>
                <c:pt idx="1708">
                  <c:v>-58.29</c:v>
                </c:pt>
                <c:pt idx="1709">
                  <c:v>-58.29</c:v>
                </c:pt>
                <c:pt idx="1710">
                  <c:v>-58.29</c:v>
                </c:pt>
                <c:pt idx="1711">
                  <c:v>-58.29</c:v>
                </c:pt>
                <c:pt idx="1712">
                  <c:v>-58.28</c:v>
                </c:pt>
                <c:pt idx="1713">
                  <c:v>-58.28</c:v>
                </c:pt>
                <c:pt idx="1714">
                  <c:v>-58.27</c:v>
                </c:pt>
                <c:pt idx="1715">
                  <c:v>-58.27</c:v>
                </c:pt>
                <c:pt idx="1716">
                  <c:v>-58.26</c:v>
                </c:pt>
                <c:pt idx="1717">
                  <c:v>-58.25</c:v>
                </c:pt>
                <c:pt idx="1718">
                  <c:v>-58.25</c:v>
                </c:pt>
                <c:pt idx="1719">
                  <c:v>-58.24</c:v>
                </c:pt>
                <c:pt idx="1720">
                  <c:v>-58.24</c:v>
                </c:pt>
                <c:pt idx="1721">
                  <c:v>-58.24</c:v>
                </c:pt>
                <c:pt idx="1722">
                  <c:v>-58.24</c:v>
                </c:pt>
                <c:pt idx="1723">
                  <c:v>-58.24</c:v>
                </c:pt>
                <c:pt idx="1724">
                  <c:v>-58.24</c:v>
                </c:pt>
                <c:pt idx="1725">
                  <c:v>-58.24</c:v>
                </c:pt>
                <c:pt idx="1726">
                  <c:v>-58.24</c:v>
                </c:pt>
                <c:pt idx="1727">
                  <c:v>-58.24</c:v>
                </c:pt>
                <c:pt idx="1728">
                  <c:v>-58.25</c:v>
                </c:pt>
                <c:pt idx="1729">
                  <c:v>-58.25</c:v>
                </c:pt>
                <c:pt idx="1730">
                  <c:v>-58.25</c:v>
                </c:pt>
                <c:pt idx="1731">
                  <c:v>-58.25</c:v>
                </c:pt>
                <c:pt idx="1732">
                  <c:v>-58.26</c:v>
                </c:pt>
                <c:pt idx="1733">
                  <c:v>-58.26</c:v>
                </c:pt>
                <c:pt idx="1734">
                  <c:v>-58.26</c:v>
                </c:pt>
                <c:pt idx="1735">
                  <c:v>-58.26</c:v>
                </c:pt>
                <c:pt idx="1736">
                  <c:v>-58.27</c:v>
                </c:pt>
                <c:pt idx="1737">
                  <c:v>-58.27</c:v>
                </c:pt>
                <c:pt idx="1738">
                  <c:v>-58.27</c:v>
                </c:pt>
                <c:pt idx="1739">
                  <c:v>-58.27</c:v>
                </c:pt>
                <c:pt idx="1740">
                  <c:v>-58.27</c:v>
                </c:pt>
                <c:pt idx="1741">
                  <c:v>-58.28</c:v>
                </c:pt>
                <c:pt idx="1742">
                  <c:v>-58.28</c:v>
                </c:pt>
                <c:pt idx="1743">
                  <c:v>-58.29</c:v>
                </c:pt>
                <c:pt idx="1744">
                  <c:v>-58.29</c:v>
                </c:pt>
                <c:pt idx="1745">
                  <c:v>-58.3</c:v>
                </c:pt>
                <c:pt idx="1746">
                  <c:v>-58.31</c:v>
                </c:pt>
                <c:pt idx="1747">
                  <c:v>-58.32</c:v>
                </c:pt>
                <c:pt idx="1748">
                  <c:v>-58.33</c:v>
                </c:pt>
                <c:pt idx="1749">
                  <c:v>-58.33</c:v>
                </c:pt>
                <c:pt idx="1750">
                  <c:v>-58.34</c:v>
                </c:pt>
                <c:pt idx="1751">
                  <c:v>-58.35</c:v>
                </c:pt>
                <c:pt idx="1752">
                  <c:v>-58.35</c:v>
                </c:pt>
                <c:pt idx="1753">
                  <c:v>-58.36</c:v>
                </c:pt>
                <c:pt idx="1754">
                  <c:v>-58.36</c:v>
                </c:pt>
                <c:pt idx="1755">
                  <c:v>-58.35</c:v>
                </c:pt>
                <c:pt idx="1756">
                  <c:v>-58.36</c:v>
                </c:pt>
                <c:pt idx="1757">
                  <c:v>-58.35</c:v>
                </c:pt>
                <c:pt idx="1758">
                  <c:v>-58.35</c:v>
                </c:pt>
                <c:pt idx="1759">
                  <c:v>-58.36</c:v>
                </c:pt>
                <c:pt idx="1760">
                  <c:v>-58.36</c:v>
                </c:pt>
                <c:pt idx="1761">
                  <c:v>-58.36</c:v>
                </c:pt>
                <c:pt idx="1762">
                  <c:v>-58.35</c:v>
                </c:pt>
                <c:pt idx="1763">
                  <c:v>-58.35</c:v>
                </c:pt>
                <c:pt idx="1764">
                  <c:v>-58.35</c:v>
                </c:pt>
                <c:pt idx="1765">
                  <c:v>-58.35</c:v>
                </c:pt>
                <c:pt idx="1766">
                  <c:v>-58.35</c:v>
                </c:pt>
                <c:pt idx="1767">
                  <c:v>-58.35</c:v>
                </c:pt>
                <c:pt idx="1768">
                  <c:v>-58.35</c:v>
                </c:pt>
                <c:pt idx="1769">
                  <c:v>-58.35</c:v>
                </c:pt>
                <c:pt idx="1770">
                  <c:v>-58.35</c:v>
                </c:pt>
                <c:pt idx="1771">
                  <c:v>-58.35</c:v>
                </c:pt>
                <c:pt idx="1772">
                  <c:v>-58.35</c:v>
                </c:pt>
                <c:pt idx="1773">
                  <c:v>-58.35</c:v>
                </c:pt>
                <c:pt idx="1774">
                  <c:v>-58.35</c:v>
                </c:pt>
                <c:pt idx="1775">
                  <c:v>-58.36</c:v>
                </c:pt>
                <c:pt idx="1776">
                  <c:v>-58.36</c:v>
                </c:pt>
                <c:pt idx="1777">
                  <c:v>-58.36</c:v>
                </c:pt>
                <c:pt idx="1778">
                  <c:v>-58.36</c:v>
                </c:pt>
                <c:pt idx="1779">
                  <c:v>-58.36</c:v>
                </c:pt>
                <c:pt idx="1780">
                  <c:v>-58.36</c:v>
                </c:pt>
                <c:pt idx="1781">
                  <c:v>-58.36</c:v>
                </c:pt>
                <c:pt idx="1782">
                  <c:v>-58.35</c:v>
                </c:pt>
                <c:pt idx="1783">
                  <c:v>-58.35</c:v>
                </c:pt>
                <c:pt idx="1784">
                  <c:v>-58.35</c:v>
                </c:pt>
                <c:pt idx="1785">
                  <c:v>-58.35</c:v>
                </c:pt>
                <c:pt idx="1786">
                  <c:v>-58.34</c:v>
                </c:pt>
                <c:pt idx="1787">
                  <c:v>-58.34</c:v>
                </c:pt>
                <c:pt idx="1788">
                  <c:v>-58.34</c:v>
                </c:pt>
                <c:pt idx="1789">
                  <c:v>-58.34</c:v>
                </c:pt>
                <c:pt idx="1790">
                  <c:v>-58.34</c:v>
                </c:pt>
                <c:pt idx="1791">
                  <c:v>-58.34</c:v>
                </c:pt>
                <c:pt idx="1792">
                  <c:v>-58.34</c:v>
                </c:pt>
                <c:pt idx="1793">
                  <c:v>-58.34</c:v>
                </c:pt>
                <c:pt idx="1794">
                  <c:v>-58.34</c:v>
                </c:pt>
                <c:pt idx="1795">
                  <c:v>-58.34</c:v>
                </c:pt>
                <c:pt idx="1796">
                  <c:v>-58.35</c:v>
                </c:pt>
                <c:pt idx="1797">
                  <c:v>-58.35</c:v>
                </c:pt>
                <c:pt idx="1798">
                  <c:v>-58.35</c:v>
                </c:pt>
                <c:pt idx="1799">
                  <c:v>-58.34</c:v>
                </c:pt>
                <c:pt idx="1800">
                  <c:v>-58.34</c:v>
                </c:pt>
                <c:pt idx="1801">
                  <c:v>-58.33</c:v>
                </c:pt>
                <c:pt idx="1802">
                  <c:v>-58.32</c:v>
                </c:pt>
                <c:pt idx="1803">
                  <c:v>-58.31</c:v>
                </c:pt>
                <c:pt idx="1804">
                  <c:v>-58.29</c:v>
                </c:pt>
                <c:pt idx="1805">
                  <c:v>-58.29</c:v>
                </c:pt>
                <c:pt idx="1806">
                  <c:v>-58.27</c:v>
                </c:pt>
                <c:pt idx="1807">
                  <c:v>-58.26</c:v>
                </c:pt>
                <c:pt idx="1808">
                  <c:v>-58.24</c:v>
                </c:pt>
                <c:pt idx="1809">
                  <c:v>-58.22</c:v>
                </c:pt>
                <c:pt idx="1810">
                  <c:v>-58.21</c:v>
                </c:pt>
                <c:pt idx="1811">
                  <c:v>-58.19</c:v>
                </c:pt>
                <c:pt idx="1812">
                  <c:v>-58.18</c:v>
                </c:pt>
                <c:pt idx="1813">
                  <c:v>-58.17</c:v>
                </c:pt>
                <c:pt idx="1814">
                  <c:v>-58.16</c:v>
                </c:pt>
                <c:pt idx="1815">
                  <c:v>-58.15</c:v>
                </c:pt>
                <c:pt idx="1816">
                  <c:v>-58.13</c:v>
                </c:pt>
                <c:pt idx="1817">
                  <c:v>-58.11</c:v>
                </c:pt>
                <c:pt idx="1818">
                  <c:v>-58.1</c:v>
                </c:pt>
                <c:pt idx="1819">
                  <c:v>-58.08</c:v>
                </c:pt>
                <c:pt idx="1820">
                  <c:v>-58.07</c:v>
                </c:pt>
                <c:pt idx="1821">
                  <c:v>-58.06</c:v>
                </c:pt>
                <c:pt idx="1822">
                  <c:v>-58.05</c:v>
                </c:pt>
                <c:pt idx="1823">
                  <c:v>-58.03</c:v>
                </c:pt>
                <c:pt idx="1824">
                  <c:v>-58.01</c:v>
                </c:pt>
                <c:pt idx="1825">
                  <c:v>-57.99</c:v>
                </c:pt>
                <c:pt idx="1826">
                  <c:v>-57.96</c:v>
                </c:pt>
                <c:pt idx="1827">
                  <c:v>-57.94</c:v>
                </c:pt>
                <c:pt idx="1828">
                  <c:v>-57.93</c:v>
                </c:pt>
                <c:pt idx="1829">
                  <c:v>-57.92</c:v>
                </c:pt>
                <c:pt idx="1830">
                  <c:v>-57.92</c:v>
                </c:pt>
                <c:pt idx="1831">
                  <c:v>-57.92</c:v>
                </c:pt>
                <c:pt idx="1832">
                  <c:v>-57.94</c:v>
                </c:pt>
                <c:pt idx="1833">
                  <c:v>-57.98</c:v>
                </c:pt>
                <c:pt idx="1834">
                  <c:v>-58.02</c:v>
                </c:pt>
                <c:pt idx="1835">
                  <c:v>-58.07</c:v>
                </c:pt>
                <c:pt idx="1836">
                  <c:v>-58.14</c:v>
                </c:pt>
                <c:pt idx="1837">
                  <c:v>-58.2</c:v>
                </c:pt>
                <c:pt idx="1838">
                  <c:v>-58.29</c:v>
                </c:pt>
                <c:pt idx="1839">
                  <c:v>-58.37</c:v>
                </c:pt>
                <c:pt idx="1840">
                  <c:v>-58.44</c:v>
                </c:pt>
                <c:pt idx="1841">
                  <c:v>-58.51</c:v>
                </c:pt>
                <c:pt idx="1842">
                  <c:v>-58.57</c:v>
                </c:pt>
                <c:pt idx="1843">
                  <c:v>-58.62</c:v>
                </c:pt>
                <c:pt idx="1844">
                  <c:v>-58.66</c:v>
                </c:pt>
                <c:pt idx="1845">
                  <c:v>-58.67</c:v>
                </c:pt>
                <c:pt idx="1846">
                  <c:v>-58.68</c:v>
                </c:pt>
                <c:pt idx="1847">
                  <c:v>-58.68</c:v>
                </c:pt>
                <c:pt idx="1848">
                  <c:v>-58.66</c:v>
                </c:pt>
                <c:pt idx="1849">
                  <c:v>-58.64</c:v>
                </c:pt>
                <c:pt idx="1850">
                  <c:v>-58.61</c:v>
                </c:pt>
                <c:pt idx="1851">
                  <c:v>-58.58</c:v>
                </c:pt>
                <c:pt idx="1852">
                  <c:v>-58.54</c:v>
                </c:pt>
                <c:pt idx="1853">
                  <c:v>-58.51</c:v>
                </c:pt>
                <c:pt idx="1854">
                  <c:v>-58.47</c:v>
                </c:pt>
                <c:pt idx="1855">
                  <c:v>-58.44</c:v>
                </c:pt>
                <c:pt idx="1856">
                  <c:v>-58.41</c:v>
                </c:pt>
                <c:pt idx="1857">
                  <c:v>-58.38</c:v>
                </c:pt>
                <c:pt idx="1858">
                  <c:v>-58.37</c:v>
                </c:pt>
                <c:pt idx="1859">
                  <c:v>-58.36</c:v>
                </c:pt>
                <c:pt idx="1860">
                  <c:v>-58.36</c:v>
                </c:pt>
                <c:pt idx="1861">
                  <c:v>-58.37</c:v>
                </c:pt>
                <c:pt idx="1862">
                  <c:v>-58.37</c:v>
                </c:pt>
                <c:pt idx="1863">
                  <c:v>-58.37</c:v>
                </c:pt>
                <c:pt idx="1864">
                  <c:v>-58.39</c:v>
                </c:pt>
                <c:pt idx="1865">
                  <c:v>-58.4</c:v>
                </c:pt>
                <c:pt idx="1866">
                  <c:v>-58.42</c:v>
                </c:pt>
                <c:pt idx="1867">
                  <c:v>-58.44</c:v>
                </c:pt>
                <c:pt idx="1868">
                  <c:v>-58.46</c:v>
                </c:pt>
                <c:pt idx="1869">
                  <c:v>-58.48</c:v>
                </c:pt>
                <c:pt idx="1870">
                  <c:v>-58.49</c:v>
                </c:pt>
                <c:pt idx="1871">
                  <c:v>-58.5</c:v>
                </c:pt>
                <c:pt idx="1872">
                  <c:v>-58.5</c:v>
                </c:pt>
                <c:pt idx="1873">
                  <c:v>-58.51</c:v>
                </c:pt>
                <c:pt idx="1874">
                  <c:v>-58.51</c:v>
                </c:pt>
                <c:pt idx="1875">
                  <c:v>-58.52</c:v>
                </c:pt>
                <c:pt idx="1876">
                  <c:v>-58.52</c:v>
                </c:pt>
                <c:pt idx="1877">
                  <c:v>-58.53</c:v>
                </c:pt>
                <c:pt idx="1878">
                  <c:v>-58.52</c:v>
                </c:pt>
                <c:pt idx="1879">
                  <c:v>-58.5</c:v>
                </c:pt>
                <c:pt idx="1880">
                  <c:v>-58.48</c:v>
                </c:pt>
                <c:pt idx="1881">
                  <c:v>-58.46</c:v>
                </c:pt>
                <c:pt idx="1882">
                  <c:v>-58.44</c:v>
                </c:pt>
                <c:pt idx="1883">
                  <c:v>-58.41</c:v>
                </c:pt>
                <c:pt idx="1884">
                  <c:v>-58.38</c:v>
                </c:pt>
                <c:pt idx="1885">
                  <c:v>-58.35</c:v>
                </c:pt>
                <c:pt idx="1886">
                  <c:v>-58.32</c:v>
                </c:pt>
                <c:pt idx="1887">
                  <c:v>-58.28</c:v>
                </c:pt>
                <c:pt idx="1888">
                  <c:v>-58.25</c:v>
                </c:pt>
                <c:pt idx="1889">
                  <c:v>-58.22</c:v>
                </c:pt>
                <c:pt idx="1890">
                  <c:v>-58.19</c:v>
                </c:pt>
                <c:pt idx="1891">
                  <c:v>-58.16</c:v>
                </c:pt>
                <c:pt idx="1892">
                  <c:v>-58.14</c:v>
                </c:pt>
                <c:pt idx="1893">
                  <c:v>-58.12</c:v>
                </c:pt>
                <c:pt idx="1894">
                  <c:v>-58.1</c:v>
                </c:pt>
                <c:pt idx="1895">
                  <c:v>-58.09</c:v>
                </c:pt>
                <c:pt idx="1896">
                  <c:v>-58.09</c:v>
                </c:pt>
                <c:pt idx="1897">
                  <c:v>-58.09</c:v>
                </c:pt>
                <c:pt idx="1898">
                  <c:v>-58.1</c:v>
                </c:pt>
                <c:pt idx="1899">
                  <c:v>-58.11</c:v>
                </c:pt>
                <c:pt idx="1900">
                  <c:v>-58.11</c:v>
                </c:pt>
                <c:pt idx="1901">
                  <c:v>-58.12</c:v>
                </c:pt>
                <c:pt idx="1902">
                  <c:v>-58.14</c:v>
                </c:pt>
                <c:pt idx="1903">
                  <c:v>-58.16</c:v>
                </c:pt>
                <c:pt idx="1904">
                  <c:v>-58.18</c:v>
                </c:pt>
                <c:pt idx="1905">
                  <c:v>-58.19</c:v>
                </c:pt>
                <c:pt idx="1906">
                  <c:v>-58.2</c:v>
                </c:pt>
                <c:pt idx="1907">
                  <c:v>-58.21</c:v>
                </c:pt>
                <c:pt idx="1908">
                  <c:v>-58.21</c:v>
                </c:pt>
                <c:pt idx="1909">
                  <c:v>-58.22</c:v>
                </c:pt>
                <c:pt idx="1910">
                  <c:v>-58.22</c:v>
                </c:pt>
                <c:pt idx="1911">
                  <c:v>-58.23</c:v>
                </c:pt>
                <c:pt idx="1912">
                  <c:v>-58.23</c:v>
                </c:pt>
                <c:pt idx="1913">
                  <c:v>-58.24</c:v>
                </c:pt>
                <c:pt idx="1914">
                  <c:v>-58.24</c:v>
                </c:pt>
                <c:pt idx="1915">
                  <c:v>-58.24</c:v>
                </c:pt>
                <c:pt idx="1916">
                  <c:v>-58.24</c:v>
                </c:pt>
                <c:pt idx="1917">
                  <c:v>-58.23</c:v>
                </c:pt>
                <c:pt idx="1918">
                  <c:v>-58.23</c:v>
                </c:pt>
                <c:pt idx="1919">
                  <c:v>-58.22</c:v>
                </c:pt>
                <c:pt idx="1920">
                  <c:v>-58.21</c:v>
                </c:pt>
                <c:pt idx="1921">
                  <c:v>-58.19</c:v>
                </c:pt>
                <c:pt idx="1922">
                  <c:v>-58.18</c:v>
                </c:pt>
                <c:pt idx="1923">
                  <c:v>-58.16</c:v>
                </c:pt>
                <c:pt idx="1924">
                  <c:v>-58.15</c:v>
                </c:pt>
                <c:pt idx="1925">
                  <c:v>-58.14</c:v>
                </c:pt>
                <c:pt idx="1926">
                  <c:v>-58.13</c:v>
                </c:pt>
                <c:pt idx="1927">
                  <c:v>-58.13</c:v>
                </c:pt>
                <c:pt idx="1928">
                  <c:v>-58.13</c:v>
                </c:pt>
                <c:pt idx="1929">
                  <c:v>-58.12</c:v>
                </c:pt>
                <c:pt idx="1930">
                  <c:v>-58.13</c:v>
                </c:pt>
                <c:pt idx="1931">
                  <c:v>-58.13</c:v>
                </c:pt>
                <c:pt idx="1932">
                  <c:v>-58.14</c:v>
                </c:pt>
                <c:pt idx="1933">
                  <c:v>-58.15</c:v>
                </c:pt>
                <c:pt idx="1934">
                  <c:v>-58.16</c:v>
                </c:pt>
                <c:pt idx="1935">
                  <c:v>-58.17</c:v>
                </c:pt>
                <c:pt idx="1936">
                  <c:v>-58.17</c:v>
                </c:pt>
                <c:pt idx="1937">
                  <c:v>-58.18</c:v>
                </c:pt>
                <c:pt idx="1938">
                  <c:v>-58.18</c:v>
                </c:pt>
                <c:pt idx="1939">
                  <c:v>-58.19</c:v>
                </c:pt>
                <c:pt idx="1940">
                  <c:v>-58.19</c:v>
                </c:pt>
                <c:pt idx="1941">
                  <c:v>-58.19</c:v>
                </c:pt>
                <c:pt idx="1942">
                  <c:v>-58.19</c:v>
                </c:pt>
                <c:pt idx="1943">
                  <c:v>-58.18</c:v>
                </c:pt>
                <c:pt idx="1944">
                  <c:v>-58.16</c:v>
                </c:pt>
                <c:pt idx="1945">
                  <c:v>-58.15</c:v>
                </c:pt>
                <c:pt idx="1946">
                  <c:v>-58.13</c:v>
                </c:pt>
                <c:pt idx="1947">
                  <c:v>-58.12</c:v>
                </c:pt>
                <c:pt idx="1948">
                  <c:v>-58.13</c:v>
                </c:pt>
                <c:pt idx="1949">
                  <c:v>-58.14</c:v>
                </c:pt>
                <c:pt idx="1950">
                  <c:v>-58.16</c:v>
                </c:pt>
                <c:pt idx="1951">
                  <c:v>-58.17</c:v>
                </c:pt>
                <c:pt idx="1952">
                  <c:v>-58.19</c:v>
                </c:pt>
                <c:pt idx="1953">
                  <c:v>-58.21</c:v>
                </c:pt>
                <c:pt idx="1954">
                  <c:v>-58.22</c:v>
                </c:pt>
                <c:pt idx="1955">
                  <c:v>-58.23</c:v>
                </c:pt>
                <c:pt idx="1956">
                  <c:v>-58.25</c:v>
                </c:pt>
                <c:pt idx="1957">
                  <c:v>-58.26</c:v>
                </c:pt>
                <c:pt idx="1958">
                  <c:v>-58.26</c:v>
                </c:pt>
                <c:pt idx="1959">
                  <c:v>-58.27</c:v>
                </c:pt>
                <c:pt idx="1960">
                  <c:v>-58.29</c:v>
                </c:pt>
                <c:pt idx="1961">
                  <c:v>-58.29</c:v>
                </c:pt>
                <c:pt idx="1962">
                  <c:v>-58.31</c:v>
                </c:pt>
                <c:pt idx="1963">
                  <c:v>-58.33</c:v>
                </c:pt>
                <c:pt idx="1964">
                  <c:v>-58.35</c:v>
                </c:pt>
                <c:pt idx="1965">
                  <c:v>-58.36</c:v>
                </c:pt>
                <c:pt idx="1966">
                  <c:v>-58.37</c:v>
                </c:pt>
                <c:pt idx="1967">
                  <c:v>-58.38</c:v>
                </c:pt>
                <c:pt idx="1968">
                  <c:v>-58.39</c:v>
                </c:pt>
                <c:pt idx="1969">
                  <c:v>-58.4</c:v>
                </c:pt>
                <c:pt idx="1970">
                  <c:v>-58.41</c:v>
                </c:pt>
                <c:pt idx="1971">
                  <c:v>-58.43</c:v>
                </c:pt>
                <c:pt idx="1972">
                  <c:v>-58.45</c:v>
                </c:pt>
                <c:pt idx="1973">
                  <c:v>-58.46</c:v>
                </c:pt>
                <c:pt idx="1974">
                  <c:v>-58.46</c:v>
                </c:pt>
                <c:pt idx="1975">
                  <c:v>-58.46</c:v>
                </c:pt>
                <c:pt idx="1976">
                  <c:v>-58.45</c:v>
                </c:pt>
                <c:pt idx="1977">
                  <c:v>-58.45</c:v>
                </c:pt>
                <c:pt idx="1978">
                  <c:v>-58.44</c:v>
                </c:pt>
                <c:pt idx="1979">
                  <c:v>-58.43</c:v>
                </c:pt>
                <c:pt idx="1980">
                  <c:v>-58.43</c:v>
                </c:pt>
                <c:pt idx="1981">
                  <c:v>-58.42</c:v>
                </c:pt>
                <c:pt idx="1982">
                  <c:v>-58.41</c:v>
                </c:pt>
                <c:pt idx="1983">
                  <c:v>-58.41</c:v>
                </c:pt>
                <c:pt idx="1984">
                  <c:v>-58.4</c:v>
                </c:pt>
                <c:pt idx="1985">
                  <c:v>-58.4</c:v>
                </c:pt>
                <c:pt idx="1986">
                  <c:v>-58.41</c:v>
                </c:pt>
                <c:pt idx="1987">
                  <c:v>-58.4</c:v>
                </c:pt>
                <c:pt idx="1988">
                  <c:v>-58.41</c:v>
                </c:pt>
                <c:pt idx="1989">
                  <c:v>-58.42</c:v>
                </c:pt>
                <c:pt idx="1990">
                  <c:v>-58.44</c:v>
                </c:pt>
                <c:pt idx="1991">
                  <c:v>-58.46</c:v>
                </c:pt>
                <c:pt idx="1992">
                  <c:v>-58.47</c:v>
                </c:pt>
                <c:pt idx="1993">
                  <c:v>-58.47</c:v>
                </c:pt>
                <c:pt idx="1994">
                  <c:v>-58.48</c:v>
                </c:pt>
                <c:pt idx="1995">
                  <c:v>-58.47</c:v>
                </c:pt>
                <c:pt idx="1996">
                  <c:v>-58.46</c:v>
                </c:pt>
                <c:pt idx="1997">
                  <c:v>-58.45</c:v>
                </c:pt>
                <c:pt idx="1998">
                  <c:v>-58.44</c:v>
                </c:pt>
                <c:pt idx="1999">
                  <c:v>-58.44</c:v>
                </c:pt>
                <c:pt idx="2000">
                  <c:v>-58.44</c:v>
                </c:pt>
                <c:pt idx="2001">
                  <c:v>-58.44</c:v>
                </c:pt>
                <c:pt idx="2002">
                  <c:v>-58.44</c:v>
                </c:pt>
                <c:pt idx="2003">
                  <c:v>-58.43</c:v>
                </c:pt>
                <c:pt idx="2004">
                  <c:v>-58.43</c:v>
                </c:pt>
                <c:pt idx="2005">
                  <c:v>-58.42</c:v>
                </c:pt>
                <c:pt idx="2006">
                  <c:v>-58.42</c:v>
                </c:pt>
                <c:pt idx="2007">
                  <c:v>-58.42</c:v>
                </c:pt>
                <c:pt idx="2008">
                  <c:v>-58.41</c:v>
                </c:pt>
                <c:pt idx="2009">
                  <c:v>-58.41</c:v>
                </c:pt>
                <c:pt idx="2010">
                  <c:v>-58.4</c:v>
                </c:pt>
                <c:pt idx="2011">
                  <c:v>-58.4</c:v>
                </c:pt>
                <c:pt idx="2012">
                  <c:v>-58.39</c:v>
                </c:pt>
                <c:pt idx="2013">
                  <c:v>-58.4</c:v>
                </c:pt>
                <c:pt idx="2014">
                  <c:v>-58.4</c:v>
                </c:pt>
                <c:pt idx="2015">
                  <c:v>-58.41</c:v>
                </c:pt>
                <c:pt idx="2016">
                  <c:v>-58.41</c:v>
                </c:pt>
                <c:pt idx="2017">
                  <c:v>-58.41</c:v>
                </c:pt>
                <c:pt idx="2018">
                  <c:v>-58.42</c:v>
                </c:pt>
                <c:pt idx="2019">
                  <c:v>-58.44</c:v>
                </c:pt>
                <c:pt idx="2020">
                  <c:v>-58.44</c:v>
                </c:pt>
                <c:pt idx="2021">
                  <c:v>-58.45</c:v>
                </c:pt>
                <c:pt idx="2022">
                  <c:v>-58.47</c:v>
                </c:pt>
                <c:pt idx="2023">
                  <c:v>-58.47</c:v>
                </c:pt>
                <c:pt idx="2024">
                  <c:v>-58.47</c:v>
                </c:pt>
                <c:pt idx="2025">
                  <c:v>-58.47</c:v>
                </c:pt>
                <c:pt idx="2026">
                  <c:v>-58.46</c:v>
                </c:pt>
                <c:pt idx="2027">
                  <c:v>-58.46</c:v>
                </c:pt>
                <c:pt idx="2028">
                  <c:v>-58.46</c:v>
                </c:pt>
                <c:pt idx="2029">
                  <c:v>-58.45</c:v>
                </c:pt>
                <c:pt idx="2030">
                  <c:v>-58.45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419-4CDF-B903-B389878C6B0A}"/>
            </c:ext>
          </c:extLst>
        </c:ser>
        <c:ser>
          <c:idx val="1"/>
          <c:order val="1"/>
          <c:tx>
            <c:strRef>
              <c:f>動作一校準整理!$B$1</c:f>
              <c:strCache>
                <c:ptCount val="1"/>
                <c:pt idx="0">
                  <c:v>第二次</c:v>
                </c:pt>
              </c:strCache>
            </c:strRef>
          </c:tx>
          <c:spPr>
            <a:ln w="28575" cap="rnd">
              <a:solidFill>
                <a:srgbClr val="FB9705"/>
              </a:solidFill>
              <a:round/>
            </a:ln>
            <a:effectLst/>
          </c:spPr>
          <c:marker>
            <c:symbol val="none"/>
          </c:marker>
          <c:val>
            <c:numRef>
              <c:f>動作一校準整理!$B$2:$B$2111</c:f>
              <c:numCache>
                <c:formatCode>General</c:formatCode>
                <c:ptCount val="2110"/>
                <c:pt idx="0">
                  <c:v>2.04</c:v>
                </c:pt>
                <c:pt idx="1">
                  <c:v>1.61</c:v>
                </c:pt>
                <c:pt idx="2">
                  <c:v>1.25</c:v>
                </c:pt>
                <c:pt idx="3">
                  <c:v>0.89</c:v>
                </c:pt>
                <c:pt idx="4">
                  <c:v>0.53</c:v>
                </c:pt>
                <c:pt idx="5">
                  <c:v>0.17</c:v>
                </c:pt>
                <c:pt idx="6">
                  <c:v>-0.19</c:v>
                </c:pt>
                <c:pt idx="7">
                  <c:v>-0.55000000000000004</c:v>
                </c:pt>
                <c:pt idx="8">
                  <c:v>-0.91</c:v>
                </c:pt>
                <c:pt idx="9">
                  <c:v>-1.27</c:v>
                </c:pt>
                <c:pt idx="10">
                  <c:v>-1.64</c:v>
                </c:pt>
                <c:pt idx="11">
                  <c:v>-2</c:v>
                </c:pt>
                <c:pt idx="12">
                  <c:v>-2.36</c:v>
                </c:pt>
                <c:pt idx="13">
                  <c:v>-2.72</c:v>
                </c:pt>
                <c:pt idx="14">
                  <c:v>-3.08</c:v>
                </c:pt>
                <c:pt idx="15">
                  <c:v>-3.43</c:v>
                </c:pt>
                <c:pt idx="16">
                  <c:v>-3.78</c:v>
                </c:pt>
                <c:pt idx="17">
                  <c:v>-4.13</c:v>
                </c:pt>
                <c:pt idx="18">
                  <c:v>-4.4800000000000004</c:v>
                </c:pt>
                <c:pt idx="19">
                  <c:v>-4.82</c:v>
                </c:pt>
                <c:pt idx="20">
                  <c:v>-5.16</c:v>
                </c:pt>
                <c:pt idx="21">
                  <c:v>-5.51</c:v>
                </c:pt>
                <c:pt idx="22">
                  <c:v>-5.86</c:v>
                </c:pt>
                <c:pt idx="23">
                  <c:v>-6.22</c:v>
                </c:pt>
                <c:pt idx="24">
                  <c:v>-6.57</c:v>
                </c:pt>
                <c:pt idx="25">
                  <c:v>-6.94</c:v>
                </c:pt>
                <c:pt idx="26">
                  <c:v>-7.3</c:v>
                </c:pt>
                <c:pt idx="27">
                  <c:v>-7.67</c:v>
                </c:pt>
                <c:pt idx="28">
                  <c:v>-8.0299999999999994</c:v>
                </c:pt>
                <c:pt idx="29">
                  <c:v>-8.39</c:v>
                </c:pt>
                <c:pt idx="30">
                  <c:v>-8.75</c:v>
                </c:pt>
                <c:pt idx="31">
                  <c:v>-9.1</c:v>
                </c:pt>
                <c:pt idx="32">
                  <c:v>-9.43</c:v>
                </c:pt>
                <c:pt idx="33">
                  <c:v>-9.76</c:v>
                </c:pt>
                <c:pt idx="34">
                  <c:v>-10.08</c:v>
                </c:pt>
                <c:pt idx="35">
                  <c:v>-10.4</c:v>
                </c:pt>
                <c:pt idx="36">
                  <c:v>-10.72</c:v>
                </c:pt>
                <c:pt idx="37">
                  <c:v>-11.03</c:v>
                </c:pt>
                <c:pt idx="38">
                  <c:v>-11.36</c:v>
                </c:pt>
                <c:pt idx="39">
                  <c:v>-11.67</c:v>
                </c:pt>
                <c:pt idx="40">
                  <c:v>-12</c:v>
                </c:pt>
                <c:pt idx="41">
                  <c:v>-12.32</c:v>
                </c:pt>
                <c:pt idx="42">
                  <c:v>-12.64</c:v>
                </c:pt>
                <c:pt idx="43">
                  <c:v>-12.96</c:v>
                </c:pt>
                <c:pt idx="44">
                  <c:v>-13.29</c:v>
                </c:pt>
                <c:pt idx="45">
                  <c:v>-13.62</c:v>
                </c:pt>
                <c:pt idx="46">
                  <c:v>-13.94</c:v>
                </c:pt>
                <c:pt idx="47">
                  <c:v>-14.27</c:v>
                </c:pt>
                <c:pt idx="48">
                  <c:v>-14.59</c:v>
                </c:pt>
                <c:pt idx="49">
                  <c:v>-14.9</c:v>
                </c:pt>
                <c:pt idx="50">
                  <c:v>-15.2</c:v>
                </c:pt>
                <c:pt idx="51">
                  <c:v>-15.51</c:v>
                </c:pt>
                <c:pt idx="52">
                  <c:v>-15.81</c:v>
                </c:pt>
                <c:pt idx="53">
                  <c:v>-16.11</c:v>
                </c:pt>
                <c:pt idx="54">
                  <c:v>-16.399999999999999</c:v>
                </c:pt>
                <c:pt idx="55">
                  <c:v>-16.690000000000001</c:v>
                </c:pt>
                <c:pt idx="56">
                  <c:v>-16.98</c:v>
                </c:pt>
                <c:pt idx="57">
                  <c:v>-17.260000000000002</c:v>
                </c:pt>
                <c:pt idx="58">
                  <c:v>-17.55</c:v>
                </c:pt>
                <c:pt idx="59">
                  <c:v>-17.829999999999998</c:v>
                </c:pt>
                <c:pt idx="60">
                  <c:v>-18.12</c:v>
                </c:pt>
                <c:pt idx="61">
                  <c:v>-18.41</c:v>
                </c:pt>
                <c:pt idx="62">
                  <c:v>-18.690000000000001</c:v>
                </c:pt>
                <c:pt idx="63">
                  <c:v>-18.98</c:v>
                </c:pt>
                <c:pt idx="64">
                  <c:v>-19.260000000000002</c:v>
                </c:pt>
                <c:pt idx="65">
                  <c:v>-19.53</c:v>
                </c:pt>
                <c:pt idx="66">
                  <c:v>-19.79</c:v>
                </c:pt>
                <c:pt idx="67">
                  <c:v>-20.059999999999999</c:v>
                </c:pt>
                <c:pt idx="68">
                  <c:v>-20.32</c:v>
                </c:pt>
                <c:pt idx="69">
                  <c:v>-20.59</c:v>
                </c:pt>
                <c:pt idx="70">
                  <c:v>-20.85</c:v>
                </c:pt>
                <c:pt idx="71">
                  <c:v>-21.11</c:v>
                </c:pt>
                <c:pt idx="72">
                  <c:v>-21.37</c:v>
                </c:pt>
                <c:pt idx="73">
                  <c:v>-21.63</c:v>
                </c:pt>
                <c:pt idx="74">
                  <c:v>-21.89</c:v>
                </c:pt>
                <c:pt idx="75">
                  <c:v>-22.16</c:v>
                </c:pt>
                <c:pt idx="76">
                  <c:v>-22.43</c:v>
                </c:pt>
                <c:pt idx="77">
                  <c:v>-22.69</c:v>
                </c:pt>
                <c:pt idx="78">
                  <c:v>-22.97</c:v>
                </c:pt>
                <c:pt idx="79">
                  <c:v>-23.22</c:v>
                </c:pt>
                <c:pt idx="80">
                  <c:v>-23.49</c:v>
                </c:pt>
                <c:pt idx="81">
                  <c:v>-23.74</c:v>
                </c:pt>
                <c:pt idx="82">
                  <c:v>-23.99</c:v>
                </c:pt>
                <c:pt idx="83">
                  <c:v>-24.23</c:v>
                </c:pt>
                <c:pt idx="84">
                  <c:v>-24.47</c:v>
                </c:pt>
                <c:pt idx="85">
                  <c:v>-24.71</c:v>
                </c:pt>
                <c:pt idx="86">
                  <c:v>-24.96</c:v>
                </c:pt>
                <c:pt idx="87">
                  <c:v>-25.2</c:v>
                </c:pt>
                <c:pt idx="88">
                  <c:v>-25.44</c:v>
                </c:pt>
                <c:pt idx="89">
                  <c:v>-25.68</c:v>
                </c:pt>
                <c:pt idx="90">
                  <c:v>-25.91</c:v>
                </c:pt>
                <c:pt idx="91">
                  <c:v>-26.15</c:v>
                </c:pt>
                <c:pt idx="92">
                  <c:v>-26.38</c:v>
                </c:pt>
                <c:pt idx="93">
                  <c:v>-26.61</c:v>
                </c:pt>
                <c:pt idx="94">
                  <c:v>-26.83</c:v>
                </c:pt>
                <c:pt idx="95">
                  <c:v>-27.06</c:v>
                </c:pt>
                <c:pt idx="96">
                  <c:v>-27.28</c:v>
                </c:pt>
                <c:pt idx="97">
                  <c:v>-27.51</c:v>
                </c:pt>
                <c:pt idx="98">
                  <c:v>-27.73</c:v>
                </c:pt>
                <c:pt idx="99">
                  <c:v>-27.96</c:v>
                </c:pt>
                <c:pt idx="100">
                  <c:v>-28.18</c:v>
                </c:pt>
                <c:pt idx="101">
                  <c:v>-28.4</c:v>
                </c:pt>
                <c:pt idx="102">
                  <c:v>-28.62</c:v>
                </c:pt>
                <c:pt idx="103">
                  <c:v>-28.84</c:v>
                </c:pt>
                <c:pt idx="104">
                  <c:v>-29.06</c:v>
                </c:pt>
                <c:pt idx="105">
                  <c:v>-29.27</c:v>
                </c:pt>
                <c:pt idx="106">
                  <c:v>-29.48</c:v>
                </c:pt>
                <c:pt idx="107">
                  <c:v>-29.69</c:v>
                </c:pt>
                <c:pt idx="108">
                  <c:v>-29.89</c:v>
                </c:pt>
                <c:pt idx="109">
                  <c:v>-30.1</c:v>
                </c:pt>
                <c:pt idx="110">
                  <c:v>-30.3</c:v>
                </c:pt>
                <c:pt idx="111">
                  <c:v>-30.51</c:v>
                </c:pt>
                <c:pt idx="112">
                  <c:v>-30.71</c:v>
                </c:pt>
                <c:pt idx="113">
                  <c:v>-30.91</c:v>
                </c:pt>
                <c:pt idx="114">
                  <c:v>-31.1</c:v>
                </c:pt>
                <c:pt idx="115">
                  <c:v>-31.3</c:v>
                </c:pt>
                <c:pt idx="116">
                  <c:v>-31.5</c:v>
                </c:pt>
                <c:pt idx="117">
                  <c:v>-31.69</c:v>
                </c:pt>
                <c:pt idx="118">
                  <c:v>-31.89</c:v>
                </c:pt>
                <c:pt idx="119">
                  <c:v>-32.08</c:v>
                </c:pt>
                <c:pt idx="120">
                  <c:v>-32.270000000000003</c:v>
                </c:pt>
                <c:pt idx="121">
                  <c:v>-32.46</c:v>
                </c:pt>
                <c:pt idx="122">
                  <c:v>-32.65</c:v>
                </c:pt>
                <c:pt idx="123">
                  <c:v>-32.840000000000003</c:v>
                </c:pt>
                <c:pt idx="124">
                  <c:v>-33.020000000000003</c:v>
                </c:pt>
                <c:pt idx="125">
                  <c:v>-33.21</c:v>
                </c:pt>
                <c:pt idx="126">
                  <c:v>-33.4</c:v>
                </c:pt>
                <c:pt idx="127">
                  <c:v>-33.58</c:v>
                </c:pt>
                <c:pt idx="128">
                  <c:v>-33.76</c:v>
                </c:pt>
                <c:pt idx="129">
                  <c:v>-33.94</c:v>
                </c:pt>
                <c:pt idx="130">
                  <c:v>-34.119999999999997</c:v>
                </c:pt>
                <c:pt idx="131">
                  <c:v>-34.299999999999997</c:v>
                </c:pt>
                <c:pt idx="132">
                  <c:v>-34.479999999999997</c:v>
                </c:pt>
                <c:pt idx="133">
                  <c:v>-34.65</c:v>
                </c:pt>
                <c:pt idx="134">
                  <c:v>-34.83</c:v>
                </c:pt>
                <c:pt idx="135">
                  <c:v>-35</c:v>
                </c:pt>
                <c:pt idx="136">
                  <c:v>-35.17</c:v>
                </c:pt>
                <c:pt idx="137">
                  <c:v>-35.33</c:v>
                </c:pt>
                <c:pt idx="138">
                  <c:v>-35.5</c:v>
                </c:pt>
                <c:pt idx="139">
                  <c:v>-35.659999999999997</c:v>
                </c:pt>
                <c:pt idx="140">
                  <c:v>-35.83</c:v>
                </c:pt>
                <c:pt idx="141">
                  <c:v>-35.99</c:v>
                </c:pt>
                <c:pt idx="142">
                  <c:v>-36.15</c:v>
                </c:pt>
                <c:pt idx="143">
                  <c:v>-36.31</c:v>
                </c:pt>
                <c:pt idx="144">
                  <c:v>-36.47</c:v>
                </c:pt>
                <c:pt idx="145">
                  <c:v>-36.64</c:v>
                </c:pt>
                <c:pt idx="146">
                  <c:v>-36.79</c:v>
                </c:pt>
                <c:pt idx="147">
                  <c:v>-36.950000000000003</c:v>
                </c:pt>
                <c:pt idx="148">
                  <c:v>-37.11</c:v>
                </c:pt>
                <c:pt idx="149">
                  <c:v>-37.270000000000003</c:v>
                </c:pt>
                <c:pt idx="150">
                  <c:v>-37.42</c:v>
                </c:pt>
                <c:pt idx="151">
                  <c:v>-37.56</c:v>
                </c:pt>
                <c:pt idx="152">
                  <c:v>-37.71</c:v>
                </c:pt>
                <c:pt idx="153">
                  <c:v>-37.86</c:v>
                </c:pt>
                <c:pt idx="154">
                  <c:v>-38.020000000000003</c:v>
                </c:pt>
                <c:pt idx="155">
                  <c:v>-38.159999999999997</c:v>
                </c:pt>
                <c:pt idx="156">
                  <c:v>-38.31</c:v>
                </c:pt>
                <c:pt idx="157">
                  <c:v>-38.450000000000003</c:v>
                </c:pt>
                <c:pt idx="158">
                  <c:v>-38.6</c:v>
                </c:pt>
                <c:pt idx="159">
                  <c:v>-38.75</c:v>
                </c:pt>
                <c:pt idx="160">
                  <c:v>-38.89</c:v>
                </c:pt>
                <c:pt idx="161">
                  <c:v>-39.03</c:v>
                </c:pt>
                <c:pt idx="162">
                  <c:v>-39.17</c:v>
                </c:pt>
                <c:pt idx="163">
                  <c:v>-39.299999999999997</c:v>
                </c:pt>
                <c:pt idx="164">
                  <c:v>-39.44</c:v>
                </c:pt>
                <c:pt idx="165">
                  <c:v>-39.57</c:v>
                </c:pt>
                <c:pt idx="166">
                  <c:v>-39.71</c:v>
                </c:pt>
                <c:pt idx="167">
                  <c:v>-39.840000000000003</c:v>
                </c:pt>
                <c:pt idx="168">
                  <c:v>-39.979999999999997</c:v>
                </c:pt>
                <c:pt idx="169">
                  <c:v>-40.11</c:v>
                </c:pt>
                <c:pt idx="170">
                  <c:v>-40.24</c:v>
                </c:pt>
                <c:pt idx="171">
                  <c:v>-40.369999999999997</c:v>
                </c:pt>
                <c:pt idx="172">
                  <c:v>-40.51</c:v>
                </c:pt>
                <c:pt idx="173">
                  <c:v>-40.630000000000003</c:v>
                </c:pt>
                <c:pt idx="174">
                  <c:v>-40.76</c:v>
                </c:pt>
                <c:pt idx="175">
                  <c:v>-40.89</c:v>
                </c:pt>
                <c:pt idx="176">
                  <c:v>-41.01</c:v>
                </c:pt>
                <c:pt idx="177">
                  <c:v>-41.14</c:v>
                </c:pt>
                <c:pt idx="178">
                  <c:v>-41.26</c:v>
                </c:pt>
                <c:pt idx="179">
                  <c:v>-41.39</c:v>
                </c:pt>
                <c:pt idx="180">
                  <c:v>-41.52</c:v>
                </c:pt>
                <c:pt idx="181">
                  <c:v>-41.64</c:v>
                </c:pt>
                <c:pt idx="182">
                  <c:v>-41.76</c:v>
                </c:pt>
                <c:pt idx="183">
                  <c:v>-41.89</c:v>
                </c:pt>
                <c:pt idx="184">
                  <c:v>-42.01</c:v>
                </c:pt>
                <c:pt idx="185">
                  <c:v>-42.13</c:v>
                </c:pt>
                <c:pt idx="186">
                  <c:v>-42.25</c:v>
                </c:pt>
                <c:pt idx="187">
                  <c:v>-42.36</c:v>
                </c:pt>
                <c:pt idx="188">
                  <c:v>-42.48</c:v>
                </c:pt>
                <c:pt idx="189">
                  <c:v>-42.6</c:v>
                </c:pt>
                <c:pt idx="190">
                  <c:v>-42.71</c:v>
                </c:pt>
                <c:pt idx="191">
                  <c:v>-42.83</c:v>
                </c:pt>
                <c:pt idx="192">
                  <c:v>-42.94</c:v>
                </c:pt>
                <c:pt idx="193">
                  <c:v>-43.05</c:v>
                </c:pt>
                <c:pt idx="194">
                  <c:v>-43.17</c:v>
                </c:pt>
                <c:pt idx="195">
                  <c:v>-43.28</c:v>
                </c:pt>
                <c:pt idx="196">
                  <c:v>-43.4</c:v>
                </c:pt>
                <c:pt idx="197">
                  <c:v>-43.52</c:v>
                </c:pt>
                <c:pt idx="198">
                  <c:v>-43.63</c:v>
                </c:pt>
                <c:pt idx="199">
                  <c:v>-43.74</c:v>
                </c:pt>
                <c:pt idx="200">
                  <c:v>-43.85</c:v>
                </c:pt>
                <c:pt idx="201">
                  <c:v>-43.97</c:v>
                </c:pt>
                <c:pt idx="202">
                  <c:v>-44.08</c:v>
                </c:pt>
                <c:pt idx="203">
                  <c:v>-44.19</c:v>
                </c:pt>
                <c:pt idx="204">
                  <c:v>-44.3</c:v>
                </c:pt>
                <c:pt idx="205">
                  <c:v>-44.4</c:v>
                </c:pt>
                <c:pt idx="206">
                  <c:v>-44.5</c:v>
                </c:pt>
                <c:pt idx="207">
                  <c:v>-44.6</c:v>
                </c:pt>
                <c:pt idx="208">
                  <c:v>-44.7</c:v>
                </c:pt>
                <c:pt idx="209">
                  <c:v>-44.79</c:v>
                </c:pt>
                <c:pt idx="210">
                  <c:v>-44.9</c:v>
                </c:pt>
                <c:pt idx="211">
                  <c:v>-45</c:v>
                </c:pt>
                <c:pt idx="212">
                  <c:v>-45.1</c:v>
                </c:pt>
                <c:pt idx="213">
                  <c:v>-45.21</c:v>
                </c:pt>
                <c:pt idx="214">
                  <c:v>-45.3</c:v>
                </c:pt>
                <c:pt idx="215">
                  <c:v>-45.4</c:v>
                </c:pt>
                <c:pt idx="216">
                  <c:v>-45.5</c:v>
                </c:pt>
                <c:pt idx="217">
                  <c:v>-45.59</c:v>
                </c:pt>
                <c:pt idx="218">
                  <c:v>-45.7</c:v>
                </c:pt>
                <c:pt idx="219">
                  <c:v>-45.79</c:v>
                </c:pt>
                <c:pt idx="220">
                  <c:v>-45.9</c:v>
                </c:pt>
                <c:pt idx="221">
                  <c:v>-45.99</c:v>
                </c:pt>
                <c:pt idx="222">
                  <c:v>-46.09</c:v>
                </c:pt>
                <c:pt idx="223">
                  <c:v>-46.18</c:v>
                </c:pt>
                <c:pt idx="224">
                  <c:v>-46.27</c:v>
                </c:pt>
                <c:pt idx="225">
                  <c:v>-46.36</c:v>
                </c:pt>
                <c:pt idx="226">
                  <c:v>-46.45</c:v>
                </c:pt>
                <c:pt idx="227">
                  <c:v>-46.52</c:v>
                </c:pt>
                <c:pt idx="228">
                  <c:v>-46.61</c:v>
                </c:pt>
                <c:pt idx="229">
                  <c:v>-46.69</c:v>
                </c:pt>
                <c:pt idx="230">
                  <c:v>-46.77</c:v>
                </c:pt>
                <c:pt idx="231">
                  <c:v>-46.86</c:v>
                </c:pt>
                <c:pt idx="232">
                  <c:v>-46.94</c:v>
                </c:pt>
                <c:pt idx="233">
                  <c:v>-47.03</c:v>
                </c:pt>
                <c:pt idx="234">
                  <c:v>-47.11</c:v>
                </c:pt>
                <c:pt idx="235">
                  <c:v>-47.19</c:v>
                </c:pt>
                <c:pt idx="236">
                  <c:v>-47.26</c:v>
                </c:pt>
                <c:pt idx="237">
                  <c:v>-47.34</c:v>
                </c:pt>
                <c:pt idx="238">
                  <c:v>-47.41</c:v>
                </c:pt>
                <c:pt idx="239">
                  <c:v>-47.49</c:v>
                </c:pt>
                <c:pt idx="240">
                  <c:v>-47.57</c:v>
                </c:pt>
                <c:pt idx="241">
                  <c:v>-47.66</c:v>
                </c:pt>
                <c:pt idx="242">
                  <c:v>-47.73</c:v>
                </c:pt>
                <c:pt idx="243">
                  <c:v>-47.82</c:v>
                </c:pt>
                <c:pt idx="244">
                  <c:v>-47.9</c:v>
                </c:pt>
                <c:pt idx="245">
                  <c:v>-47.98</c:v>
                </c:pt>
                <c:pt idx="246">
                  <c:v>-48.07</c:v>
                </c:pt>
                <c:pt idx="247">
                  <c:v>-48.16</c:v>
                </c:pt>
                <c:pt idx="248">
                  <c:v>-48.24</c:v>
                </c:pt>
                <c:pt idx="249">
                  <c:v>-48.32</c:v>
                </c:pt>
                <c:pt idx="250">
                  <c:v>-48.4</c:v>
                </c:pt>
                <c:pt idx="251">
                  <c:v>-48.47</c:v>
                </c:pt>
                <c:pt idx="252">
                  <c:v>-48.54</c:v>
                </c:pt>
                <c:pt idx="253">
                  <c:v>-48.61</c:v>
                </c:pt>
                <c:pt idx="254">
                  <c:v>-48.68</c:v>
                </c:pt>
                <c:pt idx="255">
                  <c:v>-48.75</c:v>
                </c:pt>
                <c:pt idx="256">
                  <c:v>-48.81</c:v>
                </c:pt>
                <c:pt idx="257">
                  <c:v>-48.88</c:v>
                </c:pt>
                <c:pt idx="258">
                  <c:v>-48.94</c:v>
                </c:pt>
                <c:pt idx="259">
                  <c:v>-49.01</c:v>
                </c:pt>
                <c:pt idx="260">
                  <c:v>-49.07</c:v>
                </c:pt>
                <c:pt idx="261">
                  <c:v>-49.14</c:v>
                </c:pt>
                <c:pt idx="262">
                  <c:v>-49.21</c:v>
                </c:pt>
                <c:pt idx="263">
                  <c:v>-49.27</c:v>
                </c:pt>
                <c:pt idx="264">
                  <c:v>-49.34</c:v>
                </c:pt>
                <c:pt idx="265">
                  <c:v>-49.4</c:v>
                </c:pt>
                <c:pt idx="266">
                  <c:v>-49.47</c:v>
                </c:pt>
                <c:pt idx="267">
                  <c:v>-49.53</c:v>
                </c:pt>
                <c:pt idx="268">
                  <c:v>-49.59</c:v>
                </c:pt>
                <c:pt idx="269">
                  <c:v>-49.66</c:v>
                </c:pt>
                <c:pt idx="270">
                  <c:v>-49.73</c:v>
                </c:pt>
                <c:pt idx="271">
                  <c:v>-49.79</c:v>
                </c:pt>
                <c:pt idx="272">
                  <c:v>-49.84</c:v>
                </c:pt>
                <c:pt idx="273">
                  <c:v>-49.91</c:v>
                </c:pt>
                <c:pt idx="274">
                  <c:v>-49.97</c:v>
                </c:pt>
                <c:pt idx="275">
                  <c:v>-50.03</c:v>
                </c:pt>
                <c:pt idx="276">
                  <c:v>-50.09</c:v>
                </c:pt>
                <c:pt idx="277">
                  <c:v>-50.15</c:v>
                </c:pt>
                <c:pt idx="278">
                  <c:v>-50.2</c:v>
                </c:pt>
                <c:pt idx="279">
                  <c:v>-50.27</c:v>
                </c:pt>
                <c:pt idx="280">
                  <c:v>-50.32</c:v>
                </c:pt>
                <c:pt idx="281">
                  <c:v>-50.38</c:v>
                </c:pt>
                <c:pt idx="282">
                  <c:v>-50.43</c:v>
                </c:pt>
                <c:pt idx="283">
                  <c:v>-50.49</c:v>
                </c:pt>
                <c:pt idx="284">
                  <c:v>-50.54</c:v>
                </c:pt>
                <c:pt idx="285">
                  <c:v>-50.59</c:v>
                </c:pt>
                <c:pt idx="286">
                  <c:v>-50.64</c:v>
                </c:pt>
                <c:pt idx="287">
                  <c:v>-50.69</c:v>
                </c:pt>
                <c:pt idx="288">
                  <c:v>-50.75</c:v>
                </c:pt>
                <c:pt idx="289">
                  <c:v>-50.8</c:v>
                </c:pt>
                <c:pt idx="290">
                  <c:v>-50.85</c:v>
                </c:pt>
                <c:pt idx="291">
                  <c:v>-50.91</c:v>
                </c:pt>
                <c:pt idx="292">
                  <c:v>-50.96</c:v>
                </c:pt>
                <c:pt idx="293">
                  <c:v>-51.01</c:v>
                </c:pt>
                <c:pt idx="294">
                  <c:v>-51.06</c:v>
                </c:pt>
                <c:pt idx="295">
                  <c:v>-51.11</c:v>
                </c:pt>
                <c:pt idx="296">
                  <c:v>-51.17</c:v>
                </c:pt>
                <c:pt idx="297">
                  <c:v>-51.22</c:v>
                </c:pt>
                <c:pt idx="298">
                  <c:v>-51.27</c:v>
                </c:pt>
                <c:pt idx="299">
                  <c:v>-51.32</c:v>
                </c:pt>
                <c:pt idx="300">
                  <c:v>-51.37</c:v>
                </c:pt>
                <c:pt idx="301">
                  <c:v>-51.42</c:v>
                </c:pt>
                <c:pt idx="302">
                  <c:v>-51.47</c:v>
                </c:pt>
                <c:pt idx="303">
                  <c:v>-51.52</c:v>
                </c:pt>
                <c:pt idx="304">
                  <c:v>-51.57</c:v>
                </c:pt>
                <c:pt idx="305">
                  <c:v>-51.62</c:v>
                </c:pt>
                <c:pt idx="306">
                  <c:v>-51.67</c:v>
                </c:pt>
                <c:pt idx="307">
                  <c:v>-51.72</c:v>
                </c:pt>
                <c:pt idx="308">
                  <c:v>-51.76</c:v>
                </c:pt>
                <c:pt idx="309">
                  <c:v>-51.81</c:v>
                </c:pt>
                <c:pt idx="310">
                  <c:v>-51.85</c:v>
                </c:pt>
                <c:pt idx="311">
                  <c:v>-51.9</c:v>
                </c:pt>
                <c:pt idx="312">
                  <c:v>-51.94</c:v>
                </c:pt>
                <c:pt idx="313">
                  <c:v>-51.98</c:v>
                </c:pt>
                <c:pt idx="314">
                  <c:v>-52.01</c:v>
                </c:pt>
                <c:pt idx="315">
                  <c:v>-52.06</c:v>
                </c:pt>
                <c:pt idx="316">
                  <c:v>-52.09</c:v>
                </c:pt>
                <c:pt idx="317">
                  <c:v>-52.12</c:v>
                </c:pt>
                <c:pt idx="318">
                  <c:v>-52.16</c:v>
                </c:pt>
                <c:pt idx="319">
                  <c:v>-52.19</c:v>
                </c:pt>
                <c:pt idx="320">
                  <c:v>-52.22</c:v>
                </c:pt>
                <c:pt idx="321">
                  <c:v>-52.26</c:v>
                </c:pt>
                <c:pt idx="322">
                  <c:v>-52.3</c:v>
                </c:pt>
                <c:pt idx="323">
                  <c:v>-52.35</c:v>
                </c:pt>
                <c:pt idx="324">
                  <c:v>-52.39</c:v>
                </c:pt>
                <c:pt idx="325">
                  <c:v>-52.44</c:v>
                </c:pt>
                <c:pt idx="326">
                  <c:v>-52.48</c:v>
                </c:pt>
                <c:pt idx="327">
                  <c:v>-52.52</c:v>
                </c:pt>
                <c:pt idx="328">
                  <c:v>-52.56</c:v>
                </c:pt>
                <c:pt idx="329">
                  <c:v>-52.6</c:v>
                </c:pt>
                <c:pt idx="330">
                  <c:v>-52.64</c:v>
                </c:pt>
                <c:pt idx="331">
                  <c:v>-52.69</c:v>
                </c:pt>
                <c:pt idx="332">
                  <c:v>-52.74</c:v>
                </c:pt>
                <c:pt idx="333">
                  <c:v>-52.77</c:v>
                </c:pt>
                <c:pt idx="334">
                  <c:v>-52.81</c:v>
                </c:pt>
                <c:pt idx="335">
                  <c:v>-52.86</c:v>
                </c:pt>
                <c:pt idx="336">
                  <c:v>-52.9</c:v>
                </c:pt>
                <c:pt idx="337">
                  <c:v>-52.94</c:v>
                </c:pt>
                <c:pt idx="338">
                  <c:v>-52.97</c:v>
                </c:pt>
                <c:pt idx="339">
                  <c:v>-53.02</c:v>
                </c:pt>
                <c:pt idx="340">
                  <c:v>-53.05</c:v>
                </c:pt>
                <c:pt idx="341">
                  <c:v>-53.09</c:v>
                </c:pt>
                <c:pt idx="342">
                  <c:v>-53.13</c:v>
                </c:pt>
                <c:pt idx="343">
                  <c:v>-53.17</c:v>
                </c:pt>
                <c:pt idx="344">
                  <c:v>-53.21</c:v>
                </c:pt>
                <c:pt idx="345">
                  <c:v>-53.24</c:v>
                </c:pt>
                <c:pt idx="346">
                  <c:v>-53.28</c:v>
                </c:pt>
                <c:pt idx="347">
                  <c:v>-53.32</c:v>
                </c:pt>
                <c:pt idx="348">
                  <c:v>-53.37</c:v>
                </c:pt>
                <c:pt idx="349">
                  <c:v>-53.4</c:v>
                </c:pt>
                <c:pt idx="350">
                  <c:v>-53.44</c:v>
                </c:pt>
                <c:pt idx="351">
                  <c:v>-53.48</c:v>
                </c:pt>
                <c:pt idx="352">
                  <c:v>-53.52</c:v>
                </c:pt>
                <c:pt idx="353">
                  <c:v>-53.56</c:v>
                </c:pt>
                <c:pt idx="354">
                  <c:v>-53.6</c:v>
                </c:pt>
                <c:pt idx="355">
                  <c:v>-53.62</c:v>
                </c:pt>
                <c:pt idx="356">
                  <c:v>-53.66</c:v>
                </c:pt>
                <c:pt idx="357">
                  <c:v>-53.69</c:v>
                </c:pt>
                <c:pt idx="358">
                  <c:v>-53.71</c:v>
                </c:pt>
                <c:pt idx="359">
                  <c:v>-53.75</c:v>
                </c:pt>
                <c:pt idx="360">
                  <c:v>-53.78</c:v>
                </c:pt>
                <c:pt idx="361">
                  <c:v>-53.81</c:v>
                </c:pt>
                <c:pt idx="362">
                  <c:v>-53.85</c:v>
                </c:pt>
                <c:pt idx="363">
                  <c:v>-53.87</c:v>
                </c:pt>
                <c:pt idx="364">
                  <c:v>-53.9</c:v>
                </c:pt>
                <c:pt idx="365">
                  <c:v>-53.93</c:v>
                </c:pt>
                <c:pt idx="366">
                  <c:v>-53.97</c:v>
                </c:pt>
                <c:pt idx="367">
                  <c:v>-54</c:v>
                </c:pt>
                <c:pt idx="368">
                  <c:v>-54.04</c:v>
                </c:pt>
                <c:pt idx="369">
                  <c:v>-54.08</c:v>
                </c:pt>
                <c:pt idx="370">
                  <c:v>-54.12</c:v>
                </c:pt>
                <c:pt idx="371">
                  <c:v>-54.14</c:v>
                </c:pt>
                <c:pt idx="372">
                  <c:v>-54.18</c:v>
                </c:pt>
                <c:pt idx="373">
                  <c:v>-54.21</c:v>
                </c:pt>
                <c:pt idx="374">
                  <c:v>-54.24</c:v>
                </c:pt>
                <c:pt idx="375">
                  <c:v>-54.27</c:v>
                </c:pt>
                <c:pt idx="376">
                  <c:v>-54.3</c:v>
                </c:pt>
                <c:pt idx="377">
                  <c:v>-54.32</c:v>
                </c:pt>
                <c:pt idx="378">
                  <c:v>-54.35</c:v>
                </c:pt>
                <c:pt idx="379">
                  <c:v>-54.38</c:v>
                </c:pt>
                <c:pt idx="380">
                  <c:v>-54.4</c:v>
                </c:pt>
                <c:pt idx="381">
                  <c:v>-54.43</c:v>
                </c:pt>
                <c:pt idx="382">
                  <c:v>-54.47</c:v>
                </c:pt>
                <c:pt idx="383">
                  <c:v>-54.5</c:v>
                </c:pt>
                <c:pt idx="384">
                  <c:v>-54.53</c:v>
                </c:pt>
                <c:pt idx="385">
                  <c:v>-54.56</c:v>
                </c:pt>
                <c:pt idx="386">
                  <c:v>-54.58</c:v>
                </c:pt>
                <c:pt idx="387">
                  <c:v>-54.6</c:v>
                </c:pt>
                <c:pt idx="388">
                  <c:v>-54.62</c:v>
                </c:pt>
                <c:pt idx="389">
                  <c:v>-54.65</c:v>
                </c:pt>
                <c:pt idx="390">
                  <c:v>-54.67</c:v>
                </c:pt>
                <c:pt idx="391">
                  <c:v>-54.69</c:v>
                </c:pt>
                <c:pt idx="392">
                  <c:v>-54.72</c:v>
                </c:pt>
                <c:pt idx="393">
                  <c:v>-54.75</c:v>
                </c:pt>
                <c:pt idx="394">
                  <c:v>-54.77</c:v>
                </c:pt>
                <c:pt idx="395">
                  <c:v>-54.79</c:v>
                </c:pt>
                <c:pt idx="396">
                  <c:v>-54.83</c:v>
                </c:pt>
                <c:pt idx="397">
                  <c:v>-54.86</c:v>
                </c:pt>
                <c:pt idx="398">
                  <c:v>-54.89</c:v>
                </c:pt>
                <c:pt idx="399">
                  <c:v>-54.91</c:v>
                </c:pt>
                <c:pt idx="400">
                  <c:v>-54.94</c:v>
                </c:pt>
                <c:pt idx="401">
                  <c:v>-54.96</c:v>
                </c:pt>
                <c:pt idx="402">
                  <c:v>-54.99</c:v>
                </c:pt>
                <c:pt idx="403">
                  <c:v>-55.01</c:v>
                </c:pt>
                <c:pt idx="404">
                  <c:v>-55.04</c:v>
                </c:pt>
                <c:pt idx="405">
                  <c:v>-55.06</c:v>
                </c:pt>
                <c:pt idx="406">
                  <c:v>-55.08</c:v>
                </c:pt>
                <c:pt idx="407">
                  <c:v>-55.1</c:v>
                </c:pt>
                <c:pt idx="408">
                  <c:v>-55.12</c:v>
                </c:pt>
                <c:pt idx="409">
                  <c:v>-55.15</c:v>
                </c:pt>
                <c:pt idx="410">
                  <c:v>-55.18</c:v>
                </c:pt>
                <c:pt idx="411">
                  <c:v>-55.2</c:v>
                </c:pt>
                <c:pt idx="412">
                  <c:v>-55.24</c:v>
                </c:pt>
                <c:pt idx="413">
                  <c:v>-55.27</c:v>
                </c:pt>
                <c:pt idx="414">
                  <c:v>-55.3</c:v>
                </c:pt>
                <c:pt idx="415">
                  <c:v>-55.32</c:v>
                </c:pt>
                <c:pt idx="416">
                  <c:v>-55.35</c:v>
                </c:pt>
                <c:pt idx="417">
                  <c:v>-55.38</c:v>
                </c:pt>
                <c:pt idx="418">
                  <c:v>-55.4</c:v>
                </c:pt>
                <c:pt idx="419">
                  <c:v>-55.43</c:v>
                </c:pt>
                <c:pt idx="420">
                  <c:v>-55.46</c:v>
                </c:pt>
                <c:pt idx="421">
                  <c:v>-55.48</c:v>
                </c:pt>
                <c:pt idx="422">
                  <c:v>-55.51</c:v>
                </c:pt>
                <c:pt idx="423">
                  <c:v>-55.53</c:v>
                </c:pt>
                <c:pt idx="424">
                  <c:v>-55.54</c:v>
                </c:pt>
                <c:pt idx="425">
                  <c:v>-55.56</c:v>
                </c:pt>
                <c:pt idx="426">
                  <c:v>-55.58</c:v>
                </c:pt>
                <c:pt idx="427">
                  <c:v>-55.6</c:v>
                </c:pt>
                <c:pt idx="428">
                  <c:v>-55.62</c:v>
                </c:pt>
                <c:pt idx="429">
                  <c:v>-55.64</c:v>
                </c:pt>
                <c:pt idx="430">
                  <c:v>-55.66</c:v>
                </c:pt>
                <c:pt idx="431">
                  <c:v>-55.68</c:v>
                </c:pt>
                <c:pt idx="432">
                  <c:v>-55.7</c:v>
                </c:pt>
                <c:pt idx="433">
                  <c:v>-55.73</c:v>
                </c:pt>
                <c:pt idx="434">
                  <c:v>-55.77</c:v>
                </c:pt>
                <c:pt idx="435">
                  <c:v>-55.82</c:v>
                </c:pt>
                <c:pt idx="436">
                  <c:v>-55.87</c:v>
                </c:pt>
                <c:pt idx="437">
                  <c:v>-55.93</c:v>
                </c:pt>
                <c:pt idx="438">
                  <c:v>-55.99</c:v>
                </c:pt>
                <c:pt idx="439">
                  <c:v>-56.04</c:v>
                </c:pt>
                <c:pt idx="440">
                  <c:v>-56.07</c:v>
                </c:pt>
                <c:pt idx="441">
                  <c:v>-56.11</c:v>
                </c:pt>
                <c:pt idx="442">
                  <c:v>-56.14</c:v>
                </c:pt>
                <c:pt idx="443">
                  <c:v>-56.17</c:v>
                </c:pt>
                <c:pt idx="444">
                  <c:v>-56.19</c:v>
                </c:pt>
                <c:pt idx="445">
                  <c:v>-56.22</c:v>
                </c:pt>
                <c:pt idx="446">
                  <c:v>-56.23</c:v>
                </c:pt>
                <c:pt idx="447">
                  <c:v>-56.25</c:v>
                </c:pt>
                <c:pt idx="448">
                  <c:v>-56.26</c:v>
                </c:pt>
                <c:pt idx="449">
                  <c:v>-56.27</c:v>
                </c:pt>
                <c:pt idx="450">
                  <c:v>-56.28</c:v>
                </c:pt>
                <c:pt idx="451">
                  <c:v>-56.29</c:v>
                </c:pt>
                <c:pt idx="452">
                  <c:v>-56.31</c:v>
                </c:pt>
                <c:pt idx="453">
                  <c:v>-56.32</c:v>
                </c:pt>
                <c:pt idx="454">
                  <c:v>-56.33</c:v>
                </c:pt>
                <c:pt idx="455">
                  <c:v>-56.34</c:v>
                </c:pt>
                <c:pt idx="456">
                  <c:v>-56.36</c:v>
                </c:pt>
                <c:pt idx="457">
                  <c:v>-56.38</c:v>
                </c:pt>
                <c:pt idx="458">
                  <c:v>-56.4</c:v>
                </c:pt>
                <c:pt idx="459">
                  <c:v>-56.42</c:v>
                </c:pt>
                <c:pt idx="460">
                  <c:v>-56.44</c:v>
                </c:pt>
                <c:pt idx="461">
                  <c:v>-56.47</c:v>
                </c:pt>
                <c:pt idx="462">
                  <c:v>-56.48</c:v>
                </c:pt>
                <c:pt idx="463">
                  <c:v>-56.5</c:v>
                </c:pt>
                <c:pt idx="464">
                  <c:v>-56.52</c:v>
                </c:pt>
                <c:pt idx="465">
                  <c:v>-56.54</c:v>
                </c:pt>
                <c:pt idx="466">
                  <c:v>-56.56</c:v>
                </c:pt>
                <c:pt idx="467">
                  <c:v>-56.57</c:v>
                </c:pt>
                <c:pt idx="468">
                  <c:v>-56.59</c:v>
                </c:pt>
                <c:pt idx="469">
                  <c:v>-56.6</c:v>
                </c:pt>
                <c:pt idx="470">
                  <c:v>-56.61</c:v>
                </c:pt>
                <c:pt idx="471">
                  <c:v>-56.62</c:v>
                </c:pt>
                <c:pt idx="472">
                  <c:v>-56.64</c:v>
                </c:pt>
                <c:pt idx="473">
                  <c:v>-56.64</c:v>
                </c:pt>
                <c:pt idx="474">
                  <c:v>-56.66</c:v>
                </c:pt>
                <c:pt idx="475">
                  <c:v>-56.67</c:v>
                </c:pt>
                <c:pt idx="476">
                  <c:v>-56.69</c:v>
                </c:pt>
                <c:pt idx="477">
                  <c:v>-56.7</c:v>
                </c:pt>
                <c:pt idx="478">
                  <c:v>-56.71</c:v>
                </c:pt>
                <c:pt idx="479">
                  <c:v>-56.72</c:v>
                </c:pt>
                <c:pt idx="480">
                  <c:v>-56.74</c:v>
                </c:pt>
                <c:pt idx="481">
                  <c:v>-56.75</c:v>
                </c:pt>
                <c:pt idx="482">
                  <c:v>-56.76</c:v>
                </c:pt>
                <c:pt idx="483">
                  <c:v>-56.77</c:v>
                </c:pt>
                <c:pt idx="484">
                  <c:v>-56.78</c:v>
                </c:pt>
                <c:pt idx="485">
                  <c:v>-56.8</c:v>
                </c:pt>
                <c:pt idx="486">
                  <c:v>-56.8</c:v>
                </c:pt>
                <c:pt idx="487">
                  <c:v>-56.81</c:v>
                </c:pt>
                <c:pt idx="488">
                  <c:v>-56.82</c:v>
                </c:pt>
                <c:pt idx="489">
                  <c:v>-56.84</c:v>
                </c:pt>
                <c:pt idx="490">
                  <c:v>-56.85</c:v>
                </c:pt>
                <c:pt idx="491">
                  <c:v>-56.86</c:v>
                </c:pt>
                <c:pt idx="492">
                  <c:v>-56.87</c:v>
                </c:pt>
                <c:pt idx="493">
                  <c:v>-56.88</c:v>
                </c:pt>
                <c:pt idx="494">
                  <c:v>-56.9</c:v>
                </c:pt>
                <c:pt idx="495">
                  <c:v>-56.91</c:v>
                </c:pt>
                <c:pt idx="496">
                  <c:v>-56.92</c:v>
                </c:pt>
                <c:pt idx="497">
                  <c:v>-56.94</c:v>
                </c:pt>
                <c:pt idx="498">
                  <c:v>-56.95</c:v>
                </c:pt>
                <c:pt idx="499">
                  <c:v>-56.96</c:v>
                </c:pt>
                <c:pt idx="500">
                  <c:v>-56.97</c:v>
                </c:pt>
                <c:pt idx="501">
                  <c:v>-56.97</c:v>
                </c:pt>
                <c:pt idx="502">
                  <c:v>-56.98</c:v>
                </c:pt>
                <c:pt idx="503">
                  <c:v>-56.99</c:v>
                </c:pt>
                <c:pt idx="504">
                  <c:v>-57</c:v>
                </c:pt>
                <c:pt idx="505">
                  <c:v>-57</c:v>
                </c:pt>
                <c:pt idx="506">
                  <c:v>-57.01</c:v>
                </c:pt>
                <c:pt idx="507">
                  <c:v>-57.02</c:v>
                </c:pt>
                <c:pt idx="508">
                  <c:v>-57.03</c:v>
                </c:pt>
                <c:pt idx="509">
                  <c:v>-57.04</c:v>
                </c:pt>
                <c:pt idx="510">
                  <c:v>-57.06</c:v>
                </c:pt>
                <c:pt idx="511">
                  <c:v>-57.08</c:v>
                </c:pt>
                <c:pt idx="512">
                  <c:v>-57.09</c:v>
                </c:pt>
                <c:pt idx="513">
                  <c:v>-57.11</c:v>
                </c:pt>
                <c:pt idx="514">
                  <c:v>-57.13</c:v>
                </c:pt>
                <c:pt idx="515">
                  <c:v>-57.15</c:v>
                </c:pt>
                <c:pt idx="516">
                  <c:v>-57.16</c:v>
                </c:pt>
                <c:pt idx="517">
                  <c:v>-57.18</c:v>
                </c:pt>
                <c:pt idx="518">
                  <c:v>-57.19</c:v>
                </c:pt>
                <c:pt idx="519">
                  <c:v>-57.2</c:v>
                </c:pt>
                <c:pt idx="520">
                  <c:v>-57.22</c:v>
                </c:pt>
                <c:pt idx="521">
                  <c:v>-57.22</c:v>
                </c:pt>
                <c:pt idx="522">
                  <c:v>-57.22</c:v>
                </c:pt>
                <c:pt idx="523">
                  <c:v>-57.22</c:v>
                </c:pt>
                <c:pt idx="524">
                  <c:v>-57.23</c:v>
                </c:pt>
                <c:pt idx="525">
                  <c:v>-57.23</c:v>
                </c:pt>
                <c:pt idx="526">
                  <c:v>-57.24</c:v>
                </c:pt>
                <c:pt idx="527">
                  <c:v>-57.24</c:v>
                </c:pt>
                <c:pt idx="528">
                  <c:v>-57.26</c:v>
                </c:pt>
                <c:pt idx="529">
                  <c:v>-57.26</c:v>
                </c:pt>
                <c:pt idx="530">
                  <c:v>-57.28</c:v>
                </c:pt>
                <c:pt idx="531">
                  <c:v>-57.29</c:v>
                </c:pt>
                <c:pt idx="532">
                  <c:v>-57.3</c:v>
                </c:pt>
                <c:pt idx="533">
                  <c:v>-57.31</c:v>
                </c:pt>
                <c:pt idx="534">
                  <c:v>-57.32</c:v>
                </c:pt>
                <c:pt idx="535">
                  <c:v>-57.33</c:v>
                </c:pt>
                <c:pt idx="536">
                  <c:v>-57.34</c:v>
                </c:pt>
                <c:pt idx="537">
                  <c:v>-57.35</c:v>
                </c:pt>
                <c:pt idx="538">
                  <c:v>-57.35</c:v>
                </c:pt>
                <c:pt idx="539">
                  <c:v>-57.36</c:v>
                </c:pt>
                <c:pt idx="540">
                  <c:v>-57.37</c:v>
                </c:pt>
                <c:pt idx="541">
                  <c:v>-57.38</c:v>
                </c:pt>
                <c:pt idx="542">
                  <c:v>-57.38</c:v>
                </c:pt>
                <c:pt idx="543">
                  <c:v>-57.39</c:v>
                </c:pt>
                <c:pt idx="544">
                  <c:v>-57.39</c:v>
                </c:pt>
                <c:pt idx="545">
                  <c:v>-57.39</c:v>
                </c:pt>
                <c:pt idx="546">
                  <c:v>-57.39</c:v>
                </c:pt>
                <c:pt idx="547">
                  <c:v>-57.4</c:v>
                </c:pt>
                <c:pt idx="548">
                  <c:v>-57.4</c:v>
                </c:pt>
                <c:pt idx="549">
                  <c:v>-57.41</c:v>
                </c:pt>
                <c:pt idx="550">
                  <c:v>-57.42</c:v>
                </c:pt>
                <c:pt idx="551">
                  <c:v>-57.43</c:v>
                </c:pt>
                <c:pt idx="552">
                  <c:v>-57.44</c:v>
                </c:pt>
                <c:pt idx="553">
                  <c:v>-57.45</c:v>
                </c:pt>
                <c:pt idx="554">
                  <c:v>-57.46</c:v>
                </c:pt>
                <c:pt idx="555">
                  <c:v>-57.47</c:v>
                </c:pt>
                <c:pt idx="556">
                  <c:v>-57.47</c:v>
                </c:pt>
                <c:pt idx="557">
                  <c:v>-57.48</c:v>
                </c:pt>
                <c:pt idx="558">
                  <c:v>-57.49</c:v>
                </c:pt>
                <c:pt idx="559">
                  <c:v>-57.5</c:v>
                </c:pt>
                <c:pt idx="560">
                  <c:v>-57.51</c:v>
                </c:pt>
                <c:pt idx="561">
                  <c:v>-57.51</c:v>
                </c:pt>
                <c:pt idx="562">
                  <c:v>-57.51</c:v>
                </c:pt>
                <c:pt idx="563">
                  <c:v>-57.52</c:v>
                </c:pt>
                <c:pt idx="564">
                  <c:v>-57.52</c:v>
                </c:pt>
                <c:pt idx="565">
                  <c:v>-57.52</c:v>
                </c:pt>
                <c:pt idx="566">
                  <c:v>-57.53</c:v>
                </c:pt>
                <c:pt idx="567">
                  <c:v>-57.54</c:v>
                </c:pt>
                <c:pt idx="568">
                  <c:v>-57.54</c:v>
                </c:pt>
                <c:pt idx="569">
                  <c:v>-57.55</c:v>
                </c:pt>
                <c:pt idx="570">
                  <c:v>-57.55</c:v>
                </c:pt>
                <c:pt idx="571">
                  <c:v>-57.56</c:v>
                </c:pt>
                <c:pt idx="572">
                  <c:v>-57.57</c:v>
                </c:pt>
                <c:pt idx="573">
                  <c:v>-57.58</c:v>
                </c:pt>
                <c:pt idx="574">
                  <c:v>-57.59</c:v>
                </c:pt>
                <c:pt idx="575">
                  <c:v>-57.59</c:v>
                </c:pt>
                <c:pt idx="576">
                  <c:v>-57.6</c:v>
                </c:pt>
                <c:pt idx="577">
                  <c:v>-57.61</c:v>
                </c:pt>
                <c:pt idx="578">
                  <c:v>-57.62</c:v>
                </c:pt>
                <c:pt idx="579">
                  <c:v>-57.62</c:v>
                </c:pt>
                <c:pt idx="580">
                  <c:v>-57.63</c:v>
                </c:pt>
                <c:pt idx="581">
                  <c:v>-57.64</c:v>
                </c:pt>
                <c:pt idx="582">
                  <c:v>-57.64</c:v>
                </c:pt>
                <c:pt idx="583">
                  <c:v>-57.65</c:v>
                </c:pt>
                <c:pt idx="584">
                  <c:v>-57.66</c:v>
                </c:pt>
                <c:pt idx="585">
                  <c:v>-57.66</c:v>
                </c:pt>
                <c:pt idx="586">
                  <c:v>-57.67</c:v>
                </c:pt>
                <c:pt idx="587">
                  <c:v>-57.67</c:v>
                </c:pt>
                <c:pt idx="588">
                  <c:v>-57.68</c:v>
                </c:pt>
                <c:pt idx="589">
                  <c:v>-57.69</c:v>
                </c:pt>
                <c:pt idx="590">
                  <c:v>-57.69</c:v>
                </c:pt>
                <c:pt idx="591">
                  <c:v>-57.69</c:v>
                </c:pt>
                <c:pt idx="592">
                  <c:v>-57.7</c:v>
                </c:pt>
                <c:pt idx="593">
                  <c:v>-57.71</c:v>
                </c:pt>
                <c:pt idx="594">
                  <c:v>-57.72</c:v>
                </c:pt>
                <c:pt idx="595">
                  <c:v>-57.72</c:v>
                </c:pt>
                <c:pt idx="596">
                  <c:v>-57.73</c:v>
                </c:pt>
                <c:pt idx="597">
                  <c:v>-57.73</c:v>
                </c:pt>
                <c:pt idx="598">
                  <c:v>-57.74</c:v>
                </c:pt>
                <c:pt idx="599">
                  <c:v>-57.75</c:v>
                </c:pt>
                <c:pt idx="600">
                  <c:v>-57.75</c:v>
                </c:pt>
                <c:pt idx="601">
                  <c:v>-57.76</c:v>
                </c:pt>
                <c:pt idx="602">
                  <c:v>-57.76</c:v>
                </c:pt>
                <c:pt idx="603">
                  <c:v>-57.76</c:v>
                </c:pt>
                <c:pt idx="604">
                  <c:v>-57.77</c:v>
                </c:pt>
                <c:pt idx="605">
                  <c:v>-57.77</c:v>
                </c:pt>
                <c:pt idx="606">
                  <c:v>-57.78</c:v>
                </c:pt>
                <c:pt idx="607">
                  <c:v>-57.78</c:v>
                </c:pt>
                <c:pt idx="608">
                  <c:v>-57.79</c:v>
                </c:pt>
                <c:pt idx="609">
                  <c:v>-57.8</c:v>
                </c:pt>
                <c:pt idx="610">
                  <c:v>-57.8</c:v>
                </c:pt>
                <c:pt idx="611">
                  <c:v>-57.81</c:v>
                </c:pt>
                <c:pt idx="612">
                  <c:v>-57.82</c:v>
                </c:pt>
                <c:pt idx="613">
                  <c:v>-57.82</c:v>
                </c:pt>
                <c:pt idx="614">
                  <c:v>-57.82</c:v>
                </c:pt>
                <c:pt idx="615">
                  <c:v>-57.83</c:v>
                </c:pt>
                <c:pt idx="616">
                  <c:v>-57.83</c:v>
                </c:pt>
                <c:pt idx="617">
                  <c:v>-57.84</c:v>
                </c:pt>
                <c:pt idx="618">
                  <c:v>-57.85</c:v>
                </c:pt>
                <c:pt idx="619">
                  <c:v>-57.86</c:v>
                </c:pt>
                <c:pt idx="620">
                  <c:v>-57.86</c:v>
                </c:pt>
                <c:pt idx="621">
                  <c:v>-57.86</c:v>
                </c:pt>
                <c:pt idx="622">
                  <c:v>-57.87</c:v>
                </c:pt>
                <c:pt idx="623">
                  <c:v>-57.87</c:v>
                </c:pt>
                <c:pt idx="624">
                  <c:v>-57.88</c:v>
                </c:pt>
                <c:pt idx="625">
                  <c:v>-57.87</c:v>
                </c:pt>
                <c:pt idx="626">
                  <c:v>-57.88</c:v>
                </c:pt>
                <c:pt idx="627">
                  <c:v>-57.88</c:v>
                </c:pt>
                <c:pt idx="628">
                  <c:v>-57.89</c:v>
                </c:pt>
                <c:pt idx="629">
                  <c:v>-57.89</c:v>
                </c:pt>
                <c:pt idx="630">
                  <c:v>-57.9</c:v>
                </c:pt>
                <c:pt idx="631">
                  <c:v>-57.91</c:v>
                </c:pt>
                <c:pt idx="632">
                  <c:v>-57.91</c:v>
                </c:pt>
                <c:pt idx="633">
                  <c:v>-57.92</c:v>
                </c:pt>
                <c:pt idx="634">
                  <c:v>-57.93</c:v>
                </c:pt>
                <c:pt idx="635">
                  <c:v>-57.93</c:v>
                </c:pt>
                <c:pt idx="636">
                  <c:v>-57.94</c:v>
                </c:pt>
                <c:pt idx="637">
                  <c:v>-57.94</c:v>
                </c:pt>
                <c:pt idx="638">
                  <c:v>-57.94</c:v>
                </c:pt>
                <c:pt idx="639">
                  <c:v>-57.95</c:v>
                </c:pt>
                <c:pt idx="640">
                  <c:v>-57.95</c:v>
                </c:pt>
                <c:pt idx="641">
                  <c:v>-57.96</c:v>
                </c:pt>
                <c:pt idx="642">
                  <c:v>-57.97</c:v>
                </c:pt>
                <c:pt idx="643">
                  <c:v>-57.97</c:v>
                </c:pt>
                <c:pt idx="644">
                  <c:v>-57.97</c:v>
                </c:pt>
                <c:pt idx="645">
                  <c:v>-57.98</c:v>
                </c:pt>
                <c:pt idx="646">
                  <c:v>-57.98</c:v>
                </c:pt>
                <c:pt idx="647">
                  <c:v>-57.99</c:v>
                </c:pt>
                <c:pt idx="648">
                  <c:v>-57.99</c:v>
                </c:pt>
                <c:pt idx="649">
                  <c:v>-57.99</c:v>
                </c:pt>
                <c:pt idx="650">
                  <c:v>-58</c:v>
                </c:pt>
                <c:pt idx="651">
                  <c:v>-58</c:v>
                </c:pt>
                <c:pt idx="652">
                  <c:v>-58</c:v>
                </c:pt>
                <c:pt idx="653">
                  <c:v>-58.01</c:v>
                </c:pt>
                <c:pt idx="654">
                  <c:v>-58.01</c:v>
                </c:pt>
                <c:pt idx="655">
                  <c:v>-58.02</c:v>
                </c:pt>
                <c:pt idx="656">
                  <c:v>-58.02</c:v>
                </c:pt>
                <c:pt idx="657">
                  <c:v>-58.03</c:v>
                </c:pt>
                <c:pt idx="658">
                  <c:v>-58.03</c:v>
                </c:pt>
                <c:pt idx="659">
                  <c:v>-58.03</c:v>
                </c:pt>
                <c:pt idx="660">
                  <c:v>-58.04</c:v>
                </c:pt>
                <c:pt idx="661">
                  <c:v>-58.04</c:v>
                </c:pt>
                <c:pt idx="662">
                  <c:v>-58.05</c:v>
                </c:pt>
                <c:pt idx="663">
                  <c:v>-58.05</c:v>
                </c:pt>
                <c:pt idx="664">
                  <c:v>-58.05</c:v>
                </c:pt>
                <c:pt idx="665">
                  <c:v>-58.06</c:v>
                </c:pt>
                <c:pt idx="666">
                  <c:v>-58.06</c:v>
                </c:pt>
                <c:pt idx="667">
                  <c:v>-58.05</c:v>
                </c:pt>
                <c:pt idx="668">
                  <c:v>-58.06</c:v>
                </c:pt>
                <c:pt idx="669">
                  <c:v>-58.06</c:v>
                </c:pt>
                <c:pt idx="670">
                  <c:v>-58.07</c:v>
                </c:pt>
                <c:pt idx="671">
                  <c:v>-58.07</c:v>
                </c:pt>
                <c:pt idx="672">
                  <c:v>-58.08</c:v>
                </c:pt>
                <c:pt idx="673">
                  <c:v>-58.08</c:v>
                </c:pt>
                <c:pt idx="674">
                  <c:v>-58.08</c:v>
                </c:pt>
                <c:pt idx="675">
                  <c:v>-58.09</c:v>
                </c:pt>
                <c:pt idx="676">
                  <c:v>-58.09</c:v>
                </c:pt>
                <c:pt idx="677">
                  <c:v>-58.1</c:v>
                </c:pt>
                <c:pt idx="678">
                  <c:v>-58.11</c:v>
                </c:pt>
                <c:pt idx="679">
                  <c:v>-58.11</c:v>
                </c:pt>
                <c:pt idx="680">
                  <c:v>-58.11</c:v>
                </c:pt>
                <c:pt idx="681">
                  <c:v>-58.11</c:v>
                </c:pt>
                <c:pt idx="682">
                  <c:v>-58.11</c:v>
                </c:pt>
                <c:pt idx="683">
                  <c:v>-58.12</c:v>
                </c:pt>
                <c:pt idx="684">
                  <c:v>-58.12</c:v>
                </c:pt>
                <c:pt idx="685">
                  <c:v>-58.13</c:v>
                </c:pt>
                <c:pt idx="686">
                  <c:v>-58.14</c:v>
                </c:pt>
                <c:pt idx="687">
                  <c:v>-58.14</c:v>
                </c:pt>
                <c:pt idx="688">
                  <c:v>-58.14</c:v>
                </c:pt>
                <c:pt idx="689">
                  <c:v>-58.14</c:v>
                </c:pt>
                <c:pt idx="690">
                  <c:v>-58.14</c:v>
                </c:pt>
                <c:pt idx="691">
                  <c:v>-58.14</c:v>
                </c:pt>
                <c:pt idx="692">
                  <c:v>-58.14</c:v>
                </c:pt>
                <c:pt idx="693">
                  <c:v>-58.15</c:v>
                </c:pt>
                <c:pt idx="694">
                  <c:v>-58.15</c:v>
                </c:pt>
                <c:pt idx="695">
                  <c:v>-58.16</c:v>
                </c:pt>
                <c:pt idx="696">
                  <c:v>-58.17</c:v>
                </c:pt>
                <c:pt idx="697">
                  <c:v>-58.17</c:v>
                </c:pt>
                <c:pt idx="698">
                  <c:v>-58.18</c:v>
                </c:pt>
                <c:pt idx="699">
                  <c:v>-58.19</c:v>
                </c:pt>
                <c:pt idx="700">
                  <c:v>-58.18</c:v>
                </c:pt>
                <c:pt idx="701">
                  <c:v>-58.19</c:v>
                </c:pt>
                <c:pt idx="702">
                  <c:v>-58.19</c:v>
                </c:pt>
                <c:pt idx="703">
                  <c:v>-58.19</c:v>
                </c:pt>
                <c:pt idx="704">
                  <c:v>-58.19</c:v>
                </c:pt>
                <c:pt idx="705">
                  <c:v>-58.19</c:v>
                </c:pt>
                <c:pt idx="706">
                  <c:v>-58.19</c:v>
                </c:pt>
                <c:pt idx="707">
                  <c:v>-58.19</c:v>
                </c:pt>
                <c:pt idx="708">
                  <c:v>-58.19</c:v>
                </c:pt>
                <c:pt idx="709">
                  <c:v>-58.19</c:v>
                </c:pt>
                <c:pt idx="710">
                  <c:v>-58.19</c:v>
                </c:pt>
                <c:pt idx="711">
                  <c:v>-58.2</c:v>
                </c:pt>
                <c:pt idx="712">
                  <c:v>-58.2</c:v>
                </c:pt>
                <c:pt idx="713">
                  <c:v>-58.21</c:v>
                </c:pt>
                <c:pt idx="714">
                  <c:v>-58.2</c:v>
                </c:pt>
                <c:pt idx="715">
                  <c:v>-58.21</c:v>
                </c:pt>
                <c:pt idx="716">
                  <c:v>-58.21</c:v>
                </c:pt>
                <c:pt idx="717">
                  <c:v>-58.22</c:v>
                </c:pt>
                <c:pt idx="718">
                  <c:v>-58.22</c:v>
                </c:pt>
                <c:pt idx="719">
                  <c:v>-58.22</c:v>
                </c:pt>
                <c:pt idx="720">
                  <c:v>-58.22</c:v>
                </c:pt>
                <c:pt idx="721">
                  <c:v>-58.22</c:v>
                </c:pt>
                <c:pt idx="722">
                  <c:v>-58.22</c:v>
                </c:pt>
                <c:pt idx="723">
                  <c:v>-58.23</c:v>
                </c:pt>
                <c:pt idx="724">
                  <c:v>-58.23</c:v>
                </c:pt>
                <c:pt idx="725">
                  <c:v>-58.23</c:v>
                </c:pt>
                <c:pt idx="726">
                  <c:v>-58.23</c:v>
                </c:pt>
                <c:pt idx="727">
                  <c:v>-58.23</c:v>
                </c:pt>
                <c:pt idx="728">
                  <c:v>-58.24</c:v>
                </c:pt>
                <c:pt idx="729">
                  <c:v>-58.24</c:v>
                </c:pt>
                <c:pt idx="730">
                  <c:v>-58.25</c:v>
                </c:pt>
                <c:pt idx="731">
                  <c:v>-58.25</c:v>
                </c:pt>
                <c:pt idx="732">
                  <c:v>-58.25</c:v>
                </c:pt>
                <c:pt idx="733">
                  <c:v>-58.26</c:v>
                </c:pt>
                <c:pt idx="734">
                  <c:v>-58.26</c:v>
                </c:pt>
                <c:pt idx="735">
                  <c:v>-58.26</c:v>
                </c:pt>
                <c:pt idx="736">
                  <c:v>-58.26</c:v>
                </c:pt>
                <c:pt idx="737">
                  <c:v>-58.27</c:v>
                </c:pt>
                <c:pt idx="738">
                  <c:v>-58.27</c:v>
                </c:pt>
                <c:pt idx="739">
                  <c:v>-58.27</c:v>
                </c:pt>
                <c:pt idx="740">
                  <c:v>-58.27</c:v>
                </c:pt>
                <c:pt idx="741">
                  <c:v>-58.27</c:v>
                </c:pt>
                <c:pt idx="742">
                  <c:v>-58.26</c:v>
                </c:pt>
                <c:pt idx="743">
                  <c:v>-58.26</c:v>
                </c:pt>
                <c:pt idx="744">
                  <c:v>-58.27</c:v>
                </c:pt>
                <c:pt idx="745">
                  <c:v>-58.27</c:v>
                </c:pt>
                <c:pt idx="746">
                  <c:v>-58.27</c:v>
                </c:pt>
                <c:pt idx="747">
                  <c:v>-58.27</c:v>
                </c:pt>
                <c:pt idx="748">
                  <c:v>-58.27</c:v>
                </c:pt>
                <c:pt idx="749">
                  <c:v>-58.28</c:v>
                </c:pt>
                <c:pt idx="750">
                  <c:v>-58.28</c:v>
                </c:pt>
                <c:pt idx="751">
                  <c:v>-58.28</c:v>
                </c:pt>
                <c:pt idx="752">
                  <c:v>-58.29</c:v>
                </c:pt>
                <c:pt idx="753">
                  <c:v>-58.29</c:v>
                </c:pt>
                <c:pt idx="754">
                  <c:v>-58.29</c:v>
                </c:pt>
                <c:pt idx="755">
                  <c:v>-58.29</c:v>
                </c:pt>
                <c:pt idx="756">
                  <c:v>-58.29</c:v>
                </c:pt>
                <c:pt idx="757">
                  <c:v>-58.3</c:v>
                </c:pt>
                <c:pt idx="758">
                  <c:v>-58.3</c:v>
                </c:pt>
                <c:pt idx="759">
                  <c:v>-58.3</c:v>
                </c:pt>
                <c:pt idx="760">
                  <c:v>-58.3</c:v>
                </c:pt>
                <c:pt idx="761">
                  <c:v>-58.3</c:v>
                </c:pt>
                <c:pt idx="762">
                  <c:v>-58.31</c:v>
                </c:pt>
                <c:pt idx="763">
                  <c:v>-58.31</c:v>
                </c:pt>
                <c:pt idx="764">
                  <c:v>-58.31</c:v>
                </c:pt>
                <c:pt idx="765">
                  <c:v>-58.31</c:v>
                </c:pt>
                <c:pt idx="766">
                  <c:v>-58.31</c:v>
                </c:pt>
                <c:pt idx="767">
                  <c:v>-58.31</c:v>
                </c:pt>
                <c:pt idx="768">
                  <c:v>-58.3</c:v>
                </c:pt>
                <c:pt idx="769">
                  <c:v>-58.31</c:v>
                </c:pt>
                <c:pt idx="770">
                  <c:v>-58.3</c:v>
                </c:pt>
                <c:pt idx="771">
                  <c:v>-58.3</c:v>
                </c:pt>
                <c:pt idx="772">
                  <c:v>-58.3</c:v>
                </c:pt>
                <c:pt idx="773">
                  <c:v>-58.3</c:v>
                </c:pt>
                <c:pt idx="774">
                  <c:v>-58.3</c:v>
                </c:pt>
                <c:pt idx="775">
                  <c:v>-58.3</c:v>
                </c:pt>
                <c:pt idx="776">
                  <c:v>-58.3</c:v>
                </c:pt>
                <c:pt idx="777">
                  <c:v>-58.3</c:v>
                </c:pt>
                <c:pt idx="778">
                  <c:v>-58.3</c:v>
                </c:pt>
                <c:pt idx="779">
                  <c:v>-58.31</c:v>
                </c:pt>
                <c:pt idx="780">
                  <c:v>-58.31</c:v>
                </c:pt>
                <c:pt idx="781">
                  <c:v>-58.31</c:v>
                </c:pt>
                <c:pt idx="782">
                  <c:v>-58.31</c:v>
                </c:pt>
                <c:pt idx="783">
                  <c:v>-58.31</c:v>
                </c:pt>
                <c:pt idx="784">
                  <c:v>-58.32</c:v>
                </c:pt>
                <c:pt idx="785">
                  <c:v>-58.32</c:v>
                </c:pt>
                <c:pt idx="786">
                  <c:v>-58.31</c:v>
                </c:pt>
                <c:pt idx="787">
                  <c:v>-58.31</c:v>
                </c:pt>
                <c:pt idx="788">
                  <c:v>-58.31</c:v>
                </c:pt>
                <c:pt idx="789">
                  <c:v>-58.3</c:v>
                </c:pt>
                <c:pt idx="790">
                  <c:v>-58.3</c:v>
                </c:pt>
                <c:pt idx="791">
                  <c:v>-58.3</c:v>
                </c:pt>
                <c:pt idx="792">
                  <c:v>-58.31</c:v>
                </c:pt>
                <c:pt idx="793">
                  <c:v>-58.31</c:v>
                </c:pt>
                <c:pt idx="794">
                  <c:v>-58.32</c:v>
                </c:pt>
                <c:pt idx="795">
                  <c:v>-58.32</c:v>
                </c:pt>
                <c:pt idx="796">
                  <c:v>-58.32</c:v>
                </c:pt>
                <c:pt idx="797">
                  <c:v>-58.32</c:v>
                </c:pt>
                <c:pt idx="798">
                  <c:v>-58.32</c:v>
                </c:pt>
                <c:pt idx="799">
                  <c:v>-58.32</c:v>
                </c:pt>
                <c:pt idx="800">
                  <c:v>-58.33</c:v>
                </c:pt>
                <c:pt idx="801">
                  <c:v>-58.33</c:v>
                </c:pt>
                <c:pt idx="802">
                  <c:v>-58.33</c:v>
                </c:pt>
                <c:pt idx="803">
                  <c:v>-58.33</c:v>
                </c:pt>
                <c:pt idx="804">
                  <c:v>-58.33</c:v>
                </c:pt>
                <c:pt idx="805">
                  <c:v>-58.34</c:v>
                </c:pt>
                <c:pt idx="806">
                  <c:v>-58.33</c:v>
                </c:pt>
                <c:pt idx="807">
                  <c:v>-58.34</c:v>
                </c:pt>
                <c:pt idx="808">
                  <c:v>-58.34</c:v>
                </c:pt>
                <c:pt idx="809">
                  <c:v>-58.34</c:v>
                </c:pt>
                <c:pt idx="810">
                  <c:v>-58.35</c:v>
                </c:pt>
                <c:pt idx="811">
                  <c:v>-58.35</c:v>
                </c:pt>
                <c:pt idx="812">
                  <c:v>-58.35</c:v>
                </c:pt>
                <c:pt idx="813">
                  <c:v>-58.35</c:v>
                </c:pt>
                <c:pt idx="814">
                  <c:v>-58.36</c:v>
                </c:pt>
                <c:pt idx="815">
                  <c:v>-58.36</c:v>
                </c:pt>
                <c:pt idx="816">
                  <c:v>-58.36</c:v>
                </c:pt>
                <c:pt idx="817">
                  <c:v>-58.36</c:v>
                </c:pt>
                <c:pt idx="818">
                  <c:v>-58.36</c:v>
                </c:pt>
                <c:pt idx="819">
                  <c:v>-58.36</c:v>
                </c:pt>
                <c:pt idx="820">
                  <c:v>-58.36</c:v>
                </c:pt>
                <c:pt idx="821">
                  <c:v>-58.36</c:v>
                </c:pt>
                <c:pt idx="822">
                  <c:v>-58.36</c:v>
                </c:pt>
                <c:pt idx="823">
                  <c:v>-58.36</c:v>
                </c:pt>
                <c:pt idx="824">
                  <c:v>-58.35</c:v>
                </c:pt>
                <c:pt idx="825">
                  <c:v>-58.36</c:v>
                </c:pt>
                <c:pt idx="826">
                  <c:v>-58.36</c:v>
                </c:pt>
                <c:pt idx="827">
                  <c:v>-58.37</c:v>
                </c:pt>
                <c:pt idx="828">
                  <c:v>-58.37</c:v>
                </c:pt>
                <c:pt idx="829">
                  <c:v>-58.38</c:v>
                </c:pt>
                <c:pt idx="830">
                  <c:v>-58.39</c:v>
                </c:pt>
                <c:pt idx="831">
                  <c:v>-58.41</c:v>
                </c:pt>
                <c:pt idx="832">
                  <c:v>-58.43</c:v>
                </c:pt>
                <c:pt idx="833">
                  <c:v>-58.44</c:v>
                </c:pt>
                <c:pt idx="834">
                  <c:v>-58.45</c:v>
                </c:pt>
                <c:pt idx="835">
                  <c:v>-58.46</c:v>
                </c:pt>
                <c:pt idx="836">
                  <c:v>-58.47</c:v>
                </c:pt>
                <c:pt idx="837">
                  <c:v>-58.47</c:v>
                </c:pt>
                <c:pt idx="838">
                  <c:v>-58.48</c:v>
                </c:pt>
                <c:pt idx="839">
                  <c:v>-58.49</c:v>
                </c:pt>
                <c:pt idx="840">
                  <c:v>-58.49</c:v>
                </c:pt>
                <c:pt idx="841">
                  <c:v>-58.5</c:v>
                </c:pt>
                <c:pt idx="842">
                  <c:v>-58.5</c:v>
                </c:pt>
                <c:pt idx="843">
                  <c:v>-58.51</c:v>
                </c:pt>
                <c:pt idx="844">
                  <c:v>-58.52</c:v>
                </c:pt>
                <c:pt idx="845">
                  <c:v>-58.52</c:v>
                </c:pt>
                <c:pt idx="846">
                  <c:v>-58.53</c:v>
                </c:pt>
                <c:pt idx="847">
                  <c:v>-58.54</c:v>
                </c:pt>
                <c:pt idx="848">
                  <c:v>-58.55</c:v>
                </c:pt>
                <c:pt idx="849">
                  <c:v>-58.56</c:v>
                </c:pt>
                <c:pt idx="850">
                  <c:v>-58.56</c:v>
                </c:pt>
                <c:pt idx="851">
                  <c:v>-58.58</c:v>
                </c:pt>
                <c:pt idx="852">
                  <c:v>-58.58</c:v>
                </c:pt>
                <c:pt idx="853">
                  <c:v>-58.59</c:v>
                </c:pt>
                <c:pt idx="854">
                  <c:v>-58.6</c:v>
                </c:pt>
                <c:pt idx="855">
                  <c:v>-58.61</c:v>
                </c:pt>
                <c:pt idx="856">
                  <c:v>-58.63</c:v>
                </c:pt>
                <c:pt idx="857">
                  <c:v>-58.63</c:v>
                </c:pt>
                <c:pt idx="858">
                  <c:v>-58.65</c:v>
                </c:pt>
                <c:pt idx="859">
                  <c:v>-58.65</c:v>
                </c:pt>
                <c:pt idx="860">
                  <c:v>-58.65</c:v>
                </c:pt>
                <c:pt idx="861">
                  <c:v>-58.65</c:v>
                </c:pt>
                <c:pt idx="862">
                  <c:v>-58.65</c:v>
                </c:pt>
                <c:pt idx="863">
                  <c:v>-58.65</c:v>
                </c:pt>
                <c:pt idx="864">
                  <c:v>-58.65</c:v>
                </c:pt>
                <c:pt idx="865">
                  <c:v>-58.65</c:v>
                </c:pt>
                <c:pt idx="866">
                  <c:v>-58.65</c:v>
                </c:pt>
                <c:pt idx="867">
                  <c:v>-58.65</c:v>
                </c:pt>
                <c:pt idx="868">
                  <c:v>-58.65</c:v>
                </c:pt>
                <c:pt idx="869">
                  <c:v>-58.65</c:v>
                </c:pt>
                <c:pt idx="870">
                  <c:v>-58.66</c:v>
                </c:pt>
                <c:pt idx="871">
                  <c:v>-58.66</c:v>
                </c:pt>
                <c:pt idx="872">
                  <c:v>-58.67</c:v>
                </c:pt>
                <c:pt idx="873">
                  <c:v>-58.67</c:v>
                </c:pt>
                <c:pt idx="874">
                  <c:v>-58.68</c:v>
                </c:pt>
                <c:pt idx="875">
                  <c:v>-58.69</c:v>
                </c:pt>
                <c:pt idx="876">
                  <c:v>-58.7</c:v>
                </c:pt>
                <c:pt idx="877">
                  <c:v>-58.7</c:v>
                </c:pt>
                <c:pt idx="878">
                  <c:v>-58.71</c:v>
                </c:pt>
                <c:pt idx="879">
                  <c:v>-58.72</c:v>
                </c:pt>
                <c:pt idx="880">
                  <c:v>-58.73</c:v>
                </c:pt>
                <c:pt idx="881">
                  <c:v>-58.74</c:v>
                </c:pt>
                <c:pt idx="882">
                  <c:v>-58.74</c:v>
                </c:pt>
                <c:pt idx="883">
                  <c:v>-58.75</c:v>
                </c:pt>
                <c:pt idx="884">
                  <c:v>-58.75</c:v>
                </c:pt>
                <c:pt idx="885">
                  <c:v>-58.75</c:v>
                </c:pt>
                <c:pt idx="886">
                  <c:v>-58.75</c:v>
                </c:pt>
                <c:pt idx="887">
                  <c:v>-58.75</c:v>
                </c:pt>
                <c:pt idx="888">
                  <c:v>-58.76</c:v>
                </c:pt>
                <c:pt idx="889">
                  <c:v>-58.76</c:v>
                </c:pt>
                <c:pt idx="890">
                  <c:v>-58.77</c:v>
                </c:pt>
                <c:pt idx="891">
                  <c:v>-58.78</c:v>
                </c:pt>
                <c:pt idx="892">
                  <c:v>-58.78</c:v>
                </c:pt>
                <c:pt idx="893">
                  <c:v>-58.78</c:v>
                </c:pt>
                <c:pt idx="894">
                  <c:v>-58.79</c:v>
                </c:pt>
                <c:pt idx="895">
                  <c:v>-58.8</c:v>
                </c:pt>
                <c:pt idx="896">
                  <c:v>-58.8</c:v>
                </c:pt>
                <c:pt idx="897">
                  <c:v>-58.8</c:v>
                </c:pt>
                <c:pt idx="898">
                  <c:v>-58.81</c:v>
                </c:pt>
                <c:pt idx="899">
                  <c:v>-58.8</c:v>
                </c:pt>
                <c:pt idx="900">
                  <c:v>-58.8</c:v>
                </c:pt>
                <c:pt idx="901">
                  <c:v>-58.81</c:v>
                </c:pt>
                <c:pt idx="902">
                  <c:v>-58.81</c:v>
                </c:pt>
                <c:pt idx="903">
                  <c:v>-58.8</c:v>
                </c:pt>
                <c:pt idx="904">
                  <c:v>-58.8</c:v>
                </c:pt>
                <c:pt idx="905">
                  <c:v>-58.8</c:v>
                </c:pt>
                <c:pt idx="906">
                  <c:v>-58.8</c:v>
                </c:pt>
                <c:pt idx="907">
                  <c:v>-58.8</c:v>
                </c:pt>
                <c:pt idx="908">
                  <c:v>-58.8</c:v>
                </c:pt>
                <c:pt idx="909">
                  <c:v>-58.8</c:v>
                </c:pt>
                <c:pt idx="910">
                  <c:v>-58.79</c:v>
                </c:pt>
                <c:pt idx="911">
                  <c:v>-58.78</c:v>
                </c:pt>
                <c:pt idx="912">
                  <c:v>-58.76</c:v>
                </c:pt>
                <c:pt idx="913">
                  <c:v>-58.73</c:v>
                </c:pt>
                <c:pt idx="914">
                  <c:v>-58.7</c:v>
                </c:pt>
                <c:pt idx="915">
                  <c:v>-58.66</c:v>
                </c:pt>
                <c:pt idx="916">
                  <c:v>-58.62</c:v>
                </c:pt>
                <c:pt idx="917">
                  <c:v>-58.59</c:v>
                </c:pt>
                <c:pt idx="918">
                  <c:v>-58.57</c:v>
                </c:pt>
                <c:pt idx="919">
                  <c:v>-58.56</c:v>
                </c:pt>
                <c:pt idx="920">
                  <c:v>-58.56</c:v>
                </c:pt>
                <c:pt idx="921">
                  <c:v>-58.56</c:v>
                </c:pt>
                <c:pt idx="922">
                  <c:v>-58.57</c:v>
                </c:pt>
                <c:pt idx="923">
                  <c:v>-58.59</c:v>
                </c:pt>
                <c:pt idx="924">
                  <c:v>-58.61</c:v>
                </c:pt>
                <c:pt idx="925">
                  <c:v>-58.63</c:v>
                </c:pt>
                <c:pt idx="926">
                  <c:v>-58.65</c:v>
                </c:pt>
                <c:pt idx="927">
                  <c:v>-58.66</c:v>
                </c:pt>
                <c:pt idx="928">
                  <c:v>-58.68</c:v>
                </c:pt>
                <c:pt idx="929">
                  <c:v>-58.69</c:v>
                </c:pt>
                <c:pt idx="930">
                  <c:v>-58.7</c:v>
                </c:pt>
                <c:pt idx="931">
                  <c:v>-58.71</c:v>
                </c:pt>
                <c:pt idx="932">
                  <c:v>-58.71</c:v>
                </c:pt>
                <c:pt idx="933">
                  <c:v>-58.72</c:v>
                </c:pt>
                <c:pt idx="934">
                  <c:v>-58.71</c:v>
                </c:pt>
                <c:pt idx="935">
                  <c:v>-58.71</c:v>
                </c:pt>
                <c:pt idx="936">
                  <c:v>-58.7</c:v>
                </c:pt>
                <c:pt idx="937">
                  <c:v>-58.7</c:v>
                </c:pt>
                <c:pt idx="938">
                  <c:v>-58.69</c:v>
                </c:pt>
                <c:pt idx="939">
                  <c:v>-58.69</c:v>
                </c:pt>
                <c:pt idx="940">
                  <c:v>-58.68</c:v>
                </c:pt>
                <c:pt idx="941">
                  <c:v>-58.68</c:v>
                </c:pt>
                <c:pt idx="942">
                  <c:v>-58.68</c:v>
                </c:pt>
                <c:pt idx="943">
                  <c:v>-58.68</c:v>
                </c:pt>
                <c:pt idx="944">
                  <c:v>-58.68</c:v>
                </c:pt>
                <c:pt idx="945">
                  <c:v>-58.68</c:v>
                </c:pt>
                <c:pt idx="946">
                  <c:v>-58.69</c:v>
                </c:pt>
                <c:pt idx="947">
                  <c:v>-58.69</c:v>
                </c:pt>
                <c:pt idx="948">
                  <c:v>-58.71</c:v>
                </c:pt>
                <c:pt idx="949">
                  <c:v>-58.71</c:v>
                </c:pt>
                <c:pt idx="950">
                  <c:v>-58.71</c:v>
                </c:pt>
                <c:pt idx="951">
                  <c:v>-58.71</c:v>
                </c:pt>
                <c:pt idx="952">
                  <c:v>-58.72</c:v>
                </c:pt>
                <c:pt idx="953">
                  <c:v>-58.72</c:v>
                </c:pt>
                <c:pt idx="954">
                  <c:v>-58.73</c:v>
                </c:pt>
                <c:pt idx="955">
                  <c:v>-58.73</c:v>
                </c:pt>
                <c:pt idx="956">
                  <c:v>-58.72</c:v>
                </c:pt>
                <c:pt idx="957">
                  <c:v>-58.73</c:v>
                </c:pt>
                <c:pt idx="958">
                  <c:v>-58.73</c:v>
                </c:pt>
                <c:pt idx="959">
                  <c:v>-58.72</c:v>
                </c:pt>
                <c:pt idx="960">
                  <c:v>-58.72</c:v>
                </c:pt>
                <c:pt idx="961">
                  <c:v>-58.72</c:v>
                </c:pt>
                <c:pt idx="962">
                  <c:v>-58.72</c:v>
                </c:pt>
                <c:pt idx="963">
                  <c:v>-58.72</c:v>
                </c:pt>
                <c:pt idx="964">
                  <c:v>-58.72</c:v>
                </c:pt>
                <c:pt idx="965">
                  <c:v>-58.72</c:v>
                </c:pt>
                <c:pt idx="966">
                  <c:v>-58.72</c:v>
                </c:pt>
                <c:pt idx="967">
                  <c:v>-58.72</c:v>
                </c:pt>
                <c:pt idx="968">
                  <c:v>-58.72</c:v>
                </c:pt>
                <c:pt idx="969">
                  <c:v>-58.72</c:v>
                </c:pt>
                <c:pt idx="970">
                  <c:v>-58.72</c:v>
                </c:pt>
                <c:pt idx="971">
                  <c:v>-58.73</c:v>
                </c:pt>
                <c:pt idx="972">
                  <c:v>-58.73</c:v>
                </c:pt>
                <c:pt idx="973">
                  <c:v>-58.74</c:v>
                </c:pt>
                <c:pt idx="974">
                  <c:v>-58.74</c:v>
                </c:pt>
                <c:pt idx="975">
                  <c:v>-58.74</c:v>
                </c:pt>
                <c:pt idx="976">
                  <c:v>-58.74</c:v>
                </c:pt>
                <c:pt idx="977">
                  <c:v>-58.74</c:v>
                </c:pt>
                <c:pt idx="978">
                  <c:v>-58.75</c:v>
                </c:pt>
                <c:pt idx="979">
                  <c:v>-58.75</c:v>
                </c:pt>
                <c:pt idx="980">
                  <c:v>-58.75</c:v>
                </c:pt>
                <c:pt idx="981">
                  <c:v>-58.75</c:v>
                </c:pt>
                <c:pt idx="982">
                  <c:v>-58.74</c:v>
                </c:pt>
                <c:pt idx="983">
                  <c:v>-58.75</c:v>
                </c:pt>
                <c:pt idx="984">
                  <c:v>-58.75</c:v>
                </c:pt>
                <c:pt idx="985">
                  <c:v>-58.75</c:v>
                </c:pt>
                <c:pt idx="986">
                  <c:v>-58.75</c:v>
                </c:pt>
                <c:pt idx="987">
                  <c:v>-58.75</c:v>
                </c:pt>
                <c:pt idx="988">
                  <c:v>-58.75</c:v>
                </c:pt>
                <c:pt idx="989">
                  <c:v>-58.74</c:v>
                </c:pt>
                <c:pt idx="990">
                  <c:v>-58.74</c:v>
                </c:pt>
                <c:pt idx="991">
                  <c:v>-58.75</c:v>
                </c:pt>
                <c:pt idx="992">
                  <c:v>-58.74</c:v>
                </c:pt>
                <c:pt idx="993">
                  <c:v>-58.75</c:v>
                </c:pt>
                <c:pt idx="994">
                  <c:v>-58.75</c:v>
                </c:pt>
                <c:pt idx="995">
                  <c:v>-58.74</c:v>
                </c:pt>
                <c:pt idx="996">
                  <c:v>-58.74</c:v>
                </c:pt>
                <c:pt idx="997">
                  <c:v>-58.74</c:v>
                </c:pt>
                <c:pt idx="998">
                  <c:v>-58.74</c:v>
                </c:pt>
                <c:pt idx="999">
                  <c:v>-58.74</c:v>
                </c:pt>
                <c:pt idx="1000">
                  <c:v>-58.74</c:v>
                </c:pt>
                <c:pt idx="1001">
                  <c:v>-58.74</c:v>
                </c:pt>
                <c:pt idx="1002">
                  <c:v>-58.75</c:v>
                </c:pt>
                <c:pt idx="1003">
                  <c:v>-58.75</c:v>
                </c:pt>
                <c:pt idx="1004">
                  <c:v>-58.75</c:v>
                </c:pt>
                <c:pt idx="1005">
                  <c:v>-58.75</c:v>
                </c:pt>
                <c:pt idx="1006">
                  <c:v>-58.75</c:v>
                </c:pt>
                <c:pt idx="1007">
                  <c:v>-58.75</c:v>
                </c:pt>
                <c:pt idx="1008">
                  <c:v>-58.75</c:v>
                </c:pt>
                <c:pt idx="1009">
                  <c:v>-58.75</c:v>
                </c:pt>
                <c:pt idx="1010">
                  <c:v>-58.75</c:v>
                </c:pt>
                <c:pt idx="1011">
                  <c:v>-58.75</c:v>
                </c:pt>
                <c:pt idx="1012">
                  <c:v>-58.75</c:v>
                </c:pt>
                <c:pt idx="1013">
                  <c:v>-58.73</c:v>
                </c:pt>
                <c:pt idx="1014">
                  <c:v>-58.73</c:v>
                </c:pt>
                <c:pt idx="1015">
                  <c:v>-58.71</c:v>
                </c:pt>
                <c:pt idx="1016">
                  <c:v>-58.69</c:v>
                </c:pt>
                <c:pt idx="1017">
                  <c:v>-58.66</c:v>
                </c:pt>
                <c:pt idx="1018">
                  <c:v>-58.64</c:v>
                </c:pt>
                <c:pt idx="1019">
                  <c:v>-58.63</c:v>
                </c:pt>
                <c:pt idx="1020">
                  <c:v>-58.61</c:v>
                </c:pt>
                <c:pt idx="1021">
                  <c:v>-58.6</c:v>
                </c:pt>
                <c:pt idx="1022">
                  <c:v>-58.59</c:v>
                </c:pt>
                <c:pt idx="1023">
                  <c:v>-58.58</c:v>
                </c:pt>
                <c:pt idx="1024">
                  <c:v>-58.58</c:v>
                </c:pt>
                <c:pt idx="1025">
                  <c:v>-58.59</c:v>
                </c:pt>
                <c:pt idx="1026">
                  <c:v>-58.59</c:v>
                </c:pt>
                <c:pt idx="1027">
                  <c:v>-58.6</c:v>
                </c:pt>
                <c:pt idx="1028">
                  <c:v>-58.61</c:v>
                </c:pt>
                <c:pt idx="1029">
                  <c:v>-58.62</c:v>
                </c:pt>
                <c:pt idx="1030">
                  <c:v>-58.63</c:v>
                </c:pt>
                <c:pt idx="1031">
                  <c:v>-58.63</c:v>
                </c:pt>
                <c:pt idx="1032">
                  <c:v>-58.63</c:v>
                </c:pt>
                <c:pt idx="1033">
                  <c:v>-58.64</c:v>
                </c:pt>
                <c:pt idx="1034">
                  <c:v>-58.63</c:v>
                </c:pt>
                <c:pt idx="1035">
                  <c:v>-58.64</c:v>
                </c:pt>
                <c:pt idx="1036">
                  <c:v>-58.64</c:v>
                </c:pt>
                <c:pt idx="1037">
                  <c:v>-58.63</c:v>
                </c:pt>
                <c:pt idx="1038">
                  <c:v>-58.64</c:v>
                </c:pt>
                <c:pt idx="1039">
                  <c:v>-58.64</c:v>
                </c:pt>
                <c:pt idx="1040">
                  <c:v>-58.65</c:v>
                </c:pt>
                <c:pt idx="1041">
                  <c:v>-58.65</c:v>
                </c:pt>
                <c:pt idx="1042">
                  <c:v>-58.65</c:v>
                </c:pt>
                <c:pt idx="1043">
                  <c:v>-58.66</c:v>
                </c:pt>
                <c:pt idx="1044">
                  <c:v>-58.66</c:v>
                </c:pt>
                <c:pt idx="1045">
                  <c:v>-58.67</c:v>
                </c:pt>
                <c:pt idx="1046">
                  <c:v>-58.68</c:v>
                </c:pt>
                <c:pt idx="1047">
                  <c:v>-58.68</c:v>
                </c:pt>
                <c:pt idx="1048">
                  <c:v>-58.69</c:v>
                </c:pt>
                <c:pt idx="1049">
                  <c:v>-58.7</c:v>
                </c:pt>
                <c:pt idx="1050">
                  <c:v>-58.7</c:v>
                </c:pt>
                <c:pt idx="1051">
                  <c:v>-58.71</c:v>
                </c:pt>
                <c:pt idx="1052">
                  <c:v>-58.71</c:v>
                </c:pt>
                <c:pt idx="1053">
                  <c:v>-58.72</c:v>
                </c:pt>
                <c:pt idx="1054">
                  <c:v>-58.71</c:v>
                </c:pt>
                <c:pt idx="1055">
                  <c:v>-58.72</c:v>
                </c:pt>
                <c:pt idx="1056">
                  <c:v>-58.72</c:v>
                </c:pt>
                <c:pt idx="1057">
                  <c:v>-58.72</c:v>
                </c:pt>
                <c:pt idx="1058">
                  <c:v>-58.72</c:v>
                </c:pt>
                <c:pt idx="1059">
                  <c:v>-58.72</c:v>
                </c:pt>
                <c:pt idx="1060">
                  <c:v>-58.72</c:v>
                </c:pt>
                <c:pt idx="1061">
                  <c:v>-58.72</c:v>
                </c:pt>
                <c:pt idx="1062">
                  <c:v>-58.72</c:v>
                </c:pt>
                <c:pt idx="1063">
                  <c:v>-58.73</c:v>
                </c:pt>
                <c:pt idx="1064">
                  <c:v>-58.73</c:v>
                </c:pt>
                <c:pt idx="1065">
                  <c:v>-58.73</c:v>
                </c:pt>
                <c:pt idx="1066">
                  <c:v>-58.72</c:v>
                </c:pt>
                <c:pt idx="1067">
                  <c:v>-58.72</c:v>
                </c:pt>
                <c:pt idx="1068">
                  <c:v>-58.72</c:v>
                </c:pt>
                <c:pt idx="1069">
                  <c:v>-58.72</c:v>
                </c:pt>
                <c:pt idx="1070">
                  <c:v>-58.72</c:v>
                </c:pt>
                <c:pt idx="1071">
                  <c:v>-58.72</c:v>
                </c:pt>
                <c:pt idx="1072">
                  <c:v>-58.72</c:v>
                </c:pt>
                <c:pt idx="1073">
                  <c:v>-58.73</c:v>
                </c:pt>
                <c:pt idx="1074">
                  <c:v>-58.73</c:v>
                </c:pt>
                <c:pt idx="1075">
                  <c:v>-58.74</c:v>
                </c:pt>
                <c:pt idx="1076">
                  <c:v>-58.74</c:v>
                </c:pt>
                <c:pt idx="1077">
                  <c:v>-58.74</c:v>
                </c:pt>
                <c:pt idx="1078">
                  <c:v>-58.74</c:v>
                </c:pt>
                <c:pt idx="1079">
                  <c:v>-58.75</c:v>
                </c:pt>
                <c:pt idx="1080">
                  <c:v>-58.76</c:v>
                </c:pt>
                <c:pt idx="1081">
                  <c:v>-58.75</c:v>
                </c:pt>
                <c:pt idx="1082">
                  <c:v>-58.76</c:v>
                </c:pt>
                <c:pt idx="1083">
                  <c:v>-58.76</c:v>
                </c:pt>
                <c:pt idx="1084">
                  <c:v>-58.76</c:v>
                </c:pt>
                <c:pt idx="1085">
                  <c:v>-58.77</c:v>
                </c:pt>
                <c:pt idx="1086">
                  <c:v>-58.77</c:v>
                </c:pt>
                <c:pt idx="1087">
                  <c:v>-58.78</c:v>
                </c:pt>
                <c:pt idx="1088">
                  <c:v>-58.79</c:v>
                </c:pt>
                <c:pt idx="1089">
                  <c:v>-58.8</c:v>
                </c:pt>
                <c:pt idx="1090">
                  <c:v>-58.8</c:v>
                </c:pt>
                <c:pt idx="1091">
                  <c:v>-58.81</c:v>
                </c:pt>
                <c:pt idx="1092">
                  <c:v>-58.83</c:v>
                </c:pt>
                <c:pt idx="1093">
                  <c:v>-58.83</c:v>
                </c:pt>
                <c:pt idx="1094">
                  <c:v>-58.83</c:v>
                </c:pt>
                <c:pt idx="1095">
                  <c:v>-58.83</c:v>
                </c:pt>
                <c:pt idx="1096">
                  <c:v>-58.83</c:v>
                </c:pt>
                <c:pt idx="1097">
                  <c:v>-58.82</c:v>
                </c:pt>
                <c:pt idx="1098">
                  <c:v>-58.82</c:v>
                </c:pt>
                <c:pt idx="1099">
                  <c:v>-58.82</c:v>
                </c:pt>
                <c:pt idx="1100">
                  <c:v>-58.82</c:v>
                </c:pt>
                <c:pt idx="1101">
                  <c:v>-58.82</c:v>
                </c:pt>
                <c:pt idx="1102">
                  <c:v>-58.82</c:v>
                </c:pt>
                <c:pt idx="1103">
                  <c:v>-58.82</c:v>
                </c:pt>
                <c:pt idx="1104">
                  <c:v>-58.81</c:v>
                </c:pt>
                <c:pt idx="1105">
                  <c:v>-58.81</c:v>
                </c:pt>
                <c:pt idx="1106">
                  <c:v>-58.81</c:v>
                </c:pt>
                <c:pt idx="1107">
                  <c:v>-58.81</c:v>
                </c:pt>
                <c:pt idx="1108">
                  <c:v>-58.81</c:v>
                </c:pt>
                <c:pt idx="1109">
                  <c:v>-58.81</c:v>
                </c:pt>
                <c:pt idx="1110">
                  <c:v>-58.82</c:v>
                </c:pt>
                <c:pt idx="1111">
                  <c:v>-58.82</c:v>
                </c:pt>
                <c:pt idx="1112">
                  <c:v>-58.83</c:v>
                </c:pt>
                <c:pt idx="1113">
                  <c:v>-58.82</c:v>
                </c:pt>
                <c:pt idx="1114">
                  <c:v>-58.83</c:v>
                </c:pt>
                <c:pt idx="1115">
                  <c:v>-58.83</c:v>
                </c:pt>
                <c:pt idx="1116">
                  <c:v>-58.83</c:v>
                </c:pt>
                <c:pt idx="1117">
                  <c:v>-58.84</c:v>
                </c:pt>
                <c:pt idx="1118">
                  <c:v>-58.83</c:v>
                </c:pt>
                <c:pt idx="1119">
                  <c:v>-58.84</c:v>
                </c:pt>
                <c:pt idx="1120">
                  <c:v>-58.84</c:v>
                </c:pt>
                <c:pt idx="1121">
                  <c:v>-58.84</c:v>
                </c:pt>
                <c:pt idx="1122">
                  <c:v>-58.84</c:v>
                </c:pt>
                <c:pt idx="1123">
                  <c:v>-58.85</c:v>
                </c:pt>
                <c:pt idx="1124">
                  <c:v>-58.85</c:v>
                </c:pt>
                <c:pt idx="1125">
                  <c:v>-58.85</c:v>
                </c:pt>
                <c:pt idx="1126">
                  <c:v>-58.85</c:v>
                </c:pt>
                <c:pt idx="1127">
                  <c:v>-58.85</c:v>
                </c:pt>
                <c:pt idx="1128">
                  <c:v>-58.85</c:v>
                </c:pt>
                <c:pt idx="1129">
                  <c:v>-58.84</c:v>
                </c:pt>
                <c:pt idx="1130">
                  <c:v>-58.85</c:v>
                </c:pt>
                <c:pt idx="1131">
                  <c:v>-58.84</c:v>
                </c:pt>
                <c:pt idx="1132">
                  <c:v>-58.84</c:v>
                </c:pt>
                <c:pt idx="1133">
                  <c:v>-58.85</c:v>
                </c:pt>
                <c:pt idx="1134">
                  <c:v>-58.85</c:v>
                </c:pt>
                <c:pt idx="1135">
                  <c:v>-58.84</c:v>
                </c:pt>
                <c:pt idx="1136">
                  <c:v>-58.85</c:v>
                </c:pt>
                <c:pt idx="1137">
                  <c:v>-58.85</c:v>
                </c:pt>
                <c:pt idx="1138">
                  <c:v>-58.85</c:v>
                </c:pt>
                <c:pt idx="1139">
                  <c:v>-58.85</c:v>
                </c:pt>
                <c:pt idx="1140">
                  <c:v>-58.85</c:v>
                </c:pt>
                <c:pt idx="1141">
                  <c:v>-58.85</c:v>
                </c:pt>
                <c:pt idx="1142">
                  <c:v>-58.85</c:v>
                </c:pt>
                <c:pt idx="1143">
                  <c:v>-58.85</c:v>
                </c:pt>
                <c:pt idx="1144">
                  <c:v>-58.85</c:v>
                </c:pt>
                <c:pt idx="1145">
                  <c:v>-58.84</c:v>
                </c:pt>
                <c:pt idx="1146">
                  <c:v>-58.85</c:v>
                </c:pt>
                <c:pt idx="1147">
                  <c:v>-58.85</c:v>
                </c:pt>
                <c:pt idx="1148">
                  <c:v>-58.85</c:v>
                </c:pt>
                <c:pt idx="1149">
                  <c:v>-58.85</c:v>
                </c:pt>
                <c:pt idx="1150">
                  <c:v>-58.85</c:v>
                </c:pt>
                <c:pt idx="1151">
                  <c:v>-58.85</c:v>
                </c:pt>
                <c:pt idx="1152">
                  <c:v>-58.85</c:v>
                </c:pt>
                <c:pt idx="1153">
                  <c:v>-58.85</c:v>
                </c:pt>
                <c:pt idx="1154">
                  <c:v>-58.85</c:v>
                </c:pt>
                <c:pt idx="1155">
                  <c:v>-58.85</c:v>
                </c:pt>
                <c:pt idx="1156">
                  <c:v>-58.85</c:v>
                </c:pt>
                <c:pt idx="1157">
                  <c:v>-58.86</c:v>
                </c:pt>
                <c:pt idx="1158">
                  <c:v>-58.86</c:v>
                </c:pt>
                <c:pt idx="1159">
                  <c:v>-58.86</c:v>
                </c:pt>
                <c:pt idx="1160">
                  <c:v>-58.85</c:v>
                </c:pt>
                <c:pt idx="1161">
                  <c:v>-58.86</c:v>
                </c:pt>
                <c:pt idx="1162">
                  <c:v>-58.86</c:v>
                </c:pt>
                <c:pt idx="1163">
                  <c:v>-58.86</c:v>
                </c:pt>
                <c:pt idx="1164">
                  <c:v>-58.86</c:v>
                </c:pt>
                <c:pt idx="1165">
                  <c:v>-58.85</c:v>
                </c:pt>
                <c:pt idx="1166">
                  <c:v>-58.85</c:v>
                </c:pt>
                <c:pt idx="1167">
                  <c:v>-58.85</c:v>
                </c:pt>
                <c:pt idx="1168">
                  <c:v>-58.86</c:v>
                </c:pt>
                <c:pt idx="1169">
                  <c:v>-58.86</c:v>
                </c:pt>
                <c:pt idx="1170">
                  <c:v>-58.86</c:v>
                </c:pt>
                <c:pt idx="1171">
                  <c:v>-58.86</c:v>
                </c:pt>
                <c:pt idx="1172">
                  <c:v>-58.85</c:v>
                </c:pt>
                <c:pt idx="1173">
                  <c:v>-58.85</c:v>
                </c:pt>
                <c:pt idx="1174">
                  <c:v>-58.85</c:v>
                </c:pt>
                <c:pt idx="1175">
                  <c:v>-58.85</c:v>
                </c:pt>
                <c:pt idx="1176">
                  <c:v>-58.85</c:v>
                </c:pt>
                <c:pt idx="1177">
                  <c:v>-58.84</c:v>
                </c:pt>
                <c:pt idx="1178">
                  <c:v>-58.83</c:v>
                </c:pt>
                <c:pt idx="1179">
                  <c:v>-58.82</c:v>
                </c:pt>
                <c:pt idx="1180">
                  <c:v>-58.81</c:v>
                </c:pt>
                <c:pt idx="1181">
                  <c:v>-58.8</c:v>
                </c:pt>
                <c:pt idx="1182">
                  <c:v>-58.79</c:v>
                </c:pt>
                <c:pt idx="1183">
                  <c:v>-58.79</c:v>
                </c:pt>
                <c:pt idx="1184">
                  <c:v>-58.78</c:v>
                </c:pt>
                <c:pt idx="1185">
                  <c:v>-58.78</c:v>
                </c:pt>
                <c:pt idx="1186">
                  <c:v>-58.78</c:v>
                </c:pt>
                <c:pt idx="1187">
                  <c:v>-58.79</c:v>
                </c:pt>
                <c:pt idx="1188">
                  <c:v>-58.8</c:v>
                </c:pt>
                <c:pt idx="1189">
                  <c:v>-58.8</c:v>
                </c:pt>
                <c:pt idx="1190">
                  <c:v>-58.81</c:v>
                </c:pt>
                <c:pt idx="1191">
                  <c:v>-58.82</c:v>
                </c:pt>
                <c:pt idx="1192">
                  <c:v>-58.83</c:v>
                </c:pt>
                <c:pt idx="1193">
                  <c:v>-58.83</c:v>
                </c:pt>
                <c:pt idx="1194">
                  <c:v>-58.84</c:v>
                </c:pt>
                <c:pt idx="1195">
                  <c:v>-58.84</c:v>
                </c:pt>
                <c:pt idx="1196">
                  <c:v>-58.84</c:v>
                </c:pt>
                <c:pt idx="1197">
                  <c:v>-58.84</c:v>
                </c:pt>
                <c:pt idx="1198">
                  <c:v>-58.84</c:v>
                </c:pt>
                <c:pt idx="1199">
                  <c:v>-58.84</c:v>
                </c:pt>
                <c:pt idx="1200">
                  <c:v>-58.84</c:v>
                </c:pt>
                <c:pt idx="1201">
                  <c:v>-58.84</c:v>
                </c:pt>
                <c:pt idx="1202">
                  <c:v>-58.84</c:v>
                </c:pt>
                <c:pt idx="1203">
                  <c:v>-58.83</c:v>
                </c:pt>
                <c:pt idx="1204">
                  <c:v>-58.83</c:v>
                </c:pt>
                <c:pt idx="1205">
                  <c:v>-58.83</c:v>
                </c:pt>
                <c:pt idx="1206">
                  <c:v>-58.83</c:v>
                </c:pt>
                <c:pt idx="1207">
                  <c:v>-58.84</c:v>
                </c:pt>
                <c:pt idx="1208">
                  <c:v>-58.84</c:v>
                </c:pt>
                <c:pt idx="1209">
                  <c:v>-58.84</c:v>
                </c:pt>
                <c:pt idx="1210">
                  <c:v>-58.84</c:v>
                </c:pt>
                <c:pt idx="1211">
                  <c:v>-58.84</c:v>
                </c:pt>
                <c:pt idx="1212">
                  <c:v>-58.84</c:v>
                </c:pt>
                <c:pt idx="1213">
                  <c:v>-58.84</c:v>
                </c:pt>
                <c:pt idx="1214">
                  <c:v>-58.85</c:v>
                </c:pt>
                <c:pt idx="1215">
                  <c:v>-58.85</c:v>
                </c:pt>
                <c:pt idx="1216">
                  <c:v>-58.85</c:v>
                </c:pt>
                <c:pt idx="1217">
                  <c:v>-58.85</c:v>
                </c:pt>
                <c:pt idx="1218">
                  <c:v>-58.85</c:v>
                </c:pt>
                <c:pt idx="1219">
                  <c:v>-58.85</c:v>
                </c:pt>
                <c:pt idx="1220">
                  <c:v>-58.85</c:v>
                </c:pt>
                <c:pt idx="1221">
                  <c:v>-58.84</c:v>
                </c:pt>
                <c:pt idx="1222">
                  <c:v>-58.84</c:v>
                </c:pt>
                <c:pt idx="1223">
                  <c:v>-58.84</c:v>
                </c:pt>
                <c:pt idx="1224">
                  <c:v>-58.84</c:v>
                </c:pt>
                <c:pt idx="1225">
                  <c:v>-58.84</c:v>
                </c:pt>
                <c:pt idx="1226">
                  <c:v>-58.84</c:v>
                </c:pt>
                <c:pt idx="1227">
                  <c:v>-58.84</c:v>
                </c:pt>
                <c:pt idx="1228">
                  <c:v>-58.84</c:v>
                </c:pt>
                <c:pt idx="1229">
                  <c:v>-58.84</c:v>
                </c:pt>
                <c:pt idx="1230">
                  <c:v>-58.84</c:v>
                </c:pt>
                <c:pt idx="1231">
                  <c:v>-58.84</c:v>
                </c:pt>
                <c:pt idx="1232">
                  <c:v>-58.84</c:v>
                </c:pt>
                <c:pt idx="1233">
                  <c:v>-58.84</c:v>
                </c:pt>
                <c:pt idx="1234">
                  <c:v>-58.84</c:v>
                </c:pt>
                <c:pt idx="1235">
                  <c:v>-58.84</c:v>
                </c:pt>
                <c:pt idx="1236">
                  <c:v>-58.84</c:v>
                </c:pt>
                <c:pt idx="1237">
                  <c:v>-58.84</c:v>
                </c:pt>
                <c:pt idx="1238">
                  <c:v>-58.84</c:v>
                </c:pt>
                <c:pt idx="1239">
                  <c:v>-58.84</c:v>
                </c:pt>
                <c:pt idx="1240">
                  <c:v>-58.84</c:v>
                </c:pt>
                <c:pt idx="1241">
                  <c:v>-58.84</c:v>
                </c:pt>
                <c:pt idx="1242">
                  <c:v>-58.84</c:v>
                </c:pt>
                <c:pt idx="1243">
                  <c:v>-58.84</c:v>
                </c:pt>
                <c:pt idx="1244">
                  <c:v>-58.84</c:v>
                </c:pt>
                <c:pt idx="1245">
                  <c:v>-58.84</c:v>
                </c:pt>
                <c:pt idx="1246">
                  <c:v>-58.83</c:v>
                </c:pt>
                <c:pt idx="1247">
                  <c:v>-58.83</c:v>
                </c:pt>
                <c:pt idx="1248">
                  <c:v>-58.83</c:v>
                </c:pt>
                <c:pt idx="1249">
                  <c:v>-58.83</c:v>
                </c:pt>
                <c:pt idx="1250">
                  <c:v>-58.83</c:v>
                </c:pt>
                <c:pt idx="1251">
                  <c:v>-58.83</c:v>
                </c:pt>
                <c:pt idx="1252">
                  <c:v>-58.83</c:v>
                </c:pt>
                <c:pt idx="1253">
                  <c:v>-58.83</c:v>
                </c:pt>
                <c:pt idx="1254">
                  <c:v>-58.83</c:v>
                </c:pt>
                <c:pt idx="1255">
                  <c:v>-58.84</c:v>
                </c:pt>
                <c:pt idx="1256">
                  <c:v>-58.84</c:v>
                </c:pt>
                <c:pt idx="1257">
                  <c:v>-58.85</c:v>
                </c:pt>
                <c:pt idx="1258">
                  <c:v>-58.86</c:v>
                </c:pt>
                <c:pt idx="1259">
                  <c:v>-58.87</c:v>
                </c:pt>
                <c:pt idx="1260">
                  <c:v>-58.88</c:v>
                </c:pt>
                <c:pt idx="1261">
                  <c:v>-58.88</c:v>
                </c:pt>
                <c:pt idx="1262">
                  <c:v>-58.88</c:v>
                </c:pt>
                <c:pt idx="1263">
                  <c:v>-58.87</c:v>
                </c:pt>
                <c:pt idx="1264">
                  <c:v>-58.87</c:v>
                </c:pt>
                <c:pt idx="1265">
                  <c:v>-58.87</c:v>
                </c:pt>
                <c:pt idx="1266">
                  <c:v>-58.86</c:v>
                </c:pt>
                <c:pt idx="1267">
                  <c:v>-58.87</c:v>
                </c:pt>
                <c:pt idx="1268">
                  <c:v>-58.86</c:v>
                </c:pt>
                <c:pt idx="1269">
                  <c:v>-58.86</c:v>
                </c:pt>
                <c:pt idx="1270">
                  <c:v>-58.85</c:v>
                </c:pt>
                <c:pt idx="1271">
                  <c:v>-58.86</c:v>
                </c:pt>
                <c:pt idx="1272">
                  <c:v>-58.87</c:v>
                </c:pt>
                <c:pt idx="1273">
                  <c:v>-58.87</c:v>
                </c:pt>
                <c:pt idx="1274">
                  <c:v>-58.87</c:v>
                </c:pt>
                <c:pt idx="1275">
                  <c:v>-58.87</c:v>
                </c:pt>
                <c:pt idx="1276">
                  <c:v>-58.87</c:v>
                </c:pt>
                <c:pt idx="1277">
                  <c:v>-58.87</c:v>
                </c:pt>
                <c:pt idx="1278">
                  <c:v>-58.87</c:v>
                </c:pt>
                <c:pt idx="1279">
                  <c:v>-58.87</c:v>
                </c:pt>
                <c:pt idx="1280">
                  <c:v>-58.87</c:v>
                </c:pt>
                <c:pt idx="1281">
                  <c:v>-58.86</c:v>
                </c:pt>
                <c:pt idx="1282">
                  <c:v>-58.86</c:v>
                </c:pt>
                <c:pt idx="1283">
                  <c:v>-58.87</c:v>
                </c:pt>
                <c:pt idx="1284">
                  <c:v>-58.86</c:v>
                </c:pt>
                <c:pt idx="1285">
                  <c:v>-58.86</c:v>
                </c:pt>
                <c:pt idx="1286">
                  <c:v>-58.87</c:v>
                </c:pt>
                <c:pt idx="1287">
                  <c:v>-58.87</c:v>
                </c:pt>
                <c:pt idx="1288">
                  <c:v>-58.87</c:v>
                </c:pt>
                <c:pt idx="1289">
                  <c:v>-58.87</c:v>
                </c:pt>
                <c:pt idx="1290">
                  <c:v>-58.88</c:v>
                </c:pt>
                <c:pt idx="1291">
                  <c:v>-58.88</c:v>
                </c:pt>
                <c:pt idx="1292">
                  <c:v>-58.88</c:v>
                </c:pt>
                <c:pt idx="1293">
                  <c:v>-58.88</c:v>
                </c:pt>
                <c:pt idx="1294">
                  <c:v>-58.88</c:v>
                </c:pt>
                <c:pt idx="1295">
                  <c:v>-58.89</c:v>
                </c:pt>
                <c:pt idx="1296">
                  <c:v>-58.89</c:v>
                </c:pt>
                <c:pt idx="1297">
                  <c:v>-58.89</c:v>
                </c:pt>
                <c:pt idx="1298">
                  <c:v>-58.9</c:v>
                </c:pt>
                <c:pt idx="1299">
                  <c:v>-58.89</c:v>
                </c:pt>
                <c:pt idx="1300">
                  <c:v>-58.89</c:v>
                </c:pt>
                <c:pt idx="1301">
                  <c:v>-58.89</c:v>
                </c:pt>
                <c:pt idx="1302">
                  <c:v>-58.89</c:v>
                </c:pt>
                <c:pt idx="1303">
                  <c:v>-58.88</c:v>
                </c:pt>
                <c:pt idx="1304">
                  <c:v>-58.88</c:v>
                </c:pt>
                <c:pt idx="1305">
                  <c:v>-58.88</c:v>
                </c:pt>
                <c:pt idx="1306">
                  <c:v>-58.88</c:v>
                </c:pt>
                <c:pt idx="1307">
                  <c:v>-58.87</c:v>
                </c:pt>
                <c:pt idx="1308">
                  <c:v>-58.87</c:v>
                </c:pt>
                <c:pt idx="1309">
                  <c:v>-58.86</c:v>
                </c:pt>
                <c:pt idx="1310">
                  <c:v>-58.86</c:v>
                </c:pt>
                <c:pt idx="1311">
                  <c:v>-58.86</c:v>
                </c:pt>
                <c:pt idx="1312">
                  <c:v>-58.85</c:v>
                </c:pt>
                <c:pt idx="1313">
                  <c:v>-58.85</c:v>
                </c:pt>
                <c:pt idx="1314">
                  <c:v>-58.86</c:v>
                </c:pt>
                <c:pt idx="1315">
                  <c:v>-58.86</c:v>
                </c:pt>
                <c:pt idx="1316">
                  <c:v>-58.88</c:v>
                </c:pt>
                <c:pt idx="1317">
                  <c:v>-58.89</c:v>
                </c:pt>
                <c:pt idx="1318">
                  <c:v>-58.91</c:v>
                </c:pt>
                <c:pt idx="1319">
                  <c:v>-58.94</c:v>
                </c:pt>
                <c:pt idx="1320">
                  <c:v>-58.96</c:v>
                </c:pt>
                <c:pt idx="1321">
                  <c:v>-58.98</c:v>
                </c:pt>
                <c:pt idx="1322">
                  <c:v>-59</c:v>
                </c:pt>
                <c:pt idx="1323">
                  <c:v>-59.02</c:v>
                </c:pt>
                <c:pt idx="1324">
                  <c:v>-59.03</c:v>
                </c:pt>
                <c:pt idx="1325">
                  <c:v>-59.04</c:v>
                </c:pt>
                <c:pt idx="1326">
                  <c:v>-59.05</c:v>
                </c:pt>
                <c:pt idx="1327">
                  <c:v>-59.06</c:v>
                </c:pt>
                <c:pt idx="1328">
                  <c:v>-59.06</c:v>
                </c:pt>
                <c:pt idx="1329">
                  <c:v>-59.06</c:v>
                </c:pt>
                <c:pt idx="1330">
                  <c:v>-59.06</c:v>
                </c:pt>
                <c:pt idx="1331">
                  <c:v>-59.05</c:v>
                </c:pt>
                <c:pt idx="1332">
                  <c:v>-59.05</c:v>
                </c:pt>
                <c:pt idx="1333">
                  <c:v>-59.05</c:v>
                </c:pt>
                <c:pt idx="1334">
                  <c:v>-59.05</c:v>
                </c:pt>
                <c:pt idx="1335">
                  <c:v>-59.05</c:v>
                </c:pt>
                <c:pt idx="1336">
                  <c:v>-59.06</c:v>
                </c:pt>
                <c:pt idx="1337">
                  <c:v>-59.05</c:v>
                </c:pt>
                <c:pt idx="1338">
                  <c:v>-59.05</c:v>
                </c:pt>
                <c:pt idx="1339">
                  <c:v>-59.05</c:v>
                </c:pt>
                <c:pt idx="1340">
                  <c:v>-59.04</c:v>
                </c:pt>
                <c:pt idx="1341">
                  <c:v>-59.04</c:v>
                </c:pt>
                <c:pt idx="1342">
                  <c:v>-59.04</c:v>
                </c:pt>
                <c:pt idx="1343">
                  <c:v>-59.03</c:v>
                </c:pt>
                <c:pt idx="1344">
                  <c:v>-59.02</c:v>
                </c:pt>
                <c:pt idx="1345">
                  <c:v>-59.02</c:v>
                </c:pt>
                <c:pt idx="1346">
                  <c:v>-59.02</c:v>
                </c:pt>
                <c:pt idx="1347">
                  <c:v>-59.01</c:v>
                </c:pt>
                <c:pt idx="1348">
                  <c:v>-59.01</c:v>
                </c:pt>
                <c:pt idx="1349">
                  <c:v>-59.02</c:v>
                </c:pt>
                <c:pt idx="1350">
                  <c:v>-59.02</c:v>
                </c:pt>
                <c:pt idx="1351">
                  <c:v>-59.01</c:v>
                </c:pt>
                <c:pt idx="1352">
                  <c:v>-59.02</c:v>
                </c:pt>
                <c:pt idx="1353">
                  <c:v>-59.01</c:v>
                </c:pt>
                <c:pt idx="1354">
                  <c:v>-59.01</c:v>
                </c:pt>
                <c:pt idx="1355">
                  <c:v>-59.01</c:v>
                </c:pt>
                <c:pt idx="1356">
                  <c:v>-59.02</c:v>
                </c:pt>
                <c:pt idx="1357">
                  <c:v>-59.02</c:v>
                </c:pt>
                <c:pt idx="1358">
                  <c:v>-59.01</c:v>
                </c:pt>
                <c:pt idx="1359">
                  <c:v>-59.01</c:v>
                </c:pt>
                <c:pt idx="1360">
                  <c:v>-59.01</c:v>
                </c:pt>
                <c:pt idx="1361">
                  <c:v>-59</c:v>
                </c:pt>
                <c:pt idx="1362">
                  <c:v>-59.01</c:v>
                </c:pt>
                <c:pt idx="1363">
                  <c:v>-59.01</c:v>
                </c:pt>
                <c:pt idx="1364">
                  <c:v>-59.01</c:v>
                </c:pt>
                <c:pt idx="1365">
                  <c:v>-59.01</c:v>
                </c:pt>
                <c:pt idx="1366">
                  <c:v>-59.01</c:v>
                </c:pt>
                <c:pt idx="1367">
                  <c:v>-59.01</c:v>
                </c:pt>
                <c:pt idx="1368">
                  <c:v>-59.01</c:v>
                </c:pt>
                <c:pt idx="1369">
                  <c:v>-59.01</c:v>
                </c:pt>
                <c:pt idx="1370">
                  <c:v>-59.01</c:v>
                </c:pt>
                <c:pt idx="1371">
                  <c:v>-59.01</c:v>
                </c:pt>
                <c:pt idx="1372">
                  <c:v>-59.01</c:v>
                </c:pt>
                <c:pt idx="1373">
                  <c:v>-59.02</c:v>
                </c:pt>
                <c:pt idx="1374">
                  <c:v>-59.01</c:v>
                </c:pt>
                <c:pt idx="1375">
                  <c:v>-59.01</c:v>
                </c:pt>
                <c:pt idx="1376">
                  <c:v>-59.01</c:v>
                </c:pt>
                <c:pt idx="1377">
                  <c:v>-59.01</c:v>
                </c:pt>
                <c:pt idx="1378">
                  <c:v>-59.01</c:v>
                </c:pt>
                <c:pt idx="1379">
                  <c:v>-59.01</c:v>
                </c:pt>
                <c:pt idx="1380">
                  <c:v>-59</c:v>
                </c:pt>
                <c:pt idx="1381">
                  <c:v>-59.01</c:v>
                </c:pt>
                <c:pt idx="1382">
                  <c:v>-59</c:v>
                </c:pt>
                <c:pt idx="1383">
                  <c:v>-58.99</c:v>
                </c:pt>
                <c:pt idx="1384">
                  <c:v>-59</c:v>
                </c:pt>
                <c:pt idx="1385">
                  <c:v>-59</c:v>
                </c:pt>
                <c:pt idx="1386">
                  <c:v>-59</c:v>
                </c:pt>
                <c:pt idx="1387">
                  <c:v>-59</c:v>
                </c:pt>
                <c:pt idx="1388">
                  <c:v>-59</c:v>
                </c:pt>
                <c:pt idx="1389">
                  <c:v>-59.01</c:v>
                </c:pt>
                <c:pt idx="1390">
                  <c:v>-59.01</c:v>
                </c:pt>
                <c:pt idx="1391">
                  <c:v>-59.01</c:v>
                </c:pt>
                <c:pt idx="1392">
                  <c:v>-59.02</c:v>
                </c:pt>
                <c:pt idx="1393">
                  <c:v>-59.01</c:v>
                </c:pt>
                <c:pt idx="1394">
                  <c:v>-59.01</c:v>
                </c:pt>
                <c:pt idx="1395">
                  <c:v>-59.01</c:v>
                </c:pt>
                <c:pt idx="1396">
                  <c:v>-59.01</c:v>
                </c:pt>
                <c:pt idx="1397">
                  <c:v>-59</c:v>
                </c:pt>
                <c:pt idx="1398">
                  <c:v>-59</c:v>
                </c:pt>
                <c:pt idx="1399">
                  <c:v>-59</c:v>
                </c:pt>
                <c:pt idx="1400">
                  <c:v>-59</c:v>
                </c:pt>
                <c:pt idx="1401">
                  <c:v>-59</c:v>
                </c:pt>
                <c:pt idx="1402">
                  <c:v>-59</c:v>
                </c:pt>
                <c:pt idx="1403">
                  <c:v>-59</c:v>
                </c:pt>
                <c:pt idx="1404">
                  <c:v>-59</c:v>
                </c:pt>
                <c:pt idx="1405">
                  <c:v>-59</c:v>
                </c:pt>
                <c:pt idx="1406">
                  <c:v>-58.99</c:v>
                </c:pt>
                <c:pt idx="1407">
                  <c:v>-58.99</c:v>
                </c:pt>
                <c:pt idx="1408">
                  <c:v>-59</c:v>
                </c:pt>
                <c:pt idx="1409">
                  <c:v>-59</c:v>
                </c:pt>
                <c:pt idx="1410">
                  <c:v>-59</c:v>
                </c:pt>
                <c:pt idx="1411">
                  <c:v>-58.99</c:v>
                </c:pt>
                <c:pt idx="1412">
                  <c:v>-59</c:v>
                </c:pt>
                <c:pt idx="1413">
                  <c:v>-59</c:v>
                </c:pt>
                <c:pt idx="1414">
                  <c:v>-59</c:v>
                </c:pt>
                <c:pt idx="1415">
                  <c:v>-59</c:v>
                </c:pt>
                <c:pt idx="1416">
                  <c:v>-58.99</c:v>
                </c:pt>
                <c:pt idx="1417">
                  <c:v>-58.99</c:v>
                </c:pt>
                <c:pt idx="1418">
                  <c:v>-58.99</c:v>
                </c:pt>
                <c:pt idx="1419">
                  <c:v>-58.99</c:v>
                </c:pt>
                <c:pt idx="1420">
                  <c:v>-58.99</c:v>
                </c:pt>
                <c:pt idx="1421">
                  <c:v>-58.99</c:v>
                </c:pt>
                <c:pt idx="1422">
                  <c:v>-58.99</c:v>
                </c:pt>
                <c:pt idx="1423">
                  <c:v>-58.99</c:v>
                </c:pt>
                <c:pt idx="1424">
                  <c:v>-58.99</c:v>
                </c:pt>
                <c:pt idx="1425">
                  <c:v>-58.99</c:v>
                </c:pt>
                <c:pt idx="1426">
                  <c:v>-58.99</c:v>
                </c:pt>
                <c:pt idx="1427">
                  <c:v>-58.98</c:v>
                </c:pt>
                <c:pt idx="1428">
                  <c:v>-58.98</c:v>
                </c:pt>
                <c:pt idx="1429">
                  <c:v>-58.98</c:v>
                </c:pt>
                <c:pt idx="1430">
                  <c:v>-58.98</c:v>
                </c:pt>
                <c:pt idx="1431">
                  <c:v>-58.97</c:v>
                </c:pt>
                <c:pt idx="1432">
                  <c:v>-58.97</c:v>
                </c:pt>
                <c:pt idx="1433">
                  <c:v>-58.97</c:v>
                </c:pt>
                <c:pt idx="1434">
                  <c:v>-58.97</c:v>
                </c:pt>
                <c:pt idx="1435">
                  <c:v>-58.97</c:v>
                </c:pt>
                <c:pt idx="1436">
                  <c:v>-58.97</c:v>
                </c:pt>
                <c:pt idx="1437">
                  <c:v>-58.97</c:v>
                </c:pt>
                <c:pt idx="1438">
                  <c:v>-58.98</c:v>
                </c:pt>
                <c:pt idx="1439">
                  <c:v>-58.97</c:v>
                </c:pt>
                <c:pt idx="1440">
                  <c:v>-58.97</c:v>
                </c:pt>
                <c:pt idx="1441">
                  <c:v>-58.97</c:v>
                </c:pt>
                <c:pt idx="1442">
                  <c:v>-58.97</c:v>
                </c:pt>
                <c:pt idx="1443">
                  <c:v>-58.97</c:v>
                </c:pt>
                <c:pt idx="1444">
                  <c:v>-58.97</c:v>
                </c:pt>
                <c:pt idx="1445">
                  <c:v>-58.97</c:v>
                </c:pt>
                <c:pt idx="1446">
                  <c:v>-58.97</c:v>
                </c:pt>
                <c:pt idx="1447">
                  <c:v>-58.97</c:v>
                </c:pt>
                <c:pt idx="1448">
                  <c:v>-58.97</c:v>
                </c:pt>
                <c:pt idx="1449">
                  <c:v>-58.97</c:v>
                </c:pt>
                <c:pt idx="1450">
                  <c:v>-58.97</c:v>
                </c:pt>
                <c:pt idx="1451">
                  <c:v>-58.96</c:v>
                </c:pt>
                <c:pt idx="1452">
                  <c:v>-58.96</c:v>
                </c:pt>
                <c:pt idx="1453">
                  <c:v>-58.96</c:v>
                </c:pt>
                <c:pt idx="1454">
                  <c:v>-58.96</c:v>
                </c:pt>
                <c:pt idx="1455">
                  <c:v>-58.96</c:v>
                </c:pt>
                <c:pt idx="1456">
                  <c:v>-58.96</c:v>
                </c:pt>
                <c:pt idx="1457">
                  <c:v>-58.96</c:v>
                </c:pt>
                <c:pt idx="1458">
                  <c:v>-58.96</c:v>
                </c:pt>
                <c:pt idx="1459">
                  <c:v>-58.96</c:v>
                </c:pt>
                <c:pt idx="1460">
                  <c:v>-58.96</c:v>
                </c:pt>
                <c:pt idx="1461">
                  <c:v>-58.96</c:v>
                </c:pt>
                <c:pt idx="1462">
                  <c:v>-58.96</c:v>
                </c:pt>
                <c:pt idx="1463">
                  <c:v>-58.95</c:v>
                </c:pt>
                <c:pt idx="1464">
                  <c:v>-58.95</c:v>
                </c:pt>
                <c:pt idx="1465">
                  <c:v>-58.95</c:v>
                </c:pt>
                <c:pt idx="1466">
                  <c:v>-58.95</c:v>
                </c:pt>
                <c:pt idx="1467">
                  <c:v>-58.95</c:v>
                </c:pt>
                <c:pt idx="1468">
                  <c:v>-58.95</c:v>
                </c:pt>
                <c:pt idx="1469">
                  <c:v>-58.95</c:v>
                </c:pt>
                <c:pt idx="1470">
                  <c:v>-58.95</c:v>
                </c:pt>
                <c:pt idx="1471">
                  <c:v>-58.95</c:v>
                </c:pt>
                <c:pt idx="1472">
                  <c:v>-58.94</c:v>
                </c:pt>
                <c:pt idx="1473">
                  <c:v>-58.94</c:v>
                </c:pt>
                <c:pt idx="1474">
                  <c:v>-58.94</c:v>
                </c:pt>
                <c:pt idx="1475">
                  <c:v>-58.95</c:v>
                </c:pt>
                <c:pt idx="1476">
                  <c:v>-58.95</c:v>
                </c:pt>
                <c:pt idx="1477">
                  <c:v>-58.95</c:v>
                </c:pt>
                <c:pt idx="1478">
                  <c:v>-58.95</c:v>
                </c:pt>
                <c:pt idx="1479">
                  <c:v>-58.95</c:v>
                </c:pt>
                <c:pt idx="1480">
                  <c:v>-58.95</c:v>
                </c:pt>
                <c:pt idx="1481">
                  <c:v>-58.95</c:v>
                </c:pt>
                <c:pt idx="1482">
                  <c:v>-58.95</c:v>
                </c:pt>
                <c:pt idx="1483">
                  <c:v>-58.95</c:v>
                </c:pt>
                <c:pt idx="1484">
                  <c:v>-58.95</c:v>
                </c:pt>
                <c:pt idx="1485">
                  <c:v>-58.95</c:v>
                </c:pt>
                <c:pt idx="1486">
                  <c:v>-58.95</c:v>
                </c:pt>
                <c:pt idx="1487">
                  <c:v>-58.95</c:v>
                </c:pt>
                <c:pt idx="1488">
                  <c:v>-58.95</c:v>
                </c:pt>
                <c:pt idx="1489">
                  <c:v>-58.95</c:v>
                </c:pt>
                <c:pt idx="1490">
                  <c:v>-58.95</c:v>
                </c:pt>
                <c:pt idx="1491">
                  <c:v>-58.95</c:v>
                </c:pt>
                <c:pt idx="1492">
                  <c:v>-58.95</c:v>
                </c:pt>
                <c:pt idx="1493">
                  <c:v>-58.95</c:v>
                </c:pt>
                <c:pt idx="1494">
                  <c:v>-58.95</c:v>
                </c:pt>
                <c:pt idx="1495">
                  <c:v>-58.95</c:v>
                </c:pt>
                <c:pt idx="1496">
                  <c:v>-58.95</c:v>
                </c:pt>
                <c:pt idx="1497">
                  <c:v>-58.95</c:v>
                </c:pt>
                <c:pt idx="1498">
                  <c:v>-58.95</c:v>
                </c:pt>
                <c:pt idx="1499">
                  <c:v>-58.95</c:v>
                </c:pt>
                <c:pt idx="1500">
                  <c:v>-58.94</c:v>
                </c:pt>
                <c:pt idx="1501">
                  <c:v>-58.95</c:v>
                </c:pt>
                <c:pt idx="1502">
                  <c:v>-58.95</c:v>
                </c:pt>
                <c:pt idx="1503">
                  <c:v>-58.95</c:v>
                </c:pt>
                <c:pt idx="1504">
                  <c:v>-58.96</c:v>
                </c:pt>
                <c:pt idx="1505">
                  <c:v>-58.96</c:v>
                </c:pt>
                <c:pt idx="1506">
                  <c:v>-58.96</c:v>
                </c:pt>
                <c:pt idx="1507">
                  <c:v>-58.96</c:v>
                </c:pt>
                <c:pt idx="1508">
                  <c:v>-58.96</c:v>
                </c:pt>
                <c:pt idx="1509">
                  <c:v>-58.95</c:v>
                </c:pt>
                <c:pt idx="1510">
                  <c:v>-58.95</c:v>
                </c:pt>
                <c:pt idx="1511">
                  <c:v>-58.95</c:v>
                </c:pt>
                <c:pt idx="1512">
                  <c:v>-58.95</c:v>
                </c:pt>
                <c:pt idx="1513">
                  <c:v>-58.95</c:v>
                </c:pt>
                <c:pt idx="1514">
                  <c:v>-58.95</c:v>
                </c:pt>
                <c:pt idx="1515">
                  <c:v>-58.95</c:v>
                </c:pt>
                <c:pt idx="1516">
                  <c:v>-58.95</c:v>
                </c:pt>
                <c:pt idx="1517">
                  <c:v>-58.95</c:v>
                </c:pt>
                <c:pt idx="1518">
                  <c:v>-58.95</c:v>
                </c:pt>
                <c:pt idx="1519">
                  <c:v>-58.95</c:v>
                </c:pt>
                <c:pt idx="1520">
                  <c:v>-58.95</c:v>
                </c:pt>
                <c:pt idx="1521">
                  <c:v>-58.95</c:v>
                </c:pt>
                <c:pt idx="1522">
                  <c:v>-58.96</c:v>
                </c:pt>
                <c:pt idx="1523">
                  <c:v>-58.96</c:v>
                </c:pt>
                <c:pt idx="1524">
                  <c:v>-58.95</c:v>
                </c:pt>
                <c:pt idx="1525">
                  <c:v>-58.95</c:v>
                </c:pt>
                <c:pt idx="1526">
                  <c:v>-58.95</c:v>
                </c:pt>
                <c:pt idx="1527">
                  <c:v>-58.96</c:v>
                </c:pt>
                <c:pt idx="1528">
                  <c:v>-58.95</c:v>
                </c:pt>
                <c:pt idx="1529">
                  <c:v>-58.95</c:v>
                </c:pt>
                <c:pt idx="1530">
                  <c:v>-58.95</c:v>
                </c:pt>
                <c:pt idx="1531">
                  <c:v>-58.95</c:v>
                </c:pt>
                <c:pt idx="1532">
                  <c:v>-58.95</c:v>
                </c:pt>
                <c:pt idx="1533">
                  <c:v>-58.95</c:v>
                </c:pt>
                <c:pt idx="1534">
                  <c:v>-58.95</c:v>
                </c:pt>
                <c:pt idx="1535">
                  <c:v>-58.96</c:v>
                </c:pt>
                <c:pt idx="1536">
                  <c:v>-58.96</c:v>
                </c:pt>
                <c:pt idx="1537">
                  <c:v>-58.96</c:v>
                </c:pt>
                <c:pt idx="1538">
                  <c:v>-58.96</c:v>
                </c:pt>
                <c:pt idx="1539">
                  <c:v>-58.96</c:v>
                </c:pt>
                <c:pt idx="1540">
                  <c:v>-58.96</c:v>
                </c:pt>
                <c:pt idx="1541">
                  <c:v>-58.96</c:v>
                </c:pt>
                <c:pt idx="1542">
                  <c:v>-58.96</c:v>
                </c:pt>
                <c:pt idx="1543">
                  <c:v>-58.96</c:v>
                </c:pt>
                <c:pt idx="1544">
                  <c:v>-58.96</c:v>
                </c:pt>
                <c:pt idx="1545">
                  <c:v>-58.96</c:v>
                </c:pt>
                <c:pt idx="1546">
                  <c:v>-58.96</c:v>
                </c:pt>
                <c:pt idx="1547">
                  <c:v>-58.97</c:v>
                </c:pt>
                <c:pt idx="1548">
                  <c:v>-58.97</c:v>
                </c:pt>
                <c:pt idx="1549">
                  <c:v>-58.96</c:v>
                </c:pt>
                <c:pt idx="1550">
                  <c:v>-58.96</c:v>
                </c:pt>
                <c:pt idx="1551">
                  <c:v>-58.97</c:v>
                </c:pt>
                <c:pt idx="1552">
                  <c:v>-58.97</c:v>
                </c:pt>
                <c:pt idx="1553">
                  <c:v>-58.96</c:v>
                </c:pt>
                <c:pt idx="1554">
                  <c:v>-58.97</c:v>
                </c:pt>
                <c:pt idx="1555">
                  <c:v>-58.97</c:v>
                </c:pt>
                <c:pt idx="1556">
                  <c:v>-58.96</c:v>
                </c:pt>
                <c:pt idx="1557">
                  <c:v>-58.97</c:v>
                </c:pt>
                <c:pt idx="1558">
                  <c:v>-58.97</c:v>
                </c:pt>
                <c:pt idx="1559">
                  <c:v>-58.97</c:v>
                </c:pt>
                <c:pt idx="1560">
                  <c:v>-58.97</c:v>
                </c:pt>
                <c:pt idx="1561">
                  <c:v>-58.97</c:v>
                </c:pt>
                <c:pt idx="1562">
                  <c:v>-58.97</c:v>
                </c:pt>
                <c:pt idx="1563">
                  <c:v>-58.97</c:v>
                </c:pt>
                <c:pt idx="1564">
                  <c:v>-58.97</c:v>
                </c:pt>
                <c:pt idx="1565">
                  <c:v>-58.97</c:v>
                </c:pt>
                <c:pt idx="1566">
                  <c:v>-58.97</c:v>
                </c:pt>
                <c:pt idx="1567">
                  <c:v>-58.97</c:v>
                </c:pt>
                <c:pt idx="1568">
                  <c:v>-58.97</c:v>
                </c:pt>
                <c:pt idx="1569">
                  <c:v>-58.97</c:v>
                </c:pt>
                <c:pt idx="1570">
                  <c:v>-58.98</c:v>
                </c:pt>
                <c:pt idx="1571">
                  <c:v>-58.98</c:v>
                </c:pt>
                <c:pt idx="1572">
                  <c:v>-58.98</c:v>
                </c:pt>
                <c:pt idx="1573">
                  <c:v>-58.98</c:v>
                </c:pt>
                <c:pt idx="1574">
                  <c:v>-58.98</c:v>
                </c:pt>
                <c:pt idx="1575">
                  <c:v>-58.99</c:v>
                </c:pt>
                <c:pt idx="1576">
                  <c:v>-58.98</c:v>
                </c:pt>
                <c:pt idx="1577">
                  <c:v>-58.99</c:v>
                </c:pt>
                <c:pt idx="1578">
                  <c:v>-58.99</c:v>
                </c:pt>
                <c:pt idx="1579">
                  <c:v>-58.99</c:v>
                </c:pt>
                <c:pt idx="1580">
                  <c:v>-59</c:v>
                </c:pt>
                <c:pt idx="1581">
                  <c:v>-59</c:v>
                </c:pt>
                <c:pt idx="1582">
                  <c:v>-58.99</c:v>
                </c:pt>
                <c:pt idx="1583">
                  <c:v>-58.99</c:v>
                </c:pt>
                <c:pt idx="1584">
                  <c:v>-58.99</c:v>
                </c:pt>
                <c:pt idx="1585">
                  <c:v>-59</c:v>
                </c:pt>
                <c:pt idx="1586">
                  <c:v>-58.99</c:v>
                </c:pt>
                <c:pt idx="1587">
                  <c:v>-59</c:v>
                </c:pt>
                <c:pt idx="1588">
                  <c:v>-59</c:v>
                </c:pt>
                <c:pt idx="1589">
                  <c:v>-58.99</c:v>
                </c:pt>
                <c:pt idx="1590">
                  <c:v>-58.98</c:v>
                </c:pt>
                <c:pt idx="1591">
                  <c:v>-58.98</c:v>
                </c:pt>
                <c:pt idx="1592">
                  <c:v>-58.98</c:v>
                </c:pt>
                <c:pt idx="1593">
                  <c:v>-58.98</c:v>
                </c:pt>
                <c:pt idx="1594">
                  <c:v>-58.97</c:v>
                </c:pt>
                <c:pt idx="1595">
                  <c:v>-58.97</c:v>
                </c:pt>
                <c:pt idx="1596">
                  <c:v>-58.97</c:v>
                </c:pt>
                <c:pt idx="1597">
                  <c:v>-58.97</c:v>
                </c:pt>
                <c:pt idx="1598">
                  <c:v>-58.98</c:v>
                </c:pt>
                <c:pt idx="1599">
                  <c:v>-58.97</c:v>
                </c:pt>
                <c:pt idx="1600">
                  <c:v>-58.98</c:v>
                </c:pt>
                <c:pt idx="1601">
                  <c:v>-58.98</c:v>
                </c:pt>
                <c:pt idx="1602">
                  <c:v>-58.98</c:v>
                </c:pt>
                <c:pt idx="1603">
                  <c:v>-58.98</c:v>
                </c:pt>
                <c:pt idx="1604">
                  <c:v>-58.99</c:v>
                </c:pt>
                <c:pt idx="1605">
                  <c:v>-58.98</c:v>
                </c:pt>
                <c:pt idx="1606">
                  <c:v>-58.98</c:v>
                </c:pt>
                <c:pt idx="1607">
                  <c:v>-58.98</c:v>
                </c:pt>
                <c:pt idx="1608">
                  <c:v>-58.98</c:v>
                </c:pt>
                <c:pt idx="1609">
                  <c:v>-58.98</c:v>
                </c:pt>
                <c:pt idx="1610">
                  <c:v>-58.98</c:v>
                </c:pt>
                <c:pt idx="1611">
                  <c:v>-58.98</c:v>
                </c:pt>
                <c:pt idx="1612">
                  <c:v>-58.98</c:v>
                </c:pt>
                <c:pt idx="1613">
                  <c:v>-58.97</c:v>
                </c:pt>
                <c:pt idx="1614">
                  <c:v>-58.98</c:v>
                </c:pt>
                <c:pt idx="1615">
                  <c:v>-58.98</c:v>
                </c:pt>
                <c:pt idx="1616">
                  <c:v>-58.98</c:v>
                </c:pt>
                <c:pt idx="1617">
                  <c:v>-58.98</c:v>
                </c:pt>
                <c:pt idx="1618">
                  <c:v>-58.97</c:v>
                </c:pt>
                <c:pt idx="1619">
                  <c:v>-58.98</c:v>
                </c:pt>
                <c:pt idx="1620">
                  <c:v>-58.98</c:v>
                </c:pt>
                <c:pt idx="1621">
                  <c:v>-58.98</c:v>
                </c:pt>
                <c:pt idx="1622">
                  <c:v>-58.99</c:v>
                </c:pt>
                <c:pt idx="1623">
                  <c:v>-58.98</c:v>
                </c:pt>
                <c:pt idx="1624">
                  <c:v>-58.99</c:v>
                </c:pt>
                <c:pt idx="1625">
                  <c:v>-58.99</c:v>
                </c:pt>
                <c:pt idx="1626">
                  <c:v>-58.99</c:v>
                </c:pt>
                <c:pt idx="1627">
                  <c:v>-58.98</c:v>
                </c:pt>
                <c:pt idx="1628">
                  <c:v>-58.98</c:v>
                </c:pt>
                <c:pt idx="1629">
                  <c:v>-58.97</c:v>
                </c:pt>
                <c:pt idx="1630">
                  <c:v>-58.98</c:v>
                </c:pt>
                <c:pt idx="1631">
                  <c:v>-58.97</c:v>
                </c:pt>
                <c:pt idx="1632">
                  <c:v>-58.97</c:v>
                </c:pt>
                <c:pt idx="1633">
                  <c:v>-58.98</c:v>
                </c:pt>
                <c:pt idx="1634">
                  <c:v>-58.98</c:v>
                </c:pt>
                <c:pt idx="1635">
                  <c:v>-58.98</c:v>
                </c:pt>
                <c:pt idx="1636">
                  <c:v>-58.98</c:v>
                </c:pt>
                <c:pt idx="1637">
                  <c:v>-58.98</c:v>
                </c:pt>
                <c:pt idx="1638">
                  <c:v>-58.97</c:v>
                </c:pt>
                <c:pt idx="1639">
                  <c:v>-58.98</c:v>
                </c:pt>
                <c:pt idx="1640">
                  <c:v>-58.98</c:v>
                </c:pt>
                <c:pt idx="1641">
                  <c:v>-58.98</c:v>
                </c:pt>
                <c:pt idx="1642">
                  <c:v>-58.98</c:v>
                </c:pt>
                <c:pt idx="1643">
                  <c:v>-58.98</c:v>
                </c:pt>
                <c:pt idx="1644">
                  <c:v>-58.98</c:v>
                </c:pt>
                <c:pt idx="1645">
                  <c:v>-58.98</c:v>
                </c:pt>
                <c:pt idx="1646">
                  <c:v>-58.98</c:v>
                </c:pt>
                <c:pt idx="1647">
                  <c:v>-58.98</c:v>
                </c:pt>
                <c:pt idx="1648">
                  <c:v>-58.98</c:v>
                </c:pt>
                <c:pt idx="1649">
                  <c:v>-58.98</c:v>
                </c:pt>
                <c:pt idx="1650">
                  <c:v>-58.98</c:v>
                </c:pt>
                <c:pt idx="1651">
                  <c:v>-58.98</c:v>
                </c:pt>
                <c:pt idx="1652">
                  <c:v>-58.98</c:v>
                </c:pt>
                <c:pt idx="1653">
                  <c:v>-58.97</c:v>
                </c:pt>
                <c:pt idx="1654">
                  <c:v>-58.97</c:v>
                </c:pt>
                <c:pt idx="1655">
                  <c:v>-58.98</c:v>
                </c:pt>
                <c:pt idx="1656">
                  <c:v>-58.98</c:v>
                </c:pt>
                <c:pt idx="1657">
                  <c:v>-58.97</c:v>
                </c:pt>
                <c:pt idx="1658">
                  <c:v>-58.98</c:v>
                </c:pt>
                <c:pt idx="1659">
                  <c:v>-58.97</c:v>
                </c:pt>
                <c:pt idx="1660">
                  <c:v>-58.97</c:v>
                </c:pt>
                <c:pt idx="1661">
                  <c:v>-58.97</c:v>
                </c:pt>
                <c:pt idx="1662">
                  <c:v>-58.97</c:v>
                </c:pt>
                <c:pt idx="1663">
                  <c:v>-58.97</c:v>
                </c:pt>
                <c:pt idx="1664">
                  <c:v>-58.97</c:v>
                </c:pt>
                <c:pt idx="1665">
                  <c:v>-58.98</c:v>
                </c:pt>
                <c:pt idx="1666">
                  <c:v>-58.97</c:v>
                </c:pt>
                <c:pt idx="1667">
                  <c:v>-58.97</c:v>
                </c:pt>
                <c:pt idx="1668">
                  <c:v>-58.97</c:v>
                </c:pt>
                <c:pt idx="1669">
                  <c:v>-58.97</c:v>
                </c:pt>
                <c:pt idx="1670">
                  <c:v>-58.97</c:v>
                </c:pt>
                <c:pt idx="1671">
                  <c:v>-58.97</c:v>
                </c:pt>
                <c:pt idx="1672">
                  <c:v>-58.98</c:v>
                </c:pt>
                <c:pt idx="1673">
                  <c:v>-58.98</c:v>
                </c:pt>
                <c:pt idx="1674">
                  <c:v>-58.98</c:v>
                </c:pt>
                <c:pt idx="1675">
                  <c:v>-58.97</c:v>
                </c:pt>
                <c:pt idx="1676">
                  <c:v>-58.97</c:v>
                </c:pt>
                <c:pt idx="1677">
                  <c:v>-58.95</c:v>
                </c:pt>
                <c:pt idx="1678">
                  <c:v>-58.94</c:v>
                </c:pt>
                <c:pt idx="1679">
                  <c:v>-58.94</c:v>
                </c:pt>
                <c:pt idx="1680">
                  <c:v>-58.92</c:v>
                </c:pt>
                <c:pt idx="1681">
                  <c:v>-58.92</c:v>
                </c:pt>
                <c:pt idx="1682">
                  <c:v>-58.91</c:v>
                </c:pt>
                <c:pt idx="1683">
                  <c:v>-58.9</c:v>
                </c:pt>
                <c:pt idx="1684">
                  <c:v>-58.9</c:v>
                </c:pt>
                <c:pt idx="1685">
                  <c:v>-58.9</c:v>
                </c:pt>
                <c:pt idx="1686">
                  <c:v>-58.9</c:v>
                </c:pt>
                <c:pt idx="1687">
                  <c:v>-58.9</c:v>
                </c:pt>
                <c:pt idx="1688">
                  <c:v>-58.9</c:v>
                </c:pt>
                <c:pt idx="1689">
                  <c:v>-58.9</c:v>
                </c:pt>
                <c:pt idx="1690">
                  <c:v>-58.9</c:v>
                </c:pt>
                <c:pt idx="1691">
                  <c:v>-58.9</c:v>
                </c:pt>
                <c:pt idx="1692">
                  <c:v>-58.9</c:v>
                </c:pt>
                <c:pt idx="1693">
                  <c:v>-58.91</c:v>
                </c:pt>
                <c:pt idx="1694">
                  <c:v>-58.91</c:v>
                </c:pt>
                <c:pt idx="1695">
                  <c:v>-58.91</c:v>
                </c:pt>
                <c:pt idx="1696">
                  <c:v>-58.9</c:v>
                </c:pt>
                <c:pt idx="1697">
                  <c:v>-58.89</c:v>
                </c:pt>
                <c:pt idx="1698">
                  <c:v>-58.88</c:v>
                </c:pt>
                <c:pt idx="1699">
                  <c:v>-58.88</c:v>
                </c:pt>
                <c:pt idx="1700">
                  <c:v>-58.87</c:v>
                </c:pt>
                <c:pt idx="1701">
                  <c:v>-58.86</c:v>
                </c:pt>
                <c:pt idx="1702">
                  <c:v>-58.86</c:v>
                </c:pt>
                <c:pt idx="1703">
                  <c:v>-58.86</c:v>
                </c:pt>
                <c:pt idx="1704">
                  <c:v>-58.86</c:v>
                </c:pt>
                <c:pt idx="1705">
                  <c:v>-58.86</c:v>
                </c:pt>
                <c:pt idx="1706">
                  <c:v>-58.86</c:v>
                </c:pt>
                <c:pt idx="1707">
                  <c:v>-58.86</c:v>
                </c:pt>
                <c:pt idx="1708">
                  <c:v>-58.86</c:v>
                </c:pt>
                <c:pt idx="1709">
                  <c:v>-58.86</c:v>
                </c:pt>
                <c:pt idx="1710">
                  <c:v>-58.85</c:v>
                </c:pt>
                <c:pt idx="1711">
                  <c:v>-58.84</c:v>
                </c:pt>
                <c:pt idx="1712">
                  <c:v>-58.84</c:v>
                </c:pt>
                <c:pt idx="1713">
                  <c:v>-58.83</c:v>
                </c:pt>
                <c:pt idx="1714">
                  <c:v>-58.83</c:v>
                </c:pt>
                <c:pt idx="1715">
                  <c:v>-58.83</c:v>
                </c:pt>
                <c:pt idx="1716">
                  <c:v>-58.82</c:v>
                </c:pt>
                <c:pt idx="1717">
                  <c:v>-58.83</c:v>
                </c:pt>
                <c:pt idx="1718">
                  <c:v>-58.83</c:v>
                </c:pt>
                <c:pt idx="1719">
                  <c:v>-58.83</c:v>
                </c:pt>
                <c:pt idx="1720">
                  <c:v>-58.82</c:v>
                </c:pt>
                <c:pt idx="1721">
                  <c:v>-58.82</c:v>
                </c:pt>
                <c:pt idx="1722">
                  <c:v>-58.82</c:v>
                </c:pt>
                <c:pt idx="1723">
                  <c:v>-58.81</c:v>
                </c:pt>
                <c:pt idx="1724">
                  <c:v>-58.8</c:v>
                </c:pt>
                <c:pt idx="1725">
                  <c:v>-58.8</c:v>
                </c:pt>
                <c:pt idx="1726">
                  <c:v>-58.79</c:v>
                </c:pt>
                <c:pt idx="1727">
                  <c:v>-58.78</c:v>
                </c:pt>
                <c:pt idx="1728">
                  <c:v>-58.77</c:v>
                </c:pt>
                <c:pt idx="1729">
                  <c:v>-58.77</c:v>
                </c:pt>
                <c:pt idx="1730">
                  <c:v>-58.76</c:v>
                </c:pt>
                <c:pt idx="1731">
                  <c:v>-58.75</c:v>
                </c:pt>
                <c:pt idx="1732">
                  <c:v>-58.74</c:v>
                </c:pt>
                <c:pt idx="1733">
                  <c:v>-58.71</c:v>
                </c:pt>
                <c:pt idx="1734">
                  <c:v>-58.7</c:v>
                </c:pt>
                <c:pt idx="1735">
                  <c:v>-58.69</c:v>
                </c:pt>
                <c:pt idx="1736">
                  <c:v>-58.68</c:v>
                </c:pt>
                <c:pt idx="1737">
                  <c:v>-58.67</c:v>
                </c:pt>
                <c:pt idx="1738">
                  <c:v>-58.66</c:v>
                </c:pt>
                <c:pt idx="1739">
                  <c:v>-58.66</c:v>
                </c:pt>
                <c:pt idx="1740">
                  <c:v>-58.65</c:v>
                </c:pt>
                <c:pt idx="1741">
                  <c:v>-58.66</c:v>
                </c:pt>
                <c:pt idx="1742">
                  <c:v>-58.65</c:v>
                </c:pt>
                <c:pt idx="1743">
                  <c:v>-58.65</c:v>
                </c:pt>
                <c:pt idx="1744">
                  <c:v>-58.64</c:v>
                </c:pt>
                <c:pt idx="1745">
                  <c:v>-58.63</c:v>
                </c:pt>
                <c:pt idx="1746">
                  <c:v>-58.6</c:v>
                </c:pt>
                <c:pt idx="1747">
                  <c:v>-58.58</c:v>
                </c:pt>
                <c:pt idx="1748">
                  <c:v>-58.56</c:v>
                </c:pt>
                <c:pt idx="1749">
                  <c:v>-58.53</c:v>
                </c:pt>
                <c:pt idx="1750">
                  <c:v>-58.51</c:v>
                </c:pt>
                <c:pt idx="1751">
                  <c:v>-58.49</c:v>
                </c:pt>
                <c:pt idx="1752">
                  <c:v>-58.47</c:v>
                </c:pt>
                <c:pt idx="1753">
                  <c:v>-58.46</c:v>
                </c:pt>
                <c:pt idx="1754">
                  <c:v>-58.45</c:v>
                </c:pt>
                <c:pt idx="1755">
                  <c:v>-58.45</c:v>
                </c:pt>
                <c:pt idx="1756">
                  <c:v>-58.44</c:v>
                </c:pt>
                <c:pt idx="1757">
                  <c:v>-58.44</c:v>
                </c:pt>
                <c:pt idx="1758">
                  <c:v>-58.44</c:v>
                </c:pt>
                <c:pt idx="1759">
                  <c:v>-58.44</c:v>
                </c:pt>
                <c:pt idx="1760">
                  <c:v>-58.43</c:v>
                </c:pt>
                <c:pt idx="1761">
                  <c:v>-58.43</c:v>
                </c:pt>
                <c:pt idx="1762">
                  <c:v>-58.43</c:v>
                </c:pt>
                <c:pt idx="1763">
                  <c:v>-58.43</c:v>
                </c:pt>
                <c:pt idx="1764">
                  <c:v>-58.43</c:v>
                </c:pt>
                <c:pt idx="1765">
                  <c:v>-58.42</c:v>
                </c:pt>
                <c:pt idx="1766">
                  <c:v>-58.42</c:v>
                </c:pt>
                <c:pt idx="1767">
                  <c:v>-58.42</c:v>
                </c:pt>
                <c:pt idx="1768">
                  <c:v>-58.41</c:v>
                </c:pt>
                <c:pt idx="1769">
                  <c:v>-58.41</c:v>
                </c:pt>
                <c:pt idx="1770">
                  <c:v>-58.4</c:v>
                </c:pt>
                <c:pt idx="1771">
                  <c:v>-58.4</c:v>
                </c:pt>
                <c:pt idx="1772">
                  <c:v>-58.39</c:v>
                </c:pt>
                <c:pt idx="1773">
                  <c:v>-58.4</c:v>
                </c:pt>
                <c:pt idx="1774">
                  <c:v>-58.39</c:v>
                </c:pt>
                <c:pt idx="1775">
                  <c:v>-58.38</c:v>
                </c:pt>
                <c:pt idx="1776">
                  <c:v>-58.37</c:v>
                </c:pt>
                <c:pt idx="1777">
                  <c:v>-58.37</c:v>
                </c:pt>
                <c:pt idx="1778">
                  <c:v>-58.37</c:v>
                </c:pt>
                <c:pt idx="1779">
                  <c:v>-58.37</c:v>
                </c:pt>
                <c:pt idx="1780">
                  <c:v>-58.37</c:v>
                </c:pt>
                <c:pt idx="1781">
                  <c:v>-58.36</c:v>
                </c:pt>
                <c:pt idx="1782">
                  <c:v>-58.36</c:v>
                </c:pt>
                <c:pt idx="1783">
                  <c:v>-58.36</c:v>
                </c:pt>
                <c:pt idx="1784">
                  <c:v>-58.36</c:v>
                </c:pt>
                <c:pt idx="1785">
                  <c:v>-58.38</c:v>
                </c:pt>
                <c:pt idx="1786">
                  <c:v>-58.4</c:v>
                </c:pt>
                <c:pt idx="1787">
                  <c:v>-58.43</c:v>
                </c:pt>
                <c:pt idx="1788">
                  <c:v>-58.47</c:v>
                </c:pt>
                <c:pt idx="1789">
                  <c:v>-58.5</c:v>
                </c:pt>
                <c:pt idx="1790">
                  <c:v>-58.53</c:v>
                </c:pt>
                <c:pt idx="1791">
                  <c:v>-58.56</c:v>
                </c:pt>
                <c:pt idx="1792">
                  <c:v>-58.58</c:v>
                </c:pt>
                <c:pt idx="1793">
                  <c:v>-58.59</c:v>
                </c:pt>
                <c:pt idx="1794">
                  <c:v>-58.61</c:v>
                </c:pt>
                <c:pt idx="1795">
                  <c:v>-58.62</c:v>
                </c:pt>
                <c:pt idx="1796">
                  <c:v>-58.61</c:v>
                </c:pt>
                <c:pt idx="1797">
                  <c:v>-58.6</c:v>
                </c:pt>
                <c:pt idx="1798">
                  <c:v>-58.57</c:v>
                </c:pt>
                <c:pt idx="1799">
                  <c:v>-58.53</c:v>
                </c:pt>
                <c:pt idx="1800">
                  <c:v>-58.48</c:v>
                </c:pt>
                <c:pt idx="1801">
                  <c:v>-58.42</c:v>
                </c:pt>
                <c:pt idx="1802">
                  <c:v>-58.35</c:v>
                </c:pt>
                <c:pt idx="1803">
                  <c:v>-58.28</c:v>
                </c:pt>
                <c:pt idx="1804">
                  <c:v>-58.2</c:v>
                </c:pt>
                <c:pt idx="1805">
                  <c:v>-58.13</c:v>
                </c:pt>
                <c:pt idx="1806">
                  <c:v>-58.08</c:v>
                </c:pt>
                <c:pt idx="1807">
                  <c:v>-58.05</c:v>
                </c:pt>
                <c:pt idx="1808">
                  <c:v>-58.05</c:v>
                </c:pt>
                <c:pt idx="1809">
                  <c:v>-58.07</c:v>
                </c:pt>
                <c:pt idx="1810">
                  <c:v>-58.1</c:v>
                </c:pt>
                <c:pt idx="1811">
                  <c:v>-58.12</c:v>
                </c:pt>
                <c:pt idx="1812">
                  <c:v>-58.16</c:v>
                </c:pt>
                <c:pt idx="1813">
                  <c:v>-58.18</c:v>
                </c:pt>
                <c:pt idx="1814">
                  <c:v>-58.19</c:v>
                </c:pt>
                <c:pt idx="1815">
                  <c:v>-58.19</c:v>
                </c:pt>
                <c:pt idx="1816">
                  <c:v>-58.19</c:v>
                </c:pt>
                <c:pt idx="1817">
                  <c:v>-58.18</c:v>
                </c:pt>
                <c:pt idx="1818">
                  <c:v>-58.17</c:v>
                </c:pt>
                <c:pt idx="1819">
                  <c:v>-58.15</c:v>
                </c:pt>
                <c:pt idx="1820">
                  <c:v>-58.14</c:v>
                </c:pt>
                <c:pt idx="1821">
                  <c:v>-58.12</c:v>
                </c:pt>
                <c:pt idx="1822">
                  <c:v>-58.12</c:v>
                </c:pt>
                <c:pt idx="1823">
                  <c:v>-58.12</c:v>
                </c:pt>
                <c:pt idx="1824">
                  <c:v>-58.12</c:v>
                </c:pt>
                <c:pt idx="1825">
                  <c:v>-58.13</c:v>
                </c:pt>
                <c:pt idx="1826">
                  <c:v>-58.14</c:v>
                </c:pt>
                <c:pt idx="1827">
                  <c:v>-58.14</c:v>
                </c:pt>
                <c:pt idx="1828">
                  <c:v>-58.14</c:v>
                </c:pt>
                <c:pt idx="1829">
                  <c:v>-58.15</c:v>
                </c:pt>
                <c:pt idx="1830">
                  <c:v>-58.16</c:v>
                </c:pt>
                <c:pt idx="1831">
                  <c:v>-58.16</c:v>
                </c:pt>
                <c:pt idx="1832">
                  <c:v>-58.16</c:v>
                </c:pt>
                <c:pt idx="1833">
                  <c:v>-58.18</c:v>
                </c:pt>
                <c:pt idx="1834">
                  <c:v>-58.19</c:v>
                </c:pt>
                <c:pt idx="1835">
                  <c:v>-58.2</c:v>
                </c:pt>
                <c:pt idx="1836">
                  <c:v>-58.21</c:v>
                </c:pt>
                <c:pt idx="1837">
                  <c:v>-58.23</c:v>
                </c:pt>
                <c:pt idx="1838">
                  <c:v>-58.24</c:v>
                </c:pt>
                <c:pt idx="1839">
                  <c:v>-58.25</c:v>
                </c:pt>
                <c:pt idx="1840">
                  <c:v>-58.27</c:v>
                </c:pt>
                <c:pt idx="1841">
                  <c:v>-58.27</c:v>
                </c:pt>
                <c:pt idx="1842">
                  <c:v>-58.26</c:v>
                </c:pt>
                <c:pt idx="1843">
                  <c:v>-58.26</c:v>
                </c:pt>
                <c:pt idx="1844">
                  <c:v>-58.25</c:v>
                </c:pt>
                <c:pt idx="1845">
                  <c:v>-58.25</c:v>
                </c:pt>
                <c:pt idx="1846">
                  <c:v>-58.25</c:v>
                </c:pt>
                <c:pt idx="1847">
                  <c:v>-58.25</c:v>
                </c:pt>
                <c:pt idx="1848">
                  <c:v>-58.25</c:v>
                </c:pt>
                <c:pt idx="1849">
                  <c:v>-58.25</c:v>
                </c:pt>
                <c:pt idx="1850">
                  <c:v>-58.26</c:v>
                </c:pt>
                <c:pt idx="1851">
                  <c:v>-58.26</c:v>
                </c:pt>
                <c:pt idx="1852">
                  <c:v>-58.26</c:v>
                </c:pt>
                <c:pt idx="1853">
                  <c:v>-58.28</c:v>
                </c:pt>
                <c:pt idx="1854">
                  <c:v>-58.28</c:v>
                </c:pt>
                <c:pt idx="1855">
                  <c:v>-58.28</c:v>
                </c:pt>
                <c:pt idx="1856">
                  <c:v>-58.28</c:v>
                </c:pt>
                <c:pt idx="1857">
                  <c:v>-58.27</c:v>
                </c:pt>
                <c:pt idx="1858">
                  <c:v>-58.27</c:v>
                </c:pt>
                <c:pt idx="1859">
                  <c:v>-58.26</c:v>
                </c:pt>
                <c:pt idx="1860">
                  <c:v>-58.25</c:v>
                </c:pt>
                <c:pt idx="1861">
                  <c:v>-58.24</c:v>
                </c:pt>
                <c:pt idx="1862">
                  <c:v>-58.23</c:v>
                </c:pt>
                <c:pt idx="1863">
                  <c:v>-58.23</c:v>
                </c:pt>
                <c:pt idx="1864">
                  <c:v>-58.23</c:v>
                </c:pt>
                <c:pt idx="1865">
                  <c:v>-58.23</c:v>
                </c:pt>
                <c:pt idx="1866">
                  <c:v>-58.24</c:v>
                </c:pt>
                <c:pt idx="1867">
                  <c:v>-58.25</c:v>
                </c:pt>
                <c:pt idx="1868">
                  <c:v>-58.25</c:v>
                </c:pt>
                <c:pt idx="1869">
                  <c:v>-58.26</c:v>
                </c:pt>
                <c:pt idx="1870">
                  <c:v>-58.27</c:v>
                </c:pt>
                <c:pt idx="1871">
                  <c:v>-58.28</c:v>
                </c:pt>
                <c:pt idx="1872">
                  <c:v>-58.29</c:v>
                </c:pt>
                <c:pt idx="1873">
                  <c:v>-58.31</c:v>
                </c:pt>
                <c:pt idx="1874">
                  <c:v>-58.32</c:v>
                </c:pt>
                <c:pt idx="1875">
                  <c:v>-58.33</c:v>
                </c:pt>
                <c:pt idx="1876">
                  <c:v>-58.34</c:v>
                </c:pt>
                <c:pt idx="1877">
                  <c:v>-58.34</c:v>
                </c:pt>
                <c:pt idx="1878">
                  <c:v>-58.34</c:v>
                </c:pt>
                <c:pt idx="1879">
                  <c:v>-58.34</c:v>
                </c:pt>
                <c:pt idx="1880">
                  <c:v>-58.33</c:v>
                </c:pt>
                <c:pt idx="1881">
                  <c:v>-58.33</c:v>
                </c:pt>
                <c:pt idx="1882">
                  <c:v>-58.32</c:v>
                </c:pt>
                <c:pt idx="1883">
                  <c:v>-58.32</c:v>
                </c:pt>
                <c:pt idx="1884">
                  <c:v>-58.32</c:v>
                </c:pt>
                <c:pt idx="1885">
                  <c:v>-58.32</c:v>
                </c:pt>
                <c:pt idx="1886">
                  <c:v>-58.32</c:v>
                </c:pt>
                <c:pt idx="1887">
                  <c:v>-58.33</c:v>
                </c:pt>
                <c:pt idx="1888">
                  <c:v>-58.35</c:v>
                </c:pt>
                <c:pt idx="1889">
                  <c:v>-58.36</c:v>
                </c:pt>
                <c:pt idx="1890">
                  <c:v>-58.38</c:v>
                </c:pt>
                <c:pt idx="1891">
                  <c:v>-58.4</c:v>
                </c:pt>
                <c:pt idx="1892">
                  <c:v>-58.41</c:v>
                </c:pt>
                <c:pt idx="1893">
                  <c:v>-58.42</c:v>
                </c:pt>
                <c:pt idx="1894">
                  <c:v>-58.43</c:v>
                </c:pt>
                <c:pt idx="1895">
                  <c:v>-58.43</c:v>
                </c:pt>
                <c:pt idx="1896">
                  <c:v>-58.43</c:v>
                </c:pt>
                <c:pt idx="1897">
                  <c:v>-58.43</c:v>
                </c:pt>
                <c:pt idx="1898">
                  <c:v>-58.42</c:v>
                </c:pt>
                <c:pt idx="1899">
                  <c:v>-58.41</c:v>
                </c:pt>
                <c:pt idx="1900">
                  <c:v>-58.41</c:v>
                </c:pt>
                <c:pt idx="1901">
                  <c:v>-58.41</c:v>
                </c:pt>
                <c:pt idx="1902">
                  <c:v>-58.4</c:v>
                </c:pt>
                <c:pt idx="1903">
                  <c:v>-58.41</c:v>
                </c:pt>
                <c:pt idx="1904">
                  <c:v>-58.41</c:v>
                </c:pt>
                <c:pt idx="1905">
                  <c:v>-58.41</c:v>
                </c:pt>
                <c:pt idx="1906">
                  <c:v>-58.42</c:v>
                </c:pt>
                <c:pt idx="1907">
                  <c:v>-58.43</c:v>
                </c:pt>
                <c:pt idx="1908">
                  <c:v>-58.43</c:v>
                </c:pt>
                <c:pt idx="1909">
                  <c:v>-58.43</c:v>
                </c:pt>
                <c:pt idx="1910">
                  <c:v>-58.44</c:v>
                </c:pt>
                <c:pt idx="1911">
                  <c:v>-58.44</c:v>
                </c:pt>
                <c:pt idx="1912">
                  <c:v>-58.44</c:v>
                </c:pt>
                <c:pt idx="1913">
                  <c:v>-58.44</c:v>
                </c:pt>
                <c:pt idx="1914">
                  <c:v>-58.45</c:v>
                </c:pt>
                <c:pt idx="1915">
                  <c:v>-58.45</c:v>
                </c:pt>
                <c:pt idx="1916">
                  <c:v>-58.46</c:v>
                </c:pt>
                <c:pt idx="1917">
                  <c:v>-58.47</c:v>
                </c:pt>
                <c:pt idx="1918">
                  <c:v>-58.48</c:v>
                </c:pt>
                <c:pt idx="1919">
                  <c:v>-58.49</c:v>
                </c:pt>
                <c:pt idx="1920">
                  <c:v>-58.5</c:v>
                </c:pt>
                <c:pt idx="1921">
                  <c:v>-58.51</c:v>
                </c:pt>
                <c:pt idx="1922">
                  <c:v>-58.51</c:v>
                </c:pt>
                <c:pt idx="1923">
                  <c:v>-58.5</c:v>
                </c:pt>
                <c:pt idx="1924">
                  <c:v>-58.5</c:v>
                </c:pt>
                <c:pt idx="1925">
                  <c:v>-58.49</c:v>
                </c:pt>
                <c:pt idx="1926">
                  <c:v>-58.48</c:v>
                </c:pt>
                <c:pt idx="1927">
                  <c:v>-58.47</c:v>
                </c:pt>
                <c:pt idx="1928">
                  <c:v>-58.45</c:v>
                </c:pt>
                <c:pt idx="1929">
                  <c:v>-58.44</c:v>
                </c:pt>
                <c:pt idx="1930">
                  <c:v>-58.43</c:v>
                </c:pt>
                <c:pt idx="1931">
                  <c:v>-58.41</c:v>
                </c:pt>
                <c:pt idx="1932">
                  <c:v>-58.4</c:v>
                </c:pt>
                <c:pt idx="1933">
                  <c:v>-58.4</c:v>
                </c:pt>
                <c:pt idx="1934">
                  <c:v>-58.38</c:v>
                </c:pt>
                <c:pt idx="1935">
                  <c:v>-58.38</c:v>
                </c:pt>
                <c:pt idx="1936">
                  <c:v>-58.39</c:v>
                </c:pt>
                <c:pt idx="1937">
                  <c:v>-58.39</c:v>
                </c:pt>
                <c:pt idx="1938">
                  <c:v>-58.4</c:v>
                </c:pt>
                <c:pt idx="1939">
                  <c:v>-58.4</c:v>
                </c:pt>
                <c:pt idx="1940">
                  <c:v>-58.4</c:v>
                </c:pt>
                <c:pt idx="1941">
                  <c:v>-58.39</c:v>
                </c:pt>
                <c:pt idx="1942">
                  <c:v>-58.38</c:v>
                </c:pt>
                <c:pt idx="1943">
                  <c:v>-58.38</c:v>
                </c:pt>
                <c:pt idx="1944">
                  <c:v>-58.36</c:v>
                </c:pt>
                <c:pt idx="1945">
                  <c:v>-58.34</c:v>
                </c:pt>
                <c:pt idx="1946">
                  <c:v>-58.33</c:v>
                </c:pt>
                <c:pt idx="1947">
                  <c:v>-58.31</c:v>
                </c:pt>
                <c:pt idx="1948">
                  <c:v>-58.29</c:v>
                </c:pt>
                <c:pt idx="1949">
                  <c:v>-58.29</c:v>
                </c:pt>
                <c:pt idx="1950">
                  <c:v>-58.29</c:v>
                </c:pt>
                <c:pt idx="1951">
                  <c:v>-58.28</c:v>
                </c:pt>
                <c:pt idx="1952">
                  <c:v>-58.29</c:v>
                </c:pt>
                <c:pt idx="1953">
                  <c:v>-58.28</c:v>
                </c:pt>
                <c:pt idx="1954">
                  <c:v>-58.28</c:v>
                </c:pt>
                <c:pt idx="1955">
                  <c:v>-58.29</c:v>
                </c:pt>
                <c:pt idx="1956">
                  <c:v>-58.29</c:v>
                </c:pt>
                <c:pt idx="1957">
                  <c:v>-58.29</c:v>
                </c:pt>
                <c:pt idx="1958">
                  <c:v>-58.29</c:v>
                </c:pt>
                <c:pt idx="1959">
                  <c:v>-58.29</c:v>
                </c:pt>
                <c:pt idx="1960">
                  <c:v>-58.29</c:v>
                </c:pt>
                <c:pt idx="1961">
                  <c:v>-58.28</c:v>
                </c:pt>
                <c:pt idx="1962">
                  <c:v>-58.28</c:v>
                </c:pt>
                <c:pt idx="1963">
                  <c:v>-58.29</c:v>
                </c:pt>
                <c:pt idx="1964">
                  <c:v>-58.29</c:v>
                </c:pt>
                <c:pt idx="1965">
                  <c:v>-58.3</c:v>
                </c:pt>
                <c:pt idx="1966">
                  <c:v>-58.3</c:v>
                </c:pt>
                <c:pt idx="1967">
                  <c:v>-58.3</c:v>
                </c:pt>
                <c:pt idx="1968">
                  <c:v>-58.3</c:v>
                </c:pt>
                <c:pt idx="1969">
                  <c:v>-58.31</c:v>
                </c:pt>
                <c:pt idx="1970">
                  <c:v>-58.31</c:v>
                </c:pt>
                <c:pt idx="1971">
                  <c:v>-58.31</c:v>
                </c:pt>
                <c:pt idx="1972">
                  <c:v>-58.31</c:v>
                </c:pt>
                <c:pt idx="1973">
                  <c:v>-58.3</c:v>
                </c:pt>
                <c:pt idx="1974">
                  <c:v>-58.29</c:v>
                </c:pt>
                <c:pt idx="1975">
                  <c:v>-58.29</c:v>
                </c:pt>
                <c:pt idx="1976">
                  <c:v>-58.29</c:v>
                </c:pt>
                <c:pt idx="1977">
                  <c:v>-58.29</c:v>
                </c:pt>
                <c:pt idx="1978">
                  <c:v>-58.29</c:v>
                </c:pt>
                <c:pt idx="1979">
                  <c:v>-58.29</c:v>
                </c:pt>
                <c:pt idx="1980">
                  <c:v>-58.3</c:v>
                </c:pt>
                <c:pt idx="1981">
                  <c:v>-58.31</c:v>
                </c:pt>
                <c:pt idx="1982">
                  <c:v>-58.32</c:v>
                </c:pt>
                <c:pt idx="1983">
                  <c:v>-58.32</c:v>
                </c:pt>
                <c:pt idx="1984">
                  <c:v>-58.31</c:v>
                </c:pt>
                <c:pt idx="1985">
                  <c:v>-58.32</c:v>
                </c:pt>
                <c:pt idx="1986">
                  <c:v>-58.32</c:v>
                </c:pt>
                <c:pt idx="1987">
                  <c:v>-58.32</c:v>
                </c:pt>
                <c:pt idx="1988">
                  <c:v>-58.31</c:v>
                </c:pt>
                <c:pt idx="1989">
                  <c:v>-58.32</c:v>
                </c:pt>
                <c:pt idx="1990">
                  <c:v>-58.31</c:v>
                </c:pt>
                <c:pt idx="1991">
                  <c:v>-58.31</c:v>
                </c:pt>
                <c:pt idx="1992">
                  <c:v>-58.3</c:v>
                </c:pt>
                <c:pt idx="1993">
                  <c:v>-58.3</c:v>
                </c:pt>
                <c:pt idx="1994">
                  <c:v>-58.3</c:v>
                </c:pt>
                <c:pt idx="1995">
                  <c:v>-58.3</c:v>
                </c:pt>
                <c:pt idx="1996">
                  <c:v>-58.29</c:v>
                </c:pt>
                <c:pt idx="1997">
                  <c:v>-58.28</c:v>
                </c:pt>
                <c:pt idx="1998">
                  <c:v>-58.28</c:v>
                </c:pt>
                <c:pt idx="1999">
                  <c:v>-58.28</c:v>
                </c:pt>
                <c:pt idx="2000">
                  <c:v>-58.28</c:v>
                </c:pt>
                <c:pt idx="2001">
                  <c:v>-58.28</c:v>
                </c:pt>
                <c:pt idx="2002">
                  <c:v>-58.28</c:v>
                </c:pt>
                <c:pt idx="2003">
                  <c:v>-58.28</c:v>
                </c:pt>
                <c:pt idx="2004">
                  <c:v>-58.28</c:v>
                </c:pt>
                <c:pt idx="2005">
                  <c:v>-58.28</c:v>
                </c:pt>
                <c:pt idx="2006">
                  <c:v>-58.28</c:v>
                </c:pt>
                <c:pt idx="2007">
                  <c:v>-58.28</c:v>
                </c:pt>
                <c:pt idx="2008">
                  <c:v>-58.28</c:v>
                </c:pt>
                <c:pt idx="2009">
                  <c:v>-58.29</c:v>
                </c:pt>
                <c:pt idx="2010">
                  <c:v>-58.28</c:v>
                </c:pt>
                <c:pt idx="2011">
                  <c:v>-58.28</c:v>
                </c:pt>
                <c:pt idx="2012">
                  <c:v>-58.28</c:v>
                </c:pt>
                <c:pt idx="2013">
                  <c:v>-58.27</c:v>
                </c:pt>
                <c:pt idx="2014">
                  <c:v>-58.26</c:v>
                </c:pt>
                <c:pt idx="2015">
                  <c:v>-58.25</c:v>
                </c:pt>
                <c:pt idx="2016">
                  <c:v>-58.23</c:v>
                </c:pt>
                <c:pt idx="2017">
                  <c:v>-58.19</c:v>
                </c:pt>
                <c:pt idx="2018">
                  <c:v>-58.16</c:v>
                </c:pt>
                <c:pt idx="2019">
                  <c:v>-58.14</c:v>
                </c:pt>
                <c:pt idx="2020">
                  <c:v>-58.12</c:v>
                </c:pt>
                <c:pt idx="2021">
                  <c:v>-58.11</c:v>
                </c:pt>
                <c:pt idx="2022">
                  <c:v>-58.1</c:v>
                </c:pt>
                <c:pt idx="2023">
                  <c:v>-58.09</c:v>
                </c:pt>
                <c:pt idx="2024">
                  <c:v>-58.09</c:v>
                </c:pt>
                <c:pt idx="2025">
                  <c:v>-58.09</c:v>
                </c:pt>
                <c:pt idx="2026">
                  <c:v>-58.09</c:v>
                </c:pt>
                <c:pt idx="2027">
                  <c:v>-58.1</c:v>
                </c:pt>
                <c:pt idx="2028">
                  <c:v>-58.1</c:v>
                </c:pt>
                <c:pt idx="2029">
                  <c:v>-58.1</c:v>
                </c:pt>
                <c:pt idx="2030">
                  <c:v>-58.11</c:v>
                </c:pt>
                <c:pt idx="2031">
                  <c:v>-58.12</c:v>
                </c:pt>
                <c:pt idx="2032">
                  <c:v>-58.13</c:v>
                </c:pt>
                <c:pt idx="2033">
                  <c:v>-58.12</c:v>
                </c:pt>
                <c:pt idx="2034">
                  <c:v>-58.12</c:v>
                </c:pt>
                <c:pt idx="2035">
                  <c:v>-58.11</c:v>
                </c:pt>
                <c:pt idx="2036">
                  <c:v>-58.1</c:v>
                </c:pt>
                <c:pt idx="2037">
                  <c:v>-58.06</c:v>
                </c:pt>
                <c:pt idx="2038">
                  <c:v>-58.01</c:v>
                </c:pt>
                <c:pt idx="2039">
                  <c:v>-57.96</c:v>
                </c:pt>
                <c:pt idx="2040">
                  <c:v>-57.9</c:v>
                </c:pt>
                <c:pt idx="2041">
                  <c:v>-57.85</c:v>
                </c:pt>
                <c:pt idx="2042">
                  <c:v>-57.79</c:v>
                </c:pt>
                <c:pt idx="2043">
                  <c:v>-57.74</c:v>
                </c:pt>
                <c:pt idx="2044">
                  <c:v>-57.68</c:v>
                </c:pt>
                <c:pt idx="2045">
                  <c:v>-57.62</c:v>
                </c:pt>
                <c:pt idx="2046">
                  <c:v>-57.56</c:v>
                </c:pt>
                <c:pt idx="2047">
                  <c:v>-57.5</c:v>
                </c:pt>
                <c:pt idx="2048">
                  <c:v>-57.46</c:v>
                </c:pt>
                <c:pt idx="2049">
                  <c:v>-57.42</c:v>
                </c:pt>
                <c:pt idx="2050">
                  <c:v>-57.39</c:v>
                </c:pt>
                <c:pt idx="2051">
                  <c:v>-57.37</c:v>
                </c:pt>
                <c:pt idx="2052">
                  <c:v>-57.35</c:v>
                </c:pt>
                <c:pt idx="2053">
                  <c:v>-57.34</c:v>
                </c:pt>
                <c:pt idx="2054">
                  <c:v>-57.34</c:v>
                </c:pt>
                <c:pt idx="2055">
                  <c:v>-57.34</c:v>
                </c:pt>
                <c:pt idx="2056">
                  <c:v>-57.33</c:v>
                </c:pt>
                <c:pt idx="2057">
                  <c:v>-57.33</c:v>
                </c:pt>
                <c:pt idx="2058">
                  <c:v>-57.32</c:v>
                </c:pt>
                <c:pt idx="2059">
                  <c:v>-57.32</c:v>
                </c:pt>
                <c:pt idx="2060">
                  <c:v>-57.32</c:v>
                </c:pt>
                <c:pt idx="2061">
                  <c:v>-57.31</c:v>
                </c:pt>
                <c:pt idx="2062">
                  <c:v>-57.3</c:v>
                </c:pt>
                <c:pt idx="2063">
                  <c:v>-57.28</c:v>
                </c:pt>
                <c:pt idx="2064">
                  <c:v>-57.25</c:v>
                </c:pt>
                <c:pt idx="2065">
                  <c:v>-57.24</c:v>
                </c:pt>
                <c:pt idx="2066">
                  <c:v>-57.22</c:v>
                </c:pt>
                <c:pt idx="2067">
                  <c:v>-57.21</c:v>
                </c:pt>
                <c:pt idx="2068">
                  <c:v>-57.2</c:v>
                </c:pt>
                <c:pt idx="2069">
                  <c:v>-57.18</c:v>
                </c:pt>
                <c:pt idx="2070">
                  <c:v>-57.17</c:v>
                </c:pt>
                <c:pt idx="2071">
                  <c:v>-57.15</c:v>
                </c:pt>
                <c:pt idx="2072">
                  <c:v>-57.12</c:v>
                </c:pt>
                <c:pt idx="2073">
                  <c:v>-57.08</c:v>
                </c:pt>
                <c:pt idx="2074">
                  <c:v>-57.01</c:v>
                </c:pt>
                <c:pt idx="2075">
                  <c:v>-56.94</c:v>
                </c:pt>
                <c:pt idx="2076">
                  <c:v>-56.88</c:v>
                </c:pt>
                <c:pt idx="2077">
                  <c:v>-56.81</c:v>
                </c:pt>
                <c:pt idx="2078">
                  <c:v>-56.76</c:v>
                </c:pt>
                <c:pt idx="2079">
                  <c:v>-56.7</c:v>
                </c:pt>
                <c:pt idx="2080">
                  <c:v>-56.66</c:v>
                </c:pt>
                <c:pt idx="2081">
                  <c:v>-56.62</c:v>
                </c:pt>
                <c:pt idx="2082">
                  <c:v>-56.58</c:v>
                </c:pt>
                <c:pt idx="2083">
                  <c:v>-56.56</c:v>
                </c:pt>
                <c:pt idx="2084">
                  <c:v>-56.56</c:v>
                </c:pt>
                <c:pt idx="2085">
                  <c:v>-56.59</c:v>
                </c:pt>
                <c:pt idx="2086">
                  <c:v>-56.62</c:v>
                </c:pt>
                <c:pt idx="2087">
                  <c:v>-56.68</c:v>
                </c:pt>
                <c:pt idx="2088">
                  <c:v>-56.75</c:v>
                </c:pt>
                <c:pt idx="2089">
                  <c:v>-56.8</c:v>
                </c:pt>
                <c:pt idx="2090">
                  <c:v>-56.85</c:v>
                </c:pt>
                <c:pt idx="2091">
                  <c:v>-56.89</c:v>
                </c:pt>
                <c:pt idx="2092">
                  <c:v>-56.91</c:v>
                </c:pt>
                <c:pt idx="2093">
                  <c:v>-56.92</c:v>
                </c:pt>
                <c:pt idx="2094">
                  <c:v>-56.9</c:v>
                </c:pt>
                <c:pt idx="2095">
                  <c:v>-56.89</c:v>
                </c:pt>
                <c:pt idx="2096">
                  <c:v>-56.87</c:v>
                </c:pt>
                <c:pt idx="2097">
                  <c:v>-56.83</c:v>
                </c:pt>
                <c:pt idx="2098">
                  <c:v>-56.8</c:v>
                </c:pt>
                <c:pt idx="2099">
                  <c:v>-56.77</c:v>
                </c:pt>
                <c:pt idx="2100">
                  <c:v>-56.74</c:v>
                </c:pt>
                <c:pt idx="2101">
                  <c:v>-56.75</c:v>
                </c:pt>
                <c:pt idx="2102">
                  <c:v>-56.77</c:v>
                </c:pt>
                <c:pt idx="2103">
                  <c:v>-56.79</c:v>
                </c:pt>
                <c:pt idx="2104">
                  <c:v>-56.79</c:v>
                </c:pt>
                <c:pt idx="2105">
                  <c:v>-56.79</c:v>
                </c:pt>
                <c:pt idx="2106">
                  <c:v>-56.8</c:v>
                </c:pt>
                <c:pt idx="2107">
                  <c:v>-56.8</c:v>
                </c:pt>
                <c:pt idx="2108">
                  <c:v>-56.81</c:v>
                </c:pt>
                <c:pt idx="2109">
                  <c:v>-56.81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419-4CDF-B903-B389878C6B0A}"/>
            </c:ext>
          </c:extLst>
        </c:ser>
        <c:ser>
          <c:idx val="2"/>
          <c:order val="2"/>
          <c:tx>
            <c:strRef>
              <c:f>動作一校準整理!$C$1</c:f>
              <c:strCache>
                <c:ptCount val="1"/>
                <c:pt idx="0">
                  <c:v>第三次</c:v>
                </c:pt>
              </c:strCache>
            </c:strRef>
          </c:tx>
          <c:spPr>
            <a:ln w="28575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動作一校準整理!$C$2:$C$2111</c:f>
              <c:numCache>
                <c:formatCode>General</c:formatCode>
                <c:ptCount val="2110"/>
                <c:pt idx="0">
                  <c:v>14.38</c:v>
                </c:pt>
                <c:pt idx="1">
                  <c:v>-94.57</c:v>
                </c:pt>
                <c:pt idx="2">
                  <c:v>-82.45</c:v>
                </c:pt>
                <c:pt idx="3">
                  <c:v>-103.95</c:v>
                </c:pt>
                <c:pt idx="4">
                  <c:v>-103.28</c:v>
                </c:pt>
                <c:pt idx="5">
                  <c:v>-102.61</c:v>
                </c:pt>
                <c:pt idx="6">
                  <c:v>-77.53</c:v>
                </c:pt>
                <c:pt idx="7">
                  <c:v>-78.12</c:v>
                </c:pt>
                <c:pt idx="8">
                  <c:v>79.260000000000005</c:v>
                </c:pt>
                <c:pt idx="9">
                  <c:v>1.72</c:v>
                </c:pt>
                <c:pt idx="10">
                  <c:v>-176.5</c:v>
                </c:pt>
                <c:pt idx="11">
                  <c:v>177.47</c:v>
                </c:pt>
                <c:pt idx="12">
                  <c:v>177.16</c:v>
                </c:pt>
                <c:pt idx="13">
                  <c:v>-3.94</c:v>
                </c:pt>
                <c:pt idx="14">
                  <c:v>-3.92</c:v>
                </c:pt>
                <c:pt idx="15">
                  <c:v>-3.04</c:v>
                </c:pt>
                <c:pt idx="16">
                  <c:v>25.43</c:v>
                </c:pt>
                <c:pt idx="17">
                  <c:v>51.05</c:v>
                </c:pt>
                <c:pt idx="18">
                  <c:v>-144.19999999999999</c:v>
                </c:pt>
                <c:pt idx="19">
                  <c:v>-130.18</c:v>
                </c:pt>
                <c:pt idx="20">
                  <c:v>-19.850000000000001</c:v>
                </c:pt>
                <c:pt idx="21">
                  <c:v>-101.66</c:v>
                </c:pt>
                <c:pt idx="22">
                  <c:v>-75.540000000000006</c:v>
                </c:pt>
                <c:pt idx="23">
                  <c:v>-97.08</c:v>
                </c:pt>
                <c:pt idx="24">
                  <c:v>-70.13</c:v>
                </c:pt>
                <c:pt idx="25">
                  <c:v>-70.959999999999994</c:v>
                </c:pt>
                <c:pt idx="26">
                  <c:v>-142.62</c:v>
                </c:pt>
                <c:pt idx="27">
                  <c:v>-140.6</c:v>
                </c:pt>
                <c:pt idx="28">
                  <c:v>-139.21</c:v>
                </c:pt>
                <c:pt idx="29">
                  <c:v>173.97</c:v>
                </c:pt>
                <c:pt idx="30">
                  <c:v>-77.69</c:v>
                </c:pt>
                <c:pt idx="31">
                  <c:v>-39.67</c:v>
                </c:pt>
                <c:pt idx="32">
                  <c:v>151.24</c:v>
                </c:pt>
                <c:pt idx="33">
                  <c:v>-59.15</c:v>
                </c:pt>
                <c:pt idx="34">
                  <c:v>63.58</c:v>
                </c:pt>
                <c:pt idx="35">
                  <c:v>-170.89</c:v>
                </c:pt>
                <c:pt idx="36">
                  <c:v>129.07</c:v>
                </c:pt>
                <c:pt idx="37">
                  <c:v>69.709999999999994</c:v>
                </c:pt>
                <c:pt idx="38">
                  <c:v>7.98</c:v>
                </c:pt>
                <c:pt idx="39">
                  <c:v>-145.96</c:v>
                </c:pt>
                <c:pt idx="40">
                  <c:v>103.03</c:v>
                </c:pt>
                <c:pt idx="41">
                  <c:v>54.51</c:v>
                </c:pt>
                <c:pt idx="42">
                  <c:v>-157.66999999999999</c:v>
                </c:pt>
                <c:pt idx="43">
                  <c:v>151.4</c:v>
                </c:pt>
                <c:pt idx="44">
                  <c:v>61.1</c:v>
                </c:pt>
                <c:pt idx="45">
                  <c:v>59.93</c:v>
                </c:pt>
                <c:pt idx="46">
                  <c:v>58.75</c:v>
                </c:pt>
                <c:pt idx="47">
                  <c:v>-178.52</c:v>
                </c:pt>
                <c:pt idx="48">
                  <c:v>-173.7</c:v>
                </c:pt>
                <c:pt idx="49">
                  <c:v>-174.6</c:v>
                </c:pt>
                <c:pt idx="50">
                  <c:v>-158.97999999999999</c:v>
                </c:pt>
                <c:pt idx="51">
                  <c:v>53.16</c:v>
                </c:pt>
                <c:pt idx="52">
                  <c:v>52.21</c:v>
                </c:pt>
                <c:pt idx="53">
                  <c:v>23.46</c:v>
                </c:pt>
                <c:pt idx="54">
                  <c:v>23.17</c:v>
                </c:pt>
                <c:pt idx="55">
                  <c:v>22.47</c:v>
                </c:pt>
                <c:pt idx="56">
                  <c:v>156.1</c:v>
                </c:pt>
                <c:pt idx="57">
                  <c:v>-110.42</c:v>
                </c:pt>
                <c:pt idx="58">
                  <c:v>-61.34</c:v>
                </c:pt>
                <c:pt idx="59">
                  <c:v>-104.12</c:v>
                </c:pt>
                <c:pt idx="60">
                  <c:v>-175.28</c:v>
                </c:pt>
                <c:pt idx="61">
                  <c:v>-126.92</c:v>
                </c:pt>
                <c:pt idx="62">
                  <c:v>173.97</c:v>
                </c:pt>
                <c:pt idx="63">
                  <c:v>125.59</c:v>
                </c:pt>
                <c:pt idx="64">
                  <c:v>174.23</c:v>
                </c:pt>
                <c:pt idx="65">
                  <c:v>126.12</c:v>
                </c:pt>
                <c:pt idx="66">
                  <c:v>-120.99</c:v>
                </c:pt>
                <c:pt idx="67">
                  <c:v>-121.58</c:v>
                </c:pt>
                <c:pt idx="68">
                  <c:v>16.57</c:v>
                </c:pt>
                <c:pt idx="69">
                  <c:v>-37.36</c:v>
                </c:pt>
                <c:pt idx="70">
                  <c:v>41.35</c:v>
                </c:pt>
                <c:pt idx="71">
                  <c:v>-69.91</c:v>
                </c:pt>
                <c:pt idx="72">
                  <c:v>-69.819999999999993</c:v>
                </c:pt>
                <c:pt idx="73">
                  <c:v>-69.760000000000005</c:v>
                </c:pt>
                <c:pt idx="74">
                  <c:v>-69.680000000000007</c:v>
                </c:pt>
                <c:pt idx="75">
                  <c:v>-69.61</c:v>
                </c:pt>
                <c:pt idx="76">
                  <c:v>-69.53</c:v>
                </c:pt>
                <c:pt idx="77">
                  <c:v>-69.45</c:v>
                </c:pt>
                <c:pt idx="78">
                  <c:v>-69.37</c:v>
                </c:pt>
                <c:pt idx="79">
                  <c:v>-69.28</c:v>
                </c:pt>
                <c:pt idx="80">
                  <c:v>-69.2</c:v>
                </c:pt>
                <c:pt idx="81">
                  <c:v>-69.11</c:v>
                </c:pt>
                <c:pt idx="82">
                  <c:v>-69.02</c:v>
                </c:pt>
                <c:pt idx="83">
                  <c:v>-68.94</c:v>
                </c:pt>
                <c:pt idx="84">
                  <c:v>-68.86</c:v>
                </c:pt>
                <c:pt idx="85">
                  <c:v>-68.77</c:v>
                </c:pt>
                <c:pt idx="86">
                  <c:v>-68.69</c:v>
                </c:pt>
                <c:pt idx="87">
                  <c:v>-68.61</c:v>
                </c:pt>
                <c:pt idx="88">
                  <c:v>-68.52</c:v>
                </c:pt>
                <c:pt idx="89">
                  <c:v>-68.44</c:v>
                </c:pt>
                <c:pt idx="90">
                  <c:v>-68.349999999999994</c:v>
                </c:pt>
                <c:pt idx="91">
                  <c:v>-68.28</c:v>
                </c:pt>
                <c:pt idx="92">
                  <c:v>-68.2</c:v>
                </c:pt>
                <c:pt idx="93">
                  <c:v>-68.13</c:v>
                </c:pt>
                <c:pt idx="94">
                  <c:v>-68.06</c:v>
                </c:pt>
                <c:pt idx="95">
                  <c:v>-67.98</c:v>
                </c:pt>
                <c:pt idx="96">
                  <c:v>-67.91</c:v>
                </c:pt>
                <c:pt idx="97">
                  <c:v>-67.84</c:v>
                </c:pt>
                <c:pt idx="98">
                  <c:v>-67.77</c:v>
                </c:pt>
                <c:pt idx="99">
                  <c:v>-67.7</c:v>
                </c:pt>
                <c:pt idx="100">
                  <c:v>-67.62</c:v>
                </c:pt>
                <c:pt idx="101">
                  <c:v>-67.540000000000006</c:v>
                </c:pt>
                <c:pt idx="102">
                  <c:v>-67.45</c:v>
                </c:pt>
                <c:pt idx="103">
                  <c:v>-67.37</c:v>
                </c:pt>
                <c:pt idx="104">
                  <c:v>-67.28</c:v>
                </c:pt>
                <c:pt idx="105">
                  <c:v>-67.19</c:v>
                </c:pt>
                <c:pt idx="106">
                  <c:v>-67.09</c:v>
                </c:pt>
                <c:pt idx="107">
                  <c:v>-66.989999999999995</c:v>
                </c:pt>
                <c:pt idx="108">
                  <c:v>-66.89</c:v>
                </c:pt>
                <c:pt idx="109">
                  <c:v>-66.790000000000006</c:v>
                </c:pt>
                <c:pt idx="110">
                  <c:v>-66.7</c:v>
                </c:pt>
                <c:pt idx="111">
                  <c:v>-66.599999999999994</c:v>
                </c:pt>
                <c:pt idx="112">
                  <c:v>-66.52</c:v>
                </c:pt>
                <c:pt idx="113">
                  <c:v>-66.44</c:v>
                </c:pt>
                <c:pt idx="114">
                  <c:v>-66.37</c:v>
                </c:pt>
                <c:pt idx="115">
                  <c:v>-66.3</c:v>
                </c:pt>
                <c:pt idx="116">
                  <c:v>-66.23</c:v>
                </c:pt>
                <c:pt idx="117">
                  <c:v>-66.16</c:v>
                </c:pt>
                <c:pt idx="118">
                  <c:v>-66.099999999999994</c:v>
                </c:pt>
                <c:pt idx="119">
                  <c:v>-66.040000000000006</c:v>
                </c:pt>
                <c:pt idx="120">
                  <c:v>-65.98</c:v>
                </c:pt>
                <c:pt idx="121">
                  <c:v>-65.930000000000007</c:v>
                </c:pt>
                <c:pt idx="122">
                  <c:v>-65.87</c:v>
                </c:pt>
                <c:pt idx="123">
                  <c:v>-65.81</c:v>
                </c:pt>
                <c:pt idx="124">
                  <c:v>-65.739999999999995</c:v>
                </c:pt>
                <c:pt idx="125">
                  <c:v>-65.69</c:v>
                </c:pt>
                <c:pt idx="126">
                  <c:v>-65.63</c:v>
                </c:pt>
                <c:pt idx="127">
                  <c:v>-65.569999999999993</c:v>
                </c:pt>
                <c:pt idx="128">
                  <c:v>-65.510000000000005</c:v>
                </c:pt>
                <c:pt idx="129">
                  <c:v>-65.45</c:v>
                </c:pt>
                <c:pt idx="130">
                  <c:v>-65.38</c:v>
                </c:pt>
                <c:pt idx="131">
                  <c:v>-65.31</c:v>
                </c:pt>
                <c:pt idx="132">
                  <c:v>-65.25</c:v>
                </c:pt>
                <c:pt idx="133">
                  <c:v>-65.180000000000007</c:v>
                </c:pt>
                <c:pt idx="134">
                  <c:v>-65.099999999999994</c:v>
                </c:pt>
                <c:pt idx="135">
                  <c:v>-65.040000000000006</c:v>
                </c:pt>
                <c:pt idx="136">
                  <c:v>-64.97</c:v>
                </c:pt>
                <c:pt idx="137">
                  <c:v>-64.900000000000006</c:v>
                </c:pt>
                <c:pt idx="138">
                  <c:v>-64.84</c:v>
                </c:pt>
                <c:pt idx="139">
                  <c:v>-64.77</c:v>
                </c:pt>
                <c:pt idx="140">
                  <c:v>-64.72</c:v>
                </c:pt>
                <c:pt idx="141">
                  <c:v>-64.66</c:v>
                </c:pt>
                <c:pt idx="142">
                  <c:v>-64.61</c:v>
                </c:pt>
                <c:pt idx="143">
                  <c:v>-64.55</c:v>
                </c:pt>
                <c:pt idx="144">
                  <c:v>-64.5</c:v>
                </c:pt>
                <c:pt idx="145">
                  <c:v>-64.45</c:v>
                </c:pt>
                <c:pt idx="146">
                  <c:v>-64.400000000000006</c:v>
                </c:pt>
                <c:pt idx="147">
                  <c:v>-64.349999999999994</c:v>
                </c:pt>
                <c:pt idx="148">
                  <c:v>-64.3</c:v>
                </c:pt>
                <c:pt idx="149">
                  <c:v>-64.25</c:v>
                </c:pt>
                <c:pt idx="150">
                  <c:v>-64.2</c:v>
                </c:pt>
                <c:pt idx="151">
                  <c:v>-64.150000000000006</c:v>
                </c:pt>
                <c:pt idx="152">
                  <c:v>-64.11</c:v>
                </c:pt>
                <c:pt idx="153">
                  <c:v>-64.06</c:v>
                </c:pt>
                <c:pt idx="154">
                  <c:v>-64.02</c:v>
                </c:pt>
                <c:pt idx="155">
                  <c:v>-63.97</c:v>
                </c:pt>
                <c:pt idx="156">
                  <c:v>-63.93</c:v>
                </c:pt>
                <c:pt idx="157">
                  <c:v>-63.87</c:v>
                </c:pt>
                <c:pt idx="158">
                  <c:v>-63.83</c:v>
                </c:pt>
                <c:pt idx="159">
                  <c:v>-63.77</c:v>
                </c:pt>
                <c:pt idx="160">
                  <c:v>-63.72</c:v>
                </c:pt>
                <c:pt idx="161">
                  <c:v>-63.66</c:v>
                </c:pt>
                <c:pt idx="162">
                  <c:v>-63.61</c:v>
                </c:pt>
                <c:pt idx="163">
                  <c:v>-63.56</c:v>
                </c:pt>
                <c:pt idx="164">
                  <c:v>-63.52</c:v>
                </c:pt>
                <c:pt idx="165">
                  <c:v>-63.46</c:v>
                </c:pt>
                <c:pt idx="166">
                  <c:v>-63.42</c:v>
                </c:pt>
                <c:pt idx="167">
                  <c:v>-63.37</c:v>
                </c:pt>
                <c:pt idx="168">
                  <c:v>-63.33</c:v>
                </c:pt>
                <c:pt idx="169">
                  <c:v>-63.28</c:v>
                </c:pt>
                <c:pt idx="170">
                  <c:v>-63.24</c:v>
                </c:pt>
                <c:pt idx="171">
                  <c:v>-63.2</c:v>
                </c:pt>
                <c:pt idx="172">
                  <c:v>-63.15</c:v>
                </c:pt>
                <c:pt idx="173">
                  <c:v>-63.1</c:v>
                </c:pt>
                <c:pt idx="174">
                  <c:v>-63.05</c:v>
                </c:pt>
                <c:pt idx="175">
                  <c:v>-62.99</c:v>
                </c:pt>
                <c:pt idx="176">
                  <c:v>-62.94</c:v>
                </c:pt>
                <c:pt idx="177">
                  <c:v>-62.9</c:v>
                </c:pt>
                <c:pt idx="178">
                  <c:v>-62.86</c:v>
                </c:pt>
                <c:pt idx="179">
                  <c:v>-62.81</c:v>
                </c:pt>
                <c:pt idx="180">
                  <c:v>-62.77</c:v>
                </c:pt>
                <c:pt idx="181">
                  <c:v>-62.72</c:v>
                </c:pt>
                <c:pt idx="182">
                  <c:v>-62.67</c:v>
                </c:pt>
                <c:pt idx="183">
                  <c:v>-62.63</c:v>
                </c:pt>
                <c:pt idx="184">
                  <c:v>-62.59</c:v>
                </c:pt>
                <c:pt idx="185">
                  <c:v>-62.54</c:v>
                </c:pt>
                <c:pt idx="186">
                  <c:v>-62.49</c:v>
                </c:pt>
                <c:pt idx="187">
                  <c:v>-62.45</c:v>
                </c:pt>
                <c:pt idx="188">
                  <c:v>-62.41</c:v>
                </c:pt>
                <c:pt idx="189">
                  <c:v>-62.36</c:v>
                </c:pt>
                <c:pt idx="190">
                  <c:v>-62.32</c:v>
                </c:pt>
                <c:pt idx="191">
                  <c:v>-62.28</c:v>
                </c:pt>
                <c:pt idx="192">
                  <c:v>-62.25</c:v>
                </c:pt>
                <c:pt idx="193">
                  <c:v>-62.21</c:v>
                </c:pt>
                <c:pt idx="194">
                  <c:v>-62.17</c:v>
                </c:pt>
                <c:pt idx="195">
                  <c:v>-62.14</c:v>
                </c:pt>
                <c:pt idx="196">
                  <c:v>-62.11</c:v>
                </c:pt>
                <c:pt idx="197">
                  <c:v>-62.07</c:v>
                </c:pt>
                <c:pt idx="198">
                  <c:v>-62.03</c:v>
                </c:pt>
                <c:pt idx="199">
                  <c:v>-61.99</c:v>
                </c:pt>
                <c:pt idx="200">
                  <c:v>-61.95</c:v>
                </c:pt>
                <c:pt idx="201">
                  <c:v>-61.91</c:v>
                </c:pt>
                <c:pt idx="202">
                  <c:v>-61.88</c:v>
                </c:pt>
                <c:pt idx="203">
                  <c:v>-61.83</c:v>
                </c:pt>
                <c:pt idx="204">
                  <c:v>-61.8</c:v>
                </c:pt>
                <c:pt idx="205">
                  <c:v>-61.76</c:v>
                </c:pt>
                <c:pt idx="206">
                  <c:v>-61.71</c:v>
                </c:pt>
                <c:pt idx="207">
                  <c:v>-61.68</c:v>
                </c:pt>
                <c:pt idx="208">
                  <c:v>-61.65</c:v>
                </c:pt>
                <c:pt idx="209">
                  <c:v>-61.61</c:v>
                </c:pt>
                <c:pt idx="210">
                  <c:v>-61.58</c:v>
                </c:pt>
                <c:pt idx="211">
                  <c:v>-61.54</c:v>
                </c:pt>
                <c:pt idx="212">
                  <c:v>-61.5</c:v>
                </c:pt>
                <c:pt idx="213">
                  <c:v>-61.48</c:v>
                </c:pt>
                <c:pt idx="214">
                  <c:v>-61.44</c:v>
                </c:pt>
                <c:pt idx="215">
                  <c:v>-61.41</c:v>
                </c:pt>
                <c:pt idx="216">
                  <c:v>-61.38</c:v>
                </c:pt>
                <c:pt idx="217">
                  <c:v>-61.34</c:v>
                </c:pt>
                <c:pt idx="218">
                  <c:v>-61.31</c:v>
                </c:pt>
                <c:pt idx="219">
                  <c:v>-61.27</c:v>
                </c:pt>
                <c:pt idx="220">
                  <c:v>-61.24</c:v>
                </c:pt>
                <c:pt idx="221">
                  <c:v>-61.21</c:v>
                </c:pt>
                <c:pt idx="222">
                  <c:v>-61.18</c:v>
                </c:pt>
                <c:pt idx="223">
                  <c:v>-61.15</c:v>
                </c:pt>
                <c:pt idx="224">
                  <c:v>-61.12</c:v>
                </c:pt>
                <c:pt idx="225">
                  <c:v>-61.09</c:v>
                </c:pt>
                <c:pt idx="226">
                  <c:v>-61.06</c:v>
                </c:pt>
                <c:pt idx="227">
                  <c:v>-61.03</c:v>
                </c:pt>
                <c:pt idx="228">
                  <c:v>-60.99</c:v>
                </c:pt>
                <c:pt idx="229">
                  <c:v>-60.96</c:v>
                </c:pt>
                <c:pt idx="230">
                  <c:v>-60.94</c:v>
                </c:pt>
                <c:pt idx="231">
                  <c:v>-60.9</c:v>
                </c:pt>
                <c:pt idx="232">
                  <c:v>-60.87</c:v>
                </c:pt>
                <c:pt idx="233">
                  <c:v>-60.84</c:v>
                </c:pt>
                <c:pt idx="234">
                  <c:v>-60.81</c:v>
                </c:pt>
                <c:pt idx="235">
                  <c:v>-60.78</c:v>
                </c:pt>
                <c:pt idx="236">
                  <c:v>-60.76</c:v>
                </c:pt>
                <c:pt idx="237">
                  <c:v>-60.73</c:v>
                </c:pt>
                <c:pt idx="238">
                  <c:v>-60.7</c:v>
                </c:pt>
                <c:pt idx="239">
                  <c:v>-60.68</c:v>
                </c:pt>
                <c:pt idx="240">
                  <c:v>-60.65</c:v>
                </c:pt>
                <c:pt idx="241">
                  <c:v>-60.62</c:v>
                </c:pt>
                <c:pt idx="242">
                  <c:v>-60.59</c:v>
                </c:pt>
                <c:pt idx="243">
                  <c:v>-60.57</c:v>
                </c:pt>
                <c:pt idx="244">
                  <c:v>-60.54</c:v>
                </c:pt>
                <c:pt idx="245">
                  <c:v>-60.51</c:v>
                </c:pt>
                <c:pt idx="246">
                  <c:v>-60.48</c:v>
                </c:pt>
                <c:pt idx="247">
                  <c:v>-60.45</c:v>
                </c:pt>
                <c:pt idx="248">
                  <c:v>-60.42</c:v>
                </c:pt>
                <c:pt idx="249">
                  <c:v>-60.4</c:v>
                </c:pt>
                <c:pt idx="250">
                  <c:v>-60.36</c:v>
                </c:pt>
                <c:pt idx="251">
                  <c:v>-60.33</c:v>
                </c:pt>
                <c:pt idx="252">
                  <c:v>-60.31</c:v>
                </c:pt>
                <c:pt idx="253">
                  <c:v>-60.28</c:v>
                </c:pt>
                <c:pt idx="254">
                  <c:v>-60.26</c:v>
                </c:pt>
                <c:pt idx="255">
                  <c:v>-60.22</c:v>
                </c:pt>
                <c:pt idx="256">
                  <c:v>-60.19</c:v>
                </c:pt>
                <c:pt idx="257">
                  <c:v>-60.18</c:v>
                </c:pt>
                <c:pt idx="258">
                  <c:v>-60.15</c:v>
                </c:pt>
                <c:pt idx="259">
                  <c:v>-60.13</c:v>
                </c:pt>
                <c:pt idx="260">
                  <c:v>-60.11</c:v>
                </c:pt>
                <c:pt idx="261">
                  <c:v>-60.09</c:v>
                </c:pt>
                <c:pt idx="262">
                  <c:v>-60.07</c:v>
                </c:pt>
                <c:pt idx="263">
                  <c:v>-60.05</c:v>
                </c:pt>
                <c:pt idx="264">
                  <c:v>-60.02</c:v>
                </c:pt>
                <c:pt idx="265">
                  <c:v>-60</c:v>
                </c:pt>
                <c:pt idx="266">
                  <c:v>-59.97</c:v>
                </c:pt>
                <c:pt idx="267">
                  <c:v>-59.94</c:v>
                </c:pt>
                <c:pt idx="268">
                  <c:v>-59.91</c:v>
                </c:pt>
                <c:pt idx="269">
                  <c:v>-59.88</c:v>
                </c:pt>
                <c:pt idx="270">
                  <c:v>-59.85</c:v>
                </c:pt>
                <c:pt idx="271">
                  <c:v>-59.83</c:v>
                </c:pt>
                <c:pt idx="272">
                  <c:v>-59.8</c:v>
                </c:pt>
                <c:pt idx="273">
                  <c:v>-59.78</c:v>
                </c:pt>
                <c:pt idx="274">
                  <c:v>-59.76</c:v>
                </c:pt>
                <c:pt idx="275">
                  <c:v>-59.74</c:v>
                </c:pt>
                <c:pt idx="276">
                  <c:v>-59.73</c:v>
                </c:pt>
                <c:pt idx="277">
                  <c:v>-59.71</c:v>
                </c:pt>
                <c:pt idx="278">
                  <c:v>-59.69</c:v>
                </c:pt>
                <c:pt idx="279">
                  <c:v>-59.68</c:v>
                </c:pt>
                <c:pt idx="280">
                  <c:v>-59.67</c:v>
                </c:pt>
                <c:pt idx="281">
                  <c:v>-59.65</c:v>
                </c:pt>
                <c:pt idx="282">
                  <c:v>-59.64</c:v>
                </c:pt>
                <c:pt idx="283">
                  <c:v>-59.62</c:v>
                </c:pt>
                <c:pt idx="284">
                  <c:v>-59.6</c:v>
                </c:pt>
                <c:pt idx="285">
                  <c:v>-59.59</c:v>
                </c:pt>
                <c:pt idx="286">
                  <c:v>-59.58</c:v>
                </c:pt>
                <c:pt idx="287">
                  <c:v>-59.56</c:v>
                </c:pt>
                <c:pt idx="288">
                  <c:v>-59.54</c:v>
                </c:pt>
                <c:pt idx="289">
                  <c:v>-59.52</c:v>
                </c:pt>
                <c:pt idx="290">
                  <c:v>-59.51</c:v>
                </c:pt>
                <c:pt idx="291">
                  <c:v>-59.48</c:v>
                </c:pt>
                <c:pt idx="292">
                  <c:v>-59.45</c:v>
                </c:pt>
                <c:pt idx="293">
                  <c:v>-59.43</c:v>
                </c:pt>
                <c:pt idx="294">
                  <c:v>-59.4</c:v>
                </c:pt>
                <c:pt idx="295">
                  <c:v>-59.38</c:v>
                </c:pt>
                <c:pt idx="296">
                  <c:v>-59.35</c:v>
                </c:pt>
                <c:pt idx="297">
                  <c:v>-59.32</c:v>
                </c:pt>
                <c:pt idx="298">
                  <c:v>-59.29</c:v>
                </c:pt>
                <c:pt idx="299">
                  <c:v>-59.27</c:v>
                </c:pt>
                <c:pt idx="300">
                  <c:v>-59.25</c:v>
                </c:pt>
                <c:pt idx="301">
                  <c:v>-59.24</c:v>
                </c:pt>
                <c:pt idx="302">
                  <c:v>-59.22</c:v>
                </c:pt>
                <c:pt idx="303">
                  <c:v>-59.21</c:v>
                </c:pt>
                <c:pt idx="304">
                  <c:v>-59.2</c:v>
                </c:pt>
                <c:pt idx="305">
                  <c:v>-59.19</c:v>
                </c:pt>
                <c:pt idx="306">
                  <c:v>-59.18</c:v>
                </c:pt>
                <c:pt idx="307">
                  <c:v>-59.16</c:v>
                </c:pt>
                <c:pt idx="308">
                  <c:v>-59.15</c:v>
                </c:pt>
                <c:pt idx="309">
                  <c:v>-59.13</c:v>
                </c:pt>
                <c:pt idx="310">
                  <c:v>-59.12</c:v>
                </c:pt>
                <c:pt idx="311">
                  <c:v>-59.1</c:v>
                </c:pt>
                <c:pt idx="312">
                  <c:v>-59.09</c:v>
                </c:pt>
                <c:pt idx="313">
                  <c:v>-59.07</c:v>
                </c:pt>
                <c:pt idx="314">
                  <c:v>-59.06</c:v>
                </c:pt>
                <c:pt idx="315">
                  <c:v>-59.04</c:v>
                </c:pt>
                <c:pt idx="316">
                  <c:v>-59.02</c:v>
                </c:pt>
                <c:pt idx="317">
                  <c:v>-59.01</c:v>
                </c:pt>
                <c:pt idx="318">
                  <c:v>-59</c:v>
                </c:pt>
                <c:pt idx="319">
                  <c:v>-58.98</c:v>
                </c:pt>
                <c:pt idx="320">
                  <c:v>-58.96</c:v>
                </c:pt>
                <c:pt idx="321">
                  <c:v>-58.94</c:v>
                </c:pt>
                <c:pt idx="322">
                  <c:v>-58.93</c:v>
                </c:pt>
                <c:pt idx="323">
                  <c:v>-58.91</c:v>
                </c:pt>
                <c:pt idx="324">
                  <c:v>-58.89</c:v>
                </c:pt>
                <c:pt idx="325">
                  <c:v>-58.87</c:v>
                </c:pt>
                <c:pt idx="326">
                  <c:v>-58.85</c:v>
                </c:pt>
                <c:pt idx="327">
                  <c:v>-58.85</c:v>
                </c:pt>
                <c:pt idx="328">
                  <c:v>-58.83</c:v>
                </c:pt>
                <c:pt idx="329">
                  <c:v>-58.82</c:v>
                </c:pt>
                <c:pt idx="330">
                  <c:v>-58.82</c:v>
                </c:pt>
                <c:pt idx="331">
                  <c:v>-58.82</c:v>
                </c:pt>
                <c:pt idx="332">
                  <c:v>-58.82</c:v>
                </c:pt>
                <c:pt idx="333">
                  <c:v>-58.81</c:v>
                </c:pt>
                <c:pt idx="334">
                  <c:v>-58.8</c:v>
                </c:pt>
                <c:pt idx="335">
                  <c:v>-58.8</c:v>
                </c:pt>
                <c:pt idx="336">
                  <c:v>-58.79</c:v>
                </c:pt>
                <c:pt idx="337">
                  <c:v>-58.78</c:v>
                </c:pt>
                <c:pt idx="338">
                  <c:v>-58.77</c:v>
                </c:pt>
                <c:pt idx="339">
                  <c:v>-58.76</c:v>
                </c:pt>
                <c:pt idx="340">
                  <c:v>-58.76</c:v>
                </c:pt>
                <c:pt idx="341">
                  <c:v>-58.75</c:v>
                </c:pt>
                <c:pt idx="342">
                  <c:v>-58.74</c:v>
                </c:pt>
                <c:pt idx="343">
                  <c:v>-58.73</c:v>
                </c:pt>
                <c:pt idx="344">
                  <c:v>-58.73</c:v>
                </c:pt>
                <c:pt idx="345">
                  <c:v>-58.72</c:v>
                </c:pt>
                <c:pt idx="346">
                  <c:v>-58.7</c:v>
                </c:pt>
                <c:pt idx="347">
                  <c:v>-58.69</c:v>
                </c:pt>
                <c:pt idx="348">
                  <c:v>-58.67</c:v>
                </c:pt>
                <c:pt idx="349">
                  <c:v>-58.65</c:v>
                </c:pt>
                <c:pt idx="350">
                  <c:v>-58.63</c:v>
                </c:pt>
                <c:pt idx="351">
                  <c:v>-58.61</c:v>
                </c:pt>
                <c:pt idx="352">
                  <c:v>-58.59</c:v>
                </c:pt>
                <c:pt idx="353">
                  <c:v>-58.57</c:v>
                </c:pt>
                <c:pt idx="354">
                  <c:v>-58.56</c:v>
                </c:pt>
                <c:pt idx="355">
                  <c:v>-58.54</c:v>
                </c:pt>
                <c:pt idx="356">
                  <c:v>-58.53</c:v>
                </c:pt>
                <c:pt idx="357">
                  <c:v>-58.53</c:v>
                </c:pt>
                <c:pt idx="358">
                  <c:v>-58.53</c:v>
                </c:pt>
                <c:pt idx="359">
                  <c:v>-58.53</c:v>
                </c:pt>
                <c:pt idx="360">
                  <c:v>-58.53</c:v>
                </c:pt>
                <c:pt idx="361">
                  <c:v>-58.54</c:v>
                </c:pt>
                <c:pt idx="362">
                  <c:v>-58.53</c:v>
                </c:pt>
                <c:pt idx="363">
                  <c:v>-58.54</c:v>
                </c:pt>
                <c:pt idx="364">
                  <c:v>-58.54</c:v>
                </c:pt>
                <c:pt idx="365">
                  <c:v>-58.54</c:v>
                </c:pt>
                <c:pt idx="366">
                  <c:v>-58.55</c:v>
                </c:pt>
                <c:pt idx="367">
                  <c:v>-58.55</c:v>
                </c:pt>
                <c:pt idx="368">
                  <c:v>-58.55</c:v>
                </c:pt>
                <c:pt idx="369">
                  <c:v>-58.54</c:v>
                </c:pt>
                <c:pt idx="370">
                  <c:v>-58.54</c:v>
                </c:pt>
                <c:pt idx="371">
                  <c:v>-58.53</c:v>
                </c:pt>
                <c:pt idx="372">
                  <c:v>-58.53</c:v>
                </c:pt>
                <c:pt idx="373">
                  <c:v>-58.54</c:v>
                </c:pt>
                <c:pt idx="374">
                  <c:v>-58.54</c:v>
                </c:pt>
                <c:pt idx="375">
                  <c:v>-58.54</c:v>
                </c:pt>
                <c:pt idx="376">
                  <c:v>-58.55</c:v>
                </c:pt>
                <c:pt idx="377">
                  <c:v>-58.56</c:v>
                </c:pt>
                <c:pt idx="378">
                  <c:v>-58.57</c:v>
                </c:pt>
                <c:pt idx="379">
                  <c:v>-58.59</c:v>
                </c:pt>
                <c:pt idx="380">
                  <c:v>-58.6</c:v>
                </c:pt>
                <c:pt idx="381">
                  <c:v>-58.6</c:v>
                </c:pt>
                <c:pt idx="382">
                  <c:v>-58.62</c:v>
                </c:pt>
                <c:pt idx="383">
                  <c:v>-58.62</c:v>
                </c:pt>
                <c:pt idx="384">
                  <c:v>-58.61</c:v>
                </c:pt>
                <c:pt idx="385">
                  <c:v>-58.61</c:v>
                </c:pt>
                <c:pt idx="386">
                  <c:v>-58.61</c:v>
                </c:pt>
                <c:pt idx="387">
                  <c:v>-58.6</c:v>
                </c:pt>
                <c:pt idx="388">
                  <c:v>-58.6</c:v>
                </c:pt>
                <c:pt idx="389">
                  <c:v>-58.59</c:v>
                </c:pt>
                <c:pt idx="390">
                  <c:v>-58.57</c:v>
                </c:pt>
                <c:pt idx="391">
                  <c:v>-58.56</c:v>
                </c:pt>
                <c:pt idx="392">
                  <c:v>-58.54</c:v>
                </c:pt>
                <c:pt idx="393">
                  <c:v>-58.52</c:v>
                </c:pt>
                <c:pt idx="394">
                  <c:v>-58.5</c:v>
                </c:pt>
                <c:pt idx="395">
                  <c:v>-58.47</c:v>
                </c:pt>
                <c:pt idx="396">
                  <c:v>-58.45</c:v>
                </c:pt>
                <c:pt idx="397">
                  <c:v>-58.43</c:v>
                </c:pt>
                <c:pt idx="398">
                  <c:v>-58.4</c:v>
                </c:pt>
                <c:pt idx="399">
                  <c:v>-58.38</c:v>
                </c:pt>
                <c:pt idx="400">
                  <c:v>-58.36</c:v>
                </c:pt>
                <c:pt idx="401">
                  <c:v>-58.34</c:v>
                </c:pt>
                <c:pt idx="402">
                  <c:v>-58.33</c:v>
                </c:pt>
                <c:pt idx="403">
                  <c:v>-58.32</c:v>
                </c:pt>
                <c:pt idx="404">
                  <c:v>-58.31</c:v>
                </c:pt>
                <c:pt idx="405">
                  <c:v>-58.3</c:v>
                </c:pt>
                <c:pt idx="406">
                  <c:v>-58.3</c:v>
                </c:pt>
                <c:pt idx="407">
                  <c:v>-58.29</c:v>
                </c:pt>
                <c:pt idx="408">
                  <c:v>-58.28</c:v>
                </c:pt>
                <c:pt idx="409">
                  <c:v>-58.27</c:v>
                </c:pt>
                <c:pt idx="410">
                  <c:v>-58.26</c:v>
                </c:pt>
                <c:pt idx="411">
                  <c:v>-58.25</c:v>
                </c:pt>
                <c:pt idx="412">
                  <c:v>-58.23</c:v>
                </c:pt>
                <c:pt idx="413">
                  <c:v>-58.21</c:v>
                </c:pt>
                <c:pt idx="414">
                  <c:v>-58.19</c:v>
                </c:pt>
                <c:pt idx="415">
                  <c:v>-58.18</c:v>
                </c:pt>
                <c:pt idx="416">
                  <c:v>-58.17</c:v>
                </c:pt>
                <c:pt idx="417">
                  <c:v>-58.16</c:v>
                </c:pt>
                <c:pt idx="418">
                  <c:v>-58.15</c:v>
                </c:pt>
                <c:pt idx="419">
                  <c:v>-58.14</c:v>
                </c:pt>
                <c:pt idx="420">
                  <c:v>-58.12</c:v>
                </c:pt>
                <c:pt idx="421">
                  <c:v>-58.1</c:v>
                </c:pt>
                <c:pt idx="422">
                  <c:v>-58.07</c:v>
                </c:pt>
                <c:pt idx="423">
                  <c:v>-58.05</c:v>
                </c:pt>
                <c:pt idx="424">
                  <c:v>-58.03</c:v>
                </c:pt>
                <c:pt idx="425">
                  <c:v>-58.01</c:v>
                </c:pt>
                <c:pt idx="426">
                  <c:v>-57.99</c:v>
                </c:pt>
                <c:pt idx="427">
                  <c:v>-57.97</c:v>
                </c:pt>
                <c:pt idx="428">
                  <c:v>-57.94</c:v>
                </c:pt>
                <c:pt idx="429">
                  <c:v>-57.92</c:v>
                </c:pt>
                <c:pt idx="430">
                  <c:v>-57.91</c:v>
                </c:pt>
                <c:pt idx="431">
                  <c:v>-57.89</c:v>
                </c:pt>
                <c:pt idx="432">
                  <c:v>-57.87</c:v>
                </c:pt>
                <c:pt idx="433">
                  <c:v>-57.86</c:v>
                </c:pt>
                <c:pt idx="434">
                  <c:v>-57.86</c:v>
                </c:pt>
                <c:pt idx="435">
                  <c:v>-57.85</c:v>
                </c:pt>
                <c:pt idx="436">
                  <c:v>-57.83</c:v>
                </c:pt>
                <c:pt idx="437">
                  <c:v>-57.82</c:v>
                </c:pt>
                <c:pt idx="438">
                  <c:v>-57.82</c:v>
                </c:pt>
                <c:pt idx="439">
                  <c:v>-57.81</c:v>
                </c:pt>
                <c:pt idx="440">
                  <c:v>-57.8</c:v>
                </c:pt>
                <c:pt idx="441">
                  <c:v>-57.79</c:v>
                </c:pt>
                <c:pt idx="442">
                  <c:v>-57.79</c:v>
                </c:pt>
                <c:pt idx="443">
                  <c:v>-57.77</c:v>
                </c:pt>
                <c:pt idx="444">
                  <c:v>-57.76</c:v>
                </c:pt>
                <c:pt idx="445">
                  <c:v>-57.75</c:v>
                </c:pt>
                <c:pt idx="446">
                  <c:v>-57.73</c:v>
                </c:pt>
                <c:pt idx="447">
                  <c:v>-57.72</c:v>
                </c:pt>
                <c:pt idx="448">
                  <c:v>-57.7</c:v>
                </c:pt>
                <c:pt idx="449">
                  <c:v>-57.69</c:v>
                </c:pt>
                <c:pt idx="450">
                  <c:v>-57.67</c:v>
                </c:pt>
                <c:pt idx="451">
                  <c:v>-57.67</c:v>
                </c:pt>
                <c:pt idx="452">
                  <c:v>-57.66</c:v>
                </c:pt>
                <c:pt idx="453">
                  <c:v>-57.66</c:v>
                </c:pt>
                <c:pt idx="454">
                  <c:v>-57.65</c:v>
                </c:pt>
                <c:pt idx="455">
                  <c:v>-57.65</c:v>
                </c:pt>
                <c:pt idx="456">
                  <c:v>-57.64</c:v>
                </c:pt>
                <c:pt idx="457">
                  <c:v>-57.64</c:v>
                </c:pt>
                <c:pt idx="458">
                  <c:v>-57.64</c:v>
                </c:pt>
                <c:pt idx="459">
                  <c:v>-57.64</c:v>
                </c:pt>
                <c:pt idx="460">
                  <c:v>-57.63</c:v>
                </c:pt>
                <c:pt idx="461">
                  <c:v>-57.63</c:v>
                </c:pt>
                <c:pt idx="462">
                  <c:v>-57.62</c:v>
                </c:pt>
                <c:pt idx="463">
                  <c:v>-57.62</c:v>
                </c:pt>
                <c:pt idx="464">
                  <c:v>-57.61</c:v>
                </c:pt>
                <c:pt idx="465">
                  <c:v>-57.61</c:v>
                </c:pt>
                <c:pt idx="466">
                  <c:v>-57.6</c:v>
                </c:pt>
                <c:pt idx="467">
                  <c:v>-57.6</c:v>
                </c:pt>
                <c:pt idx="468">
                  <c:v>-57.6</c:v>
                </c:pt>
                <c:pt idx="469">
                  <c:v>-57.59</c:v>
                </c:pt>
                <c:pt idx="470">
                  <c:v>-57.59</c:v>
                </c:pt>
                <c:pt idx="471">
                  <c:v>-57.58</c:v>
                </c:pt>
                <c:pt idx="472">
                  <c:v>-57.57</c:v>
                </c:pt>
                <c:pt idx="473">
                  <c:v>-57.57</c:v>
                </c:pt>
                <c:pt idx="474">
                  <c:v>-57.56</c:v>
                </c:pt>
                <c:pt idx="475">
                  <c:v>-57.56</c:v>
                </c:pt>
                <c:pt idx="476">
                  <c:v>-57.55</c:v>
                </c:pt>
                <c:pt idx="477">
                  <c:v>-57.54</c:v>
                </c:pt>
                <c:pt idx="478">
                  <c:v>-57.52</c:v>
                </c:pt>
                <c:pt idx="479">
                  <c:v>-57.52</c:v>
                </c:pt>
                <c:pt idx="480">
                  <c:v>-57.51</c:v>
                </c:pt>
                <c:pt idx="481">
                  <c:v>-57.51</c:v>
                </c:pt>
                <c:pt idx="482">
                  <c:v>-57.5</c:v>
                </c:pt>
                <c:pt idx="483">
                  <c:v>-57.49</c:v>
                </c:pt>
                <c:pt idx="484">
                  <c:v>-57.48</c:v>
                </c:pt>
                <c:pt idx="485">
                  <c:v>-57.48</c:v>
                </c:pt>
                <c:pt idx="486">
                  <c:v>-57.48</c:v>
                </c:pt>
                <c:pt idx="487">
                  <c:v>-57.48</c:v>
                </c:pt>
                <c:pt idx="488">
                  <c:v>-57.47</c:v>
                </c:pt>
                <c:pt idx="489">
                  <c:v>-57.47</c:v>
                </c:pt>
                <c:pt idx="490">
                  <c:v>-57.46</c:v>
                </c:pt>
                <c:pt idx="491">
                  <c:v>-57.45</c:v>
                </c:pt>
                <c:pt idx="492">
                  <c:v>-57.43</c:v>
                </c:pt>
                <c:pt idx="493">
                  <c:v>-57.43</c:v>
                </c:pt>
                <c:pt idx="494">
                  <c:v>-57.42</c:v>
                </c:pt>
                <c:pt idx="495">
                  <c:v>-57.42</c:v>
                </c:pt>
                <c:pt idx="496">
                  <c:v>-57.41</c:v>
                </c:pt>
                <c:pt idx="497">
                  <c:v>-57.42</c:v>
                </c:pt>
                <c:pt idx="498">
                  <c:v>-57.43</c:v>
                </c:pt>
                <c:pt idx="499">
                  <c:v>-57.44</c:v>
                </c:pt>
                <c:pt idx="500">
                  <c:v>-57.44</c:v>
                </c:pt>
                <c:pt idx="501">
                  <c:v>-57.45</c:v>
                </c:pt>
                <c:pt idx="502">
                  <c:v>-57.47</c:v>
                </c:pt>
                <c:pt idx="503">
                  <c:v>-57.48</c:v>
                </c:pt>
                <c:pt idx="504">
                  <c:v>-57.48</c:v>
                </c:pt>
                <c:pt idx="505">
                  <c:v>-57.48</c:v>
                </c:pt>
                <c:pt idx="506">
                  <c:v>-57.47</c:v>
                </c:pt>
                <c:pt idx="507">
                  <c:v>-57.46</c:v>
                </c:pt>
                <c:pt idx="508">
                  <c:v>-57.44</c:v>
                </c:pt>
                <c:pt idx="509">
                  <c:v>-57.42</c:v>
                </c:pt>
                <c:pt idx="510">
                  <c:v>-57.41</c:v>
                </c:pt>
                <c:pt idx="511">
                  <c:v>-57.39</c:v>
                </c:pt>
                <c:pt idx="512">
                  <c:v>-57.38</c:v>
                </c:pt>
                <c:pt idx="513">
                  <c:v>-57.38</c:v>
                </c:pt>
                <c:pt idx="514">
                  <c:v>-57.37</c:v>
                </c:pt>
                <c:pt idx="515">
                  <c:v>-57.38</c:v>
                </c:pt>
                <c:pt idx="516">
                  <c:v>-57.38</c:v>
                </c:pt>
                <c:pt idx="517">
                  <c:v>-57.38</c:v>
                </c:pt>
                <c:pt idx="518">
                  <c:v>-57.39</c:v>
                </c:pt>
                <c:pt idx="519">
                  <c:v>-57.39</c:v>
                </c:pt>
                <c:pt idx="520">
                  <c:v>-57.39</c:v>
                </c:pt>
                <c:pt idx="521">
                  <c:v>-57.39</c:v>
                </c:pt>
                <c:pt idx="522">
                  <c:v>-57.38</c:v>
                </c:pt>
                <c:pt idx="523">
                  <c:v>-57.38</c:v>
                </c:pt>
                <c:pt idx="524">
                  <c:v>-57.36</c:v>
                </c:pt>
                <c:pt idx="525">
                  <c:v>-57.35</c:v>
                </c:pt>
                <c:pt idx="526">
                  <c:v>-57.33</c:v>
                </c:pt>
                <c:pt idx="527">
                  <c:v>-57.32</c:v>
                </c:pt>
                <c:pt idx="528">
                  <c:v>-57.3</c:v>
                </c:pt>
                <c:pt idx="529">
                  <c:v>-57.28</c:v>
                </c:pt>
                <c:pt idx="530">
                  <c:v>-57.26</c:v>
                </c:pt>
                <c:pt idx="531">
                  <c:v>-57.25</c:v>
                </c:pt>
                <c:pt idx="532">
                  <c:v>-57.23</c:v>
                </c:pt>
                <c:pt idx="533">
                  <c:v>-57.21</c:v>
                </c:pt>
                <c:pt idx="534">
                  <c:v>-57.2</c:v>
                </c:pt>
                <c:pt idx="535">
                  <c:v>-57.2</c:v>
                </c:pt>
                <c:pt idx="536">
                  <c:v>-57.19</c:v>
                </c:pt>
                <c:pt idx="537">
                  <c:v>-57.2</c:v>
                </c:pt>
                <c:pt idx="538">
                  <c:v>-57.21</c:v>
                </c:pt>
                <c:pt idx="539">
                  <c:v>-57.21</c:v>
                </c:pt>
                <c:pt idx="540">
                  <c:v>-57.23</c:v>
                </c:pt>
                <c:pt idx="541">
                  <c:v>-57.24</c:v>
                </c:pt>
                <c:pt idx="542">
                  <c:v>-57.24</c:v>
                </c:pt>
                <c:pt idx="543">
                  <c:v>-57.24</c:v>
                </c:pt>
                <c:pt idx="544">
                  <c:v>-57.24</c:v>
                </c:pt>
                <c:pt idx="545">
                  <c:v>-57.24</c:v>
                </c:pt>
                <c:pt idx="546">
                  <c:v>-57.23</c:v>
                </c:pt>
                <c:pt idx="547">
                  <c:v>-57.22</c:v>
                </c:pt>
                <c:pt idx="548">
                  <c:v>-57.2</c:v>
                </c:pt>
                <c:pt idx="549">
                  <c:v>-57.19</c:v>
                </c:pt>
                <c:pt idx="550">
                  <c:v>-57.18</c:v>
                </c:pt>
                <c:pt idx="551">
                  <c:v>-57.16</c:v>
                </c:pt>
                <c:pt idx="552">
                  <c:v>-57.15</c:v>
                </c:pt>
                <c:pt idx="553">
                  <c:v>-57.14</c:v>
                </c:pt>
                <c:pt idx="554">
                  <c:v>-57.12</c:v>
                </c:pt>
                <c:pt idx="555">
                  <c:v>-57.11</c:v>
                </c:pt>
                <c:pt idx="556">
                  <c:v>-57.11</c:v>
                </c:pt>
                <c:pt idx="557">
                  <c:v>-57.1</c:v>
                </c:pt>
                <c:pt idx="558">
                  <c:v>-57.1</c:v>
                </c:pt>
                <c:pt idx="559">
                  <c:v>-57.1</c:v>
                </c:pt>
                <c:pt idx="560">
                  <c:v>-57.1</c:v>
                </c:pt>
                <c:pt idx="561">
                  <c:v>-57.1</c:v>
                </c:pt>
                <c:pt idx="562">
                  <c:v>-57.1</c:v>
                </c:pt>
                <c:pt idx="563">
                  <c:v>-57.11</c:v>
                </c:pt>
                <c:pt idx="564">
                  <c:v>-57.11</c:v>
                </c:pt>
                <c:pt idx="565">
                  <c:v>-57.11</c:v>
                </c:pt>
                <c:pt idx="566">
                  <c:v>-57.11</c:v>
                </c:pt>
                <c:pt idx="567">
                  <c:v>-57.11</c:v>
                </c:pt>
                <c:pt idx="568">
                  <c:v>-57.11</c:v>
                </c:pt>
                <c:pt idx="569">
                  <c:v>-57.11</c:v>
                </c:pt>
                <c:pt idx="570">
                  <c:v>-57.11</c:v>
                </c:pt>
                <c:pt idx="571">
                  <c:v>-57.12</c:v>
                </c:pt>
                <c:pt idx="572">
                  <c:v>-57.13</c:v>
                </c:pt>
                <c:pt idx="573">
                  <c:v>-57.13</c:v>
                </c:pt>
                <c:pt idx="574">
                  <c:v>-57.12</c:v>
                </c:pt>
                <c:pt idx="575">
                  <c:v>-57.13</c:v>
                </c:pt>
                <c:pt idx="576">
                  <c:v>-57.13</c:v>
                </c:pt>
                <c:pt idx="577">
                  <c:v>-57.14</c:v>
                </c:pt>
                <c:pt idx="578">
                  <c:v>-57.14</c:v>
                </c:pt>
                <c:pt idx="579">
                  <c:v>-57.13</c:v>
                </c:pt>
                <c:pt idx="580">
                  <c:v>-57.14</c:v>
                </c:pt>
                <c:pt idx="581">
                  <c:v>-57.14</c:v>
                </c:pt>
                <c:pt idx="582">
                  <c:v>-57.13</c:v>
                </c:pt>
                <c:pt idx="583">
                  <c:v>-57.13</c:v>
                </c:pt>
                <c:pt idx="584">
                  <c:v>-57.12</c:v>
                </c:pt>
                <c:pt idx="585">
                  <c:v>-57.12</c:v>
                </c:pt>
                <c:pt idx="586">
                  <c:v>-57.13</c:v>
                </c:pt>
                <c:pt idx="587">
                  <c:v>-57.13</c:v>
                </c:pt>
                <c:pt idx="588">
                  <c:v>-57.13</c:v>
                </c:pt>
                <c:pt idx="589">
                  <c:v>-57.13</c:v>
                </c:pt>
                <c:pt idx="590">
                  <c:v>-57.12</c:v>
                </c:pt>
                <c:pt idx="591">
                  <c:v>-57.12</c:v>
                </c:pt>
                <c:pt idx="592">
                  <c:v>-57.12</c:v>
                </c:pt>
                <c:pt idx="593">
                  <c:v>-57.11</c:v>
                </c:pt>
                <c:pt idx="594">
                  <c:v>-57.11</c:v>
                </c:pt>
                <c:pt idx="595">
                  <c:v>-57.1</c:v>
                </c:pt>
                <c:pt idx="596">
                  <c:v>-57.1</c:v>
                </c:pt>
                <c:pt idx="597">
                  <c:v>-57.1</c:v>
                </c:pt>
                <c:pt idx="598">
                  <c:v>-57.09</c:v>
                </c:pt>
                <c:pt idx="599">
                  <c:v>-57.09</c:v>
                </c:pt>
                <c:pt idx="600">
                  <c:v>-57.09</c:v>
                </c:pt>
                <c:pt idx="601">
                  <c:v>-57.09</c:v>
                </c:pt>
                <c:pt idx="602">
                  <c:v>-57.1</c:v>
                </c:pt>
                <c:pt idx="603">
                  <c:v>-57.1</c:v>
                </c:pt>
                <c:pt idx="604">
                  <c:v>-57.09</c:v>
                </c:pt>
                <c:pt idx="605">
                  <c:v>-57.09</c:v>
                </c:pt>
                <c:pt idx="606">
                  <c:v>-57.09</c:v>
                </c:pt>
                <c:pt idx="607">
                  <c:v>-57.08</c:v>
                </c:pt>
                <c:pt idx="608">
                  <c:v>-57.08</c:v>
                </c:pt>
                <c:pt idx="609">
                  <c:v>-57.08</c:v>
                </c:pt>
                <c:pt idx="610">
                  <c:v>-57.08</c:v>
                </c:pt>
                <c:pt idx="611">
                  <c:v>-57.08</c:v>
                </c:pt>
                <c:pt idx="612">
                  <c:v>-57.08</c:v>
                </c:pt>
                <c:pt idx="613">
                  <c:v>-57.09</c:v>
                </c:pt>
                <c:pt idx="614">
                  <c:v>-57.09</c:v>
                </c:pt>
                <c:pt idx="615">
                  <c:v>-57.1</c:v>
                </c:pt>
                <c:pt idx="616">
                  <c:v>-57.1</c:v>
                </c:pt>
                <c:pt idx="617">
                  <c:v>-57.1</c:v>
                </c:pt>
                <c:pt idx="618">
                  <c:v>-57.11</c:v>
                </c:pt>
                <c:pt idx="619">
                  <c:v>-57.12</c:v>
                </c:pt>
                <c:pt idx="620">
                  <c:v>-57.12</c:v>
                </c:pt>
                <c:pt idx="621">
                  <c:v>-57.13</c:v>
                </c:pt>
                <c:pt idx="622">
                  <c:v>-57.13</c:v>
                </c:pt>
                <c:pt idx="623">
                  <c:v>-57.13</c:v>
                </c:pt>
                <c:pt idx="624">
                  <c:v>-57.13</c:v>
                </c:pt>
                <c:pt idx="625">
                  <c:v>-57.14</c:v>
                </c:pt>
                <c:pt idx="626">
                  <c:v>-57.14</c:v>
                </c:pt>
                <c:pt idx="627">
                  <c:v>-57.14</c:v>
                </c:pt>
                <c:pt idx="628">
                  <c:v>-57.12</c:v>
                </c:pt>
                <c:pt idx="629">
                  <c:v>-57.1</c:v>
                </c:pt>
                <c:pt idx="630">
                  <c:v>-57.09</c:v>
                </c:pt>
                <c:pt idx="631">
                  <c:v>-57.06</c:v>
                </c:pt>
                <c:pt idx="632">
                  <c:v>-57.02</c:v>
                </c:pt>
                <c:pt idx="633">
                  <c:v>-56.98</c:v>
                </c:pt>
                <c:pt idx="634">
                  <c:v>-56.94</c:v>
                </c:pt>
                <c:pt idx="635">
                  <c:v>-56.9</c:v>
                </c:pt>
                <c:pt idx="636">
                  <c:v>-56.87</c:v>
                </c:pt>
                <c:pt idx="637">
                  <c:v>-56.85</c:v>
                </c:pt>
                <c:pt idx="638">
                  <c:v>-56.84</c:v>
                </c:pt>
                <c:pt idx="639">
                  <c:v>-56.85</c:v>
                </c:pt>
                <c:pt idx="640">
                  <c:v>-56.87</c:v>
                </c:pt>
                <c:pt idx="641">
                  <c:v>-56.88</c:v>
                </c:pt>
                <c:pt idx="642">
                  <c:v>-56.9</c:v>
                </c:pt>
                <c:pt idx="643">
                  <c:v>-56.93</c:v>
                </c:pt>
                <c:pt idx="644">
                  <c:v>-56.95</c:v>
                </c:pt>
                <c:pt idx="645">
                  <c:v>-56.97</c:v>
                </c:pt>
                <c:pt idx="646">
                  <c:v>-56.99</c:v>
                </c:pt>
                <c:pt idx="647">
                  <c:v>-57.01</c:v>
                </c:pt>
                <c:pt idx="648">
                  <c:v>-57.01</c:v>
                </c:pt>
                <c:pt idx="649">
                  <c:v>-57.01</c:v>
                </c:pt>
                <c:pt idx="650">
                  <c:v>-57</c:v>
                </c:pt>
                <c:pt idx="651">
                  <c:v>-56.99</c:v>
                </c:pt>
                <c:pt idx="652">
                  <c:v>-56.98</c:v>
                </c:pt>
                <c:pt idx="653">
                  <c:v>-56.97</c:v>
                </c:pt>
                <c:pt idx="654">
                  <c:v>-56.97</c:v>
                </c:pt>
                <c:pt idx="655">
                  <c:v>-56.96</c:v>
                </c:pt>
                <c:pt idx="656">
                  <c:v>-56.97</c:v>
                </c:pt>
                <c:pt idx="657">
                  <c:v>-56.96</c:v>
                </c:pt>
                <c:pt idx="658">
                  <c:v>-56.95</c:v>
                </c:pt>
                <c:pt idx="659">
                  <c:v>-56.94</c:v>
                </c:pt>
                <c:pt idx="660">
                  <c:v>-56.92</c:v>
                </c:pt>
                <c:pt idx="661">
                  <c:v>-56.9</c:v>
                </c:pt>
                <c:pt idx="662">
                  <c:v>-56.87</c:v>
                </c:pt>
                <c:pt idx="663">
                  <c:v>-56.85</c:v>
                </c:pt>
                <c:pt idx="664">
                  <c:v>-56.83</c:v>
                </c:pt>
                <c:pt idx="665">
                  <c:v>-56.81</c:v>
                </c:pt>
                <c:pt idx="666">
                  <c:v>-56.79</c:v>
                </c:pt>
                <c:pt idx="667">
                  <c:v>-56.77</c:v>
                </c:pt>
                <c:pt idx="668">
                  <c:v>-56.75</c:v>
                </c:pt>
                <c:pt idx="669">
                  <c:v>-56.74</c:v>
                </c:pt>
                <c:pt idx="670">
                  <c:v>-56.73</c:v>
                </c:pt>
                <c:pt idx="671">
                  <c:v>-56.73</c:v>
                </c:pt>
                <c:pt idx="672">
                  <c:v>-56.72</c:v>
                </c:pt>
                <c:pt idx="673">
                  <c:v>-56.72</c:v>
                </c:pt>
                <c:pt idx="674">
                  <c:v>-56.73</c:v>
                </c:pt>
                <c:pt idx="675">
                  <c:v>-56.74</c:v>
                </c:pt>
                <c:pt idx="676">
                  <c:v>-56.74</c:v>
                </c:pt>
                <c:pt idx="677">
                  <c:v>-56.75</c:v>
                </c:pt>
                <c:pt idx="678">
                  <c:v>-56.77</c:v>
                </c:pt>
                <c:pt idx="679">
                  <c:v>-56.78</c:v>
                </c:pt>
                <c:pt idx="680">
                  <c:v>-56.8</c:v>
                </c:pt>
                <c:pt idx="681">
                  <c:v>-56.81</c:v>
                </c:pt>
                <c:pt idx="682">
                  <c:v>-56.82</c:v>
                </c:pt>
                <c:pt idx="683">
                  <c:v>-56.83</c:v>
                </c:pt>
                <c:pt idx="684">
                  <c:v>-56.83</c:v>
                </c:pt>
                <c:pt idx="685">
                  <c:v>-56.84</c:v>
                </c:pt>
                <c:pt idx="686">
                  <c:v>-56.85</c:v>
                </c:pt>
                <c:pt idx="687">
                  <c:v>-56.86</c:v>
                </c:pt>
                <c:pt idx="688">
                  <c:v>-56.86</c:v>
                </c:pt>
                <c:pt idx="689">
                  <c:v>-56.86</c:v>
                </c:pt>
                <c:pt idx="690">
                  <c:v>-56.86</c:v>
                </c:pt>
                <c:pt idx="691">
                  <c:v>-56.86</c:v>
                </c:pt>
                <c:pt idx="692">
                  <c:v>-56.86</c:v>
                </c:pt>
                <c:pt idx="693">
                  <c:v>-56.87</c:v>
                </c:pt>
                <c:pt idx="694">
                  <c:v>-56.87</c:v>
                </c:pt>
                <c:pt idx="695">
                  <c:v>-56.86</c:v>
                </c:pt>
                <c:pt idx="696">
                  <c:v>-56.86</c:v>
                </c:pt>
                <c:pt idx="697">
                  <c:v>-56.86</c:v>
                </c:pt>
                <c:pt idx="698">
                  <c:v>-56.85</c:v>
                </c:pt>
                <c:pt idx="699">
                  <c:v>-56.85</c:v>
                </c:pt>
                <c:pt idx="700">
                  <c:v>-56.86</c:v>
                </c:pt>
                <c:pt idx="701">
                  <c:v>-56.86</c:v>
                </c:pt>
                <c:pt idx="702">
                  <c:v>-56.87</c:v>
                </c:pt>
                <c:pt idx="703">
                  <c:v>-56.87</c:v>
                </c:pt>
                <c:pt idx="704">
                  <c:v>-56.88</c:v>
                </c:pt>
                <c:pt idx="705">
                  <c:v>-56.89</c:v>
                </c:pt>
                <c:pt idx="706">
                  <c:v>-56.89</c:v>
                </c:pt>
                <c:pt idx="707">
                  <c:v>-56.9</c:v>
                </c:pt>
                <c:pt idx="708">
                  <c:v>-56.91</c:v>
                </c:pt>
                <c:pt idx="709">
                  <c:v>-56.93</c:v>
                </c:pt>
                <c:pt idx="710">
                  <c:v>-56.94</c:v>
                </c:pt>
                <c:pt idx="711">
                  <c:v>-56.95</c:v>
                </c:pt>
                <c:pt idx="712">
                  <c:v>-56.96</c:v>
                </c:pt>
                <c:pt idx="713">
                  <c:v>-56.97</c:v>
                </c:pt>
                <c:pt idx="714">
                  <c:v>-56.97</c:v>
                </c:pt>
                <c:pt idx="715">
                  <c:v>-56.97</c:v>
                </c:pt>
                <c:pt idx="716">
                  <c:v>-56.96</c:v>
                </c:pt>
                <c:pt idx="717">
                  <c:v>-56.96</c:v>
                </c:pt>
                <c:pt idx="718">
                  <c:v>-56.95</c:v>
                </c:pt>
                <c:pt idx="719">
                  <c:v>-56.94</c:v>
                </c:pt>
                <c:pt idx="720">
                  <c:v>-56.93</c:v>
                </c:pt>
                <c:pt idx="721">
                  <c:v>-56.91</c:v>
                </c:pt>
                <c:pt idx="722">
                  <c:v>-56.91</c:v>
                </c:pt>
                <c:pt idx="723">
                  <c:v>-56.9</c:v>
                </c:pt>
                <c:pt idx="724">
                  <c:v>-56.89</c:v>
                </c:pt>
                <c:pt idx="725">
                  <c:v>-56.88</c:v>
                </c:pt>
                <c:pt idx="726">
                  <c:v>-56.88</c:v>
                </c:pt>
                <c:pt idx="727">
                  <c:v>-56.88</c:v>
                </c:pt>
                <c:pt idx="728">
                  <c:v>-56.88</c:v>
                </c:pt>
                <c:pt idx="729">
                  <c:v>-56.89</c:v>
                </c:pt>
                <c:pt idx="730">
                  <c:v>-56.9</c:v>
                </c:pt>
                <c:pt idx="731">
                  <c:v>-56.91</c:v>
                </c:pt>
                <c:pt idx="732">
                  <c:v>-56.92</c:v>
                </c:pt>
                <c:pt idx="733">
                  <c:v>-56.94</c:v>
                </c:pt>
                <c:pt idx="734">
                  <c:v>-56.96</c:v>
                </c:pt>
                <c:pt idx="735">
                  <c:v>-56.97</c:v>
                </c:pt>
                <c:pt idx="736">
                  <c:v>-56.99</c:v>
                </c:pt>
                <c:pt idx="737">
                  <c:v>-57</c:v>
                </c:pt>
                <c:pt idx="738">
                  <c:v>-57.01</c:v>
                </c:pt>
                <c:pt idx="739">
                  <c:v>-57.02</c:v>
                </c:pt>
                <c:pt idx="740">
                  <c:v>-57.02</c:v>
                </c:pt>
                <c:pt idx="741">
                  <c:v>-57.02</c:v>
                </c:pt>
                <c:pt idx="742">
                  <c:v>-57.03</c:v>
                </c:pt>
                <c:pt idx="743">
                  <c:v>-57.03</c:v>
                </c:pt>
                <c:pt idx="744">
                  <c:v>-57.03</c:v>
                </c:pt>
                <c:pt idx="745">
                  <c:v>-57.04</c:v>
                </c:pt>
                <c:pt idx="746">
                  <c:v>-57.04</c:v>
                </c:pt>
                <c:pt idx="747">
                  <c:v>-57.04</c:v>
                </c:pt>
                <c:pt idx="748">
                  <c:v>-57.04</c:v>
                </c:pt>
                <c:pt idx="749">
                  <c:v>-57.05</c:v>
                </c:pt>
                <c:pt idx="750">
                  <c:v>-57.06</c:v>
                </c:pt>
                <c:pt idx="751">
                  <c:v>-57.06</c:v>
                </c:pt>
                <c:pt idx="752">
                  <c:v>-57.06</c:v>
                </c:pt>
                <c:pt idx="753">
                  <c:v>-57.07</c:v>
                </c:pt>
                <c:pt idx="754">
                  <c:v>-57.08</c:v>
                </c:pt>
                <c:pt idx="755">
                  <c:v>-57.09</c:v>
                </c:pt>
                <c:pt idx="756">
                  <c:v>-57.09</c:v>
                </c:pt>
                <c:pt idx="757">
                  <c:v>-57.08</c:v>
                </c:pt>
                <c:pt idx="758">
                  <c:v>-57.08</c:v>
                </c:pt>
                <c:pt idx="759">
                  <c:v>-57.07</c:v>
                </c:pt>
                <c:pt idx="760">
                  <c:v>-57.06</c:v>
                </c:pt>
                <c:pt idx="761">
                  <c:v>-57.05</c:v>
                </c:pt>
                <c:pt idx="762">
                  <c:v>-57.04</c:v>
                </c:pt>
                <c:pt idx="763">
                  <c:v>-57.03</c:v>
                </c:pt>
                <c:pt idx="764">
                  <c:v>-57.02</c:v>
                </c:pt>
                <c:pt idx="765">
                  <c:v>-57.02</c:v>
                </c:pt>
                <c:pt idx="766">
                  <c:v>-57.02</c:v>
                </c:pt>
                <c:pt idx="767">
                  <c:v>-57.02</c:v>
                </c:pt>
                <c:pt idx="768">
                  <c:v>-57.03</c:v>
                </c:pt>
                <c:pt idx="769">
                  <c:v>-57.04</c:v>
                </c:pt>
                <c:pt idx="770">
                  <c:v>-57.04</c:v>
                </c:pt>
                <c:pt idx="771">
                  <c:v>-57.04</c:v>
                </c:pt>
                <c:pt idx="772">
                  <c:v>-57.04</c:v>
                </c:pt>
                <c:pt idx="773">
                  <c:v>-57.04</c:v>
                </c:pt>
                <c:pt idx="774">
                  <c:v>-57.05</c:v>
                </c:pt>
                <c:pt idx="775">
                  <c:v>-57.04</c:v>
                </c:pt>
                <c:pt idx="776">
                  <c:v>-57.04</c:v>
                </c:pt>
                <c:pt idx="777">
                  <c:v>-57.05</c:v>
                </c:pt>
                <c:pt idx="778">
                  <c:v>-57.05</c:v>
                </c:pt>
                <c:pt idx="779">
                  <c:v>-57.06</c:v>
                </c:pt>
                <c:pt idx="780">
                  <c:v>-57.06</c:v>
                </c:pt>
                <c:pt idx="781">
                  <c:v>-57.06</c:v>
                </c:pt>
                <c:pt idx="782">
                  <c:v>-57.06</c:v>
                </c:pt>
                <c:pt idx="783">
                  <c:v>-57.07</c:v>
                </c:pt>
                <c:pt idx="784">
                  <c:v>-57.06</c:v>
                </c:pt>
                <c:pt idx="785">
                  <c:v>-57.06</c:v>
                </c:pt>
                <c:pt idx="786">
                  <c:v>-57.05</c:v>
                </c:pt>
                <c:pt idx="787">
                  <c:v>-57.04</c:v>
                </c:pt>
                <c:pt idx="788">
                  <c:v>-57.04</c:v>
                </c:pt>
                <c:pt idx="789">
                  <c:v>-57.03</c:v>
                </c:pt>
                <c:pt idx="790">
                  <c:v>-57.03</c:v>
                </c:pt>
                <c:pt idx="791">
                  <c:v>-57.03</c:v>
                </c:pt>
                <c:pt idx="792">
                  <c:v>-57.03</c:v>
                </c:pt>
                <c:pt idx="793">
                  <c:v>-57.03</c:v>
                </c:pt>
                <c:pt idx="794">
                  <c:v>-57.04</c:v>
                </c:pt>
                <c:pt idx="795">
                  <c:v>-57.05</c:v>
                </c:pt>
                <c:pt idx="796">
                  <c:v>-57.07</c:v>
                </c:pt>
                <c:pt idx="797">
                  <c:v>-57.09</c:v>
                </c:pt>
                <c:pt idx="798">
                  <c:v>-57.11</c:v>
                </c:pt>
                <c:pt idx="799">
                  <c:v>-57.12</c:v>
                </c:pt>
                <c:pt idx="800">
                  <c:v>-57.13</c:v>
                </c:pt>
                <c:pt idx="801">
                  <c:v>-57.14</c:v>
                </c:pt>
                <c:pt idx="802">
                  <c:v>-57.14</c:v>
                </c:pt>
                <c:pt idx="803">
                  <c:v>-57.13</c:v>
                </c:pt>
                <c:pt idx="804">
                  <c:v>-57.12</c:v>
                </c:pt>
                <c:pt idx="805">
                  <c:v>-57.11</c:v>
                </c:pt>
                <c:pt idx="806">
                  <c:v>-57.1</c:v>
                </c:pt>
                <c:pt idx="807">
                  <c:v>-57.08</c:v>
                </c:pt>
                <c:pt idx="808">
                  <c:v>-57.06</c:v>
                </c:pt>
                <c:pt idx="809">
                  <c:v>-57.05</c:v>
                </c:pt>
                <c:pt idx="810">
                  <c:v>-57.05</c:v>
                </c:pt>
                <c:pt idx="811">
                  <c:v>-57.04</c:v>
                </c:pt>
                <c:pt idx="812">
                  <c:v>-57.04</c:v>
                </c:pt>
                <c:pt idx="813">
                  <c:v>-57.05</c:v>
                </c:pt>
                <c:pt idx="814">
                  <c:v>-57.05</c:v>
                </c:pt>
                <c:pt idx="815">
                  <c:v>-57.05</c:v>
                </c:pt>
                <c:pt idx="816">
                  <c:v>-57.06</c:v>
                </c:pt>
                <c:pt idx="817">
                  <c:v>-57.06</c:v>
                </c:pt>
                <c:pt idx="818">
                  <c:v>-57.07</c:v>
                </c:pt>
                <c:pt idx="819">
                  <c:v>-57.07</c:v>
                </c:pt>
                <c:pt idx="820">
                  <c:v>-57.07</c:v>
                </c:pt>
                <c:pt idx="821">
                  <c:v>-57.07</c:v>
                </c:pt>
                <c:pt idx="822">
                  <c:v>-57.07</c:v>
                </c:pt>
                <c:pt idx="823">
                  <c:v>-57.07</c:v>
                </c:pt>
                <c:pt idx="824">
                  <c:v>-57.07</c:v>
                </c:pt>
                <c:pt idx="825">
                  <c:v>-57.07</c:v>
                </c:pt>
                <c:pt idx="826">
                  <c:v>-57.06</c:v>
                </c:pt>
                <c:pt idx="827">
                  <c:v>-57.06</c:v>
                </c:pt>
                <c:pt idx="828">
                  <c:v>-57.05</c:v>
                </c:pt>
                <c:pt idx="829">
                  <c:v>-57.05</c:v>
                </c:pt>
                <c:pt idx="830">
                  <c:v>-57.04</c:v>
                </c:pt>
                <c:pt idx="831">
                  <c:v>-57.04</c:v>
                </c:pt>
                <c:pt idx="832">
                  <c:v>-57.03</c:v>
                </c:pt>
                <c:pt idx="833">
                  <c:v>-57.04</c:v>
                </c:pt>
                <c:pt idx="834">
                  <c:v>-57.05</c:v>
                </c:pt>
                <c:pt idx="835">
                  <c:v>-57.05</c:v>
                </c:pt>
                <c:pt idx="836">
                  <c:v>-57.06</c:v>
                </c:pt>
                <c:pt idx="837">
                  <c:v>-57.07</c:v>
                </c:pt>
                <c:pt idx="838">
                  <c:v>-57.07</c:v>
                </c:pt>
                <c:pt idx="839">
                  <c:v>-57.08</c:v>
                </c:pt>
                <c:pt idx="840">
                  <c:v>-57.08</c:v>
                </c:pt>
                <c:pt idx="841">
                  <c:v>-57.07</c:v>
                </c:pt>
                <c:pt idx="842">
                  <c:v>-57.08</c:v>
                </c:pt>
                <c:pt idx="843">
                  <c:v>-57.08</c:v>
                </c:pt>
                <c:pt idx="844">
                  <c:v>-57.07</c:v>
                </c:pt>
                <c:pt idx="845">
                  <c:v>-57.07</c:v>
                </c:pt>
                <c:pt idx="846">
                  <c:v>-57.06</c:v>
                </c:pt>
                <c:pt idx="847">
                  <c:v>-57.07</c:v>
                </c:pt>
                <c:pt idx="848">
                  <c:v>-57.07</c:v>
                </c:pt>
                <c:pt idx="849">
                  <c:v>-57.08</c:v>
                </c:pt>
                <c:pt idx="850">
                  <c:v>-57.08</c:v>
                </c:pt>
                <c:pt idx="851">
                  <c:v>-57.07</c:v>
                </c:pt>
                <c:pt idx="852">
                  <c:v>-57.07</c:v>
                </c:pt>
                <c:pt idx="853">
                  <c:v>-57.07</c:v>
                </c:pt>
                <c:pt idx="854">
                  <c:v>-57.07</c:v>
                </c:pt>
                <c:pt idx="855">
                  <c:v>-57.06</c:v>
                </c:pt>
                <c:pt idx="856">
                  <c:v>-57.06</c:v>
                </c:pt>
                <c:pt idx="857">
                  <c:v>-57.06</c:v>
                </c:pt>
                <c:pt idx="858">
                  <c:v>-57.06</c:v>
                </c:pt>
                <c:pt idx="859">
                  <c:v>-57.07</c:v>
                </c:pt>
                <c:pt idx="860">
                  <c:v>-57.07</c:v>
                </c:pt>
                <c:pt idx="861">
                  <c:v>-57.07</c:v>
                </c:pt>
                <c:pt idx="862">
                  <c:v>-57.08</c:v>
                </c:pt>
                <c:pt idx="863">
                  <c:v>-57.08</c:v>
                </c:pt>
                <c:pt idx="864">
                  <c:v>-57.09</c:v>
                </c:pt>
                <c:pt idx="865">
                  <c:v>-57.1</c:v>
                </c:pt>
                <c:pt idx="866">
                  <c:v>-57.1</c:v>
                </c:pt>
                <c:pt idx="867">
                  <c:v>-57.1</c:v>
                </c:pt>
                <c:pt idx="868">
                  <c:v>-57.1</c:v>
                </c:pt>
                <c:pt idx="869">
                  <c:v>-57.11</c:v>
                </c:pt>
                <c:pt idx="870">
                  <c:v>-57.11</c:v>
                </c:pt>
                <c:pt idx="871">
                  <c:v>-57.12</c:v>
                </c:pt>
                <c:pt idx="872">
                  <c:v>-57.14</c:v>
                </c:pt>
                <c:pt idx="873">
                  <c:v>-57.17</c:v>
                </c:pt>
                <c:pt idx="874">
                  <c:v>-57.2</c:v>
                </c:pt>
                <c:pt idx="875">
                  <c:v>-57.24</c:v>
                </c:pt>
                <c:pt idx="876">
                  <c:v>-57.27</c:v>
                </c:pt>
                <c:pt idx="877">
                  <c:v>-57.3</c:v>
                </c:pt>
                <c:pt idx="878">
                  <c:v>-57.32</c:v>
                </c:pt>
                <c:pt idx="879">
                  <c:v>-57.34</c:v>
                </c:pt>
                <c:pt idx="880">
                  <c:v>-57.34</c:v>
                </c:pt>
                <c:pt idx="881">
                  <c:v>-57.33</c:v>
                </c:pt>
                <c:pt idx="882">
                  <c:v>-57.33</c:v>
                </c:pt>
                <c:pt idx="883">
                  <c:v>-57.32</c:v>
                </c:pt>
                <c:pt idx="884">
                  <c:v>-57.3</c:v>
                </c:pt>
                <c:pt idx="885">
                  <c:v>-57.29</c:v>
                </c:pt>
                <c:pt idx="886">
                  <c:v>-57.28</c:v>
                </c:pt>
                <c:pt idx="887">
                  <c:v>-57.27</c:v>
                </c:pt>
                <c:pt idx="888">
                  <c:v>-57.26</c:v>
                </c:pt>
                <c:pt idx="889">
                  <c:v>-57.26</c:v>
                </c:pt>
                <c:pt idx="890">
                  <c:v>-57.26</c:v>
                </c:pt>
                <c:pt idx="891">
                  <c:v>-57.26</c:v>
                </c:pt>
                <c:pt idx="892">
                  <c:v>-57.26</c:v>
                </c:pt>
                <c:pt idx="893">
                  <c:v>-57.27</c:v>
                </c:pt>
                <c:pt idx="894">
                  <c:v>-57.27</c:v>
                </c:pt>
                <c:pt idx="895">
                  <c:v>-57.28</c:v>
                </c:pt>
                <c:pt idx="896">
                  <c:v>-57.28</c:v>
                </c:pt>
                <c:pt idx="897">
                  <c:v>-57.28</c:v>
                </c:pt>
                <c:pt idx="898">
                  <c:v>-57.27</c:v>
                </c:pt>
                <c:pt idx="899">
                  <c:v>-57.27</c:v>
                </c:pt>
                <c:pt idx="900">
                  <c:v>-57.25</c:v>
                </c:pt>
                <c:pt idx="901">
                  <c:v>-57.24</c:v>
                </c:pt>
                <c:pt idx="902">
                  <c:v>-57.22</c:v>
                </c:pt>
                <c:pt idx="903">
                  <c:v>-57.21</c:v>
                </c:pt>
                <c:pt idx="904">
                  <c:v>-57.19</c:v>
                </c:pt>
                <c:pt idx="905">
                  <c:v>-57.18</c:v>
                </c:pt>
                <c:pt idx="906">
                  <c:v>-57.17</c:v>
                </c:pt>
                <c:pt idx="907">
                  <c:v>-57.16</c:v>
                </c:pt>
                <c:pt idx="908">
                  <c:v>-57.16</c:v>
                </c:pt>
                <c:pt idx="909">
                  <c:v>-57.16</c:v>
                </c:pt>
                <c:pt idx="910">
                  <c:v>-57.17</c:v>
                </c:pt>
                <c:pt idx="911">
                  <c:v>-57.18</c:v>
                </c:pt>
                <c:pt idx="912">
                  <c:v>-57.2</c:v>
                </c:pt>
                <c:pt idx="913">
                  <c:v>-57.2</c:v>
                </c:pt>
                <c:pt idx="914">
                  <c:v>-57.22</c:v>
                </c:pt>
                <c:pt idx="915">
                  <c:v>-57.22</c:v>
                </c:pt>
                <c:pt idx="916">
                  <c:v>-57.23</c:v>
                </c:pt>
                <c:pt idx="917">
                  <c:v>-57.23</c:v>
                </c:pt>
                <c:pt idx="918">
                  <c:v>-57.23</c:v>
                </c:pt>
                <c:pt idx="919">
                  <c:v>-57.22</c:v>
                </c:pt>
                <c:pt idx="920">
                  <c:v>-57.21</c:v>
                </c:pt>
                <c:pt idx="921">
                  <c:v>-57.2</c:v>
                </c:pt>
                <c:pt idx="922">
                  <c:v>-57.19</c:v>
                </c:pt>
                <c:pt idx="923">
                  <c:v>-57.17</c:v>
                </c:pt>
                <c:pt idx="924">
                  <c:v>-57.15</c:v>
                </c:pt>
                <c:pt idx="925">
                  <c:v>-57.15</c:v>
                </c:pt>
                <c:pt idx="926">
                  <c:v>-57.13</c:v>
                </c:pt>
                <c:pt idx="927">
                  <c:v>-57.13</c:v>
                </c:pt>
                <c:pt idx="928">
                  <c:v>-57.12</c:v>
                </c:pt>
                <c:pt idx="929">
                  <c:v>-57.13</c:v>
                </c:pt>
                <c:pt idx="930">
                  <c:v>-57.12</c:v>
                </c:pt>
                <c:pt idx="931">
                  <c:v>-57.12</c:v>
                </c:pt>
                <c:pt idx="932">
                  <c:v>-57.12</c:v>
                </c:pt>
                <c:pt idx="933">
                  <c:v>-57.13</c:v>
                </c:pt>
                <c:pt idx="934">
                  <c:v>-57.13</c:v>
                </c:pt>
                <c:pt idx="935">
                  <c:v>-57.14</c:v>
                </c:pt>
                <c:pt idx="936">
                  <c:v>-57.15</c:v>
                </c:pt>
                <c:pt idx="937">
                  <c:v>-57.16</c:v>
                </c:pt>
                <c:pt idx="938">
                  <c:v>-57.16</c:v>
                </c:pt>
                <c:pt idx="939">
                  <c:v>-57.17</c:v>
                </c:pt>
                <c:pt idx="940">
                  <c:v>-57.18</c:v>
                </c:pt>
                <c:pt idx="941">
                  <c:v>-57.19</c:v>
                </c:pt>
                <c:pt idx="942">
                  <c:v>-57.2</c:v>
                </c:pt>
                <c:pt idx="943">
                  <c:v>-57.2</c:v>
                </c:pt>
                <c:pt idx="944">
                  <c:v>-57.21</c:v>
                </c:pt>
                <c:pt idx="945">
                  <c:v>-57.21</c:v>
                </c:pt>
                <c:pt idx="946">
                  <c:v>-57.21</c:v>
                </c:pt>
                <c:pt idx="947">
                  <c:v>-57.21</c:v>
                </c:pt>
                <c:pt idx="948">
                  <c:v>-57.21</c:v>
                </c:pt>
                <c:pt idx="949">
                  <c:v>-57.21</c:v>
                </c:pt>
                <c:pt idx="950">
                  <c:v>-57.21</c:v>
                </c:pt>
                <c:pt idx="951">
                  <c:v>-57.21</c:v>
                </c:pt>
                <c:pt idx="952">
                  <c:v>-57.2</c:v>
                </c:pt>
                <c:pt idx="953">
                  <c:v>-57.2</c:v>
                </c:pt>
                <c:pt idx="954">
                  <c:v>-57.19</c:v>
                </c:pt>
                <c:pt idx="955">
                  <c:v>-57.18</c:v>
                </c:pt>
                <c:pt idx="956">
                  <c:v>-57.18</c:v>
                </c:pt>
                <c:pt idx="957">
                  <c:v>-57.17</c:v>
                </c:pt>
                <c:pt idx="958">
                  <c:v>-57.17</c:v>
                </c:pt>
                <c:pt idx="959">
                  <c:v>-57.17</c:v>
                </c:pt>
                <c:pt idx="960">
                  <c:v>-57.16</c:v>
                </c:pt>
                <c:pt idx="961">
                  <c:v>-57.16</c:v>
                </c:pt>
                <c:pt idx="962">
                  <c:v>-57.16</c:v>
                </c:pt>
                <c:pt idx="963">
                  <c:v>-57.16</c:v>
                </c:pt>
                <c:pt idx="964">
                  <c:v>-57.16</c:v>
                </c:pt>
                <c:pt idx="965">
                  <c:v>-57.17</c:v>
                </c:pt>
                <c:pt idx="966">
                  <c:v>-57.18</c:v>
                </c:pt>
                <c:pt idx="967">
                  <c:v>-57.18</c:v>
                </c:pt>
                <c:pt idx="968">
                  <c:v>-57.19</c:v>
                </c:pt>
                <c:pt idx="969">
                  <c:v>-57.19</c:v>
                </c:pt>
                <c:pt idx="970">
                  <c:v>-57.19</c:v>
                </c:pt>
                <c:pt idx="971">
                  <c:v>-57.19</c:v>
                </c:pt>
                <c:pt idx="972">
                  <c:v>-57.2</c:v>
                </c:pt>
                <c:pt idx="973">
                  <c:v>-57.2</c:v>
                </c:pt>
                <c:pt idx="974">
                  <c:v>-57.2</c:v>
                </c:pt>
                <c:pt idx="975">
                  <c:v>-57.2</c:v>
                </c:pt>
                <c:pt idx="976">
                  <c:v>-57.19</c:v>
                </c:pt>
                <c:pt idx="977">
                  <c:v>-57.2</c:v>
                </c:pt>
                <c:pt idx="978">
                  <c:v>-57.19</c:v>
                </c:pt>
                <c:pt idx="979">
                  <c:v>-57.19</c:v>
                </c:pt>
                <c:pt idx="980">
                  <c:v>-57.19</c:v>
                </c:pt>
                <c:pt idx="981">
                  <c:v>-57.18</c:v>
                </c:pt>
                <c:pt idx="982">
                  <c:v>-57.19</c:v>
                </c:pt>
                <c:pt idx="983">
                  <c:v>-57.18</c:v>
                </c:pt>
                <c:pt idx="984">
                  <c:v>-57.18</c:v>
                </c:pt>
                <c:pt idx="985">
                  <c:v>-57.19</c:v>
                </c:pt>
                <c:pt idx="986">
                  <c:v>-57.18</c:v>
                </c:pt>
                <c:pt idx="987">
                  <c:v>-57.19</c:v>
                </c:pt>
                <c:pt idx="988">
                  <c:v>-57.19</c:v>
                </c:pt>
                <c:pt idx="989">
                  <c:v>-57.19</c:v>
                </c:pt>
                <c:pt idx="990">
                  <c:v>-57.19</c:v>
                </c:pt>
                <c:pt idx="991">
                  <c:v>-57.18</c:v>
                </c:pt>
                <c:pt idx="992">
                  <c:v>-57.18</c:v>
                </c:pt>
                <c:pt idx="993">
                  <c:v>-57.19</c:v>
                </c:pt>
                <c:pt idx="994">
                  <c:v>-57.18</c:v>
                </c:pt>
                <c:pt idx="995">
                  <c:v>-57.19</c:v>
                </c:pt>
                <c:pt idx="996">
                  <c:v>-57.19</c:v>
                </c:pt>
                <c:pt idx="997">
                  <c:v>-57.2</c:v>
                </c:pt>
                <c:pt idx="998">
                  <c:v>-57.2</c:v>
                </c:pt>
                <c:pt idx="999">
                  <c:v>-57.2</c:v>
                </c:pt>
                <c:pt idx="1000">
                  <c:v>-57.2</c:v>
                </c:pt>
                <c:pt idx="1001">
                  <c:v>-57.19</c:v>
                </c:pt>
                <c:pt idx="1002">
                  <c:v>-57.18</c:v>
                </c:pt>
                <c:pt idx="1003">
                  <c:v>-57.17</c:v>
                </c:pt>
                <c:pt idx="1004">
                  <c:v>-57.16</c:v>
                </c:pt>
                <c:pt idx="1005">
                  <c:v>-57.15</c:v>
                </c:pt>
                <c:pt idx="1006">
                  <c:v>-57.14</c:v>
                </c:pt>
                <c:pt idx="1007">
                  <c:v>-57.13</c:v>
                </c:pt>
                <c:pt idx="1008">
                  <c:v>-57.11</c:v>
                </c:pt>
                <c:pt idx="1009">
                  <c:v>-57.11</c:v>
                </c:pt>
                <c:pt idx="1010">
                  <c:v>-57.1</c:v>
                </c:pt>
                <c:pt idx="1011">
                  <c:v>-57.1</c:v>
                </c:pt>
                <c:pt idx="1012">
                  <c:v>-57.1</c:v>
                </c:pt>
                <c:pt idx="1013">
                  <c:v>-57.1</c:v>
                </c:pt>
                <c:pt idx="1014">
                  <c:v>-57.1</c:v>
                </c:pt>
                <c:pt idx="1015">
                  <c:v>-57.1</c:v>
                </c:pt>
                <c:pt idx="1016">
                  <c:v>-57.1</c:v>
                </c:pt>
                <c:pt idx="1017">
                  <c:v>-57.1</c:v>
                </c:pt>
                <c:pt idx="1018">
                  <c:v>-57.09</c:v>
                </c:pt>
                <c:pt idx="1019">
                  <c:v>-57.09</c:v>
                </c:pt>
                <c:pt idx="1020">
                  <c:v>-57.08</c:v>
                </c:pt>
                <c:pt idx="1021">
                  <c:v>-57.08</c:v>
                </c:pt>
                <c:pt idx="1022">
                  <c:v>-57.08</c:v>
                </c:pt>
                <c:pt idx="1023">
                  <c:v>-57.07</c:v>
                </c:pt>
                <c:pt idx="1024">
                  <c:v>-57.07</c:v>
                </c:pt>
                <c:pt idx="1025">
                  <c:v>-57.07</c:v>
                </c:pt>
                <c:pt idx="1026">
                  <c:v>-57.08</c:v>
                </c:pt>
                <c:pt idx="1027">
                  <c:v>-57.08</c:v>
                </c:pt>
                <c:pt idx="1028">
                  <c:v>-57.08</c:v>
                </c:pt>
                <c:pt idx="1029">
                  <c:v>-57.08</c:v>
                </c:pt>
                <c:pt idx="1030">
                  <c:v>-57.09</c:v>
                </c:pt>
                <c:pt idx="1031">
                  <c:v>-57.09</c:v>
                </c:pt>
                <c:pt idx="1032">
                  <c:v>-57.08</c:v>
                </c:pt>
                <c:pt idx="1033">
                  <c:v>-57.07</c:v>
                </c:pt>
                <c:pt idx="1034">
                  <c:v>-57.07</c:v>
                </c:pt>
                <c:pt idx="1035">
                  <c:v>-57.06</c:v>
                </c:pt>
                <c:pt idx="1036">
                  <c:v>-57.06</c:v>
                </c:pt>
                <c:pt idx="1037">
                  <c:v>-57.06</c:v>
                </c:pt>
                <c:pt idx="1038">
                  <c:v>-57.06</c:v>
                </c:pt>
                <c:pt idx="1039">
                  <c:v>-57.06</c:v>
                </c:pt>
                <c:pt idx="1040">
                  <c:v>-57.06</c:v>
                </c:pt>
                <c:pt idx="1041">
                  <c:v>-57.06</c:v>
                </c:pt>
                <c:pt idx="1042">
                  <c:v>-57.06</c:v>
                </c:pt>
                <c:pt idx="1043">
                  <c:v>-57.07</c:v>
                </c:pt>
                <c:pt idx="1044">
                  <c:v>-57.07</c:v>
                </c:pt>
                <c:pt idx="1045">
                  <c:v>-57.07</c:v>
                </c:pt>
                <c:pt idx="1046">
                  <c:v>-57.08</c:v>
                </c:pt>
                <c:pt idx="1047">
                  <c:v>-57.09</c:v>
                </c:pt>
                <c:pt idx="1048">
                  <c:v>-57.08</c:v>
                </c:pt>
                <c:pt idx="1049">
                  <c:v>-57.09</c:v>
                </c:pt>
                <c:pt idx="1050">
                  <c:v>-57.1</c:v>
                </c:pt>
                <c:pt idx="1051">
                  <c:v>-57.1</c:v>
                </c:pt>
                <c:pt idx="1052">
                  <c:v>-57.1</c:v>
                </c:pt>
                <c:pt idx="1053">
                  <c:v>-57.11</c:v>
                </c:pt>
                <c:pt idx="1054">
                  <c:v>-57.12</c:v>
                </c:pt>
                <c:pt idx="1055">
                  <c:v>-57.12</c:v>
                </c:pt>
                <c:pt idx="1056">
                  <c:v>-57.13</c:v>
                </c:pt>
                <c:pt idx="1057">
                  <c:v>-57.14</c:v>
                </c:pt>
                <c:pt idx="1058">
                  <c:v>-57.15</c:v>
                </c:pt>
                <c:pt idx="1059">
                  <c:v>-57.16</c:v>
                </c:pt>
                <c:pt idx="1060">
                  <c:v>-57.16</c:v>
                </c:pt>
                <c:pt idx="1061">
                  <c:v>-57.16</c:v>
                </c:pt>
                <c:pt idx="1062">
                  <c:v>-57.16</c:v>
                </c:pt>
                <c:pt idx="1063">
                  <c:v>-57.16</c:v>
                </c:pt>
                <c:pt idx="1064">
                  <c:v>-57.15</c:v>
                </c:pt>
                <c:pt idx="1065">
                  <c:v>-57.15</c:v>
                </c:pt>
                <c:pt idx="1066">
                  <c:v>-57.15</c:v>
                </c:pt>
                <c:pt idx="1067">
                  <c:v>-57.15</c:v>
                </c:pt>
                <c:pt idx="1068">
                  <c:v>-57.16</c:v>
                </c:pt>
                <c:pt idx="1069">
                  <c:v>-57.15</c:v>
                </c:pt>
                <c:pt idx="1070">
                  <c:v>-57.16</c:v>
                </c:pt>
                <c:pt idx="1071">
                  <c:v>-57.16</c:v>
                </c:pt>
                <c:pt idx="1072">
                  <c:v>-57.17</c:v>
                </c:pt>
                <c:pt idx="1073">
                  <c:v>-57.17</c:v>
                </c:pt>
                <c:pt idx="1074">
                  <c:v>-57.17</c:v>
                </c:pt>
                <c:pt idx="1075">
                  <c:v>-57.17</c:v>
                </c:pt>
                <c:pt idx="1076">
                  <c:v>-57.17</c:v>
                </c:pt>
                <c:pt idx="1077">
                  <c:v>-57.17</c:v>
                </c:pt>
                <c:pt idx="1078">
                  <c:v>-57.17</c:v>
                </c:pt>
                <c:pt idx="1079">
                  <c:v>-57.17</c:v>
                </c:pt>
                <c:pt idx="1080">
                  <c:v>-57.17</c:v>
                </c:pt>
                <c:pt idx="1081">
                  <c:v>-57.18</c:v>
                </c:pt>
                <c:pt idx="1082">
                  <c:v>-57.18</c:v>
                </c:pt>
                <c:pt idx="1083">
                  <c:v>-57.19</c:v>
                </c:pt>
                <c:pt idx="1084">
                  <c:v>-57.19</c:v>
                </c:pt>
                <c:pt idx="1085">
                  <c:v>-57.19</c:v>
                </c:pt>
                <c:pt idx="1086">
                  <c:v>-57.18</c:v>
                </c:pt>
                <c:pt idx="1087">
                  <c:v>-57.18</c:v>
                </c:pt>
                <c:pt idx="1088">
                  <c:v>-57.17</c:v>
                </c:pt>
                <c:pt idx="1089">
                  <c:v>-57.16</c:v>
                </c:pt>
                <c:pt idx="1090">
                  <c:v>-57.16</c:v>
                </c:pt>
                <c:pt idx="1091">
                  <c:v>-57.16</c:v>
                </c:pt>
                <c:pt idx="1092">
                  <c:v>-57.16</c:v>
                </c:pt>
                <c:pt idx="1093">
                  <c:v>-57.16</c:v>
                </c:pt>
                <c:pt idx="1094">
                  <c:v>-57.17</c:v>
                </c:pt>
                <c:pt idx="1095">
                  <c:v>-57.18</c:v>
                </c:pt>
                <c:pt idx="1096">
                  <c:v>-57.19</c:v>
                </c:pt>
                <c:pt idx="1097">
                  <c:v>-57.2</c:v>
                </c:pt>
                <c:pt idx="1098">
                  <c:v>-57.21</c:v>
                </c:pt>
                <c:pt idx="1099">
                  <c:v>-57.22</c:v>
                </c:pt>
                <c:pt idx="1100">
                  <c:v>-57.22</c:v>
                </c:pt>
                <c:pt idx="1101">
                  <c:v>-57.22</c:v>
                </c:pt>
                <c:pt idx="1102">
                  <c:v>-57.21</c:v>
                </c:pt>
                <c:pt idx="1103">
                  <c:v>-57.21</c:v>
                </c:pt>
                <c:pt idx="1104">
                  <c:v>-57.21</c:v>
                </c:pt>
                <c:pt idx="1105">
                  <c:v>-57.2</c:v>
                </c:pt>
                <c:pt idx="1106">
                  <c:v>-57.2</c:v>
                </c:pt>
                <c:pt idx="1107">
                  <c:v>-57.2</c:v>
                </c:pt>
                <c:pt idx="1108">
                  <c:v>-57.19</c:v>
                </c:pt>
                <c:pt idx="1109">
                  <c:v>-57.2</c:v>
                </c:pt>
                <c:pt idx="1110">
                  <c:v>-57.2</c:v>
                </c:pt>
                <c:pt idx="1111">
                  <c:v>-57.2</c:v>
                </c:pt>
                <c:pt idx="1112">
                  <c:v>-57.2</c:v>
                </c:pt>
                <c:pt idx="1113">
                  <c:v>-57.21</c:v>
                </c:pt>
                <c:pt idx="1114">
                  <c:v>-57.22</c:v>
                </c:pt>
                <c:pt idx="1115">
                  <c:v>-57.23</c:v>
                </c:pt>
                <c:pt idx="1116">
                  <c:v>-57.23</c:v>
                </c:pt>
                <c:pt idx="1117">
                  <c:v>-57.23</c:v>
                </c:pt>
                <c:pt idx="1118">
                  <c:v>-57.24</c:v>
                </c:pt>
                <c:pt idx="1119">
                  <c:v>-57.24</c:v>
                </c:pt>
                <c:pt idx="1120">
                  <c:v>-57.24</c:v>
                </c:pt>
                <c:pt idx="1121">
                  <c:v>-57.24</c:v>
                </c:pt>
                <c:pt idx="1122">
                  <c:v>-57.23</c:v>
                </c:pt>
                <c:pt idx="1123">
                  <c:v>-57.22</c:v>
                </c:pt>
                <c:pt idx="1124">
                  <c:v>-57.2</c:v>
                </c:pt>
                <c:pt idx="1125">
                  <c:v>-57.17</c:v>
                </c:pt>
                <c:pt idx="1126">
                  <c:v>-57.15</c:v>
                </c:pt>
                <c:pt idx="1127">
                  <c:v>-57.12</c:v>
                </c:pt>
                <c:pt idx="1128">
                  <c:v>-57.09</c:v>
                </c:pt>
                <c:pt idx="1129">
                  <c:v>-57.06</c:v>
                </c:pt>
                <c:pt idx="1130">
                  <c:v>-57.05</c:v>
                </c:pt>
                <c:pt idx="1131">
                  <c:v>-57.04</c:v>
                </c:pt>
                <c:pt idx="1132">
                  <c:v>-57.05</c:v>
                </c:pt>
                <c:pt idx="1133">
                  <c:v>-57.06</c:v>
                </c:pt>
                <c:pt idx="1134">
                  <c:v>-57.08</c:v>
                </c:pt>
                <c:pt idx="1135">
                  <c:v>-57.12</c:v>
                </c:pt>
                <c:pt idx="1136">
                  <c:v>-57.17</c:v>
                </c:pt>
                <c:pt idx="1137">
                  <c:v>-57.25</c:v>
                </c:pt>
                <c:pt idx="1138">
                  <c:v>-57.32</c:v>
                </c:pt>
                <c:pt idx="1139">
                  <c:v>-57.39</c:v>
                </c:pt>
                <c:pt idx="1140">
                  <c:v>-57.45</c:v>
                </c:pt>
                <c:pt idx="1141">
                  <c:v>-57.51</c:v>
                </c:pt>
                <c:pt idx="1142">
                  <c:v>-57.56</c:v>
                </c:pt>
                <c:pt idx="1143">
                  <c:v>-57.59</c:v>
                </c:pt>
                <c:pt idx="1144">
                  <c:v>-57.6</c:v>
                </c:pt>
                <c:pt idx="1145">
                  <c:v>-57.6</c:v>
                </c:pt>
                <c:pt idx="1146">
                  <c:v>-57.59</c:v>
                </c:pt>
                <c:pt idx="1147">
                  <c:v>-57.57</c:v>
                </c:pt>
                <c:pt idx="1148">
                  <c:v>-57.55</c:v>
                </c:pt>
                <c:pt idx="1149">
                  <c:v>-57.53</c:v>
                </c:pt>
                <c:pt idx="1150">
                  <c:v>-57.51</c:v>
                </c:pt>
                <c:pt idx="1151">
                  <c:v>-57.49</c:v>
                </c:pt>
                <c:pt idx="1152">
                  <c:v>-57.47</c:v>
                </c:pt>
                <c:pt idx="1153">
                  <c:v>-57.46</c:v>
                </c:pt>
                <c:pt idx="1154">
                  <c:v>-57.45</c:v>
                </c:pt>
                <c:pt idx="1155">
                  <c:v>-57.45</c:v>
                </c:pt>
                <c:pt idx="1156">
                  <c:v>-57.45</c:v>
                </c:pt>
                <c:pt idx="1157">
                  <c:v>-57.46</c:v>
                </c:pt>
                <c:pt idx="1158">
                  <c:v>-57.47</c:v>
                </c:pt>
                <c:pt idx="1159">
                  <c:v>-57.48</c:v>
                </c:pt>
                <c:pt idx="1160">
                  <c:v>-57.5</c:v>
                </c:pt>
                <c:pt idx="1161">
                  <c:v>-57.51</c:v>
                </c:pt>
                <c:pt idx="1162">
                  <c:v>-57.53</c:v>
                </c:pt>
                <c:pt idx="1163">
                  <c:v>-57.54</c:v>
                </c:pt>
                <c:pt idx="1164">
                  <c:v>-57.55</c:v>
                </c:pt>
                <c:pt idx="1165">
                  <c:v>-57.55</c:v>
                </c:pt>
                <c:pt idx="1166">
                  <c:v>-57.55</c:v>
                </c:pt>
                <c:pt idx="1167">
                  <c:v>-57.55</c:v>
                </c:pt>
                <c:pt idx="1168">
                  <c:v>-57.56</c:v>
                </c:pt>
                <c:pt idx="1169">
                  <c:v>-57.55</c:v>
                </c:pt>
                <c:pt idx="1170">
                  <c:v>-57.55</c:v>
                </c:pt>
                <c:pt idx="1171">
                  <c:v>-57.55</c:v>
                </c:pt>
                <c:pt idx="1172">
                  <c:v>-57.54</c:v>
                </c:pt>
                <c:pt idx="1173">
                  <c:v>-57.54</c:v>
                </c:pt>
                <c:pt idx="1174">
                  <c:v>-57.53</c:v>
                </c:pt>
                <c:pt idx="1175">
                  <c:v>-57.53</c:v>
                </c:pt>
                <c:pt idx="1176">
                  <c:v>-57.52</c:v>
                </c:pt>
                <c:pt idx="1177">
                  <c:v>-57.52</c:v>
                </c:pt>
                <c:pt idx="1178">
                  <c:v>-57.53</c:v>
                </c:pt>
                <c:pt idx="1179">
                  <c:v>-57.52</c:v>
                </c:pt>
                <c:pt idx="1180">
                  <c:v>-57.52</c:v>
                </c:pt>
                <c:pt idx="1181">
                  <c:v>-57.52</c:v>
                </c:pt>
                <c:pt idx="1182">
                  <c:v>-57.52</c:v>
                </c:pt>
                <c:pt idx="1183">
                  <c:v>-57.52</c:v>
                </c:pt>
                <c:pt idx="1184">
                  <c:v>-57.52</c:v>
                </c:pt>
                <c:pt idx="1185">
                  <c:v>-57.52</c:v>
                </c:pt>
                <c:pt idx="1186">
                  <c:v>-57.52</c:v>
                </c:pt>
                <c:pt idx="1187">
                  <c:v>-57.53</c:v>
                </c:pt>
                <c:pt idx="1188">
                  <c:v>-57.53</c:v>
                </c:pt>
                <c:pt idx="1189">
                  <c:v>-57.53</c:v>
                </c:pt>
                <c:pt idx="1190">
                  <c:v>-57.52</c:v>
                </c:pt>
                <c:pt idx="1191">
                  <c:v>-57.52</c:v>
                </c:pt>
                <c:pt idx="1192">
                  <c:v>-57.52</c:v>
                </c:pt>
                <c:pt idx="1193">
                  <c:v>-57.52</c:v>
                </c:pt>
                <c:pt idx="1194">
                  <c:v>-57.52</c:v>
                </c:pt>
                <c:pt idx="1195">
                  <c:v>-57.51</c:v>
                </c:pt>
                <c:pt idx="1196">
                  <c:v>-57.52</c:v>
                </c:pt>
                <c:pt idx="1197">
                  <c:v>-57.52</c:v>
                </c:pt>
                <c:pt idx="1198">
                  <c:v>-57.52</c:v>
                </c:pt>
                <c:pt idx="1199">
                  <c:v>-57.52</c:v>
                </c:pt>
                <c:pt idx="1200">
                  <c:v>-57.52</c:v>
                </c:pt>
                <c:pt idx="1201">
                  <c:v>-57.52</c:v>
                </c:pt>
                <c:pt idx="1202">
                  <c:v>-57.52</c:v>
                </c:pt>
                <c:pt idx="1203">
                  <c:v>-57.52</c:v>
                </c:pt>
                <c:pt idx="1204">
                  <c:v>-57.51</c:v>
                </c:pt>
                <c:pt idx="1205">
                  <c:v>-57.51</c:v>
                </c:pt>
                <c:pt idx="1206">
                  <c:v>-57.51</c:v>
                </c:pt>
                <c:pt idx="1207">
                  <c:v>-57.51</c:v>
                </c:pt>
                <c:pt idx="1208">
                  <c:v>-57.5</c:v>
                </c:pt>
                <c:pt idx="1209">
                  <c:v>-57.5</c:v>
                </c:pt>
                <c:pt idx="1210">
                  <c:v>-57.48</c:v>
                </c:pt>
                <c:pt idx="1211">
                  <c:v>-57.46</c:v>
                </c:pt>
                <c:pt idx="1212">
                  <c:v>-57.43</c:v>
                </c:pt>
                <c:pt idx="1213">
                  <c:v>-57.4</c:v>
                </c:pt>
                <c:pt idx="1214">
                  <c:v>-57.37</c:v>
                </c:pt>
                <c:pt idx="1215">
                  <c:v>-57.34</c:v>
                </c:pt>
                <c:pt idx="1216">
                  <c:v>-57.33</c:v>
                </c:pt>
                <c:pt idx="1217">
                  <c:v>-57.32</c:v>
                </c:pt>
                <c:pt idx="1218">
                  <c:v>-57.31</c:v>
                </c:pt>
                <c:pt idx="1219">
                  <c:v>-57.32</c:v>
                </c:pt>
                <c:pt idx="1220">
                  <c:v>-57.32</c:v>
                </c:pt>
                <c:pt idx="1221">
                  <c:v>-57.34</c:v>
                </c:pt>
                <c:pt idx="1222">
                  <c:v>-57.36</c:v>
                </c:pt>
                <c:pt idx="1223">
                  <c:v>-57.39</c:v>
                </c:pt>
                <c:pt idx="1224">
                  <c:v>-57.42</c:v>
                </c:pt>
                <c:pt idx="1225">
                  <c:v>-57.46</c:v>
                </c:pt>
                <c:pt idx="1226">
                  <c:v>-57.49</c:v>
                </c:pt>
                <c:pt idx="1227">
                  <c:v>-57.51</c:v>
                </c:pt>
                <c:pt idx="1228">
                  <c:v>-57.53</c:v>
                </c:pt>
                <c:pt idx="1229">
                  <c:v>-57.54</c:v>
                </c:pt>
                <c:pt idx="1230">
                  <c:v>-57.54</c:v>
                </c:pt>
                <c:pt idx="1231">
                  <c:v>-57.53</c:v>
                </c:pt>
                <c:pt idx="1232">
                  <c:v>-57.53</c:v>
                </c:pt>
                <c:pt idx="1233">
                  <c:v>-57.51</c:v>
                </c:pt>
                <c:pt idx="1234">
                  <c:v>-57.5</c:v>
                </c:pt>
                <c:pt idx="1235">
                  <c:v>-57.48</c:v>
                </c:pt>
                <c:pt idx="1236">
                  <c:v>-57.46</c:v>
                </c:pt>
                <c:pt idx="1237">
                  <c:v>-57.44</c:v>
                </c:pt>
                <c:pt idx="1238">
                  <c:v>-57.43</c:v>
                </c:pt>
                <c:pt idx="1239">
                  <c:v>-57.41</c:v>
                </c:pt>
                <c:pt idx="1240">
                  <c:v>-57.4</c:v>
                </c:pt>
                <c:pt idx="1241">
                  <c:v>-57.39</c:v>
                </c:pt>
                <c:pt idx="1242">
                  <c:v>-57.39</c:v>
                </c:pt>
                <c:pt idx="1243">
                  <c:v>-57.39</c:v>
                </c:pt>
                <c:pt idx="1244">
                  <c:v>-57.38</c:v>
                </c:pt>
                <c:pt idx="1245">
                  <c:v>-57.39</c:v>
                </c:pt>
                <c:pt idx="1246">
                  <c:v>-57.4</c:v>
                </c:pt>
                <c:pt idx="1247">
                  <c:v>-57.4</c:v>
                </c:pt>
                <c:pt idx="1248">
                  <c:v>-57.42</c:v>
                </c:pt>
                <c:pt idx="1249">
                  <c:v>-57.43</c:v>
                </c:pt>
                <c:pt idx="1250">
                  <c:v>-57.44</c:v>
                </c:pt>
                <c:pt idx="1251">
                  <c:v>-57.44</c:v>
                </c:pt>
                <c:pt idx="1252">
                  <c:v>-57.44</c:v>
                </c:pt>
                <c:pt idx="1253">
                  <c:v>-57.44</c:v>
                </c:pt>
                <c:pt idx="1254">
                  <c:v>-57.44</c:v>
                </c:pt>
                <c:pt idx="1255">
                  <c:v>-57.43</c:v>
                </c:pt>
                <c:pt idx="1256">
                  <c:v>-57.42</c:v>
                </c:pt>
                <c:pt idx="1257">
                  <c:v>-57.4</c:v>
                </c:pt>
                <c:pt idx="1258">
                  <c:v>-57.38</c:v>
                </c:pt>
                <c:pt idx="1259">
                  <c:v>-57.36</c:v>
                </c:pt>
                <c:pt idx="1260">
                  <c:v>-57.33</c:v>
                </c:pt>
                <c:pt idx="1261">
                  <c:v>-57.3</c:v>
                </c:pt>
                <c:pt idx="1262">
                  <c:v>-57.26</c:v>
                </c:pt>
                <c:pt idx="1263">
                  <c:v>-57.23</c:v>
                </c:pt>
                <c:pt idx="1264">
                  <c:v>-57.21</c:v>
                </c:pt>
                <c:pt idx="1265">
                  <c:v>-57.19</c:v>
                </c:pt>
                <c:pt idx="1266">
                  <c:v>-57.18</c:v>
                </c:pt>
                <c:pt idx="1267">
                  <c:v>-57.19</c:v>
                </c:pt>
                <c:pt idx="1268">
                  <c:v>-57.19</c:v>
                </c:pt>
                <c:pt idx="1269">
                  <c:v>-57.21</c:v>
                </c:pt>
                <c:pt idx="1270">
                  <c:v>-57.23</c:v>
                </c:pt>
                <c:pt idx="1271">
                  <c:v>-57.25</c:v>
                </c:pt>
                <c:pt idx="1272">
                  <c:v>-57.28</c:v>
                </c:pt>
                <c:pt idx="1273">
                  <c:v>-57.31</c:v>
                </c:pt>
                <c:pt idx="1274">
                  <c:v>-57.35</c:v>
                </c:pt>
                <c:pt idx="1275">
                  <c:v>-57.37</c:v>
                </c:pt>
                <c:pt idx="1276">
                  <c:v>-57.38</c:v>
                </c:pt>
                <c:pt idx="1277">
                  <c:v>-57.39</c:v>
                </c:pt>
                <c:pt idx="1278">
                  <c:v>-57.39</c:v>
                </c:pt>
                <c:pt idx="1279">
                  <c:v>-57.39</c:v>
                </c:pt>
                <c:pt idx="1280">
                  <c:v>-57.38</c:v>
                </c:pt>
                <c:pt idx="1281">
                  <c:v>-57.37</c:v>
                </c:pt>
                <c:pt idx="1282">
                  <c:v>-57.35</c:v>
                </c:pt>
                <c:pt idx="1283">
                  <c:v>-57.34</c:v>
                </c:pt>
                <c:pt idx="1284">
                  <c:v>-57.32</c:v>
                </c:pt>
                <c:pt idx="1285">
                  <c:v>-57.29</c:v>
                </c:pt>
                <c:pt idx="1286">
                  <c:v>-57.27</c:v>
                </c:pt>
                <c:pt idx="1287">
                  <c:v>-57.26</c:v>
                </c:pt>
                <c:pt idx="1288">
                  <c:v>-57.24</c:v>
                </c:pt>
                <c:pt idx="1289">
                  <c:v>-57.23</c:v>
                </c:pt>
                <c:pt idx="1290">
                  <c:v>-57.23</c:v>
                </c:pt>
                <c:pt idx="1291">
                  <c:v>-57.24</c:v>
                </c:pt>
                <c:pt idx="1292">
                  <c:v>-57.25</c:v>
                </c:pt>
                <c:pt idx="1293">
                  <c:v>-57.26</c:v>
                </c:pt>
                <c:pt idx="1294">
                  <c:v>-57.28</c:v>
                </c:pt>
                <c:pt idx="1295">
                  <c:v>-57.3</c:v>
                </c:pt>
                <c:pt idx="1296">
                  <c:v>-57.32</c:v>
                </c:pt>
                <c:pt idx="1297">
                  <c:v>-57.34</c:v>
                </c:pt>
                <c:pt idx="1298">
                  <c:v>-57.36</c:v>
                </c:pt>
                <c:pt idx="1299">
                  <c:v>-57.37</c:v>
                </c:pt>
                <c:pt idx="1300">
                  <c:v>-57.38</c:v>
                </c:pt>
                <c:pt idx="1301">
                  <c:v>-57.39</c:v>
                </c:pt>
                <c:pt idx="1302">
                  <c:v>-57.39</c:v>
                </c:pt>
                <c:pt idx="1303">
                  <c:v>-57.39</c:v>
                </c:pt>
                <c:pt idx="1304">
                  <c:v>-57.4</c:v>
                </c:pt>
                <c:pt idx="1305">
                  <c:v>-57.4</c:v>
                </c:pt>
                <c:pt idx="1306">
                  <c:v>-57.39</c:v>
                </c:pt>
                <c:pt idx="1307">
                  <c:v>-57.39</c:v>
                </c:pt>
                <c:pt idx="1308">
                  <c:v>-57.39</c:v>
                </c:pt>
                <c:pt idx="1309">
                  <c:v>-57.39</c:v>
                </c:pt>
                <c:pt idx="1310">
                  <c:v>-57.38</c:v>
                </c:pt>
                <c:pt idx="1311">
                  <c:v>-57.39</c:v>
                </c:pt>
                <c:pt idx="1312">
                  <c:v>-57.38</c:v>
                </c:pt>
                <c:pt idx="1313">
                  <c:v>-57.38</c:v>
                </c:pt>
                <c:pt idx="1314">
                  <c:v>-57.38</c:v>
                </c:pt>
                <c:pt idx="1315">
                  <c:v>-57.38</c:v>
                </c:pt>
                <c:pt idx="1316">
                  <c:v>-57.39</c:v>
                </c:pt>
                <c:pt idx="1317">
                  <c:v>-57.38</c:v>
                </c:pt>
                <c:pt idx="1318">
                  <c:v>-57.39</c:v>
                </c:pt>
                <c:pt idx="1319">
                  <c:v>-57.39</c:v>
                </c:pt>
                <c:pt idx="1320">
                  <c:v>-57.39</c:v>
                </c:pt>
                <c:pt idx="1321">
                  <c:v>-57.39</c:v>
                </c:pt>
                <c:pt idx="1322">
                  <c:v>-57.39</c:v>
                </c:pt>
                <c:pt idx="1323">
                  <c:v>-57.39</c:v>
                </c:pt>
                <c:pt idx="1324">
                  <c:v>-57.39</c:v>
                </c:pt>
                <c:pt idx="1325">
                  <c:v>-57.38</c:v>
                </c:pt>
                <c:pt idx="1326">
                  <c:v>-57.37</c:v>
                </c:pt>
                <c:pt idx="1327">
                  <c:v>-57.37</c:v>
                </c:pt>
                <c:pt idx="1328">
                  <c:v>-57.36</c:v>
                </c:pt>
                <c:pt idx="1329">
                  <c:v>-57.36</c:v>
                </c:pt>
                <c:pt idx="1330">
                  <c:v>-57.36</c:v>
                </c:pt>
                <c:pt idx="1331">
                  <c:v>-57.36</c:v>
                </c:pt>
                <c:pt idx="1332">
                  <c:v>-57.36</c:v>
                </c:pt>
                <c:pt idx="1333">
                  <c:v>-57.37</c:v>
                </c:pt>
                <c:pt idx="1334">
                  <c:v>-57.37</c:v>
                </c:pt>
                <c:pt idx="1335">
                  <c:v>-57.37</c:v>
                </c:pt>
                <c:pt idx="1336">
                  <c:v>-57.37</c:v>
                </c:pt>
                <c:pt idx="1337">
                  <c:v>-57.37</c:v>
                </c:pt>
                <c:pt idx="1338">
                  <c:v>-57.37</c:v>
                </c:pt>
                <c:pt idx="1339">
                  <c:v>-57.36</c:v>
                </c:pt>
                <c:pt idx="1340">
                  <c:v>-57.36</c:v>
                </c:pt>
                <c:pt idx="1341">
                  <c:v>-57.36</c:v>
                </c:pt>
                <c:pt idx="1342">
                  <c:v>-57.35</c:v>
                </c:pt>
                <c:pt idx="1343">
                  <c:v>-57.34</c:v>
                </c:pt>
                <c:pt idx="1344">
                  <c:v>-57.34</c:v>
                </c:pt>
                <c:pt idx="1345">
                  <c:v>-57.33</c:v>
                </c:pt>
                <c:pt idx="1346">
                  <c:v>-57.33</c:v>
                </c:pt>
                <c:pt idx="1347">
                  <c:v>-57.33</c:v>
                </c:pt>
                <c:pt idx="1348">
                  <c:v>-57.33</c:v>
                </c:pt>
                <c:pt idx="1349">
                  <c:v>-57.34</c:v>
                </c:pt>
                <c:pt idx="1350">
                  <c:v>-57.34</c:v>
                </c:pt>
                <c:pt idx="1351">
                  <c:v>-57.35</c:v>
                </c:pt>
                <c:pt idx="1352">
                  <c:v>-57.34</c:v>
                </c:pt>
                <c:pt idx="1353">
                  <c:v>-57.34</c:v>
                </c:pt>
                <c:pt idx="1354">
                  <c:v>-57.35</c:v>
                </c:pt>
                <c:pt idx="1355">
                  <c:v>-57.35</c:v>
                </c:pt>
                <c:pt idx="1356">
                  <c:v>-57.35</c:v>
                </c:pt>
                <c:pt idx="1357">
                  <c:v>-57.35</c:v>
                </c:pt>
                <c:pt idx="1358">
                  <c:v>-57.36</c:v>
                </c:pt>
                <c:pt idx="1359">
                  <c:v>-57.36</c:v>
                </c:pt>
                <c:pt idx="1360">
                  <c:v>-57.36</c:v>
                </c:pt>
                <c:pt idx="1361">
                  <c:v>-57.36</c:v>
                </c:pt>
                <c:pt idx="1362">
                  <c:v>-57.36</c:v>
                </c:pt>
                <c:pt idx="1363">
                  <c:v>-57.36</c:v>
                </c:pt>
                <c:pt idx="1364">
                  <c:v>-57.36</c:v>
                </c:pt>
                <c:pt idx="1365">
                  <c:v>-57.37</c:v>
                </c:pt>
                <c:pt idx="1366">
                  <c:v>-57.37</c:v>
                </c:pt>
                <c:pt idx="1367">
                  <c:v>-57.37</c:v>
                </c:pt>
                <c:pt idx="1368">
                  <c:v>-57.38</c:v>
                </c:pt>
                <c:pt idx="1369">
                  <c:v>-57.39</c:v>
                </c:pt>
                <c:pt idx="1370">
                  <c:v>-57.38</c:v>
                </c:pt>
                <c:pt idx="1371">
                  <c:v>-57.38</c:v>
                </c:pt>
                <c:pt idx="1372">
                  <c:v>-57.38</c:v>
                </c:pt>
                <c:pt idx="1373">
                  <c:v>-57.38</c:v>
                </c:pt>
                <c:pt idx="1374">
                  <c:v>-57.37</c:v>
                </c:pt>
                <c:pt idx="1375">
                  <c:v>-57.36</c:v>
                </c:pt>
                <c:pt idx="1376">
                  <c:v>-57.36</c:v>
                </c:pt>
                <c:pt idx="1377">
                  <c:v>-57.35</c:v>
                </c:pt>
                <c:pt idx="1378">
                  <c:v>-57.35</c:v>
                </c:pt>
                <c:pt idx="1379">
                  <c:v>-57.35</c:v>
                </c:pt>
                <c:pt idx="1380">
                  <c:v>-57.35</c:v>
                </c:pt>
                <c:pt idx="1381">
                  <c:v>-57.35</c:v>
                </c:pt>
                <c:pt idx="1382">
                  <c:v>-57.35</c:v>
                </c:pt>
                <c:pt idx="1383">
                  <c:v>-57.36</c:v>
                </c:pt>
                <c:pt idx="1384">
                  <c:v>-57.36</c:v>
                </c:pt>
                <c:pt idx="1385">
                  <c:v>-57.37</c:v>
                </c:pt>
                <c:pt idx="1386">
                  <c:v>-57.38</c:v>
                </c:pt>
                <c:pt idx="1387">
                  <c:v>-57.39</c:v>
                </c:pt>
                <c:pt idx="1388">
                  <c:v>-57.39</c:v>
                </c:pt>
                <c:pt idx="1389">
                  <c:v>-57.4</c:v>
                </c:pt>
                <c:pt idx="1390">
                  <c:v>-57.4</c:v>
                </c:pt>
                <c:pt idx="1391">
                  <c:v>-57.41</c:v>
                </c:pt>
                <c:pt idx="1392">
                  <c:v>-57.41</c:v>
                </c:pt>
                <c:pt idx="1393">
                  <c:v>-57.43</c:v>
                </c:pt>
                <c:pt idx="1394">
                  <c:v>-57.44</c:v>
                </c:pt>
                <c:pt idx="1395">
                  <c:v>-57.44</c:v>
                </c:pt>
                <c:pt idx="1396">
                  <c:v>-57.46</c:v>
                </c:pt>
                <c:pt idx="1397">
                  <c:v>-57.46</c:v>
                </c:pt>
                <c:pt idx="1398">
                  <c:v>-57.46</c:v>
                </c:pt>
                <c:pt idx="1399">
                  <c:v>-57.46</c:v>
                </c:pt>
                <c:pt idx="1400">
                  <c:v>-57.46</c:v>
                </c:pt>
                <c:pt idx="1401">
                  <c:v>-57.45</c:v>
                </c:pt>
                <c:pt idx="1402">
                  <c:v>-57.44</c:v>
                </c:pt>
                <c:pt idx="1403">
                  <c:v>-57.44</c:v>
                </c:pt>
                <c:pt idx="1404">
                  <c:v>-57.42</c:v>
                </c:pt>
                <c:pt idx="1405">
                  <c:v>-57.42</c:v>
                </c:pt>
                <c:pt idx="1406">
                  <c:v>-57.41</c:v>
                </c:pt>
                <c:pt idx="1407">
                  <c:v>-57.41</c:v>
                </c:pt>
                <c:pt idx="1408">
                  <c:v>-57.41</c:v>
                </c:pt>
                <c:pt idx="1409">
                  <c:v>-57.42</c:v>
                </c:pt>
                <c:pt idx="1410">
                  <c:v>-57.42</c:v>
                </c:pt>
                <c:pt idx="1411">
                  <c:v>-57.43</c:v>
                </c:pt>
                <c:pt idx="1412">
                  <c:v>-57.44</c:v>
                </c:pt>
                <c:pt idx="1413">
                  <c:v>-57.45</c:v>
                </c:pt>
                <c:pt idx="1414">
                  <c:v>-57.45</c:v>
                </c:pt>
                <c:pt idx="1415">
                  <c:v>-57.45</c:v>
                </c:pt>
                <c:pt idx="1416">
                  <c:v>-57.45</c:v>
                </c:pt>
                <c:pt idx="1417">
                  <c:v>-57.45</c:v>
                </c:pt>
                <c:pt idx="1418">
                  <c:v>-57.44</c:v>
                </c:pt>
                <c:pt idx="1419">
                  <c:v>-57.44</c:v>
                </c:pt>
                <c:pt idx="1420">
                  <c:v>-57.43</c:v>
                </c:pt>
                <c:pt idx="1421">
                  <c:v>-57.43</c:v>
                </c:pt>
                <c:pt idx="1422">
                  <c:v>-57.42</c:v>
                </c:pt>
                <c:pt idx="1423">
                  <c:v>-57.42</c:v>
                </c:pt>
                <c:pt idx="1424">
                  <c:v>-57.42</c:v>
                </c:pt>
                <c:pt idx="1425">
                  <c:v>-57.42</c:v>
                </c:pt>
                <c:pt idx="1426">
                  <c:v>-57.43</c:v>
                </c:pt>
                <c:pt idx="1427">
                  <c:v>-57.43</c:v>
                </c:pt>
                <c:pt idx="1428">
                  <c:v>-57.44</c:v>
                </c:pt>
                <c:pt idx="1429">
                  <c:v>-57.45</c:v>
                </c:pt>
                <c:pt idx="1430">
                  <c:v>-57.45</c:v>
                </c:pt>
                <c:pt idx="1431">
                  <c:v>-57.46</c:v>
                </c:pt>
                <c:pt idx="1432">
                  <c:v>-57.47</c:v>
                </c:pt>
                <c:pt idx="1433">
                  <c:v>-57.47</c:v>
                </c:pt>
                <c:pt idx="1434">
                  <c:v>-57.48</c:v>
                </c:pt>
                <c:pt idx="1435">
                  <c:v>-57.49</c:v>
                </c:pt>
                <c:pt idx="1436">
                  <c:v>-57.5</c:v>
                </c:pt>
                <c:pt idx="1437">
                  <c:v>-57.5</c:v>
                </c:pt>
                <c:pt idx="1438">
                  <c:v>-57.5</c:v>
                </c:pt>
                <c:pt idx="1439">
                  <c:v>-57.5</c:v>
                </c:pt>
                <c:pt idx="1440">
                  <c:v>-57.5</c:v>
                </c:pt>
                <c:pt idx="1441">
                  <c:v>-57.5</c:v>
                </c:pt>
                <c:pt idx="1442">
                  <c:v>-57.5</c:v>
                </c:pt>
                <c:pt idx="1443">
                  <c:v>-57.5</c:v>
                </c:pt>
                <c:pt idx="1444">
                  <c:v>-57.5</c:v>
                </c:pt>
                <c:pt idx="1445">
                  <c:v>-57.5</c:v>
                </c:pt>
                <c:pt idx="1446">
                  <c:v>-57.5</c:v>
                </c:pt>
                <c:pt idx="1447">
                  <c:v>-57.5</c:v>
                </c:pt>
                <c:pt idx="1448">
                  <c:v>-57.51</c:v>
                </c:pt>
                <c:pt idx="1449">
                  <c:v>-57.51</c:v>
                </c:pt>
                <c:pt idx="1450">
                  <c:v>-57.51</c:v>
                </c:pt>
                <c:pt idx="1451">
                  <c:v>-57.51</c:v>
                </c:pt>
                <c:pt idx="1452">
                  <c:v>-57.5</c:v>
                </c:pt>
                <c:pt idx="1453">
                  <c:v>-57.51</c:v>
                </c:pt>
                <c:pt idx="1454">
                  <c:v>-57.51</c:v>
                </c:pt>
                <c:pt idx="1455">
                  <c:v>-57.51</c:v>
                </c:pt>
                <c:pt idx="1456">
                  <c:v>-57.5</c:v>
                </c:pt>
                <c:pt idx="1457">
                  <c:v>-57.51</c:v>
                </c:pt>
                <c:pt idx="1458">
                  <c:v>-57.51</c:v>
                </c:pt>
                <c:pt idx="1459">
                  <c:v>-57.51</c:v>
                </c:pt>
                <c:pt idx="1460">
                  <c:v>-57.51</c:v>
                </c:pt>
                <c:pt idx="1461">
                  <c:v>-57.5</c:v>
                </c:pt>
                <c:pt idx="1462">
                  <c:v>-57.51</c:v>
                </c:pt>
                <c:pt idx="1463">
                  <c:v>-57.51</c:v>
                </c:pt>
                <c:pt idx="1464">
                  <c:v>-57.5</c:v>
                </c:pt>
                <c:pt idx="1465">
                  <c:v>-57.5</c:v>
                </c:pt>
                <c:pt idx="1466">
                  <c:v>-57.5</c:v>
                </c:pt>
                <c:pt idx="1467">
                  <c:v>-57.5</c:v>
                </c:pt>
                <c:pt idx="1468">
                  <c:v>-57.5</c:v>
                </c:pt>
                <c:pt idx="1469">
                  <c:v>-57.49</c:v>
                </c:pt>
                <c:pt idx="1470">
                  <c:v>-57.48</c:v>
                </c:pt>
                <c:pt idx="1471">
                  <c:v>-57.48</c:v>
                </c:pt>
                <c:pt idx="1472">
                  <c:v>-57.47</c:v>
                </c:pt>
                <c:pt idx="1473">
                  <c:v>-57.47</c:v>
                </c:pt>
                <c:pt idx="1474">
                  <c:v>-57.47</c:v>
                </c:pt>
                <c:pt idx="1475">
                  <c:v>-57.47</c:v>
                </c:pt>
                <c:pt idx="1476">
                  <c:v>-57.47</c:v>
                </c:pt>
                <c:pt idx="1477">
                  <c:v>-57.48</c:v>
                </c:pt>
                <c:pt idx="1478">
                  <c:v>-57.48</c:v>
                </c:pt>
                <c:pt idx="1479">
                  <c:v>-57.49</c:v>
                </c:pt>
                <c:pt idx="1480">
                  <c:v>-57.5</c:v>
                </c:pt>
                <c:pt idx="1481">
                  <c:v>-57.5</c:v>
                </c:pt>
                <c:pt idx="1482">
                  <c:v>-57.51</c:v>
                </c:pt>
                <c:pt idx="1483">
                  <c:v>-57.51</c:v>
                </c:pt>
                <c:pt idx="1484">
                  <c:v>-57.51</c:v>
                </c:pt>
                <c:pt idx="1485">
                  <c:v>-57.51</c:v>
                </c:pt>
                <c:pt idx="1486">
                  <c:v>-57.51</c:v>
                </c:pt>
                <c:pt idx="1487">
                  <c:v>-57.51</c:v>
                </c:pt>
                <c:pt idx="1488">
                  <c:v>-57.5</c:v>
                </c:pt>
                <c:pt idx="1489">
                  <c:v>-57.49</c:v>
                </c:pt>
                <c:pt idx="1490">
                  <c:v>-57.49</c:v>
                </c:pt>
                <c:pt idx="1491">
                  <c:v>-57.49</c:v>
                </c:pt>
                <c:pt idx="1492">
                  <c:v>-57.49</c:v>
                </c:pt>
                <c:pt idx="1493">
                  <c:v>-57.49</c:v>
                </c:pt>
                <c:pt idx="1494">
                  <c:v>-57.49</c:v>
                </c:pt>
                <c:pt idx="1495">
                  <c:v>-57.49</c:v>
                </c:pt>
                <c:pt idx="1496">
                  <c:v>-57.49</c:v>
                </c:pt>
                <c:pt idx="1497">
                  <c:v>-57.5</c:v>
                </c:pt>
                <c:pt idx="1498">
                  <c:v>-57.51</c:v>
                </c:pt>
                <c:pt idx="1499">
                  <c:v>-57.5</c:v>
                </c:pt>
                <c:pt idx="1500">
                  <c:v>-57.5</c:v>
                </c:pt>
                <c:pt idx="1501">
                  <c:v>-57.5</c:v>
                </c:pt>
                <c:pt idx="1502">
                  <c:v>-57.5</c:v>
                </c:pt>
                <c:pt idx="1503">
                  <c:v>-57.49</c:v>
                </c:pt>
                <c:pt idx="1504">
                  <c:v>-57.49</c:v>
                </c:pt>
                <c:pt idx="1505">
                  <c:v>-57.48</c:v>
                </c:pt>
                <c:pt idx="1506">
                  <c:v>-57.46</c:v>
                </c:pt>
                <c:pt idx="1507">
                  <c:v>-57.46</c:v>
                </c:pt>
                <c:pt idx="1508">
                  <c:v>-57.45</c:v>
                </c:pt>
                <c:pt idx="1509">
                  <c:v>-57.45</c:v>
                </c:pt>
                <c:pt idx="1510">
                  <c:v>-57.45</c:v>
                </c:pt>
                <c:pt idx="1511">
                  <c:v>-57.45</c:v>
                </c:pt>
                <c:pt idx="1512">
                  <c:v>-57.45</c:v>
                </c:pt>
                <c:pt idx="1513">
                  <c:v>-57.45</c:v>
                </c:pt>
                <c:pt idx="1514">
                  <c:v>-57.45</c:v>
                </c:pt>
                <c:pt idx="1515">
                  <c:v>-57.45</c:v>
                </c:pt>
                <c:pt idx="1516">
                  <c:v>-57.45</c:v>
                </c:pt>
                <c:pt idx="1517">
                  <c:v>-57.45</c:v>
                </c:pt>
                <c:pt idx="1518">
                  <c:v>-57.45</c:v>
                </c:pt>
                <c:pt idx="1519">
                  <c:v>-57.45</c:v>
                </c:pt>
                <c:pt idx="1520">
                  <c:v>-57.45</c:v>
                </c:pt>
                <c:pt idx="1521">
                  <c:v>-57.45</c:v>
                </c:pt>
                <c:pt idx="1522">
                  <c:v>-57.45</c:v>
                </c:pt>
                <c:pt idx="1523">
                  <c:v>-57.44</c:v>
                </c:pt>
                <c:pt idx="1524">
                  <c:v>-57.44</c:v>
                </c:pt>
                <c:pt idx="1525">
                  <c:v>-57.44</c:v>
                </c:pt>
                <c:pt idx="1526">
                  <c:v>-57.44</c:v>
                </c:pt>
                <c:pt idx="1527">
                  <c:v>-57.44</c:v>
                </c:pt>
                <c:pt idx="1528">
                  <c:v>-57.44</c:v>
                </c:pt>
                <c:pt idx="1529">
                  <c:v>-57.45</c:v>
                </c:pt>
                <c:pt idx="1530">
                  <c:v>-57.44</c:v>
                </c:pt>
                <c:pt idx="1531">
                  <c:v>-57.45</c:v>
                </c:pt>
                <c:pt idx="1532">
                  <c:v>-57.44</c:v>
                </c:pt>
                <c:pt idx="1533">
                  <c:v>-57.45</c:v>
                </c:pt>
                <c:pt idx="1534">
                  <c:v>-57.45</c:v>
                </c:pt>
                <c:pt idx="1535">
                  <c:v>-57.44</c:v>
                </c:pt>
                <c:pt idx="1536">
                  <c:v>-57.44</c:v>
                </c:pt>
                <c:pt idx="1537">
                  <c:v>-57.44</c:v>
                </c:pt>
                <c:pt idx="1538">
                  <c:v>-57.44</c:v>
                </c:pt>
                <c:pt idx="1539">
                  <c:v>-57.44</c:v>
                </c:pt>
                <c:pt idx="1540">
                  <c:v>-57.44</c:v>
                </c:pt>
                <c:pt idx="1541">
                  <c:v>-57.44</c:v>
                </c:pt>
                <c:pt idx="1542">
                  <c:v>-57.43</c:v>
                </c:pt>
                <c:pt idx="1543">
                  <c:v>-57.43</c:v>
                </c:pt>
                <c:pt idx="1544">
                  <c:v>-57.42</c:v>
                </c:pt>
                <c:pt idx="1545">
                  <c:v>-57.42</c:v>
                </c:pt>
                <c:pt idx="1546">
                  <c:v>-57.43</c:v>
                </c:pt>
                <c:pt idx="1547">
                  <c:v>-57.42</c:v>
                </c:pt>
                <c:pt idx="1548">
                  <c:v>-57.43</c:v>
                </c:pt>
                <c:pt idx="1549">
                  <c:v>-57.43</c:v>
                </c:pt>
                <c:pt idx="1550">
                  <c:v>-57.43</c:v>
                </c:pt>
                <c:pt idx="1551">
                  <c:v>-57.43</c:v>
                </c:pt>
                <c:pt idx="1552">
                  <c:v>-57.44</c:v>
                </c:pt>
                <c:pt idx="1553">
                  <c:v>-57.44</c:v>
                </c:pt>
                <c:pt idx="1554">
                  <c:v>-57.43</c:v>
                </c:pt>
                <c:pt idx="1555">
                  <c:v>-57.43</c:v>
                </c:pt>
                <c:pt idx="1556">
                  <c:v>-57.43</c:v>
                </c:pt>
                <c:pt idx="1557">
                  <c:v>-57.43</c:v>
                </c:pt>
                <c:pt idx="1558">
                  <c:v>-57.42</c:v>
                </c:pt>
                <c:pt idx="1559">
                  <c:v>-57.42</c:v>
                </c:pt>
                <c:pt idx="1560">
                  <c:v>-57.41</c:v>
                </c:pt>
                <c:pt idx="1561">
                  <c:v>-57.4</c:v>
                </c:pt>
                <c:pt idx="1562">
                  <c:v>-57.4</c:v>
                </c:pt>
                <c:pt idx="1563">
                  <c:v>-57.39</c:v>
                </c:pt>
                <c:pt idx="1564">
                  <c:v>-57.39</c:v>
                </c:pt>
                <c:pt idx="1565">
                  <c:v>-57.39</c:v>
                </c:pt>
                <c:pt idx="1566">
                  <c:v>-57.39</c:v>
                </c:pt>
                <c:pt idx="1567">
                  <c:v>-57.39</c:v>
                </c:pt>
                <c:pt idx="1568">
                  <c:v>-57.39</c:v>
                </c:pt>
                <c:pt idx="1569">
                  <c:v>-57.39</c:v>
                </c:pt>
                <c:pt idx="1570">
                  <c:v>-57.39</c:v>
                </c:pt>
                <c:pt idx="1571">
                  <c:v>-57.39</c:v>
                </c:pt>
                <c:pt idx="1572">
                  <c:v>-57.39</c:v>
                </c:pt>
                <c:pt idx="1573">
                  <c:v>-57.39</c:v>
                </c:pt>
                <c:pt idx="1574">
                  <c:v>-57.39</c:v>
                </c:pt>
                <c:pt idx="1575">
                  <c:v>-57.39</c:v>
                </c:pt>
                <c:pt idx="1576">
                  <c:v>-57.39</c:v>
                </c:pt>
                <c:pt idx="1577">
                  <c:v>-57.39</c:v>
                </c:pt>
                <c:pt idx="1578">
                  <c:v>-57.39</c:v>
                </c:pt>
                <c:pt idx="1579">
                  <c:v>-57.39</c:v>
                </c:pt>
                <c:pt idx="1580">
                  <c:v>-57.39</c:v>
                </c:pt>
                <c:pt idx="1581">
                  <c:v>-57.38</c:v>
                </c:pt>
                <c:pt idx="1582">
                  <c:v>-57.38</c:v>
                </c:pt>
                <c:pt idx="1583">
                  <c:v>-57.38</c:v>
                </c:pt>
                <c:pt idx="1584">
                  <c:v>-57.37</c:v>
                </c:pt>
                <c:pt idx="1585">
                  <c:v>-57.36</c:v>
                </c:pt>
                <c:pt idx="1586">
                  <c:v>-57.36</c:v>
                </c:pt>
                <c:pt idx="1587">
                  <c:v>-57.36</c:v>
                </c:pt>
                <c:pt idx="1588">
                  <c:v>-57.35</c:v>
                </c:pt>
                <c:pt idx="1589">
                  <c:v>-57.35</c:v>
                </c:pt>
                <c:pt idx="1590">
                  <c:v>-57.35</c:v>
                </c:pt>
                <c:pt idx="1591">
                  <c:v>-57.35</c:v>
                </c:pt>
                <c:pt idx="1592">
                  <c:v>-57.36</c:v>
                </c:pt>
                <c:pt idx="1593">
                  <c:v>-57.37</c:v>
                </c:pt>
                <c:pt idx="1594">
                  <c:v>-57.37</c:v>
                </c:pt>
                <c:pt idx="1595">
                  <c:v>-57.37</c:v>
                </c:pt>
                <c:pt idx="1596">
                  <c:v>-57.38</c:v>
                </c:pt>
                <c:pt idx="1597">
                  <c:v>-57.38</c:v>
                </c:pt>
                <c:pt idx="1598">
                  <c:v>-57.38</c:v>
                </c:pt>
                <c:pt idx="1599">
                  <c:v>-57.38</c:v>
                </c:pt>
                <c:pt idx="1600">
                  <c:v>-57.39</c:v>
                </c:pt>
                <c:pt idx="1601">
                  <c:v>-57.38</c:v>
                </c:pt>
                <c:pt idx="1602">
                  <c:v>-57.39</c:v>
                </c:pt>
                <c:pt idx="1603">
                  <c:v>-57.39</c:v>
                </c:pt>
                <c:pt idx="1604">
                  <c:v>-57.39</c:v>
                </c:pt>
                <c:pt idx="1605">
                  <c:v>-57.39</c:v>
                </c:pt>
                <c:pt idx="1606">
                  <c:v>-57.4</c:v>
                </c:pt>
                <c:pt idx="1607">
                  <c:v>-57.39</c:v>
                </c:pt>
                <c:pt idx="1608">
                  <c:v>-57.4</c:v>
                </c:pt>
                <c:pt idx="1609">
                  <c:v>-57.39</c:v>
                </c:pt>
                <c:pt idx="1610">
                  <c:v>-57.39</c:v>
                </c:pt>
                <c:pt idx="1611">
                  <c:v>-57.39</c:v>
                </c:pt>
                <c:pt idx="1612">
                  <c:v>-57.4</c:v>
                </c:pt>
                <c:pt idx="1613">
                  <c:v>-57.4</c:v>
                </c:pt>
                <c:pt idx="1614">
                  <c:v>-57.4</c:v>
                </c:pt>
                <c:pt idx="1615">
                  <c:v>-57.41</c:v>
                </c:pt>
                <c:pt idx="1616">
                  <c:v>-57.41</c:v>
                </c:pt>
                <c:pt idx="1617">
                  <c:v>-57.42</c:v>
                </c:pt>
                <c:pt idx="1618">
                  <c:v>-57.42</c:v>
                </c:pt>
                <c:pt idx="1619">
                  <c:v>-57.42</c:v>
                </c:pt>
                <c:pt idx="1620">
                  <c:v>-57.43</c:v>
                </c:pt>
                <c:pt idx="1621">
                  <c:v>-57.43</c:v>
                </c:pt>
                <c:pt idx="1622">
                  <c:v>-57.42</c:v>
                </c:pt>
                <c:pt idx="1623">
                  <c:v>-57.42</c:v>
                </c:pt>
                <c:pt idx="1624">
                  <c:v>-57.41</c:v>
                </c:pt>
                <c:pt idx="1625">
                  <c:v>-57.41</c:v>
                </c:pt>
                <c:pt idx="1626">
                  <c:v>-57.41</c:v>
                </c:pt>
                <c:pt idx="1627">
                  <c:v>-57.41</c:v>
                </c:pt>
                <c:pt idx="1628">
                  <c:v>-57.41</c:v>
                </c:pt>
                <c:pt idx="1629">
                  <c:v>-57.4</c:v>
                </c:pt>
                <c:pt idx="1630">
                  <c:v>-57.4</c:v>
                </c:pt>
                <c:pt idx="1631">
                  <c:v>-57.4</c:v>
                </c:pt>
                <c:pt idx="1632">
                  <c:v>-57.4</c:v>
                </c:pt>
                <c:pt idx="1633">
                  <c:v>-57.4</c:v>
                </c:pt>
                <c:pt idx="1634">
                  <c:v>-57.4</c:v>
                </c:pt>
                <c:pt idx="1635">
                  <c:v>-57.41</c:v>
                </c:pt>
                <c:pt idx="1636">
                  <c:v>-57.42</c:v>
                </c:pt>
                <c:pt idx="1637">
                  <c:v>-57.42</c:v>
                </c:pt>
                <c:pt idx="1638">
                  <c:v>-57.42</c:v>
                </c:pt>
                <c:pt idx="1639">
                  <c:v>-57.43</c:v>
                </c:pt>
                <c:pt idx="1640">
                  <c:v>-57.42</c:v>
                </c:pt>
                <c:pt idx="1641">
                  <c:v>-57.42</c:v>
                </c:pt>
                <c:pt idx="1642">
                  <c:v>-57.42</c:v>
                </c:pt>
                <c:pt idx="1643">
                  <c:v>-57.42</c:v>
                </c:pt>
                <c:pt idx="1644">
                  <c:v>-57.42</c:v>
                </c:pt>
                <c:pt idx="1645">
                  <c:v>-57.42</c:v>
                </c:pt>
                <c:pt idx="1646">
                  <c:v>-57.42</c:v>
                </c:pt>
                <c:pt idx="1647">
                  <c:v>-57.42</c:v>
                </c:pt>
                <c:pt idx="1648">
                  <c:v>-57.42</c:v>
                </c:pt>
                <c:pt idx="1649">
                  <c:v>-57.42</c:v>
                </c:pt>
                <c:pt idx="1650">
                  <c:v>-57.42</c:v>
                </c:pt>
                <c:pt idx="1651">
                  <c:v>-57.43</c:v>
                </c:pt>
                <c:pt idx="1652">
                  <c:v>-57.42</c:v>
                </c:pt>
                <c:pt idx="1653">
                  <c:v>-57.42</c:v>
                </c:pt>
                <c:pt idx="1654">
                  <c:v>-57.42</c:v>
                </c:pt>
                <c:pt idx="1655">
                  <c:v>-57.41</c:v>
                </c:pt>
                <c:pt idx="1656">
                  <c:v>-57.41</c:v>
                </c:pt>
                <c:pt idx="1657">
                  <c:v>-57.41</c:v>
                </c:pt>
                <c:pt idx="1658">
                  <c:v>-57.41</c:v>
                </c:pt>
                <c:pt idx="1659">
                  <c:v>-57.41</c:v>
                </c:pt>
                <c:pt idx="1660">
                  <c:v>-57.41</c:v>
                </c:pt>
                <c:pt idx="1661">
                  <c:v>-57.41</c:v>
                </c:pt>
                <c:pt idx="1662">
                  <c:v>-57.41</c:v>
                </c:pt>
                <c:pt idx="1663">
                  <c:v>-57.4</c:v>
                </c:pt>
                <c:pt idx="1664">
                  <c:v>-57.4</c:v>
                </c:pt>
                <c:pt idx="1665">
                  <c:v>-57.4</c:v>
                </c:pt>
                <c:pt idx="1666">
                  <c:v>-57.4</c:v>
                </c:pt>
                <c:pt idx="1667">
                  <c:v>-57.39</c:v>
                </c:pt>
                <c:pt idx="1668">
                  <c:v>-57.39</c:v>
                </c:pt>
                <c:pt idx="1669">
                  <c:v>-57.37</c:v>
                </c:pt>
                <c:pt idx="1670">
                  <c:v>-57.36</c:v>
                </c:pt>
                <c:pt idx="1671">
                  <c:v>-57.35</c:v>
                </c:pt>
                <c:pt idx="1672">
                  <c:v>-57.35</c:v>
                </c:pt>
                <c:pt idx="1673">
                  <c:v>-57.35</c:v>
                </c:pt>
                <c:pt idx="1674">
                  <c:v>-57.34</c:v>
                </c:pt>
                <c:pt idx="1675">
                  <c:v>-57.34</c:v>
                </c:pt>
                <c:pt idx="1676">
                  <c:v>-57.33</c:v>
                </c:pt>
                <c:pt idx="1677">
                  <c:v>-57.33</c:v>
                </c:pt>
                <c:pt idx="1678">
                  <c:v>-57.33</c:v>
                </c:pt>
                <c:pt idx="1679">
                  <c:v>-57.34</c:v>
                </c:pt>
                <c:pt idx="1680">
                  <c:v>-57.34</c:v>
                </c:pt>
                <c:pt idx="1681">
                  <c:v>-57.35</c:v>
                </c:pt>
                <c:pt idx="1682">
                  <c:v>-57.37</c:v>
                </c:pt>
                <c:pt idx="1683">
                  <c:v>-57.37</c:v>
                </c:pt>
                <c:pt idx="1684">
                  <c:v>-57.38</c:v>
                </c:pt>
                <c:pt idx="1685">
                  <c:v>-57.39</c:v>
                </c:pt>
                <c:pt idx="1686">
                  <c:v>-57.39</c:v>
                </c:pt>
                <c:pt idx="1687">
                  <c:v>-57.4</c:v>
                </c:pt>
                <c:pt idx="1688">
                  <c:v>-57.41</c:v>
                </c:pt>
                <c:pt idx="1689">
                  <c:v>-57.41</c:v>
                </c:pt>
                <c:pt idx="1690">
                  <c:v>-57.42</c:v>
                </c:pt>
                <c:pt idx="1691">
                  <c:v>-57.43</c:v>
                </c:pt>
                <c:pt idx="1692">
                  <c:v>-57.44</c:v>
                </c:pt>
                <c:pt idx="1693">
                  <c:v>-57.46</c:v>
                </c:pt>
                <c:pt idx="1694">
                  <c:v>-57.48</c:v>
                </c:pt>
                <c:pt idx="1695">
                  <c:v>-57.51</c:v>
                </c:pt>
                <c:pt idx="1696">
                  <c:v>-57.53</c:v>
                </c:pt>
                <c:pt idx="1697">
                  <c:v>-57.56</c:v>
                </c:pt>
                <c:pt idx="1698">
                  <c:v>-57.57</c:v>
                </c:pt>
                <c:pt idx="1699">
                  <c:v>-57.57</c:v>
                </c:pt>
                <c:pt idx="1700">
                  <c:v>-57.57</c:v>
                </c:pt>
                <c:pt idx="1701">
                  <c:v>-57.57</c:v>
                </c:pt>
                <c:pt idx="1702">
                  <c:v>-57.55</c:v>
                </c:pt>
                <c:pt idx="1703">
                  <c:v>-57.52</c:v>
                </c:pt>
                <c:pt idx="1704">
                  <c:v>-57.5</c:v>
                </c:pt>
                <c:pt idx="1705">
                  <c:v>-57.47</c:v>
                </c:pt>
                <c:pt idx="1706">
                  <c:v>-57.42</c:v>
                </c:pt>
                <c:pt idx="1707">
                  <c:v>-57.37</c:v>
                </c:pt>
                <c:pt idx="1708">
                  <c:v>-57.32</c:v>
                </c:pt>
                <c:pt idx="1709">
                  <c:v>-57.25</c:v>
                </c:pt>
                <c:pt idx="1710">
                  <c:v>-57.2</c:v>
                </c:pt>
                <c:pt idx="1711">
                  <c:v>-57.14</c:v>
                </c:pt>
                <c:pt idx="1712">
                  <c:v>-57.1</c:v>
                </c:pt>
                <c:pt idx="1713">
                  <c:v>-57.05</c:v>
                </c:pt>
                <c:pt idx="1714">
                  <c:v>-57.02</c:v>
                </c:pt>
                <c:pt idx="1715">
                  <c:v>-56.98</c:v>
                </c:pt>
                <c:pt idx="1716">
                  <c:v>-56.96</c:v>
                </c:pt>
                <c:pt idx="1717">
                  <c:v>-56.95</c:v>
                </c:pt>
                <c:pt idx="1718">
                  <c:v>-56.95</c:v>
                </c:pt>
                <c:pt idx="1719">
                  <c:v>-56.95</c:v>
                </c:pt>
                <c:pt idx="1720">
                  <c:v>-56.95</c:v>
                </c:pt>
                <c:pt idx="1721">
                  <c:v>-56.94</c:v>
                </c:pt>
                <c:pt idx="1722">
                  <c:v>-56.93</c:v>
                </c:pt>
                <c:pt idx="1723">
                  <c:v>-56.92</c:v>
                </c:pt>
                <c:pt idx="1724">
                  <c:v>-56.89</c:v>
                </c:pt>
                <c:pt idx="1725">
                  <c:v>-56.86</c:v>
                </c:pt>
                <c:pt idx="1726">
                  <c:v>-56.81</c:v>
                </c:pt>
                <c:pt idx="1727">
                  <c:v>-56.73</c:v>
                </c:pt>
                <c:pt idx="1728">
                  <c:v>-56.64</c:v>
                </c:pt>
                <c:pt idx="1729">
                  <c:v>-56.55</c:v>
                </c:pt>
                <c:pt idx="1730">
                  <c:v>-56.44</c:v>
                </c:pt>
                <c:pt idx="1731">
                  <c:v>-56.33</c:v>
                </c:pt>
                <c:pt idx="1732">
                  <c:v>-56.23</c:v>
                </c:pt>
                <c:pt idx="1733">
                  <c:v>-56.14</c:v>
                </c:pt>
                <c:pt idx="1734">
                  <c:v>-56.06</c:v>
                </c:pt>
                <c:pt idx="1735">
                  <c:v>-55.99</c:v>
                </c:pt>
                <c:pt idx="1736">
                  <c:v>-55.93</c:v>
                </c:pt>
                <c:pt idx="1737">
                  <c:v>-55.87</c:v>
                </c:pt>
                <c:pt idx="1738">
                  <c:v>-55.83</c:v>
                </c:pt>
                <c:pt idx="1739">
                  <c:v>-55.79</c:v>
                </c:pt>
                <c:pt idx="1740">
                  <c:v>-55.76</c:v>
                </c:pt>
                <c:pt idx="1741">
                  <c:v>-55.75</c:v>
                </c:pt>
                <c:pt idx="1742">
                  <c:v>-55.72</c:v>
                </c:pt>
                <c:pt idx="1743">
                  <c:v>-55.71</c:v>
                </c:pt>
                <c:pt idx="1744">
                  <c:v>-55.69</c:v>
                </c:pt>
                <c:pt idx="1745">
                  <c:v>-55.68</c:v>
                </c:pt>
                <c:pt idx="1746">
                  <c:v>-55.67</c:v>
                </c:pt>
                <c:pt idx="1747">
                  <c:v>-55.66</c:v>
                </c:pt>
                <c:pt idx="1748">
                  <c:v>-55.66</c:v>
                </c:pt>
                <c:pt idx="1749">
                  <c:v>-55.65</c:v>
                </c:pt>
                <c:pt idx="1750">
                  <c:v>-55.63</c:v>
                </c:pt>
                <c:pt idx="1751">
                  <c:v>-55.62</c:v>
                </c:pt>
                <c:pt idx="1752">
                  <c:v>-55.62</c:v>
                </c:pt>
                <c:pt idx="1753">
                  <c:v>-55.61</c:v>
                </c:pt>
                <c:pt idx="1754">
                  <c:v>-55.6</c:v>
                </c:pt>
                <c:pt idx="1755">
                  <c:v>-55.59</c:v>
                </c:pt>
                <c:pt idx="1756">
                  <c:v>-55.59</c:v>
                </c:pt>
                <c:pt idx="1757">
                  <c:v>-55.59</c:v>
                </c:pt>
                <c:pt idx="1758">
                  <c:v>-55.59</c:v>
                </c:pt>
                <c:pt idx="1759">
                  <c:v>-55.6</c:v>
                </c:pt>
                <c:pt idx="1760">
                  <c:v>-55.61</c:v>
                </c:pt>
                <c:pt idx="1761">
                  <c:v>-55.63</c:v>
                </c:pt>
                <c:pt idx="1762">
                  <c:v>-55.64</c:v>
                </c:pt>
                <c:pt idx="1763">
                  <c:v>-55.65</c:v>
                </c:pt>
                <c:pt idx="1764">
                  <c:v>-55.67</c:v>
                </c:pt>
                <c:pt idx="1765">
                  <c:v>-55.68</c:v>
                </c:pt>
                <c:pt idx="1766">
                  <c:v>-55.68</c:v>
                </c:pt>
                <c:pt idx="1767">
                  <c:v>-55.68</c:v>
                </c:pt>
                <c:pt idx="1768">
                  <c:v>-55.68</c:v>
                </c:pt>
                <c:pt idx="1769">
                  <c:v>-55.67</c:v>
                </c:pt>
                <c:pt idx="1770">
                  <c:v>-55.66</c:v>
                </c:pt>
                <c:pt idx="1771">
                  <c:v>-55.66</c:v>
                </c:pt>
                <c:pt idx="1772">
                  <c:v>-55.64</c:v>
                </c:pt>
                <c:pt idx="1773">
                  <c:v>-55.63</c:v>
                </c:pt>
                <c:pt idx="1774">
                  <c:v>-55.63</c:v>
                </c:pt>
                <c:pt idx="1775">
                  <c:v>-55.62</c:v>
                </c:pt>
                <c:pt idx="1776">
                  <c:v>-55.62</c:v>
                </c:pt>
                <c:pt idx="1777">
                  <c:v>-55.61</c:v>
                </c:pt>
                <c:pt idx="1778">
                  <c:v>-55.61</c:v>
                </c:pt>
                <c:pt idx="1779">
                  <c:v>-55.61</c:v>
                </c:pt>
                <c:pt idx="1780">
                  <c:v>-55.62</c:v>
                </c:pt>
                <c:pt idx="1781">
                  <c:v>-55.61</c:v>
                </c:pt>
                <c:pt idx="1782">
                  <c:v>-55.61</c:v>
                </c:pt>
                <c:pt idx="1783">
                  <c:v>-55.61</c:v>
                </c:pt>
                <c:pt idx="1784">
                  <c:v>-55.61</c:v>
                </c:pt>
                <c:pt idx="1785">
                  <c:v>-55.62</c:v>
                </c:pt>
                <c:pt idx="1786">
                  <c:v>-55.63</c:v>
                </c:pt>
                <c:pt idx="1787">
                  <c:v>-55.64</c:v>
                </c:pt>
                <c:pt idx="1788">
                  <c:v>-55.65</c:v>
                </c:pt>
                <c:pt idx="1789">
                  <c:v>-55.66</c:v>
                </c:pt>
                <c:pt idx="1790">
                  <c:v>-55.67</c:v>
                </c:pt>
                <c:pt idx="1791">
                  <c:v>-55.67</c:v>
                </c:pt>
                <c:pt idx="1792">
                  <c:v>-55.67</c:v>
                </c:pt>
                <c:pt idx="1793">
                  <c:v>-55.67</c:v>
                </c:pt>
                <c:pt idx="1794">
                  <c:v>-55.66</c:v>
                </c:pt>
                <c:pt idx="1795">
                  <c:v>-55.65</c:v>
                </c:pt>
                <c:pt idx="1796">
                  <c:v>-55.63</c:v>
                </c:pt>
                <c:pt idx="1797">
                  <c:v>-55.61</c:v>
                </c:pt>
                <c:pt idx="1798">
                  <c:v>-55.57</c:v>
                </c:pt>
                <c:pt idx="1799">
                  <c:v>-55.52</c:v>
                </c:pt>
                <c:pt idx="1800">
                  <c:v>-55.48</c:v>
                </c:pt>
                <c:pt idx="1801">
                  <c:v>-55.44</c:v>
                </c:pt>
                <c:pt idx="1802">
                  <c:v>-55.42</c:v>
                </c:pt>
                <c:pt idx="1803">
                  <c:v>-55.4</c:v>
                </c:pt>
                <c:pt idx="1804">
                  <c:v>-55.4</c:v>
                </c:pt>
                <c:pt idx="1805">
                  <c:v>-55.4</c:v>
                </c:pt>
                <c:pt idx="1806">
                  <c:v>-55.41</c:v>
                </c:pt>
                <c:pt idx="1807">
                  <c:v>-55.42</c:v>
                </c:pt>
                <c:pt idx="1808">
                  <c:v>-55.43</c:v>
                </c:pt>
                <c:pt idx="1809">
                  <c:v>-55.46</c:v>
                </c:pt>
                <c:pt idx="1810">
                  <c:v>-55.49</c:v>
                </c:pt>
                <c:pt idx="1811">
                  <c:v>-55.52</c:v>
                </c:pt>
                <c:pt idx="1812">
                  <c:v>-55.55</c:v>
                </c:pt>
                <c:pt idx="1813">
                  <c:v>-55.57</c:v>
                </c:pt>
                <c:pt idx="1814">
                  <c:v>-55.6</c:v>
                </c:pt>
                <c:pt idx="1815">
                  <c:v>-55.63</c:v>
                </c:pt>
                <c:pt idx="1816">
                  <c:v>-55.66</c:v>
                </c:pt>
                <c:pt idx="1817">
                  <c:v>-55.7</c:v>
                </c:pt>
                <c:pt idx="1818">
                  <c:v>-55.72</c:v>
                </c:pt>
                <c:pt idx="1819">
                  <c:v>-55.74</c:v>
                </c:pt>
                <c:pt idx="1820">
                  <c:v>-55.75</c:v>
                </c:pt>
                <c:pt idx="1821">
                  <c:v>-55.76</c:v>
                </c:pt>
                <c:pt idx="1822">
                  <c:v>-55.76</c:v>
                </c:pt>
                <c:pt idx="1823">
                  <c:v>-55.76</c:v>
                </c:pt>
                <c:pt idx="1824">
                  <c:v>-55.76</c:v>
                </c:pt>
                <c:pt idx="1825">
                  <c:v>-55.77</c:v>
                </c:pt>
                <c:pt idx="1826">
                  <c:v>-55.77</c:v>
                </c:pt>
                <c:pt idx="1827">
                  <c:v>-55.75</c:v>
                </c:pt>
                <c:pt idx="1828">
                  <c:v>-55.73</c:v>
                </c:pt>
                <c:pt idx="1829">
                  <c:v>-55.7</c:v>
                </c:pt>
                <c:pt idx="1830">
                  <c:v>-55.66</c:v>
                </c:pt>
                <c:pt idx="1831">
                  <c:v>-55.63</c:v>
                </c:pt>
                <c:pt idx="1832">
                  <c:v>-55.59</c:v>
                </c:pt>
                <c:pt idx="1833">
                  <c:v>-55.56</c:v>
                </c:pt>
                <c:pt idx="1834">
                  <c:v>-55.52</c:v>
                </c:pt>
                <c:pt idx="1835">
                  <c:v>-55.49</c:v>
                </c:pt>
                <c:pt idx="1836">
                  <c:v>-55.46</c:v>
                </c:pt>
                <c:pt idx="1837">
                  <c:v>-55.45</c:v>
                </c:pt>
                <c:pt idx="1838">
                  <c:v>-55.44</c:v>
                </c:pt>
                <c:pt idx="1839">
                  <c:v>-55.42</c:v>
                </c:pt>
                <c:pt idx="1840">
                  <c:v>-55.43</c:v>
                </c:pt>
                <c:pt idx="1841">
                  <c:v>-55.43</c:v>
                </c:pt>
                <c:pt idx="1842">
                  <c:v>-55.45</c:v>
                </c:pt>
                <c:pt idx="1843">
                  <c:v>-55.46</c:v>
                </c:pt>
                <c:pt idx="1844">
                  <c:v>-55.48</c:v>
                </c:pt>
                <c:pt idx="1845">
                  <c:v>-55.5</c:v>
                </c:pt>
                <c:pt idx="1846">
                  <c:v>-55.52</c:v>
                </c:pt>
                <c:pt idx="1847">
                  <c:v>-55.53</c:v>
                </c:pt>
                <c:pt idx="1848">
                  <c:v>-55.54</c:v>
                </c:pt>
                <c:pt idx="1849">
                  <c:v>-55.55</c:v>
                </c:pt>
                <c:pt idx="1850">
                  <c:v>-55.56</c:v>
                </c:pt>
                <c:pt idx="1851">
                  <c:v>-55.56</c:v>
                </c:pt>
                <c:pt idx="1852">
                  <c:v>-55.57</c:v>
                </c:pt>
                <c:pt idx="1853">
                  <c:v>-55.58</c:v>
                </c:pt>
                <c:pt idx="1854">
                  <c:v>-55.6</c:v>
                </c:pt>
                <c:pt idx="1855">
                  <c:v>-55.6</c:v>
                </c:pt>
                <c:pt idx="1856">
                  <c:v>-55.61</c:v>
                </c:pt>
                <c:pt idx="1857">
                  <c:v>-55.62</c:v>
                </c:pt>
                <c:pt idx="1858">
                  <c:v>-55.62</c:v>
                </c:pt>
                <c:pt idx="1859">
                  <c:v>-55.62</c:v>
                </c:pt>
                <c:pt idx="1860">
                  <c:v>-55.62</c:v>
                </c:pt>
                <c:pt idx="1861">
                  <c:v>-55.62</c:v>
                </c:pt>
                <c:pt idx="1862">
                  <c:v>-55.62</c:v>
                </c:pt>
                <c:pt idx="1863">
                  <c:v>-55.62</c:v>
                </c:pt>
                <c:pt idx="1864">
                  <c:v>-55.62</c:v>
                </c:pt>
                <c:pt idx="1865">
                  <c:v>-55.62</c:v>
                </c:pt>
                <c:pt idx="1866">
                  <c:v>-55.62</c:v>
                </c:pt>
                <c:pt idx="1867">
                  <c:v>-55.62</c:v>
                </c:pt>
                <c:pt idx="1868">
                  <c:v>-55.61</c:v>
                </c:pt>
                <c:pt idx="1869">
                  <c:v>-55.59</c:v>
                </c:pt>
                <c:pt idx="1870">
                  <c:v>-55.58</c:v>
                </c:pt>
                <c:pt idx="1871">
                  <c:v>-55.57</c:v>
                </c:pt>
                <c:pt idx="1872">
                  <c:v>-55.57</c:v>
                </c:pt>
                <c:pt idx="1873">
                  <c:v>-55.56</c:v>
                </c:pt>
                <c:pt idx="1874">
                  <c:v>-55.57</c:v>
                </c:pt>
                <c:pt idx="1875">
                  <c:v>-55.57</c:v>
                </c:pt>
                <c:pt idx="1876">
                  <c:v>-55.58</c:v>
                </c:pt>
                <c:pt idx="1877">
                  <c:v>-55.59</c:v>
                </c:pt>
                <c:pt idx="1878">
                  <c:v>-55.6</c:v>
                </c:pt>
                <c:pt idx="1879">
                  <c:v>-55.62</c:v>
                </c:pt>
                <c:pt idx="1880">
                  <c:v>-55.63</c:v>
                </c:pt>
                <c:pt idx="1881">
                  <c:v>-55.65</c:v>
                </c:pt>
                <c:pt idx="1882">
                  <c:v>-55.67</c:v>
                </c:pt>
                <c:pt idx="1883">
                  <c:v>-55.69</c:v>
                </c:pt>
                <c:pt idx="1884">
                  <c:v>-55.71</c:v>
                </c:pt>
                <c:pt idx="1885">
                  <c:v>-55.73</c:v>
                </c:pt>
                <c:pt idx="1886">
                  <c:v>-55.74</c:v>
                </c:pt>
                <c:pt idx="1887">
                  <c:v>-55.74</c:v>
                </c:pt>
                <c:pt idx="1888">
                  <c:v>-55.74</c:v>
                </c:pt>
                <c:pt idx="1889">
                  <c:v>-55.74</c:v>
                </c:pt>
                <c:pt idx="1890">
                  <c:v>-55.73</c:v>
                </c:pt>
                <c:pt idx="1891">
                  <c:v>-55.7</c:v>
                </c:pt>
                <c:pt idx="1892">
                  <c:v>-55.68</c:v>
                </c:pt>
                <c:pt idx="1893">
                  <c:v>-55.66</c:v>
                </c:pt>
                <c:pt idx="1894">
                  <c:v>-55.65</c:v>
                </c:pt>
                <c:pt idx="1895">
                  <c:v>-55.64</c:v>
                </c:pt>
                <c:pt idx="1896">
                  <c:v>-55.65</c:v>
                </c:pt>
                <c:pt idx="1897">
                  <c:v>-55.66</c:v>
                </c:pt>
                <c:pt idx="1898">
                  <c:v>-55.67</c:v>
                </c:pt>
                <c:pt idx="1899">
                  <c:v>-55.69</c:v>
                </c:pt>
                <c:pt idx="1900">
                  <c:v>-55.72</c:v>
                </c:pt>
                <c:pt idx="1901">
                  <c:v>-55.75</c:v>
                </c:pt>
                <c:pt idx="1902">
                  <c:v>-55.78</c:v>
                </c:pt>
                <c:pt idx="1903">
                  <c:v>-55.82</c:v>
                </c:pt>
                <c:pt idx="1904">
                  <c:v>-55.86</c:v>
                </c:pt>
                <c:pt idx="1905">
                  <c:v>-55.89</c:v>
                </c:pt>
                <c:pt idx="1906">
                  <c:v>-55.93</c:v>
                </c:pt>
                <c:pt idx="1907">
                  <c:v>-55.95</c:v>
                </c:pt>
                <c:pt idx="1908">
                  <c:v>-55.97</c:v>
                </c:pt>
                <c:pt idx="1909">
                  <c:v>-55.97</c:v>
                </c:pt>
                <c:pt idx="1910">
                  <c:v>-55.96</c:v>
                </c:pt>
                <c:pt idx="1911">
                  <c:v>-55.95</c:v>
                </c:pt>
                <c:pt idx="1912">
                  <c:v>-55.92</c:v>
                </c:pt>
                <c:pt idx="1913">
                  <c:v>-55.88</c:v>
                </c:pt>
                <c:pt idx="1914">
                  <c:v>-55.85</c:v>
                </c:pt>
                <c:pt idx="1915">
                  <c:v>-55.8</c:v>
                </c:pt>
                <c:pt idx="1916">
                  <c:v>-55.75</c:v>
                </c:pt>
                <c:pt idx="1917">
                  <c:v>-55.71</c:v>
                </c:pt>
                <c:pt idx="1918">
                  <c:v>-55.68</c:v>
                </c:pt>
                <c:pt idx="1919">
                  <c:v>-55.66</c:v>
                </c:pt>
                <c:pt idx="1920">
                  <c:v>-55.65</c:v>
                </c:pt>
                <c:pt idx="1921">
                  <c:v>-55.66</c:v>
                </c:pt>
                <c:pt idx="1922">
                  <c:v>-55.66</c:v>
                </c:pt>
                <c:pt idx="1923">
                  <c:v>-55.67</c:v>
                </c:pt>
                <c:pt idx="1924">
                  <c:v>-55.68</c:v>
                </c:pt>
                <c:pt idx="1925">
                  <c:v>-55.68</c:v>
                </c:pt>
                <c:pt idx="1926">
                  <c:v>-55.69</c:v>
                </c:pt>
                <c:pt idx="1927">
                  <c:v>-55.7</c:v>
                </c:pt>
                <c:pt idx="1928">
                  <c:v>-55.71</c:v>
                </c:pt>
                <c:pt idx="1929">
                  <c:v>-55.72</c:v>
                </c:pt>
                <c:pt idx="1930">
                  <c:v>-55.73</c:v>
                </c:pt>
                <c:pt idx="1931">
                  <c:v>-55.73</c:v>
                </c:pt>
                <c:pt idx="1932">
                  <c:v>-55.72</c:v>
                </c:pt>
                <c:pt idx="1933">
                  <c:v>-55.7</c:v>
                </c:pt>
                <c:pt idx="1934">
                  <c:v>-55.68</c:v>
                </c:pt>
                <c:pt idx="1935">
                  <c:v>-55.66</c:v>
                </c:pt>
                <c:pt idx="1936">
                  <c:v>-55.63</c:v>
                </c:pt>
                <c:pt idx="1937">
                  <c:v>-55.61</c:v>
                </c:pt>
                <c:pt idx="1938">
                  <c:v>-55.59</c:v>
                </c:pt>
                <c:pt idx="1939">
                  <c:v>-55.58</c:v>
                </c:pt>
                <c:pt idx="1940">
                  <c:v>-55.58</c:v>
                </c:pt>
                <c:pt idx="1941">
                  <c:v>-55.59</c:v>
                </c:pt>
                <c:pt idx="1942">
                  <c:v>-55.59</c:v>
                </c:pt>
                <c:pt idx="1943">
                  <c:v>-55.61</c:v>
                </c:pt>
                <c:pt idx="1944">
                  <c:v>-55.62</c:v>
                </c:pt>
                <c:pt idx="1945">
                  <c:v>-55.63</c:v>
                </c:pt>
                <c:pt idx="1946">
                  <c:v>-55.65</c:v>
                </c:pt>
                <c:pt idx="1947">
                  <c:v>-55.66</c:v>
                </c:pt>
                <c:pt idx="1948">
                  <c:v>-55.66</c:v>
                </c:pt>
                <c:pt idx="1949">
                  <c:v>-55.67</c:v>
                </c:pt>
                <c:pt idx="1950">
                  <c:v>-55.66</c:v>
                </c:pt>
                <c:pt idx="1951">
                  <c:v>-55.65</c:v>
                </c:pt>
                <c:pt idx="1952">
                  <c:v>-55.64</c:v>
                </c:pt>
                <c:pt idx="1953">
                  <c:v>-55.63</c:v>
                </c:pt>
                <c:pt idx="1954">
                  <c:v>-55.6</c:v>
                </c:pt>
                <c:pt idx="1955">
                  <c:v>-55.58</c:v>
                </c:pt>
                <c:pt idx="1956">
                  <c:v>-55.56</c:v>
                </c:pt>
                <c:pt idx="1957">
                  <c:v>-55.52</c:v>
                </c:pt>
                <c:pt idx="1958">
                  <c:v>-55.5</c:v>
                </c:pt>
                <c:pt idx="1959">
                  <c:v>-55.48</c:v>
                </c:pt>
                <c:pt idx="1960">
                  <c:v>-55.47</c:v>
                </c:pt>
                <c:pt idx="1961">
                  <c:v>-55.47</c:v>
                </c:pt>
                <c:pt idx="1962">
                  <c:v>-55.47</c:v>
                </c:pt>
                <c:pt idx="1963">
                  <c:v>-55.48</c:v>
                </c:pt>
                <c:pt idx="1964">
                  <c:v>-55.48</c:v>
                </c:pt>
                <c:pt idx="1965">
                  <c:v>-55.49</c:v>
                </c:pt>
                <c:pt idx="1966">
                  <c:v>-55.51</c:v>
                </c:pt>
                <c:pt idx="1967">
                  <c:v>-55.52</c:v>
                </c:pt>
                <c:pt idx="1968">
                  <c:v>-55.54</c:v>
                </c:pt>
                <c:pt idx="1969">
                  <c:v>-55.55</c:v>
                </c:pt>
                <c:pt idx="1970">
                  <c:v>-55.56</c:v>
                </c:pt>
                <c:pt idx="1971">
                  <c:v>-55.56</c:v>
                </c:pt>
                <c:pt idx="1972">
                  <c:v>-55.57</c:v>
                </c:pt>
                <c:pt idx="1973">
                  <c:v>-55.58</c:v>
                </c:pt>
                <c:pt idx="1974">
                  <c:v>-55.57</c:v>
                </c:pt>
                <c:pt idx="1975">
                  <c:v>-55.57</c:v>
                </c:pt>
                <c:pt idx="1976">
                  <c:v>-55.57</c:v>
                </c:pt>
                <c:pt idx="1977">
                  <c:v>-55.56</c:v>
                </c:pt>
                <c:pt idx="1978">
                  <c:v>-55.56</c:v>
                </c:pt>
                <c:pt idx="1979">
                  <c:v>-55.55</c:v>
                </c:pt>
                <c:pt idx="1980">
                  <c:v>-55.54</c:v>
                </c:pt>
                <c:pt idx="1981">
                  <c:v>-55.54</c:v>
                </c:pt>
                <c:pt idx="1982">
                  <c:v>-55.54</c:v>
                </c:pt>
                <c:pt idx="1983">
                  <c:v>-55.54</c:v>
                </c:pt>
                <c:pt idx="1984">
                  <c:v>-55.54</c:v>
                </c:pt>
                <c:pt idx="1985">
                  <c:v>-55.54</c:v>
                </c:pt>
                <c:pt idx="1986">
                  <c:v>-55.55</c:v>
                </c:pt>
                <c:pt idx="1987">
                  <c:v>-55.56</c:v>
                </c:pt>
                <c:pt idx="1988">
                  <c:v>-55.56</c:v>
                </c:pt>
                <c:pt idx="1989">
                  <c:v>-55.56</c:v>
                </c:pt>
                <c:pt idx="1990">
                  <c:v>-55.56</c:v>
                </c:pt>
                <c:pt idx="1991">
                  <c:v>-55.55</c:v>
                </c:pt>
                <c:pt idx="1992">
                  <c:v>-55.54</c:v>
                </c:pt>
                <c:pt idx="1993">
                  <c:v>-55.52</c:v>
                </c:pt>
                <c:pt idx="1994">
                  <c:v>-55.5</c:v>
                </c:pt>
                <c:pt idx="1995">
                  <c:v>-55.48</c:v>
                </c:pt>
                <c:pt idx="1996">
                  <c:v>-55.45</c:v>
                </c:pt>
                <c:pt idx="1997">
                  <c:v>-55.43</c:v>
                </c:pt>
                <c:pt idx="1998">
                  <c:v>-55.42</c:v>
                </c:pt>
                <c:pt idx="1999">
                  <c:v>-55.42</c:v>
                </c:pt>
                <c:pt idx="2000">
                  <c:v>-55.42</c:v>
                </c:pt>
                <c:pt idx="2001">
                  <c:v>-55.43</c:v>
                </c:pt>
                <c:pt idx="2002">
                  <c:v>-55.44</c:v>
                </c:pt>
                <c:pt idx="2003">
                  <c:v>-55.44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419-4CDF-B903-B389878C6B0A}"/>
            </c:ext>
          </c:extLst>
        </c:ser>
        <c:ser>
          <c:idx val="3"/>
          <c:order val="3"/>
          <c:tx>
            <c:strRef>
              <c:f>動作一校準整理!$D$1</c:f>
              <c:strCache>
                <c:ptCount val="1"/>
                <c:pt idx="0">
                  <c:v>第四次</c:v>
                </c:pt>
              </c:strCache>
            </c:strRef>
          </c:tx>
          <c:spPr>
            <a:ln w="28575" cap="rnd">
              <a:solidFill>
                <a:srgbClr val="FFD505"/>
              </a:solidFill>
              <a:round/>
            </a:ln>
            <a:effectLst/>
          </c:spPr>
          <c:marker>
            <c:symbol val="none"/>
          </c:marker>
          <c:val>
            <c:numRef>
              <c:f>動作一校準整理!$D$2:$D$2111</c:f>
              <c:numCache>
                <c:formatCode>General</c:formatCode>
                <c:ptCount val="2110"/>
                <c:pt idx="0">
                  <c:v>64.66</c:v>
                </c:pt>
                <c:pt idx="1">
                  <c:v>64.34</c:v>
                </c:pt>
                <c:pt idx="2">
                  <c:v>63.97</c:v>
                </c:pt>
                <c:pt idx="3">
                  <c:v>63.6</c:v>
                </c:pt>
                <c:pt idx="4">
                  <c:v>63.22</c:v>
                </c:pt>
                <c:pt idx="5">
                  <c:v>62.84</c:v>
                </c:pt>
                <c:pt idx="6">
                  <c:v>62.45</c:v>
                </c:pt>
                <c:pt idx="7">
                  <c:v>62.05</c:v>
                </c:pt>
                <c:pt idx="8">
                  <c:v>61.65</c:v>
                </c:pt>
                <c:pt idx="9">
                  <c:v>61.26</c:v>
                </c:pt>
                <c:pt idx="10">
                  <c:v>60.86</c:v>
                </c:pt>
                <c:pt idx="11">
                  <c:v>60.46</c:v>
                </c:pt>
                <c:pt idx="12">
                  <c:v>60.07</c:v>
                </c:pt>
                <c:pt idx="13">
                  <c:v>59.68</c:v>
                </c:pt>
                <c:pt idx="14">
                  <c:v>59.29</c:v>
                </c:pt>
                <c:pt idx="15">
                  <c:v>58.9</c:v>
                </c:pt>
                <c:pt idx="16">
                  <c:v>58.51</c:v>
                </c:pt>
                <c:pt idx="17">
                  <c:v>58.12</c:v>
                </c:pt>
                <c:pt idx="18">
                  <c:v>57.72</c:v>
                </c:pt>
                <c:pt idx="19">
                  <c:v>57.32</c:v>
                </c:pt>
                <c:pt idx="20">
                  <c:v>56.91</c:v>
                </c:pt>
                <c:pt idx="21">
                  <c:v>56.51</c:v>
                </c:pt>
                <c:pt idx="22">
                  <c:v>56.1</c:v>
                </c:pt>
                <c:pt idx="23">
                  <c:v>55.7</c:v>
                </c:pt>
                <c:pt idx="24">
                  <c:v>55.28</c:v>
                </c:pt>
                <c:pt idx="25">
                  <c:v>54.87</c:v>
                </c:pt>
                <c:pt idx="26">
                  <c:v>54.44</c:v>
                </c:pt>
                <c:pt idx="27">
                  <c:v>54.02</c:v>
                </c:pt>
                <c:pt idx="28">
                  <c:v>53.58</c:v>
                </c:pt>
                <c:pt idx="29">
                  <c:v>53.14</c:v>
                </c:pt>
                <c:pt idx="30">
                  <c:v>52.7</c:v>
                </c:pt>
                <c:pt idx="31">
                  <c:v>52.26</c:v>
                </c:pt>
                <c:pt idx="32">
                  <c:v>51.81</c:v>
                </c:pt>
                <c:pt idx="33">
                  <c:v>51.37</c:v>
                </c:pt>
                <c:pt idx="34">
                  <c:v>50.93</c:v>
                </c:pt>
                <c:pt idx="35">
                  <c:v>50.48</c:v>
                </c:pt>
                <c:pt idx="36">
                  <c:v>50.04</c:v>
                </c:pt>
                <c:pt idx="37">
                  <c:v>49.6</c:v>
                </c:pt>
                <c:pt idx="38">
                  <c:v>49.14</c:v>
                </c:pt>
                <c:pt idx="39">
                  <c:v>48.68</c:v>
                </c:pt>
                <c:pt idx="40">
                  <c:v>48.22</c:v>
                </c:pt>
                <c:pt idx="41">
                  <c:v>47.74</c:v>
                </c:pt>
                <c:pt idx="42">
                  <c:v>47.28</c:v>
                </c:pt>
                <c:pt idx="43">
                  <c:v>46.82</c:v>
                </c:pt>
                <c:pt idx="44">
                  <c:v>46.37</c:v>
                </c:pt>
                <c:pt idx="45">
                  <c:v>45.92</c:v>
                </c:pt>
                <c:pt idx="46">
                  <c:v>45.49</c:v>
                </c:pt>
                <c:pt idx="47">
                  <c:v>45.06</c:v>
                </c:pt>
                <c:pt idx="48">
                  <c:v>44.63</c:v>
                </c:pt>
                <c:pt idx="49">
                  <c:v>44.2</c:v>
                </c:pt>
                <c:pt idx="50">
                  <c:v>43.79</c:v>
                </c:pt>
                <c:pt idx="51">
                  <c:v>43.37</c:v>
                </c:pt>
                <c:pt idx="52">
                  <c:v>42.94</c:v>
                </c:pt>
                <c:pt idx="53">
                  <c:v>42.52</c:v>
                </c:pt>
                <c:pt idx="54">
                  <c:v>42.09</c:v>
                </c:pt>
                <c:pt idx="55">
                  <c:v>41.66</c:v>
                </c:pt>
                <c:pt idx="56">
                  <c:v>41.22</c:v>
                </c:pt>
                <c:pt idx="57">
                  <c:v>40.770000000000003</c:v>
                </c:pt>
                <c:pt idx="58">
                  <c:v>40.33</c:v>
                </c:pt>
                <c:pt idx="59">
                  <c:v>39.880000000000003</c:v>
                </c:pt>
                <c:pt idx="60">
                  <c:v>39.42</c:v>
                </c:pt>
                <c:pt idx="61">
                  <c:v>38.96</c:v>
                </c:pt>
                <c:pt idx="62">
                  <c:v>38.5</c:v>
                </c:pt>
                <c:pt idx="63">
                  <c:v>38.03</c:v>
                </c:pt>
                <c:pt idx="64">
                  <c:v>37.56</c:v>
                </c:pt>
                <c:pt idx="65">
                  <c:v>37.090000000000003</c:v>
                </c:pt>
                <c:pt idx="66">
                  <c:v>36.619999999999997</c:v>
                </c:pt>
                <c:pt idx="67">
                  <c:v>36.14</c:v>
                </c:pt>
                <c:pt idx="68">
                  <c:v>35.67</c:v>
                </c:pt>
                <c:pt idx="69">
                  <c:v>35.21</c:v>
                </c:pt>
                <c:pt idx="70">
                  <c:v>34.74</c:v>
                </c:pt>
                <c:pt idx="71">
                  <c:v>34.28</c:v>
                </c:pt>
                <c:pt idx="72">
                  <c:v>33.81</c:v>
                </c:pt>
                <c:pt idx="73">
                  <c:v>33.35</c:v>
                </c:pt>
                <c:pt idx="74">
                  <c:v>32.9</c:v>
                </c:pt>
                <c:pt idx="75">
                  <c:v>32.44</c:v>
                </c:pt>
                <c:pt idx="76">
                  <c:v>31.98</c:v>
                </c:pt>
                <c:pt idx="77">
                  <c:v>31.54</c:v>
                </c:pt>
                <c:pt idx="78">
                  <c:v>31.09</c:v>
                </c:pt>
                <c:pt idx="79">
                  <c:v>30.65</c:v>
                </c:pt>
                <c:pt idx="80">
                  <c:v>30.21</c:v>
                </c:pt>
                <c:pt idx="81">
                  <c:v>29.77</c:v>
                </c:pt>
                <c:pt idx="82">
                  <c:v>29.33</c:v>
                </c:pt>
                <c:pt idx="83">
                  <c:v>28.9</c:v>
                </c:pt>
                <c:pt idx="84">
                  <c:v>28.46</c:v>
                </c:pt>
                <c:pt idx="85">
                  <c:v>28.02</c:v>
                </c:pt>
                <c:pt idx="86">
                  <c:v>27.57</c:v>
                </c:pt>
                <c:pt idx="87">
                  <c:v>27.12</c:v>
                </c:pt>
                <c:pt idx="88">
                  <c:v>26.67</c:v>
                </c:pt>
                <c:pt idx="89">
                  <c:v>26.21</c:v>
                </c:pt>
                <c:pt idx="90">
                  <c:v>25.75</c:v>
                </c:pt>
                <c:pt idx="91">
                  <c:v>25.3</c:v>
                </c:pt>
                <c:pt idx="92">
                  <c:v>24.84</c:v>
                </c:pt>
                <c:pt idx="93">
                  <c:v>24.38</c:v>
                </c:pt>
                <c:pt idx="94">
                  <c:v>23.91</c:v>
                </c:pt>
                <c:pt idx="95">
                  <c:v>23.45</c:v>
                </c:pt>
                <c:pt idx="96">
                  <c:v>22.99</c:v>
                </c:pt>
                <c:pt idx="97">
                  <c:v>22.53</c:v>
                </c:pt>
                <c:pt idx="98">
                  <c:v>22.07</c:v>
                </c:pt>
                <c:pt idx="99">
                  <c:v>21.61</c:v>
                </c:pt>
                <c:pt idx="100">
                  <c:v>21.16</c:v>
                </c:pt>
                <c:pt idx="101">
                  <c:v>20.71</c:v>
                </c:pt>
                <c:pt idx="102">
                  <c:v>20.27</c:v>
                </c:pt>
                <c:pt idx="103">
                  <c:v>19.829999999999998</c:v>
                </c:pt>
                <c:pt idx="104">
                  <c:v>19.39</c:v>
                </c:pt>
                <c:pt idx="105">
                  <c:v>18.95</c:v>
                </c:pt>
                <c:pt idx="106">
                  <c:v>18.52</c:v>
                </c:pt>
                <c:pt idx="107">
                  <c:v>18.079999999999998</c:v>
                </c:pt>
                <c:pt idx="108">
                  <c:v>17.63</c:v>
                </c:pt>
                <c:pt idx="109">
                  <c:v>17.190000000000001</c:v>
                </c:pt>
                <c:pt idx="110">
                  <c:v>16.75</c:v>
                </c:pt>
                <c:pt idx="111">
                  <c:v>16.3</c:v>
                </c:pt>
                <c:pt idx="112">
                  <c:v>15.85</c:v>
                </c:pt>
                <c:pt idx="113">
                  <c:v>15.41</c:v>
                </c:pt>
                <c:pt idx="114">
                  <c:v>14.97</c:v>
                </c:pt>
                <c:pt idx="115">
                  <c:v>14.53</c:v>
                </c:pt>
                <c:pt idx="116">
                  <c:v>14.08</c:v>
                </c:pt>
                <c:pt idx="117">
                  <c:v>13.63</c:v>
                </c:pt>
                <c:pt idx="118">
                  <c:v>13.18</c:v>
                </c:pt>
                <c:pt idx="119">
                  <c:v>12.74</c:v>
                </c:pt>
                <c:pt idx="120">
                  <c:v>12.3</c:v>
                </c:pt>
                <c:pt idx="121">
                  <c:v>11.86</c:v>
                </c:pt>
                <c:pt idx="122">
                  <c:v>11.43</c:v>
                </c:pt>
                <c:pt idx="123">
                  <c:v>11</c:v>
                </c:pt>
                <c:pt idx="124">
                  <c:v>10.58</c:v>
                </c:pt>
                <c:pt idx="125">
                  <c:v>10.17</c:v>
                </c:pt>
                <c:pt idx="126">
                  <c:v>9.75</c:v>
                </c:pt>
                <c:pt idx="127">
                  <c:v>9.33</c:v>
                </c:pt>
                <c:pt idx="128">
                  <c:v>8.92</c:v>
                </c:pt>
                <c:pt idx="129">
                  <c:v>8.5</c:v>
                </c:pt>
                <c:pt idx="130">
                  <c:v>8.09</c:v>
                </c:pt>
                <c:pt idx="131">
                  <c:v>7.68</c:v>
                </c:pt>
                <c:pt idx="132">
                  <c:v>7.26</c:v>
                </c:pt>
                <c:pt idx="133">
                  <c:v>6.85</c:v>
                </c:pt>
                <c:pt idx="134">
                  <c:v>6.42</c:v>
                </c:pt>
                <c:pt idx="135">
                  <c:v>6</c:v>
                </c:pt>
                <c:pt idx="136">
                  <c:v>5.58</c:v>
                </c:pt>
                <c:pt idx="137">
                  <c:v>5.15</c:v>
                </c:pt>
                <c:pt idx="138">
                  <c:v>4.74</c:v>
                </c:pt>
                <c:pt idx="139">
                  <c:v>4.32</c:v>
                </c:pt>
                <c:pt idx="140">
                  <c:v>3.91</c:v>
                </c:pt>
                <c:pt idx="141">
                  <c:v>3.5</c:v>
                </c:pt>
                <c:pt idx="142">
                  <c:v>3.08</c:v>
                </c:pt>
                <c:pt idx="143">
                  <c:v>2.67</c:v>
                </c:pt>
                <c:pt idx="144">
                  <c:v>2.2599999999999998</c:v>
                </c:pt>
                <c:pt idx="145">
                  <c:v>1.87</c:v>
                </c:pt>
                <c:pt idx="146">
                  <c:v>1.46</c:v>
                </c:pt>
                <c:pt idx="147">
                  <c:v>1.06</c:v>
                </c:pt>
                <c:pt idx="148">
                  <c:v>0.67</c:v>
                </c:pt>
                <c:pt idx="149">
                  <c:v>0.28000000000000003</c:v>
                </c:pt>
                <c:pt idx="150">
                  <c:v>-0.11</c:v>
                </c:pt>
                <c:pt idx="151">
                  <c:v>-0.51</c:v>
                </c:pt>
                <c:pt idx="152">
                  <c:v>-0.89</c:v>
                </c:pt>
                <c:pt idx="153">
                  <c:v>-1.28</c:v>
                </c:pt>
                <c:pt idx="154">
                  <c:v>-1.67</c:v>
                </c:pt>
                <c:pt idx="155">
                  <c:v>-2.0499999999999998</c:v>
                </c:pt>
                <c:pt idx="156">
                  <c:v>-2.4300000000000002</c:v>
                </c:pt>
                <c:pt idx="157">
                  <c:v>-2.82</c:v>
                </c:pt>
                <c:pt idx="158">
                  <c:v>-3.2</c:v>
                </c:pt>
                <c:pt idx="159">
                  <c:v>-3.59</c:v>
                </c:pt>
                <c:pt idx="160">
                  <c:v>-3.98</c:v>
                </c:pt>
                <c:pt idx="161">
                  <c:v>-4.3600000000000003</c:v>
                </c:pt>
                <c:pt idx="162">
                  <c:v>-4.74</c:v>
                </c:pt>
                <c:pt idx="163">
                  <c:v>-5.12</c:v>
                </c:pt>
                <c:pt idx="164">
                  <c:v>-5.5</c:v>
                </c:pt>
                <c:pt idx="165">
                  <c:v>-5.87</c:v>
                </c:pt>
                <c:pt idx="166">
                  <c:v>-6.25</c:v>
                </c:pt>
                <c:pt idx="167">
                  <c:v>-6.61</c:v>
                </c:pt>
                <c:pt idx="168">
                  <c:v>-6.98</c:v>
                </c:pt>
                <c:pt idx="169">
                  <c:v>-7.34</c:v>
                </c:pt>
                <c:pt idx="170">
                  <c:v>-7.7</c:v>
                </c:pt>
                <c:pt idx="171">
                  <c:v>-8.0500000000000007</c:v>
                </c:pt>
                <c:pt idx="172">
                  <c:v>-8.41</c:v>
                </c:pt>
                <c:pt idx="173">
                  <c:v>-8.76</c:v>
                </c:pt>
                <c:pt idx="174">
                  <c:v>-9.11</c:v>
                </c:pt>
                <c:pt idx="175">
                  <c:v>-9.4600000000000009</c:v>
                </c:pt>
                <c:pt idx="176">
                  <c:v>-9.82</c:v>
                </c:pt>
                <c:pt idx="177">
                  <c:v>-10.17</c:v>
                </c:pt>
                <c:pt idx="178">
                  <c:v>-10.52</c:v>
                </c:pt>
                <c:pt idx="179">
                  <c:v>-10.87</c:v>
                </c:pt>
                <c:pt idx="180">
                  <c:v>-11.23</c:v>
                </c:pt>
                <c:pt idx="181">
                  <c:v>-11.57</c:v>
                </c:pt>
                <c:pt idx="182">
                  <c:v>-11.92</c:v>
                </c:pt>
                <c:pt idx="183">
                  <c:v>-12.25</c:v>
                </c:pt>
                <c:pt idx="184">
                  <c:v>-12.58</c:v>
                </c:pt>
                <c:pt idx="185">
                  <c:v>-12.9</c:v>
                </c:pt>
                <c:pt idx="186">
                  <c:v>-13.23</c:v>
                </c:pt>
                <c:pt idx="187">
                  <c:v>-13.54</c:v>
                </c:pt>
                <c:pt idx="188">
                  <c:v>-13.85</c:v>
                </c:pt>
                <c:pt idx="189">
                  <c:v>-14.17</c:v>
                </c:pt>
                <c:pt idx="190">
                  <c:v>-14.47</c:v>
                </c:pt>
                <c:pt idx="191">
                  <c:v>-14.79</c:v>
                </c:pt>
                <c:pt idx="192">
                  <c:v>-15.11</c:v>
                </c:pt>
                <c:pt idx="193">
                  <c:v>-15.43</c:v>
                </c:pt>
                <c:pt idx="194">
                  <c:v>-15.75</c:v>
                </c:pt>
                <c:pt idx="195">
                  <c:v>-16.07</c:v>
                </c:pt>
                <c:pt idx="196">
                  <c:v>-16.399999999999999</c:v>
                </c:pt>
                <c:pt idx="197">
                  <c:v>-16.72</c:v>
                </c:pt>
                <c:pt idx="198">
                  <c:v>-17.03</c:v>
                </c:pt>
                <c:pt idx="199">
                  <c:v>-17.350000000000001</c:v>
                </c:pt>
                <c:pt idx="200">
                  <c:v>-17.649999999999999</c:v>
                </c:pt>
                <c:pt idx="201">
                  <c:v>-17.96</c:v>
                </c:pt>
                <c:pt idx="202">
                  <c:v>-18.260000000000002</c:v>
                </c:pt>
                <c:pt idx="203">
                  <c:v>-18.559999999999999</c:v>
                </c:pt>
                <c:pt idx="204">
                  <c:v>-18.850000000000001</c:v>
                </c:pt>
                <c:pt idx="205">
                  <c:v>-19.14</c:v>
                </c:pt>
                <c:pt idx="206">
                  <c:v>-19.43</c:v>
                </c:pt>
                <c:pt idx="207">
                  <c:v>-19.71</c:v>
                </c:pt>
                <c:pt idx="208">
                  <c:v>-20</c:v>
                </c:pt>
                <c:pt idx="209">
                  <c:v>-20.29</c:v>
                </c:pt>
                <c:pt idx="210">
                  <c:v>-20.59</c:v>
                </c:pt>
                <c:pt idx="211">
                  <c:v>-20.89</c:v>
                </c:pt>
                <c:pt idx="212">
                  <c:v>-21.18</c:v>
                </c:pt>
                <c:pt idx="213">
                  <c:v>-21.48</c:v>
                </c:pt>
                <c:pt idx="214">
                  <c:v>-21.76</c:v>
                </c:pt>
                <c:pt idx="215">
                  <c:v>-22.05</c:v>
                </c:pt>
                <c:pt idx="216">
                  <c:v>-22.34</c:v>
                </c:pt>
                <c:pt idx="217">
                  <c:v>-22.62</c:v>
                </c:pt>
                <c:pt idx="218">
                  <c:v>-22.9</c:v>
                </c:pt>
                <c:pt idx="219">
                  <c:v>-23.17</c:v>
                </c:pt>
                <c:pt idx="220">
                  <c:v>-23.44</c:v>
                </c:pt>
                <c:pt idx="221">
                  <c:v>-23.71</c:v>
                </c:pt>
                <c:pt idx="222">
                  <c:v>-23.97</c:v>
                </c:pt>
                <c:pt idx="223">
                  <c:v>-24.23</c:v>
                </c:pt>
                <c:pt idx="224">
                  <c:v>-24.49</c:v>
                </c:pt>
                <c:pt idx="225">
                  <c:v>-24.76</c:v>
                </c:pt>
                <c:pt idx="226">
                  <c:v>-25.02</c:v>
                </c:pt>
                <c:pt idx="227">
                  <c:v>-25.28</c:v>
                </c:pt>
                <c:pt idx="228">
                  <c:v>-25.54</c:v>
                </c:pt>
                <c:pt idx="229">
                  <c:v>-25.8</c:v>
                </c:pt>
                <c:pt idx="230">
                  <c:v>-26.05</c:v>
                </c:pt>
                <c:pt idx="231">
                  <c:v>-26.3</c:v>
                </c:pt>
                <c:pt idx="232">
                  <c:v>-26.55</c:v>
                </c:pt>
                <c:pt idx="233">
                  <c:v>-26.8</c:v>
                </c:pt>
                <c:pt idx="234">
                  <c:v>-27.05</c:v>
                </c:pt>
                <c:pt idx="235">
                  <c:v>-27.29</c:v>
                </c:pt>
                <c:pt idx="236">
                  <c:v>-27.53</c:v>
                </c:pt>
                <c:pt idx="237">
                  <c:v>-27.76</c:v>
                </c:pt>
                <c:pt idx="238">
                  <c:v>-28</c:v>
                </c:pt>
                <c:pt idx="239">
                  <c:v>-28.23</c:v>
                </c:pt>
                <c:pt idx="240">
                  <c:v>-28.46</c:v>
                </c:pt>
                <c:pt idx="241">
                  <c:v>-28.7</c:v>
                </c:pt>
                <c:pt idx="242">
                  <c:v>-28.93</c:v>
                </c:pt>
                <c:pt idx="243">
                  <c:v>-29.15</c:v>
                </c:pt>
                <c:pt idx="244">
                  <c:v>-29.38</c:v>
                </c:pt>
                <c:pt idx="245">
                  <c:v>-29.6</c:v>
                </c:pt>
                <c:pt idx="246">
                  <c:v>-29.82</c:v>
                </c:pt>
                <c:pt idx="247">
                  <c:v>-30.05</c:v>
                </c:pt>
                <c:pt idx="248">
                  <c:v>-30.27</c:v>
                </c:pt>
                <c:pt idx="249">
                  <c:v>-30.5</c:v>
                </c:pt>
                <c:pt idx="250">
                  <c:v>-30.73</c:v>
                </c:pt>
                <c:pt idx="251">
                  <c:v>-30.95</c:v>
                </c:pt>
                <c:pt idx="252">
                  <c:v>-31.18</c:v>
                </c:pt>
                <c:pt idx="253">
                  <c:v>-31.4</c:v>
                </c:pt>
                <c:pt idx="254">
                  <c:v>-31.62</c:v>
                </c:pt>
                <c:pt idx="255">
                  <c:v>-31.84</c:v>
                </c:pt>
                <c:pt idx="256">
                  <c:v>-32.06</c:v>
                </c:pt>
                <c:pt idx="257">
                  <c:v>-32.270000000000003</c:v>
                </c:pt>
                <c:pt idx="258">
                  <c:v>-32.479999999999997</c:v>
                </c:pt>
                <c:pt idx="259">
                  <c:v>-32.68</c:v>
                </c:pt>
                <c:pt idx="260">
                  <c:v>-32.880000000000003</c:v>
                </c:pt>
                <c:pt idx="261">
                  <c:v>-33.07</c:v>
                </c:pt>
                <c:pt idx="262">
                  <c:v>-33.26</c:v>
                </c:pt>
                <c:pt idx="263">
                  <c:v>-33.46</c:v>
                </c:pt>
                <c:pt idx="264">
                  <c:v>-33.65</c:v>
                </c:pt>
                <c:pt idx="265">
                  <c:v>-33.840000000000003</c:v>
                </c:pt>
                <c:pt idx="266">
                  <c:v>-34.03</c:v>
                </c:pt>
                <c:pt idx="267">
                  <c:v>-34.229999999999997</c:v>
                </c:pt>
                <c:pt idx="268">
                  <c:v>-34.43</c:v>
                </c:pt>
                <c:pt idx="269">
                  <c:v>-34.619999999999997</c:v>
                </c:pt>
                <c:pt idx="270">
                  <c:v>-34.81</c:v>
                </c:pt>
                <c:pt idx="271">
                  <c:v>-35</c:v>
                </c:pt>
                <c:pt idx="272">
                  <c:v>-35.19</c:v>
                </c:pt>
                <c:pt idx="273">
                  <c:v>-35.380000000000003</c:v>
                </c:pt>
                <c:pt idx="274">
                  <c:v>-35.56</c:v>
                </c:pt>
                <c:pt idx="275">
                  <c:v>-35.75</c:v>
                </c:pt>
                <c:pt idx="276">
                  <c:v>-35.92</c:v>
                </c:pt>
                <c:pt idx="277">
                  <c:v>-36.1</c:v>
                </c:pt>
                <c:pt idx="278">
                  <c:v>-36.28</c:v>
                </c:pt>
                <c:pt idx="279">
                  <c:v>-36.46</c:v>
                </c:pt>
                <c:pt idx="280">
                  <c:v>-36.630000000000003</c:v>
                </c:pt>
                <c:pt idx="281">
                  <c:v>-36.81</c:v>
                </c:pt>
                <c:pt idx="282">
                  <c:v>-36.979999999999997</c:v>
                </c:pt>
                <c:pt idx="283">
                  <c:v>-37.15</c:v>
                </c:pt>
                <c:pt idx="284">
                  <c:v>-37.32</c:v>
                </c:pt>
                <c:pt idx="285">
                  <c:v>-37.479999999999997</c:v>
                </c:pt>
                <c:pt idx="286">
                  <c:v>-37.64</c:v>
                </c:pt>
                <c:pt idx="287">
                  <c:v>-37.81</c:v>
                </c:pt>
                <c:pt idx="288">
                  <c:v>-37.97</c:v>
                </c:pt>
                <c:pt idx="289">
                  <c:v>-38.130000000000003</c:v>
                </c:pt>
                <c:pt idx="290">
                  <c:v>-38.29</c:v>
                </c:pt>
                <c:pt idx="291">
                  <c:v>-38.450000000000003</c:v>
                </c:pt>
                <c:pt idx="292">
                  <c:v>-38.61</c:v>
                </c:pt>
                <c:pt idx="293">
                  <c:v>-38.770000000000003</c:v>
                </c:pt>
                <c:pt idx="294">
                  <c:v>-38.93</c:v>
                </c:pt>
                <c:pt idx="295">
                  <c:v>-39.1</c:v>
                </c:pt>
                <c:pt idx="296">
                  <c:v>-39.26</c:v>
                </c:pt>
                <c:pt idx="297">
                  <c:v>-39.42</c:v>
                </c:pt>
                <c:pt idx="298">
                  <c:v>-39.58</c:v>
                </c:pt>
                <c:pt idx="299">
                  <c:v>-39.729999999999997</c:v>
                </c:pt>
                <c:pt idx="300">
                  <c:v>-39.89</c:v>
                </c:pt>
                <c:pt idx="301">
                  <c:v>-40.04</c:v>
                </c:pt>
                <c:pt idx="302">
                  <c:v>-40.18</c:v>
                </c:pt>
                <c:pt idx="303">
                  <c:v>-40.33</c:v>
                </c:pt>
                <c:pt idx="304">
                  <c:v>-40.479999999999997</c:v>
                </c:pt>
                <c:pt idx="305">
                  <c:v>-40.619999999999997</c:v>
                </c:pt>
                <c:pt idx="306">
                  <c:v>-40.76</c:v>
                </c:pt>
                <c:pt idx="307">
                  <c:v>-40.9</c:v>
                </c:pt>
                <c:pt idx="308">
                  <c:v>-41.04</c:v>
                </c:pt>
                <c:pt idx="309">
                  <c:v>-41.18</c:v>
                </c:pt>
                <c:pt idx="310">
                  <c:v>-41.32</c:v>
                </c:pt>
                <c:pt idx="311">
                  <c:v>-41.45</c:v>
                </c:pt>
                <c:pt idx="312">
                  <c:v>-41.59</c:v>
                </c:pt>
                <c:pt idx="313">
                  <c:v>-41.72</c:v>
                </c:pt>
                <c:pt idx="314">
                  <c:v>-41.86</c:v>
                </c:pt>
                <c:pt idx="315">
                  <c:v>-42</c:v>
                </c:pt>
                <c:pt idx="316">
                  <c:v>-42.13</c:v>
                </c:pt>
                <c:pt idx="317">
                  <c:v>-42.27</c:v>
                </c:pt>
                <c:pt idx="318">
                  <c:v>-42.4</c:v>
                </c:pt>
                <c:pt idx="319">
                  <c:v>-42.54</c:v>
                </c:pt>
                <c:pt idx="320">
                  <c:v>-42.67</c:v>
                </c:pt>
                <c:pt idx="321">
                  <c:v>-42.8</c:v>
                </c:pt>
                <c:pt idx="322">
                  <c:v>-42.93</c:v>
                </c:pt>
                <c:pt idx="323">
                  <c:v>-43.06</c:v>
                </c:pt>
                <c:pt idx="324">
                  <c:v>-43.18</c:v>
                </c:pt>
                <c:pt idx="325">
                  <c:v>-43.31</c:v>
                </c:pt>
                <c:pt idx="326">
                  <c:v>-43.43</c:v>
                </c:pt>
                <c:pt idx="327">
                  <c:v>-43.55</c:v>
                </c:pt>
                <c:pt idx="328">
                  <c:v>-43.66</c:v>
                </c:pt>
                <c:pt idx="329">
                  <c:v>-43.78</c:v>
                </c:pt>
                <c:pt idx="330">
                  <c:v>-43.9</c:v>
                </c:pt>
                <c:pt idx="331">
                  <c:v>-44.03</c:v>
                </c:pt>
                <c:pt idx="332">
                  <c:v>-44.15</c:v>
                </c:pt>
                <c:pt idx="333">
                  <c:v>-44.27</c:v>
                </c:pt>
                <c:pt idx="334">
                  <c:v>-44.39</c:v>
                </c:pt>
                <c:pt idx="335">
                  <c:v>-44.52</c:v>
                </c:pt>
                <c:pt idx="336">
                  <c:v>-44.63</c:v>
                </c:pt>
                <c:pt idx="337">
                  <c:v>-44.75</c:v>
                </c:pt>
                <c:pt idx="338">
                  <c:v>-44.87</c:v>
                </c:pt>
                <c:pt idx="339">
                  <c:v>-44.98</c:v>
                </c:pt>
                <c:pt idx="340">
                  <c:v>-45.09</c:v>
                </c:pt>
                <c:pt idx="341">
                  <c:v>-45.2</c:v>
                </c:pt>
                <c:pt idx="342">
                  <c:v>-45.3</c:v>
                </c:pt>
                <c:pt idx="343">
                  <c:v>-45.4</c:v>
                </c:pt>
                <c:pt idx="344">
                  <c:v>-45.51</c:v>
                </c:pt>
                <c:pt idx="345">
                  <c:v>-45.61</c:v>
                </c:pt>
                <c:pt idx="346">
                  <c:v>-45.71</c:v>
                </c:pt>
                <c:pt idx="347">
                  <c:v>-45.81</c:v>
                </c:pt>
                <c:pt idx="348">
                  <c:v>-45.91</c:v>
                </c:pt>
                <c:pt idx="349">
                  <c:v>-46.01</c:v>
                </c:pt>
                <c:pt idx="350">
                  <c:v>-46.11</c:v>
                </c:pt>
                <c:pt idx="351">
                  <c:v>-46.21</c:v>
                </c:pt>
                <c:pt idx="352">
                  <c:v>-46.31</c:v>
                </c:pt>
                <c:pt idx="353">
                  <c:v>-46.41</c:v>
                </c:pt>
                <c:pt idx="354">
                  <c:v>-46.51</c:v>
                </c:pt>
                <c:pt idx="355">
                  <c:v>-46.6</c:v>
                </c:pt>
                <c:pt idx="356">
                  <c:v>-46.7</c:v>
                </c:pt>
                <c:pt idx="357">
                  <c:v>-46.8</c:v>
                </c:pt>
                <c:pt idx="358">
                  <c:v>-46.9</c:v>
                </c:pt>
                <c:pt idx="359">
                  <c:v>-47</c:v>
                </c:pt>
                <c:pt idx="360">
                  <c:v>-47.1</c:v>
                </c:pt>
                <c:pt idx="361">
                  <c:v>-47.21</c:v>
                </c:pt>
                <c:pt idx="362">
                  <c:v>-47.3</c:v>
                </c:pt>
                <c:pt idx="363">
                  <c:v>-47.39</c:v>
                </c:pt>
                <c:pt idx="364">
                  <c:v>-47.49</c:v>
                </c:pt>
                <c:pt idx="365">
                  <c:v>-47.57</c:v>
                </c:pt>
                <c:pt idx="366">
                  <c:v>-47.67</c:v>
                </c:pt>
                <c:pt idx="367">
                  <c:v>-47.75</c:v>
                </c:pt>
                <c:pt idx="368">
                  <c:v>-47.84</c:v>
                </c:pt>
                <c:pt idx="369">
                  <c:v>-47.92</c:v>
                </c:pt>
                <c:pt idx="370">
                  <c:v>-48.01</c:v>
                </c:pt>
                <c:pt idx="371">
                  <c:v>-48.1</c:v>
                </c:pt>
                <c:pt idx="372">
                  <c:v>-48.18</c:v>
                </c:pt>
                <c:pt idx="373">
                  <c:v>-48.27</c:v>
                </c:pt>
                <c:pt idx="374">
                  <c:v>-48.36</c:v>
                </c:pt>
                <c:pt idx="375">
                  <c:v>-48.45</c:v>
                </c:pt>
                <c:pt idx="376">
                  <c:v>-48.53</c:v>
                </c:pt>
                <c:pt idx="377">
                  <c:v>-48.61</c:v>
                </c:pt>
                <c:pt idx="378">
                  <c:v>-48.66</c:v>
                </c:pt>
                <c:pt idx="379">
                  <c:v>-48.72</c:v>
                </c:pt>
                <c:pt idx="380">
                  <c:v>-48.76</c:v>
                </c:pt>
                <c:pt idx="381">
                  <c:v>-48.79</c:v>
                </c:pt>
                <c:pt idx="382">
                  <c:v>-48.82</c:v>
                </c:pt>
                <c:pt idx="383">
                  <c:v>-48.86</c:v>
                </c:pt>
                <c:pt idx="384">
                  <c:v>-48.9</c:v>
                </c:pt>
                <c:pt idx="385">
                  <c:v>-48.96</c:v>
                </c:pt>
                <c:pt idx="386">
                  <c:v>-49.02</c:v>
                </c:pt>
                <c:pt idx="387">
                  <c:v>-49.1</c:v>
                </c:pt>
                <c:pt idx="388">
                  <c:v>-49.18</c:v>
                </c:pt>
                <c:pt idx="389">
                  <c:v>-49.27</c:v>
                </c:pt>
                <c:pt idx="390">
                  <c:v>-49.38</c:v>
                </c:pt>
                <c:pt idx="391">
                  <c:v>-49.49</c:v>
                </c:pt>
                <c:pt idx="392">
                  <c:v>-49.62</c:v>
                </c:pt>
                <c:pt idx="393">
                  <c:v>-49.73</c:v>
                </c:pt>
                <c:pt idx="394">
                  <c:v>-49.84</c:v>
                </c:pt>
                <c:pt idx="395">
                  <c:v>-49.95</c:v>
                </c:pt>
                <c:pt idx="396">
                  <c:v>-50.03</c:v>
                </c:pt>
                <c:pt idx="397">
                  <c:v>-50.12</c:v>
                </c:pt>
                <c:pt idx="398">
                  <c:v>-50.19</c:v>
                </c:pt>
                <c:pt idx="399">
                  <c:v>-50.25</c:v>
                </c:pt>
                <c:pt idx="400">
                  <c:v>-50.32</c:v>
                </c:pt>
                <c:pt idx="401">
                  <c:v>-50.37</c:v>
                </c:pt>
                <c:pt idx="402">
                  <c:v>-50.43</c:v>
                </c:pt>
                <c:pt idx="403">
                  <c:v>-50.48</c:v>
                </c:pt>
                <c:pt idx="404">
                  <c:v>-50.53</c:v>
                </c:pt>
                <c:pt idx="405">
                  <c:v>-50.59</c:v>
                </c:pt>
                <c:pt idx="406">
                  <c:v>-50.65</c:v>
                </c:pt>
                <c:pt idx="407">
                  <c:v>-50.71</c:v>
                </c:pt>
                <c:pt idx="408">
                  <c:v>-50.77</c:v>
                </c:pt>
                <c:pt idx="409">
                  <c:v>-50.84</c:v>
                </c:pt>
                <c:pt idx="410">
                  <c:v>-50.9</c:v>
                </c:pt>
                <c:pt idx="411">
                  <c:v>-50.96</c:v>
                </c:pt>
                <c:pt idx="412">
                  <c:v>-51.02</c:v>
                </c:pt>
                <c:pt idx="413">
                  <c:v>-51.08</c:v>
                </c:pt>
                <c:pt idx="414">
                  <c:v>-51.15</c:v>
                </c:pt>
                <c:pt idx="415">
                  <c:v>-51.21</c:v>
                </c:pt>
                <c:pt idx="416">
                  <c:v>-51.27</c:v>
                </c:pt>
                <c:pt idx="417">
                  <c:v>-51.33</c:v>
                </c:pt>
                <c:pt idx="418">
                  <c:v>-51.39</c:v>
                </c:pt>
                <c:pt idx="419">
                  <c:v>-51.45</c:v>
                </c:pt>
                <c:pt idx="420">
                  <c:v>-51.51</c:v>
                </c:pt>
                <c:pt idx="421">
                  <c:v>-51.57</c:v>
                </c:pt>
                <c:pt idx="422">
                  <c:v>-51.62</c:v>
                </c:pt>
                <c:pt idx="423">
                  <c:v>-51.67</c:v>
                </c:pt>
                <c:pt idx="424">
                  <c:v>-51.72</c:v>
                </c:pt>
                <c:pt idx="425">
                  <c:v>-51.77</c:v>
                </c:pt>
                <c:pt idx="426">
                  <c:v>-51.81</c:v>
                </c:pt>
                <c:pt idx="427">
                  <c:v>-51.85</c:v>
                </c:pt>
                <c:pt idx="428">
                  <c:v>-51.9</c:v>
                </c:pt>
                <c:pt idx="429">
                  <c:v>-51.94</c:v>
                </c:pt>
                <c:pt idx="430">
                  <c:v>-51.98</c:v>
                </c:pt>
                <c:pt idx="431">
                  <c:v>-52.02</c:v>
                </c:pt>
                <c:pt idx="432">
                  <c:v>-52.06</c:v>
                </c:pt>
                <c:pt idx="433">
                  <c:v>-52.11</c:v>
                </c:pt>
                <c:pt idx="434">
                  <c:v>-52.16</c:v>
                </c:pt>
                <c:pt idx="435">
                  <c:v>-52.22</c:v>
                </c:pt>
                <c:pt idx="436">
                  <c:v>-52.28</c:v>
                </c:pt>
                <c:pt idx="437">
                  <c:v>-52.34</c:v>
                </c:pt>
                <c:pt idx="438">
                  <c:v>-52.4</c:v>
                </c:pt>
                <c:pt idx="439">
                  <c:v>-52.47</c:v>
                </c:pt>
                <c:pt idx="440">
                  <c:v>-52.53</c:v>
                </c:pt>
                <c:pt idx="441">
                  <c:v>-52.58</c:v>
                </c:pt>
                <c:pt idx="442">
                  <c:v>-52.64</c:v>
                </c:pt>
                <c:pt idx="443">
                  <c:v>-52.68</c:v>
                </c:pt>
                <c:pt idx="444">
                  <c:v>-52.73</c:v>
                </c:pt>
                <c:pt idx="445">
                  <c:v>-52.77</c:v>
                </c:pt>
                <c:pt idx="446">
                  <c:v>-52.81</c:v>
                </c:pt>
                <c:pt idx="447">
                  <c:v>-52.85</c:v>
                </c:pt>
                <c:pt idx="448">
                  <c:v>-52.9</c:v>
                </c:pt>
                <c:pt idx="449">
                  <c:v>-52.94</c:v>
                </c:pt>
                <c:pt idx="450">
                  <c:v>-52.99</c:v>
                </c:pt>
                <c:pt idx="451">
                  <c:v>-53.03</c:v>
                </c:pt>
                <c:pt idx="452">
                  <c:v>-53.07</c:v>
                </c:pt>
                <c:pt idx="453">
                  <c:v>-53.12</c:v>
                </c:pt>
                <c:pt idx="454">
                  <c:v>-53.15</c:v>
                </c:pt>
                <c:pt idx="455">
                  <c:v>-53.19</c:v>
                </c:pt>
                <c:pt idx="456">
                  <c:v>-53.23</c:v>
                </c:pt>
                <c:pt idx="457">
                  <c:v>-53.26</c:v>
                </c:pt>
                <c:pt idx="458">
                  <c:v>-53.29</c:v>
                </c:pt>
                <c:pt idx="459">
                  <c:v>-53.32</c:v>
                </c:pt>
                <c:pt idx="460">
                  <c:v>-53.35</c:v>
                </c:pt>
                <c:pt idx="461">
                  <c:v>-53.38</c:v>
                </c:pt>
                <c:pt idx="462">
                  <c:v>-53.41</c:v>
                </c:pt>
                <c:pt idx="463">
                  <c:v>-53.43</c:v>
                </c:pt>
                <c:pt idx="464">
                  <c:v>-53.46</c:v>
                </c:pt>
                <c:pt idx="465">
                  <c:v>-53.5</c:v>
                </c:pt>
                <c:pt idx="466">
                  <c:v>-53.53</c:v>
                </c:pt>
                <c:pt idx="467">
                  <c:v>-53.57</c:v>
                </c:pt>
                <c:pt idx="468">
                  <c:v>-53.61</c:v>
                </c:pt>
                <c:pt idx="469">
                  <c:v>-53.65</c:v>
                </c:pt>
                <c:pt idx="470">
                  <c:v>-53.69</c:v>
                </c:pt>
                <c:pt idx="471">
                  <c:v>-53.72</c:v>
                </c:pt>
                <c:pt idx="472">
                  <c:v>-53.76</c:v>
                </c:pt>
                <c:pt idx="473">
                  <c:v>-53.79</c:v>
                </c:pt>
                <c:pt idx="474">
                  <c:v>-53.83</c:v>
                </c:pt>
                <c:pt idx="475">
                  <c:v>-53.86</c:v>
                </c:pt>
                <c:pt idx="476">
                  <c:v>-53.89</c:v>
                </c:pt>
                <c:pt idx="477">
                  <c:v>-53.91</c:v>
                </c:pt>
                <c:pt idx="478">
                  <c:v>-53.93</c:v>
                </c:pt>
                <c:pt idx="479">
                  <c:v>-53.96</c:v>
                </c:pt>
                <c:pt idx="480">
                  <c:v>-53.97</c:v>
                </c:pt>
                <c:pt idx="481">
                  <c:v>-53.99</c:v>
                </c:pt>
                <c:pt idx="482">
                  <c:v>-54.02</c:v>
                </c:pt>
                <c:pt idx="483">
                  <c:v>-54.04</c:v>
                </c:pt>
                <c:pt idx="484">
                  <c:v>-54.05</c:v>
                </c:pt>
                <c:pt idx="485">
                  <c:v>-54.07</c:v>
                </c:pt>
                <c:pt idx="486">
                  <c:v>-54.1</c:v>
                </c:pt>
                <c:pt idx="487">
                  <c:v>-54.12</c:v>
                </c:pt>
                <c:pt idx="488">
                  <c:v>-54.15</c:v>
                </c:pt>
                <c:pt idx="489">
                  <c:v>-54.18</c:v>
                </c:pt>
                <c:pt idx="490">
                  <c:v>-54.2</c:v>
                </c:pt>
                <c:pt idx="491">
                  <c:v>-54.24</c:v>
                </c:pt>
                <c:pt idx="492">
                  <c:v>-54.27</c:v>
                </c:pt>
                <c:pt idx="493">
                  <c:v>-54.3</c:v>
                </c:pt>
                <c:pt idx="494">
                  <c:v>-54.34</c:v>
                </c:pt>
                <c:pt idx="495">
                  <c:v>-54.37</c:v>
                </c:pt>
                <c:pt idx="496">
                  <c:v>-54.39</c:v>
                </c:pt>
                <c:pt idx="497">
                  <c:v>-54.43</c:v>
                </c:pt>
                <c:pt idx="498">
                  <c:v>-54.45</c:v>
                </c:pt>
                <c:pt idx="499">
                  <c:v>-54.46</c:v>
                </c:pt>
                <c:pt idx="500">
                  <c:v>-54.48</c:v>
                </c:pt>
                <c:pt idx="501">
                  <c:v>-54.5</c:v>
                </c:pt>
                <c:pt idx="502">
                  <c:v>-54.53</c:v>
                </c:pt>
                <c:pt idx="503">
                  <c:v>-54.56</c:v>
                </c:pt>
                <c:pt idx="504">
                  <c:v>-54.59</c:v>
                </c:pt>
                <c:pt idx="505">
                  <c:v>-54.64</c:v>
                </c:pt>
                <c:pt idx="506">
                  <c:v>-54.68</c:v>
                </c:pt>
                <c:pt idx="507">
                  <c:v>-54.74</c:v>
                </c:pt>
                <c:pt idx="508">
                  <c:v>-54.78</c:v>
                </c:pt>
                <c:pt idx="509">
                  <c:v>-54.84</c:v>
                </c:pt>
                <c:pt idx="510">
                  <c:v>-54.9</c:v>
                </c:pt>
                <c:pt idx="511">
                  <c:v>-54.95</c:v>
                </c:pt>
                <c:pt idx="512">
                  <c:v>-55</c:v>
                </c:pt>
                <c:pt idx="513">
                  <c:v>-55.03</c:v>
                </c:pt>
                <c:pt idx="514">
                  <c:v>-55.05</c:v>
                </c:pt>
                <c:pt idx="515">
                  <c:v>-55.07</c:v>
                </c:pt>
                <c:pt idx="516">
                  <c:v>-55.08</c:v>
                </c:pt>
                <c:pt idx="517">
                  <c:v>-55.09</c:v>
                </c:pt>
                <c:pt idx="518">
                  <c:v>-55.09</c:v>
                </c:pt>
                <c:pt idx="519">
                  <c:v>-55.1</c:v>
                </c:pt>
                <c:pt idx="520">
                  <c:v>-55.09</c:v>
                </c:pt>
                <c:pt idx="521">
                  <c:v>-55.09</c:v>
                </c:pt>
                <c:pt idx="522">
                  <c:v>-55.08</c:v>
                </c:pt>
                <c:pt idx="523">
                  <c:v>-55.08</c:v>
                </c:pt>
                <c:pt idx="524">
                  <c:v>-55.09</c:v>
                </c:pt>
                <c:pt idx="525">
                  <c:v>-55.11</c:v>
                </c:pt>
                <c:pt idx="526">
                  <c:v>-55.12</c:v>
                </c:pt>
                <c:pt idx="527">
                  <c:v>-55.14</c:v>
                </c:pt>
                <c:pt idx="528">
                  <c:v>-55.17</c:v>
                </c:pt>
                <c:pt idx="529">
                  <c:v>-55.19</c:v>
                </c:pt>
                <c:pt idx="530">
                  <c:v>-55.22</c:v>
                </c:pt>
                <c:pt idx="531">
                  <c:v>-55.26</c:v>
                </c:pt>
                <c:pt idx="532">
                  <c:v>-55.29</c:v>
                </c:pt>
                <c:pt idx="533">
                  <c:v>-55.31</c:v>
                </c:pt>
                <c:pt idx="534">
                  <c:v>-55.34</c:v>
                </c:pt>
                <c:pt idx="535">
                  <c:v>-55.36</c:v>
                </c:pt>
                <c:pt idx="536">
                  <c:v>-55.38</c:v>
                </c:pt>
                <c:pt idx="537">
                  <c:v>-55.4</c:v>
                </c:pt>
                <c:pt idx="538">
                  <c:v>-55.42</c:v>
                </c:pt>
                <c:pt idx="539">
                  <c:v>-55.44</c:v>
                </c:pt>
                <c:pt idx="540">
                  <c:v>-55.46</c:v>
                </c:pt>
                <c:pt idx="541">
                  <c:v>-55.48</c:v>
                </c:pt>
                <c:pt idx="542">
                  <c:v>-55.5</c:v>
                </c:pt>
                <c:pt idx="543">
                  <c:v>-55.51</c:v>
                </c:pt>
                <c:pt idx="544">
                  <c:v>-55.52</c:v>
                </c:pt>
                <c:pt idx="545">
                  <c:v>-55.54</c:v>
                </c:pt>
                <c:pt idx="546">
                  <c:v>-55.56</c:v>
                </c:pt>
                <c:pt idx="547">
                  <c:v>-55.58</c:v>
                </c:pt>
                <c:pt idx="548">
                  <c:v>-55.59</c:v>
                </c:pt>
                <c:pt idx="549">
                  <c:v>-55.61</c:v>
                </c:pt>
                <c:pt idx="550">
                  <c:v>-55.62</c:v>
                </c:pt>
                <c:pt idx="551">
                  <c:v>-55.64</c:v>
                </c:pt>
                <c:pt idx="552">
                  <c:v>-55.65</c:v>
                </c:pt>
                <c:pt idx="553">
                  <c:v>-55.67</c:v>
                </c:pt>
                <c:pt idx="554">
                  <c:v>-55.69</c:v>
                </c:pt>
                <c:pt idx="555">
                  <c:v>-55.71</c:v>
                </c:pt>
                <c:pt idx="556">
                  <c:v>-55.73</c:v>
                </c:pt>
                <c:pt idx="557">
                  <c:v>-55.76</c:v>
                </c:pt>
                <c:pt idx="558">
                  <c:v>-55.78</c:v>
                </c:pt>
                <c:pt idx="559">
                  <c:v>-55.79</c:v>
                </c:pt>
                <c:pt idx="560">
                  <c:v>-55.81</c:v>
                </c:pt>
                <c:pt idx="561">
                  <c:v>-55.82</c:v>
                </c:pt>
                <c:pt idx="562">
                  <c:v>-55.84</c:v>
                </c:pt>
                <c:pt idx="563">
                  <c:v>-55.85</c:v>
                </c:pt>
                <c:pt idx="564">
                  <c:v>-55.85</c:v>
                </c:pt>
                <c:pt idx="565">
                  <c:v>-55.87</c:v>
                </c:pt>
                <c:pt idx="566">
                  <c:v>-55.88</c:v>
                </c:pt>
                <c:pt idx="567">
                  <c:v>-55.88</c:v>
                </c:pt>
                <c:pt idx="568">
                  <c:v>-55.89</c:v>
                </c:pt>
                <c:pt idx="569">
                  <c:v>-55.9</c:v>
                </c:pt>
                <c:pt idx="570">
                  <c:v>-55.91</c:v>
                </c:pt>
                <c:pt idx="571">
                  <c:v>-55.92</c:v>
                </c:pt>
                <c:pt idx="572">
                  <c:v>-55.93</c:v>
                </c:pt>
                <c:pt idx="573">
                  <c:v>-55.95</c:v>
                </c:pt>
                <c:pt idx="574">
                  <c:v>-55.97</c:v>
                </c:pt>
                <c:pt idx="575">
                  <c:v>-55.99</c:v>
                </c:pt>
                <c:pt idx="576">
                  <c:v>-56.01</c:v>
                </c:pt>
                <c:pt idx="577">
                  <c:v>-56.02</c:v>
                </c:pt>
                <c:pt idx="578">
                  <c:v>-56.04</c:v>
                </c:pt>
                <c:pt idx="579">
                  <c:v>-56.06</c:v>
                </c:pt>
                <c:pt idx="580">
                  <c:v>-56.07</c:v>
                </c:pt>
                <c:pt idx="581">
                  <c:v>-56.09</c:v>
                </c:pt>
                <c:pt idx="582">
                  <c:v>-56.1</c:v>
                </c:pt>
                <c:pt idx="583">
                  <c:v>-56.11</c:v>
                </c:pt>
                <c:pt idx="584">
                  <c:v>-56.12</c:v>
                </c:pt>
                <c:pt idx="585">
                  <c:v>-56.13</c:v>
                </c:pt>
                <c:pt idx="586">
                  <c:v>-56.14</c:v>
                </c:pt>
                <c:pt idx="587">
                  <c:v>-56.14</c:v>
                </c:pt>
                <c:pt idx="588">
                  <c:v>-56.16</c:v>
                </c:pt>
                <c:pt idx="589">
                  <c:v>-56.17</c:v>
                </c:pt>
                <c:pt idx="590">
                  <c:v>-56.19</c:v>
                </c:pt>
                <c:pt idx="591">
                  <c:v>-56.2</c:v>
                </c:pt>
                <c:pt idx="592">
                  <c:v>-56.22</c:v>
                </c:pt>
                <c:pt idx="593">
                  <c:v>-56.24</c:v>
                </c:pt>
                <c:pt idx="594">
                  <c:v>-56.26</c:v>
                </c:pt>
                <c:pt idx="595">
                  <c:v>-56.27</c:v>
                </c:pt>
                <c:pt idx="596">
                  <c:v>-56.29</c:v>
                </c:pt>
                <c:pt idx="597">
                  <c:v>-56.31</c:v>
                </c:pt>
                <c:pt idx="598">
                  <c:v>-56.32</c:v>
                </c:pt>
                <c:pt idx="599">
                  <c:v>-56.32</c:v>
                </c:pt>
                <c:pt idx="600">
                  <c:v>-56.33</c:v>
                </c:pt>
                <c:pt idx="601">
                  <c:v>-56.33</c:v>
                </c:pt>
                <c:pt idx="602">
                  <c:v>-56.33</c:v>
                </c:pt>
                <c:pt idx="603">
                  <c:v>-56.34</c:v>
                </c:pt>
                <c:pt idx="604">
                  <c:v>-56.34</c:v>
                </c:pt>
                <c:pt idx="605">
                  <c:v>-56.35</c:v>
                </c:pt>
                <c:pt idx="606">
                  <c:v>-56.36</c:v>
                </c:pt>
                <c:pt idx="607">
                  <c:v>-56.37</c:v>
                </c:pt>
                <c:pt idx="608">
                  <c:v>-56.38</c:v>
                </c:pt>
                <c:pt idx="609">
                  <c:v>-56.4</c:v>
                </c:pt>
                <c:pt idx="610">
                  <c:v>-56.42</c:v>
                </c:pt>
                <c:pt idx="611">
                  <c:v>-56.43</c:v>
                </c:pt>
                <c:pt idx="612">
                  <c:v>-56.44</c:v>
                </c:pt>
                <c:pt idx="613">
                  <c:v>-56.46</c:v>
                </c:pt>
                <c:pt idx="614">
                  <c:v>-56.47</c:v>
                </c:pt>
                <c:pt idx="615">
                  <c:v>-56.48</c:v>
                </c:pt>
                <c:pt idx="616">
                  <c:v>-56.49</c:v>
                </c:pt>
                <c:pt idx="617">
                  <c:v>-56.5</c:v>
                </c:pt>
                <c:pt idx="618">
                  <c:v>-56.51</c:v>
                </c:pt>
                <c:pt idx="619">
                  <c:v>-56.51</c:v>
                </c:pt>
                <c:pt idx="620">
                  <c:v>-56.53</c:v>
                </c:pt>
                <c:pt idx="621">
                  <c:v>-56.53</c:v>
                </c:pt>
                <c:pt idx="622">
                  <c:v>-56.54</c:v>
                </c:pt>
                <c:pt idx="623">
                  <c:v>-56.55</c:v>
                </c:pt>
                <c:pt idx="624">
                  <c:v>-56.56</c:v>
                </c:pt>
                <c:pt idx="625">
                  <c:v>-56.56</c:v>
                </c:pt>
                <c:pt idx="626">
                  <c:v>-56.58</c:v>
                </c:pt>
                <c:pt idx="627">
                  <c:v>-56.6</c:v>
                </c:pt>
                <c:pt idx="628">
                  <c:v>-56.62</c:v>
                </c:pt>
                <c:pt idx="629">
                  <c:v>-56.63</c:v>
                </c:pt>
                <c:pt idx="630">
                  <c:v>-56.64</c:v>
                </c:pt>
                <c:pt idx="631">
                  <c:v>-56.65</c:v>
                </c:pt>
                <c:pt idx="632">
                  <c:v>-56.67</c:v>
                </c:pt>
                <c:pt idx="633">
                  <c:v>-56.68</c:v>
                </c:pt>
                <c:pt idx="634">
                  <c:v>-56.69</c:v>
                </c:pt>
                <c:pt idx="635">
                  <c:v>-56.7</c:v>
                </c:pt>
                <c:pt idx="636">
                  <c:v>-56.71</c:v>
                </c:pt>
                <c:pt idx="637">
                  <c:v>-56.72</c:v>
                </c:pt>
                <c:pt idx="638">
                  <c:v>-56.71</c:v>
                </c:pt>
                <c:pt idx="639">
                  <c:v>-56.72</c:v>
                </c:pt>
                <c:pt idx="640">
                  <c:v>-56.73</c:v>
                </c:pt>
                <c:pt idx="641">
                  <c:v>-56.74</c:v>
                </c:pt>
                <c:pt idx="642">
                  <c:v>-56.74</c:v>
                </c:pt>
                <c:pt idx="643">
                  <c:v>-56.75</c:v>
                </c:pt>
                <c:pt idx="644">
                  <c:v>-56.75</c:v>
                </c:pt>
                <c:pt idx="645">
                  <c:v>-56.76</c:v>
                </c:pt>
                <c:pt idx="646">
                  <c:v>-56.76</c:v>
                </c:pt>
                <c:pt idx="647">
                  <c:v>-56.77</c:v>
                </c:pt>
                <c:pt idx="648">
                  <c:v>-56.78</c:v>
                </c:pt>
                <c:pt idx="649">
                  <c:v>-56.78</c:v>
                </c:pt>
                <c:pt idx="650">
                  <c:v>-56.79</c:v>
                </c:pt>
                <c:pt idx="651">
                  <c:v>-56.8</c:v>
                </c:pt>
                <c:pt idx="652">
                  <c:v>-56.81</c:v>
                </c:pt>
                <c:pt idx="653">
                  <c:v>-56.82</c:v>
                </c:pt>
                <c:pt idx="654">
                  <c:v>-56.82</c:v>
                </c:pt>
                <c:pt idx="655">
                  <c:v>-56.83</c:v>
                </c:pt>
                <c:pt idx="656">
                  <c:v>-56.83</c:v>
                </c:pt>
                <c:pt idx="657">
                  <c:v>-56.84</c:v>
                </c:pt>
                <c:pt idx="658">
                  <c:v>-56.84</c:v>
                </c:pt>
                <c:pt idx="659">
                  <c:v>-56.84</c:v>
                </c:pt>
                <c:pt idx="660">
                  <c:v>-56.85</c:v>
                </c:pt>
                <c:pt idx="661">
                  <c:v>-56.86</c:v>
                </c:pt>
                <c:pt idx="662">
                  <c:v>-56.86</c:v>
                </c:pt>
                <c:pt idx="663">
                  <c:v>-56.86</c:v>
                </c:pt>
                <c:pt idx="664">
                  <c:v>-56.87</c:v>
                </c:pt>
                <c:pt idx="665">
                  <c:v>-56.88</c:v>
                </c:pt>
                <c:pt idx="666">
                  <c:v>-56.88</c:v>
                </c:pt>
                <c:pt idx="667">
                  <c:v>-56.89</c:v>
                </c:pt>
                <c:pt idx="668">
                  <c:v>-56.89</c:v>
                </c:pt>
                <c:pt idx="669">
                  <c:v>-56.9</c:v>
                </c:pt>
                <c:pt idx="670">
                  <c:v>-56.91</c:v>
                </c:pt>
                <c:pt idx="671">
                  <c:v>-56.91</c:v>
                </c:pt>
                <c:pt idx="672">
                  <c:v>-56.92</c:v>
                </c:pt>
                <c:pt idx="673">
                  <c:v>-56.92</c:v>
                </c:pt>
                <c:pt idx="674">
                  <c:v>-56.93</c:v>
                </c:pt>
                <c:pt idx="675">
                  <c:v>-56.93</c:v>
                </c:pt>
                <c:pt idx="676">
                  <c:v>-56.95</c:v>
                </c:pt>
                <c:pt idx="677">
                  <c:v>-56.95</c:v>
                </c:pt>
                <c:pt idx="678">
                  <c:v>-56.96</c:v>
                </c:pt>
                <c:pt idx="679">
                  <c:v>-56.96</c:v>
                </c:pt>
                <c:pt idx="680">
                  <c:v>-56.97</c:v>
                </c:pt>
                <c:pt idx="681">
                  <c:v>-56.97</c:v>
                </c:pt>
                <c:pt idx="682">
                  <c:v>-56.97</c:v>
                </c:pt>
                <c:pt idx="683">
                  <c:v>-56.96</c:v>
                </c:pt>
                <c:pt idx="684">
                  <c:v>-56.97</c:v>
                </c:pt>
                <c:pt idx="685">
                  <c:v>-56.96</c:v>
                </c:pt>
                <c:pt idx="686">
                  <c:v>-56.96</c:v>
                </c:pt>
                <c:pt idx="687">
                  <c:v>-56.96</c:v>
                </c:pt>
                <c:pt idx="688">
                  <c:v>-56.95</c:v>
                </c:pt>
                <c:pt idx="689">
                  <c:v>-56.95</c:v>
                </c:pt>
                <c:pt idx="690">
                  <c:v>-56.95</c:v>
                </c:pt>
                <c:pt idx="691">
                  <c:v>-56.96</c:v>
                </c:pt>
                <c:pt idx="692">
                  <c:v>-56.97</c:v>
                </c:pt>
                <c:pt idx="693">
                  <c:v>-56.98</c:v>
                </c:pt>
                <c:pt idx="694">
                  <c:v>-56.99</c:v>
                </c:pt>
                <c:pt idx="695">
                  <c:v>-57</c:v>
                </c:pt>
                <c:pt idx="696">
                  <c:v>-57</c:v>
                </c:pt>
                <c:pt idx="697">
                  <c:v>-57</c:v>
                </c:pt>
                <c:pt idx="698">
                  <c:v>-57.01</c:v>
                </c:pt>
                <c:pt idx="699">
                  <c:v>-57.02</c:v>
                </c:pt>
                <c:pt idx="700">
                  <c:v>-57.02</c:v>
                </c:pt>
                <c:pt idx="701">
                  <c:v>-57.02</c:v>
                </c:pt>
                <c:pt idx="702">
                  <c:v>-57.03</c:v>
                </c:pt>
                <c:pt idx="703">
                  <c:v>-57.03</c:v>
                </c:pt>
                <c:pt idx="704">
                  <c:v>-57.03</c:v>
                </c:pt>
                <c:pt idx="705">
                  <c:v>-57.02</c:v>
                </c:pt>
                <c:pt idx="706">
                  <c:v>-57.02</c:v>
                </c:pt>
                <c:pt idx="707">
                  <c:v>-57.03</c:v>
                </c:pt>
                <c:pt idx="708">
                  <c:v>-57.03</c:v>
                </c:pt>
                <c:pt idx="709">
                  <c:v>-57.04</c:v>
                </c:pt>
                <c:pt idx="710">
                  <c:v>-57.05</c:v>
                </c:pt>
                <c:pt idx="711">
                  <c:v>-57.06</c:v>
                </c:pt>
                <c:pt idx="712">
                  <c:v>-57.07</c:v>
                </c:pt>
                <c:pt idx="713">
                  <c:v>-57.08</c:v>
                </c:pt>
                <c:pt idx="714">
                  <c:v>-57.1</c:v>
                </c:pt>
                <c:pt idx="715">
                  <c:v>-57.11</c:v>
                </c:pt>
                <c:pt idx="716">
                  <c:v>-57.12</c:v>
                </c:pt>
                <c:pt idx="717">
                  <c:v>-57.12</c:v>
                </c:pt>
                <c:pt idx="718">
                  <c:v>-57.12</c:v>
                </c:pt>
                <c:pt idx="719">
                  <c:v>-57.11</c:v>
                </c:pt>
                <c:pt idx="720">
                  <c:v>-57.1</c:v>
                </c:pt>
                <c:pt idx="721">
                  <c:v>-57.09</c:v>
                </c:pt>
                <c:pt idx="722">
                  <c:v>-57.09</c:v>
                </c:pt>
                <c:pt idx="723">
                  <c:v>-57.09</c:v>
                </c:pt>
                <c:pt idx="724">
                  <c:v>-57.09</c:v>
                </c:pt>
                <c:pt idx="725">
                  <c:v>-57.1</c:v>
                </c:pt>
                <c:pt idx="726">
                  <c:v>-57.1</c:v>
                </c:pt>
                <c:pt idx="727">
                  <c:v>-57.12</c:v>
                </c:pt>
                <c:pt idx="728">
                  <c:v>-57.12</c:v>
                </c:pt>
                <c:pt idx="729">
                  <c:v>-57.13</c:v>
                </c:pt>
                <c:pt idx="730">
                  <c:v>-57.15</c:v>
                </c:pt>
                <c:pt idx="731">
                  <c:v>-57.16</c:v>
                </c:pt>
                <c:pt idx="732">
                  <c:v>-57.16</c:v>
                </c:pt>
                <c:pt idx="733">
                  <c:v>-57.17</c:v>
                </c:pt>
                <c:pt idx="734">
                  <c:v>-57.17</c:v>
                </c:pt>
                <c:pt idx="735">
                  <c:v>-57.17</c:v>
                </c:pt>
                <c:pt idx="736">
                  <c:v>-57.16</c:v>
                </c:pt>
                <c:pt idx="737">
                  <c:v>-57.17</c:v>
                </c:pt>
                <c:pt idx="738">
                  <c:v>-57.16</c:v>
                </c:pt>
                <c:pt idx="739">
                  <c:v>-57.16</c:v>
                </c:pt>
                <c:pt idx="740">
                  <c:v>-57.15</c:v>
                </c:pt>
                <c:pt idx="741">
                  <c:v>-57.15</c:v>
                </c:pt>
                <c:pt idx="742">
                  <c:v>-57.14</c:v>
                </c:pt>
                <c:pt idx="743">
                  <c:v>-57.14</c:v>
                </c:pt>
                <c:pt idx="744">
                  <c:v>-57.14</c:v>
                </c:pt>
                <c:pt idx="745">
                  <c:v>-57.14</c:v>
                </c:pt>
                <c:pt idx="746">
                  <c:v>-57.14</c:v>
                </c:pt>
                <c:pt idx="747">
                  <c:v>-57.15</c:v>
                </c:pt>
                <c:pt idx="748">
                  <c:v>-57.15</c:v>
                </c:pt>
                <c:pt idx="749">
                  <c:v>-57.16</c:v>
                </c:pt>
                <c:pt idx="750">
                  <c:v>-57.17</c:v>
                </c:pt>
                <c:pt idx="751">
                  <c:v>-57.19</c:v>
                </c:pt>
                <c:pt idx="752">
                  <c:v>-57.21</c:v>
                </c:pt>
                <c:pt idx="753">
                  <c:v>-57.24</c:v>
                </c:pt>
                <c:pt idx="754">
                  <c:v>-57.26</c:v>
                </c:pt>
                <c:pt idx="755">
                  <c:v>-57.29</c:v>
                </c:pt>
                <c:pt idx="756">
                  <c:v>-57.31</c:v>
                </c:pt>
                <c:pt idx="757">
                  <c:v>-57.34</c:v>
                </c:pt>
                <c:pt idx="758">
                  <c:v>-57.35</c:v>
                </c:pt>
                <c:pt idx="759">
                  <c:v>-57.36</c:v>
                </c:pt>
                <c:pt idx="760">
                  <c:v>-57.36</c:v>
                </c:pt>
                <c:pt idx="761">
                  <c:v>-57.37</c:v>
                </c:pt>
                <c:pt idx="762">
                  <c:v>-57.37</c:v>
                </c:pt>
                <c:pt idx="763">
                  <c:v>-57.36</c:v>
                </c:pt>
                <c:pt idx="764">
                  <c:v>-57.36</c:v>
                </c:pt>
                <c:pt idx="765">
                  <c:v>-57.35</c:v>
                </c:pt>
                <c:pt idx="766">
                  <c:v>-57.34</c:v>
                </c:pt>
                <c:pt idx="767">
                  <c:v>-57.32</c:v>
                </c:pt>
                <c:pt idx="768">
                  <c:v>-57.31</c:v>
                </c:pt>
                <c:pt idx="769">
                  <c:v>-57.29</c:v>
                </c:pt>
                <c:pt idx="770">
                  <c:v>-57.28</c:v>
                </c:pt>
                <c:pt idx="771">
                  <c:v>-57.27</c:v>
                </c:pt>
                <c:pt idx="772">
                  <c:v>-57.26</c:v>
                </c:pt>
                <c:pt idx="773">
                  <c:v>-57.26</c:v>
                </c:pt>
                <c:pt idx="774">
                  <c:v>-57.26</c:v>
                </c:pt>
                <c:pt idx="775">
                  <c:v>-57.27</c:v>
                </c:pt>
                <c:pt idx="776">
                  <c:v>-57.27</c:v>
                </c:pt>
                <c:pt idx="777">
                  <c:v>-57.28</c:v>
                </c:pt>
                <c:pt idx="778">
                  <c:v>-57.3</c:v>
                </c:pt>
                <c:pt idx="779">
                  <c:v>-57.31</c:v>
                </c:pt>
                <c:pt idx="780">
                  <c:v>-57.32</c:v>
                </c:pt>
                <c:pt idx="781">
                  <c:v>-57.32</c:v>
                </c:pt>
                <c:pt idx="782">
                  <c:v>-57.33</c:v>
                </c:pt>
                <c:pt idx="783">
                  <c:v>-57.33</c:v>
                </c:pt>
                <c:pt idx="784">
                  <c:v>-57.32</c:v>
                </c:pt>
                <c:pt idx="785">
                  <c:v>-57.32</c:v>
                </c:pt>
                <c:pt idx="786">
                  <c:v>-57.31</c:v>
                </c:pt>
                <c:pt idx="787">
                  <c:v>-57.3</c:v>
                </c:pt>
                <c:pt idx="788">
                  <c:v>-57.29</c:v>
                </c:pt>
                <c:pt idx="789">
                  <c:v>-57.29</c:v>
                </c:pt>
                <c:pt idx="790">
                  <c:v>-57.28</c:v>
                </c:pt>
                <c:pt idx="791">
                  <c:v>-57.27</c:v>
                </c:pt>
                <c:pt idx="792">
                  <c:v>-57.26</c:v>
                </c:pt>
                <c:pt idx="793">
                  <c:v>-57.25</c:v>
                </c:pt>
                <c:pt idx="794">
                  <c:v>-57.25</c:v>
                </c:pt>
                <c:pt idx="795">
                  <c:v>-57.25</c:v>
                </c:pt>
                <c:pt idx="796">
                  <c:v>-57.25</c:v>
                </c:pt>
                <c:pt idx="797">
                  <c:v>-57.26</c:v>
                </c:pt>
                <c:pt idx="798">
                  <c:v>-57.26</c:v>
                </c:pt>
                <c:pt idx="799">
                  <c:v>-57.27</c:v>
                </c:pt>
                <c:pt idx="800">
                  <c:v>-57.27</c:v>
                </c:pt>
                <c:pt idx="801">
                  <c:v>-57.28</c:v>
                </c:pt>
                <c:pt idx="802">
                  <c:v>-57.29</c:v>
                </c:pt>
                <c:pt idx="803">
                  <c:v>-57.31</c:v>
                </c:pt>
                <c:pt idx="804">
                  <c:v>-57.33</c:v>
                </c:pt>
                <c:pt idx="805">
                  <c:v>-57.36</c:v>
                </c:pt>
                <c:pt idx="806">
                  <c:v>-57.37</c:v>
                </c:pt>
                <c:pt idx="807">
                  <c:v>-57.39</c:v>
                </c:pt>
                <c:pt idx="808">
                  <c:v>-57.4</c:v>
                </c:pt>
                <c:pt idx="809">
                  <c:v>-57.4</c:v>
                </c:pt>
                <c:pt idx="810">
                  <c:v>-57.4</c:v>
                </c:pt>
                <c:pt idx="811">
                  <c:v>-57.39</c:v>
                </c:pt>
                <c:pt idx="812">
                  <c:v>-57.37</c:v>
                </c:pt>
                <c:pt idx="813">
                  <c:v>-57.36</c:v>
                </c:pt>
                <c:pt idx="814">
                  <c:v>-57.34</c:v>
                </c:pt>
                <c:pt idx="815">
                  <c:v>-57.32</c:v>
                </c:pt>
                <c:pt idx="816">
                  <c:v>-57.31</c:v>
                </c:pt>
                <c:pt idx="817">
                  <c:v>-57.3</c:v>
                </c:pt>
                <c:pt idx="818">
                  <c:v>-57.29</c:v>
                </c:pt>
                <c:pt idx="819">
                  <c:v>-57.29</c:v>
                </c:pt>
                <c:pt idx="820">
                  <c:v>-57.29</c:v>
                </c:pt>
                <c:pt idx="821">
                  <c:v>-57.3</c:v>
                </c:pt>
                <c:pt idx="822">
                  <c:v>-57.31</c:v>
                </c:pt>
                <c:pt idx="823">
                  <c:v>-57.31</c:v>
                </c:pt>
                <c:pt idx="824">
                  <c:v>-57.33</c:v>
                </c:pt>
                <c:pt idx="825">
                  <c:v>-57.34</c:v>
                </c:pt>
                <c:pt idx="826">
                  <c:v>-57.36</c:v>
                </c:pt>
                <c:pt idx="827">
                  <c:v>-57.37</c:v>
                </c:pt>
                <c:pt idx="828">
                  <c:v>-57.38</c:v>
                </c:pt>
                <c:pt idx="829">
                  <c:v>-57.38</c:v>
                </c:pt>
                <c:pt idx="830">
                  <c:v>-57.38</c:v>
                </c:pt>
                <c:pt idx="831">
                  <c:v>-57.37</c:v>
                </c:pt>
                <c:pt idx="832">
                  <c:v>-57.37</c:v>
                </c:pt>
                <c:pt idx="833">
                  <c:v>-57.36</c:v>
                </c:pt>
                <c:pt idx="834">
                  <c:v>-57.37</c:v>
                </c:pt>
                <c:pt idx="835">
                  <c:v>-57.36</c:v>
                </c:pt>
                <c:pt idx="836">
                  <c:v>-57.36</c:v>
                </c:pt>
                <c:pt idx="837">
                  <c:v>-57.34</c:v>
                </c:pt>
                <c:pt idx="838">
                  <c:v>-57.33</c:v>
                </c:pt>
                <c:pt idx="839">
                  <c:v>-57.31</c:v>
                </c:pt>
                <c:pt idx="840">
                  <c:v>-57.3</c:v>
                </c:pt>
                <c:pt idx="841">
                  <c:v>-57.29</c:v>
                </c:pt>
                <c:pt idx="842">
                  <c:v>-57.28</c:v>
                </c:pt>
                <c:pt idx="843">
                  <c:v>-57.28</c:v>
                </c:pt>
                <c:pt idx="844">
                  <c:v>-57.27</c:v>
                </c:pt>
                <c:pt idx="845">
                  <c:v>-57.28</c:v>
                </c:pt>
                <c:pt idx="846">
                  <c:v>-57.28</c:v>
                </c:pt>
                <c:pt idx="847">
                  <c:v>-57.29</c:v>
                </c:pt>
                <c:pt idx="848">
                  <c:v>-57.3</c:v>
                </c:pt>
                <c:pt idx="849">
                  <c:v>-57.31</c:v>
                </c:pt>
                <c:pt idx="850">
                  <c:v>-57.32</c:v>
                </c:pt>
                <c:pt idx="851">
                  <c:v>-57.33</c:v>
                </c:pt>
                <c:pt idx="852">
                  <c:v>-57.33</c:v>
                </c:pt>
                <c:pt idx="853">
                  <c:v>-57.32</c:v>
                </c:pt>
                <c:pt idx="854">
                  <c:v>-57.32</c:v>
                </c:pt>
                <c:pt idx="855">
                  <c:v>-57.31</c:v>
                </c:pt>
                <c:pt idx="856">
                  <c:v>-57.3</c:v>
                </c:pt>
                <c:pt idx="857">
                  <c:v>-57.29</c:v>
                </c:pt>
                <c:pt idx="858">
                  <c:v>-57.29</c:v>
                </c:pt>
                <c:pt idx="859">
                  <c:v>-57.29</c:v>
                </c:pt>
                <c:pt idx="860">
                  <c:v>-57.28</c:v>
                </c:pt>
                <c:pt idx="861">
                  <c:v>-57.27</c:v>
                </c:pt>
                <c:pt idx="862">
                  <c:v>-57.27</c:v>
                </c:pt>
                <c:pt idx="863">
                  <c:v>-57.27</c:v>
                </c:pt>
                <c:pt idx="864">
                  <c:v>-57.26</c:v>
                </c:pt>
                <c:pt idx="865">
                  <c:v>-57.27</c:v>
                </c:pt>
                <c:pt idx="866">
                  <c:v>-57.26</c:v>
                </c:pt>
                <c:pt idx="867">
                  <c:v>-57.26</c:v>
                </c:pt>
                <c:pt idx="868">
                  <c:v>-57.24</c:v>
                </c:pt>
                <c:pt idx="869">
                  <c:v>-57.22</c:v>
                </c:pt>
                <c:pt idx="870">
                  <c:v>-57.2</c:v>
                </c:pt>
                <c:pt idx="871">
                  <c:v>-57.19</c:v>
                </c:pt>
                <c:pt idx="872">
                  <c:v>-57.16</c:v>
                </c:pt>
                <c:pt idx="873">
                  <c:v>-57.15</c:v>
                </c:pt>
                <c:pt idx="874">
                  <c:v>-57.13</c:v>
                </c:pt>
                <c:pt idx="875">
                  <c:v>-57.11</c:v>
                </c:pt>
                <c:pt idx="876">
                  <c:v>-57.09</c:v>
                </c:pt>
                <c:pt idx="877">
                  <c:v>-57.07</c:v>
                </c:pt>
                <c:pt idx="878">
                  <c:v>-57.06</c:v>
                </c:pt>
                <c:pt idx="879">
                  <c:v>-57.06</c:v>
                </c:pt>
                <c:pt idx="880">
                  <c:v>-57.05</c:v>
                </c:pt>
                <c:pt idx="881">
                  <c:v>-57.05</c:v>
                </c:pt>
                <c:pt idx="882">
                  <c:v>-57.05</c:v>
                </c:pt>
                <c:pt idx="883">
                  <c:v>-57.05</c:v>
                </c:pt>
                <c:pt idx="884">
                  <c:v>-57.05</c:v>
                </c:pt>
                <c:pt idx="885">
                  <c:v>-57.05</c:v>
                </c:pt>
                <c:pt idx="886">
                  <c:v>-57.05</c:v>
                </c:pt>
                <c:pt idx="887">
                  <c:v>-57.06</c:v>
                </c:pt>
                <c:pt idx="888">
                  <c:v>-57.06</c:v>
                </c:pt>
                <c:pt idx="889">
                  <c:v>-57.07</c:v>
                </c:pt>
                <c:pt idx="890">
                  <c:v>-57.07</c:v>
                </c:pt>
                <c:pt idx="891">
                  <c:v>-57.08</c:v>
                </c:pt>
                <c:pt idx="892">
                  <c:v>-57.09</c:v>
                </c:pt>
                <c:pt idx="893">
                  <c:v>-57.1</c:v>
                </c:pt>
                <c:pt idx="894">
                  <c:v>-57.11</c:v>
                </c:pt>
                <c:pt idx="895">
                  <c:v>-57.12</c:v>
                </c:pt>
                <c:pt idx="896">
                  <c:v>-57.14</c:v>
                </c:pt>
                <c:pt idx="897">
                  <c:v>-57.15</c:v>
                </c:pt>
                <c:pt idx="898">
                  <c:v>-57.15</c:v>
                </c:pt>
                <c:pt idx="899">
                  <c:v>-57.16</c:v>
                </c:pt>
                <c:pt idx="900">
                  <c:v>-57.16</c:v>
                </c:pt>
                <c:pt idx="901">
                  <c:v>-57.16</c:v>
                </c:pt>
                <c:pt idx="902">
                  <c:v>-57.16</c:v>
                </c:pt>
                <c:pt idx="903">
                  <c:v>-57.15</c:v>
                </c:pt>
                <c:pt idx="904">
                  <c:v>-57.15</c:v>
                </c:pt>
                <c:pt idx="905">
                  <c:v>-57.15</c:v>
                </c:pt>
                <c:pt idx="906">
                  <c:v>-57.15</c:v>
                </c:pt>
                <c:pt idx="907">
                  <c:v>-57.15</c:v>
                </c:pt>
                <c:pt idx="908">
                  <c:v>-57.17</c:v>
                </c:pt>
                <c:pt idx="909">
                  <c:v>-57.19</c:v>
                </c:pt>
                <c:pt idx="910">
                  <c:v>-57.21</c:v>
                </c:pt>
                <c:pt idx="911">
                  <c:v>-57.24</c:v>
                </c:pt>
                <c:pt idx="912">
                  <c:v>-57.27</c:v>
                </c:pt>
                <c:pt idx="913">
                  <c:v>-57.29</c:v>
                </c:pt>
                <c:pt idx="914">
                  <c:v>-57.3</c:v>
                </c:pt>
                <c:pt idx="915">
                  <c:v>-57.3</c:v>
                </c:pt>
                <c:pt idx="916">
                  <c:v>-57.31</c:v>
                </c:pt>
                <c:pt idx="917">
                  <c:v>-57.3</c:v>
                </c:pt>
                <c:pt idx="918">
                  <c:v>-57.3</c:v>
                </c:pt>
                <c:pt idx="919">
                  <c:v>-57.29</c:v>
                </c:pt>
                <c:pt idx="920">
                  <c:v>-57.27</c:v>
                </c:pt>
                <c:pt idx="921">
                  <c:v>-57.25</c:v>
                </c:pt>
                <c:pt idx="922">
                  <c:v>-57.2</c:v>
                </c:pt>
                <c:pt idx="923">
                  <c:v>-57.15</c:v>
                </c:pt>
                <c:pt idx="924">
                  <c:v>-57.08</c:v>
                </c:pt>
                <c:pt idx="925">
                  <c:v>-57.01</c:v>
                </c:pt>
                <c:pt idx="926">
                  <c:v>-56.92</c:v>
                </c:pt>
                <c:pt idx="927">
                  <c:v>-56.84</c:v>
                </c:pt>
                <c:pt idx="928">
                  <c:v>-56.75</c:v>
                </c:pt>
                <c:pt idx="929">
                  <c:v>-56.66</c:v>
                </c:pt>
                <c:pt idx="930">
                  <c:v>-56.58</c:v>
                </c:pt>
                <c:pt idx="931">
                  <c:v>-56.52</c:v>
                </c:pt>
                <c:pt idx="932">
                  <c:v>-56.48</c:v>
                </c:pt>
                <c:pt idx="933">
                  <c:v>-56.45</c:v>
                </c:pt>
                <c:pt idx="934">
                  <c:v>-56.45</c:v>
                </c:pt>
                <c:pt idx="935">
                  <c:v>-56.45</c:v>
                </c:pt>
                <c:pt idx="936">
                  <c:v>-56.47</c:v>
                </c:pt>
                <c:pt idx="937">
                  <c:v>-56.5</c:v>
                </c:pt>
                <c:pt idx="938">
                  <c:v>-56.53</c:v>
                </c:pt>
                <c:pt idx="939">
                  <c:v>-56.56</c:v>
                </c:pt>
                <c:pt idx="940">
                  <c:v>-56.58</c:v>
                </c:pt>
                <c:pt idx="941">
                  <c:v>-56.62</c:v>
                </c:pt>
                <c:pt idx="942">
                  <c:v>-56.64</c:v>
                </c:pt>
                <c:pt idx="943">
                  <c:v>-56.66</c:v>
                </c:pt>
                <c:pt idx="944">
                  <c:v>-56.68</c:v>
                </c:pt>
                <c:pt idx="945">
                  <c:v>-56.69</c:v>
                </c:pt>
                <c:pt idx="946">
                  <c:v>-56.7</c:v>
                </c:pt>
                <c:pt idx="947">
                  <c:v>-56.7</c:v>
                </c:pt>
                <c:pt idx="948">
                  <c:v>-56.69</c:v>
                </c:pt>
                <c:pt idx="949">
                  <c:v>-56.68</c:v>
                </c:pt>
                <c:pt idx="950">
                  <c:v>-56.67</c:v>
                </c:pt>
                <c:pt idx="951">
                  <c:v>-56.66</c:v>
                </c:pt>
                <c:pt idx="952">
                  <c:v>-56.65</c:v>
                </c:pt>
                <c:pt idx="953">
                  <c:v>-56.63</c:v>
                </c:pt>
                <c:pt idx="954">
                  <c:v>-56.61</c:v>
                </c:pt>
                <c:pt idx="955">
                  <c:v>-56.59</c:v>
                </c:pt>
                <c:pt idx="956">
                  <c:v>-56.57</c:v>
                </c:pt>
                <c:pt idx="957">
                  <c:v>-56.55</c:v>
                </c:pt>
                <c:pt idx="958">
                  <c:v>-56.53</c:v>
                </c:pt>
                <c:pt idx="959">
                  <c:v>-56.52</c:v>
                </c:pt>
                <c:pt idx="960">
                  <c:v>-56.5</c:v>
                </c:pt>
                <c:pt idx="961">
                  <c:v>-56.49</c:v>
                </c:pt>
                <c:pt idx="962">
                  <c:v>-56.48</c:v>
                </c:pt>
                <c:pt idx="963">
                  <c:v>-56.47</c:v>
                </c:pt>
                <c:pt idx="964">
                  <c:v>-56.46</c:v>
                </c:pt>
                <c:pt idx="965">
                  <c:v>-56.46</c:v>
                </c:pt>
                <c:pt idx="966">
                  <c:v>-56.46</c:v>
                </c:pt>
                <c:pt idx="967">
                  <c:v>-56.46</c:v>
                </c:pt>
                <c:pt idx="968">
                  <c:v>-56.46</c:v>
                </c:pt>
                <c:pt idx="969">
                  <c:v>-56.47</c:v>
                </c:pt>
                <c:pt idx="970">
                  <c:v>-56.47</c:v>
                </c:pt>
                <c:pt idx="971">
                  <c:v>-56.48</c:v>
                </c:pt>
                <c:pt idx="972">
                  <c:v>-56.48</c:v>
                </c:pt>
                <c:pt idx="973">
                  <c:v>-56.48</c:v>
                </c:pt>
                <c:pt idx="974">
                  <c:v>-56.49</c:v>
                </c:pt>
                <c:pt idx="975">
                  <c:v>-56.5</c:v>
                </c:pt>
                <c:pt idx="976">
                  <c:v>-56.52</c:v>
                </c:pt>
                <c:pt idx="977">
                  <c:v>-56.53</c:v>
                </c:pt>
                <c:pt idx="978">
                  <c:v>-56.55</c:v>
                </c:pt>
                <c:pt idx="979">
                  <c:v>-56.56</c:v>
                </c:pt>
                <c:pt idx="980">
                  <c:v>-56.57</c:v>
                </c:pt>
                <c:pt idx="981">
                  <c:v>-56.58</c:v>
                </c:pt>
                <c:pt idx="982">
                  <c:v>-56.6</c:v>
                </c:pt>
                <c:pt idx="983">
                  <c:v>-56.61</c:v>
                </c:pt>
                <c:pt idx="984">
                  <c:v>-56.62</c:v>
                </c:pt>
                <c:pt idx="985">
                  <c:v>-56.63</c:v>
                </c:pt>
                <c:pt idx="986">
                  <c:v>-56.63</c:v>
                </c:pt>
                <c:pt idx="987">
                  <c:v>-56.63</c:v>
                </c:pt>
                <c:pt idx="988">
                  <c:v>-56.64</c:v>
                </c:pt>
                <c:pt idx="989">
                  <c:v>-56.64</c:v>
                </c:pt>
                <c:pt idx="990">
                  <c:v>-56.64</c:v>
                </c:pt>
                <c:pt idx="991">
                  <c:v>-56.65</c:v>
                </c:pt>
                <c:pt idx="992">
                  <c:v>-56.65</c:v>
                </c:pt>
                <c:pt idx="993">
                  <c:v>-56.66</c:v>
                </c:pt>
                <c:pt idx="994">
                  <c:v>-56.65</c:v>
                </c:pt>
                <c:pt idx="995">
                  <c:v>-56.65</c:v>
                </c:pt>
                <c:pt idx="996">
                  <c:v>-56.64</c:v>
                </c:pt>
                <c:pt idx="997">
                  <c:v>-56.65</c:v>
                </c:pt>
                <c:pt idx="998">
                  <c:v>-56.65</c:v>
                </c:pt>
                <c:pt idx="999">
                  <c:v>-56.66</c:v>
                </c:pt>
                <c:pt idx="1000">
                  <c:v>-56.66</c:v>
                </c:pt>
                <c:pt idx="1001">
                  <c:v>-56.67</c:v>
                </c:pt>
                <c:pt idx="1002">
                  <c:v>-56.68</c:v>
                </c:pt>
                <c:pt idx="1003">
                  <c:v>-56.7</c:v>
                </c:pt>
                <c:pt idx="1004">
                  <c:v>-56.71</c:v>
                </c:pt>
                <c:pt idx="1005">
                  <c:v>-56.71</c:v>
                </c:pt>
                <c:pt idx="1006">
                  <c:v>-56.74</c:v>
                </c:pt>
                <c:pt idx="1007">
                  <c:v>-56.74</c:v>
                </c:pt>
                <c:pt idx="1008">
                  <c:v>-56.76</c:v>
                </c:pt>
                <c:pt idx="1009">
                  <c:v>-56.77</c:v>
                </c:pt>
                <c:pt idx="1010">
                  <c:v>-56.77</c:v>
                </c:pt>
                <c:pt idx="1011">
                  <c:v>-56.77</c:v>
                </c:pt>
                <c:pt idx="1012">
                  <c:v>-56.78</c:v>
                </c:pt>
                <c:pt idx="1013">
                  <c:v>-56.78</c:v>
                </c:pt>
                <c:pt idx="1014">
                  <c:v>-56.78</c:v>
                </c:pt>
                <c:pt idx="1015">
                  <c:v>-56.79</c:v>
                </c:pt>
                <c:pt idx="1016">
                  <c:v>-56.79</c:v>
                </c:pt>
                <c:pt idx="1017">
                  <c:v>-56.78</c:v>
                </c:pt>
                <c:pt idx="1018">
                  <c:v>-56.78</c:v>
                </c:pt>
                <c:pt idx="1019">
                  <c:v>-56.78</c:v>
                </c:pt>
                <c:pt idx="1020">
                  <c:v>-56.78</c:v>
                </c:pt>
                <c:pt idx="1021">
                  <c:v>-56.79</c:v>
                </c:pt>
                <c:pt idx="1022">
                  <c:v>-56.79</c:v>
                </c:pt>
                <c:pt idx="1023">
                  <c:v>-56.79</c:v>
                </c:pt>
                <c:pt idx="1024">
                  <c:v>-56.79</c:v>
                </c:pt>
                <c:pt idx="1025">
                  <c:v>-56.79</c:v>
                </c:pt>
                <c:pt idx="1026">
                  <c:v>-56.79</c:v>
                </c:pt>
                <c:pt idx="1027">
                  <c:v>-56.8</c:v>
                </c:pt>
                <c:pt idx="1028">
                  <c:v>-56.81</c:v>
                </c:pt>
                <c:pt idx="1029">
                  <c:v>-56.82</c:v>
                </c:pt>
                <c:pt idx="1030">
                  <c:v>-56.82</c:v>
                </c:pt>
                <c:pt idx="1031">
                  <c:v>-56.82</c:v>
                </c:pt>
                <c:pt idx="1032">
                  <c:v>-56.83</c:v>
                </c:pt>
                <c:pt idx="1033">
                  <c:v>-56.84</c:v>
                </c:pt>
                <c:pt idx="1034">
                  <c:v>-56.85</c:v>
                </c:pt>
                <c:pt idx="1035">
                  <c:v>-56.85</c:v>
                </c:pt>
                <c:pt idx="1036">
                  <c:v>-56.85</c:v>
                </c:pt>
                <c:pt idx="1037">
                  <c:v>-56.85</c:v>
                </c:pt>
                <c:pt idx="1038">
                  <c:v>-56.84</c:v>
                </c:pt>
                <c:pt idx="1039">
                  <c:v>-56.83</c:v>
                </c:pt>
                <c:pt idx="1040">
                  <c:v>-56.82</c:v>
                </c:pt>
                <c:pt idx="1041">
                  <c:v>-56.82</c:v>
                </c:pt>
                <c:pt idx="1042">
                  <c:v>-56.81</c:v>
                </c:pt>
                <c:pt idx="1043">
                  <c:v>-56.8</c:v>
                </c:pt>
                <c:pt idx="1044">
                  <c:v>-56.79</c:v>
                </c:pt>
                <c:pt idx="1045">
                  <c:v>-56.79</c:v>
                </c:pt>
                <c:pt idx="1046">
                  <c:v>-56.79</c:v>
                </c:pt>
                <c:pt idx="1047">
                  <c:v>-56.79</c:v>
                </c:pt>
                <c:pt idx="1048">
                  <c:v>-56.79</c:v>
                </c:pt>
                <c:pt idx="1049">
                  <c:v>-56.8</c:v>
                </c:pt>
                <c:pt idx="1050">
                  <c:v>-56.81</c:v>
                </c:pt>
                <c:pt idx="1051">
                  <c:v>-56.82</c:v>
                </c:pt>
                <c:pt idx="1052">
                  <c:v>-56.83</c:v>
                </c:pt>
                <c:pt idx="1053">
                  <c:v>-56.84</c:v>
                </c:pt>
                <c:pt idx="1054">
                  <c:v>-56.85</c:v>
                </c:pt>
                <c:pt idx="1055">
                  <c:v>-56.85</c:v>
                </c:pt>
                <c:pt idx="1056">
                  <c:v>-56.85</c:v>
                </c:pt>
                <c:pt idx="1057">
                  <c:v>-56.85</c:v>
                </c:pt>
                <c:pt idx="1058">
                  <c:v>-56.85</c:v>
                </c:pt>
                <c:pt idx="1059">
                  <c:v>-56.85</c:v>
                </c:pt>
                <c:pt idx="1060">
                  <c:v>-56.85</c:v>
                </c:pt>
                <c:pt idx="1061">
                  <c:v>-56.85</c:v>
                </c:pt>
                <c:pt idx="1062">
                  <c:v>-56.86</c:v>
                </c:pt>
                <c:pt idx="1063">
                  <c:v>-56.86</c:v>
                </c:pt>
                <c:pt idx="1064">
                  <c:v>-56.87</c:v>
                </c:pt>
                <c:pt idx="1065">
                  <c:v>-56.88</c:v>
                </c:pt>
                <c:pt idx="1066">
                  <c:v>-56.89</c:v>
                </c:pt>
                <c:pt idx="1067">
                  <c:v>-56.9</c:v>
                </c:pt>
                <c:pt idx="1068">
                  <c:v>-56.92</c:v>
                </c:pt>
                <c:pt idx="1069">
                  <c:v>-56.93</c:v>
                </c:pt>
                <c:pt idx="1070">
                  <c:v>-56.93</c:v>
                </c:pt>
                <c:pt idx="1071">
                  <c:v>-56.95</c:v>
                </c:pt>
                <c:pt idx="1072">
                  <c:v>-56.95</c:v>
                </c:pt>
                <c:pt idx="1073">
                  <c:v>-56.96</c:v>
                </c:pt>
                <c:pt idx="1074">
                  <c:v>-56.97</c:v>
                </c:pt>
                <c:pt idx="1075">
                  <c:v>-56.98</c:v>
                </c:pt>
                <c:pt idx="1076">
                  <c:v>-56.99</c:v>
                </c:pt>
                <c:pt idx="1077">
                  <c:v>-56.99</c:v>
                </c:pt>
                <c:pt idx="1078">
                  <c:v>-56.98</c:v>
                </c:pt>
                <c:pt idx="1079">
                  <c:v>-56.98</c:v>
                </c:pt>
                <c:pt idx="1080">
                  <c:v>-56.97</c:v>
                </c:pt>
                <c:pt idx="1081">
                  <c:v>-56.97</c:v>
                </c:pt>
                <c:pt idx="1082">
                  <c:v>-56.96</c:v>
                </c:pt>
                <c:pt idx="1083">
                  <c:v>-56.96</c:v>
                </c:pt>
                <c:pt idx="1084">
                  <c:v>-56.96</c:v>
                </c:pt>
                <c:pt idx="1085">
                  <c:v>-56.95</c:v>
                </c:pt>
                <c:pt idx="1086">
                  <c:v>-56.96</c:v>
                </c:pt>
                <c:pt idx="1087">
                  <c:v>-56.96</c:v>
                </c:pt>
                <c:pt idx="1088">
                  <c:v>-56.96</c:v>
                </c:pt>
                <c:pt idx="1089">
                  <c:v>-56.98</c:v>
                </c:pt>
                <c:pt idx="1090">
                  <c:v>-56.98</c:v>
                </c:pt>
                <c:pt idx="1091">
                  <c:v>-56.99</c:v>
                </c:pt>
                <c:pt idx="1092">
                  <c:v>-57.01</c:v>
                </c:pt>
                <c:pt idx="1093">
                  <c:v>-57.02</c:v>
                </c:pt>
                <c:pt idx="1094">
                  <c:v>-57.02</c:v>
                </c:pt>
                <c:pt idx="1095">
                  <c:v>-57.02</c:v>
                </c:pt>
                <c:pt idx="1096">
                  <c:v>-57.02</c:v>
                </c:pt>
                <c:pt idx="1097">
                  <c:v>-57.01</c:v>
                </c:pt>
                <c:pt idx="1098">
                  <c:v>-57.01</c:v>
                </c:pt>
                <c:pt idx="1099">
                  <c:v>-57</c:v>
                </c:pt>
                <c:pt idx="1100">
                  <c:v>-56.99</c:v>
                </c:pt>
                <c:pt idx="1101">
                  <c:v>-56.99</c:v>
                </c:pt>
                <c:pt idx="1102">
                  <c:v>-57</c:v>
                </c:pt>
                <c:pt idx="1103">
                  <c:v>-57</c:v>
                </c:pt>
                <c:pt idx="1104">
                  <c:v>-57</c:v>
                </c:pt>
                <c:pt idx="1105">
                  <c:v>-57</c:v>
                </c:pt>
                <c:pt idx="1106">
                  <c:v>-57.01</c:v>
                </c:pt>
                <c:pt idx="1107">
                  <c:v>-57.01</c:v>
                </c:pt>
                <c:pt idx="1108">
                  <c:v>-57.02</c:v>
                </c:pt>
                <c:pt idx="1109">
                  <c:v>-57.03</c:v>
                </c:pt>
                <c:pt idx="1110">
                  <c:v>-57.04</c:v>
                </c:pt>
                <c:pt idx="1111">
                  <c:v>-57.04</c:v>
                </c:pt>
                <c:pt idx="1112">
                  <c:v>-57.05</c:v>
                </c:pt>
                <c:pt idx="1113">
                  <c:v>-57.05</c:v>
                </c:pt>
                <c:pt idx="1114">
                  <c:v>-57.04</c:v>
                </c:pt>
                <c:pt idx="1115">
                  <c:v>-57.04</c:v>
                </c:pt>
                <c:pt idx="1116">
                  <c:v>-57.03</c:v>
                </c:pt>
                <c:pt idx="1117">
                  <c:v>-57.04</c:v>
                </c:pt>
                <c:pt idx="1118">
                  <c:v>-57.03</c:v>
                </c:pt>
                <c:pt idx="1119">
                  <c:v>-57.02</c:v>
                </c:pt>
                <c:pt idx="1120">
                  <c:v>-57.02</c:v>
                </c:pt>
                <c:pt idx="1121">
                  <c:v>-57.01</c:v>
                </c:pt>
                <c:pt idx="1122">
                  <c:v>-57.01</c:v>
                </c:pt>
                <c:pt idx="1123">
                  <c:v>-57</c:v>
                </c:pt>
                <c:pt idx="1124">
                  <c:v>-57</c:v>
                </c:pt>
                <c:pt idx="1125">
                  <c:v>-56.99</c:v>
                </c:pt>
                <c:pt idx="1126">
                  <c:v>-56.98</c:v>
                </c:pt>
                <c:pt idx="1127">
                  <c:v>-56.96</c:v>
                </c:pt>
                <c:pt idx="1128">
                  <c:v>-56.93</c:v>
                </c:pt>
                <c:pt idx="1129">
                  <c:v>-56.91</c:v>
                </c:pt>
                <c:pt idx="1130">
                  <c:v>-56.89</c:v>
                </c:pt>
                <c:pt idx="1131">
                  <c:v>-56.88</c:v>
                </c:pt>
                <c:pt idx="1132">
                  <c:v>-56.87</c:v>
                </c:pt>
                <c:pt idx="1133">
                  <c:v>-56.87</c:v>
                </c:pt>
                <c:pt idx="1134">
                  <c:v>-56.87</c:v>
                </c:pt>
                <c:pt idx="1135">
                  <c:v>-56.89</c:v>
                </c:pt>
                <c:pt idx="1136">
                  <c:v>-56.9</c:v>
                </c:pt>
                <c:pt idx="1137">
                  <c:v>-56.93</c:v>
                </c:pt>
                <c:pt idx="1138">
                  <c:v>-56.96</c:v>
                </c:pt>
                <c:pt idx="1139">
                  <c:v>-56.99</c:v>
                </c:pt>
                <c:pt idx="1140">
                  <c:v>-57.02</c:v>
                </c:pt>
                <c:pt idx="1141">
                  <c:v>-57.05</c:v>
                </c:pt>
                <c:pt idx="1142">
                  <c:v>-57.06</c:v>
                </c:pt>
                <c:pt idx="1143">
                  <c:v>-57.07</c:v>
                </c:pt>
                <c:pt idx="1144">
                  <c:v>-57.07</c:v>
                </c:pt>
                <c:pt idx="1145">
                  <c:v>-57.06</c:v>
                </c:pt>
                <c:pt idx="1146">
                  <c:v>-57.04</c:v>
                </c:pt>
                <c:pt idx="1147">
                  <c:v>-57.03</c:v>
                </c:pt>
                <c:pt idx="1148">
                  <c:v>-57</c:v>
                </c:pt>
                <c:pt idx="1149">
                  <c:v>-56.98</c:v>
                </c:pt>
                <c:pt idx="1150">
                  <c:v>-56.96</c:v>
                </c:pt>
                <c:pt idx="1151">
                  <c:v>-56.95</c:v>
                </c:pt>
                <c:pt idx="1152">
                  <c:v>-56.93</c:v>
                </c:pt>
                <c:pt idx="1153">
                  <c:v>-56.93</c:v>
                </c:pt>
                <c:pt idx="1154">
                  <c:v>-56.94</c:v>
                </c:pt>
                <c:pt idx="1155">
                  <c:v>-56.95</c:v>
                </c:pt>
                <c:pt idx="1156">
                  <c:v>-56.96</c:v>
                </c:pt>
                <c:pt idx="1157">
                  <c:v>-56.98</c:v>
                </c:pt>
                <c:pt idx="1158">
                  <c:v>-56.99</c:v>
                </c:pt>
                <c:pt idx="1159">
                  <c:v>-56.99</c:v>
                </c:pt>
                <c:pt idx="1160">
                  <c:v>-57</c:v>
                </c:pt>
                <c:pt idx="1161">
                  <c:v>-57</c:v>
                </c:pt>
                <c:pt idx="1162">
                  <c:v>-56.99</c:v>
                </c:pt>
                <c:pt idx="1163">
                  <c:v>-56.99</c:v>
                </c:pt>
                <c:pt idx="1164">
                  <c:v>-56.98</c:v>
                </c:pt>
                <c:pt idx="1165">
                  <c:v>-56.97</c:v>
                </c:pt>
                <c:pt idx="1166">
                  <c:v>-56.96</c:v>
                </c:pt>
                <c:pt idx="1167">
                  <c:v>-56.95</c:v>
                </c:pt>
                <c:pt idx="1168">
                  <c:v>-56.94</c:v>
                </c:pt>
                <c:pt idx="1169">
                  <c:v>-56.93</c:v>
                </c:pt>
                <c:pt idx="1170">
                  <c:v>-56.92</c:v>
                </c:pt>
                <c:pt idx="1171">
                  <c:v>-56.92</c:v>
                </c:pt>
                <c:pt idx="1172">
                  <c:v>-56.91</c:v>
                </c:pt>
                <c:pt idx="1173">
                  <c:v>-56.91</c:v>
                </c:pt>
                <c:pt idx="1174">
                  <c:v>-56.9</c:v>
                </c:pt>
                <c:pt idx="1175">
                  <c:v>-56.9</c:v>
                </c:pt>
                <c:pt idx="1176">
                  <c:v>-56.9</c:v>
                </c:pt>
                <c:pt idx="1177">
                  <c:v>-56.9</c:v>
                </c:pt>
                <c:pt idx="1178">
                  <c:v>-56.9</c:v>
                </c:pt>
                <c:pt idx="1179">
                  <c:v>-56.91</c:v>
                </c:pt>
                <c:pt idx="1180">
                  <c:v>-56.91</c:v>
                </c:pt>
                <c:pt idx="1181">
                  <c:v>-56.91</c:v>
                </c:pt>
                <c:pt idx="1182">
                  <c:v>-56.91</c:v>
                </c:pt>
                <c:pt idx="1183">
                  <c:v>-56.91</c:v>
                </c:pt>
                <c:pt idx="1184">
                  <c:v>-56.92</c:v>
                </c:pt>
                <c:pt idx="1185">
                  <c:v>-56.91</c:v>
                </c:pt>
                <c:pt idx="1186">
                  <c:v>-56.91</c:v>
                </c:pt>
                <c:pt idx="1187">
                  <c:v>-56.89</c:v>
                </c:pt>
                <c:pt idx="1188">
                  <c:v>-56.88</c:v>
                </c:pt>
                <c:pt idx="1189">
                  <c:v>-56.86</c:v>
                </c:pt>
                <c:pt idx="1190">
                  <c:v>-56.83</c:v>
                </c:pt>
                <c:pt idx="1191">
                  <c:v>-56.8</c:v>
                </c:pt>
                <c:pt idx="1192">
                  <c:v>-56.77</c:v>
                </c:pt>
                <c:pt idx="1193">
                  <c:v>-56.74</c:v>
                </c:pt>
                <c:pt idx="1194">
                  <c:v>-56.7</c:v>
                </c:pt>
                <c:pt idx="1195">
                  <c:v>-56.67</c:v>
                </c:pt>
                <c:pt idx="1196">
                  <c:v>-56.65</c:v>
                </c:pt>
                <c:pt idx="1197">
                  <c:v>-56.63</c:v>
                </c:pt>
                <c:pt idx="1198">
                  <c:v>-56.61</c:v>
                </c:pt>
                <c:pt idx="1199">
                  <c:v>-56.6</c:v>
                </c:pt>
                <c:pt idx="1200">
                  <c:v>-56.6</c:v>
                </c:pt>
                <c:pt idx="1201">
                  <c:v>-56.61</c:v>
                </c:pt>
                <c:pt idx="1202">
                  <c:v>-56.63</c:v>
                </c:pt>
                <c:pt idx="1203">
                  <c:v>-56.65</c:v>
                </c:pt>
                <c:pt idx="1204">
                  <c:v>-56.68</c:v>
                </c:pt>
                <c:pt idx="1205">
                  <c:v>-56.71</c:v>
                </c:pt>
                <c:pt idx="1206">
                  <c:v>-56.75</c:v>
                </c:pt>
                <c:pt idx="1207">
                  <c:v>-56.77</c:v>
                </c:pt>
                <c:pt idx="1208">
                  <c:v>-56.77</c:v>
                </c:pt>
                <c:pt idx="1209">
                  <c:v>-56.78</c:v>
                </c:pt>
                <c:pt idx="1210">
                  <c:v>-56.77</c:v>
                </c:pt>
                <c:pt idx="1211">
                  <c:v>-56.76</c:v>
                </c:pt>
                <c:pt idx="1212">
                  <c:v>-56.75</c:v>
                </c:pt>
                <c:pt idx="1213">
                  <c:v>-56.74</c:v>
                </c:pt>
                <c:pt idx="1214">
                  <c:v>-56.72</c:v>
                </c:pt>
                <c:pt idx="1215">
                  <c:v>-56.7</c:v>
                </c:pt>
                <c:pt idx="1216">
                  <c:v>-56.68</c:v>
                </c:pt>
                <c:pt idx="1217">
                  <c:v>-56.67</c:v>
                </c:pt>
                <c:pt idx="1218">
                  <c:v>-56.67</c:v>
                </c:pt>
                <c:pt idx="1219">
                  <c:v>-56.67</c:v>
                </c:pt>
                <c:pt idx="1220">
                  <c:v>-56.69</c:v>
                </c:pt>
                <c:pt idx="1221">
                  <c:v>-56.71</c:v>
                </c:pt>
                <c:pt idx="1222">
                  <c:v>-56.74</c:v>
                </c:pt>
                <c:pt idx="1223">
                  <c:v>-56.77</c:v>
                </c:pt>
                <c:pt idx="1224">
                  <c:v>-56.8</c:v>
                </c:pt>
                <c:pt idx="1225">
                  <c:v>-56.83</c:v>
                </c:pt>
                <c:pt idx="1226">
                  <c:v>-56.86</c:v>
                </c:pt>
                <c:pt idx="1227">
                  <c:v>-56.88</c:v>
                </c:pt>
                <c:pt idx="1228">
                  <c:v>-56.89</c:v>
                </c:pt>
                <c:pt idx="1229">
                  <c:v>-56.89</c:v>
                </c:pt>
                <c:pt idx="1230">
                  <c:v>-56.89</c:v>
                </c:pt>
                <c:pt idx="1231">
                  <c:v>-56.87</c:v>
                </c:pt>
                <c:pt idx="1232">
                  <c:v>-56.86</c:v>
                </c:pt>
                <c:pt idx="1233">
                  <c:v>-56.83</c:v>
                </c:pt>
                <c:pt idx="1234">
                  <c:v>-56.82</c:v>
                </c:pt>
                <c:pt idx="1235">
                  <c:v>-56.79</c:v>
                </c:pt>
                <c:pt idx="1236">
                  <c:v>-56.77</c:v>
                </c:pt>
                <c:pt idx="1237">
                  <c:v>-56.75</c:v>
                </c:pt>
                <c:pt idx="1238">
                  <c:v>-56.73</c:v>
                </c:pt>
                <c:pt idx="1239">
                  <c:v>-56.71</c:v>
                </c:pt>
                <c:pt idx="1240">
                  <c:v>-56.7</c:v>
                </c:pt>
                <c:pt idx="1241">
                  <c:v>-56.69</c:v>
                </c:pt>
                <c:pt idx="1242">
                  <c:v>-56.69</c:v>
                </c:pt>
                <c:pt idx="1243">
                  <c:v>-56.69</c:v>
                </c:pt>
                <c:pt idx="1244">
                  <c:v>-56.7</c:v>
                </c:pt>
                <c:pt idx="1245">
                  <c:v>-56.71</c:v>
                </c:pt>
                <c:pt idx="1246">
                  <c:v>-56.73</c:v>
                </c:pt>
                <c:pt idx="1247">
                  <c:v>-56.74</c:v>
                </c:pt>
                <c:pt idx="1248">
                  <c:v>-56.76</c:v>
                </c:pt>
                <c:pt idx="1249">
                  <c:v>-56.76</c:v>
                </c:pt>
                <c:pt idx="1250">
                  <c:v>-56.78</c:v>
                </c:pt>
                <c:pt idx="1251">
                  <c:v>-56.78</c:v>
                </c:pt>
                <c:pt idx="1252">
                  <c:v>-56.78</c:v>
                </c:pt>
                <c:pt idx="1253">
                  <c:v>-56.79</c:v>
                </c:pt>
                <c:pt idx="1254">
                  <c:v>-56.79</c:v>
                </c:pt>
                <c:pt idx="1255">
                  <c:v>-56.8</c:v>
                </c:pt>
                <c:pt idx="1256">
                  <c:v>-56.8</c:v>
                </c:pt>
                <c:pt idx="1257">
                  <c:v>-56.79</c:v>
                </c:pt>
                <c:pt idx="1258">
                  <c:v>-56.79</c:v>
                </c:pt>
                <c:pt idx="1259">
                  <c:v>-56.78</c:v>
                </c:pt>
                <c:pt idx="1260">
                  <c:v>-56.77</c:v>
                </c:pt>
                <c:pt idx="1261">
                  <c:v>-56.77</c:v>
                </c:pt>
                <c:pt idx="1262">
                  <c:v>-56.77</c:v>
                </c:pt>
                <c:pt idx="1263">
                  <c:v>-56.75</c:v>
                </c:pt>
                <c:pt idx="1264">
                  <c:v>-56.75</c:v>
                </c:pt>
                <c:pt idx="1265">
                  <c:v>-56.75</c:v>
                </c:pt>
                <c:pt idx="1266">
                  <c:v>-56.74</c:v>
                </c:pt>
                <c:pt idx="1267">
                  <c:v>-56.73</c:v>
                </c:pt>
                <c:pt idx="1268">
                  <c:v>-56.73</c:v>
                </c:pt>
                <c:pt idx="1269">
                  <c:v>-56.73</c:v>
                </c:pt>
                <c:pt idx="1270">
                  <c:v>-56.73</c:v>
                </c:pt>
                <c:pt idx="1271">
                  <c:v>-56.74</c:v>
                </c:pt>
                <c:pt idx="1272">
                  <c:v>-56.76</c:v>
                </c:pt>
                <c:pt idx="1273">
                  <c:v>-56.77</c:v>
                </c:pt>
                <c:pt idx="1274">
                  <c:v>-56.78</c:v>
                </c:pt>
                <c:pt idx="1275">
                  <c:v>-56.8</c:v>
                </c:pt>
                <c:pt idx="1276">
                  <c:v>-56.81</c:v>
                </c:pt>
                <c:pt idx="1277">
                  <c:v>-56.82</c:v>
                </c:pt>
                <c:pt idx="1278">
                  <c:v>-56.84</c:v>
                </c:pt>
                <c:pt idx="1279">
                  <c:v>-56.84</c:v>
                </c:pt>
                <c:pt idx="1280">
                  <c:v>-56.84</c:v>
                </c:pt>
                <c:pt idx="1281">
                  <c:v>-56.83</c:v>
                </c:pt>
                <c:pt idx="1282">
                  <c:v>-56.82</c:v>
                </c:pt>
                <c:pt idx="1283">
                  <c:v>-56.8</c:v>
                </c:pt>
                <c:pt idx="1284">
                  <c:v>-56.79</c:v>
                </c:pt>
                <c:pt idx="1285">
                  <c:v>-56.78</c:v>
                </c:pt>
                <c:pt idx="1286">
                  <c:v>-56.77</c:v>
                </c:pt>
                <c:pt idx="1287">
                  <c:v>-56.75</c:v>
                </c:pt>
                <c:pt idx="1288">
                  <c:v>-56.75</c:v>
                </c:pt>
                <c:pt idx="1289">
                  <c:v>-56.74</c:v>
                </c:pt>
                <c:pt idx="1290">
                  <c:v>-56.74</c:v>
                </c:pt>
                <c:pt idx="1291">
                  <c:v>-56.73</c:v>
                </c:pt>
                <c:pt idx="1292">
                  <c:v>-56.74</c:v>
                </c:pt>
                <c:pt idx="1293">
                  <c:v>-56.74</c:v>
                </c:pt>
                <c:pt idx="1294">
                  <c:v>-56.74</c:v>
                </c:pt>
                <c:pt idx="1295">
                  <c:v>-56.74</c:v>
                </c:pt>
                <c:pt idx="1296">
                  <c:v>-56.75</c:v>
                </c:pt>
                <c:pt idx="1297">
                  <c:v>-56.75</c:v>
                </c:pt>
                <c:pt idx="1298">
                  <c:v>-56.76</c:v>
                </c:pt>
                <c:pt idx="1299">
                  <c:v>-56.76</c:v>
                </c:pt>
                <c:pt idx="1300">
                  <c:v>-56.77</c:v>
                </c:pt>
                <c:pt idx="1301">
                  <c:v>-56.77</c:v>
                </c:pt>
                <c:pt idx="1302">
                  <c:v>-56.78</c:v>
                </c:pt>
                <c:pt idx="1303">
                  <c:v>-56.78</c:v>
                </c:pt>
                <c:pt idx="1304">
                  <c:v>-56.77</c:v>
                </c:pt>
                <c:pt idx="1305">
                  <c:v>-56.76</c:v>
                </c:pt>
                <c:pt idx="1306">
                  <c:v>-56.75</c:v>
                </c:pt>
                <c:pt idx="1307">
                  <c:v>-56.74</c:v>
                </c:pt>
                <c:pt idx="1308">
                  <c:v>-56.74</c:v>
                </c:pt>
                <c:pt idx="1309">
                  <c:v>-56.73</c:v>
                </c:pt>
                <c:pt idx="1310">
                  <c:v>-56.72</c:v>
                </c:pt>
                <c:pt idx="1311">
                  <c:v>-56.72</c:v>
                </c:pt>
                <c:pt idx="1312">
                  <c:v>-56.72</c:v>
                </c:pt>
                <c:pt idx="1313">
                  <c:v>-56.71</c:v>
                </c:pt>
                <c:pt idx="1314">
                  <c:v>-56.71</c:v>
                </c:pt>
                <c:pt idx="1315">
                  <c:v>-56.71</c:v>
                </c:pt>
                <c:pt idx="1316">
                  <c:v>-56.71</c:v>
                </c:pt>
                <c:pt idx="1317">
                  <c:v>-56.7</c:v>
                </c:pt>
                <c:pt idx="1318">
                  <c:v>-56.69</c:v>
                </c:pt>
                <c:pt idx="1319">
                  <c:v>-56.69</c:v>
                </c:pt>
                <c:pt idx="1320">
                  <c:v>-56.69</c:v>
                </c:pt>
                <c:pt idx="1321">
                  <c:v>-56.69</c:v>
                </c:pt>
                <c:pt idx="1322">
                  <c:v>-56.7</c:v>
                </c:pt>
                <c:pt idx="1323">
                  <c:v>-56.7</c:v>
                </c:pt>
                <c:pt idx="1324">
                  <c:v>-56.71</c:v>
                </c:pt>
                <c:pt idx="1325">
                  <c:v>-56.72</c:v>
                </c:pt>
                <c:pt idx="1326">
                  <c:v>-56.72</c:v>
                </c:pt>
                <c:pt idx="1327">
                  <c:v>-56.73</c:v>
                </c:pt>
                <c:pt idx="1328">
                  <c:v>-56.73</c:v>
                </c:pt>
                <c:pt idx="1329">
                  <c:v>-56.74</c:v>
                </c:pt>
                <c:pt idx="1330">
                  <c:v>-56.74</c:v>
                </c:pt>
                <c:pt idx="1331">
                  <c:v>-56.74</c:v>
                </c:pt>
                <c:pt idx="1332">
                  <c:v>-56.74</c:v>
                </c:pt>
                <c:pt idx="1333">
                  <c:v>-56.73</c:v>
                </c:pt>
                <c:pt idx="1334">
                  <c:v>-56.72</c:v>
                </c:pt>
                <c:pt idx="1335">
                  <c:v>-56.71</c:v>
                </c:pt>
                <c:pt idx="1336">
                  <c:v>-56.7</c:v>
                </c:pt>
                <c:pt idx="1337">
                  <c:v>-56.7</c:v>
                </c:pt>
                <c:pt idx="1338">
                  <c:v>-56.7</c:v>
                </c:pt>
                <c:pt idx="1339">
                  <c:v>-56.71</c:v>
                </c:pt>
                <c:pt idx="1340">
                  <c:v>-56.71</c:v>
                </c:pt>
                <c:pt idx="1341">
                  <c:v>-56.71</c:v>
                </c:pt>
                <c:pt idx="1342">
                  <c:v>-56.72</c:v>
                </c:pt>
                <c:pt idx="1343">
                  <c:v>-56.73</c:v>
                </c:pt>
                <c:pt idx="1344">
                  <c:v>-56.74</c:v>
                </c:pt>
                <c:pt idx="1345">
                  <c:v>-56.75</c:v>
                </c:pt>
                <c:pt idx="1346">
                  <c:v>-56.76</c:v>
                </c:pt>
                <c:pt idx="1347">
                  <c:v>-56.77</c:v>
                </c:pt>
                <c:pt idx="1348">
                  <c:v>-56.78</c:v>
                </c:pt>
                <c:pt idx="1349">
                  <c:v>-56.78</c:v>
                </c:pt>
                <c:pt idx="1350">
                  <c:v>-56.78</c:v>
                </c:pt>
                <c:pt idx="1351">
                  <c:v>-56.77</c:v>
                </c:pt>
                <c:pt idx="1352">
                  <c:v>-56.77</c:v>
                </c:pt>
                <c:pt idx="1353">
                  <c:v>-56.77</c:v>
                </c:pt>
                <c:pt idx="1354">
                  <c:v>-56.77</c:v>
                </c:pt>
                <c:pt idx="1355">
                  <c:v>-56.77</c:v>
                </c:pt>
                <c:pt idx="1356">
                  <c:v>-56.76</c:v>
                </c:pt>
                <c:pt idx="1357">
                  <c:v>-56.75</c:v>
                </c:pt>
                <c:pt idx="1358">
                  <c:v>-56.74</c:v>
                </c:pt>
                <c:pt idx="1359">
                  <c:v>-56.73</c:v>
                </c:pt>
                <c:pt idx="1360">
                  <c:v>-56.72</c:v>
                </c:pt>
                <c:pt idx="1361">
                  <c:v>-56.73</c:v>
                </c:pt>
                <c:pt idx="1362">
                  <c:v>-56.73</c:v>
                </c:pt>
                <c:pt idx="1363">
                  <c:v>-56.74</c:v>
                </c:pt>
                <c:pt idx="1364">
                  <c:v>-56.75</c:v>
                </c:pt>
                <c:pt idx="1365">
                  <c:v>-56.77</c:v>
                </c:pt>
                <c:pt idx="1366">
                  <c:v>-56.78</c:v>
                </c:pt>
                <c:pt idx="1367">
                  <c:v>-56.79</c:v>
                </c:pt>
                <c:pt idx="1368">
                  <c:v>-56.81</c:v>
                </c:pt>
                <c:pt idx="1369">
                  <c:v>-56.81</c:v>
                </c:pt>
                <c:pt idx="1370">
                  <c:v>-56.81</c:v>
                </c:pt>
                <c:pt idx="1371">
                  <c:v>-56.81</c:v>
                </c:pt>
                <c:pt idx="1372">
                  <c:v>-56.82</c:v>
                </c:pt>
                <c:pt idx="1373">
                  <c:v>-56.81</c:v>
                </c:pt>
                <c:pt idx="1374">
                  <c:v>-56.8</c:v>
                </c:pt>
                <c:pt idx="1375">
                  <c:v>-56.79</c:v>
                </c:pt>
                <c:pt idx="1376">
                  <c:v>-56.78</c:v>
                </c:pt>
                <c:pt idx="1377">
                  <c:v>-56.78</c:v>
                </c:pt>
                <c:pt idx="1378">
                  <c:v>-56.77</c:v>
                </c:pt>
                <c:pt idx="1379">
                  <c:v>-56.77</c:v>
                </c:pt>
                <c:pt idx="1380">
                  <c:v>-56.77</c:v>
                </c:pt>
                <c:pt idx="1381">
                  <c:v>-56.76</c:v>
                </c:pt>
                <c:pt idx="1382">
                  <c:v>-56.77</c:v>
                </c:pt>
                <c:pt idx="1383">
                  <c:v>-56.77</c:v>
                </c:pt>
                <c:pt idx="1384">
                  <c:v>-56.77</c:v>
                </c:pt>
                <c:pt idx="1385">
                  <c:v>-56.78</c:v>
                </c:pt>
                <c:pt idx="1386">
                  <c:v>-56.78</c:v>
                </c:pt>
                <c:pt idx="1387">
                  <c:v>-56.79</c:v>
                </c:pt>
                <c:pt idx="1388">
                  <c:v>-56.79</c:v>
                </c:pt>
                <c:pt idx="1389">
                  <c:v>-56.79</c:v>
                </c:pt>
                <c:pt idx="1390">
                  <c:v>-56.8</c:v>
                </c:pt>
                <c:pt idx="1391">
                  <c:v>-56.8</c:v>
                </c:pt>
                <c:pt idx="1392">
                  <c:v>-56.81</c:v>
                </c:pt>
                <c:pt idx="1393">
                  <c:v>-56.82</c:v>
                </c:pt>
                <c:pt idx="1394">
                  <c:v>-56.83</c:v>
                </c:pt>
                <c:pt idx="1395">
                  <c:v>-56.84</c:v>
                </c:pt>
                <c:pt idx="1396">
                  <c:v>-56.84</c:v>
                </c:pt>
                <c:pt idx="1397">
                  <c:v>-56.84</c:v>
                </c:pt>
                <c:pt idx="1398">
                  <c:v>-56.84</c:v>
                </c:pt>
                <c:pt idx="1399">
                  <c:v>-56.84</c:v>
                </c:pt>
                <c:pt idx="1400">
                  <c:v>-56.84</c:v>
                </c:pt>
                <c:pt idx="1401">
                  <c:v>-56.84</c:v>
                </c:pt>
                <c:pt idx="1402">
                  <c:v>-56.85</c:v>
                </c:pt>
                <c:pt idx="1403">
                  <c:v>-56.85</c:v>
                </c:pt>
                <c:pt idx="1404">
                  <c:v>-56.87</c:v>
                </c:pt>
                <c:pt idx="1405">
                  <c:v>-56.89</c:v>
                </c:pt>
                <c:pt idx="1406">
                  <c:v>-56.93</c:v>
                </c:pt>
                <c:pt idx="1407">
                  <c:v>-56.96</c:v>
                </c:pt>
                <c:pt idx="1408">
                  <c:v>-56.98</c:v>
                </c:pt>
                <c:pt idx="1409">
                  <c:v>-57.01</c:v>
                </c:pt>
                <c:pt idx="1410">
                  <c:v>-57.02</c:v>
                </c:pt>
                <c:pt idx="1411">
                  <c:v>-57.03</c:v>
                </c:pt>
                <c:pt idx="1412">
                  <c:v>-57.04</c:v>
                </c:pt>
                <c:pt idx="1413">
                  <c:v>-57.03</c:v>
                </c:pt>
                <c:pt idx="1414">
                  <c:v>-57.02</c:v>
                </c:pt>
                <c:pt idx="1415">
                  <c:v>-57</c:v>
                </c:pt>
                <c:pt idx="1416">
                  <c:v>-56.97</c:v>
                </c:pt>
                <c:pt idx="1417">
                  <c:v>-56.94</c:v>
                </c:pt>
                <c:pt idx="1418">
                  <c:v>-56.92</c:v>
                </c:pt>
                <c:pt idx="1419">
                  <c:v>-56.89</c:v>
                </c:pt>
                <c:pt idx="1420">
                  <c:v>-56.87</c:v>
                </c:pt>
                <c:pt idx="1421">
                  <c:v>-56.85</c:v>
                </c:pt>
                <c:pt idx="1422">
                  <c:v>-56.84</c:v>
                </c:pt>
                <c:pt idx="1423">
                  <c:v>-56.83</c:v>
                </c:pt>
                <c:pt idx="1424">
                  <c:v>-56.83</c:v>
                </c:pt>
                <c:pt idx="1425">
                  <c:v>-56.83</c:v>
                </c:pt>
                <c:pt idx="1426">
                  <c:v>-56.84</c:v>
                </c:pt>
                <c:pt idx="1427">
                  <c:v>-56.86</c:v>
                </c:pt>
                <c:pt idx="1428">
                  <c:v>-56.88</c:v>
                </c:pt>
                <c:pt idx="1429">
                  <c:v>-56.9</c:v>
                </c:pt>
                <c:pt idx="1430">
                  <c:v>-56.91</c:v>
                </c:pt>
                <c:pt idx="1431">
                  <c:v>-56.92</c:v>
                </c:pt>
                <c:pt idx="1432">
                  <c:v>-56.93</c:v>
                </c:pt>
                <c:pt idx="1433">
                  <c:v>-56.94</c:v>
                </c:pt>
                <c:pt idx="1434">
                  <c:v>-56.95</c:v>
                </c:pt>
                <c:pt idx="1435">
                  <c:v>-56.96</c:v>
                </c:pt>
                <c:pt idx="1436">
                  <c:v>-56.96</c:v>
                </c:pt>
                <c:pt idx="1437">
                  <c:v>-56.96</c:v>
                </c:pt>
                <c:pt idx="1438">
                  <c:v>-56.95</c:v>
                </c:pt>
                <c:pt idx="1439">
                  <c:v>-56.93</c:v>
                </c:pt>
                <c:pt idx="1440">
                  <c:v>-56.93</c:v>
                </c:pt>
                <c:pt idx="1441">
                  <c:v>-56.92</c:v>
                </c:pt>
                <c:pt idx="1442">
                  <c:v>-56.91</c:v>
                </c:pt>
                <c:pt idx="1443">
                  <c:v>-56.9</c:v>
                </c:pt>
                <c:pt idx="1444">
                  <c:v>-56.89</c:v>
                </c:pt>
                <c:pt idx="1445">
                  <c:v>-56.88</c:v>
                </c:pt>
                <c:pt idx="1446">
                  <c:v>-56.87</c:v>
                </c:pt>
                <c:pt idx="1447">
                  <c:v>-56.87</c:v>
                </c:pt>
                <c:pt idx="1448">
                  <c:v>-56.86</c:v>
                </c:pt>
                <c:pt idx="1449">
                  <c:v>-56.87</c:v>
                </c:pt>
                <c:pt idx="1450">
                  <c:v>-56.88</c:v>
                </c:pt>
                <c:pt idx="1451">
                  <c:v>-56.88</c:v>
                </c:pt>
                <c:pt idx="1452">
                  <c:v>-56.88</c:v>
                </c:pt>
                <c:pt idx="1453">
                  <c:v>-56.89</c:v>
                </c:pt>
                <c:pt idx="1454">
                  <c:v>-56.89</c:v>
                </c:pt>
                <c:pt idx="1455">
                  <c:v>-56.89</c:v>
                </c:pt>
                <c:pt idx="1456">
                  <c:v>-56.9</c:v>
                </c:pt>
                <c:pt idx="1457">
                  <c:v>-56.9</c:v>
                </c:pt>
                <c:pt idx="1458">
                  <c:v>-56.9</c:v>
                </c:pt>
                <c:pt idx="1459">
                  <c:v>-56.9</c:v>
                </c:pt>
                <c:pt idx="1460">
                  <c:v>-56.89</c:v>
                </c:pt>
                <c:pt idx="1461">
                  <c:v>-56.89</c:v>
                </c:pt>
                <c:pt idx="1462">
                  <c:v>-56.88</c:v>
                </c:pt>
                <c:pt idx="1463">
                  <c:v>-56.87</c:v>
                </c:pt>
                <c:pt idx="1464">
                  <c:v>-56.86</c:v>
                </c:pt>
                <c:pt idx="1465">
                  <c:v>-56.85</c:v>
                </c:pt>
                <c:pt idx="1466">
                  <c:v>-56.84</c:v>
                </c:pt>
                <c:pt idx="1467">
                  <c:v>-56.83</c:v>
                </c:pt>
                <c:pt idx="1468">
                  <c:v>-56.83</c:v>
                </c:pt>
                <c:pt idx="1469">
                  <c:v>-56.82</c:v>
                </c:pt>
                <c:pt idx="1470">
                  <c:v>-56.82</c:v>
                </c:pt>
                <c:pt idx="1471">
                  <c:v>-56.83</c:v>
                </c:pt>
                <c:pt idx="1472">
                  <c:v>-56.83</c:v>
                </c:pt>
                <c:pt idx="1473">
                  <c:v>-56.84</c:v>
                </c:pt>
                <c:pt idx="1474">
                  <c:v>-56.84</c:v>
                </c:pt>
                <c:pt idx="1475">
                  <c:v>-56.85</c:v>
                </c:pt>
                <c:pt idx="1476">
                  <c:v>-56.86</c:v>
                </c:pt>
                <c:pt idx="1477">
                  <c:v>-56.87</c:v>
                </c:pt>
                <c:pt idx="1478">
                  <c:v>-56.88</c:v>
                </c:pt>
                <c:pt idx="1479">
                  <c:v>-56.88</c:v>
                </c:pt>
                <c:pt idx="1480">
                  <c:v>-56.89</c:v>
                </c:pt>
                <c:pt idx="1481">
                  <c:v>-56.89</c:v>
                </c:pt>
                <c:pt idx="1482">
                  <c:v>-56.88</c:v>
                </c:pt>
                <c:pt idx="1483">
                  <c:v>-56.88</c:v>
                </c:pt>
                <c:pt idx="1484">
                  <c:v>-56.87</c:v>
                </c:pt>
                <c:pt idx="1485">
                  <c:v>-56.87</c:v>
                </c:pt>
                <c:pt idx="1486">
                  <c:v>-56.86</c:v>
                </c:pt>
                <c:pt idx="1487">
                  <c:v>-56.86</c:v>
                </c:pt>
                <c:pt idx="1488">
                  <c:v>-56.86</c:v>
                </c:pt>
                <c:pt idx="1489">
                  <c:v>-56.85</c:v>
                </c:pt>
                <c:pt idx="1490">
                  <c:v>-56.86</c:v>
                </c:pt>
                <c:pt idx="1491">
                  <c:v>-56.86</c:v>
                </c:pt>
                <c:pt idx="1492">
                  <c:v>-56.86</c:v>
                </c:pt>
                <c:pt idx="1493">
                  <c:v>-56.86</c:v>
                </c:pt>
                <c:pt idx="1494">
                  <c:v>-56.87</c:v>
                </c:pt>
                <c:pt idx="1495">
                  <c:v>-56.87</c:v>
                </c:pt>
                <c:pt idx="1496">
                  <c:v>-56.88</c:v>
                </c:pt>
                <c:pt idx="1497">
                  <c:v>-56.88</c:v>
                </c:pt>
                <c:pt idx="1498">
                  <c:v>-56.88</c:v>
                </c:pt>
                <c:pt idx="1499">
                  <c:v>-56.89</c:v>
                </c:pt>
                <c:pt idx="1500">
                  <c:v>-56.89</c:v>
                </c:pt>
                <c:pt idx="1501">
                  <c:v>-56.9</c:v>
                </c:pt>
                <c:pt idx="1502">
                  <c:v>-56.89</c:v>
                </c:pt>
                <c:pt idx="1503">
                  <c:v>-56.89</c:v>
                </c:pt>
                <c:pt idx="1504">
                  <c:v>-56.89</c:v>
                </c:pt>
                <c:pt idx="1505">
                  <c:v>-56.88</c:v>
                </c:pt>
                <c:pt idx="1506">
                  <c:v>-56.88</c:v>
                </c:pt>
                <c:pt idx="1507">
                  <c:v>-56.88</c:v>
                </c:pt>
                <c:pt idx="1508">
                  <c:v>-56.87</c:v>
                </c:pt>
                <c:pt idx="1509">
                  <c:v>-56.87</c:v>
                </c:pt>
                <c:pt idx="1510">
                  <c:v>-56.87</c:v>
                </c:pt>
                <c:pt idx="1511">
                  <c:v>-56.87</c:v>
                </c:pt>
                <c:pt idx="1512">
                  <c:v>-56.87</c:v>
                </c:pt>
                <c:pt idx="1513">
                  <c:v>-56.86</c:v>
                </c:pt>
                <c:pt idx="1514">
                  <c:v>-56.87</c:v>
                </c:pt>
                <c:pt idx="1515">
                  <c:v>-56.86</c:v>
                </c:pt>
                <c:pt idx="1516">
                  <c:v>-56.86</c:v>
                </c:pt>
                <c:pt idx="1517">
                  <c:v>-56.87</c:v>
                </c:pt>
                <c:pt idx="1518">
                  <c:v>-56.87</c:v>
                </c:pt>
                <c:pt idx="1519">
                  <c:v>-56.87</c:v>
                </c:pt>
                <c:pt idx="1520">
                  <c:v>-56.87</c:v>
                </c:pt>
                <c:pt idx="1521">
                  <c:v>-56.87</c:v>
                </c:pt>
                <c:pt idx="1522">
                  <c:v>-56.87</c:v>
                </c:pt>
                <c:pt idx="1523">
                  <c:v>-56.87</c:v>
                </c:pt>
                <c:pt idx="1524">
                  <c:v>-56.87</c:v>
                </c:pt>
                <c:pt idx="1525">
                  <c:v>-56.87</c:v>
                </c:pt>
                <c:pt idx="1526">
                  <c:v>-56.87</c:v>
                </c:pt>
                <c:pt idx="1527">
                  <c:v>-56.87</c:v>
                </c:pt>
                <c:pt idx="1528">
                  <c:v>-56.86</c:v>
                </c:pt>
                <c:pt idx="1529">
                  <c:v>-56.86</c:v>
                </c:pt>
                <c:pt idx="1530">
                  <c:v>-56.86</c:v>
                </c:pt>
                <c:pt idx="1531">
                  <c:v>-56.86</c:v>
                </c:pt>
                <c:pt idx="1532">
                  <c:v>-56.86</c:v>
                </c:pt>
                <c:pt idx="1533">
                  <c:v>-56.86</c:v>
                </c:pt>
                <c:pt idx="1534">
                  <c:v>-56.86</c:v>
                </c:pt>
                <c:pt idx="1535">
                  <c:v>-56.86</c:v>
                </c:pt>
                <c:pt idx="1536">
                  <c:v>-56.86</c:v>
                </c:pt>
                <c:pt idx="1537">
                  <c:v>-56.86</c:v>
                </c:pt>
                <c:pt idx="1538">
                  <c:v>-56.86</c:v>
                </c:pt>
                <c:pt idx="1539">
                  <c:v>-56.86</c:v>
                </c:pt>
                <c:pt idx="1540">
                  <c:v>-56.86</c:v>
                </c:pt>
                <c:pt idx="1541">
                  <c:v>-56.86</c:v>
                </c:pt>
                <c:pt idx="1542">
                  <c:v>-56.85</c:v>
                </c:pt>
                <c:pt idx="1543">
                  <c:v>-56.85</c:v>
                </c:pt>
                <c:pt idx="1544">
                  <c:v>-56.85</c:v>
                </c:pt>
                <c:pt idx="1545">
                  <c:v>-56.85</c:v>
                </c:pt>
                <c:pt idx="1546">
                  <c:v>-56.85</c:v>
                </c:pt>
                <c:pt idx="1547">
                  <c:v>-56.85</c:v>
                </c:pt>
                <c:pt idx="1548">
                  <c:v>-56.85</c:v>
                </c:pt>
                <c:pt idx="1549">
                  <c:v>-56.85</c:v>
                </c:pt>
                <c:pt idx="1550">
                  <c:v>-56.85</c:v>
                </c:pt>
                <c:pt idx="1551">
                  <c:v>-56.86</c:v>
                </c:pt>
                <c:pt idx="1552">
                  <c:v>-56.86</c:v>
                </c:pt>
                <c:pt idx="1553">
                  <c:v>-56.86</c:v>
                </c:pt>
                <c:pt idx="1554">
                  <c:v>-56.87</c:v>
                </c:pt>
                <c:pt idx="1555">
                  <c:v>-56.87</c:v>
                </c:pt>
                <c:pt idx="1556">
                  <c:v>-56.88</c:v>
                </c:pt>
                <c:pt idx="1557">
                  <c:v>-56.88</c:v>
                </c:pt>
                <c:pt idx="1558">
                  <c:v>-56.88</c:v>
                </c:pt>
                <c:pt idx="1559">
                  <c:v>-56.87</c:v>
                </c:pt>
                <c:pt idx="1560">
                  <c:v>-56.86</c:v>
                </c:pt>
                <c:pt idx="1561">
                  <c:v>-56.85</c:v>
                </c:pt>
                <c:pt idx="1562">
                  <c:v>-56.84</c:v>
                </c:pt>
                <c:pt idx="1563">
                  <c:v>-56.83</c:v>
                </c:pt>
                <c:pt idx="1564">
                  <c:v>-56.83</c:v>
                </c:pt>
                <c:pt idx="1565">
                  <c:v>-56.81</c:v>
                </c:pt>
                <c:pt idx="1566">
                  <c:v>-56.8</c:v>
                </c:pt>
                <c:pt idx="1567">
                  <c:v>-56.8</c:v>
                </c:pt>
                <c:pt idx="1568">
                  <c:v>-56.8</c:v>
                </c:pt>
                <c:pt idx="1569">
                  <c:v>-56.8</c:v>
                </c:pt>
                <c:pt idx="1570">
                  <c:v>-56.81</c:v>
                </c:pt>
                <c:pt idx="1571">
                  <c:v>-56.81</c:v>
                </c:pt>
                <c:pt idx="1572">
                  <c:v>-56.82</c:v>
                </c:pt>
                <c:pt idx="1573">
                  <c:v>-56.83</c:v>
                </c:pt>
                <c:pt idx="1574">
                  <c:v>-56.84</c:v>
                </c:pt>
                <c:pt idx="1575">
                  <c:v>-56.85</c:v>
                </c:pt>
                <c:pt idx="1576">
                  <c:v>-56.85</c:v>
                </c:pt>
                <c:pt idx="1577">
                  <c:v>-56.86</c:v>
                </c:pt>
                <c:pt idx="1578">
                  <c:v>-56.86</c:v>
                </c:pt>
                <c:pt idx="1579">
                  <c:v>-56.87</c:v>
                </c:pt>
                <c:pt idx="1580">
                  <c:v>-56.86</c:v>
                </c:pt>
                <c:pt idx="1581">
                  <c:v>-56.86</c:v>
                </c:pt>
                <c:pt idx="1582">
                  <c:v>-56.87</c:v>
                </c:pt>
                <c:pt idx="1583">
                  <c:v>-56.86</c:v>
                </c:pt>
                <c:pt idx="1584">
                  <c:v>-56.85</c:v>
                </c:pt>
                <c:pt idx="1585">
                  <c:v>-56.85</c:v>
                </c:pt>
                <c:pt idx="1586">
                  <c:v>-56.85</c:v>
                </c:pt>
                <c:pt idx="1587">
                  <c:v>-56.85</c:v>
                </c:pt>
                <c:pt idx="1588">
                  <c:v>-56.84</c:v>
                </c:pt>
                <c:pt idx="1589">
                  <c:v>-56.85</c:v>
                </c:pt>
                <c:pt idx="1590">
                  <c:v>-56.86</c:v>
                </c:pt>
                <c:pt idx="1591">
                  <c:v>-56.86</c:v>
                </c:pt>
                <c:pt idx="1592">
                  <c:v>-56.86</c:v>
                </c:pt>
                <c:pt idx="1593">
                  <c:v>-56.87</c:v>
                </c:pt>
                <c:pt idx="1594">
                  <c:v>-56.88</c:v>
                </c:pt>
                <c:pt idx="1595">
                  <c:v>-56.89</c:v>
                </c:pt>
                <c:pt idx="1596">
                  <c:v>-56.89</c:v>
                </c:pt>
                <c:pt idx="1597">
                  <c:v>-56.89</c:v>
                </c:pt>
                <c:pt idx="1598">
                  <c:v>-56.89</c:v>
                </c:pt>
                <c:pt idx="1599">
                  <c:v>-56.89</c:v>
                </c:pt>
                <c:pt idx="1600">
                  <c:v>-56.9</c:v>
                </c:pt>
                <c:pt idx="1601">
                  <c:v>-56.89</c:v>
                </c:pt>
                <c:pt idx="1602">
                  <c:v>-56.89</c:v>
                </c:pt>
                <c:pt idx="1603">
                  <c:v>-56.88</c:v>
                </c:pt>
                <c:pt idx="1604">
                  <c:v>-56.88</c:v>
                </c:pt>
                <c:pt idx="1605">
                  <c:v>-56.87</c:v>
                </c:pt>
                <c:pt idx="1606">
                  <c:v>-56.86</c:v>
                </c:pt>
                <c:pt idx="1607">
                  <c:v>-56.85</c:v>
                </c:pt>
                <c:pt idx="1608">
                  <c:v>-56.85</c:v>
                </c:pt>
                <c:pt idx="1609">
                  <c:v>-56.85</c:v>
                </c:pt>
                <c:pt idx="1610">
                  <c:v>-56.85</c:v>
                </c:pt>
                <c:pt idx="1611">
                  <c:v>-56.85</c:v>
                </c:pt>
                <c:pt idx="1612">
                  <c:v>-56.86</c:v>
                </c:pt>
                <c:pt idx="1613">
                  <c:v>-56.86</c:v>
                </c:pt>
                <c:pt idx="1614">
                  <c:v>-56.87</c:v>
                </c:pt>
                <c:pt idx="1615">
                  <c:v>-56.87</c:v>
                </c:pt>
                <c:pt idx="1616">
                  <c:v>-56.88</c:v>
                </c:pt>
                <c:pt idx="1617">
                  <c:v>-56.89</c:v>
                </c:pt>
                <c:pt idx="1618">
                  <c:v>-56.9</c:v>
                </c:pt>
                <c:pt idx="1619">
                  <c:v>-56.9</c:v>
                </c:pt>
                <c:pt idx="1620">
                  <c:v>-56.9</c:v>
                </c:pt>
                <c:pt idx="1621">
                  <c:v>-56.9</c:v>
                </c:pt>
                <c:pt idx="1622">
                  <c:v>-56.9</c:v>
                </c:pt>
                <c:pt idx="1623">
                  <c:v>-56.89</c:v>
                </c:pt>
                <c:pt idx="1624">
                  <c:v>-56.88</c:v>
                </c:pt>
                <c:pt idx="1625">
                  <c:v>-56.87</c:v>
                </c:pt>
                <c:pt idx="1626">
                  <c:v>-56.86</c:v>
                </c:pt>
                <c:pt idx="1627">
                  <c:v>-56.85</c:v>
                </c:pt>
                <c:pt idx="1628">
                  <c:v>-56.84</c:v>
                </c:pt>
                <c:pt idx="1629">
                  <c:v>-56.84</c:v>
                </c:pt>
                <c:pt idx="1630">
                  <c:v>-56.83</c:v>
                </c:pt>
                <c:pt idx="1631">
                  <c:v>-56.84</c:v>
                </c:pt>
                <c:pt idx="1632">
                  <c:v>-56.84</c:v>
                </c:pt>
                <c:pt idx="1633">
                  <c:v>-56.84</c:v>
                </c:pt>
                <c:pt idx="1634">
                  <c:v>-56.85</c:v>
                </c:pt>
                <c:pt idx="1635">
                  <c:v>-56.85</c:v>
                </c:pt>
                <c:pt idx="1636">
                  <c:v>-56.85</c:v>
                </c:pt>
                <c:pt idx="1637">
                  <c:v>-56.85</c:v>
                </c:pt>
                <c:pt idx="1638">
                  <c:v>-56.85</c:v>
                </c:pt>
                <c:pt idx="1639">
                  <c:v>-56.85</c:v>
                </c:pt>
                <c:pt idx="1640">
                  <c:v>-56.86</c:v>
                </c:pt>
                <c:pt idx="1641">
                  <c:v>-56.86</c:v>
                </c:pt>
                <c:pt idx="1642">
                  <c:v>-56.87</c:v>
                </c:pt>
                <c:pt idx="1643">
                  <c:v>-56.87</c:v>
                </c:pt>
                <c:pt idx="1644">
                  <c:v>-56.86</c:v>
                </c:pt>
                <c:pt idx="1645">
                  <c:v>-56.85</c:v>
                </c:pt>
                <c:pt idx="1646">
                  <c:v>-56.85</c:v>
                </c:pt>
                <c:pt idx="1647">
                  <c:v>-56.84</c:v>
                </c:pt>
                <c:pt idx="1648">
                  <c:v>-56.84</c:v>
                </c:pt>
                <c:pt idx="1649">
                  <c:v>-56.84</c:v>
                </c:pt>
                <c:pt idx="1650">
                  <c:v>-56.83</c:v>
                </c:pt>
                <c:pt idx="1651">
                  <c:v>-56.83</c:v>
                </c:pt>
                <c:pt idx="1652">
                  <c:v>-56.82</c:v>
                </c:pt>
                <c:pt idx="1653">
                  <c:v>-56.82</c:v>
                </c:pt>
                <c:pt idx="1654">
                  <c:v>-56.81</c:v>
                </c:pt>
                <c:pt idx="1655">
                  <c:v>-56.81</c:v>
                </c:pt>
                <c:pt idx="1656">
                  <c:v>-56.82</c:v>
                </c:pt>
                <c:pt idx="1657">
                  <c:v>-56.83</c:v>
                </c:pt>
                <c:pt idx="1658">
                  <c:v>-56.83</c:v>
                </c:pt>
                <c:pt idx="1659">
                  <c:v>-56.84</c:v>
                </c:pt>
                <c:pt idx="1660">
                  <c:v>-56.84</c:v>
                </c:pt>
                <c:pt idx="1661">
                  <c:v>-56.84</c:v>
                </c:pt>
                <c:pt idx="1662">
                  <c:v>-56.83</c:v>
                </c:pt>
                <c:pt idx="1663">
                  <c:v>-56.83</c:v>
                </c:pt>
                <c:pt idx="1664">
                  <c:v>-56.83</c:v>
                </c:pt>
                <c:pt idx="1665">
                  <c:v>-56.83</c:v>
                </c:pt>
                <c:pt idx="1666">
                  <c:v>-56.84</c:v>
                </c:pt>
                <c:pt idx="1667">
                  <c:v>-56.84</c:v>
                </c:pt>
                <c:pt idx="1668">
                  <c:v>-56.85</c:v>
                </c:pt>
                <c:pt idx="1669">
                  <c:v>-56.85</c:v>
                </c:pt>
                <c:pt idx="1670">
                  <c:v>-56.85</c:v>
                </c:pt>
                <c:pt idx="1671">
                  <c:v>-56.85</c:v>
                </c:pt>
                <c:pt idx="1672">
                  <c:v>-56.85</c:v>
                </c:pt>
                <c:pt idx="1673">
                  <c:v>-56.85</c:v>
                </c:pt>
                <c:pt idx="1674">
                  <c:v>-56.84</c:v>
                </c:pt>
                <c:pt idx="1675">
                  <c:v>-56.84</c:v>
                </c:pt>
                <c:pt idx="1676">
                  <c:v>-56.83</c:v>
                </c:pt>
                <c:pt idx="1677">
                  <c:v>-56.83</c:v>
                </c:pt>
                <c:pt idx="1678">
                  <c:v>-56.82</c:v>
                </c:pt>
                <c:pt idx="1679">
                  <c:v>-56.82</c:v>
                </c:pt>
                <c:pt idx="1680">
                  <c:v>-56.82</c:v>
                </c:pt>
                <c:pt idx="1681">
                  <c:v>-56.82</c:v>
                </c:pt>
                <c:pt idx="1682">
                  <c:v>-56.82</c:v>
                </c:pt>
                <c:pt idx="1683">
                  <c:v>-56.82</c:v>
                </c:pt>
                <c:pt idx="1684">
                  <c:v>-56.81</c:v>
                </c:pt>
                <c:pt idx="1685">
                  <c:v>-56.8</c:v>
                </c:pt>
                <c:pt idx="1686">
                  <c:v>-56.8</c:v>
                </c:pt>
                <c:pt idx="1687">
                  <c:v>-56.8</c:v>
                </c:pt>
                <c:pt idx="1688">
                  <c:v>-56.79</c:v>
                </c:pt>
                <c:pt idx="1689">
                  <c:v>-56.79</c:v>
                </c:pt>
                <c:pt idx="1690">
                  <c:v>-56.79</c:v>
                </c:pt>
                <c:pt idx="1691">
                  <c:v>-56.79</c:v>
                </c:pt>
                <c:pt idx="1692">
                  <c:v>-56.79</c:v>
                </c:pt>
                <c:pt idx="1693">
                  <c:v>-56.8</c:v>
                </c:pt>
                <c:pt idx="1694">
                  <c:v>-56.8</c:v>
                </c:pt>
                <c:pt idx="1695">
                  <c:v>-56.8</c:v>
                </c:pt>
                <c:pt idx="1696">
                  <c:v>-56.8</c:v>
                </c:pt>
                <c:pt idx="1697">
                  <c:v>-56.81</c:v>
                </c:pt>
                <c:pt idx="1698">
                  <c:v>-56.81</c:v>
                </c:pt>
                <c:pt idx="1699">
                  <c:v>-56.8</c:v>
                </c:pt>
                <c:pt idx="1700">
                  <c:v>-56.8</c:v>
                </c:pt>
                <c:pt idx="1701">
                  <c:v>-56.8</c:v>
                </c:pt>
                <c:pt idx="1702">
                  <c:v>-56.8</c:v>
                </c:pt>
                <c:pt idx="1703">
                  <c:v>-56.8</c:v>
                </c:pt>
                <c:pt idx="1704">
                  <c:v>-56.8</c:v>
                </c:pt>
                <c:pt idx="1705">
                  <c:v>-56.8</c:v>
                </c:pt>
                <c:pt idx="1706">
                  <c:v>-56.8</c:v>
                </c:pt>
                <c:pt idx="1707">
                  <c:v>-56.81</c:v>
                </c:pt>
                <c:pt idx="1708">
                  <c:v>-56.81</c:v>
                </c:pt>
                <c:pt idx="1709">
                  <c:v>-56.82</c:v>
                </c:pt>
                <c:pt idx="1710">
                  <c:v>-56.83</c:v>
                </c:pt>
                <c:pt idx="1711">
                  <c:v>-56.83</c:v>
                </c:pt>
                <c:pt idx="1712">
                  <c:v>-56.84</c:v>
                </c:pt>
                <c:pt idx="1713">
                  <c:v>-56.84</c:v>
                </c:pt>
                <c:pt idx="1714">
                  <c:v>-56.84</c:v>
                </c:pt>
                <c:pt idx="1715">
                  <c:v>-56.84</c:v>
                </c:pt>
                <c:pt idx="1716">
                  <c:v>-56.84</c:v>
                </c:pt>
                <c:pt idx="1717">
                  <c:v>-56.85</c:v>
                </c:pt>
                <c:pt idx="1718">
                  <c:v>-56.84</c:v>
                </c:pt>
                <c:pt idx="1719">
                  <c:v>-56.85</c:v>
                </c:pt>
                <c:pt idx="1720">
                  <c:v>-56.84</c:v>
                </c:pt>
                <c:pt idx="1721">
                  <c:v>-56.84</c:v>
                </c:pt>
                <c:pt idx="1722">
                  <c:v>-56.84</c:v>
                </c:pt>
                <c:pt idx="1723">
                  <c:v>-56.84</c:v>
                </c:pt>
                <c:pt idx="1724">
                  <c:v>-56.84</c:v>
                </c:pt>
                <c:pt idx="1725">
                  <c:v>-56.84</c:v>
                </c:pt>
                <c:pt idx="1726">
                  <c:v>-56.84</c:v>
                </c:pt>
                <c:pt idx="1727">
                  <c:v>-56.84</c:v>
                </c:pt>
                <c:pt idx="1728">
                  <c:v>-56.84</c:v>
                </c:pt>
                <c:pt idx="1729">
                  <c:v>-56.84</c:v>
                </c:pt>
                <c:pt idx="1730">
                  <c:v>-56.84</c:v>
                </c:pt>
                <c:pt idx="1731">
                  <c:v>-56.84</c:v>
                </c:pt>
                <c:pt idx="1732">
                  <c:v>-56.83</c:v>
                </c:pt>
                <c:pt idx="1733">
                  <c:v>-56.83</c:v>
                </c:pt>
                <c:pt idx="1734">
                  <c:v>-56.83</c:v>
                </c:pt>
                <c:pt idx="1735">
                  <c:v>-56.83</c:v>
                </c:pt>
                <c:pt idx="1736">
                  <c:v>-56.84</c:v>
                </c:pt>
                <c:pt idx="1737">
                  <c:v>-56.84</c:v>
                </c:pt>
                <c:pt idx="1738">
                  <c:v>-56.85</c:v>
                </c:pt>
                <c:pt idx="1739">
                  <c:v>-56.86</c:v>
                </c:pt>
                <c:pt idx="1740">
                  <c:v>-56.87</c:v>
                </c:pt>
                <c:pt idx="1741">
                  <c:v>-56.88</c:v>
                </c:pt>
                <c:pt idx="1742">
                  <c:v>-56.89</c:v>
                </c:pt>
                <c:pt idx="1743">
                  <c:v>-56.89</c:v>
                </c:pt>
                <c:pt idx="1744">
                  <c:v>-56.89</c:v>
                </c:pt>
                <c:pt idx="1745">
                  <c:v>-56.89</c:v>
                </c:pt>
                <c:pt idx="1746">
                  <c:v>-56.89</c:v>
                </c:pt>
                <c:pt idx="1747">
                  <c:v>-56.88</c:v>
                </c:pt>
                <c:pt idx="1748">
                  <c:v>-56.88</c:v>
                </c:pt>
                <c:pt idx="1749">
                  <c:v>-56.87</c:v>
                </c:pt>
                <c:pt idx="1750">
                  <c:v>-56.87</c:v>
                </c:pt>
                <c:pt idx="1751">
                  <c:v>-56.86</c:v>
                </c:pt>
                <c:pt idx="1752">
                  <c:v>-56.86</c:v>
                </c:pt>
                <c:pt idx="1753">
                  <c:v>-56.87</c:v>
                </c:pt>
                <c:pt idx="1754">
                  <c:v>-56.86</c:v>
                </c:pt>
                <c:pt idx="1755">
                  <c:v>-56.86</c:v>
                </c:pt>
                <c:pt idx="1756">
                  <c:v>-56.86</c:v>
                </c:pt>
                <c:pt idx="1757">
                  <c:v>-56.86</c:v>
                </c:pt>
                <c:pt idx="1758">
                  <c:v>-56.86</c:v>
                </c:pt>
                <c:pt idx="1759">
                  <c:v>-56.87</c:v>
                </c:pt>
                <c:pt idx="1760">
                  <c:v>-56.87</c:v>
                </c:pt>
                <c:pt idx="1761">
                  <c:v>-56.87</c:v>
                </c:pt>
                <c:pt idx="1762">
                  <c:v>-56.88</c:v>
                </c:pt>
                <c:pt idx="1763">
                  <c:v>-56.87</c:v>
                </c:pt>
                <c:pt idx="1764">
                  <c:v>-56.88</c:v>
                </c:pt>
                <c:pt idx="1765">
                  <c:v>-56.88</c:v>
                </c:pt>
                <c:pt idx="1766">
                  <c:v>-56.88</c:v>
                </c:pt>
                <c:pt idx="1767">
                  <c:v>-56.88</c:v>
                </c:pt>
                <c:pt idx="1768">
                  <c:v>-56.89</c:v>
                </c:pt>
                <c:pt idx="1769">
                  <c:v>-56.89</c:v>
                </c:pt>
                <c:pt idx="1770">
                  <c:v>-56.89</c:v>
                </c:pt>
                <c:pt idx="1771">
                  <c:v>-56.89</c:v>
                </c:pt>
                <c:pt idx="1772">
                  <c:v>-56.89</c:v>
                </c:pt>
                <c:pt idx="1773">
                  <c:v>-56.89</c:v>
                </c:pt>
                <c:pt idx="1774">
                  <c:v>-56.89</c:v>
                </c:pt>
                <c:pt idx="1775">
                  <c:v>-56.89</c:v>
                </c:pt>
                <c:pt idx="1776">
                  <c:v>-56.89</c:v>
                </c:pt>
                <c:pt idx="1777">
                  <c:v>-56.88</c:v>
                </c:pt>
                <c:pt idx="1778">
                  <c:v>-56.87</c:v>
                </c:pt>
                <c:pt idx="1779">
                  <c:v>-56.87</c:v>
                </c:pt>
                <c:pt idx="1780">
                  <c:v>-56.87</c:v>
                </c:pt>
                <c:pt idx="1781">
                  <c:v>-56.86</c:v>
                </c:pt>
                <c:pt idx="1782">
                  <c:v>-56.86</c:v>
                </c:pt>
                <c:pt idx="1783">
                  <c:v>-56.87</c:v>
                </c:pt>
                <c:pt idx="1784">
                  <c:v>-56.87</c:v>
                </c:pt>
                <c:pt idx="1785">
                  <c:v>-56.88</c:v>
                </c:pt>
                <c:pt idx="1786">
                  <c:v>-56.88</c:v>
                </c:pt>
                <c:pt idx="1787">
                  <c:v>-56.89</c:v>
                </c:pt>
                <c:pt idx="1788">
                  <c:v>-56.91</c:v>
                </c:pt>
                <c:pt idx="1789">
                  <c:v>-56.93</c:v>
                </c:pt>
                <c:pt idx="1790">
                  <c:v>-56.95</c:v>
                </c:pt>
                <c:pt idx="1791">
                  <c:v>-56.98</c:v>
                </c:pt>
                <c:pt idx="1792">
                  <c:v>-57.01</c:v>
                </c:pt>
                <c:pt idx="1793">
                  <c:v>-57.06</c:v>
                </c:pt>
                <c:pt idx="1794">
                  <c:v>-57.12</c:v>
                </c:pt>
                <c:pt idx="1795">
                  <c:v>-57.17</c:v>
                </c:pt>
                <c:pt idx="1796">
                  <c:v>-57.22</c:v>
                </c:pt>
                <c:pt idx="1797">
                  <c:v>-57.26</c:v>
                </c:pt>
                <c:pt idx="1798">
                  <c:v>-57.29</c:v>
                </c:pt>
                <c:pt idx="1799">
                  <c:v>-57.3</c:v>
                </c:pt>
                <c:pt idx="1800">
                  <c:v>-57.3</c:v>
                </c:pt>
                <c:pt idx="1801">
                  <c:v>-57.29</c:v>
                </c:pt>
                <c:pt idx="1802">
                  <c:v>-57.27</c:v>
                </c:pt>
                <c:pt idx="1803">
                  <c:v>-57.26</c:v>
                </c:pt>
                <c:pt idx="1804">
                  <c:v>-57.25</c:v>
                </c:pt>
                <c:pt idx="1805">
                  <c:v>-57.23</c:v>
                </c:pt>
                <c:pt idx="1806">
                  <c:v>-57.2</c:v>
                </c:pt>
                <c:pt idx="1807">
                  <c:v>-57.19</c:v>
                </c:pt>
                <c:pt idx="1808">
                  <c:v>-57.17</c:v>
                </c:pt>
                <c:pt idx="1809">
                  <c:v>-57.15</c:v>
                </c:pt>
                <c:pt idx="1810">
                  <c:v>-57.14</c:v>
                </c:pt>
                <c:pt idx="1811">
                  <c:v>-57.14</c:v>
                </c:pt>
                <c:pt idx="1812">
                  <c:v>-57.15</c:v>
                </c:pt>
                <c:pt idx="1813">
                  <c:v>-57.15</c:v>
                </c:pt>
                <c:pt idx="1814">
                  <c:v>-57.16</c:v>
                </c:pt>
                <c:pt idx="1815">
                  <c:v>-57.15</c:v>
                </c:pt>
                <c:pt idx="1816">
                  <c:v>-57.16</c:v>
                </c:pt>
                <c:pt idx="1817">
                  <c:v>-57.16</c:v>
                </c:pt>
                <c:pt idx="1818">
                  <c:v>-57.16</c:v>
                </c:pt>
                <c:pt idx="1819">
                  <c:v>-57.16</c:v>
                </c:pt>
                <c:pt idx="1820">
                  <c:v>-57.16</c:v>
                </c:pt>
                <c:pt idx="1821">
                  <c:v>-57.16</c:v>
                </c:pt>
                <c:pt idx="1822">
                  <c:v>-57.16</c:v>
                </c:pt>
                <c:pt idx="1823">
                  <c:v>-57.15</c:v>
                </c:pt>
                <c:pt idx="1824">
                  <c:v>-57.15</c:v>
                </c:pt>
                <c:pt idx="1825">
                  <c:v>-57.14</c:v>
                </c:pt>
                <c:pt idx="1826">
                  <c:v>-57.14</c:v>
                </c:pt>
                <c:pt idx="1827">
                  <c:v>-57.13</c:v>
                </c:pt>
                <c:pt idx="1828">
                  <c:v>-57.13</c:v>
                </c:pt>
                <c:pt idx="1829">
                  <c:v>-57.13</c:v>
                </c:pt>
                <c:pt idx="1830">
                  <c:v>-57.13</c:v>
                </c:pt>
                <c:pt idx="1831">
                  <c:v>-57.12</c:v>
                </c:pt>
                <c:pt idx="1832">
                  <c:v>-57.12</c:v>
                </c:pt>
                <c:pt idx="1833">
                  <c:v>-57.12</c:v>
                </c:pt>
                <c:pt idx="1834">
                  <c:v>-57.11</c:v>
                </c:pt>
                <c:pt idx="1835">
                  <c:v>-57.11</c:v>
                </c:pt>
                <c:pt idx="1836">
                  <c:v>-57.11</c:v>
                </c:pt>
                <c:pt idx="1837">
                  <c:v>-57.11</c:v>
                </c:pt>
                <c:pt idx="1838">
                  <c:v>-57.1</c:v>
                </c:pt>
                <c:pt idx="1839">
                  <c:v>-57.1</c:v>
                </c:pt>
                <c:pt idx="1840">
                  <c:v>-57.11</c:v>
                </c:pt>
                <c:pt idx="1841">
                  <c:v>-57.11</c:v>
                </c:pt>
                <c:pt idx="1842">
                  <c:v>-57.11</c:v>
                </c:pt>
                <c:pt idx="1843">
                  <c:v>-57.11</c:v>
                </c:pt>
                <c:pt idx="1844">
                  <c:v>-57.12</c:v>
                </c:pt>
                <c:pt idx="1845">
                  <c:v>-57.12</c:v>
                </c:pt>
                <c:pt idx="1846">
                  <c:v>-57.12</c:v>
                </c:pt>
                <c:pt idx="1847">
                  <c:v>-57.11</c:v>
                </c:pt>
                <c:pt idx="1848">
                  <c:v>-57.11</c:v>
                </c:pt>
                <c:pt idx="1849">
                  <c:v>-57.11</c:v>
                </c:pt>
                <c:pt idx="1850">
                  <c:v>-57.1</c:v>
                </c:pt>
                <c:pt idx="1851">
                  <c:v>-57.09</c:v>
                </c:pt>
                <c:pt idx="1852">
                  <c:v>-57.08</c:v>
                </c:pt>
                <c:pt idx="1853">
                  <c:v>-57.06</c:v>
                </c:pt>
                <c:pt idx="1854">
                  <c:v>-57.05</c:v>
                </c:pt>
                <c:pt idx="1855">
                  <c:v>-57.04</c:v>
                </c:pt>
                <c:pt idx="1856">
                  <c:v>-57.03</c:v>
                </c:pt>
                <c:pt idx="1857">
                  <c:v>-57.03</c:v>
                </c:pt>
                <c:pt idx="1858">
                  <c:v>-57.03</c:v>
                </c:pt>
                <c:pt idx="1859">
                  <c:v>-57.03</c:v>
                </c:pt>
                <c:pt idx="1860">
                  <c:v>-57.04</c:v>
                </c:pt>
                <c:pt idx="1861">
                  <c:v>-57.04</c:v>
                </c:pt>
                <c:pt idx="1862">
                  <c:v>-57.05</c:v>
                </c:pt>
                <c:pt idx="1863">
                  <c:v>-57.05</c:v>
                </c:pt>
                <c:pt idx="1864">
                  <c:v>-57.06</c:v>
                </c:pt>
                <c:pt idx="1865">
                  <c:v>-57.07</c:v>
                </c:pt>
                <c:pt idx="1866">
                  <c:v>-57.07</c:v>
                </c:pt>
                <c:pt idx="1867">
                  <c:v>-57.07</c:v>
                </c:pt>
                <c:pt idx="1868">
                  <c:v>-57.07</c:v>
                </c:pt>
                <c:pt idx="1869">
                  <c:v>-57.07</c:v>
                </c:pt>
                <c:pt idx="1870">
                  <c:v>-57.07</c:v>
                </c:pt>
                <c:pt idx="1871">
                  <c:v>-57.06</c:v>
                </c:pt>
                <c:pt idx="1872">
                  <c:v>-57.06</c:v>
                </c:pt>
                <c:pt idx="1873">
                  <c:v>-57.06</c:v>
                </c:pt>
                <c:pt idx="1874">
                  <c:v>-57.06</c:v>
                </c:pt>
                <c:pt idx="1875">
                  <c:v>-57.04</c:v>
                </c:pt>
                <c:pt idx="1876">
                  <c:v>-57.04</c:v>
                </c:pt>
                <c:pt idx="1877">
                  <c:v>-57.03</c:v>
                </c:pt>
                <c:pt idx="1878">
                  <c:v>-57.03</c:v>
                </c:pt>
                <c:pt idx="1879">
                  <c:v>-57.03</c:v>
                </c:pt>
                <c:pt idx="1880">
                  <c:v>-57.03</c:v>
                </c:pt>
                <c:pt idx="1881">
                  <c:v>-57.02</c:v>
                </c:pt>
                <c:pt idx="1882">
                  <c:v>-57.03</c:v>
                </c:pt>
                <c:pt idx="1883">
                  <c:v>-57.03</c:v>
                </c:pt>
                <c:pt idx="1884">
                  <c:v>-57.04</c:v>
                </c:pt>
                <c:pt idx="1885">
                  <c:v>-57.04</c:v>
                </c:pt>
                <c:pt idx="1886">
                  <c:v>-57.04</c:v>
                </c:pt>
                <c:pt idx="1887">
                  <c:v>-57.04</c:v>
                </c:pt>
                <c:pt idx="1888">
                  <c:v>-57.04</c:v>
                </c:pt>
                <c:pt idx="1889">
                  <c:v>-57.04</c:v>
                </c:pt>
                <c:pt idx="1890">
                  <c:v>-57.04</c:v>
                </c:pt>
                <c:pt idx="1891">
                  <c:v>-57.05</c:v>
                </c:pt>
                <c:pt idx="1892">
                  <c:v>-57.05</c:v>
                </c:pt>
                <c:pt idx="1893">
                  <c:v>-57.05</c:v>
                </c:pt>
                <c:pt idx="1894">
                  <c:v>-57.06</c:v>
                </c:pt>
                <c:pt idx="1895">
                  <c:v>-57.06</c:v>
                </c:pt>
                <c:pt idx="1896">
                  <c:v>-57.05</c:v>
                </c:pt>
                <c:pt idx="1897">
                  <c:v>-57.04</c:v>
                </c:pt>
                <c:pt idx="1898">
                  <c:v>-57.04</c:v>
                </c:pt>
                <c:pt idx="1899">
                  <c:v>-57.02</c:v>
                </c:pt>
                <c:pt idx="1900">
                  <c:v>-57.01</c:v>
                </c:pt>
                <c:pt idx="1901">
                  <c:v>-57</c:v>
                </c:pt>
                <c:pt idx="1902">
                  <c:v>-56.98</c:v>
                </c:pt>
                <c:pt idx="1903">
                  <c:v>-56.97</c:v>
                </c:pt>
                <c:pt idx="1904">
                  <c:v>-56.97</c:v>
                </c:pt>
                <c:pt idx="1905">
                  <c:v>-56.96</c:v>
                </c:pt>
                <c:pt idx="1906">
                  <c:v>-56.96</c:v>
                </c:pt>
                <c:pt idx="1907">
                  <c:v>-56.97</c:v>
                </c:pt>
                <c:pt idx="1908">
                  <c:v>-56.98</c:v>
                </c:pt>
                <c:pt idx="1909">
                  <c:v>-56.98</c:v>
                </c:pt>
                <c:pt idx="1910">
                  <c:v>-56.98</c:v>
                </c:pt>
                <c:pt idx="1911">
                  <c:v>-57</c:v>
                </c:pt>
                <c:pt idx="1912">
                  <c:v>-57</c:v>
                </c:pt>
                <c:pt idx="1913">
                  <c:v>-56.99</c:v>
                </c:pt>
                <c:pt idx="1914">
                  <c:v>-57</c:v>
                </c:pt>
                <c:pt idx="1915">
                  <c:v>-56.99</c:v>
                </c:pt>
                <c:pt idx="1916">
                  <c:v>-56.99</c:v>
                </c:pt>
                <c:pt idx="1917">
                  <c:v>-56.98</c:v>
                </c:pt>
                <c:pt idx="1918">
                  <c:v>-56.97</c:v>
                </c:pt>
                <c:pt idx="1919">
                  <c:v>-56.96</c:v>
                </c:pt>
                <c:pt idx="1920">
                  <c:v>-56.95</c:v>
                </c:pt>
                <c:pt idx="1921">
                  <c:v>-56.94</c:v>
                </c:pt>
                <c:pt idx="1922">
                  <c:v>-56.94</c:v>
                </c:pt>
                <c:pt idx="1923">
                  <c:v>-56.93</c:v>
                </c:pt>
                <c:pt idx="1924">
                  <c:v>-56.93</c:v>
                </c:pt>
                <c:pt idx="1925">
                  <c:v>-56.94</c:v>
                </c:pt>
                <c:pt idx="1926">
                  <c:v>-56.94</c:v>
                </c:pt>
                <c:pt idx="1927">
                  <c:v>-56.94</c:v>
                </c:pt>
                <c:pt idx="1928">
                  <c:v>-56.94</c:v>
                </c:pt>
                <c:pt idx="1929">
                  <c:v>-56.94</c:v>
                </c:pt>
                <c:pt idx="1930">
                  <c:v>-56.92</c:v>
                </c:pt>
                <c:pt idx="1931">
                  <c:v>-56.9</c:v>
                </c:pt>
                <c:pt idx="1932">
                  <c:v>-56.87</c:v>
                </c:pt>
                <c:pt idx="1933">
                  <c:v>-56.83</c:v>
                </c:pt>
                <c:pt idx="1934">
                  <c:v>-56.77</c:v>
                </c:pt>
                <c:pt idx="1935">
                  <c:v>-56.69</c:v>
                </c:pt>
                <c:pt idx="1936">
                  <c:v>-56.6</c:v>
                </c:pt>
                <c:pt idx="1937">
                  <c:v>-56.51</c:v>
                </c:pt>
                <c:pt idx="1938">
                  <c:v>-56.41</c:v>
                </c:pt>
                <c:pt idx="1939">
                  <c:v>-56.32</c:v>
                </c:pt>
                <c:pt idx="1940">
                  <c:v>-56.22</c:v>
                </c:pt>
                <c:pt idx="1941">
                  <c:v>-56.13</c:v>
                </c:pt>
                <c:pt idx="1942">
                  <c:v>-56.03</c:v>
                </c:pt>
                <c:pt idx="1943">
                  <c:v>-55.93</c:v>
                </c:pt>
                <c:pt idx="1944">
                  <c:v>-55.83</c:v>
                </c:pt>
                <c:pt idx="1945">
                  <c:v>-55.74</c:v>
                </c:pt>
                <c:pt idx="1946">
                  <c:v>-55.65</c:v>
                </c:pt>
                <c:pt idx="1947">
                  <c:v>-55.58</c:v>
                </c:pt>
                <c:pt idx="1948">
                  <c:v>-55.51</c:v>
                </c:pt>
                <c:pt idx="1949">
                  <c:v>-55.46</c:v>
                </c:pt>
                <c:pt idx="1950">
                  <c:v>-55.44</c:v>
                </c:pt>
                <c:pt idx="1951">
                  <c:v>-55.43</c:v>
                </c:pt>
                <c:pt idx="1952">
                  <c:v>-55.44</c:v>
                </c:pt>
                <c:pt idx="1953">
                  <c:v>-55.45</c:v>
                </c:pt>
                <c:pt idx="1954">
                  <c:v>-55.48</c:v>
                </c:pt>
                <c:pt idx="1955">
                  <c:v>-55.5</c:v>
                </c:pt>
                <c:pt idx="1956">
                  <c:v>-55.51</c:v>
                </c:pt>
                <c:pt idx="1957">
                  <c:v>-55.51</c:v>
                </c:pt>
                <c:pt idx="1958">
                  <c:v>-55.52</c:v>
                </c:pt>
                <c:pt idx="1959">
                  <c:v>-55.51</c:v>
                </c:pt>
                <c:pt idx="1960">
                  <c:v>-55.51</c:v>
                </c:pt>
                <c:pt idx="1961">
                  <c:v>-55.5</c:v>
                </c:pt>
                <c:pt idx="1962">
                  <c:v>-55.49</c:v>
                </c:pt>
                <c:pt idx="1963">
                  <c:v>-55.48</c:v>
                </c:pt>
                <c:pt idx="1964">
                  <c:v>-55.47</c:v>
                </c:pt>
                <c:pt idx="1965">
                  <c:v>-55.47</c:v>
                </c:pt>
                <c:pt idx="1966">
                  <c:v>-55.46</c:v>
                </c:pt>
                <c:pt idx="1967">
                  <c:v>-55.47</c:v>
                </c:pt>
                <c:pt idx="1968">
                  <c:v>-55.46</c:v>
                </c:pt>
                <c:pt idx="1969">
                  <c:v>-55.47</c:v>
                </c:pt>
                <c:pt idx="1970">
                  <c:v>-55.46</c:v>
                </c:pt>
                <c:pt idx="1971">
                  <c:v>-55.45</c:v>
                </c:pt>
                <c:pt idx="1972">
                  <c:v>-55.45</c:v>
                </c:pt>
                <c:pt idx="1973">
                  <c:v>-55.46</c:v>
                </c:pt>
                <c:pt idx="1974">
                  <c:v>-55.47</c:v>
                </c:pt>
                <c:pt idx="1975">
                  <c:v>-55.48</c:v>
                </c:pt>
                <c:pt idx="1976">
                  <c:v>-55.52</c:v>
                </c:pt>
                <c:pt idx="1977">
                  <c:v>-55.57</c:v>
                </c:pt>
                <c:pt idx="1978">
                  <c:v>-55.63</c:v>
                </c:pt>
                <c:pt idx="1979">
                  <c:v>-55.68</c:v>
                </c:pt>
                <c:pt idx="1980">
                  <c:v>-55.73</c:v>
                </c:pt>
                <c:pt idx="1981">
                  <c:v>-55.76</c:v>
                </c:pt>
                <c:pt idx="1982">
                  <c:v>-55.77</c:v>
                </c:pt>
                <c:pt idx="1983">
                  <c:v>-55.75</c:v>
                </c:pt>
                <c:pt idx="1984">
                  <c:v>-55.7</c:v>
                </c:pt>
                <c:pt idx="1985">
                  <c:v>-55.63</c:v>
                </c:pt>
                <c:pt idx="1986">
                  <c:v>-55.54</c:v>
                </c:pt>
                <c:pt idx="1987">
                  <c:v>-55.44</c:v>
                </c:pt>
                <c:pt idx="1988">
                  <c:v>-55.33</c:v>
                </c:pt>
                <c:pt idx="1989">
                  <c:v>-55.21</c:v>
                </c:pt>
                <c:pt idx="1990">
                  <c:v>-55.09</c:v>
                </c:pt>
                <c:pt idx="1991">
                  <c:v>-54.98</c:v>
                </c:pt>
                <c:pt idx="1992">
                  <c:v>-54.87</c:v>
                </c:pt>
                <c:pt idx="1993">
                  <c:v>-54.79</c:v>
                </c:pt>
                <c:pt idx="1994">
                  <c:v>-54.73</c:v>
                </c:pt>
                <c:pt idx="1995">
                  <c:v>-54.69</c:v>
                </c:pt>
                <c:pt idx="1996">
                  <c:v>-54.66</c:v>
                </c:pt>
                <c:pt idx="1997">
                  <c:v>-54.65</c:v>
                </c:pt>
                <c:pt idx="1998">
                  <c:v>-54.64</c:v>
                </c:pt>
                <c:pt idx="1999">
                  <c:v>-54.64</c:v>
                </c:pt>
                <c:pt idx="2000">
                  <c:v>-54.66</c:v>
                </c:pt>
                <c:pt idx="2001">
                  <c:v>-54.69</c:v>
                </c:pt>
                <c:pt idx="2002">
                  <c:v>-54.73</c:v>
                </c:pt>
                <c:pt idx="2003">
                  <c:v>-54.78</c:v>
                </c:pt>
                <c:pt idx="2004">
                  <c:v>-54.85</c:v>
                </c:pt>
                <c:pt idx="2005">
                  <c:v>-54.91</c:v>
                </c:pt>
                <c:pt idx="2006">
                  <c:v>-54.97</c:v>
                </c:pt>
                <c:pt idx="2007">
                  <c:v>-55.05</c:v>
                </c:pt>
                <c:pt idx="2008">
                  <c:v>-55.14</c:v>
                </c:pt>
                <c:pt idx="2009">
                  <c:v>-55.25</c:v>
                </c:pt>
                <c:pt idx="2010">
                  <c:v>-55.33</c:v>
                </c:pt>
                <c:pt idx="2011">
                  <c:v>-55.42</c:v>
                </c:pt>
                <c:pt idx="2012">
                  <c:v>-55.5</c:v>
                </c:pt>
                <c:pt idx="2013">
                  <c:v>-55.58</c:v>
                </c:pt>
                <c:pt idx="2014">
                  <c:v>-55.66</c:v>
                </c:pt>
                <c:pt idx="2015">
                  <c:v>-55.74</c:v>
                </c:pt>
                <c:pt idx="2016">
                  <c:v>-55.83</c:v>
                </c:pt>
                <c:pt idx="2017">
                  <c:v>-55.93</c:v>
                </c:pt>
                <c:pt idx="2018">
                  <c:v>-56.03</c:v>
                </c:pt>
                <c:pt idx="2019">
                  <c:v>-56.13</c:v>
                </c:pt>
                <c:pt idx="2020">
                  <c:v>-56.23</c:v>
                </c:pt>
                <c:pt idx="2021">
                  <c:v>-56.32</c:v>
                </c:pt>
                <c:pt idx="2022">
                  <c:v>-56.39</c:v>
                </c:pt>
                <c:pt idx="2023">
                  <c:v>-56.45</c:v>
                </c:pt>
                <c:pt idx="2024">
                  <c:v>-56.48</c:v>
                </c:pt>
                <c:pt idx="2025">
                  <c:v>-56.48</c:v>
                </c:pt>
                <c:pt idx="2026">
                  <c:v>-56.45</c:v>
                </c:pt>
                <c:pt idx="2027">
                  <c:v>-56.4</c:v>
                </c:pt>
                <c:pt idx="2028">
                  <c:v>-56.33</c:v>
                </c:pt>
                <c:pt idx="2029">
                  <c:v>-56.23</c:v>
                </c:pt>
                <c:pt idx="2030">
                  <c:v>-56.13</c:v>
                </c:pt>
                <c:pt idx="2031">
                  <c:v>-56.03</c:v>
                </c:pt>
                <c:pt idx="2032">
                  <c:v>-55.93</c:v>
                </c:pt>
                <c:pt idx="2033">
                  <c:v>-55.82</c:v>
                </c:pt>
                <c:pt idx="2034">
                  <c:v>-55.71</c:v>
                </c:pt>
                <c:pt idx="2035">
                  <c:v>-55.59</c:v>
                </c:pt>
                <c:pt idx="2036">
                  <c:v>-55.47</c:v>
                </c:pt>
                <c:pt idx="2037">
                  <c:v>-55.35</c:v>
                </c:pt>
                <c:pt idx="2038">
                  <c:v>-55.23</c:v>
                </c:pt>
                <c:pt idx="2039">
                  <c:v>-55.12</c:v>
                </c:pt>
                <c:pt idx="2040">
                  <c:v>-55.03</c:v>
                </c:pt>
                <c:pt idx="2041">
                  <c:v>-54.96</c:v>
                </c:pt>
                <c:pt idx="2042">
                  <c:v>-54.93</c:v>
                </c:pt>
                <c:pt idx="2043">
                  <c:v>-54.91</c:v>
                </c:pt>
                <c:pt idx="2044">
                  <c:v>-54.91</c:v>
                </c:pt>
                <c:pt idx="2045">
                  <c:v>-54.91</c:v>
                </c:pt>
                <c:pt idx="2046">
                  <c:v>-54.92</c:v>
                </c:pt>
                <c:pt idx="2047">
                  <c:v>-54.93</c:v>
                </c:pt>
                <c:pt idx="2048">
                  <c:v>-54.94</c:v>
                </c:pt>
                <c:pt idx="2049">
                  <c:v>-54.96</c:v>
                </c:pt>
                <c:pt idx="2050">
                  <c:v>-55</c:v>
                </c:pt>
                <c:pt idx="2051">
                  <c:v>-55.04</c:v>
                </c:pt>
                <c:pt idx="2052">
                  <c:v>-55.08</c:v>
                </c:pt>
                <c:pt idx="2053">
                  <c:v>-55.13</c:v>
                </c:pt>
                <c:pt idx="2054">
                  <c:v>-55.18</c:v>
                </c:pt>
                <c:pt idx="2055">
                  <c:v>-55.22</c:v>
                </c:pt>
                <c:pt idx="2056">
                  <c:v>-55.27</c:v>
                </c:pt>
                <c:pt idx="2057">
                  <c:v>-55.3</c:v>
                </c:pt>
                <c:pt idx="2058">
                  <c:v>-55.33</c:v>
                </c:pt>
                <c:pt idx="2059">
                  <c:v>-55.35</c:v>
                </c:pt>
                <c:pt idx="2060">
                  <c:v>-55.37</c:v>
                </c:pt>
                <c:pt idx="2061">
                  <c:v>-55.37</c:v>
                </c:pt>
                <c:pt idx="2062">
                  <c:v>-55.37</c:v>
                </c:pt>
                <c:pt idx="2063">
                  <c:v>-55.37</c:v>
                </c:pt>
                <c:pt idx="2064">
                  <c:v>-55.36</c:v>
                </c:pt>
                <c:pt idx="2065">
                  <c:v>-55.37</c:v>
                </c:pt>
                <c:pt idx="2066">
                  <c:v>-55.35</c:v>
                </c:pt>
                <c:pt idx="2067">
                  <c:v>-55.34</c:v>
                </c:pt>
                <c:pt idx="2068">
                  <c:v>-55.31</c:v>
                </c:pt>
                <c:pt idx="2069">
                  <c:v>-55.29</c:v>
                </c:pt>
                <c:pt idx="2070">
                  <c:v>-55.27</c:v>
                </c:pt>
                <c:pt idx="2071">
                  <c:v>-55.24</c:v>
                </c:pt>
                <c:pt idx="2072">
                  <c:v>-55.22</c:v>
                </c:pt>
                <c:pt idx="2073">
                  <c:v>-55.21</c:v>
                </c:pt>
                <c:pt idx="2074">
                  <c:v>-55.19</c:v>
                </c:pt>
                <c:pt idx="2075">
                  <c:v>-55.18</c:v>
                </c:pt>
                <c:pt idx="2076">
                  <c:v>-55.17</c:v>
                </c:pt>
                <c:pt idx="2077">
                  <c:v>-55.17</c:v>
                </c:pt>
                <c:pt idx="2078">
                  <c:v>-55.16</c:v>
                </c:pt>
                <c:pt idx="2079">
                  <c:v>-55.15</c:v>
                </c:pt>
                <c:pt idx="2080">
                  <c:v>-55.13</c:v>
                </c:pt>
                <c:pt idx="2081">
                  <c:v>-55.12</c:v>
                </c:pt>
                <c:pt idx="2082">
                  <c:v>-55.1</c:v>
                </c:pt>
                <c:pt idx="2083">
                  <c:v>-55.08</c:v>
                </c:pt>
                <c:pt idx="2084">
                  <c:v>-55.05</c:v>
                </c:pt>
                <c:pt idx="2085">
                  <c:v>-55.04</c:v>
                </c:pt>
                <c:pt idx="2086">
                  <c:v>-55.04</c:v>
                </c:pt>
                <c:pt idx="2087">
                  <c:v>-55.04</c:v>
                </c:pt>
                <c:pt idx="2088">
                  <c:v>-55.07</c:v>
                </c:pt>
                <c:pt idx="2089">
                  <c:v>-55.11</c:v>
                </c:pt>
                <c:pt idx="2090">
                  <c:v>-55.14</c:v>
                </c:pt>
                <c:pt idx="2091">
                  <c:v>-55.17</c:v>
                </c:pt>
                <c:pt idx="2092">
                  <c:v>-55.21</c:v>
                </c:pt>
                <c:pt idx="2093">
                  <c:v>-55.24</c:v>
                </c:pt>
                <c:pt idx="2094">
                  <c:v>-55.26</c:v>
                </c:pt>
                <c:pt idx="2095">
                  <c:v>-55.29</c:v>
                </c:pt>
                <c:pt idx="2096">
                  <c:v>-55.32</c:v>
                </c:pt>
                <c:pt idx="2097">
                  <c:v>-55.32</c:v>
                </c:pt>
                <c:pt idx="2098">
                  <c:v>-55.32</c:v>
                </c:pt>
                <c:pt idx="2099">
                  <c:v>-55.31</c:v>
                </c:pt>
                <c:pt idx="2100">
                  <c:v>-55.28</c:v>
                </c:pt>
                <c:pt idx="2101">
                  <c:v>-55.24</c:v>
                </c:pt>
                <c:pt idx="2102">
                  <c:v>-55.19</c:v>
                </c:pt>
                <c:pt idx="2103">
                  <c:v>-55.13</c:v>
                </c:pt>
                <c:pt idx="2104">
                  <c:v>-55.06</c:v>
                </c:pt>
                <c:pt idx="2105">
                  <c:v>-54.98</c:v>
                </c:pt>
                <c:pt idx="2106">
                  <c:v>-54.9</c:v>
                </c:pt>
                <c:pt idx="2107">
                  <c:v>-54.83</c:v>
                </c:pt>
                <c:pt idx="2108">
                  <c:v>-54.76</c:v>
                </c:pt>
                <c:pt idx="2109">
                  <c:v>-54.71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B419-4CDF-B903-B389878C6B0A}"/>
            </c:ext>
          </c:extLst>
        </c:ser>
        <c:ser>
          <c:idx val="4"/>
          <c:order val="4"/>
          <c:tx>
            <c:strRef>
              <c:f>動作一校準整理!$E$1</c:f>
              <c:strCache>
                <c:ptCount val="1"/>
                <c:pt idx="0">
                  <c:v>第五次</c:v>
                </c:pt>
              </c:strCache>
            </c:strRef>
          </c:tx>
          <c:spPr>
            <a:ln w="28575" cap="rnd">
              <a:solidFill>
                <a:schemeClr val="accent2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dLbl>
              <c:idx val="1468"/>
              <c:layout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4-B419-4CDF-B903-B389878C6B0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動作一校準整理!$E$2:$E$2111</c:f>
              <c:numCache>
                <c:formatCode>General</c:formatCode>
                <c:ptCount val="2110"/>
                <c:pt idx="0">
                  <c:v>-70.760000000000005</c:v>
                </c:pt>
                <c:pt idx="1">
                  <c:v>-70.680000000000007</c:v>
                </c:pt>
                <c:pt idx="2">
                  <c:v>-70.59</c:v>
                </c:pt>
                <c:pt idx="3">
                  <c:v>-70.489999999999995</c:v>
                </c:pt>
                <c:pt idx="4">
                  <c:v>-70.41</c:v>
                </c:pt>
                <c:pt idx="5">
                  <c:v>-70.319999999999993</c:v>
                </c:pt>
                <c:pt idx="6">
                  <c:v>-70.23</c:v>
                </c:pt>
                <c:pt idx="7">
                  <c:v>-70.14</c:v>
                </c:pt>
                <c:pt idx="8">
                  <c:v>-70.05</c:v>
                </c:pt>
                <c:pt idx="9">
                  <c:v>-69.959999999999994</c:v>
                </c:pt>
                <c:pt idx="10">
                  <c:v>-69.87</c:v>
                </c:pt>
                <c:pt idx="11">
                  <c:v>-69.790000000000006</c:v>
                </c:pt>
                <c:pt idx="12">
                  <c:v>-69.709999999999994</c:v>
                </c:pt>
                <c:pt idx="13">
                  <c:v>-69.62</c:v>
                </c:pt>
                <c:pt idx="14">
                  <c:v>-69.53</c:v>
                </c:pt>
                <c:pt idx="15">
                  <c:v>-69.45</c:v>
                </c:pt>
                <c:pt idx="16">
                  <c:v>-69.36</c:v>
                </c:pt>
                <c:pt idx="17">
                  <c:v>-69.28</c:v>
                </c:pt>
                <c:pt idx="18">
                  <c:v>-69.2</c:v>
                </c:pt>
                <c:pt idx="19">
                  <c:v>-69.12</c:v>
                </c:pt>
                <c:pt idx="20">
                  <c:v>-69.040000000000006</c:v>
                </c:pt>
                <c:pt idx="21">
                  <c:v>-68.959999999999994</c:v>
                </c:pt>
                <c:pt idx="22">
                  <c:v>-68.88</c:v>
                </c:pt>
                <c:pt idx="23">
                  <c:v>-68.8</c:v>
                </c:pt>
                <c:pt idx="24">
                  <c:v>-68.709999999999994</c:v>
                </c:pt>
                <c:pt idx="25">
                  <c:v>-68.63</c:v>
                </c:pt>
                <c:pt idx="26">
                  <c:v>-68.56</c:v>
                </c:pt>
                <c:pt idx="27">
                  <c:v>-68.48</c:v>
                </c:pt>
                <c:pt idx="28">
                  <c:v>-68.41</c:v>
                </c:pt>
                <c:pt idx="29">
                  <c:v>-68.34</c:v>
                </c:pt>
                <c:pt idx="30">
                  <c:v>-68.27</c:v>
                </c:pt>
                <c:pt idx="31">
                  <c:v>-68.209999999999994</c:v>
                </c:pt>
                <c:pt idx="32">
                  <c:v>-68.14</c:v>
                </c:pt>
                <c:pt idx="33">
                  <c:v>-68.069999999999993</c:v>
                </c:pt>
                <c:pt idx="34">
                  <c:v>-68.010000000000005</c:v>
                </c:pt>
                <c:pt idx="35">
                  <c:v>-67.94</c:v>
                </c:pt>
                <c:pt idx="36">
                  <c:v>-67.88</c:v>
                </c:pt>
                <c:pt idx="37">
                  <c:v>-67.81</c:v>
                </c:pt>
                <c:pt idx="38">
                  <c:v>-67.75</c:v>
                </c:pt>
                <c:pt idx="39">
                  <c:v>-67.69</c:v>
                </c:pt>
                <c:pt idx="40">
                  <c:v>-67.63</c:v>
                </c:pt>
                <c:pt idx="41">
                  <c:v>-67.58</c:v>
                </c:pt>
                <c:pt idx="42">
                  <c:v>-67.52</c:v>
                </c:pt>
                <c:pt idx="43">
                  <c:v>-67.47</c:v>
                </c:pt>
                <c:pt idx="44">
                  <c:v>-67.41</c:v>
                </c:pt>
                <c:pt idx="45">
                  <c:v>-67.36</c:v>
                </c:pt>
                <c:pt idx="46">
                  <c:v>-67.31</c:v>
                </c:pt>
                <c:pt idx="47">
                  <c:v>-67.260000000000005</c:v>
                </c:pt>
                <c:pt idx="48">
                  <c:v>-67.2</c:v>
                </c:pt>
                <c:pt idx="49">
                  <c:v>-67.14</c:v>
                </c:pt>
                <c:pt idx="50">
                  <c:v>-67.09</c:v>
                </c:pt>
                <c:pt idx="51">
                  <c:v>-67.040000000000006</c:v>
                </c:pt>
                <c:pt idx="52">
                  <c:v>-66.989999999999995</c:v>
                </c:pt>
                <c:pt idx="53">
                  <c:v>-66.930000000000007</c:v>
                </c:pt>
                <c:pt idx="54">
                  <c:v>-66.89</c:v>
                </c:pt>
                <c:pt idx="55">
                  <c:v>-66.849999999999994</c:v>
                </c:pt>
                <c:pt idx="56">
                  <c:v>-66.8</c:v>
                </c:pt>
                <c:pt idx="57">
                  <c:v>-66.760000000000005</c:v>
                </c:pt>
                <c:pt idx="58">
                  <c:v>-66.709999999999994</c:v>
                </c:pt>
                <c:pt idx="59">
                  <c:v>-66.650000000000006</c:v>
                </c:pt>
                <c:pt idx="60">
                  <c:v>-66.599999999999994</c:v>
                </c:pt>
                <c:pt idx="61">
                  <c:v>-66.53</c:v>
                </c:pt>
                <c:pt idx="62">
                  <c:v>-66.45</c:v>
                </c:pt>
                <c:pt idx="63">
                  <c:v>-66.38</c:v>
                </c:pt>
                <c:pt idx="64">
                  <c:v>-66.319999999999993</c:v>
                </c:pt>
                <c:pt idx="65">
                  <c:v>-66.239999999999995</c:v>
                </c:pt>
                <c:pt idx="66">
                  <c:v>-66.17</c:v>
                </c:pt>
                <c:pt idx="67">
                  <c:v>-66.11</c:v>
                </c:pt>
                <c:pt idx="68">
                  <c:v>-66.05</c:v>
                </c:pt>
                <c:pt idx="69">
                  <c:v>-65.989999999999995</c:v>
                </c:pt>
                <c:pt idx="70">
                  <c:v>-65.930000000000007</c:v>
                </c:pt>
                <c:pt idx="71">
                  <c:v>-65.88</c:v>
                </c:pt>
                <c:pt idx="72">
                  <c:v>-65.83</c:v>
                </c:pt>
                <c:pt idx="73">
                  <c:v>-65.790000000000006</c:v>
                </c:pt>
                <c:pt idx="74">
                  <c:v>-65.75</c:v>
                </c:pt>
                <c:pt idx="75">
                  <c:v>-65.709999999999994</c:v>
                </c:pt>
                <c:pt idx="76">
                  <c:v>-65.67</c:v>
                </c:pt>
                <c:pt idx="77">
                  <c:v>-65.62</c:v>
                </c:pt>
                <c:pt idx="78">
                  <c:v>-65.569999999999993</c:v>
                </c:pt>
                <c:pt idx="79">
                  <c:v>-65.52</c:v>
                </c:pt>
                <c:pt idx="80">
                  <c:v>-65.459999999999994</c:v>
                </c:pt>
                <c:pt idx="81">
                  <c:v>-65.400000000000006</c:v>
                </c:pt>
                <c:pt idx="82">
                  <c:v>-65.349999999999994</c:v>
                </c:pt>
                <c:pt idx="83">
                  <c:v>-65.28</c:v>
                </c:pt>
                <c:pt idx="84">
                  <c:v>-65.209999999999994</c:v>
                </c:pt>
                <c:pt idx="85">
                  <c:v>-65.13</c:v>
                </c:pt>
                <c:pt idx="86">
                  <c:v>-65.069999999999993</c:v>
                </c:pt>
                <c:pt idx="87">
                  <c:v>-65.010000000000005</c:v>
                </c:pt>
                <c:pt idx="88">
                  <c:v>-64.95</c:v>
                </c:pt>
                <c:pt idx="89">
                  <c:v>-64.89</c:v>
                </c:pt>
                <c:pt idx="90">
                  <c:v>-64.84</c:v>
                </c:pt>
                <c:pt idx="91">
                  <c:v>-64.790000000000006</c:v>
                </c:pt>
                <c:pt idx="92">
                  <c:v>-64.739999999999995</c:v>
                </c:pt>
                <c:pt idx="93">
                  <c:v>-64.69</c:v>
                </c:pt>
                <c:pt idx="94">
                  <c:v>-64.650000000000006</c:v>
                </c:pt>
                <c:pt idx="95">
                  <c:v>-64.599999999999994</c:v>
                </c:pt>
                <c:pt idx="96">
                  <c:v>-64.56</c:v>
                </c:pt>
                <c:pt idx="97">
                  <c:v>-64.510000000000005</c:v>
                </c:pt>
                <c:pt idx="98">
                  <c:v>-64.459999999999994</c:v>
                </c:pt>
                <c:pt idx="99">
                  <c:v>-64.41</c:v>
                </c:pt>
                <c:pt idx="100">
                  <c:v>-64.36</c:v>
                </c:pt>
                <c:pt idx="101">
                  <c:v>-64.31</c:v>
                </c:pt>
                <c:pt idx="102">
                  <c:v>-64.27</c:v>
                </c:pt>
                <c:pt idx="103">
                  <c:v>-64.239999999999995</c:v>
                </c:pt>
                <c:pt idx="104">
                  <c:v>-64.19</c:v>
                </c:pt>
                <c:pt idx="105">
                  <c:v>-64.150000000000006</c:v>
                </c:pt>
                <c:pt idx="106">
                  <c:v>-64.12</c:v>
                </c:pt>
                <c:pt idx="107">
                  <c:v>-64.069999999999993</c:v>
                </c:pt>
                <c:pt idx="108">
                  <c:v>-64.02</c:v>
                </c:pt>
                <c:pt idx="109">
                  <c:v>-63.97</c:v>
                </c:pt>
                <c:pt idx="110">
                  <c:v>-63.91</c:v>
                </c:pt>
                <c:pt idx="111">
                  <c:v>-63.85</c:v>
                </c:pt>
                <c:pt idx="112">
                  <c:v>-63.78</c:v>
                </c:pt>
                <c:pt idx="113">
                  <c:v>-63.72</c:v>
                </c:pt>
                <c:pt idx="114">
                  <c:v>-63.65</c:v>
                </c:pt>
                <c:pt idx="115">
                  <c:v>-63.59</c:v>
                </c:pt>
                <c:pt idx="116">
                  <c:v>-63.53</c:v>
                </c:pt>
                <c:pt idx="117">
                  <c:v>-63.47</c:v>
                </c:pt>
                <c:pt idx="118">
                  <c:v>-63.41</c:v>
                </c:pt>
                <c:pt idx="119">
                  <c:v>-63.36</c:v>
                </c:pt>
                <c:pt idx="120">
                  <c:v>-63.31</c:v>
                </c:pt>
                <c:pt idx="121">
                  <c:v>-63.26</c:v>
                </c:pt>
                <c:pt idx="122">
                  <c:v>-63.22</c:v>
                </c:pt>
                <c:pt idx="123">
                  <c:v>-63.17</c:v>
                </c:pt>
                <c:pt idx="124">
                  <c:v>-63.14</c:v>
                </c:pt>
                <c:pt idx="125">
                  <c:v>-63.11</c:v>
                </c:pt>
                <c:pt idx="126">
                  <c:v>-63.07</c:v>
                </c:pt>
                <c:pt idx="127">
                  <c:v>-63.04</c:v>
                </c:pt>
                <c:pt idx="128">
                  <c:v>-63</c:v>
                </c:pt>
                <c:pt idx="129">
                  <c:v>-62.97</c:v>
                </c:pt>
                <c:pt idx="130">
                  <c:v>-62.94</c:v>
                </c:pt>
                <c:pt idx="131">
                  <c:v>-62.91</c:v>
                </c:pt>
                <c:pt idx="132">
                  <c:v>-62.87</c:v>
                </c:pt>
                <c:pt idx="133">
                  <c:v>-62.85</c:v>
                </c:pt>
                <c:pt idx="134">
                  <c:v>-62.81</c:v>
                </c:pt>
                <c:pt idx="135">
                  <c:v>-62.77</c:v>
                </c:pt>
                <c:pt idx="136">
                  <c:v>-62.74</c:v>
                </c:pt>
                <c:pt idx="137">
                  <c:v>-62.69</c:v>
                </c:pt>
                <c:pt idx="138">
                  <c:v>-62.64</c:v>
                </c:pt>
                <c:pt idx="139">
                  <c:v>-62.59</c:v>
                </c:pt>
                <c:pt idx="140">
                  <c:v>-62.52</c:v>
                </c:pt>
                <c:pt idx="141">
                  <c:v>-62.45</c:v>
                </c:pt>
                <c:pt idx="142">
                  <c:v>-62.37</c:v>
                </c:pt>
                <c:pt idx="143">
                  <c:v>-62.29</c:v>
                </c:pt>
                <c:pt idx="144">
                  <c:v>-62.2</c:v>
                </c:pt>
                <c:pt idx="145">
                  <c:v>-62.12</c:v>
                </c:pt>
                <c:pt idx="146">
                  <c:v>-62.05</c:v>
                </c:pt>
                <c:pt idx="147">
                  <c:v>-61.99</c:v>
                </c:pt>
                <c:pt idx="148">
                  <c:v>-61.92</c:v>
                </c:pt>
                <c:pt idx="149">
                  <c:v>-61.88</c:v>
                </c:pt>
                <c:pt idx="150">
                  <c:v>-61.84</c:v>
                </c:pt>
                <c:pt idx="151">
                  <c:v>-61.82</c:v>
                </c:pt>
                <c:pt idx="152">
                  <c:v>-61.8</c:v>
                </c:pt>
                <c:pt idx="153">
                  <c:v>-61.77</c:v>
                </c:pt>
                <c:pt idx="154">
                  <c:v>-61.74</c:v>
                </c:pt>
                <c:pt idx="155">
                  <c:v>-61.72</c:v>
                </c:pt>
                <c:pt idx="156">
                  <c:v>-61.7</c:v>
                </c:pt>
                <c:pt idx="157">
                  <c:v>-61.68</c:v>
                </c:pt>
                <c:pt idx="158">
                  <c:v>-61.65</c:v>
                </c:pt>
                <c:pt idx="159">
                  <c:v>-61.62</c:v>
                </c:pt>
                <c:pt idx="160">
                  <c:v>-61.59</c:v>
                </c:pt>
                <c:pt idx="161">
                  <c:v>-61.56</c:v>
                </c:pt>
                <c:pt idx="162">
                  <c:v>-61.52</c:v>
                </c:pt>
                <c:pt idx="163">
                  <c:v>-61.5</c:v>
                </c:pt>
                <c:pt idx="164">
                  <c:v>-61.47</c:v>
                </c:pt>
                <c:pt idx="165">
                  <c:v>-61.44</c:v>
                </c:pt>
                <c:pt idx="166">
                  <c:v>-61.41</c:v>
                </c:pt>
                <c:pt idx="167">
                  <c:v>-61.38</c:v>
                </c:pt>
                <c:pt idx="168">
                  <c:v>-61.36</c:v>
                </c:pt>
                <c:pt idx="169">
                  <c:v>-61.33</c:v>
                </c:pt>
                <c:pt idx="170">
                  <c:v>-61.31</c:v>
                </c:pt>
                <c:pt idx="171">
                  <c:v>-61.29</c:v>
                </c:pt>
                <c:pt idx="172">
                  <c:v>-61.27</c:v>
                </c:pt>
                <c:pt idx="173">
                  <c:v>-61.25</c:v>
                </c:pt>
                <c:pt idx="174">
                  <c:v>-61.22</c:v>
                </c:pt>
                <c:pt idx="175">
                  <c:v>-61.2</c:v>
                </c:pt>
                <c:pt idx="176">
                  <c:v>-61.18</c:v>
                </c:pt>
                <c:pt idx="177">
                  <c:v>-61.16</c:v>
                </c:pt>
                <c:pt idx="178">
                  <c:v>-61.14</c:v>
                </c:pt>
                <c:pt idx="179">
                  <c:v>-61.13</c:v>
                </c:pt>
                <c:pt idx="180">
                  <c:v>-61.12</c:v>
                </c:pt>
                <c:pt idx="181">
                  <c:v>-61.1</c:v>
                </c:pt>
                <c:pt idx="182">
                  <c:v>-61.09</c:v>
                </c:pt>
                <c:pt idx="183">
                  <c:v>-61.07</c:v>
                </c:pt>
                <c:pt idx="184">
                  <c:v>-61.05</c:v>
                </c:pt>
                <c:pt idx="185">
                  <c:v>-61.03</c:v>
                </c:pt>
                <c:pt idx="186">
                  <c:v>-61</c:v>
                </c:pt>
                <c:pt idx="187">
                  <c:v>-60.98</c:v>
                </c:pt>
                <c:pt idx="188">
                  <c:v>-60.95</c:v>
                </c:pt>
                <c:pt idx="189">
                  <c:v>-60.91</c:v>
                </c:pt>
                <c:pt idx="190">
                  <c:v>-60.89</c:v>
                </c:pt>
                <c:pt idx="191">
                  <c:v>-60.86</c:v>
                </c:pt>
                <c:pt idx="192">
                  <c:v>-60.84</c:v>
                </c:pt>
                <c:pt idx="193">
                  <c:v>-60.83</c:v>
                </c:pt>
                <c:pt idx="194">
                  <c:v>-60.82</c:v>
                </c:pt>
                <c:pt idx="195">
                  <c:v>-60.8</c:v>
                </c:pt>
                <c:pt idx="196">
                  <c:v>-60.78</c:v>
                </c:pt>
                <c:pt idx="197">
                  <c:v>-60.77</c:v>
                </c:pt>
                <c:pt idx="198">
                  <c:v>-60.76</c:v>
                </c:pt>
                <c:pt idx="199">
                  <c:v>-60.74</c:v>
                </c:pt>
                <c:pt idx="200">
                  <c:v>-60.74</c:v>
                </c:pt>
                <c:pt idx="201">
                  <c:v>-60.72</c:v>
                </c:pt>
                <c:pt idx="202">
                  <c:v>-60.71</c:v>
                </c:pt>
                <c:pt idx="203">
                  <c:v>-60.69</c:v>
                </c:pt>
                <c:pt idx="204">
                  <c:v>-60.68</c:v>
                </c:pt>
                <c:pt idx="205">
                  <c:v>-60.66</c:v>
                </c:pt>
                <c:pt idx="206">
                  <c:v>-60.65</c:v>
                </c:pt>
                <c:pt idx="207">
                  <c:v>-60.64</c:v>
                </c:pt>
                <c:pt idx="208">
                  <c:v>-60.62</c:v>
                </c:pt>
                <c:pt idx="209">
                  <c:v>-60.6</c:v>
                </c:pt>
                <c:pt idx="210">
                  <c:v>-60.58</c:v>
                </c:pt>
                <c:pt idx="211">
                  <c:v>-60.56</c:v>
                </c:pt>
                <c:pt idx="212">
                  <c:v>-60.54</c:v>
                </c:pt>
                <c:pt idx="213">
                  <c:v>-60.53</c:v>
                </c:pt>
                <c:pt idx="214">
                  <c:v>-60.52</c:v>
                </c:pt>
                <c:pt idx="215">
                  <c:v>-60.5</c:v>
                </c:pt>
                <c:pt idx="216">
                  <c:v>-60.5</c:v>
                </c:pt>
                <c:pt idx="217">
                  <c:v>-60.49</c:v>
                </c:pt>
                <c:pt idx="218">
                  <c:v>-60.48</c:v>
                </c:pt>
                <c:pt idx="219">
                  <c:v>-60.46</c:v>
                </c:pt>
                <c:pt idx="220">
                  <c:v>-60.45</c:v>
                </c:pt>
                <c:pt idx="221">
                  <c:v>-60.43</c:v>
                </c:pt>
                <c:pt idx="222">
                  <c:v>-60.42</c:v>
                </c:pt>
                <c:pt idx="223">
                  <c:v>-60.41</c:v>
                </c:pt>
                <c:pt idx="224">
                  <c:v>-60.39</c:v>
                </c:pt>
                <c:pt idx="225">
                  <c:v>-60.38</c:v>
                </c:pt>
                <c:pt idx="226">
                  <c:v>-60.37</c:v>
                </c:pt>
                <c:pt idx="227">
                  <c:v>-60.35</c:v>
                </c:pt>
                <c:pt idx="228">
                  <c:v>-60.34</c:v>
                </c:pt>
                <c:pt idx="229">
                  <c:v>-60.32</c:v>
                </c:pt>
                <c:pt idx="230">
                  <c:v>-60.31</c:v>
                </c:pt>
                <c:pt idx="231">
                  <c:v>-60.3</c:v>
                </c:pt>
                <c:pt idx="232">
                  <c:v>-60.28</c:v>
                </c:pt>
                <c:pt idx="233">
                  <c:v>-60.27</c:v>
                </c:pt>
                <c:pt idx="234">
                  <c:v>-60.26</c:v>
                </c:pt>
                <c:pt idx="235">
                  <c:v>-60.26</c:v>
                </c:pt>
                <c:pt idx="236">
                  <c:v>-60.25</c:v>
                </c:pt>
                <c:pt idx="237">
                  <c:v>-60.25</c:v>
                </c:pt>
                <c:pt idx="238">
                  <c:v>-60.25</c:v>
                </c:pt>
                <c:pt idx="239">
                  <c:v>-60.24</c:v>
                </c:pt>
                <c:pt idx="240">
                  <c:v>-60.23</c:v>
                </c:pt>
                <c:pt idx="241">
                  <c:v>-60.22</c:v>
                </c:pt>
                <c:pt idx="242">
                  <c:v>-60.2</c:v>
                </c:pt>
                <c:pt idx="243">
                  <c:v>-60.19</c:v>
                </c:pt>
                <c:pt idx="244">
                  <c:v>-60.18</c:v>
                </c:pt>
                <c:pt idx="245">
                  <c:v>-60.17</c:v>
                </c:pt>
                <c:pt idx="246">
                  <c:v>-60.15</c:v>
                </c:pt>
                <c:pt idx="247">
                  <c:v>-60.14</c:v>
                </c:pt>
                <c:pt idx="248">
                  <c:v>-60.13</c:v>
                </c:pt>
                <c:pt idx="249">
                  <c:v>-60.11</c:v>
                </c:pt>
                <c:pt idx="250">
                  <c:v>-60.1</c:v>
                </c:pt>
                <c:pt idx="251">
                  <c:v>-60.09</c:v>
                </c:pt>
                <c:pt idx="252">
                  <c:v>-60.09</c:v>
                </c:pt>
                <c:pt idx="253">
                  <c:v>-60.09</c:v>
                </c:pt>
                <c:pt idx="254">
                  <c:v>-60.08</c:v>
                </c:pt>
                <c:pt idx="255">
                  <c:v>-60.08</c:v>
                </c:pt>
                <c:pt idx="256">
                  <c:v>-60.08</c:v>
                </c:pt>
                <c:pt idx="257">
                  <c:v>-60.07</c:v>
                </c:pt>
                <c:pt idx="258">
                  <c:v>-60.08</c:v>
                </c:pt>
                <c:pt idx="259">
                  <c:v>-60.07</c:v>
                </c:pt>
                <c:pt idx="260">
                  <c:v>-60.07</c:v>
                </c:pt>
                <c:pt idx="261">
                  <c:v>-60.07</c:v>
                </c:pt>
                <c:pt idx="262">
                  <c:v>-60.06</c:v>
                </c:pt>
                <c:pt idx="263">
                  <c:v>-60.05</c:v>
                </c:pt>
                <c:pt idx="264">
                  <c:v>-60.04</c:v>
                </c:pt>
                <c:pt idx="265">
                  <c:v>-60.02</c:v>
                </c:pt>
                <c:pt idx="266">
                  <c:v>-60.01</c:v>
                </c:pt>
                <c:pt idx="267">
                  <c:v>-59.99</c:v>
                </c:pt>
                <c:pt idx="268">
                  <c:v>-59.99</c:v>
                </c:pt>
                <c:pt idx="269">
                  <c:v>-59.97</c:v>
                </c:pt>
                <c:pt idx="270">
                  <c:v>-59.96</c:v>
                </c:pt>
                <c:pt idx="271">
                  <c:v>-59.96</c:v>
                </c:pt>
                <c:pt idx="272">
                  <c:v>-59.95</c:v>
                </c:pt>
                <c:pt idx="273">
                  <c:v>-59.94</c:v>
                </c:pt>
                <c:pt idx="274">
                  <c:v>-59.93</c:v>
                </c:pt>
                <c:pt idx="275">
                  <c:v>-59.92</c:v>
                </c:pt>
                <c:pt idx="276">
                  <c:v>-59.91</c:v>
                </c:pt>
                <c:pt idx="277">
                  <c:v>-59.9</c:v>
                </c:pt>
                <c:pt idx="278">
                  <c:v>-59.89</c:v>
                </c:pt>
                <c:pt idx="279">
                  <c:v>-59.88</c:v>
                </c:pt>
                <c:pt idx="280">
                  <c:v>-59.86</c:v>
                </c:pt>
                <c:pt idx="281">
                  <c:v>-59.86</c:v>
                </c:pt>
                <c:pt idx="282">
                  <c:v>-59.85</c:v>
                </c:pt>
                <c:pt idx="283">
                  <c:v>-59.84</c:v>
                </c:pt>
                <c:pt idx="284">
                  <c:v>-59.84</c:v>
                </c:pt>
                <c:pt idx="285">
                  <c:v>-59.84</c:v>
                </c:pt>
                <c:pt idx="286">
                  <c:v>-59.83</c:v>
                </c:pt>
                <c:pt idx="287">
                  <c:v>-59.81</c:v>
                </c:pt>
                <c:pt idx="288">
                  <c:v>-59.81</c:v>
                </c:pt>
                <c:pt idx="289">
                  <c:v>-59.8</c:v>
                </c:pt>
                <c:pt idx="290">
                  <c:v>-59.8</c:v>
                </c:pt>
                <c:pt idx="291">
                  <c:v>-59.79</c:v>
                </c:pt>
                <c:pt idx="292">
                  <c:v>-59.78</c:v>
                </c:pt>
                <c:pt idx="293">
                  <c:v>-59.77</c:v>
                </c:pt>
                <c:pt idx="294">
                  <c:v>-59.76</c:v>
                </c:pt>
                <c:pt idx="295">
                  <c:v>-59.75</c:v>
                </c:pt>
                <c:pt idx="296">
                  <c:v>-59.74</c:v>
                </c:pt>
                <c:pt idx="297">
                  <c:v>-59.73</c:v>
                </c:pt>
                <c:pt idx="298">
                  <c:v>-59.72</c:v>
                </c:pt>
                <c:pt idx="299">
                  <c:v>-59.71</c:v>
                </c:pt>
                <c:pt idx="300">
                  <c:v>-59.7</c:v>
                </c:pt>
                <c:pt idx="301">
                  <c:v>-59.69</c:v>
                </c:pt>
                <c:pt idx="302">
                  <c:v>-59.69</c:v>
                </c:pt>
                <c:pt idx="303">
                  <c:v>-59.68</c:v>
                </c:pt>
                <c:pt idx="304">
                  <c:v>-59.67</c:v>
                </c:pt>
                <c:pt idx="305">
                  <c:v>-59.66</c:v>
                </c:pt>
                <c:pt idx="306">
                  <c:v>-59.65</c:v>
                </c:pt>
                <c:pt idx="307">
                  <c:v>-59.65</c:v>
                </c:pt>
                <c:pt idx="308">
                  <c:v>-59.64</c:v>
                </c:pt>
                <c:pt idx="309">
                  <c:v>-59.63</c:v>
                </c:pt>
                <c:pt idx="310">
                  <c:v>-59.62</c:v>
                </c:pt>
                <c:pt idx="311">
                  <c:v>-59.62</c:v>
                </c:pt>
                <c:pt idx="312">
                  <c:v>-59.61</c:v>
                </c:pt>
                <c:pt idx="313">
                  <c:v>-59.61</c:v>
                </c:pt>
                <c:pt idx="314">
                  <c:v>-59.6</c:v>
                </c:pt>
                <c:pt idx="315">
                  <c:v>-59.6</c:v>
                </c:pt>
                <c:pt idx="316">
                  <c:v>-59.59</c:v>
                </c:pt>
                <c:pt idx="317">
                  <c:v>-59.58</c:v>
                </c:pt>
                <c:pt idx="318">
                  <c:v>-59.57</c:v>
                </c:pt>
                <c:pt idx="319">
                  <c:v>-59.56</c:v>
                </c:pt>
                <c:pt idx="320">
                  <c:v>-59.55</c:v>
                </c:pt>
                <c:pt idx="321">
                  <c:v>-59.54</c:v>
                </c:pt>
                <c:pt idx="322">
                  <c:v>-59.54</c:v>
                </c:pt>
                <c:pt idx="323">
                  <c:v>-59.52</c:v>
                </c:pt>
                <c:pt idx="324">
                  <c:v>-59.52</c:v>
                </c:pt>
                <c:pt idx="325">
                  <c:v>-59.52</c:v>
                </c:pt>
                <c:pt idx="326">
                  <c:v>-59.51</c:v>
                </c:pt>
                <c:pt idx="327">
                  <c:v>-59.5</c:v>
                </c:pt>
                <c:pt idx="328">
                  <c:v>-59.5</c:v>
                </c:pt>
                <c:pt idx="329">
                  <c:v>-59.49</c:v>
                </c:pt>
                <c:pt idx="330">
                  <c:v>-59.49</c:v>
                </c:pt>
                <c:pt idx="331">
                  <c:v>-59.48</c:v>
                </c:pt>
                <c:pt idx="332">
                  <c:v>-59.47</c:v>
                </c:pt>
                <c:pt idx="333">
                  <c:v>-59.46</c:v>
                </c:pt>
                <c:pt idx="334">
                  <c:v>-59.46</c:v>
                </c:pt>
                <c:pt idx="335">
                  <c:v>-59.46</c:v>
                </c:pt>
                <c:pt idx="336">
                  <c:v>-59.45</c:v>
                </c:pt>
                <c:pt idx="337">
                  <c:v>-59.45</c:v>
                </c:pt>
                <c:pt idx="338">
                  <c:v>-59.44</c:v>
                </c:pt>
                <c:pt idx="339">
                  <c:v>-59.44</c:v>
                </c:pt>
                <c:pt idx="340">
                  <c:v>-59.43</c:v>
                </c:pt>
                <c:pt idx="341">
                  <c:v>-59.42</c:v>
                </c:pt>
                <c:pt idx="342">
                  <c:v>-59.41</c:v>
                </c:pt>
                <c:pt idx="343">
                  <c:v>-59.4</c:v>
                </c:pt>
                <c:pt idx="344">
                  <c:v>-59.39</c:v>
                </c:pt>
                <c:pt idx="345">
                  <c:v>-59.38</c:v>
                </c:pt>
                <c:pt idx="346">
                  <c:v>-59.37</c:v>
                </c:pt>
                <c:pt idx="347">
                  <c:v>-59.36</c:v>
                </c:pt>
                <c:pt idx="348">
                  <c:v>-59.35</c:v>
                </c:pt>
                <c:pt idx="349">
                  <c:v>-59.34</c:v>
                </c:pt>
                <c:pt idx="350">
                  <c:v>-59.35</c:v>
                </c:pt>
                <c:pt idx="351">
                  <c:v>-59.34</c:v>
                </c:pt>
                <c:pt idx="352">
                  <c:v>-59.34</c:v>
                </c:pt>
                <c:pt idx="353">
                  <c:v>-59.34</c:v>
                </c:pt>
                <c:pt idx="354">
                  <c:v>-59.34</c:v>
                </c:pt>
                <c:pt idx="355">
                  <c:v>-59.33</c:v>
                </c:pt>
                <c:pt idx="356">
                  <c:v>-59.33</c:v>
                </c:pt>
                <c:pt idx="357">
                  <c:v>-59.32</c:v>
                </c:pt>
                <c:pt idx="358">
                  <c:v>-59.31</c:v>
                </c:pt>
                <c:pt idx="359">
                  <c:v>-59.3</c:v>
                </c:pt>
                <c:pt idx="360">
                  <c:v>-59.3</c:v>
                </c:pt>
                <c:pt idx="361">
                  <c:v>-59.28</c:v>
                </c:pt>
                <c:pt idx="362">
                  <c:v>-59.28</c:v>
                </c:pt>
                <c:pt idx="363">
                  <c:v>-59.27</c:v>
                </c:pt>
                <c:pt idx="364">
                  <c:v>-59.26</c:v>
                </c:pt>
                <c:pt idx="365">
                  <c:v>-59.26</c:v>
                </c:pt>
                <c:pt idx="366">
                  <c:v>-59.25</c:v>
                </c:pt>
                <c:pt idx="367">
                  <c:v>-59.25</c:v>
                </c:pt>
                <c:pt idx="368">
                  <c:v>-59.25</c:v>
                </c:pt>
                <c:pt idx="369">
                  <c:v>-59.25</c:v>
                </c:pt>
                <c:pt idx="370">
                  <c:v>-59.24</c:v>
                </c:pt>
                <c:pt idx="371">
                  <c:v>-59.24</c:v>
                </c:pt>
                <c:pt idx="372">
                  <c:v>-59.24</c:v>
                </c:pt>
                <c:pt idx="373">
                  <c:v>-59.23</c:v>
                </c:pt>
                <c:pt idx="374">
                  <c:v>-59.23</c:v>
                </c:pt>
                <c:pt idx="375">
                  <c:v>-59.23</c:v>
                </c:pt>
                <c:pt idx="376">
                  <c:v>-59.22</c:v>
                </c:pt>
                <c:pt idx="377">
                  <c:v>-59.21</c:v>
                </c:pt>
                <c:pt idx="378">
                  <c:v>-59.2</c:v>
                </c:pt>
                <c:pt idx="379">
                  <c:v>-59.19</c:v>
                </c:pt>
                <c:pt idx="380">
                  <c:v>-59.19</c:v>
                </c:pt>
                <c:pt idx="381">
                  <c:v>-59.17</c:v>
                </c:pt>
                <c:pt idx="382">
                  <c:v>-59.17</c:v>
                </c:pt>
                <c:pt idx="383">
                  <c:v>-59.16</c:v>
                </c:pt>
                <c:pt idx="384">
                  <c:v>-59.15</c:v>
                </c:pt>
                <c:pt idx="385">
                  <c:v>-59.14</c:v>
                </c:pt>
                <c:pt idx="386">
                  <c:v>-59.13</c:v>
                </c:pt>
                <c:pt idx="387">
                  <c:v>-59.13</c:v>
                </c:pt>
                <c:pt idx="388">
                  <c:v>-59.12</c:v>
                </c:pt>
                <c:pt idx="389">
                  <c:v>-59.12</c:v>
                </c:pt>
                <c:pt idx="390">
                  <c:v>-59.12</c:v>
                </c:pt>
                <c:pt idx="391">
                  <c:v>-59.11</c:v>
                </c:pt>
                <c:pt idx="392">
                  <c:v>-59.11</c:v>
                </c:pt>
                <c:pt idx="393">
                  <c:v>-59.11</c:v>
                </c:pt>
                <c:pt idx="394">
                  <c:v>-59.11</c:v>
                </c:pt>
                <c:pt idx="395">
                  <c:v>-59.12</c:v>
                </c:pt>
                <c:pt idx="396">
                  <c:v>-59.11</c:v>
                </c:pt>
                <c:pt idx="397">
                  <c:v>-59.1</c:v>
                </c:pt>
                <c:pt idx="398">
                  <c:v>-59.1</c:v>
                </c:pt>
                <c:pt idx="399">
                  <c:v>-59.1</c:v>
                </c:pt>
                <c:pt idx="400">
                  <c:v>-59.09</c:v>
                </c:pt>
                <c:pt idx="401">
                  <c:v>-59.1</c:v>
                </c:pt>
                <c:pt idx="402">
                  <c:v>-59.09</c:v>
                </c:pt>
                <c:pt idx="403">
                  <c:v>-59.1</c:v>
                </c:pt>
                <c:pt idx="404">
                  <c:v>-59.09</c:v>
                </c:pt>
                <c:pt idx="405">
                  <c:v>-59.09</c:v>
                </c:pt>
                <c:pt idx="406">
                  <c:v>-59.09</c:v>
                </c:pt>
                <c:pt idx="407">
                  <c:v>-59.09</c:v>
                </c:pt>
                <c:pt idx="408">
                  <c:v>-59.09</c:v>
                </c:pt>
                <c:pt idx="409">
                  <c:v>-59.08</c:v>
                </c:pt>
                <c:pt idx="410">
                  <c:v>-59.08</c:v>
                </c:pt>
                <c:pt idx="411">
                  <c:v>-59.08</c:v>
                </c:pt>
                <c:pt idx="412">
                  <c:v>-59.07</c:v>
                </c:pt>
                <c:pt idx="413">
                  <c:v>-59.07</c:v>
                </c:pt>
                <c:pt idx="414">
                  <c:v>-59.07</c:v>
                </c:pt>
                <c:pt idx="415">
                  <c:v>-59.07</c:v>
                </c:pt>
                <c:pt idx="416">
                  <c:v>-59.07</c:v>
                </c:pt>
                <c:pt idx="417">
                  <c:v>-59.07</c:v>
                </c:pt>
                <c:pt idx="418">
                  <c:v>-59.07</c:v>
                </c:pt>
                <c:pt idx="419">
                  <c:v>-59.07</c:v>
                </c:pt>
                <c:pt idx="420">
                  <c:v>-59.07</c:v>
                </c:pt>
                <c:pt idx="421">
                  <c:v>-59.06</c:v>
                </c:pt>
                <c:pt idx="422">
                  <c:v>-59.06</c:v>
                </c:pt>
                <c:pt idx="423">
                  <c:v>-59.05</c:v>
                </c:pt>
                <c:pt idx="424">
                  <c:v>-59.05</c:v>
                </c:pt>
                <c:pt idx="425">
                  <c:v>-59.04</c:v>
                </c:pt>
                <c:pt idx="426">
                  <c:v>-59.04</c:v>
                </c:pt>
                <c:pt idx="427">
                  <c:v>-59.04</c:v>
                </c:pt>
                <c:pt idx="428">
                  <c:v>-59.03</c:v>
                </c:pt>
                <c:pt idx="429">
                  <c:v>-59.04</c:v>
                </c:pt>
                <c:pt idx="430">
                  <c:v>-59.04</c:v>
                </c:pt>
                <c:pt idx="431">
                  <c:v>-59.04</c:v>
                </c:pt>
                <c:pt idx="432">
                  <c:v>-59.04</c:v>
                </c:pt>
                <c:pt idx="433">
                  <c:v>-59.05</c:v>
                </c:pt>
                <c:pt idx="434">
                  <c:v>-59.05</c:v>
                </c:pt>
                <c:pt idx="435">
                  <c:v>-59.04</c:v>
                </c:pt>
                <c:pt idx="436">
                  <c:v>-59.04</c:v>
                </c:pt>
                <c:pt idx="437">
                  <c:v>-59.04</c:v>
                </c:pt>
                <c:pt idx="438">
                  <c:v>-59.04</c:v>
                </c:pt>
                <c:pt idx="439">
                  <c:v>-59.03</c:v>
                </c:pt>
                <c:pt idx="440">
                  <c:v>-59.04</c:v>
                </c:pt>
                <c:pt idx="441">
                  <c:v>-59.03</c:v>
                </c:pt>
                <c:pt idx="442">
                  <c:v>-59.03</c:v>
                </c:pt>
                <c:pt idx="443">
                  <c:v>-59.03</c:v>
                </c:pt>
                <c:pt idx="444">
                  <c:v>-59.02</c:v>
                </c:pt>
                <c:pt idx="445">
                  <c:v>-59.02</c:v>
                </c:pt>
                <c:pt idx="446">
                  <c:v>-59.02</c:v>
                </c:pt>
                <c:pt idx="447">
                  <c:v>-59.02</c:v>
                </c:pt>
                <c:pt idx="448">
                  <c:v>-59.02</c:v>
                </c:pt>
                <c:pt idx="449">
                  <c:v>-59.03</c:v>
                </c:pt>
                <c:pt idx="450">
                  <c:v>-59.02</c:v>
                </c:pt>
                <c:pt idx="451">
                  <c:v>-59.02</c:v>
                </c:pt>
                <c:pt idx="452">
                  <c:v>-59.03</c:v>
                </c:pt>
                <c:pt idx="453">
                  <c:v>-59.03</c:v>
                </c:pt>
                <c:pt idx="454">
                  <c:v>-59.03</c:v>
                </c:pt>
                <c:pt idx="455">
                  <c:v>-59.04</c:v>
                </c:pt>
                <c:pt idx="456">
                  <c:v>-59.04</c:v>
                </c:pt>
                <c:pt idx="457">
                  <c:v>-59.04</c:v>
                </c:pt>
                <c:pt idx="458">
                  <c:v>-59.04</c:v>
                </c:pt>
                <c:pt idx="459">
                  <c:v>-59.03</c:v>
                </c:pt>
                <c:pt idx="460">
                  <c:v>-59.02</c:v>
                </c:pt>
                <c:pt idx="461">
                  <c:v>-59.02</c:v>
                </c:pt>
                <c:pt idx="462">
                  <c:v>-59.02</c:v>
                </c:pt>
                <c:pt idx="463">
                  <c:v>-59.01</c:v>
                </c:pt>
                <c:pt idx="464">
                  <c:v>-59.01</c:v>
                </c:pt>
                <c:pt idx="465">
                  <c:v>-59</c:v>
                </c:pt>
                <c:pt idx="466">
                  <c:v>-59</c:v>
                </c:pt>
                <c:pt idx="467">
                  <c:v>-58.99</c:v>
                </c:pt>
                <c:pt idx="468">
                  <c:v>-58.99</c:v>
                </c:pt>
                <c:pt idx="469">
                  <c:v>-58.99</c:v>
                </c:pt>
                <c:pt idx="470">
                  <c:v>-58.99</c:v>
                </c:pt>
                <c:pt idx="471">
                  <c:v>-58.99</c:v>
                </c:pt>
                <c:pt idx="472">
                  <c:v>-58.99</c:v>
                </c:pt>
                <c:pt idx="473">
                  <c:v>-58.99</c:v>
                </c:pt>
                <c:pt idx="474">
                  <c:v>-58.99</c:v>
                </c:pt>
                <c:pt idx="475">
                  <c:v>-58.99</c:v>
                </c:pt>
                <c:pt idx="476">
                  <c:v>-58.99</c:v>
                </c:pt>
                <c:pt idx="477">
                  <c:v>-59</c:v>
                </c:pt>
                <c:pt idx="478">
                  <c:v>-59</c:v>
                </c:pt>
                <c:pt idx="479">
                  <c:v>-59</c:v>
                </c:pt>
                <c:pt idx="480">
                  <c:v>-59</c:v>
                </c:pt>
                <c:pt idx="481">
                  <c:v>-58.99</c:v>
                </c:pt>
                <c:pt idx="482">
                  <c:v>-59</c:v>
                </c:pt>
                <c:pt idx="483">
                  <c:v>-59</c:v>
                </c:pt>
                <c:pt idx="484">
                  <c:v>-59</c:v>
                </c:pt>
                <c:pt idx="485">
                  <c:v>-59</c:v>
                </c:pt>
                <c:pt idx="486">
                  <c:v>-59</c:v>
                </c:pt>
                <c:pt idx="487">
                  <c:v>-58.99</c:v>
                </c:pt>
                <c:pt idx="488">
                  <c:v>-59</c:v>
                </c:pt>
                <c:pt idx="489">
                  <c:v>-58.99</c:v>
                </c:pt>
                <c:pt idx="490">
                  <c:v>-59</c:v>
                </c:pt>
                <c:pt idx="491">
                  <c:v>-59</c:v>
                </c:pt>
                <c:pt idx="492">
                  <c:v>-59.01</c:v>
                </c:pt>
                <c:pt idx="493">
                  <c:v>-59.01</c:v>
                </c:pt>
                <c:pt idx="494">
                  <c:v>-59.02</c:v>
                </c:pt>
                <c:pt idx="495">
                  <c:v>-59.01</c:v>
                </c:pt>
                <c:pt idx="496">
                  <c:v>-59.02</c:v>
                </c:pt>
                <c:pt idx="497">
                  <c:v>-59.01</c:v>
                </c:pt>
                <c:pt idx="498">
                  <c:v>-59.01</c:v>
                </c:pt>
                <c:pt idx="499">
                  <c:v>-59.01</c:v>
                </c:pt>
                <c:pt idx="500">
                  <c:v>-59</c:v>
                </c:pt>
                <c:pt idx="501">
                  <c:v>-59</c:v>
                </c:pt>
                <c:pt idx="502">
                  <c:v>-59</c:v>
                </c:pt>
                <c:pt idx="503">
                  <c:v>-59.01</c:v>
                </c:pt>
                <c:pt idx="504">
                  <c:v>-59.01</c:v>
                </c:pt>
                <c:pt idx="505">
                  <c:v>-59.01</c:v>
                </c:pt>
                <c:pt idx="506">
                  <c:v>-59.02</c:v>
                </c:pt>
                <c:pt idx="507">
                  <c:v>-59.03</c:v>
                </c:pt>
                <c:pt idx="508">
                  <c:v>-59.03</c:v>
                </c:pt>
                <c:pt idx="509">
                  <c:v>-59.04</c:v>
                </c:pt>
                <c:pt idx="510">
                  <c:v>-59.05</c:v>
                </c:pt>
                <c:pt idx="511">
                  <c:v>-59.05</c:v>
                </c:pt>
                <c:pt idx="512">
                  <c:v>-59.05</c:v>
                </c:pt>
                <c:pt idx="513">
                  <c:v>-59.06</c:v>
                </c:pt>
                <c:pt idx="514">
                  <c:v>-59.06</c:v>
                </c:pt>
                <c:pt idx="515">
                  <c:v>-59.06</c:v>
                </c:pt>
                <c:pt idx="516">
                  <c:v>-59.06</c:v>
                </c:pt>
                <c:pt idx="517">
                  <c:v>-59.06</c:v>
                </c:pt>
                <c:pt idx="518">
                  <c:v>-59.06</c:v>
                </c:pt>
                <c:pt idx="519">
                  <c:v>-59.06</c:v>
                </c:pt>
                <c:pt idx="520">
                  <c:v>-59.05</c:v>
                </c:pt>
                <c:pt idx="521">
                  <c:v>-59.05</c:v>
                </c:pt>
                <c:pt idx="522">
                  <c:v>-59.05</c:v>
                </c:pt>
                <c:pt idx="523">
                  <c:v>-59.04</c:v>
                </c:pt>
                <c:pt idx="524">
                  <c:v>-59.04</c:v>
                </c:pt>
                <c:pt idx="525">
                  <c:v>-59.04</c:v>
                </c:pt>
                <c:pt idx="526">
                  <c:v>-59.04</c:v>
                </c:pt>
                <c:pt idx="527">
                  <c:v>-59.03</c:v>
                </c:pt>
                <c:pt idx="528">
                  <c:v>-59.04</c:v>
                </c:pt>
                <c:pt idx="529">
                  <c:v>-59.04</c:v>
                </c:pt>
                <c:pt idx="530">
                  <c:v>-59.05</c:v>
                </c:pt>
                <c:pt idx="531">
                  <c:v>-59.05</c:v>
                </c:pt>
                <c:pt idx="532">
                  <c:v>-59.05</c:v>
                </c:pt>
                <c:pt idx="533">
                  <c:v>-59.05</c:v>
                </c:pt>
                <c:pt idx="534">
                  <c:v>-59.05</c:v>
                </c:pt>
                <c:pt idx="535">
                  <c:v>-59.04</c:v>
                </c:pt>
                <c:pt idx="536">
                  <c:v>-59.05</c:v>
                </c:pt>
                <c:pt idx="537">
                  <c:v>-59.04</c:v>
                </c:pt>
                <c:pt idx="538">
                  <c:v>-59.04</c:v>
                </c:pt>
                <c:pt idx="539">
                  <c:v>-59.05</c:v>
                </c:pt>
                <c:pt idx="540">
                  <c:v>-59.05</c:v>
                </c:pt>
                <c:pt idx="541">
                  <c:v>-59.04</c:v>
                </c:pt>
                <c:pt idx="542">
                  <c:v>-59.04</c:v>
                </c:pt>
                <c:pt idx="543">
                  <c:v>-59.04</c:v>
                </c:pt>
                <c:pt idx="544">
                  <c:v>-59.04</c:v>
                </c:pt>
                <c:pt idx="545">
                  <c:v>-59.04</c:v>
                </c:pt>
                <c:pt idx="546">
                  <c:v>-59.05</c:v>
                </c:pt>
                <c:pt idx="547">
                  <c:v>-59.05</c:v>
                </c:pt>
                <c:pt idx="548">
                  <c:v>-59.06</c:v>
                </c:pt>
                <c:pt idx="549">
                  <c:v>-59.05</c:v>
                </c:pt>
                <c:pt idx="550">
                  <c:v>-59.06</c:v>
                </c:pt>
                <c:pt idx="551">
                  <c:v>-59.06</c:v>
                </c:pt>
                <c:pt idx="552">
                  <c:v>-59.06</c:v>
                </c:pt>
                <c:pt idx="553">
                  <c:v>-59.06</c:v>
                </c:pt>
                <c:pt idx="554">
                  <c:v>-59.06</c:v>
                </c:pt>
                <c:pt idx="555">
                  <c:v>-59.05</c:v>
                </c:pt>
                <c:pt idx="556">
                  <c:v>-59.05</c:v>
                </c:pt>
                <c:pt idx="557">
                  <c:v>-59.05</c:v>
                </c:pt>
                <c:pt idx="558">
                  <c:v>-59.04</c:v>
                </c:pt>
                <c:pt idx="559">
                  <c:v>-59.04</c:v>
                </c:pt>
                <c:pt idx="560">
                  <c:v>-59.04</c:v>
                </c:pt>
                <c:pt idx="561">
                  <c:v>-59.05</c:v>
                </c:pt>
                <c:pt idx="562">
                  <c:v>-59.05</c:v>
                </c:pt>
                <c:pt idx="563">
                  <c:v>-59.05</c:v>
                </c:pt>
                <c:pt idx="564">
                  <c:v>-59.05</c:v>
                </c:pt>
                <c:pt idx="565">
                  <c:v>-59.05</c:v>
                </c:pt>
                <c:pt idx="566">
                  <c:v>-59.04</c:v>
                </c:pt>
                <c:pt idx="567">
                  <c:v>-59.03</c:v>
                </c:pt>
                <c:pt idx="568">
                  <c:v>-59.02</c:v>
                </c:pt>
                <c:pt idx="569">
                  <c:v>-59.02</c:v>
                </c:pt>
                <c:pt idx="570">
                  <c:v>-59.02</c:v>
                </c:pt>
                <c:pt idx="571">
                  <c:v>-59.02</c:v>
                </c:pt>
                <c:pt idx="572">
                  <c:v>-59.03</c:v>
                </c:pt>
                <c:pt idx="573">
                  <c:v>-59.04</c:v>
                </c:pt>
                <c:pt idx="574">
                  <c:v>-59.06</c:v>
                </c:pt>
                <c:pt idx="575">
                  <c:v>-59.08</c:v>
                </c:pt>
                <c:pt idx="576">
                  <c:v>-59.1</c:v>
                </c:pt>
                <c:pt idx="577">
                  <c:v>-59.12</c:v>
                </c:pt>
                <c:pt idx="578">
                  <c:v>-59.13</c:v>
                </c:pt>
                <c:pt idx="579">
                  <c:v>-59.13</c:v>
                </c:pt>
                <c:pt idx="580">
                  <c:v>-59.13</c:v>
                </c:pt>
                <c:pt idx="581">
                  <c:v>-59.13</c:v>
                </c:pt>
                <c:pt idx="582">
                  <c:v>-59.13</c:v>
                </c:pt>
                <c:pt idx="583">
                  <c:v>-59.12</c:v>
                </c:pt>
                <c:pt idx="584">
                  <c:v>-59.11</c:v>
                </c:pt>
                <c:pt idx="585">
                  <c:v>-59.1</c:v>
                </c:pt>
                <c:pt idx="586">
                  <c:v>-59.1</c:v>
                </c:pt>
                <c:pt idx="587">
                  <c:v>-59.1</c:v>
                </c:pt>
                <c:pt idx="588">
                  <c:v>-59.1</c:v>
                </c:pt>
                <c:pt idx="589">
                  <c:v>-59.1</c:v>
                </c:pt>
                <c:pt idx="590">
                  <c:v>-59.1</c:v>
                </c:pt>
                <c:pt idx="591">
                  <c:v>-59.1</c:v>
                </c:pt>
                <c:pt idx="592">
                  <c:v>-59.1</c:v>
                </c:pt>
                <c:pt idx="593">
                  <c:v>-59.1</c:v>
                </c:pt>
                <c:pt idx="594">
                  <c:v>-59.1</c:v>
                </c:pt>
                <c:pt idx="595">
                  <c:v>-59.1</c:v>
                </c:pt>
                <c:pt idx="596">
                  <c:v>-59.1</c:v>
                </c:pt>
                <c:pt idx="597">
                  <c:v>-59.1</c:v>
                </c:pt>
                <c:pt idx="598">
                  <c:v>-59.11</c:v>
                </c:pt>
                <c:pt idx="599">
                  <c:v>-59.1</c:v>
                </c:pt>
                <c:pt idx="600">
                  <c:v>-59.11</c:v>
                </c:pt>
                <c:pt idx="601">
                  <c:v>-59.1</c:v>
                </c:pt>
                <c:pt idx="602">
                  <c:v>-59.11</c:v>
                </c:pt>
                <c:pt idx="603">
                  <c:v>-59.11</c:v>
                </c:pt>
                <c:pt idx="604">
                  <c:v>-59.12</c:v>
                </c:pt>
                <c:pt idx="605">
                  <c:v>-59.12</c:v>
                </c:pt>
                <c:pt idx="606">
                  <c:v>-59.12</c:v>
                </c:pt>
                <c:pt idx="607">
                  <c:v>-59.12</c:v>
                </c:pt>
                <c:pt idx="608">
                  <c:v>-59.11</c:v>
                </c:pt>
                <c:pt idx="609">
                  <c:v>-59.11</c:v>
                </c:pt>
                <c:pt idx="610">
                  <c:v>-59.11</c:v>
                </c:pt>
                <c:pt idx="611">
                  <c:v>-59.11</c:v>
                </c:pt>
                <c:pt idx="612">
                  <c:v>-59.11</c:v>
                </c:pt>
                <c:pt idx="613">
                  <c:v>-59.11</c:v>
                </c:pt>
                <c:pt idx="614">
                  <c:v>-59.11</c:v>
                </c:pt>
                <c:pt idx="615">
                  <c:v>-59.11</c:v>
                </c:pt>
                <c:pt idx="616">
                  <c:v>-59.1</c:v>
                </c:pt>
                <c:pt idx="617">
                  <c:v>-59.09</c:v>
                </c:pt>
                <c:pt idx="618">
                  <c:v>-59.09</c:v>
                </c:pt>
                <c:pt idx="619">
                  <c:v>-59.09</c:v>
                </c:pt>
                <c:pt idx="620">
                  <c:v>-59.09</c:v>
                </c:pt>
                <c:pt idx="621">
                  <c:v>-59.1</c:v>
                </c:pt>
                <c:pt idx="622">
                  <c:v>-59.09</c:v>
                </c:pt>
                <c:pt idx="623">
                  <c:v>-59.09</c:v>
                </c:pt>
                <c:pt idx="624">
                  <c:v>-59.09</c:v>
                </c:pt>
                <c:pt idx="625">
                  <c:v>-59.09</c:v>
                </c:pt>
                <c:pt idx="626">
                  <c:v>-59.09</c:v>
                </c:pt>
                <c:pt idx="627">
                  <c:v>-59.09</c:v>
                </c:pt>
                <c:pt idx="628">
                  <c:v>-59.09</c:v>
                </c:pt>
                <c:pt idx="629">
                  <c:v>-59.09</c:v>
                </c:pt>
                <c:pt idx="630">
                  <c:v>-59.09</c:v>
                </c:pt>
                <c:pt idx="631">
                  <c:v>-59.08</c:v>
                </c:pt>
                <c:pt idx="632">
                  <c:v>-59.08</c:v>
                </c:pt>
                <c:pt idx="633">
                  <c:v>-59.08</c:v>
                </c:pt>
                <c:pt idx="634">
                  <c:v>-59.08</c:v>
                </c:pt>
                <c:pt idx="635">
                  <c:v>-59.08</c:v>
                </c:pt>
                <c:pt idx="636">
                  <c:v>-59.08</c:v>
                </c:pt>
                <c:pt idx="637">
                  <c:v>-59.08</c:v>
                </c:pt>
                <c:pt idx="638">
                  <c:v>-59.07</c:v>
                </c:pt>
                <c:pt idx="639">
                  <c:v>-59.07</c:v>
                </c:pt>
                <c:pt idx="640">
                  <c:v>-59.07</c:v>
                </c:pt>
                <c:pt idx="641">
                  <c:v>-59.06</c:v>
                </c:pt>
                <c:pt idx="642">
                  <c:v>-59.06</c:v>
                </c:pt>
                <c:pt idx="643">
                  <c:v>-59.06</c:v>
                </c:pt>
                <c:pt idx="644">
                  <c:v>-59.07</c:v>
                </c:pt>
                <c:pt idx="645">
                  <c:v>-59.07</c:v>
                </c:pt>
                <c:pt idx="646">
                  <c:v>-59.07</c:v>
                </c:pt>
                <c:pt idx="647">
                  <c:v>-59.07</c:v>
                </c:pt>
                <c:pt idx="648">
                  <c:v>-59.06</c:v>
                </c:pt>
                <c:pt idx="649">
                  <c:v>-59.06</c:v>
                </c:pt>
                <c:pt idx="650">
                  <c:v>-59.06</c:v>
                </c:pt>
                <c:pt idx="651">
                  <c:v>-59.05</c:v>
                </c:pt>
                <c:pt idx="652">
                  <c:v>-59.05</c:v>
                </c:pt>
                <c:pt idx="653">
                  <c:v>-59.05</c:v>
                </c:pt>
                <c:pt idx="654">
                  <c:v>-59.05</c:v>
                </c:pt>
                <c:pt idx="655">
                  <c:v>-59.05</c:v>
                </c:pt>
                <c:pt idx="656">
                  <c:v>-59.05</c:v>
                </c:pt>
                <c:pt idx="657">
                  <c:v>-59.05</c:v>
                </c:pt>
                <c:pt idx="658">
                  <c:v>-59.04</c:v>
                </c:pt>
                <c:pt idx="659">
                  <c:v>-59.04</c:v>
                </c:pt>
                <c:pt idx="660">
                  <c:v>-59.03</c:v>
                </c:pt>
                <c:pt idx="661">
                  <c:v>-59.03</c:v>
                </c:pt>
                <c:pt idx="662">
                  <c:v>-59.03</c:v>
                </c:pt>
                <c:pt idx="663">
                  <c:v>-59.02</c:v>
                </c:pt>
                <c:pt idx="664">
                  <c:v>-59.02</c:v>
                </c:pt>
                <c:pt idx="665">
                  <c:v>-59.02</c:v>
                </c:pt>
                <c:pt idx="666">
                  <c:v>-59.02</c:v>
                </c:pt>
                <c:pt idx="667">
                  <c:v>-59.02</c:v>
                </c:pt>
                <c:pt idx="668">
                  <c:v>-59.02</c:v>
                </c:pt>
                <c:pt idx="669">
                  <c:v>-59.02</c:v>
                </c:pt>
                <c:pt idx="670">
                  <c:v>-59.03</c:v>
                </c:pt>
                <c:pt idx="671">
                  <c:v>-59.03</c:v>
                </c:pt>
                <c:pt idx="672">
                  <c:v>-59.02</c:v>
                </c:pt>
                <c:pt idx="673">
                  <c:v>-59.02</c:v>
                </c:pt>
                <c:pt idx="674">
                  <c:v>-59.02</c:v>
                </c:pt>
                <c:pt idx="675">
                  <c:v>-59.02</c:v>
                </c:pt>
                <c:pt idx="676">
                  <c:v>-59.02</c:v>
                </c:pt>
                <c:pt idx="677">
                  <c:v>-59.02</c:v>
                </c:pt>
                <c:pt idx="678">
                  <c:v>-59.02</c:v>
                </c:pt>
                <c:pt idx="679">
                  <c:v>-59.02</c:v>
                </c:pt>
                <c:pt idx="680">
                  <c:v>-59.02</c:v>
                </c:pt>
                <c:pt idx="681">
                  <c:v>-59.03</c:v>
                </c:pt>
                <c:pt idx="682">
                  <c:v>-59.03</c:v>
                </c:pt>
                <c:pt idx="683">
                  <c:v>-59.03</c:v>
                </c:pt>
                <c:pt idx="684">
                  <c:v>-59.03</c:v>
                </c:pt>
                <c:pt idx="685">
                  <c:v>-59.03</c:v>
                </c:pt>
                <c:pt idx="686">
                  <c:v>-59.03</c:v>
                </c:pt>
                <c:pt idx="687">
                  <c:v>-59.03</c:v>
                </c:pt>
                <c:pt idx="688">
                  <c:v>-59.02</c:v>
                </c:pt>
                <c:pt idx="689">
                  <c:v>-59.02</c:v>
                </c:pt>
                <c:pt idx="690">
                  <c:v>-59.02</c:v>
                </c:pt>
                <c:pt idx="691">
                  <c:v>-59.02</c:v>
                </c:pt>
                <c:pt idx="692">
                  <c:v>-59.02</c:v>
                </c:pt>
                <c:pt idx="693">
                  <c:v>-59.02</c:v>
                </c:pt>
                <c:pt idx="694">
                  <c:v>-59.02</c:v>
                </c:pt>
                <c:pt idx="695">
                  <c:v>-59.03</c:v>
                </c:pt>
                <c:pt idx="696">
                  <c:v>-59.03</c:v>
                </c:pt>
                <c:pt idx="697">
                  <c:v>-59.03</c:v>
                </c:pt>
                <c:pt idx="698">
                  <c:v>-59.03</c:v>
                </c:pt>
                <c:pt idx="699">
                  <c:v>-59.02</c:v>
                </c:pt>
                <c:pt idx="700">
                  <c:v>-59.02</c:v>
                </c:pt>
                <c:pt idx="701">
                  <c:v>-59.01</c:v>
                </c:pt>
                <c:pt idx="702">
                  <c:v>-59.01</c:v>
                </c:pt>
                <c:pt idx="703">
                  <c:v>-59.01</c:v>
                </c:pt>
                <c:pt idx="704">
                  <c:v>-59.01</c:v>
                </c:pt>
                <c:pt idx="705">
                  <c:v>-59.01</c:v>
                </c:pt>
                <c:pt idx="706">
                  <c:v>-59.01</c:v>
                </c:pt>
                <c:pt idx="707">
                  <c:v>-59.01</c:v>
                </c:pt>
                <c:pt idx="708">
                  <c:v>-59.01</c:v>
                </c:pt>
                <c:pt idx="709">
                  <c:v>-59</c:v>
                </c:pt>
                <c:pt idx="710">
                  <c:v>-59.01</c:v>
                </c:pt>
                <c:pt idx="711">
                  <c:v>-59.01</c:v>
                </c:pt>
                <c:pt idx="712">
                  <c:v>-59.01</c:v>
                </c:pt>
                <c:pt idx="713">
                  <c:v>-59.01</c:v>
                </c:pt>
                <c:pt idx="714">
                  <c:v>-59.01</c:v>
                </c:pt>
                <c:pt idx="715">
                  <c:v>-59.01</c:v>
                </c:pt>
                <c:pt idx="716">
                  <c:v>-59.01</c:v>
                </c:pt>
                <c:pt idx="717">
                  <c:v>-59.01</c:v>
                </c:pt>
                <c:pt idx="718">
                  <c:v>-59.01</c:v>
                </c:pt>
                <c:pt idx="719">
                  <c:v>-59.01</c:v>
                </c:pt>
                <c:pt idx="720">
                  <c:v>-59.01</c:v>
                </c:pt>
                <c:pt idx="721">
                  <c:v>-59.01</c:v>
                </c:pt>
                <c:pt idx="722">
                  <c:v>-59.01</c:v>
                </c:pt>
                <c:pt idx="723">
                  <c:v>-59</c:v>
                </c:pt>
                <c:pt idx="724">
                  <c:v>-59.01</c:v>
                </c:pt>
                <c:pt idx="725">
                  <c:v>-59</c:v>
                </c:pt>
                <c:pt idx="726">
                  <c:v>-59</c:v>
                </c:pt>
                <c:pt idx="727">
                  <c:v>-59.01</c:v>
                </c:pt>
                <c:pt idx="728">
                  <c:v>-59</c:v>
                </c:pt>
                <c:pt idx="729">
                  <c:v>-59.01</c:v>
                </c:pt>
                <c:pt idx="730">
                  <c:v>-59</c:v>
                </c:pt>
                <c:pt idx="731">
                  <c:v>-59</c:v>
                </c:pt>
                <c:pt idx="732">
                  <c:v>-59</c:v>
                </c:pt>
                <c:pt idx="733">
                  <c:v>-59.01</c:v>
                </c:pt>
                <c:pt idx="734">
                  <c:v>-59.01</c:v>
                </c:pt>
                <c:pt idx="735">
                  <c:v>-59.02</c:v>
                </c:pt>
                <c:pt idx="736">
                  <c:v>-59.03</c:v>
                </c:pt>
                <c:pt idx="737">
                  <c:v>-59.03</c:v>
                </c:pt>
                <c:pt idx="738">
                  <c:v>-59.03</c:v>
                </c:pt>
                <c:pt idx="739">
                  <c:v>-59.03</c:v>
                </c:pt>
                <c:pt idx="740">
                  <c:v>-59.02</c:v>
                </c:pt>
                <c:pt idx="741">
                  <c:v>-59.02</c:v>
                </c:pt>
                <c:pt idx="742">
                  <c:v>-59.02</c:v>
                </c:pt>
                <c:pt idx="743">
                  <c:v>-59.01</c:v>
                </c:pt>
                <c:pt idx="744">
                  <c:v>-59.02</c:v>
                </c:pt>
                <c:pt idx="745">
                  <c:v>-59.01</c:v>
                </c:pt>
                <c:pt idx="746">
                  <c:v>-59.02</c:v>
                </c:pt>
                <c:pt idx="747">
                  <c:v>-59.01</c:v>
                </c:pt>
                <c:pt idx="748">
                  <c:v>-59.01</c:v>
                </c:pt>
                <c:pt idx="749">
                  <c:v>-59.01</c:v>
                </c:pt>
                <c:pt idx="750">
                  <c:v>-59.02</c:v>
                </c:pt>
                <c:pt idx="751">
                  <c:v>-59.02</c:v>
                </c:pt>
                <c:pt idx="752">
                  <c:v>-59.02</c:v>
                </c:pt>
                <c:pt idx="753">
                  <c:v>-59.02</c:v>
                </c:pt>
                <c:pt idx="754">
                  <c:v>-59.02</c:v>
                </c:pt>
                <c:pt idx="755">
                  <c:v>-59.02</c:v>
                </c:pt>
                <c:pt idx="756">
                  <c:v>-59.02</c:v>
                </c:pt>
                <c:pt idx="757">
                  <c:v>-59.02</c:v>
                </c:pt>
                <c:pt idx="758">
                  <c:v>-59.02</c:v>
                </c:pt>
                <c:pt idx="759">
                  <c:v>-59.02</c:v>
                </c:pt>
                <c:pt idx="760">
                  <c:v>-59.02</c:v>
                </c:pt>
                <c:pt idx="761">
                  <c:v>-59.02</c:v>
                </c:pt>
                <c:pt idx="762">
                  <c:v>-59.03</c:v>
                </c:pt>
                <c:pt idx="763">
                  <c:v>-59.02</c:v>
                </c:pt>
                <c:pt idx="764">
                  <c:v>-59.03</c:v>
                </c:pt>
                <c:pt idx="765">
                  <c:v>-59.03</c:v>
                </c:pt>
                <c:pt idx="766">
                  <c:v>-59.03</c:v>
                </c:pt>
                <c:pt idx="767">
                  <c:v>-59.04</c:v>
                </c:pt>
                <c:pt idx="768">
                  <c:v>-59.04</c:v>
                </c:pt>
                <c:pt idx="769">
                  <c:v>-59.05</c:v>
                </c:pt>
                <c:pt idx="770">
                  <c:v>-59.05</c:v>
                </c:pt>
                <c:pt idx="771">
                  <c:v>-59.06</c:v>
                </c:pt>
                <c:pt idx="772">
                  <c:v>-59.06</c:v>
                </c:pt>
                <c:pt idx="773">
                  <c:v>-59.07</c:v>
                </c:pt>
                <c:pt idx="774">
                  <c:v>-59.07</c:v>
                </c:pt>
                <c:pt idx="775">
                  <c:v>-59.07</c:v>
                </c:pt>
                <c:pt idx="776">
                  <c:v>-59.07</c:v>
                </c:pt>
                <c:pt idx="777">
                  <c:v>-59.07</c:v>
                </c:pt>
                <c:pt idx="778">
                  <c:v>-59.06</c:v>
                </c:pt>
                <c:pt idx="779">
                  <c:v>-59.06</c:v>
                </c:pt>
                <c:pt idx="780">
                  <c:v>-59.06</c:v>
                </c:pt>
                <c:pt idx="781">
                  <c:v>-59.06</c:v>
                </c:pt>
                <c:pt idx="782">
                  <c:v>-59.05</c:v>
                </c:pt>
                <c:pt idx="783">
                  <c:v>-59.05</c:v>
                </c:pt>
                <c:pt idx="784">
                  <c:v>-59.05</c:v>
                </c:pt>
                <c:pt idx="785">
                  <c:v>-59.05</c:v>
                </c:pt>
                <c:pt idx="786">
                  <c:v>-59.05</c:v>
                </c:pt>
                <c:pt idx="787">
                  <c:v>-59.06</c:v>
                </c:pt>
                <c:pt idx="788">
                  <c:v>-59.05</c:v>
                </c:pt>
                <c:pt idx="789">
                  <c:v>-59.05</c:v>
                </c:pt>
                <c:pt idx="790">
                  <c:v>-59.05</c:v>
                </c:pt>
                <c:pt idx="791">
                  <c:v>-59.06</c:v>
                </c:pt>
                <c:pt idx="792">
                  <c:v>-59.06</c:v>
                </c:pt>
                <c:pt idx="793">
                  <c:v>-59.06</c:v>
                </c:pt>
                <c:pt idx="794">
                  <c:v>-59.05</c:v>
                </c:pt>
                <c:pt idx="795">
                  <c:v>-59.05</c:v>
                </c:pt>
                <c:pt idx="796">
                  <c:v>-59.05</c:v>
                </c:pt>
                <c:pt idx="797">
                  <c:v>-59.04</c:v>
                </c:pt>
                <c:pt idx="798">
                  <c:v>-59.04</c:v>
                </c:pt>
                <c:pt idx="799">
                  <c:v>-59.05</c:v>
                </c:pt>
                <c:pt idx="800">
                  <c:v>-59.05</c:v>
                </c:pt>
                <c:pt idx="801">
                  <c:v>-59.05</c:v>
                </c:pt>
                <c:pt idx="802">
                  <c:v>-59.06</c:v>
                </c:pt>
                <c:pt idx="803">
                  <c:v>-59.06</c:v>
                </c:pt>
                <c:pt idx="804">
                  <c:v>-59.06</c:v>
                </c:pt>
                <c:pt idx="805">
                  <c:v>-59.05</c:v>
                </c:pt>
                <c:pt idx="806">
                  <c:v>-59.05</c:v>
                </c:pt>
                <c:pt idx="807">
                  <c:v>-59.05</c:v>
                </c:pt>
                <c:pt idx="808">
                  <c:v>-59.05</c:v>
                </c:pt>
                <c:pt idx="809">
                  <c:v>-59.04</c:v>
                </c:pt>
                <c:pt idx="810">
                  <c:v>-59.04</c:v>
                </c:pt>
                <c:pt idx="811">
                  <c:v>-59.04</c:v>
                </c:pt>
                <c:pt idx="812">
                  <c:v>-59.04</c:v>
                </c:pt>
                <c:pt idx="813">
                  <c:v>-59.04</c:v>
                </c:pt>
                <c:pt idx="814">
                  <c:v>-59.05</c:v>
                </c:pt>
                <c:pt idx="815">
                  <c:v>-59.05</c:v>
                </c:pt>
                <c:pt idx="816">
                  <c:v>-59.05</c:v>
                </c:pt>
                <c:pt idx="817">
                  <c:v>-59.05</c:v>
                </c:pt>
                <c:pt idx="818">
                  <c:v>-59.05</c:v>
                </c:pt>
                <c:pt idx="819">
                  <c:v>-59.04</c:v>
                </c:pt>
                <c:pt idx="820">
                  <c:v>-59.04</c:v>
                </c:pt>
                <c:pt idx="821">
                  <c:v>-59.03</c:v>
                </c:pt>
                <c:pt idx="822">
                  <c:v>-59.02</c:v>
                </c:pt>
                <c:pt idx="823">
                  <c:v>-59.02</c:v>
                </c:pt>
                <c:pt idx="824">
                  <c:v>-59.01</c:v>
                </c:pt>
                <c:pt idx="825">
                  <c:v>-59.01</c:v>
                </c:pt>
                <c:pt idx="826">
                  <c:v>-59</c:v>
                </c:pt>
                <c:pt idx="827">
                  <c:v>-59.01</c:v>
                </c:pt>
                <c:pt idx="828">
                  <c:v>-59.01</c:v>
                </c:pt>
                <c:pt idx="829">
                  <c:v>-59.01</c:v>
                </c:pt>
                <c:pt idx="830">
                  <c:v>-59.01</c:v>
                </c:pt>
                <c:pt idx="831">
                  <c:v>-59.01</c:v>
                </c:pt>
                <c:pt idx="832">
                  <c:v>-59.01</c:v>
                </c:pt>
                <c:pt idx="833">
                  <c:v>-59.01</c:v>
                </c:pt>
                <c:pt idx="834">
                  <c:v>-59.02</c:v>
                </c:pt>
                <c:pt idx="835">
                  <c:v>-59.02</c:v>
                </c:pt>
                <c:pt idx="836">
                  <c:v>-59.02</c:v>
                </c:pt>
                <c:pt idx="837">
                  <c:v>-59.02</c:v>
                </c:pt>
                <c:pt idx="838">
                  <c:v>-59.03</c:v>
                </c:pt>
                <c:pt idx="839">
                  <c:v>-59.03</c:v>
                </c:pt>
                <c:pt idx="840">
                  <c:v>-59.03</c:v>
                </c:pt>
                <c:pt idx="841">
                  <c:v>-59.02</c:v>
                </c:pt>
                <c:pt idx="842">
                  <c:v>-59.02</c:v>
                </c:pt>
                <c:pt idx="843">
                  <c:v>-59.02</c:v>
                </c:pt>
                <c:pt idx="844">
                  <c:v>-59.02</c:v>
                </c:pt>
                <c:pt idx="845">
                  <c:v>-59.01</c:v>
                </c:pt>
                <c:pt idx="846">
                  <c:v>-59.01</c:v>
                </c:pt>
                <c:pt idx="847">
                  <c:v>-59.01</c:v>
                </c:pt>
                <c:pt idx="848">
                  <c:v>-59.01</c:v>
                </c:pt>
                <c:pt idx="849">
                  <c:v>-59.01</c:v>
                </c:pt>
                <c:pt idx="850">
                  <c:v>-59.02</c:v>
                </c:pt>
                <c:pt idx="851">
                  <c:v>-59.02</c:v>
                </c:pt>
                <c:pt idx="852">
                  <c:v>-59.02</c:v>
                </c:pt>
                <c:pt idx="853">
                  <c:v>-59.02</c:v>
                </c:pt>
                <c:pt idx="854">
                  <c:v>-59.02</c:v>
                </c:pt>
                <c:pt idx="855">
                  <c:v>-59.02</c:v>
                </c:pt>
                <c:pt idx="856">
                  <c:v>-59.02</c:v>
                </c:pt>
                <c:pt idx="857">
                  <c:v>-59.02</c:v>
                </c:pt>
                <c:pt idx="858">
                  <c:v>-59.02</c:v>
                </c:pt>
                <c:pt idx="859">
                  <c:v>-59.02</c:v>
                </c:pt>
                <c:pt idx="860">
                  <c:v>-59.02</c:v>
                </c:pt>
                <c:pt idx="861">
                  <c:v>-59.02</c:v>
                </c:pt>
                <c:pt idx="862">
                  <c:v>-59.02</c:v>
                </c:pt>
                <c:pt idx="863">
                  <c:v>-59.02</c:v>
                </c:pt>
                <c:pt idx="864">
                  <c:v>-59.01</c:v>
                </c:pt>
                <c:pt idx="865">
                  <c:v>-59.01</c:v>
                </c:pt>
                <c:pt idx="866">
                  <c:v>-59.02</c:v>
                </c:pt>
                <c:pt idx="867">
                  <c:v>-59.02</c:v>
                </c:pt>
                <c:pt idx="868">
                  <c:v>-59.02</c:v>
                </c:pt>
                <c:pt idx="869">
                  <c:v>-59.01</c:v>
                </c:pt>
                <c:pt idx="870">
                  <c:v>-59.01</c:v>
                </c:pt>
                <c:pt idx="871">
                  <c:v>-59</c:v>
                </c:pt>
                <c:pt idx="872">
                  <c:v>-58.99</c:v>
                </c:pt>
                <c:pt idx="873">
                  <c:v>-59</c:v>
                </c:pt>
                <c:pt idx="874">
                  <c:v>-59</c:v>
                </c:pt>
                <c:pt idx="875">
                  <c:v>-59</c:v>
                </c:pt>
                <c:pt idx="876">
                  <c:v>-59</c:v>
                </c:pt>
                <c:pt idx="877">
                  <c:v>-58.99</c:v>
                </c:pt>
                <c:pt idx="878">
                  <c:v>-58.99</c:v>
                </c:pt>
                <c:pt idx="879">
                  <c:v>-58.99</c:v>
                </c:pt>
                <c:pt idx="880">
                  <c:v>-58.99</c:v>
                </c:pt>
                <c:pt idx="881">
                  <c:v>-58.99</c:v>
                </c:pt>
                <c:pt idx="882">
                  <c:v>-58.98</c:v>
                </c:pt>
                <c:pt idx="883">
                  <c:v>-58.98</c:v>
                </c:pt>
                <c:pt idx="884">
                  <c:v>-58.98</c:v>
                </c:pt>
                <c:pt idx="885">
                  <c:v>-58.97</c:v>
                </c:pt>
                <c:pt idx="886">
                  <c:v>-58.97</c:v>
                </c:pt>
                <c:pt idx="887">
                  <c:v>-58.97</c:v>
                </c:pt>
                <c:pt idx="888">
                  <c:v>-58.97</c:v>
                </c:pt>
                <c:pt idx="889">
                  <c:v>-58.97</c:v>
                </c:pt>
                <c:pt idx="890">
                  <c:v>-58.97</c:v>
                </c:pt>
                <c:pt idx="891">
                  <c:v>-58.97</c:v>
                </c:pt>
                <c:pt idx="892">
                  <c:v>-58.97</c:v>
                </c:pt>
                <c:pt idx="893">
                  <c:v>-58.98</c:v>
                </c:pt>
                <c:pt idx="894">
                  <c:v>-58.97</c:v>
                </c:pt>
                <c:pt idx="895">
                  <c:v>-58.97</c:v>
                </c:pt>
                <c:pt idx="896">
                  <c:v>-58.98</c:v>
                </c:pt>
                <c:pt idx="897">
                  <c:v>-58.98</c:v>
                </c:pt>
                <c:pt idx="898">
                  <c:v>-58.99</c:v>
                </c:pt>
                <c:pt idx="899">
                  <c:v>-58.99</c:v>
                </c:pt>
                <c:pt idx="900">
                  <c:v>-58.99</c:v>
                </c:pt>
                <c:pt idx="901">
                  <c:v>-58.99</c:v>
                </c:pt>
                <c:pt idx="902">
                  <c:v>-58.99</c:v>
                </c:pt>
                <c:pt idx="903">
                  <c:v>-59</c:v>
                </c:pt>
                <c:pt idx="904">
                  <c:v>-59</c:v>
                </c:pt>
                <c:pt idx="905">
                  <c:v>-59</c:v>
                </c:pt>
                <c:pt idx="906">
                  <c:v>-59.01</c:v>
                </c:pt>
                <c:pt idx="907">
                  <c:v>-59.01</c:v>
                </c:pt>
                <c:pt idx="908">
                  <c:v>-59.01</c:v>
                </c:pt>
                <c:pt idx="909">
                  <c:v>-59.01</c:v>
                </c:pt>
                <c:pt idx="910">
                  <c:v>-59.02</c:v>
                </c:pt>
                <c:pt idx="911">
                  <c:v>-59.02</c:v>
                </c:pt>
                <c:pt idx="912">
                  <c:v>-59.02</c:v>
                </c:pt>
                <c:pt idx="913">
                  <c:v>-59.03</c:v>
                </c:pt>
                <c:pt idx="914">
                  <c:v>-59.03</c:v>
                </c:pt>
                <c:pt idx="915">
                  <c:v>-59.03</c:v>
                </c:pt>
                <c:pt idx="916">
                  <c:v>-59.02</c:v>
                </c:pt>
                <c:pt idx="917">
                  <c:v>-59.02</c:v>
                </c:pt>
                <c:pt idx="918">
                  <c:v>-59.02</c:v>
                </c:pt>
                <c:pt idx="919">
                  <c:v>-59.02</c:v>
                </c:pt>
                <c:pt idx="920">
                  <c:v>-59.02</c:v>
                </c:pt>
                <c:pt idx="921">
                  <c:v>-59.03</c:v>
                </c:pt>
                <c:pt idx="922">
                  <c:v>-59.02</c:v>
                </c:pt>
                <c:pt idx="923">
                  <c:v>-59.02</c:v>
                </c:pt>
                <c:pt idx="924">
                  <c:v>-59.02</c:v>
                </c:pt>
                <c:pt idx="925">
                  <c:v>-59.01</c:v>
                </c:pt>
                <c:pt idx="926">
                  <c:v>-59.01</c:v>
                </c:pt>
                <c:pt idx="927">
                  <c:v>-59.01</c:v>
                </c:pt>
                <c:pt idx="928">
                  <c:v>-59.01</c:v>
                </c:pt>
                <c:pt idx="929">
                  <c:v>-59.01</c:v>
                </c:pt>
                <c:pt idx="930">
                  <c:v>-59.02</c:v>
                </c:pt>
                <c:pt idx="931">
                  <c:v>-59.02</c:v>
                </c:pt>
                <c:pt idx="932">
                  <c:v>-59.03</c:v>
                </c:pt>
                <c:pt idx="933">
                  <c:v>-59.03</c:v>
                </c:pt>
                <c:pt idx="934">
                  <c:v>-59.03</c:v>
                </c:pt>
                <c:pt idx="935">
                  <c:v>-59.04</c:v>
                </c:pt>
                <c:pt idx="936">
                  <c:v>-59.04</c:v>
                </c:pt>
                <c:pt idx="937">
                  <c:v>-59.04</c:v>
                </c:pt>
                <c:pt idx="938">
                  <c:v>-59.04</c:v>
                </c:pt>
                <c:pt idx="939">
                  <c:v>-59.04</c:v>
                </c:pt>
                <c:pt idx="940">
                  <c:v>-59.04</c:v>
                </c:pt>
                <c:pt idx="941">
                  <c:v>-59.03</c:v>
                </c:pt>
                <c:pt idx="942">
                  <c:v>-59.04</c:v>
                </c:pt>
                <c:pt idx="943">
                  <c:v>-59.04</c:v>
                </c:pt>
                <c:pt idx="944">
                  <c:v>-59.04</c:v>
                </c:pt>
                <c:pt idx="945">
                  <c:v>-59.03</c:v>
                </c:pt>
                <c:pt idx="946">
                  <c:v>-59.03</c:v>
                </c:pt>
                <c:pt idx="947">
                  <c:v>-59.03</c:v>
                </c:pt>
                <c:pt idx="948">
                  <c:v>-59.03</c:v>
                </c:pt>
                <c:pt idx="949">
                  <c:v>-59.03</c:v>
                </c:pt>
                <c:pt idx="950">
                  <c:v>-59.03</c:v>
                </c:pt>
                <c:pt idx="951">
                  <c:v>-59.03</c:v>
                </c:pt>
                <c:pt idx="952">
                  <c:v>-59.03</c:v>
                </c:pt>
                <c:pt idx="953">
                  <c:v>-59.03</c:v>
                </c:pt>
                <c:pt idx="954">
                  <c:v>-59.03</c:v>
                </c:pt>
                <c:pt idx="955">
                  <c:v>-59.03</c:v>
                </c:pt>
                <c:pt idx="956">
                  <c:v>-59.03</c:v>
                </c:pt>
                <c:pt idx="957">
                  <c:v>-59.03</c:v>
                </c:pt>
                <c:pt idx="958">
                  <c:v>-59.03</c:v>
                </c:pt>
                <c:pt idx="959">
                  <c:v>-59.02</c:v>
                </c:pt>
                <c:pt idx="960">
                  <c:v>-59.02</c:v>
                </c:pt>
                <c:pt idx="961">
                  <c:v>-59.03</c:v>
                </c:pt>
                <c:pt idx="962">
                  <c:v>-59.02</c:v>
                </c:pt>
                <c:pt idx="963">
                  <c:v>-59.03</c:v>
                </c:pt>
                <c:pt idx="964">
                  <c:v>-59.03</c:v>
                </c:pt>
                <c:pt idx="965">
                  <c:v>-59.02</c:v>
                </c:pt>
                <c:pt idx="966">
                  <c:v>-59.02</c:v>
                </c:pt>
                <c:pt idx="967">
                  <c:v>-59.03</c:v>
                </c:pt>
                <c:pt idx="968">
                  <c:v>-59.02</c:v>
                </c:pt>
                <c:pt idx="969">
                  <c:v>-59.03</c:v>
                </c:pt>
                <c:pt idx="970">
                  <c:v>-59.04</c:v>
                </c:pt>
                <c:pt idx="971">
                  <c:v>-59.04</c:v>
                </c:pt>
                <c:pt idx="972">
                  <c:v>-59.04</c:v>
                </c:pt>
                <c:pt idx="973">
                  <c:v>-59.04</c:v>
                </c:pt>
                <c:pt idx="974">
                  <c:v>-59.04</c:v>
                </c:pt>
                <c:pt idx="975">
                  <c:v>-59.03</c:v>
                </c:pt>
                <c:pt idx="976">
                  <c:v>-59.03</c:v>
                </c:pt>
                <c:pt idx="977">
                  <c:v>-59.03</c:v>
                </c:pt>
                <c:pt idx="978">
                  <c:v>-59.03</c:v>
                </c:pt>
                <c:pt idx="979">
                  <c:v>-59.04</c:v>
                </c:pt>
                <c:pt idx="980">
                  <c:v>-59.05</c:v>
                </c:pt>
                <c:pt idx="981">
                  <c:v>-59.04</c:v>
                </c:pt>
                <c:pt idx="982">
                  <c:v>-59.04</c:v>
                </c:pt>
                <c:pt idx="983">
                  <c:v>-59.04</c:v>
                </c:pt>
                <c:pt idx="984">
                  <c:v>-59.05</c:v>
                </c:pt>
                <c:pt idx="985">
                  <c:v>-59.05</c:v>
                </c:pt>
                <c:pt idx="986">
                  <c:v>-59.07</c:v>
                </c:pt>
                <c:pt idx="987">
                  <c:v>-59.09</c:v>
                </c:pt>
                <c:pt idx="988">
                  <c:v>-59.12</c:v>
                </c:pt>
                <c:pt idx="989">
                  <c:v>-59.15</c:v>
                </c:pt>
                <c:pt idx="990">
                  <c:v>-59.18</c:v>
                </c:pt>
                <c:pt idx="991">
                  <c:v>-59.21</c:v>
                </c:pt>
                <c:pt idx="992">
                  <c:v>-59.22</c:v>
                </c:pt>
                <c:pt idx="993">
                  <c:v>-59.24</c:v>
                </c:pt>
                <c:pt idx="994">
                  <c:v>-59.24</c:v>
                </c:pt>
                <c:pt idx="995">
                  <c:v>-59.24</c:v>
                </c:pt>
                <c:pt idx="996">
                  <c:v>-59.24</c:v>
                </c:pt>
                <c:pt idx="997">
                  <c:v>-59.24</c:v>
                </c:pt>
                <c:pt idx="998">
                  <c:v>-59.23</c:v>
                </c:pt>
                <c:pt idx="999">
                  <c:v>-59.23</c:v>
                </c:pt>
                <c:pt idx="1000">
                  <c:v>-59.21</c:v>
                </c:pt>
                <c:pt idx="1001">
                  <c:v>-59.2</c:v>
                </c:pt>
                <c:pt idx="1002">
                  <c:v>-59.2</c:v>
                </c:pt>
                <c:pt idx="1003">
                  <c:v>-59.19</c:v>
                </c:pt>
                <c:pt idx="1004">
                  <c:v>-59.19</c:v>
                </c:pt>
                <c:pt idx="1005">
                  <c:v>-59.19</c:v>
                </c:pt>
                <c:pt idx="1006">
                  <c:v>-59.18</c:v>
                </c:pt>
                <c:pt idx="1007">
                  <c:v>-59.18</c:v>
                </c:pt>
                <c:pt idx="1008">
                  <c:v>-59.17</c:v>
                </c:pt>
                <c:pt idx="1009">
                  <c:v>-59.18</c:v>
                </c:pt>
                <c:pt idx="1010">
                  <c:v>-59.19</c:v>
                </c:pt>
                <c:pt idx="1011">
                  <c:v>-59.19</c:v>
                </c:pt>
                <c:pt idx="1012">
                  <c:v>-59.2</c:v>
                </c:pt>
                <c:pt idx="1013">
                  <c:v>-59.2</c:v>
                </c:pt>
                <c:pt idx="1014">
                  <c:v>-59.2</c:v>
                </c:pt>
                <c:pt idx="1015">
                  <c:v>-59.2</c:v>
                </c:pt>
                <c:pt idx="1016">
                  <c:v>-59.2</c:v>
                </c:pt>
                <c:pt idx="1017">
                  <c:v>-59.2</c:v>
                </c:pt>
                <c:pt idx="1018">
                  <c:v>-59.2</c:v>
                </c:pt>
                <c:pt idx="1019">
                  <c:v>-59.19</c:v>
                </c:pt>
                <c:pt idx="1020">
                  <c:v>-59.18</c:v>
                </c:pt>
                <c:pt idx="1021">
                  <c:v>-59.17</c:v>
                </c:pt>
                <c:pt idx="1022">
                  <c:v>-59.15</c:v>
                </c:pt>
                <c:pt idx="1023">
                  <c:v>-59.15</c:v>
                </c:pt>
                <c:pt idx="1024">
                  <c:v>-59.14</c:v>
                </c:pt>
                <c:pt idx="1025">
                  <c:v>-59.14</c:v>
                </c:pt>
                <c:pt idx="1026">
                  <c:v>-59.13</c:v>
                </c:pt>
                <c:pt idx="1027">
                  <c:v>-59.13</c:v>
                </c:pt>
                <c:pt idx="1028">
                  <c:v>-59.13</c:v>
                </c:pt>
                <c:pt idx="1029">
                  <c:v>-59.14</c:v>
                </c:pt>
                <c:pt idx="1030">
                  <c:v>-59.14</c:v>
                </c:pt>
                <c:pt idx="1031">
                  <c:v>-59.14</c:v>
                </c:pt>
                <c:pt idx="1032">
                  <c:v>-59.14</c:v>
                </c:pt>
                <c:pt idx="1033">
                  <c:v>-59.14</c:v>
                </c:pt>
                <c:pt idx="1034">
                  <c:v>-59.14</c:v>
                </c:pt>
                <c:pt idx="1035">
                  <c:v>-59.15</c:v>
                </c:pt>
                <c:pt idx="1036">
                  <c:v>-59.14</c:v>
                </c:pt>
                <c:pt idx="1037">
                  <c:v>-59.14</c:v>
                </c:pt>
                <c:pt idx="1038">
                  <c:v>-59.14</c:v>
                </c:pt>
                <c:pt idx="1039">
                  <c:v>-59.14</c:v>
                </c:pt>
                <c:pt idx="1040">
                  <c:v>-59.14</c:v>
                </c:pt>
                <c:pt idx="1041">
                  <c:v>-59.13</c:v>
                </c:pt>
                <c:pt idx="1042">
                  <c:v>-59.13</c:v>
                </c:pt>
                <c:pt idx="1043">
                  <c:v>-59.12</c:v>
                </c:pt>
                <c:pt idx="1044">
                  <c:v>-59.12</c:v>
                </c:pt>
                <c:pt idx="1045">
                  <c:v>-59.11</c:v>
                </c:pt>
                <c:pt idx="1046">
                  <c:v>-59.11</c:v>
                </c:pt>
                <c:pt idx="1047">
                  <c:v>-59.12</c:v>
                </c:pt>
                <c:pt idx="1048">
                  <c:v>-59.12</c:v>
                </c:pt>
                <c:pt idx="1049">
                  <c:v>-59.12</c:v>
                </c:pt>
                <c:pt idx="1050">
                  <c:v>-59.12</c:v>
                </c:pt>
                <c:pt idx="1051">
                  <c:v>-59.11</c:v>
                </c:pt>
                <c:pt idx="1052">
                  <c:v>-59.11</c:v>
                </c:pt>
                <c:pt idx="1053">
                  <c:v>-59.11</c:v>
                </c:pt>
                <c:pt idx="1054">
                  <c:v>-59.12</c:v>
                </c:pt>
                <c:pt idx="1055">
                  <c:v>-59.12</c:v>
                </c:pt>
                <c:pt idx="1056">
                  <c:v>-59.12</c:v>
                </c:pt>
                <c:pt idx="1057">
                  <c:v>-59.13</c:v>
                </c:pt>
                <c:pt idx="1058">
                  <c:v>-59.13</c:v>
                </c:pt>
                <c:pt idx="1059">
                  <c:v>-59.13</c:v>
                </c:pt>
                <c:pt idx="1060">
                  <c:v>-59.12</c:v>
                </c:pt>
                <c:pt idx="1061">
                  <c:v>-59.12</c:v>
                </c:pt>
                <c:pt idx="1062">
                  <c:v>-59.11</c:v>
                </c:pt>
                <c:pt idx="1063">
                  <c:v>-59.11</c:v>
                </c:pt>
                <c:pt idx="1064">
                  <c:v>-59.1</c:v>
                </c:pt>
                <c:pt idx="1065">
                  <c:v>-59.09</c:v>
                </c:pt>
                <c:pt idx="1066">
                  <c:v>-59.09</c:v>
                </c:pt>
                <c:pt idx="1067">
                  <c:v>-59.08</c:v>
                </c:pt>
                <c:pt idx="1068">
                  <c:v>-59.07</c:v>
                </c:pt>
                <c:pt idx="1069">
                  <c:v>-59.07</c:v>
                </c:pt>
                <c:pt idx="1070">
                  <c:v>-59.08</c:v>
                </c:pt>
                <c:pt idx="1071">
                  <c:v>-59.08</c:v>
                </c:pt>
                <c:pt idx="1072">
                  <c:v>-59.1</c:v>
                </c:pt>
                <c:pt idx="1073">
                  <c:v>-59.11</c:v>
                </c:pt>
                <c:pt idx="1074">
                  <c:v>-59.12</c:v>
                </c:pt>
                <c:pt idx="1075">
                  <c:v>-59.13</c:v>
                </c:pt>
                <c:pt idx="1076">
                  <c:v>-59.14</c:v>
                </c:pt>
                <c:pt idx="1077">
                  <c:v>-59.14</c:v>
                </c:pt>
                <c:pt idx="1078">
                  <c:v>-59.14</c:v>
                </c:pt>
                <c:pt idx="1079">
                  <c:v>-59.14</c:v>
                </c:pt>
                <c:pt idx="1080">
                  <c:v>-59.14</c:v>
                </c:pt>
                <c:pt idx="1081">
                  <c:v>-59.13</c:v>
                </c:pt>
                <c:pt idx="1082">
                  <c:v>-59.12</c:v>
                </c:pt>
                <c:pt idx="1083">
                  <c:v>-59.11</c:v>
                </c:pt>
                <c:pt idx="1084">
                  <c:v>-59.1</c:v>
                </c:pt>
                <c:pt idx="1085">
                  <c:v>-59.09</c:v>
                </c:pt>
                <c:pt idx="1086">
                  <c:v>-59.09</c:v>
                </c:pt>
                <c:pt idx="1087">
                  <c:v>-59.09</c:v>
                </c:pt>
                <c:pt idx="1088">
                  <c:v>-59.09</c:v>
                </c:pt>
                <c:pt idx="1089">
                  <c:v>-59.09</c:v>
                </c:pt>
                <c:pt idx="1090">
                  <c:v>-59.09</c:v>
                </c:pt>
                <c:pt idx="1091">
                  <c:v>-59.09</c:v>
                </c:pt>
                <c:pt idx="1092">
                  <c:v>-59.1</c:v>
                </c:pt>
                <c:pt idx="1093">
                  <c:v>-59.1</c:v>
                </c:pt>
                <c:pt idx="1094">
                  <c:v>-59.11</c:v>
                </c:pt>
                <c:pt idx="1095">
                  <c:v>-59.11</c:v>
                </c:pt>
                <c:pt idx="1096">
                  <c:v>-59.1</c:v>
                </c:pt>
                <c:pt idx="1097">
                  <c:v>-59.1</c:v>
                </c:pt>
                <c:pt idx="1098">
                  <c:v>-59.1</c:v>
                </c:pt>
                <c:pt idx="1099">
                  <c:v>-59.09</c:v>
                </c:pt>
                <c:pt idx="1100">
                  <c:v>-59.09</c:v>
                </c:pt>
                <c:pt idx="1101">
                  <c:v>-59.09</c:v>
                </c:pt>
                <c:pt idx="1102">
                  <c:v>-59.09</c:v>
                </c:pt>
                <c:pt idx="1103">
                  <c:v>-59.09</c:v>
                </c:pt>
                <c:pt idx="1104">
                  <c:v>-59.08</c:v>
                </c:pt>
                <c:pt idx="1105">
                  <c:v>-59.08</c:v>
                </c:pt>
                <c:pt idx="1106">
                  <c:v>-59.08</c:v>
                </c:pt>
                <c:pt idx="1107">
                  <c:v>-59.08</c:v>
                </c:pt>
                <c:pt idx="1108">
                  <c:v>-59.08</c:v>
                </c:pt>
                <c:pt idx="1109">
                  <c:v>-59.08</c:v>
                </c:pt>
                <c:pt idx="1110">
                  <c:v>-59.07</c:v>
                </c:pt>
                <c:pt idx="1111">
                  <c:v>-59.06</c:v>
                </c:pt>
                <c:pt idx="1112">
                  <c:v>-59.05</c:v>
                </c:pt>
                <c:pt idx="1113">
                  <c:v>-59.04</c:v>
                </c:pt>
                <c:pt idx="1114">
                  <c:v>-59.03</c:v>
                </c:pt>
                <c:pt idx="1115">
                  <c:v>-59.02</c:v>
                </c:pt>
                <c:pt idx="1116">
                  <c:v>-59.01</c:v>
                </c:pt>
                <c:pt idx="1117">
                  <c:v>-59</c:v>
                </c:pt>
                <c:pt idx="1118">
                  <c:v>-58.99</c:v>
                </c:pt>
                <c:pt idx="1119">
                  <c:v>-58.99</c:v>
                </c:pt>
                <c:pt idx="1120">
                  <c:v>-59</c:v>
                </c:pt>
                <c:pt idx="1121">
                  <c:v>-59</c:v>
                </c:pt>
                <c:pt idx="1122">
                  <c:v>-59</c:v>
                </c:pt>
                <c:pt idx="1123">
                  <c:v>-59</c:v>
                </c:pt>
                <c:pt idx="1124">
                  <c:v>-58.99</c:v>
                </c:pt>
                <c:pt idx="1125">
                  <c:v>-58.98</c:v>
                </c:pt>
                <c:pt idx="1126">
                  <c:v>-58.98</c:v>
                </c:pt>
                <c:pt idx="1127">
                  <c:v>-58.97</c:v>
                </c:pt>
                <c:pt idx="1128">
                  <c:v>-58.96</c:v>
                </c:pt>
                <c:pt idx="1129">
                  <c:v>-58.96</c:v>
                </c:pt>
                <c:pt idx="1130">
                  <c:v>-58.96</c:v>
                </c:pt>
                <c:pt idx="1131">
                  <c:v>-58.97</c:v>
                </c:pt>
                <c:pt idx="1132">
                  <c:v>-58.97</c:v>
                </c:pt>
                <c:pt idx="1133">
                  <c:v>-58.97</c:v>
                </c:pt>
                <c:pt idx="1134">
                  <c:v>-58.97</c:v>
                </c:pt>
                <c:pt idx="1135">
                  <c:v>-58.97</c:v>
                </c:pt>
                <c:pt idx="1136">
                  <c:v>-58.97</c:v>
                </c:pt>
                <c:pt idx="1137">
                  <c:v>-58.96</c:v>
                </c:pt>
                <c:pt idx="1138">
                  <c:v>-58.96</c:v>
                </c:pt>
                <c:pt idx="1139">
                  <c:v>-58.96</c:v>
                </c:pt>
                <c:pt idx="1140">
                  <c:v>-58.96</c:v>
                </c:pt>
                <c:pt idx="1141">
                  <c:v>-58.96</c:v>
                </c:pt>
                <c:pt idx="1142">
                  <c:v>-58.95</c:v>
                </c:pt>
                <c:pt idx="1143">
                  <c:v>-58.94</c:v>
                </c:pt>
                <c:pt idx="1144">
                  <c:v>-58.93</c:v>
                </c:pt>
                <c:pt idx="1145">
                  <c:v>-58.92</c:v>
                </c:pt>
                <c:pt idx="1146">
                  <c:v>-58.91</c:v>
                </c:pt>
                <c:pt idx="1147">
                  <c:v>-58.89</c:v>
                </c:pt>
                <c:pt idx="1148">
                  <c:v>-58.87</c:v>
                </c:pt>
                <c:pt idx="1149">
                  <c:v>-58.86</c:v>
                </c:pt>
                <c:pt idx="1150">
                  <c:v>-58.84</c:v>
                </c:pt>
                <c:pt idx="1151">
                  <c:v>-58.83</c:v>
                </c:pt>
                <c:pt idx="1152">
                  <c:v>-58.82</c:v>
                </c:pt>
                <c:pt idx="1153">
                  <c:v>-58.82</c:v>
                </c:pt>
                <c:pt idx="1154">
                  <c:v>-58.83</c:v>
                </c:pt>
                <c:pt idx="1155">
                  <c:v>-58.83</c:v>
                </c:pt>
                <c:pt idx="1156">
                  <c:v>-58.83</c:v>
                </c:pt>
                <c:pt idx="1157">
                  <c:v>-58.83</c:v>
                </c:pt>
                <c:pt idx="1158">
                  <c:v>-58.84</c:v>
                </c:pt>
                <c:pt idx="1159">
                  <c:v>-58.84</c:v>
                </c:pt>
                <c:pt idx="1160">
                  <c:v>-58.85</c:v>
                </c:pt>
                <c:pt idx="1161">
                  <c:v>-58.86</c:v>
                </c:pt>
                <c:pt idx="1162">
                  <c:v>-58.86</c:v>
                </c:pt>
                <c:pt idx="1163">
                  <c:v>-58.87</c:v>
                </c:pt>
                <c:pt idx="1164">
                  <c:v>-58.87</c:v>
                </c:pt>
                <c:pt idx="1165">
                  <c:v>-58.87</c:v>
                </c:pt>
                <c:pt idx="1166">
                  <c:v>-58.87</c:v>
                </c:pt>
                <c:pt idx="1167">
                  <c:v>-58.86</c:v>
                </c:pt>
                <c:pt idx="1168">
                  <c:v>-58.85</c:v>
                </c:pt>
                <c:pt idx="1169">
                  <c:v>-58.84</c:v>
                </c:pt>
                <c:pt idx="1170">
                  <c:v>-58.83</c:v>
                </c:pt>
                <c:pt idx="1171">
                  <c:v>-58.83</c:v>
                </c:pt>
                <c:pt idx="1172">
                  <c:v>-58.82</c:v>
                </c:pt>
                <c:pt idx="1173">
                  <c:v>-58.81</c:v>
                </c:pt>
                <c:pt idx="1174">
                  <c:v>-58.8</c:v>
                </c:pt>
                <c:pt idx="1175">
                  <c:v>-58.8</c:v>
                </c:pt>
                <c:pt idx="1176">
                  <c:v>-58.8</c:v>
                </c:pt>
                <c:pt idx="1177">
                  <c:v>-58.8</c:v>
                </c:pt>
                <c:pt idx="1178">
                  <c:v>-58.81</c:v>
                </c:pt>
                <c:pt idx="1179">
                  <c:v>-58.82</c:v>
                </c:pt>
                <c:pt idx="1180">
                  <c:v>-58.83</c:v>
                </c:pt>
                <c:pt idx="1181">
                  <c:v>-58.83</c:v>
                </c:pt>
                <c:pt idx="1182">
                  <c:v>-58.83</c:v>
                </c:pt>
                <c:pt idx="1183">
                  <c:v>-58.82</c:v>
                </c:pt>
                <c:pt idx="1184">
                  <c:v>-58.82</c:v>
                </c:pt>
                <c:pt idx="1185">
                  <c:v>-58.82</c:v>
                </c:pt>
                <c:pt idx="1186">
                  <c:v>-58.81</c:v>
                </c:pt>
                <c:pt idx="1187">
                  <c:v>-58.8</c:v>
                </c:pt>
                <c:pt idx="1188">
                  <c:v>-58.8</c:v>
                </c:pt>
                <c:pt idx="1189">
                  <c:v>-58.8</c:v>
                </c:pt>
                <c:pt idx="1190">
                  <c:v>-58.8</c:v>
                </c:pt>
                <c:pt idx="1191">
                  <c:v>-58.81</c:v>
                </c:pt>
                <c:pt idx="1192">
                  <c:v>-58.81</c:v>
                </c:pt>
                <c:pt idx="1193">
                  <c:v>-58.82</c:v>
                </c:pt>
                <c:pt idx="1194">
                  <c:v>-58.83</c:v>
                </c:pt>
                <c:pt idx="1195">
                  <c:v>-58.84</c:v>
                </c:pt>
                <c:pt idx="1196">
                  <c:v>-58.84</c:v>
                </c:pt>
                <c:pt idx="1197">
                  <c:v>-58.83</c:v>
                </c:pt>
                <c:pt idx="1198">
                  <c:v>-58.83</c:v>
                </c:pt>
                <c:pt idx="1199">
                  <c:v>-58.82</c:v>
                </c:pt>
                <c:pt idx="1200">
                  <c:v>-58.83</c:v>
                </c:pt>
                <c:pt idx="1201">
                  <c:v>-58.82</c:v>
                </c:pt>
                <c:pt idx="1202">
                  <c:v>-58.82</c:v>
                </c:pt>
                <c:pt idx="1203">
                  <c:v>-58.82</c:v>
                </c:pt>
                <c:pt idx="1204">
                  <c:v>-58.82</c:v>
                </c:pt>
                <c:pt idx="1205">
                  <c:v>-58.81</c:v>
                </c:pt>
                <c:pt idx="1206">
                  <c:v>-58.81</c:v>
                </c:pt>
                <c:pt idx="1207">
                  <c:v>-58.81</c:v>
                </c:pt>
                <c:pt idx="1208">
                  <c:v>-58.81</c:v>
                </c:pt>
                <c:pt idx="1209">
                  <c:v>-58.82</c:v>
                </c:pt>
                <c:pt idx="1210">
                  <c:v>-58.81</c:v>
                </c:pt>
                <c:pt idx="1211">
                  <c:v>-58.8</c:v>
                </c:pt>
                <c:pt idx="1212">
                  <c:v>-58.8</c:v>
                </c:pt>
                <c:pt idx="1213">
                  <c:v>-58.8</c:v>
                </c:pt>
                <c:pt idx="1214">
                  <c:v>-58.79</c:v>
                </c:pt>
                <c:pt idx="1215">
                  <c:v>-58.79</c:v>
                </c:pt>
                <c:pt idx="1216">
                  <c:v>-58.79</c:v>
                </c:pt>
                <c:pt idx="1217">
                  <c:v>-58.79</c:v>
                </c:pt>
                <c:pt idx="1218">
                  <c:v>-58.79</c:v>
                </c:pt>
                <c:pt idx="1219">
                  <c:v>-58.8</c:v>
                </c:pt>
                <c:pt idx="1220">
                  <c:v>-58.81</c:v>
                </c:pt>
                <c:pt idx="1221">
                  <c:v>-58.82</c:v>
                </c:pt>
                <c:pt idx="1222">
                  <c:v>-58.82</c:v>
                </c:pt>
                <c:pt idx="1223">
                  <c:v>-58.83</c:v>
                </c:pt>
                <c:pt idx="1224">
                  <c:v>-58.83</c:v>
                </c:pt>
                <c:pt idx="1225">
                  <c:v>-58.83</c:v>
                </c:pt>
                <c:pt idx="1226">
                  <c:v>-58.83</c:v>
                </c:pt>
                <c:pt idx="1227">
                  <c:v>-58.82</c:v>
                </c:pt>
                <c:pt idx="1228">
                  <c:v>-58.81</c:v>
                </c:pt>
                <c:pt idx="1229">
                  <c:v>-58.8</c:v>
                </c:pt>
                <c:pt idx="1230">
                  <c:v>-58.79</c:v>
                </c:pt>
                <c:pt idx="1231">
                  <c:v>-58.79</c:v>
                </c:pt>
                <c:pt idx="1232">
                  <c:v>-58.79</c:v>
                </c:pt>
                <c:pt idx="1233">
                  <c:v>-58.79</c:v>
                </c:pt>
                <c:pt idx="1234">
                  <c:v>-58.79</c:v>
                </c:pt>
                <c:pt idx="1235">
                  <c:v>-58.81</c:v>
                </c:pt>
                <c:pt idx="1236">
                  <c:v>-58.82</c:v>
                </c:pt>
                <c:pt idx="1237">
                  <c:v>-58.82</c:v>
                </c:pt>
                <c:pt idx="1238">
                  <c:v>-58.84</c:v>
                </c:pt>
                <c:pt idx="1239">
                  <c:v>-58.84</c:v>
                </c:pt>
                <c:pt idx="1240">
                  <c:v>-58.84</c:v>
                </c:pt>
                <c:pt idx="1241">
                  <c:v>-58.84</c:v>
                </c:pt>
                <c:pt idx="1242">
                  <c:v>-58.84</c:v>
                </c:pt>
                <c:pt idx="1243">
                  <c:v>-58.83</c:v>
                </c:pt>
                <c:pt idx="1244">
                  <c:v>-58.83</c:v>
                </c:pt>
                <c:pt idx="1245">
                  <c:v>-58.83</c:v>
                </c:pt>
                <c:pt idx="1246">
                  <c:v>-58.83</c:v>
                </c:pt>
                <c:pt idx="1247">
                  <c:v>-58.83</c:v>
                </c:pt>
                <c:pt idx="1248">
                  <c:v>-58.83</c:v>
                </c:pt>
                <c:pt idx="1249">
                  <c:v>-58.83</c:v>
                </c:pt>
                <c:pt idx="1250">
                  <c:v>-58.83</c:v>
                </c:pt>
                <c:pt idx="1251">
                  <c:v>-58.83</c:v>
                </c:pt>
                <c:pt idx="1252">
                  <c:v>-58.83</c:v>
                </c:pt>
                <c:pt idx="1253">
                  <c:v>-58.83</c:v>
                </c:pt>
                <c:pt idx="1254">
                  <c:v>-58.83</c:v>
                </c:pt>
                <c:pt idx="1255">
                  <c:v>-58.83</c:v>
                </c:pt>
                <c:pt idx="1256">
                  <c:v>-58.83</c:v>
                </c:pt>
                <c:pt idx="1257">
                  <c:v>-58.84</c:v>
                </c:pt>
                <c:pt idx="1258">
                  <c:v>-58.85</c:v>
                </c:pt>
                <c:pt idx="1259">
                  <c:v>-58.86</c:v>
                </c:pt>
                <c:pt idx="1260">
                  <c:v>-58.86</c:v>
                </c:pt>
                <c:pt idx="1261">
                  <c:v>-58.86</c:v>
                </c:pt>
                <c:pt idx="1262">
                  <c:v>-58.86</c:v>
                </c:pt>
                <c:pt idx="1263">
                  <c:v>-58.87</c:v>
                </c:pt>
                <c:pt idx="1264">
                  <c:v>-58.87</c:v>
                </c:pt>
                <c:pt idx="1265">
                  <c:v>-58.87</c:v>
                </c:pt>
                <c:pt idx="1266">
                  <c:v>-58.87</c:v>
                </c:pt>
                <c:pt idx="1267">
                  <c:v>-58.87</c:v>
                </c:pt>
                <c:pt idx="1268">
                  <c:v>-58.87</c:v>
                </c:pt>
                <c:pt idx="1269">
                  <c:v>-58.86</c:v>
                </c:pt>
                <c:pt idx="1270">
                  <c:v>-58.86</c:v>
                </c:pt>
                <c:pt idx="1271">
                  <c:v>-58.86</c:v>
                </c:pt>
                <c:pt idx="1272">
                  <c:v>-58.86</c:v>
                </c:pt>
                <c:pt idx="1273">
                  <c:v>-58.86</c:v>
                </c:pt>
                <c:pt idx="1274">
                  <c:v>-58.86</c:v>
                </c:pt>
                <c:pt idx="1275">
                  <c:v>-58.87</c:v>
                </c:pt>
                <c:pt idx="1276">
                  <c:v>-58.87</c:v>
                </c:pt>
                <c:pt idx="1277">
                  <c:v>-58.86</c:v>
                </c:pt>
                <c:pt idx="1278">
                  <c:v>-58.87</c:v>
                </c:pt>
                <c:pt idx="1279">
                  <c:v>-58.87</c:v>
                </c:pt>
                <c:pt idx="1280">
                  <c:v>-58.88</c:v>
                </c:pt>
                <c:pt idx="1281">
                  <c:v>-58.88</c:v>
                </c:pt>
                <c:pt idx="1282">
                  <c:v>-58.88</c:v>
                </c:pt>
                <c:pt idx="1283">
                  <c:v>-58.88</c:v>
                </c:pt>
                <c:pt idx="1284">
                  <c:v>-58.88</c:v>
                </c:pt>
                <c:pt idx="1285">
                  <c:v>-58.87</c:v>
                </c:pt>
                <c:pt idx="1286">
                  <c:v>-58.87</c:v>
                </c:pt>
                <c:pt idx="1287">
                  <c:v>-58.87</c:v>
                </c:pt>
                <c:pt idx="1288">
                  <c:v>-58.87</c:v>
                </c:pt>
                <c:pt idx="1289">
                  <c:v>-58.87</c:v>
                </c:pt>
                <c:pt idx="1290">
                  <c:v>-58.87</c:v>
                </c:pt>
                <c:pt idx="1291">
                  <c:v>-58.86</c:v>
                </c:pt>
                <c:pt idx="1292">
                  <c:v>-58.86</c:v>
                </c:pt>
                <c:pt idx="1293">
                  <c:v>-58.86</c:v>
                </c:pt>
                <c:pt idx="1294">
                  <c:v>-58.87</c:v>
                </c:pt>
                <c:pt idx="1295">
                  <c:v>-58.87</c:v>
                </c:pt>
                <c:pt idx="1296">
                  <c:v>-58.87</c:v>
                </c:pt>
                <c:pt idx="1297">
                  <c:v>-58.87</c:v>
                </c:pt>
                <c:pt idx="1298">
                  <c:v>-58.88</c:v>
                </c:pt>
                <c:pt idx="1299">
                  <c:v>-58.87</c:v>
                </c:pt>
                <c:pt idx="1300">
                  <c:v>-58.88</c:v>
                </c:pt>
                <c:pt idx="1301">
                  <c:v>-58.88</c:v>
                </c:pt>
                <c:pt idx="1302">
                  <c:v>-58.89</c:v>
                </c:pt>
                <c:pt idx="1303">
                  <c:v>-58.89</c:v>
                </c:pt>
                <c:pt idx="1304">
                  <c:v>-58.89</c:v>
                </c:pt>
                <c:pt idx="1305">
                  <c:v>-58.89</c:v>
                </c:pt>
                <c:pt idx="1306">
                  <c:v>-58.89</c:v>
                </c:pt>
                <c:pt idx="1307">
                  <c:v>-58.89</c:v>
                </c:pt>
                <c:pt idx="1308">
                  <c:v>-58.88</c:v>
                </c:pt>
                <c:pt idx="1309">
                  <c:v>-58.88</c:v>
                </c:pt>
                <c:pt idx="1310">
                  <c:v>-58.88</c:v>
                </c:pt>
                <c:pt idx="1311">
                  <c:v>-58.89</c:v>
                </c:pt>
                <c:pt idx="1312">
                  <c:v>-58.89</c:v>
                </c:pt>
                <c:pt idx="1313">
                  <c:v>-58.89</c:v>
                </c:pt>
                <c:pt idx="1314">
                  <c:v>-58.89</c:v>
                </c:pt>
                <c:pt idx="1315">
                  <c:v>-58.89</c:v>
                </c:pt>
                <c:pt idx="1316">
                  <c:v>-58.9</c:v>
                </c:pt>
                <c:pt idx="1317">
                  <c:v>-58.9</c:v>
                </c:pt>
                <c:pt idx="1318">
                  <c:v>-58.9</c:v>
                </c:pt>
                <c:pt idx="1319">
                  <c:v>-58.89</c:v>
                </c:pt>
                <c:pt idx="1320">
                  <c:v>-58.87</c:v>
                </c:pt>
                <c:pt idx="1321">
                  <c:v>-58.85</c:v>
                </c:pt>
                <c:pt idx="1322">
                  <c:v>-58.84</c:v>
                </c:pt>
                <c:pt idx="1323">
                  <c:v>-58.82</c:v>
                </c:pt>
                <c:pt idx="1324">
                  <c:v>-58.81</c:v>
                </c:pt>
                <c:pt idx="1325">
                  <c:v>-58.8</c:v>
                </c:pt>
                <c:pt idx="1326">
                  <c:v>-58.79</c:v>
                </c:pt>
                <c:pt idx="1327">
                  <c:v>-58.79</c:v>
                </c:pt>
                <c:pt idx="1328">
                  <c:v>-58.79</c:v>
                </c:pt>
                <c:pt idx="1329">
                  <c:v>-58.8</c:v>
                </c:pt>
                <c:pt idx="1330">
                  <c:v>-58.81</c:v>
                </c:pt>
                <c:pt idx="1331">
                  <c:v>-58.83</c:v>
                </c:pt>
                <c:pt idx="1332">
                  <c:v>-58.84</c:v>
                </c:pt>
                <c:pt idx="1333">
                  <c:v>-58.86</c:v>
                </c:pt>
                <c:pt idx="1334">
                  <c:v>-58.88</c:v>
                </c:pt>
                <c:pt idx="1335">
                  <c:v>-58.89</c:v>
                </c:pt>
                <c:pt idx="1336">
                  <c:v>-58.9</c:v>
                </c:pt>
                <c:pt idx="1337">
                  <c:v>-58.9</c:v>
                </c:pt>
                <c:pt idx="1338">
                  <c:v>-58.9</c:v>
                </c:pt>
                <c:pt idx="1339">
                  <c:v>-58.89</c:v>
                </c:pt>
                <c:pt idx="1340">
                  <c:v>-58.89</c:v>
                </c:pt>
                <c:pt idx="1341">
                  <c:v>-58.88</c:v>
                </c:pt>
                <c:pt idx="1342">
                  <c:v>-58.89</c:v>
                </c:pt>
                <c:pt idx="1343">
                  <c:v>-58.88</c:v>
                </c:pt>
                <c:pt idx="1344">
                  <c:v>-58.88</c:v>
                </c:pt>
                <c:pt idx="1345">
                  <c:v>-58.88</c:v>
                </c:pt>
                <c:pt idx="1346">
                  <c:v>-58.89</c:v>
                </c:pt>
                <c:pt idx="1347">
                  <c:v>-58.89</c:v>
                </c:pt>
                <c:pt idx="1348">
                  <c:v>-58.89</c:v>
                </c:pt>
                <c:pt idx="1349">
                  <c:v>-58.89</c:v>
                </c:pt>
                <c:pt idx="1350">
                  <c:v>-58.9</c:v>
                </c:pt>
                <c:pt idx="1351">
                  <c:v>-58.91</c:v>
                </c:pt>
                <c:pt idx="1352">
                  <c:v>-58.91</c:v>
                </c:pt>
                <c:pt idx="1353">
                  <c:v>-58.92</c:v>
                </c:pt>
                <c:pt idx="1354">
                  <c:v>-58.93</c:v>
                </c:pt>
                <c:pt idx="1355">
                  <c:v>-58.93</c:v>
                </c:pt>
                <c:pt idx="1356">
                  <c:v>-58.93</c:v>
                </c:pt>
                <c:pt idx="1357">
                  <c:v>-58.93</c:v>
                </c:pt>
                <c:pt idx="1358">
                  <c:v>-58.93</c:v>
                </c:pt>
                <c:pt idx="1359">
                  <c:v>-58.92</c:v>
                </c:pt>
                <c:pt idx="1360">
                  <c:v>-58.93</c:v>
                </c:pt>
                <c:pt idx="1361">
                  <c:v>-58.93</c:v>
                </c:pt>
                <c:pt idx="1362">
                  <c:v>-58.93</c:v>
                </c:pt>
                <c:pt idx="1363">
                  <c:v>-58.93</c:v>
                </c:pt>
                <c:pt idx="1364">
                  <c:v>-58.93</c:v>
                </c:pt>
                <c:pt idx="1365">
                  <c:v>-58.92</c:v>
                </c:pt>
                <c:pt idx="1366">
                  <c:v>-58.92</c:v>
                </c:pt>
                <c:pt idx="1367">
                  <c:v>-58.91</c:v>
                </c:pt>
                <c:pt idx="1368">
                  <c:v>-58.9</c:v>
                </c:pt>
                <c:pt idx="1369">
                  <c:v>-58.89</c:v>
                </c:pt>
                <c:pt idx="1370">
                  <c:v>-58.89</c:v>
                </c:pt>
                <c:pt idx="1371">
                  <c:v>-58.88</c:v>
                </c:pt>
                <c:pt idx="1372">
                  <c:v>-58.88</c:v>
                </c:pt>
                <c:pt idx="1373">
                  <c:v>-58.88</c:v>
                </c:pt>
                <c:pt idx="1374">
                  <c:v>-58.88</c:v>
                </c:pt>
                <c:pt idx="1375">
                  <c:v>-58.89</c:v>
                </c:pt>
                <c:pt idx="1376">
                  <c:v>-58.89</c:v>
                </c:pt>
                <c:pt idx="1377">
                  <c:v>-58.9</c:v>
                </c:pt>
                <c:pt idx="1378">
                  <c:v>-58.91</c:v>
                </c:pt>
                <c:pt idx="1379">
                  <c:v>-58.91</c:v>
                </c:pt>
                <c:pt idx="1380">
                  <c:v>-58.91</c:v>
                </c:pt>
                <c:pt idx="1381">
                  <c:v>-58.91</c:v>
                </c:pt>
                <c:pt idx="1382">
                  <c:v>-58.91</c:v>
                </c:pt>
                <c:pt idx="1383">
                  <c:v>-58.91</c:v>
                </c:pt>
                <c:pt idx="1384">
                  <c:v>-58.9</c:v>
                </c:pt>
                <c:pt idx="1385">
                  <c:v>-58.9</c:v>
                </c:pt>
                <c:pt idx="1386">
                  <c:v>-58.9</c:v>
                </c:pt>
                <c:pt idx="1387">
                  <c:v>-58.9</c:v>
                </c:pt>
                <c:pt idx="1388">
                  <c:v>-58.9</c:v>
                </c:pt>
                <c:pt idx="1389">
                  <c:v>-58.89</c:v>
                </c:pt>
                <c:pt idx="1390">
                  <c:v>-58.89</c:v>
                </c:pt>
                <c:pt idx="1391">
                  <c:v>-58.9</c:v>
                </c:pt>
                <c:pt idx="1392">
                  <c:v>-58.9</c:v>
                </c:pt>
                <c:pt idx="1393">
                  <c:v>-58.9</c:v>
                </c:pt>
                <c:pt idx="1394">
                  <c:v>-58.9</c:v>
                </c:pt>
                <c:pt idx="1395">
                  <c:v>-58.89</c:v>
                </c:pt>
                <c:pt idx="1396">
                  <c:v>-58.88</c:v>
                </c:pt>
                <c:pt idx="1397">
                  <c:v>-58.88</c:v>
                </c:pt>
                <c:pt idx="1398">
                  <c:v>-58.87</c:v>
                </c:pt>
                <c:pt idx="1399">
                  <c:v>-58.87</c:v>
                </c:pt>
                <c:pt idx="1400">
                  <c:v>-58.87</c:v>
                </c:pt>
                <c:pt idx="1401">
                  <c:v>-58.87</c:v>
                </c:pt>
                <c:pt idx="1402">
                  <c:v>-58.88</c:v>
                </c:pt>
                <c:pt idx="1403">
                  <c:v>-58.88</c:v>
                </c:pt>
                <c:pt idx="1404">
                  <c:v>-58.88</c:v>
                </c:pt>
                <c:pt idx="1405">
                  <c:v>-58.88</c:v>
                </c:pt>
                <c:pt idx="1406">
                  <c:v>-58.89</c:v>
                </c:pt>
                <c:pt idx="1407">
                  <c:v>-58.88</c:v>
                </c:pt>
                <c:pt idx="1408">
                  <c:v>-58.88</c:v>
                </c:pt>
                <c:pt idx="1409">
                  <c:v>-58.88</c:v>
                </c:pt>
                <c:pt idx="1410">
                  <c:v>-58.88</c:v>
                </c:pt>
                <c:pt idx="1411">
                  <c:v>-58.87</c:v>
                </c:pt>
                <c:pt idx="1412">
                  <c:v>-58.86</c:v>
                </c:pt>
                <c:pt idx="1413">
                  <c:v>-58.86</c:v>
                </c:pt>
                <c:pt idx="1414">
                  <c:v>-58.86</c:v>
                </c:pt>
                <c:pt idx="1415">
                  <c:v>-58.86</c:v>
                </c:pt>
                <c:pt idx="1416">
                  <c:v>-58.87</c:v>
                </c:pt>
                <c:pt idx="1417">
                  <c:v>-58.87</c:v>
                </c:pt>
                <c:pt idx="1418">
                  <c:v>-58.87</c:v>
                </c:pt>
                <c:pt idx="1419">
                  <c:v>-58.87</c:v>
                </c:pt>
                <c:pt idx="1420">
                  <c:v>-58.87</c:v>
                </c:pt>
                <c:pt idx="1421">
                  <c:v>-58.87</c:v>
                </c:pt>
                <c:pt idx="1422">
                  <c:v>-58.87</c:v>
                </c:pt>
                <c:pt idx="1423">
                  <c:v>-58.88</c:v>
                </c:pt>
                <c:pt idx="1424">
                  <c:v>-58.88</c:v>
                </c:pt>
                <c:pt idx="1425">
                  <c:v>-58.87</c:v>
                </c:pt>
                <c:pt idx="1426">
                  <c:v>-58.88</c:v>
                </c:pt>
                <c:pt idx="1427">
                  <c:v>-58.87</c:v>
                </c:pt>
                <c:pt idx="1428">
                  <c:v>-58.87</c:v>
                </c:pt>
                <c:pt idx="1429">
                  <c:v>-58.87</c:v>
                </c:pt>
                <c:pt idx="1430">
                  <c:v>-58.86</c:v>
                </c:pt>
                <c:pt idx="1431">
                  <c:v>-58.86</c:v>
                </c:pt>
                <c:pt idx="1432">
                  <c:v>-58.86</c:v>
                </c:pt>
                <c:pt idx="1433">
                  <c:v>-58.85</c:v>
                </c:pt>
                <c:pt idx="1434">
                  <c:v>-58.84</c:v>
                </c:pt>
                <c:pt idx="1435">
                  <c:v>-58.84</c:v>
                </c:pt>
                <c:pt idx="1436">
                  <c:v>-58.83</c:v>
                </c:pt>
                <c:pt idx="1437">
                  <c:v>-58.83</c:v>
                </c:pt>
                <c:pt idx="1438">
                  <c:v>-58.83</c:v>
                </c:pt>
                <c:pt idx="1439">
                  <c:v>-58.82</c:v>
                </c:pt>
                <c:pt idx="1440">
                  <c:v>-58.83</c:v>
                </c:pt>
                <c:pt idx="1441">
                  <c:v>-58.83</c:v>
                </c:pt>
                <c:pt idx="1442">
                  <c:v>-58.83</c:v>
                </c:pt>
                <c:pt idx="1443">
                  <c:v>-58.83</c:v>
                </c:pt>
                <c:pt idx="1444">
                  <c:v>-58.83</c:v>
                </c:pt>
                <c:pt idx="1445">
                  <c:v>-58.83</c:v>
                </c:pt>
                <c:pt idx="1446">
                  <c:v>-58.83</c:v>
                </c:pt>
                <c:pt idx="1447">
                  <c:v>-58.83</c:v>
                </c:pt>
                <c:pt idx="1448">
                  <c:v>-58.83</c:v>
                </c:pt>
                <c:pt idx="1449">
                  <c:v>-58.83</c:v>
                </c:pt>
                <c:pt idx="1450">
                  <c:v>-58.84</c:v>
                </c:pt>
                <c:pt idx="1451">
                  <c:v>-58.84</c:v>
                </c:pt>
                <c:pt idx="1452">
                  <c:v>-58.83</c:v>
                </c:pt>
                <c:pt idx="1453">
                  <c:v>-58.83</c:v>
                </c:pt>
                <c:pt idx="1454">
                  <c:v>-58.83</c:v>
                </c:pt>
                <c:pt idx="1455">
                  <c:v>-58.83</c:v>
                </c:pt>
                <c:pt idx="1456">
                  <c:v>-58.83</c:v>
                </c:pt>
                <c:pt idx="1457">
                  <c:v>-58.83</c:v>
                </c:pt>
                <c:pt idx="1458">
                  <c:v>-58.83</c:v>
                </c:pt>
                <c:pt idx="1459">
                  <c:v>-58.82</c:v>
                </c:pt>
                <c:pt idx="1460">
                  <c:v>-58.82</c:v>
                </c:pt>
                <c:pt idx="1461">
                  <c:v>-58.81</c:v>
                </c:pt>
                <c:pt idx="1462">
                  <c:v>-58.8</c:v>
                </c:pt>
                <c:pt idx="1463">
                  <c:v>-58.79</c:v>
                </c:pt>
                <c:pt idx="1464">
                  <c:v>-58.77</c:v>
                </c:pt>
                <c:pt idx="1465">
                  <c:v>-58.74</c:v>
                </c:pt>
                <c:pt idx="1466">
                  <c:v>-58.71</c:v>
                </c:pt>
                <c:pt idx="1467">
                  <c:v>-58.67</c:v>
                </c:pt>
                <c:pt idx="1468">
                  <c:v>-58.63</c:v>
                </c:pt>
                <c:pt idx="1469">
                  <c:v>-58.58</c:v>
                </c:pt>
                <c:pt idx="1470">
                  <c:v>-58.51</c:v>
                </c:pt>
                <c:pt idx="1471">
                  <c:v>-58.43</c:v>
                </c:pt>
                <c:pt idx="1472">
                  <c:v>-58.33</c:v>
                </c:pt>
                <c:pt idx="1473">
                  <c:v>-58.22</c:v>
                </c:pt>
                <c:pt idx="1474">
                  <c:v>-58.09</c:v>
                </c:pt>
                <c:pt idx="1475">
                  <c:v>-57.94</c:v>
                </c:pt>
                <c:pt idx="1476">
                  <c:v>-57.78</c:v>
                </c:pt>
                <c:pt idx="1477">
                  <c:v>-57.63</c:v>
                </c:pt>
                <c:pt idx="1478">
                  <c:v>-57.47</c:v>
                </c:pt>
                <c:pt idx="1479">
                  <c:v>-57.34</c:v>
                </c:pt>
                <c:pt idx="1480">
                  <c:v>-57.22</c:v>
                </c:pt>
                <c:pt idx="1481">
                  <c:v>-57.11</c:v>
                </c:pt>
                <c:pt idx="1482">
                  <c:v>-57.02</c:v>
                </c:pt>
                <c:pt idx="1483">
                  <c:v>-56.94</c:v>
                </c:pt>
                <c:pt idx="1484">
                  <c:v>-56.89</c:v>
                </c:pt>
                <c:pt idx="1485">
                  <c:v>-56.84</c:v>
                </c:pt>
                <c:pt idx="1486">
                  <c:v>-56.8</c:v>
                </c:pt>
                <c:pt idx="1487">
                  <c:v>-56.77</c:v>
                </c:pt>
                <c:pt idx="1488">
                  <c:v>-56.73</c:v>
                </c:pt>
                <c:pt idx="1489">
                  <c:v>-56.72</c:v>
                </c:pt>
                <c:pt idx="1490">
                  <c:v>-56.71</c:v>
                </c:pt>
                <c:pt idx="1491">
                  <c:v>-56.71</c:v>
                </c:pt>
                <c:pt idx="1492">
                  <c:v>-56.71</c:v>
                </c:pt>
                <c:pt idx="1493">
                  <c:v>-56.7</c:v>
                </c:pt>
                <c:pt idx="1494">
                  <c:v>-56.67</c:v>
                </c:pt>
                <c:pt idx="1495">
                  <c:v>-56.64</c:v>
                </c:pt>
                <c:pt idx="1496">
                  <c:v>-56.57</c:v>
                </c:pt>
                <c:pt idx="1497">
                  <c:v>-56.47</c:v>
                </c:pt>
                <c:pt idx="1498">
                  <c:v>-56.36</c:v>
                </c:pt>
                <c:pt idx="1499">
                  <c:v>-56.24</c:v>
                </c:pt>
                <c:pt idx="1500">
                  <c:v>-56.13</c:v>
                </c:pt>
                <c:pt idx="1501">
                  <c:v>-56.04</c:v>
                </c:pt>
                <c:pt idx="1502">
                  <c:v>-55.97</c:v>
                </c:pt>
                <c:pt idx="1503">
                  <c:v>-55.93</c:v>
                </c:pt>
                <c:pt idx="1504">
                  <c:v>-55.89</c:v>
                </c:pt>
                <c:pt idx="1505">
                  <c:v>-55.87</c:v>
                </c:pt>
                <c:pt idx="1506">
                  <c:v>-55.85</c:v>
                </c:pt>
                <c:pt idx="1507">
                  <c:v>-55.86</c:v>
                </c:pt>
                <c:pt idx="1508">
                  <c:v>-55.86</c:v>
                </c:pt>
                <c:pt idx="1509">
                  <c:v>-55.87</c:v>
                </c:pt>
                <c:pt idx="1510">
                  <c:v>-55.9</c:v>
                </c:pt>
                <c:pt idx="1511">
                  <c:v>-55.92</c:v>
                </c:pt>
                <c:pt idx="1512">
                  <c:v>-55.95</c:v>
                </c:pt>
                <c:pt idx="1513">
                  <c:v>-55.98</c:v>
                </c:pt>
                <c:pt idx="1514">
                  <c:v>-56.01</c:v>
                </c:pt>
                <c:pt idx="1515">
                  <c:v>-56.04</c:v>
                </c:pt>
                <c:pt idx="1516">
                  <c:v>-56.08</c:v>
                </c:pt>
                <c:pt idx="1517">
                  <c:v>-56.11</c:v>
                </c:pt>
                <c:pt idx="1518">
                  <c:v>-56.15</c:v>
                </c:pt>
                <c:pt idx="1519">
                  <c:v>-56.17</c:v>
                </c:pt>
                <c:pt idx="1520">
                  <c:v>-56.2</c:v>
                </c:pt>
                <c:pt idx="1521">
                  <c:v>-56.21</c:v>
                </c:pt>
                <c:pt idx="1522">
                  <c:v>-56.21</c:v>
                </c:pt>
                <c:pt idx="1523">
                  <c:v>-56.21</c:v>
                </c:pt>
                <c:pt idx="1524">
                  <c:v>-56.2</c:v>
                </c:pt>
                <c:pt idx="1525">
                  <c:v>-56.19</c:v>
                </c:pt>
                <c:pt idx="1526">
                  <c:v>-56.17</c:v>
                </c:pt>
                <c:pt idx="1527">
                  <c:v>-56.15</c:v>
                </c:pt>
                <c:pt idx="1528">
                  <c:v>-56.12</c:v>
                </c:pt>
                <c:pt idx="1529">
                  <c:v>-56.1</c:v>
                </c:pt>
                <c:pt idx="1530">
                  <c:v>-56.06</c:v>
                </c:pt>
                <c:pt idx="1531">
                  <c:v>-56.02</c:v>
                </c:pt>
                <c:pt idx="1532">
                  <c:v>-55.99</c:v>
                </c:pt>
                <c:pt idx="1533">
                  <c:v>-55.96</c:v>
                </c:pt>
                <c:pt idx="1534">
                  <c:v>-55.96</c:v>
                </c:pt>
                <c:pt idx="1535">
                  <c:v>-55.96</c:v>
                </c:pt>
                <c:pt idx="1536">
                  <c:v>-55.99</c:v>
                </c:pt>
                <c:pt idx="1537">
                  <c:v>-56.05</c:v>
                </c:pt>
                <c:pt idx="1538">
                  <c:v>-56.14</c:v>
                </c:pt>
                <c:pt idx="1539">
                  <c:v>-56.23</c:v>
                </c:pt>
                <c:pt idx="1540">
                  <c:v>-56.32</c:v>
                </c:pt>
                <c:pt idx="1541">
                  <c:v>-56.39</c:v>
                </c:pt>
                <c:pt idx="1542">
                  <c:v>-56.45</c:v>
                </c:pt>
                <c:pt idx="1543">
                  <c:v>-56.51</c:v>
                </c:pt>
                <c:pt idx="1544">
                  <c:v>-56.57</c:v>
                </c:pt>
                <c:pt idx="1545">
                  <c:v>-56.65</c:v>
                </c:pt>
                <c:pt idx="1546">
                  <c:v>-56.75</c:v>
                </c:pt>
                <c:pt idx="1547">
                  <c:v>-56.82</c:v>
                </c:pt>
                <c:pt idx="1548">
                  <c:v>-56.87</c:v>
                </c:pt>
                <c:pt idx="1549">
                  <c:v>-56.89</c:v>
                </c:pt>
                <c:pt idx="1550">
                  <c:v>-56.91</c:v>
                </c:pt>
                <c:pt idx="1551">
                  <c:v>-56.91</c:v>
                </c:pt>
                <c:pt idx="1552">
                  <c:v>-56.89</c:v>
                </c:pt>
                <c:pt idx="1553">
                  <c:v>-56.86</c:v>
                </c:pt>
                <c:pt idx="1554">
                  <c:v>-56.82</c:v>
                </c:pt>
                <c:pt idx="1555">
                  <c:v>-56.75</c:v>
                </c:pt>
                <c:pt idx="1556">
                  <c:v>-56.65</c:v>
                </c:pt>
                <c:pt idx="1557">
                  <c:v>-56.54</c:v>
                </c:pt>
                <c:pt idx="1558">
                  <c:v>-56.42</c:v>
                </c:pt>
                <c:pt idx="1559">
                  <c:v>-56.31</c:v>
                </c:pt>
                <c:pt idx="1560">
                  <c:v>-56.22</c:v>
                </c:pt>
                <c:pt idx="1561">
                  <c:v>-56.15</c:v>
                </c:pt>
                <c:pt idx="1562">
                  <c:v>-56.09</c:v>
                </c:pt>
                <c:pt idx="1563">
                  <c:v>-56.03</c:v>
                </c:pt>
                <c:pt idx="1564">
                  <c:v>-55.98</c:v>
                </c:pt>
                <c:pt idx="1565">
                  <c:v>-55.91</c:v>
                </c:pt>
                <c:pt idx="1566">
                  <c:v>-55.84</c:v>
                </c:pt>
                <c:pt idx="1567">
                  <c:v>-55.75</c:v>
                </c:pt>
                <c:pt idx="1568">
                  <c:v>-55.62</c:v>
                </c:pt>
                <c:pt idx="1569">
                  <c:v>-55.49</c:v>
                </c:pt>
                <c:pt idx="1570">
                  <c:v>-55.35</c:v>
                </c:pt>
                <c:pt idx="1571">
                  <c:v>-55.23</c:v>
                </c:pt>
                <c:pt idx="1572">
                  <c:v>-55.12</c:v>
                </c:pt>
                <c:pt idx="1573">
                  <c:v>-55.04</c:v>
                </c:pt>
                <c:pt idx="1574">
                  <c:v>-54.99</c:v>
                </c:pt>
                <c:pt idx="1575">
                  <c:v>-54.99</c:v>
                </c:pt>
                <c:pt idx="1576">
                  <c:v>-55.02</c:v>
                </c:pt>
                <c:pt idx="1577">
                  <c:v>-55.08</c:v>
                </c:pt>
                <c:pt idx="1578">
                  <c:v>-55.17</c:v>
                </c:pt>
                <c:pt idx="1579">
                  <c:v>-55.27</c:v>
                </c:pt>
                <c:pt idx="1580">
                  <c:v>-55.39</c:v>
                </c:pt>
                <c:pt idx="1581">
                  <c:v>-55.49</c:v>
                </c:pt>
                <c:pt idx="1582">
                  <c:v>-55.6</c:v>
                </c:pt>
                <c:pt idx="1583">
                  <c:v>-55.68</c:v>
                </c:pt>
                <c:pt idx="1584">
                  <c:v>-55.75</c:v>
                </c:pt>
                <c:pt idx="1585">
                  <c:v>-55.8</c:v>
                </c:pt>
                <c:pt idx="1586">
                  <c:v>-55.84</c:v>
                </c:pt>
                <c:pt idx="1587">
                  <c:v>-55.87</c:v>
                </c:pt>
                <c:pt idx="1588">
                  <c:v>-55.89</c:v>
                </c:pt>
                <c:pt idx="1589">
                  <c:v>-55.89</c:v>
                </c:pt>
                <c:pt idx="1590">
                  <c:v>-55.88</c:v>
                </c:pt>
                <c:pt idx="1591">
                  <c:v>-55.87</c:v>
                </c:pt>
                <c:pt idx="1592">
                  <c:v>-55.86</c:v>
                </c:pt>
                <c:pt idx="1593">
                  <c:v>-55.85</c:v>
                </c:pt>
                <c:pt idx="1594">
                  <c:v>-55.84</c:v>
                </c:pt>
                <c:pt idx="1595">
                  <c:v>-55.83</c:v>
                </c:pt>
                <c:pt idx="1596">
                  <c:v>-55.83</c:v>
                </c:pt>
                <c:pt idx="1597">
                  <c:v>-55.84</c:v>
                </c:pt>
                <c:pt idx="1598">
                  <c:v>-55.85</c:v>
                </c:pt>
                <c:pt idx="1599">
                  <c:v>-55.87</c:v>
                </c:pt>
                <c:pt idx="1600">
                  <c:v>-55.89</c:v>
                </c:pt>
                <c:pt idx="1601">
                  <c:v>-55.92</c:v>
                </c:pt>
                <c:pt idx="1602">
                  <c:v>-55.95</c:v>
                </c:pt>
                <c:pt idx="1603">
                  <c:v>-55.99</c:v>
                </c:pt>
                <c:pt idx="1604">
                  <c:v>-56.02</c:v>
                </c:pt>
                <c:pt idx="1605">
                  <c:v>-56.05</c:v>
                </c:pt>
                <c:pt idx="1606">
                  <c:v>-56.09</c:v>
                </c:pt>
                <c:pt idx="1607">
                  <c:v>-56.11</c:v>
                </c:pt>
                <c:pt idx="1608">
                  <c:v>-56.12</c:v>
                </c:pt>
                <c:pt idx="1609">
                  <c:v>-56.12</c:v>
                </c:pt>
                <c:pt idx="1610">
                  <c:v>-56.11</c:v>
                </c:pt>
                <c:pt idx="1611">
                  <c:v>-56.11</c:v>
                </c:pt>
                <c:pt idx="1612">
                  <c:v>-56.09</c:v>
                </c:pt>
                <c:pt idx="1613">
                  <c:v>-56.07</c:v>
                </c:pt>
                <c:pt idx="1614">
                  <c:v>-56.03</c:v>
                </c:pt>
                <c:pt idx="1615">
                  <c:v>-55.99</c:v>
                </c:pt>
                <c:pt idx="1616">
                  <c:v>-55.93</c:v>
                </c:pt>
                <c:pt idx="1617">
                  <c:v>-55.88</c:v>
                </c:pt>
                <c:pt idx="1618">
                  <c:v>-55.82</c:v>
                </c:pt>
                <c:pt idx="1619">
                  <c:v>-55.77</c:v>
                </c:pt>
                <c:pt idx="1620">
                  <c:v>-55.71</c:v>
                </c:pt>
                <c:pt idx="1621">
                  <c:v>-55.66</c:v>
                </c:pt>
                <c:pt idx="1622">
                  <c:v>-55.62</c:v>
                </c:pt>
                <c:pt idx="1623">
                  <c:v>-55.59</c:v>
                </c:pt>
                <c:pt idx="1624">
                  <c:v>-55.59</c:v>
                </c:pt>
                <c:pt idx="1625">
                  <c:v>-55.6</c:v>
                </c:pt>
                <c:pt idx="1626">
                  <c:v>-55.61</c:v>
                </c:pt>
                <c:pt idx="1627">
                  <c:v>-55.64</c:v>
                </c:pt>
                <c:pt idx="1628">
                  <c:v>-55.68</c:v>
                </c:pt>
                <c:pt idx="1629">
                  <c:v>-55.71</c:v>
                </c:pt>
                <c:pt idx="1630">
                  <c:v>-55.75</c:v>
                </c:pt>
                <c:pt idx="1631">
                  <c:v>-55.79</c:v>
                </c:pt>
                <c:pt idx="1632">
                  <c:v>-55.83</c:v>
                </c:pt>
                <c:pt idx="1633">
                  <c:v>-55.89</c:v>
                </c:pt>
                <c:pt idx="1634">
                  <c:v>-55.95</c:v>
                </c:pt>
                <c:pt idx="1635">
                  <c:v>-56</c:v>
                </c:pt>
                <c:pt idx="1636">
                  <c:v>-56.05</c:v>
                </c:pt>
                <c:pt idx="1637">
                  <c:v>-56.1</c:v>
                </c:pt>
                <c:pt idx="1638">
                  <c:v>-56.14</c:v>
                </c:pt>
                <c:pt idx="1639">
                  <c:v>-56.18</c:v>
                </c:pt>
                <c:pt idx="1640">
                  <c:v>-56.19</c:v>
                </c:pt>
                <c:pt idx="1641">
                  <c:v>-56.2</c:v>
                </c:pt>
                <c:pt idx="1642">
                  <c:v>-56.2</c:v>
                </c:pt>
                <c:pt idx="1643">
                  <c:v>-56.19</c:v>
                </c:pt>
                <c:pt idx="1644">
                  <c:v>-56.16</c:v>
                </c:pt>
                <c:pt idx="1645">
                  <c:v>-56.12</c:v>
                </c:pt>
                <c:pt idx="1646">
                  <c:v>-56.08</c:v>
                </c:pt>
                <c:pt idx="1647">
                  <c:v>-56.03</c:v>
                </c:pt>
                <c:pt idx="1648">
                  <c:v>-55.99</c:v>
                </c:pt>
                <c:pt idx="1649">
                  <c:v>-55.94</c:v>
                </c:pt>
                <c:pt idx="1650">
                  <c:v>-55.9</c:v>
                </c:pt>
                <c:pt idx="1651">
                  <c:v>-55.85</c:v>
                </c:pt>
                <c:pt idx="1652">
                  <c:v>-55.81</c:v>
                </c:pt>
                <c:pt idx="1653">
                  <c:v>-55.78</c:v>
                </c:pt>
                <c:pt idx="1654">
                  <c:v>-55.77</c:v>
                </c:pt>
                <c:pt idx="1655">
                  <c:v>-55.77</c:v>
                </c:pt>
                <c:pt idx="1656">
                  <c:v>-55.77</c:v>
                </c:pt>
                <c:pt idx="1657">
                  <c:v>-55.76</c:v>
                </c:pt>
                <c:pt idx="1658">
                  <c:v>-55.77</c:v>
                </c:pt>
                <c:pt idx="1659">
                  <c:v>-55.78</c:v>
                </c:pt>
                <c:pt idx="1660">
                  <c:v>-55.79</c:v>
                </c:pt>
                <c:pt idx="1661">
                  <c:v>-55.8</c:v>
                </c:pt>
                <c:pt idx="1662">
                  <c:v>-55.81</c:v>
                </c:pt>
                <c:pt idx="1663">
                  <c:v>-55.82</c:v>
                </c:pt>
                <c:pt idx="1664">
                  <c:v>-55.83</c:v>
                </c:pt>
                <c:pt idx="1665">
                  <c:v>-55.84</c:v>
                </c:pt>
                <c:pt idx="1666">
                  <c:v>-55.84</c:v>
                </c:pt>
                <c:pt idx="1667">
                  <c:v>-55.84</c:v>
                </c:pt>
                <c:pt idx="1668">
                  <c:v>-55.84</c:v>
                </c:pt>
                <c:pt idx="1669">
                  <c:v>-55.84</c:v>
                </c:pt>
                <c:pt idx="1670">
                  <c:v>-55.85</c:v>
                </c:pt>
                <c:pt idx="1671">
                  <c:v>-55.85</c:v>
                </c:pt>
                <c:pt idx="1672">
                  <c:v>-55.85</c:v>
                </c:pt>
                <c:pt idx="1673">
                  <c:v>-55.85</c:v>
                </c:pt>
                <c:pt idx="1674">
                  <c:v>-55.84</c:v>
                </c:pt>
                <c:pt idx="1675">
                  <c:v>-55.84</c:v>
                </c:pt>
                <c:pt idx="1676">
                  <c:v>-55.85</c:v>
                </c:pt>
                <c:pt idx="1677">
                  <c:v>-55.86</c:v>
                </c:pt>
                <c:pt idx="1678">
                  <c:v>-55.88</c:v>
                </c:pt>
                <c:pt idx="1679">
                  <c:v>-55.89</c:v>
                </c:pt>
                <c:pt idx="1680">
                  <c:v>-55.9</c:v>
                </c:pt>
                <c:pt idx="1681">
                  <c:v>-55.9</c:v>
                </c:pt>
                <c:pt idx="1682">
                  <c:v>-55.91</c:v>
                </c:pt>
                <c:pt idx="1683">
                  <c:v>-55.9</c:v>
                </c:pt>
                <c:pt idx="1684">
                  <c:v>-55.9</c:v>
                </c:pt>
                <c:pt idx="1685">
                  <c:v>-55.88</c:v>
                </c:pt>
                <c:pt idx="1686">
                  <c:v>-55.88</c:v>
                </c:pt>
                <c:pt idx="1687">
                  <c:v>-55.86</c:v>
                </c:pt>
                <c:pt idx="1688">
                  <c:v>-55.85</c:v>
                </c:pt>
                <c:pt idx="1689">
                  <c:v>-55.82</c:v>
                </c:pt>
                <c:pt idx="1690">
                  <c:v>-55.8</c:v>
                </c:pt>
                <c:pt idx="1691">
                  <c:v>-55.77</c:v>
                </c:pt>
                <c:pt idx="1692">
                  <c:v>-55.74</c:v>
                </c:pt>
                <c:pt idx="1693">
                  <c:v>-55.71</c:v>
                </c:pt>
                <c:pt idx="1694">
                  <c:v>-55.66</c:v>
                </c:pt>
                <c:pt idx="1695">
                  <c:v>-55.61</c:v>
                </c:pt>
                <c:pt idx="1696">
                  <c:v>-55.57</c:v>
                </c:pt>
                <c:pt idx="1697">
                  <c:v>-55.52</c:v>
                </c:pt>
                <c:pt idx="1698">
                  <c:v>-55.46</c:v>
                </c:pt>
                <c:pt idx="1699">
                  <c:v>-55.4</c:v>
                </c:pt>
                <c:pt idx="1700">
                  <c:v>-55.35</c:v>
                </c:pt>
                <c:pt idx="1701">
                  <c:v>-55.3</c:v>
                </c:pt>
                <c:pt idx="1702">
                  <c:v>-55.26</c:v>
                </c:pt>
                <c:pt idx="1703">
                  <c:v>-55.23</c:v>
                </c:pt>
                <c:pt idx="1704">
                  <c:v>-55.23</c:v>
                </c:pt>
                <c:pt idx="1705">
                  <c:v>-55.24</c:v>
                </c:pt>
                <c:pt idx="1706">
                  <c:v>-55.27</c:v>
                </c:pt>
                <c:pt idx="1707">
                  <c:v>-55.32</c:v>
                </c:pt>
                <c:pt idx="1708">
                  <c:v>-55.38</c:v>
                </c:pt>
                <c:pt idx="1709">
                  <c:v>-55.46</c:v>
                </c:pt>
                <c:pt idx="1710">
                  <c:v>-55.54</c:v>
                </c:pt>
                <c:pt idx="1711">
                  <c:v>-55.62</c:v>
                </c:pt>
                <c:pt idx="1712">
                  <c:v>-55.69</c:v>
                </c:pt>
                <c:pt idx="1713">
                  <c:v>-55.75</c:v>
                </c:pt>
                <c:pt idx="1714">
                  <c:v>-55.79</c:v>
                </c:pt>
                <c:pt idx="1715">
                  <c:v>-55.8</c:v>
                </c:pt>
                <c:pt idx="1716">
                  <c:v>-55.81</c:v>
                </c:pt>
                <c:pt idx="1717">
                  <c:v>-55.79</c:v>
                </c:pt>
                <c:pt idx="1718">
                  <c:v>-55.77</c:v>
                </c:pt>
                <c:pt idx="1719">
                  <c:v>-55.74</c:v>
                </c:pt>
                <c:pt idx="1720">
                  <c:v>-55.7</c:v>
                </c:pt>
                <c:pt idx="1721">
                  <c:v>-55.65</c:v>
                </c:pt>
                <c:pt idx="1722">
                  <c:v>-55.59</c:v>
                </c:pt>
                <c:pt idx="1723">
                  <c:v>-55.54</c:v>
                </c:pt>
                <c:pt idx="1724">
                  <c:v>-55.5</c:v>
                </c:pt>
                <c:pt idx="1725">
                  <c:v>-55.46</c:v>
                </c:pt>
                <c:pt idx="1726">
                  <c:v>-55.44</c:v>
                </c:pt>
                <c:pt idx="1727">
                  <c:v>-55.41</c:v>
                </c:pt>
                <c:pt idx="1728">
                  <c:v>-55.39</c:v>
                </c:pt>
                <c:pt idx="1729">
                  <c:v>-55.37</c:v>
                </c:pt>
                <c:pt idx="1730">
                  <c:v>-55.37</c:v>
                </c:pt>
                <c:pt idx="1731">
                  <c:v>-55.37</c:v>
                </c:pt>
                <c:pt idx="1732">
                  <c:v>-55.39</c:v>
                </c:pt>
                <c:pt idx="1733">
                  <c:v>-55.41</c:v>
                </c:pt>
                <c:pt idx="1734">
                  <c:v>-55.43</c:v>
                </c:pt>
                <c:pt idx="1735">
                  <c:v>-55.46</c:v>
                </c:pt>
                <c:pt idx="1736">
                  <c:v>-55.5</c:v>
                </c:pt>
                <c:pt idx="1737">
                  <c:v>-55.52</c:v>
                </c:pt>
                <c:pt idx="1738">
                  <c:v>-55.56</c:v>
                </c:pt>
                <c:pt idx="1739">
                  <c:v>-55.59</c:v>
                </c:pt>
                <c:pt idx="1740">
                  <c:v>-55.61</c:v>
                </c:pt>
                <c:pt idx="1741">
                  <c:v>-55.63</c:v>
                </c:pt>
                <c:pt idx="1742">
                  <c:v>-55.65</c:v>
                </c:pt>
                <c:pt idx="1743">
                  <c:v>-55.67</c:v>
                </c:pt>
                <c:pt idx="1744">
                  <c:v>-55.67</c:v>
                </c:pt>
                <c:pt idx="1745">
                  <c:v>-55.67</c:v>
                </c:pt>
                <c:pt idx="1746">
                  <c:v>-55.65</c:v>
                </c:pt>
                <c:pt idx="1747">
                  <c:v>-55.64</c:v>
                </c:pt>
                <c:pt idx="1748">
                  <c:v>-55.62</c:v>
                </c:pt>
                <c:pt idx="1749">
                  <c:v>-55.6</c:v>
                </c:pt>
                <c:pt idx="1750">
                  <c:v>-55.57</c:v>
                </c:pt>
                <c:pt idx="1751">
                  <c:v>-55.56</c:v>
                </c:pt>
                <c:pt idx="1752">
                  <c:v>-55.55</c:v>
                </c:pt>
                <c:pt idx="1753">
                  <c:v>-55.55</c:v>
                </c:pt>
                <c:pt idx="1754">
                  <c:v>-55.55</c:v>
                </c:pt>
                <c:pt idx="1755">
                  <c:v>-55.56</c:v>
                </c:pt>
                <c:pt idx="1756">
                  <c:v>-55.55</c:v>
                </c:pt>
                <c:pt idx="1757">
                  <c:v>-55.55</c:v>
                </c:pt>
                <c:pt idx="1758">
                  <c:v>-55.54</c:v>
                </c:pt>
                <c:pt idx="1759">
                  <c:v>-55.53</c:v>
                </c:pt>
                <c:pt idx="1760">
                  <c:v>-55.53</c:v>
                </c:pt>
                <c:pt idx="1761">
                  <c:v>-55.52</c:v>
                </c:pt>
                <c:pt idx="1762">
                  <c:v>-55.5</c:v>
                </c:pt>
                <c:pt idx="1763">
                  <c:v>-55.49</c:v>
                </c:pt>
                <c:pt idx="1764">
                  <c:v>-55.47</c:v>
                </c:pt>
                <c:pt idx="1765">
                  <c:v>-55.44</c:v>
                </c:pt>
                <c:pt idx="1766">
                  <c:v>-55.42</c:v>
                </c:pt>
                <c:pt idx="1767">
                  <c:v>-55.39</c:v>
                </c:pt>
                <c:pt idx="1768">
                  <c:v>-55.37</c:v>
                </c:pt>
                <c:pt idx="1769">
                  <c:v>-55.35</c:v>
                </c:pt>
                <c:pt idx="1770">
                  <c:v>-55.33</c:v>
                </c:pt>
                <c:pt idx="1771">
                  <c:v>-55.32</c:v>
                </c:pt>
                <c:pt idx="1772">
                  <c:v>-55.31</c:v>
                </c:pt>
                <c:pt idx="1773">
                  <c:v>-55.31</c:v>
                </c:pt>
                <c:pt idx="1774">
                  <c:v>-55.33</c:v>
                </c:pt>
                <c:pt idx="1775">
                  <c:v>-55.35</c:v>
                </c:pt>
                <c:pt idx="1776">
                  <c:v>-55.37</c:v>
                </c:pt>
                <c:pt idx="1777">
                  <c:v>-55.4</c:v>
                </c:pt>
                <c:pt idx="1778">
                  <c:v>-55.41</c:v>
                </c:pt>
                <c:pt idx="1779">
                  <c:v>-55.43</c:v>
                </c:pt>
                <c:pt idx="1780">
                  <c:v>-55.43</c:v>
                </c:pt>
                <c:pt idx="1781">
                  <c:v>-55.44</c:v>
                </c:pt>
                <c:pt idx="1782">
                  <c:v>-55.43</c:v>
                </c:pt>
                <c:pt idx="1783">
                  <c:v>-55.44</c:v>
                </c:pt>
                <c:pt idx="1784">
                  <c:v>-55.45</c:v>
                </c:pt>
                <c:pt idx="1785">
                  <c:v>-55.45</c:v>
                </c:pt>
                <c:pt idx="1786">
                  <c:v>-55.45</c:v>
                </c:pt>
                <c:pt idx="1787">
                  <c:v>-55.45</c:v>
                </c:pt>
                <c:pt idx="1788">
                  <c:v>-55.45</c:v>
                </c:pt>
                <c:pt idx="1789">
                  <c:v>-55.45</c:v>
                </c:pt>
                <c:pt idx="1790">
                  <c:v>-55.44</c:v>
                </c:pt>
                <c:pt idx="1791">
                  <c:v>-55.44</c:v>
                </c:pt>
                <c:pt idx="1792">
                  <c:v>-55.43</c:v>
                </c:pt>
                <c:pt idx="1793">
                  <c:v>-55.43</c:v>
                </c:pt>
                <c:pt idx="1794">
                  <c:v>-55.43</c:v>
                </c:pt>
                <c:pt idx="1795">
                  <c:v>-55.43</c:v>
                </c:pt>
                <c:pt idx="1796">
                  <c:v>-55.43</c:v>
                </c:pt>
                <c:pt idx="1797">
                  <c:v>-55.43</c:v>
                </c:pt>
                <c:pt idx="1798">
                  <c:v>-55.41</c:v>
                </c:pt>
                <c:pt idx="1799">
                  <c:v>-55.41</c:v>
                </c:pt>
                <c:pt idx="1800">
                  <c:v>-55.41</c:v>
                </c:pt>
                <c:pt idx="1801">
                  <c:v>-55.4</c:v>
                </c:pt>
                <c:pt idx="1802">
                  <c:v>-55.4</c:v>
                </c:pt>
                <c:pt idx="1803">
                  <c:v>-55.4</c:v>
                </c:pt>
                <c:pt idx="1804">
                  <c:v>-55.39</c:v>
                </c:pt>
                <c:pt idx="1805">
                  <c:v>-55.39</c:v>
                </c:pt>
                <c:pt idx="1806">
                  <c:v>-55.39</c:v>
                </c:pt>
                <c:pt idx="1807">
                  <c:v>-55.39</c:v>
                </c:pt>
                <c:pt idx="1808">
                  <c:v>-55.4</c:v>
                </c:pt>
                <c:pt idx="1809">
                  <c:v>-55.4</c:v>
                </c:pt>
                <c:pt idx="1810">
                  <c:v>-55.41</c:v>
                </c:pt>
                <c:pt idx="1811">
                  <c:v>-55.41</c:v>
                </c:pt>
                <c:pt idx="1812">
                  <c:v>-55.41</c:v>
                </c:pt>
                <c:pt idx="1813">
                  <c:v>-55.41</c:v>
                </c:pt>
                <c:pt idx="1814">
                  <c:v>-55.42</c:v>
                </c:pt>
                <c:pt idx="1815">
                  <c:v>-55.41</c:v>
                </c:pt>
                <c:pt idx="1816">
                  <c:v>-55.41</c:v>
                </c:pt>
                <c:pt idx="1817">
                  <c:v>-55.4</c:v>
                </c:pt>
                <c:pt idx="1818">
                  <c:v>-55.39</c:v>
                </c:pt>
                <c:pt idx="1819">
                  <c:v>-55.38</c:v>
                </c:pt>
                <c:pt idx="1820">
                  <c:v>-55.36</c:v>
                </c:pt>
                <c:pt idx="1821">
                  <c:v>-55.34</c:v>
                </c:pt>
                <c:pt idx="1822">
                  <c:v>-55.32</c:v>
                </c:pt>
                <c:pt idx="1823">
                  <c:v>-55.31</c:v>
                </c:pt>
                <c:pt idx="1824">
                  <c:v>-55.3</c:v>
                </c:pt>
                <c:pt idx="1825">
                  <c:v>-55.29</c:v>
                </c:pt>
                <c:pt idx="1826">
                  <c:v>-55.28</c:v>
                </c:pt>
                <c:pt idx="1827">
                  <c:v>-55.27</c:v>
                </c:pt>
                <c:pt idx="1828">
                  <c:v>-55.26</c:v>
                </c:pt>
                <c:pt idx="1829">
                  <c:v>-55.25</c:v>
                </c:pt>
                <c:pt idx="1830">
                  <c:v>-55.25</c:v>
                </c:pt>
                <c:pt idx="1831">
                  <c:v>-55.25</c:v>
                </c:pt>
                <c:pt idx="1832">
                  <c:v>-55.26</c:v>
                </c:pt>
                <c:pt idx="1833">
                  <c:v>-55.27</c:v>
                </c:pt>
                <c:pt idx="1834">
                  <c:v>-55.27</c:v>
                </c:pt>
                <c:pt idx="1835">
                  <c:v>-55.28</c:v>
                </c:pt>
                <c:pt idx="1836">
                  <c:v>-55.28</c:v>
                </c:pt>
                <c:pt idx="1837">
                  <c:v>-55.28</c:v>
                </c:pt>
                <c:pt idx="1838">
                  <c:v>-55.29</c:v>
                </c:pt>
                <c:pt idx="1839">
                  <c:v>-55.29</c:v>
                </c:pt>
                <c:pt idx="1840">
                  <c:v>-55.31</c:v>
                </c:pt>
                <c:pt idx="1841">
                  <c:v>-55.33</c:v>
                </c:pt>
                <c:pt idx="1842">
                  <c:v>-55.36</c:v>
                </c:pt>
                <c:pt idx="1843">
                  <c:v>-55.39</c:v>
                </c:pt>
                <c:pt idx="1844">
                  <c:v>-55.41</c:v>
                </c:pt>
                <c:pt idx="1845">
                  <c:v>-55.44</c:v>
                </c:pt>
                <c:pt idx="1846">
                  <c:v>-55.45</c:v>
                </c:pt>
                <c:pt idx="1847">
                  <c:v>-55.46</c:v>
                </c:pt>
                <c:pt idx="1848">
                  <c:v>-55.46</c:v>
                </c:pt>
                <c:pt idx="1849">
                  <c:v>-55.46</c:v>
                </c:pt>
                <c:pt idx="1850">
                  <c:v>-55.44</c:v>
                </c:pt>
                <c:pt idx="1851">
                  <c:v>-55.42</c:v>
                </c:pt>
                <c:pt idx="1852">
                  <c:v>-55.4</c:v>
                </c:pt>
                <c:pt idx="1853">
                  <c:v>-55.37</c:v>
                </c:pt>
                <c:pt idx="1854">
                  <c:v>-55.34</c:v>
                </c:pt>
                <c:pt idx="1855">
                  <c:v>-55.31</c:v>
                </c:pt>
                <c:pt idx="1856">
                  <c:v>-55.28</c:v>
                </c:pt>
                <c:pt idx="1857">
                  <c:v>-55.24</c:v>
                </c:pt>
                <c:pt idx="1858">
                  <c:v>-55.22</c:v>
                </c:pt>
                <c:pt idx="1859">
                  <c:v>-55.2</c:v>
                </c:pt>
                <c:pt idx="1860">
                  <c:v>-55.19</c:v>
                </c:pt>
                <c:pt idx="1861">
                  <c:v>-55.2</c:v>
                </c:pt>
                <c:pt idx="1862">
                  <c:v>-55.23</c:v>
                </c:pt>
                <c:pt idx="1863">
                  <c:v>-55.26</c:v>
                </c:pt>
                <c:pt idx="1864">
                  <c:v>-55.29</c:v>
                </c:pt>
                <c:pt idx="1865">
                  <c:v>-55.33</c:v>
                </c:pt>
                <c:pt idx="1866">
                  <c:v>-55.37</c:v>
                </c:pt>
                <c:pt idx="1867">
                  <c:v>-55.42</c:v>
                </c:pt>
                <c:pt idx="1868">
                  <c:v>-55.48</c:v>
                </c:pt>
                <c:pt idx="1869">
                  <c:v>-55.55</c:v>
                </c:pt>
                <c:pt idx="1870">
                  <c:v>-55.64</c:v>
                </c:pt>
                <c:pt idx="1871">
                  <c:v>-55.74</c:v>
                </c:pt>
                <c:pt idx="1872">
                  <c:v>-55.84</c:v>
                </c:pt>
                <c:pt idx="1873">
                  <c:v>-55.93</c:v>
                </c:pt>
                <c:pt idx="1874">
                  <c:v>-56</c:v>
                </c:pt>
                <c:pt idx="1875">
                  <c:v>-56.04</c:v>
                </c:pt>
                <c:pt idx="1876">
                  <c:v>-56.07</c:v>
                </c:pt>
                <c:pt idx="1877">
                  <c:v>-56.08</c:v>
                </c:pt>
                <c:pt idx="1878">
                  <c:v>-56.08</c:v>
                </c:pt>
                <c:pt idx="1879">
                  <c:v>-56.07</c:v>
                </c:pt>
                <c:pt idx="1880">
                  <c:v>-56.04</c:v>
                </c:pt>
                <c:pt idx="1881">
                  <c:v>-56</c:v>
                </c:pt>
                <c:pt idx="1882">
                  <c:v>-55.96</c:v>
                </c:pt>
                <c:pt idx="1883">
                  <c:v>-55.9</c:v>
                </c:pt>
                <c:pt idx="1884">
                  <c:v>-55.86</c:v>
                </c:pt>
                <c:pt idx="1885">
                  <c:v>-55.8</c:v>
                </c:pt>
                <c:pt idx="1886">
                  <c:v>-55.75</c:v>
                </c:pt>
                <c:pt idx="1887">
                  <c:v>-55.7</c:v>
                </c:pt>
                <c:pt idx="1888">
                  <c:v>-55.66</c:v>
                </c:pt>
                <c:pt idx="1889">
                  <c:v>-55.63</c:v>
                </c:pt>
                <c:pt idx="1890">
                  <c:v>-55.61</c:v>
                </c:pt>
                <c:pt idx="1891">
                  <c:v>-55.6</c:v>
                </c:pt>
                <c:pt idx="1892">
                  <c:v>-55.59</c:v>
                </c:pt>
                <c:pt idx="1893">
                  <c:v>-55.59</c:v>
                </c:pt>
                <c:pt idx="1894">
                  <c:v>-55.59</c:v>
                </c:pt>
                <c:pt idx="1895">
                  <c:v>-55.59</c:v>
                </c:pt>
                <c:pt idx="1896">
                  <c:v>-55.59</c:v>
                </c:pt>
                <c:pt idx="1897">
                  <c:v>-55.6</c:v>
                </c:pt>
                <c:pt idx="1898">
                  <c:v>-55.6</c:v>
                </c:pt>
                <c:pt idx="1899">
                  <c:v>-55.6</c:v>
                </c:pt>
                <c:pt idx="1900">
                  <c:v>-55.6</c:v>
                </c:pt>
                <c:pt idx="1901">
                  <c:v>-55.6</c:v>
                </c:pt>
                <c:pt idx="1902">
                  <c:v>-55.59</c:v>
                </c:pt>
                <c:pt idx="1903">
                  <c:v>-55.59</c:v>
                </c:pt>
                <c:pt idx="1904">
                  <c:v>-55.59</c:v>
                </c:pt>
                <c:pt idx="1905">
                  <c:v>-55.57</c:v>
                </c:pt>
                <c:pt idx="1906">
                  <c:v>-55.57</c:v>
                </c:pt>
                <c:pt idx="1907">
                  <c:v>-55.56</c:v>
                </c:pt>
                <c:pt idx="1908">
                  <c:v>-55.55</c:v>
                </c:pt>
                <c:pt idx="1909">
                  <c:v>-55.54</c:v>
                </c:pt>
                <c:pt idx="1910">
                  <c:v>-55.54</c:v>
                </c:pt>
                <c:pt idx="1911">
                  <c:v>-55.55</c:v>
                </c:pt>
                <c:pt idx="1912">
                  <c:v>-55.55</c:v>
                </c:pt>
                <c:pt idx="1913">
                  <c:v>-55.56</c:v>
                </c:pt>
                <c:pt idx="1914">
                  <c:v>-55.57</c:v>
                </c:pt>
                <c:pt idx="1915">
                  <c:v>-55.57</c:v>
                </c:pt>
                <c:pt idx="1916">
                  <c:v>-55.57</c:v>
                </c:pt>
                <c:pt idx="1917">
                  <c:v>-55.58</c:v>
                </c:pt>
                <c:pt idx="1918">
                  <c:v>-55.59</c:v>
                </c:pt>
                <c:pt idx="1919">
                  <c:v>-55.6</c:v>
                </c:pt>
                <c:pt idx="1920">
                  <c:v>-55.6</c:v>
                </c:pt>
                <c:pt idx="1921">
                  <c:v>-55.59</c:v>
                </c:pt>
                <c:pt idx="1922">
                  <c:v>-55.59</c:v>
                </c:pt>
                <c:pt idx="1923">
                  <c:v>-55.57</c:v>
                </c:pt>
                <c:pt idx="1924">
                  <c:v>-55.56</c:v>
                </c:pt>
                <c:pt idx="1925">
                  <c:v>-55.55</c:v>
                </c:pt>
                <c:pt idx="1926">
                  <c:v>-55.53</c:v>
                </c:pt>
                <c:pt idx="1927">
                  <c:v>-55.51</c:v>
                </c:pt>
                <c:pt idx="1928">
                  <c:v>-55.48</c:v>
                </c:pt>
                <c:pt idx="1929">
                  <c:v>-55.45</c:v>
                </c:pt>
                <c:pt idx="1930">
                  <c:v>-55.43</c:v>
                </c:pt>
                <c:pt idx="1931">
                  <c:v>-55.41</c:v>
                </c:pt>
                <c:pt idx="1932">
                  <c:v>-55.39</c:v>
                </c:pt>
                <c:pt idx="1933">
                  <c:v>-55.39</c:v>
                </c:pt>
                <c:pt idx="1934">
                  <c:v>-55.38</c:v>
                </c:pt>
                <c:pt idx="1935">
                  <c:v>-55.38</c:v>
                </c:pt>
                <c:pt idx="1936">
                  <c:v>-55.37</c:v>
                </c:pt>
                <c:pt idx="1937">
                  <c:v>-55.37</c:v>
                </c:pt>
                <c:pt idx="1938">
                  <c:v>-55.37</c:v>
                </c:pt>
                <c:pt idx="1939">
                  <c:v>-55.37</c:v>
                </c:pt>
                <c:pt idx="1940">
                  <c:v>-55.37</c:v>
                </c:pt>
                <c:pt idx="1941">
                  <c:v>-55.37</c:v>
                </c:pt>
                <c:pt idx="1942">
                  <c:v>-55.37</c:v>
                </c:pt>
                <c:pt idx="1943">
                  <c:v>-55.36</c:v>
                </c:pt>
                <c:pt idx="1944">
                  <c:v>-55.35</c:v>
                </c:pt>
                <c:pt idx="1945">
                  <c:v>-55.34</c:v>
                </c:pt>
                <c:pt idx="1946">
                  <c:v>-55.33</c:v>
                </c:pt>
                <c:pt idx="1947">
                  <c:v>-55.32</c:v>
                </c:pt>
                <c:pt idx="1948">
                  <c:v>-55.31</c:v>
                </c:pt>
                <c:pt idx="1949">
                  <c:v>-55.3</c:v>
                </c:pt>
                <c:pt idx="1950">
                  <c:v>-55.29</c:v>
                </c:pt>
                <c:pt idx="1951">
                  <c:v>-55.27</c:v>
                </c:pt>
                <c:pt idx="1952">
                  <c:v>-55.25</c:v>
                </c:pt>
                <c:pt idx="1953">
                  <c:v>-55.22</c:v>
                </c:pt>
                <c:pt idx="1954">
                  <c:v>-55.19</c:v>
                </c:pt>
                <c:pt idx="1955">
                  <c:v>-55.14</c:v>
                </c:pt>
                <c:pt idx="1956">
                  <c:v>-55.1</c:v>
                </c:pt>
                <c:pt idx="1957">
                  <c:v>-55.04</c:v>
                </c:pt>
                <c:pt idx="1958">
                  <c:v>-54.96</c:v>
                </c:pt>
                <c:pt idx="1959">
                  <c:v>-54.9</c:v>
                </c:pt>
                <c:pt idx="1960">
                  <c:v>-54.82</c:v>
                </c:pt>
                <c:pt idx="1961">
                  <c:v>-54.74</c:v>
                </c:pt>
                <c:pt idx="1962">
                  <c:v>-54.65</c:v>
                </c:pt>
                <c:pt idx="1963">
                  <c:v>-54.56</c:v>
                </c:pt>
                <c:pt idx="1964">
                  <c:v>-54.48</c:v>
                </c:pt>
                <c:pt idx="1965">
                  <c:v>-54.4</c:v>
                </c:pt>
                <c:pt idx="1966">
                  <c:v>-54.32</c:v>
                </c:pt>
                <c:pt idx="1967">
                  <c:v>-54.26</c:v>
                </c:pt>
                <c:pt idx="1968">
                  <c:v>-54.2</c:v>
                </c:pt>
                <c:pt idx="1969">
                  <c:v>-54.16</c:v>
                </c:pt>
                <c:pt idx="1970">
                  <c:v>-54.13</c:v>
                </c:pt>
                <c:pt idx="1971">
                  <c:v>-54.12</c:v>
                </c:pt>
                <c:pt idx="1972">
                  <c:v>-54.13</c:v>
                </c:pt>
                <c:pt idx="1973">
                  <c:v>-54.15</c:v>
                </c:pt>
                <c:pt idx="1974">
                  <c:v>-54.17</c:v>
                </c:pt>
                <c:pt idx="1975">
                  <c:v>-54.21</c:v>
                </c:pt>
                <c:pt idx="1976">
                  <c:v>-54.25</c:v>
                </c:pt>
                <c:pt idx="1977">
                  <c:v>-54.29</c:v>
                </c:pt>
                <c:pt idx="1978">
                  <c:v>-54.32</c:v>
                </c:pt>
                <c:pt idx="1979">
                  <c:v>-54.35</c:v>
                </c:pt>
                <c:pt idx="1980">
                  <c:v>-54.38</c:v>
                </c:pt>
                <c:pt idx="1981">
                  <c:v>-54.39</c:v>
                </c:pt>
                <c:pt idx="1982">
                  <c:v>-54.41</c:v>
                </c:pt>
                <c:pt idx="1983">
                  <c:v>-54.42</c:v>
                </c:pt>
                <c:pt idx="1984">
                  <c:v>-54.44</c:v>
                </c:pt>
                <c:pt idx="1985">
                  <c:v>-54.46</c:v>
                </c:pt>
                <c:pt idx="1986">
                  <c:v>-54.47</c:v>
                </c:pt>
                <c:pt idx="1987">
                  <c:v>-54.49</c:v>
                </c:pt>
                <c:pt idx="1988">
                  <c:v>-54.5</c:v>
                </c:pt>
                <c:pt idx="1989">
                  <c:v>-54.51</c:v>
                </c:pt>
                <c:pt idx="1990">
                  <c:v>-54.52</c:v>
                </c:pt>
                <c:pt idx="1991">
                  <c:v>-54.53</c:v>
                </c:pt>
                <c:pt idx="1992">
                  <c:v>-54.55</c:v>
                </c:pt>
                <c:pt idx="1993">
                  <c:v>-54.56</c:v>
                </c:pt>
                <c:pt idx="1994">
                  <c:v>-54.57</c:v>
                </c:pt>
                <c:pt idx="1995">
                  <c:v>-54.57</c:v>
                </c:pt>
                <c:pt idx="1996">
                  <c:v>-54.58</c:v>
                </c:pt>
                <c:pt idx="1997">
                  <c:v>-54.59</c:v>
                </c:pt>
                <c:pt idx="1998">
                  <c:v>-54.6</c:v>
                </c:pt>
                <c:pt idx="1999">
                  <c:v>-54.61</c:v>
                </c:pt>
                <c:pt idx="2000">
                  <c:v>-54.63</c:v>
                </c:pt>
                <c:pt idx="2001">
                  <c:v>-54.63</c:v>
                </c:pt>
                <c:pt idx="2002">
                  <c:v>-54.63</c:v>
                </c:pt>
                <c:pt idx="2003">
                  <c:v>-54.62</c:v>
                </c:pt>
                <c:pt idx="2004">
                  <c:v>-54.6</c:v>
                </c:pt>
                <c:pt idx="2005">
                  <c:v>-54.58</c:v>
                </c:pt>
                <c:pt idx="2006">
                  <c:v>-54.56</c:v>
                </c:pt>
                <c:pt idx="2007">
                  <c:v>-54.54</c:v>
                </c:pt>
                <c:pt idx="2008">
                  <c:v>-54.52</c:v>
                </c:pt>
                <c:pt idx="2009">
                  <c:v>-54.52</c:v>
                </c:pt>
                <c:pt idx="2010">
                  <c:v>-54.51</c:v>
                </c:pt>
                <c:pt idx="2011">
                  <c:v>-54.51</c:v>
                </c:pt>
                <c:pt idx="2012">
                  <c:v>-54.51</c:v>
                </c:pt>
                <c:pt idx="2013">
                  <c:v>-54.52</c:v>
                </c:pt>
                <c:pt idx="2014">
                  <c:v>-54.53</c:v>
                </c:pt>
                <c:pt idx="2015">
                  <c:v>-54.53</c:v>
                </c:pt>
                <c:pt idx="2016">
                  <c:v>-54.54</c:v>
                </c:pt>
                <c:pt idx="2017">
                  <c:v>-54.56</c:v>
                </c:pt>
                <c:pt idx="2018">
                  <c:v>-54.57</c:v>
                </c:pt>
                <c:pt idx="2019">
                  <c:v>-54.57</c:v>
                </c:pt>
                <c:pt idx="2020">
                  <c:v>-54.58</c:v>
                </c:pt>
                <c:pt idx="2021">
                  <c:v>-54.58</c:v>
                </c:pt>
                <c:pt idx="2022">
                  <c:v>-54.6</c:v>
                </c:pt>
                <c:pt idx="2023">
                  <c:v>-54.6</c:v>
                </c:pt>
                <c:pt idx="2024">
                  <c:v>-54.61</c:v>
                </c:pt>
                <c:pt idx="2025">
                  <c:v>-54.61</c:v>
                </c:pt>
                <c:pt idx="2026">
                  <c:v>-54.61</c:v>
                </c:pt>
                <c:pt idx="2027">
                  <c:v>-54.61</c:v>
                </c:pt>
                <c:pt idx="2028">
                  <c:v>-54.61</c:v>
                </c:pt>
                <c:pt idx="2029">
                  <c:v>-54.6</c:v>
                </c:pt>
                <c:pt idx="2030">
                  <c:v>-54.61</c:v>
                </c:pt>
                <c:pt idx="2031">
                  <c:v>-54.61</c:v>
                </c:pt>
                <c:pt idx="2032">
                  <c:v>-54.62</c:v>
                </c:pt>
                <c:pt idx="2033">
                  <c:v>-54.63</c:v>
                </c:pt>
                <c:pt idx="2034">
                  <c:v>-54.64</c:v>
                </c:pt>
                <c:pt idx="2035">
                  <c:v>-54.65</c:v>
                </c:pt>
                <c:pt idx="2036">
                  <c:v>-54.66</c:v>
                </c:pt>
                <c:pt idx="2037">
                  <c:v>-54.66</c:v>
                </c:pt>
                <c:pt idx="2038">
                  <c:v>-54.67</c:v>
                </c:pt>
                <c:pt idx="2039">
                  <c:v>-54.68</c:v>
                </c:pt>
                <c:pt idx="2040">
                  <c:v>-54.68</c:v>
                </c:pt>
                <c:pt idx="2041">
                  <c:v>-54.7</c:v>
                </c:pt>
                <c:pt idx="2042">
                  <c:v>-54.71</c:v>
                </c:pt>
                <c:pt idx="2043">
                  <c:v>-54.72</c:v>
                </c:pt>
                <c:pt idx="2044">
                  <c:v>-54.73</c:v>
                </c:pt>
                <c:pt idx="2045">
                  <c:v>-54.72</c:v>
                </c:pt>
                <c:pt idx="2046">
                  <c:v>-54.72</c:v>
                </c:pt>
                <c:pt idx="2047">
                  <c:v>-54.71</c:v>
                </c:pt>
                <c:pt idx="2048">
                  <c:v>-54.71</c:v>
                </c:pt>
                <c:pt idx="2049">
                  <c:v>-54.71</c:v>
                </c:pt>
                <c:pt idx="2050">
                  <c:v>-54.7</c:v>
                </c:pt>
                <c:pt idx="2051">
                  <c:v>-54.69</c:v>
                </c:pt>
                <c:pt idx="2052">
                  <c:v>-54.68</c:v>
                </c:pt>
                <c:pt idx="2053">
                  <c:v>-54.65</c:v>
                </c:pt>
                <c:pt idx="2054">
                  <c:v>-54.64</c:v>
                </c:pt>
                <c:pt idx="2055">
                  <c:v>-54.62</c:v>
                </c:pt>
                <c:pt idx="2056">
                  <c:v>-54.61</c:v>
                </c:pt>
                <c:pt idx="2057">
                  <c:v>-54.6</c:v>
                </c:pt>
                <c:pt idx="2058">
                  <c:v>-54.6</c:v>
                </c:pt>
                <c:pt idx="2059">
                  <c:v>-54.61</c:v>
                </c:pt>
                <c:pt idx="2060">
                  <c:v>-54.61</c:v>
                </c:pt>
                <c:pt idx="2061">
                  <c:v>-54.62</c:v>
                </c:pt>
                <c:pt idx="2062">
                  <c:v>-54.63</c:v>
                </c:pt>
                <c:pt idx="2063">
                  <c:v>-54.65</c:v>
                </c:pt>
                <c:pt idx="2064">
                  <c:v>-54.67</c:v>
                </c:pt>
                <c:pt idx="2065">
                  <c:v>-54.67</c:v>
                </c:pt>
                <c:pt idx="2066">
                  <c:v>-54.68</c:v>
                </c:pt>
                <c:pt idx="2067">
                  <c:v>-54.68</c:v>
                </c:pt>
                <c:pt idx="2068">
                  <c:v>-54.68</c:v>
                </c:pt>
                <c:pt idx="2069">
                  <c:v>-54.68</c:v>
                </c:pt>
                <c:pt idx="2070">
                  <c:v>-54.69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B419-4CDF-B903-B389878C6B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6672880"/>
        <c:axId val="1826692848"/>
      </c:lineChart>
      <c:catAx>
        <c:axId val="1826672880"/>
        <c:scaling>
          <c:orientation val="minMax"/>
        </c:scaling>
        <c:delete val="1"/>
        <c:axPos val="b"/>
        <c:majorTickMark val="none"/>
        <c:minorTickMark val="none"/>
        <c:tickLblPos val="nextTo"/>
        <c:crossAx val="1826692848"/>
        <c:crosses val="autoZero"/>
        <c:auto val="1"/>
        <c:lblAlgn val="ctr"/>
        <c:lblOffset val="100"/>
        <c:noMultiLvlLbl val="0"/>
      </c:catAx>
      <c:valAx>
        <c:axId val="1826692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826672880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工作表2!$A$1</c:f>
              <c:strCache>
                <c:ptCount val="1"/>
                <c:pt idx="0">
                  <c:v>第一次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工作表2!$A$2:$A$3202</c:f>
              <c:numCache>
                <c:formatCode>General</c:formatCode>
                <c:ptCount val="3201"/>
                <c:pt idx="0">
                  <c:v>12.12</c:v>
                </c:pt>
                <c:pt idx="1">
                  <c:v>11.89</c:v>
                </c:pt>
                <c:pt idx="2">
                  <c:v>11.65</c:v>
                </c:pt>
                <c:pt idx="3">
                  <c:v>11.4</c:v>
                </c:pt>
                <c:pt idx="4">
                  <c:v>11.14</c:v>
                </c:pt>
                <c:pt idx="5">
                  <c:v>10.89</c:v>
                </c:pt>
                <c:pt idx="6">
                  <c:v>10.64</c:v>
                </c:pt>
                <c:pt idx="7">
                  <c:v>10.38</c:v>
                </c:pt>
                <c:pt idx="8">
                  <c:v>10.130000000000001</c:v>
                </c:pt>
                <c:pt idx="9">
                  <c:v>9.8800000000000008</c:v>
                </c:pt>
                <c:pt idx="10">
                  <c:v>9.6300000000000008</c:v>
                </c:pt>
                <c:pt idx="11">
                  <c:v>9.39</c:v>
                </c:pt>
                <c:pt idx="12">
                  <c:v>9.15</c:v>
                </c:pt>
                <c:pt idx="13">
                  <c:v>8.91</c:v>
                </c:pt>
                <c:pt idx="14">
                  <c:v>8.68</c:v>
                </c:pt>
                <c:pt idx="15">
                  <c:v>8.4499999999999993</c:v>
                </c:pt>
                <c:pt idx="16">
                  <c:v>8.2200000000000006</c:v>
                </c:pt>
                <c:pt idx="17">
                  <c:v>7.98</c:v>
                </c:pt>
                <c:pt idx="18">
                  <c:v>7.75</c:v>
                </c:pt>
                <c:pt idx="19">
                  <c:v>7.51</c:v>
                </c:pt>
                <c:pt idx="20">
                  <c:v>7.27</c:v>
                </c:pt>
                <c:pt idx="21">
                  <c:v>7.03</c:v>
                </c:pt>
                <c:pt idx="22">
                  <c:v>6.8</c:v>
                </c:pt>
                <c:pt idx="23">
                  <c:v>6.56</c:v>
                </c:pt>
                <c:pt idx="24">
                  <c:v>6.33</c:v>
                </c:pt>
                <c:pt idx="25">
                  <c:v>6.11</c:v>
                </c:pt>
                <c:pt idx="26">
                  <c:v>5.89</c:v>
                </c:pt>
                <c:pt idx="27">
                  <c:v>5.67</c:v>
                </c:pt>
                <c:pt idx="28">
                  <c:v>5.46</c:v>
                </c:pt>
                <c:pt idx="29">
                  <c:v>5.24</c:v>
                </c:pt>
                <c:pt idx="30">
                  <c:v>5.04</c:v>
                </c:pt>
                <c:pt idx="31">
                  <c:v>4.84</c:v>
                </c:pt>
                <c:pt idx="32">
                  <c:v>4.6399999999999997</c:v>
                </c:pt>
                <c:pt idx="33">
                  <c:v>4.45</c:v>
                </c:pt>
                <c:pt idx="34">
                  <c:v>4.26</c:v>
                </c:pt>
                <c:pt idx="35">
                  <c:v>4.07</c:v>
                </c:pt>
                <c:pt idx="36">
                  <c:v>3.87</c:v>
                </c:pt>
                <c:pt idx="37">
                  <c:v>3.68</c:v>
                </c:pt>
                <c:pt idx="38">
                  <c:v>3.48</c:v>
                </c:pt>
                <c:pt idx="39">
                  <c:v>3.28</c:v>
                </c:pt>
                <c:pt idx="40">
                  <c:v>3.07</c:v>
                </c:pt>
                <c:pt idx="41">
                  <c:v>2.87</c:v>
                </c:pt>
                <c:pt idx="42">
                  <c:v>2.67</c:v>
                </c:pt>
                <c:pt idx="43">
                  <c:v>2.46</c:v>
                </c:pt>
                <c:pt idx="44">
                  <c:v>2.2599999999999998</c:v>
                </c:pt>
                <c:pt idx="45">
                  <c:v>2.06</c:v>
                </c:pt>
                <c:pt idx="46">
                  <c:v>1.87</c:v>
                </c:pt>
                <c:pt idx="47">
                  <c:v>1.67</c:v>
                </c:pt>
                <c:pt idx="48">
                  <c:v>1.48</c:v>
                </c:pt>
                <c:pt idx="49">
                  <c:v>1.29</c:v>
                </c:pt>
                <c:pt idx="50">
                  <c:v>1.1000000000000001</c:v>
                </c:pt>
                <c:pt idx="51">
                  <c:v>0.91</c:v>
                </c:pt>
                <c:pt idx="52">
                  <c:v>0.73</c:v>
                </c:pt>
                <c:pt idx="53">
                  <c:v>0.54</c:v>
                </c:pt>
                <c:pt idx="54">
                  <c:v>0.36</c:v>
                </c:pt>
                <c:pt idx="55">
                  <c:v>0.18</c:v>
                </c:pt>
                <c:pt idx="56">
                  <c:v>-0.01</c:v>
                </c:pt>
                <c:pt idx="57">
                  <c:v>-0.2</c:v>
                </c:pt>
                <c:pt idx="58">
                  <c:v>-0.4</c:v>
                </c:pt>
                <c:pt idx="59">
                  <c:v>-0.59</c:v>
                </c:pt>
                <c:pt idx="60">
                  <c:v>-0.78</c:v>
                </c:pt>
                <c:pt idx="61">
                  <c:v>-0.97</c:v>
                </c:pt>
                <c:pt idx="62">
                  <c:v>-1.1599999999999999</c:v>
                </c:pt>
                <c:pt idx="63">
                  <c:v>-1.35</c:v>
                </c:pt>
                <c:pt idx="64">
                  <c:v>-1.53</c:v>
                </c:pt>
                <c:pt idx="65">
                  <c:v>-1.71</c:v>
                </c:pt>
                <c:pt idx="66">
                  <c:v>-1.89</c:v>
                </c:pt>
                <c:pt idx="67">
                  <c:v>-2.06</c:v>
                </c:pt>
                <c:pt idx="68">
                  <c:v>-2.2200000000000002</c:v>
                </c:pt>
                <c:pt idx="69">
                  <c:v>-2.38</c:v>
                </c:pt>
                <c:pt idx="70">
                  <c:v>-2.5299999999999998</c:v>
                </c:pt>
                <c:pt idx="71">
                  <c:v>-2.68</c:v>
                </c:pt>
                <c:pt idx="72">
                  <c:v>-2.83</c:v>
                </c:pt>
                <c:pt idx="73">
                  <c:v>-2.98</c:v>
                </c:pt>
                <c:pt idx="74">
                  <c:v>-3.13</c:v>
                </c:pt>
                <c:pt idx="75">
                  <c:v>-3.29</c:v>
                </c:pt>
                <c:pt idx="76">
                  <c:v>-3.45</c:v>
                </c:pt>
                <c:pt idx="77">
                  <c:v>-3.6</c:v>
                </c:pt>
                <c:pt idx="78">
                  <c:v>-3.76</c:v>
                </c:pt>
                <c:pt idx="79">
                  <c:v>-3.92</c:v>
                </c:pt>
                <c:pt idx="80">
                  <c:v>-4.08</c:v>
                </c:pt>
                <c:pt idx="81">
                  <c:v>-4.24</c:v>
                </c:pt>
                <c:pt idx="82">
                  <c:v>-4.4000000000000004</c:v>
                </c:pt>
                <c:pt idx="83">
                  <c:v>-4.5599999999999996</c:v>
                </c:pt>
                <c:pt idx="84">
                  <c:v>-4.72</c:v>
                </c:pt>
                <c:pt idx="85">
                  <c:v>-4.8899999999999997</c:v>
                </c:pt>
                <c:pt idx="86">
                  <c:v>-5.05</c:v>
                </c:pt>
                <c:pt idx="87">
                  <c:v>-5.19</c:v>
                </c:pt>
                <c:pt idx="88">
                  <c:v>-5.34</c:v>
                </c:pt>
                <c:pt idx="89">
                  <c:v>-5.49</c:v>
                </c:pt>
                <c:pt idx="90">
                  <c:v>-5.62</c:v>
                </c:pt>
                <c:pt idx="91">
                  <c:v>-5.77</c:v>
                </c:pt>
                <c:pt idx="92">
                  <c:v>-5.9</c:v>
                </c:pt>
                <c:pt idx="93">
                  <c:v>-6.05</c:v>
                </c:pt>
                <c:pt idx="94">
                  <c:v>-6.18</c:v>
                </c:pt>
                <c:pt idx="95">
                  <c:v>-6.32</c:v>
                </c:pt>
                <c:pt idx="96">
                  <c:v>-6.45</c:v>
                </c:pt>
                <c:pt idx="97">
                  <c:v>-6.59</c:v>
                </c:pt>
                <c:pt idx="98">
                  <c:v>-6.71</c:v>
                </c:pt>
                <c:pt idx="99">
                  <c:v>-6.84</c:v>
                </c:pt>
                <c:pt idx="100">
                  <c:v>-6.97</c:v>
                </c:pt>
                <c:pt idx="101">
                  <c:v>-7.1</c:v>
                </c:pt>
                <c:pt idx="102">
                  <c:v>-7.23</c:v>
                </c:pt>
                <c:pt idx="103">
                  <c:v>-7.36</c:v>
                </c:pt>
                <c:pt idx="104">
                  <c:v>-7.5</c:v>
                </c:pt>
                <c:pt idx="105">
                  <c:v>-7.62</c:v>
                </c:pt>
                <c:pt idx="106">
                  <c:v>-7.75</c:v>
                </c:pt>
                <c:pt idx="107">
                  <c:v>-7.89</c:v>
                </c:pt>
                <c:pt idx="108">
                  <c:v>-8.02</c:v>
                </c:pt>
                <c:pt idx="109">
                  <c:v>-8.15</c:v>
                </c:pt>
                <c:pt idx="110">
                  <c:v>-8.2799999999999994</c:v>
                </c:pt>
                <c:pt idx="111">
                  <c:v>-8.39</c:v>
                </c:pt>
                <c:pt idx="112">
                  <c:v>-8.52</c:v>
                </c:pt>
                <c:pt idx="113">
                  <c:v>-8.64</c:v>
                </c:pt>
                <c:pt idx="114">
                  <c:v>-8.76</c:v>
                </c:pt>
                <c:pt idx="115">
                  <c:v>-8.8699999999999992</c:v>
                </c:pt>
                <c:pt idx="116">
                  <c:v>-8.99</c:v>
                </c:pt>
                <c:pt idx="117">
                  <c:v>-9.1</c:v>
                </c:pt>
                <c:pt idx="118">
                  <c:v>-9.2100000000000009</c:v>
                </c:pt>
                <c:pt idx="119">
                  <c:v>-9.32</c:v>
                </c:pt>
                <c:pt idx="120">
                  <c:v>-9.44</c:v>
                </c:pt>
                <c:pt idx="121">
                  <c:v>-9.5399999999999991</c:v>
                </c:pt>
                <c:pt idx="122">
                  <c:v>-9.66</c:v>
                </c:pt>
                <c:pt idx="123">
                  <c:v>-9.77</c:v>
                </c:pt>
                <c:pt idx="124">
                  <c:v>-9.8699999999999992</c:v>
                </c:pt>
                <c:pt idx="125">
                  <c:v>-9.98</c:v>
                </c:pt>
                <c:pt idx="126">
                  <c:v>-10.08</c:v>
                </c:pt>
                <c:pt idx="127">
                  <c:v>-10.18</c:v>
                </c:pt>
                <c:pt idx="128">
                  <c:v>-10.26</c:v>
                </c:pt>
                <c:pt idx="129">
                  <c:v>-10.34</c:v>
                </c:pt>
                <c:pt idx="130">
                  <c:v>-10.42</c:v>
                </c:pt>
                <c:pt idx="131">
                  <c:v>-10.49</c:v>
                </c:pt>
                <c:pt idx="132">
                  <c:v>-10.56</c:v>
                </c:pt>
                <c:pt idx="133">
                  <c:v>-10.63</c:v>
                </c:pt>
                <c:pt idx="134">
                  <c:v>-10.7</c:v>
                </c:pt>
                <c:pt idx="135">
                  <c:v>-10.77</c:v>
                </c:pt>
                <c:pt idx="136">
                  <c:v>-10.84</c:v>
                </c:pt>
                <c:pt idx="137">
                  <c:v>-10.9</c:v>
                </c:pt>
                <c:pt idx="138">
                  <c:v>-10.97</c:v>
                </c:pt>
                <c:pt idx="139">
                  <c:v>-11.03</c:v>
                </c:pt>
                <c:pt idx="140">
                  <c:v>-11.1</c:v>
                </c:pt>
                <c:pt idx="141">
                  <c:v>-11.17</c:v>
                </c:pt>
                <c:pt idx="142">
                  <c:v>-11.25</c:v>
                </c:pt>
                <c:pt idx="143">
                  <c:v>-11.33</c:v>
                </c:pt>
                <c:pt idx="144">
                  <c:v>-11.43</c:v>
                </c:pt>
                <c:pt idx="145">
                  <c:v>-11.52</c:v>
                </c:pt>
                <c:pt idx="146">
                  <c:v>-11.62</c:v>
                </c:pt>
                <c:pt idx="147">
                  <c:v>-11.72</c:v>
                </c:pt>
                <c:pt idx="148">
                  <c:v>-11.82</c:v>
                </c:pt>
                <c:pt idx="149">
                  <c:v>-11.93</c:v>
                </c:pt>
                <c:pt idx="150">
                  <c:v>-12.04</c:v>
                </c:pt>
                <c:pt idx="151">
                  <c:v>-12.15</c:v>
                </c:pt>
                <c:pt idx="152">
                  <c:v>-12.25</c:v>
                </c:pt>
                <c:pt idx="153">
                  <c:v>-12.36</c:v>
                </c:pt>
                <c:pt idx="154">
                  <c:v>-12.47</c:v>
                </c:pt>
                <c:pt idx="155">
                  <c:v>-12.57</c:v>
                </c:pt>
                <c:pt idx="156">
                  <c:v>-12.68</c:v>
                </c:pt>
                <c:pt idx="157">
                  <c:v>-12.77</c:v>
                </c:pt>
                <c:pt idx="158">
                  <c:v>-12.87</c:v>
                </c:pt>
                <c:pt idx="159">
                  <c:v>-12.97</c:v>
                </c:pt>
                <c:pt idx="160">
                  <c:v>-13.06</c:v>
                </c:pt>
                <c:pt idx="161">
                  <c:v>-13.15</c:v>
                </c:pt>
                <c:pt idx="162">
                  <c:v>-13.24</c:v>
                </c:pt>
                <c:pt idx="163">
                  <c:v>-13.33</c:v>
                </c:pt>
                <c:pt idx="164">
                  <c:v>-13.43</c:v>
                </c:pt>
                <c:pt idx="165">
                  <c:v>-13.52</c:v>
                </c:pt>
                <c:pt idx="166">
                  <c:v>-13.62</c:v>
                </c:pt>
                <c:pt idx="167">
                  <c:v>-13.71</c:v>
                </c:pt>
                <c:pt idx="168">
                  <c:v>-13.8</c:v>
                </c:pt>
                <c:pt idx="169">
                  <c:v>-13.89</c:v>
                </c:pt>
                <c:pt idx="170">
                  <c:v>-13.99</c:v>
                </c:pt>
                <c:pt idx="171">
                  <c:v>-14.07</c:v>
                </c:pt>
                <c:pt idx="172">
                  <c:v>-14.16</c:v>
                </c:pt>
                <c:pt idx="173">
                  <c:v>-14.25</c:v>
                </c:pt>
                <c:pt idx="174">
                  <c:v>-14.33</c:v>
                </c:pt>
                <c:pt idx="175">
                  <c:v>-14.41</c:v>
                </c:pt>
                <c:pt idx="176">
                  <c:v>-14.49</c:v>
                </c:pt>
                <c:pt idx="177">
                  <c:v>-14.57</c:v>
                </c:pt>
                <c:pt idx="178">
                  <c:v>-14.64</c:v>
                </c:pt>
                <c:pt idx="179">
                  <c:v>-14.73</c:v>
                </c:pt>
                <c:pt idx="180">
                  <c:v>-14.8</c:v>
                </c:pt>
                <c:pt idx="181">
                  <c:v>-14.88</c:v>
                </c:pt>
                <c:pt idx="182">
                  <c:v>-14.94</c:v>
                </c:pt>
                <c:pt idx="183">
                  <c:v>-15.02</c:v>
                </c:pt>
                <c:pt idx="184">
                  <c:v>-15.09</c:v>
                </c:pt>
                <c:pt idx="185">
                  <c:v>-15.16</c:v>
                </c:pt>
                <c:pt idx="186">
                  <c:v>-15.23</c:v>
                </c:pt>
                <c:pt idx="187">
                  <c:v>-15.3</c:v>
                </c:pt>
                <c:pt idx="188">
                  <c:v>-15.37</c:v>
                </c:pt>
                <c:pt idx="189">
                  <c:v>-15.44</c:v>
                </c:pt>
                <c:pt idx="190">
                  <c:v>-15.5</c:v>
                </c:pt>
                <c:pt idx="191">
                  <c:v>-15.57</c:v>
                </c:pt>
                <c:pt idx="192">
                  <c:v>-15.64</c:v>
                </c:pt>
                <c:pt idx="193">
                  <c:v>-15.7</c:v>
                </c:pt>
                <c:pt idx="194">
                  <c:v>-15.76</c:v>
                </c:pt>
                <c:pt idx="195">
                  <c:v>-15.82</c:v>
                </c:pt>
                <c:pt idx="196">
                  <c:v>-15.88</c:v>
                </c:pt>
                <c:pt idx="197">
                  <c:v>-15.94</c:v>
                </c:pt>
                <c:pt idx="198">
                  <c:v>-16</c:v>
                </c:pt>
                <c:pt idx="199">
                  <c:v>-16.07</c:v>
                </c:pt>
                <c:pt idx="200">
                  <c:v>-16.14</c:v>
                </c:pt>
                <c:pt idx="201">
                  <c:v>-16.21</c:v>
                </c:pt>
                <c:pt idx="202">
                  <c:v>-16.3</c:v>
                </c:pt>
                <c:pt idx="203">
                  <c:v>-16.38</c:v>
                </c:pt>
                <c:pt idx="204">
                  <c:v>-16.47</c:v>
                </c:pt>
                <c:pt idx="205">
                  <c:v>-16.559999999999999</c:v>
                </c:pt>
                <c:pt idx="206">
                  <c:v>-16.670000000000002</c:v>
                </c:pt>
                <c:pt idx="207">
                  <c:v>-16.79</c:v>
                </c:pt>
                <c:pt idx="208">
                  <c:v>-16.899999999999999</c:v>
                </c:pt>
                <c:pt idx="209">
                  <c:v>-17.02</c:v>
                </c:pt>
                <c:pt idx="210">
                  <c:v>-17.12</c:v>
                </c:pt>
                <c:pt idx="211">
                  <c:v>-17.22</c:v>
                </c:pt>
                <c:pt idx="212">
                  <c:v>-17.309999999999999</c:v>
                </c:pt>
                <c:pt idx="213">
                  <c:v>-17.399999999999999</c:v>
                </c:pt>
                <c:pt idx="214">
                  <c:v>-17.47</c:v>
                </c:pt>
                <c:pt idx="215">
                  <c:v>-17.54</c:v>
                </c:pt>
                <c:pt idx="216">
                  <c:v>-17.61</c:v>
                </c:pt>
                <c:pt idx="217">
                  <c:v>-17.670000000000002</c:v>
                </c:pt>
                <c:pt idx="218">
                  <c:v>-17.73</c:v>
                </c:pt>
                <c:pt idx="219">
                  <c:v>-17.79</c:v>
                </c:pt>
                <c:pt idx="220">
                  <c:v>-17.850000000000001</c:v>
                </c:pt>
                <c:pt idx="221">
                  <c:v>-17.899999999999999</c:v>
                </c:pt>
                <c:pt idx="222">
                  <c:v>-17.97</c:v>
                </c:pt>
                <c:pt idx="223">
                  <c:v>-18.03</c:v>
                </c:pt>
                <c:pt idx="224">
                  <c:v>-18.09</c:v>
                </c:pt>
                <c:pt idx="225">
                  <c:v>-18.149999999999999</c:v>
                </c:pt>
                <c:pt idx="226">
                  <c:v>-18.22</c:v>
                </c:pt>
                <c:pt idx="227">
                  <c:v>-18.29</c:v>
                </c:pt>
                <c:pt idx="228">
                  <c:v>-18.36</c:v>
                </c:pt>
                <c:pt idx="229">
                  <c:v>-18.43</c:v>
                </c:pt>
                <c:pt idx="230">
                  <c:v>-18.510000000000002</c:v>
                </c:pt>
                <c:pt idx="231">
                  <c:v>-18.57</c:v>
                </c:pt>
                <c:pt idx="232">
                  <c:v>-18.64</c:v>
                </c:pt>
                <c:pt idx="233">
                  <c:v>-18.7</c:v>
                </c:pt>
                <c:pt idx="234">
                  <c:v>-18.75</c:v>
                </c:pt>
                <c:pt idx="235">
                  <c:v>-18.8</c:v>
                </c:pt>
                <c:pt idx="236">
                  <c:v>-18.82</c:v>
                </c:pt>
                <c:pt idx="237">
                  <c:v>-18.84</c:v>
                </c:pt>
                <c:pt idx="238">
                  <c:v>-18.84</c:v>
                </c:pt>
                <c:pt idx="239">
                  <c:v>-18.82</c:v>
                </c:pt>
                <c:pt idx="240">
                  <c:v>-18.79</c:v>
                </c:pt>
                <c:pt idx="241">
                  <c:v>-18.739999999999998</c:v>
                </c:pt>
                <c:pt idx="242">
                  <c:v>-18.68</c:v>
                </c:pt>
                <c:pt idx="243">
                  <c:v>-18.61</c:v>
                </c:pt>
                <c:pt idx="244">
                  <c:v>-18.53</c:v>
                </c:pt>
                <c:pt idx="245">
                  <c:v>-18.46</c:v>
                </c:pt>
                <c:pt idx="246">
                  <c:v>-18.39</c:v>
                </c:pt>
                <c:pt idx="247">
                  <c:v>-18.34</c:v>
                </c:pt>
                <c:pt idx="248">
                  <c:v>-18.309999999999999</c:v>
                </c:pt>
                <c:pt idx="249">
                  <c:v>-18.3</c:v>
                </c:pt>
                <c:pt idx="250">
                  <c:v>-18.309999999999999</c:v>
                </c:pt>
                <c:pt idx="251">
                  <c:v>-18.329999999999998</c:v>
                </c:pt>
                <c:pt idx="252">
                  <c:v>-18.36</c:v>
                </c:pt>
                <c:pt idx="253">
                  <c:v>-18.38</c:v>
                </c:pt>
                <c:pt idx="254">
                  <c:v>-18.41</c:v>
                </c:pt>
                <c:pt idx="255">
                  <c:v>-18.440000000000001</c:v>
                </c:pt>
                <c:pt idx="256">
                  <c:v>-18.47</c:v>
                </c:pt>
                <c:pt idx="257">
                  <c:v>-18.52</c:v>
                </c:pt>
                <c:pt idx="258">
                  <c:v>-18.559999999999999</c:v>
                </c:pt>
                <c:pt idx="259">
                  <c:v>-18.61</c:v>
                </c:pt>
                <c:pt idx="260">
                  <c:v>-18.64</c:v>
                </c:pt>
                <c:pt idx="261">
                  <c:v>-18.68</c:v>
                </c:pt>
                <c:pt idx="262">
                  <c:v>-18.72</c:v>
                </c:pt>
                <c:pt idx="263">
                  <c:v>-18.760000000000002</c:v>
                </c:pt>
                <c:pt idx="264">
                  <c:v>-18.8</c:v>
                </c:pt>
                <c:pt idx="265">
                  <c:v>-18.850000000000001</c:v>
                </c:pt>
                <c:pt idx="266">
                  <c:v>-18.89</c:v>
                </c:pt>
                <c:pt idx="267">
                  <c:v>-18.93</c:v>
                </c:pt>
                <c:pt idx="268">
                  <c:v>-18.96</c:v>
                </c:pt>
                <c:pt idx="269">
                  <c:v>-18.989999999999998</c:v>
                </c:pt>
                <c:pt idx="270">
                  <c:v>-19.03</c:v>
                </c:pt>
                <c:pt idx="271">
                  <c:v>-19.059999999999999</c:v>
                </c:pt>
                <c:pt idx="272">
                  <c:v>-19.100000000000001</c:v>
                </c:pt>
                <c:pt idx="273">
                  <c:v>-19.149999999999999</c:v>
                </c:pt>
                <c:pt idx="274">
                  <c:v>-19.2</c:v>
                </c:pt>
                <c:pt idx="275">
                  <c:v>-19.260000000000002</c:v>
                </c:pt>
                <c:pt idx="276">
                  <c:v>-19.309999999999999</c:v>
                </c:pt>
                <c:pt idx="277">
                  <c:v>-19.37</c:v>
                </c:pt>
                <c:pt idx="278">
                  <c:v>-19.43</c:v>
                </c:pt>
                <c:pt idx="279">
                  <c:v>-19.5</c:v>
                </c:pt>
                <c:pt idx="280">
                  <c:v>-19.57</c:v>
                </c:pt>
                <c:pt idx="281">
                  <c:v>-19.64</c:v>
                </c:pt>
                <c:pt idx="282">
                  <c:v>-19.690000000000001</c:v>
                </c:pt>
                <c:pt idx="283">
                  <c:v>-19.739999999999998</c:v>
                </c:pt>
                <c:pt idx="284">
                  <c:v>-19.78</c:v>
                </c:pt>
                <c:pt idx="285">
                  <c:v>-19.82</c:v>
                </c:pt>
                <c:pt idx="286">
                  <c:v>-19.86</c:v>
                </c:pt>
                <c:pt idx="287">
                  <c:v>-19.899999999999999</c:v>
                </c:pt>
                <c:pt idx="288">
                  <c:v>-19.93</c:v>
                </c:pt>
                <c:pt idx="289">
                  <c:v>-19.96</c:v>
                </c:pt>
                <c:pt idx="290">
                  <c:v>-19.97</c:v>
                </c:pt>
                <c:pt idx="291">
                  <c:v>-19.98</c:v>
                </c:pt>
                <c:pt idx="292">
                  <c:v>-19.98</c:v>
                </c:pt>
                <c:pt idx="293">
                  <c:v>-19.98</c:v>
                </c:pt>
                <c:pt idx="294">
                  <c:v>-19.98</c:v>
                </c:pt>
                <c:pt idx="295">
                  <c:v>-19.989999999999998</c:v>
                </c:pt>
                <c:pt idx="296">
                  <c:v>-19.98</c:v>
                </c:pt>
                <c:pt idx="297">
                  <c:v>-19.98</c:v>
                </c:pt>
                <c:pt idx="298">
                  <c:v>-19.97</c:v>
                </c:pt>
                <c:pt idx="299">
                  <c:v>-19.95</c:v>
                </c:pt>
                <c:pt idx="300">
                  <c:v>-19.940000000000001</c:v>
                </c:pt>
                <c:pt idx="301">
                  <c:v>-19.91</c:v>
                </c:pt>
                <c:pt idx="302">
                  <c:v>-19.899999999999999</c:v>
                </c:pt>
                <c:pt idx="303">
                  <c:v>-19.88</c:v>
                </c:pt>
                <c:pt idx="304">
                  <c:v>-19.87</c:v>
                </c:pt>
                <c:pt idx="305">
                  <c:v>-19.850000000000001</c:v>
                </c:pt>
                <c:pt idx="306">
                  <c:v>-19.84</c:v>
                </c:pt>
                <c:pt idx="307">
                  <c:v>-19.850000000000001</c:v>
                </c:pt>
                <c:pt idx="308">
                  <c:v>-19.86</c:v>
                </c:pt>
                <c:pt idx="309">
                  <c:v>-19.89</c:v>
                </c:pt>
                <c:pt idx="310">
                  <c:v>-19.93</c:v>
                </c:pt>
                <c:pt idx="311">
                  <c:v>-19.96</c:v>
                </c:pt>
                <c:pt idx="312">
                  <c:v>-19.989999999999998</c:v>
                </c:pt>
                <c:pt idx="313">
                  <c:v>-20.010000000000002</c:v>
                </c:pt>
                <c:pt idx="314">
                  <c:v>-20.03</c:v>
                </c:pt>
                <c:pt idx="315">
                  <c:v>-20.04</c:v>
                </c:pt>
                <c:pt idx="316">
                  <c:v>-20.05</c:v>
                </c:pt>
                <c:pt idx="317">
                  <c:v>-20.059999999999999</c:v>
                </c:pt>
                <c:pt idx="318">
                  <c:v>-20.059999999999999</c:v>
                </c:pt>
                <c:pt idx="319">
                  <c:v>-20.059999999999999</c:v>
                </c:pt>
                <c:pt idx="320">
                  <c:v>-20.05</c:v>
                </c:pt>
                <c:pt idx="321">
                  <c:v>-20.059999999999999</c:v>
                </c:pt>
                <c:pt idx="322">
                  <c:v>-20.059999999999999</c:v>
                </c:pt>
                <c:pt idx="323">
                  <c:v>-20.079999999999998</c:v>
                </c:pt>
                <c:pt idx="324">
                  <c:v>-20.100000000000001</c:v>
                </c:pt>
                <c:pt idx="325">
                  <c:v>-20.13</c:v>
                </c:pt>
                <c:pt idx="326">
                  <c:v>-20.170000000000002</c:v>
                </c:pt>
                <c:pt idx="327">
                  <c:v>-20.22</c:v>
                </c:pt>
                <c:pt idx="328">
                  <c:v>-20.260000000000002</c:v>
                </c:pt>
                <c:pt idx="329">
                  <c:v>-20.309999999999999</c:v>
                </c:pt>
                <c:pt idx="330">
                  <c:v>-20.37</c:v>
                </c:pt>
                <c:pt idx="331">
                  <c:v>-20.420000000000002</c:v>
                </c:pt>
                <c:pt idx="332">
                  <c:v>-20.47</c:v>
                </c:pt>
                <c:pt idx="333">
                  <c:v>-20.52</c:v>
                </c:pt>
                <c:pt idx="334">
                  <c:v>-20.56</c:v>
                </c:pt>
                <c:pt idx="335">
                  <c:v>-20.58</c:v>
                </c:pt>
                <c:pt idx="336">
                  <c:v>-20.6</c:v>
                </c:pt>
                <c:pt idx="337">
                  <c:v>-20.61</c:v>
                </c:pt>
                <c:pt idx="338">
                  <c:v>-20.63</c:v>
                </c:pt>
                <c:pt idx="339">
                  <c:v>-20.64</c:v>
                </c:pt>
                <c:pt idx="340">
                  <c:v>-20.65</c:v>
                </c:pt>
                <c:pt idx="341">
                  <c:v>-20.66</c:v>
                </c:pt>
                <c:pt idx="342">
                  <c:v>-20.65</c:v>
                </c:pt>
                <c:pt idx="343">
                  <c:v>-20.66</c:v>
                </c:pt>
                <c:pt idx="344">
                  <c:v>-20.67</c:v>
                </c:pt>
                <c:pt idx="345">
                  <c:v>-20.68</c:v>
                </c:pt>
                <c:pt idx="346">
                  <c:v>-20.71</c:v>
                </c:pt>
                <c:pt idx="347">
                  <c:v>-20.75</c:v>
                </c:pt>
                <c:pt idx="348">
                  <c:v>-20.8</c:v>
                </c:pt>
                <c:pt idx="349">
                  <c:v>-20.86</c:v>
                </c:pt>
                <c:pt idx="350">
                  <c:v>-20.94</c:v>
                </c:pt>
                <c:pt idx="351">
                  <c:v>-21.04</c:v>
                </c:pt>
                <c:pt idx="352">
                  <c:v>-21.15</c:v>
                </c:pt>
                <c:pt idx="353">
                  <c:v>-21.27</c:v>
                </c:pt>
                <c:pt idx="354">
                  <c:v>-21.37</c:v>
                </c:pt>
                <c:pt idx="355">
                  <c:v>-21.46</c:v>
                </c:pt>
                <c:pt idx="356">
                  <c:v>-21.54</c:v>
                </c:pt>
                <c:pt idx="357">
                  <c:v>-21.61</c:v>
                </c:pt>
                <c:pt idx="358">
                  <c:v>-21.68</c:v>
                </c:pt>
                <c:pt idx="359">
                  <c:v>-21.74</c:v>
                </c:pt>
                <c:pt idx="360">
                  <c:v>-21.78</c:v>
                </c:pt>
                <c:pt idx="361">
                  <c:v>-21.81</c:v>
                </c:pt>
                <c:pt idx="362">
                  <c:v>-21.83</c:v>
                </c:pt>
                <c:pt idx="363">
                  <c:v>-21.83</c:v>
                </c:pt>
                <c:pt idx="364">
                  <c:v>-21.83</c:v>
                </c:pt>
                <c:pt idx="365">
                  <c:v>-21.83</c:v>
                </c:pt>
                <c:pt idx="366">
                  <c:v>-21.83</c:v>
                </c:pt>
                <c:pt idx="367">
                  <c:v>-21.83</c:v>
                </c:pt>
                <c:pt idx="368">
                  <c:v>-21.82</c:v>
                </c:pt>
                <c:pt idx="369">
                  <c:v>-21.82</c:v>
                </c:pt>
                <c:pt idx="370">
                  <c:v>-21.82</c:v>
                </c:pt>
                <c:pt idx="371">
                  <c:v>-21.82</c:v>
                </c:pt>
                <c:pt idx="372">
                  <c:v>-21.82</c:v>
                </c:pt>
                <c:pt idx="373">
                  <c:v>-21.83</c:v>
                </c:pt>
                <c:pt idx="374">
                  <c:v>-21.84</c:v>
                </c:pt>
                <c:pt idx="375">
                  <c:v>-21.85</c:v>
                </c:pt>
                <c:pt idx="376">
                  <c:v>-21.85</c:v>
                </c:pt>
                <c:pt idx="377">
                  <c:v>-21.85</c:v>
                </c:pt>
                <c:pt idx="378">
                  <c:v>-21.85</c:v>
                </c:pt>
                <c:pt idx="379">
                  <c:v>-21.84</c:v>
                </c:pt>
                <c:pt idx="380">
                  <c:v>-21.85</c:v>
                </c:pt>
                <c:pt idx="381">
                  <c:v>-21.84</c:v>
                </c:pt>
                <c:pt idx="382">
                  <c:v>-21.84</c:v>
                </c:pt>
                <c:pt idx="383">
                  <c:v>-21.83</c:v>
                </c:pt>
                <c:pt idx="384">
                  <c:v>-21.83</c:v>
                </c:pt>
                <c:pt idx="385">
                  <c:v>-21.84</c:v>
                </c:pt>
                <c:pt idx="386">
                  <c:v>-21.84</c:v>
                </c:pt>
                <c:pt idx="387">
                  <c:v>-21.84</c:v>
                </c:pt>
                <c:pt idx="388">
                  <c:v>-21.83</c:v>
                </c:pt>
                <c:pt idx="389">
                  <c:v>-21.82</c:v>
                </c:pt>
                <c:pt idx="390">
                  <c:v>-21.8</c:v>
                </c:pt>
                <c:pt idx="391">
                  <c:v>-21.78</c:v>
                </c:pt>
                <c:pt idx="392">
                  <c:v>-21.75</c:v>
                </c:pt>
                <c:pt idx="393">
                  <c:v>-21.73</c:v>
                </c:pt>
                <c:pt idx="394">
                  <c:v>-21.71</c:v>
                </c:pt>
                <c:pt idx="395">
                  <c:v>-21.68</c:v>
                </c:pt>
                <c:pt idx="396">
                  <c:v>-21.64</c:v>
                </c:pt>
                <c:pt idx="397">
                  <c:v>-21.62</c:v>
                </c:pt>
                <c:pt idx="398">
                  <c:v>-21.59</c:v>
                </c:pt>
                <c:pt idx="399">
                  <c:v>-21.58</c:v>
                </c:pt>
                <c:pt idx="400">
                  <c:v>-21.57</c:v>
                </c:pt>
                <c:pt idx="401">
                  <c:v>-21.57</c:v>
                </c:pt>
                <c:pt idx="402">
                  <c:v>-21.57</c:v>
                </c:pt>
                <c:pt idx="403">
                  <c:v>-21.57</c:v>
                </c:pt>
                <c:pt idx="404">
                  <c:v>-21.56</c:v>
                </c:pt>
                <c:pt idx="405">
                  <c:v>-21.55</c:v>
                </c:pt>
                <c:pt idx="406">
                  <c:v>-21.55</c:v>
                </c:pt>
                <c:pt idx="407">
                  <c:v>-21.53</c:v>
                </c:pt>
                <c:pt idx="408">
                  <c:v>-21.52</c:v>
                </c:pt>
                <c:pt idx="409">
                  <c:v>-21.5</c:v>
                </c:pt>
                <c:pt idx="410">
                  <c:v>-21.48</c:v>
                </c:pt>
                <c:pt idx="411">
                  <c:v>-21.46</c:v>
                </c:pt>
                <c:pt idx="412">
                  <c:v>-21.44</c:v>
                </c:pt>
                <c:pt idx="413">
                  <c:v>-21.43</c:v>
                </c:pt>
                <c:pt idx="414">
                  <c:v>-21.42</c:v>
                </c:pt>
                <c:pt idx="415">
                  <c:v>-21.43</c:v>
                </c:pt>
                <c:pt idx="416">
                  <c:v>-21.44</c:v>
                </c:pt>
                <c:pt idx="417">
                  <c:v>-21.46</c:v>
                </c:pt>
                <c:pt idx="418">
                  <c:v>-21.49</c:v>
                </c:pt>
                <c:pt idx="419">
                  <c:v>-21.52</c:v>
                </c:pt>
                <c:pt idx="420">
                  <c:v>-21.54</c:v>
                </c:pt>
                <c:pt idx="421">
                  <c:v>-21.57</c:v>
                </c:pt>
                <c:pt idx="422">
                  <c:v>-21.6</c:v>
                </c:pt>
                <c:pt idx="423">
                  <c:v>-21.63</c:v>
                </c:pt>
                <c:pt idx="424">
                  <c:v>-21.68</c:v>
                </c:pt>
                <c:pt idx="425">
                  <c:v>-21.72</c:v>
                </c:pt>
                <c:pt idx="426">
                  <c:v>-21.77</c:v>
                </c:pt>
                <c:pt idx="427">
                  <c:v>-21.81</c:v>
                </c:pt>
                <c:pt idx="428">
                  <c:v>-21.85</c:v>
                </c:pt>
                <c:pt idx="429">
                  <c:v>-21.89</c:v>
                </c:pt>
                <c:pt idx="430">
                  <c:v>-21.91</c:v>
                </c:pt>
                <c:pt idx="431">
                  <c:v>-21.91</c:v>
                </c:pt>
                <c:pt idx="432">
                  <c:v>-21.91</c:v>
                </c:pt>
                <c:pt idx="433">
                  <c:v>-21.9</c:v>
                </c:pt>
                <c:pt idx="434">
                  <c:v>-21.88</c:v>
                </c:pt>
                <c:pt idx="435">
                  <c:v>-21.85</c:v>
                </c:pt>
                <c:pt idx="436">
                  <c:v>-21.82</c:v>
                </c:pt>
                <c:pt idx="437">
                  <c:v>-21.79</c:v>
                </c:pt>
                <c:pt idx="438">
                  <c:v>-21.74</c:v>
                </c:pt>
                <c:pt idx="439">
                  <c:v>-21.71</c:v>
                </c:pt>
                <c:pt idx="440">
                  <c:v>-21.66</c:v>
                </c:pt>
                <c:pt idx="441">
                  <c:v>-21.63</c:v>
                </c:pt>
                <c:pt idx="442">
                  <c:v>-21.6</c:v>
                </c:pt>
                <c:pt idx="443">
                  <c:v>-21.59</c:v>
                </c:pt>
                <c:pt idx="444">
                  <c:v>-21.59</c:v>
                </c:pt>
                <c:pt idx="445">
                  <c:v>-21.58</c:v>
                </c:pt>
                <c:pt idx="446">
                  <c:v>-21.6</c:v>
                </c:pt>
                <c:pt idx="447">
                  <c:v>-21.6</c:v>
                </c:pt>
                <c:pt idx="448">
                  <c:v>-21.61</c:v>
                </c:pt>
                <c:pt idx="449">
                  <c:v>-21.62</c:v>
                </c:pt>
                <c:pt idx="450">
                  <c:v>-21.63</c:v>
                </c:pt>
                <c:pt idx="451">
                  <c:v>-21.64</c:v>
                </c:pt>
                <c:pt idx="452">
                  <c:v>-21.63</c:v>
                </c:pt>
                <c:pt idx="453">
                  <c:v>-21.61</c:v>
                </c:pt>
                <c:pt idx="454">
                  <c:v>-21.57</c:v>
                </c:pt>
                <c:pt idx="455">
                  <c:v>-21.53</c:v>
                </c:pt>
                <c:pt idx="456">
                  <c:v>-21.49</c:v>
                </c:pt>
                <c:pt idx="457">
                  <c:v>-21.45</c:v>
                </c:pt>
                <c:pt idx="458">
                  <c:v>-21.4</c:v>
                </c:pt>
                <c:pt idx="459">
                  <c:v>-21.37</c:v>
                </c:pt>
                <c:pt idx="460">
                  <c:v>-21.33</c:v>
                </c:pt>
                <c:pt idx="461">
                  <c:v>-21.32</c:v>
                </c:pt>
                <c:pt idx="462">
                  <c:v>-21.32</c:v>
                </c:pt>
                <c:pt idx="463">
                  <c:v>-21.33</c:v>
                </c:pt>
                <c:pt idx="464">
                  <c:v>-21.36</c:v>
                </c:pt>
                <c:pt idx="465">
                  <c:v>-21.4</c:v>
                </c:pt>
                <c:pt idx="466">
                  <c:v>-21.44</c:v>
                </c:pt>
                <c:pt idx="467">
                  <c:v>-21.49</c:v>
                </c:pt>
                <c:pt idx="468">
                  <c:v>-21.55</c:v>
                </c:pt>
                <c:pt idx="469">
                  <c:v>-21.61</c:v>
                </c:pt>
                <c:pt idx="470">
                  <c:v>-21.67</c:v>
                </c:pt>
                <c:pt idx="471">
                  <c:v>-21.73</c:v>
                </c:pt>
                <c:pt idx="472">
                  <c:v>-21.79</c:v>
                </c:pt>
                <c:pt idx="473">
                  <c:v>-21.85</c:v>
                </c:pt>
                <c:pt idx="474">
                  <c:v>-21.9</c:v>
                </c:pt>
                <c:pt idx="475">
                  <c:v>-21.94</c:v>
                </c:pt>
                <c:pt idx="476">
                  <c:v>-21.96</c:v>
                </c:pt>
                <c:pt idx="477">
                  <c:v>-21.95</c:v>
                </c:pt>
                <c:pt idx="478">
                  <c:v>-21.95</c:v>
                </c:pt>
                <c:pt idx="479">
                  <c:v>-21.95</c:v>
                </c:pt>
                <c:pt idx="480">
                  <c:v>-21.96</c:v>
                </c:pt>
                <c:pt idx="481">
                  <c:v>-21.95</c:v>
                </c:pt>
                <c:pt idx="482">
                  <c:v>-21.95</c:v>
                </c:pt>
                <c:pt idx="483">
                  <c:v>-21.95</c:v>
                </c:pt>
                <c:pt idx="484">
                  <c:v>-21.94</c:v>
                </c:pt>
                <c:pt idx="485">
                  <c:v>-21.94</c:v>
                </c:pt>
                <c:pt idx="486">
                  <c:v>-21.94</c:v>
                </c:pt>
                <c:pt idx="487">
                  <c:v>-21.94</c:v>
                </c:pt>
                <c:pt idx="488">
                  <c:v>-21.94</c:v>
                </c:pt>
                <c:pt idx="489">
                  <c:v>-21.94</c:v>
                </c:pt>
                <c:pt idx="490">
                  <c:v>-21.95</c:v>
                </c:pt>
                <c:pt idx="491">
                  <c:v>-21.95</c:v>
                </c:pt>
                <c:pt idx="492">
                  <c:v>-21.96</c:v>
                </c:pt>
                <c:pt idx="493">
                  <c:v>-21.97</c:v>
                </c:pt>
                <c:pt idx="494">
                  <c:v>-21.99</c:v>
                </c:pt>
                <c:pt idx="495">
                  <c:v>-22.01</c:v>
                </c:pt>
                <c:pt idx="496">
                  <c:v>-22.04</c:v>
                </c:pt>
                <c:pt idx="497">
                  <c:v>-22.06</c:v>
                </c:pt>
                <c:pt idx="498">
                  <c:v>-22.07</c:v>
                </c:pt>
                <c:pt idx="499">
                  <c:v>-22.09</c:v>
                </c:pt>
                <c:pt idx="500">
                  <c:v>-22.1</c:v>
                </c:pt>
                <c:pt idx="501">
                  <c:v>-22.11</c:v>
                </c:pt>
                <c:pt idx="502">
                  <c:v>-22.13</c:v>
                </c:pt>
                <c:pt idx="503">
                  <c:v>-22.13</c:v>
                </c:pt>
                <c:pt idx="504">
                  <c:v>-22.13</c:v>
                </c:pt>
                <c:pt idx="505">
                  <c:v>-22.12</c:v>
                </c:pt>
                <c:pt idx="506">
                  <c:v>-22.12</c:v>
                </c:pt>
                <c:pt idx="507">
                  <c:v>-22.12</c:v>
                </c:pt>
                <c:pt idx="508">
                  <c:v>-22.12</c:v>
                </c:pt>
                <c:pt idx="509">
                  <c:v>-22.13</c:v>
                </c:pt>
                <c:pt idx="510">
                  <c:v>-22.14</c:v>
                </c:pt>
                <c:pt idx="511">
                  <c:v>-22.14</c:v>
                </c:pt>
                <c:pt idx="512">
                  <c:v>-22.14</c:v>
                </c:pt>
                <c:pt idx="513">
                  <c:v>-22.14</c:v>
                </c:pt>
                <c:pt idx="514">
                  <c:v>-22.15</c:v>
                </c:pt>
                <c:pt idx="515">
                  <c:v>-22.16</c:v>
                </c:pt>
                <c:pt idx="516">
                  <c:v>-22.17</c:v>
                </c:pt>
                <c:pt idx="517">
                  <c:v>-22.18</c:v>
                </c:pt>
                <c:pt idx="518">
                  <c:v>-22.19</c:v>
                </c:pt>
                <c:pt idx="519">
                  <c:v>-22.2</c:v>
                </c:pt>
                <c:pt idx="520">
                  <c:v>-22.22</c:v>
                </c:pt>
                <c:pt idx="521">
                  <c:v>-22.24</c:v>
                </c:pt>
                <c:pt idx="522">
                  <c:v>-22.25</c:v>
                </c:pt>
                <c:pt idx="523">
                  <c:v>-22.27</c:v>
                </c:pt>
                <c:pt idx="524">
                  <c:v>-22.28</c:v>
                </c:pt>
                <c:pt idx="525">
                  <c:v>-22.29</c:v>
                </c:pt>
                <c:pt idx="526">
                  <c:v>-22.3</c:v>
                </c:pt>
                <c:pt idx="527">
                  <c:v>-22.31</c:v>
                </c:pt>
                <c:pt idx="528">
                  <c:v>-22.31</c:v>
                </c:pt>
                <c:pt idx="529">
                  <c:v>-22.31</c:v>
                </c:pt>
                <c:pt idx="530">
                  <c:v>-22.31</c:v>
                </c:pt>
                <c:pt idx="531">
                  <c:v>-22.31</c:v>
                </c:pt>
                <c:pt idx="532">
                  <c:v>-22.31</c:v>
                </c:pt>
                <c:pt idx="533">
                  <c:v>-22.3</c:v>
                </c:pt>
                <c:pt idx="534">
                  <c:v>-22.3</c:v>
                </c:pt>
                <c:pt idx="535">
                  <c:v>-22.3</c:v>
                </c:pt>
                <c:pt idx="536">
                  <c:v>-22.3</c:v>
                </c:pt>
                <c:pt idx="537">
                  <c:v>-22.31</c:v>
                </c:pt>
                <c:pt idx="538">
                  <c:v>-22.32</c:v>
                </c:pt>
                <c:pt idx="539">
                  <c:v>-22.33</c:v>
                </c:pt>
                <c:pt idx="540">
                  <c:v>-22.32</c:v>
                </c:pt>
                <c:pt idx="541">
                  <c:v>-22.34</c:v>
                </c:pt>
                <c:pt idx="542">
                  <c:v>-22.34</c:v>
                </c:pt>
                <c:pt idx="543">
                  <c:v>-22.36</c:v>
                </c:pt>
                <c:pt idx="544">
                  <c:v>-22.37</c:v>
                </c:pt>
                <c:pt idx="545">
                  <c:v>-22.39</c:v>
                </c:pt>
                <c:pt idx="546">
                  <c:v>-22.41</c:v>
                </c:pt>
                <c:pt idx="547">
                  <c:v>-22.41</c:v>
                </c:pt>
                <c:pt idx="548">
                  <c:v>-22.42</c:v>
                </c:pt>
                <c:pt idx="549">
                  <c:v>-22.41</c:v>
                </c:pt>
                <c:pt idx="550">
                  <c:v>-22.41</c:v>
                </c:pt>
                <c:pt idx="551">
                  <c:v>-22.41</c:v>
                </c:pt>
                <c:pt idx="552">
                  <c:v>-22.41</c:v>
                </c:pt>
                <c:pt idx="553">
                  <c:v>-22.41</c:v>
                </c:pt>
                <c:pt idx="554">
                  <c:v>-22.41</c:v>
                </c:pt>
                <c:pt idx="555">
                  <c:v>-22.41</c:v>
                </c:pt>
                <c:pt idx="556">
                  <c:v>-22.42</c:v>
                </c:pt>
                <c:pt idx="557">
                  <c:v>-22.43</c:v>
                </c:pt>
                <c:pt idx="558">
                  <c:v>-22.44</c:v>
                </c:pt>
                <c:pt idx="559">
                  <c:v>-22.47</c:v>
                </c:pt>
                <c:pt idx="560">
                  <c:v>-22.5</c:v>
                </c:pt>
                <c:pt idx="561">
                  <c:v>-22.55</c:v>
                </c:pt>
                <c:pt idx="562">
                  <c:v>-22.61</c:v>
                </c:pt>
                <c:pt idx="563">
                  <c:v>-22.68</c:v>
                </c:pt>
                <c:pt idx="564">
                  <c:v>-22.76</c:v>
                </c:pt>
                <c:pt idx="565">
                  <c:v>-22.82</c:v>
                </c:pt>
                <c:pt idx="566">
                  <c:v>-22.87</c:v>
                </c:pt>
                <c:pt idx="567">
                  <c:v>-22.91</c:v>
                </c:pt>
                <c:pt idx="568">
                  <c:v>-22.93</c:v>
                </c:pt>
                <c:pt idx="569">
                  <c:v>-22.95</c:v>
                </c:pt>
                <c:pt idx="570">
                  <c:v>-22.95</c:v>
                </c:pt>
                <c:pt idx="571">
                  <c:v>-22.95</c:v>
                </c:pt>
                <c:pt idx="572">
                  <c:v>-22.93</c:v>
                </c:pt>
                <c:pt idx="573">
                  <c:v>-22.91</c:v>
                </c:pt>
                <c:pt idx="574">
                  <c:v>-22.88</c:v>
                </c:pt>
                <c:pt idx="575">
                  <c:v>-22.85</c:v>
                </c:pt>
                <c:pt idx="576">
                  <c:v>-22.83</c:v>
                </c:pt>
                <c:pt idx="577">
                  <c:v>-22.82</c:v>
                </c:pt>
                <c:pt idx="578">
                  <c:v>-22.81</c:v>
                </c:pt>
                <c:pt idx="579">
                  <c:v>-22.82</c:v>
                </c:pt>
                <c:pt idx="580">
                  <c:v>-22.82</c:v>
                </c:pt>
                <c:pt idx="581">
                  <c:v>-22.82</c:v>
                </c:pt>
                <c:pt idx="582">
                  <c:v>-22.83</c:v>
                </c:pt>
                <c:pt idx="583">
                  <c:v>-22.84</c:v>
                </c:pt>
                <c:pt idx="584">
                  <c:v>-22.85</c:v>
                </c:pt>
                <c:pt idx="585">
                  <c:v>-22.87</c:v>
                </c:pt>
                <c:pt idx="586">
                  <c:v>-22.89</c:v>
                </c:pt>
                <c:pt idx="587">
                  <c:v>-22.9</c:v>
                </c:pt>
                <c:pt idx="588">
                  <c:v>-22.91</c:v>
                </c:pt>
                <c:pt idx="589">
                  <c:v>-22.91</c:v>
                </c:pt>
                <c:pt idx="590">
                  <c:v>-22.92</c:v>
                </c:pt>
                <c:pt idx="591">
                  <c:v>-22.92</c:v>
                </c:pt>
                <c:pt idx="592">
                  <c:v>-22.93</c:v>
                </c:pt>
                <c:pt idx="593">
                  <c:v>-22.93</c:v>
                </c:pt>
                <c:pt idx="594">
                  <c:v>-22.93</c:v>
                </c:pt>
                <c:pt idx="595">
                  <c:v>-22.93</c:v>
                </c:pt>
                <c:pt idx="596">
                  <c:v>-22.93</c:v>
                </c:pt>
                <c:pt idx="597">
                  <c:v>-22.93</c:v>
                </c:pt>
                <c:pt idx="598">
                  <c:v>-22.92</c:v>
                </c:pt>
                <c:pt idx="599">
                  <c:v>-22.92</c:v>
                </c:pt>
                <c:pt idx="600">
                  <c:v>-22.92</c:v>
                </c:pt>
                <c:pt idx="601">
                  <c:v>-22.92</c:v>
                </c:pt>
                <c:pt idx="602">
                  <c:v>-22.93</c:v>
                </c:pt>
                <c:pt idx="603">
                  <c:v>-22.92</c:v>
                </c:pt>
                <c:pt idx="604">
                  <c:v>-22.92</c:v>
                </c:pt>
                <c:pt idx="605">
                  <c:v>-22.92</c:v>
                </c:pt>
                <c:pt idx="606">
                  <c:v>-22.92</c:v>
                </c:pt>
                <c:pt idx="607">
                  <c:v>-22.91</c:v>
                </c:pt>
                <c:pt idx="608">
                  <c:v>-22.92</c:v>
                </c:pt>
                <c:pt idx="609">
                  <c:v>-22.93</c:v>
                </c:pt>
                <c:pt idx="610">
                  <c:v>-22.95</c:v>
                </c:pt>
                <c:pt idx="611">
                  <c:v>-22.96</c:v>
                </c:pt>
                <c:pt idx="612">
                  <c:v>-22.98</c:v>
                </c:pt>
                <c:pt idx="613">
                  <c:v>-22.99</c:v>
                </c:pt>
                <c:pt idx="614">
                  <c:v>-23.01</c:v>
                </c:pt>
                <c:pt idx="615">
                  <c:v>-23.02</c:v>
                </c:pt>
                <c:pt idx="616">
                  <c:v>-23.03</c:v>
                </c:pt>
                <c:pt idx="617">
                  <c:v>-23.05</c:v>
                </c:pt>
                <c:pt idx="618">
                  <c:v>-23.06</c:v>
                </c:pt>
                <c:pt idx="619">
                  <c:v>-23.06</c:v>
                </c:pt>
                <c:pt idx="620">
                  <c:v>-23.05</c:v>
                </c:pt>
                <c:pt idx="621">
                  <c:v>-23.04</c:v>
                </c:pt>
                <c:pt idx="622">
                  <c:v>-23.02</c:v>
                </c:pt>
                <c:pt idx="623">
                  <c:v>-22.99</c:v>
                </c:pt>
                <c:pt idx="624">
                  <c:v>-22.95</c:v>
                </c:pt>
                <c:pt idx="625">
                  <c:v>-22.91</c:v>
                </c:pt>
                <c:pt idx="626">
                  <c:v>-22.87</c:v>
                </c:pt>
                <c:pt idx="627">
                  <c:v>-22.83</c:v>
                </c:pt>
                <c:pt idx="628">
                  <c:v>-22.79</c:v>
                </c:pt>
                <c:pt idx="629">
                  <c:v>-22.76</c:v>
                </c:pt>
                <c:pt idx="630">
                  <c:v>-22.75</c:v>
                </c:pt>
                <c:pt idx="631">
                  <c:v>-22.74</c:v>
                </c:pt>
                <c:pt idx="632">
                  <c:v>-22.76</c:v>
                </c:pt>
                <c:pt idx="633">
                  <c:v>-22.79</c:v>
                </c:pt>
                <c:pt idx="634">
                  <c:v>-22.84</c:v>
                </c:pt>
                <c:pt idx="635">
                  <c:v>-22.9</c:v>
                </c:pt>
                <c:pt idx="636">
                  <c:v>-22.95</c:v>
                </c:pt>
                <c:pt idx="637">
                  <c:v>-23</c:v>
                </c:pt>
                <c:pt idx="638">
                  <c:v>-23.05</c:v>
                </c:pt>
                <c:pt idx="639">
                  <c:v>-23.1</c:v>
                </c:pt>
                <c:pt idx="640">
                  <c:v>-23.14</c:v>
                </c:pt>
                <c:pt idx="641">
                  <c:v>-23.18</c:v>
                </c:pt>
                <c:pt idx="642">
                  <c:v>-23.21</c:v>
                </c:pt>
                <c:pt idx="643">
                  <c:v>-23.22</c:v>
                </c:pt>
                <c:pt idx="644">
                  <c:v>-23.23</c:v>
                </c:pt>
                <c:pt idx="645">
                  <c:v>-23.22</c:v>
                </c:pt>
                <c:pt idx="646">
                  <c:v>-23.2</c:v>
                </c:pt>
                <c:pt idx="647">
                  <c:v>-23.18</c:v>
                </c:pt>
                <c:pt idx="648">
                  <c:v>-23.17</c:v>
                </c:pt>
                <c:pt idx="649">
                  <c:v>-23.15</c:v>
                </c:pt>
                <c:pt idx="650">
                  <c:v>-23.15</c:v>
                </c:pt>
                <c:pt idx="651">
                  <c:v>-23.14</c:v>
                </c:pt>
                <c:pt idx="652">
                  <c:v>-23.14</c:v>
                </c:pt>
                <c:pt idx="653">
                  <c:v>-23.14</c:v>
                </c:pt>
                <c:pt idx="654">
                  <c:v>-23.14</c:v>
                </c:pt>
                <c:pt idx="655">
                  <c:v>-23.15</c:v>
                </c:pt>
                <c:pt idx="656">
                  <c:v>-23.16</c:v>
                </c:pt>
                <c:pt idx="657">
                  <c:v>-23.18</c:v>
                </c:pt>
                <c:pt idx="658">
                  <c:v>-23.18</c:v>
                </c:pt>
                <c:pt idx="659">
                  <c:v>-23.16</c:v>
                </c:pt>
                <c:pt idx="660">
                  <c:v>-23.12</c:v>
                </c:pt>
                <c:pt idx="661">
                  <c:v>-23.07</c:v>
                </c:pt>
                <c:pt idx="662">
                  <c:v>-23</c:v>
                </c:pt>
                <c:pt idx="663">
                  <c:v>-22.92</c:v>
                </c:pt>
                <c:pt idx="664">
                  <c:v>-22.84</c:v>
                </c:pt>
                <c:pt idx="665">
                  <c:v>-22.76</c:v>
                </c:pt>
                <c:pt idx="666">
                  <c:v>-22.68</c:v>
                </c:pt>
                <c:pt idx="667">
                  <c:v>-22.61</c:v>
                </c:pt>
                <c:pt idx="668">
                  <c:v>-22.55</c:v>
                </c:pt>
                <c:pt idx="669">
                  <c:v>-22.5</c:v>
                </c:pt>
                <c:pt idx="670">
                  <c:v>-22.47</c:v>
                </c:pt>
                <c:pt idx="671">
                  <c:v>-22.45</c:v>
                </c:pt>
                <c:pt idx="672">
                  <c:v>-22.46</c:v>
                </c:pt>
                <c:pt idx="673">
                  <c:v>-22.47</c:v>
                </c:pt>
                <c:pt idx="674">
                  <c:v>-22.5</c:v>
                </c:pt>
                <c:pt idx="675">
                  <c:v>-22.52</c:v>
                </c:pt>
                <c:pt idx="676">
                  <c:v>-22.56</c:v>
                </c:pt>
                <c:pt idx="677">
                  <c:v>-22.61</c:v>
                </c:pt>
                <c:pt idx="678">
                  <c:v>-22.67</c:v>
                </c:pt>
                <c:pt idx="679">
                  <c:v>-22.73</c:v>
                </c:pt>
                <c:pt idx="680">
                  <c:v>-22.79</c:v>
                </c:pt>
                <c:pt idx="681">
                  <c:v>-22.84</c:v>
                </c:pt>
                <c:pt idx="682">
                  <c:v>-22.88</c:v>
                </c:pt>
                <c:pt idx="683">
                  <c:v>-22.91</c:v>
                </c:pt>
                <c:pt idx="684">
                  <c:v>-22.94</c:v>
                </c:pt>
                <c:pt idx="685">
                  <c:v>-22.96</c:v>
                </c:pt>
                <c:pt idx="686">
                  <c:v>-22.97</c:v>
                </c:pt>
                <c:pt idx="687">
                  <c:v>-22.98</c:v>
                </c:pt>
                <c:pt idx="688">
                  <c:v>-22.98</c:v>
                </c:pt>
                <c:pt idx="689">
                  <c:v>-22.98</c:v>
                </c:pt>
                <c:pt idx="690">
                  <c:v>-22.97</c:v>
                </c:pt>
                <c:pt idx="691">
                  <c:v>-22.97</c:v>
                </c:pt>
                <c:pt idx="692">
                  <c:v>-22.97</c:v>
                </c:pt>
                <c:pt idx="693">
                  <c:v>-22.98</c:v>
                </c:pt>
                <c:pt idx="694">
                  <c:v>-22.98</c:v>
                </c:pt>
                <c:pt idx="695">
                  <c:v>-22.99</c:v>
                </c:pt>
                <c:pt idx="696">
                  <c:v>-23.02</c:v>
                </c:pt>
                <c:pt idx="697">
                  <c:v>-23.04</c:v>
                </c:pt>
                <c:pt idx="698">
                  <c:v>-23.08</c:v>
                </c:pt>
                <c:pt idx="699">
                  <c:v>-23.11</c:v>
                </c:pt>
                <c:pt idx="700">
                  <c:v>-23.15</c:v>
                </c:pt>
                <c:pt idx="701">
                  <c:v>-23.19</c:v>
                </c:pt>
                <c:pt idx="702">
                  <c:v>-23.22</c:v>
                </c:pt>
                <c:pt idx="703">
                  <c:v>-23.26</c:v>
                </c:pt>
                <c:pt idx="704">
                  <c:v>-23.3</c:v>
                </c:pt>
                <c:pt idx="705">
                  <c:v>-23.32</c:v>
                </c:pt>
                <c:pt idx="706">
                  <c:v>-23.34</c:v>
                </c:pt>
                <c:pt idx="707">
                  <c:v>-23.34</c:v>
                </c:pt>
                <c:pt idx="708">
                  <c:v>-23.33</c:v>
                </c:pt>
                <c:pt idx="709">
                  <c:v>-23.3</c:v>
                </c:pt>
                <c:pt idx="710">
                  <c:v>-23.26</c:v>
                </c:pt>
                <c:pt idx="711">
                  <c:v>-23.21</c:v>
                </c:pt>
                <c:pt idx="712">
                  <c:v>-23.16</c:v>
                </c:pt>
                <c:pt idx="713">
                  <c:v>-23.1</c:v>
                </c:pt>
                <c:pt idx="714">
                  <c:v>-23.03</c:v>
                </c:pt>
                <c:pt idx="715">
                  <c:v>-22.97</c:v>
                </c:pt>
                <c:pt idx="716">
                  <c:v>-22.91</c:v>
                </c:pt>
                <c:pt idx="717">
                  <c:v>-22.85</c:v>
                </c:pt>
                <c:pt idx="718">
                  <c:v>-22.82</c:v>
                </c:pt>
                <c:pt idx="719">
                  <c:v>-22.8</c:v>
                </c:pt>
                <c:pt idx="720">
                  <c:v>-22.79</c:v>
                </c:pt>
                <c:pt idx="721">
                  <c:v>-22.81</c:v>
                </c:pt>
                <c:pt idx="722">
                  <c:v>-22.83</c:v>
                </c:pt>
                <c:pt idx="723">
                  <c:v>-22.87</c:v>
                </c:pt>
                <c:pt idx="724">
                  <c:v>-22.92</c:v>
                </c:pt>
                <c:pt idx="725">
                  <c:v>-22.96</c:v>
                </c:pt>
                <c:pt idx="726">
                  <c:v>-23</c:v>
                </c:pt>
                <c:pt idx="727">
                  <c:v>-23.04</c:v>
                </c:pt>
                <c:pt idx="728">
                  <c:v>-23.07</c:v>
                </c:pt>
                <c:pt idx="729">
                  <c:v>-23.09</c:v>
                </c:pt>
                <c:pt idx="730">
                  <c:v>-23.1</c:v>
                </c:pt>
                <c:pt idx="731">
                  <c:v>-23.11</c:v>
                </c:pt>
                <c:pt idx="732">
                  <c:v>-23.1</c:v>
                </c:pt>
                <c:pt idx="733">
                  <c:v>-23.1</c:v>
                </c:pt>
                <c:pt idx="734">
                  <c:v>-23.08</c:v>
                </c:pt>
                <c:pt idx="735">
                  <c:v>-23.06</c:v>
                </c:pt>
                <c:pt idx="736">
                  <c:v>-23.04</c:v>
                </c:pt>
                <c:pt idx="737">
                  <c:v>-23.04</c:v>
                </c:pt>
                <c:pt idx="738">
                  <c:v>-23.03</c:v>
                </c:pt>
                <c:pt idx="739">
                  <c:v>-23.04</c:v>
                </c:pt>
                <c:pt idx="740">
                  <c:v>-23.05</c:v>
                </c:pt>
                <c:pt idx="741">
                  <c:v>-23.06</c:v>
                </c:pt>
                <c:pt idx="742">
                  <c:v>-23.07</c:v>
                </c:pt>
                <c:pt idx="743">
                  <c:v>-23.09</c:v>
                </c:pt>
                <c:pt idx="744">
                  <c:v>-23.13</c:v>
                </c:pt>
                <c:pt idx="745">
                  <c:v>-23.17</c:v>
                </c:pt>
                <c:pt idx="746">
                  <c:v>-23.21</c:v>
                </c:pt>
                <c:pt idx="747">
                  <c:v>-23.25</c:v>
                </c:pt>
                <c:pt idx="748">
                  <c:v>-23.29</c:v>
                </c:pt>
                <c:pt idx="749">
                  <c:v>-23.32</c:v>
                </c:pt>
                <c:pt idx="750">
                  <c:v>-23.36</c:v>
                </c:pt>
                <c:pt idx="751">
                  <c:v>-23.4</c:v>
                </c:pt>
                <c:pt idx="752">
                  <c:v>-23.44</c:v>
                </c:pt>
                <c:pt idx="753">
                  <c:v>-23.47</c:v>
                </c:pt>
                <c:pt idx="754">
                  <c:v>-23.5</c:v>
                </c:pt>
                <c:pt idx="755">
                  <c:v>-23.52</c:v>
                </c:pt>
                <c:pt idx="756">
                  <c:v>-23.54</c:v>
                </c:pt>
                <c:pt idx="757">
                  <c:v>-23.56</c:v>
                </c:pt>
                <c:pt idx="758">
                  <c:v>-23.58</c:v>
                </c:pt>
                <c:pt idx="759">
                  <c:v>-23.61</c:v>
                </c:pt>
                <c:pt idx="760">
                  <c:v>-23.65</c:v>
                </c:pt>
                <c:pt idx="761">
                  <c:v>-23.71</c:v>
                </c:pt>
                <c:pt idx="762">
                  <c:v>-23.77</c:v>
                </c:pt>
                <c:pt idx="763">
                  <c:v>-23.83</c:v>
                </c:pt>
                <c:pt idx="764">
                  <c:v>-23.89</c:v>
                </c:pt>
                <c:pt idx="765">
                  <c:v>-23.94</c:v>
                </c:pt>
                <c:pt idx="766">
                  <c:v>-24</c:v>
                </c:pt>
                <c:pt idx="767">
                  <c:v>-24.06</c:v>
                </c:pt>
                <c:pt idx="768">
                  <c:v>-24.11</c:v>
                </c:pt>
                <c:pt idx="769">
                  <c:v>-24.16</c:v>
                </c:pt>
                <c:pt idx="770">
                  <c:v>-24.19</c:v>
                </c:pt>
                <c:pt idx="771">
                  <c:v>-24.21</c:v>
                </c:pt>
                <c:pt idx="772">
                  <c:v>-24.21</c:v>
                </c:pt>
                <c:pt idx="773">
                  <c:v>-24.2</c:v>
                </c:pt>
                <c:pt idx="774">
                  <c:v>-24.18</c:v>
                </c:pt>
                <c:pt idx="775">
                  <c:v>-24.17</c:v>
                </c:pt>
                <c:pt idx="776">
                  <c:v>-24.14</c:v>
                </c:pt>
                <c:pt idx="777">
                  <c:v>-24.12</c:v>
                </c:pt>
                <c:pt idx="778">
                  <c:v>-24.08</c:v>
                </c:pt>
                <c:pt idx="779">
                  <c:v>-24.05</c:v>
                </c:pt>
                <c:pt idx="780">
                  <c:v>-24.02</c:v>
                </c:pt>
                <c:pt idx="781">
                  <c:v>-24</c:v>
                </c:pt>
                <c:pt idx="782">
                  <c:v>-23.98</c:v>
                </c:pt>
                <c:pt idx="783">
                  <c:v>-23.97</c:v>
                </c:pt>
                <c:pt idx="784">
                  <c:v>-23.96</c:v>
                </c:pt>
                <c:pt idx="785">
                  <c:v>-23.96</c:v>
                </c:pt>
                <c:pt idx="786">
                  <c:v>-23.96</c:v>
                </c:pt>
                <c:pt idx="787">
                  <c:v>-23.97</c:v>
                </c:pt>
                <c:pt idx="788">
                  <c:v>-23.98</c:v>
                </c:pt>
                <c:pt idx="789">
                  <c:v>-24</c:v>
                </c:pt>
                <c:pt idx="790">
                  <c:v>-24.01</c:v>
                </c:pt>
                <c:pt idx="791">
                  <c:v>-24.03</c:v>
                </c:pt>
                <c:pt idx="792">
                  <c:v>-24.05</c:v>
                </c:pt>
                <c:pt idx="793">
                  <c:v>-24.06</c:v>
                </c:pt>
                <c:pt idx="794">
                  <c:v>-24.08</c:v>
                </c:pt>
                <c:pt idx="795">
                  <c:v>-24.1</c:v>
                </c:pt>
                <c:pt idx="796">
                  <c:v>-24.12</c:v>
                </c:pt>
                <c:pt idx="797">
                  <c:v>-24.13</c:v>
                </c:pt>
                <c:pt idx="798">
                  <c:v>-24.15</c:v>
                </c:pt>
                <c:pt idx="799">
                  <c:v>-24.15</c:v>
                </c:pt>
                <c:pt idx="800">
                  <c:v>-24.16</c:v>
                </c:pt>
                <c:pt idx="801">
                  <c:v>-24.15</c:v>
                </c:pt>
                <c:pt idx="802">
                  <c:v>-24.15</c:v>
                </c:pt>
                <c:pt idx="803">
                  <c:v>-24.14</c:v>
                </c:pt>
                <c:pt idx="804">
                  <c:v>-24.13</c:v>
                </c:pt>
                <c:pt idx="805">
                  <c:v>-24.13</c:v>
                </c:pt>
                <c:pt idx="806">
                  <c:v>-24.12</c:v>
                </c:pt>
                <c:pt idx="807">
                  <c:v>-24.12</c:v>
                </c:pt>
                <c:pt idx="808">
                  <c:v>-24.12</c:v>
                </c:pt>
                <c:pt idx="809">
                  <c:v>-24.12</c:v>
                </c:pt>
                <c:pt idx="810">
                  <c:v>-24.11</c:v>
                </c:pt>
                <c:pt idx="811">
                  <c:v>-24.12</c:v>
                </c:pt>
                <c:pt idx="812">
                  <c:v>-24.13</c:v>
                </c:pt>
                <c:pt idx="813">
                  <c:v>-24.13</c:v>
                </c:pt>
                <c:pt idx="814">
                  <c:v>-24.14</c:v>
                </c:pt>
                <c:pt idx="815">
                  <c:v>-24.16</c:v>
                </c:pt>
                <c:pt idx="816">
                  <c:v>-24.17</c:v>
                </c:pt>
                <c:pt idx="817">
                  <c:v>-24.17</c:v>
                </c:pt>
                <c:pt idx="818">
                  <c:v>-24.16</c:v>
                </c:pt>
                <c:pt idx="819">
                  <c:v>-24.15</c:v>
                </c:pt>
                <c:pt idx="820">
                  <c:v>-24.13</c:v>
                </c:pt>
                <c:pt idx="821">
                  <c:v>-24.11</c:v>
                </c:pt>
                <c:pt idx="822">
                  <c:v>-24.07</c:v>
                </c:pt>
                <c:pt idx="823">
                  <c:v>-24.04</c:v>
                </c:pt>
                <c:pt idx="824">
                  <c:v>-23.99</c:v>
                </c:pt>
                <c:pt idx="825">
                  <c:v>-23.94</c:v>
                </c:pt>
                <c:pt idx="826">
                  <c:v>-23.9</c:v>
                </c:pt>
                <c:pt idx="827">
                  <c:v>-23.85</c:v>
                </c:pt>
                <c:pt idx="828">
                  <c:v>-23.81</c:v>
                </c:pt>
                <c:pt idx="829">
                  <c:v>-23.75</c:v>
                </c:pt>
                <c:pt idx="830">
                  <c:v>-23.7</c:v>
                </c:pt>
                <c:pt idx="831">
                  <c:v>-23.65</c:v>
                </c:pt>
                <c:pt idx="832">
                  <c:v>-23.6</c:v>
                </c:pt>
                <c:pt idx="833">
                  <c:v>-23.57</c:v>
                </c:pt>
                <c:pt idx="834">
                  <c:v>-23.55</c:v>
                </c:pt>
                <c:pt idx="835">
                  <c:v>-23.54</c:v>
                </c:pt>
                <c:pt idx="836">
                  <c:v>-23.54</c:v>
                </c:pt>
                <c:pt idx="837">
                  <c:v>-23.54</c:v>
                </c:pt>
                <c:pt idx="838">
                  <c:v>-23.55</c:v>
                </c:pt>
                <c:pt idx="839">
                  <c:v>-23.57</c:v>
                </c:pt>
                <c:pt idx="840">
                  <c:v>-23.59</c:v>
                </c:pt>
                <c:pt idx="841">
                  <c:v>-23.62</c:v>
                </c:pt>
                <c:pt idx="842">
                  <c:v>-23.64</c:v>
                </c:pt>
                <c:pt idx="843">
                  <c:v>-23.68</c:v>
                </c:pt>
                <c:pt idx="844">
                  <c:v>-23.71</c:v>
                </c:pt>
                <c:pt idx="845">
                  <c:v>-23.73</c:v>
                </c:pt>
                <c:pt idx="846">
                  <c:v>-23.76</c:v>
                </c:pt>
                <c:pt idx="847">
                  <c:v>-23.78</c:v>
                </c:pt>
                <c:pt idx="848">
                  <c:v>-23.81</c:v>
                </c:pt>
                <c:pt idx="849">
                  <c:v>-23.83</c:v>
                </c:pt>
                <c:pt idx="850">
                  <c:v>-23.86</c:v>
                </c:pt>
                <c:pt idx="851">
                  <c:v>-23.89</c:v>
                </c:pt>
                <c:pt idx="852">
                  <c:v>-23.91</c:v>
                </c:pt>
                <c:pt idx="853">
                  <c:v>-23.92</c:v>
                </c:pt>
                <c:pt idx="854">
                  <c:v>-23.93</c:v>
                </c:pt>
                <c:pt idx="855">
                  <c:v>-23.93</c:v>
                </c:pt>
                <c:pt idx="856">
                  <c:v>-23.93</c:v>
                </c:pt>
                <c:pt idx="857">
                  <c:v>-23.92</c:v>
                </c:pt>
                <c:pt idx="858">
                  <c:v>-23.9</c:v>
                </c:pt>
                <c:pt idx="859">
                  <c:v>-23.87</c:v>
                </c:pt>
                <c:pt idx="860">
                  <c:v>-23.83</c:v>
                </c:pt>
                <c:pt idx="861">
                  <c:v>-23.8</c:v>
                </c:pt>
                <c:pt idx="862">
                  <c:v>-23.76</c:v>
                </c:pt>
                <c:pt idx="863">
                  <c:v>-23.74</c:v>
                </c:pt>
                <c:pt idx="864">
                  <c:v>-23.73</c:v>
                </c:pt>
                <c:pt idx="865">
                  <c:v>-23.72</c:v>
                </c:pt>
                <c:pt idx="866">
                  <c:v>-23.72</c:v>
                </c:pt>
                <c:pt idx="867">
                  <c:v>-23.71</c:v>
                </c:pt>
                <c:pt idx="868">
                  <c:v>-23.7</c:v>
                </c:pt>
                <c:pt idx="869">
                  <c:v>-23.69</c:v>
                </c:pt>
                <c:pt idx="870">
                  <c:v>-23.69</c:v>
                </c:pt>
                <c:pt idx="871">
                  <c:v>-23.69</c:v>
                </c:pt>
                <c:pt idx="872">
                  <c:v>-23.68</c:v>
                </c:pt>
                <c:pt idx="873">
                  <c:v>-23.69</c:v>
                </c:pt>
                <c:pt idx="874">
                  <c:v>-23.69</c:v>
                </c:pt>
                <c:pt idx="875">
                  <c:v>-23.68</c:v>
                </c:pt>
                <c:pt idx="876">
                  <c:v>-23.68</c:v>
                </c:pt>
                <c:pt idx="877">
                  <c:v>-23.67</c:v>
                </c:pt>
                <c:pt idx="878">
                  <c:v>-23.66</c:v>
                </c:pt>
                <c:pt idx="879">
                  <c:v>-23.66</c:v>
                </c:pt>
                <c:pt idx="880">
                  <c:v>-23.66</c:v>
                </c:pt>
                <c:pt idx="881">
                  <c:v>-23.66</c:v>
                </c:pt>
                <c:pt idx="882">
                  <c:v>-23.65</c:v>
                </c:pt>
                <c:pt idx="883">
                  <c:v>-23.66</c:v>
                </c:pt>
                <c:pt idx="884">
                  <c:v>-23.66</c:v>
                </c:pt>
                <c:pt idx="885">
                  <c:v>-23.67</c:v>
                </c:pt>
                <c:pt idx="886">
                  <c:v>-23.68</c:v>
                </c:pt>
                <c:pt idx="887">
                  <c:v>-23.69</c:v>
                </c:pt>
                <c:pt idx="888">
                  <c:v>-23.71</c:v>
                </c:pt>
                <c:pt idx="889">
                  <c:v>-23.72</c:v>
                </c:pt>
                <c:pt idx="890">
                  <c:v>-23.74</c:v>
                </c:pt>
                <c:pt idx="891">
                  <c:v>-23.75</c:v>
                </c:pt>
                <c:pt idx="892">
                  <c:v>-23.77</c:v>
                </c:pt>
                <c:pt idx="893">
                  <c:v>-23.79</c:v>
                </c:pt>
                <c:pt idx="894">
                  <c:v>-23.81</c:v>
                </c:pt>
                <c:pt idx="895">
                  <c:v>-23.83</c:v>
                </c:pt>
                <c:pt idx="896">
                  <c:v>-23.85</c:v>
                </c:pt>
                <c:pt idx="897">
                  <c:v>-23.87</c:v>
                </c:pt>
                <c:pt idx="898">
                  <c:v>-23.88</c:v>
                </c:pt>
                <c:pt idx="899">
                  <c:v>-23.88</c:v>
                </c:pt>
                <c:pt idx="900">
                  <c:v>-23.88</c:v>
                </c:pt>
                <c:pt idx="901">
                  <c:v>-23.89</c:v>
                </c:pt>
                <c:pt idx="902">
                  <c:v>-23.89</c:v>
                </c:pt>
                <c:pt idx="903">
                  <c:v>-23.89</c:v>
                </c:pt>
                <c:pt idx="904">
                  <c:v>-23.88</c:v>
                </c:pt>
                <c:pt idx="905">
                  <c:v>-23.87</c:v>
                </c:pt>
                <c:pt idx="906">
                  <c:v>-23.87</c:v>
                </c:pt>
                <c:pt idx="907">
                  <c:v>-23.86</c:v>
                </c:pt>
                <c:pt idx="908">
                  <c:v>-23.85</c:v>
                </c:pt>
                <c:pt idx="909">
                  <c:v>-23.85</c:v>
                </c:pt>
                <c:pt idx="910">
                  <c:v>-23.84</c:v>
                </c:pt>
                <c:pt idx="911">
                  <c:v>-23.85</c:v>
                </c:pt>
                <c:pt idx="912">
                  <c:v>-23.86</c:v>
                </c:pt>
                <c:pt idx="913">
                  <c:v>-23.86</c:v>
                </c:pt>
                <c:pt idx="914">
                  <c:v>-23.87</c:v>
                </c:pt>
                <c:pt idx="915">
                  <c:v>-23.87</c:v>
                </c:pt>
                <c:pt idx="916">
                  <c:v>-23.89</c:v>
                </c:pt>
                <c:pt idx="917">
                  <c:v>-23.9</c:v>
                </c:pt>
                <c:pt idx="918">
                  <c:v>-23.93</c:v>
                </c:pt>
                <c:pt idx="919">
                  <c:v>-23.95</c:v>
                </c:pt>
                <c:pt idx="920">
                  <c:v>-23.98</c:v>
                </c:pt>
                <c:pt idx="921">
                  <c:v>-24</c:v>
                </c:pt>
                <c:pt idx="922">
                  <c:v>-24.03</c:v>
                </c:pt>
                <c:pt idx="923">
                  <c:v>-24.05</c:v>
                </c:pt>
                <c:pt idx="924">
                  <c:v>-24.06</c:v>
                </c:pt>
                <c:pt idx="925">
                  <c:v>-24.08</c:v>
                </c:pt>
                <c:pt idx="926">
                  <c:v>-24.09</c:v>
                </c:pt>
                <c:pt idx="927">
                  <c:v>-24.1</c:v>
                </c:pt>
                <c:pt idx="928">
                  <c:v>-24.11</c:v>
                </c:pt>
                <c:pt idx="929">
                  <c:v>-24.11</c:v>
                </c:pt>
                <c:pt idx="930">
                  <c:v>-24.1</c:v>
                </c:pt>
                <c:pt idx="931">
                  <c:v>-24.1</c:v>
                </c:pt>
                <c:pt idx="932">
                  <c:v>-24.09</c:v>
                </c:pt>
                <c:pt idx="933">
                  <c:v>-24.08</c:v>
                </c:pt>
                <c:pt idx="934">
                  <c:v>-24.08</c:v>
                </c:pt>
                <c:pt idx="935">
                  <c:v>-24.07</c:v>
                </c:pt>
                <c:pt idx="936">
                  <c:v>-24.05</c:v>
                </c:pt>
                <c:pt idx="937">
                  <c:v>-24.02</c:v>
                </c:pt>
                <c:pt idx="938">
                  <c:v>-24.01</c:v>
                </c:pt>
                <c:pt idx="939">
                  <c:v>-23.99</c:v>
                </c:pt>
                <c:pt idx="940">
                  <c:v>-23.97</c:v>
                </c:pt>
                <c:pt idx="941">
                  <c:v>-23.97</c:v>
                </c:pt>
                <c:pt idx="942">
                  <c:v>-23.96</c:v>
                </c:pt>
                <c:pt idx="943">
                  <c:v>-23.96</c:v>
                </c:pt>
                <c:pt idx="944">
                  <c:v>-23.95</c:v>
                </c:pt>
                <c:pt idx="945">
                  <c:v>-23.94</c:v>
                </c:pt>
                <c:pt idx="946">
                  <c:v>-23.94</c:v>
                </c:pt>
                <c:pt idx="947">
                  <c:v>-23.94</c:v>
                </c:pt>
                <c:pt idx="948">
                  <c:v>-23.94</c:v>
                </c:pt>
                <c:pt idx="949">
                  <c:v>-23.95</c:v>
                </c:pt>
                <c:pt idx="950">
                  <c:v>-23.96</c:v>
                </c:pt>
                <c:pt idx="951">
                  <c:v>-23.99</c:v>
                </c:pt>
                <c:pt idx="952">
                  <c:v>-24.02</c:v>
                </c:pt>
                <c:pt idx="953">
                  <c:v>-24.06</c:v>
                </c:pt>
                <c:pt idx="954">
                  <c:v>-24.11</c:v>
                </c:pt>
                <c:pt idx="955">
                  <c:v>-24.14</c:v>
                </c:pt>
                <c:pt idx="956">
                  <c:v>-24.19</c:v>
                </c:pt>
                <c:pt idx="957">
                  <c:v>-24.22</c:v>
                </c:pt>
                <c:pt idx="958">
                  <c:v>-24.25</c:v>
                </c:pt>
                <c:pt idx="959">
                  <c:v>-24.27</c:v>
                </c:pt>
                <c:pt idx="960">
                  <c:v>-24.28</c:v>
                </c:pt>
                <c:pt idx="961">
                  <c:v>-24.29</c:v>
                </c:pt>
                <c:pt idx="962">
                  <c:v>-24.29</c:v>
                </c:pt>
                <c:pt idx="963">
                  <c:v>-24.28</c:v>
                </c:pt>
                <c:pt idx="964">
                  <c:v>-24.27</c:v>
                </c:pt>
                <c:pt idx="965">
                  <c:v>-24.26</c:v>
                </c:pt>
                <c:pt idx="966">
                  <c:v>-24.25</c:v>
                </c:pt>
                <c:pt idx="967">
                  <c:v>-24.23</c:v>
                </c:pt>
                <c:pt idx="968">
                  <c:v>-24.21</c:v>
                </c:pt>
                <c:pt idx="969">
                  <c:v>-24.18</c:v>
                </c:pt>
                <c:pt idx="970">
                  <c:v>-24.16</c:v>
                </c:pt>
                <c:pt idx="971">
                  <c:v>-24.13</c:v>
                </c:pt>
                <c:pt idx="972">
                  <c:v>-24.11</c:v>
                </c:pt>
                <c:pt idx="973">
                  <c:v>-24.09</c:v>
                </c:pt>
                <c:pt idx="974">
                  <c:v>-24.08</c:v>
                </c:pt>
                <c:pt idx="975">
                  <c:v>-24.07</c:v>
                </c:pt>
                <c:pt idx="976">
                  <c:v>-24.07</c:v>
                </c:pt>
                <c:pt idx="977">
                  <c:v>-24.06</c:v>
                </c:pt>
                <c:pt idx="978">
                  <c:v>-24.06</c:v>
                </c:pt>
                <c:pt idx="979">
                  <c:v>-24.07</c:v>
                </c:pt>
                <c:pt idx="980">
                  <c:v>-24.09</c:v>
                </c:pt>
                <c:pt idx="981">
                  <c:v>-24.12</c:v>
                </c:pt>
                <c:pt idx="982">
                  <c:v>-24.17</c:v>
                </c:pt>
                <c:pt idx="983">
                  <c:v>-24.22</c:v>
                </c:pt>
                <c:pt idx="984">
                  <c:v>-24.28</c:v>
                </c:pt>
                <c:pt idx="985">
                  <c:v>-24.33</c:v>
                </c:pt>
                <c:pt idx="986">
                  <c:v>-24.38</c:v>
                </c:pt>
                <c:pt idx="987">
                  <c:v>-24.42</c:v>
                </c:pt>
                <c:pt idx="988">
                  <c:v>-24.45</c:v>
                </c:pt>
                <c:pt idx="989">
                  <c:v>-24.48</c:v>
                </c:pt>
                <c:pt idx="990">
                  <c:v>-24.5</c:v>
                </c:pt>
                <c:pt idx="991">
                  <c:v>-24.52</c:v>
                </c:pt>
                <c:pt idx="992">
                  <c:v>-24.53</c:v>
                </c:pt>
                <c:pt idx="993">
                  <c:v>-24.54</c:v>
                </c:pt>
                <c:pt idx="994">
                  <c:v>-24.54</c:v>
                </c:pt>
                <c:pt idx="995">
                  <c:v>-24.55</c:v>
                </c:pt>
                <c:pt idx="996">
                  <c:v>-24.56</c:v>
                </c:pt>
                <c:pt idx="997">
                  <c:v>-24.57</c:v>
                </c:pt>
                <c:pt idx="998">
                  <c:v>-24.58</c:v>
                </c:pt>
                <c:pt idx="999">
                  <c:v>-24.59</c:v>
                </c:pt>
                <c:pt idx="1000">
                  <c:v>-24.61</c:v>
                </c:pt>
                <c:pt idx="1001">
                  <c:v>-24.61</c:v>
                </c:pt>
                <c:pt idx="1002">
                  <c:v>-24.62</c:v>
                </c:pt>
                <c:pt idx="1003">
                  <c:v>-24.64</c:v>
                </c:pt>
                <c:pt idx="1004">
                  <c:v>-24.64</c:v>
                </c:pt>
                <c:pt idx="1005">
                  <c:v>-24.64</c:v>
                </c:pt>
                <c:pt idx="1006">
                  <c:v>-24.63</c:v>
                </c:pt>
                <c:pt idx="1007">
                  <c:v>-24.62</c:v>
                </c:pt>
                <c:pt idx="1008">
                  <c:v>-24.61</c:v>
                </c:pt>
                <c:pt idx="1009">
                  <c:v>-24.59</c:v>
                </c:pt>
                <c:pt idx="1010">
                  <c:v>-24.55</c:v>
                </c:pt>
                <c:pt idx="1011">
                  <c:v>-24.51</c:v>
                </c:pt>
                <c:pt idx="1012">
                  <c:v>-24.43</c:v>
                </c:pt>
                <c:pt idx="1013">
                  <c:v>-24.33</c:v>
                </c:pt>
                <c:pt idx="1014">
                  <c:v>-24.22</c:v>
                </c:pt>
                <c:pt idx="1015">
                  <c:v>-24.07</c:v>
                </c:pt>
                <c:pt idx="1016">
                  <c:v>-23.92</c:v>
                </c:pt>
                <c:pt idx="1017">
                  <c:v>-23.76</c:v>
                </c:pt>
                <c:pt idx="1018">
                  <c:v>-23.6</c:v>
                </c:pt>
                <c:pt idx="1019">
                  <c:v>-23.45</c:v>
                </c:pt>
                <c:pt idx="1020">
                  <c:v>-23.31</c:v>
                </c:pt>
                <c:pt idx="1021">
                  <c:v>-23.19</c:v>
                </c:pt>
                <c:pt idx="1022">
                  <c:v>-23.09</c:v>
                </c:pt>
                <c:pt idx="1023">
                  <c:v>-23.01</c:v>
                </c:pt>
                <c:pt idx="1024">
                  <c:v>-22.95</c:v>
                </c:pt>
                <c:pt idx="1025">
                  <c:v>-22.91</c:v>
                </c:pt>
                <c:pt idx="1026">
                  <c:v>-22.9</c:v>
                </c:pt>
                <c:pt idx="1027">
                  <c:v>-22.9</c:v>
                </c:pt>
                <c:pt idx="1028">
                  <c:v>-22.91</c:v>
                </c:pt>
                <c:pt idx="1029">
                  <c:v>-22.92</c:v>
                </c:pt>
                <c:pt idx="1030">
                  <c:v>-22.92</c:v>
                </c:pt>
                <c:pt idx="1031">
                  <c:v>-22.94</c:v>
                </c:pt>
                <c:pt idx="1032">
                  <c:v>-22.95</c:v>
                </c:pt>
                <c:pt idx="1033">
                  <c:v>-22.98</c:v>
                </c:pt>
                <c:pt idx="1034">
                  <c:v>-23</c:v>
                </c:pt>
                <c:pt idx="1035">
                  <c:v>-23.03</c:v>
                </c:pt>
                <c:pt idx="1036">
                  <c:v>-23.05</c:v>
                </c:pt>
                <c:pt idx="1037">
                  <c:v>-23.07</c:v>
                </c:pt>
                <c:pt idx="1038">
                  <c:v>-23.09</c:v>
                </c:pt>
                <c:pt idx="1039">
                  <c:v>-23.11</c:v>
                </c:pt>
                <c:pt idx="1040">
                  <c:v>-23.13</c:v>
                </c:pt>
                <c:pt idx="1041">
                  <c:v>-23.16</c:v>
                </c:pt>
                <c:pt idx="1042">
                  <c:v>-23.19</c:v>
                </c:pt>
                <c:pt idx="1043">
                  <c:v>-23.23</c:v>
                </c:pt>
                <c:pt idx="1044">
                  <c:v>-23.26</c:v>
                </c:pt>
                <c:pt idx="1045">
                  <c:v>-23.29</c:v>
                </c:pt>
                <c:pt idx="1046">
                  <c:v>-23.32</c:v>
                </c:pt>
                <c:pt idx="1047">
                  <c:v>-23.34</c:v>
                </c:pt>
                <c:pt idx="1048">
                  <c:v>-23.37</c:v>
                </c:pt>
                <c:pt idx="1049">
                  <c:v>-23.4</c:v>
                </c:pt>
                <c:pt idx="1050">
                  <c:v>-23.43</c:v>
                </c:pt>
                <c:pt idx="1051">
                  <c:v>-23.47</c:v>
                </c:pt>
                <c:pt idx="1052">
                  <c:v>-23.5</c:v>
                </c:pt>
                <c:pt idx="1053">
                  <c:v>-23.52</c:v>
                </c:pt>
                <c:pt idx="1054">
                  <c:v>-23.53</c:v>
                </c:pt>
                <c:pt idx="1055">
                  <c:v>-23.53</c:v>
                </c:pt>
                <c:pt idx="1056">
                  <c:v>-23.52</c:v>
                </c:pt>
                <c:pt idx="1057">
                  <c:v>-23.51</c:v>
                </c:pt>
                <c:pt idx="1058">
                  <c:v>-23.47</c:v>
                </c:pt>
                <c:pt idx="1059">
                  <c:v>-23.4</c:v>
                </c:pt>
                <c:pt idx="1060">
                  <c:v>-23.29</c:v>
                </c:pt>
                <c:pt idx="1061">
                  <c:v>-23.12</c:v>
                </c:pt>
                <c:pt idx="1062">
                  <c:v>-22.92</c:v>
                </c:pt>
                <c:pt idx="1063">
                  <c:v>-22.7</c:v>
                </c:pt>
                <c:pt idx="1064">
                  <c:v>-22.45</c:v>
                </c:pt>
                <c:pt idx="1065">
                  <c:v>-22.2</c:v>
                </c:pt>
                <c:pt idx="1066">
                  <c:v>-21.96</c:v>
                </c:pt>
                <c:pt idx="1067">
                  <c:v>-21.76</c:v>
                </c:pt>
                <c:pt idx="1068">
                  <c:v>-21.6</c:v>
                </c:pt>
                <c:pt idx="1069">
                  <c:v>-21.5</c:v>
                </c:pt>
                <c:pt idx="1070">
                  <c:v>-21.5</c:v>
                </c:pt>
                <c:pt idx="1071">
                  <c:v>-21.62</c:v>
                </c:pt>
                <c:pt idx="1072">
                  <c:v>-21.84</c:v>
                </c:pt>
                <c:pt idx="1073">
                  <c:v>-22.16</c:v>
                </c:pt>
                <c:pt idx="1074">
                  <c:v>-22.55</c:v>
                </c:pt>
                <c:pt idx="1075">
                  <c:v>-23.01</c:v>
                </c:pt>
                <c:pt idx="1076">
                  <c:v>-23.52</c:v>
                </c:pt>
                <c:pt idx="1077">
                  <c:v>-24.05</c:v>
                </c:pt>
                <c:pt idx="1078">
                  <c:v>-24.6</c:v>
                </c:pt>
                <c:pt idx="1079">
                  <c:v>-25.19</c:v>
                </c:pt>
                <c:pt idx="1080">
                  <c:v>-25.86</c:v>
                </c:pt>
                <c:pt idx="1081">
                  <c:v>-26.58</c:v>
                </c:pt>
                <c:pt idx="1082">
                  <c:v>-27.37</c:v>
                </c:pt>
                <c:pt idx="1083">
                  <c:v>-28.19</c:v>
                </c:pt>
                <c:pt idx="1084">
                  <c:v>-29.04</c:v>
                </c:pt>
                <c:pt idx="1085">
                  <c:v>-29.91</c:v>
                </c:pt>
                <c:pt idx="1086">
                  <c:v>-30.8</c:v>
                </c:pt>
                <c:pt idx="1087">
                  <c:v>-31.67</c:v>
                </c:pt>
                <c:pt idx="1088">
                  <c:v>-32.549999999999997</c:v>
                </c:pt>
                <c:pt idx="1089">
                  <c:v>-33.46</c:v>
                </c:pt>
                <c:pt idx="1090">
                  <c:v>-34.369999999999997</c:v>
                </c:pt>
                <c:pt idx="1091">
                  <c:v>-35.26</c:v>
                </c:pt>
                <c:pt idx="1092">
                  <c:v>-36.14</c:v>
                </c:pt>
                <c:pt idx="1093">
                  <c:v>-37</c:v>
                </c:pt>
                <c:pt idx="1094">
                  <c:v>-37.880000000000003</c:v>
                </c:pt>
                <c:pt idx="1095">
                  <c:v>-38.78</c:v>
                </c:pt>
                <c:pt idx="1096">
                  <c:v>-39.700000000000003</c:v>
                </c:pt>
                <c:pt idx="1097">
                  <c:v>-40.630000000000003</c:v>
                </c:pt>
                <c:pt idx="1098">
                  <c:v>-41.54</c:v>
                </c:pt>
                <c:pt idx="1099">
                  <c:v>-42.48</c:v>
                </c:pt>
                <c:pt idx="1100">
                  <c:v>-43.39</c:v>
                </c:pt>
                <c:pt idx="1101">
                  <c:v>-44.32</c:v>
                </c:pt>
                <c:pt idx="1102">
                  <c:v>-45.3</c:v>
                </c:pt>
                <c:pt idx="1103">
                  <c:v>-46.35</c:v>
                </c:pt>
                <c:pt idx="1104">
                  <c:v>-47.43</c:v>
                </c:pt>
                <c:pt idx="1105">
                  <c:v>-48.51</c:v>
                </c:pt>
                <c:pt idx="1106">
                  <c:v>-49.54</c:v>
                </c:pt>
                <c:pt idx="1107">
                  <c:v>-50.49</c:v>
                </c:pt>
                <c:pt idx="1108">
                  <c:v>-51.41</c:v>
                </c:pt>
                <c:pt idx="1109">
                  <c:v>-52.35</c:v>
                </c:pt>
                <c:pt idx="1110">
                  <c:v>-53.33</c:v>
                </c:pt>
                <c:pt idx="1111">
                  <c:v>-54.37</c:v>
                </c:pt>
                <c:pt idx="1112">
                  <c:v>-55.44</c:v>
                </c:pt>
                <c:pt idx="1113">
                  <c:v>-56.42</c:v>
                </c:pt>
                <c:pt idx="1114">
                  <c:v>-57.29</c:v>
                </c:pt>
                <c:pt idx="1115">
                  <c:v>-58.09</c:v>
                </c:pt>
                <c:pt idx="1116">
                  <c:v>-58.88</c:v>
                </c:pt>
                <c:pt idx="1117">
                  <c:v>-59.66</c:v>
                </c:pt>
                <c:pt idx="1118">
                  <c:v>-60.45</c:v>
                </c:pt>
                <c:pt idx="1119">
                  <c:v>-61.2</c:v>
                </c:pt>
                <c:pt idx="1120">
                  <c:v>-61.88</c:v>
                </c:pt>
                <c:pt idx="1121">
                  <c:v>-62.48</c:v>
                </c:pt>
                <c:pt idx="1122">
                  <c:v>-63.11</c:v>
                </c:pt>
                <c:pt idx="1123">
                  <c:v>-63.79</c:v>
                </c:pt>
                <c:pt idx="1124">
                  <c:v>-64.52</c:v>
                </c:pt>
                <c:pt idx="1125">
                  <c:v>-65.27</c:v>
                </c:pt>
                <c:pt idx="1126">
                  <c:v>-66.03</c:v>
                </c:pt>
                <c:pt idx="1127">
                  <c:v>-66.790000000000006</c:v>
                </c:pt>
                <c:pt idx="1128">
                  <c:v>-67.510000000000005</c:v>
                </c:pt>
                <c:pt idx="1129">
                  <c:v>-68.16</c:v>
                </c:pt>
                <c:pt idx="1130">
                  <c:v>-68.77</c:v>
                </c:pt>
                <c:pt idx="1131">
                  <c:v>-69.34</c:v>
                </c:pt>
                <c:pt idx="1132">
                  <c:v>-69.900000000000006</c:v>
                </c:pt>
                <c:pt idx="1133">
                  <c:v>-70.42</c:v>
                </c:pt>
                <c:pt idx="1134">
                  <c:v>-70.91</c:v>
                </c:pt>
                <c:pt idx="1135">
                  <c:v>-71.38</c:v>
                </c:pt>
                <c:pt idx="1136">
                  <c:v>-71.8</c:v>
                </c:pt>
                <c:pt idx="1137">
                  <c:v>-72.2</c:v>
                </c:pt>
                <c:pt idx="1138">
                  <c:v>-72.569999999999993</c:v>
                </c:pt>
                <c:pt idx="1139">
                  <c:v>-72.92</c:v>
                </c:pt>
                <c:pt idx="1140">
                  <c:v>-73.25</c:v>
                </c:pt>
                <c:pt idx="1141">
                  <c:v>-73.56</c:v>
                </c:pt>
                <c:pt idx="1142">
                  <c:v>-73.88</c:v>
                </c:pt>
                <c:pt idx="1143">
                  <c:v>-74.19</c:v>
                </c:pt>
                <c:pt idx="1144">
                  <c:v>-74.489999999999995</c:v>
                </c:pt>
                <c:pt idx="1145">
                  <c:v>-74.760000000000005</c:v>
                </c:pt>
                <c:pt idx="1146">
                  <c:v>-75.010000000000005</c:v>
                </c:pt>
                <c:pt idx="1147">
                  <c:v>-75.25</c:v>
                </c:pt>
                <c:pt idx="1148">
                  <c:v>-75.5</c:v>
                </c:pt>
                <c:pt idx="1149">
                  <c:v>-75.75</c:v>
                </c:pt>
                <c:pt idx="1150">
                  <c:v>-75.98</c:v>
                </c:pt>
                <c:pt idx="1151">
                  <c:v>-76.2</c:v>
                </c:pt>
                <c:pt idx="1152">
                  <c:v>-76.39</c:v>
                </c:pt>
                <c:pt idx="1153">
                  <c:v>-76.55</c:v>
                </c:pt>
                <c:pt idx="1154">
                  <c:v>-76.67</c:v>
                </c:pt>
                <c:pt idx="1155">
                  <c:v>-76.78</c:v>
                </c:pt>
                <c:pt idx="1156">
                  <c:v>-76.900000000000006</c:v>
                </c:pt>
                <c:pt idx="1157">
                  <c:v>-77.040000000000006</c:v>
                </c:pt>
                <c:pt idx="1158">
                  <c:v>-77.2</c:v>
                </c:pt>
                <c:pt idx="1159">
                  <c:v>-77.34</c:v>
                </c:pt>
                <c:pt idx="1160">
                  <c:v>-77.44</c:v>
                </c:pt>
                <c:pt idx="1161">
                  <c:v>-77.48</c:v>
                </c:pt>
                <c:pt idx="1162">
                  <c:v>-77.489999999999995</c:v>
                </c:pt>
                <c:pt idx="1163">
                  <c:v>-77.47</c:v>
                </c:pt>
                <c:pt idx="1164">
                  <c:v>-77.430000000000007</c:v>
                </c:pt>
                <c:pt idx="1165">
                  <c:v>-77.38</c:v>
                </c:pt>
                <c:pt idx="1166">
                  <c:v>-77.33</c:v>
                </c:pt>
                <c:pt idx="1167">
                  <c:v>-77.239999999999995</c:v>
                </c:pt>
                <c:pt idx="1168">
                  <c:v>-77.12</c:v>
                </c:pt>
                <c:pt idx="1169">
                  <c:v>-76.97</c:v>
                </c:pt>
                <c:pt idx="1170">
                  <c:v>-76.790000000000006</c:v>
                </c:pt>
                <c:pt idx="1171">
                  <c:v>-76.62</c:v>
                </c:pt>
                <c:pt idx="1172">
                  <c:v>-76.42</c:v>
                </c:pt>
                <c:pt idx="1173">
                  <c:v>-76.22</c:v>
                </c:pt>
                <c:pt idx="1174">
                  <c:v>-76.02</c:v>
                </c:pt>
                <c:pt idx="1175">
                  <c:v>-75.819999999999993</c:v>
                </c:pt>
                <c:pt idx="1176">
                  <c:v>-75.61</c:v>
                </c:pt>
                <c:pt idx="1177">
                  <c:v>-75.37</c:v>
                </c:pt>
                <c:pt idx="1178">
                  <c:v>-75.12</c:v>
                </c:pt>
                <c:pt idx="1179">
                  <c:v>-74.849999999999994</c:v>
                </c:pt>
                <c:pt idx="1180">
                  <c:v>-74.55</c:v>
                </c:pt>
                <c:pt idx="1181">
                  <c:v>-74.239999999999995</c:v>
                </c:pt>
                <c:pt idx="1182">
                  <c:v>-73.94</c:v>
                </c:pt>
                <c:pt idx="1183">
                  <c:v>-73.64</c:v>
                </c:pt>
                <c:pt idx="1184">
                  <c:v>-73.319999999999993</c:v>
                </c:pt>
                <c:pt idx="1185">
                  <c:v>-72.97</c:v>
                </c:pt>
                <c:pt idx="1186">
                  <c:v>-72.56</c:v>
                </c:pt>
                <c:pt idx="1187">
                  <c:v>-72.13</c:v>
                </c:pt>
                <c:pt idx="1188">
                  <c:v>-71.680000000000007</c:v>
                </c:pt>
                <c:pt idx="1189">
                  <c:v>-71.209999999999994</c:v>
                </c:pt>
                <c:pt idx="1190">
                  <c:v>-70.72</c:v>
                </c:pt>
                <c:pt idx="1191">
                  <c:v>-70.2</c:v>
                </c:pt>
                <c:pt idx="1192">
                  <c:v>-69.61</c:v>
                </c:pt>
                <c:pt idx="1193">
                  <c:v>-68.97</c:v>
                </c:pt>
                <c:pt idx="1194">
                  <c:v>-68.260000000000005</c:v>
                </c:pt>
                <c:pt idx="1195">
                  <c:v>-67.52</c:v>
                </c:pt>
                <c:pt idx="1196">
                  <c:v>-66.790000000000006</c:v>
                </c:pt>
                <c:pt idx="1197">
                  <c:v>-66.12</c:v>
                </c:pt>
                <c:pt idx="1198">
                  <c:v>-65.510000000000005</c:v>
                </c:pt>
                <c:pt idx="1199">
                  <c:v>-64.900000000000006</c:v>
                </c:pt>
                <c:pt idx="1200">
                  <c:v>-64.23</c:v>
                </c:pt>
                <c:pt idx="1201">
                  <c:v>-63.46</c:v>
                </c:pt>
                <c:pt idx="1202">
                  <c:v>-62.62</c:v>
                </c:pt>
                <c:pt idx="1203">
                  <c:v>-61.76</c:v>
                </c:pt>
                <c:pt idx="1204">
                  <c:v>-60.92</c:v>
                </c:pt>
                <c:pt idx="1205">
                  <c:v>-60.12</c:v>
                </c:pt>
                <c:pt idx="1206">
                  <c:v>-59.28</c:v>
                </c:pt>
                <c:pt idx="1207">
                  <c:v>-58.38</c:v>
                </c:pt>
                <c:pt idx="1208">
                  <c:v>-57.44</c:v>
                </c:pt>
                <c:pt idx="1209">
                  <c:v>-56.53</c:v>
                </c:pt>
                <c:pt idx="1210">
                  <c:v>-55.71</c:v>
                </c:pt>
                <c:pt idx="1211">
                  <c:v>-54.96</c:v>
                </c:pt>
                <c:pt idx="1212">
                  <c:v>-54.22</c:v>
                </c:pt>
                <c:pt idx="1213">
                  <c:v>-53.4</c:v>
                </c:pt>
                <c:pt idx="1214">
                  <c:v>-52.45</c:v>
                </c:pt>
                <c:pt idx="1215">
                  <c:v>-51.33</c:v>
                </c:pt>
                <c:pt idx="1216">
                  <c:v>-50.07</c:v>
                </c:pt>
                <c:pt idx="1217">
                  <c:v>-48.77</c:v>
                </c:pt>
                <c:pt idx="1218">
                  <c:v>-47.51</c:v>
                </c:pt>
                <c:pt idx="1219">
                  <c:v>-46.37</c:v>
                </c:pt>
                <c:pt idx="1220">
                  <c:v>-45.38</c:v>
                </c:pt>
                <c:pt idx="1221">
                  <c:v>-44.53</c:v>
                </c:pt>
                <c:pt idx="1222">
                  <c:v>-43.53</c:v>
                </c:pt>
                <c:pt idx="1223">
                  <c:v>-42.29</c:v>
                </c:pt>
                <c:pt idx="1224">
                  <c:v>-40.92</c:v>
                </c:pt>
                <c:pt idx="1225">
                  <c:v>-39.659999999999997</c:v>
                </c:pt>
                <c:pt idx="1226">
                  <c:v>-38.619999999999997</c:v>
                </c:pt>
                <c:pt idx="1227">
                  <c:v>-37.78</c:v>
                </c:pt>
                <c:pt idx="1228">
                  <c:v>-37.03</c:v>
                </c:pt>
                <c:pt idx="1229">
                  <c:v>-36.159999999999997</c:v>
                </c:pt>
                <c:pt idx="1230">
                  <c:v>-35.11</c:v>
                </c:pt>
                <c:pt idx="1231">
                  <c:v>-33.979999999999997</c:v>
                </c:pt>
                <c:pt idx="1232">
                  <c:v>-32.950000000000003</c:v>
                </c:pt>
                <c:pt idx="1233">
                  <c:v>-32.049999999999997</c:v>
                </c:pt>
                <c:pt idx="1234">
                  <c:v>-31.26</c:v>
                </c:pt>
                <c:pt idx="1235">
                  <c:v>-30.54</c:v>
                </c:pt>
                <c:pt idx="1236">
                  <c:v>-29.82</c:v>
                </c:pt>
                <c:pt idx="1237">
                  <c:v>-29.08</c:v>
                </c:pt>
                <c:pt idx="1238">
                  <c:v>-28.37</c:v>
                </c:pt>
                <c:pt idx="1239">
                  <c:v>-27.74</c:v>
                </c:pt>
                <c:pt idx="1240">
                  <c:v>-27.18</c:v>
                </c:pt>
                <c:pt idx="1241">
                  <c:v>-26.7</c:v>
                </c:pt>
                <c:pt idx="1242">
                  <c:v>-26.23</c:v>
                </c:pt>
                <c:pt idx="1243">
                  <c:v>-25.73</c:v>
                </c:pt>
                <c:pt idx="1244">
                  <c:v>-25.26</c:v>
                </c:pt>
                <c:pt idx="1245">
                  <c:v>-24.89</c:v>
                </c:pt>
                <c:pt idx="1246">
                  <c:v>-24.73</c:v>
                </c:pt>
                <c:pt idx="1247">
                  <c:v>-24.9</c:v>
                </c:pt>
                <c:pt idx="1248">
                  <c:v>-25.35</c:v>
                </c:pt>
                <c:pt idx="1249">
                  <c:v>-25.81</c:v>
                </c:pt>
                <c:pt idx="1250">
                  <c:v>-26.18</c:v>
                </c:pt>
                <c:pt idx="1251">
                  <c:v>-26.45</c:v>
                </c:pt>
                <c:pt idx="1252">
                  <c:v>-26.65</c:v>
                </c:pt>
                <c:pt idx="1253">
                  <c:v>-26.82</c:v>
                </c:pt>
                <c:pt idx="1254">
                  <c:v>-26.96</c:v>
                </c:pt>
                <c:pt idx="1255">
                  <c:v>-27.1</c:v>
                </c:pt>
                <c:pt idx="1256">
                  <c:v>-27.22</c:v>
                </c:pt>
                <c:pt idx="1257">
                  <c:v>-27.34</c:v>
                </c:pt>
                <c:pt idx="1258">
                  <c:v>-27.45</c:v>
                </c:pt>
                <c:pt idx="1259">
                  <c:v>-27.57</c:v>
                </c:pt>
                <c:pt idx="1260">
                  <c:v>-27.7</c:v>
                </c:pt>
                <c:pt idx="1261">
                  <c:v>-27.87</c:v>
                </c:pt>
                <c:pt idx="1262">
                  <c:v>-28.06</c:v>
                </c:pt>
                <c:pt idx="1263">
                  <c:v>-28.22</c:v>
                </c:pt>
                <c:pt idx="1264">
                  <c:v>-28.32</c:v>
                </c:pt>
                <c:pt idx="1265">
                  <c:v>-28.36</c:v>
                </c:pt>
                <c:pt idx="1266">
                  <c:v>-28.33</c:v>
                </c:pt>
                <c:pt idx="1267">
                  <c:v>-28.22</c:v>
                </c:pt>
                <c:pt idx="1268">
                  <c:v>-28.01</c:v>
                </c:pt>
                <c:pt idx="1269">
                  <c:v>-27.73</c:v>
                </c:pt>
                <c:pt idx="1270">
                  <c:v>-27.31</c:v>
                </c:pt>
                <c:pt idx="1271">
                  <c:v>-26.72</c:v>
                </c:pt>
                <c:pt idx="1272">
                  <c:v>-26.05</c:v>
                </c:pt>
                <c:pt idx="1273">
                  <c:v>-25.43</c:v>
                </c:pt>
                <c:pt idx="1274">
                  <c:v>-25.09</c:v>
                </c:pt>
                <c:pt idx="1275">
                  <c:v>-25.19</c:v>
                </c:pt>
                <c:pt idx="1276">
                  <c:v>-25.6</c:v>
                </c:pt>
                <c:pt idx="1277">
                  <c:v>-26.12</c:v>
                </c:pt>
                <c:pt idx="1278">
                  <c:v>-26.62</c:v>
                </c:pt>
                <c:pt idx="1279">
                  <c:v>-27.08</c:v>
                </c:pt>
                <c:pt idx="1280">
                  <c:v>-27.57</c:v>
                </c:pt>
                <c:pt idx="1281">
                  <c:v>-28.1</c:v>
                </c:pt>
                <c:pt idx="1282">
                  <c:v>-28.7</c:v>
                </c:pt>
                <c:pt idx="1283">
                  <c:v>-29.36</c:v>
                </c:pt>
                <c:pt idx="1284">
                  <c:v>-30.12</c:v>
                </c:pt>
                <c:pt idx="1285">
                  <c:v>-30.99</c:v>
                </c:pt>
                <c:pt idx="1286">
                  <c:v>-31.96</c:v>
                </c:pt>
                <c:pt idx="1287">
                  <c:v>-32.99</c:v>
                </c:pt>
                <c:pt idx="1288">
                  <c:v>-34</c:v>
                </c:pt>
                <c:pt idx="1289">
                  <c:v>-34.93</c:v>
                </c:pt>
                <c:pt idx="1290">
                  <c:v>-35.770000000000003</c:v>
                </c:pt>
                <c:pt idx="1291">
                  <c:v>-36.49</c:v>
                </c:pt>
                <c:pt idx="1292">
                  <c:v>-37.14</c:v>
                </c:pt>
                <c:pt idx="1293">
                  <c:v>-37.76</c:v>
                </c:pt>
                <c:pt idx="1294">
                  <c:v>-38.4</c:v>
                </c:pt>
                <c:pt idx="1295">
                  <c:v>-39.1</c:v>
                </c:pt>
                <c:pt idx="1296">
                  <c:v>-39.82</c:v>
                </c:pt>
                <c:pt idx="1297">
                  <c:v>-40.65</c:v>
                </c:pt>
                <c:pt idx="1298">
                  <c:v>-41.63</c:v>
                </c:pt>
                <c:pt idx="1299">
                  <c:v>-42.78</c:v>
                </c:pt>
                <c:pt idx="1300">
                  <c:v>-44.04</c:v>
                </c:pt>
                <c:pt idx="1301">
                  <c:v>-45.33</c:v>
                </c:pt>
                <c:pt idx="1302">
                  <c:v>-46.59</c:v>
                </c:pt>
                <c:pt idx="1303">
                  <c:v>-47.87</c:v>
                </c:pt>
                <c:pt idx="1304">
                  <c:v>-49.19</c:v>
                </c:pt>
                <c:pt idx="1305">
                  <c:v>-50.52</c:v>
                </c:pt>
                <c:pt idx="1306">
                  <c:v>-51.83</c:v>
                </c:pt>
                <c:pt idx="1307">
                  <c:v>-53.07</c:v>
                </c:pt>
                <c:pt idx="1308">
                  <c:v>-54.28</c:v>
                </c:pt>
                <c:pt idx="1309">
                  <c:v>-55.5</c:v>
                </c:pt>
                <c:pt idx="1310">
                  <c:v>-56.76</c:v>
                </c:pt>
                <c:pt idx="1311">
                  <c:v>-58.05</c:v>
                </c:pt>
                <c:pt idx="1312">
                  <c:v>-59.32</c:v>
                </c:pt>
                <c:pt idx="1313">
                  <c:v>-60.53</c:v>
                </c:pt>
                <c:pt idx="1314">
                  <c:v>-61.69</c:v>
                </c:pt>
                <c:pt idx="1315">
                  <c:v>-62.84</c:v>
                </c:pt>
                <c:pt idx="1316">
                  <c:v>-64</c:v>
                </c:pt>
                <c:pt idx="1317">
                  <c:v>-65.13</c:v>
                </c:pt>
                <c:pt idx="1318">
                  <c:v>-66.209999999999994</c:v>
                </c:pt>
                <c:pt idx="1319">
                  <c:v>-67.23</c:v>
                </c:pt>
                <c:pt idx="1320">
                  <c:v>-68.239999999999995</c:v>
                </c:pt>
                <c:pt idx="1321">
                  <c:v>-69.180000000000007</c:v>
                </c:pt>
                <c:pt idx="1322">
                  <c:v>-70.06</c:v>
                </c:pt>
                <c:pt idx="1323">
                  <c:v>-70.89</c:v>
                </c:pt>
                <c:pt idx="1324">
                  <c:v>-71.650000000000006</c:v>
                </c:pt>
                <c:pt idx="1325">
                  <c:v>-72.36</c:v>
                </c:pt>
                <c:pt idx="1326">
                  <c:v>-73</c:v>
                </c:pt>
                <c:pt idx="1327">
                  <c:v>-73.59</c:v>
                </c:pt>
                <c:pt idx="1328">
                  <c:v>-74.150000000000006</c:v>
                </c:pt>
                <c:pt idx="1329">
                  <c:v>-74.73</c:v>
                </c:pt>
                <c:pt idx="1330">
                  <c:v>-75.31</c:v>
                </c:pt>
                <c:pt idx="1331">
                  <c:v>-75.87</c:v>
                </c:pt>
                <c:pt idx="1332">
                  <c:v>-76.39</c:v>
                </c:pt>
                <c:pt idx="1333">
                  <c:v>-76.849999999999994</c:v>
                </c:pt>
                <c:pt idx="1334">
                  <c:v>-77.260000000000005</c:v>
                </c:pt>
                <c:pt idx="1335">
                  <c:v>-102.37</c:v>
                </c:pt>
                <c:pt idx="1336">
                  <c:v>-102.04</c:v>
                </c:pt>
                <c:pt idx="1337">
                  <c:v>-101.77</c:v>
                </c:pt>
                <c:pt idx="1338">
                  <c:v>-101.55</c:v>
                </c:pt>
                <c:pt idx="1339">
                  <c:v>-101.39</c:v>
                </c:pt>
                <c:pt idx="1340">
                  <c:v>-101.27</c:v>
                </c:pt>
                <c:pt idx="1341">
                  <c:v>-101.18</c:v>
                </c:pt>
                <c:pt idx="1342">
                  <c:v>-101.1</c:v>
                </c:pt>
                <c:pt idx="1343">
                  <c:v>-101.03</c:v>
                </c:pt>
                <c:pt idx="1344">
                  <c:v>-100.97</c:v>
                </c:pt>
                <c:pt idx="1345">
                  <c:v>-100.89</c:v>
                </c:pt>
                <c:pt idx="1346">
                  <c:v>-100.81</c:v>
                </c:pt>
                <c:pt idx="1347">
                  <c:v>-100.74</c:v>
                </c:pt>
                <c:pt idx="1348">
                  <c:v>-100.7</c:v>
                </c:pt>
                <c:pt idx="1349">
                  <c:v>-100.68</c:v>
                </c:pt>
                <c:pt idx="1350">
                  <c:v>-100.66</c:v>
                </c:pt>
                <c:pt idx="1351">
                  <c:v>-100.63</c:v>
                </c:pt>
                <c:pt idx="1352">
                  <c:v>-100.63</c:v>
                </c:pt>
                <c:pt idx="1353">
                  <c:v>-100.64</c:v>
                </c:pt>
                <c:pt idx="1354">
                  <c:v>-100.66</c:v>
                </c:pt>
                <c:pt idx="1355">
                  <c:v>-100.66</c:v>
                </c:pt>
                <c:pt idx="1356">
                  <c:v>-100.63</c:v>
                </c:pt>
                <c:pt idx="1357">
                  <c:v>-100.59</c:v>
                </c:pt>
                <c:pt idx="1358">
                  <c:v>-100.53</c:v>
                </c:pt>
                <c:pt idx="1359">
                  <c:v>-100.49</c:v>
                </c:pt>
                <c:pt idx="1360">
                  <c:v>-100.45</c:v>
                </c:pt>
                <c:pt idx="1361">
                  <c:v>-100.44</c:v>
                </c:pt>
                <c:pt idx="1362">
                  <c:v>-100.44</c:v>
                </c:pt>
                <c:pt idx="1363">
                  <c:v>-100.42</c:v>
                </c:pt>
                <c:pt idx="1364">
                  <c:v>-100.35</c:v>
                </c:pt>
                <c:pt idx="1365">
                  <c:v>-100.24</c:v>
                </c:pt>
                <c:pt idx="1366">
                  <c:v>-100.13</c:v>
                </c:pt>
                <c:pt idx="1367">
                  <c:v>-100.03</c:v>
                </c:pt>
                <c:pt idx="1368">
                  <c:v>-99.95</c:v>
                </c:pt>
                <c:pt idx="1369">
                  <c:v>-99.87</c:v>
                </c:pt>
                <c:pt idx="1370">
                  <c:v>-99.83</c:v>
                </c:pt>
                <c:pt idx="1371">
                  <c:v>-99.76</c:v>
                </c:pt>
                <c:pt idx="1372">
                  <c:v>-99.67</c:v>
                </c:pt>
                <c:pt idx="1373">
                  <c:v>-99.57</c:v>
                </c:pt>
                <c:pt idx="1374">
                  <c:v>-99.51</c:v>
                </c:pt>
                <c:pt idx="1375">
                  <c:v>-99.48</c:v>
                </c:pt>
                <c:pt idx="1376">
                  <c:v>-99.47</c:v>
                </c:pt>
                <c:pt idx="1377">
                  <c:v>-99.45</c:v>
                </c:pt>
                <c:pt idx="1378">
                  <c:v>-99.38</c:v>
                </c:pt>
                <c:pt idx="1379">
                  <c:v>-99.29</c:v>
                </c:pt>
                <c:pt idx="1380">
                  <c:v>-99.19</c:v>
                </c:pt>
                <c:pt idx="1381">
                  <c:v>-99.11</c:v>
                </c:pt>
                <c:pt idx="1382">
                  <c:v>-99.06</c:v>
                </c:pt>
                <c:pt idx="1383">
                  <c:v>-99.04</c:v>
                </c:pt>
                <c:pt idx="1384">
                  <c:v>-99.04</c:v>
                </c:pt>
                <c:pt idx="1385">
                  <c:v>-99.02</c:v>
                </c:pt>
                <c:pt idx="1386">
                  <c:v>-98.97</c:v>
                </c:pt>
                <c:pt idx="1387">
                  <c:v>-98.95</c:v>
                </c:pt>
                <c:pt idx="1388">
                  <c:v>-98.98</c:v>
                </c:pt>
                <c:pt idx="1389">
                  <c:v>-99.09</c:v>
                </c:pt>
                <c:pt idx="1390">
                  <c:v>-80.73</c:v>
                </c:pt>
                <c:pt idx="1391">
                  <c:v>-80.489999999999995</c:v>
                </c:pt>
                <c:pt idx="1392">
                  <c:v>-80.25</c:v>
                </c:pt>
                <c:pt idx="1393">
                  <c:v>-79.97</c:v>
                </c:pt>
                <c:pt idx="1394">
                  <c:v>-79.69</c:v>
                </c:pt>
                <c:pt idx="1395">
                  <c:v>-79.36</c:v>
                </c:pt>
                <c:pt idx="1396">
                  <c:v>-79</c:v>
                </c:pt>
                <c:pt idx="1397">
                  <c:v>-78.59</c:v>
                </c:pt>
                <c:pt idx="1398">
                  <c:v>-78.14</c:v>
                </c:pt>
                <c:pt idx="1399">
                  <c:v>-77.66</c:v>
                </c:pt>
                <c:pt idx="1400">
                  <c:v>-77.150000000000006</c:v>
                </c:pt>
                <c:pt idx="1401">
                  <c:v>-76.650000000000006</c:v>
                </c:pt>
                <c:pt idx="1402">
                  <c:v>-76.16</c:v>
                </c:pt>
                <c:pt idx="1403">
                  <c:v>-75.66</c:v>
                </c:pt>
                <c:pt idx="1404">
                  <c:v>-75.099999999999994</c:v>
                </c:pt>
                <c:pt idx="1405">
                  <c:v>-74.459999999999994</c:v>
                </c:pt>
                <c:pt idx="1406">
                  <c:v>-73.73</c:v>
                </c:pt>
                <c:pt idx="1407">
                  <c:v>-72.97</c:v>
                </c:pt>
                <c:pt idx="1408">
                  <c:v>-72.19</c:v>
                </c:pt>
                <c:pt idx="1409">
                  <c:v>-71.400000000000006</c:v>
                </c:pt>
                <c:pt idx="1410">
                  <c:v>-70.599999999999994</c:v>
                </c:pt>
                <c:pt idx="1411">
                  <c:v>-69.790000000000006</c:v>
                </c:pt>
                <c:pt idx="1412">
                  <c:v>-68.98</c:v>
                </c:pt>
                <c:pt idx="1413">
                  <c:v>-68.16</c:v>
                </c:pt>
                <c:pt idx="1414">
                  <c:v>-67.319999999999993</c:v>
                </c:pt>
                <c:pt idx="1415">
                  <c:v>-66.47</c:v>
                </c:pt>
                <c:pt idx="1416">
                  <c:v>-65.55</c:v>
                </c:pt>
                <c:pt idx="1417">
                  <c:v>-64.56</c:v>
                </c:pt>
                <c:pt idx="1418">
                  <c:v>-63.48</c:v>
                </c:pt>
                <c:pt idx="1419">
                  <c:v>-62.36</c:v>
                </c:pt>
                <c:pt idx="1420">
                  <c:v>-61.22</c:v>
                </c:pt>
                <c:pt idx="1421">
                  <c:v>-60.09</c:v>
                </c:pt>
                <c:pt idx="1422">
                  <c:v>-58.99</c:v>
                </c:pt>
                <c:pt idx="1423">
                  <c:v>-57.84</c:v>
                </c:pt>
                <c:pt idx="1424">
                  <c:v>-56.63</c:v>
                </c:pt>
                <c:pt idx="1425">
                  <c:v>-55.41</c:v>
                </c:pt>
                <c:pt idx="1426">
                  <c:v>-54.22</c:v>
                </c:pt>
                <c:pt idx="1427">
                  <c:v>-53.09</c:v>
                </c:pt>
                <c:pt idx="1428">
                  <c:v>-52.01</c:v>
                </c:pt>
                <c:pt idx="1429">
                  <c:v>-50.9</c:v>
                </c:pt>
                <c:pt idx="1430">
                  <c:v>-49.76</c:v>
                </c:pt>
                <c:pt idx="1431">
                  <c:v>-48.54</c:v>
                </c:pt>
                <c:pt idx="1432">
                  <c:v>-47.2</c:v>
                </c:pt>
                <c:pt idx="1433">
                  <c:v>-45.8</c:v>
                </c:pt>
                <c:pt idx="1434">
                  <c:v>-44.3</c:v>
                </c:pt>
                <c:pt idx="1435">
                  <c:v>-42.83</c:v>
                </c:pt>
                <c:pt idx="1436">
                  <c:v>-41.54</c:v>
                </c:pt>
                <c:pt idx="1437">
                  <c:v>-40.409999999999997</c:v>
                </c:pt>
                <c:pt idx="1438">
                  <c:v>-39.29</c:v>
                </c:pt>
                <c:pt idx="1439">
                  <c:v>-38.1</c:v>
                </c:pt>
                <c:pt idx="1440">
                  <c:v>-36.94</c:v>
                </c:pt>
                <c:pt idx="1441">
                  <c:v>-35.89</c:v>
                </c:pt>
                <c:pt idx="1442">
                  <c:v>-34.94</c:v>
                </c:pt>
                <c:pt idx="1443">
                  <c:v>-33.99</c:v>
                </c:pt>
                <c:pt idx="1444">
                  <c:v>-32.94</c:v>
                </c:pt>
                <c:pt idx="1445">
                  <c:v>-31.81</c:v>
                </c:pt>
                <c:pt idx="1446">
                  <c:v>-30.67</c:v>
                </c:pt>
                <c:pt idx="1447">
                  <c:v>-29.65</c:v>
                </c:pt>
                <c:pt idx="1448">
                  <c:v>-28.78</c:v>
                </c:pt>
                <c:pt idx="1449">
                  <c:v>-28</c:v>
                </c:pt>
                <c:pt idx="1450">
                  <c:v>-27.25</c:v>
                </c:pt>
                <c:pt idx="1451">
                  <c:v>-26.54</c:v>
                </c:pt>
                <c:pt idx="1452">
                  <c:v>-25.89</c:v>
                </c:pt>
                <c:pt idx="1453">
                  <c:v>-25.39</c:v>
                </c:pt>
                <c:pt idx="1454">
                  <c:v>-25.49</c:v>
                </c:pt>
                <c:pt idx="1455">
                  <c:v>-26.92</c:v>
                </c:pt>
                <c:pt idx="1456">
                  <c:v>-28.36</c:v>
                </c:pt>
                <c:pt idx="1457">
                  <c:v>-29.78</c:v>
                </c:pt>
                <c:pt idx="1458">
                  <c:v>-31.15</c:v>
                </c:pt>
                <c:pt idx="1459">
                  <c:v>-32.5</c:v>
                </c:pt>
                <c:pt idx="1460">
                  <c:v>-33.65</c:v>
                </c:pt>
                <c:pt idx="1461">
                  <c:v>-34.53</c:v>
                </c:pt>
                <c:pt idx="1462">
                  <c:v>-35.159999999999997</c:v>
                </c:pt>
                <c:pt idx="1463">
                  <c:v>-35.56</c:v>
                </c:pt>
                <c:pt idx="1464">
                  <c:v>-35.71</c:v>
                </c:pt>
                <c:pt idx="1465">
                  <c:v>-35.64</c:v>
                </c:pt>
                <c:pt idx="1466">
                  <c:v>-35.380000000000003</c:v>
                </c:pt>
                <c:pt idx="1467">
                  <c:v>-34.97</c:v>
                </c:pt>
                <c:pt idx="1468">
                  <c:v>-34.380000000000003</c:v>
                </c:pt>
                <c:pt idx="1469">
                  <c:v>-33.6</c:v>
                </c:pt>
                <c:pt idx="1470">
                  <c:v>-32.619999999999997</c:v>
                </c:pt>
                <c:pt idx="1471">
                  <c:v>-31.51</c:v>
                </c:pt>
                <c:pt idx="1472">
                  <c:v>-30.32</c:v>
                </c:pt>
                <c:pt idx="1473">
                  <c:v>-29.11</c:v>
                </c:pt>
                <c:pt idx="1474">
                  <c:v>-27.95</c:v>
                </c:pt>
                <c:pt idx="1475">
                  <c:v>-27.01</c:v>
                </c:pt>
                <c:pt idx="1476">
                  <c:v>-26.44</c:v>
                </c:pt>
                <c:pt idx="1477">
                  <c:v>-26.28</c:v>
                </c:pt>
                <c:pt idx="1478">
                  <c:v>-26.42</c:v>
                </c:pt>
                <c:pt idx="1479">
                  <c:v>-26.73</c:v>
                </c:pt>
                <c:pt idx="1480">
                  <c:v>-27.08</c:v>
                </c:pt>
                <c:pt idx="1481">
                  <c:v>-27.44</c:v>
                </c:pt>
                <c:pt idx="1482">
                  <c:v>-27.78</c:v>
                </c:pt>
                <c:pt idx="1483">
                  <c:v>-28.13</c:v>
                </c:pt>
                <c:pt idx="1484">
                  <c:v>-28.54</c:v>
                </c:pt>
                <c:pt idx="1485">
                  <c:v>-29.07</c:v>
                </c:pt>
                <c:pt idx="1486">
                  <c:v>-29.69</c:v>
                </c:pt>
                <c:pt idx="1487">
                  <c:v>-30.35</c:v>
                </c:pt>
                <c:pt idx="1488">
                  <c:v>-30.98</c:v>
                </c:pt>
                <c:pt idx="1489">
                  <c:v>-31.54</c:v>
                </c:pt>
                <c:pt idx="1490">
                  <c:v>-32.07</c:v>
                </c:pt>
                <c:pt idx="1491">
                  <c:v>-32.65</c:v>
                </c:pt>
                <c:pt idx="1492">
                  <c:v>-33.36</c:v>
                </c:pt>
                <c:pt idx="1493">
                  <c:v>-34.18</c:v>
                </c:pt>
                <c:pt idx="1494">
                  <c:v>-35.08</c:v>
                </c:pt>
                <c:pt idx="1495">
                  <c:v>-35.99</c:v>
                </c:pt>
                <c:pt idx="1496">
                  <c:v>-36.96</c:v>
                </c:pt>
                <c:pt idx="1497">
                  <c:v>-37.979999999999997</c:v>
                </c:pt>
                <c:pt idx="1498">
                  <c:v>-39</c:v>
                </c:pt>
                <c:pt idx="1499">
                  <c:v>-40.1</c:v>
                </c:pt>
                <c:pt idx="1500">
                  <c:v>-41.25</c:v>
                </c:pt>
                <c:pt idx="1501">
                  <c:v>-42.42</c:v>
                </c:pt>
                <c:pt idx="1502">
                  <c:v>-43.58</c:v>
                </c:pt>
                <c:pt idx="1503">
                  <c:v>-44.7</c:v>
                </c:pt>
                <c:pt idx="1504">
                  <c:v>-45.85</c:v>
                </c:pt>
                <c:pt idx="1505">
                  <c:v>-47.01</c:v>
                </c:pt>
                <c:pt idx="1506">
                  <c:v>-48.14</c:v>
                </c:pt>
                <c:pt idx="1507">
                  <c:v>-49.21</c:v>
                </c:pt>
                <c:pt idx="1508">
                  <c:v>-50.29</c:v>
                </c:pt>
                <c:pt idx="1509">
                  <c:v>-51.42</c:v>
                </c:pt>
                <c:pt idx="1510">
                  <c:v>-52.64</c:v>
                </c:pt>
                <c:pt idx="1511">
                  <c:v>-53.93</c:v>
                </c:pt>
                <c:pt idx="1512">
                  <c:v>-55.24</c:v>
                </c:pt>
                <c:pt idx="1513">
                  <c:v>-56.51</c:v>
                </c:pt>
                <c:pt idx="1514">
                  <c:v>-57.7</c:v>
                </c:pt>
                <c:pt idx="1515">
                  <c:v>-58.84</c:v>
                </c:pt>
                <c:pt idx="1516">
                  <c:v>-59.93</c:v>
                </c:pt>
                <c:pt idx="1517">
                  <c:v>-61</c:v>
                </c:pt>
                <c:pt idx="1518">
                  <c:v>-62.07</c:v>
                </c:pt>
                <c:pt idx="1519">
                  <c:v>-63.08</c:v>
                </c:pt>
                <c:pt idx="1520">
                  <c:v>-64.02</c:v>
                </c:pt>
                <c:pt idx="1521">
                  <c:v>-64.91</c:v>
                </c:pt>
                <c:pt idx="1522">
                  <c:v>-65.7</c:v>
                </c:pt>
                <c:pt idx="1523">
                  <c:v>-66.45</c:v>
                </c:pt>
                <c:pt idx="1524">
                  <c:v>-67.16</c:v>
                </c:pt>
                <c:pt idx="1525">
                  <c:v>-67.88</c:v>
                </c:pt>
                <c:pt idx="1526">
                  <c:v>-68.59</c:v>
                </c:pt>
                <c:pt idx="1527">
                  <c:v>-69.28</c:v>
                </c:pt>
                <c:pt idx="1528">
                  <c:v>-69.95</c:v>
                </c:pt>
                <c:pt idx="1529">
                  <c:v>-70.569999999999993</c:v>
                </c:pt>
                <c:pt idx="1530">
                  <c:v>-71.150000000000006</c:v>
                </c:pt>
                <c:pt idx="1531">
                  <c:v>-71.7</c:v>
                </c:pt>
                <c:pt idx="1532">
                  <c:v>-72.23</c:v>
                </c:pt>
                <c:pt idx="1533">
                  <c:v>-72.73</c:v>
                </c:pt>
                <c:pt idx="1534">
                  <c:v>-73.150000000000006</c:v>
                </c:pt>
                <c:pt idx="1535">
                  <c:v>-73.48</c:v>
                </c:pt>
                <c:pt idx="1536">
                  <c:v>-73.75</c:v>
                </c:pt>
                <c:pt idx="1537">
                  <c:v>-74.03</c:v>
                </c:pt>
                <c:pt idx="1538">
                  <c:v>-74.33</c:v>
                </c:pt>
                <c:pt idx="1539">
                  <c:v>-105.32</c:v>
                </c:pt>
                <c:pt idx="1540">
                  <c:v>-104.99</c:v>
                </c:pt>
                <c:pt idx="1541">
                  <c:v>-104.71</c:v>
                </c:pt>
                <c:pt idx="1542">
                  <c:v>-104.46</c:v>
                </c:pt>
                <c:pt idx="1543">
                  <c:v>-104.29</c:v>
                </c:pt>
                <c:pt idx="1544">
                  <c:v>-104.17</c:v>
                </c:pt>
                <c:pt idx="1545">
                  <c:v>-104.07</c:v>
                </c:pt>
                <c:pt idx="1546">
                  <c:v>-103.97</c:v>
                </c:pt>
                <c:pt idx="1547">
                  <c:v>-103.91</c:v>
                </c:pt>
                <c:pt idx="1548">
                  <c:v>-103.87</c:v>
                </c:pt>
                <c:pt idx="1549">
                  <c:v>-103.87</c:v>
                </c:pt>
                <c:pt idx="1550">
                  <c:v>-103.91</c:v>
                </c:pt>
                <c:pt idx="1551">
                  <c:v>-103.94</c:v>
                </c:pt>
                <c:pt idx="1552">
                  <c:v>-103.99</c:v>
                </c:pt>
                <c:pt idx="1553">
                  <c:v>-104.06</c:v>
                </c:pt>
                <c:pt idx="1554">
                  <c:v>-104.13</c:v>
                </c:pt>
                <c:pt idx="1555">
                  <c:v>-104.16</c:v>
                </c:pt>
                <c:pt idx="1556">
                  <c:v>-104.19</c:v>
                </c:pt>
                <c:pt idx="1557">
                  <c:v>-104.24</c:v>
                </c:pt>
                <c:pt idx="1558">
                  <c:v>-104.32</c:v>
                </c:pt>
                <c:pt idx="1559">
                  <c:v>-104.42</c:v>
                </c:pt>
                <c:pt idx="1560">
                  <c:v>-104.52</c:v>
                </c:pt>
                <c:pt idx="1561">
                  <c:v>-104.59</c:v>
                </c:pt>
                <c:pt idx="1562">
                  <c:v>-104.64</c:v>
                </c:pt>
                <c:pt idx="1563">
                  <c:v>-104.64</c:v>
                </c:pt>
                <c:pt idx="1564">
                  <c:v>-104.61</c:v>
                </c:pt>
                <c:pt idx="1565">
                  <c:v>-104.56</c:v>
                </c:pt>
                <c:pt idx="1566">
                  <c:v>-104.53</c:v>
                </c:pt>
                <c:pt idx="1567">
                  <c:v>-104.55</c:v>
                </c:pt>
                <c:pt idx="1568">
                  <c:v>-104.62</c:v>
                </c:pt>
                <c:pt idx="1569">
                  <c:v>-104.71</c:v>
                </c:pt>
                <c:pt idx="1570">
                  <c:v>-104.83</c:v>
                </c:pt>
                <c:pt idx="1571">
                  <c:v>-104.93</c:v>
                </c:pt>
                <c:pt idx="1572">
                  <c:v>-105.03</c:v>
                </c:pt>
                <c:pt idx="1573">
                  <c:v>-105.13</c:v>
                </c:pt>
                <c:pt idx="1574">
                  <c:v>-105.25</c:v>
                </c:pt>
                <c:pt idx="1575">
                  <c:v>-105.39</c:v>
                </c:pt>
                <c:pt idx="1576">
                  <c:v>-105.54</c:v>
                </c:pt>
                <c:pt idx="1577">
                  <c:v>-105.68</c:v>
                </c:pt>
                <c:pt idx="1578">
                  <c:v>-74.2</c:v>
                </c:pt>
                <c:pt idx="1579">
                  <c:v>-74.03</c:v>
                </c:pt>
                <c:pt idx="1580">
                  <c:v>-73.81</c:v>
                </c:pt>
                <c:pt idx="1581">
                  <c:v>-73.53</c:v>
                </c:pt>
                <c:pt idx="1582">
                  <c:v>-73.22</c:v>
                </c:pt>
                <c:pt idx="1583">
                  <c:v>-72.91</c:v>
                </c:pt>
                <c:pt idx="1584">
                  <c:v>-72.61</c:v>
                </c:pt>
                <c:pt idx="1585">
                  <c:v>-72.3</c:v>
                </c:pt>
                <c:pt idx="1586">
                  <c:v>-71.92</c:v>
                </c:pt>
                <c:pt idx="1587">
                  <c:v>-71.48</c:v>
                </c:pt>
                <c:pt idx="1588">
                  <c:v>-70.94</c:v>
                </c:pt>
                <c:pt idx="1589">
                  <c:v>-70.37</c:v>
                </c:pt>
                <c:pt idx="1590">
                  <c:v>-69.819999999999993</c:v>
                </c:pt>
                <c:pt idx="1591">
                  <c:v>-69.28</c:v>
                </c:pt>
                <c:pt idx="1592">
                  <c:v>-68.73</c:v>
                </c:pt>
                <c:pt idx="1593">
                  <c:v>-68.099999999999994</c:v>
                </c:pt>
                <c:pt idx="1594">
                  <c:v>-67.37</c:v>
                </c:pt>
                <c:pt idx="1595">
                  <c:v>-66.599999999999994</c:v>
                </c:pt>
                <c:pt idx="1596">
                  <c:v>-65.819999999999993</c:v>
                </c:pt>
                <c:pt idx="1597">
                  <c:v>-65.09</c:v>
                </c:pt>
                <c:pt idx="1598">
                  <c:v>-64.39</c:v>
                </c:pt>
                <c:pt idx="1599">
                  <c:v>-63.71</c:v>
                </c:pt>
                <c:pt idx="1600">
                  <c:v>-63.01</c:v>
                </c:pt>
                <c:pt idx="1601">
                  <c:v>-62.17</c:v>
                </c:pt>
                <c:pt idx="1602">
                  <c:v>-61.19</c:v>
                </c:pt>
                <c:pt idx="1603">
                  <c:v>-60.11</c:v>
                </c:pt>
                <c:pt idx="1604">
                  <c:v>-58.96</c:v>
                </c:pt>
                <c:pt idx="1605">
                  <c:v>-57.87</c:v>
                </c:pt>
                <c:pt idx="1606">
                  <c:v>-56.89</c:v>
                </c:pt>
                <c:pt idx="1607">
                  <c:v>-56.01</c:v>
                </c:pt>
                <c:pt idx="1608">
                  <c:v>-55.11</c:v>
                </c:pt>
                <c:pt idx="1609">
                  <c:v>-54.11</c:v>
                </c:pt>
                <c:pt idx="1610">
                  <c:v>-53</c:v>
                </c:pt>
                <c:pt idx="1611">
                  <c:v>-51.87</c:v>
                </c:pt>
                <c:pt idx="1612">
                  <c:v>-50.76</c:v>
                </c:pt>
                <c:pt idx="1613">
                  <c:v>-49.74</c:v>
                </c:pt>
                <c:pt idx="1614">
                  <c:v>-48.79</c:v>
                </c:pt>
                <c:pt idx="1615">
                  <c:v>-47.72</c:v>
                </c:pt>
                <c:pt idx="1616">
                  <c:v>-46.59</c:v>
                </c:pt>
                <c:pt idx="1617">
                  <c:v>-45.54</c:v>
                </c:pt>
                <c:pt idx="1618">
                  <c:v>-44.51</c:v>
                </c:pt>
                <c:pt idx="1619">
                  <c:v>-43.46</c:v>
                </c:pt>
                <c:pt idx="1620">
                  <c:v>-42.3</c:v>
                </c:pt>
                <c:pt idx="1621">
                  <c:v>-41.14</c:v>
                </c:pt>
                <c:pt idx="1622">
                  <c:v>-40.090000000000003</c:v>
                </c:pt>
                <c:pt idx="1623">
                  <c:v>-39.22</c:v>
                </c:pt>
                <c:pt idx="1624">
                  <c:v>-38.520000000000003</c:v>
                </c:pt>
                <c:pt idx="1625">
                  <c:v>-37.86</c:v>
                </c:pt>
                <c:pt idx="1626">
                  <c:v>-37.15</c:v>
                </c:pt>
                <c:pt idx="1627">
                  <c:v>-36.42</c:v>
                </c:pt>
                <c:pt idx="1628">
                  <c:v>-35.61</c:v>
                </c:pt>
                <c:pt idx="1629">
                  <c:v>-34.64</c:v>
                </c:pt>
                <c:pt idx="1630">
                  <c:v>-33.53</c:v>
                </c:pt>
                <c:pt idx="1631">
                  <c:v>-32.43</c:v>
                </c:pt>
                <c:pt idx="1632">
                  <c:v>-31.47</c:v>
                </c:pt>
                <c:pt idx="1633">
                  <c:v>-30.66</c:v>
                </c:pt>
                <c:pt idx="1634">
                  <c:v>-29.95</c:v>
                </c:pt>
                <c:pt idx="1635">
                  <c:v>-29.3</c:v>
                </c:pt>
                <c:pt idx="1636">
                  <c:v>-28.72</c:v>
                </c:pt>
                <c:pt idx="1637">
                  <c:v>-28.17</c:v>
                </c:pt>
                <c:pt idx="1638">
                  <c:v>-27.63</c:v>
                </c:pt>
                <c:pt idx="1639">
                  <c:v>-27.09</c:v>
                </c:pt>
                <c:pt idx="1640">
                  <c:v>-26.57</c:v>
                </c:pt>
                <c:pt idx="1641">
                  <c:v>-26.12</c:v>
                </c:pt>
                <c:pt idx="1642">
                  <c:v>-25.75</c:v>
                </c:pt>
                <c:pt idx="1643">
                  <c:v>-25.47</c:v>
                </c:pt>
                <c:pt idx="1644">
                  <c:v>-25.27</c:v>
                </c:pt>
                <c:pt idx="1645">
                  <c:v>-25.06</c:v>
                </c:pt>
                <c:pt idx="1646">
                  <c:v>-24.82</c:v>
                </c:pt>
                <c:pt idx="1647">
                  <c:v>-24.55</c:v>
                </c:pt>
                <c:pt idx="1648">
                  <c:v>-24.29</c:v>
                </c:pt>
                <c:pt idx="1649">
                  <c:v>-24.04</c:v>
                </c:pt>
                <c:pt idx="1650">
                  <c:v>-23.82</c:v>
                </c:pt>
                <c:pt idx="1651">
                  <c:v>-23.64</c:v>
                </c:pt>
                <c:pt idx="1652">
                  <c:v>-23.54</c:v>
                </c:pt>
                <c:pt idx="1653">
                  <c:v>-23.47</c:v>
                </c:pt>
                <c:pt idx="1654">
                  <c:v>-23.41</c:v>
                </c:pt>
                <c:pt idx="1655">
                  <c:v>-23.34</c:v>
                </c:pt>
                <c:pt idx="1656">
                  <c:v>-23.27</c:v>
                </c:pt>
                <c:pt idx="1657">
                  <c:v>-23.19</c:v>
                </c:pt>
                <c:pt idx="1658">
                  <c:v>-23.09</c:v>
                </c:pt>
                <c:pt idx="1659">
                  <c:v>-22.96</c:v>
                </c:pt>
                <c:pt idx="1660">
                  <c:v>-22.82</c:v>
                </c:pt>
                <c:pt idx="1661">
                  <c:v>-22.71</c:v>
                </c:pt>
                <c:pt idx="1662">
                  <c:v>-22.62</c:v>
                </c:pt>
                <c:pt idx="1663">
                  <c:v>-22.56</c:v>
                </c:pt>
                <c:pt idx="1664">
                  <c:v>-22.55</c:v>
                </c:pt>
                <c:pt idx="1665">
                  <c:v>-22.59</c:v>
                </c:pt>
                <c:pt idx="1666">
                  <c:v>-22.63</c:v>
                </c:pt>
                <c:pt idx="1667">
                  <c:v>-22.68</c:v>
                </c:pt>
                <c:pt idx="1668">
                  <c:v>-22.71</c:v>
                </c:pt>
                <c:pt idx="1669">
                  <c:v>-22.69</c:v>
                </c:pt>
                <c:pt idx="1670">
                  <c:v>-22.6</c:v>
                </c:pt>
                <c:pt idx="1671">
                  <c:v>-22.52</c:v>
                </c:pt>
                <c:pt idx="1672">
                  <c:v>-22.57</c:v>
                </c:pt>
                <c:pt idx="1673">
                  <c:v>-22.8</c:v>
                </c:pt>
                <c:pt idx="1674">
                  <c:v>-23.16</c:v>
                </c:pt>
                <c:pt idx="1675">
                  <c:v>-23.57</c:v>
                </c:pt>
                <c:pt idx="1676">
                  <c:v>-24.02</c:v>
                </c:pt>
                <c:pt idx="1677">
                  <c:v>-24.57</c:v>
                </c:pt>
                <c:pt idx="1678">
                  <c:v>-25.18</c:v>
                </c:pt>
                <c:pt idx="1679">
                  <c:v>-25.82</c:v>
                </c:pt>
                <c:pt idx="1680">
                  <c:v>-26.5</c:v>
                </c:pt>
                <c:pt idx="1681">
                  <c:v>-27.27</c:v>
                </c:pt>
                <c:pt idx="1682">
                  <c:v>-28.06</c:v>
                </c:pt>
                <c:pt idx="1683">
                  <c:v>-28.87</c:v>
                </c:pt>
                <c:pt idx="1684">
                  <c:v>-29.66</c:v>
                </c:pt>
                <c:pt idx="1685">
                  <c:v>-30.43</c:v>
                </c:pt>
                <c:pt idx="1686">
                  <c:v>-31.21</c:v>
                </c:pt>
                <c:pt idx="1687">
                  <c:v>-32.049999999999997</c:v>
                </c:pt>
                <c:pt idx="1688">
                  <c:v>-32.97</c:v>
                </c:pt>
                <c:pt idx="1689">
                  <c:v>-33.96</c:v>
                </c:pt>
                <c:pt idx="1690">
                  <c:v>-34.950000000000003</c:v>
                </c:pt>
                <c:pt idx="1691">
                  <c:v>-35.97</c:v>
                </c:pt>
                <c:pt idx="1692">
                  <c:v>-37.049999999999997</c:v>
                </c:pt>
                <c:pt idx="1693">
                  <c:v>-38.18</c:v>
                </c:pt>
                <c:pt idx="1694">
                  <c:v>-39.39</c:v>
                </c:pt>
                <c:pt idx="1695">
                  <c:v>-40.68</c:v>
                </c:pt>
                <c:pt idx="1696">
                  <c:v>-41.91</c:v>
                </c:pt>
                <c:pt idx="1697">
                  <c:v>-43.07</c:v>
                </c:pt>
                <c:pt idx="1698">
                  <c:v>-44.18</c:v>
                </c:pt>
                <c:pt idx="1699">
                  <c:v>-45.29</c:v>
                </c:pt>
                <c:pt idx="1700">
                  <c:v>-46.47</c:v>
                </c:pt>
                <c:pt idx="1701">
                  <c:v>-47.72</c:v>
                </c:pt>
                <c:pt idx="1702">
                  <c:v>-48.99</c:v>
                </c:pt>
                <c:pt idx="1703">
                  <c:v>-50.28</c:v>
                </c:pt>
                <c:pt idx="1704">
                  <c:v>-51.52</c:v>
                </c:pt>
                <c:pt idx="1705">
                  <c:v>-52.7</c:v>
                </c:pt>
                <c:pt idx="1706">
                  <c:v>-53.83</c:v>
                </c:pt>
                <c:pt idx="1707">
                  <c:v>-54.98</c:v>
                </c:pt>
                <c:pt idx="1708">
                  <c:v>-56.12</c:v>
                </c:pt>
                <c:pt idx="1709">
                  <c:v>-57.27</c:v>
                </c:pt>
                <c:pt idx="1710">
                  <c:v>-58.37</c:v>
                </c:pt>
                <c:pt idx="1711">
                  <c:v>-59.44</c:v>
                </c:pt>
                <c:pt idx="1712">
                  <c:v>-60.46</c:v>
                </c:pt>
                <c:pt idx="1713">
                  <c:v>-61.48</c:v>
                </c:pt>
                <c:pt idx="1714">
                  <c:v>-62.42</c:v>
                </c:pt>
                <c:pt idx="1715">
                  <c:v>-63.25</c:v>
                </c:pt>
                <c:pt idx="1716">
                  <c:v>-64.010000000000005</c:v>
                </c:pt>
                <c:pt idx="1717">
                  <c:v>-64.73</c:v>
                </c:pt>
                <c:pt idx="1718">
                  <c:v>-65.41</c:v>
                </c:pt>
                <c:pt idx="1719">
                  <c:v>-66.040000000000006</c:v>
                </c:pt>
                <c:pt idx="1720">
                  <c:v>-66.63</c:v>
                </c:pt>
                <c:pt idx="1721">
                  <c:v>-67.150000000000006</c:v>
                </c:pt>
                <c:pt idx="1722">
                  <c:v>-67.59</c:v>
                </c:pt>
                <c:pt idx="1723">
                  <c:v>-67.97</c:v>
                </c:pt>
                <c:pt idx="1724">
                  <c:v>-68.33</c:v>
                </c:pt>
                <c:pt idx="1725">
                  <c:v>-68.7</c:v>
                </c:pt>
                <c:pt idx="1726">
                  <c:v>-69.069999999999993</c:v>
                </c:pt>
                <c:pt idx="1727">
                  <c:v>-69.45</c:v>
                </c:pt>
                <c:pt idx="1728">
                  <c:v>-69.83</c:v>
                </c:pt>
                <c:pt idx="1729">
                  <c:v>-70.2</c:v>
                </c:pt>
                <c:pt idx="1730">
                  <c:v>-70.55</c:v>
                </c:pt>
                <c:pt idx="1731">
                  <c:v>-109.12</c:v>
                </c:pt>
                <c:pt idx="1732">
                  <c:v>-108.82</c:v>
                </c:pt>
                <c:pt idx="1733">
                  <c:v>-108.55</c:v>
                </c:pt>
                <c:pt idx="1734">
                  <c:v>-108.32</c:v>
                </c:pt>
                <c:pt idx="1735">
                  <c:v>-108.15</c:v>
                </c:pt>
                <c:pt idx="1736">
                  <c:v>-108.03</c:v>
                </c:pt>
                <c:pt idx="1737">
                  <c:v>-107.94</c:v>
                </c:pt>
                <c:pt idx="1738">
                  <c:v>-107.88</c:v>
                </c:pt>
                <c:pt idx="1739">
                  <c:v>-107.84</c:v>
                </c:pt>
                <c:pt idx="1740">
                  <c:v>-107.81</c:v>
                </c:pt>
                <c:pt idx="1741">
                  <c:v>-107.8</c:v>
                </c:pt>
                <c:pt idx="1742">
                  <c:v>-107.82</c:v>
                </c:pt>
                <c:pt idx="1743">
                  <c:v>-107.87</c:v>
                </c:pt>
                <c:pt idx="1744">
                  <c:v>-107.9</c:v>
                </c:pt>
                <c:pt idx="1745">
                  <c:v>-107.86</c:v>
                </c:pt>
                <c:pt idx="1746">
                  <c:v>-107.81</c:v>
                </c:pt>
                <c:pt idx="1747">
                  <c:v>-107.84</c:v>
                </c:pt>
                <c:pt idx="1748">
                  <c:v>-107.95</c:v>
                </c:pt>
                <c:pt idx="1749">
                  <c:v>-108.08</c:v>
                </c:pt>
                <c:pt idx="1750">
                  <c:v>-108.18</c:v>
                </c:pt>
                <c:pt idx="1751">
                  <c:v>-108.27</c:v>
                </c:pt>
                <c:pt idx="1752">
                  <c:v>-108.34</c:v>
                </c:pt>
                <c:pt idx="1753">
                  <c:v>-108.41</c:v>
                </c:pt>
                <c:pt idx="1754">
                  <c:v>-108.47</c:v>
                </c:pt>
                <c:pt idx="1755">
                  <c:v>-108.52</c:v>
                </c:pt>
                <c:pt idx="1756">
                  <c:v>-108.57</c:v>
                </c:pt>
                <c:pt idx="1757">
                  <c:v>-108.59</c:v>
                </c:pt>
                <c:pt idx="1758">
                  <c:v>-108.6</c:v>
                </c:pt>
                <c:pt idx="1759">
                  <c:v>-108.57</c:v>
                </c:pt>
                <c:pt idx="1760">
                  <c:v>-108.54</c:v>
                </c:pt>
                <c:pt idx="1761">
                  <c:v>-108.5</c:v>
                </c:pt>
                <c:pt idx="1762">
                  <c:v>-108.49</c:v>
                </c:pt>
                <c:pt idx="1763">
                  <c:v>-108.49</c:v>
                </c:pt>
                <c:pt idx="1764">
                  <c:v>-108.5</c:v>
                </c:pt>
                <c:pt idx="1765">
                  <c:v>-108.54</c:v>
                </c:pt>
                <c:pt idx="1766">
                  <c:v>-108.61</c:v>
                </c:pt>
                <c:pt idx="1767">
                  <c:v>-108.7</c:v>
                </c:pt>
                <c:pt idx="1768">
                  <c:v>-108.78</c:v>
                </c:pt>
                <c:pt idx="1769">
                  <c:v>-108.84</c:v>
                </c:pt>
                <c:pt idx="1770">
                  <c:v>-108.88</c:v>
                </c:pt>
                <c:pt idx="1771">
                  <c:v>-108.89</c:v>
                </c:pt>
                <c:pt idx="1772">
                  <c:v>-108.89</c:v>
                </c:pt>
                <c:pt idx="1773">
                  <c:v>-108.9</c:v>
                </c:pt>
                <c:pt idx="1774">
                  <c:v>-108.94</c:v>
                </c:pt>
                <c:pt idx="1775">
                  <c:v>-109.04</c:v>
                </c:pt>
                <c:pt idx="1776">
                  <c:v>-109.19</c:v>
                </c:pt>
                <c:pt idx="1777">
                  <c:v>-70.63</c:v>
                </c:pt>
                <c:pt idx="1778">
                  <c:v>-70.42</c:v>
                </c:pt>
                <c:pt idx="1779">
                  <c:v>-70.180000000000007</c:v>
                </c:pt>
                <c:pt idx="1780">
                  <c:v>-69.89</c:v>
                </c:pt>
                <c:pt idx="1781">
                  <c:v>-69.540000000000006</c:v>
                </c:pt>
                <c:pt idx="1782">
                  <c:v>-69.12</c:v>
                </c:pt>
                <c:pt idx="1783">
                  <c:v>-68.67</c:v>
                </c:pt>
                <c:pt idx="1784">
                  <c:v>-68.180000000000007</c:v>
                </c:pt>
                <c:pt idx="1785">
                  <c:v>-67.72</c:v>
                </c:pt>
                <c:pt idx="1786">
                  <c:v>-67.28</c:v>
                </c:pt>
                <c:pt idx="1787">
                  <c:v>-66.849999999999994</c:v>
                </c:pt>
                <c:pt idx="1788">
                  <c:v>-66.42</c:v>
                </c:pt>
                <c:pt idx="1789">
                  <c:v>-65.97</c:v>
                </c:pt>
                <c:pt idx="1790">
                  <c:v>-65.47</c:v>
                </c:pt>
                <c:pt idx="1791">
                  <c:v>-64.930000000000007</c:v>
                </c:pt>
                <c:pt idx="1792">
                  <c:v>-64.3</c:v>
                </c:pt>
                <c:pt idx="1793">
                  <c:v>-63.57</c:v>
                </c:pt>
                <c:pt idx="1794">
                  <c:v>-62.74</c:v>
                </c:pt>
                <c:pt idx="1795">
                  <c:v>-61.86</c:v>
                </c:pt>
                <c:pt idx="1796">
                  <c:v>-60.96</c:v>
                </c:pt>
                <c:pt idx="1797">
                  <c:v>-60.08</c:v>
                </c:pt>
                <c:pt idx="1798">
                  <c:v>-59.2</c:v>
                </c:pt>
                <c:pt idx="1799">
                  <c:v>-58.34</c:v>
                </c:pt>
                <c:pt idx="1800">
                  <c:v>-57.48</c:v>
                </c:pt>
                <c:pt idx="1801">
                  <c:v>-56.6</c:v>
                </c:pt>
                <c:pt idx="1802">
                  <c:v>-55.67</c:v>
                </c:pt>
                <c:pt idx="1803">
                  <c:v>-54.75</c:v>
                </c:pt>
                <c:pt idx="1804">
                  <c:v>-53.85</c:v>
                </c:pt>
                <c:pt idx="1805">
                  <c:v>-52.99</c:v>
                </c:pt>
                <c:pt idx="1806">
                  <c:v>-52.12</c:v>
                </c:pt>
                <c:pt idx="1807">
                  <c:v>-51.18</c:v>
                </c:pt>
                <c:pt idx="1808">
                  <c:v>-50.08</c:v>
                </c:pt>
                <c:pt idx="1809">
                  <c:v>-48.93</c:v>
                </c:pt>
                <c:pt idx="1810">
                  <c:v>-47.78</c:v>
                </c:pt>
                <c:pt idx="1811">
                  <c:v>-46.66</c:v>
                </c:pt>
                <c:pt idx="1812">
                  <c:v>-45.6</c:v>
                </c:pt>
                <c:pt idx="1813">
                  <c:v>-44.63</c:v>
                </c:pt>
                <c:pt idx="1814">
                  <c:v>-43.67</c:v>
                </c:pt>
                <c:pt idx="1815">
                  <c:v>-42.67</c:v>
                </c:pt>
                <c:pt idx="1816">
                  <c:v>-41.64</c:v>
                </c:pt>
                <c:pt idx="1817">
                  <c:v>-40.700000000000003</c:v>
                </c:pt>
                <c:pt idx="1818">
                  <c:v>-39.85</c:v>
                </c:pt>
                <c:pt idx="1819">
                  <c:v>-39.1</c:v>
                </c:pt>
                <c:pt idx="1820">
                  <c:v>-38.369999999999997</c:v>
                </c:pt>
                <c:pt idx="1821">
                  <c:v>-37.56</c:v>
                </c:pt>
                <c:pt idx="1822">
                  <c:v>-36.659999999999997</c:v>
                </c:pt>
                <c:pt idx="1823">
                  <c:v>-35.770000000000003</c:v>
                </c:pt>
                <c:pt idx="1824">
                  <c:v>-34.93</c:v>
                </c:pt>
                <c:pt idx="1825">
                  <c:v>-34.22</c:v>
                </c:pt>
                <c:pt idx="1826">
                  <c:v>-33.590000000000003</c:v>
                </c:pt>
                <c:pt idx="1827">
                  <c:v>-32.99</c:v>
                </c:pt>
                <c:pt idx="1828">
                  <c:v>-32.35</c:v>
                </c:pt>
                <c:pt idx="1829">
                  <c:v>-31.65</c:v>
                </c:pt>
                <c:pt idx="1830">
                  <c:v>-30.93</c:v>
                </c:pt>
                <c:pt idx="1831">
                  <c:v>-30.23</c:v>
                </c:pt>
                <c:pt idx="1832">
                  <c:v>-29.6</c:v>
                </c:pt>
                <c:pt idx="1833">
                  <c:v>-29.01</c:v>
                </c:pt>
                <c:pt idx="1834">
                  <c:v>-28.47</c:v>
                </c:pt>
                <c:pt idx="1835">
                  <c:v>-27.96</c:v>
                </c:pt>
                <c:pt idx="1836">
                  <c:v>-27.51</c:v>
                </c:pt>
                <c:pt idx="1837">
                  <c:v>-27.09</c:v>
                </c:pt>
                <c:pt idx="1838">
                  <c:v>-26.72</c:v>
                </c:pt>
                <c:pt idx="1839">
                  <c:v>-26.39</c:v>
                </c:pt>
                <c:pt idx="1840">
                  <c:v>-26.11</c:v>
                </c:pt>
                <c:pt idx="1841">
                  <c:v>-25.89</c:v>
                </c:pt>
                <c:pt idx="1842">
                  <c:v>-26.04</c:v>
                </c:pt>
                <c:pt idx="1843">
                  <c:v>-26.92</c:v>
                </c:pt>
                <c:pt idx="1844">
                  <c:v>-28.04</c:v>
                </c:pt>
                <c:pt idx="1845">
                  <c:v>-29.15</c:v>
                </c:pt>
                <c:pt idx="1846">
                  <c:v>-30.22</c:v>
                </c:pt>
                <c:pt idx="1847">
                  <c:v>-31.18</c:v>
                </c:pt>
                <c:pt idx="1848">
                  <c:v>-31.98</c:v>
                </c:pt>
                <c:pt idx="1849">
                  <c:v>-32.61</c:v>
                </c:pt>
                <c:pt idx="1850">
                  <c:v>-32.99</c:v>
                </c:pt>
                <c:pt idx="1851">
                  <c:v>-33.119999999999997</c:v>
                </c:pt>
                <c:pt idx="1852">
                  <c:v>-33.020000000000003</c:v>
                </c:pt>
                <c:pt idx="1853">
                  <c:v>-32.68</c:v>
                </c:pt>
                <c:pt idx="1854">
                  <c:v>-32.07</c:v>
                </c:pt>
                <c:pt idx="1855">
                  <c:v>-31.2</c:v>
                </c:pt>
                <c:pt idx="1856">
                  <c:v>-30.1</c:v>
                </c:pt>
                <c:pt idx="1857">
                  <c:v>-28.88</c:v>
                </c:pt>
                <c:pt idx="1858">
                  <c:v>-27.68</c:v>
                </c:pt>
                <c:pt idx="1859">
                  <c:v>-26.77</c:v>
                </c:pt>
                <c:pt idx="1860">
                  <c:v>-26.3</c:v>
                </c:pt>
                <c:pt idx="1861">
                  <c:v>-26.31</c:v>
                </c:pt>
                <c:pt idx="1862">
                  <c:v>-26.66</c:v>
                </c:pt>
                <c:pt idx="1863">
                  <c:v>-27.16</c:v>
                </c:pt>
                <c:pt idx="1864">
                  <c:v>-27.67</c:v>
                </c:pt>
                <c:pt idx="1865">
                  <c:v>-28.13</c:v>
                </c:pt>
                <c:pt idx="1866">
                  <c:v>-28.58</c:v>
                </c:pt>
                <c:pt idx="1867">
                  <c:v>-29.1</c:v>
                </c:pt>
                <c:pt idx="1868">
                  <c:v>-29.72</c:v>
                </c:pt>
                <c:pt idx="1869">
                  <c:v>-30.41</c:v>
                </c:pt>
                <c:pt idx="1870">
                  <c:v>-31.16</c:v>
                </c:pt>
                <c:pt idx="1871">
                  <c:v>-31.94</c:v>
                </c:pt>
                <c:pt idx="1872">
                  <c:v>-32.68</c:v>
                </c:pt>
                <c:pt idx="1873">
                  <c:v>-33.36</c:v>
                </c:pt>
                <c:pt idx="1874">
                  <c:v>-33.99</c:v>
                </c:pt>
                <c:pt idx="1875">
                  <c:v>-34.67</c:v>
                </c:pt>
                <c:pt idx="1876">
                  <c:v>-35.44</c:v>
                </c:pt>
                <c:pt idx="1877">
                  <c:v>-36.35</c:v>
                </c:pt>
                <c:pt idx="1878">
                  <c:v>-37.28</c:v>
                </c:pt>
                <c:pt idx="1879">
                  <c:v>-38.159999999999997</c:v>
                </c:pt>
                <c:pt idx="1880">
                  <c:v>-38.979999999999997</c:v>
                </c:pt>
                <c:pt idx="1881">
                  <c:v>-39.840000000000003</c:v>
                </c:pt>
                <c:pt idx="1882">
                  <c:v>-40.770000000000003</c:v>
                </c:pt>
                <c:pt idx="1883">
                  <c:v>-41.78</c:v>
                </c:pt>
                <c:pt idx="1884">
                  <c:v>-42.79</c:v>
                </c:pt>
                <c:pt idx="1885">
                  <c:v>-43.73</c:v>
                </c:pt>
                <c:pt idx="1886">
                  <c:v>-44.59</c:v>
                </c:pt>
                <c:pt idx="1887">
                  <c:v>-45.4</c:v>
                </c:pt>
                <c:pt idx="1888">
                  <c:v>-46.26</c:v>
                </c:pt>
                <c:pt idx="1889">
                  <c:v>-47.16</c:v>
                </c:pt>
                <c:pt idx="1890">
                  <c:v>-48.12</c:v>
                </c:pt>
                <c:pt idx="1891">
                  <c:v>-49.12</c:v>
                </c:pt>
                <c:pt idx="1892">
                  <c:v>-50.11</c:v>
                </c:pt>
                <c:pt idx="1893">
                  <c:v>-51.13</c:v>
                </c:pt>
                <c:pt idx="1894">
                  <c:v>-52.15</c:v>
                </c:pt>
                <c:pt idx="1895">
                  <c:v>-53.14</c:v>
                </c:pt>
                <c:pt idx="1896">
                  <c:v>-54.12</c:v>
                </c:pt>
                <c:pt idx="1897">
                  <c:v>-55.07</c:v>
                </c:pt>
                <c:pt idx="1898">
                  <c:v>-56</c:v>
                </c:pt>
                <c:pt idx="1899">
                  <c:v>-56.91</c:v>
                </c:pt>
                <c:pt idx="1900">
                  <c:v>-57.77</c:v>
                </c:pt>
                <c:pt idx="1901">
                  <c:v>-58.59</c:v>
                </c:pt>
                <c:pt idx="1902">
                  <c:v>-59.39</c:v>
                </c:pt>
                <c:pt idx="1903">
                  <c:v>-60.22</c:v>
                </c:pt>
                <c:pt idx="1904">
                  <c:v>-61.14</c:v>
                </c:pt>
                <c:pt idx="1905">
                  <c:v>-62.12</c:v>
                </c:pt>
                <c:pt idx="1906">
                  <c:v>-63.12</c:v>
                </c:pt>
                <c:pt idx="1907">
                  <c:v>-64.099999999999994</c:v>
                </c:pt>
                <c:pt idx="1908">
                  <c:v>-65.040000000000006</c:v>
                </c:pt>
                <c:pt idx="1909">
                  <c:v>-65.92</c:v>
                </c:pt>
                <c:pt idx="1910">
                  <c:v>-66.739999999999995</c:v>
                </c:pt>
                <c:pt idx="1911">
                  <c:v>-67.5</c:v>
                </c:pt>
                <c:pt idx="1912">
                  <c:v>-68.23</c:v>
                </c:pt>
                <c:pt idx="1913">
                  <c:v>-68.900000000000006</c:v>
                </c:pt>
                <c:pt idx="1914">
                  <c:v>-69.5</c:v>
                </c:pt>
                <c:pt idx="1915">
                  <c:v>-69.989999999999995</c:v>
                </c:pt>
                <c:pt idx="1916">
                  <c:v>-70.41</c:v>
                </c:pt>
                <c:pt idx="1917">
                  <c:v>-70.78</c:v>
                </c:pt>
                <c:pt idx="1918">
                  <c:v>-71.11</c:v>
                </c:pt>
                <c:pt idx="1919">
                  <c:v>-71.42</c:v>
                </c:pt>
                <c:pt idx="1920">
                  <c:v>-108.31</c:v>
                </c:pt>
                <c:pt idx="1921">
                  <c:v>-108.09</c:v>
                </c:pt>
                <c:pt idx="1922">
                  <c:v>-107.92</c:v>
                </c:pt>
                <c:pt idx="1923">
                  <c:v>-107.8</c:v>
                </c:pt>
                <c:pt idx="1924">
                  <c:v>-107.72</c:v>
                </c:pt>
                <c:pt idx="1925">
                  <c:v>-107.66</c:v>
                </c:pt>
                <c:pt idx="1926">
                  <c:v>-107.59</c:v>
                </c:pt>
                <c:pt idx="1927">
                  <c:v>-107.53</c:v>
                </c:pt>
                <c:pt idx="1928">
                  <c:v>-107.48</c:v>
                </c:pt>
                <c:pt idx="1929">
                  <c:v>-107.47</c:v>
                </c:pt>
                <c:pt idx="1930">
                  <c:v>-107.51</c:v>
                </c:pt>
                <c:pt idx="1931">
                  <c:v>-107.6</c:v>
                </c:pt>
                <c:pt idx="1932">
                  <c:v>-107.71</c:v>
                </c:pt>
                <c:pt idx="1933">
                  <c:v>-107.78</c:v>
                </c:pt>
                <c:pt idx="1934">
                  <c:v>-107.82</c:v>
                </c:pt>
                <c:pt idx="1935">
                  <c:v>-107.85</c:v>
                </c:pt>
                <c:pt idx="1936">
                  <c:v>-107.88</c:v>
                </c:pt>
                <c:pt idx="1937">
                  <c:v>-107.9</c:v>
                </c:pt>
                <c:pt idx="1938">
                  <c:v>-107.96</c:v>
                </c:pt>
                <c:pt idx="1939">
                  <c:v>-108.04</c:v>
                </c:pt>
                <c:pt idx="1940">
                  <c:v>-108.16</c:v>
                </c:pt>
                <c:pt idx="1941">
                  <c:v>-108.3</c:v>
                </c:pt>
                <c:pt idx="1942">
                  <c:v>-108.43</c:v>
                </c:pt>
                <c:pt idx="1943">
                  <c:v>-108.5</c:v>
                </c:pt>
                <c:pt idx="1944">
                  <c:v>-108.54</c:v>
                </c:pt>
                <c:pt idx="1945">
                  <c:v>-108.58</c:v>
                </c:pt>
                <c:pt idx="1946">
                  <c:v>-108.63</c:v>
                </c:pt>
                <c:pt idx="1947">
                  <c:v>-108.71</c:v>
                </c:pt>
                <c:pt idx="1948">
                  <c:v>-108.76</c:v>
                </c:pt>
                <c:pt idx="1949">
                  <c:v>-108.77</c:v>
                </c:pt>
                <c:pt idx="1950">
                  <c:v>-108.72</c:v>
                </c:pt>
                <c:pt idx="1951">
                  <c:v>-108.66</c:v>
                </c:pt>
                <c:pt idx="1952">
                  <c:v>-108.61</c:v>
                </c:pt>
                <c:pt idx="1953">
                  <c:v>-108.57</c:v>
                </c:pt>
                <c:pt idx="1954">
                  <c:v>-108.52</c:v>
                </c:pt>
                <c:pt idx="1955">
                  <c:v>-108.44</c:v>
                </c:pt>
                <c:pt idx="1956">
                  <c:v>-108.34</c:v>
                </c:pt>
                <c:pt idx="1957">
                  <c:v>-108.23</c:v>
                </c:pt>
                <c:pt idx="1958">
                  <c:v>-108.14</c:v>
                </c:pt>
                <c:pt idx="1959">
                  <c:v>-108.08</c:v>
                </c:pt>
                <c:pt idx="1960">
                  <c:v>-108.11</c:v>
                </c:pt>
                <c:pt idx="1961">
                  <c:v>-108.23</c:v>
                </c:pt>
                <c:pt idx="1962">
                  <c:v>-108.45</c:v>
                </c:pt>
                <c:pt idx="1963">
                  <c:v>-108.7</c:v>
                </c:pt>
                <c:pt idx="1964">
                  <c:v>-108.89</c:v>
                </c:pt>
                <c:pt idx="1965">
                  <c:v>-109</c:v>
                </c:pt>
                <c:pt idx="1966">
                  <c:v>-109.03</c:v>
                </c:pt>
                <c:pt idx="1967">
                  <c:v>-109.01</c:v>
                </c:pt>
                <c:pt idx="1968">
                  <c:v>-109.01</c:v>
                </c:pt>
                <c:pt idx="1969">
                  <c:v>-109.04</c:v>
                </c:pt>
                <c:pt idx="1970">
                  <c:v>-109.12</c:v>
                </c:pt>
                <c:pt idx="1971">
                  <c:v>-109.16</c:v>
                </c:pt>
                <c:pt idx="1972">
                  <c:v>-109.14</c:v>
                </c:pt>
                <c:pt idx="1973">
                  <c:v>-70.930000000000007</c:v>
                </c:pt>
                <c:pt idx="1974">
                  <c:v>-71.010000000000005</c:v>
                </c:pt>
                <c:pt idx="1975">
                  <c:v>-71.08</c:v>
                </c:pt>
                <c:pt idx="1976">
                  <c:v>-71.099999999999994</c:v>
                </c:pt>
                <c:pt idx="1977">
                  <c:v>-71.06</c:v>
                </c:pt>
                <c:pt idx="1978">
                  <c:v>-70.94</c:v>
                </c:pt>
                <c:pt idx="1979">
                  <c:v>-70.760000000000005</c:v>
                </c:pt>
                <c:pt idx="1980">
                  <c:v>-70.5</c:v>
                </c:pt>
                <c:pt idx="1981">
                  <c:v>-70.19</c:v>
                </c:pt>
                <c:pt idx="1982">
                  <c:v>-69.84</c:v>
                </c:pt>
                <c:pt idx="1983">
                  <c:v>-69.44</c:v>
                </c:pt>
                <c:pt idx="1984">
                  <c:v>-69.02</c:v>
                </c:pt>
                <c:pt idx="1985">
                  <c:v>-68.63</c:v>
                </c:pt>
                <c:pt idx="1986">
                  <c:v>-68.290000000000006</c:v>
                </c:pt>
                <c:pt idx="1987">
                  <c:v>-67.959999999999994</c:v>
                </c:pt>
                <c:pt idx="1988">
                  <c:v>-67.62</c:v>
                </c:pt>
                <c:pt idx="1989">
                  <c:v>-67.2</c:v>
                </c:pt>
                <c:pt idx="1990">
                  <c:v>-66.69</c:v>
                </c:pt>
                <c:pt idx="1991">
                  <c:v>-66.08</c:v>
                </c:pt>
                <c:pt idx="1992">
                  <c:v>-65.42</c:v>
                </c:pt>
                <c:pt idx="1993">
                  <c:v>-64.709999999999994</c:v>
                </c:pt>
                <c:pt idx="1994">
                  <c:v>-63.97</c:v>
                </c:pt>
                <c:pt idx="1995">
                  <c:v>-63.17</c:v>
                </c:pt>
                <c:pt idx="1996">
                  <c:v>-62.33</c:v>
                </c:pt>
                <c:pt idx="1997">
                  <c:v>-61.49</c:v>
                </c:pt>
                <c:pt idx="1998">
                  <c:v>-60.64</c:v>
                </c:pt>
                <c:pt idx="1999">
                  <c:v>-59.79</c:v>
                </c:pt>
                <c:pt idx="2000">
                  <c:v>-58.89</c:v>
                </c:pt>
                <c:pt idx="2001">
                  <c:v>-57.96</c:v>
                </c:pt>
                <c:pt idx="2002">
                  <c:v>-56.97</c:v>
                </c:pt>
                <c:pt idx="2003">
                  <c:v>-55.94</c:v>
                </c:pt>
                <c:pt idx="2004">
                  <c:v>-54.92</c:v>
                </c:pt>
                <c:pt idx="2005">
                  <c:v>-53.94</c:v>
                </c:pt>
                <c:pt idx="2006">
                  <c:v>-53.01</c:v>
                </c:pt>
                <c:pt idx="2007">
                  <c:v>-52.07</c:v>
                </c:pt>
                <c:pt idx="2008">
                  <c:v>-51.12</c:v>
                </c:pt>
                <c:pt idx="2009">
                  <c:v>-49.98</c:v>
                </c:pt>
                <c:pt idx="2010">
                  <c:v>-48.71</c:v>
                </c:pt>
                <c:pt idx="2011">
                  <c:v>-47.56</c:v>
                </c:pt>
                <c:pt idx="2012">
                  <c:v>-46.5</c:v>
                </c:pt>
                <c:pt idx="2013">
                  <c:v>-45.51</c:v>
                </c:pt>
                <c:pt idx="2014">
                  <c:v>-44.57</c:v>
                </c:pt>
                <c:pt idx="2015">
                  <c:v>-43.66</c:v>
                </c:pt>
                <c:pt idx="2016">
                  <c:v>-42.76</c:v>
                </c:pt>
                <c:pt idx="2017">
                  <c:v>-41.84</c:v>
                </c:pt>
                <c:pt idx="2018">
                  <c:v>-40.869999999999997</c:v>
                </c:pt>
                <c:pt idx="2019">
                  <c:v>-39.869999999999997</c:v>
                </c:pt>
                <c:pt idx="2020">
                  <c:v>-38.880000000000003</c:v>
                </c:pt>
                <c:pt idx="2021">
                  <c:v>-37.9</c:v>
                </c:pt>
                <c:pt idx="2022">
                  <c:v>-36.93</c:v>
                </c:pt>
                <c:pt idx="2023">
                  <c:v>-36</c:v>
                </c:pt>
                <c:pt idx="2024">
                  <c:v>-35.159999999999997</c:v>
                </c:pt>
                <c:pt idx="2025">
                  <c:v>-34.409999999999997</c:v>
                </c:pt>
                <c:pt idx="2026">
                  <c:v>-33.700000000000003</c:v>
                </c:pt>
                <c:pt idx="2027">
                  <c:v>-32.99</c:v>
                </c:pt>
                <c:pt idx="2028">
                  <c:v>-32.29</c:v>
                </c:pt>
                <c:pt idx="2029">
                  <c:v>-31.64</c:v>
                </c:pt>
                <c:pt idx="2030">
                  <c:v>-31.05</c:v>
                </c:pt>
                <c:pt idx="2031">
                  <c:v>-30.51</c:v>
                </c:pt>
                <c:pt idx="2032">
                  <c:v>-30.08</c:v>
                </c:pt>
                <c:pt idx="2033">
                  <c:v>-29.73</c:v>
                </c:pt>
                <c:pt idx="2034">
                  <c:v>-29.36</c:v>
                </c:pt>
                <c:pt idx="2035">
                  <c:v>-28.93</c:v>
                </c:pt>
                <c:pt idx="2036">
                  <c:v>-28.43</c:v>
                </c:pt>
                <c:pt idx="2037">
                  <c:v>-27.89</c:v>
                </c:pt>
                <c:pt idx="2038">
                  <c:v>-27.33</c:v>
                </c:pt>
                <c:pt idx="2039">
                  <c:v>-26.79</c:v>
                </c:pt>
                <c:pt idx="2040">
                  <c:v>-26.27</c:v>
                </c:pt>
                <c:pt idx="2041">
                  <c:v>-25.79</c:v>
                </c:pt>
                <c:pt idx="2042">
                  <c:v>-25.39</c:v>
                </c:pt>
                <c:pt idx="2043">
                  <c:v>-25.07</c:v>
                </c:pt>
                <c:pt idx="2044">
                  <c:v>-24.84</c:v>
                </c:pt>
                <c:pt idx="2045">
                  <c:v>-24.97</c:v>
                </c:pt>
                <c:pt idx="2046">
                  <c:v>-25.75</c:v>
                </c:pt>
                <c:pt idx="2047">
                  <c:v>-26.62</c:v>
                </c:pt>
                <c:pt idx="2048">
                  <c:v>-27.55</c:v>
                </c:pt>
                <c:pt idx="2049">
                  <c:v>-28.45</c:v>
                </c:pt>
                <c:pt idx="2050">
                  <c:v>-29.36</c:v>
                </c:pt>
                <c:pt idx="2051">
                  <c:v>-30.24</c:v>
                </c:pt>
                <c:pt idx="2052">
                  <c:v>-31.09</c:v>
                </c:pt>
                <c:pt idx="2053">
                  <c:v>-31.88</c:v>
                </c:pt>
                <c:pt idx="2054">
                  <c:v>-32.520000000000003</c:v>
                </c:pt>
                <c:pt idx="2055">
                  <c:v>-33.01</c:v>
                </c:pt>
                <c:pt idx="2056">
                  <c:v>-33.340000000000003</c:v>
                </c:pt>
                <c:pt idx="2057">
                  <c:v>-33.47</c:v>
                </c:pt>
                <c:pt idx="2058">
                  <c:v>-33.4</c:v>
                </c:pt>
                <c:pt idx="2059">
                  <c:v>-33.15</c:v>
                </c:pt>
                <c:pt idx="2060">
                  <c:v>-32.64</c:v>
                </c:pt>
                <c:pt idx="2061">
                  <c:v>-31.74</c:v>
                </c:pt>
                <c:pt idx="2062">
                  <c:v>-30.35</c:v>
                </c:pt>
                <c:pt idx="2063">
                  <c:v>-28.69</c:v>
                </c:pt>
                <c:pt idx="2064">
                  <c:v>-27.11</c:v>
                </c:pt>
                <c:pt idx="2065">
                  <c:v>-26.12</c:v>
                </c:pt>
                <c:pt idx="2066">
                  <c:v>-25.89</c:v>
                </c:pt>
                <c:pt idx="2067">
                  <c:v>-26.22</c:v>
                </c:pt>
                <c:pt idx="2068">
                  <c:v>-26.8</c:v>
                </c:pt>
                <c:pt idx="2069">
                  <c:v>-27.34</c:v>
                </c:pt>
                <c:pt idx="2070">
                  <c:v>-27.8</c:v>
                </c:pt>
                <c:pt idx="2071">
                  <c:v>-28.37</c:v>
                </c:pt>
                <c:pt idx="2072">
                  <c:v>-29.16</c:v>
                </c:pt>
                <c:pt idx="2073">
                  <c:v>-30.13</c:v>
                </c:pt>
                <c:pt idx="2074">
                  <c:v>-31.12</c:v>
                </c:pt>
                <c:pt idx="2075">
                  <c:v>-32.049999999999997</c:v>
                </c:pt>
                <c:pt idx="2076">
                  <c:v>-32.909999999999997</c:v>
                </c:pt>
                <c:pt idx="2077">
                  <c:v>-33.78</c:v>
                </c:pt>
                <c:pt idx="2078">
                  <c:v>-34.78</c:v>
                </c:pt>
                <c:pt idx="2079">
                  <c:v>-35.880000000000003</c:v>
                </c:pt>
                <c:pt idx="2080">
                  <c:v>-37.03</c:v>
                </c:pt>
                <c:pt idx="2081">
                  <c:v>-38.14</c:v>
                </c:pt>
                <c:pt idx="2082">
                  <c:v>-39.21</c:v>
                </c:pt>
                <c:pt idx="2083">
                  <c:v>-40.22</c:v>
                </c:pt>
                <c:pt idx="2084">
                  <c:v>-41.32</c:v>
                </c:pt>
                <c:pt idx="2085">
                  <c:v>-42.54</c:v>
                </c:pt>
                <c:pt idx="2086">
                  <c:v>-43.85</c:v>
                </c:pt>
                <c:pt idx="2087">
                  <c:v>-45.12</c:v>
                </c:pt>
                <c:pt idx="2088">
                  <c:v>-46.21</c:v>
                </c:pt>
                <c:pt idx="2089">
                  <c:v>-47.21</c:v>
                </c:pt>
                <c:pt idx="2090">
                  <c:v>-48.23</c:v>
                </c:pt>
                <c:pt idx="2091">
                  <c:v>-49.46</c:v>
                </c:pt>
                <c:pt idx="2092">
                  <c:v>-50.88</c:v>
                </c:pt>
                <c:pt idx="2093">
                  <c:v>-52.43</c:v>
                </c:pt>
                <c:pt idx="2094">
                  <c:v>-54</c:v>
                </c:pt>
                <c:pt idx="2095">
                  <c:v>-55.53</c:v>
                </c:pt>
                <c:pt idx="2096">
                  <c:v>-57.01</c:v>
                </c:pt>
                <c:pt idx="2097">
                  <c:v>-58.42</c:v>
                </c:pt>
                <c:pt idx="2098">
                  <c:v>-59.77</c:v>
                </c:pt>
                <c:pt idx="2099">
                  <c:v>-61.04</c:v>
                </c:pt>
                <c:pt idx="2100">
                  <c:v>-62.24</c:v>
                </c:pt>
                <c:pt idx="2101">
                  <c:v>-63.37</c:v>
                </c:pt>
                <c:pt idx="2102">
                  <c:v>-64.41</c:v>
                </c:pt>
                <c:pt idx="2103">
                  <c:v>-65.34</c:v>
                </c:pt>
                <c:pt idx="2104">
                  <c:v>-66.19</c:v>
                </c:pt>
                <c:pt idx="2105">
                  <c:v>-67</c:v>
                </c:pt>
                <c:pt idx="2106">
                  <c:v>-67.78</c:v>
                </c:pt>
                <c:pt idx="2107">
                  <c:v>-68.55</c:v>
                </c:pt>
                <c:pt idx="2108">
                  <c:v>-69.260000000000005</c:v>
                </c:pt>
                <c:pt idx="2109">
                  <c:v>-69.89</c:v>
                </c:pt>
                <c:pt idx="2110">
                  <c:v>-70.510000000000005</c:v>
                </c:pt>
                <c:pt idx="2111">
                  <c:v>-71.08</c:v>
                </c:pt>
                <c:pt idx="2112">
                  <c:v>-71.64</c:v>
                </c:pt>
                <c:pt idx="2113">
                  <c:v>-72.16</c:v>
                </c:pt>
                <c:pt idx="2114">
                  <c:v>-72.650000000000006</c:v>
                </c:pt>
                <c:pt idx="2115">
                  <c:v>-73.05</c:v>
                </c:pt>
                <c:pt idx="2116">
                  <c:v>-73.36</c:v>
                </c:pt>
                <c:pt idx="2117">
                  <c:v>-106.39</c:v>
                </c:pt>
                <c:pt idx="2118">
                  <c:v>-106.14</c:v>
                </c:pt>
                <c:pt idx="2119">
                  <c:v>-105.92</c:v>
                </c:pt>
                <c:pt idx="2120">
                  <c:v>-105.71</c:v>
                </c:pt>
                <c:pt idx="2121">
                  <c:v>-105.55</c:v>
                </c:pt>
                <c:pt idx="2122">
                  <c:v>-105.43</c:v>
                </c:pt>
                <c:pt idx="2123">
                  <c:v>-105.39</c:v>
                </c:pt>
                <c:pt idx="2124">
                  <c:v>-105.41</c:v>
                </c:pt>
                <c:pt idx="2125">
                  <c:v>-105.5</c:v>
                </c:pt>
                <c:pt idx="2126">
                  <c:v>-105.6</c:v>
                </c:pt>
                <c:pt idx="2127">
                  <c:v>-105.72</c:v>
                </c:pt>
                <c:pt idx="2128">
                  <c:v>-105.89</c:v>
                </c:pt>
                <c:pt idx="2129">
                  <c:v>-106.13</c:v>
                </c:pt>
                <c:pt idx="2130">
                  <c:v>-106.41</c:v>
                </c:pt>
                <c:pt idx="2131">
                  <c:v>-106.7</c:v>
                </c:pt>
                <c:pt idx="2132">
                  <c:v>-106.97</c:v>
                </c:pt>
                <c:pt idx="2133">
                  <c:v>-107.18</c:v>
                </c:pt>
                <c:pt idx="2134">
                  <c:v>-107.31</c:v>
                </c:pt>
                <c:pt idx="2135">
                  <c:v>-107.4</c:v>
                </c:pt>
                <c:pt idx="2136">
                  <c:v>-107.49</c:v>
                </c:pt>
                <c:pt idx="2137">
                  <c:v>-107.61</c:v>
                </c:pt>
                <c:pt idx="2138">
                  <c:v>-107.77</c:v>
                </c:pt>
                <c:pt idx="2139">
                  <c:v>-107.91</c:v>
                </c:pt>
                <c:pt idx="2140">
                  <c:v>-108.01</c:v>
                </c:pt>
                <c:pt idx="2141">
                  <c:v>-108.06</c:v>
                </c:pt>
                <c:pt idx="2142">
                  <c:v>-108.08</c:v>
                </c:pt>
                <c:pt idx="2143">
                  <c:v>-108.06</c:v>
                </c:pt>
                <c:pt idx="2144">
                  <c:v>-108.03</c:v>
                </c:pt>
                <c:pt idx="2145">
                  <c:v>-107.99</c:v>
                </c:pt>
                <c:pt idx="2146">
                  <c:v>-107.96</c:v>
                </c:pt>
                <c:pt idx="2147">
                  <c:v>-107.94</c:v>
                </c:pt>
                <c:pt idx="2148">
                  <c:v>-107.91</c:v>
                </c:pt>
                <c:pt idx="2149">
                  <c:v>-107.83</c:v>
                </c:pt>
                <c:pt idx="2150">
                  <c:v>-107.69</c:v>
                </c:pt>
                <c:pt idx="2151">
                  <c:v>-107.52</c:v>
                </c:pt>
                <c:pt idx="2152">
                  <c:v>-107.35</c:v>
                </c:pt>
                <c:pt idx="2153">
                  <c:v>-107.24</c:v>
                </c:pt>
                <c:pt idx="2154">
                  <c:v>-107.19</c:v>
                </c:pt>
                <c:pt idx="2155">
                  <c:v>-107.17</c:v>
                </c:pt>
                <c:pt idx="2156">
                  <c:v>-107.12</c:v>
                </c:pt>
                <c:pt idx="2157">
                  <c:v>-107.03</c:v>
                </c:pt>
                <c:pt idx="2158">
                  <c:v>-106.91</c:v>
                </c:pt>
                <c:pt idx="2159">
                  <c:v>-106.74</c:v>
                </c:pt>
                <c:pt idx="2160">
                  <c:v>-106.58</c:v>
                </c:pt>
                <c:pt idx="2161">
                  <c:v>-106.44</c:v>
                </c:pt>
                <c:pt idx="2162">
                  <c:v>-106.33</c:v>
                </c:pt>
                <c:pt idx="2163">
                  <c:v>-106.21</c:v>
                </c:pt>
                <c:pt idx="2164">
                  <c:v>-106.07</c:v>
                </c:pt>
                <c:pt idx="2165">
                  <c:v>-105.92</c:v>
                </c:pt>
                <c:pt idx="2166">
                  <c:v>-105.8</c:v>
                </c:pt>
                <c:pt idx="2167">
                  <c:v>-105.72</c:v>
                </c:pt>
                <c:pt idx="2168">
                  <c:v>-105.7</c:v>
                </c:pt>
                <c:pt idx="2169">
                  <c:v>-105.73</c:v>
                </c:pt>
                <c:pt idx="2170">
                  <c:v>-105.77</c:v>
                </c:pt>
                <c:pt idx="2171">
                  <c:v>-105.84</c:v>
                </c:pt>
                <c:pt idx="2172">
                  <c:v>-74.069999999999993</c:v>
                </c:pt>
                <c:pt idx="2173">
                  <c:v>-73.95</c:v>
                </c:pt>
                <c:pt idx="2174">
                  <c:v>-73.81</c:v>
                </c:pt>
                <c:pt idx="2175">
                  <c:v>-73.62</c:v>
                </c:pt>
                <c:pt idx="2176">
                  <c:v>-73.37</c:v>
                </c:pt>
                <c:pt idx="2177">
                  <c:v>-73.03</c:v>
                </c:pt>
                <c:pt idx="2178">
                  <c:v>-72.63</c:v>
                </c:pt>
                <c:pt idx="2179">
                  <c:v>-72.17</c:v>
                </c:pt>
                <c:pt idx="2180">
                  <c:v>-71.709999999999994</c:v>
                </c:pt>
                <c:pt idx="2181">
                  <c:v>-71.239999999999995</c:v>
                </c:pt>
                <c:pt idx="2182">
                  <c:v>-70.78</c:v>
                </c:pt>
                <c:pt idx="2183">
                  <c:v>-70.290000000000006</c:v>
                </c:pt>
                <c:pt idx="2184">
                  <c:v>-69.739999999999995</c:v>
                </c:pt>
                <c:pt idx="2185">
                  <c:v>-69.13</c:v>
                </c:pt>
                <c:pt idx="2186">
                  <c:v>-68.48</c:v>
                </c:pt>
                <c:pt idx="2187">
                  <c:v>-67.83</c:v>
                </c:pt>
                <c:pt idx="2188">
                  <c:v>-67.16</c:v>
                </c:pt>
                <c:pt idx="2189">
                  <c:v>-66.45</c:v>
                </c:pt>
                <c:pt idx="2190">
                  <c:v>-65.680000000000007</c:v>
                </c:pt>
                <c:pt idx="2191">
                  <c:v>-64.849999999999994</c:v>
                </c:pt>
                <c:pt idx="2192">
                  <c:v>-63.96</c:v>
                </c:pt>
                <c:pt idx="2193">
                  <c:v>-63.01</c:v>
                </c:pt>
                <c:pt idx="2194">
                  <c:v>-62.01</c:v>
                </c:pt>
                <c:pt idx="2195">
                  <c:v>-61.02</c:v>
                </c:pt>
                <c:pt idx="2196">
                  <c:v>-60.06</c:v>
                </c:pt>
                <c:pt idx="2197">
                  <c:v>-59.18</c:v>
                </c:pt>
                <c:pt idx="2198">
                  <c:v>-58.3</c:v>
                </c:pt>
                <c:pt idx="2199">
                  <c:v>-57.38</c:v>
                </c:pt>
                <c:pt idx="2200">
                  <c:v>-56.35</c:v>
                </c:pt>
                <c:pt idx="2201">
                  <c:v>-55.29</c:v>
                </c:pt>
                <c:pt idx="2202">
                  <c:v>-54.18</c:v>
                </c:pt>
                <c:pt idx="2203">
                  <c:v>-53.13</c:v>
                </c:pt>
                <c:pt idx="2204">
                  <c:v>-52.1</c:v>
                </c:pt>
                <c:pt idx="2205">
                  <c:v>-51.12</c:v>
                </c:pt>
                <c:pt idx="2206">
                  <c:v>-50.14</c:v>
                </c:pt>
                <c:pt idx="2207">
                  <c:v>-49</c:v>
                </c:pt>
                <c:pt idx="2208">
                  <c:v>-47.75</c:v>
                </c:pt>
                <c:pt idx="2209">
                  <c:v>-46.49</c:v>
                </c:pt>
                <c:pt idx="2210">
                  <c:v>-45.27</c:v>
                </c:pt>
                <c:pt idx="2211">
                  <c:v>-44.15</c:v>
                </c:pt>
                <c:pt idx="2212">
                  <c:v>-43.19</c:v>
                </c:pt>
                <c:pt idx="2213">
                  <c:v>-42.36</c:v>
                </c:pt>
                <c:pt idx="2214">
                  <c:v>-41.59</c:v>
                </c:pt>
                <c:pt idx="2215">
                  <c:v>-40.82</c:v>
                </c:pt>
                <c:pt idx="2216">
                  <c:v>-39.99</c:v>
                </c:pt>
                <c:pt idx="2217">
                  <c:v>-39.11</c:v>
                </c:pt>
                <c:pt idx="2218">
                  <c:v>-38.18</c:v>
                </c:pt>
                <c:pt idx="2219">
                  <c:v>-37.200000000000003</c:v>
                </c:pt>
                <c:pt idx="2220">
                  <c:v>-36.229999999999997</c:v>
                </c:pt>
                <c:pt idx="2221">
                  <c:v>-35.35</c:v>
                </c:pt>
                <c:pt idx="2222">
                  <c:v>-34.54</c:v>
                </c:pt>
                <c:pt idx="2223">
                  <c:v>-33.75</c:v>
                </c:pt>
                <c:pt idx="2224">
                  <c:v>-32.950000000000003</c:v>
                </c:pt>
                <c:pt idx="2225">
                  <c:v>-32.15</c:v>
                </c:pt>
                <c:pt idx="2226">
                  <c:v>-31.35</c:v>
                </c:pt>
                <c:pt idx="2227">
                  <c:v>-30.59</c:v>
                </c:pt>
                <c:pt idx="2228">
                  <c:v>-29.88</c:v>
                </c:pt>
                <c:pt idx="2229">
                  <c:v>-29.21</c:v>
                </c:pt>
                <c:pt idx="2230">
                  <c:v>-28.53</c:v>
                </c:pt>
                <c:pt idx="2231">
                  <c:v>-27.85</c:v>
                </c:pt>
                <c:pt idx="2232">
                  <c:v>-27.21</c:v>
                </c:pt>
                <c:pt idx="2233">
                  <c:v>-26.66</c:v>
                </c:pt>
                <c:pt idx="2234">
                  <c:v>-26.18</c:v>
                </c:pt>
                <c:pt idx="2235">
                  <c:v>-25.75</c:v>
                </c:pt>
                <c:pt idx="2236">
                  <c:v>-25.32</c:v>
                </c:pt>
                <c:pt idx="2237">
                  <c:v>-24.87</c:v>
                </c:pt>
                <c:pt idx="2238">
                  <c:v>-24.42</c:v>
                </c:pt>
                <c:pt idx="2239">
                  <c:v>-24</c:v>
                </c:pt>
                <c:pt idx="2240">
                  <c:v>-23.65</c:v>
                </c:pt>
                <c:pt idx="2241">
                  <c:v>-23.38</c:v>
                </c:pt>
                <c:pt idx="2242">
                  <c:v>-23.15</c:v>
                </c:pt>
                <c:pt idx="2243">
                  <c:v>-22.93</c:v>
                </c:pt>
                <c:pt idx="2244">
                  <c:v>-22.69</c:v>
                </c:pt>
                <c:pt idx="2245">
                  <c:v>-22.47</c:v>
                </c:pt>
                <c:pt idx="2246">
                  <c:v>-22.27</c:v>
                </c:pt>
                <c:pt idx="2247">
                  <c:v>-22.12</c:v>
                </c:pt>
                <c:pt idx="2248">
                  <c:v>-21.99</c:v>
                </c:pt>
                <c:pt idx="2249">
                  <c:v>-21.87</c:v>
                </c:pt>
                <c:pt idx="2250">
                  <c:v>-21.77</c:v>
                </c:pt>
                <c:pt idx="2251">
                  <c:v>-21.7</c:v>
                </c:pt>
                <c:pt idx="2252">
                  <c:v>-21.65</c:v>
                </c:pt>
                <c:pt idx="2253">
                  <c:v>-21.66</c:v>
                </c:pt>
                <c:pt idx="2254">
                  <c:v>-21.73</c:v>
                </c:pt>
                <c:pt idx="2255">
                  <c:v>-21.88</c:v>
                </c:pt>
                <c:pt idx="2256">
                  <c:v>-22.07</c:v>
                </c:pt>
                <c:pt idx="2257">
                  <c:v>-22.3</c:v>
                </c:pt>
                <c:pt idx="2258">
                  <c:v>-22.55</c:v>
                </c:pt>
                <c:pt idx="2259">
                  <c:v>-22.85</c:v>
                </c:pt>
                <c:pt idx="2260">
                  <c:v>-23.23</c:v>
                </c:pt>
                <c:pt idx="2261">
                  <c:v>-23.67</c:v>
                </c:pt>
                <c:pt idx="2262">
                  <c:v>-24.17</c:v>
                </c:pt>
                <c:pt idx="2263">
                  <c:v>-24.7</c:v>
                </c:pt>
                <c:pt idx="2264">
                  <c:v>-25.24</c:v>
                </c:pt>
                <c:pt idx="2265">
                  <c:v>-25.76</c:v>
                </c:pt>
                <c:pt idx="2266">
                  <c:v>-26.28</c:v>
                </c:pt>
                <c:pt idx="2267">
                  <c:v>-26.86</c:v>
                </c:pt>
                <c:pt idx="2268">
                  <c:v>-27.57</c:v>
                </c:pt>
                <c:pt idx="2269">
                  <c:v>-28.38</c:v>
                </c:pt>
                <c:pt idx="2270">
                  <c:v>-29.26</c:v>
                </c:pt>
                <c:pt idx="2271">
                  <c:v>-30.14</c:v>
                </c:pt>
                <c:pt idx="2272">
                  <c:v>-31</c:v>
                </c:pt>
                <c:pt idx="2273">
                  <c:v>-31.83</c:v>
                </c:pt>
                <c:pt idx="2274">
                  <c:v>-32.69</c:v>
                </c:pt>
                <c:pt idx="2275">
                  <c:v>-33.64</c:v>
                </c:pt>
                <c:pt idx="2276">
                  <c:v>-34.68</c:v>
                </c:pt>
                <c:pt idx="2277">
                  <c:v>-35.78</c:v>
                </c:pt>
                <c:pt idx="2278">
                  <c:v>-36.9</c:v>
                </c:pt>
                <c:pt idx="2279">
                  <c:v>-38.01</c:v>
                </c:pt>
                <c:pt idx="2280">
                  <c:v>-39.1</c:v>
                </c:pt>
                <c:pt idx="2281">
                  <c:v>-40.159999999999997</c:v>
                </c:pt>
                <c:pt idx="2282">
                  <c:v>-41.2</c:v>
                </c:pt>
                <c:pt idx="2283">
                  <c:v>-42.19</c:v>
                </c:pt>
                <c:pt idx="2284">
                  <c:v>-43.11</c:v>
                </c:pt>
                <c:pt idx="2285">
                  <c:v>-43.94</c:v>
                </c:pt>
                <c:pt idx="2286">
                  <c:v>-44.76</c:v>
                </c:pt>
                <c:pt idx="2287">
                  <c:v>-45.75</c:v>
                </c:pt>
                <c:pt idx="2288">
                  <c:v>-46.93</c:v>
                </c:pt>
                <c:pt idx="2289">
                  <c:v>-48.25</c:v>
                </c:pt>
                <c:pt idx="2290">
                  <c:v>-49.61</c:v>
                </c:pt>
                <c:pt idx="2291">
                  <c:v>-50.93</c:v>
                </c:pt>
                <c:pt idx="2292">
                  <c:v>-52.14</c:v>
                </c:pt>
                <c:pt idx="2293">
                  <c:v>-53.3</c:v>
                </c:pt>
                <c:pt idx="2294">
                  <c:v>-54.47</c:v>
                </c:pt>
                <c:pt idx="2295">
                  <c:v>-55.63</c:v>
                </c:pt>
                <c:pt idx="2296">
                  <c:v>-56.77</c:v>
                </c:pt>
                <c:pt idx="2297">
                  <c:v>-57.88</c:v>
                </c:pt>
                <c:pt idx="2298">
                  <c:v>-58.95</c:v>
                </c:pt>
                <c:pt idx="2299">
                  <c:v>-59.97</c:v>
                </c:pt>
                <c:pt idx="2300">
                  <c:v>-60.99</c:v>
                </c:pt>
                <c:pt idx="2301">
                  <c:v>-61.96</c:v>
                </c:pt>
                <c:pt idx="2302">
                  <c:v>-62.83</c:v>
                </c:pt>
                <c:pt idx="2303">
                  <c:v>-63.63</c:v>
                </c:pt>
                <c:pt idx="2304">
                  <c:v>-64.400000000000006</c:v>
                </c:pt>
                <c:pt idx="2305">
                  <c:v>-65.16</c:v>
                </c:pt>
                <c:pt idx="2306">
                  <c:v>-65.89</c:v>
                </c:pt>
                <c:pt idx="2307">
                  <c:v>-66.569999999999993</c:v>
                </c:pt>
                <c:pt idx="2308">
                  <c:v>-67.17</c:v>
                </c:pt>
                <c:pt idx="2309">
                  <c:v>-67.709999999999994</c:v>
                </c:pt>
                <c:pt idx="2310">
                  <c:v>-68.22</c:v>
                </c:pt>
                <c:pt idx="2311">
                  <c:v>-68.67</c:v>
                </c:pt>
                <c:pt idx="2312">
                  <c:v>-69.12</c:v>
                </c:pt>
                <c:pt idx="2313">
                  <c:v>-69.58</c:v>
                </c:pt>
                <c:pt idx="2314">
                  <c:v>-70.069999999999993</c:v>
                </c:pt>
                <c:pt idx="2315">
                  <c:v>-70.59</c:v>
                </c:pt>
                <c:pt idx="2316">
                  <c:v>-71.11</c:v>
                </c:pt>
                <c:pt idx="2317">
                  <c:v>-108.39</c:v>
                </c:pt>
                <c:pt idx="2318">
                  <c:v>-107.9</c:v>
                </c:pt>
                <c:pt idx="2319">
                  <c:v>-107.45</c:v>
                </c:pt>
                <c:pt idx="2320">
                  <c:v>-107.06</c:v>
                </c:pt>
                <c:pt idx="2321">
                  <c:v>-106.75</c:v>
                </c:pt>
                <c:pt idx="2322">
                  <c:v>-106.56</c:v>
                </c:pt>
                <c:pt idx="2323">
                  <c:v>-106.48</c:v>
                </c:pt>
                <c:pt idx="2324">
                  <c:v>-106.5</c:v>
                </c:pt>
                <c:pt idx="2325">
                  <c:v>-106.55</c:v>
                </c:pt>
                <c:pt idx="2326">
                  <c:v>-106.59</c:v>
                </c:pt>
                <c:pt idx="2327">
                  <c:v>-106.65</c:v>
                </c:pt>
                <c:pt idx="2328">
                  <c:v>-106.74</c:v>
                </c:pt>
                <c:pt idx="2329">
                  <c:v>-106.85</c:v>
                </c:pt>
                <c:pt idx="2330">
                  <c:v>-106.98</c:v>
                </c:pt>
                <c:pt idx="2331">
                  <c:v>-107.08</c:v>
                </c:pt>
                <c:pt idx="2332">
                  <c:v>-107.14</c:v>
                </c:pt>
                <c:pt idx="2333">
                  <c:v>-107.09</c:v>
                </c:pt>
                <c:pt idx="2334">
                  <c:v>-106.95</c:v>
                </c:pt>
                <c:pt idx="2335">
                  <c:v>-106.75</c:v>
                </c:pt>
                <c:pt idx="2336">
                  <c:v>-106.56</c:v>
                </c:pt>
                <c:pt idx="2337">
                  <c:v>-106.4</c:v>
                </c:pt>
                <c:pt idx="2338">
                  <c:v>-106.3</c:v>
                </c:pt>
                <c:pt idx="2339">
                  <c:v>-106.24</c:v>
                </c:pt>
                <c:pt idx="2340">
                  <c:v>-106.19</c:v>
                </c:pt>
                <c:pt idx="2341">
                  <c:v>-106.14</c:v>
                </c:pt>
                <c:pt idx="2342">
                  <c:v>-106.12</c:v>
                </c:pt>
                <c:pt idx="2343">
                  <c:v>-106.15</c:v>
                </c:pt>
                <c:pt idx="2344">
                  <c:v>-106.19</c:v>
                </c:pt>
                <c:pt idx="2345">
                  <c:v>-106.22</c:v>
                </c:pt>
                <c:pt idx="2346">
                  <c:v>-106.21</c:v>
                </c:pt>
                <c:pt idx="2347">
                  <c:v>-106.15</c:v>
                </c:pt>
                <c:pt idx="2348">
                  <c:v>-106.05</c:v>
                </c:pt>
                <c:pt idx="2349">
                  <c:v>-105.93</c:v>
                </c:pt>
                <c:pt idx="2350">
                  <c:v>-105.84</c:v>
                </c:pt>
                <c:pt idx="2351">
                  <c:v>-105.77</c:v>
                </c:pt>
                <c:pt idx="2352">
                  <c:v>-105.73</c:v>
                </c:pt>
                <c:pt idx="2353">
                  <c:v>-105.69</c:v>
                </c:pt>
                <c:pt idx="2354">
                  <c:v>-105.6</c:v>
                </c:pt>
                <c:pt idx="2355">
                  <c:v>-105.49</c:v>
                </c:pt>
                <c:pt idx="2356">
                  <c:v>-105.37</c:v>
                </c:pt>
                <c:pt idx="2357">
                  <c:v>-105.31</c:v>
                </c:pt>
                <c:pt idx="2358">
                  <c:v>-105.31</c:v>
                </c:pt>
                <c:pt idx="2359">
                  <c:v>-105.36</c:v>
                </c:pt>
                <c:pt idx="2360">
                  <c:v>-105.42</c:v>
                </c:pt>
                <c:pt idx="2361">
                  <c:v>-105.46</c:v>
                </c:pt>
                <c:pt idx="2362">
                  <c:v>-105.49</c:v>
                </c:pt>
                <c:pt idx="2363">
                  <c:v>-105.55</c:v>
                </c:pt>
                <c:pt idx="2364">
                  <c:v>-105.64</c:v>
                </c:pt>
                <c:pt idx="2365">
                  <c:v>-105.74</c:v>
                </c:pt>
                <c:pt idx="2366">
                  <c:v>-105.86</c:v>
                </c:pt>
                <c:pt idx="2367">
                  <c:v>-105.96</c:v>
                </c:pt>
                <c:pt idx="2368">
                  <c:v>-106.05</c:v>
                </c:pt>
                <c:pt idx="2369">
                  <c:v>-106.18</c:v>
                </c:pt>
                <c:pt idx="2370">
                  <c:v>-106.35</c:v>
                </c:pt>
                <c:pt idx="2371">
                  <c:v>-73.39</c:v>
                </c:pt>
                <c:pt idx="2372">
                  <c:v>-73.05</c:v>
                </c:pt>
                <c:pt idx="2373">
                  <c:v>-72.67</c:v>
                </c:pt>
                <c:pt idx="2374">
                  <c:v>-72.290000000000006</c:v>
                </c:pt>
                <c:pt idx="2375">
                  <c:v>-71.92</c:v>
                </c:pt>
                <c:pt idx="2376">
                  <c:v>-71.52</c:v>
                </c:pt>
                <c:pt idx="2377">
                  <c:v>-71.08</c:v>
                </c:pt>
                <c:pt idx="2378">
                  <c:v>-70.56</c:v>
                </c:pt>
                <c:pt idx="2379">
                  <c:v>-69.959999999999994</c:v>
                </c:pt>
                <c:pt idx="2380">
                  <c:v>-69.28</c:v>
                </c:pt>
                <c:pt idx="2381">
                  <c:v>-68.540000000000006</c:v>
                </c:pt>
                <c:pt idx="2382">
                  <c:v>-67.790000000000006</c:v>
                </c:pt>
                <c:pt idx="2383">
                  <c:v>-67.08</c:v>
                </c:pt>
                <c:pt idx="2384">
                  <c:v>-66.41</c:v>
                </c:pt>
                <c:pt idx="2385">
                  <c:v>-65.739999999999995</c:v>
                </c:pt>
                <c:pt idx="2386">
                  <c:v>-65.03</c:v>
                </c:pt>
                <c:pt idx="2387">
                  <c:v>-64.27</c:v>
                </c:pt>
                <c:pt idx="2388">
                  <c:v>-63.46</c:v>
                </c:pt>
                <c:pt idx="2389">
                  <c:v>-62.56</c:v>
                </c:pt>
                <c:pt idx="2390">
                  <c:v>-61.53</c:v>
                </c:pt>
                <c:pt idx="2391">
                  <c:v>-60.41</c:v>
                </c:pt>
                <c:pt idx="2392">
                  <c:v>-59.26</c:v>
                </c:pt>
                <c:pt idx="2393">
                  <c:v>-58.14</c:v>
                </c:pt>
                <c:pt idx="2394">
                  <c:v>-57.08</c:v>
                </c:pt>
                <c:pt idx="2395">
                  <c:v>-56.11</c:v>
                </c:pt>
                <c:pt idx="2396">
                  <c:v>-55.18</c:v>
                </c:pt>
                <c:pt idx="2397">
                  <c:v>-54.22</c:v>
                </c:pt>
                <c:pt idx="2398">
                  <c:v>-53.19</c:v>
                </c:pt>
                <c:pt idx="2399">
                  <c:v>-52.03</c:v>
                </c:pt>
                <c:pt idx="2400">
                  <c:v>-50.82</c:v>
                </c:pt>
                <c:pt idx="2401">
                  <c:v>-49.64</c:v>
                </c:pt>
                <c:pt idx="2402">
                  <c:v>-48.55</c:v>
                </c:pt>
                <c:pt idx="2403">
                  <c:v>-47.55</c:v>
                </c:pt>
                <c:pt idx="2404">
                  <c:v>-46.58</c:v>
                </c:pt>
                <c:pt idx="2405">
                  <c:v>-45.64</c:v>
                </c:pt>
                <c:pt idx="2406">
                  <c:v>-44.64</c:v>
                </c:pt>
                <c:pt idx="2407">
                  <c:v>-43.57</c:v>
                </c:pt>
                <c:pt idx="2408">
                  <c:v>-42.28</c:v>
                </c:pt>
                <c:pt idx="2409">
                  <c:v>-40.93</c:v>
                </c:pt>
                <c:pt idx="2410">
                  <c:v>-39.58</c:v>
                </c:pt>
                <c:pt idx="2411">
                  <c:v>-38.229999999999997</c:v>
                </c:pt>
                <c:pt idx="2412">
                  <c:v>-36.909999999999997</c:v>
                </c:pt>
                <c:pt idx="2413">
                  <c:v>-35.71</c:v>
                </c:pt>
                <c:pt idx="2414">
                  <c:v>-34.619999999999997</c:v>
                </c:pt>
                <c:pt idx="2415">
                  <c:v>-33.590000000000003</c:v>
                </c:pt>
                <c:pt idx="2416">
                  <c:v>-32.75</c:v>
                </c:pt>
                <c:pt idx="2417">
                  <c:v>-32.090000000000003</c:v>
                </c:pt>
                <c:pt idx="2418">
                  <c:v>-31.55</c:v>
                </c:pt>
                <c:pt idx="2419">
                  <c:v>-31.06</c:v>
                </c:pt>
                <c:pt idx="2420">
                  <c:v>-30.52</c:v>
                </c:pt>
                <c:pt idx="2421">
                  <c:v>-29.87</c:v>
                </c:pt>
                <c:pt idx="2422">
                  <c:v>-29.15</c:v>
                </c:pt>
                <c:pt idx="2423">
                  <c:v>-28.37</c:v>
                </c:pt>
                <c:pt idx="2424">
                  <c:v>-27.57</c:v>
                </c:pt>
                <c:pt idx="2425">
                  <c:v>-26.8</c:v>
                </c:pt>
                <c:pt idx="2426">
                  <c:v>-26.16</c:v>
                </c:pt>
                <c:pt idx="2427">
                  <c:v>-25.61</c:v>
                </c:pt>
                <c:pt idx="2428">
                  <c:v>-25.12</c:v>
                </c:pt>
                <c:pt idx="2429">
                  <c:v>-24.66</c:v>
                </c:pt>
                <c:pt idx="2430">
                  <c:v>-24.22</c:v>
                </c:pt>
                <c:pt idx="2431">
                  <c:v>-23.86</c:v>
                </c:pt>
                <c:pt idx="2432">
                  <c:v>-23.59</c:v>
                </c:pt>
                <c:pt idx="2433">
                  <c:v>-23.36</c:v>
                </c:pt>
                <c:pt idx="2434">
                  <c:v>-23.21</c:v>
                </c:pt>
                <c:pt idx="2435">
                  <c:v>-23.34</c:v>
                </c:pt>
                <c:pt idx="2436">
                  <c:v>-24.44</c:v>
                </c:pt>
                <c:pt idx="2437">
                  <c:v>-25.87</c:v>
                </c:pt>
                <c:pt idx="2438">
                  <c:v>-27.52</c:v>
                </c:pt>
                <c:pt idx="2439">
                  <c:v>-29.25</c:v>
                </c:pt>
                <c:pt idx="2440">
                  <c:v>-31.13</c:v>
                </c:pt>
                <c:pt idx="2441">
                  <c:v>-33.08</c:v>
                </c:pt>
                <c:pt idx="2442">
                  <c:v>-34.94</c:v>
                </c:pt>
                <c:pt idx="2443">
                  <c:v>-36.6</c:v>
                </c:pt>
                <c:pt idx="2444">
                  <c:v>-37.909999999999997</c:v>
                </c:pt>
                <c:pt idx="2445">
                  <c:v>-38.76</c:v>
                </c:pt>
                <c:pt idx="2446">
                  <c:v>-39.15</c:v>
                </c:pt>
                <c:pt idx="2447">
                  <c:v>-39.159999999999997</c:v>
                </c:pt>
                <c:pt idx="2448">
                  <c:v>-38.83</c:v>
                </c:pt>
                <c:pt idx="2449">
                  <c:v>-38.119999999999997</c:v>
                </c:pt>
                <c:pt idx="2450">
                  <c:v>-37.04</c:v>
                </c:pt>
                <c:pt idx="2451">
                  <c:v>-35.64</c:v>
                </c:pt>
                <c:pt idx="2452">
                  <c:v>-33.99</c:v>
                </c:pt>
                <c:pt idx="2453">
                  <c:v>-32.21</c:v>
                </c:pt>
                <c:pt idx="2454">
                  <c:v>-30.36</c:v>
                </c:pt>
                <c:pt idx="2455">
                  <c:v>-28.69</c:v>
                </c:pt>
                <c:pt idx="2456">
                  <c:v>-27.53</c:v>
                </c:pt>
                <c:pt idx="2457">
                  <c:v>-27.1</c:v>
                </c:pt>
                <c:pt idx="2458">
                  <c:v>-27.37</c:v>
                </c:pt>
                <c:pt idx="2459">
                  <c:v>-28.04</c:v>
                </c:pt>
                <c:pt idx="2460">
                  <c:v>-28.73</c:v>
                </c:pt>
                <c:pt idx="2461">
                  <c:v>-29.33</c:v>
                </c:pt>
                <c:pt idx="2462">
                  <c:v>-29.93</c:v>
                </c:pt>
                <c:pt idx="2463">
                  <c:v>-30.59</c:v>
                </c:pt>
                <c:pt idx="2464">
                  <c:v>-31.36</c:v>
                </c:pt>
                <c:pt idx="2465">
                  <c:v>-32.18</c:v>
                </c:pt>
                <c:pt idx="2466">
                  <c:v>-33</c:v>
                </c:pt>
                <c:pt idx="2467">
                  <c:v>-33.85</c:v>
                </c:pt>
                <c:pt idx="2468">
                  <c:v>-34.74</c:v>
                </c:pt>
                <c:pt idx="2469">
                  <c:v>-35.659999999999997</c:v>
                </c:pt>
                <c:pt idx="2470">
                  <c:v>-36.56</c:v>
                </c:pt>
                <c:pt idx="2471">
                  <c:v>-37.479999999999997</c:v>
                </c:pt>
                <c:pt idx="2472">
                  <c:v>-38.43</c:v>
                </c:pt>
                <c:pt idx="2473">
                  <c:v>-39.42</c:v>
                </c:pt>
                <c:pt idx="2474">
                  <c:v>-40.49</c:v>
                </c:pt>
                <c:pt idx="2475">
                  <c:v>-41.57</c:v>
                </c:pt>
                <c:pt idx="2476">
                  <c:v>-42.67</c:v>
                </c:pt>
                <c:pt idx="2477">
                  <c:v>-43.69</c:v>
                </c:pt>
                <c:pt idx="2478">
                  <c:v>-44.63</c:v>
                </c:pt>
                <c:pt idx="2479">
                  <c:v>-45.51</c:v>
                </c:pt>
                <c:pt idx="2480">
                  <c:v>-46.4</c:v>
                </c:pt>
                <c:pt idx="2481">
                  <c:v>-47.35</c:v>
                </c:pt>
                <c:pt idx="2482">
                  <c:v>-48.35</c:v>
                </c:pt>
                <c:pt idx="2483">
                  <c:v>-49.43</c:v>
                </c:pt>
                <c:pt idx="2484">
                  <c:v>-50.5</c:v>
                </c:pt>
                <c:pt idx="2485">
                  <c:v>-51.58</c:v>
                </c:pt>
                <c:pt idx="2486">
                  <c:v>-52.69</c:v>
                </c:pt>
                <c:pt idx="2487">
                  <c:v>-53.83</c:v>
                </c:pt>
                <c:pt idx="2488">
                  <c:v>-54.97</c:v>
                </c:pt>
                <c:pt idx="2489">
                  <c:v>-56.09</c:v>
                </c:pt>
                <c:pt idx="2490">
                  <c:v>-57.16</c:v>
                </c:pt>
                <c:pt idx="2491">
                  <c:v>-58.16</c:v>
                </c:pt>
                <c:pt idx="2492">
                  <c:v>-59.09</c:v>
                </c:pt>
                <c:pt idx="2493">
                  <c:v>-59.93</c:v>
                </c:pt>
                <c:pt idx="2494">
                  <c:v>-60.74</c:v>
                </c:pt>
                <c:pt idx="2495">
                  <c:v>-61.57</c:v>
                </c:pt>
                <c:pt idx="2496">
                  <c:v>-62.4</c:v>
                </c:pt>
                <c:pt idx="2497">
                  <c:v>-63.19</c:v>
                </c:pt>
                <c:pt idx="2498">
                  <c:v>-63.94</c:v>
                </c:pt>
                <c:pt idx="2499">
                  <c:v>-64.69</c:v>
                </c:pt>
                <c:pt idx="2500">
                  <c:v>-65.459999999999994</c:v>
                </c:pt>
                <c:pt idx="2501">
                  <c:v>-66.27</c:v>
                </c:pt>
                <c:pt idx="2502">
                  <c:v>-67.069999999999993</c:v>
                </c:pt>
                <c:pt idx="2503">
                  <c:v>-67.819999999999993</c:v>
                </c:pt>
                <c:pt idx="2504">
                  <c:v>-68.52</c:v>
                </c:pt>
                <c:pt idx="2505">
                  <c:v>-69.2</c:v>
                </c:pt>
                <c:pt idx="2506">
                  <c:v>-69.86</c:v>
                </c:pt>
                <c:pt idx="2507">
                  <c:v>-70.47</c:v>
                </c:pt>
                <c:pt idx="2508">
                  <c:v>-71.09</c:v>
                </c:pt>
                <c:pt idx="2509">
                  <c:v>-71.66</c:v>
                </c:pt>
                <c:pt idx="2510">
                  <c:v>-72.180000000000007</c:v>
                </c:pt>
                <c:pt idx="2511">
                  <c:v>-72.67</c:v>
                </c:pt>
                <c:pt idx="2512">
                  <c:v>-73.17</c:v>
                </c:pt>
                <c:pt idx="2513">
                  <c:v>-73.64</c:v>
                </c:pt>
                <c:pt idx="2514">
                  <c:v>-74.09</c:v>
                </c:pt>
                <c:pt idx="2515">
                  <c:v>-74.55</c:v>
                </c:pt>
                <c:pt idx="2516">
                  <c:v>-75.010000000000005</c:v>
                </c:pt>
                <c:pt idx="2517">
                  <c:v>-75.430000000000007</c:v>
                </c:pt>
                <c:pt idx="2518">
                  <c:v>-104.19</c:v>
                </c:pt>
                <c:pt idx="2519">
                  <c:v>-103.86</c:v>
                </c:pt>
                <c:pt idx="2520">
                  <c:v>-103.56</c:v>
                </c:pt>
                <c:pt idx="2521">
                  <c:v>-103.26</c:v>
                </c:pt>
                <c:pt idx="2522">
                  <c:v>-102.98</c:v>
                </c:pt>
                <c:pt idx="2523">
                  <c:v>-102.76</c:v>
                </c:pt>
                <c:pt idx="2524">
                  <c:v>-102.61</c:v>
                </c:pt>
                <c:pt idx="2525">
                  <c:v>-102.56</c:v>
                </c:pt>
                <c:pt idx="2526">
                  <c:v>-102.53</c:v>
                </c:pt>
                <c:pt idx="2527">
                  <c:v>-102.5</c:v>
                </c:pt>
                <c:pt idx="2528">
                  <c:v>-102.49</c:v>
                </c:pt>
                <c:pt idx="2529">
                  <c:v>-102.54</c:v>
                </c:pt>
                <c:pt idx="2530">
                  <c:v>-102.65</c:v>
                </c:pt>
                <c:pt idx="2531">
                  <c:v>-102.78</c:v>
                </c:pt>
                <c:pt idx="2532">
                  <c:v>-102.93</c:v>
                </c:pt>
                <c:pt idx="2533">
                  <c:v>-103.09</c:v>
                </c:pt>
                <c:pt idx="2534">
                  <c:v>-103.2</c:v>
                </c:pt>
                <c:pt idx="2535">
                  <c:v>-103.27</c:v>
                </c:pt>
                <c:pt idx="2536">
                  <c:v>-103.27</c:v>
                </c:pt>
                <c:pt idx="2537">
                  <c:v>-103.22</c:v>
                </c:pt>
                <c:pt idx="2538">
                  <c:v>-103.14</c:v>
                </c:pt>
                <c:pt idx="2539">
                  <c:v>-103.06</c:v>
                </c:pt>
                <c:pt idx="2540">
                  <c:v>-102.97</c:v>
                </c:pt>
                <c:pt idx="2541">
                  <c:v>-102.87</c:v>
                </c:pt>
                <c:pt idx="2542">
                  <c:v>-102.81</c:v>
                </c:pt>
                <c:pt idx="2543">
                  <c:v>-102.78</c:v>
                </c:pt>
                <c:pt idx="2544">
                  <c:v>-102.79</c:v>
                </c:pt>
                <c:pt idx="2545">
                  <c:v>-102.87</c:v>
                </c:pt>
                <c:pt idx="2546">
                  <c:v>-102.96</c:v>
                </c:pt>
                <c:pt idx="2547">
                  <c:v>-103.05</c:v>
                </c:pt>
                <c:pt idx="2548">
                  <c:v>-103.1</c:v>
                </c:pt>
                <c:pt idx="2549">
                  <c:v>-103.14</c:v>
                </c:pt>
                <c:pt idx="2550">
                  <c:v>-103.21</c:v>
                </c:pt>
                <c:pt idx="2551">
                  <c:v>-103.29</c:v>
                </c:pt>
                <c:pt idx="2552">
                  <c:v>-103.41</c:v>
                </c:pt>
                <c:pt idx="2553">
                  <c:v>-103.56</c:v>
                </c:pt>
                <c:pt idx="2554">
                  <c:v>-103.72</c:v>
                </c:pt>
                <c:pt idx="2555">
                  <c:v>-103.89</c:v>
                </c:pt>
                <c:pt idx="2556">
                  <c:v>-75.94</c:v>
                </c:pt>
                <c:pt idx="2557">
                  <c:v>-75.77</c:v>
                </c:pt>
                <c:pt idx="2558">
                  <c:v>-75.58</c:v>
                </c:pt>
                <c:pt idx="2559">
                  <c:v>-75.349999999999994</c:v>
                </c:pt>
                <c:pt idx="2560">
                  <c:v>-75.05</c:v>
                </c:pt>
                <c:pt idx="2561">
                  <c:v>-74.709999999999994</c:v>
                </c:pt>
                <c:pt idx="2562">
                  <c:v>-74.290000000000006</c:v>
                </c:pt>
                <c:pt idx="2563">
                  <c:v>-73.83</c:v>
                </c:pt>
                <c:pt idx="2564">
                  <c:v>-73.400000000000006</c:v>
                </c:pt>
                <c:pt idx="2565">
                  <c:v>-73.010000000000005</c:v>
                </c:pt>
                <c:pt idx="2566">
                  <c:v>-72.62</c:v>
                </c:pt>
                <c:pt idx="2567">
                  <c:v>-72.19</c:v>
                </c:pt>
                <c:pt idx="2568">
                  <c:v>-71.72</c:v>
                </c:pt>
                <c:pt idx="2569">
                  <c:v>-71.2</c:v>
                </c:pt>
                <c:pt idx="2570">
                  <c:v>-70.63</c:v>
                </c:pt>
                <c:pt idx="2571">
                  <c:v>-70.010000000000005</c:v>
                </c:pt>
                <c:pt idx="2572">
                  <c:v>-69.36</c:v>
                </c:pt>
                <c:pt idx="2573">
                  <c:v>-68.69</c:v>
                </c:pt>
                <c:pt idx="2574">
                  <c:v>-67.989999999999995</c:v>
                </c:pt>
                <c:pt idx="2575">
                  <c:v>-67.27</c:v>
                </c:pt>
                <c:pt idx="2576">
                  <c:v>-66.540000000000006</c:v>
                </c:pt>
                <c:pt idx="2577">
                  <c:v>-65.790000000000006</c:v>
                </c:pt>
                <c:pt idx="2578">
                  <c:v>-65.02</c:v>
                </c:pt>
                <c:pt idx="2579">
                  <c:v>-64.239999999999995</c:v>
                </c:pt>
                <c:pt idx="2580">
                  <c:v>-63.45</c:v>
                </c:pt>
                <c:pt idx="2581">
                  <c:v>-62.68</c:v>
                </c:pt>
                <c:pt idx="2582">
                  <c:v>-61.87</c:v>
                </c:pt>
                <c:pt idx="2583">
                  <c:v>-61.05</c:v>
                </c:pt>
                <c:pt idx="2584">
                  <c:v>-60.11</c:v>
                </c:pt>
                <c:pt idx="2585">
                  <c:v>-59.02</c:v>
                </c:pt>
                <c:pt idx="2586">
                  <c:v>-57.81</c:v>
                </c:pt>
                <c:pt idx="2587">
                  <c:v>-56.59</c:v>
                </c:pt>
                <c:pt idx="2588">
                  <c:v>-55.41</c:v>
                </c:pt>
                <c:pt idx="2589">
                  <c:v>-54.31</c:v>
                </c:pt>
                <c:pt idx="2590">
                  <c:v>-53.27</c:v>
                </c:pt>
                <c:pt idx="2591">
                  <c:v>-52.24</c:v>
                </c:pt>
                <c:pt idx="2592">
                  <c:v>-51.2</c:v>
                </c:pt>
                <c:pt idx="2593">
                  <c:v>-50.1</c:v>
                </c:pt>
                <c:pt idx="2594">
                  <c:v>-48.93</c:v>
                </c:pt>
                <c:pt idx="2595">
                  <c:v>-47.72</c:v>
                </c:pt>
                <c:pt idx="2596">
                  <c:v>-46.6</c:v>
                </c:pt>
                <c:pt idx="2597">
                  <c:v>-45.55</c:v>
                </c:pt>
                <c:pt idx="2598">
                  <c:v>-44.58</c:v>
                </c:pt>
                <c:pt idx="2599">
                  <c:v>-43.33</c:v>
                </c:pt>
                <c:pt idx="2600">
                  <c:v>-41.94</c:v>
                </c:pt>
                <c:pt idx="2601">
                  <c:v>-40.49</c:v>
                </c:pt>
                <c:pt idx="2602">
                  <c:v>-38.9</c:v>
                </c:pt>
                <c:pt idx="2603">
                  <c:v>-37.39</c:v>
                </c:pt>
                <c:pt idx="2604">
                  <c:v>-36.07</c:v>
                </c:pt>
                <c:pt idx="2605">
                  <c:v>-34.9</c:v>
                </c:pt>
                <c:pt idx="2606">
                  <c:v>-33.79</c:v>
                </c:pt>
                <c:pt idx="2607">
                  <c:v>-32.659999999999997</c:v>
                </c:pt>
                <c:pt idx="2608">
                  <c:v>-31.55</c:v>
                </c:pt>
                <c:pt idx="2609">
                  <c:v>-30.48</c:v>
                </c:pt>
                <c:pt idx="2610">
                  <c:v>-29.45</c:v>
                </c:pt>
                <c:pt idx="2611">
                  <c:v>-28.47</c:v>
                </c:pt>
                <c:pt idx="2612">
                  <c:v>-27.49</c:v>
                </c:pt>
                <c:pt idx="2613">
                  <c:v>-26.5</c:v>
                </c:pt>
                <c:pt idx="2614">
                  <c:v>-25.49</c:v>
                </c:pt>
                <c:pt idx="2615">
                  <c:v>-24.49</c:v>
                </c:pt>
                <c:pt idx="2616">
                  <c:v>-23.51</c:v>
                </c:pt>
                <c:pt idx="2617">
                  <c:v>-22.6</c:v>
                </c:pt>
                <c:pt idx="2618">
                  <c:v>-21.77</c:v>
                </c:pt>
                <c:pt idx="2619">
                  <c:v>-21.05</c:v>
                </c:pt>
                <c:pt idx="2620">
                  <c:v>-20.440000000000001</c:v>
                </c:pt>
                <c:pt idx="2621">
                  <c:v>-19.899999999999999</c:v>
                </c:pt>
                <c:pt idx="2622">
                  <c:v>-19.37</c:v>
                </c:pt>
                <c:pt idx="2623">
                  <c:v>-18.940000000000001</c:v>
                </c:pt>
                <c:pt idx="2624">
                  <c:v>-19.100000000000001</c:v>
                </c:pt>
                <c:pt idx="2625">
                  <c:v>-20.23</c:v>
                </c:pt>
                <c:pt idx="2626">
                  <c:v>-21.35</c:v>
                </c:pt>
                <c:pt idx="2627">
                  <c:v>-22.42</c:v>
                </c:pt>
                <c:pt idx="2628">
                  <c:v>-23.35</c:v>
                </c:pt>
                <c:pt idx="2629">
                  <c:v>-24.13</c:v>
                </c:pt>
                <c:pt idx="2630">
                  <c:v>-24.76</c:v>
                </c:pt>
                <c:pt idx="2631">
                  <c:v>-25.26</c:v>
                </c:pt>
                <c:pt idx="2632">
                  <c:v>-25.65</c:v>
                </c:pt>
                <c:pt idx="2633">
                  <c:v>-25.92</c:v>
                </c:pt>
                <c:pt idx="2634">
                  <c:v>-26.04</c:v>
                </c:pt>
                <c:pt idx="2635">
                  <c:v>-25.98</c:v>
                </c:pt>
                <c:pt idx="2636">
                  <c:v>-25.73</c:v>
                </c:pt>
                <c:pt idx="2637">
                  <c:v>-25.32</c:v>
                </c:pt>
                <c:pt idx="2638">
                  <c:v>-24.74</c:v>
                </c:pt>
                <c:pt idx="2639">
                  <c:v>-23.97</c:v>
                </c:pt>
                <c:pt idx="2640">
                  <c:v>-23.05</c:v>
                </c:pt>
                <c:pt idx="2641">
                  <c:v>-22.03</c:v>
                </c:pt>
                <c:pt idx="2642">
                  <c:v>-21.03</c:v>
                </c:pt>
                <c:pt idx="2643">
                  <c:v>-20.170000000000002</c:v>
                </c:pt>
                <c:pt idx="2644">
                  <c:v>-19.61</c:v>
                </c:pt>
                <c:pt idx="2645">
                  <c:v>-19.579999999999998</c:v>
                </c:pt>
                <c:pt idx="2646">
                  <c:v>-20.14</c:v>
                </c:pt>
                <c:pt idx="2647">
                  <c:v>-20.93</c:v>
                </c:pt>
                <c:pt idx="2648">
                  <c:v>-21.78</c:v>
                </c:pt>
                <c:pt idx="2649">
                  <c:v>-22.57</c:v>
                </c:pt>
                <c:pt idx="2650">
                  <c:v>-23.33</c:v>
                </c:pt>
                <c:pt idx="2651">
                  <c:v>-24.11</c:v>
                </c:pt>
                <c:pt idx="2652">
                  <c:v>-24.91</c:v>
                </c:pt>
                <c:pt idx="2653">
                  <c:v>-25.67</c:v>
                </c:pt>
                <c:pt idx="2654">
                  <c:v>-26.41</c:v>
                </c:pt>
                <c:pt idx="2655">
                  <c:v>-27.14</c:v>
                </c:pt>
                <c:pt idx="2656">
                  <c:v>-27.94</c:v>
                </c:pt>
                <c:pt idx="2657">
                  <c:v>-28.74</c:v>
                </c:pt>
                <c:pt idx="2658">
                  <c:v>-29.6</c:v>
                </c:pt>
                <c:pt idx="2659">
                  <c:v>-30.52</c:v>
                </c:pt>
                <c:pt idx="2660">
                  <c:v>-31.51</c:v>
                </c:pt>
                <c:pt idx="2661">
                  <c:v>-32.549999999999997</c:v>
                </c:pt>
                <c:pt idx="2662">
                  <c:v>-33.6</c:v>
                </c:pt>
                <c:pt idx="2663">
                  <c:v>-34.64</c:v>
                </c:pt>
                <c:pt idx="2664">
                  <c:v>-35.69</c:v>
                </c:pt>
                <c:pt idx="2665">
                  <c:v>-36.76</c:v>
                </c:pt>
                <c:pt idx="2666">
                  <c:v>-37.85</c:v>
                </c:pt>
                <c:pt idx="2667">
                  <c:v>-38.9</c:v>
                </c:pt>
                <c:pt idx="2668">
                  <c:v>-39.880000000000003</c:v>
                </c:pt>
                <c:pt idx="2669">
                  <c:v>-40.770000000000003</c:v>
                </c:pt>
                <c:pt idx="2670">
                  <c:v>-41.64</c:v>
                </c:pt>
                <c:pt idx="2671">
                  <c:v>-42.58</c:v>
                </c:pt>
                <c:pt idx="2672">
                  <c:v>-43.58</c:v>
                </c:pt>
                <c:pt idx="2673">
                  <c:v>-44.56</c:v>
                </c:pt>
                <c:pt idx="2674">
                  <c:v>-45.48</c:v>
                </c:pt>
                <c:pt idx="2675">
                  <c:v>-46.37</c:v>
                </c:pt>
                <c:pt idx="2676">
                  <c:v>-47.31</c:v>
                </c:pt>
                <c:pt idx="2677">
                  <c:v>-48.31</c:v>
                </c:pt>
                <c:pt idx="2678">
                  <c:v>-49.34</c:v>
                </c:pt>
                <c:pt idx="2679">
                  <c:v>-50.34</c:v>
                </c:pt>
                <c:pt idx="2680">
                  <c:v>-51.31</c:v>
                </c:pt>
                <c:pt idx="2681">
                  <c:v>-52.28</c:v>
                </c:pt>
                <c:pt idx="2682">
                  <c:v>-53.28</c:v>
                </c:pt>
                <c:pt idx="2683">
                  <c:v>-54.29</c:v>
                </c:pt>
                <c:pt idx="2684">
                  <c:v>-55.31</c:v>
                </c:pt>
                <c:pt idx="2685">
                  <c:v>-56.27</c:v>
                </c:pt>
                <c:pt idx="2686">
                  <c:v>-57.21</c:v>
                </c:pt>
                <c:pt idx="2687">
                  <c:v>-58.15</c:v>
                </c:pt>
                <c:pt idx="2688">
                  <c:v>-59.08</c:v>
                </c:pt>
                <c:pt idx="2689">
                  <c:v>-60.02</c:v>
                </c:pt>
                <c:pt idx="2690">
                  <c:v>-60.94</c:v>
                </c:pt>
                <c:pt idx="2691">
                  <c:v>-61.82</c:v>
                </c:pt>
                <c:pt idx="2692">
                  <c:v>-62.62</c:v>
                </c:pt>
                <c:pt idx="2693">
                  <c:v>-63.35</c:v>
                </c:pt>
                <c:pt idx="2694">
                  <c:v>-64.05</c:v>
                </c:pt>
                <c:pt idx="2695">
                  <c:v>-64.72</c:v>
                </c:pt>
                <c:pt idx="2696">
                  <c:v>-65.34</c:v>
                </c:pt>
                <c:pt idx="2697">
                  <c:v>-65.900000000000006</c:v>
                </c:pt>
                <c:pt idx="2698">
                  <c:v>-66.36</c:v>
                </c:pt>
                <c:pt idx="2699">
                  <c:v>-66.739999999999995</c:v>
                </c:pt>
                <c:pt idx="2700">
                  <c:v>-67.099999999999994</c:v>
                </c:pt>
                <c:pt idx="2701">
                  <c:v>-67.489999999999995</c:v>
                </c:pt>
                <c:pt idx="2702">
                  <c:v>-67.91</c:v>
                </c:pt>
                <c:pt idx="2703">
                  <c:v>-68.34</c:v>
                </c:pt>
                <c:pt idx="2704">
                  <c:v>-68.73</c:v>
                </c:pt>
                <c:pt idx="2705">
                  <c:v>-69.11</c:v>
                </c:pt>
                <c:pt idx="2706">
                  <c:v>-69.459999999999994</c:v>
                </c:pt>
                <c:pt idx="2707">
                  <c:v>-69.77</c:v>
                </c:pt>
                <c:pt idx="2708">
                  <c:v>-70.08</c:v>
                </c:pt>
                <c:pt idx="2709">
                  <c:v>-70.41</c:v>
                </c:pt>
                <c:pt idx="2710">
                  <c:v>-70.760000000000005</c:v>
                </c:pt>
                <c:pt idx="2711">
                  <c:v>-71.12</c:v>
                </c:pt>
                <c:pt idx="2712">
                  <c:v>-71.48</c:v>
                </c:pt>
                <c:pt idx="2713">
                  <c:v>-71.84</c:v>
                </c:pt>
                <c:pt idx="2714">
                  <c:v>-72.180000000000007</c:v>
                </c:pt>
                <c:pt idx="2715">
                  <c:v>-72.510000000000005</c:v>
                </c:pt>
                <c:pt idx="2716">
                  <c:v>-107.2</c:v>
                </c:pt>
                <c:pt idx="2717">
                  <c:v>-106.96</c:v>
                </c:pt>
                <c:pt idx="2718">
                  <c:v>-106.77</c:v>
                </c:pt>
                <c:pt idx="2719">
                  <c:v>-106.6</c:v>
                </c:pt>
                <c:pt idx="2720">
                  <c:v>-106.44</c:v>
                </c:pt>
                <c:pt idx="2721">
                  <c:v>-106.28</c:v>
                </c:pt>
                <c:pt idx="2722">
                  <c:v>-106.14</c:v>
                </c:pt>
                <c:pt idx="2723">
                  <c:v>-106.04</c:v>
                </c:pt>
                <c:pt idx="2724">
                  <c:v>-105.96</c:v>
                </c:pt>
                <c:pt idx="2725">
                  <c:v>-105.9</c:v>
                </c:pt>
                <c:pt idx="2726">
                  <c:v>-105.86</c:v>
                </c:pt>
                <c:pt idx="2727">
                  <c:v>-105.82</c:v>
                </c:pt>
                <c:pt idx="2728">
                  <c:v>-105.81</c:v>
                </c:pt>
                <c:pt idx="2729">
                  <c:v>-105.81</c:v>
                </c:pt>
                <c:pt idx="2730">
                  <c:v>-105.83</c:v>
                </c:pt>
                <c:pt idx="2731">
                  <c:v>-105.86</c:v>
                </c:pt>
                <c:pt idx="2732">
                  <c:v>-105.87</c:v>
                </c:pt>
                <c:pt idx="2733">
                  <c:v>-105.83</c:v>
                </c:pt>
                <c:pt idx="2734">
                  <c:v>-105.75</c:v>
                </c:pt>
                <c:pt idx="2735">
                  <c:v>-105.63</c:v>
                </c:pt>
                <c:pt idx="2736">
                  <c:v>-105.49</c:v>
                </c:pt>
                <c:pt idx="2737">
                  <c:v>-105.35</c:v>
                </c:pt>
                <c:pt idx="2738">
                  <c:v>-105.21</c:v>
                </c:pt>
                <c:pt idx="2739">
                  <c:v>-105.07</c:v>
                </c:pt>
                <c:pt idx="2740">
                  <c:v>-104.93</c:v>
                </c:pt>
                <c:pt idx="2741">
                  <c:v>-104.81</c:v>
                </c:pt>
                <c:pt idx="2742">
                  <c:v>-104.71</c:v>
                </c:pt>
                <c:pt idx="2743">
                  <c:v>-104.64</c:v>
                </c:pt>
                <c:pt idx="2744">
                  <c:v>-104.61</c:v>
                </c:pt>
                <c:pt idx="2745">
                  <c:v>-104.61</c:v>
                </c:pt>
                <c:pt idx="2746">
                  <c:v>-104.64</c:v>
                </c:pt>
                <c:pt idx="2747">
                  <c:v>-104.68</c:v>
                </c:pt>
                <c:pt idx="2748">
                  <c:v>-104.74</c:v>
                </c:pt>
                <c:pt idx="2749">
                  <c:v>-104.79</c:v>
                </c:pt>
                <c:pt idx="2750">
                  <c:v>-104.84</c:v>
                </c:pt>
                <c:pt idx="2751">
                  <c:v>-104.89</c:v>
                </c:pt>
                <c:pt idx="2752">
                  <c:v>-104.93</c:v>
                </c:pt>
                <c:pt idx="2753">
                  <c:v>-104.96</c:v>
                </c:pt>
                <c:pt idx="2754">
                  <c:v>-105</c:v>
                </c:pt>
                <c:pt idx="2755">
                  <c:v>-74.95</c:v>
                </c:pt>
                <c:pt idx="2756">
                  <c:v>-74.849999999999994</c:v>
                </c:pt>
                <c:pt idx="2757">
                  <c:v>-74.709999999999994</c:v>
                </c:pt>
                <c:pt idx="2758">
                  <c:v>-74.540000000000006</c:v>
                </c:pt>
                <c:pt idx="2759">
                  <c:v>-74.33</c:v>
                </c:pt>
                <c:pt idx="2760">
                  <c:v>-74.12</c:v>
                </c:pt>
                <c:pt idx="2761">
                  <c:v>-73.900000000000006</c:v>
                </c:pt>
                <c:pt idx="2762">
                  <c:v>-73.66</c:v>
                </c:pt>
                <c:pt idx="2763">
                  <c:v>-73.34</c:v>
                </c:pt>
                <c:pt idx="2764">
                  <c:v>-72.95</c:v>
                </c:pt>
                <c:pt idx="2765">
                  <c:v>-72.5</c:v>
                </c:pt>
                <c:pt idx="2766">
                  <c:v>-72.03</c:v>
                </c:pt>
                <c:pt idx="2767">
                  <c:v>-71.58</c:v>
                </c:pt>
                <c:pt idx="2768">
                  <c:v>-71.14</c:v>
                </c:pt>
                <c:pt idx="2769">
                  <c:v>-70.709999999999994</c:v>
                </c:pt>
                <c:pt idx="2770">
                  <c:v>-70.22</c:v>
                </c:pt>
                <c:pt idx="2771">
                  <c:v>-69.650000000000006</c:v>
                </c:pt>
                <c:pt idx="2772">
                  <c:v>-68.95</c:v>
                </c:pt>
                <c:pt idx="2773">
                  <c:v>-68.14</c:v>
                </c:pt>
                <c:pt idx="2774">
                  <c:v>-67.27</c:v>
                </c:pt>
                <c:pt idx="2775">
                  <c:v>-66.430000000000007</c:v>
                </c:pt>
                <c:pt idx="2776">
                  <c:v>-65.650000000000006</c:v>
                </c:pt>
                <c:pt idx="2777">
                  <c:v>-64.930000000000007</c:v>
                </c:pt>
                <c:pt idx="2778">
                  <c:v>-64.23</c:v>
                </c:pt>
                <c:pt idx="2779">
                  <c:v>-63.51</c:v>
                </c:pt>
                <c:pt idx="2780">
                  <c:v>-62.7</c:v>
                </c:pt>
                <c:pt idx="2781">
                  <c:v>-61.77</c:v>
                </c:pt>
                <c:pt idx="2782">
                  <c:v>-60.76</c:v>
                </c:pt>
                <c:pt idx="2783">
                  <c:v>-59.75</c:v>
                </c:pt>
                <c:pt idx="2784">
                  <c:v>-58.81</c:v>
                </c:pt>
                <c:pt idx="2785">
                  <c:v>-57.97</c:v>
                </c:pt>
                <c:pt idx="2786">
                  <c:v>-57.22</c:v>
                </c:pt>
                <c:pt idx="2787">
                  <c:v>-56.49</c:v>
                </c:pt>
                <c:pt idx="2788">
                  <c:v>-55.72</c:v>
                </c:pt>
                <c:pt idx="2789">
                  <c:v>-54.93</c:v>
                </c:pt>
                <c:pt idx="2790">
                  <c:v>-54.1</c:v>
                </c:pt>
                <c:pt idx="2791">
                  <c:v>-53.22</c:v>
                </c:pt>
                <c:pt idx="2792">
                  <c:v>-52.32</c:v>
                </c:pt>
                <c:pt idx="2793">
                  <c:v>-51.4</c:v>
                </c:pt>
                <c:pt idx="2794">
                  <c:v>-50.45</c:v>
                </c:pt>
                <c:pt idx="2795">
                  <c:v>-49.47</c:v>
                </c:pt>
                <c:pt idx="2796">
                  <c:v>-48.45</c:v>
                </c:pt>
                <c:pt idx="2797">
                  <c:v>-47.38</c:v>
                </c:pt>
                <c:pt idx="2798">
                  <c:v>-46.24</c:v>
                </c:pt>
                <c:pt idx="2799">
                  <c:v>-45.08</c:v>
                </c:pt>
                <c:pt idx="2800">
                  <c:v>-43.89</c:v>
                </c:pt>
                <c:pt idx="2801">
                  <c:v>-42.61</c:v>
                </c:pt>
                <c:pt idx="2802">
                  <c:v>-41.34</c:v>
                </c:pt>
                <c:pt idx="2803">
                  <c:v>-40.11</c:v>
                </c:pt>
                <c:pt idx="2804">
                  <c:v>-38.979999999999997</c:v>
                </c:pt>
                <c:pt idx="2805">
                  <c:v>-37.97</c:v>
                </c:pt>
                <c:pt idx="2806">
                  <c:v>-37.04</c:v>
                </c:pt>
                <c:pt idx="2807">
                  <c:v>-36.1</c:v>
                </c:pt>
                <c:pt idx="2808">
                  <c:v>-35.130000000000003</c:v>
                </c:pt>
                <c:pt idx="2809">
                  <c:v>-34.07</c:v>
                </c:pt>
                <c:pt idx="2810">
                  <c:v>-32.97</c:v>
                </c:pt>
                <c:pt idx="2811">
                  <c:v>-31.84</c:v>
                </c:pt>
                <c:pt idx="2812">
                  <c:v>-30.89</c:v>
                </c:pt>
                <c:pt idx="2813">
                  <c:v>-30.08</c:v>
                </c:pt>
                <c:pt idx="2814">
                  <c:v>-29.37</c:v>
                </c:pt>
                <c:pt idx="2815">
                  <c:v>-28.7</c:v>
                </c:pt>
                <c:pt idx="2816">
                  <c:v>-28.01</c:v>
                </c:pt>
                <c:pt idx="2817">
                  <c:v>-27.38</c:v>
                </c:pt>
                <c:pt idx="2818">
                  <c:v>-26.78</c:v>
                </c:pt>
                <c:pt idx="2819">
                  <c:v>-26.17</c:v>
                </c:pt>
                <c:pt idx="2820">
                  <c:v>-25.51</c:v>
                </c:pt>
                <c:pt idx="2821">
                  <c:v>-24.82</c:v>
                </c:pt>
                <c:pt idx="2822">
                  <c:v>-24.14</c:v>
                </c:pt>
                <c:pt idx="2823">
                  <c:v>-23.49</c:v>
                </c:pt>
                <c:pt idx="2824">
                  <c:v>-22.9</c:v>
                </c:pt>
                <c:pt idx="2825">
                  <c:v>-22.38</c:v>
                </c:pt>
                <c:pt idx="2826">
                  <c:v>-21.88</c:v>
                </c:pt>
                <c:pt idx="2827">
                  <c:v>-21.36</c:v>
                </c:pt>
                <c:pt idx="2828">
                  <c:v>-20.87</c:v>
                </c:pt>
                <c:pt idx="2829">
                  <c:v>-20.45</c:v>
                </c:pt>
                <c:pt idx="2830">
                  <c:v>-20.14</c:v>
                </c:pt>
                <c:pt idx="2831">
                  <c:v>-19.920000000000002</c:v>
                </c:pt>
                <c:pt idx="2832">
                  <c:v>-19.739999999999998</c:v>
                </c:pt>
                <c:pt idx="2833">
                  <c:v>-19.57</c:v>
                </c:pt>
                <c:pt idx="2834">
                  <c:v>-19.52</c:v>
                </c:pt>
                <c:pt idx="2835">
                  <c:v>-19.91</c:v>
                </c:pt>
                <c:pt idx="2836">
                  <c:v>-20.43</c:v>
                </c:pt>
                <c:pt idx="2837">
                  <c:v>-20.98</c:v>
                </c:pt>
                <c:pt idx="2838">
                  <c:v>-21.52</c:v>
                </c:pt>
                <c:pt idx="2839">
                  <c:v>-22.04</c:v>
                </c:pt>
                <c:pt idx="2840">
                  <c:v>-22.5</c:v>
                </c:pt>
                <c:pt idx="2841">
                  <c:v>-22.9</c:v>
                </c:pt>
                <c:pt idx="2842">
                  <c:v>-23.21</c:v>
                </c:pt>
                <c:pt idx="2843">
                  <c:v>-23.47</c:v>
                </c:pt>
                <c:pt idx="2844">
                  <c:v>-23.67</c:v>
                </c:pt>
                <c:pt idx="2845">
                  <c:v>-23.78</c:v>
                </c:pt>
                <c:pt idx="2846">
                  <c:v>-23.8</c:v>
                </c:pt>
                <c:pt idx="2847">
                  <c:v>-23.7</c:v>
                </c:pt>
                <c:pt idx="2848">
                  <c:v>-23.49</c:v>
                </c:pt>
                <c:pt idx="2849">
                  <c:v>-23.18</c:v>
                </c:pt>
                <c:pt idx="2850">
                  <c:v>-22.74</c:v>
                </c:pt>
                <c:pt idx="2851">
                  <c:v>-22.15</c:v>
                </c:pt>
                <c:pt idx="2852">
                  <c:v>-21.42</c:v>
                </c:pt>
                <c:pt idx="2853">
                  <c:v>-20.65</c:v>
                </c:pt>
                <c:pt idx="2854">
                  <c:v>-20.04</c:v>
                </c:pt>
                <c:pt idx="2855">
                  <c:v>-19.899999999999999</c:v>
                </c:pt>
                <c:pt idx="2856">
                  <c:v>-20.420000000000002</c:v>
                </c:pt>
                <c:pt idx="2857">
                  <c:v>-21.17</c:v>
                </c:pt>
                <c:pt idx="2858">
                  <c:v>-21.95</c:v>
                </c:pt>
                <c:pt idx="2859">
                  <c:v>-22.79</c:v>
                </c:pt>
                <c:pt idx="2860">
                  <c:v>-23.7</c:v>
                </c:pt>
                <c:pt idx="2861">
                  <c:v>-24.65</c:v>
                </c:pt>
                <c:pt idx="2862">
                  <c:v>-25.55</c:v>
                </c:pt>
                <c:pt idx="2863">
                  <c:v>-26.39</c:v>
                </c:pt>
                <c:pt idx="2864">
                  <c:v>-27.2</c:v>
                </c:pt>
                <c:pt idx="2865">
                  <c:v>-28.01</c:v>
                </c:pt>
                <c:pt idx="2866">
                  <c:v>-28.86</c:v>
                </c:pt>
                <c:pt idx="2867">
                  <c:v>-29.71</c:v>
                </c:pt>
                <c:pt idx="2868">
                  <c:v>-30.56</c:v>
                </c:pt>
                <c:pt idx="2869">
                  <c:v>-31.51</c:v>
                </c:pt>
                <c:pt idx="2870">
                  <c:v>-32.54</c:v>
                </c:pt>
                <c:pt idx="2871">
                  <c:v>-33.61</c:v>
                </c:pt>
                <c:pt idx="2872">
                  <c:v>-34.69</c:v>
                </c:pt>
                <c:pt idx="2873">
                  <c:v>-35.799999999999997</c:v>
                </c:pt>
                <c:pt idx="2874">
                  <c:v>-36.96</c:v>
                </c:pt>
                <c:pt idx="2875">
                  <c:v>-38.22</c:v>
                </c:pt>
                <c:pt idx="2876">
                  <c:v>-39.54</c:v>
                </c:pt>
                <c:pt idx="2877">
                  <c:v>-40.86</c:v>
                </c:pt>
                <c:pt idx="2878">
                  <c:v>-42.09</c:v>
                </c:pt>
                <c:pt idx="2879">
                  <c:v>-43.23</c:v>
                </c:pt>
                <c:pt idx="2880">
                  <c:v>-44.36</c:v>
                </c:pt>
                <c:pt idx="2881">
                  <c:v>-45.53</c:v>
                </c:pt>
                <c:pt idx="2882">
                  <c:v>-46.74</c:v>
                </c:pt>
                <c:pt idx="2883">
                  <c:v>-48.03</c:v>
                </c:pt>
                <c:pt idx="2884">
                  <c:v>-49.29</c:v>
                </c:pt>
                <c:pt idx="2885">
                  <c:v>-50.48</c:v>
                </c:pt>
                <c:pt idx="2886">
                  <c:v>-51.64</c:v>
                </c:pt>
                <c:pt idx="2887">
                  <c:v>-52.8</c:v>
                </c:pt>
                <c:pt idx="2888">
                  <c:v>-53.95</c:v>
                </c:pt>
                <c:pt idx="2889">
                  <c:v>-55.08</c:v>
                </c:pt>
                <c:pt idx="2890">
                  <c:v>-56.25</c:v>
                </c:pt>
                <c:pt idx="2891">
                  <c:v>-57.43</c:v>
                </c:pt>
                <c:pt idx="2892">
                  <c:v>-58.62</c:v>
                </c:pt>
                <c:pt idx="2893">
                  <c:v>-59.83</c:v>
                </c:pt>
                <c:pt idx="2894">
                  <c:v>-61.02</c:v>
                </c:pt>
                <c:pt idx="2895">
                  <c:v>-62.2</c:v>
                </c:pt>
                <c:pt idx="2896">
                  <c:v>-63.35</c:v>
                </c:pt>
                <c:pt idx="2897">
                  <c:v>-64.47</c:v>
                </c:pt>
                <c:pt idx="2898">
                  <c:v>-65.58</c:v>
                </c:pt>
                <c:pt idx="2899">
                  <c:v>-66.650000000000006</c:v>
                </c:pt>
                <c:pt idx="2900">
                  <c:v>-67.69</c:v>
                </c:pt>
                <c:pt idx="2901">
                  <c:v>-68.69</c:v>
                </c:pt>
                <c:pt idx="2902">
                  <c:v>-69.650000000000006</c:v>
                </c:pt>
                <c:pt idx="2903">
                  <c:v>-70.56</c:v>
                </c:pt>
                <c:pt idx="2904">
                  <c:v>-71.400000000000006</c:v>
                </c:pt>
                <c:pt idx="2905">
                  <c:v>-72.180000000000007</c:v>
                </c:pt>
                <c:pt idx="2906">
                  <c:v>-72.94</c:v>
                </c:pt>
                <c:pt idx="2907">
                  <c:v>-73.67</c:v>
                </c:pt>
                <c:pt idx="2908">
                  <c:v>-74.34</c:v>
                </c:pt>
                <c:pt idx="2909">
                  <c:v>-74.959999999999994</c:v>
                </c:pt>
                <c:pt idx="2910">
                  <c:v>-75.53</c:v>
                </c:pt>
                <c:pt idx="2911">
                  <c:v>-76.05</c:v>
                </c:pt>
                <c:pt idx="2912">
                  <c:v>-76.55</c:v>
                </c:pt>
                <c:pt idx="2913">
                  <c:v>-77.010000000000005</c:v>
                </c:pt>
                <c:pt idx="2914">
                  <c:v>-102.58</c:v>
                </c:pt>
                <c:pt idx="2915">
                  <c:v>-102.26</c:v>
                </c:pt>
                <c:pt idx="2916">
                  <c:v>-102.04</c:v>
                </c:pt>
                <c:pt idx="2917">
                  <c:v>-101.88</c:v>
                </c:pt>
                <c:pt idx="2918">
                  <c:v>-101.73</c:v>
                </c:pt>
                <c:pt idx="2919">
                  <c:v>-101.54</c:v>
                </c:pt>
                <c:pt idx="2920">
                  <c:v>-101.37</c:v>
                </c:pt>
                <c:pt idx="2921">
                  <c:v>-101.18</c:v>
                </c:pt>
                <c:pt idx="2922">
                  <c:v>-101.05</c:v>
                </c:pt>
                <c:pt idx="2923">
                  <c:v>-100.94</c:v>
                </c:pt>
                <c:pt idx="2924">
                  <c:v>-100.92</c:v>
                </c:pt>
                <c:pt idx="2925">
                  <c:v>-100.99</c:v>
                </c:pt>
                <c:pt idx="2926">
                  <c:v>-101.14</c:v>
                </c:pt>
                <c:pt idx="2927">
                  <c:v>-101.36</c:v>
                </c:pt>
                <c:pt idx="2928">
                  <c:v>-101.61</c:v>
                </c:pt>
                <c:pt idx="2929">
                  <c:v>-101.88</c:v>
                </c:pt>
                <c:pt idx="2930">
                  <c:v>-102.17</c:v>
                </c:pt>
                <c:pt idx="2931">
                  <c:v>-102.42</c:v>
                </c:pt>
                <c:pt idx="2932">
                  <c:v>-102.66</c:v>
                </c:pt>
                <c:pt idx="2933">
                  <c:v>-102.88</c:v>
                </c:pt>
                <c:pt idx="2934">
                  <c:v>-103.05</c:v>
                </c:pt>
                <c:pt idx="2935">
                  <c:v>-103.19</c:v>
                </c:pt>
                <c:pt idx="2936">
                  <c:v>-103.32</c:v>
                </c:pt>
                <c:pt idx="2937">
                  <c:v>-103.39</c:v>
                </c:pt>
                <c:pt idx="2938">
                  <c:v>-103.44</c:v>
                </c:pt>
                <c:pt idx="2939">
                  <c:v>-103.49</c:v>
                </c:pt>
                <c:pt idx="2940">
                  <c:v>-103.53</c:v>
                </c:pt>
                <c:pt idx="2941">
                  <c:v>-103.55</c:v>
                </c:pt>
                <c:pt idx="2942">
                  <c:v>-103.55</c:v>
                </c:pt>
                <c:pt idx="2943">
                  <c:v>-103.53</c:v>
                </c:pt>
                <c:pt idx="2944">
                  <c:v>-103.5</c:v>
                </c:pt>
                <c:pt idx="2945">
                  <c:v>-103.45</c:v>
                </c:pt>
                <c:pt idx="2946">
                  <c:v>-103.36</c:v>
                </c:pt>
                <c:pt idx="2947">
                  <c:v>-103.29</c:v>
                </c:pt>
                <c:pt idx="2948">
                  <c:v>-103.23</c:v>
                </c:pt>
                <c:pt idx="2949">
                  <c:v>-103.14</c:v>
                </c:pt>
                <c:pt idx="2950">
                  <c:v>-103.01</c:v>
                </c:pt>
                <c:pt idx="2951">
                  <c:v>-102.8</c:v>
                </c:pt>
                <c:pt idx="2952">
                  <c:v>-102.53</c:v>
                </c:pt>
                <c:pt idx="2953">
                  <c:v>-102.25</c:v>
                </c:pt>
                <c:pt idx="2954">
                  <c:v>-101.95</c:v>
                </c:pt>
                <c:pt idx="2955">
                  <c:v>-101.67</c:v>
                </c:pt>
                <c:pt idx="2956">
                  <c:v>-101.39</c:v>
                </c:pt>
                <c:pt idx="2957">
                  <c:v>-101.13</c:v>
                </c:pt>
                <c:pt idx="2958">
                  <c:v>-100.83</c:v>
                </c:pt>
                <c:pt idx="2959">
                  <c:v>-100.48</c:v>
                </c:pt>
                <c:pt idx="2960">
                  <c:v>-100.05</c:v>
                </c:pt>
                <c:pt idx="2961">
                  <c:v>-99.61</c:v>
                </c:pt>
                <c:pt idx="2962">
                  <c:v>-99.2</c:v>
                </c:pt>
                <c:pt idx="2963">
                  <c:v>-98.84</c:v>
                </c:pt>
                <c:pt idx="2964">
                  <c:v>-98.54</c:v>
                </c:pt>
                <c:pt idx="2965">
                  <c:v>-98.25</c:v>
                </c:pt>
                <c:pt idx="2966">
                  <c:v>-97.92</c:v>
                </c:pt>
                <c:pt idx="2967">
                  <c:v>-97.58</c:v>
                </c:pt>
                <c:pt idx="2968">
                  <c:v>-97.26</c:v>
                </c:pt>
                <c:pt idx="2969">
                  <c:v>-97.02</c:v>
                </c:pt>
                <c:pt idx="2970">
                  <c:v>-96.92</c:v>
                </c:pt>
                <c:pt idx="2971">
                  <c:v>-96.91</c:v>
                </c:pt>
                <c:pt idx="2972">
                  <c:v>-96.94</c:v>
                </c:pt>
                <c:pt idx="2973">
                  <c:v>-96.95</c:v>
                </c:pt>
                <c:pt idx="2974">
                  <c:v>-96.95</c:v>
                </c:pt>
                <c:pt idx="2975">
                  <c:v>-83</c:v>
                </c:pt>
                <c:pt idx="2976">
                  <c:v>-82.81</c:v>
                </c:pt>
                <c:pt idx="2977">
                  <c:v>-82.39</c:v>
                </c:pt>
                <c:pt idx="2978">
                  <c:v>-81.819999999999993</c:v>
                </c:pt>
                <c:pt idx="2979">
                  <c:v>-81.2</c:v>
                </c:pt>
                <c:pt idx="2980">
                  <c:v>-80.599999999999994</c:v>
                </c:pt>
                <c:pt idx="2981">
                  <c:v>-80.03</c:v>
                </c:pt>
                <c:pt idx="2982">
                  <c:v>-79.44</c:v>
                </c:pt>
                <c:pt idx="2983">
                  <c:v>-78.8</c:v>
                </c:pt>
                <c:pt idx="2984">
                  <c:v>-78.069999999999993</c:v>
                </c:pt>
                <c:pt idx="2985">
                  <c:v>-77.260000000000005</c:v>
                </c:pt>
                <c:pt idx="2986">
                  <c:v>-76.290000000000006</c:v>
                </c:pt>
                <c:pt idx="2987">
                  <c:v>-75.2</c:v>
                </c:pt>
                <c:pt idx="2988">
                  <c:v>-74.08</c:v>
                </c:pt>
                <c:pt idx="2989">
                  <c:v>-73.02</c:v>
                </c:pt>
                <c:pt idx="2990">
                  <c:v>-72.040000000000006</c:v>
                </c:pt>
                <c:pt idx="2991">
                  <c:v>-71.150000000000006</c:v>
                </c:pt>
                <c:pt idx="2992">
                  <c:v>-70.27</c:v>
                </c:pt>
                <c:pt idx="2993">
                  <c:v>-69.33</c:v>
                </c:pt>
                <c:pt idx="2994">
                  <c:v>-68.290000000000006</c:v>
                </c:pt>
                <c:pt idx="2995">
                  <c:v>-67.14</c:v>
                </c:pt>
                <c:pt idx="2996">
                  <c:v>-65.98</c:v>
                </c:pt>
                <c:pt idx="2997">
                  <c:v>-64.900000000000006</c:v>
                </c:pt>
                <c:pt idx="2998">
                  <c:v>-63.9</c:v>
                </c:pt>
                <c:pt idx="2999">
                  <c:v>-62.94</c:v>
                </c:pt>
                <c:pt idx="3000">
                  <c:v>-61.96</c:v>
                </c:pt>
                <c:pt idx="3001">
                  <c:v>-60.91</c:v>
                </c:pt>
                <c:pt idx="3002">
                  <c:v>-59.78</c:v>
                </c:pt>
                <c:pt idx="3003">
                  <c:v>-58.6</c:v>
                </c:pt>
                <c:pt idx="3004">
                  <c:v>-57.41</c:v>
                </c:pt>
                <c:pt idx="3005">
                  <c:v>-56.28</c:v>
                </c:pt>
                <c:pt idx="3006">
                  <c:v>-55.26</c:v>
                </c:pt>
                <c:pt idx="3007">
                  <c:v>-54.4</c:v>
                </c:pt>
                <c:pt idx="3008">
                  <c:v>-53.63</c:v>
                </c:pt>
                <c:pt idx="3009">
                  <c:v>-52.85</c:v>
                </c:pt>
                <c:pt idx="3010">
                  <c:v>-51.97</c:v>
                </c:pt>
                <c:pt idx="3011">
                  <c:v>-50.99</c:v>
                </c:pt>
                <c:pt idx="3012">
                  <c:v>-49.95</c:v>
                </c:pt>
                <c:pt idx="3013">
                  <c:v>-48.91</c:v>
                </c:pt>
                <c:pt idx="3014">
                  <c:v>-47.85</c:v>
                </c:pt>
                <c:pt idx="3015">
                  <c:v>-46.69</c:v>
                </c:pt>
                <c:pt idx="3016">
                  <c:v>-45.51</c:v>
                </c:pt>
                <c:pt idx="3017">
                  <c:v>-44.29</c:v>
                </c:pt>
                <c:pt idx="3018">
                  <c:v>-43.07</c:v>
                </c:pt>
                <c:pt idx="3019">
                  <c:v>-41.94</c:v>
                </c:pt>
                <c:pt idx="3020">
                  <c:v>-40.909999999999997</c:v>
                </c:pt>
                <c:pt idx="3021">
                  <c:v>-39.9</c:v>
                </c:pt>
                <c:pt idx="3022">
                  <c:v>-38.79</c:v>
                </c:pt>
                <c:pt idx="3023">
                  <c:v>-37.65</c:v>
                </c:pt>
                <c:pt idx="3024">
                  <c:v>-36.54</c:v>
                </c:pt>
                <c:pt idx="3025">
                  <c:v>-35.54</c:v>
                </c:pt>
                <c:pt idx="3026">
                  <c:v>-34.58</c:v>
                </c:pt>
                <c:pt idx="3027">
                  <c:v>-33.65</c:v>
                </c:pt>
                <c:pt idx="3028">
                  <c:v>-32.78</c:v>
                </c:pt>
                <c:pt idx="3029">
                  <c:v>-32.01</c:v>
                </c:pt>
                <c:pt idx="3030">
                  <c:v>-31.3</c:v>
                </c:pt>
                <c:pt idx="3031">
                  <c:v>-30.61</c:v>
                </c:pt>
                <c:pt idx="3032">
                  <c:v>-29.9</c:v>
                </c:pt>
                <c:pt idx="3033">
                  <c:v>-29.19</c:v>
                </c:pt>
                <c:pt idx="3034">
                  <c:v>-28.54</c:v>
                </c:pt>
                <c:pt idx="3035">
                  <c:v>-27.92</c:v>
                </c:pt>
                <c:pt idx="3036">
                  <c:v>-27.35</c:v>
                </c:pt>
                <c:pt idx="3037">
                  <c:v>-26.8</c:v>
                </c:pt>
                <c:pt idx="3038">
                  <c:v>-26.26</c:v>
                </c:pt>
                <c:pt idx="3039">
                  <c:v>-25.7</c:v>
                </c:pt>
                <c:pt idx="3040">
                  <c:v>-25.12</c:v>
                </c:pt>
                <c:pt idx="3041">
                  <c:v>-24.54</c:v>
                </c:pt>
                <c:pt idx="3042">
                  <c:v>-23.99</c:v>
                </c:pt>
                <c:pt idx="3043">
                  <c:v>-23.45</c:v>
                </c:pt>
                <c:pt idx="3044">
                  <c:v>-22.91</c:v>
                </c:pt>
                <c:pt idx="3045">
                  <c:v>-22.42</c:v>
                </c:pt>
                <c:pt idx="3046">
                  <c:v>-22</c:v>
                </c:pt>
                <c:pt idx="3047">
                  <c:v>-21.67</c:v>
                </c:pt>
                <c:pt idx="3048">
                  <c:v>-21.4</c:v>
                </c:pt>
                <c:pt idx="3049">
                  <c:v>-21.18</c:v>
                </c:pt>
                <c:pt idx="3050">
                  <c:v>-20.95</c:v>
                </c:pt>
                <c:pt idx="3051">
                  <c:v>-20.7</c:v>
                </c:pt>
                <c:pt idx="3052">
                  <c:v>-20.46</c:v>
                </c:pt>
                <c:pt idx="3053">
                  <c:v>-20.48</c:v>
                </c:pt>
                <c:pt idx="3054">
                  <c:v>-20.69</c:v>
                </c:pt>
                <c:pt idx="3055">
                  <c:v>-20.88</c:v>
                </c:pt>
                <c:pt idx="3056">
                  <c:v>-21.01</c:v>
                </c:pt>
                <c:pt idx="3057">
                  <c:v>-21.11</c:v>
                </c:pt>
                <c:pt idx="3058">
                  <c:v>-21.17</c:v>
                </c:pt>
                <c:pt idx="3059">
                  <c:v>-21.21</c:v>
                </c:pt>
                <c:pt idx="3060">
                  <c:v>-21.25</c:v>
                </c:pt>
                <c:pt idx="3061">
                  <c:v>-21.27</c:v>
                </c:pt>
                <c:pt idx="3062">
                  <c:v>-21.31</c:v>
                </c:pt>
                <c:pt idx="3063">
                  <c:v>-21.38</c:v>
                </c:pt>
                <c:pt idx="3064">
                  <c:v>-21.49</c:v>
                </c:pt>
                <c:pt idx="3065">
                  <c:v>-21.66</c:v>
                </c:pt>
                <c:pt idx="3066">
                  <c:v>-21.86</c:v>
                </c:pt>
                <c:pt idx="3067">
                  <c:v>-22.05</c:v>
                </c:pt>
                <c:pt idx="3068">
                  <c:v>-22.23</c:v>
                </c:pt>
                <c:pt idx="3069">
                  <c:v>-22.35</c:v>
                </c:pt>
                <c:pt idx="3070">
                  <c:v>-22.44</c:v>
                </c:pt>
                <c:pt idx="3071">
                  <c:v>-22.47</c:v>
                </c:pt>
                <c:pt idx="3072">
                  <c:v>-22.41</c:v>
                </c:pt>
                <c:pt idx="3073">
                  <c:v>-22.25</c:v>
                </c:pt>
                <c:pt idx="3074">
                  <c:v>-21.97</c:v>
                </c:pt>
                <c:pt idx="3075">
                  <c:v>-21.61</c:v>
                </c:pt>
                <c:pt idx="3076">
                  <c:v>-21.24</c:v>
                </c:pt>
                <c:pt idx="3077">
                  <c:v>-20.89</c:v>
                </c:pt>
                <c:pt idx="3078">
                  <c:v>-20.57</c:v>
                </c:pt>
                <c:pt idx="3079">
                  <c:v>-20.41</c:v>
                </c:pt>
                <c:pt idx="3080">
                  <c:v>-20.5</c:v>
                </c:pt>
                <c:pt idx="3081">
                  <c:v>-20.81</c:v>
                </c:pt>
                <c:pt idx="3082">
                  <c:v>-21.22</c:v>
                </c:pt>
                <c:pt idx="3083">
                  <c:v>-21.65</c:v>
                </c:pt>
                <c:pt idx="3084">
                  <c:v>-22.11</c:v>
                </c:pt>
                <c:pt idx="3085">
                  <c:v>-22.59</c:v>
                </c:pt>
                <c:pt idx="3086">
                  <c:v>-23.01</c:v>
                </c:pt>
                <c:pt idx="3087">
                  <c:v>-23.39</c:v>
                </c:pt>
                <c:pt idx="3088">
                  <c:v>-23.83</c:v>
                </c:pt>
                <c:pt idx="3089">
                  <c:v>-24.38</c:v>
                </c:pt>
                <c:pt idx="3090">
                  <c:v>-25.05</c:v>
                </c:pt>
                <c:pt idx="3091">
                  <c:v>-25.78</c:v>
                </c:pt>
                <c:pt idx="3092">
                  <c:v>-26.51</c:v>
                </c:pt>
                <c:pt idx="3093">
                  <c:v>-27.21</c:v>
                </c:pt>
                <c:pt idx="3094">
                  <c:v>-27.84</c:v>
                </c:pt>
                <c:pt idx="3095">
                  <c:v>-28.44</c:v>
                </c:pt>
                <c:pt idx="3096">
                  <c:v>-29.03</c:v>
                </c:pt>
                <c:pt idx="3097">
                  <c:v>-29.58</c:v>
                </c:pt>
                <c:pt idx="3098">
                  <c:v>-30.19</c:v>
                </c:pt>
                <c:pt idx="3099">
                  <c:v>-30.81</c:v>
                </c:pt>
                <c:pt idx="3100">
                  <c:v>-31.39</c:v>
                </c:pt>
                <c:pt idx="3101">
                  <c:v>-31.9</c:v>
                </c:pt>
                <c:pt idx="3102">
                  <c:v>-32.33</c:v>
                </c:pt>
                <c:pt idx="3103">
                  <c:v>-32.700000000000003</c:v>
                </c:pt>
                <c:pt idx="3104">
                  <c:v>-33.020000000000003</c:v>
                </c:pt>
                <c:pt idx="3105">
                  <c:v>-33.369999999999997</c:v>
                </c:pt>
                <c:pt idx="3106">
                  <c:v>-33.729999999999997</c:v>
                </c:pt>
                <c:pt idx="3107">
                  <c:v>-34.119999999999997</c:v>
                </c:pt>
                <c:pt idx="3108">
                  <c:v>-34.49</c:v>
                </c:pt>
                <c:pt idx="3109">
                  <c:v>-34.86</c:v>
                </c:pt>
                <c:pt idx="3110">
                  <c:v>-35.24</c:v>
                </c:pt>
                <c:pt idx="3111">
                  <c:v>-35.64</c:v>
                </c:pt>
                <c:pt idx="3112">
                  <c:v>-36.020000000000003</c:v>
                </c:pt>
                <c:pt idx="3113">
                  <c:v>-36.36</c:v>
                </c:pt>
                <c:pt idx="3114">
                  <c:v>-36.619999999999997</c:v>
                </c:pt>
                <c:pt idx="3115">
                  <c:v>-36.840000000000003</c:v>
                </c:pt>
                <c:pt idx="3116">
                  <c:v>-37.03</c:v>
                </c:pt>
                <c:pt idx="3117">
                  <c:v>-37.21</c:v>
                </c:pt>
                <c:pt idx="3118">
                  <c:v>-37.380000000000003</c:v>
                </c:pt>
                <c:pt idx="3119">
                  <c:v>-37.549999999999997</c:v>
                </c:pt>
                <c:pt idx="3120">
                  <c:v>-37.700000000000003</c:v>
                </c:pt>
                <c:pt idx="3121">
                  <c:v>-37.81</c:v>
                </c:pt>
                <c:pt idx="3122">
                  <c:v>-37.9</c:v>
                </c:pt>
                <c:pt idx="3123">
                  <c:v>-37.97</c:v>
                </c:pt>
                <c:pt idx="3124">
                  <c:v>-38.03</c:v>
                </c:pt>
                <c:pt idx="3125">
                  <c:v>-38.090000000000003</c:v>
                </c:pt>
                <c:pt idx="3126">
                  <c:v>-38.15</c:v>
                </c:pt>
                <c:pt idx="3127">
                  <c:v>-38.21</c:v>
                </c:pt>
                <c:pt idx="3128">
                  <c:v>-38.26</c:v>
                </c:pt>
                <c:pt idx="3129">
                  <c:v>-38.299999999999997</c:v>
                </c:pt>
                <c:pt idx="3130">
                  <c:v>-38.31</c:v>
                </c:pt>
                <c:pt idx="3131">
                  <c:v>-38.299999999999997</c:v>
                </c:pt>
                <c:pt idx="3132">
                  <c:v>-38.270000000000003</c:v>
                </c:pt>
                <c:pt idx="3133">
                  <c:v>-38.229999999999997</c:v>
                </c:pt>
                <c:pt idx="3134">
                  <c:v>-38.19</c:v>
                </c:pt>
                <c:pt idx="3135">
                  <c:v>-38.15</c:v>
                </c:pt>
                <c:pt idx="3136">
                  <c:v>-38.119999999999997</c:v>
                </c:pt>
                <c:pt idx="3137">
                  <c:v>-38.08</c:v>
                </c:pt>
                <c:pt idx="3138">
                  <c:v>-38.020000000000003</c:v>
                </c:pt>
                <c:pt idx="3139">
                  <c:v>-37.92</c:v>
                </c:pt>
                <c:pt idx="3140">
                  <c:v>-37.799999999999997</c:v>
                </c:pt>
                <c:pt idx="3141">
                  <c:v>-37.69</c:v>
                </c:pt>
                <c:pt idx="3142">
                  <c:v>-37.57</c:v>
                </c:pt>
                <c:pt idx="3143">
                  <c:v>-37.5</c:v>
                </c:pt>
                <c:pt idx="3144">
                  <c:v>-37.43</c:v>
                </c:pt>
                <c:pt idx="3145">
                  <c:v>-37.369999999999997</c:v>
                </c:pt>
                <c:pt idx="3146">
                  <c:v>-37.29</c:v>
                </c:pt>
                <c:pt idx="3147">
                  <c:v>-37.18</c:v>
                </c:pt>
                <c:pt idx="3148">
                  <c:v>-37.049999999999997</c:v>
                </c:pt>
                <c:pt idx="3149">
                  <c:v>-36.93</c:v>
                </c:pt>
                <c:pt idx="3150">
                  <c:v>-36.840000000000003</c:v>
                </c:pt>
                <c:pt idx="3151">
                  <c:v>-36.76</c:v>
                </c:pt>
                <c:pt idx="3152">
                  <c:v>-36.72</c:v>
                </c:pt>
                <c:pt idx="3153">
                  <c:v>-36.69</c:v>
                </c:pt>
                <c:pt idx="3154">
                  <c:v>-36.659999999999997</c:v>
                </c:pt>
                <c:pt idx="3155">
                  <c:v>-36.630000000000003</c:v>
                </c:pt>
                <c:pt idx="3156">
                  <c:v>-36.58</c:v>
                </c:pt>
                <c:pt idx="3157">
                  <c:v>-36.549999999999997</c:v>
                </c:pt>
                <c:pt idx="3158">
                  <c:v>-36.54</c:v>
                </c:pt>
                <c:pt idx="3159">
                  <c:v>-36.549999999999997</c:v>
                </c:pt>
                <c:pt idx="3160">
                  <c:v>-36.56</c:v>
                </c:pt>
                <c:pt idx="3161">
                  <c:v>-36.590000000000003</c:v>
                </c:pt>
                <c:pt idx="3162">
                  <c:v>-36.6</c:v>
                </c:pt>
                <c:pt idx="3163">
                  <c:v>-36.61</c:v>
                </c:pt>
                <c:pt idx="3164">
                  <c:v>-36.630000000000003</c:v>
                </c:pt>
                <c:pt idx="3165">
                  <c:v>-36.65</c:v>
                </c:pt>
                <c:pt idx="3166">
                  <c:v>-36.67</c:v>
                </c:pt>
                <c:pt idx="3167">
                  <c:v>-36.700000000000003</c:v>
                </c:pt>
                <c:pt idx="3168">
                  <c:v>-36.71</c:v>
                </c:pt>
                <c:pt idx="3169">
                  <c:v>-36.700000000000003</c:v>
                </c:pt>
                <c:pt idx="3170">
                  <c:v>-36.67</c:v>
                </c:pt>
                <c:pt idx="3171">
                  <c:v>-36.61</c:v>
                </c:pt>
                <c:pt idx="3172">
                  <c:v>-36.54</c:v>
                </c:pt>
                <c:pt idx="3173">
                  <c:v>-36.47</c:v>
                </c:pt>
                <c:pt idx="3174">
                  <c:v>-36.4</c:v>
                </c:pt>
                <c:pt idx="3175">
                  <c:v>-36.36</c:v>
                </c:pt>
                <c:pt idx="3176">
                  <c:v>-36.31</c:v>
                </c:pt>
                <c:pt idx="3177">
                  <c:v>-36.26</c:v>
                </c:pt>
                <c:pt idx="3178">
                  <c:v>-36.200000000000003</c:v>
                </c:pt>
                <c:pt idx="3179">
                  <c:v>-36.130000000000003</c:v>
                </c:pt>
                <c:pt idx="3180">
                  <c:v>-36.04</c:v>
                </c:pt>
                <c:pt idx="3181">
                  <c:v>-35.93</c:v>
                </c:pt>
                <c:pt idx="3182">
                  <c:v>-35.83</c:v>
                </c:pt>
                <c:pt idx="3183">
                  <c:v>-35.770000000000003</c:v>
                </c:pt>
                <c:pt idx="3184">
                  <c:v>-35.72</c:v>
                </c:pt>
                <c:pt idx="3185">
                  <c:v>-35.65</c:v>
                </c:pt>
                <c:pt idx="3186">
                  <c:v>-35.56</c:v>
                </c:pt>
                <c:pt idx="3187">
                  <c:v>-35.47</c:v>
                </c:pt>
                <c:pt idx="3188">
                  <c:v>-35.380000000000003</c:v>
                </c:pt>
                <c:pt idx="3189">
                  <c:v>-35.32</c:v>
                </c:pt>
                <c:pt idx="3190">
                  <c:v>-35.28</c:v>
                </c:pt>
                <c:pt idx="3191">
                  <c:v>-35.24</c:v>
                </c:pt>
                <c:pt idx="3192">
                  <c:v>-35.21</c:v>
                </c:pt>
                <c:pt idx="3193">
                  <c:v>-35.18</c:v>
                </c:pt>
                <c:pt idx="3194">
                  <c:v>-35.159999999999997</c:v>
                </c:pt>
                <c:pt idx="3195">
                  <c:v>-35.14</c:v>
                </c:pt>
                <c:pt idx="3196">
                  <c:v>-35.11</c:v>
                </c:pt>
                <c:pt idx="3197">
                  <c:v>-35.08</c:v>
                </c:pt>
                <c:pt idx="3198">
                  <c:v>-35.06</c:v>
                </c:pt>
                <c:pt idx="3199">
                  <c:v>-35.06</c:v>
                </c:pt>
                <c:pt idx="3200">
                  <c:v>-35.06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0CA-4DBA-96C9-BCD010E7D9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73229951"/>
        <c:axId val="1373210815"/>
      </c:lineChart>
      <c:catAx>
        <c:axId val="1373229951"/>
        <c:scaling>
          <c:orientation val="minMax"/>
        </c:scaling>
        <c:delete val="1"/>
        <c:axPos val="b"/>
        <c:majorTickMark val="none"/>
        <c:minorTickMark val="none"/>
        <c:tickLblPos val="nextTo"/>
        <c:crossAx val="1373210815"/>
        <c:crosses val="autoZero"/>
        <c:auto val="1"/>
        <c:lblAlgn val="ctr"/>
        <c:lblOffset val="100"/>
        <c:noMultiLvlLbl val="0"/>
      </c:catAx>
      <c:valAx>
        <c:axId val="1373210815"/>
        <c:scaling>
          <c:orientation val="minMax"/>
          <c:max val="200"/>
          <c:min val="-2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3732299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工作表2!$B$1</c:f>
              <c:strCache>
                <c:ptCount val="1"/>
                <c:pt idx="0">
                  <c:v>第二次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工作表2!$B$2:$B$3202</c:f>
              <c:numCache>
                <c:formatCode>General</c:formatCode>
                <c:ptCount val="3201"/>
                <c:pt idx="0">
                  <c:v>140.80000000000001</c:v>
                </c:pt>
                <c:pt idx="1">
                  <c:v>60.11</c:v>
                </c:pt>
                <c:pt idx="2">
                  <c:v>21.48</c:v>
                </c:pt>
                <c:pt idx="3">
                  <c:v>96.75</c:v>
                </c:pt>
                <c:pt idx="4">
                  <c:v>58.49</c:v>
                </c:pt>
                <c:pt idx="5">
                  <c:v>-137.91999999999999</c:v>
                </c:pt>
                <c:pt idx="6">
                  <c:v>-138.18</c:v>
                </c:pt>
                <c:pt idx="7">
                  <c:v>-135.68</c:v>
                </c:pt>
                <c:pt idx="8">
                  <c:v>-135.43</c:v>
                </c:pt>
                <c:pt idx="9">
                  <c:v>-135.04</c:v>
                </c:pt>
                <c:pt idx="10">
                  <c:v>-134.59</c:v>
                </c:pt>
                <c:pt idx="11">
                  <c:v>-134.13999999999999</c:v>
                </c:pt>
                <c:pt idx="12">
                  <c:v>-133.72</c:v>
                </c:pt>
                <c:pt idx="13">
                  <c:v>-133.29</c:v>
                </c:pt>
                <c:pt idx="14">
                  <c:v>-132.87</c:v>
                </c:pt>
                <c:pt idx="15">
                  <c:v>-132.46</c:v>
                </c:pt>
                <c:pt idx="16">
                  <c:v>-132.03</c:v>
                </c:pt>
                <c:pt idx="17">
                  <c:v>-131.58000000000001</c:v>
                </c:pt>
                <c:pt idx="18">
                  <c:v>-131.12</c:v>
                </c:pt>
                <c:pt idx="19">
                  <c:v>-130.66</c:v>
                </c:pt>
                <c:pt idx="20">
                  <c:v>-130.19</c:v>
                </c:pt>
                <c:pt idx="21">
                  <c:v>-129.72</c:v>
                </c:pt>
                <c:pt idx="22">
                  <c:v>-129.24</c:v>
                </c:pt>
                <c:pt idx="23">
                  <c:v>-128.76</c:v>
                </c:pt>
                <c:pt idx="24">
                  <c:v>-128.27000000000001</c:v>
                </c:pt>
                <c:pt idx="25">
                  <c:v>-127.77</c:v>
                </c:pt>
                <c:pt idx="26">
                  <c:v>-127.29</c:v>
                </c:pt>
                <c:pt idx="27">
                  <c:v>-126.82</c:v>
                </c:pt>
                <c:pt idx="28">
                  <c:v>-126.37</c:v>
                </c:pt>
                <c:pt idx="29">
                  <c:v>-125.92</c:v>
                </c:pt>
                <c:pt idx="30">
                  <c:v>-125.48</c:v>
                </c:pt>
                <c:pt idx="31">
                  <c:v>-125.04</c:v>
                </c:pt>
                <c:pt idx="32">
                  <c:v>-124.62</c:v>
                </c:pt>
                <c:pt idx="33">
                  <c:v>-124.21</c:v>
                </c:pt>
                <c:pt idx="34">
                  <c:v>-123.8</c:v>
                </c:pt>
                <c:pt idx="35">
                  <c:v>-123.41</c:v>
                </c:pt>
                <c:pt idx="36">
                  <c:v>-123</c:v>
                </c:pt>
                <c:pt idx="37">
                  <c:v>-122.6</c:v>
                </c:pt>
                <c:pt idx="38">
                  <c:v>-122.17</c:v>
                </c:pt>
                <c:pt idx="39">
                  <c:v>-121.76</c:v>
                </c:pt>
                <c:pt idx="40">
                  <c:v>-121.33</c:v>
                </c:pt>
                <c:pt idx="41">
                  <c:v>-120.89</c:v>
                </c:pt>
                <c:pt idx="42">
                  <c:v>-120.46</c:v>
                </c:pt>
                <c:pt idx="43">
                  <c:v>-120.01</c:v>
                </c:pt>
                <c:pt idx="44">
                  <c:v>-119.55</c:v>
                </c:pt>
                <c:pt idx="45">
                  <c:v>-119.1</c:v>
                </c:pt>
                <c:pt idx="46">
                  <c:v>-118.65</c:v>
                </c:pt>
                <c:pt idx="47">
                  <c:v>-118.19</c:v>
                </c:pt>
                <c:pt idx="48">
                  <c:v>-117.76</c:v>
                </c:pt>
                <c:pt idx="49">
                  <c:v>-117.31</c:v>
                </c:pt>
                <c:pt idx="50">
                  <c:v>-116.86</c:v>
                </c:pt>
                <c:pt idx="51">
                  <c:v>-116.42</c:v>
                </c:pt>
                <c:pt idx="52">
                  <c:v>-115.98</c:v>
                </c:pt>
                <c:pt idx="53">
                  <c:v>-115.54</c:v>
                </c:pt>
                <c:pt idx="54">
                  <c:v>-115.11</c:v>
                </c:pt>
                <c:pt idx="55">
                  <c:v>-114.7</c:v>
                </c:pt>
                <c:pt idx="56">
                  <c:v>-114.28</c:v>
                </c:pt>
                <c:pt idx="57">
                  <c:v>-113.88</c:v>
                </c:pt>
                <c:pt idx="58">
                  <c:v>-113.47</c:v>
                </c:pt>
                <c:pt idx="59">
                  <c:v>-113.06</c:v>
                </c:pt>
                <c:pt idx="60">
                  <c:v>-112.65</c:v>
                </c:pt>
                <c:pt idx="61">
                  <c:v>-112.25</c:v>
                </c:pt>
                <c:pt idx="62">
                  <c:v>-111.85</c:v>
                </c:pt>
                <c:pt idx="63">
                  <c:v>-111.45</c:v>
                </c:pt>
                <c:pt idx="64">
                  <c:v>-111.04</c:v>
                </c:pt>
                <c:pt idx="65">
                  <c:v>-110.63</c:v>
                </c:pt>
                <c:pt idx="66">
                  <c:v>-110.22</c:v>
                </c:pt>
                <c:pt idx="67">
                  <c:v>-109.81</c:v>
                </c:pt>
                <c:pt idx="68">
                  <c:v>-109.4</c:v>
                </c:pt>
                <c:pt idx="69">
                  <c:v>-108.99</c:v>
                </c:pt>
                <c:pt idx="70">
                  <c:v>-108.58</c:v>
                </c:pt>
                <c:pt idx="71">
                  <c:v>-108.17</c:v>
                </c:pt>
                <c:pt idx="72">
                  <c:v>-107.75</c:v>
                </c:pt>
                <c:pt idx="73">
                  <c:v>-107.35</c:v>
                </c:pt>
                <c:pt idx="74">
                  <c:v>-106.96</c:v>
                </c:pt>
                <c:pt idx="75">
                  <c:v>-106.59</c:v>
                </c:pt>
                <c:pt idx="76">
                  <c:v>-106.21</c:v>
                </c:pt>
                <c:pt idx="77">
                  <c:v>-105.86</c:v>
                </c:pt>
                <c:pt idx="78">
                  <c:v>-105.51</c:v>
                </c:pt>
                <c:pt idx="79">
                  <c:v>-105.18</c:v>
                </c:pt>
                <c:pt idx="80">
                  <c:v>-104.85</c:v>
                </c:pt>
                <c:pt idx="81">
                  <c:v>-104.55</c:v>
                </c:pt>
                <c:pt idx="82">
                  <c:v>-104.26</c:v>
                </c:pt>
                <c:pt idx="83">
                  <c:v>-103.98</c:v>
                </c:pt>
                <c:pt idx="84">
                  <c:v>-103.71</c:v>
                </c:pt>
                <c:pt idx="85">
                  <c:v>-103.44</c:v>
                </c:pt>
                <c:pt idx="86">
                  <c:v>-103.18</c:v>
                </c:pt>
                <c:pt idx="87">
                  <c:v>-102.93</c:v>
                </c:pt>
                <c:pt idx="88">
                  <c:v>-102.69</c:v>
                </c:pt>
                <c:pt idx="89">
                  <c:v>-102.46</c:v>
                </c:pt>
                <c:pt idx="90">
                  <c:v>-102.25</c:v>
                </c:pt>
                <c:pt idx="91">
                  <c:v>-102.03</c:v>
                </c:pt>
                <c:pt idx="92">
                  <c:v>-101.82</c:v>
                </c:pt>
                <c:pt idx="93">
                  <c:v>-101.62</c:v>
                </c:pt>
                <c:pt idx="94">
                  <c:v>-101.42</c:v>
                </c:pt>
                <c:pt idx="95">
                  <c:v>-78.77</c:v>
                </c:pt>
                <c:pt idx="96">
                  <c:v>-78.95</c:v>
                </c:pt>
                <c:pt idx="97">
                  <c:v>-79.12</c:v>
                </c:pt>
                <c:pt idx="98">
                  <c:v>-79.28</c:v>
                </c:pt>
                <c:pt idx="99">
                  <c:v>-79.430000000000007</c:v>
                </c:pt>
                <c:pt idx="100">
                  <c:v>-79.58</c:v>
                </c:pt>
                <c:pt idx="101">
                  <c:v>-79.709999999999994</c:v>
                </c:pt>
                <c:pt idx="102">
                  <c:v>-79.83</c:v>
                </c:pt>
                <c:pt idx="103">
                  <c:v>-79.930000000000007</c:v>
                </c:pt>
                <c:pt idx="104">
                  <c:v>-80.010000000000005</c:v>
                </c:pt>
                <c:pt idx="105">
                  <c:v>-80.069999999999993</c:v>
                </c:pt>
                <c:pt idx="106">
                  <c:v>-80.11</c:v>
                </c:pt>
                <c:pt idx="107">
                  <c:v>-80.14</c:v>
                </c:pt>
                <c:pt idx="108">
                  <c:v>-80.150000000000006</c:v>
                </c:pt>
                <c:pt idx="109">
                  <c:v>-80.14</c:v>
                </c:pt>
                <c:pt idx="110">
                  <c:v>-80.12</c:v>
                </c:pt>
                <c:pt idx="111">
                  <c:v>-80.09</c:v>
                </c:pt>
                <c:pt idx="112">
                  <c:v>-80.03</c:v>
                </c:pt>
                <c:pt idx="113">
                  <c:v>-79.959999999999994</c:v>
                </c:pt>
                <c:pt idx="114">
                  <c:v>-79.87</c:v>
                </c:pt>
                <c:pt idx="115">
                  <c:v>-79.77</c:v>
                </c:pt>
                <c:pt idx="116">
                  <c:v>-79.66</c:v>
                </c:pt>
                <c:pt idx="117">
                  <c:v>-79.53</c:v>
                </c:pt>
                <c:pt idx="118">
                  <c:v>-79.39</c:v>
                </c:pt>
                <c:pt idx="119">
                  <c:v>-79.25</c:v>
                </c:pt>
                <c:pt idx="120">
                  <c:v>-79.09</c:v>
                </c:pt>
                <c:pt idx="121">
                  <c:v>-78.930000000000007</c:v>
                </c:pt>
                <c:pt idx="122">
                  <c:v>-78.760000000000005</c:v>
                </c:pt>
                <c:pt idx="123">
                  <c:v>-78.58</c:v>
                </c:pt>
                <c:pt idx="124">
                  <c:v>-78.38</c:v>
                </c:pt>
                <c:pt idx="125">
                  <c:v>-78.180000000000007</c:v>
                </c:pt>
                <c:pt idx="126">
                  <c:v>-77.97</c:v>
                </c:pt>
                <c:pt idx="127">
                  <c:v>-77.75</c:v>
                </c:pt>
                <c:pt idx="128">
                  <c:v>-77.52</c:v>
                </c:pt>
                <c:pt idx="129">
                  <c:v>-77.27</c:v>
                </c:pt>
                <c:pt idx="130">
                  <c:v>-77.02</c:v>
                </c:pt>
                <c:pt idx="131">
                  <c:v>-76.75</c:v>
                </c:pt>
                <c:pt idx="132">
                  <c:v>-76.48</c:v>
                </c:pt>
                <c:pt idx="133">
                  <c:v>-76.209999999999994</c:v>
                </c:pt>
                <c:pt idx="134">
                  <c:v>-75.95</c:v>
                </c:pt>
                <c:pt idx="135">
                  <c:v>-75.69</c:v>
                </c:pt>
                <c:pt idx="136">
                  <c:v>-75.44</c:v>
                </c:pt>
                <c:pt idx="137">
                  <c:v>-75.19</c:v>
                </c:pt>
                <c:pt idx="138">
                  <c:v>-74.94</c:v>
                </c:pt>
                <c:pt idx="139">
                  <c:v>-74.680000000000007</c:v>
                </c:pt>
                <c:pt idx="140">
                  <c:v>-74.430000000000007</c:v>
                </c:pt>
                <c:pt idx="141">
                  <c:v>-74.17</c:v>
                </c:pt>
                <c:pt idx="142">
                  <c:v>-73.900000000000006</c:v>
                </c:pt>
                <c:pt idx="143">
                  <c:v>-73.64</c:v>
                </c:pt>
                <c:pt idx="144">
                  <c:v>-73.38</c:v>
                </c:pt>
                <c:pt idx="145">
                  <c:v>-73.12</c:v>
                </c:pt>
                <c:pt idx="146">
                  <c:v>-72.849999999999994</c:v>
                </c:pt>
                <c:pt idx="147">
                  <c:v>-72.569999999999993</c:v>
                </c:pt>
                <c:pt idx="148">
                  <c:v>-72.3</c:v>
                </c:pt>
                <c:pt idx="149">
                  <c:v>-72.02</c:v>
                </c:pt>
                <c:pt idx="150">
                  <c:v>-71.75</c:v>
                </c:pt>
                <c:pt idx="151">
                  <c:v>-71.489999999999995</c:v>
                </c:pt>
                <c:pt idx="152">
                  <c:v>-71.23</c:v>
                </c:pt>
                <c:pt idx="153">
                  <c:v>-70.97</c:v>
                </c:pt>
                <c:pt idx="154">
                  <c:v>-70.7</c:v>
                </c:pt>
                <c:pt idx="155">
                  <c:v>-70.430000000000007</c:v>
                </c:pt>
                <c:pt idx="156">
                  <c:v>-70.150000000000006</c:v>
                </c:pt>
                <c:pt idx="157">
                  <c:v>-69.88</c:v>
                </c:pt>
                <c:pt idx="158">
                  <c:v>-69.58</c:v>
                </c:pt>
                <c:pt idx="159">
                  <c:v>-69.28</c:v>
                </c:pt>
                <c:pt idx="160">
                  <c:v>-68.959999999999994</c:v>
                </c:pt>
                <c:pt idx="161">
                  <c:v>-68.62</c:v>
                </c:pt>
                <c:pt idx="162">
                  <c:v>-68.27</c:v>
                </c:pt>
                <c:pt idx="163">
                  <c:v>-67.91</c:v>
                </c:pt>
                <c:pt idx="164">
                  <c:v>-67.55</c:v>
                </c:pt>
                <c:pt idx="165">
                  <c:v>-67.209999999999994</c:v>
                </c:pt>
                <c:pt idx="166">
                  <c:v>-66.88</c:v>
                </c:pt>
                <c:pt idx="167">
                  <c:v>-66.56</c:v>
                </c:pt>
                <c:pt idx="168">
                  <c:v>-66.25</c:v>
                </c:pt>
                <c:pt idx="169">
                  <c:v>-65.94</c:v>
                </c:pt>
                <c:pt idx="170">
                  <c:v>-65.650000000000006</c:v>
                </c:pt>
                <c:pt idx="171">
                  <c:v>-65.37</c:v>
                </c:pt>
                <c:pt idx="172">
                  <c:v>-65.099999999999994</c:v>
                </c:pt>
                <c:pt idx="173">
                  <c:v>-64.84</c:v>
                </c:pt>
                <c:pt idx="174">
                  <c:v>-64.59</c:v>
                </c:pt>
                <c:pt idx="175">
                  <c:v>-64.349999999999994</c:v>
                </c:pt>
                <c:pt idx="176">
                  <c:v>-64.099999999999994</c:v>
                </c:pt>
                <c:pt idx="177">
                  <c:v>-63.86</c:v>
                </c:pt>
                <c:pt idx="178">
                  <c:v>-63.62</c:v>
                </c:pt>
                <c:pt idx="179">
                  <c:v>-63.38</c:v>
                </c:pt>
                <c:pt idx="180">
                  <c:v>-63.15</c:v>
                </c:pt>
                <c:pt idx="181">
                  <c:v>-62.92</c:v>
                </c:pt>
                <c:pt idx="182">
                  <c:v>-62.69</c:v>
                </c:pt>
                <c:pt idx="183">
                  <c:v>-62.48</c:v>
                </c:pt>
                <c:pt idx="184">
                  <c:v>-62.26</c:v>
                </c:pt>
                <c:pt idx="185">
                  <c:v>-62.05</c:v>
                </c:pt>
                <c:pt idx="186">
                  <c:v>-61.86</c:v>
                </c:pt>
                <c:pt idx="187">
                  <c:v>-61.66</c:v>
                </c:pt>
                <c:pt idx="188">
                  <c:v>-61.48</c:v>
                </c:pt>
                <c:pt idx="189">
                  <c:v>-61.3</c:v>
                </c:pt>
                <c:pt idx="190">
                  <c:v>-61.13</c:v>
                </c:pt>
                <c:pt idx="191">
                  <c:v>-60.95</c:v>
                </c:pt>
                <c:pt idx="192">
                  <c:v>-60.79</c:v>
                </c:pt>
                <c:pt idx="193">
                  <c:v>-60.62</c:v>
                </c:pt>
                <c:pt idx="194">
                  <c:v>-60.47</c:v>
                </c:pt>
                <c:pt idx="195">
                  <c:v>-60.31</c:v>
                </c:pt>
                <c:pt idx="196">
                  <c:v>-60.15</c:v>
                </c:pt>
                <c:pt idx="197">
                  <c:v>-59.98</c:v>
                </c:pt>
                <c:pt idx="198">
                  <c:v>-59.79</c:v>
                </c:pt>
                <c:pt idx="199">
                  <c:v>-59.61</c:v>
                </c:pt>
                <c:pt idx="200">
                  <c:v>-59.41</c:v>
                </c:pt>
                <c:pt idx="201">
                  <c:v>-59.19</c:v>
                </c:pt>
                <c:pt idx="202">
                  <c:v>-58.97</c:v>
                </c:pt>
                <c:pt idx="203">
                  <c:v>-58.73</c:v>
                </c:pt>
                <c:pt idx="204">
                  <c:v>-58.48</c:v>
                </c:pt>
                <c:pt idx="205">
                  <c:v>-58.21</c:v>
                </c:pt>
                <c:pt idx="206">
                  <c:v>-57.93</c:v>
                </c:pt>
                <c:pt idx="207">
                  <c:v>-57.65</c:v>
                </c:pt>
                <c:pt idx="208">
                  <c:v>-57.37</c:v>
                </c:pt>
                <c:pt idx="209">
                  <c:v>-57.11</c:v>
                </c:pt>
                <c:pt idx="210">
                  <c:v>-56.88</c:v>
                </c:pt>
                <c:pt idx="211">
                  <c:v>-56.64</c:v>
                </c:pt>
                <c:pt idx="212">
                  <c:v>-56.42</c:v>
                </c:pt>
                <c:pt idx="213">
                  <c:v>-56.2</c:v>
                </c:pt>
                <c:pt idx="214">
                  <c:v>-56</c:v>
                </c:pt>
                <c:pt idx="215">
                  <c:v>-55.8</c:v>
                </c:pt>
                <c:pt idx="216">
                  <c:v>-55.61</c:v>
                </c:pt>
                <c:pt idx="217">
                  <c:v>-55.42</c:v>
                </c:pt>
                <c:pt idx="218">
                  <c:v>-55.23</c:v>
                </c:pt>
                <c:pt idx="219">
                  <c:v>-55.04</c:v>
                </c:pt>
                <c:pt idx="220">
                  <c:v>-54.85</c:v>
                </c:pt>
                <c:pt idx="221">
                  <c:v>-54.66</c:v>
                </c:pt>
                <c:pt idx="222">
                  <c:v>-54.47</c:v>
                </c:pt>
                <c:pt idx="223">
                  <c:v>-54.28</c:v>
                </c:pt>
                <c:pt idx="224">
                  <c:v>-54.1</c:v>
                </c:pt>
                <c:pt idx="225">
                  <c:v>-53.91</c:v>
                </c:pt>
                <c:pt idx="226">
                  <c:v>-53.73</c:v>
                </c:pt>
                <c:pt idx="227">
                  <c:v>-53.55</c:v>
                </c:pt>
                <c:pt idx="228">
                  <c:v>-53.35</c:v>
                </c:pt>
                <c:pt idx="229">
                  <c:v>-53.15</c:v>
                </c:pt>
                <c:pt idx="230">
                  <c:v>-52.96</c:v>
                </c:pt>
                <c:pt idx="231">
                  <c:v>-52.77</c:v>
                </c:pt>
                <c:pt idx="232">
                  <c:v>-52.59</c:v>
                </c:pt>
                <c:pt idx="233">
                  <c:v>-52.42</c:v>
                </c:pt>
                <c:pt idx="234">
                  <c:v>-52.25</c:v>
                </c:pt>
                <c:pt idx="235">
                  <c:v>-52.08</c:v>
                </c:pt>
                <c:pt idx="236">
                  <c:v>-51.91</c:v>
                </c:pt>
                <c:pt idx="237">
                  <c:v>-51.74</c:v>
                </c:pt>
                <c:pt idx="238">
                  <c:v>-51.56</c:v>
                </c:pt>
                <c:pt idx="239">
                  <c:v>-51.39</c:v>
                </c:pt>
                <c:pt idx="240">
                  <c:v>-51.22</c:v>
                </c:pt>
                <c:pt idx="241">
                  <c:v>-51.04</c:v>
                </c:pt>
                <c:pt idx="242">
                  <c:v>-50.85</c:v>
                </c:pt>
                <c:pt idx="243">
                  <c:v>-50.65</c:v>
                </c:pt>
                <c:pt idx="244">
                  <c:v>-50.43</c:v>
                </c:pt>
                <c:pt idx="245">
                  <c:v>-50.2</c:v>
                </c:pt>
                <c:pt idx="246">
                  <c:v>-49.96</c:v>
                </c:pt>
                <c:pt idx="247">
                  <c:v>-49.7</c:v>
                </c:pt>
                <c:pt idx="248">
                  <c:v>-49.44</c:v>
                </c:pt>
                <c:pt idx="249">
                  <c:v>-49.18</c:v>
                </c:pt>
                <c:pt idx="250">
                  <c:v>-48.92</c:v>
                </c:pt>
                <c:pt idx="251">
                  <c:v>-48.67</c:v>
                </c:pt>
                <c:pt idx="252">
                  <c:v>-48.43</c:v>
                </c:pt>
                <c:pt idx="253">
                  <c:v>-48.22</c:v>
                </c:pt>
                <c:pt idx="254">
                  <c:v>-48.03</c:v>
                </c:pt>
                <c:pt idx="255">
                  <c:v>-47.85</c:v>
                </c:pt>
                <c:pt idx="256">
                  <c:v>-47.68</c:v>
                </c:pt>
                <c:pt idx="257">
                  <c:v>-47.53</c:v>
                </c:pt>
                <c:pt idx="258">
                  <c:v>-47.38</c:v>
                </c:pt>
                <c:pt idx="259">
                  <c:v>-47.25</c:v>
                </c:pt>
                <c:pt idx="260">
                  <c:v>-47.12</c:v>
                </c:pt>
                <c:pt idx="261">
                  <c:v>-47.02</c:v>
                </c:pt>
                <c:pt idx="262">
                  <c:v>-46.9</c:v>
                </c:pt>
                <c:pt idx="263">
                  <c:v>-46.77</c:v>
                </c:pt>
                <c:pt idx="264">
                  <c:v>-46.61</c:v>
                </c:pt>
                <c:pt idx="265">
                  <c:v>-46.4</c:v>
                </c:pt>
                <c:pt idx="266">
                  <c:v>-46.16</c:v>
                </c:pt>
                <c:pt idx="267">
                  <c:v>-45.89</c:v>
                </c:pt>
                <c:pt idx="268">
                  <c:v>-45.6</c:v>
                </c:pt>
                <c:pt idx="269">
                  <c:v>-45.28</c:v>
                </c:pt>
                <c:pt idx="270">
                  <c:v>-44.95</c:v>
                </c:pt>
                <c:pt idx="271">
                  <c:v>-44.62</c:v>
                </c:pt>
                <c:pt idx="272">
                  <c:v>-44.27</c:v>
                </c:pt>
                <c:pt idx="273">
                  <c:v>-43.93</c:v>
                </c:pt>
                <c:pt idx="274">
                  <c:v>-43.62</c:v>
                </c:pt>
                <c:pt idx="275">
                  <c:v>-43.34</c:v>
                </c:pt>
                <c:pt idx="276">
                  <c:v>-43.1</c:v>
                </c:pt>
                <c:pt idx="277">
                  <c:v>-42.88</c:v>
                </c:pt>
                <c:pt idx="278">
                  <c:v>-42.69</c:v>
                </c:pt>
                <c:pt idx="279">
                  <c:v>-42.53</c:v>
                </c:pt>
                <c:pt idx="280">
                  <c:v>-42.39</c:v>
                </c:pt>
                <c:pt idx="281">
                  <c:v>-42.27</c:v>
                </c:pt>
                <c:pt idx="282">
                  <c:v>-42.17</c:v>
                </c:pt>
                <c:pt idx="283">
                  <c:v>-42.09</c:v>
                </c:pt>
                <c:pt idx="284">
                  <c:v>-42.02</c:v>
                </c:pt>
                <c:pt idx="285">
                  <c:v>-41.96</c:v>
                </c:pt>
                <c:pt idx="286">
                  <c:v>-41.9</c:v>
                </c:pt>
                <c:pt idx="287">
                  <c:v>-41.86</c:v>
                </c:pt>
                <c:pt idx="288">
                  <c:v>-41.81</c:v>
                </c:pt>
                <c:pt idx="289">
                  <c:v>-41.76</c:v>
                </c:pt>
                <c:pt idx="290">
                  <c:v>-41.71</c:v>
                </c:pt>
                <c:pt idx="291">
                  <c:v>-41.66</c:v>
                </c:pt>
                <c:pt idx="292">
                  <c:v>-41.61</c:v>
                </c:pt>
                <c:pt idx="293">
                  <c:v>-41.56</c:v>
                </c:pt>
                <c:pt idx="294">
                  <c:v>-41.51</c:v>
                </c:pt>
                <c:pt idx="295">
                  <c:v>-41.46</c:v>
                </c:pt>
                <c:pt idx="296">
                  <c:v>-41.41</c:v>
                </c:pt>
                <c:pt idx="297">
                  <c:v>-41.35</c:v>
                </c:pt>
                <c:pt idx="298">
                  <c:v>-41.31</c:v>
                </c:pt>
                <c:pt idx="299">
                  <c:v>-41.26</c:v>
                </c:pt>
                <c:pt idx="300">
                  <c:v>-41.21</c:v>
                </c:pt>
                <c:pt idx="301">
                  <c:v>-41.15</c:v>
                </c:pt>
                <c:pt idx="302">
                  <c:v>-41.07</c:v>
                </c:pt>
                <c:pt idx="303">
                  <c:v>-40.99</c:v>
                </c:pt>
                <c:pt idx="304">
                  <c:v>-40.909999999999997</c:v>
                </c:pt>
                <c:pt idx="305">
                  <c:v>-40.840000000000003</c:v>
                </c:pt>
                <c:pt idx="306">
                  <c:v>-40.76</c:v>
                </c:pt>
                <c:pt idx="307">
                  <c:v>-40.69</c:v>
                </c:pt>
                <c:pt idx="308">
                  <c:v>-40.619999999999997</c:v>
                </c:pt>
                <c:pt idx="309">
                  <c:v>-40.549999999999997</c:v>
                </c:pt>
                <c:pt idx="310">
                  <c:v>-40.479999999999997</c:v>
                </c:pt>
                <c:pt idx="311">
                  <c:v>-40.42</c:v>
                </c:pt>
                <c:pt idx="312">
                  <c:v>-40.380000000000003</c:v>
                </c:pt>
                <c:pt idx="313">
                  <c:v>-40.35</c:v>
                </c:pt>
                <c:pt idx="314">
                  <c:v>-40.33</c:v>
                </c:pt>
                <c:pt idx="315">
                  <c:v>-40.31</c:v>
                </c:pt>
                <c:pt idx="316">
                  <c:v>-40.28</c:v>
                </c:pt>
                <c:pt idx="317">
                  <c:v>-40.24</c:v>
                </c:pt>
                <c:pt idx="318">
                  <c:v>-40.200000000000003</c:v>
                </c:pt>
                <c:pt idx="319">
                  <c:v>-40.14</c:v>
                </c:pt>
                <c:pt idx="320">
                  <c:v>-40.07</c:v>
                </c:pt>
                <c:pt idx="321">
                  <c:v>-39.99</c:v>
                </c:pt>
                <c:pt idx="322">
                  <c:v>-39.880000000000003</c:v>
                </c:pt>
                <c:pt idx="323">
                  <c:v>-39.75</c:v>
                </c:pt>
                <c:pt idx="324">
                  <c:v>-39.61</c:v>
                </c:pt>
                <c:pt idx="325">
                  <c:v>-39.450000000000003</c:v>
                </c:pt>
                <c:pt idx="326">
                  <c:v>-39.29</c:v>
                </c:pt>
                <c:pt idx="327">
                  <c:v>-39.130000000000003</c:v>
                </c:pt>
                <c:pt idx="328">
                  <c:v>-38.97</c:v>
                </c:pt>
                <c:pt idx="329">
                  <c:v>-38.81</c:v>
                </c:pt>
                <c:pt idx="330">
                  <c:v>-38.65</c:v>
                </c:pt>
                <c:pt idx="331">
                  <c:v>-38.49</c:v>
                </c:pt>
                <c:pt idx="332">
                  <c:v>-38.340000000000003</c:v>
                </c:pt>
                <c:pt idx="333">
                  <c:v>-38.21</c:v>
                </c:pt>
                <c:pt idx="334">
                  <c:v>-38.1</c:v>
                </c:pt>
                <c:pt idx="335">
                  <c:v>-38</c:v>
                </c:pt>
                <c:pt idx="336">
                  <c:v>-37.93</c:v>
                </c:pt>
                <c:pt idx="337">
                  <c:v>-37.86</c:v>
                </c:pt>
                <c:pt idx="338">
                  <c:v>-37.799999999999997</c:v>
                </c:pt>
                <c:pt idx="339">
                  <c:v>-37.729999999999997</c:v>
                </c:pt>
                <c:pt idx="340">
                  <c:v>-37.67</c:v>
                </c:pt>
                <c:pt idx="341">
                  <c:v>-37.619999999999997</c:v>
                </c:pt>
                <c:pt idx="342">
                  <c:v>-37.57</c:v>
                </c:pt>
                <c:pt idx="343">
                  <c:v>-37.53</c:v>
                </c:pt>
                <c:pt idx="344">
                  <c:v>-37.5</c:v>
                </c:pt>
                <c:pt idx="345">
                  <c:v>-37.47</c:v>
                </c:pt>
                <c:pt idx="346">
                  <c:v>-37.450000000000003</c:v>
                </c:pt>
                <c:pt idx="347">
                  <c:v>-37.43</c:v>
                </c:pt>
                <c:pt idx="348">
                  <c:v>-37.42</c:v>
                </c:pt>
                <c:pt idx="349">
                  <c:v>-37.409999999999997</c:v>
                </c:pt>
                <c:pt idx="350">
                  <c:v>-37.409999999999997</c:v>
                </c:pt>
                <c:pt idx="351">
                  <c:v>-37.43</c:v>
                </c:pt>
                <c:pt idx="352">
                  <c:v>-37.46</c:v>
                </c:pt>
                <c:pt idx="353">
                  <c:v>-37.479999999999997</c:v>
                </c:pt>
                <c:pt idx="354">
                  <c:v>-37.520000000000003</c:v>
                </c:pt>
                <c:pt idx="355">
                  <c:v>-37.57</c:v>
                </c:pt>
                <c:pt idx="356">
                  <c:v>-37.61</c:v>
                </c:pt>
                <c:pt idx="357">
                  <c:v>-37.659999999999997</c:v>
                </c:pt>
                <c:pt idx="358">
                  <c:v>-37.71</c:v>
                </c:pt>
                <c:pt idx="359">
                  <c:v>-37.75</c:v>
                </c:pt>
                <c:pt idx="360">
                  <c:v>-37.799999999999997</c:v>
                </c:pt>
                <c:pt idx="361">
                  <c:v>-37.869999999999997</c:v>
                </c:pt>
                <c:pt idx="362">
                  <c:v>-37.950000000000003</c:v>
                </c:pt>
                <c:pt idx="363">
                  <c:v>-38.020000000000003</c:v>
                </c:pt>
                <c:pt idx="364">
                  <c:v>-38.090000000000003</c:v>
                </c:pt>
                <c:pt idx="365">
                  <c:v>-38.130000000000003</c:v>
                </c:pt>
                <c:pt idx="366">
                  <c:v>-38.130000000000003</c:v>
                </c:pt>
                <c:pt idx="367">
                  <c:v>-38.1</c:v>
                </c:pt>
                <c:pt idx="368">
                  <c:v>-38</c:v>
                </c:pt>
                <c:pt idx="369">
                  <c:v>-37.86</c:v>
                </c:pt>
                <c:pt idx="370">
                  <c:v>-37.65</c:v>
                </c:pt>
                <c:pt idx="371">
                  <c:v>-37.380000000000003</c:v>
                </c:pt>
                <c:pt idx="372">
                  <c:v>-37.049999999999997</c:v>
                </c:pt>
                <c:pt idx="373">
                  <c:v>-36.659999999999997</c:v>
                </c:pt>
                <c:pt idx="374">
                  <c:v>-36.229999999999997</c:v>
                </c:pt>
                <c:pt idx="375">
                  <c:v>-35.770000000000003</c:v>
                </c:pt>
                <c:pt idx="376">
                  <c:v>-35.32</c:v>
                </c:pt>
                <c:pt idx="377">
                  <c:v>-34.86</c:v>
                </c:pt>
                <c:pt idx="378">
                  <c:v>-34.409999999999997</c:v>
                </c:pt>
                <c:pt idx="379">
                  <c:v>-33.96</c:v>
                </c:pt>
                <c:pt idx="380">
                  <c:v>-33.54</c:v>
                </c:pt>
                <c:pt idx="381">
                  <c:v>-33.14</c:v>
                </c:pt>
                <c:pt idx="382">
                  <c:v>-32.79</c:v>
                </c:pt>
                <c:pt idx="383">
                  <c:v>-32.49</c:v>
                </c:pt>
                <c:pt idx="384">
                  <c:v>-32.24</c:v>
                </c:pt>
                <c:pt idx="385">
                  <c:v>-32.04</c:v>
                </c:pt>
                <c:pt idx="386">
                  <c:v>-31.91</c:v>
                </c:pt>
                <c:pt idx="387">
                  <c:v>-31.81</c:v>
                </c:pt>
                <c:pt idx="388">
                  <c:v>-31.78</c:v>
                </c:pt>
                <c:pt idx="389">
                  <c:v>-31.81</c:v>
                </c:pt>
                <c:pt idx="390">
                  <c:v>-31.89</c:v>
                </c:pt>
                <c:pt idx="391">
                  <c:v>-32.03</c:v>
                </c:pt>
                <c:pt idx="392">
                  <c:v>-32.21</c:v>
                </c:pt>
                <c:pt idx="393">
                  <c:v>-32.44</c:v>
                </c:pt>
                <c:pt idx="394">
                  <c:v>-32.68</c:v>
                </c:pt>
                <c:pt idx="395">
                  <c:v>-32.93</c:v>
                </c:pt>
                <c:pt idx="396">
                  <c:v>-33.19</c:v>
                </c:pt>
                <c:pt idx="397">
                  <c:v>-33.46</c:v>
                </c:pt>
                <c:pt idx="398">
                  <c:v>-33.729999999999997</c:v>
                </c:pt>
                <c:pt idx="399">
                  <c:v>-34</c:v>
                </c:pt>
                <c:pt idx="400">
                  <c:v>-34.26</c:v>
                </c:pt>
                <c:pt idx="401">
                  <c:v>-34.5</c:v>
                </c:pt>
                <c:pt idx="402">
                  <c:v>-34.700000000000003</c:v>
                </c:pt>
                <c:pt idx="403">
                  <c:v>-34.869999999999997</c:v>
                </c:pt>
                <c:pt idx="404">
                  <c:v>-35</c:v>
                </c:pt>
                <c:pt idx="405">
                  <c:v>-35.11</c:v>
                </c:pt>
                <c:pt idx="406">
                  <c:v>-35.200000000000003</c:v>
                </c:pt>
                <c:pt idx="407">
                  <c:v>-35.24</c:v>
                </c:pt>
                <c:pt idx="408">
                  <c:v>-35.25</c:v>
                </c:pt>
                <c:pt idx="409">
                  <c:v>-35.22</c:v>
                </c:pt>
                <c:pt idx="410">
                  <c:v>-35.159999999999997</c:v>
                </c:pt>
                <c:pt idx="411">
                  <c:v>-35.090000000000003</c:v>
                </c:pt>
                <c:pt idx="412">
                  <c:v>-35.020000000000003</c:v>
                </c:pt>
                <c:pt idx="413">
                  <c:v>-34.94</c:v>
                </c:pt>
                <c:pt idx="414">
                  <c:v>-34.85</c:v>
                </c:pt>
                <c:pt idx="415">
                  <c:v>-34.770000000000003</c:v>
                </c:pt>
                <c:pt idx="416">
                  <c:v>-34.67</c:v>
                </c:pt>
                <c:pt idx="417">
                  <c:v>-34.57</c:v>
                </c:pt>
                <c:pt idx="418">
                  <c:v>-34.49</c:v>
                </c:pt>
                <c:pt idx="419">
                  <c:v>-34.4</c:v>
                </c:pt>
                <c:pt idx="420">
                  <c:v>-34.32</c:v>
                </c:pt>
                <c:pt idx="421">
                  <c:v>-34.26</c:v>
                </c:pt>
                <c:pt idx="422">
                  <c:v>-34.19</c:v>
                </c:pt>
                <c:pt idx="423">
                  <c:v>-34.119999999999997</c:v>
                </c:pt>
                <c:pt idx="424">
                  <c:v>-34.049999999999997</c:v>
                </c:pt>
                <c:pt idx="425">
                  <c:v>-34</c:v>
                </c:pt>
                <c:pt idx="426">
                  <c:v>-33.94</c:v>
                </c:pt>
                <c:pt idx="427">
                  <c:v>-33.9</c:v>
                </c:pt>
                <c:pt idx="428">
                  <c:v>-33.86</c:v>
                </c:pt>
                <c:pt idx="429">
                  <c:v>-33.83</c:v>
                </c:pt>
                <c:pt idx="430">
                  <c:v>-33.799999999999997</c:v>
                </c:pt>
                <c:pt idx="431">
                  <c:v>-33.78</c:v>
                </c:pt>
                <c:pt idx="432">
                  <c:v>-33.76</c:v>
                </c:pt>
                <c:pt idx="433">
                  <c:v>-33.75</c:v>
                </c:pt>
                <c:pt idx="434">
                  <c:v>-33.74</c:v>
                </c:pt>
                <c:pt idx="435">
                  <c:v>-33.74</c:v>
                </c:pt>
                <c:pt idx="436">
                  <c:v>-33.729999999999997</c:v>
                </c:pt>
                <c:pt idx="437">
                  <c:v>-33.71</c:v>
                </c:pt>
                <c:pt idx="438">
                  <c:v>-33.68</c:v>
                </c:pt>
                <c:pt idx="439">
                  <c:v>-33.659999999999997</c:v>
                </c:pt>
                <c:pt idx="440">
                  <c:v>-33.65</c:v>
                </c:pt>
                <c:pt idx="441">
                  <c:v>-33.64</c:v>
                </c:pt>
                <c:pt idx="442">
                  <c:v>-33.64</c:v>
                </c:pt>
                <c:pt idx="443">
                  <c:v>-33.64</c:v>
                </c:pt>
                <c:pt idx="444">
                  <c:v>-33.630000000000003</c:v>
                </c:pt>
                <c:pt idx="445">
                  <c:v>-33.630000000000003</c:v>
                </c:pt>
                <c:pt idx="446">
                  <c:v>-33.630000000000003</c:v>
                </c:pt>
                <c:pt idx="447">
                  <c:v>-33.630000000000003</c:v>
                </c:pt>
                <c:pt idx="448">
                  <c:v>-33.64</c:v>
                </c:pt>
                <c:pt idx="449">
                  <c:v>-33.64</c:v>
                </c:pt>
                <c:pt idx="450">
                  <c:v>-33.659999999999997</c:v>
                </c:pt>
                <c:pt idx="451">
                  <c:v>-33.65</c:v>
                </c:pt>
                <c:pt idx="452">
                  <c:v>-33.64</c:v>
                </c:pt>
                <c:pt idx="453">
                  <c:v>-33.61</c:v>
                </c:pt>
                <c:pt idx="454">
                  <c:v>-33.58</c:v>
                </c:pt>
                <c:pt idx="455">
                  <c:v>-33.549999999999997</c:v>
                </c:pt>
                <c:pt idx="456">
                  <c:v>-33.5</c:v>
                </c:pt>
                <c:pt idx="457">
                  <c:v>-33.43</c:v>
                </c:pt>
                <c:pt idx="458">
                  <c:v>-33.340000000000003</c:v>
                </c:pt>
                <c:pt idx="459">
                  <c:v>-33.24</c:v>
                </c:pt>
                <c:pt idx="460">
                  <c:v>-33.130000000000003</c:v>
                </c:pt>
                <c:pt idx="461">
                  <c:v>-33.01</c:v>
                </c:pt>
                <c:pt idx="462">
                  <c:v>-32.89</c:v>
                </c:pt>
                <c:pt idx="463">
                  <c:v>-32.770000000000003</c:v>
                </c:pt>
                <c:pt idx="464">
                  <c:v>-32.65</c:v>
                </c:pt>
                <c:pt idx="465">
                  <c:v>-32.520000000000003</c:v>
                </c:pt>
                <c:pt idx="466">
                  <c:v>-32.409999999999997</c:v>
                </c:pt>
                <c:pt idx="467">
                  <c:v>-32.29</c:v>
                </c:pt>
                <c:pt idx="468">
                  <c:v>-32.200000000000003</c:v>
                </c:pt>
                <c:pt idx="469">
                  <c:v>-32.11</c:v>
                </c:pt>
                <c:pt idx="470">
                  <c:v>-32.04</c:v>
                </c:pt>
                <c:pt idx="471">
                  <c:v>-31.98</c:v>
                </c:pt>
                <c:pt idx="472">
                  <c:v>-31.93</c:v>
                </c:pt>
                <c:pt idx="473">
                  <c:v>-31.89</c:v>
                </c:pt>
                <c:pt idx="474">
                  <c:v>-31.86</c:v>
                </c:pt>
                <c:pt idx="475">
                  <c:v>-31.83</c:v>
                </c:pt>
                <c:pt idx="476">
                  <c:v>-31.81</c:v>
                </c:pt>
                <c:pt idx="477">
                  <c:v>-31.79</c:v>
                </c:pt>
                <c:pt idx="478">
                  <c:v>-31.77</c:v>
                </c:pt>
                <c:pt idx="479">
                  <c:v>-31.75</c:v>
                </c:pt>
                <c:pt idx="480">
                  <c:v>-31.73</c:v>
                </c:pt>
                <c:pt idx="481">
                  <c:v>-31.71</c:v>
                </c:pt>
                <c:pt idx="482">
                  <c:v>-31.68</c:v>
                </c:pt>
                <c:pt idx="483">
                  <c:v>-31.62</c:v>
                </c:pt>
                <c:pt idx="484">
                  <c:v>-31.54</c:v>
                </c:pt>
                <c:pt idx="485">
                  <c:v>-31.43</c:v>
                </c:pt>
                <c:pt idx="486">
                  <c:v>-31.3</c:v>
                </c:pt>
                <c:pt idx="487">
                  <c:v>-31.15</c:v>
                </c:pt>
                <c:pt idx="488">
                  <c:v>-30.98</c:v>
                </c:pt>
                <c:pt idx="489">
                  <c:v>-30.81</c:v>
                </c:pt>
                <c:pt idx="490">
                  <c:v>-30.64</c:v>
                </c:pt>
                <c:pt idx="491">
                  <c:v>-30.47</c:v>
                </c:pt>
                <c:pt idx="492">
                  <c:v>-30.3</c:v>
                </c:pt>
                <c:pt idx="493">
                  <c:v>-30.14</c:v>
                </c:pt>
                <c:pt idx="494">
                  <c:v>-29.99</c:v>
                </c:pt>
                <c:pt idx="495">
                  <c:v>-29.87</c:v>
                </c:pt>
                <c:pt idx="496">
                  <c:v>-29.76</c:v>
                </c:pt>
                <c:pt idx="497">
                  <c:v>-29.67</c:v>
                </c:pt>
                <c:pt idx="498">
                  <c:v>-29.59</c:v>
                </c:pt>
                <c:pt idx="499">
                  <c:v>-29.55</c:v>
                </c:pt>
                <c:pt idx="500">
                  <c:v>-29.51</c:v>
                </c:pt>
                <c:pt idx="501">
                  <c:v>-29.49</c:v>
                </c:pt>
                <c:pt idx="502">
                  <c:v>-29.49</c:v>
                </c:pt>
                <c:pt idx="503">
                  <c:v>-29.5</c:v>
                </c:pt>
                <c:pt idx="504">
                  <c:v>-29.52</c:v>
                </c:pt>
                <c:pt idx="505">
                  <c:v>-29.56</c:v>
                </c:pt>
                <c:pt idx="506">
                  <c:v>-29.59</c:v>
                </c:pt>
                <c:pt idx="507">
                  <c:v>-29.62</c:v>
                </c:pt>
                <c:pt idx="508">
                  <c:v>-29.65</c:v>
                </c:pt>
                <c:pt idx="509">
                  <c:v>-29.67</c:v>
                </c:pt>
                <c:pt idx="510">
                  <c:v>-29.69</c:v>
                </c:pt>
                <c:pt idx="511">
                  <c:v>-29.71</c:v>
                </c:pt>
                <c:pt idx="512">
                  <c:v>-29.73</c:v>
                </c:pt>
                <c:pt idx="513">
                  <c:v>-29.75</c:v>
                </c:pt>
                <c:pt idx="514">
                  <c:v>-29.76</c:v>
                </c:pt>
                <c:pt idx="515">
                  <c:v>-29.76</c:v>
                </c:pt>
                <c:pt idx="516">
                  <c:v>-29.76</c:v>
                </c:pt>
                <c:pt idx="517">
                  <c:v>-29.76</c:v>
                </c:pt>
                <c:pt idx="518">
                  <c:v>-29.75</c:v>
                </c:pt>
                <c:pt idx="519">
                  <c:v>-29.75</c:v>
                </c:pt>
                <c:pt idx="520">
                  <c:v>-29.76</c:v>
                </c:pt>
                <c:pt idx="521">
                  <c:v>-29.77</c:v>
                </c:pt>
                <c:pt idx="522">
                  <c:v>-29.79</c:v>
                </c:pt>
                <c:pt idx="523">
                  <c:v>-29.82</c:v>
                </c:pt>
                <c:pt idx="524">
                  <c:v>-29.85</c:v>
                </c:pt>
                <c:pt idx="525">
                  <c:v>-29.9</c:v>
                </c:pt>
                <c:pt idx="526">
                  <c:v>-29.94</c:v>
                </c:pt>
                <c:pt idx="527">
                  <c:v>-30</c:v>
                </c:pt>
                <c:pt idx="528">
                  <c:v>-30.05</c:v>
                </c:pt>
                <c:pt idx="529">
                  <c:v>-30.08</c:v>
                </c:pt>
                <c:pt idx="530">
                  <c:v>-30.11</c:v>
                </c:pt>
                <c:pt idx="531">
                  <c:v>-30.13</c:v>
                </c:pt>
                <c:pt idx="532">
                  <c:v>-30.15</c:v>
                </c:pt>
                <c:pt idx="533">
                  <c:v>-30.17</c:v>
                </c:pt>
                <c:pt idx="534">
                  <c:v>-30.19</c:v>
                </c:pt>
                <c:pt idx="535">
                  <c:v>-30.21</c:v>
                </c:pt>
                <c:pt idx="536">
                  <c:v>-30.23</c:v>
                </c:pt>
                <c:pt idx="537">
                  <c:v>-30.24</c:v>
                </c:pt>
                <c:pt idx="538">
                  <c:v>-30.24</c:v>
                </c:pt>
                <c:pt idx="539">
                  <c:v>-30.25</c:v>
                </c:pt>
                <c:pt idx="540">
                  <c:v>-30.26</c:v>
                </c:pt>
                <c:pt idx="541">
                  <c:v>-30.29</c:v>
                </c:pt>
                <c:pt idx="542">
                  <c:v>-30.3</c:v>
                </c:pt>
                <c:pt idx="543">
                  <c:v>-30.32</c:v>
                </c:pt>
                <c:pt idx="544">
                  <c:v>-30.34</c:v>
                </c:pt>
                <c:pt idx="545">
                  <c:v>-30.35</c:v>
                </c:pt>
                <c:pt idx="546">
                  <c:v>-30.36</c:v>
                </c:pt>
                <c:pt idx="547">
                  <c:v>-30.39</c:v>
                </c:pt>
                <c:pt idx="548">
                  <c:v>-30.41</c:v>
                </c:pt>
                <c:pt idx="549">
                  <c:v>-30.43</c:v>
                </c:pt>
                <c:pt idx="550">
                  <c:v>-30.46</c:v>
                </c:pt>
                <c:pt idx="551">
                  <c:v>-30.49</c:v>
                </c:pt>
                <c:pt idx="552">
                  <c:v>-30.52</c:v>
                </c:pt>
                <c:pt idx="553">
                  <c:v>-30.55</c:v>
                </c:pt>
                <c:pt idx="554">
                  <c:v>-30.57</c:v>
                </c:pt>
                <c:pt idx="555">
                  <c:v>-30.6</c:v>
                </c:pt>
                <c:pt idx="556">
                  <c:v>-30.64</c:v>
                </c:pt>
                <c:pt idx="557">
                  <c:v>-30.68</c:v>
                </c:pt>
                <c:pt idx="558">
                  <c:v>-30.73</c:v>
                </c:pt>
                <c:pt idx="559">
                  <c:v>-30.76</c:v>
                </c:pt>
                <c:pt idx="560">
                  <c:v>-30.79</c:v>
                </c:pt>
                <c:pt idx="561">
                  <c:v>-30.83</c:v>
                </c:pt>
                <c:pt idx="562">
                  <c:v>-30.84</c:v>
                </c:pt>
                <c:pt idx="563">
                  <c:v>-30.87</c:v>
                </c:pt>
                <c:pt idx="564">
                  <c:v>-30.89</c:v>
                </c:pt>
                <c:pt idx="565">
                  <c:v>-30.9</c:v>
                </c:pt>
                <c:pt idx="566">
                  <c:v>-30.92</c:v>
                </c:pt>
                <c:pt idx="567">
                  <c:v>-30.93</c:v>
                </c:pt>
                <c:pt idx="568">
                  <c:v>-30.93</c:v>
                </c:pt>
                <c:pt idx="569">
                  <c:v>-30.93</c:v>
                </c:pt>
                <c:pt idx="570">
                  <c:v>-30.92</c:v>
                </c:pt>
                <c:pt idx="571">
                  <c:v>-30.92</c:v>
                </c:pt>
                <c:pt idx="572">
                  <c:v>-30.93</c:v>
                </c:pt>
                <c:pt idx="573">
                  <c:v>-30.94</c:v>
                </c:pt>
                <c:pt idx="574">
                  <c:v>-30.94</c:v>
                </c:pt>
                <c:pt idx="575">
                  <c:v>-30.96</c:v>
                </c:pt>
                <c:pt idx="576">
                  <c:v>-30.98</c:v>
                </c:pt>
                <c:pt idx="577">
                  <c:v>-30.99</c:v>
                </c:pt>
                <c:pt idx="578">
                  <c:v>-31.01</c:v>
                </c:pt>
                <c:pt idx="579">
                  <c:v>-31.03</c:v>
                </c:pt>
                <c:pt idx="580">
                  <c:v>-31.05</c:v>
                </c:pt>
                <c:pt idx="581">
                  <c:v>-31.07</c:v>
                </c:pt>
                <c:pt idx="582">
                  <c:v>-31.08</c:v>
                </c:pt>
                <c:pt idx="583">
                  <c:v>-31.09</c:v>
                </c:pt>
                <c:pt idx="584">
                  <c:v>-31.1</c:v>
                </c:pt>
                <c:pt idx="585">
                  <c:v>-31.1</c:v>
                </c:pt>
                <c:pt idx="586">
                  <c:v>-31.11</c:v>
                </c:pt>
                <c:pt idx="587">
                  <c:v>-31.13</c:v>
                </c:pt>
                <c:pt idx="588">
                  <c:v>-31.15</c:v>
                </c:pt>
                <c:pt idx="589">
                  <c:v>-31.18</c:v>
                </c:pt>
                <c:pt idx="590">
                  <c:v>-31.2</c:v>
                </c:pt>
                <c:pt idx="591">
                  <c:v>-31.22</c:v>
                </c:pt>
                <c:pt idx="592">
                  <c:v>-31.23</c:v>
                </c:pt>
                <c:pt idx="593">
                  <c:v>-31.24</c:v>
                </c:pt>
                <c:pt idx="594">
                  <c:v>-31.25</c:v>
                </c:pt>
                <c:pt idx="595">
                  <c:v>-31.25</c:v>
                </c:pt>
                <c:pt idx="596">
                  <c:v>-31.25</c:v>
                </c:pt>
                <c:pt idx="597">
                  <c:v>-31.24</c:v>
                </c:pt>
                <c:pt idx="598">
                  <c:v>-31.25</c:v>
                </c:pt>
                <c:pt idx="599">
                  <c:v>-31.26</c:v>
                </c:pt>
                <c:pt idx="600">
                  <c:v>-31.27</c:v>
                </c:pt>
                <c:pt idx="601">
                  <c:v>-31.3</c:v>
                </c:pt>
                <c:pt idx="602">
                  <c:v>-31.34</c:v>
                </c:pt>
                <c:pt idx="603">
                  <c:v>-31.4</c:v>
                </c:pt>
                <c:pt idx="604">
                  <c:v>-31.46</c:v>
                </c:pt>
                <c:pt idx="605">
                  <c:v>-31.53</c:v>
                </c:pt>
                <c:pt idx="606">
                  <c:v>-31.61</c:v>
                </c:pt>
                <c:pt idx="607">
                  <c:v>-31.71</c:v>
                </c:pt>
                <c:pt idx="608">
                  <c:v>-31.81</c:v>
                </c:pt>
                <c:pt idx="609">
                  <c:v>-31.9</c:v>
                </c:pt>
                <c:pt idx="610">
                  <c:v>-31.99</c:v>
                </c:pt>
                <c:pt idx="611">
                  <c:v>-32.07</c:v>
                </c:pt>
                <c:pt idx="612">
                  <c:v>-32.130000000000003</c:v>
                </c:pt>
                <c:pt idx="613">
                  <c:v>-32.18</c:v>
                </c:pt>
                <c:pt idx="614">
                  <c:v>-32.21</c:v>
                </c:pt>
                <c:pt idx="615">
                  <c:v>-32.229999999999997</c:v>
                </c:pt>
                <c:pt idx="616">
                  <c:v>-32.22</c:v>
                </c:pt>
                <c:pt idx="617">
                  <c:v>-32.21</c:v>
                </c:pt>
                <c:pt idx="618">
                  <c:v>-32.19</c:v>
                </c:pt>
                <c:pt idx="619">
                  <c:v>-32.15</c:v>
                </c:pt>
                <c:pt idx="620">
                  <c:v>-32.11</c:v>
                </c:pt>
                <c:pt idx="621">
                  <c:v>-32.06</c:v>
                </c:pt>
                <c:pt idx="622">
                  <c:v>-32.01</c:v>
                </c:pt>
                <c:pt idx="623">
                  <c:v>-31.95</c:v>
                </c:pt>
                <c:pt idx="624">
                  <c:v>-31.89</c:v>
                </c:pt>
                <c:pt idx="625">
                  <c:v>-31.82</c:v>
                </c:pt>
                <c:pt idx="626">
                  <c:v>-31.76</c:v>
                </c:pt>
                <c:pt idx="627">
                  <c:v>-31.7</c:v>
                </c:pt>
                <c:pt idx="628">
                  <c:v>-31.64</c:v>
                </c:pt>
                <c:pt idx="629">
                  <c:v>-31.59</c:v>
                </c:pt>
                <c:pt idx="630">
                  <c:v>-31.54</c:v>
                </c:pt>
                <c:pt idx="631">
                  <c:v>-31.5</c:v>
                </c:pt>
                <c:pt idx="632">
                  <c:v>-31.46</c:v>
                </c:pt>
                <c:pt idx="633">
                  <c:v>-31.42</c:v>
                </c:pt>
                <c:pt idx="634">
                  <c:v>-31.38</c:v>
                </c:pt>
                <c:pt idx="635">
                  <c:v>-31.36</c:v>
                </c:pt>
                <c:pt idx="636">
                  <c:v>-31.36</c:v>
                </c:pt>
                <c:pt idx="637">
                  <c:v>-31.36</c:v>
                </c:pt>
                <c:pt idx="638">
                  <c:v>-31.36</c:v>
                </c:pt>
                <c:pt idx="639">
                  <c:v>-31.37</c:v>
                </c:pt>
                <c:pt idx="640">
                  <c:v>-31.38</c:v>
                </c:pt>
                <c:pt idx="641">
                  <c:v>-31.4</c:v>
                </c:pt>
                <c:pt idx="642">
                  <c:v>-31.42</c:v>
                </c:pt>
                <c:pt idx="643">
                  <c:v>-31.45</c:v>
                </c:pt>
                <c:pt idx="644">
                  <c:v>-31.49</c:v>
                </c:pt>
                <c:pt idx="645">
                  <c:v>-31.52</c:v>
                </c:pt>
                <c:pt idx="646">
                  <c:v>-31.54</c:v>
                </c:pt>
                <c:pt idx="647">
                  <c:v>-31.56</c:v>
                </c:pt>
                <c:pt idx="648">
                  <c:v>-31.58</c:v>
                </c:pt>
                <c:pt idx="649">
                  <c:v>-31.59</c:v>
                </c:pt>
                <c:pt idx="650">
                  <c:v>-31.6</c:v>
                </c:pt>
                <c:pt idx="651">
                  <c:v>-31.6</c:v>
                </c:pt>
                <c:pt idx="652">
                  <c:v>-31.59</c:v>
                </c:pt>
                <c:pt idx="653">
                  <c:v>-31.59</c:v>
                </c:pt>
                <c:pt idx="654">
                  <c:v>-31.6</c:v>
                </c:pt>
                <c:pt idx="655">
                  <c:v>-31.6</c:v>
                </c:pt>
                <c:pt idx="656">
                  <c:v>-31.61</c:v>
                </c:pt>
                <c:pt idx="657">
                  <c:v>-31.62</c:v>
                </c:pt>
                <c:pt idx="658">
                  <c:v>-31.65</c:v>
                </c:pt>
                <c:pt idx="659">
                  <c:v>-31.67</c:v>
                </c:pt>
                <c:pt idx="660">
                  <c:v>-31.71</c:v>
                </c:pt>
                <c:pt idx="661">
                  <c:v>-31.76</c:v>
                </c:pt>
                <c:pt idx="662">
                  <c:v>-31.81</c:v>
                </c:pt>
                <c:pt idx="663">
                  <c:v>-31.88</c:v>
                </c:pt>
                <c:pt idx="664">
                  <c:v>-31.96</c:v>
                </c:pt>
                <c:pt idx="665">
                  <c:v>-32.03</c:v>
                </c:pt>
                <c:pt idx="666">
                  <c:v>-32.1</c:v>
                </c:pt>
                <c:pt idx="667">
                  <c:v>-32.159999999999997</c:v>
                </c:pt>
                <c:pt idx="668">
                  <c:v>-32.200000000000003</c:v>
                </c:pt>
                <c:pt idx="669">
                  <c:v>-32.229999999999997</c:v>
                </c:pt>
                <c:pt idx="670">
                  <c:v>-32.24</c:v>
                </c:pt>
                <c:pt idx="671">
                  <c:v>-32.229999999999997</c:v>
                </c:pt>
                <c:pt idx="672">
                  <c:v>-32.22</c:v>
                </c:pt>
                <c:pt idx="673">
                  <c:v>-32.21</c:v>
                </c:pt>
                <c:pt idx="674">
                  <c:v>-32.18</c:v>
                </c:pt>
                <c:pt idx="675">
                  <c:v>-32.15</c:v>
                </c:pt>
                <c:pt idx="676">
                  <c:v>-32.11</c:v>
                </c:pt>
                <c:pt idx="677">
                  <c:v>-32.07</c:v>
                </c:pt>
                <c:pt idx="678">
                  <c:v>-32.04</c:v>
                </c:pt>
                <c:pt idx="679">
                  <c:v>-32.01</c:v>
                </c:pt>
                <c:pt idx="680">
                  <c:v>-31.98</c:v>
                </c:pt>
                <c:pt idx="681">
                  <c:v>-31.96</c:v>
                </c:pt>
                <c:pt idx="682">
                  <c:v>-31.94</c:v>
                </c:pt>
                <c:pt idx="683">
                  <c:v>-31.91</c:v>
                </c:pt>
                <c:pt idx="684">
                  <c:v>-31.9</c:v>
                </c:pt>
                <c:pt idx="685">
                  <c:v>-31.89</c:v>
                </c:pt>
                <c:pt idx="686">
                  <c:v>-31.89</c:v>
                </c:pt>
                <c:pt idx="687">
                  <c:v>-31.9</c:v>
                </c:pt>
                <c:pt idx="688">
                  <c:v>-31.91</c:v>
                </c:pt>
                <c:pt idx="689">
                  <c:v>-31.92</c:v>
                </c:pt>
                <c:pt idx="690">
                  <c:v>-31.94</c:v>
                </c:pt>
                <c:pt idx="691">
                  <c:v>-31.96</c:v>
                </c:pt>
                <c:pt idx="692">
                  <c:v>-32</c:v>
                </c:pt>
                <c:pt idx="693">
                  <c:v>-32.04</c:v>
                </c:pt>
                <c:pt idx="694">
                  <c:v>-32.090000000000003</c:v>
                </c:pt>
                <c:pt idx="695">
                  <c:v>-32.130000000000003</c:v>
                </c:pt>
                <c:pt idx="696">
                  <c:v>-32.18</c:v>
                </c:pt>
                <c:pt idx="697">
                  <c:v>-32.21</c:v>
                </c:pt>
                <c:pt idx="698">
                  <c:v>-32.25</c:v>
                </c:pt>
                <c:pt idx="699">
                  <c:v>-32.28</c:v>
                </c:pt>
                <c:pt idx="700">
                  <c:v>-32.32</c:v>
                </c:pt>
                <c:pt idx="701">
                  <c:v>-32.340000000000003</c:v>
                </c:pt>
                <c:pt idx="702">
                  <c:v>-32.369999999999997</c:v>
                </c:pt>
                <c:pt idx="703">
                  <c:v>-32.380000000000003</c:v>
                </c:pt>
                <c:pt idx="704">
                  <c:v>-32.39</c:v>
                </c:pt>
                <c:pt idx="705">
                  <c:v>-32.39</c:v>
                </c:pt>
                <c:pt idx="706">
                  <c:v>-32.380000000000003</c:v>
                </c:pt>
                <c:pt idx="707">
                  <c:v>-32.36</c:v>
                </c:pt>
                <c:pt idx="708">
                  <c:v>-32.340000000000003</c:v>
                </c:pt>
                <c:pt idx="709">
                  <c:v>-32.32</c:v>
                </c:pt>
                <c:pt idx="710">
                  <c:v>-32.299999999999997</c:v>
                </c:pt>
                <c:pt idx="711">
                  <c:v>-32.270000000000003</c:v>
                </c:pt>
                <c:pt idx="712">
                  <c:v>-32.24</c:v>
                </c:pt>
                <c:pt idx="713">
                  <c:v>-32.200000000000003</c:v>
                </c:pt>
                <c:pt idx="714">
                  <c:v>-32.17</c:v>
                </c:pt>
                <c:pt idx="715">
                  <c:v>-32.14</c:v>
                </c:pt>
                <c:pt idx="716">
                  <c:v>-32.11</c:v>
                </c:pt>
                <c:pt idx="717">
                  <c:v>-32.090000000000003</c:v>
                </c:pt>
                <c:pt idx="718">
                  <c:v>-32.07</c:v>
                </c:pt>
                <c:pt idx="719">
                  <c:v>-32.06</c:v>
                </c:pt>
                <c:pt idx="720">
                  <c:v>-32.04</c:v>
                </c:pt>
                <c:pt idx="721">
                  <c:v>-32.04</c:v>
                </c:pt>
                <c:pt idx="722">
                  <c:v>-32.03</c:v>
                </c:pt>
                <c:pt idx="723">
                  <c:v>-32.03</c:v>
                </c:pt>
                <c:pt idx="724">
                  <c:v>-32.04</c:v>
                </c:pt>
                <c:pt idx="725">
                  <c:v>-32.049999999999997</c:v>
                </c:pt>
                <c:pt idx="726">
                  <c:v>-32.06</c:v>
                </c:pt>
                <c:pt idx="727">
                  <c:v>-32.06</c:v>
                </c:pt>
                <c:pt idx="728">
                  <c:v>-32.07</c:v>
                </c:pt>
                <c:pt idx="729">
                  <c:v>-32.08</c:v>
                </c:pt>
                <c:pt idx="730">
                  <c:v>-32.090000000000003</c:v>
                </c:pt>
                <c:pt idx="731">
                  <c:v>-32.11</c:v>
                </c:pt>
                <c:pt idx="732">
                  <c:v>-32.130000000000003</c:v>
                </c:pt>
                <c:pt idx="733">
                  <c:v>-32.159999999999997</c:v>
                </c:pt>
                <c:pt idx="734">
                  <c:v>-32.18</c:v>
                </c:pt>
                <c:pt idx="735">
                  <c:v>-32.200000000000003</c:v>
                </c:pt>
                <c:pt idx="736">
                  <c:v>-32.21</c:v>
                </c:pt>
                <c:pt idx="737">
                  <c:v>-32.229999999999997</c:v>
                </c:pt>
                <c:pt idx="738">
                  <c:v>-32.229999999999997</c:v>
                </c:pt>
                <c:pt idx="739">
                  <c:v>-32.229999999999997</c:v>
                </c:pt>
                <c:pt idx="740">
                  <c:v>-32.22</c:v>
                </c:pt>
                <c:pt idx="741">
                  <c:v>-32.21</c:v>
                </c:pt>
                <c:pt idx="742">
                  <c:v>-32.18</c:v>
                </c:pt>
                <c:pt idx="743">
                  <c:v>-32.14</c:v>
                </c:pt>
                <c:pt idx="744">
                  <c:v>-32.1</c:v>
                </c:pt>
                <c:pt idx="745">
                  <c:v>-32.06</c:v>
                </c:pt>
                <c:pt idx="746">
                  <c:v>-32.01</c:v>
                </c:pt>
                <c:pt idx="747">
                  <c:v>-31.95</c:v>
                </c:pt>
                <c:pt idx="748">
                  <c:v>-31.9</c:v>
                </c:pt>
                <c:pt idx="749">
                  <c:v>-31.85</c:v>
                </c:pt>
                <c:pt idx="750">
                  <c:v>-31.79</c:v>
                </c:pt>
                <c:pt idx="751">
                  <c:v>-31.74</c:v>
                </c:pt>
                <c:pt idx="752">
                  <c:v>-31.68</c:v>
                </c:pt>
                <c:pt idx="753">
                  <c:v>-31.64</c:v>
                </c:pt>
                <c:pt idx="754">
                  <c:v>-31.6</c:v>
                </c:pt>
                <c:pt idx="755">
                  <c:v>-31.57</c:v>
                </c:pt>
                <c:pt idx="756">
                  <c:v>-31.54</c:v>
                </c:pt>
                <c:pt idx="757">
                  <c:v>-31.51</c:v>
                </c:pt>
                <c:pt idx="758">
                  <c:v>-31.49</c:v>
                </c:pt>
                <c:pt idx="759">
                  <c:v>-31.47</c:v>
                </c:pt>
                <c:pt idx="760">
                  <c:v>-31.46</c:v>
                </c:pt>
                <c:pt idx="761">
                  <c:v>-31.45</c:v>
                </c:pt>
                <c:pt idx="762">
                  <c:v>-31.45</c:v>
                </c:pt>
                <c:pt idx="763">
                  <c:v>-31.45</c:v>
                </c:pt>
                <c:pt idx="764">
                  <c:v>-31.45</c:v>
                </c:pt>
                <c:pt idx="765">
                  <c:v>-31.46</c:v>
                </c:pt>
                <c:pt idx="766">
                  <c:v>-31.47</c:v>
                </c:pt>
                <c:pt idx="767">
                  <c:v>-31.48</c:v>
                </c:pt>
                <c:pt idx="768">
                  <c:v>-31.5</c:v>
                </c:pt>
                <c:pt idx="769">
                  <c:v>-31.52</c:v>
                </c:pt>
                <c:pt idx="770">
                  <c:v>-31.55</c:v>
                </c:pt>
                <c:pt idx="771">
                  <c:v>-31.57</c:v>
                </c:pt>
                <c:pt idx="772">
                  <c:v>-31.59</c:v>
                </c:pt>
                <c:pt idx="773">
                  <c:v>-31.62</c:v>
                </c:pt>
                <c:pt idx="774">
                  <c:v>-31.64</c:v>
                </c:pt>
                <c:pt idx="775">
                  <c:v>-31.66</c:v>
                </c:pt>
                <c:pt idx="776">
                  <c:v>-31.67</c:v>
                </c:pt>
                <c:pt idx="777">
                  <c:v>-31.68</c:v>
                </c:pt>
                <c:pt idx="778">
                  <c:v>-31.7</c:v>
                </c:pt>
                <c:pt idx="779">
                  <c:v>-31.71</c:v>
                </c:pt>
                <c:pt idx="780">
                  <c:v>-31.73</c:v>
                </c:pt>
                <c:pt idx="781">
                  <c:v>-31.75</c:v>
                </c:pt>
                <c:pt idx="782">
                  <c:v>-31.77</c:v>
                </c:pt>
                <c:pt idx="783">
                  <c:v>-31.78</c:v>
                </c:pt>
                <c:pt idx="784">
                  <c:v>-31.78</c:v>
                </c:pt>
                <c:pt idx="785">
                  <c:v>-31.77</c:v>
                </c:pt>
                <c:pt idx="786">
                  <c:v>-31.75</c:v>
                </c:pt>
                <c:pt idx="787">
                  <c:v>-31.72</c:v>
                </c:pt>
                <c:pt idx="788">
                  <c:v>-31.68</c:v>
                </c:pt>
                <c:pt idx="789">
                  <c:v>-31.64</c:v>
                </c:pt>
                <c:pt idx="790">
                  <c:v>-31.59</c:v>
                </c:pt>
                <c:pt idx="791">
                  <c:v>-31.54</c:v>
                </c:pt>
                <c:pt idx="792">
                  <c:v>-31.49</c:v>
                </c:pt>
                <c:pt idx="793">
                  <c:v>-31.44</c:v>
                </c:pt>
                <c:pt idx="794">
                  <c:v>-31.4</c:v>
                </c:pt>
                <c:pt idx="795">
                  <c:v>-31.37</c:v>
                </c:pt>
                <c:pt idx="796">
                  <c:v>-31.34</c:v>
                </c:pt>
                <c:pt idx="797">
                  <c:v>-31.32</c:v>
                </c:pt>
                <c:pt idx="798">
                  <c:v>-31.3</c:v>
                </c:pt>
                <c:pt idx="799">
                  <c:v>-31.3</c:v>
                </c:pt>
                <c:pt idx="800">
                  <c:v>-31.3</c:v>
                </c:pt>
                <c:pt idx="801">
                  <c:v>-31.31</c:v>
                </c:pt>
                <c:pt idx="802">
                  <c:v>-31.33</c:v>
                </c:pt>
                <c:pt idx="803">
                  <c:v>-31.34</c:v>
                </c:pt>
                <c:pt idx="804">
                  <c:v>-31.36</c:v>
                </c:pt>
                <c:pt idx="805">
                  <c:v>-31.37</c:v>
                </c:pt>
                <c:pt idx="806">
                  <c:v>-31.39</c:v>
                </c:pt>
                <c:pt idx="807">
                  <c:v>-31.42</c:v>
                </c:pt>
                <c:pt idx="808">
                  <c:v>-31.45</c:v>
                </c:pt>
                <c:pt idx="809">
                  <c:v>-31.48</c:v>
                </c:pt>
                <c:pt idx="810">
                  <c:v>-31.51</c:v>
                </c:pt>
                <c:pt idx="811">
                  <c:v>-31.53</c:v>
                </c:pt>
                <c:pt idx="812">
                  <c:v>-31.55</c:v>
                </c:pt>
                <c:pt idx="813">
                  <c:v>-31.56</c:v>
                </c:pt>
                <c:pt idx="814">
                  <c:v>-31.58</c:v>
                </c:pt>
                <c:pt idx="815">
                  <c:v>-31.61</c:v>
                </c:pt>
                <c:pt idx="816">
                  <c:v>-31.63</c:v>
                </c:pt>
                <c:pt idx="817">
                  <c:v>-31.67</c:v>
                </c:pt>
                <c:pt idx="818">
                  <c:v>-31.69</c:v>
                </c:pt>
                <c:pt idx="819">
                  <c:v>-31.7</c:v>
                </c:pt>
                <c:pt idx="820">
                  <c:v>-31.71</c:v>
                </c:pt>
                <c:pt idx="821">
                  <c:v>-31.72</c:v>
                </c:pt>
                <c:pt idx="822">
                  <c:v>-31.73</c:v>
                </c:pt>
                <c:pt idx="823">
                  <c:v>-31.74</c:v>
                </c:pt>
                <c:pt idx="824">
                  <c:v>-31.76</c:v>
                </c:pt>
                <c:pt idx="825">
                  <c:v>-31.77</c:v>
                </c:pt>
                <c:pt idx="826">
                  <c:v>-31.78</c:v>
                </c:pt>
                <c:pt idx="827">
                  <c:v>-31.78</c:v>
                </c:pt>
                <c:pt idx="828">
                  <c:v>-31.8</c:v>
                </c:pt>
                <c:pt idx="829">
                  <c:v>-31.8</c:v>
                </c:pt>
                <c:pt idx="830">
                  <c:v>-31.81</c:v>
                </c:pt>
                <c:pt idx="831">
                  <c:v>-31.82</c:v>
                </c:pt>
                <c:pt idx="832">
                  <c:v>-31.83</c:v>
                </c:pt>
                <c:pt idx="833">
                  <c:v>-31.85</c:v>
                </c:pt>
                <c:pt idx="834">
                  <c:v>-31.85</c:v>
                </c:pt>
                <c:pt idx="835">
                  <c:v>-31.87</c:v>
                </c:pt>
                <c:pt idx="836">
                  <c:v>-31.88</c:v>
                </c:pt>
                <c:pt idx="837">
                  <c:v>-31.89</c:v>
                </c:pt>
                <c:pt idx="838">
                  <c:v>-31.9</c:v>
                </c:pt>
                <c:pt idx="839">
                  <c:v>-31.92</c:v>
                </c:pt>
                <c:pt idx="840">
                  <c:v>-31.93</c:v>
                </c:pt>
                <c:pt idx="841">
                  <c:v>-31.93</c:v>
                </c:pt>
                <c:pt idx="842">
                  <c:v>-31.93</c:v>
                </c:pt>
                <c:pt idx="843">
                  <c:v>-31.92</c:v>
                </c:pt>
                <c:pt idx="844">
                  <c:v>-31.92</c:v>
                </c:pt>
                <c:pt idx="845">
                  <c:v>-31.92</c:v>
                </c:pt>
                <c:pt idx="846">
                  <c:v>-31.92</c:v>
                </c:pt>
                <c:pt idx="847">
                  <c:v>-31.91</c:v>
                </c:pt>
                <c:pt idx="848">
                  <c:v>-31.9</c:v>
                </c:pt>
                <c:pt idx="849">
                  <c:v>-31.88</c:v>
                </c:pt>
                <c:pt idx="850">
                  <c:v>-31.87</c:v>
                </c:pt>
                <c:pt idx="851">
                  <c:v>-31.87</c:v>
                </c:pt>
                <c:pt idx="852">
                  <c:v>-31.86</c:v>
                </c:pt>
                <c:pt idx="853">
                  <c:v>-31.86</c:v>
                </c:pt>
                <c:pt idx="854">
                  <c:v>-31.85</c:v>
                </c:pt>
                <c:pt idx="855">
                  <c:v>-31.83</c:v>
                </c:pt>
                <c:pt idx="856">
                  <c:v>-31.82</c:v>
                </c:pt>
                <c:pt idx="857">
                  <c:v>-31.8</c:v>
                </c:pt>
                <c:pt idx="858">
                  <c:v>-31.77</c:v>
                </c:pt>
                <c:pt idx="859">
                  <c:v>-31.75</c:v>
                </c:pt>
                <c:pt idx="860">
                  <c:v>-31.74</c:v>
                </c:pt>
                <c:pt idx="861">
                  <c:v>-31.73</c:v>
                </c:pt>
                <c:pt idx="862">
                  <c:v>-31.71</c:v>
                </c:pt>
                <c:pt idx="863">
                  <c:v>-31.7</c:v>
                </c:pt>
                <c:pt idx="864">
                  <c:v>-31.68</c:v>
                </c:pt>
                <c:pt idx="865">
                  <c:v>-31.67</c:v>
                </c:pt>
                <c:pt idx="866">
                  <c:v>-31.66</c:v>
                </c:pt>
                <c:pt idx="867">
                  <c:v>-31.65</c:v>
                </c:pt>
                <c:pt idx="868">
                  <c:v>-31.63</c:v>
                </c:pt>
                <c:pt idx="869">
                  <c:v>-31.61</c:v>
                </c:pt>
                <c:pt idx="870">
                  <c:v>-31.59</c:v>
                </c:pt>
                <c:pt idx="871">
                  <c:v>-31.57</c:v>
                </c:pt>
                <c:pt idx="872">
                  <c:v>-31.54</c:v>
                </c:pt>
                <c:pt idx="873">
                  <c:v>-31.53</c:v>
                </c:pt>
                <c:pt idx="874">
                  <c:v>-31.51</c:v>
                </c:pt>
                <c:pt idx="875">
                  <c:v>-31.51</c:v>
                </c:pt>
                <c:pt idx="876">
                  <c:v>-31.51</c:v>
                </c:pt>
                <c:pt idx="877">
                  <c:v>-31.52</c:v>
                </c:pt>
                <c:pt idx="878">
                  <c:v>-31.55</c:v>
                </c:pt>
                <c:pt idx="879">
                  <c:v>-31.58</c:v>
                </c:pt>
                <c:pt idx="880">
                  <c:v>-31.62</c:v>
                </c:pt>
                <c:pt idx="881">
                  <c:v>-31.66</c:v>
                </c:pt>
                <c:pt idx="882">
                  <c:v>-31.72</c:v>
                </c:pt>
                <c:pt idx="883">
                  <c:v>-31.79</c:v>
                </c:pt>
                <c:pt idx="884">
                  <c:v>-31.85</c:v>
                </c:pt>
                <c:pt idx="885">
                  <c:v>-31.91</c:v>
                </c:pt>
                <c:pt idx="886">
                  <c:v>-31.95</c:v>
                </c:pt>
                <c:pt idx="887">
                  <c:v>-31.99</c:v>
                </c:pt>
                <c:pt idx="888">
                  <c:v>-32.01</c:v>
                </c:pt>
                <c:pt idx="889">
                  <c:v>-32.03</c:v>
                </c:pt>
                <c:pt idx="890">
                  <c:v>-32.04</c:v>
                </c:pt>
                <c:pt idx="891">
                  <c:v>-32.04</c:v>
                </c:pt>
                <c:pt idx="892">
                  <c:v>-32.04</c:v>
                </c:pt>
                <c:pt idx="893">
                  <c:v>-32.03</c:v>
                </c:pt>
                <c:pt idx="894">
                  <c:v>-32.020000000000003</c:v>
                </c:pt>
                <c:pt idx="895">
                  <c:v>-32.01</c:v>
                </c:pt>
                <c:pt idx="896">
                  <c:v>-31.99</c:v>
                </c:pt>
                <c:pt idx="897">
                  <c:v>-31.93</c:v>
                </c:pt>
                <c:pt idx="898">
                  <c:v>-31.85</c:v>
                </c:pt>
                <c:pt idx="899">
                  <c:v>-31.74</c:v>
                </c:pt>
                <c:pt idx="900">
                  <c:v>-31.61</c:v>
                </c:pt>
                <c:pt idx="901">
                  <c:v>-31.47</c:v>
                </c:pt>
                <c:pt idx="902">
                  <c:v>-31.33</c:v>
                </c:pt>
                <c:pt idx="903">
                  <c:v>-31.2</c:v>
                </c:pt>
                <c:pt idx="904">
                  <c:v>-31.08</c:v>
                </c:pt>
                <c:pt idx="905">
                  <c:v>-31</c:v>
                </c:pt>
                <c:pt idx="906">
                  <c:v>-30.94</c:v>
                </c:pt>
                <c:pt idx="907">
                  <c:v>-30.9</c:v>
                </c:pt>
                <c:pt idx="908">
                  <c:v>-30.87</c:v>
                </c:pt>
                <c:pt idx="909">
                  <c:v>-30.84</c:v>
                </c:pt>
                <c:pt idx="910">
                  <c:v>-30.82</c:v>
                </c:pt>
                <c:pt idx="911">
                  <c:v>-30.8</c:v>
                </c:pt>
                <c:pt idx="912">
                  <c:v>-30.77</c:v>
                </c:pt>
                <c:pt idx="913">
                  <c:v>-30.73</c:v>
                </c:pt>
                <c:pt idx="914">
                  <c:v>-30.68</c:v>
                </c:pt>
                <c:pt idx="915">
                  <c:v>-30.61</c:v>
                </c:pt>
                <c:pt idx="916">
                  <c:v>-30.53</c:v>
                </c:pt>
                <c:pt idx="917">
                  <c:v>-30.43</c:v>
                </c:pt>
                <c:pt idx="918">
                  <c:v>-30.33</c:v>
                </c:pt>
                <c:pt idx="919">
                  <c:v>-30.22</c:v>
                </c:pt>
                <c:pt idx="920">
                  <c:v>-30.1</c:v>
                </c:pt>
                <c:pt idx="921">
                  <c:v>-30.01</c:v>
                </c:pt>
                <c:pt idx="922">
                  <c:v>-29.91</c:v>
                </c:pt>
                <c:pt idx="923">
                  <c:v>-29.83</c:v>
                </c:pt>
                <c:pt idx="924">
                  <c:v>-29.75</c:v>
                </c:pt>
                <c:pt idx="925">
                  <c:v>-29.69</c:v>
                </c:pt>
                <c:pt idx="926">
                  <c:v>-29.63</c:v>
                </c:pt>
                <c:pt idx="927">
                  <c:v>-29.6</c:v>
                </c:pt>
                <c:pt idx="928">
                  <c:v>-29.58</c:v>
                </c:pt>
                <c:pt idx="929">
                  <c:v>-29.58</c:v>
                </c:pt>
                <c:pt idx="930">
                  <c:v>-29.6</c:v>
                </c:pt>
                <c:pt idx="931">
                  <c:v>-29.64</c:v>
                </c:pt>
                <c:pt idx="932">
                  <c:v>-29.68</c:v>
                </c:pt>
                <c:pt idx="933">
                  <c:v>-29.73</c:v>
                </c:pt>
                <c:pt idx="934">
                  <c:v>-29.79</c:v>
                </c:pt>
                <c:pt idx="935">
                  <c:v>-29.86</c:v>
                </c:pt>
                <c:pt idx="936">
                  <c:v>-29.94</c:v>
                </c:pt>
                <c:pt idx="937">
                  <c:v>-30.02</c:v>
                </c:pt>
                <c:pt idx="938">
                  <c:v>-30.09</c:v>
                </c:pt>
                <c:pt idx="939">
                  <c:v>-30.16</c:v>
                </c:pt>
                <c:pt idx="940">
                  <c:v>-30.22</c:v>
                </c:pt>
                <c:pt idx="941">
                  <c:v>-30.27</c:v>
                </c:pt>
                <c:pt idx="942">
                  <c:v>-30.32</c:v>
                </c:pt>
                <c:pt idx="943">
                  <c:v>-30.37</c:v>
                </c:pt>
                <c:pt idx="944">
                  <c:v>-30.42</c:v>
                </c:pt>
                <c:pt idx="945">
                  <c:v>-30.48</c:v>
                </c:pt>
                <c:pt idx="946">
                  <c:v>-30.53</c:v>
                </c:pt>
                <c:pt idx="947">
                  <c:v>-30.59</c:v>
                </c:pt>
                <c:pt idx="948">
                  <c:v>-30.64</c:v>
                </c:pt>
                <c:pt idx="949">
                  <c:v>-30.69</c:v>
                </c:pt>
                <c:pt idx="950">
                  <c:v>-30.72</c:v>
                </c:pt>
                <c:pt idx="951">
                  <c:v>-30.76</c:v>
                </c:pt>
                <c:pt idx="952">
                  <c:v>-30.79</c:v>
                </c:pt>
                <c:pt idx="953">
                  <c:v>-30.82</c:v>
                </c:pt>
                <c:pt idx="954">
                  <c:v>-30.84</c:v>
                </c:pt>
                <c:pt idx="955">
                  <c:v>-30.85</c:v>
                </c:pt>
                <c:pt idx="956">
                  <c:v>-30.86</c:v>
                </c:pt>
                <c:pt idx="957">
                  <c:v>-30.86</c:v>
                </c:pt>
                <c:pt idx="958">
                  <c:v>-30.86</c:v>
                </c:pt>
                <c:pt idx="959">
                  <c:v>-30.86</c:v>
                </c:pt>
                <c:pt idx="960">
                  <c:v>-30.86</c:v>
                </c:pt>
                <c:pt idx="961">
                  <c:v>-30.87</c:v>
                </c:pt>
                <c:pt idx="962">
                  <c:v>-30.89</c:v>
                </c:pt>
                <c:pt idx="963">
                  <c:v>-30.93</c:v>
                </c:pt>
                <c:pt idx="964">
                  <c:v>-30.96</c:v>
                </c:pt>
                <c:pt idx="965">
                  <c:v>-31.02</c:v>
                </c:pt>
                <c:pt idx="966">
                  <c:v>-31.07</c:v>
                </c:pt>
                <c:pt idx="967">
                  <c:v>-31.13</c:v>
                </c:pt>
                <c:pt idx="968">
                  <c:v>-31.2</c:v>
                </c:pt>
                <c:pt idx="969">
                  <c:v>-31.27</c:v>
                </c:pt>
                <c:pt idx="970">
                  <c:v>-31.35</c:v>
                </c:pt>
                <c:pt idx="971">
                  <c:v>-31.41</c:v>
                </c:pt>
                <c:pt idx="972">
                  <c:v>-31.46</c:v>
                </c:pt>
                <c:pt idx="973">
                  <c:v>-31.49</c:v>
                </c:pt>
                <c:pt idx="974">
                  <c:v>-31.51</c:v>
                </c:pt>
                <c:pt idx="975">
                  <c:v>-31.52</c:v>
                </c:pt>
                <c:pt idx="976">
                  <c:v>-31.52</c:v>
                </c:pt>
                <c:pt idx="977">
                  <c:v>-31.52</c:v>
                </c:pt>
                <c:pt idx="978">
                  <c:v>-31.51</c:v>
                </c:pt>
                <c:pt idx="979">
                  <c:v>-31.5</c:v>
                </c:pt>
                <c:pt idx="980">
                  <c:v>-31.48</c:v>
                </c:pt>
                <c:pt idx="981">
                  <c:v>-31.45</c:v>
                </c:pt>
                <c:pt idx="982">
                  <c:v>-31.43</c:v>
                </c:pt>
                <c:pt idx="983">
                  <c:v>-31.41</c:v>
                </c:pt>
                <c:pt idx="984">
                  <c:v>-31.4</c:v>
                </c:pt>
                <c:pt idx="985">
                  <c:v>-31.4</c:v>
                </c:pt>
                <c:pt idx="986">
                  <c:v>-31.4</c:v>
                </c:pt>
                <c:pt idx="987">
                  <c:v>-31.4</c:v>
                </c:pt>
                <c:pt idx="988">
                  <c:v>-31.41</c:v>
                </c:pt>
                <c:pt idx="989">
                  <c:v>-31.42</c:v>
                </c:pt>
                <c:pt idx="990">
                  <c:v>-31.43</c:v>
                </c:pt>
                <c:pt idx="991">
                  <c:v>-31.47</c:v>
                </c:pt>
                <c:pt idx="992">
                  <c:v>-31.51</c:v>
                </c:pt>
                <c:pt idx="993">
                  <c:v>-31.58</c:v>
                </c:pt>
                <c:pt idx="994">
                  <c:v>-31.64</c:v>
                </c:pt>
                <c:pt idx="995">
                  <c:v>-31.71</c:v>
                </c:pt>
                <c:pt idx="996">
                  <c:v>-31.77</c:v>
                </c:pt>
                <c:pt idx="997">
                  <c:v>-31.83</c:v>
                </c:pt>
                <c:pt idx="998">
                  <c:v>-31.86</c:v>
                </c:pt>
                <c:pt idx="999">
                  <c:v>-31.9</c:v>
                </c:pt>
                <c:pt idx="1000">
                  <c:v>-31.92</c:v>
                </c:pt>
                <c:pt idx="1001">
                  <c:v>-31.94</c:v>
                </c:pt>
                <c:pt idx="1002">
                  <c:v>-31.95</c:v>
                </c:pt>
                <c:pt idx="1003">
                  <c:v>-31.95</c:v>
                </c:pt>
                <c:pt idx="1004">
                  <c:v>-31.95</c:v>
                </c:pt>
                <c:pt idx="1005">
                  <c:v>-31.93</c:v>
                </c:pt>
                <c:pt idx="1006">
                  <c:v>-31.93</c:v>
                </c:pt>
                <c:pt idx="1007">
                  <c:v>-31.92</c:v>
                </c:pt>
                <c:pt idx="1008">
                  <c:v>-31.92</c:v>
                </c:pt>
                <c:pt idx="1009">
                  <c:v>-31.91</c:v>
                </c:pt>
                <c:pt idx="1010">
                  <c:v>-31.9</c:v>
                </c:pt>
                <c:pt idx="1011">
                  <c:v>-31.9</c:v>
                </c:pt>
                <c:pt idx="1012">
                  <c:v>-31.89</c:v>
                </c:pt>
                <c:pt idx="1013">
                  <c:v>-31.89</c:v>
                </c:pt>
                <c:pt idx="1014">
                  <c:v>-31.9</c:v>
                </c:pt>
                <c:pt idx="1015">
                  <c:v>-31.93</c:v>
                </c:pt>
                <c:pt idx="1016">
                  <c:v>-31.96</c:v>
                </c:pt>
                <c:pt idx="1017">
                  <c:v>-32.01</c:v>
                </c:pt>
                <c:pt idx="1018">
                  <c:v>-32.08</c:v>
                </c:pt>
                <c:pt idx="1019">
                  <c:v>-32.17</c:v>
                </c:pt>
                <c:pt idx="1020">
                  <c:v>-32.26</c:v>
                </c:pt>
                <c:pt idx="1021">
                  <c:v>-32.340000000000003</c:v>
                </c:pt>
                <c:pt idx="1022">
                  <c:v>-32.42</c:v>
                </c:pt>
                <c:pt idx="1023">
                  <c:v>-32.47</c:v>
                </c:pt>
                <c:pt idx="1024">
                  <c:v>-32.51</c:v>
                </c:pt>
                <c:pt idx="1025">
                  <c:v>-32.51</c:v>
                </c:pt>
                <c:pt idx="1026">
                  <c:v>-32.47</c:v>
                </c:pt>
                <c:pt idx="1027">
                  <c:v>-32.39</c:v>
                </c:pt>
                <c:pt idx="1028">
                  <c:v>-32.24</c:v>
                </c:pt>
                <c:pt idx="1029">
                  <c:v>-32.020000000000003</c:v>
                </c:pt>
                <c:pt idx="1030">
                  <c:v>-31.73</c:v>
                </c:pt>
                <c:pt idx="1031">
                  <c:v>-31.38</c:v>
                </c:pt>
                <c:pt idx="1032">
                  <c:v>-30.95</c:v>
                </c:pt>
                <c:pt idx="1033">
                  <c:v>-30.42</c:v>
                </c:pt>
                <c:pt idx="1034">
                  <c:v>-29.77</c:v>
                </c:pt>
                <c:pt idx="1035">
                  <c:v>-28.98</c:v>
                </c:pt>
                <c:pt idx="1036">
                  <c:v>-28.05</c:v>
                </c:pt>
                <c:pt idx="1037">
                  <c:v>-27.02</c:v>
                </c:pt>
                <c:pt idx="1038">
                  <c:v>-26.01</c:v>
                </c:pt>
                <c:pt idx="1039">
                  <c:v>-25.26</c:v>
                </c:pt>
                <c:pt idx="1040">
                  <c:v>-24.88</c:v>
                </c:pt>
                <c:pt idx="1041">
                  <c:v>-24.95</c:v>
                </c:pt>
                <c:pt idx="1042">
                  <c:v>-25.38</c:v>
                </c:pt>
                <c:pt idx="1043">
                  <c:v>-26.05</c:v>
                </c:pt>
                <c:pt idx="1044">
                  <c:v>-26.81</c:v>
                </c:pt>
                <c:pt idx="1045">
                  <c:v>-27.54</c:v>
                </c:pt>
                <c:pt idx="1046">
                  <c:v>-28.33</c:v>
                </c:pt>
                <c:pt idx="1047">
                  <c:v>-29.18</c:v>
                </c:pt>
                <c:pt idx="1048">
                  <c:v>-30.1</c:v>
                </c:pt>
                <c:pt idx="1049">
                  <c:v>-31.06</c:v>
                </c:pt>
                <c:pt idx="1050">
                  <c:v>-32.049999999999997</c:v>
                </c:pt>
                <c:pt idx="1051">
                  <c:v>-33.07</c:v>
                </c:pt>
                <c:pt idx="1052">
                  <c:v>-34.119999999999997</c:v>
                </c:pt>
                <c:pt idx="1053">
                  <c:v>-35.24</c:v>
                </c:pt>
                <c:pt idx="1054">
                  <c:v>-36.35</c:v>
                </c:pt>
                <c:pt idx="1055">
                  <c:v>-37.54</c:v>
                </c:pt>
                <c:pt idx="1056">
                  <c:v>-38.82</c:v>
                </c:pt>
                <c:pt idx="1057">
                  <c:v>-40.17</c:v>
                </c:pt>
                <c:pt idx="1058">
                  <c:v>-41.54</c:v>
                </c:pt>
                <c:pt idx="1059">
                  <c:v>-42.87</c:v>
                </c:pt>
                <c:pt idx="1060">
                  <c:v>-44.15</c:v>
                </c:pt>
                <c:pt idx="1061">
                  <c:v>-45.41</c:v>
                </c:pt>
                <c:pt idx="1062">
                  <c:v>-46.69</c:v>
                </c:pt>
                <c:pt idx="1063">
                  <c:v>-47.97</c:v>
                </c:pt>
                <c:pt idx="1064">
                  <c:v>-49.24</c:v>
                </c:pt>
                <c:pt idx="1065">
                  <c:v>-50.4</c:v>
                </c:pt>
                <c:pt idx="1066">
                  <c:v>-51.49</c:v>
                </c:pt>
                <c:pt idx="1067">
                  <c:v>-52.6</c:v>
                </c:pt>
                <c:pt idx="1068">
                  <c:v>-53.78</c:v>
                </c:pt>
                <c:pt idx="1069">
                  <c:v>-55.08</c:v>
                </c:pt>
                <c:pt idx="1070">
                  <c:v>-56.36</c:v>
                </c:pt>
                <c:pt idx="1071">
                  <c:v>-57.68</c:v>
                </c:pt>
                <c:pt idx="1072">
                  <c:v>-58.98</c:v>
                </c:pt>
                <c:pt idx="1073">
                  <c:v>-60.27</c:v>
                </c:pt>
                <c:pt idx="1074">
                  <c:v>-61.54</c:v>
                </c:pt>
                <c:pt idx="1075">
                  <c:v>-62.8</c:v>
                </c:pt>
                <c:pt idx="1076">
                  <c:v>-63.97</c:v>
                </c:pt>
                <c:pt idx="1077">
                  <c:v>-65.02</c:v>
                </c:pt>
                <c:pt idx="1078">
                  <c:v>-65.989999999999995</c:v>
                </c:pt>
                <c:pt idx="1079">
                  <c:v>-66.930000000000007</c:v>
                </c:pt>
                <c:pt idx="1080">
                  <c:v>-67.83</c:v>
                </c:pt>
                <c:pt idx="1081">
                  <c:v>-68.67</c:v>
                </c:pt>
                <c:pt idx="1082">
                  <c:v>-69.459999999999994</c:v>
                </c:pt>
                <c:pt idx="1083">
                  <c:v>-70.17</c:v>
                </c:pt>
                <c:pt idx="1084">
                  <c:v>-70.8</c:v>
                </c:pt>
                <c:pt idx="1085">
                  <c:v>-71.36</c:v>
                </c:pt>
                <c:pt idx="1086">
                  <c:v>-108.13</c:v>
                </c:pt>
                <c:pt idx="1087">
                  <c:v>-107.62</c:v>
                </c:pt>
                <c:pt idx="1088">
                  <c:v>-107.13</c:v>
                </c:pt>
                <c:pt idx="1089">
                  <c:v>-106.71</c:v>
                </c:pt>
                <c:pt idx="1090">
                  <c:v>-106.34</c:v>
                </c:pt>
                <c:pt idx="1091">
                  <c:v>-106.02</c:v>
                </c:pt>
                <c:pt idx="1092">
                  <c:v>-105.74</c:v>
                </c:pt>
                <c:pt idx="1093">
                  <c:v>-105.5</c:v>
                </c:pt>
                <c:pt idx="1094">
                  <c:v>-105.34</c:v>
                </c:pt>
                <c:pt idx="1095">
                  <c:v>-105.23</c:v>
                </c:pt>
                <c:pt idx="1096">
                  <c:v>-105.16</c:v>
                </c:pt>
                <c:pt idx="1097">
                  <c:v>-105.15</c:v>
                </c:pt>
                <c:pt idx="1098">
                  <c:v>-105.18</c:v>
                </c:pt>
                <c:pt idx="1099">
                  <c:v>-105.29</c:v>
                </c:pt>
                <c:pt idx="1100">
                  <c:v>-105.44</c:v>
                </c:pt>
                <c:pt idx="1101">
                  <c:v>-105.58</c:v>
                </c:pt>
                <c:pt idx="1102">
                  <c:v>-105.68</c:v>
                </c:pt>
                <c:pt idx="1103">
                  <c:v>-105.77</c:v>
                </c:pt>
                <c:pt idx="1104">
                  <c:v>-105.86</c:v>
                </c:pt>
                <c:pt idx="1105">
                  <c:v>-105.94</c:v>
                </c:pt>
                <c:pt idx="1106">
                  <c:v>-106.06</c:v>
                </c:pt>
                <c:pt idx="1107">
                  <c:v>-106.19</c:v>
                </c:pt>
                <c:pt idx="1108">
                  <c:v>-106.31</c:v>
                </c:pt>
                <c:pt idx="1109">
                  <c:v>-106.41</c:v>
                </c:pt>
                <c:pt idx="1110">
                  <c:v>-106.45</c:v>
                </c:pt>
                <c:pt idx="1111">
                  <c:v>-106.45</c:v>
                </c:pt>
                <c:pt idx="1112">
                  <c:v>-106.42</c:v>
                </c:pt>
                <c:pt idx="1113">
                  <c:v>-106.38</c:v>
                </c:pt>
                <c:pt idx="1114">
                  <c:v>-106.36</c:v>
                </c:pt>
                <c:pt idx="1115">
                  <c:v>-106.33</c:v>
                </c:pt>
                <c:pt idx="1116">
                  <c:v>-106.26</c:v>
                </c:pt>
                <c:pt idx="1117">
                  <c:v>-106.18</c:v>
                </c:pt>
                <c:pt idx="1118">
                  <c:v>-106.11</c:v>
                </c:pt>
                <c:pt idx="1119">
                  <c:v>-106.03</c:v>
                </c:pt>
                <c:pt idx="1120">
                  <c:v>-105.96</c:v>
                </c:pt>
                <c:pt idx="1121">
                  <c:v>-105.88</c:v>
                </c:pt>
                <c:pt idx="1122">
                  <c:v>-105.81</c:v>
                </c:pt>
                <c:pt idx="1123">
                  <c:v>-105.74</c:v>
                </c:pt>
                <c:pt idx="1124">
                  <c:v>-105.64</c:v>
                </c:pt>
                <c:pt idx="1125">
                  <c:v>-105.51</c:v>
                </c:pt>
                <c:pt idx="1126">
                  <c:v>-105.35</c:v>
                </c:pt>
                <c:pt idx="1127">
                  <c:v>-105.21</c:v>
                </c:pt>
                <c:pt idx="1128">
                  <c:v>-105.1</c:v>
                </c:pt>
                <c:pt idx="1129">
                  <c:v>-105.07</c:v>
                </c:pt>
                <c:pt idx="1130">
                  <c:v>-105.16</c:v>
                </c:pt>
                <c:pt idx="1131">
                  <c:v>-105.3</c:v>
                </c:pt>
                <c:pt idx="1132">
                  <c:v>-105.51</c:v>
                </c:pt>
                <c:pt idx="1133">
                  <c:v>-105.75</c:v>
                </c:pt>
                <c:pt idx="1134">
                  <c:v>-106.01</c:v>
                </c:pt>
                <c:pt idx="1135">
                  <c:v>-106.26</c:v>
                </c:pt>
                <c:pt idx="1136">
                  <c:v>-106.5</c:v>
                </c:pt>
                <c:pt idx="1137">
                  <c:v>-106.76</c:v>
                </c:pt>
                <c:pt idx="1138">
                  <c:v>-72.94</c:v>
                </c:pt>
                <c:pt idx="1139">
                  <c:v>-72.650000000000006</c:v>
                </c:pt>
                <c:pt idx="1140">
                  <c:v>-72.38</c:v>
                </c:pt>
                <c:pt idx="1141">
                  <c:v>-72.14</c:v>
                </c:pt>
                <c:pt idx="1142">
                  <c:v>-71.900000000000006</c:v>
                </c:pt>
                <c:pt idx="1143">
                  <c:v>-71.63</c:v>
                </c:pt>
                <c:pt idx="1144">
                  <c:v>-71.28</c:v>
                </c:pt>
                <c:pt idx="1145">
                  <c:v>-70.849999999999994</c:v>
                </c:pt>
                <c:pt idx="1146">
                  <c:v>-70.34</c:v>
                </c:pt>
                <c:pt idx="1147">
                  <c:v>-69.77</c:v>
                </c:pt>
                <c:pt idx="1148">
                  <c:v>-69.19</c:v>
                </c:pt>
                <c:pt idx="1149">
                  <c:v>-68.61</c:v>
                </c:pt>
                <c:pt idx="1150">
                  <c:v>-68.02</c:v>
                </c:pt>
                <c:pt idx="1151">
                  <c:v>-67.41</c:v>
                </c:pt>
                <c:pt idx="1152">
                  <c:v>-66.75</c:v>
                </c:pt>
                <c:pt idx="1153">
                  <c:v>-66.05</c:v>
                </c:pt>
                <c:pt idx="1154">
                  <c:v>-65.34</c:v>
                </c:pt>
                <c:pt idx="1155">
                  <c:v>-64.66</c:v>
                </c:pt>
                <c:pt idx="1156">
                  <c:v>-64</c:v>
                </c:pt>
                <c:pt idx="1157">
                  <c:v>-63.39</c:v>
                </c:pt>
                <c:pt idx="1158">
                  <c:v>-62.74</c:v>
                </c:pt>
                <c:pt idx="1159">
                  <c:v>-62.01</c:v>
                </c:pt>
                <c:pt idx="1160">
                  <c:v>-61.17</c:v>
                </c:pt>
                <c:pt idx="1161">
                  <c:v>-60.26</c:v>
                </c:pt>
                <c:pt idx="1162">
                  <c:v>-59.3</c:v>
                </c:pt>
                <c:pt idx="1163">
                  <c:v>-58.3</c:v>
                </c:pt>
                <c:pt idx="1164">
                  <c:v>-57.2</c:v>
                </c:pt>
                <c:pt idx="1165">
                  <c:v>-55.99</c:v>
                </c:pt>
                <c:pt idx="1166">
                  <c:v>-54.76</c:v>
                </c:pt>
                <c:pt idx="1167">
                  <c:v>-53.66</c:v>
                </c:pt>
                <c:pt idx="1168">
                  <c:v>-52.76</c:v>
                </c:pt>
                <c:pt idx="1169">
                  <c:v>-52.06</c:v>
                </c:pt>
                <c:pt idx="1170">
                  <c:v>-51.34</c:v>
                </c:pt>
                <c:pt idx="1171">
                  <c:v>-50.41</c:v>
                </c:pt>
                <c:pt idx="1172">
                  <c:v>-49.18</c:v>
                </c:pt>
                <c:pt idx="1173">
                  <c:v>-47.67</c:v>
                </c:pt>
                <c:pt idx="1174">
                  <c:v>-46</c:v>
                </c:pt>
                <c:pt idx="1175">
                  <c:v>-44.43</c:v>
                </c:pt>
                <c:pt idx="1176">
                  <c:v>-42.6</c:v>
                </c:pt>
                <c:pt idx="1177">
                  <c:v>-40.78</c:v>
                </c:pt>
                <c:pt idx="1178">
                  <c:v>-39.4</c:v>
                </c:pt>
                <c:pt idx="1179">
                  <c:v>-38.380000000000003</c:v>
                </c:pt>
                <c:pt idx="1180">
                  <c:v>-37.270000000000003</c:v>
                </c:pt>
                <c:pt idx="1181">
                  <c:v>-35.950000000000003</c:v>
                </c:pt>
                <c:pt idx="1182">
                  <c:v>-34.630000000000003</c:v>
                </c:pt>
                <c:pt idx="1183">
                  <c:v>-33.49</c:v>
                </c:pt>
                <c:pt idx="1184">
                  <c:v>-32.51</c:v>
                </c:pt>
                <c:pt idx="1185">
                  <c:v>-31.72</c:v>
                </c:pt>
                <c:pt idx="1186">
                  <c:v>-31.07</c:v>
                </c:pt>
                <c:pt idx="1187">
                  <c:v>-30.31</c:v>
                </c:pt>
                <c:pt idx="1188">
                  <c:v>-29.36</c:v>
                </c:pt>
                <c:pt idx="1189">
                  <c:v>-28.36</c:v>
                </c:pt>
                <c:pt idx="1190">
                  <c:v>-27.59</c:v>
                </c:pt>
                <c:pt idx="1191">
                  <c:v>-27.24</c:v>
                </c:pt>
                <c:pt idx="1192">
                  <c:v>-27.41</c:v>
                </c:pt>
                <c:pt idx="1193">
                  <c:v>-28.1</c:v>
                </c:pt>
                <c:pt idx="1194">
                  <c:v>-28.6</c:v>
                </c:pt>
                <c:pt idx="1195">
                  <c:v>-28.89</c:v>
                </c:pt>
                <c:pt idx="1196">
                  <c:v>-28.99</c:v>
                </c:pt>
                <c:pt idx="1197">
                  <c:v>-28.93</c:v>
                </c:pt>
                <c:pt idx="1198">
                  <c:v>-28.75</c:v>
                </c:pt>
                <c:pt idx="1199">
                  <c:v>-28.47</c:v>
                </c:pt>
                <c:pt idx="1200">
                  <c:v>-28.13</c:v>
                </c:pt>
                <c:pt idx="1201">
                  <c:v>-27.71</c:v>
                </c:pt>
                <c:pt idx="1202">
                  <c:v>-27.29</c:v>
                </c:pt>
                <c:pt idx="1203">
                  <c:v>-26.86</c:v>
                </c:pt>
                <c:pt idx="1204">
                  <c:v>-26.44</c:v>
                </c:pt>
                <c:pt idx="1205">
                  <c:v>-26.03</c:v>
                </c:pt>
                <c:pt idx="1206">
                  <c:v>-25.68</c:v>
                </c:pt>
                <c:pt idx="1207">
                  <c:v>-25.48</c:v>
                </c:pt>
                <c:pt idx="1208">
                  <c:v>-25.54</c:v>
                </c:pt>
                <c:pt idx="1209">
                  <c:v>-25.82</c:v>
                </c:pt>
                <c:pt idx="1210">
                  <c:v>-26.16</c:v>
                </c:pt>
                <c:pt idx="1211">
                  <c:v>-26.47</c:v>
                </c:pt>
                <c:pt idx="1212">
                  <c:v>-26.82</c:v>
                </c:pt>
                <c:pt idx="1213">
                  <c:v>-27.31</c:v>
                </c:pt>
                <c:pt idx="1214">
                  <c:v>-27.89</c:v>
                </c:pt>
                <c:pt idx="1215">
                  <c:v>-28.45</c:v>
                </c:pt>
                <c:pt idx="1216">
                  <c:v>-28.97</c:v>
                </c:pt>
                <c:pt idx="1217">
                  <c:v>-29.5</c:v>
                </c:pt>
                <c:pt idx="1218">
                  <c:v>-30.12</c:v>
                </c:pt>
                <c:pt idx="1219">
                  <c:v>-30.81</c:v>
                </c:pt>
                <c:pt idx="1220">
                  <c:v>-31.52</c:v>
                </c:pt>
                <c:pt idx="1221">
                  <c:v>-32.24</c:v>
                </c:pt>
                <c:pt idx="1222">
                  <c:v>-32.96</c:v>
                </c:pt>
                <c:pt idx="1223">
                  <c:v>-33.69</c:v>
                </c:pt>
                <c:pt idx="1224">
                  <c:v>-34.450000000000003</c:v>
                </c:pt>
                <c:pt idx="1225">
                  <c:v>-35.31</c:v>
                </c:pt>
                <c:pt idx="1226">
                  <c:v>-36.26</c:v>
                </c:pt>
                <c:pt idx="1227">
                  <c:v>-37.270000000000003</c:v>
                </c:pt>
                <c:pt idx="1228">
                  <c:v>-38.29</c:v>
                </c:pt>
                <c:pt idx="1229">
                  <c:v>-39.25</c:v>
                </c:pt>
                <c:pt idx="1230">
                  <c:v>-40.18</c:v>
                </c:pt>
                <c:pt idx="1231">
                  <c:v>-41.1</c:v>
                </c:pt>
                <c:pt idx="1232">
                  <c:v>-42.07</c:v>
                </c:pt>
                <c:pt idx="1233">
                  <c:v>-43.08</c:v>
                </c:pt>
                <c:pt idx="1234">
                  <c:v>-44.1</c:v>
                </c:pt>
                <c:pt idx="1235">
                  <c:v>-45.09</c:v>
                </c:pt>
                <c:pt idx="1236">
                  <c:v>-46.08</c:v>
                </c:pt>
                <c:pt idx="1237">
                  <c:v>-47.16</c:v>
                </c:pt>
                <c:pt idx="1238">
                  <c:v>-48.27</c:v>
                </c:pt>
                <c:pt idx="1239">
                  <c:v>-49.4</c:v>
                </c:pt>
                <c:pt idx="1240">
                  <c:v>-50.52</c:v>
                </c:pt>
                <c:pt idx="1241">
                  <c:v>-51.7</c:v>
                </c:pt>
                <c:pt idx="1242">
                  <c:v>-52.87</c:v>
                </c:pt>
                <c:pt idx="1243">
                  <c:v>-54.12</c:v>
                </c:pt>
                <c:pt idx="1244">
                  <c:v>-55.41</c:v>
                </c:pt>
                <c:pt idx="1245">
                  <c:v>-56.76</c:v>
                </c:pt>
                <c:pt idx="1246">
                  <c:v>-58.08</c:v>
                </c:pt>
                <c:pt idx="1247">
                  <c:v>-59.36</c:v>
                </c:pt>
                <c:pt idx="1248">
                  <c:v>-60.62</c:v>
                </c:pt>
                <c:pt idx="1249">
                  <c:v>-61.84</c:v>
                </c:pt>
                <c:pt idx="1250">
                  <c:v>-63.04</c:v>
                </c:pt>
                <c:pt idx="1251">
                  <c:v>-64.209999999999994</c:v>
                </c:pt>
                <c:pt idx="1252">
                  <c:v>-65.400000000000006</c:v>
                </c:pt>
                <c:pt idx="1253">
                  <c:v>-66.510000000000005</c:v>
                </c:pt>
                <c:pt idx="1254">
                  <c:v>-67.510000000000005</c:v>
                </c:pt>
                <c:pt idx="1255">
                  <c:v>-68.39</c:v>
                </c:pt>
                <c:pt idx="1256">
                  <c:v>-69.150000000000006</c:v>
                </c:pt>
                <c:pt idx="1257">
                  <c:v>-69.900000000000006</c:v>
                </c:pt>
                <c:pt idx="1258">
                  <c:v>-70.64</c:v>
                </c:pt>
                <c:pt idx="1259">
                  <c:v>-71.37</c:v>
                </c:pt>
                <c:pt idx="1260">
                  <c:v>-71.989999999999995</c:v>
                </c:pt>
                <c:pt idx="1261">
                  <c:v>-72.540000000000006</c:v>
                </c:pt>
                <c:pt idx="1262">
                  <c:v>-73.010000000000005</c:v>
                </c:pt>
                <c:pt idx="1263">
                  <c:v>-73.48</c:v>
                </c:pt>
                <c:pt idx="1264">
                  <c:v>-74</c:v>
                </c:pt>
                <c:pt idx="1265">
                  <c:v>-105.52</c:v>
                </c:pt>
                <c:pt idx="1266">
                  <c:v>-105.14</c:v>
                </c:pt>
                <c:pt idx="1267">
                  <c:v>-104.89</c:v>
                </c:pt>
                <c:pt idx="1268">
                  <c:v>-104.74</c:v>
                </c:pt>
                <c:pt idx="1269">
                  <c:v>-104.66</c:v>
                </c:pt>
                <c:pt idx="1270">
                  <c:v>-104.61</c:v>
                </c:pt>
                <c:pt idx="1271">
                  <c:v>-104.6</c:v>
                </c:pt>
                <c:pt idx="1272">
                  <c:v>-104.65</c:v>
                </c:pt>
                <c:pt idx="1273">
                  <c:v>-104.74</c:v>
                </c:pt>
                <c:pt idx="1274">
                  <c:v>-104.86</c:v>
                </c:pt>
                <c:pt idx="1275">
                  <c:v>-104.99</c:v>
                </c:pt>
                <c:pt idx="1276">
                  <c:v>-105.15</c:v>
                </c:pt>
                <c:pt idx="1277">
                  <c:v>-105.31</c:v>
                </c:pt>
                <c:pt idx="1278">
                  <c:v>-105.49</c:v>
                </c:pt>
                <c:pt idx="1279">
                  <c:v>-105.66</c:v>
                </c:pt>
                <c:pt idx="1280">
                  <c:v>-105.79</c:v>
                </c:pt>
                <c:pt idx="1281">
                  <c:v>-105.88</c:v>
                </c:pt>
                <c:pt idx="1282">
                  <c:v>-105.94</c:v>
                </c:pt>
                <c:pt idx="1283">
                  <c:v>-105.98</c:v>
                </c:pt>
                <c:pt idx="1284">
                  <c:v>-106.04</c:v>
                </c:pt>
                <c:pt idx="1285">
                  <c:v>-106.1</c:v>
                </c:pt>
                <c:pt idx="1286">
                  <c:v>-106.18</c:v>
                </c:pt>
                <c:pt idx="1287">
                  <c:v>-106.25</c:v>
                </c:pt>
                <c:pt idx="1288">
                  <c:v>-106.35</c:v>
                </c:pt>
                <c:pt idx="1289">
                  <c:v>-106.45</c:v>
                </c:pt>
                <c:pt idx="1290">
                  <c:v>-106.53</c:v>
                </c:pt>
                <c:pt idx="1291">
                  <c:v>-106.58</c:v>
                </c:pt>
                <c:pt idx="1292">
                  <c:v>-106.65</c:v>
                </c:pt>
                <c:pt idx="1293">
                  <c:v>-106.73</c:v>
                </c:pt>
                <c:pt idx="1294">
                  <c:v>-106.82</c:v>
                </c:pt>
                <c:pt idx="1295">
                  <c:v>-106.89</c:v>
                </c:pt>
                <c:pt idx="1296">
                  <c:v>-106.93</c:v>
                </c:pt>
                <c:pt idx="1297">
                  <c:v>-106.92</c:v>
                </c:pt>
                <c:pt idx="1298">
                  <c:v>-106.9</c:v>
                </c:pt>
                <c:pt idx="1299">
                  <c:v>-106.89</c:v>
                </c:pt>
                <c:pt idx="1300">
                  <c:v>-106.91</c:v>
                </c:pt>
                <c:pt idx="1301">
                  <c:v>-107</c:v>
                </c:pt>
                <c:pt idx="1302">
                  <c:v>-107.13</c:v>
                </c:pt>
                <c:pt idx="1303">
                  <c:v>-107.29</c:v>
                </c:pt>
                <c:pt idx="1304">
                  <c:v>-107.52</c:v>
                </c:pt>
                <c:pt idx="1305">
                  <c:v>-107.82</c:v>
                </c:pt>
                <c:pt idx="1306">
                  <c:v>-108.19</c:v>
                </c:pt>
                <c:pt idx="1307">
                  <c:v>-108.59</c:v>
                </c:pt>
                <c:pt idx="1308">
                  <c:v>-108.98</c:v>
                </c:pt>
                <c:pt idx="1309">
                  <c:v>-109.35</c:v>
                </c:pt>
                <c:pt idx="1310">
                  <c:v>-109.64</c:v>
                </c:pt>
                <c:pt idx="1311">
                  <c:v>-109.85</c:v>
                </c:pt>
                <c:pt idx="1312">
                  <c:v>-70</c:v>
                </c:pt>
                <c:pt idx="1313">
                  <c:v>-69.92</c:v>
                </c:pt>
                <c:pt idx="1314">
                  <c:v>-69.89</c:v>
                </c:pt>
                <c:pt idx="1315">
                  <c:v>-69.849999999999994</c:v>
                </c:pt>
                <c:pt idx="1316">
                  <c:v>-69.790000000000006</c:v>
                </c:pt>
                <c:pt idx="1317">
                  <c:v>-69.7</c:v>
                </c:pt>
                <c:pt idx="1318">
                  <c:v>-69.540000000000006</c:v>
                </c:pt>
                <c:pt idx="1319">
                  <c:v>-69.31</c:v>
                </c:pt>
                <c:pt idx="1320">
                  <c:v>-69.010000000000005</c:v>
                </c:pt>
                <c:pt idx="1321">
                  <c:v>-68.680000000000007</c:v>
                </c:pt>
                <c:pt idx="1322">
                  <c:v>-68.31</c:v>
                </c:pt>
                <c:pt idx="1323">
                  <c:v>-67.900000000000006</c:v>
                </c:pt>
                <c:pt idx="1324">
                  <c:v>-67.459999999999994</c:v>
                </c:pt>
                <c:pt idx="1325">
                  <c:v>-66.95</c:v>
                </c:pt>
                <c:pt idx="1326">
                  <c:v>-66.38</c:v>
                </c:pt>
                <c:pt idx="1327">
                  <c:v>-65.77</c:v>
                </c:pt>
                <c:pt idx="1328">
                  <c:v>-65.180000000000007</c:v>
                </c:pt>
                <c:pt idx="1329">
                  <c:v>-64.66</c:v>
                </c:pt>
                <c:pt idx="1330">
                  <c:v>-64.22</c:v>
                </c:pt>
                <c:pt idx="1331">
                  <c:v>-63.82</c:v>
                </c:pt>
                <c:pt idx="1332">
                  <c:v>-63.33</c:v>
                </c:pt>
                <c:pt idx="1333">
                  <c:v>-62.73</c:v>
                </c:pt>
                <c:pt idx="1334">
                  <c:v>-61.99</c:v>
                </c:pt>
                <c:pt idx="1335">
                  <c:v>-61.16</c:v>
                </c:pt>
                <c:pt idx="1336">
                  <c:v>-60.3</c:v>
                </c:pt>
                <c:pt idx="1337">
                  <c:v>-59.45</c:v>
                </c:pt>
                <c:pt idx="1338">
                  <c:v>-58.65</c:v>
                </c:pt>
                <c:pt idx="1339">
                  <c:v>-57.89</c:v>
                </c:pt>
                <c:pt idx="1340">
                  <c:v>-57.07</c:v>
                </c:pt>
                <c:pt idx="1341">
                  <c:v>-56.13</c:v>
                </c:pt>
                <c:pt idx="1342">
                  <c:v>-54.98</c:v>
                </c:pt>
                <c:pt idx="1343">
                  <c:v>-53.63</c:v>
                </c:pt>
                <c:pt idx="1344">
                  <c:v>-52.18</c:v>
                </c:pt>
                <c:pt idx="1345">
                  <c:v>-50.72</c:v>
                </c:pt>
                <c:pt idx="1346">
                  <c:v>-49.29</c:v>
                </c:pt>
                <c:pt idx="1347">
                  <c:v>-47.99</c:v>
                </c:pt>
                <c:pt idx="1348">
                  <c:v>-46.72</c:v>
                </c:pt>
                <c:pt idx="1349">
                  <c:v>-45.44</c:v>
                </c:pt>
                <c:pt idx="1350">
                  <c:v>-44.25</c:v>
                </c:pt>
                <c:pt idx="1351">
                  <c:v>-42.51</c:v>
                </c:pt>
                <c:pt idx="1352">
                  <c:v>-40.61</c:v>
                </c:pt>
                <c:pt idx="1353">
                  <c:v>-38.94</c:v>
                </c:pt>
                <c:pt idx="1354">
                  <c:v>-37.53</c:v>
                </c:pt>
                <c:pt idx="1355">
                  <c:v>-36.18</c:v>
                </c:pt>
                <c:pt idx="1356">
                  <c:v>-34.78</c:v>
                </c:pt>
                <c:pt idx="1357">
                  <c:v>-33.4</c:v>
                </c:pt>
                <c:pt idx="1358">
                  <c:v>-32.07</c:v>
                </c:pt>
                <c:pt idx="1359">
                  <c:v>-30.81</c:v>
                </c:pt>
                <c:pt idx="1360">
                  <c:v>-29.75</c:v>
                </c:pt>
                <c:pt idx="1361">
                  <c:v>-28.8</c:v>
                </c:pt>
                <c:pt idx="1362">
                  <c:v>-27.92</c:v>
                </c:pt>
                <c:pt idx="1363">
                  <c:v>-26.99</c:v>
                </c:pt>
                <c:pt idx="1364">
                  <c:v>-26.08</c:v>
                </c:pt>
                <c:pt idx="1365">
                  <c:v>-25.18</c:v>
                </c:pt>
                <c:pt idx="1366">
                  <c:v>-24.95</c:v>
                </c:pt>
                <c:pt idx="1367">
                  <c:v>-26.47</c:v>
                </c:pt>
                <c:pt idx="1368">
                  <c:v>-28.27</c:v>
                </c:pt>
                <c:pt idx="1369">
                  <c:v>-30.23</c:v>
                </c:pt>
                <c:pt idx="1370">
                  <c:v>-32.14</c:v>
                </c:pt>
                <c:pt idx="1371">
                  <c:v>-34.18</c:v>
                </c:pt>
                <c:pt idx="1372">
                  <c:v>-36.21</c:v>
                </c:pt>
                <c:pt idx="1373">
                  <c:v>-38.22</c:v>
                </c:pt>
                <c:pt idx="1374">
                  <c:v>-40.07</c:v>
                </c:pt>
                <c:pt idx="1375">
                  <c:v>-41.68</c:v>
                </c:pt>
                <c:pt idx="1376">
                  <c:v>-43.05</c:v>
                </c:pt>
                <c:pt idx="1377">
                  <c:v>-44.17</c:v>
                </c:pt>
                <c:pt idx="1378">
                  <c:v>-45.02</c:v>
                </c:pt>
                <c:pt idx="1379">
                  <c:v>-45.64</c:v>
                </c:pt>
                <c:pt idx="1380">
                  <c:v>-45.91</c:v>
                </c:pt>
                <c:pt idx="1381">
                  <c:v>-45.86</c:v>
                </c:pt>
                <c:pt idx="1382">
                  <c:v>-45.47</c:v>
                </c:pt>
                <c:pt idx="1383">
                  <c:v>-44.74</c:v>
                </c:pt>
                <c:pt idx="1384">
                  <c:v>-43.69</c:v>
                </c:pt>
                <c:pt idx="1385">
                  <c:v>-42.34</c:v>
                </c:pt>
                <c:pt idx="1386">
                  <c:v>-40.76</c:v>
                </c:pt>
                <c:pt idx="1387">
                  <c:v>-38.869999999999997</c:v>
                </c:pt>
                <c:pt idx="1388">
                  <c:v>-36.770000000000003</c:v>
                </c:pt>
                <c:pt idx="1389">
                  <c:v>-34.56</c:v>
                </c:pt>
                <c:pt idx="1390">
                  <c:v>-32.32</c:v>
                </c:pt>
                <c:pt idx="1391">
                  <c:v>-30.17</c:v>
                </c:pt>
                <c:pt idx="1392">
                  <c:v>-28.29</c:v>
                </c:pt>
                <c:pt idx="1393">
                  <c:v>-26.87</c:v>
                </c:pt>
                <c:pt idx="1394">
                  <c:v>-26.15</c:v>
                </c:pt>
                <c:pt idx="1395">
                  <c:v>-26.18</c:v>
                </c:pt>
                <c:pt idx="1396">
                  <c:v>-26.74</c:v>
                </c:pt>
                <c:pt idx="1397">
                  <c:v>-27.46</c:v>
                </c:pt>
                <c:pt idx="1398">
                  <c:v>-28.06</c:v>
                </c:pt>
                <c:pt idx="1399">
                  <c:v>-28.54</c:v>
                </c:pt>
                <c:pt idx="1400">
                  <c:v>-29.03</c:v>
                </c:pt>
                <c:pt idx="1401">
                  <c:v>-29.64</c:v>
                </c:pt>
                <c:pt idx="1402">
                  <c:v>-30.33</c:v>
                </c:pt>
                <c:pt idx="1403">
                  <c:v>-31</c:v>
                </c:pt>
                <c:pt idx="1404">
                  <c:v>-31.58</c:v>
                </c:pt>
                <c:pt idx="1405">
                  <c:v>-32.130000000000003</c:v>
                </c:pt>
                <c:pt idx="1406">
                  <c:v>-32.729999999999997</c:v>
                </c:pt>
                <c:pt idx="1407">
                  <c:v>-33.520000000000003</c:v>
                </c:pt>
                <c:pt idx="1408">
                  <c:v>-34.56</c:v>
                </c:pt>
                <c:pt idx="1409">
                  <c:v>-35.770000000000003</c:v>
                </c:pt>
                <c:pt idx="1410">
                  <c:v>-36.96</c:v>
                </c:pt>
                <c:pt idx="1411">
                  <c:v>-37.99</c:v>
                </c:pt>
                <c:pt idx="1412">
                  <c:v>-38.85</c:v>
                </c:pt>
                <c:pt idx="1413">
                  <c:v>-39.74</c:v>
                </c:pt>
                <c:pt idx="1414">
                  <c:v>-40.81</c:v>
                </c:pt>
                <c:pt idx="1415">
                  <c:v>-42.07</c:v>
                </c:pt>
                <c:pt idx="1416">
                  <c:v>-43.4</c:v>
                </c:pt>
                <c:pt idx="1417">
                  <c:v>-44.71</c:v>
                </c:pt>
                <c:pt idx="1418">
                  <c:v>-45.96</c:v>
                </c:pt>
                <c:pt idx="1419">
                  <c:v>-47.21</c:v>
                </c:pt>
                <c:pt idx="1420">
                  <c:v>-48.39</c:v>
                </c:pt>
                <c:pt idx="1421">
                  <c:v>-49.51</c:v>
                </c:pt>
                <c:pt idx="1422">
                  <c:v>-50.59</c:v>
                </c:pt>
                <c:pt idx="1423">
                  <c:v>-51.7</c:v>
                </c:pt>
                <c:pt idx="1424">
                  <c:v>-52.95</c:v>
                </c:pt>
                <c:pt idx="1425">
                  <c:v>-54.36</c:v>
                </c:pt>
                <c:pt idx="1426">
                  <c:v>-55.84</c:v>
                </c:pt>
                <c:pt idx="1427">
                  <c:v>-57.31</c:v>
                </c:pt>
                <c:pt idx="1428">
                  <c:v>-58.7</c:v>
                </c:pt>
                <c:pt idx="1429">
                  <c:v>-59.96</c:v>
                </c:pt>
                <c:pt idx="1430">
                  <c:v>-61.2</c:v>
                </c:pt>
                <c:pt idx="1431">
                  <c:v>-62.47</c:v>
                </c:pt>
                <c:pt idx="1432">
                  <c:v>-63.72</c:v>
                </c:pt>
                <c:pt idx="1433">
                  <c:v>-64.900000000000006</c:v>
                </c:pt>
                <c:pt idx="1434">
                  <c:v>-65.98</c:v>
                </c:pt>
                <c:pt idx="1435">
                  <c:v>-66.94</c:v>
                </c:pt>
                <c:pt idx="1436">
                  <c:v>-67.78</c:v>
                </c:pt>
                <c:pt idx="1437">
                  <c:v>-68.510000000000005</c:v>
                </c:pt>
                <c:pt idx="1438">
                  <c:v>-69.23</c:v>
                </c:pt>
                <c:pt idx="1439">
                  <c:v>-69.94</c:v>
                </c:pt>
                <c:pt idx="1440">
                  <c:v>-70.59</c:v>
                </c:pt>
                <c:pt idx="1441">
                  <c:v>-71.14</c:v>
                </c:pt>
                <c:pt idx="1442">
                  <c:v>-71.59</c:v>
                </c:pt>
                <c:pt idx="1443">
                  <c:v>-71.95</c:v>
                </c:pt>
                <c:pt idx="1444">
                  <c:v>-107.74</c:v>
                </c:pt>
                <c:pt idx="1445">
                  <c:v>-107.45</c:v>
                </c:pt>
                <c:pt idx="1446">
                  <c:v>-107.18</c:v>
                </c:pt>
                <c:pt idx="1447">
                  <c:v>-106.89</c:v>
                </c:pt>
                <c:pt idx="1448">
                  <c:v>-106.67</c:v>
                </c:pt>
                <c:pt idx="1449">
                  <c:v>-106.55</c:v>
                </c:pt>
                <c:pt idx="1450">
                  <c:v>-106.54</c:v>
                </c:pt>
                <c:pt idx="1451">
                  <c:v>-106.61</c:v>
                </c:pt>
                <c:pt idx="1452">
                  <c:v>-106.73</c:v>
                </c:pt>
                <c:pt idx="1453">
                  <c:v>-106.87</c:v>
                </c:pt>
                <c:pt idx="1454">
                  <c:v>-107.03</c:v>
                </c:pt>
                <c:pt idx="1455">
                  <c:v>-107.21</c:v>
                </c:pt>
                <c:pt idx="1456">
                  <c:v>-107.38</c:v>
                </c:pt>
                <c:pt idx="1457">
                  <c:v>-107.51</c:v>
                </c:pt>
                <c:pt idx="1458">
                  <c:v>-107.61</c:v>
                </c:pt>
                <c:pt idx="1459">
                  <c:v>-107.72</c:v>
                </c:pt>
                <c:pt idx="1460">
                  <c:v>-107.84</c:v>
                </c:pt>
                <c:pt idx="1461">
                  <c:v>-107.94</c:v>
                </c:pt>
                <c:pt idx="1462">
                  <c:v>-108.04</c:v>
                </c:pt>
                <c:pt idx="1463">
                  <c:v>-108.13</c:v>
                </c:pt>
                <c:pt idx="1464">
                  <c:v>-108.24</c:v>
                </c:pt>
                <c:pt idx="1465">
                  <c:v>-108.37</c:v>
                </c:pt>
                <c:pt idx="1466">
                  <c:v>-108.49</c:v>
                </c:pt>
                <c:pt idx="1467">
                  <c:v>-108.6</c:v>
                </c:pt>
                <c:pt idx="1468">
                  <c:v>-108.66</c:v>
                </c:pt>
                <c:pt idx="1469">
                  <c:v>-108.69</c:v>
                </c:pt>
                <c:pt idx="1470">
                  <c:v>-108.7</c:v>
                </c:pt>
                <c:pt idx="1471">
                  <c:v>-108.75</c:v>
                </c:pt>
                <c:pt idx="1472">
                  <c:v>-108.85</c:v>
                </c:pt>
                <c:pt idx="1473">
                  <c:v>-108.95</c:v>
                </c:pt>
                <c:pt idx="1474">
                  <c:v>-109.01</c:v>
                </c:pt>
                <c:pt idx="1475">
                  <c:v>-109.06</c:v>
                </c:pt>
                <c:pt idx="1476">
                  <c:v>-109.09</c:v>
                </c:pt>
                <c:pt idx="1477">
                  <c:v>-109.11</c:v>
                </c:pt>
                <c:pt idx="1478">
                  <c:v>-109.15</c:v>
                </c:pt>
                <c:pt idx="1479">
                  <c:v>-109.21</c:v>
                </c:pt>
                <c:pt idx="1480">
                  <c:v>-109.32</c:v>
                </c:pt>
                <c:pt idx="1481">
                  <c:v>-109.48</c:v>
                </c:pt>
                <c:pt idx="1482">
                  <c:v>-109.65</c:v>
                </c:pt>
                <c:pt idx="1483">
                  <c:v>-109.8</c:v>
                </c:pt>
                <c:pt idx="1484">
                  <c:v>-109.91</c:v>
                </c:pt>
                <c:pt idx="1485">
                  <c:v>-109.99</c:v>
                </c:pt>
                <c:pt idx="1486">
                  <c:v>-110.05</c:v>
                </c:pt>
                <c:pt idx="1487">
                  <c:v>-110.08</c:v>
                </c:pt>
                <c:pt idx="1488">
                  <c:v>-110.13</c:v>
                </c:pt>
                <c:pt idx="1489">
                  <c:v>-110.21</c:v>
                </c:pt>
                <c:pt idx="1490">
                  <c:v>-110.34</c:v>
                </c:pt>
                <c:pt idx="1491">
                  <c:v>-110.46</c:v>
                </c:pt>
                <c:pt idx="1492">
                  <c:v>-110.54</c:v>
                </c:pt>
                <c:pt idx="1493">
                  <c:v>-110.61</c:v>
                </c:pt>
                <c:pt idx="1494">
                  <c:v>-110.68</c:v>
                </c:pt>
                <c:pt idx="1495">
                  <c:v>-110.79</c:v>
                </c:pt>
                <c:pt idx="1496">
                  <c:v>-110.94</c:v>
                </c:pt>
                <c:pt idx="1497">
                  <c:v>-111.1</c:v>
                </c:pt>
                <c:pt idx="1498">
                  <c:v>-68.73</c:v>
                </c:pt>
                <c:pt idx="1499">
                  <c:v>-68.59</c:v>
                </c:pt>
                <c:pt idx="1500">
                  <c:v>-68.45</c:v>
                </c:pt>
                <c:pt idx="1501">
                  <c:v>-68.290000000000006</c:v>
                </c:pt>
                <c:pt idx="1502">
                  <c:v>-68.099999999999994</c:v>
                </c:pt>
                <c:pt idx="1503">
                  <c:v>-67.86</c:v>
                </c:pt>
                <c:pt idx="1504">
                  <c:v>-67.55</c:v>
                </c:pt>
                <c:pt idx="1505">
                  <c:v>-67.2</c:v>
                </c:pt>
                <c:pt idx="1506">
                  <c:v>-66.78</c:v>
                </c:pt>
                <c:pt idx="1507">
                  <c:v>-66.31</c:v>
                </c:pt>
                <c:pt idx="1508">
                  <c:v>-65.790000000000006</c:v>
                </c:pt>
                <c:pt idx="1509">
                  <c:v>-65.22</c:v>
                </c:pt>
                <c:pt idx="1510">
                  <c:v>-64.64</c:v>
                </c:pt>
                <c:pt idx="1511">
                  <c:v>-64.05</c:v>
                </c:pt>
                <c:pt idx="1512">
                  <c:v>-63.44</c:v>
                </c:pt>
                <c:pt idx="1513">
                  <c:v>-62.81</c:v>
                </c:pt>
                <c:pt idx="1514">
                  <c:v>-62.2</c:v>
                </c:pt>
                <c:pt idx="1515">
                  <c:v>-61.58</c:v>
                </c:pt>
                <c:pt idx="1516">
                  <c:v>-60.95</c:v>
                </c:pt>
                <c:pt idx="1517">
                  <c:v>-60.23</c:v>
                </c:pt>
                <c:pt idx="1518">
                  <c:v>-59.39</c:v>
                </c:pt>
                <c:pt idx="1519">
                  <c:v>-58.43</c:v>
                </c:pt>
                <c:pt idx="1520">
                  <c:v>-57.39</c:v>
                </c:pt>
                <c:pt idx="1521">
                  <c:v>-56.29</c:v>
                </c:pt>
                <c:pt idx="1522">
                  <c:v>-55.14</c:v>
                </c:pt>
                <c:pt idx="1523">
                  <c:v>-53.93</c:v>
                </c:pt>
                <c:pt idx="1524">
                  <c:v>-52.67</c:v>
                </c:pt>
                <c:pt idx="1525">
                  <c:v>-51.42</c:v>
                </c:pt>
                <c:pt idx="1526">
                  <c:v>-50.16</c:v>
                </c:pt>
                <c:pt idx="1527">
                  <c:v>-48.84</c:v>
                </c:pt>
                <c:pt idx="1528">
                  <c:v>-47.43</c:v>
                </c:pt>
                <c:pt idx="1529">
                  <c:v>-46.22</c:v>
                </c:pt>
                <c:pt idx="1530">
                  <c:v>-44.74</c:v>
                </c:pt>
                <c:pt idx="1531">
                  <c:v>-43.04</c:v>
                </c:pt>
                <c:pt idx="1532">
                  <c:v>-41.45</c:v>
                </c:pt>
                <c:pt idx="1533">
                  <c:v>-40</c:v>
                </c:pt>
                <c:pt idx="1534">
                  <c:v>-38.6</c:v>
                </c:pt>
                <c:pt idx="1535">
                  <c:v>-37.270000000000003</c:v>
                </c:pt>
                <c:pt idx="1536">
                  <c:v>-36.119999999999997</c:v>
                </c:pt>
                <c:pt idx="1537">
                  <c:v>-35.14</c:v>
                </c:pt>
                <c:pt idx="1538">
                  <c:v>-34.11</c:v>
                </c:pt>
                <c:pt idx="1539">
                  <c:v>-32.89</c:v>
                </c:pt>
                <c:pt idx="1540">
                  <c:v>-31.52</c:v>
                </c:pt>
                <c:pt idx="1541">
                  <c:v>-30.11</c:v>
                </c:pt>
                <c:pt idx="1542">
                  <c:v>-28.8</c:v>
                </c:pt>
                <c:pt idx="1543">
                  <c:v>-27.66</c:v>
                </c:pt>
                <c:pt idx="1544">
                  <c:v>-26.66</c:v>
                </c:pt>
                <c:pt idx="1545">
                  <c:v>-25.76</c:v>
                </c:pt>
                <c:pt idx="1546">
                  <c:v>-24.91</c:v>
                </c:pt>
                <c:pt idx="1547">
                  <c:v>-24.12</c:v>
                </c:pt>
                <c:pt idx="1548">
                  <c:v>-23.35</c:v>
                </c:pt>
                <c:pt idx="1549">
                  <c:v>-22.62</c:v>
                </c:pt>
                <c:pt idx="1550">
                  <c:v>-21.97</c:v>
                </c:pt>
                <c:pt idx="1551">
                  <c:v>-21.56</c:v>
                </c:pt>
                <c:pt idx="1552">
                  <c:v>-22</c:v>
                </c:pt>
                <c:pt idx="1553">
                  <c:v>-23.15</c:v>
                </c:pt>
                <c:pt idx="1554">
                  <c:v>-24.49</c:v>
                </c:pt>
                <c:pt idx="1555">
                  <c:v>-25.78</c:v>
                </c:pt>
                <c:pt idx="1556">
                  <c:v>-26.94</c:v>
                </c:pt>
                <c:pt idx="1557">
                  <c:v>-28.03</c:v>
                </c:pt>
                <c:pt idx="1558">
                  <c:v>-29.01</c:v>
                </c:pt>
                <c:pt idx="1559">
                  <c:v>-29.86</c:v>
                </c:pt>
                <c:pt idx="1560">
                  <c:v>-30.58</c:v>
                </c:pt>
                <c:pt idx="1561">
                  <c:v>-31.21</c:v>
                </c:pt>
                <c:pt idx="1562">
                  <c:v>-31.75</c:v>
                </c:pt>
                <c:pt idx="1563">
                  <c:v>-32.18</c:v>
                </c:pt>
                <c:pt idx="1564">
                  <c:v>-32.520000000000003</c:v>
                </c:pt>
                <c:pt idx="1565">
                  <c:v>-32.75</c:v>
                </c:pt>
                <c:pt idx="1566">
                  <c:v>-32.86</c:v>
                </c:pt>
                <c:pt idx="1567">
                  <c:v>-32.85</c:v>
                </c:pt>
                <c:pt idx="1568">
                  <c:v>-32.69</c:v>
                </c:pt>
                <c:pt idx="1569">
                  <c:v>-32.39</c:v>
                </c:pt>
                <c:pt idx="1570">
                  <c:v>-31.97</c:v>
                </c:pt>
                <c:pt idx="1571">
                  <c:v>-31.46</c:v>
                </c:pt>
                <c:pt idx="1572">
                  <c:v>-30.82</c:v>
                </c:pt>
                <c:pt idx="1573">
                  <c:v>-30.02</c:v>
                </c:pt>
                <c:pt idx="1574">
                  <c:v>-29.05</c:v>
                </c:pt>
                <c:pt idx="1575">
                  <c:v>-27.92</c:v>
                </c:pt>
                <c:pt idx="1576">
                  <c:v>-26.69</c:v>
                </c:pt>
                <c:pt idx="1577">
                  <c:v>-25.45</c:v>
                </c:pt>
                <c:pt idx="1578">
                  <c:v>-24.29</c:v>
                </c:pt>
                <c:pt idx="1579">
                  <c:v>-23.43</c:v>
                </c:pt>
                <c:pt idx="1580">
                  <c:v>-23</c:v>
                </c:pt>
                <c:pt idx="1581">
                  <c:v>-23.09</c:v>
                </c:pt>
                <c:pt idx="1582">
                  <c:v>-23.55</c:v>
                </c:pt>
                <c:pt idx="1583">
                  <c:v>-24.19</c:v>
                </c:pt>
                <c:pt idx="1584">
                  <c:v>-24.84</c:v>
                </c:pt>
                <c:pt idx="1585">
                  <c:v>-25.45</c:v>
                </c:pt>
                <c:pt idx="1586">
                  <c:v>-26.04</c:v>
                </c:pt>
                <c:pt idx="1587">
                  <c:v>-26.64</c:v>
                </c:pt>
                <c:pt idx="1588">
                  <c:v>-27.29</c:v>
                </c:pt>
                <c:pt idx="1589">
                  <c:v>-28</c:v>
                </c:pt>
                <c:pt idx="1590">
                  <c:v>-28.83</c:v>
                </c:pt>
                <c:pt idx="1591">
                  <c:v>-29.74</c:v>
                </c:pt>
                <c:pt idx="1592">
                  <c:v>-30.69</c:v>
                </c:pt>
                <c:pt idx="1593">
                  <c:v>-31.6</c:v>
                </c:pt>
                <c:pt idx="1594">
                  <c:v>-32.51</c:v>
                </c:pt>
                <c:pt idx="1595">
                  <c:v>-33.4</c:v>
                </c:pt>
                <c:pt idx="1596">
                  <c:v>-34.299999999999997</c:v>
                </c:pt>
                <c:pt idx="1597">
                  <c:v>-35.22</c:v>
                </c:pt>
                <c:pt idx="1598">
                  <c:v>-36.07</c:v>
                </c:pt>
                <c:pt idx="1599">
                  <c:v>-36.81</c:v>
                </c:pt>
                <c:pt idx="1600">
                  <c:v>-37.44</c:v>
                </c:pt>
                <c:pt idx="1601">
                  <c:v>-38.07</c:v>
                </c:pt>
                <c:pt idx="1602">
                  <c:v>-38.83</c:v>
                </c:pt>
                <c:pt idx="1603">
                  <c:v>-39.799999999999997</c:v>
                </c:pt>
                <c:pt idx="1604">
                  <c:v>-40.880000000000003</c:v>
                </c:pt>
                <c:pt idx="1605">
                  <c:v>-41.88</c:v>
                </c:pt>
                <c:pt idx="1606">
                  <c:v>-42.8</c:v>
                </c:pt>
                <c:pt idx="1607">
                  <c:v>-43.69</c:v>
                </c:pt>
                <c:pt idx="1608">
                  <c:v>-44.64</c:v>
                </c:pt>
                <c:pt idx="1609">
                  <c:v>-45.73</c:v>
                </c:pt>
                <c:pt idx="1610">
                  <c:v>-46.94</c:v>
                </c:pt>
                <c:pt idx="1611">
                  <c:v>-48.2</c:v>
                </c:pt>
                <c:pt idx="1612">
                  <c:v>-49.45</c:v>
                </c:pt>
                <c:pt idx="1613">
                  <c:v>-50.69</c:v>
                </c:pt>
                <c:pt idx="1614">
                  <c:v>-51.89</c:v>
                </c:pt>
                <c:pt idx="1615">
                  <c:v>-53.07</c:v>
                </c:pt>
                <c:pt idx="1616">
                  <c:v>-54.2</c:v>
                </c:pt>
                <c:pt idx="1617">
                  <c:v>-55.36</c:v>
                </c:pt>
                <c:pt idx="1618">
                  <c:v>-56.55</c:v>
                </c:pt>
                <c:pt idx="1619">
                  <c:v>-57.81</c:v>
                </c:pt>
                <c:pt idx="1620">
                  <c:v>-59.1</c:v>
                </c:pt>
                <c:pt idx="1621">
                  <c:v>-60.43</c:v>
                </c:pt>
                <c:pt idx="1622">
                  <c:v>-61.81</c:v>
                </c:pt>
                <c:pt idx="1623">
                  <c:v>-63.24</c:v>
                </c:pt>
                <c:pt idx="1624">
                  <c:v>-64.709999999999994</c:v>
                </c:pt>
                <c:pt idx="1625">
                  <c:v>-66.13</c:v>
                </c:pt>
                <c:pt idx="1626">
                  <c:v>-67.44</c:v>
                </c:pt>
                <c:pt idx="1627">
                  <c:v>-68.58</c:v>
                </c:pt>
                <c:pt idx="1628">
                  <c:v>-69.52</c:v>
                </c:pt>
                <c:pt idx="1629">
                  <c:v>-70.34</c:v>
                </c:pt>
                <c:pt idx="1630">
                  <c:v>-71.069999999999993</c:v>
                </c:pt>
                <c:pt idx="1631">
                  <c:v>-71.77</c:v>
                </c:pt>
                <c:pt idx="1632">
                  <c:v>-72.41</c:v>
                </c:pt>
                <c:pt idx="1633">
                  <c:v>-72.98</c:v>
                </c:pt>
                <c:pt idx="1634">
                  <c:v>-73.459999999999994</c:v>
                </c:pt>
                <c:pt idx="1635">
                  <c:v>-73.89</c:v>
                </c:pt>
                <c:pt idx="1636">
                  <c:v>-74.31</c:v>
                </c:pt>
                <c:pt idx="1637">
                  <c:v>-74.709999999999994</c:v>
                </c:pt>
                <c:pt idx="1638">
                  <c:v>-104.91</c:v>
                </c:pt>
                <c:pt idx="1639">
                  <c:v>-104.57</c:v>
                </c:pt>
                <c:pt idx="1640">
                  <c:v>-104.18</c:v>
                </c:pt>
                <c:pt idx="1641">
                  <c:v>-103.74</c:v>
                </c:pt>
                <c:pt idx="1642">
                  <c:v>-103.28</c:v>
                </c:pt>
                <c:pt idx="1643">
                  <c:v>-102.88</c:v>
                </c:pt>
                <c:pt idx="1644">
                  <c:v>-102.63</c:v>
                </c:pt>
                <c:pt idx="1645">
                  <c:v>-102.53</c:v>
                </c:pt>
                <c:pt idx="1646">
                  <c:v>-102.5</c:v>
                </c:pt>
                <c:pt idx="1647">
                  <c:v>-102.49</c:v>
                </c:pt>
                <c:pt idx="1648">
                  <c:v>-102.56</c:v>
                </c:pt>
                <c:pt idx="1649">
                  <c:v>-102.69</c:v>
                </c:pt>
                <c:pt idx="1650">
                  <c:v>-102.87</c:v>
                </c:pt>
                <c:pt idx="1651">
                  <c:v>-103.06</c:v>
                </c:pt>
                <c:pt idx="1652">
                  <c:v>-103.24</c:v>
                </c:pt>
                <c:pt idx="1653">
                  <c:v>-103.43</c:v>
                </c:pt>
                <c:pt idx="1654">
                  <c:v>-103.63</c:v>
                </c:pt>
                <c:pt idx="1655">
                  <c:v>-103.82</c:v>
                </c:pt>
                <c:pt idx="1656">
                  <c:v>-104.01</c:v>
                </c:pt>
                <c:pt idx="1657">
                  <c:v>-104.19</c:v>
                </c:pt>
                <c:pt idx="1658">
                  <c:v>-104.33</c:v>
                </c:pt>
                <c:pt idx="1659">
                  <c:v>-104.45</c:v>
                </c:pt>
                <c:pt idx="1660">
                  <c:v>-104.52</c:v>
                </c:pt>
                <c:pt idx="1661">
                  <c:v>-104.55</c:v>
                </c:pt>
                <c:pt idx="1662">
                  <c:v>-104.53</c:v>
                </c:pt>
                <c:pt idx="1663">
                  <c:v>-104.5</c:v>
                </c:pt>
                <c:pt idx="1664">
                  <c:v>-104.46</c:v>
                </c:pt>
                <c:pt idx="1665">
                  <c:v>-104.42</c:v>
                </c:pt>
                <c:pt idx="1666">
                  <c:v>-104.39</c:v>
                </c:pt>
                <c:pt idx="1667">
                  <c:v>-104.32</c:v>
                </c:pt>
                <c:pt idx="1668">
                  <c:v>-104.22</c:v>
                </c:pt>
                <c:pt idx="1669">
                  <c:v>-104.11</c:v>
                </c:pt>
                <c:pt idx="1670">
                  <c:v>-103.98</c:v>
                </c:pt>
                <c:pt idx="1671">
                  <c:v>-103.84</c:v>
                </c:pt>
                <c:pt idx="1672">
                  <c:v>-103.71</c:v>
                </c:pt>
                <c:pt idx="1673">
                  <c:v>-103.54</c:v>
                </c:pt>
                <c:pt idx="1674">
                  <c:v>-103.36</c:v>
                </c:pt>
                <c:pt idx="1675">
                  <c:v>-103.17</c:v>
                </c:pt>
                <c:pt idx="1676">
                  <c:v>-102.96</c:v>
                </c:pt>
                <c:pt idx="1677">
                  <c:v>-102.75</c:v>
                </c:pt>
                <c:pt idx="1678">
                  <c:v>-102.56</c:v>
                </c:pt>
                <c:pt idx="1679">
                  <c:v>-102.37</c:v>
                </c:pt>
                <c:pt idx="1680">
                  <c:v>-102.17</c:v>
                </c:pt>
                <c:pt idx="1681">
                  <c:v>-101.97</c:v>
                </c:pt>
                <c:pt idx="1682">
                  <c:v>-101.74</c:v>
                </c:pt>
                <c:pt idx="1683">
                  <c:v>-101.5</c:v>
                </c:pt>
                <c:pt idx="1684">
                  <c:v>-101.27</c:v>
                </c:pt>
                <c:pt idx="1685">
                  <c:v>-101.06</c:v>
                </c:pt>
                <c:pt idx="1686">
                  <c:v>-100.87</c:v>
                </c:pt>
                <c:pt idx="1687">
                  <c:v>-100.69</c:v>
                </c:pt>
                <c:pt idx="1688">
                  <c:v>-100.52</c:v>
                </c:pt>
                <c:pt idx="1689">
                  <c:v>-100.35</c:v>
                </c:pt>
                <c:pt idx="1690">
                  <c:v>-100.16</c:v>
                </c:pt>
                <c:pt idx="1691">
                  <c:v>-99.94</c:v>
                </c:pt>
                <c:pt idx="1692">
                  <c:v>-99.72</c:v>
                </c:pt>
                <c:pt idx="1693">
                  <c:v>-99.54</c:v>
                </c:pt>
                <c:pt idx="1694">
                  <c:v>-99.39</c:v>
                </c:pt>
                <c:pt idx="1695">
                  <c:v>-99.27</c:v>
                </c:pt>
                <c:pt idx="1696">
                  <c:v>-99.16</c:v>
                </c:pt>
                <c:pt idx="1697">
                  <c:v>-99.07</c:v>
                </c:pt>
                <c:pt idx="1698">
                  <c:v>-99</c:v>
                </c:pt>
                <c:pt idx="1699">
                  <c:v>-98.95</c:v>
                </c:pt>
                <c:pt idx="1700">
                  <c:v>-98.95</c:v>
                </c:pt>
                <c:pt idx="1701">
                  <c:v>-99.02</c:v>
                </c:pt>
                <c:pt idx="1702">
                  <c:v>-99.11</c:v>
                </c:pt>
                <c:pt idx="1703">
                  <c:v>-99.23</c:v>
                </c:pt>
                <c:pt idx="1704">
                  <c:v>-80.63</c:v>
                </c:pt>
                <c:pt idx="1705">
                  <c:v>-80.45</c:v>
                </c:pt>
                <c:pt idx="1706">
                  <c:v>-80.2</c:v>
                </c:pt>
                <c:pt idx="1707">
                  <c:v>-79.91</c:v>
                </c:pt>
                <c:pt idx="1708">
                  <c:v>-79.61</c:v>
                </c:pt>
                <c:pt idx="1709">
                  <c:v>-79.290000000000006</c:v>
                </c:pt>
                <c:pt idx="1710">
                  <c:v>-78.94</c:v>
                </c:pt>
                <c:pt idx="1711">
                  <c:v>-78.58</c:v>
                </c:pt>
                <c:pt idx="1712">
                  <c:v>-78.209999999999994</c:v>
                </c:pt>
                <c:pt idx="1713">
                  <c:v>-77.83</c:v>
                </c:pt>
                <c:pt idx="1714">
                  <c:v>-77.430000000000007</c:v>
                </c:pt>
                <c:pt idx="1715">
                  <c:v>-77.040000000000006</c:v>
                </c:pt>
                <c:pt idx="1716">
                  <c:v>-76.61</c:v>
                </c:pt>
                <c:pt idx="1717">
                  <c:v>-76.14</c:v>
                </c:pt>
                <c:pt idx="1718">
                  <c:v>-75.64</c:v>
                </c:pt>
                <c:pt idx="1719">
                  <c:v>-75.13</c:v>
                </c:pt>
                <c:pt idx="1720">
                  <c:v>-74.61</c:v>
                </c:pt>
                <c:pt idx="1721">
                  <c:v>-74.069999999999993</c:v>
                </c:pt>
                <c:pt idx="1722">
                  <c:v>-73.510000000000005</c:v>
                </c:pt>
                <c:pt idx="1723">
                  <c:v>-72.91</c:v>
                </c:pt>
                <c:pt idx="1724">
                  <c:v>-72.239999999999995</c:v>
                </c:pt>
                <c:pt idx="1725">
                  <c:v>-71.459999999999994</c:v>
                </c:pt>
                <c:pt idx="1726">
                  <c:v>-70.569999999999993</c:v>
                </c:pt>
                <c:pt idx="1727">
                  <c:v>-69.61</c:v>
                </c:pt>
                <c:pt idx="1728">
                  <c:v>-68.61</c:v>
                </c:pt>
                <c:pt idx="1729">
                  <c:v>-67.61</c:v>
                </c:pt>
                <c:pt idx="1730">
                  <c:v>-66.59</c:v>
                </c:pt>
                <c:pt idx="1731">
                  <c:v>-65.56</c:v>
                </c:pt>
                <c:pt idx="1732">
                  <c:v>-64.52</c:v>
                </c:pt>
                <c:pt idx="1733">
                  <c:v>-63.49</c:v>
                </c:pt>
                <c:pt idx="1734">
                  <c:v>-62.48</c:v>
                </c:pt>
                <c:pt idx="1735">
                  <c:v>-61.5</c:v>
                </c:pt>
                <c:pt idx="1736">
                  <c:v>-60.57</c:v>
                </c:pt>
                <c:pt idx="1737">
                  <c:v>-59.66</c:v>
                </c:pt>
                <c:pt idx="1738">
                  <c:v>-58.72</c:v>
                </c:pt>
                <c:pt idx="1739">
                  <c:v>-57.66</c:v>
                </c:pt>
                <c:pt idx="1740">
                  <c:v>-56.5</c:v>
                </c:pt>
                <c:pt idx="1741">
                  <c:v>-55.28</c:v>
                </c:pt>
                <c:pt idx="1742">
                  <c:v>-54.05</c:v>
                </c:pt>
                <c:pt idx="1743">
                  <c:v>-52.96</c:v>
                </c:pt>
                <c:pt idx="1744">
                  <c:v>-51.93</c:v>
                </c:pt>
                <c:pt idx="1745">
                  <c:v>-50.92</c:v>
                </c:pt>
                <c:pt idx="1746">
                  <c:v>-49.83</c:v>
                </c:pt>
                <c:pt idx="1747">
                  <c:v>-48.64</c:v>
                </c:pt>
                <c:pt idx="1748">
                  <c:v>-47.39</c:v>
                </c:pt>
                <c:pt idx="1749">
                  <c:v>-46.18</c:v>
                </c:pt>
                <c:pt idx="1750">
                  <c:v>-44.73</c:v>
                </c:pt>
                <c:pt idx="1751">
                  <c:v>-43.38</c:v>
                </c:pt>
                <c:pt idx="1752">
                  <c:v>-42.37</c:v>
                </c:pt>
                <c:pt idx="1753">
                  <c:v>-41.56</c:v>
                </c:pt>
                <c:pt idx="1754">
                  <c:v>-40.69</c:v>
                </c:pt>
                <c:pt idx="1755">
                  <c:v>-39.72</c:v>
                </c:pt>
                <c:pt idx="1756">
                  <c:v>-38.74</c:v>
                </c:pt>
                <c:pt idx="1757">
                  <c:v>-37.81</c:v>
                </c:pt>
                <c:pt idx="1758">
                  <c:v>-36.86</c:v>
                </c:pt>
                <c:pt idx="1759">
                  <c:v>-35.96</c:v>
                </c:pt>
                <c:pt idx="1760">
                  <c:v>-35.06</c:v>
                </c:pt>
                <c:pt idx="1761">
                  <c:v>-34.200000000000003</c:v>
                </c:pt>
                <c:pt idx="1762">
                  <c:v>-33.4</c:v>
                </c:pt>
                <c:pt idx="1763">
                  <c:v>-32.68</c:v>
                </c:pt>
                <c:pt idx="1764">
                  <c:v>-32.01</c:v>
                </c:pt>
                <c:pt idx="1765">
                  <c:v>-31.36</c:v>
                </c:pt>
                <c:pt idx="1766">
                  <c:v>-30.67</c:v>
                </c:pt>
                <c:pt idx="1767">
                  <c:v>-29.93</c:v>
                </c:pt>
                <c:pt idx="1768">
                  <c:v>-29.18</c:v>
                </c:pt>
                <c:pt idx="1769">
                  <c:v>-28.43</c:v>
                </c:pt>
                <c:pt idx="1770">
                  <c:v>-27.72</c:v>
                </c:pt>
                <c:pt idx="1771">
                  <c:v>-27.07</c:v>
                </c:pt>
                <c:pt idx="1772">
                  <c:v>-26.48</c:v>
                </c:pt>
                <c:pt idx="1773">
                  <c:v>-25.93</c:v>
                </c:pt>
                <c:pt idx="1774">
                  <c:v>-25.48</c:v>
                </c:pt>
                <c:pt idx="1775">
                  <c:v>-25.16</c:v>
                </c:pt>
                <c:pt idx="1776">
                  <c:v>-24.92</c:v>
                </c:pt>
                <c:pt idx="1777">
                  <c:v>-24.83</c:v>
                </c:pt>
                <c:pt idx="1778">
                  <c:v>-25.23</c:v>
                </c:pt>
                <c:pt idx="1779">
                  <c:v>-26.05</c:v>
                </c:pt>
                <c:pt idx="1780">
                  <c:v>-26.93</c:v>
                </c:pt>
                <c:pt idx="1781">
                  <c:v>-27.92</c:v>
                </c:pt>
                <c:pt idx="1782">
                  <c:v>-29.15</c:v>
                </c:pt>
                <c:pt idx="1783">
                  <c:v>-30.56</c:v>
                </c:pt>
                <c:pt idx="1784">
                  <c:v>-32.01</c:v>
                </c:pt>
                <c:pt idx="1785">
                  <c:v>-33.4</c:v>
                </c:pt>
                <c:pt idx="1786">
                  <c:v>-34.69</c:v>
                </c:pt>
                <c:pt idx="1787">
                  <c:v>-35.72</c:v>
                </c:pt>
                <c:pt idx="1788">
                  <c:v>-36.619999999999997</c:v>
                </c:pt>
                <c:pt idx="1789">
                  <c:v>-37.340000000000003</c:v>
                </c:pt>
                <c:pt idx="1790">
                  <c:v>-37.86</c:v>
                </c:pt>
                <c:pt idx="1791">
                  <c:v>-38.119999999999997</c:v>
                </c:pt>
                <c:pt idx="1792">
                  <c:v>-38.14</c:v>
                </c:pt>
                <c:pt idx="1793">
                  <c:v>-37.93</c:v>
                </c:pt>
                <c:pt idx="1794">
                  <c:v>-37.51</c:v>
                </c:pt>
                <c:pt idx="1795">
                  <c:v>-36.92</c:v>
                </c:pt>
                <c:pt idx="1796">
                  <c:v>-36.17</c:v>
                </c:pt>
                <c:pt idx="1797">
                  <c:v>-35.33</c:v>
                </c:pt>
                <c:pt idx="1798">
                  <c:v>-34.39</c:v>
                </c:pt>
                <c:pt idx="1799">
                  <c:v>-33.369999999999997</c:v>
                </c:pt>
                <c:pt idx="1800">
                  <c:v>-32.26</c:v>
                </c:pt>
                <c:pt idx="1801">
                  <c:v>-31.1</c:v>
                </c:pt>
                <c:pt idx="1802">
                  <c:v>-29.94</c:v>
                </c:pt>
                <c:pt idx="1803">
                  <c:v>-28.8</c:v>
                </c:pt>
                <c:pt idx="1804">
                  <c:v>-27.67</c:v>
                </c:pt>
                <c:pt idx="1805">
                  <c:v>-26.62</c:v>
                </c:pt>
                <c:pt idx="1806">
                  <c:v>-25.74</c:v>
                </c:pt>
                <c:pt idx="1807">
                  <c:v>-25.24</c:v>
                </c:pt>
                <c:pt idx="1808">
                  <c:v>-25.17</c:v>
                </c:pt>
                <c:pt idx="1809">
                  <c:v>-25.46</c:v>
                </c:pt>
                <c:pt idx="1810">
                  <c:v>-25.95</c:v>
                </c:pt>
                <c:pt idx="1811">
                  <c:v>-26.55</c:v>
                </c:pt>
                <c:pt idx="1812">
                  <c:v>-27.17</c:v>
                </c:pt>
                <c:pt idx="1813">
                  <c:v>-27.75</c:v>
                </c:pt>
                <c:pt idx="1814">
                  <c:v>-28.28</c:v>
                </c:pt>
                <c:pt idx="1815">
                  <c:v>-28.79</c:v>
                </c:pt>
                <c:pt idx="1816">
                  <c:v>-29.35</c:v>
                </c:pt>
                <c:pt idx="1817">
                  <c:v>-30</c:v>
                </c:pt>
                <c:pt idx="1818">
                  <c:v>-30.77</c:v>
                </c:pt>
                <c:pt idx="1819">
                  <c:v>-31.63</c:v>
                </c:pt>
                <c:pt idx="1820">
                  <c:v>-32.51</c:v>
                </c:pt>
                <c:pt idx="1821">
                  <c:v>-33.369999999999997</c:v>
                </c:pt>
                <c:pt idx="1822">
                  <c:v>-34.200000000000003</c:v>
                </c:pt>
                <c:pt idx="1823">
                  <c:v>-35.04</c:v>
                </c:pt>
                <c:pt idx="1824">
                  <c:v>-35.92</c:v>
                </c:pt>
                <c:pt idx="1825">
                  <c:v>-36.82</c:v>
                </c:pt>
                <c:pt idx="1826">
                  <c:v>-37.76</c:v>
                </c:pt>
                <c:pt idx="1827">
                  <c:v>-38.71</c:v>
                </c:pt>
                <c:pt idx="1828">
                  <c:v>-39.619999999999997</c:v>
                </c:pt>
                <c:pt idx="1829">
                  <c:v>-40.46</c:v>
                </c:pt>
                <c:pt idx="1830">
                  <c:v>-41.27</c:v>
                </c:pt>
                <c:pt idx="1831">
                  <c:v>-42.06</c:v>
                </c:pt>
                <c:pt idx="1832">
                  <c:v>-42.9</c:v>
                </c:pt>
                <c:pt idx="1833">
                  <c:v>-43.81</c:v>
                </c:pt>
                <c:pt idx="1834">
                  <c:v>-44.75</c:v>
                </c:pt>
                <c:pt idx="1835">
                  <c:v>-45.65</c:v>
                </c:pt>
                <c:pt idx="1836">
                  <c:v>-46.57</c:v>
                </c:pt>
                <c:pt idx="1837">
                  <c:v>-47.61</c:v>
                </c:pt>
                <c:pt idx="1838">
                  <c:v>-48.83</c:v>
                </c:pt>
                <c:pt idx="1839">
                  <c:v>-50.15</c:v>
                </c:pt>
                <c:pt idx="1840">
                  <c:v>-51.48</c:v>
                </c:pt>
                <c:pt idx="1841">
                  <c:v>-52.73</c:v>
                </c:pt>
                <c:pt idx="1842">
                  <c:v>-53.89</c:v>
                </c:pt>
                <c:pt idx="1843">
                  <c:v>-55.03</c:v>
                </c:pt>
                <c:pt idx="1844">
                  <c:v>-56.22</c:v>
                </c:pt>
                <c:pt idx="1845">
                  <c:v>-57.51</c:v>
                </c:pt>
                <c:pt idx="1846">
                  <c:v>-58.83</c:v>
                </c:pt>
                <c:pt idx="1847">
                  <c:v>-60.09</c:v>
                </c:pt>
                <c:pt idx="1848">
                  <c:v>-61.23</c:v>
                </c:pt>
                <c:pt idx="1849">
                  <c:v>-62.29</c:v>
                </c:pt>
                <c:pt idx="1850">
                  <c:v>-63.3</c:v>
                </c:pt>
                <c:pt idx="1851">
                  <c:v>-64.31</c:v>
                </c:pt>
                <c:pt idx="1852">
                  <c:v>-65.319999999999993</c:v>
                </c:pt>
                <c:pt idx="1853">
                  <c:v>-66.27</c:v>
                </c:pt>
                <c:pt idx="1854">
                  <c:v>-67.150000000000006</c:v>
                </c:pt>
                <c:pt idx="1855">
                  <c:v>-68.040000000000006</c:v>
                </c:pt>
                <c:pt idx="1856">
                  <c:v>-68.97</c:v>
                </c:pt>
                <c:pt idx="1857">
                  <c:v>-69.94</c:v>
                </c:pt>
                <c:pt idx="1858">
                  <c:v>-70.89</c:v>
                </c:pt>
                <c:pt idx="1859">
                  <c:v>-71.77</c:v>
                </c:pt>
                <c:pt idx="1860">
                  <c:v>-72.59</c:v>
                </c:pt>
                <c:pt idx="1861">
                  <c:v>-73.349999999999994</c:v>
                </c:pt>
                <c:pt idx="1862">
                  <c:v>-74.17</c:v>
                </c:pt>
                <c:pt idx="1863">
                  <c:v>-74.97</c:v>
                </c:pt>
                <c:pt idx="1864">
                  <c:v>-75.739999999999995</c:v>
                </c:pt>
                <c:pt idx="1865">
                  <c:v>-76.44</c:v>
                </c:pt>
                <c:pt idx="1866">
                  <c:v>-77.08</c:v>
                </c:pt>
                <c:pt idx="1867">
                  <c:v>-77.650000000000006</c:v>
                </c:pt>
                <c:pt idx="1868">
                  <c:v>-78.16</c:v>
                </c:pt>
                <c:pt idx="1869">
                  <c:v>-78.56</c:v>
                </c:pt>
                <c:pt idx="1870">
                  <c:v>-78.87</c:v>
                </c:pt>
                <c:pt idx="1871">
                  <c:v>-100.91</c:v>
                </c:pt>
                <c:pt idx="1872">
                  <c:v>-100.76</c:v>
                </c:pt>
                <c:pt idx="1873">
                  <c:v>-100.68</c:v>
                </c:pt>
                <c:pt idx="1874">
                  <c:v>-100.64</c:v>
                </c:pt>
                <c:pt idx="1875">
                  <c:v>-100.63</c:v>
                </c:pt>
                <c:pt idx="1876">
                  <c:v>-100.64</c:v>
                </c:pt>
                <c:pt idx="1877">
                  <c:v>-100.63</c:v>
                </c:pt>
                <c:pt idx="1878">
                  <c:v>-100.6</c:v>
                </c:pt>
                <c:pt idx="1879">
                  <c:v>-100.55</c:v>
                </c:pt>
                <c:pt idx="1880">
                  <c:v>-100.54</c:v>
                </c:pt>
                <c:pt idx="1881">
                  <c:v>-100.58</c:v>
                </c:pt>
                <c:pt idx="1882">
                  <c:v>-100.67</c:v>
                </c:pt>
                <c:pt idx="1883">
                  <c:v>-100.77</c:v>
                </c:pt>
                <c:pt idx="1884">
                  <c:v>-100.86</c:v>
                </c:pt>
                <c:pt idx="1885">
                  <c:v>-100.92</c:v>
                </c:pt>
                <c:pt idx="1886">
                  <c:v>-100.97</c:v>
                </c:pt>
                <c:pt idx="1887">
                  <c:v>-101.02</c:v>
                </c:pt>
                <c:pt idx="1888">
                  <c:v>-101.07</c:v>
                </c:pt>
                <c:pt idx="1889">
                  <c:v>-101.1</c:v>
                </c:pt>
                <c:pt idx="1890">
                  <c:v>-101.12</c:v>
                </c:pt>
                <c:pt idx="1891">
                  <c:v>-101.14</c:v>
                </c:pt>
                <c:pt idx="1892">
                  <c:v>-101.16</c:v>
                </c:pt>
                <c:pt idx="1893">
                  <c:v>-101.16</c:v>
                </c:pt>
                <c:pt idx="1894">
                  <c:v>-101.16</c:v>
                </c:pt>
                <c:pt idx="1895">
                  <c:v>-101.15</c:v>
                </c:pt>
                <c:pt idx="1896">
                  <c:v>-101.14</c:v>
                </c:pt>
                <c:pt idx="1897">
                  <c:v>-101.14</c:v>
                </c:pt>
                <c:pt idx="1898">
                  <c:v>-101.12</c:v>
                </c:pt>
                <c:pt idx="1899">
                  <c:v>-101.1</c:v>
                </c:pt>
                <c:pt idx="1900">
                  <c:v>-101.08</c:v>
                </c:pt>
                <c:pt idx="1901">
                  <c:v>-101.03</c:v>
                </c:pt>
                <c:pt idx="1902">
                  <c:v>-100.96</c:v>
                </c:pt>
                <c:pt idx="1903">
                  <c:v>-100.89</c:v>
                </c:pt>
                <c:pt idx="1904">
                  <c:v>-100.82</c:v>
                </c:pt>
                <c:pt idx="1905">
                  <c:v>-100.75</c:v>
                </c:pt>
                <c:pt idx="1906">
                  <c:v>-100.67</c:v>
                </c:pt>
                <c:pt idx="1907">
                  <c:v>-100.61</c:v>
                </c:pt>
                <c:pt idx="1908">
                  <c:v>-100.57</c:v>
                </c:pt>
                <c:pt idx="1909">
                  <c:v>-100.52</c:v>
                </c:pt>
                <c:pt idx="1910">
                  <c:v>-100.46</c:v>
                </c:pt>
                <c:pt idx="1911">
                  <c:v>-100.38</c:v>
                </c:pt>
                <c:pt idx="1912">
                  <c:v>-100.3</c:v>
                </c:pt>
                <c:pt idx="1913">
                  <c:v>-100.21</c:v>
                </c:pt>
                <c:pt idx="1914">
                  <c:v>-100.14</c:v>
                </c:pt>
                <c:pt idx="1915">
                  <c:v>-100.09</c:v>
                </c:pt>
                <c:pt idx="1916">
                  <c:v>-100.07</c:v>
                </c:pt>
                <c:pt idx="1917">
                  <c:v>-100.11</c:v>
                </c:pt>
                <c:pt idx="1918">
                  <c:v>-100.2</c:v>
                </c:pt>
                <c:pt idx="1919">
                  <c:v>-79.709999999999994</c:v>
                </c:pt>
                <c:pt idx="1920">
                  <c:v>-79.61</c:v>
                </c:pt>
                <c:pt idx="1921">
                  <c:v>-79.459999999999994</c:v>
                </c:pt>
                <c:pt idx="1922">
                  <c:v>-79.260000000000005</c:v>
                </c:pt>
                <c:pt idx="1923">
                  <c:v>-78.989999999999995</c:v>
                </c:pt>
                <c:pt idx="1924">
                  <c:v>-78.67</c:v>
                </c:pt>
                <c:pt idx="1925">
                  <c:v>-78.290000000000006</c:v>
                </c:pt>
                <c:pt idx="1926">
                  <c:v>-77.86</c:v>
                </c:pt>
                <c:pt idx="1927">
                  <c:v>-77.41</c:v>
                </c:pt>
                <c:pt idx="1928">
                  <c:v>-76.97</c:v>
                </c:pt>
                <c:pt idx="1929">
                  <c:v>-76.540000000000006</c:v>
                </c:pt>
                <c:pt idx="1930">
                  <c:v>-76.09</c:v>
                </c:pt>
                <c:pt idx="1931">
                  <c:v>-75.56</c:v>
                </c:pt>
                <c:pt idx="1932">
                  <c:v>-74.92</c:v>
                </c:pt>
                <c:pt idx="1933">
                  <c:v>-74.180000000000007</c:v>
                </c:pt>
                <c:pt idx="1934">
                  <c:v>-73.38</c:v>
                </c:pt>
                <c:pt idx="1935">
                  <c:v>-72.599999999999994</c:v>
                </c:pt>
                <c:pt idx="1936">
                  <c:v>-71.849999999999994</c:v>
                </c:pt>
                <c:pt idx="1937">
                  <c:v>-71.150000000000006</c:v>
                </c:pt>
                <c:pt idx="1938">
                  <c:v>-70.44</c:v>
                </c:pt>
                <c:pt idx="1939">
                  <c:v>-69.73</c:v>
                </c:pt>
                <c:pt idx="1940">
                  <c:v>-68.94</c:v>
                </c:pt>
                <c:pt idx="1941">
                  <c:v>-68.08</c:v>
                </c:pt>
                <c:pt idx="1942">
                  <c:v>-67.14</c:v>
                </c:pt>
                <c:pt idx="1943">
                  <c:v>-66.13</c:v>
                </c:pt>
                <c:pt idx="1944">
                  <c:v>-65.12</c:v>
                </c:pt>
                <c:pt idx="1945">
                  <c:v>-64.099999999999994</c:v>
                </c:pt>
                <c:pt idx="1946">
                  <c:v>-63.09</c:v>
                </c:pt>
                <c:pt idx="1947">
                  <c:v>-62.06</c:v>
                </c:pt>
                <c:pt idx="1948">
                  <c:v>-61.02</c:v>
                </c:pt>
                <c:pt idx="1949">
                  <c:v>-59.97</c:v>
                </c:pt>
                <c:pt idx="1950">
                  <c:v>-58.99</c:v>
                </c:pt>
                <c:pt idx="1951">
                  <c:v>-57.99</c:v>
                </c:pt>
                <c:pt idx="1952">
                  <c:v>-56.97</c:v>
                </c:pt>
                <c:pt idx="1953">
                  <c:v>-55.85</c:v>
                </c:pt>
                <c:pt idx="1954">
                  <c:v>-54.67</c:v>
                </c:pt>
                <c:pt idx="1955">
                  <c:v>-53.49</c:v>
                </c:pt>
                <c:pt idx="1956">
                  <c:v>-52.36</c:v>
                </c:pt>
                <c:pt idx="1957">
                  <c:v>-51.28</c:v>
                </c:pt>
                <c:pt idx="1958">
                  <c:v>-50.23</c:v>
                </c:pt>
                <c:pt idx="1959">
                  <c:v>-49.13</c:v>
                </c:pt>
                <c:pt idx="1960">
                  <c:v>-47.94</c:v>
                </c:pt>
                <c:pt idx="1961">
                  <c:v>-46.68</c:v>
                </c:pt>
                <c:pt idx="1962">
                  <c:v>-45.29</c:v>
                </c:pt>
                <c:pt idx="1963">
                  <c:v>-43.96</c:v>
                </c:pt>
                <c:pt idx="1964">
                  <c:v>-42.58</c:v>
                </c:pt>
                <c:pt idx="1965">
                  <c:v>-41.06</c:v>
                </c:pt>
                <c:pt idx="1966">
                  <c:v>-39.700000000000003</c:v>
                </c:pt>
                <c:pt idx="1967">
                  <c:v>-38.590000000000003</c:v>
                </c:pt>
                <c:pt idx="1968">
                  <c:v>-37.58</c:v>
                </c:pt>
                <c:pt idx="1969">
                  <c:v>-36.520000000000003</c:v>
                </c:pt>
                <c:pt idx="1970">
                  <c:v>-35.42</c:v>
                </c:pt>
                <c:pt idx="1971">
                  <c:v>-34.32</c:v>
                </c:pt>
                <c:pt idx="1972">
                  <c:v>-33.29</c:v>
                </c:pt>
                <c:pt idx="1973">
                  <c:v>-32.29</c:v>
                </c:pt>
                <c:pt idx="1974">
                  <c:v>-31.32</c:v>
                </c:pt>
                <c:pt idx="1975">
                  <c:v>-30.37</c:v>
                </c:pt>
                <c:pt idx="1976">
                  <c:v>-29.41</c:v>
                </c:pt>
                <c:pt idx="1977">
                  <c:v>-28.48</c:v>
                </c:pt>
                <c:pt idx="1978">
                  <c:v>-27.6</c:v>
                </c:pt>
                <c:pt idx="1979">
                  <c:v>-26.76</c:v>
                </c:pt>
                <c:pt idx="1980">
                  <c:v>-25.97</c:v>
                </c:pt>
                <c:pt idx="1981">
                  <c:v>-25.19</c:v>
                </c:pt>
                <c:pt idx="1982">
                  <c:v>-24.46</c:v>
                </c:pt>
                <c:pt idx="1983">
                  <c:v>-23.81</c:v>
                </c:pt>
                <c:pt idx="1984">
                  <c:v>-23.26</c:v>
                </c:pt>
                <c:pt idx="1985">
                  <c:v>-22.81</c:v>
                </c:pt>
                <c:pt idx="1986">
                  <c:v>-22.39</c:v>
                </c:pt>
                <c:pt idx="1987">
                  <c:v>-21.99</c:v>
                </c:pt>
                <c:pt idx="1988">
                  <c:v>-21.58</c:v>
                </c:pt>
                <c:pt idx="1989">
                  <c:v>-21.18</c:v>
                </c:pt>
                <c:pt idx="1990">
                  <c:v>-21.24</c:v>
                </c:pt>
                <c:pt idx="1991">
                  <c:v>-21.99</c:v>
                </c:pt>
                <c:pt idx="1992">
                  <c:v>-22.86</c:v>
                </c:pt>
                <c:pt idx="1993">
                  <c:v>-23.82</c:v>
                </c:pt>
                <c:pt idx="1994">
                  <c:v>-25</c:v>
                </c:pt>
                <c:pt idx="1995">
                  <c:v>-26.38</c:v>
                </c:pt>
                <c:pt idx="1996">
                  <c:v>-27.92</c:v>
                </c:pt>
                <c:pt idx="1997">
                  <c:v>-29.65</c:v>
                </c:pt>
                <c:pt idx="1998">
                  <c:v>-31.64</c:v>
                </c:pt>
                <c:pt idx="1999">
                  <c:v>-33.78</c:v>
                </c:pt>
                <c:pt idx="2000">
                  <c:v>-36.03</c:v>
                </c:pt>
                <c:pt idx="2001">
                  <c:v>-38.200000000000003</c:v>
                </c:pt>
                <c:pt idx="2002">
                  <c:v>-40.18</c:v>
                </c:pt>
                <c:pt idx="2003">
                  <c:v>-41.86</c:v>
                </c:pt>
                <c:pt idx="2004">
                  <c:v>-43.23</c:v>
                </c:pt>
                <c:pt idx="2005">
                  <c:v>-44.2</c:v>
                </c:pt>
                <c:pt idx="2006">
                  <c:v>-44.68</c:v>
                </c:pt>
                <c:pt idx="2007">
                  <c:v>-44.68</c:v>
                </c:pt>
                <c:pt idx="2008">
                  <c:v>-44.25</c:v>
                </c:pt>
                <c:pt idx="2009">
                  <c:v>-43.37</c:v>
                </c:pt>
                <c:pt idx="2010">
                  <c:v>-42.09</c:v>
                </c:pt>
                <c:pt idx="2011">
                  <c:v>-40.53</c:v>
                </c:pt>
                <c:pt idx="2012">
                  <c:v>-38.770000000000003</c:v>
                </c:pt>
                <c:pt idx="2013">
                  <c:v>-36.79</c:v>
                </c:pt>
                <c:pt idx="2014">
                  <c:v>-34.659999999999997</c:v>
                </c:pt>
                <c:pt idx="2015">
                  <c:v>-32.5</c:v>
                </c:pt>
                <c:pt idx="2016">
                  <c:v>-30.29</c:v>
                </c:pt>
                <c:pt idx="2017">
                  <c:v>-28.06</c:v>
                </c:pt>
                <c:pt idx="2018">
                  <c:v>-25.94</c:v>
                </c:pt>
                <c:pt idx="2019">
                  <c:v>-23.99</c:v>
                </c:pt>
                <c:pt idx="2020">
                  <c:v>-22.67</c:v>
                </c:pt>
                <c:pt idx="2021">
                  <c:v>-22.53</c:v>
                </c:pt>
                <c:pt idx="2022">
                  <c:v>-23.36</c:v>
                </c:pt>
                <c:pt idx="2023">
                  <c:v>-24.57</c:v>
                </c:pt>
                <c:pt idx="2024">
                  <c:v>-25.57</c:v>
                </c:pt>
                <c:pt idx="2025">
                  <c:v>-26.26</c:v>
                </c:pt>
                <c:pt idx="2026">
                  <c:v>-26.92</c:v>
                </c:pt>
                <c:pt idx="2027">
                  <c:v>-27.76</c:v>
                </c:pt>
                <c:pt idx="2028">
                  <c:v>-28.78</c:v>
                </c:pt>
                <c:pt idx="2029">
                  <c:v>-29.83</c:v>
                </c:pt>
                <c:pt idx="2030">
                  <c:v>-30.9</c:v>
                </c:pt>
                <c:pt idx="2031">
                  <c:v>-32.01</c:v>
                </c:pt>
                <c:pt idx="2032">
                  <c:v>-33.19</c:v>
                </c:pt>
                <c:pt idx="2033">
                  <c:v>-34.409999999999997</c:v>
                </c:pt>
                <c:pt idx="2034">
                  <c:v>-35.64</c:v>
                </c:pt>
                <c:pt idx="2035">
                  <c:v>-36.840000000000003</c:v>
                </c:pt>
                <c:pt idx="2036">
                  <c:v>-38.04</c:v>
                </c:pt>
                <c:pt idx="2037">
                  <c:v>-39.200000000000003</c:v>
                </c:pt>
                <c:pt idx="2038">
                  <c:v>-40.380000000000003</c:v>
                </c:pt>
                <c:pt idx="2039">
                  <c:v>-41.55</c:v>
                </c:pt>
                <c:pt idx="2040">
                  <c:v>-42.7</c:v>
                </c:pt>
                <c:pt idx="2041">
                  <c:v>-43.8</c:v>
                </c:pt>
                <c:pt idx="2042">
                  <c:v>-44.87</c:v>
                </c:pt>
                <c:pt idx="2043">
                  <c:v>-45.9</c:v>
                </c:pt>
                <c:pt idx="2044">
                  <c:v>-46.94</c:v>
                </c:pt>
                <c:pt idx="2045">
                  <c:v>-48.04</c:v>
                </c:pt>
                <c:pt idx="2046">
                  <c:v>-49.24</c:v>
                </c:pt>
                <c:pt idx="2047">
                  <c:v>-50.48</c:v>
                </c:pt>
                <c:pt idx="2048">
                  <c:v>-51.68</c:v>
                </c:pt>
                <c:pt idx="2049">
                  <c:v>-52.82</c:v>
                </c:pt>
                <c:pt idx="2050">
                  <c:v>-53.98</c:v>
                </c:pt>
                <c:pt idx="2051">
                  <c:v>-55.18</c:v>
                </c:pt>
                <c:pt idx="2052">
                  <c:v>-56.44</c:v>
                </c:pt>
                <c:pt idx="2053">
                  <c:v>-57.71</c:v>
                </c:pt>
                <c:pt idx="2054">
                  <c:v>-58.95</c:v>
                </c:pt>
                <c:pt idx="2055">
                  <c:v>-60.17</c:v>
                </c:pt>
                <c:pt idx="2056">
                  <c:v>-61.37</c:v>
                </c:pt>
                <c:pt idx="2057">
                  <c:v>-62.55</c:v>
                </c:pt>
                <c:pt idx="2058">
                  <c:v>-63.67</c:v>
                </c:pt>
                <c:pt idx="2059">
                  <c:v>-64.77</c:v>
                </c:pt>
                <c:pt idx="2060">
                  <c:v>-65.84</c:v>
                </c:pt>
                <c:pt idx="2061">
                  <c:v>-66.91</c:v>
                </c:pt>
                <c:pt idx="2062">
                  <c:v>-67.94</c:v>
                </c:pt>
                <c:pt idx="2063">
                  <c:v>-68.91</c:v>
                </c:pt>
                <c:pt idx="2064">
                  <c:v>-69.83</c:v>
                </c:pt>
                <c:pt idx="2065">
                  <c:v>-70.650000000000006</c:v>
                </c:pt>
                <c:pt idx="2066">
                  <c:v>-71.45</c:v>
                </c:pt>
                <c:pt idx="2067">
                  <c:v>-72.239999999999995</c:v>
                </c:pt>
                <c:pt idx="2068">
                  <c:v>-73.03</c:v>
                </c:pt>
                <c:pt idx="2069">
                  <c:v>-73.83</c:v>
                </c:pt>
                <c:pt idx="2070">
                  <c:v>-74.61</c:v>
                </c:pt>
                <c:pt idx="2071">
                  <c:v>-75.37</c:v>
                </c:pt>
                <c:pt idx="2072">
                  <c:v>-76.040000000000006</c:v>
                </c:pt>
                <c:pt idx="2073">
                  <c:v>-76.63</c:v>
                </c:pt>
                <c:pt idx="2074">
                  <c:v>-77.180000000000007</c:v>
                </c:pt>
                <c:pt idx="2075">
                  <c:v>-102.28</c:v>
                </c:pt>
                <c:pt idx="2076">
                  <c:v>-101.76</c:v>
                </c:pt>
                <c:pt idx="2077">
                  <c:v>-101.32</c:v>
                </c:pt>
                <c:pt idx="2078">
                  <c:v>-101</c:v>
                </c:pt>
                <c:pt idx="2079">
                  <c:v>-100.82</c:v>
                </c:pt>
                <c:pt idx="2080">
                  <c:v>-100.76</c:v>
                </c:pt>
                <c:pt idx="2081">
                  <c:v>-100.74</c:v>
                </c:pt>
                <c:pt idx="2082">
                  <c:v>-100.74</c:v>
                </c:pt>
                <c:pt idx="2083">
                  <c:v>-100.76</c:v>
                </c:pt>
                <c:pt idx="2084">
                  <c:v>-100.85</c:v>
                </c:pt>
                <c:pt idx="2085">
                  <c:v>-100.97</c:v>
                </c:pt>
                <c:pt idx="2086">
                  <c:v>-101.07</c:v>
                </c:pt>
                <c:pt idx="2087">
                  <c:v>-101.12</c:v>
                </c:pt>
                <c:pt idx="2088">
                  <c:v>-101.13</c:v>
                </c:pt>
                <c:pt idx="2089">
                  <c:v>-101.15</c:v>
                </c:pt>
                <c:pt idx="2090">
                  <c:v>-101.2</c:v>
                </c:pt>
                <c:pt idx="2091">
                  <c:v>-101.27</c:v>
                </c:pt>
                <c:pt idx="2092">
                  <c:v>-101.36</c:v>
                </c:pt>
                <c:pt idx="2093">
                  <c:v>-101.44</c:v>
                </c:pt>
                <c:pt idx="2094">
                  <c:v>-101.52</c:v>
                </c:pt>
                <c:pt idx="2095">
                  <c:v>-101.59</c:v>
                </c:pt>
                <c:pt idx="2096">
                  <c:v>-101.65</c:v>
                </c:pt>
                <c:pt idx="2097">
                  <c:v>-101.71</c:v>
                </c:pt>
                <c:pt idx="2098">
                  <c:v>-101.76</c:v>
                </c:pt>
                <c:pt idx="2099">
                  <c:v>-101.8</c:v>
                </c:pt>
                <c:pt idx="2100">
                  <c:v>-101.79</c:v>
                </c:pt>
                <c:pt idx="2101">
                  <c:v>-101.76</c:v>
                </c:pt>
                <c:pt idx="2102">
                  <c:v>-101.74</c:v>
                </c:pt>
                <c:pt idx="2103">
                  <c:v>-101.74</c:v>
                </c:pt>
                <c:pt idx="2104">
                  <c:v>-101.78</c:v>
                </c:pt>
                <c:pt idx="2105">
                  <c:v>-101.85</c:v>
                </c:pt>
                <c:pt idx="2106">
                  <c:v>-101.89</c:v>
                </c:pt>
                <c:pt idx="2107">
                  <c:v>-101.86</c:v>
                </c:pt>
                <c:pt idx="2108">
                  <c:v>-101.78</c:v>
                </c:pt>
                <c:pt idx="2109">
                  <c:v>-101.71</c:v>
                </c:pt>
                <c:pt idx="2110">
                  <c:v>-101.68</c:v>
                </c:pt>
                <c:pt idx="2111">
                  <c:v>-101.71</c:v>
                </c:pt>
                <c:pt idx="2112">
                  <c:v>-101.72</c:v>
                </c:pt>
                <c:pt idx="2113">
                  <c:v>-101.71</c:v>
                </c:pt>
                <c:pt idx="2114">
                  <c:v>-101.64</c:v>
                </c:pt>
                <c:pt idx="2115">
                  <c:v>-101.52</c:v>
                </c:pt>
                <c:pt idx="2116">
                  <c:v>-101.43</c:v>
                </c:pt>
                <c:pt idx="2117">
                  <c:v>-101.4</c:v>
                </c:pt>
                <c:pt idx="2118">
                  <c:v>-101.41</c:v>
                </c:pt>
                <c:pt idx="2119">
                  <c:v>-101.42</c:v>
                </c:pt>
                <c:pt idx="2120">
                  <c:v>-101.36</c:v>
                </c:pt>
                <c:pt idx="2121">
                  <c:v>-101.25</c:v>
                </c:pt>
                <c:pt idx="2122">
                  <c:v>-101.09</c:v>
                </c:pt>
                <c:pt idx="2123">
                  <c:v>-100.92</c:v>
                </c:pt>
                <c:pt idx="2124">
                  <c:v>-100.76</c:v>
                </c:pt>
                <c:pt idx="2125">
                  <c:v>-100.64</c:v>
                </c:pt>
                <c:pt idx="2126">
                  <c:v>-100.57</c:v>
                </c:pt>
                <c:pt idx="2127">
                  <c:v>-100.59</c:v>
                </c:pt>
                <c:pt idx="2128">
                  <c:v>-79.3</c:v>
                </c:pt>
                <c:pt idx="2129">
                  <c:v>-79.099999999999994</c:v>
                </c:pt>
                <c:pt idx="2130">
                  <c:v>-78.84</c:v>
                </c:pt>
                <c:pt idx="2131">
                  <c:v>-78.540000000000006</c:v>
                </c:pt>
                <c:pt idx="2132">
                  <c:v>-78.209999999999994</c:v>
                </c:pt>
                <c:pt idx="2133">
                  <c:v>-77.84</c:v>
                </c:pt>
                <c:pt idx="2134">
                  <c:v>-77.42</c:v>
                </c:pt>
                <c:pt idx="2135">
                  <c:v>-76.94</c:v>
                </c:pt>
                <c:pt idx="2136">
                  <c:v>-76.41</c:v>
                </c:pt>
                <c:pt idx="2137">
                  <c:v>-75.849999999999994</c:v>
                </c:pt>
                <c:pt idx="2138">
                  <c:v>-75.25</c:v>
                </c:pt>
                <c:pt idx="2139">
                  <c:v>-74.61</c:v>
                </c:pt>
                <c:pt idx="2140">
                  <c:v>-73.91</c:v>
                </c:pt>
                <c:pt idx="2141">
                  <c:v>-73.16</c:v>
                </c:pt>
                <c:pt idx="2142">
                  <c:v>-72.38</c:v>
                </c:pt>
                <c:pt idx="2143">
                  <c:v>-71.58</c:v>
                </c:pt>
                <c:pt idx="2144">
                  <c:v>-70.78</c:v>
                </c:pt>
                <c:pt idx="2145">
                  <c:v>-70</c:v>
                </c:pt>
                <c:pt idx="2146">
                  <c:v>-69.19</c:v>
                </c:pt>
                <c:pt idx="2147">
                  <c:v>-68.3</c:v>
                </c:pt>
                <c:pt idx="2148">
                  <c:v>-67.39</c:v>
                </c:pt>
                <c:pt idx="2149">
                  <c:v>-66.42</c:v>
                </c:pt>
                <c:pt idx="2150">
                  <c:v>-65.5</c:v>
                </c:pt>
                <c:pt idx="2151">
                  <c:v>-64.599999999999994</c:v>
                </c:pt>
                <c:pt idx="2152">
                  <c:v>-63.71</c:v>
                </c:pt>
                <c:pt idx="2153">
                  <c:v>-62.78</c:v>
                </c:pt>
                <c:pt idx="2154">
                  <c:v>-61.77</c:v>
                </c:pt>
                <c:pt idx="2155">
                  <c:v>-60.68</c:v>
                </c:pt>
                <c:pt idx="2156">
                  <c:v>-59.62</c:v>
                </c:pt>
                <c:pt idx="2157">
                  <c:v>-58.61</c:v>
                </c:pt>
                <c:pt idx="2158">
                  <c:v>-57.74</c:v>
                </c:pt>
                <c:pt idx="2159">
                  <c:v>-56.97</c:v>
                </c:pt>
                <c:pt idx="2160">
                  <c:v>-56.2</c:v>
                </c:pt>
                <c:pt idx="2161">
                  <c:v>-55.27</c:v>
                </c:pt>
                <c:pt idx="2162">
                  <c:v>-54.19</c:v>
                </c:pt>
                <c:pt idx="2163">
                  <c:v>-53.06</c:v>
                </c:pt>
                <c:pt idx="2164">
                  <c:v>-51.98</c:v>
                </c:pt>
                <c:pt idx="2165">
                  <c:v>-50.99</c:v>
                </c:pt>
                <c:pt idx="2166">
                  <c:v>-50.12</c:v>
                </c:pt>
                <c:pt idx="2167">
                  <c:v>-49.35</c:v>
                </c:pt>
                <c:pt idx="2168">
                  <c:v>-48.57</c:v>
                </c:pt>
                <c:pt idx="2169">
                  <c:v>-47.67</c:v>
                </c:pt>
                <c:pt idx="2170">
                  <c:v>-46.6</c:v>
                </c:pt>
                <c:pt idx="2171">
                  <c:v>-45.5</c:v>
                </c:pt>
                <c:pt idx="2172">
                  <c:v>-44.38</c:v>
                </c:pt>
                <c:pt idx="2173">
                  <c:v>-43.22</c:v>
                </c:pt>
                <c:pt idx="2174">
                  <c:v>-42.08</c:v>
                </c:pt>
                <c:pt idx="2175">
                  <c:v>-41.03</c:v>
                </c:pt>
                <c:pt idx="2176">
                  <c:v>-40.130000000000003</c:v>
                </c:pt>
                <c:pt idx="2177">
                  <c:v>-39.32</c:v>
                </c:pt>
                <c:pt idx="2178">
                  <c:v>-38.51</c:v>
                </c:pt>
                <c:pt idx="2179">
                  <c:v>-37.630000000000003</c:v>
                </c:pt>
                <c:pt idx="2180">
                  <c:v>-36.71</c:v>
                </c:pt>
                <c:pt idx="2181">
                  <c:v>-35.81</c:v>
                </c:pt>
                <c:pt idx="2182">
                  <c:v>-34.94</c:v>
                </c:pt>
                <c:pt idx="2183">
                  <c:v>-34.07</c:v>
                </c:pt>
                <c:pt idx="2184">
                  <c:v>-33.17</c:v>
                </c:pt>
                <c:pt idx="2185">
                  <c:v>-32.24</c:v>
                </c:pt>
                <c:pt idx="2186">
                  <c:v>-31.35</c:v>
                </c:pt>
                <c:pt idx="2187">
                  <c:v>-30.54</c:v>
                </c:pt>
                <c:pt idx="2188">
                  <c:v>-29.78</c:v>
                </c:pt>
                <c:pt idx="2189">
                  <c:v>-29.06</c:v>
                </c:pt>
                <c:pt idx="2190">
                  <c:v>-28.34</c:v>
                </c:pt>
                <c:pt idx="2191">
                  <c:v>-27.6</c:v>
                </c:pt>
                <c:pt idx="2192">
                  <c:v>-26.84</c:v>
                </c:pt>
                <c:pt idx="2193">
                  <c:v>-26.09</c:v>
                </c:pt>
                <c:pt idx="2194">
                  <c:v>-25.4</c:v>
                </c:pt>
                <c:pt idx="2195">
                  <c:v>-24.8</c:v>
                </c:pt>
                <c:pt idx="2196">
                  <c:v>-24.29</c:v>
                </c:pt>
                <c:pt idx="2197">
                  <c:v>-23.84</c:v>
                </c:pt>
                <c:pt idx="2198">
                  <c:v>-23.43</c:v>
                </c:pt>
                <c:pt idx="2199">
                  <c:v>-23.01</c:v>
                </c:pt>
                <c:pt idx="2200">
                  <c:v>-22.59</c:v>
                </c:pt>
                <c:pt idx="2201">
                  <c:v>-22.22</c:v>
                </c:pt>
                <c:pt idx="2202">
                  <c:v>-21.92</c:v>
                </c:pt>
                <c:pt idx="2203">
                  <c:v>-21.64</c:v>
                </c:pt>
                <c:pt idx="2204">
                  <c:v>-21.39</c:v>
                </c:pt>
                <c:pt idx="2205">
                  <c:v>-21.26</c:v>
                </c:pt>
                <c:pt idx="2206">
                  <c:v>-21.48</c:v>
                </c:pt>
                <c:pt idx="2207">
                  <c:v>-21.96</c:v>
                </c:pt>
                <c:pt idx="2208">
                  <c:v>-22.53</c:v>
                </c:pt>
                <c:pt idx="2209">
                  <c:v>-23.12</c:v>
                </c:pt>
                <c:pt idx="2210">
                  <c:v>-23.79</c:v>
                </c:pt>
                <c:pt idx="2211">
                  <c:v>-24.49</c:v>
                </c:pt>
                <c:pt idx="2212">
                  <c:v>-25.21</c:v>
                </c:pt>
                <c:pt idx="2213">
                  <c:v>-25.92</c:v>
                </c:pt>
                <c:pt idx="2214">
                  <c:v>-26.64</c:v>
                </c:pt>
                <c:pt idx="2215">
                  <c:v>-27.32</c:v>
                </c:pt>
                <c:pt idx="2216">
                  <c:v>-27.89</c:v>
                </c:pt>
                <c:pt idx="2217">
                  <c:v>-28.31</c:v>
                </c:pt>
                <c:pt idx="2218">
                  <c:v>-28.54</c:v>
                </c:pt>
                <c:pt idx="2219">
                  <c:v>-28.6</c:v>
                </c:pt>
                <c:pt idx="2220">
                  <c:v>-28.49</c:v>
                </c:pt>
                <c:pt idx="2221">
                  <c:v>-28.21</c:v>
                </c:pt>
                <c:pt idx="2222">
                  <c:v>-27.69</c:v>
                </c:pt>
                <c:pt idx="2223">
                  <c:v>-26.83</c:v>
                </c:pt>
                <c:pt idx="2224">
                  <c:v>-25.69</c:v>
                </c:pt>
                <c:pt idx="2225">
                  <c:v>-24.39</c:v>
                </c:pt>
                <c:pt idx="2226">
                  <c:v>-23.24</c:v>
                </c:pt>
                <c:pt idx="2227">
                  <c:v>-22.73</c:v>
                </c:pt>
                <c:pt idx="2228">
                  <c:v>-23.02</c:v>
                </c:pt>
                <c:pt idx="2229">
                  <c:v>-23.79</c:v>
                </c:pt>
                <c:pt idx="2230">
                  <c:v>-24.59</c:v>
                </c:pt>
                <c:pt idx="2231">
                  <c:v>-25.25</c:v>
                </c:pt>
                <c:pt idx="2232">
                  <c:v>-25.87</c:v>
                </c:pt>
                <c:pt idx="2233">
                  <c:v>-26.57</c:v>
                </c:pt>
                <c:pt idx="2234">
                  <c:v>-27.39</c:v>
                </c:pt>
                <c:pt idx="2235">
                  <c:v>-28.28</c:v>
                </c:pt>
                <c:pt idx="2236">
                  <c:v>-29.17</c:v>
                </c:pt>
                <c:pt idx="2237">
                  <c:v>-30.06</c:v>
                </c:pt>
                <c:pt idx="2238">
                  <c:v>-31.02</c:v>
                </c:pt>
                <c:pt idx="2239">
                  <c:v>-32.020000000000003</c:v>
                </c:pt>
                <c:pt idx="2240">
                  <c:v>-33.1</c:v>
                </c:pt>
                <c:pt idx="2241">
                  <c:v>-34.17</c:v>
                </c:pt>
                <c:pt idx="2242">
                  <c:v>-35.19</c:v>
                </c:pt>
                <c:pt idx="2243">
                  <c:v>-36.21</c:v>
                </c:pt>
                <c:pt idx="2244">
                  <c:v>-37.28</c:v>
                </c:pt>
                <c:pt idx="2245">
                  <c:v>-38.369999999999997</c:v>
                </c:pt>
                <c:pt idx="2246">
                  <c:v>-39.479999999999997</c:v>
                </c:pt>
                <c:pt idx="2247">
                  <c:v>-40.56</c:v>
                </c:pt>
                <c:pt idx="2248">
                  <c:v>-41.66</c:v>
                </c:pt>
                <c:pt idx="2249">
                  <c:v>-42.78</c:v>
                </c:pt>
                <c:pt idx="2250">
                  <c:v>-43.9</c:v>
                </c:pt>
                <c:pt idx="2251">
                  <c:v>-45.03</c:v>
                </c:pt>
                <c:pt idx="2252">
                  <c:v>-46.1</c:v>
                </c:pt>
                <c:pt idx="2253">
                  <c:v>-47.16</c:v>
                </c:pt>
                <c:pt idx="2254">
                  <c:v>-48.27</c:v>
                </c:pt>
                <c:pt idx="2255">
                  <c:v>-49.47</c:v>
                </c:pt>
                <c:pt idx="2256">
                  <c:v>-50.73</c:v>
                </c:pt>
                <c:pt idx="2257">
                  <c:v>-52.05</c:v>
                </c:pt>
                <c:pt idx="2258">
                  <c:v>-53.35</c:v>
                </c:pt>
                <c:pt idx="2259">
                  <c:v>-54.62</c:v>
                </c:pt>
                <c:pt idx="2260">
                  <c:v>-55.82</c:v>
                </c:pt>
                <c:pt idx="2261">
                  <c:v>-56.99</c:v>
                </c:pt>
                <c:pt idx="2262">
                  <c:v>-58.13</c:v>
                </c:pt>
                <c:pt idx="2263">
                  <c:v>-59.25</c:v>
                </c:pt>
                <c:pt idx="2264">
                  <c:v>-60.37</c:v>
                </c:pt>
                <c:pt idx="2265">
                  <c:v>-61.52</c:v>
                </c:pt>
                <c:pt idx="2266">
                  <c:v>-62.72</c:v>
                </c:pt>
                <c:pt idx="2267">
                  <c:v>-63.9</c:v>
                </c:pt>
                <c:pt idx="2268">
                  <c:v>-65.040000000000006</c:v>
                </c:pt>
                <c:pt idx="2269">
                  <c:v>-66.13</c:v>
                </c:pt>
                <c:pt idx="2270">
                  <c:v>-67.19</c:v>
                </c:pt>
                <c:pt idx="2271">
                  <c:v>-68.23</c:v>
                </c:pt>
                <c:pt idx="2272">
                  <c:v>-69.25</c:v>
                </c:pt>
                <c:pt idx="2273">
                  <c:v>-70.260000000000005</c:v>
                </c:pt>
                <c:pt idx="2274">
                  <c:v>-71.23</c:v>
                </c:pt>
                <c:pt idx="2275">
                  <c:v>-72.099999999999994</c:v>
                </c:pt>
                <c:pt idx="2276">
                  <c:v>-72.84</c:v>
                </c:pt>
                <c:pt idx="2277">
                  <c:v>-73.459999999999994</c:v>
                </c:pt>
                <c:pt idx="2278">
                  <c:v>-74.069999999999993</c:v>
                </c:pt>
                <c:pt idx="2279">
                  <c:v>-74.72</c:v>
                </c:pt>
                <c:pt idx="2280">
                  <c:v>-75.44</c:v>
                </c:pt>
                <c:pt idx="2281">
                  <c:v>-76.16</c:v>
                </c:pt>
                <c:pt idx="2282">
                  <c:v>-76.83</c:v>
                </c:pt>
                <c:pt idx="2283">
                  <c:v>-77.38</c:v>
                </c:pt>
                <c:pt idx="2284">
                  <c:v>-77.86</c:v>
                </c:pt>
                <c:pt idx="2285">
                  <c:v>-78.3</c:v>
                </c:pt>
                <c:pt idx="2286">
                  <c:v>-78.73</c:v>
                </c:pt>
                <c:pt idx="2287">
                  <c:v>-100.87</c:v>
                </c:pt>
                <c:pt idx="2288">
                  <c:v>-100.54</c:v>
                </c:pt>
                <c:pt idx="2289">
                  <c:v>-100.32</c:v>
                </c:pt>
                <c:pt idx="2290">
                  <c:v>-100.2</c:v>
                </c:pt>
                <c:pt idx="2291">
                  <c:v>-100.12</c:v>
                </c:pt>
                <c:pt idx="2292">
                  <c:v>-100.05</c:v>
                </c:pt>
                <c:pt idx="2293">
                  <c:v>-99.99</c:v>
                </c:pt>
                <c:pt idx="2294">
                  <c:v>-99.96</c:v>
                </c:pt>
                <c:pt idx="2295">
                  <c:v>-99.99</c:v>
                </c:pt>
                <c:pt idx="2296">
                  <c:v>-100.07</c:v>
                </c:pt>
                <c:pt idx="2297">
                  <c:v>-100.13</c:v>
                </c:pt>
                <c:pt idx="2298">
                  <c:v>-100.14</c:v>
                </c:pt>
                <c:pt idx="2299">
                  <c:v>-100.11</c:v>
                </c:pt>
                <c:pt idx="2300">
                  <c:v>-100.11</c:v>
                </c:pt>
                <c:pt idx="2301">
                  <c:v>-100.14</c:v>
                </c:pt>
                <c:pt idx="2302">
                  <c:v>-100.21</c:v>
                </c:pt>
                <c:pt idx="2303">
                  <c:v>-100.27</c:v>
                </c:pt>
                <c:pt idx="2304">
                  <c:v>-100.3</c:v>
                </c:pt>
                <c:pt idx="2305">
                  <c:v>-100.31</c:v>
                </c:pt>
                <c:pt idx="2306">
                  <c:v>-100.3</c:v>
                </c:pt>
                <c:pt idx="2307">
                  <c:v>-100.27</c:v>
                </c:pt>
                <c:pt idx="2308">
                  <c:v>-100.23</c:v>
                </c:pt>
                <c:pt idx="2309">
                  <c:v>-100.18</c:v>
                </c:pt>
                <c:pt idx="2310">
                  <c:v>-100.11</c:v>
                </c:pt>
                <c:pt idx="2311">
                  <c:v>-100.01</c:v>
                </c:pt>
                <c:pt idx="2312">
                  <c:v>-99.88</c:v>
                </c:pt>
                <c:pt idx="2313">
                  <c:v>-99.72</c:v>
                </c:pt>
                <c:pt idx="2314">
                  <c:v>-99.58</c:v>
                </c:pt>
                <c:pt idx="2315">
                  <c:v>-99.45</c:v>
                </c:pt>
                <c:pt idx="2316">
                  <c:v>-99.35</c:v>
                </c:pt>
                <c:pt idx="2317">
                  <c:v>-99.29</c:v>
                </c:pt>
                <c:pt idx="2318">
                  <c:v>-99.22</c:v>
                </c:pt>
                <c:pt idx="2319">
                  <c:v>-99.18</c:v>
                </c:pt>
                <c:pt idx="2320">
                  <c:v>-99.17</c:v>
                </c:pt>
                <c:pt idx="2321">
                  <c:v>-99.22</c:v>
                </c:pt>
                <c:pt idx="2322">
                  <c:v>-99.36</c:v>
                </c:pt>
                <c:pt idx="2323">
                  <c:v>-99.54</c:v>
                </c:pt>
                <c:pt idx="2324">
                  <c:v>-99.74</c:v>
                </c:pt>
                <c:pt idx="2325">
                  <c:v>-99.92</c:v>
                </c:pt>
                <c:pt idx="2326">
                  <c:v>-100.08</c:v>
                </c:pt>
                <c:pt idx="2327">
                  <c:v>-100.2</c:v>
                </c:pt>
                <c:pt idx="2328">
                  <c:v>-100.33</c:v>
                </c:pt>
                <c:pt idx="2329">
                  <c:v>-100.49</c:v>
                </c:pt>
                <c:pt idx="2330">
                  <c:v>-100.69</c:v>
                </c:pt>
                <c:pt idx="2331">
                  <c:v>-100.92</c:v>
                </c:pt>
                <c:pt idx="2332">
                  <c:v>-78.84</c:v>
                </c:pt>
                <c:pt idx="2333">
                  <c:v>-78.599999999999994</c:v>
                </c:pt>
                <c:pt idx="2334">
                  <c:v>-78.34</c:v>
                </c:pt>
                <c:pt idx="2335">
                  <c:v>-78.05</c:v>
                </c:pt>
                <c:pt idx="2336">
                  <c:v>-77.7</c:v>
                </c:pt>
                <c:pt idx="2337">
                  <c:v>-77.260000000000005</c:v>
                </c:pt>
                <c:pt idx="2338">
                  <c:v>-76.73</c:v>
                </c:pt>
                <c:pt idx="2339">
                  <c:v>-76.12</c:v>
                </c:pt>
                <c:pt idx="2340">
                  <c:v>-75.44</c:v>
                </c:pt>
                <c:pt idx="2341">
                  <c:v>-74.78</c:v>
                </c:pt>
                <c:pt idx="2342">
                  <c:v>-74.13</c:v>
                </c:pt>
                <c:pt idx="2343">
                  <c:v>-73.510000000000005</c:v>
                </c:pt>
                <c:pt idx="2344">
                  <c:v>-72.91</c:v>
                </c:pt>
                <c:pt idx="2345">
                  <c:v>-72.290000000000006</c:v>
                </c:pt>
                <c:pt idx="2346">
                  <c:v>-71.650000000000006</c:v>
                </c:pt>
                <c:pt idx="2347">
                  <c:v>-70.989999999999995</c:v>
                </c:pt>
                <c:pt idx="2348">
                  <c:v>-70.319999999999993</c:v>
                </c:pt>
                <c:pt idx="2349">
                  <c:v>-69.650000000000006</c:v>
                </c:pt>
                <c:pt idx="2350">
                  <c:v>-69</c:v>
                </c:pt>
                <c:pt idx="2351">
                  <c:v>-68.36</c:v>
                </c:pt>
                <c:pt idx="2352">
                  <c:v>-67.72</c:v>
                </c:pt>
                <c:pt idx="2353">
                  <c:v>-67.05</c:v>
                </c:pt>
                <c:pt idx="2354">
                  <c:v>-66.31</c:v>
                </c:pt>
                <c:pt idx="2355">
                  <c:v>-65.540000000000006</c:v>
                </c:pt>
                <c:pt idx="2356">
                  <c:v>-64.73</c:v>
                </c:pt>
                <c:pt idx="2357">
                  <c:v>-63.93</c:v>
                </c:pt>
                <c:pt idx="2358">
                  <c:v>-63.19</c:v>
                </c:pt>
                <c:pt idx="2359">
                  <c:v>-62.49</c:v>
                </c:pt>
                <c:pt idx="2360">
                  <c:v>-61.81</c:v>
                </c:pt>
                <c:pt idx="2361">
                  <c:v>-61.1</c:v>
                </c:pt>
                <c:pt idx="2362">
                  <c:v>-60.3</c:v>
                </c:pt>
                <c:pt idx="2363">
                  <c:v>-59.37</c:v>
                </c:pt>
                <c:pt idx="2364">
                  <c:v>-58.35</c:v>
                </c:pt>
                <c:pt idx="2365">
                  <c:v>-57.31</c:v>
                </c:pt>
                <c:pt idx="2366">
                  <c:v>-56.33</c:v>
                </c:pt>
                <c:pt idx="2367">
                  <c:v>-55.47</c:v>
                </c:pt>
                <c:pt idx="2368">
                  <c:v>-54.77</c:v>
                </c:pt>
                <c:pt idx="2369">
                  <c:v>-54.15</c:v>
                </c:pt>
                <c:pt idx="2370">
                  <c:v>-53.53</c:v>
                </c:pt>
                <c:pt idx="2371">
                  <c:v>-52.76</c:v>
                </c:pt>
                <c:pt idx="2372">
                  <c:v>-51.85</c:v>
                </c:pt>
                <c:pt idx="2373">
                  <c:v>-50.87</c:v>
                </c:pt>
                <c:pt idx="2374">
                  <c:v>-49.92</c:v>
                </c:pt>
                <c:pt idx="2375">
                  <c:v>-49.06</c:v>
                </c:pt>
                <c:pt idx="2376">
                  <c:v>-48.22</c:v>
                </c:pt>
                <c:pt idx="2377">
                  <c:v>-47.25</c:v>
                </c:pt>
                <c:pt idx="2378">
                  <c:v>-46.06</c:v>
                </c:pt>
                <c:pt idx="2379">
                  <c:v>-44.56</c:v>
                </c:pt>
                <c:pt idx="2380">
                  <c:v>-43.05</c:v>
                </c:pt>
                <c:pt idx="2381">
                  <c:v>-41.84</c:v>
                </c:pt>
                <c:pt idx="2382">
                  <c:v>-40.92</c:v>
                </c:pt>
                <c:pt idx="2383">
                  <c:v>-40.15</c:v>
                </c:pt>
                <c:pt idx="2384">
                  <c:v>-39.44</c:v>
                </c:pt>
                <c:pt idx="2385">
                  <c:v>-38.76</c:v>
                </c:pt>
                <c:pt idx="2386">
                  <c:v>-38.08</c:v>
                </c:pt>
                <c:pt idx="2387">
                  <c:v>-37.32</c:v>
                </c:pt>
                <c:pt idx="2388">
                  <c:v>-36.44</c:v>
                </c:pt>
                <c:pt idx="2389">
                  <c:v>-35.51</c:v>
                </c:pt>
                <c:pt idx="2390">
                  <c:v>-34.54</c:v>
                </c:pt>
                <c:pt idx="2391">
                  <c:v>-33.6</c:v>
                </c:pt>
                <c:pt idx="2392">
                  <c:v>-32.75</c:v>
                </c:pt>
                <c:pt idx="2393">
                  <c:v>-31.97</c:v>
                </c:pt>
                <c:pt idx="2394">
                  <c:v>-31.2</c:v>
                </c:pt>
                <c:pt idx="2395">
                  <c:v>-30.39</c:v>
                </c:pt>
                <c:pt idx="2396">
                  <c:v>-29.51</c:v>
                </c:pt>
                <c:pt idx="2397">
                  <c:v>-28.61</c:v>
                </c:pt>
                <c:pt idx="2398">
                  <c:v>-27.77</c:v>
                </c:pt>
                <c:pt idx="2399">
                  <c:v>-27</c:v>
                </c:pt>
                <c:pt idx="2400">
                  <c:v>-26.27</c:v>
                </c:pt>
                <c:pt idx="2401">
                  <c:v>-25.53</c:v>
                </c:pt>
                <c:pt idx="2402">
                  <c:v>-24.77</c:v>
                </c:pt>
                <c:pt idx="2403">
                  <c:v>-24.02</c:v>
                </c:pt>
                <c:pt idx="2404">
                  <c:v>-23.34</c:v>
                </c:pt>
                <c:pt idx="2405">
                  <c:v>-22.8</c:v>
                </c:pt>
                <c:pt idx="2406">
                  <c:v>-22.4</c:v>
                </c:pt>
                <c:pt idx="2407">
                  <c:v>-22.11</c:v>
                </c:pt>
                <c:pt idx="2408">
                  <c:v>-21.97</c:v>
                </c:pt>
                <c:pt idx="2409">
                  <c:v>-22.53</c:v>
                </c:pt>
                <c:pt idx="2410">
                  <c:v>-23.64</c:v>
                </c:pt>
                <c:pt idx="2411">
                  <c:v>-24.93</c:v>
                </c:pt>
                <c:pt idx="2412">
                  <c:v>-26.36</c:v>
                </c:pt>
                <c:pt idx="2413">
                  <c:v>-27.96</c:v>
                </c:pt>
                <c:pt idx="2414">
                  <c:v>-29.65</c:v>
                </c:pt>
                <c:pt idx="2415">
                  <c:v>-31.28</c:v>
                </c:pt>
                <c:pt idx="2416">
                  <c:v>-32.82</c:v>
                </c:pt>
                <c:pt idx="2417">
                  <c:v>-34.07</c:v>
                </c:pt>
                <c:pt idx="2418">
                  <c:v>-34.97</c:v>
                </c:pt>
                <c:pt idx="2419">
                  <c:v>-35.49</c:v>
                </c:pt>
                <c:pt idx="2420">
                  <c:v>-35.6</c:v>
                </c:pt>
                <c:pt idx="2421">
                  <c:v>-35.369999999999997</c:v>
                </c:pt>
                <c:pt idx="2422">
                  <c:v>-34.85</c:v>
                </c:pt>
                <c:pt idx="2423">
                  <c:v>-34.03</c:v>
                </c:pt>
                <c:pt idx="2424">
                  <c:v>-32.909999999999997</c:v>
                </c:pt>
                <c:pt idx="2425">
                  <c:v>-31.52</c:v>
                </c:pt>
                <c:pt idx="2426">
                  <c:v>-29.95</c:v>
                </c:pt>
                <c:pt idx="2427">
                  <c:v>-28.3</c:v>
                </c:pt>
                <c:pt idx="2428">
                  <c:v>-26.69</c:v>
                </c:pt>
                <c:pt idx="2429">
                  <c:v>-25.33</c:v>
                </c:pt>
                <c:pt idx="2430">
                  <c:v>-24.66</c:v>
                </c:pt>
                <c:pt idx="2431">
                  <c:v>-24.79</c:v>
                </c:pt>
                <c:pt idx="2432">
                  <c:v>-25.42</c:v>
                </c:pt>
                <c:pt idx="2433">
                  <c:v>-26.19</c:v>
                </c:pt>
                <c:pt idx="2434">
                  <c:v>-26.86</c:v>
                </c:pt>
                <c:pt idx="2435">
                  <c:v>-27.48</c:v>
                </c:pt>
                <c:pt idx="2436">
                  <c:v>-28.19</c:v>
                </c:pt>
                <c:pt idx="2437">
                  <c:v>-29.05</c:v>
                </c:pt>
                <c:pt idx="2438">
                  <c:v>-30.02</c:v>
                </c:pt>
                <c:pt idx="2439">
                  <c:v>-31</c:v>
                </c:pt>
                <c:pt idx="2440">
                  <c:v>-31.99</c:v>
                </c:pt>
                <c:pt idx="2441">
                  <c:v>-33</c:v>
                </c:pt>
                <c:pt idx="2442">
                  <c:v>-34.020000000000003</c:v>
                </c:pt>
                <c:pt idx="2443">
                  <c:v>-35.04</c:v>
                </c:pt>
                <c:pt idx="2444">
                  <c:v>-36.020000000000003</c:v>
                </c:pt>
                <c:pt idx="2445">
                  <c:v>-37.020000000000003</c:v>
                </c:pt>
                <c:pt idx="2446">
                  <c:v>-38.049999999999997</c:v>
                </c:pt>
                <c:pt idx="2447">
                  <c:v>-39.090000000000003</c:v>
                </c:pt>
                <c:pt idx="2448">
                  <c:v>-40.130000000000003</c:v>
                </c:pt>
                <c:pt idx="2449">
                  <c:v>-41.21</c:v>
                </c:pt>
                <c:pt idx="2450">
                  <c:v>-42.29</c:v>
                </c:pt>
                <c:pt idx="2451">
                  <c:v>-43.4</c:v>
                </c:pt>
                <c:pt idx="2452">
                  <c:v>-44.51</c:v>
                </c:pt>
                <c:pt idx="2453">
                  <c:v>-45.58</c:v>
                </c:pt>
                <c:pt idx="2454">
                  <c:v>-46.64</c:v>
                </c:pt>
                <c:pt idx="2455">
                  <c:v>-47.68</c:v>
                </c:pt>
                <c:pt idx="2456">
                  <c:v>-48.77</c:v>
                </c:pt>
                <c:pt idx="2457">
                  <c:v>-49.87</c:v>
                </c:pt>
                <c:pt idx="2458">
                  <c:v>-51.05</c:v>
                </c:pt>
                <c:pt idx="2459">
                  <c:v>-52.19</c:v>
                </c:pt>
                <c:pt idx="2460">
                  <c:v>-53.36</c:v>
                </c:pt>
                <c:pt idx="2461">
                  <c:v>-54.56</c:v>
                </c:pt>
                <c:pt idx="2462">
                  <c:v>-55.77</c:v>
                </c:pt>
                <c:pt idx="2463">
                  <c:v>-56.99</c:v>
                </c:pt>
                <c:pt idx="2464">
                  <c:v>-58.18</c:v>
                </c:pt>
                <c:pt idx="2465">
                  <c:v>-59.37</c:v>
                </c:pt>
                <c:pt idx="2466">
                  <c:v>-60.61</c:v>
                </c:pt>
                <c:pt idx="2467">
                  <c:v>-61.89</c:v>
                </c:pt>
                <c:pt idx="2468">
                  <c:v>-63.15</c:v>
                </c:pt>
                <c:pt idx="2469">
                  <c:v>-64.36</c:v>
                </c:pt>
                <c:pt idx="2470">
                  <c:v>-65.47</c:v>
                </c:pt>
                <c:pt idx="2471">
                  <c:v>-66.5</c:v>
                </c:pt>
                <c:pt idx="2472">
                  <c:v>-67.540000000000006</c:v>
                </c:pt>
                <c:pt idx="2473">
                  <c:v>-68.62</c:v>
                </c:pt>
                <c:pt idx="2474">
                  <c:v>-69.7</c:v>
                </c:pt>
                <c:pt idx="2475">
                  <c:v>-70.760000000000005</c:v>
                </c:pt>
                <c:pt idx="2476">
                  <c:v>-71.75</c:v>
                </c:pt>
                <c:pt idx="2477">
                  <c:v>-72.66</c:v>
                </c:pt>
                <c:pt idx="2478">
                  <c:v>-73.489999999999995</c:v>
                </c:pt>
                <c:pt idx="2479">
                  <c:v>-74.25</c:v>
                </c:pt>
                <c:pt idx="2480">
                  <c:v>-74.95</c:v>
                </c:pt>
                <c:pt idx="2481">
                  <c:v>-75.63</c:v>
                </c:pt>
                <c:pt idx="2482">
                  <c:v>-76.3</c:v>
                </c:pt>
                <c:pt idx="2483">
                  <c:v>-76.92</c:v>
                </c:pt>
                <c:pt idx="2484">
                  <c:v>-77.459999999999994</c:v>
                </c:pt>
                <c:pt idx="2485">
                  <c:v>-77.91</c:v>
                </c:pt>
                <c:pt idx="2486">
                  <c:v>-78.25</c:v>
                </c:pt>
                <c:pt idx="2487">
                  <c:v>-78.53</c:v>
                </c:pt>
                <c:pt idx="2488">
                  <c:v>-78.81</c:v>
                </c:pt>
                <c:pt idx="2489">
                  <c:v>-79.08</c:v>
                </c:pt>
                <c:pt idx="2490">
                  <c:v>-100.66</c:v>
                </c:pt>
                <c:pt idx="2491">
                  <c:v>-100.47</c:v>
                </c:pt>
                <c:pt idx="2492">
                  <c:v>-100.36</c:v>
                </c:pt>
                <c:pt idx="2493">
                  <c:v>-100.32</c:v>
                </c:pt>
                <c:pt idx="2494">
                  <c:v>-100.32</c:v>
                </c:pt>
                <c:pt idx="2495">
                  <c:v>-100.35</c:v>
                </c:pt>
                <c:pt idx="2496">
                  <c:v>-100.43</c:v>
                </c:pt>
                <c:pt idx="2497">
                  <c:v>-100.56</c:v>
                </c:pt>
                <c:pt idx="2498">
                  <c:v>-100.73</c:v>
                </c:pt>
                <c:pt idx="2499">
                  <c:v>-100.89</c:v>
                </c:pt>
                <c:pt idx="2500">
                  <c:v>-101.02</c:v>
                </c:pt>
                <c:pt idx="2501">
                  <c:v>-101.13</c:v>
                </c:pt>
                <c:pt idx="2502">
                  <c:v>-101.24</c:v>
                </c:pt>
                <c:pt idx="2503">
                  <c:v>-101.33</c:v>
                </c:pt>
                <c:pt idx="2504">
                  <c:v>-101.43</c:v>
                </c:pt>
                <c:pt idx="2505">
                  <c:v>-101.56</c:v>
                </c:pt>
                <c:pt idx="2506">
                  <c:v>-101.7</c:v>
                </c:pt>
                <c:pt idx="2507">
                  <c:v>-101.84</c:v>
                </c:pt>
                <c:pt idx="2508">
                  <c:v>-101.96</c:v>
                </c:pt>
                <c:pt idx="2509">
                  <c:v>-102.05</c:v>
                </c:pt>
                <c:pt idx="2510">
                  <c:v>-102.14</c:v>
                </c:pt>
                <c:pt idx="2511">
                  <c:v>-102.24</c:v>
                </c:pt>
                <c:pt idx="2512">
                  <c:v>-102.35</c:v>
                </c:pt>
                <c:pt idx="2513">
                  <c:v>-102.45</c:v>
                </c:pt>
                <c:pt idx="2514">
                  <c:v>-102.5</c:v>
                </c:pt>
                <c:pt idx="2515">
                  <c:v>-102.51</c:v>
                </c:pt>
                <c:pt idx="2516">
                  <c:v>-102.48</c:v>
                </c:pt>
                <c:pt idx="2517">
                  <c:v>-102.41</c:v>
                </c:pt>
                <c:pt idx="2518">
                  <c:v>-102.31</c:v>
                </c:pt>
                <c:pt idx="2519">
                  <c:v>-102.21</c:v>
                </c:pt>
                <c:pt idx="2520">
                  <c:v>-102.11</c:v>
                </c:pt>
                <c:pt idx="2521">
                  <c:v>-102.01</c:v>
                </c:pt>
                <c:pt idx="2522">
                  <c:v>-101.88</c:v>
                </c:pt>
                <c:pt idx="2523">
                  <c:v>-101.72</c:v>
                </c:pt>
                <c:pt idx="2524">
                  <c:v>-101.55</c:v>
                </c:pt>
                <c:pt idx="2525">
                  <c:v>-101.4</c:v>
                </c:pt>
                <c:pt idx="2526">
                  <c:v>-101.28</c:v>
                </c:pt>
                <c:pt idx="2527">
                  <c:v>-101.17</c:v>
                </c:pt>
                <c:pt idx="2528">
                  <c:v>-101.04</c:v>
                </c:pt>
                <c:pt idx="2529">
                  <c:v>-100.91</c:v>
                </c:pt>
                <c:pt idx="2530">
                  <c:v>-100.8</c:v>
                </c:pt>
                <c:pt idx="2531">
                  <c:v>-100.71</c:v>
                </c:pt>
                <c:pt idx="2532">
                  <c:v>-100.63</c:v>
                </c:pt>
                <c:pt idx="2533">
                  <c:v>-100.57</c:v>
                </c:pt>
                <c:pt idx="2534">
                  <c:v>-100.51</c:v>
                </c:pt>
                <c:pt idx="2535">
                  <c:v>-100.44</c:v>
                </c:pt>
                <c:pt idx="2536">
                  <c:v>-100.37</c:v>
                </c:pt>
                <c:pt idx="2537">
                  <c:v>-100.34</c:v>
                </c:pt>
                <c:pt idx="2538">
                  <c:v>-100.38</c:v>
                </c:pt>
                <c:pt idx="2539">
                  <c:v>-100.5</c:v>
                </c:pt>
                <c:pt idx="2540">
                  <c:v>-100.7</c:v>
                </c:pt>
                <c:pt idx="2541">
                  <c:v>-100.97</c:v>
                </c:pt>
                <c:pt idx="2542">
                  <c:v>-78.7</c:v>
                </c:pt>
                <c:pt idx="2543">
                  <c:v>-78.349999999999994</c:v>
                </c:pt>
                <c:pt idx="2544">
                  <c:v>-78</c:v>
                </c:pt>
                <c:pt idx="2545">
                  <c:v>-77.64</c:v>
                </c:pt>
                <c:pt idx="2546">
                  <c:v>-77.25</c:v>
                </c:pt>
                <c:pt idx="2547">
                  <c:v>-76.790000000000006</c:v>
                </c:pt>
                <c:pt idx="2548">
                  <c:v>-76.3</c:v>
                </c:pt>
                <c:pt idx="2549">
                  <c:v>-75.75</c:v>
                </c:pt>
                <c:pt idx="2550">
                  <c:v>-75.14</c:v>
                </c:pt>
                <c:pt idx="2551">
                  <c:v>-74.489999999999995</c:v>
                </c:pt>
                <c:pt idx="2552">
                  <c:v>-73.819999999999993</c:v>
                </c:pt>
                <c:pt idx="2553">
                  <c:v>-73.11</c:v>
                </c:pt>
                <c:pt idx="2554">
                  <c:v>-72.31</c:v>
                </c:pt>
                <c:pt idx="2555">
                  <c:v>-71.430000000000007</c:v>
                </c:pt>
                <c:pt idx="2556">
                  <c:v>-70.5</c:v>
                </c:pt>
                <c:pt idx="2557">
                  <c:v>-69.569999999999993</c:v>
                </c:pt>
                <c:pt idx="2558">
                  <c:v>-68.66</c:v>
                </c:pt>
                <c:pt idx="2559">
                  <c:v>-67.790000000000006</c:v>
                </c:pt>
                <c:pt idx="2560">
                  <c:v>-66.89</c:v>
                </c:pt>
                <c:pt idx="2561">
                  <c:v>-65.92</c:v>
                </c:pt>
                <c:pt idx="2562">
                  <c:v>-64.87</c:v>
                </c:pt>
                <c:pt idx="2563">
                  <c:v>-63.73</c:v>
                </c:pt>
                <c:pt idx="2564">
                  <c:v>-62.58</c:v>
                </c:pt>
                <c:pt idx="2565">
                  <c:v>-61.44</c:v>
                </c:pt>
                <c:pt idx="2566">
                  <c:v>-60.36</c:v>
                </c:pt>
                <c:pt idx="2567">
                  <c:v>-59.3</c:v>
                </c:pt>
                <c:pt idx="2568">
                  <c:v>-58.3</c:v>
                </c:pt>
                <c:pt idx="2569">
                  <c:v>-57.34</c:v>
                </c:pt>
                <c:pt idx="2570">
                  <c:v>-56.35</c:v>
                </c:pt>
                <c:pt idx="2571">
                  <c:v>-55.26</c:v>
                </c:pt>
                <c:pt idx="2572">
                  <c:v>-54.11</c:v>
                </c:pt>
                <c:pt idx="2573">
                  <c:v>-52.91</c:v>
                </c:pt>
                <c:pt idx="2574">
                  <c:v>-51.78</c:v>
                </c:pt>
                <c:pt idx="2575">
                  <c:v>-50.69</c:v>
                </c:pt>
                <c:pt idx="2576">
                  <c:v>-49.7</c:v>
                </c:pt>
                <c:pt idx="2577">
                  <c:v>-48.85</c:v>
                </c:pt>
                <c:pt idx="2578">
                  <c:v>-47.83</c:v>
                </c:pt>
                <c:pt idx="2579">
                  <c:v>-46.77</c:v>
                </c:pt>
                <c:pt idx="2580">
                  <c:v>-45.76</c:v>
                </c:pt>
                <c:pt idx="2581">
                  <c:v>-44.69</c:v>
                </c:pt>
                <c:pt idx="2582">
                  <c:v>-43.51</c:v>
                </c:pt>
                <c:pt idx="2583">
                  <c:v>-42.28</c:v>
                </c:pt>
                <c:pt idx="2584">
                  <c:v>-41.16</c:v>
                </c:pt>
                <c:pt idx="2585">
                  <c:v>-40.229999999999997</c:v>
                </c:pt>
                <c:pt idx="2586">
                  <c:v>-39.46</c:v>
                </c:pt>
                <c:pt idx="2587">
                  <c:v>-38.78</c:v>
                </c:pt>
                <c:pt idx="2588">
                  <c:v>-38.090000000000003</c:v>
                </c:pt>
                <c:pt idx="2589">
                  <c:v>-37.369999999999997</c:v>
                </c:pt>
                <c:pt idx="2590">
                  <c:v>-36.57</c:v>
                </c:pt>
                <c:pt idx="2591">
                  <c:v>-35.729999999999997</c:v>
                </c:pt>
                <c:pt idx="2592">
                  <c:v>-34.880000000000003</c:v>
                </c:pt>
                <c:pt idx="2593">
                  <c:v>-34.04</c:v>
                </c:pt>
                <c:pt idx="2594">
                  <c:v>-33.229999999999997</c:v>
                </c:pt>
                <c:pt idx="2595">
                  <c:v>-32.51</c:v>
                </c:pt>
                <c:pt idx="2596">
                  <c:v>-31.88</c:v>
                </c:pt>
                <c:pt idx="2597">
                  <c:v>-31.3</c:v>
                </c:pt>
                <c:pt idx="2598">
                  <c:v>-30.68</c:v>
                </c:pt>
                <c:pt idx="2599">
                  <c:v>-29.95</c:v>
                </c:pt>
                <c:pt idx="2600">
                  <c:v>-29.14</c:v>
                </c:pt>
                <c:pt idx="2601">
                  <c:v>-28.37</c:v>
                </c:pt>
                <c:pt idx="2602">
                  <c:v>-27.69</c:v>
                </c:pt>
                <c:pt idx="2603">
                  <c:v>-27.1</c:v>
                </c:pt>
                <c:pt idx="2604">
                  <c:v>-26.57</c:v>
                </c:pt>
                <c:pt idx="2605">
                  <c:v>-26.06</c:v>
                </c:pt>
                <c:pt idx="2606">
                  <c:v>-25.57</c:v>
                </c:pt>
                <c:pt idx="2607">
                  <c:v>-25.13</c:v>
                </c:pt>
                <c:pt idx="2608">
                  <c:v>-24.72</c:v>
                </c:pt>
                <c:pt idx="2609">
                  <c:v>-24.36</c:v>
                </c:pt>
                <c:pt idx="2610">
                  <c:v>-24.1</c:v>
                </c:pt>
                <c:pt idx="2611">
                  <c:v>-24.21</c:v>
                </c:pt>
                <c:pt idx="2612">
                  <c:v>-25.18</c:v>
                </c:pt>
                <c:pt idx="2613">
                  <c:v>-26.7</c:v>
                </c:pt>
                <c:pt idx="2614">
                  <c:v>-28.36</c:v>
                </c:pt>
                <c:pt idx="2615">
                  <c:v>-30.03</c:v>
                </c:pt>
                <c:pt idx="2616">
                  <c:v>-31.63</c:v>
                </c:pt>
                <c:pt idx="2617">
                  <c:v>-33.1</c:v>
                </c:pt>
                <c:pt idx="2618">
                  <c:v>-34.32</c:v>
                </c:pt>
                <c:pt idx="2619">
                  <c:v>-35.270000000000003</c:v>
                </c:pt>
                <c:pt idx="2620">
                  <c:v>-35.93</c:v>
                </c:pt>
                <c:pt idx="2621">
                  <c:v>-36.24</c:v>
                </c:pt>
                <c:pt idx="2622">
                  <c:v>-36.17</c:v>
                </c:pt>
                <c:pt idx="2623">
                  <c:v>-35.74</c:v>
                </c:pt>
                <c:pt idx="2624">
                  <c:v>-34.979999999999997</c:v>
                </c:pt>
                <c:pt idx="2625">
                  <c:v>-33.880000000000003</c:v>
                </c:pt>
                <c:pt idx="2626">
                  <c:v>-32.46</c:v>
                </c:pt>
                <c:pt idx="2627">
                  <c:v>-30.8</c:v>
                </c:pt>
                <c:pt idx="2628">
                  <c:v>-29.02</c:v>
                </c:pt>
                <c:pt idx="2629">
                  <c:v>-27.4</c:v>
                </c:pt>
                <c:pt idx="2630">
                  <c:v>-26.17</c:v>
                </c:pt>
                <c:pt idx="2631">
                  <c:v>-25.57</c:v>
                </c:pt>
                <c:pt idx="2632">
                  <c:v>-25.69</c:v>
                </c:pt>
                <c:pt idx="2633">
                  <c:v>-26.21</c:v>
                </c:pt>
                <c:pt idx="2634">
                  <c:v>-26.86</c:v>
                </c:pt>
                <c:pt idx="2635">
                  <c:v>-27.42</c:v>
                </c:pt>
                <c:pt idx="2636">
                  <c:v>-27.94</c:v>
                </c:pt>
                <c:pt idx="2637">
                  <c:v>-28.52</c:v>
                </c:pt>
                <c:pt idx="2638">
                  <c:v>-29.19</c:v>
                </c:pt>
                <c:pt idx="2639">
                  <c:v>-29.93</c:v>
                </c:pt>
                <c:pt idx="2640">
                  <c:v>-30.66</c:v>
                </c:pt>
                <c:pt idx="2641">
                  <c:v>-31.4</c:v>
                </c:pt>
                <c:pt idx="2642">
                  <c:v>-32.200000000000003</c:v>
                </c:pt>
                <c:pt idx="2643">
                  <c:v>-33.090000000000003</c:v>
                </c:pt>
                <c:pt idx="2644">
                  <c:v>-34.08</c:v>
                </c:pt>
                <c:pt idx="2645">
                  <c:v>-35.07</c:v>
                </c:pt>
                <c:pt idx="2646">
                  <c:v>-36.020000000000003</c:v>
                </c:pt>
                <c:pt idx="2647">
                  <c:v>-36.93</c:v>
                </c:pt>
                <c:pt idx="2648">
                  <c:v>-37.82</c:v>
                </c:pt>
                <c:pt idx="2649">
                  <c:v>-38.700000000000003</c:v>
                </c:pt>
                <c:pt idx="2650">
                  <c:v>-39.57</c:v>
                </c:pt>
                <c:pt idx="2651">
                  <c:v>-40.450000000000003</c:v>
                </c:pt>
                <c:pt idx="2652">
                  <c:v>-41.39</c:v>
                </c:pt>
                <c:pt idx="2653">
                  <c:v>-42.39</c:v>
                </c:pt>
                <c:pt idx="2654">
                  <c:v>-43.4</c:v>
                </c:pt>
                <c:pt idx="2655">
                  <c:v>-44.43</c:v>
                </c:pt>
                <c:pt idx="2656">
                  <c:v>-45.46</c:v>
                </c:pt>
                <c:pt idx="2657">
                  <c:v>-46.51</c:v>
                </c:pt>
                <c:pt idx="2658">
                  <c:v>-47.64</c:v>
                </c:pt>
                <c:pt idx="2659">
                  <c:v>-48.82</c:v>
                </c:pt>
                <c:pt idx="2660">
                  <c:v>-50.01</c:v>
                </c:pt>
                <c:pt idx="2661">
                  <c:v>-51.13</c:v>
                </c:pt>
                <c:pt idx="2662">
                  <c:v>-52.17</c:v>
                </c:pt>
                <c:pt idx="2663">
                  <c:v>-53.09</c:v>
                </c:pt>
                <c:pt idx="2664">
                  <c:v>-54</c:v>
                </c:pt>
                <c:pt idx="2665">
                  <c:v>-54.94</c:v>
                </c:pt>
                <c:pt idx="2666">
                  <c:v>-55.9</c:v>
                </c:pt>
                <c:pt idx="2667">
                  <c:v>-56.86</c:v>
                </c:pt>
                <c:pt idx="2668">
                  <c:v>-57.82</c:v>
                </c:pt>
                <c:pt idx="2669">
                  <c:v>-58.77</c:v>
                </c:pt>
                <c:pt idx="2670">
                  <c:v>-59.76</c:v>
                </c:pt>
                <c:pt idx="2671">
                  <c:v>-60.78</c:v>
                </c:pt>
                <c:pt idx="2672">
                  <c:v>-61.8</c:v>
                </c:pt>
                <c:pt idx="2673">
                  <c:v>-62.77</c:v>
                </c:pt>
                <c:pt idx="2674">
                  <c:v>-63.68</c:v>
                </c:pt>
                <c:pt idx="2675">
                  <c:v>-64.540000000000006</c:v>
                </c:pt>
                <c:pt idx="2676">
                  <c:v>-65.400000000000006</c:v>
                </c:pt>
                <c:pt idx="2677">
                  <c:v>-66.27</c:v>
                </c:pt>
                <c:pt idx="2678">
                  <c:v>-67.09</c:v>
                </c:pt>
                <c:pt idx="2679">
                  <c:v>-67.849999999999994</c:v>
                </c:pt>
                <c:pt idx="2680">
                  <c:v>-68.58</c:v>
                </c:pt>
                <c:pt idx="2681">
                  <c:v>-69.260000000000005</c:v>
                </c:pt>
                <c:pt idx="2682">
                  <c:v>-69.900000000000006</c:v>
                </c:pt>
                <c:pt idx="2683">
                  <c:v>-70.510000000000005</c:v>
                </c:pt>
                <c:pt idx="2684">
                  <c:v>-71.099999999999994</c:v>
                </c:pt>
                <c:pt idx="2685">
                  <c:v>-71.680000000000007</c:v>
                </c:pt>
                <c:pt idx="2686">
                  <c:v>-72.22</c:v>
                </c:pt>
                <c:pt idx="2687">
                  <c:v>-72.7</c:v>
                </c:pt>
                <c:pt idx="2688">
                  <c:v>-73.11</c:v>
                </c:pt>
                <c:pt idx="2689">
                  <c:v>-73.48</c:v>
                </c:pt>
                <c:pt idx="2690">
                  <c:v>-73.819999999999993</c:v>
                </c:pt>
                <c:pt idx="2691">
                  <c:v>-74.14</c:v>
                </c:pt>
                <c:pt idx="2692">
                  <c:v>-74.459999999999994</c:v>
                </c:pt>
                <c:pt idx="2693">
                  <c:v>-105.26</c:v>
                </c:pt>
                <c:pt idx="2694">
                  <c:v>-105.04</c:v>
                </c:pt>
                <c:pt idx="2695">
                  <c:v>-104.85</c:v>
                </c:pt>
                <c:pt idx="2696">
                  <c:v>-104.7</c:v>
                </c:pt>
                <c:pt idx="2697">
                  <c:v>-104.57</c:v>
                </c:pt>
                <c:pt idx="2698">
                  <c:v>-104.47</c:v>
                </c:pt>
                <c:pt idx="2699">
                  <c:v>-104.37</c:v>
                </c:pt>
                <c:pt idx="2700">
                  <c:v>-104.28</c:v>
                </c:pt>
                <c:pt idx="2701">
                  <c:v>-104.22</c:v>
                </c:pt>
                <c:pt idx="2702">
                  <c:v>-104.19</c:v>
                </c:pt>
                <c:pt idx="2703">
                  <c:v>-104.22</c:v>
                </c:pt>
                <c:pt idx="2704">
                  <c:v>-104.26</c:v>
                </c:pt>
                <c:pt idx="2705">
                  <c:v>-104.31</c:v>
                </c:pt>
                <c:pt idx="2706">
                  <c:v>-104.35</c:v>
                </c:pt>
                <c:pt idx="2707">
                  <c:v>-104.41</c:v>
                </c:pt>
                <c:pt idx="2708">
                  <c:v>-104.51</c:v>
                </c:pt>
                <c:pt idx="2709">
                  <c:v>-104.61</c:v>
                </c:pt>
                <c:pt idx="2710">
                  <c:v>-104.72</c:v>
                </c:pt>
                <c:pt idx="2711">
                  <c:v>-104.8</c:v>
                </c:pt>
                <c:pt idx="2712">
                  <c:v>-104.85</c:v>
                </c:pt>
                <c:pt idx="2713">
                  <c:v>-104.9</c:v>
                </c:pt>
                <c:pt idx="2714">
                  <c:v>-104.96</c:v>
                </c:pt>
                <c:pt idx="2715">
                  <c:v>-105.04</c:v>
                </c:pt>
                <c:pt idx="2716">
                  <c:v>-105.12</c:v>
                </c:pt>
                <c:pt idx="2717">
                  <c:v>-105.2</c:v>
                </c:pt>
                <c:pt idx="2718">
                  <c:v>-105.27</c:v>
                </c:pt>
                <c:pt idx="2719">
                  <c:v>-105.36</c:v>
                </c:pt>
                <c:pt idx="2720">
                  <c:v>-105.48</c:v>
                </c:pt>
                <c:pt idx="2721">
                  <c:v>-105.61</c:v>
                </c:pt>
                <c:pt idx="2722">
                  <c:v>-105.75</c:v>
                </c:pt>
                <c:pt idx="2723">
                  <c:v>-105.87</c:v>
                </c:pt>
                <c:pt idx="2724">
                  <c:v>-105.98</c:v>
                </c:pt>
                <c:pt idx="2725">
                  <c:v>-106.07</c:v>
                </c:pt>
                <c:pt idx="2726">
                  <c:v>-106.15</c:v>
                </c:pt>
                <c:pt idx="2727">
                  <c:v>-106.23</c:v>
                </c:pt>
                <c:pt idx="2728">
                  <c:v>-106.33</c:v>
                </c:pt>
                <c:pt idx="2729">
                  <c:v>-106.46</c:v>
                </c:pt>
                <c:pt idx="2730">
                  <c:v>-106.6</c:v>
                </c:pt>
                <c:pt idx="2731">
                  <c:v>-106.74</c:v>
                </c:pt>
                <c:pt idx="2732">
                  <c:v>-106.84</c:v>
                </c:pt>
                <c:pt idx="2733">
                  <c:v>-106.94</c:v>
                </c:pt>
                <c:pt idx="2734">
                  <c:v>-107.03</c:v>
                </c:pt>
                <c:pt idx="2735">
                  <c:v>-107.15</c:v>
                </c:pt>
                <c:pt idx="2736">
                  <c:v>-107.27</c:v>
                </c:pt>
                <c:pt idx="2737">
                  <c:v>-107.41</c:v>
                </c:pt>
                <c:pt idx="2738">
                  <c:v>-107.54</c:v>
                </c:pt>
                <c:pt idx="2739">
                  <c:v>-107.64</c:v>
                </c:pt>
                <c:pt idx="2740">
                  <c:v>-107.72</c:v>
                </c:pt>
                <c:pt idx="2741">
                  <c:v>-107.77</c:v>
                </c:pt>
                <c:pt idx="2742">
                  <c:v>-107.81</c:v>
                </c:pt>
                <c:pt idx="2743">
                  <c:v>-107.84</c:v>
                </c:pt>
                <c:pt idx="2744">
                  <c:v>-107.86</c:v>
                </c:pt>
                <c:pt idx="2745">
                  <c:v>-72.09</c:v>
                </c:pt>
                <c:pt idx="2746">
                  <c:v>-72.02</c:v>
                </c:pt>
                <c:pt idx="2747">
                  <c:v>-71.91</c:v>
                </c:pt>
                <c:pt idx="2748">
                  <c:v>-71.78</c:v>
                </c:pt>
                <c:pt idx="2749">
                  <c:v>-71.650000000000006</c:v>
                </c:pt>
                <c:pt idx="2750">
                  <c:v>-71.53</c:v>
                </c:pt>
                <c:pt idx="2751">
                  <c:v>-71.400000000000006</c:v>
                </c:pt>
                <c:pt idx="2752">
                  <c:v>-71.290000000000006</c:v>
                </c:pt>
                <c:pt idx="2753">
                  <c:v>-71.150000000000006</c:v>
                </c:pt>
                <c:pt idx="2754">
                  <c:v>-71</c:v>
                </c:pt>
                <c:pt idx="2755">
                  <c:v>-70.8</c:v>
                </c:pt>
                <c:pt idx="2756">
                  <c:v>-70.569999999999993</c:v>
                </c:pt>
                <c:pt idx="2757">
                  <c:v>-70.33</c:v>
                </c:pt>
                <c:pt idx="2758">
                  <c:v>-70.09</c:v>
                </c:pt>
                <c:pt idx="2759">
                  <c:v>-69.83</c:v>
                </c:pt>
                <c:pt idx="2760">
                  <c:v>-69.569999999999993</c:v>
                </c:pt>
                <c:pt idx="2761">
                  <c:v>-69.3</c:v>
                </c:pt>
                <c:pt idx="2762">
                  <c:v>-69</c:v>
                </c:pt>
                <c:pt idx="2763">
                  <c:v>-68.64</c:v>
                </c:pt>
                <c:pt idx="2764">
                  <c:v>-68.209999999999994</c:v>
                </c:pt>
                <c:pt idx="2765">
                  <c:v>-67.739999999999995</c:v>
                </c:pt>
                <c:pt idx="2766">
                  <c:v>-67.239999999999995</c:v>
                </c:pt>
                <c:pt idx="2767">
                  <c:v>-66.72</c:v>
                </c:pt>
                <c:pt idx="2768">
                  <c:v>-66.22</c:v>
                </c:pt>
                <c:pt idx="2769">
                  <c:v>-65.680000000000007</c:v>
                </c:pt>
                <c:pt idx="2770">
                  <c:v>-65.09</c:v>
                </c:pt>
                <c:pt idx="2771">
                  <c:v>-64.44</c:v>
                </c:pt>
                <c:pt idx="2772">
                  <c:v>-63.74</c:v>
                </c:pt>
                <c:pt idx="2773">
                  <c:v>-63.01</c:v>
                </c:pt>
                <c:pt idx="2774">
                  <c:v>-62.31</c:v>
                </c:pt>
                <c:pt idx="2775">
                  <c:v>-61.59</c:v>
                </c:pt>
                <c:pt idx="2776">
                  <c:v>-60.83</c:v>
                </c:pt>
                <c:pt idx="2777">
                  <c:v>-60.02</c:v>
                </c:pt>
                <c:pt idx="2778">
                  <c:v>-59.19</c:v>
                </c:pt>
                <c:pt idx="2779">
                  <c:v>-58.35</c:v>
                </c:pt>
                <c:pt idx="2780">
                  <c:v>-57.52</c:v>
                </c:pt>
                <c:pt idx="2781">
                  <c:v>-56.76</c:v>
                </c:pt>
                <c:pt idx="2782">
                  <c:v>-55.99</c:v>
                </c:pt>
                <c:pt idx="2783">
                  <c:v>-55.18</c:v>
                </c:pt>
                <c:pt idx="2784">
                  <c:v>-54.3</c:v>
                </c:pt>
                <c:pt idx="2785">
                  <c:v>-53.35</c:v>
                </c:pt>
                <c:pt idx="2786">
                  <c:v>-52.36</c:v>
                </c:pt>
                <c:pt idx="2787">
                  <c:v>-51.33</c:v>
                </c:pt>
                <c:pt idx="2788">
                  <c:v>-50.26</c:v>
                </c:pt>
                <c:pt idx="2789">
                  <c:v>-49.15</c:v>
                </c:pt>
                <c:pt idx="2790">
                  <c:v>-47.92</c:v>
                </c:pt>
                <c:pt idx="2791">
                  <c:v>-46.58</c:v>
                </c:pt>
                <c:pt idx="2792">
                  <c:v>-45.31</c:v>
                </c:pt>
                <c:pt idx="2793">
                  <c:v>-44.18</c:v>
                </c:pt>
                <c:pt idx="2794">
                  <c:v>-43.09</c:v>
                </c:pt>
                <c:pt idx="2795">
                  <c:v>-41.98</c:v>
                </c:pt>
                <c:pt idx="2796">
                  <c:v>-40.83</c:v>
                </c:pt>
                <c:pt idx="2797">
                  <c:v>-39.700000000000003</c:v>
                </c:pt>
                <c:pt idx="2798">
                  <c:v>-38.64</c:v>
                </c:pt>
                <c:pt idx="2799">
                  <c:v>-37.64</c:v>
                </c:pt>
                <c:pt idx="2800">
                  <c:v>-36.67</c:v>
                </c:pt>
                <c:pt idx="2801">
                  <c:v>-35.74</c:v>
                </c:pt>
                <c:pt idx="2802">
                  <c:v>-34.82</c:v>
                </c:pt>
                <c:pt idx="2803">
                  <c:v>-33.93</c:v>
                </c:pt>
                <c:pt idx="2804">
                  <c:v>-33.06</c:v>
                </c:pt>
                <c:pt idx="2805">
                  <c:v>-32.19</c:v>
                </c:pt>
                <c:pt idx="2806">
                  <c:v>-31.33</c:v>
                </c:pt>
                <c:pt idx="2807">
                  <c:v>-30.45</c:v>
                </c:pt>
                <c:pt idx="2808">
                  <c:v>-29.57</c:v>
                </c:pt>
                <c:pt idx="2809">
                  <c:v>-28.7</c:v>
                </c:pt>
                <c:pt idx="2810">
                  <c:v>-27.82</c:v>
                </c:pt>
                <c:pt idx="2811">
                  <c:v>-27</c:v>
                </c:pt>
                <c:pt idx="2812">
                  <c:v>-26.24</c:v>
                </c:pt>
                <c:pt idx="2813">
                  <c:v>-25.55</c:v>
                </c:pt>
                <c:pt idx="2814">
                  <c:v>-24.91</c:v>
                </c:pt>
                <c:pt idx="2815">
                  <c:v>-24.29</c:v>
                </c:pt>
                <c:pt idx="2816">
                  <c:v>-23.68</c:v>
                </c:pt>
                <c:pt idx="2817">
                  <c:v>-23.14</c:v>
                </c:pt>
                <c:pt idx="2818">
                  <c:v>-22.78</c:v>
                </c:pt>
                <c:pt idx="2819">
                  <c:v>-23.08</c:v>
                </c:pt>
                <c:pt idx="2820">
                  <c:v>-24.28</c:v>
                </c:pt>
                <c:pt idx="2821">
                  <c:v>-25.76</c:v>
                </c:pt>
                <c:pt idx="2822">
                  <c:v>-27.54</c:v>
                </c:pt>
                <c:pt idx="2823">
                  <c:v>-29.45</c:v>
                </c:pt>
                <c:pt idx="2824">
                  <c:v>-31.42</c:v>
                </c:pt>
                <c:pt idx="2825">
                  <c:v>-33.39</c:v>
                </c:pt>
                <c:pt idx="2826">
                  <c:v>-35.200000000000003</c:v>
                </c:pt>
                <c:pt idx="2827">
                  <c:v>-36.880000000000003</c:v>
                </c:pt>
                <c:pt idx="2828">
                  <c:v>-38.340000000000003</c:v>
                </c:pt>
                <c:pt idx="2829">
                  <c:v>-39.51</c:v>
                </c:pt>
                <c:pt idx="2830">
                  <c:v>-40.35</c:v>
                </c:pt>
                <c:pt idx="2831">
                  <c:v>-40.86</c:v>
                </c:pt>
                <c:pt idx="2832">
                  <c:v>-41.07</c:v>
                </c:pt>
                <c:pt idx="2833">
                  <c:v>-40.99</c:v>
                </c:pt>
                <c:pt idx="2834">
                  <c:v>-40.6</c:v>
                </c:pt>
                <c:pt idx="2835">
                  <c:v>-39.9</c:v>
                </c:pt>
                <c:pt idx="2836">
                  <c:v>-38.869999999999997</c:v>
                </c:pt>
                <c:pt idx="2837">
                  <c:v>-37.57</c:v>
                </c:pt>
                <c:pt idx="2838">
                  <c:v>-36</c:v>
                </c:pt>
                <c:pt idx="2839">
                  <c:v>-34.28</c:v>
                </c:pt>
                <c:pt idx="2840">
                  <c:v>-32.47</c:v>
                </c:pt>
                <c:pt idx="2841">
                  <c:v>-30.63</c:v>
                </c:pt>
                <c:pt idx="2842">
                  <c:v>-28.81</c:v>
                </c:pt>
                <c:pt idx="2843">
                  <c:v>-27.08</c:v>
                </c:pt>
                <c:pt idx="2844">
                  <c:v>-25.52</c:v>
                </c:pt>
                <c:pt idx="2845">
                  <c:v>-24.38</c:v>
                </c:pt>
                <c:pt idx="2846">
                  <c:v>-23.86</c:v>
                </c:pt>
                <c:pt idx="2847">
                  <c:v>-23.98</c:v>
                </c:pt>
                <c:pt idx="2848">
                  <c:v>-24.45</c:v>
                </c:pt>
                <c:pt idx="2849">
                  <c:v>-24.95</c:v>
                </c:pt>
                <c:pt idx="2850">
                  <c:v>-25.31</c:v>
                </c:pt>
                <c:pt idx="2851">
                  <c:v>-25.59</c:v>
                </c:pt>
                <c:pt idx="2852">
                  <c:v>-25.97</c:v>
                </c:pt>
                <c:pt idx="2853">
                  <c:v>-26.54</c:v>
                </c:pt>
                <c:pt idx="2854">
                  <c:v>-27.27</c:v>
                </c:pt>
                <c:pt idx="2855">
                  <c:v>-28.02</c:v>
                </c:pt>
                <c:pt idx="2856">
                  <c:v>-28.75</c:v>
                </c:pt>
                <c:pt idx="2857">
                  <c:v>-29.48</c:v>
                </c:pt>
                <c:pt idx="2858">
                  <c:v>-30.23</c:v>
                </c:pt>
                <c:pt idx="2859">
                  <c:v>-31.03</c:v>
                </c:pt>
                <c:pt idx="2860">
                  <c:v>-31.89</c:v>
                </c:pt>
                <c:pt idx="2861">
                  <c:v>-32.78</c:v>
                </c:pt>
                <c:pt idx="2862">
                  <c:v>-33.71</c:v>
                </c:pt>
                <c:pt idx="2863">
                  <c:v>-34.630000000000003</c:v>
                </c:pt>
                <c:pt idx="2864">
                  <c:v>-35.549999999999997</c:v>
                </c:pt>
                <c:pt idx="2865">
                  <c:v>-36.450000000000003</c:v>
                </c:pt>
                <c:pt idx="2866">
                  <c:v>-37.35</c:v>
                </c:pt>
                <c:pt idx="2867">
                  <c:v>-38.22</c:v>
                </c:pt>
                <c:pt idx="2868">
                  <c:v>-39.020000000000003</c:v>
                </c:pt>
                <c:pt idx="2869">
                  <c:v>-39.75</c:v>
                </c:pt>
                <c:pt idx="2870">
                  <c:v>-40.42</c:v>
                </c:pt>
                <c:pt idx="2871">
                  <c:v>-41.1</c:v>
                </c:pt>
                <c:pt idx="2872">
                  <c:v>-41.89</c:v>
                </c:pt>
                <c:pt idx="2873">
                  <c:v>-42.81</c:v>
                </c:pt>
                <c:pt idx="2874">
                  <c:v>-43.81</c:v>
                </c:pt>
                <c:pt idx="2875">
                  <c:v>-44.84</c:v>
                </c:pt>
                <c:pt idx="2876">
                  <c:v>-45.83</c:v>
                </c:pt>
                <c:pt idx="2877">
                  <c:v>-46.7</c:v>
                </c:pt>
                <c:pt idx="2878">
                  <c:v>-47.51</c:v>
                </c:pt>
                <c:pt idx="2879">
                  <c:v>-48.36</c:v>
                </c:pt>
                <c:pt idx="2880">
                  <c:v>-49.26</c:v>
                </c:pt>
                <c:pt idx="2881">
                  <c:v>-50.23</c:v>
                </c:pt>
                <c:pt idx="2882">
                  <c:v>-51.21</c:v>
                </c:pt>
                <c:pt idx="2883">
                  <c:v>-52.2</c:v>
                </c:pt>
                <c:pt idx="2884">
                  <c:v>-53.15</c:v>
                </c:pt>
                <c:pt idx="2885">
                  <c:v>-54.11</c:v>
                </c:pt>
                <c:pt idx="2886">
                  <c:v>-55.09</c:v>
                </c:pt>
                <c:pt idx="2887">
                  <c:v>-56.07</c:v>
                </c:pt>
                <c:pt idx="2888">
                  <c:v>-57.04</c:v>
                </c:pt>
                <c:pt idx="2889">
                  <c:v>-57.96</c:v>
                </c:pt>
                <c:pt idx="2890">
                  <c:v>-58.83</c:v>
                </c:pt>
                <c:pt idx="2891">
                  <c:v>-59.69</c:v>
                </c:pt>
                <c:pt idx="2892">
                  <c:v>-60.55</c:v>
                </c:pt>
                <c:pt idx="2893">
                  <c:v>-61.37</c:v>
                </c:pt>
                <c:pt idx="2894">
                  <c:v>-62.15</c:v>
                </c:pt>
                <c:pt idx="2895">
                  <c:v>-62.88</c:v>
                </c:pt>
                <c:pt idx="2896">
                  <c:v>-63.57</c:v>
                </c:pt>
                <c:pt idx="2897">
                  <c:v>-64.180000000000007</c:v>
                </c:pt>
                <c:pt idx="2898">
                  <c:v>-64.72</c:v>
                </c:pt>
                <c:pt idx="2899">
                  <c:v>-65.239999999999995</c:v>
                </c:pt>
                <c:pt idx="2900">
                  <c:v>-65.739999999999995</c:v>
                </c:pt>
                <c:pt idx="2901">
                  <c:v>-66.2</c:v>
                </c:pt>
                <c:pt idx="2902">
                  <c:v>-66.61</c:v>
                </c:pt>
                <c:pt idx="2903">
                  <c:v>-66.98</c:v>
                </c:pt>
                <c:pt idx="2904">
                  <c:v>-67.349999999999994</c:v>
                </c:pt>
                <c:pt idx="2905">
                  <c:v>-67.680000000000007</c:v>
                </c:pt>
                <c:pt idx="2906">
                  <c:v>-67.98</c:v>
                </c:pt>
                <c:pt idx="2907">
                  <c:v>-68.260000000000005</c:v>
                </c:pt>
                <c:pt idx="2908">
                  <c:v>-68.540000000000006</c:v>
                </c:pt>
                <c:pt idx="2909">
                  <c:v>-111.2</c:v>
                </c:pt>
                <c:pt idx="2910">
                  <c:v>-110.95</c:v>
                </c:pt>
                <c:pt idx="2911">
                  <c:v>-110.74</c:v>
                </c:pt>
                <c:pt idx="2912">
                  <c:v>-110.54</c:v>
                </c:pt>
                <c:pt idx="2913">
                  <c:v>-110.35</c:v>
                </c:pt>
                <c:pt idx="2914">
                  <c:v>-110.19</c:v>
                </c:pt>
                <c:pt idx="2915">
                  <c:v>-110.04</c:v>
                </c:pt>
                <c:pt idx="2916">
                  <c:v>-109.92</c:v>
                </c:pt>
                <c:pt idx="2917">
                  <c:v>-109.84</c:v>
                </c:pt>
                <c:pt idx="2918">
                  <c:v>-109.82</c:v>
                </c:pt>
                <c:pt idx="2919">
                  <c:v>-109.82</c:v>
                </c:pt>
                <c:pt idx="2920">
                  <c:v>-109.82</c:v>
                </c:pt>
                <c:pt idx="2921">
                  <c:v>-109.8</c:v>
                </c:pt>
                <c:pt idx="2922">
                  <c:v>-109.79</c:v>
                </c:pt>
                <c:pt idx="2923">
                  <c:v>-109.79</c:v>
                </c:pt>
                <c:pt idx="2924">
                  <c:v>-109.79</c:v>
                </c:pt>
                <c:pt idx="2925">
                  <c:v>-109.79</c:v>
                </c:pt>
                <c:pt idx="2926">
                  <c:v>-109.78</c:v>
                </c:pt>
                <c:pt idx="2927">
                  <c:v>-109.77</c:v>
                </c:pt>
                <c:pt idx="2928">
                  <c:v>-109.76</c:v>
                </c:pt>
                <c:pt idx="2929">
                  <c:v>-109.76</c:v>
                </c:pt>
                <c:pt idx="2930">
                  <c:v>-109.76</c:v>
                </c:pt>
                <c:pt idx="2931">
                  <c:v>-109.77</c:v>
                </c:pt>
                <c:pt idx="2932">
                  <c:v>-109.8</c:v>
                </c:pt>
                <c:pt idx="2933">
                  <c:v>-109.84</c:v>
                </c:pt>
                <c:pt idx="2934">
                  <c:v>-109.88</c:v>
                </c:pt>
                <c:pt idx="2935">
                  <c:v>-109.9</c:v>
                </c:pt>
                <c:pt idx="2936">
                  <c:v>-109.91</c:v>
                </c:pt>
                <c:pt idx="2937">
                  <c:v>-109.92</c:v>
                </c:pt>
                <c:pt idx="2938">
                  <c:v>-109.95</c:v>
                </c:pt>
                <c:pt idx="2939">
                  <c:v>-110.03</c:v>
                </c:pt>
                <c:pt idx="2940">
                  <c:v>-110.14</c:v>
                </c:pt>
                <c:pt idx="2941">
                  <c:v>-110.3</c:v>
                </c:pt>
                <c:pt idx="2942">
                  <c:v>-69.53</c:v>
                </c:pt>
                <c:pt idx="2943">
                  <c:v>-69.37</c:v>
                </c:pt>
                <c:pt idx="2944">
                  <c:v>-69.23</c:v>
                </c:pt>
                <c:pt idx="2945">
                  <c:v>-69.099999999999994</c:v>
                </c:pt>
                <c:pt idx="2946">
                  <c:v>-68.97</c:v>
                </c:pt>
                <c:pt idx="2947">
                  <c:v>-68.84</c:v>
                </c:pt>
                <c:pt idx="2948">
                  <c:v>-68.67</c:v>
                </c:pt>
                <c:pt idx="2949">
                  <c:v>-68.47</c:v>
                </c:pt>
                <c:pt idx="2950">
                  <c:v>-68.22</c:v>
                </c:pt>
                <c:pt idx="2951">
                  <c:v>-67.959999999999994</c:v>
                </c:pt>
                <c:pt idx="2952">
                  <c:v>-67.66</c:v>
                </c:pt>
                <c:pt idx="2953">
                  <c:v>-67.349999999999994</c:v>
                </c:pt>
                <c:pt idx="2954">
                  <c:v>-67.03</c:v>
                </c:pt>
                <c:pt idx="2955">
                  <c:v>-66.7</c:v>
                </c:pt>
                <c:pt idx="2956">
                  <c:v>-66.34</c:v>
                </c:pt>
                <c:pt idx="2957">
                  <c:v>-65.930000000000007</c:v>
                </c:pt>
                <c:pt idx="2958">
                  <c:v>-65.47</c:v>
                </c:pt>
                <c:pt idx="2959">
                  <c:v>-64.92</c:v>
                </c:pt>
                <c:pt idx="2960">
                  <c:v>-64.28</c:v>
                </c:pt>
                <c:pt idx="2961">
                  <c:v>-63.6</c:v>
                </c:pt>
                <c:pt idx="2962">
                  <c:v>-62.91</c:v>
                </c:pt>
                <c:pt idx="2963">
                  <c:v>-62.25</c:v>
                </c:pt>
                <c:pt idx="2964">
                  <c:v>-61.6</c:v>
                </c:pt>
                <c:pt idx="2965">
                  <c:v>-60.98</c:v>
                </c:pt>
                <c:pt idx="2966">
                  <c:v>-60.34</c:v>
                </c:pt>
                <c:pt idx="2967">
                  <c:v>-59.67</c:v>
                </c:pt>
                <c:pt idx="2968">
                  <c:v>-58.91</c:v>
                </c:pt>
                <c:pt idx="2969">
                  <c:v>-58.02</c:v>
                </c:pt>
                <c:pt idx="2970">
                  <c:v>-57.02</c:v>
                </c:pt>
                <c:pt idx="2971">
                  <c:v>-55.88</c:v>
                </c:pt>
                <c:pt idx="2972">
                  <c:v>-54.68</c:v>
                </c:pt>
                <c:pt idx="2973">
                  <c:v>-53.51</c:v>
                </c:pt>
                <c:pt idx="2974">
                  <c:v>-52.46</c:v>
                </c:pt>
                <c:pt idx="2975">
                  <c:v>-51.53</c:v>
                </c:pt>
                <c:pt idx="2976">
                  <c:v>-50.66</c:v>
                </c:pt>
                <c:pt idx="2977">
                  <c:v>-49.64</c:v>
                </c:pt>
                <c:pt idx="2978">
                  <c:v>-48.49</c:v>
                </c:pt>
                <c:pt idx="2979">
                  <c:v>-47.35</c:v>
                </c:pt>
                <c:pt idx="2980">
                  <c:v>-45.96</c:v>
                </c:pt>
                <c:pt idx="2981">
                  <c:v>-44.5</c:v>
                </c:pt>
                <c:pt idx="2982">
                  <c:v>-43.26</c:v>
                </c:pt>
                <c:pt idx="2983">
                  <c:v>-42.24</c:v>
                </c:pt>
                <c:pt idx="2984">
                  <c:v>-41.2</c:v>
                </c:pt>
                <c:pt idx="2985">
                  <c:v>-40.020000000000003</c:v>
                </c:pt>
                <c:pt idx="2986">
                  <c:v>-38.770000000000003</c:v>
                </c:pt>
                <c:pt idx="2987">
                  <c:v>-37.479999999999997</c:v>
                </c:pt>
                <c:pt idx="2988">
                  <c:v>-36.14</c:v>
                </c:pt>
                <c:pt idx="2989">
                  <c:v>-34.78</c:v>
                </c:pt>
                <c:pt idx="2990">
                  <c:v>-33.380000000000003</c:v>
                </c:pt>
                <c:pt idx="2991">
                  <c:v>-32.020000000000003</c:v>
                </c:pt>
                <c:pt idx="2992">
                  <c:v>-30.7</c:v>
                </c:pt>
                <c:pt idx="2993">
                  <c:v>-29.42</c:v>
                </c:pt>
                <c:pt idx="2994">
                  <c:v>-28.12</c:v>
                </c:pt>
                <c:pt idx="2995">
                  <c:v>-26.78</c:v>
                </c:pt>
                <c:pt idx="2996">
                  <c:v>-25.45</c:v>
                </c:pt>
                <c:pt idx="2997">
                  <c:v>-24.22</c:v>
                </c:pt>
                <c:pt idx="2998">
                  <c:v>-23.24</c:v>
                </c:pt>
                <c:pt idx="2999">
                  <c:v>-23.5</c:v>
                </c:pt>
                <c:pt idx="3000">
                  <c:v>-27.01</c:v>
                </c:pt>
                <c:pt idx="3001">
                  <c:v>-31.18</c:v>
                </c:pt>
                <c:pt idx="3002">
                  <c:v>-35.700000000000003</c:v>
                </c:pt>
                <c:pt idx="3003">
                  <c:v>-39.85</c:v>
                </c:pt>
                <c:pt idx="3004">
                  <c:v>-43.46</c:v>
                </c:pt>
                <c:pt idx="3005">
                  <c:v>-46.51</c:v>
                </c:pt>
                <c:pt idx="3006">
                  <c:v>-48.83</c:v>
                </c:pt>
                <c:pt idx="3007">
                  <c:v>-50.34</c:v>
                </c:pt>
                <c:pt idx="3008">
                  <c:v>-51.07</c:v>
                </c:pt>
                <c:pt idx="3009">
                  <c:v>-51.28</c:v>
                </c:pt>
                <c:pt idx="3010">
                  <c:v>-51.13</c:v>
                </c:pt>
                <c:pt idx="3011">
                  <c:v>-50.7</c:v>
                </c:pt>
                <c:pt idx="3012">
                  <c:v>-50.06</c:v>
                </c:pt>
                <c:pt idx="3013">
                  <c:v>-49.3</c:v>
                </c:pt>
                <c:pt idx="3014">
                  <c:v>-48.49</c:v>
                </c:pt>
                <c:pt idx="3015">
                  <c:v>-47.74</c:v>
                </c:pt>
                <c:pt idx="3016">
                  <c:v>-47.06</c:v>
                </c:pt>
                <c:pt idx="3017">
                  <c:v>-46.48</c:v>
                </c:pt>
                <c:pt idx="3018">
                  <c:v>-45.95</c:v>
                </c:pt>
                <c:pt idx="3019">
                  <c:v>-45.48</c:v>
                </c:pt>
                <c:pt idx="3020">
                  <c:v>-45.11</c:v>
                </c:pt>
                <c:pt idx="3021">
                  <c:v>-44.85</c:v>
                </c:pt>
                <c:pt idx="3022">
                  <c:v>-44.71</c:v>
                </c:pt>
                <c:pt idx="3023">
                  <c:v>-44.69</c:v>
                </c:pt>
                <c:pt idx="3024">
                  <c:v>-44.73</c:v>
                </c:pt>
                <c:pt idx="3025">
                  <c:v>-44.78</c:v>
                </c:pt>
                <c:pt idx="3026">
                  <c:v>-44.8</c:v>
                </c:pt>
                <c:pt idx="3027">
                  <c:v>-44.76</c:v>
                </c:pt>
                <c:pt idx="3028">
                  <c:v>-44.68</c:v>
                </c:pt>
                <c:pt idx="3029">
                  <c:v>-44.56</c:v>
                </c:pt>
                <c:pt idx="3030">
                  <c:v>-44.38</c:v>
                </c:pt>
                <c:pt idx="3031">
                  <c:v>-44.14</c:v>
                </c:pt>
                <c:pt idx="3032">
                  <c:v>-43.81</c:v>
                </c:pt>
                <c:pt idx="3033">
                  <c:v>-43.37</c:v>
                </c:pt>
                <c:pt idx="3034">
                  <c:v>-42.81</c:v>
                </c:pt>
                <c:pt idx="3035">
                  <c:v>-42.15</c:v>
                </c:pt>
                <c:pt idx="3036">
                  <c:v>-41.39</c:v>
                </c:pt>
                <c:pt idx="3037">
                  <c:v>-40.49</c:v>
                </c:pt>
                <c:pt idx="3038">
                  <c:v>-39.549999999999997</c:v>
                </c:pt>
                <c:pt idx="3039">
                  <c:v>-38.58</c:v>
                </c:pt>
                <c:pt idx="3040">
                  <c:v>-37.54</c:v>
                </c:pt>
                <c:pt idx="3041">
                  <c:v>-36.47</c:v>
                </c:pt>
                <c:pt idx="3042">
                  <c:v>-35.32</c:v>
                </c:pt>
                <c:pt idx="3043">
                  <c:v>-34.14</c:v>
                </c:pt>
                <c:pt idx="3044">
                  <c:v>-32.96</c:v>
                </c:pt>
                <c:pt idx="3045">
                  <c:v>-31.79</c:v>
                </c:pt>
                <c:pt idx="3046">
                  <c:v>-30.66</c:v>
                </c:pt>
                <c:pt idx="3047">
                  <c:v>-29.56</c:v>
                </c:pt>
                <c:pt idx="3048">
                  <c:v>-28.48</c:v>
                </c:pt>
                <c:pt idx="3049">
                  <c:v>-27.45</c:v>
                </c:pt>
                <c:pt idx="3050">
                  <c:v>-26.46</c:v>
                </c:pt>
                <c:pt idx="3051">
                  <c:v>-25.47</c:v>
                </c:pt>
                <c:pt idx="3052">
                  <c:v>-24.58</c:v>
                </c:pt>
                <c:pt idx="3053">
                  <c:v>-23.76</c:v>
                </c:pt>
                <c:pt idx="3054">
                  <c:v>-23.12</c:v>
                </c:pt>
                <c:pt idx="3055">
                  <c:v>-22.76</c:v>
                </c:pt>
                <c:pt idx="3056">
                  <c:v>-22.67</c:v>
                </c:pt>
                <c:pt idx="3057">
                  <c:v>-22.73</c:v>
                </c:pt>
                <c:pt idx="3058">
                  <c:v>-22.84</c:v>
                </c:pt>
                <c:pt idx="3059">
                  <c:v>-23.03</c:v>
                </c:pt>
                <c:pt idx="3060">
                  <c:v>-23.29</c:v>
                </c:pt>
                <c:pt idx="3061">
                  <c:v>-23.61</c:v>
                </c:pt>
                <c:pt idx="3062">
                  <c:v>-23.96</c:v>
                </c:pt>
                <c:pt idx="3063">
                  <c:v>-24.3</c:v>
                </c:pt>
                <c:pt idx="3064">
                  <c:v>-24.65</c:v>
                </c:pt>
                <c:pt idx="3065">
                  <c:v>-25.01</c:v>
                </c:pt>
                <c:pt idx="3066">
                  <c:v>-25.36</c:v>
                </c:pt>
                <c:pt idx="3067">
                  <c:v>-25.71</c:v>
                </c:pt>
                <c:pt idx="3068">
                  <c:v>-26.06</c:v>
                </c:pt>
                <c:pt idx="3069">
                  <c:v>-26.43</c:v>
                </c:pt>
                <c:pt idx="3070">
                  <c:v>-26.81</c:v>
                </c:pt>
                <c:pt idx="3071">
                  <c:v>-27.2</c:v>
                </c:pt>
                <c:pt idx="3072">
                  <c:v>-27.59</c:v>
                </c:pt>
                <c:pt idx="3073">
                  <c:v>-28</c:v>
                </c:pt>
                <c:pt idx="3074">
                  <c:v>-28.42</c:v>
                </c:pt>
                <c:pt idx="3075">
                  <c:v>-28.84</c:v>
                </c:pt>
                <c:pt idx="3076">
                  <c:v>-29.25</c:v>
                </c:pt>
                <c:pt idx="3077">
                  <c:v>-29.64</c:v>
                </c:pt>
                <c:pt idx="3078">
                  <c:v>-30</c:v>
                </c:pt>
                <c:pt idx="3079">
                  <c:v>-30.32</c:v>
                </c:pt>
                <c:pt idx="3080">
                  <c:v>-30.61</c:v>
                </c:pt>
                <c:pt idx="3081">
                  <c:v>-30.88</c:v>
                </c:pt>
                <c:pt idx="3082">
                  <c:v>-31.14</c:v>
                </c:pt>
                <c:pt idx="3083">
                  <c:v>-31.38</c:v>
                </c:pt>
                <c:pt idx="3084">
                  <c:v>-31.62</c:v>
                </c:pt>
                <c:pt idx="3085">
                  <c:v>-31.84</c:v>
                </c:pt>
                <c:pt idx="3086">
                  <c:v>-32.020000000000003</c:v>
                </c:pt>
                <c:pt idx="3087">
                  <c:v>-32.15</c:v>
                </c:pt>
                <c:pt idx="3088">
                  <c:v>-32.25</c:v>
                </c:pt>
                <c:pt idx="3089">
                  <c:v>-32.32</c:v>
                </c:pt>
                <c:pt idx="3090">
                  <c:v>-32.409999999999997</c:v>
                </c:pt>
                <c:pt idx="3091">
                  <c:v>-32.5</c:v>
                </c:pt>
                <c:pt idx="3092">
                  <c:v>-32.6</c:v>
                </c:pt>
                <c:pt idx="3093">
                  <c:v>-32.700000000000003</c:v>
                </c:pt>
                <c:pt idx="3094">
                  <c:v>-32.770000000000003</c:v>
                </c:pt>
                <c:pt idx="3095">
                  <c:v>-32.799999999999997</c:v>
                </c:pt>
                <c:pt idx="3096">
                  <c:v>-32.82</c:v>
                </c:pt>
                <c:pt idx="3097">
                  <c:v>-32.82</c:v>
                </c:pt>
                <c:pt idx="3098">
                  <c:v>-32.81</c:v>
                </c:pt>
                <c:pt idx="3099">
                  <c:v>-32.79</c:v>
                </c:pt>
                <c:pt idx="3100">
                  <c:v>-32.72</c:v>
                </c:pt>
                <c:pt idx="3101">
                  <c:v>-32.630000000000003</c:v>
                </c:pt>
                <c:pt idx="3102">
                  <c:v>-32.49</c:v>
                </c:pt>
                <c:pt idx="3103">
                  <c:v>-32.340000000000003</c:v>
                </c:pt>
                <c:pt idx="3104">
                  <c:v>-147.81</c:v>
                </c:pt>
                <c:pt idx="3105">
                  <c:v>-147.94999999999999</c:v>
                </c:pt>
                <c:pt idx="3106">
                  <c:v>-148.07</c:v>
                </c:pt>
                <c:pt idx="3107">
                  <c:v>-148.15</c:v>
                </c:pt>
                <c:pt idx="3108">
                  <c:v>-148.21</c:v>
                </c:pt>
                <c:pt idx="3109">
                  <c:v>-148.25</c:v>
                </c:pt>
                <c:pt idx="3110">
                  <c:v>-148.27000000000001</c:v>
                </c:pt>
                <c:pt idx="3111">
                  <c:v>-148.30000000000001</c:v>
                </c:pt>
                <c:pt idx="3112">
                  <c:v>-148.32</c:v>
                </c:pt>
                <c:pt idx="3113">
                  <c:v>-148.33000000000001</c:v>
                </c:pt>
                <c:pt idx="3114">
                  <c:v>-148.32</c:v>
                </c:pt>
                <c:pt idx="3115">
                  <c:v>-148.27000000000001</c:v>
                </c:pt>
                <c:pt idx="3116">
                  <c:v>-148.19</c:v>
                </c:pt>
                <c:pt idx="3117">
                  <c:v>-148.09</c:v>
                </c:pt>
                <c:pt idx="3118">
                  <c:v>-147.96</c:v>
                </c:pt>
                <c:pt idx="3119">
                  <c:v>-147.82</c:v>
                </c:pt>
                <c:pt idx="3120">
                  <c:v>-147.66999999999999</c:v>
                </c:pt>
                <c:pt idx="3121">
                  <c:v>-147.51</c:v>
                </c:pt>
                <c:pt idx="3122">
                  <c:v>-147.35</c:v>
                </c:pt>
                <c:pt idx="3123">
                  <c:v>-147.19</c:v>
                </c:pt>
                <c:pt idx="3124">
                  <c:v>-147</c:v>
                </c:pt>
                <c:pt idx="3125">
                  <c:v>-146.80000000000001</c:v>
                </c:pt>
                <c:pt idx="3126">
                  <c:v>-146.58000000000001</c:v>
                </c:pt>
                <c:pt idx="3127">
                  <c:v>-146.35</c:v>
                </c:pt>
                <c:pt idx="3128">
                  <c:v>-146.13999999999999</c:v>
                </c:pt>
                <c:pt idx="3129">
                  <c:v>-145.94</c:v>
                </c:pt>
                <c:pt idx="3130">
                  <c:v>-145.76</c:v>
                </c:pt>
                <c:pt idx="3131">
                  <c:v>-145.6</c:v>
                </c:pt>
                <c:pt idx="3132">
                  <c:v>-145.44</c:v>
                </c:pt>
                <c:pt idx="3133">
                  <c:v>-145.30000000000001</c:v>
                </c:pt>
                <c:pt idx="3134">
                  <c:v>-145.19</c:v>
                </c:pt>
                <c:pt idx="3135">
                  <c:v>-145.08000000000001</c:v>
                </c:pt>
                <c:pt idx="3136">
                  <c:v>-144.99</c:v>
                </c:pt>
                <c:pt idx="3137">
                  <c:v>-144.88999999999999</c:v>
                </c:pt>
                <c:pt idx="3138">
                  <c:v>-144.80000000000001</c:v>
                </c:pt>
                <c:pt idx="3139">
                  <c:v>-144.68</c:v>
                </c:pt>
                <c:pt idx="3140">
                  <c:v>-144.56</c:v>
                </c:pt>
                <c:pt idx="3141">
                  <c:v>-144.44999999999999</c:v>
                </c:pt>
                <c:pt idx="3142">
                  <c:v>-144.35</c:v>
                </c:pt>
                <c:pt idx="3143">
                  <c:v>-144.28</c:v>
                </c:pt>
                <c:pt idx="3144">
                  <c:v>-144.22999999999999</c:v>
                </c:pt>
                <c:pt idx="3145">
                  <c:v>-144.19999999999999</c:v>
                </c:pt>
                <c:pt idx="3146">
                  <c:v>-144.19</c:v>
                </c:pt>
                <c:pt idx="3147">
                  <c:v>-144.19</c:v>
                </c:pt>
                <c:pt idx="3148">
                  <c:v>-144.18</c:v>
                </c:pt>
                <c:pt idx="3149">
                  <c:v>-144.18</c:v>
                </c:pt>
                <c:pt idx="3150">
                  <c:v>-144.15</c:v>
                </c:pt>
                <c:pt idx="3151">
                  <c:v>-144.12</c:v>
                </c:pt>
                <c:pt idx="3152">
                  <c:v>-144.09</c:v>
                </c:pt>
                <c:pt idx="3153">
                  <c:v>-144.06</c:v>
                </c:pt>
                <c:pt idx="3154">
                  <c:v>-144.03</c:v>
                </c:pt>
                <c:pt idx="3155">
                  <c:v>-144.01</c:v>
                </c:pt>
                <c:pt idx="3156">
                  <c:v>-143.99</c:v>
                </c:pt>
                <c:pt idx="3157">
                  <c:v>-143.97</c:v>
                </c:pt>
                <c:pt idx="3158">
                  <c:v>-143.94</c:v>
                </c:pt>
                <c:pt idx="3159">
                  <c:v>-143.91999999999999</c:v>
                </c:pt>
                <c:pt idx="3160">
                  <c:v>-143.9</c:v>
                </c:pt>
                <c:pt idx="3161">
                  <c:v>-143.88999999999999</c:v>
                </c:pt>
                <c:pt idx="3162">
                  <c:v>-143.88</c:v>
                </c:pt>
                <c:pt idx="3163">
                  <c:v>-143.88999999999999</c:v>
                </c:pt>
                <c:pt idx="3164">
                  <c:v>-143.88</c:v>
                </c:pt>
                <c:pt idx="3165">
                  <c:v>-143.88</c:v>
                </c:pt>
                <c:pt idx="3166">
                  <c:v>-143.87</c:v>
                </c:pt>
                <c:pt idx="3167">
                  <c:v>-143.87</c:v>
                </c:pt>
                <c:pt idx="3168">
                  <c:v>-143.85</c:v>
                </c:pt>
                <c:pt idx="3169">
                  <c:v>-143.84</c:v>
                </c:pt>
                <c:pt idx="3170">
                  <c:v>-143.81</c:v>
                </c:pt>
                <c:pt idx="3171">
                  <c:v>-143.78</c:v>
                </c:pt>
                <c:pt idx="3172">
                  <c:v>-143.76</c:v>
                </c:pt>
                <c:pt idx="3173">
                  <c:v>-143.75</c:v>
                </c:pt>
                <c:pt idx="3174">
                  <c:v>-143.75</c:v>
                </c:pt>
                <c:pt idx="3175">
                  <c:v>-143.74</c:v>
                </c:pt>
                <c:pt idx="3176">
                  <c:v>-143.72999999999999</c:v>
                </c:pt>
                <c:pt idx="3177">
                  <c:v>-143.72999999999999</c:v>
                </c:pt>
                <c:pt idx="3178">
                  <c:v>-143.71</c:v>
                </c:pt>
                <c:pt idx="3179">
                  <c:v>-143.69999999999999</c:v>
                </c:pt>
                <c:pt idx="3180">
                  <c:v>-143.68</c:v>
                </c:pt>
                <c:pt idx="3181">
                  <c:v>-143.68</c:v>
                </c:pt>
                <c:pt idx="3182">
                  <c:v>-143.66</c:v>
                </c:pt>
                <c:pt idx="3183">
                  <c:v>-143.65</c:v>
                </c:pt>
                <c:pt idx="3184">
                  <c:v>-143.62</c:v>
                </c:pt>
                <c:pt idx="3185">
                  <c:v>-143.61000000000001</c:v>
                </c:pt>
                <c:pt idx="3186">
                  <c:v>-143.6</c:v>
                </c:pt>
                <c:pt idx="3187">
                  <c:v>-143.57</c:v>
                </c:pt>
                <c:pt idx="3188">
                  <c:v>-143.54</c:v>
                </c:pt>
                <c:pt idx="3189">
                  <c:v>-143.51</c:v>
                </c:pt>
                <c:pt idx="3190">
                  <c:v>-143.49</c:v>
                </c:pt>
                <c:pt idx="3191">
                  <c:v>-143.47</c:v>
                </c:pt>
                <c:pt idx="3192">
                  <c:v>-143.44999999999999</c:v>
                </c:pt>
                <c:pt idx="3193">
                  <c:v>-143.44</c:v>
                </c:pt>
                <c:pt idx="3194">
                  <c:v>-143.43</c:v>
                </c:pt>
                <c:pt idx="3195">
                  <c:v>-143.4</c:v>
                </c:pt>
                <c:pt idx="3196">
                  <c:v>-143.37</c:v>
                </c:pt>
                <c:pt idx="3197">
                  <c:v>-143.32</c:v>
                </c:pt>
                <c:pt idx="3198">
                  <c:v>-143.27000000000001</c:v>
                </c:pt>
                <c:pt idx="3199">
                  <c:v>-143.25</c:v>
                </c:pt>
                <c:pt idx="3200">
                  <c:v>-143.22999999999999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292-431C-A4A8-B7792B6070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73229951"/>
        <c:axId val="1373210815"/>
      </c:lineChart>
      <c:catAx>
        <c:axId val="1373229951"/>
        <c:scaling>
          <c:orientation val="minMax"/>
        </c:scaling>
        <c:delete val="1"/>
        <c:axPos val="b"/>
        <c:majorTickMark val="none"/>
        <c:minorTickMark val="none"/>
        <c:tickLblPos val="nextTo"/>
        <c:crossAx val="1373210815"/>
        <c:crosses val="autoZero"/>
        <c:auto val="1"/>
        <c:lblAlgn val="ctr"/>
        <c:lblOffset val="100"/>
        <c:noMultiLvlLbl val="0"/>
      </c:catAx>
      <c:valAx>
        <c:axId val="13732108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3732299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工作表2!$C$1</c:f>
              <c:strCache>
                <c:ptCount val="1"/>
                <c:pt idx="0">
                  <c:v>第三次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工作表2!$C$2:$C$3202</c:f>
              <c:numCache>
                <c:formatCode>General</c:formatCode>
                <c:ptCount val="3201"/>
                <c:pt idx="0">
                  <c:v>-147.86000000000001</c:v>
                </c:pt>
                <c:pt idx="1">
                  <c:v>-109.89</c:v>
                </c:pt>
                <c:pt idx="2">
                  <c:v>81.319999999999993</c:v>
                </c:pt>
                <c:pt idx="3">
                  <c:v>81.73</c:v>
                </c:pt>
                <c:pt idx="4">
                  <c:v>82.97</c:v>
                </c:pt>
                <c:pt idx="5">
                  <c:v>96.8</c:v>
                </c:pt>
                <c:pt idx="6">
                  <c:v>126.61</c:v>
                </c:pt>
                <c:pt idx="7">
                  <c:v>163.15</c:v>
                </c:pt>
                <c:pt idx="8">
                  <c:v>109.1</c:v>
                </c:pt>
                <c:pt idx="9">
                  <c:v>109.19</c:v>
                </c:pt>
                <c:pt idx="10">
                  <c:v>-128.29</c:v>
                </c:pt>
                <c:pt idx="11">
                  <c:v>3.54</c:v>
                </c:pt>
                <c:pt idx="12">
                  <c:v>-168.64</c:v>
                </c:pt>
                <c:pt idx="13">
                  <c:v>-99.21</c:v>
                </c:pt>
                <c:pt idx="14">
                  <c:v>-99.05</c:v>
                </c:pt>
                <c:pt idx="15">
                  <c:v>-74.709999999999994</c:v>
                </c:pt>
                <c:pt idx="16">
                  <c:v>-25.21</c:v>
                </c:pt>
                <c:pt idx="17">
                  <c:v>-177.12</c:v>
                </c:pt>
                <c:pt idx="18">
                  <c:v>-2.9</c:v>
                </c:pt>
                <c:pt idx="19">
                  <c:v>3.95</c:v>
                </c:pt>
                <c:pt idx="20">
                  <c:v>-157.6</c:v>
                </c:pt>
                <c:pt idx="21">
                  <c:v>-157.32</c:v>
                </c:pt>
                <c:pt idx="22">
                  <c:v>-22.91</c:v>
                </c:pt>
                <c:pt idx="23">
                  <c:v>-23.15</c:v>
                </c:pt>
                <c:pt idx="24">
                  <c:v>-23.36</c:v>
                </c:pt>
                <c:pt idx="25">
                  <c:v>-23.6</c:v>
                </c:pt>
                <c:pt idx="26">
                  <c:v>-23.84</c:v>
                </c:pt>
                <c:pt idx="27">
                  <c:v>-24.09</c:v>
                </c:pt>
                <c:pt idx="28">
                  <c:v>-24.36</c:v>
                </c:pt>
                <c:pt idx="29">
                  <c:v>-24.63</c:v>
                </c:pt>
                <c:pt idx="30">
                  <c:v>-24.91</c:v>
                </c:pt>
                <c:pt idx="31">
                  <c:v>-25.19</c:v>
                </c:pt>
                <c:pt idx="32">
                  <c:v>-25.47</c:v>
                </c:pt>
                <c:pt idx="33">
                  <c:v>-25.75</c:v>
                </c:pt>
                <c:pt idx="34">
                  <c:v>-26.03</c:v>
                </c:pt>
                <c:pt idx="35">
                  <c:v>-26.32</c:v>
                </c:pt>
                <c:pt idx="36">
                  <c:v>-26.6</c:v>
                </c:pt>
                <c:pt idx="37">
                  <c:v>-26.89</c:v>
                </c:pt>
                <c:pt idx="38">
                  <c:v>-27.14</c:v>
                </c:pt>
                <c:pt idx="39">
                  <c:v>-27.39</c:v>
                </c:pt>
                <c:pt idx="40">
                  <c:v>-27.62</c:v>
                </c:pt>
                <c:pt idx="41">
                  <c:v>-27.84</c:v>
                </c:pt>
                <c:pt idx="42">
                  <c:v>-28.05</c:v>
                </c:pt>
                <c:pt idx="43">
                  <c:v>-28.27</c:v>
                </c:pt>
                <c:pt idx="44">
                  <c:v>-28.48</c:v>
                </c:pt>
                <c:pt idx="45">
                  <c:v>-28.68</c:v>
                </c:pt>
                <c:pt idx="46">
                  <c:v>-28.88</c:v>
                </c:pt>
                <c:pt idx="47">
                  <c:v>-29.08</c:v>
                </c:pt>
                <c:pt idx="48">
                  <c:v>-29.28</c:v>
                </c:pt>
                <c:pt idx="49">
                  <c:v>-29.48</c:v>
                </c:pt>
                <c:pt idx="50">
                  <c:v>-29.69</c:v>
                </c:pt>
                <c:pt idx="51">
                  <c:v>-29.9</c:v>
                </c:pt>
                <c:pt idx="52">
                  <c:v>-30.11</c:v>
                </c:pt>
                <c:pt idx="53">
                  <c:v>-30.32</c:v>
                </c:pt>
                <c:pt idx="54">
                  <c:v>-30.52</c:v>
                </c:pt>
                <c:pt idx="55">
                  <c:v>-30.72</c:v>
                </c:pt>
                <c:pt idx="56">
                  <c:v>-30.91</c:v>
                </c:pt>
                <c:pt idx="57">
                  <c:v>-31.1</c:v>
                </c:pt>
                <c:pt idx="58">
                  <c:v>-31.29</c:v>
                </c:pt>
                <c:pt idx="59">
                  <c:v>-31.48</c:v>
                </c:pt>
                <c:pt idx="60">
                  <c:v>-31.66</c:v>
                </c:pt>
                <c:pt idx="61">
                  <c:v>-31.84</c:v>
                </c:pt>
                <c:pt idx="62">
                  <c:v>-32.01</c:v>
                </c:pt>
                <c:pt idx="63">
                  <c:v>-32.17</c:v>
                </c:pt>
                <c:pt idx="64">
                  <c:v>-32.33</c:v>
                </c:pt>
                <c:pt idx="65">
                  <c:v>-32.49</c:v>
                </c:pt>
                <c:pt idx="66">
                  <c:v>-32.65</c:v>
                </c:pt>
                <c:pt idx="67">
                  <c:v>-32.799999999999997</c:v>
                </c:pt>
                <c:pt idx="68">
                  <c:v>-32.96</c:v>
                </c:pt>
                <c:pt idx="69">
                  <c:v>-33.11</c:v>
                </c:pt>
                <c:pt idx="70">
                  <c:v>-33.270000000000003</c:v>
                </c:pt>
                <c:pt idx="71">
                  <c:v>-33.43</c:v>
                </c:pt>
                <c:pt idx="72">
                  <c:v>-33.590000000000003</c:v>
                </c:pt>
                <c:pt idx="73">
                  <c:v>-33.75</c:v>
                </c:pt>
                <c:pt idx="74">
                  <c:v>-33.909999999999997</c:v>
                </c:pt>
                <c:pt idx="75">
                  <c:v>-34.07</c:v>
                </c:pt>
                <c:pt idx="76">
                  <c:v>-34.229999999999997</c:v>
                </c:pt>
                <c:pt idx="77">
                  <c:v>-34.39</c:v>
                </c:pt>
                <c:pt idx="78">
                  <c:v>-34.54</c:v>
                </c:pt>
                <c:pt idx="79">
                  <c:v>-34.69</c:v>
                </c:pt>
                <c:pt idx="80">
                  <c:v>-34.840000000000003</c:v>
                </c:pt>
                <c:pt idx="81">
                  <c:v>-34.979999999999997</c:v>
                </c:pt>
                <c:pt idx="82">
                  <c:v>-35.11</c:v>
                </c:pt>
                <c:pt idx="83">
                  <c:v>-35.26</c:v>
                </c:pt>
                <c:pt idx="84">
                  <c:v>-35.39</c:v>
                </c:pt>
                <c:pt idx="85">
                  <c:v>-35.520000000000003</c:v>
                </c:pt>
                <c:pt idx="86">
                  <c:v>-35.65</c:v>
                </c:pt>
                <c:pt idx="87">
                  <c:v>-35.78</c:v>
                </c:pt>
                <c:pt idx="88">
                  <c:v>-35.9</c:v>
                </c:pt>
                <c:pt idx="89">
                  <c:v>-36.020000000000003</c:v>
                </c:pt>
                <c:pt idx="90">
                  <c:v>-36.14</c:v>
                </c:pt>
                <c:pt idx="91">
                  <c:v>-36.270000000000003</c:v>
                </c:pt>
                <c:pt idx="92">
                  <c:v>-36.4</c:v>
                </c:pt>
                <c:pt idx="93">
                  <c:v>-36.54</c:v>
                </c:pt>
                <c:pt idx="94">
                  <c:v>-36.67</c:v>
                </c:pt>
                <c:pt idx="95">
                  <c:v>-36.79</c:v>
                </c:pt>
                <c:pt idx="96">
                  <c:v>-36.9</c:v>
                </c:pt>
                <c:pt idx="97">
                  <c:v>-37.020000000000003</c:v>
                </c:pt>
                <c:pt idx="98">
                  <c:v>-37.130000000000003</c:v>
                </c:pt>
                <c:pt idx="99">
                  <c:v>-37.25</c:v>
                </c:pt>
                <c:pt idx="100">
                  <c:v>-37.36</c:v>
                </c:pt>
                <c:pt idx="101">
                  <c:v>-37.46</c:v>
                </c:pt>
                <c:pt idx="102">
                  <c:v>-37.56</c:v>
                </c:pt>
                <c:pt idx="103">
                  <c:v>-37.659999999999997</c:v>
                </c:pt>
                <c:pt idx="104">
                  <c:v>-37.75</c:v>
                </c:pt>
                <c:pt idx="105">
                  <c:v>-37.840000000000003</c:v>
                </c:pt>
                <c:pt idx="106">
                  <c:v>-37.93</c:v>
                </c:pt>
                <c:pt idx="107">
                  <c:v>-38.01</c:v>
                </c:pt>
                <c:pt idx="108">
                  <c:v>-38.1</c:v>
                </c:pt>
                <c:pt idx="109">
                  <c:v>-38.18</c:v>
                </c:pt>
                <c:pt idx="110">
                  <c:v>-38.25</c:v>
                </c:pt>
                <c:pt idx="111">
                  <c:v>-38.32</c:v>
                </c:pt>
                <c:pt idx="112">
                  <c:v>-38.380000000000003</c:v>
                </c:pt>
                <c:pt idx="113">
                  <c:v>-38.44</c:v>
                </c:pt>
                <c:pt idx="114">
                  <c:v>-38.51</c:v>
                </c:pt>
                <c:pt idx="115">
                  <c:v>-38.58</c:v>
                </c:pt>
                <c:pt idx="116">
                  <c:v>-38.64</c:v>
                </c:pt>
                <c:pt idx="117">
                  <c:v>-38.71</c:v>
                </c:pt>
                <c:pt idx="118">
                  <c:v>-38.770000000000003</c:v>
                </c:pt>
                <c:pt idx="119">
                  <c:v>-38.83</c:v>
                </c:pt>
                <c:pt idx="120">
                  <c:v>-38.89</c:v>
                </c:pt>
                <c:pt idx="121">
                  <c:v>-38.950000000000003</c:v>
                </c:pt>
                <c:pt idx="122">
                  <c:v>-39.01</c:v>
                </c:pt>
                <c:pt idx="123">
                  <c:v>-39.08</c:v>
                </c:pt>
                <c:pt idx="124">
                  <c:v>-39.14</c:v>
                </c:pt>
                <c:pt idx="125">
                  <c:v>-39.22</c:v>
                </c:pt>
                <c:pt idx="126">
                  <c:v>-39.29</c:v>
                </c:pt>
                <c:pt idx="127">
                  <c:v>-39.369999999999997</c:v>
                </c:pt>
                <c:pt idx="128">
                  <c:v>-39.46</c:v>
                </c:pt>
                <c:pt idx="129">
                  <c:v>-39.54</c:v>
                </c:pt>
                <c:pt idx="130">
                  <c:v>-39.619999999999997</c:v>
                </c:pt>
                <c:pt idx="131">
                  <c:v>-39.69</c:v>
                </c:pt>
                <c:pt idx="132">
                  <c:v>-39.76</c:v>
                </c:pt>
                <c:pt idx="133">
                  <c:v>-39.82</c:v>
                </c:pt>
                <c:pt idx="134">
                  <c:v>-39.869999999999997</c:v>
                </c:pt>
                <c:pt idx="135">
                  <c:v>-39.93</c:v>
                </c:pt>
                <c:pt idx="136">
                  <c:v>-39.99</c:v>
                </c:pt>
                <c:pt idx="137">
                  <c:v>-40.04</c:v>
                </c:pt>
                <c:pt idx="138">
                  <c:v>-40.090000000000003</c:v>
                </c:pt>
                <c:pt idx="139">
                  <c:v>-40.14</c:v>
                </c:pt>
                <c:pt idx="140">
                  <c:v>-40.19</c:v>
                </c:pt>
                <c:pt idx="141">
                  <c:v>-40.229999999999997</c:v>
                </c:pt>
                <c:pt idx="142">
                  <c:v>-40.270000000000003</c:v>
                </c:pt>
                <c:pt idx="143">
                  <c:v>-40.299999999999997</c:v>
                </c:pt>
                <c:pt idx="144">
                  <c:v>-40.340000000000003</c:v>
                </c:pt>
                <c:pt idx="145">
                  <c:v>-40.369999999999997</c:v>
                </c:pt>
                <c:pt idx="146">
                  <c:v>-40.4</c:v>
                </c:pt>
                <c:pt idx="147">
                  <c:v>-40.44</c:v>
                </c:pt>
                <c:pt idx="148">
                  <c:v>-40.47</c:v>
                </c:pt>
                <c:pt idx="149">
                  <c:v>-40.5</c:v>
                </c:pt>
                <c:pt idx="150">
                  <c:v>-40.54</c:v>
                </c:pt>
                <c:pt idx="151">
                  <c:v>-40.57</c:v>
                </c:pt>
                <c:pt idx="152">
                  <c:v>-40.6</c:v>
                </c:pt>
                <c:pt idx="153">
                  <c:v>-40.630000000000003</c:v>
                </c:pt>
                <c:pt idx="154">
                  <c:v>-40.65</c:v>
                </c:pt>
                <c:pt idx="155">
                  <c:v>-40.659999999999997</c:v>
                </c:pt>
                <c:pt idx="156">
                  <c:v>-40.659999999999997</c:v>
                </c:pt>
                <c:pt idx="157">
                  <c:v>-40.659999999999997</c:v>
                </c:pt>
                <c:pt idx="158">
                  <c:v>-40.64</c:v>
                </c:pt>
                <c:pt idx="159">
                  <c:v>-40.6</c:v>
                </c:pt>
                <c:pt idx="160">
                  <c:v>-40.549999999999997</c:v>
                </c:pt>
                <c:pt idx="161">
                  <c:v>-40.49</c:v>
                </c:pt>
                <c:pt idx="162">
                  <c:v>-40.42</c:v>
                </c:pt>
                <c:pt idx="163">
                  <c:v>-40.35</c:v>
                </c:pt>
                <c:pt idx="164">
                  <c:v>-40.270000000000003</c:v>
                </c:pt>
                <c:pt idx="165">
                  <c:v>-40.19</c:v>
                </c:pt>
                <c:pt idx="166">
                  <c:v>-40.11</c:v>
                </c:pt>
                <c:pt idx="167">
                  <c:v>-40.04</c:v>
                </c:pt>
                <c:pt idx="168">
                  <c:v>-39.97</c:v>
                </c:pt>
                <c:pt idx="169">
                  <c:v>-39.92</c:v>
                </c:pt>
                <c:pt idx="170">
                  <c:v>-39.89</c:v>
                </c:pt>
                <c:pt idx="171">
                  <c:v>-39.86</c:v>
                </c:pt>
                <c:pt idx="172">
                  <c:v>-39.85</c:v>
                </c:pt>
                <c:pt idx="173">
                  <c:v>-39.85</c:v>
                </c:pt>
                <c:pt idx="174">
                  <c:v>-39.86</c:v>
                </c:pt>
                <c:pt idx="175">
                  <c:v>-39.89</c:v>
                </c:pt>
                <c:pt idx="176">
                  <c:v>-39.92</c:v>
                </c:pt>
                <c:pt idx="177">
                  <c:v>-39.97</c:v>
                </c:pt>
                <c:pt idx="178">
                  <c:v>-40.01</c:v>
                </c:pt>
                <c:pt idx="179">
                  <c:v>-40.06</c:v>
                </c:pt>
                <c:pt idx="180">
                  <c:v>-40.11</c:v>
                </c:pt>
                <c:pt idx="181">
                  <c:v>-40.159999999999997</c:v>
                </c:pt>
                <c:pt idx="182">
                  <c:v>-40.21</c:v>
                </c:pt>
                <c:pt idx="183">
                  <c:v>-40.26</c:v>
                </c:pt>
                <c:pt idx="184">
                  <c:v>-40.299999999999997</c:v>
                </c:pt>
                <c:pt idx="185">
                  <c:v>-40.33</c:v>
                </c:pt>
                <c:pt idx="186">
                  <c:v>-40.35</c:v>
                </c:pt>
                <c:pt idx="187">
                  <c:v>-40.35</c:v>
                </c:pt>
                <c:pt idx="188">
                  <c:v>-40.340000000000003</c:v>
                </c:pt>
                <c:pt idx="189">
                  <c:v>-40.32</c:v>
                </c:pt>
                <c:pt idx="190">
                  <c:v>-40.29</c:v>
                </c:pt>
                <c:pt idx="191">
                  <c:v>-40.270000000000003</c:v>
                </c:pt>
                <c:pt idx="192">
                  <c:v>-40.24</c:v>
                </c:pt>
                <c:pt idx="193">
                  <c:v>-40.21</c:v>
                </c:pt>
                <c:pt idx="194">
                  <c:v>-40.19</c:v>
                </c:pt>
                <c:pt idx="195">
                  <c:v>-40.17</c:v>
                </c:pt>
                <c:pt idx="196">
                  <c:v>-40.15</c:v>
                </c:pt>
                <c:pt idx="197">
                  <c:v>-40.14</c:v>
                </c:pt>
                <c:pt idx="198">
                  <c:v>-40.130000000000003</c:v>
                </c:pt>
                <c:pt idx="199">
                  <c:v>-40.130000000000003</c:v>
                </c:pt>
                <c:pt idx="200">
                  <c:v>-40.130000000000003</c:v>
                </c:pt>
                <c:pt idx="201">
                  <c:v>-40.14</c:v>
                </c:pt>
                <c:pt idx="202">
                  <c:v>-40.15</c:v>
                </c:pt>
                <c:pt idx="203">
                  <c:v>-40.17</c:v>
                </c:pt>
                <c:pt idx="204">
                  <c:v>-40.18</c:v>
                </c:pt>
                <c:pt idx="205">
                  <c:v>-40.200000000000003</c:v>
                </c:pt>
                <c:pt idx="206">
                  <c:v>-40.21</c:v>
                </c:pt>
                <c:pt idx="207">
                  <c:v>-40.229999999999997</c:v>
                </c:pt>
                <c:pt idx="208">
                  <c:v>-40.229999999999997</c:v>
                </c:pt>
                <c:pt idx="209">
                  <c:v>-40.24</c:v>
                </c:pt>
                <c:pt idx="210">
                  <c:v>-40.25</c:v>
                </c:pt>
                <c:pt idx="211">
                  <c:v>-40.24</c:v>
                </c:pt>
                <c:pt idx="212">
                  <c:v>-40.24</c:v>
                </c:pt>
                <c:pt idx="213">
                  <c:v>-40.25</c:v>
                </c:pt>
                <c:pt idx="214">
                  <c:v>-40.26</c:v>
                </c:pt>
                <c:pt idx="215">
                  <c:v>-40.25</c:v>
                </c:pt>
                <c:pt idx="216">
                  <c:v>-40.26</c:v>
                </c:pt>
                <c:pt idx="217">
                  <c:v>-40.270000000000003</c:v>
                </c:pt>
                <c:pt idx="218">
                  <c:v>-40.29</c:v>
                </c:pt>
                <c:pt idx="219">
                  <c:v>-40.31</c:v>
                </c:pt>
                <c:pt idx="220">
                  <c:v>-40.33</c:v>
                </c:pt>
                <c:pt idx="221">
                  <c:v>-40.36</c:v>
                </c:pt>
                <c:pt idx="222">
                  <c:v>-40.39</c:v>
                </c:pt>
                <c:pt idx="223">
                  <c:v>-40.409999999999997</c:v>
                </c:pt>
                <c:pt idx="224">
                  <c:v>-40.42</c:v>
                </c:pt>
                <c:pt idx="225">
                  <c:v>-40.44</c:v>
                </c:pt>
                <c:pt idx="226">
                  <c:v>-40.43</c:v>
                </c:pt>
                <c:pt idx="227">
                  <c:v>-40.43</c:v>
                </c:pt>
                <c:pt idx="228">
                  <c:v>-40.42</c:v>
                </c:pt>
                <c:pt idx="229">
                  <c:v>-40.409999999999997</c:v>
                </c:pt>
                <c:pt idx="230">
                  <c:v>-40.369999999999997</c:v>
                </c:pt>
                <c:pt idx="231">
                  <c:v>-40.32</c:v>
                </c:pt>
                <c:pt idx="232">
                  <c:v>-40.24</c:v>
                </c:pt>
                <c:pt idx="233">
                  <c:v>-40.15</c:v>
                </c:pt>
                <c:pt idx="234">
                  <c:v>-40.049999999999997</c:v>
                </c:pt>
                <c:pt idx="235">
                  <c:v>-39.950000000000003</c:v>
                </c:pt>
                <c:pt idx="236">
                  <c:v>-39.86</c:v>
                </c:pt>
                <c:pt idx="237">
                  <c:v>-39.78</c:v>
                </c:pt>
                <c:pt idx="238">
                  <c:v>-39.700000000000003</c:v>
                </c:pt>
                <c:pt idx="239">
                  <c:v>-39.659999999999997</c:v>
                </c:pt>
                <c:pt idx="240">
                  <c:v>-39.619999999999997</c:v>
                </c:pt>
                <c:pt idx="241">
                  <c:v>-39.61</c:v>
                </c:pt>
                <c:pt idx="242">
                  <c:v>-39.6</c:v>
                </c:pt>
                <c:pt idx="243">
                  <c:v>-39.61</c:v>
                </c:pt>
                <c:pt idx="244">
                  <c:v>-39.61</c:v>
                </c:pt>
                <c:pt idx="245">
                  <c:v>-39.630000000000003</c:v>
                </c:pt>
                <c:pt idx="246">
                  <c:v>-39.65</c:v>
                </c:pt>
                <c:pt idx="247">
                  <c:v>-39.68</c:v>
                </c:pt>
                <c:pt idx="248">
                  <c:v>-39.729999999999997</c:v>
                </c:pt>
                <c:pt idx="249">
                  <c:v>-39.770000000000003</c:v>
                </c:pt>
                <c:pt idx="250">
                  <c:v>-39.82</c:v>
                </c:pt>
                <c:pt idx="251">
                  <c:v>-39.85</c:v>
                </c:pt>
                <c:pt idx="252">
                  <c:v>-39.9</c:v>
                </c:pt>
                <c:pt idx="253">
                  <c:v>-39.93</c:v>
                </c:pt>
                <c:pt idx="254">
                  <c:v>-39.97</c:v>
                </c:pt>
                <c:pt idx="255">
                  <c:v>-39.99</c:v>
                </c:pt>
                <c:pt idx="256">
                  <c:v>-40.01</c:v>
                </c:pt>
                <c:pt idx="257">
                  <c:v>-40.04</c:v>
                </c:pt>
                <c:pt idx="258">
                  <c:v>-40.06</c:v>
                </c:pt>
                <c:pt idx="259">
                  <c:v>-40.07</c:v>
                </c:pt>
                <c:pt idx="260">
                  <c:v>-40.090000000000003</c:v>
                </c:pt>
                <c:pt idx="261">
                  <c:v>-40.1</c:v>
                </c:pt>
                <c:pt idx="262">
                  <c:v>-40.11</c:v>
                </c:pt>
                <c:pt idx="263">
                  <c:v>-40.119999999999997</c:v>
                </c:pt>
                <c:pt idx="264">
                  <c:v>-40.11</c:v>
                </c:pt>
                <c:pt idx="265">
                  <c:v>-40.1</c:v>
                </c:pt>
                <c:pt idx="266">
                  <c:v>-40.090000000000003</c:v>
                </c:pt>
                <c:pt idx="267">
                  <c:v>-40.07</c:v>
                </c:pt>
                <c:pt idx="268">
                  <c:v>-40.06</c:v>
                </c:pt>
                <c:pt idx="269">
                  <c:v>-40.04</c:v>
                </c:pt>
                <c:pt idx="270">
                  <c:v>-40.03</c:v>
                </c:pt>
                <c:pt idx="271">
                  <c:v>-40.01</c:v>
                </c:pt>
                <c:pt idx="272">
                  <c:v>-40</c:v>
                </c:pt>
                <c:pt idx="273">
                  <c:v>-39.979999999999997</c:v>
                </c:pt>
                <c:pt idx="274">
                  <c:v>-39.97</c:v>
                </c:pt>
                <c:pt idx="275">
                  <c:v>-39.96</c:v>
                </c:pt>
                <c:pt idx="276">
                  <c:v>-39.96</c:v>
                </c:pt>
                <c:pt idx="277">
                  <c:v>-39.96</c:v>
                </c:pt>
                <c:pt idx="278">
                  <c:v>-39.96</c:v>
                </c:pt>
                <c:pt idx="279">
                  <c:v>-39.950000000000003</c:v>
                </c:pt>
                <c:pt idx="280">
                  <c:v>-39.950000000000003</c:v>
                </c:pt>
                <c:pt idx="281">
                  <c:v>-39.94</c:v>
                </c:pt>
                <c:pt idx="282">
                  <c:v>-39.93</c:v>
                </c:pt>
                <c:pt idx="283">
                  <c:v>-39.93</c:v>
                </c:pt>
                <c:pt idx="284">
                  <c:v>-39.94</c:v>
                </c:pt>
                <c:pt idx="285">
                  <c:v>-39.94</c:v>
                </c:pt>
                <c:pt idx="286">
                  <c:v>-39.950000000000003</c:v>
                </c:pt>
                <c:pt idx="287">
                  <c:v>-39.950000000000003</c:v>
                </c:pt>
                <c:pt idx="288">
                  <c:v>-39.950000000000003</c:v>
                </c:pt>
                <c:pt idx="289">
                  <c:v>-39.94</c:v>
                </c:pt>
                <c:pt idx="290">
                  <c:v>-39.950000000000003</c:v>
                </c:pt>
                <c:pt idx="291">
                  <c:v>-39.96</c:v>
                </c:pt>
                <c:pt idx="292">
                  <c:v>-39.97</c:v>
                </c:pt>
                <c:pt idx="293">
                  <c:v>-39.979999999999997</c:v>
                </c:pt>
                <c:pt idx="294">
                  <c:v>-39.99</c:v>
                </c:pt>
                <c:pt idx="295">
                  <c:v>-40.01</c:v>
                </c:pt>
                <c:pt idx="296">
                  <c:v>-40.03</c:v>
                </c:pt>
                <c:pt idx="297">
                  <c:v>-40.049999999999997</c:v>
                </c:pt>
                <c:pt idx="298">
                  <c:v>-40.07</c:v>
                </c:pt>
                <c:pt idx="299">
                  <c:v>-40.1</c:v>
                </c:pt>
                <c:pt idx="300">
                  <c:v>-40.119999999999997</c:v>
                </c:pt>
                <c:pt idx="301">
                  <c:v>-40.14</c:v>
                </c:pt>
                <c:pt idx="302">
                  <c:v>-40.14</c:v>
                </c:pt>
                <c:pt idx="303">
                  <c:v>-40.15</c:v>
                </c:pt>
                <c:pt idx="304">
                  <c:v>-40.159999999999997</c:v>
                </c:pt>
                <c:pt idx="305">
                  <c:v>-40.159999999999997</c:v>
                </c:pt>
                <c:pt idx="306">
                  <c:v>-40.159999999999997</c:v>
                </c:pt>
                <c:pt idx="307">
                  <c:v>-40.17</c:v>
                </c:pt>
                <c:pt idx="308">
                  <c:v>-40.17</c:v>
                </c:pt>
                <c:pt idx="309">
                  <c:v>-40.18</c:v>
                </c:pt>
                <c:pt idx="310">
                  <c:v>-40.18</c:v>
                </c:pt>
                <c:pt idx="311">
                  <c:v>-40.17</c:v>
                </c:pt>
                <c:pt idx="312">
                  <c:v>-40.17</c:v>
                </c:pt>
                <c:pt idx="313">
                  <c:v>-40.18</c:v>
                </c:pt>
                <c:pt idx="314">
                  <c:v>-40.18</c:v>
                </c:pt>
                <c:pt idx="315">
                  <c:v>-40.19</c:v>
                </c:pt>
                <c:pt idx="316">
                  <c:v>-40.21</c:v>
                </c:pt>
                <c:pt idx="317">
                  <c:v>-40.21</c:v>
                </c:pt>
                <c:pt idx="318">
                  <c:v>-40.22</c:v>
                </c:pt>
                <c:pt idx="319">
                  <c:v>-40.22</c:v>
                </c:pt>
                <c:pt idx="320">
                  <c:v>-40.22</c:v>
                </c:pt>
                <c:pt idx="321">
                  <c:v>-40.22</c:v>
                </c:pt>
                <c:pt idx="322">
                  <c:v>-40.21</c:v>
                </c:pt>
                <c:pt idx="323">
                  <c:v>-40.200000000000003</c:v>
                </c:pt>
                <c:pt idx="324">
                  <c:v>-40.18</c:v>
                </c:pt>
                <c:pt idx="325">
                  <c:v>-40.159999999999997</c:v>
                </c:pt>
                <c:pt idx="326">
                  <c:v>-40.130000000000003</c:v>
                </c:pt>
                <c:pt idx="327">
                  <c:v>-40.1</c:v>
                </c:pt>
                <c:pt idx="328">
                  <c:v>-40.07</c:v>
                </c:pt>
                <c:pt idx="329">
                  <c:v>-40.049999999999997</c:v>
                </c:pt>
                <c:pt idx="330">
                  <c:v>-40.020000000000003</c:v>
                </c:pt>
                <c:pt idx="331">
                  <c:v>-39.979999999999997</c:v>
                </c:pt>
                <c:pt idx="332">
                  <c:v>-39.94</c:v>
                </c:pt>
                <c:pt idx="333">
                  <c:v>-39.880000000000003</c:v>
                </c:pt>
                <c:pt idx="334">
                  <c:v>-39.81</c:v>
                </c:pt>
                <c:pt idx="335">
                  <c:v>-39.72</c:v>
                </c:pt>
                <c:pt idx="336">
                  <c:v>-39.65</c:v>
                </c:pt>
                <c:pt idx="337">
                  <c:v>-39.58</c:v>
                </c:pt>
                <c:pt idx="338">
                  <c:v>-39.5</c:v>
                </c:pt>
                <c:pt idx="339">
                  <c:v>-39.44</c:v>
                </c:pt>
                <c:pt idx="340">
                  <c:v>-39.39</c:v>
                </c:pt>
                <c:pt idx="341">
                  <c:v>-39.35</c:v>
                </c:pt>
                <c:pt idx="342">
                  <c:v>-39.33</c:v>
                </c:pt>
                <c:pt idx="343">
                  <c:v>-39.32</c:v>
                </c:pt>
                <c:pt idx="344">
                  <c:v>-39.31</c:v>
                </c:pt>
                <c:pt idx="345">
                  <c:v>-39.31</c:v>
                </c:pt>
                <c:pt idx="346">
                  <c:v>-39.31</c:v>
                </c:pt>
                <c:pt idx="347">
                  <c:v>-39.33</c:v>
                </c:pt>
                <c:pt idx="348">
                  <c:v>-39.35</c:v>
                </c:pt>
                <c:pt idx="349">
                  <c:v>-39.380000000000003</c:v>
                </c:pt>
                <c:pt idx="350">
                  <c:v>-39.409999999999997</c:v>
                </c:pt>
                <c:pt idx="351">
                  <c:v>-39.44</c:v>
                </c:pt>
                <c:pt idx="352">
                  <c:v>-39.47</c:v>
                </c:pt>
                <c:pt idx="353">
                  <c:v>-39.49</c:v>
                </c:pt>
                <c:pt idx="354">
                  <c:v>-39.51</c:v>
                </c:pt>
                <c:pt idx="355">
                  <c:v>-39.53</c:v>
                </c:pt>
                <c:pt idx="356">
                  <c:v>-39.549999999999997</c:v>
                </c:pt>
                <c:pt idx="357">
                  <c:v>-39.57</c:v>
                </c:pt>
                <c:pt idx="358">
                  <c:v>-39.590000000000003</c:v>
                </c:pt>
                <c:pt idx="359">
                  <c:v>-39.61</c:v>
                </c:pt>
                <c:pt idx="360">
                  <c:v>-39.64</c:v>
                </c:pt>
                <c:pt idx="361">
                  <c:v>-39.65</c:v>
                </c:pt>
                <c:pt idx="362">
                  <c:v>-39.67</c:v>
                </c:pt>
                <c:pt idx="363">
                  <c:v>-39.69</c:v>
                </c:pt>
                <c:pt idx="364">
                  <c:v>-39.71</c:v>
                </c:pt>
                <c:pt idx="365">
                  <c:v>-39.729999999999997</c:v>
                </c:pt>
                <c:pt idx="366">
                  <c:v>-39.75</c:v>
                </c:pt>
                <c:pt idx="367">
                  <c:v>-39.770000000000003</c:v>
                </c:pt>
                <c:pt idx="368">
                  <c:v>-39.79</c:v>
                </c:pt>
                <c:pt idx="369">
                  <c:v>-39.799999999999997</c:v>
                </c:pt>
                <c:pt idx="370">
                  <c:v>-39.81</c:v>
                </c:pt>
                <c:pt idx="371">
                  <c:v>-39.799999999999997</c:v>
                </c:pt>
                <c:pt idx="372">
                  <c:v>-39.799999999999997</c:v>
                </c:pt>
                <c:pt idx="373">
                  <c:v>-39.79</c:v>
                </c:pt>
                <c:pt idx="374">
                  <c:v>-39.79</c:v>
                </c:pt>
                <c:pt idx="375">
                  <c:v>-39.78</c:v>
                </c:pt>
                <c:pt idx="376">
                  <c:v>-39.770000000000003</c:v>
                </c:pt>
                <c:pt idx="377">
                  <c:v>-39.76</c:v>
                </c:pt>
                <c:pt idx="378">
                  <c:v>-39.74</c:v>
                </c:pt>
                <c:pt idx="379">
                  <c:v>-39.729999999999997</c:v>
                </c:pt>
                <c:pt idx="380">
                  <c:v>-39.71</c:v>
                </c:pt>
                <c:pt idx="381">
                  <c:v>-39.69</c:v>
                </c:pt>
                <c:pt idx="382">
                  <c:v>-39.68</c:v>
                </c:pt>
                <c:pt idx="383">
                  <c:v>-39.67</c:v>
                </c:pt>
                <c:pt idx="384">
                  <c:v>-39.65</c:v>
                </c:pt>
                <c:pt idx="385">
                  <c:v>-39.630000000000003</c:v>
                </c:pt>
                <c:pt idx="386">
                  <c:v>-39.619999999999997</c:v>
                </c:pt>
                <c:pt idx="387">
                  <c:v>-39.61</c:v>
                </c:pt>
                <c:pt idx="388">
                  <c:v>-39.61</c:v>
                </c:pt>
                <c:pt idx="389">
                  <c:v>-39.61</c:v>
                </c:pt>
                <c:pt idx="390">
                  <c:v>-39.619999999999997</c:v>
                </c:pt>
                <c:pt idx="391">
                  <c:v>-39.64</c:v>
                </c:pt>
                <c:pt idx="392">
                  <c:v>-39.65</c:v>
                </c:pt>
                <c:pt idx="393">
                  <c:v>-39.659999999999997</c:v>
                </c:pt>
                <c:pt idx="394">
                  <c:v>-39.659999999999997</c:v>
                </c:pt>
                <c:pt idx="395">
                  <c:v>-39.67</c:v>
                </c:pt>
                <c:pt idx="396">
                  <c:v>-39.67</c:v>
                </c:pt>
                <c:pt idx="397">
                  <c:v>-39.68</c:v>
                </c:pt>
                <c:pt idx="398">
                  <c:v>-39.68</c:v>
                </c:pt>
                <c:pt idx="399">
                  <c:v>-39.68</c:v>
                </c:pt>
                <c:pt idx="400">
                  <c:v>-39.68</c:v>
                </c:pt>
                <c:pt idx="401">
                  <c:v>-39.67</c:v>
                </c:pt>
                <c:pt idx="402">
                  <c:v>-39.659999999999997</c:v>
                </c:pt>
                <c:pt idx="403">
                  <c:v>-39.65</c:v>
                </c:pt>
                <c:pt idx="404">
                  <c:v>-39.64</c:v>
                </c:pt>
                <c:pt idx="405">
                  <c:v>-39.630000000000003</c:v>
                </c:pt>
                <c:pt idx="406">
                  <c:v>-39.619999999999997</c:v>
                </c:pt>
                <c:pt idx="407">
                  <c:v>-39.6</c:v>
                </c:pt>
                <c:pt idx="408">
                  <c:v>-39.58</c:v>
                </c:pt>
                <c:pt idx="409">
                  <c:v>-39.549999999999997</c:v>
                </c:pt>
                <c:pt idx="410">
                  <c:v>-39.53</c:v>
                </c:pt>
                <c:pt idx="411">
                  <c:v>-39.51</c:v>
                </c:pt>
                <c:pt idx="412">
                  <c:v>-39.5</c:v>
                </c:pt>
                <c:pt idx="413">
                  <c:v>-39.479999999999997</c:v>
                </c:pt>
                <c:pt idx="414">
                  <c:v>-39.47</c:v>
                </c:pt>
                <c:pt idx="415">
                  <c:v>-39.46</c:v>
                </c:pt>
                <c:pt idx="416">
                  <c:v>-39.43</c:v>
                </c:pt>
                <c:pt idx="417">
                  <c:v>-39.4</c:v>
                </c:pt>
                <c:pt idx="418">
                  <c:v>-39.369999999999997</c:v>
                </c:pt>
                <c:pt idx="419">
                  <c:v>-39.33</c:v>
                </c:pt>
                <c:pt idx="420">
                  <c:v>-39.28</c:v>
                </c:pt>
                <c:pt idx="421">
                  <c:v>-39.21</c:v>
                </c:pt>
                <c:pt idx="422">
                  <c:v>-39.130000000000003</c:v>
                </c:pt>
                <c:pt idx="423">
                  <c:v>-39.04</c:v>
                </c:pt>
                <c:pt idx="424">
                  <c:v>-38.93</c:v>
                </c:pt>
                <c:pt idx="425">
                  <c:v>-38.81</c:v>
                </c:pt>
                <c:pt idx="426">
                  <c:v>-38.69</c:v>
                </c:pt>
                <c:pt idx="427">
                  <c:v>-38.57</c:v>
                </c:pt>
                <c:pt idx="428">
                  <c:v>-38.450000000000003</c:v>
                </c:pt>
                <c:pt idx="429">
                  <c:v>-38.340000000000003</c:v>
                </c:pt>
                <c:pt idx="430">
                  <c:v>-38.24</c:v>
                </c:pt>
                <c:pt idx="431">
                  <c:v>-38.159999999999997</c:v>
                </c:pt>
                <c:pt idx="432">
                  <c:v>-38.119999999999997</c:v>
                </c:pt>
                <c:pt idx="433">
                  <c:v>-38.090000000000003</c:v>
                </c:pt>
                <c:pt idx="434">
                  <c:v>-38.08</c:v>
                </c:pt>
                <c:pt idx="435">
                  <c:v>-38.090000000000003</c:v>
                </c:pt>
                <c:pt idx="436">
                  <c:v>-38.1</c:v>
                </c:pt>
                <c:pt idx="437">
                  <c:v>-38.130000000000003</c:v>
                </c:pt>
                <c:pt idx="438">
                  <c:v>-38.17</c:v>
                </c:pt>
                <c:pt idx="439">
                  <c:v>-38.229999999999997</c:v>
                </c:pt>
                <c:pt idx="440">
                  <c:v>-38.29</c:v>
                </c:pt>
                <c:pt idx="441">
                  <c:v>-38.35</c:v>
                </c:pt>
                <c:pt idx="442">
                  <c:v>-38.42</c:v>
                </c:pt>
                <c:pt idx="443">
                  <c:v>-38.479999999999997</c:v>
                </c:pt>
                <c:pt idx="444">
                  <c:v>-38.53</c:v>
                </c:pt>
                <c:pt idx="445">
                  <c:v>-38.58</c:v>
                </c:pt>
                <c:pt idx="446">
                  <c:v>-38.619999999999997</c:v>
                </c:pt>
                <c:pt idx="447">
                  <c:v>-38.67</c:v>
                </c:pt>
                <c:pt idx="448">
                  <c:v>-38.700000000000003</c:v>
                </c:pt>
                <c:pt idx="449">
                  <c:v>-38.729999999999997</c:v>
                </c:pt>
                <c:pt idx="450">
                  <c:v>-38.770000000000003</c:v>
                </c:pt>
                <c:pt idx="451">
                  <c:v>-38.799999999999997</c:v>
                </c:pt>
                <c:pt idx="452">
                  <c:v>-38.83</c:v>
                </c:pt>
                <c:pt idx="453">
                  <c:v>-38.86</c:v>
                </c:pt>
                <c:pt idx="454">
                  <c:v>-38.89</c:v>
                </c:pt>
                <c:pt idx="455">
                  <c:v>-38.92</c:v>
                </c:pt>
                <c:pt idx="456">
                  <c:v>-38.94</c:v>
                </c:pt>
                <c:pt idx="457">
                  <c:v>-38.96</c:v>
                </c:pt>
                <c:pt idx="458">
                  <c:v>-38.97</c:v>
                </c:pt>
                <c:pt idx="459">
                  <c:v>-38.979999999999997</c:v>
                </c:pt>
                <c:pt idx="460">
                  <c:v>-38.979999999999997</c:v>
                </c:pt>
                <c:pt idx="461">
                  <c:v>-38.97</c:v>
                </c:pt>
                <c:pt idx="462">
                  <c:v>-38.950000000000003</c:v>
                </c:pt>
                <c:pt idx="463">
                  <c:v>-38.94</c:v>
                </c:pt>
                <c:pt idx="464">
                  <c:v>-38.909999999999997</c:v>
                </c:pt>
                <c:pt idx="465">
                  <c:v>-38.9</c:v>
                </c:pt>
                <c:pt idx="466">
                  <c:v>-38.869999999999997</c:v>
                </c:pt>
                <c:pt idx="467">
                  <c:v>-38.86</c:v>
                </c:pt>
                <c:pt idx="468">
                  <c:v>-38.840000000000003</c:v>
                </c:pt>
                <c:pt idx="469">
                  <c:v>-38.81</c:v>
                </c:pt>
                <c:pt idx="470">
                  <c:v>-38.79</c:v>
                </c:pt>
                <c:pt idx="471">
                  <c:v>-38.76</c:v>
                </c:pt>
                <c:pt idx="472">
                  <c:v>-38.75</c:v>
                </c:pt>
                <c:pt idx="473">
                  <c:v>-38.74</c:v>
                </c:pt>
                <c:pt idx="474">
                  <c:v>-38.729999999999997</c:v>
                </c:pt>
                <c:pt idx="475">
                  <c:v>-38.72</c:v>
                </c:pt>
                <c:pt idx="476">
                  <c:v>-38.71</c:v>
                </c:pt>
                <c:pt idx="477">
                  <c:v>-38.69</c:v>
                </c:pt>
                <c:pt idx="478">
                  <c:v>-38.630000000000003</c:v>
                </c:pt>
                <c:pt idx="479">
                  <c:v>-38.57</c:v>
                </c:pt>
                <c:pt idx="480">
                  <c:v>-38.49</c:v>
                </c:pt>
                <c:pt idx="481">
                  <c:v>-38.409999999999997</c:v>
                </c:pt>
                <c:pt idx="482">
                  <c:v>-38.33</c:v>
                </c:pt>
                <c:pt idx="483">
                  <c:v>-38.26</c:v>
                </c:pt>
                <c:pt idx="484">
                  <c:v>-38.19</c:v>
                </c:pt>
                <c:pt idx="485">
                  <c:v>-38.130000000000003</c:v>
                </c:pt>
                <c:pt idx="486">
                  <c:v>-38.08</c:v>
                </c:pt>
                <c:pt idx="487">
                  <c:v>-38.03</c:v>
                </c:pt>
                <c:pt idx="488">
                  <c:v>-37.99</c:v>
                </c:pt>
                <c:pt idx="489">
                  <c:v>-37.96</c:v>
                </c:pt>
                <c:pt idx="490">
                  <c:v>-37.950000000000003</c:v>
                </c:pt>
                <c:pt idx="491">
                  <c:v>-37.950000000000003</c:v>
                </c:pt>
                <c:pt idx="492">
                  <c:v>-37.96</c:v>
                </c:pt>
                <c:pt idx="493">
                  <c:v>-37.979999999999997</c:v>
                </c:pt>
                <c:pt idx="494">
                  <c:v>-38.01</c:v>
                </c:pt>
                <c:pt idx="495">
                  <c:v>-38.04</c:v>
                </c:pt>
                <c:pt idx="496">
                  <c:v>-38.08</c:v>
                </c:pt>
                <c:pt idx="497">
                  <c:v>-38.11</c:v>
                </c:pt>
                <c:pt idx="498">
                  <c:v>-38.14</c:v>
                </c:pt>
                <c:pt idx="499">
                  <c:v>-38.159999999999997</c:v>
                </c:pt>
                <c:pt idx="500">
                  <c:v>-38.19</c:v>
                </c:pt>
                <c:pt idx="501">
                  <c:v>-38.19</c:v>
                </c:pt>
                <c:pt idx="502">
                  <c:v>-38.18</c:v>
                </c:pt>
                <c:pt idx="503">
                  <c:v>-38.17</c:v>
                </c:pt>
                <c:pt idx="504">
                  <c:v>-38.159999999999997</c:v>
                </c:pt>
                <c:pt idx="505">
                  <c:v>-38.130000000000003</c:v>
                </c:pt>
                <c:pt idx="506">
                  <c:v>-38.119999999999997</c:v>
                </c:pt>
                <c:pt idx="507">
                  <c:v>-38.119999999999997</c:v>
                </c:pt>
                <c:pt idx="508">
                  <c:v>-38.119999999999997</c:v>
                </c:pt>
                <c:pt idx="509">
                  <c:v>-38.14</c:v>
                </c:pt>
                <c:pt idx="510">
                  <c:v>-38.18</c:v>
                </c:pt>
                <c:pt idx="511">
                  <c:v>-38.22</c:v>
                </c:pt>
                <c:pt idx="512">
                  <c:v>-38.28</c:v>
                </c:pt>
                <c:pt idx="513">
                  <c:v>-38.36</c:v>
                </c:pt>
                <c:pt idx="514">
                  <c:v>-38.47</c:v>
                </c:pt>
                <c:pt idx="515">
                  <c:v>-38.6</c:v>
                </c:pt>
                <c:pt idx="516">
                  <c:v>-38.770000000000003</c:v>
                </c:pt>
                <c:pt idx="517">
                  <c:v>-38.979999999999997</c:v>
                </c:pt>
                <c:pt idx="518">
                  <c:v>-39.21</c:v>
                </c:pt>
                <c:pt idx="519">
                  <c:v>-39.47</c:v>
                </c:pt>
                <c:pt idx="520">
                  <c:v>-39.729999999999997</c:v>
                </c:pt>
                <c:pt idx="521">
                  <c:v>-39.979999999999997</c:v>
                </c:pt>
                <c:pt idx="522">
                  <c:v>-40.22</c:v>
                </c:pt>
                <c:pt idx="523">
                  <c:v>-40.44</c:v>
                </c:pt>
                <c:pt idx="524">
                  <c:v>-40.64</c:v>
                </c:pt>
                <c:pt idx="525">
                  <c:v>-40.799999999999997</c:v>
                </c:pt>
                <c:pt idx="526">
                  <c:v>-40.94</c:v>
                </c:pt>
                <c:pt idx="527">
                  <c:v>-41.04</c:v>
                </c:pt>
                <c:pt idx="528">
                  <c:v>-41.11</c:v>
                </c:pt>
                <c:pt idx="529">
                  <c:v>-41.16</c:v>
                </c:pt>
                <c:pt idx="530">
                  <c:v>-41.2</c:v>
                </c:pt>
                <c:pt idx="531">
                  <c:v>-41.22</c:v>
                </c:pt>
                <c:pt idx="532">
                  <c:v>-41.23</c:v>
                </c:pt>
                <c:pt idx="533">
                  <c:v>-41.23</c:v>
                </c:pt>
                <c:pt idx="534">
                  <c:v>-41.23</c:v>
                </c:pt>
                <c:pt idx="535">
                  <c:v>-41.22</c:v>
                </c:pt>
                <c:pt idx="536">
                  <c:v>-41.21</c:v>
                </c:pt>
                <c:pt idx="537">
                  <c:v>-41.19</c:v>
                </c:pt>
                <c:pt idx="538">
                  <c:v>-41.17</c:v>
                </c:pt>
                <c:pt idx="539">
                  <c:v>-41.15</c:v>
                </c:pt>
                <c:pt idx="540">
                  <c:v>-41.14</c:v>
                </c:pt>
                <c:pt idx="541">
                  <c:v>-41.12</c:v>
                </c:pt>
                <c:pt idx="542">
                  <c:v>-41.12</c:v>
                </c:pt>
                <c:pt idx="543">
                  <c:v>-41.1</c:v>
                </c:pt>
                <c:pt idx="544">
                  <c:v>-41.1</c:v>
                </c:pt>
                <c:pt idx="545">
                  <c:v>-41.11</c:v>
                </c:pt>
                <c:pt idx="546">
                  <c:v>-41.11</c:v>
                </c:pt>
                <c:pt idx="547">
                  <c:v>-41.14</c:v>
                </c:pt>
                <c:pt idx="548">
                  <c:v>-41.16</c:v>
                </c:pt>
                <c:pt idx="549">
                  <c:v>-41.19</c:v>
                </c:pt>
                <c:pt idx="550">
                  <c:v>-41.2</c:v>
                </c:pt>
                <c:pt idx="551">
                  <c:v>-41.21</c:v>
                </c:pt>
                <c:pt idx="552">
                  <c:v>-41.21</c:v>
                </c:pt>
                <c:pt idx="553">
                  <c:v>-41.2</c:v>
                </c:pt>
                <c:pt idx="554">
                  <c:v>-41.2</c:v>
                </c:pt>
                <c:pt idx="555">
                  <c:v>-41.19</c:v>
                </c:pt>
                <c:pt idx="556">
                  <c:v>-41.19</c:v>
                </c:pt>
                <c:pt idx="557">
                  <c:v>-41.2</c:v>
                </c:pt>
                <c:pt idx="558">
                  <c:v>-41.21</c:v>
                </c:pt>
                <c:pt idx="559">
                  <c:v>-41.22</c:v>
                </c:pt>
                <c:pt idx="560">
                  <c:v>-41.25</c:v>
                </c:pt>
                <c:pt idx="561">
                  <c:v>-41.29</c:v>
                </c:pt>
                <c:pt idx="562">
                  <c:v>-41.34</c:v>
                </c:pt>
                <c:pt idx="563">
                  <c:v>-41.39</c:v>
                </c:pt>
                <c:pt idx="564">
                  <c:v>-41.44</c:v>
                </c:pt>
                <c:pt idx="565">
                  <c:v>-41.47</c:v>
                </c:pt>
                <c:pt idx="566">
                  <c:v>-41.49</c:v>
                </c:pt>
                <c:pt idx="567">
                  <c:v>-41.51</c:v>
                </c:pt>
                <c:pt idx="568">
                  <c:v>-41.52</c:v>
                </c:pt>
                <c:pt idx="569">
                  <c:v>-41.53</c:v>
                </c:pt>
                <c:pt idx="570">
                  <c:v>-41.53</c:v>
                </c:pt>
                <c:pt idx="571">
                  <c:v>-41.5</c:v>
                </c:pt>
                <c:pt idx="572">
                  <c:v>-41.48</c:v>
                </c:pt>
                <c:pt idx="573">
                  <c:v>-41.43</c:v>
                </c:pt>
                <c:pt idx="574">
                  <c:v>-41.39</c:v>
                </c:pt>
                <c:pt idx="575">
                  <c:v>-41.35</c:v>
                </c:pt>
                <c:pt idx="576">
                  <c:v>-41.3</c:v>
                </c:pt>
                <c:pt idx="577">
                  <c:v>-41.25</c:v>
                </c:pt>
                <c:pt idx="578">
                  <c:v>-41.19</c:v>
                </c:pt>
                <c:pt idx="579">
                  <c:v>-41.12</c:v>
                </c:pt>
                <c:pt idx="580">
                  <c:v>-41.06</c:v>
                </c:pt>
                <c:pt idx="581">
                  <c:v>-41.01</c:v>
                </c:pt>
                <c:pt idx="582">
                  <c:v>-40.97</c:v>
                </c:pt>
                <c:pt idx="583">
                  <c:v>-40.93</c:v>
                </c:pt>
                <c:pt idx="584">
                  <c:v>-40.93</c:v>
                </c:pt>
                <c:pt idx="585">
                  <c:v>-40.92</c:v>
                </c:pt>
                <c:pt idx="586">
                  <c:v>-40.92</c:v>
                </c:pt>
                <c:pt idx="587">
                  <c:v>-40.92</c:v>
                </c:pt>
                <c:pt idx="588">
                  <c:v>-40.92</c:v>
                </c:pt>
                <c:pt idx="589">
                  <c:v>-40.93</c:v>
                </c:pt>
                <c:pt idx="590">
                  <c:v>-40.950000000000003</c:v>
                </c:pt>
                <c:pt idx="591">
                  <c:v>-40.98</c:v>
                </c:pt>
                <c:pt idx="592">
                  <c:v>-41</c:v>
                </c:pt>
                <c:pt idx="593">
                  <c:v>-41.01</c:v>
                </c:pt>
                <c:pt idx="594">
                  <c:v>-41.01</c:v>
                </c:pt>
                <c:pt idx="595">
                  <c:v>-41.02</c:v>
                </c:pt>
                <c:pt idx="596">
                  <c:v>-41.02</c:v>
                </c:pt>
                <c:pt idx="597">
                  <c:v>-41.02</c:v>
                </c:pt>
                <c:pt idx="598">
                  <c:v>-41.02</c:v>
                </c:pt>
                <c:pt idx="599">
                  <c:v>-41.02</c:v>
                </c:pt>
                <c:pt idx="600">
                  <c:v>-41.02</c:v>
                </c:pt>
                <c:pt idx="601">
                  <c:v>-41.02</c:v>
                </c:pt>
                <c:pt idx="602">
                  <c:v>-41.03</c:v>
                </c:pt>
                <c:pt idx="603">
                  <c:v>-41.03</c:v>
                </c:pt>
                <c:pt idx="604">
                  <c:v>-41.05</c:v>
                </c:pt>
                <c:pt idx="605">
                  <c:v>-41.06</c:v>
                </c:pt>
                <c:pt idx="606">
                  <c:v>-41.08</c:v>
                </c:pt>
                <c:pt idx="607">
                  <c:v>-41.09</c:v>
                </c:pt>
                <c:pt idx="608">
                  <c:v>-41.1</c:v>
                </c:pt>
                <c:pt idx="609">
                  <c:v>-41.09</c:v>
                </c:pt>
                <c:pt idx="610">
                  <c:v>-41.08</c:v>
                </c:pt>
                <c:pt idx="611">
                  <c:v>-41.07</c:v>
                </c:pt>
                <c:pt idx="612">
                  <c:v>-41.06</c:v>
                </c:pt>
                <c:pt idx="613">
                  <c:v>-41.05</c:v>
                </c:pt>
                <c:pt idx="614">
                  <c:v>-41.03</c:v>
                </c:pt>
                <c:pt idx="615">
                  <c:v>-41.01</c:v>
                </c:pt>
                <c:pt idx="616">
                  <c:v>-40.99</c:v>
                </c:pt>
                <c:pt idx="617">
                  <c:v>-40.97</c:v>
                </c:pt>
                <c:pt idx="618">
                  <c:v>-40.96</c:v>
                </c:pt>
                <c:pt idx="619">
                  <c:v>-40.950000000000003</c:v>
                </c:pt>
                <c:pt idx="620">
                  <c:v>-40.950000000000003</c:v>
                </c:pt>
                <c:pt idx="621">
                  <c:v>-40.950000000000003</c:v>
                </c:pt>
                <c:pt idx="622">
                  <c:v>-40.96</c:v>
                </c:pt>
                <c:pt idx="623">
                  <c:v>-40.950000000000003</c:v>
                </c:pt>
                <c:pt idx="624">
                  <c:v>-40.96</c:v>
                </c:pt>
                <c:pt idx="625">
                  <c:v>-40.97</c:v>
                </c:pt>
                <c:pt idx="626">
                  <c:v>-40.99</c:v>
                </c:pt>
                <c:pt idx="627">
                  <c:v>-41.02</c:v>
                </c:pt>
                <c:pt idx="628">
                  <c:v>-41.05</c:v>
                </c:pt>
                <c:pt idx="629">
                  <c:v>-41.09</c:v>
                </c:pt>
                <c:pt idx="630">
                  <c:v>-41.14</c:v>
                </c:pt>
                <c:pt idx="631">
                  <c:v>-41.18</c:v>
                </c:pt>
                <c:pt idx="632">
                  <c:v>-41.22</c:v>
                </c:pt>
                <c:pt idx="633">
                  <c:v>-41.28</c:v>
                </c:pt>
                <c:pt idx="634">
                  <c:v>-41.34</c:v>
                </c:pt>
                <c:pt idx="635">
                  <c:v>-41.39</c:v>
                </c:pt>
                <c:pt idx="636">
                  <c:v>-41.42</c:v>
                </c:pt>
                <c:pt idx="637">
                  <c:v>-41.43</c:v>
                </c:pt>
                <c:pt idx="638">
                  <c:v>-41.44</c:v>
                </c:pt>
                <c:pt idx="639">
                  <c:v>-41.44</c:v>
                </c:pt>
                <c:pt idx="640">
                  <c:v>-41.42</c:v>
                </c:pt>
                <c:pt idx="641">
                  <c:v>-41.4</c:v>
                </c:pt>
                <c:pt idx="642">
                  <c:v>-41.37</c:v>
                </c:pt>
                <c:pt idx="643">
                  <c:v>-41.33</c:v>
                </c:pt>
                <c:pt idx="644">
                  <c:v>-41.29</c:v>
                </c:pt>
                <c:pt idx="645">
                  <c:v>-41.23</c:v>
                </c:pt>
                <c:pt idx="646">
                  <c:v>-41.18</c:v>
                </c:pt>
                <c:pt idx="647">
                  <c:v>-41.14</c:v>
                </c:pt>
                <c:pt idx="648">
                  <c:v>-41.11</c:v>
                </c:pt>
                <c:pt idx="649">
                  <c:v>-41.08</c:v>
                </c:pt>
                <c:pt idx="650">
                  <c:v>-41.07</c:v>
                </c:pt>
                <c:pt idx="651">
                  <c:v>-41.07</c:v>
                </c:pt>
                <c:pt idx="652">
                  <c:v>-41.07</c:v>
                </c:pt>
                <c:pt idx="653">
                  <c:v>-41.06</c:v>
                </c:pt>
                <c:pt idx="654">
                  <c:v>-41.05</c:v>
                </c:pt>
                <c:pt idx="655">
                  <c:v>-41.05</c:v>
                </c:pt>
                <c:pt idx="656">
                  <c:v>-41.06</c:v>
                </c:pt>
                <c:pt idx="657">
                  <c:v>-41.06</c:v>
                </c:pt>
                <c:pt idx="658">
                  <c:v>-41.08</c:v>
                </c:pt>
                <c:pt idx="659">
                  <c:v>-41.09</c:v>
                </c:pt>
                <c:pt idx="660">
                  <c:v>-41.1</c:v>
                </c:pt>
                <c:pt idx="661">
                  <c:v>-41.1</c:v>
                </c:pt>
                <c:pt idx="662">
                  <c:v>-41.11</c:v>
                </c:pt>
                <c:pt idx="663">
                  <c:v>-41.1</c:v>
                </c:pt>
                <c:pt idx="664">
                  <c:v>-41.1</c:v>
                </c:pt>
                <c:pt idx="665">
                  <c:v>-41.1</c:v>
                </c:pt>
                <c:pt idx="666">
                  <c:v>-41.1</c:v>
                </c:pt>
                <c:pt idx="667">
                  <c:v>-41.1</c:v>
                </c:pt>
                <c:pt idx="668">
                  <c:v>-41.1</c:v>
                </c:pt>
                <c:pt idx="669">
                  <c:v>-41.1</c:v>
                </c:pt>
                <c:pt idx="670">
                  <c:v>-41.09</c:v>
                </c:pt>
                <c:pt idx="671">
                  <c:v>-41.09</c:v>
                </c:pt>
                <c:pt idx="672">
                  <c:v>-41.1</c:v>
                </c:pt>
                <c:pt idx="673">
                  <c:v>-41.11</c:v>
                </c:pt>
                <c:pt idx="674">
                  <c:v>-41.11</c:v>
                </c:pt>
                <c:pt idx="675">
                  <c:v>-41.12</c:v>
                </c:pt>
                <c:pt idx="676">
                  <c:v>-41.13</c:v>
                </c:pt>
                <c:pt idx="677">
                  <c:v>-41.15</c:v>
                </c:pt>
                <c:pt idx="678">
                  <c:v>-41.17</c:v>
                </c:pt>
                <c:pt idx="679">
                  <c:v>-41.18</c:v>
                </c:pt>
                <c:pt idx="680">
                  <c:v>-41.19</c:v>
                </c:pt>
                <c:pt idx="681">
                  <c:v>-41.19</c:v>
                </c:pt>
                <c:pt idx="682">
                  <c:v>-41.19</c:v>
                </c:pt>
                <c:pt idx="683">
                  <c:v>-41.18</c:v>
                </c:pt>
                <c:pt idx="684">
                  <c:v>-41.15</c:v>
                </c:pt>
                <c:pt idx="685">
                  <c:v>-41.11</c:v>
                </c:pt>
                <c:pt idx="686">
                  <c:v>-41.07</c:v>
                </c:pt>
                <c:pt idx="687">
                  <c:v>-41.01</c:v>
                </c:pt>
                <c:pt idx="688">
                  <c:v>-40.94</c:v>
                </c:pt>
                <c:pt idx="689">
                  <c:v>-40.880000000000003</c:v>
                </c:pt>
                <c:pt idx="690">
                  <c:v>-40.81</c:v>
                </c:pt>
                <c:pt idx="691">
                  <c:v>-40.75</c:v>
                </c:pt>
                <c:pt idx="692">
                  <c:v>-40.69</c:v>
                </c:pt>
                <c:pt idx="693">
                  <c:v>-40.630000000000003</c:v>
                </c:pt>
                <c:pt idx="694">
                  <c:v>-40.6</c:v>
                </c:pt>
                <c:pt idx="695">
                  <c:v>-40.57</c:v>
                </c:pt>
                <c:pt idx="696">
                  <c:v>-40.549999999999997</c:v>
                </c:pt>
                <c:pt idx="697">
                  <c:v>-40.54</c:v>
                </c:pt>
                <c:pt idx="698">
                  <c:v>-40.549999999999997</c:v>
                </c:pt>
                <c:pt idx="699">
                  <c:v>-40.57</c:v>
                </c:pt>
                <c:pt idx="700">
                  <c:v>-40.6</c:v>
                </c:pt>
                <c:pt idx="701">
                  <c:v>-40.64</c:v>
                </c:pt>
                <c:pt idx="702">
                  <c:v>-40.68</c:v>
                </c:pt>
                <c:pt idx="703">
                  <c:v>-40.74</c:v>
                </c:pt>
                <c:pt idx="704">
                  <c:v>-40.799999999999997</c:v>
                </c:pt>
                <c:pt idx="705">
                  <c:v>-40.86</c:v>
                </c:pt>
                <c:pt idx="706">
                  <c:v>-40.92</c:v>
                </c:pt>
                <c:pt idx="707">
                  <c:v>-40.98</c:v>
                </c:pt>
                <c:pt idx="708">
                  <c:v>-41.01</c:v>
                </c:pt>
                <c:pt idx="709">
                  <c:v>-41.05</c:v>
                </c:pt>
                <c:pt idx="710">
                  <c:v>-41.09</c:v>
                </c:pt>
                <c:pt idx="711">
                  <c:v>-41.12</c:v>
                </c:pt>
                <c:pt idx="712">
                  <c:v>-41.15</c:v>
                </c:pt>
                <c:pt idx="713">
                  <c:v>-41.18</c:v>
                </c:pt>
                <c:pt idx="714">
                  <c:v>-41.2</c:v>
                </c:pt>
                <c:pt idx="715">
                  <c:v>-41.22</c:v>
                </c:pt>
                <c:pt idx="716">
                  <c:v>-41.23</c:v>
                </c:pt>
                <c:pt idx="717">
                  <c:v>-41.24</c:v>
                </c:pt>
                <c:pt idx="718">
                  <c:v>-41.25</c:v>
                </c:pt>
                <c:pt idx="719">
                  <c:v>-41.27</c:v>
                </c:pt>
                <c:pt idx="720">
                  <c:v>-41.28</c:v>
                </c:pt>
                <c:pt idx="721">
                  <c:v>-41.29</c:v>
                </c:pt>
                <c:pt idx="722">
                  <c:v>-41.3</c:v>
                </c:pt>
                <c:pt idx="723">
                  <c:v>-41.31</c:v>
                </c:pt>
                <c:pt idx="724">
                  <c:v>-41.33</c:v>
                </c:pt>
                <c:pt idx="725">
                  <c:v>-41.33</c:v>
                </c:pt>
                <c:pt idx="726">
                  <c:v>-41.32</c:v>
                </c:pt>
                <c:pt idx="727">
                  <c:v>-41.32</c:v>
                </c:pt>
                <c:pt idx="728">
                  <c:v>-41.31</c:v>
                </c:pt>
                <c:pt idx="729">
                  <c:v>-41.3</c:v>
                </c:pt>
                <c:pt idx="730">
                  <c:v>-41.29</c:v>
                </c:pt>
                <c:pt idx="731">
                  <c:v>-41.29</c:v>
                </c:pt>
                <c:pt idx="732">
                  <c:v>-41.29</c:v>
                </c:pt>
                <c:pt idx="733">
                  <c:v>-41.29</c:v>
                </c:pt>
                <c:pt idx="734">
                  <c:v>-41.29</c:v>
                </c:pt>
                <c:pt idx="735">
                  <c:v>-41.29</c:v>
                </c:pt>
                <c:pt idx="736">
                  <c:v>-41.29</c:v>
                </c:pt>
                <c:pt idx="737">
                  <c:v>-41.3</c:v>
                </c:pt>
                <c:pt idx="738">
                  <c:v>-41.3</c:v>
                </c:pt>
                <c:pt idx="739">
                  <c:v>-41.31</c:v>
                </c:pt>
                <c:pt idx="740">
                  <c:v>-41.31</c:v>
                </c:pt>
                <c:pt idx="741">
                  <c:v>-41.32</c:v>
                </c:pt>
                <c:pt idx="742">
                  <c:v>-41.31</c:v>
                </c:pt>
                <c:pt idx="743">
                  <c:v>-41.31</c:v>
                </c:pt>
                <c:pt idx="744">
                  <c:v>-41.3</c:v>
                </c:pt>
                <c:pt idx="745">
                  <c:v>-41.28</c:v>
                </c:pt>
                <c:pt idx="746">
                  <c:v>-41.25</c:v>
                </c:pt>
                <c:pt idx="747">
                  <c:v>-41.21</c:v>
                </c:pt>
                <c:pt idx="748">
                  <c:v>-41.17</c:v>
                </c:pt>
                <c:pt idx="749">
                  <c:v>-41.12</c:v>
                </c:pt>
                <c:pt idx="750">
                  <c:v>-41.08</c:v>
                </c:pt>
                <c:pt idx="751">
                  <c:v>-41.05</c:v>
                </c:pt>
                <c:pt idx="752">
                  <c:v>-41.02</c:v>
                </c:pt>
                <c:pt idx="753">
                  <c:v>-41.01</c:v>
                </c:pt>
                <c:pt idx="754">
                  <c:v>-41</c:v>
                </c:pt>
                <c:pt idx="755">
                  <c:v>-41</c:v>
                </c:pt>
                <c:pt idx="756">
                  <c:v>-41</c:v>
                </c:pt>
                <c:pt idx="757">
                  <c:v>-41.02</c:v>
                </c:pt>
                <c:pt idx="758">
                  <c:v>-41.03</c:v>
                </c:pt>
                <c:pt idx="759">
                  <c:v>-41.05</c:v>
                </c:pt>
                <c:pt idx="760">
                  <c:v>-41.08</c:v>
                </c:pt>
                <c:pt idx="761">
                  <c:v>-41.1</c:v>
                </c:pt>
                <c:pt idx="762">
                  <c:v>-41.12</c:v>
                </c:pt>
                <c:pt idx="763">
                  <c:v>-41.13</c:v>
                </c:pt>
                <c:pt idx="764">
                  <c:v>-41.13</c:v>
                </c:pt>
                <c:pt idx="765">
                  <c:v>-41.13</c:v>
                </c:pt>
                <c:pt idx="766">
                  <c:v>-41.12</c:v>
                </c:pt>
                <c:pt idx="767">
                  <c:v>-41.12</c:v>
                </c:pt>
                <c:pt idx="768">
                  <c:v>-41.11</c:v>
                </c:pt>
                <c:pt idx="769">
                  <c:v>-41.12</c:v>
                </c:pt>
                <c:pt idx="770">
                  <c:v>-41.11</c:v>
                </c:pt>
                <c:pt idx="771">
                  <c:v>-41.1</c:v>
                </c:pt>
                <c:pt idx="772">
                  <c:v>-41.09</c:v>
                </c:pt>
                <c:pt idx="773">
                  <c:v>-41.08</c:v>
                </c:pt>
                <c:pt idx="774">
                  <c:v>-41.08</c:v>
                </c:pt>
                <c:pt idx="775">
                  <c:v>-41.08</c:v>
                </c:pt>
                <c:pt idx="776">
                  <c:v>-41.09</c:v>
                </c:pt>
                <c:pt idx="777">
                  <c:v>-41.09</c:v>
                </c:pt>
                <c:pt idx="778">
                  <c:v>-41.1</c:v>
                </c:pt>
                <c:pt idx="779">
                  <c:v>-41.1</c:v>
                </c:pt>
                <c:pt idx="780">
                  <c:v>-41.12</c:v>
                </c:pt>
                <c:pt idx="781">
                  <c:v>-41.13</c:v>
                </c:pt>
                <c:pt idx="782">
                  <c:v>-41.14</c:v>
                </c:pt>
                <c:pt idx="783">
                  <c:v>-41.15</c:v>
                </c:pt>
                <c:pt idx="784">
                  <c:v>-41.15</c:v>
                </c:pt>
                <c:pt idx="785">
                  <c:v>-41.13</c:v>
                </c:pt>
                <c:pt idx="786">
                  <c:v>-41.09</c:v>
                </c:pt>
                <c:pt idx="787">
                  <c:v>-41.04</c:v>
                </c:pt>
                <c:pt idx="788">
                  <c:v>-40.96</c:v>
                </c:pt>
                <c:pt idx="789">
                  <c:v>-40.880000000000003</c:v>
                </c:pt>
                <c:pt idx="790">
                  <c:v>-40.799999999999997</c:v>
                </c:pt>
                <c:pt idx="791">
                  <c:v>-40.71</c:v>
                </c:pt>
                <c:pt idx="792">
                  <c:v>-40.619999999999997</c:v>
                </c:pt>
                <c:pt idx="793">
                  <c:v>-40.520000000000003</c:v>
                </c:pt>
                <c:pt idx="794">
                  <c:v>-40.43</c:v>
                </c:pt>
                <c:pt idx="795">
                  <c:v>-40.340000000000003</c:v>
                </c:pt>
                <c:pt idx="796">
                  <c:v>-40.270000000000003</c:v>
                </c:pt>
                <c:pt idx="797">
                  <c:v>-40.22</c:v>
                </c:pt>
                <c:pt idx="798">
                  <c:v>-40.19</c:v>
                </c:pt>
                <c:pt idx="799">
                  <c:v>-40.17</c:v>
                </c:pt>
                <c:pt idx="800">
                  <c:v>-40.159999999999997</c:v>
                </c:pt>
                <c:pt idx="801">
                  <c:v>-40.159999999999997</c:v>
                </c:pt>
                <c:pt idx="802">
                  <c:v>-40.18</c:v>
                </c:pt>
                <c:pt idx="803">
                  <c:v>-40.19</c:v>
                </c:pt>
                <c:pt idx="804">
                  <c:v>-40.22</c:v>
                </c:pt>
                <c:pt idx="805">
                  <c:v>-40.25</c:v>
                </c:pt>
                <c:pt idx="806">
                  <c:v>-40.299999999999997</c:v>
                </c:pt>
                <c:pt idx="807">
                  <c:v>-40.340000000000003</c:v>
                </c:pt>
                <c:pt idx="808">
                  <c:v>-40.380000000000003</c:v>
                </c:pt>
                <c:pt idx="809">
                  <c:v>-40.42</c:v>
                </c:pt>
                <c:pt idx="810">
                  <c:v>-40.46</c:v>
                </c:pt>
                <c:pt idx="811">
                  <c:v>-40.5</c:v>
                </c:pt>
                <c:pt idx="812">
                  <c:v>-40.53</c:v>
                </c:pt>
                <c:pt idx="813">
                  <c:v>-40.57</c:v>
                </c:pt>
                <c:pt idx="814">
                  <c:v>-40.6</c:v>
                </c:pt>
                <c:pt idx="815">
                  <c:v>-40.630000000000003</c:v>
                </c:pt>
                <c:pt idx="816">
                  <c:v>-40.65</c:v>
                </c:pt>
                <c:pt idx="817">
                  <c:v>-40.65</c:v>
                </c:pt>
                <c:pt idx="818">
                  <c:v>-40.659999999999997</c:v>
                </c:pt>
                <c:pt idx="819">
                  <c:v>-40.65</c:v>
                </c:pt>
                <c:pt idx="820">
                  <c:v>-40.630000000000003</c:v>
                </c:pt>
                <c:pt idx="821">
                  <c:v>-40.61</c:v>
                </c:pt>
                <c:pt idx="822">
                  <c:v>-40.58</c:v>
                </c:pt>
                <c:pt idx="823">
                  <c:v>-40.549999999999997</c:v>
                </c:pt>
                <c:pt idx="824">
                  <c:v>-40.53</c:v>
                </c:pt>
                <c:pt idx="825">
                  <c:v>-40.5</c:v>
                </c:pt>
                <c:pt idx="826">
                  <c:v>-40.47</c:v>
                </c:pt>
                <c:pt idx="827">
                  <c:v>-40.44</c:v>
                </c:pt>
                <c:pt idx="828">
                  <c:v>-40.42</c:v>
                </c:pt>
                <c:pt idx="829">
                  <c:v>-40.409999999999997</c:v>
                </c:pt>
                <c:pt idx="830">
                  <c:v>-40.4</c:v>
                </c:pt>
                <c:pt idx="831">
                  <c:v>-40.39</c:v>
                </c:pt>
                <c:pt idx="832">
                  <c:v>-40.39</c:v>
                </c:pt>
                <c:pt idx="833">
                  <c:v>-40.39</c:v>
                </c:pt>
                <c:pt idx="834">
                  <c:v>-40.39</c:v>
                </c:pt>
                <c:pt idx="835">
                  <c:v>-40.4</c:v>
                </c:pt>
                <c:pt idx="836">
                  <c:v>-40.409999999999997</c:v>
                </c:pt>
                <c:pt idx="837">
                  <c:v>-40.44</c:v>
                </c:pt>
                <c:pt idx="838">
                  <c:v>-40.46</c:v>
                </c:pt>
                <c:pt idx="839">
                  <c:v>-40.49</c:v>
                </c:pt>
                <c:pt idx="840">
                  <c:v>-40.51</c:v>
                </c:pt>
                <c:pt idx="841">
                  <c:v>-40.53</c:v>
                </c:pt>
                <c:pt idx="842">
                  <c:v>-40.56</c:v>
                </c:pt>
                <c:pt idx="843">
                  <c:v>-40.590000000000003</c:v>
                </c:pt>
                <c:pt idx="844">
                  <c:v>-40.61</c:v>
                </c:pt>
                <c:pt idx="845">
                  <c:v>-40.630000000000003</c:v>
                </c:pt>
                <c:pt idx="846">
                  <c:v>-40.64</c:v>
                </c:pt>
                <c:pt idx="847">
                  <c:v>-40.64</c:v>
                </c:pt>
                <c:pt idx="848">
                  <c:v>-40.619999999999997</c:v>
                </c:pt>
                <c:pt idx="849">
                  <c:v>-40.58</c:v>
                </c:pt>
                <c:pt idx="850">
                  <c:v>-40.53</c:v>
                </c:pt>
                <c:pt idx="851">
                  <c:v>-40.46</c:v>
                </c:pt>
                <c:pt idx="852">
                  <c:v>-40.369999999999997</c:v>
                </c:pt>
                <c:pt idx="853">
                  <c:v>-40.270000000000003</c:v>
                </c:pt>
                <c:pt idx="854">
                  <c:v>-40.14</c:v>
                </c:pt>
                <c:pt idx="855">
                  <c:v>-40.020000000000003</c:v>
                </c:pt>
                <c:pt idx="856">
                  <c:v>-39.9</c:v>
                </c:pt>
                <c:pt idx="857">
                  <c:v>-39.79</c:v>
                </c:pt>
                <c:pt idx="858">
                  <c:v>-39.69</c:v>
                </c:pt>
                <c:pt idx="859">
                  <c:v>-39.6</c:v>
                </c:pt>
                <c:pt idx="860">
                  <c:v>-39.54</c:v>
                </c:pt>
                <c:pt idx="861">
                  <c:v>-39.479999999999997</c:v>
                </c:pt>
                <c:pt idx="862">
                  <c:v>-39.450000000000003</c:v>
                </c:pt>
                <c:pt idx="863">
                  <c:v>-39.43</c:v>
                </c:pt>
                <c:pt idx="864">
                  <c:v>-39.43</c:v>
                </c:pt>
                <c:pt idx="865">
                  <c:v>-39.44</c:v>
                </c:pt>
                <c:pt idx="866">
                  <c:v>-39.47</c:v>
                </c:pt>
                <c:pt idx="867">
                  <c:v>-39.5</c:v>
                </c:pt>
                <c:pt idx="868">
                  <c:v>-39.520000000000003</c:v>
                </c:pt>
                <c:pt idx="869">
                  <c:v>-39.54</c:v>
                </c:pt>
                <c:pt idx="870">
                  <c:v>-39.56</c:v>
                </c:pt>
                <c:pt idx="871">
                  <c:v>-39.56</c:v>
                </c:pt>
                <c:pt idx="872">
                  <c:v>-39.56</c:v>
                </c:pt>
                <c:pt idx="873">
                  <c:v>-39.54</c:v>
                </c:pt>
                <c:pt idx="874">
                  <c:v>-39.53</c:v>
                </c:pt>
                <c:pt idx="875">
                  <c:v>-39.5</c:v>
                </c:pt>
                <c:pt idx="876">
                  <c:v>-39.479999999999997</c:v>
                </c:pt>
                <c:pt idx="877">
                  <c:v>-39.450000000000003</c:v>
                </c:pt>
                <c:pt idx="878">
                  <c:v>-39.42</c:v>
                </c:pt>
                <c:pt idx="879">
                  <c:v>-39.4</c:v>
                </c:pt>
                <c:pt idx="880">
                  <c:v>-39.380000000000003</c:v>
                </c:pt>
                <c:pt idx="881">
                  <c:v>-39.369999999999997</c:v>
                </c:pt>
                <c:pt idx="882">
                  <c:v>-39.36</c:v>
                </c:pt>
                <c:pt idx="883">
                  <c:v>-39.36</c:v>
                </c:pt>
                <c:pt idx="884">
                  <c:v>-39.36</c:v>
                </c:pt>
                <c:pt idx="885">
                  <c:v>-39.36</c:v>
                </c:pt>
                <c:pt idx="886">
                  <c:v>-39.36</c:v>
                </c:pt>
                <c:pt idx="887">
                  <c:v>-39.36</c:v>
                </c:pt>
                <c:pt idx="888">
                  <c:v>-39.36</c:v>
                </c:pt>
                <c:pt idx="889">
                  <c:v>-39.369999999999997</c:v>
                </c:pt>
                <c:pt idx="890">
                  <c:v>-39.369999999999997</c:v>
                </c:pt>
                <c:pt idx="891">
                  <c:v>-39.369999999999997</c:v>
                </c:pt>
                <c:pt idx="892">
                  <c:v>-39.380000000000003</c:v>
                </c:pt>
                <c:pt idx="893">
                  <c:v>-39.39</c:v>
                </c:pt>
                <c:pt idx="894">
                  <c:v>-39.4</c:v>
                </c:pt>
                <c:pt idx="895">
                  <c:v>-39.42</c:v>
                </c:pt>
                <c:pt idx="896">
                  <c:v>-39.44</c:v>
                </c:pt>
                <c:pt idx="897">
                  <c:v>-39.450000000000003</c:v>
                </c:pt>
                <c:pt idx="898">
                  <c:v>-39.479999999999997</c:v>
                </c:pt>
                <c:pt idx="899">
                  <c:v>-39.5</c:v>
                </c:pt>
                <c:pt idx="900">
                  <c:v>-39.51</c:v>
                </c:pt>
                <c:pt idx="901">
                  <c:v>-39.53</c:v>
                </c:pt>
                <c:pt idx="902">
                  <c:v>-39.54</c:v>
                </c:pt>
                <c:pt idx="903">
                  <c:v>-39.56</c:v>
                </c:pt>
                <c:pt idx="904">
                  <c:v>-39.58</c:v>
                </c:pt>
                <c:pt idx="905">
                  <c:v>-39.6</c:v>
                </c:pt>
                <c:pt idx="906">
                  <c:v>-39.630000000000003</c:v>
                </c:pt>
                <c:pt idx="907">
                  <c:v>-39.659999999999997</c:v>
                </c:pt>
                <c:pt idx="908">
                  <c:v>-39.69</c:v>
                </c:pt>
                <c:pt idx="909">
                  <c:v>-39.72</c:v>
                </c:pt>
                <c:pt idx="910">
                  <c:v>-39.75</c:v>
                </c:pt>
                <c:pt idx="911">
                  <c:v>-39.79</c:v>
                </c:pt>
                <c:pt idx="912">
                  <c:v>-39.83</c:v>
                </c:pt>
                <c:pt idx="913">
                  <c:v>-39.869999999999997</c:v>
                </c:pt>
                <c:pt idx="914">
                  <c:v>-39.909999999999997</c:v>
                </c:pt>
                <c:pt idx="915">
                  <c:v>-39.94</c:v>
                </c:pt>
                <c:pt idx="916">
                  <c:v>-39.97</c:v>
                </c:pt>
                <c:pt idx="917">
                  <c:v>-39.979999999999997</c:v>
                </c:pt>
                <c:pt idx="918">
                  <c:v>-39.979999999999997</c:v>
                </c:pt>
                <c:pt idx="919">
                  <c:v>-39.979999999999997</c:v>
                </c:pt>
                <c:pt idx="920">
                  <c:v>-39.979999999999997</c:v>
                </c:pt>
                <c:pt idx="921">
                  <c:v>-39.97</c:v>
                </c:pt>
                <c:pt idx="922">
                  <c:v>-39.96</c:v>
                </c:pt>
                <c:pt idx="923">
                  <c:v>-39.96</c:v>
                </c:pt>
                <c:pt idx="924">
                  <c:v>-39.950000000000003</c:v>
                </c:pt>
                <c:pt idx="925">
                  <c:v>-39.950000000000003</c:v>
                </c:pt>
                <c:pt idx="926">
                  <c:v>-39.94</c:v>
                </c:pt>
                <c:pt idx="927">
                  <c:v>-39.94</c:v>
                </c:pt>
                <c:pt idx="928">
                  <c:v>-39.94</c:v>
                </c:pt>
                <c:pt idx="929">
                  <c:v>-39.950000000000003</c:v>
                </c:pt>
                <c:pt idx="930">
                  <c:v>-39.950000000000003</c:v>
                </c:pt>
                <c:pt idx="931">
                  <c:v>-39.950000000000003</c:v>
                </c:pt>
                <c:pt idx="932">
                  <c:v>-39.950000000000003</c:v>
                </c:pt>
                <c:pt idx="933">
                  <c:v>-39.950000000000003</c:v>
                </c:pt>
                <c:pt idx="934">
                  <c:v>-39.950000000000003</c:v>
                </c:pt>
                <c:pt idx="935">
                  <c:v>-39.950000000000003</c:v>
                </c:pt>
                <c:pt idx="936">
                  <c:v>-39.950000000000003</c:v>
                </c:pt>
                <c:pt idx="937">
                  <c:v>-39.96</c:v>
                </c:pt>
                <c:pt idx="938">
                  <c:v>-39.97</c:v>
                </c:pt>
                <c:pt idx="939">
                  <c:v>-39.96</c:v>
                </c:pt>
                <c:pt idx="940">
                  <c:v>-39.96</c:v>
                </c:pt>
                <c:pt idx="941">
                  <c:v>-39.96</c:v>
                </c:pt>
                <c:pt idx="942">
                  <c:v>-39.97</c:v>
                </c:pt>
                <c:pt idx="943">
                  <c:v>-39.979999999999997</c:v>
                </c:pt>
                <c:pt idx="944">
                  <c:v>-40</c:v>
                </c:pt>
                <c:pt idx="945">
                  <c:v>-40.03</c:v>
                </c:pt>
                <c:pt idx="946">
                  <c:v>-40.049999999999997</c:v>
                </c:pt>
                <c:pt idx="947">
                  <c:v>-40.090000000000003</c:v>
                </c:pt>
                <c:pt idx="948">
                  <c:v>-40.119999999999997</c:v>
                </c:pt>
                <c:pt idx="949">
                  <c:v>-40.159999999999997</c:v>
                </c:pt>
                <c:pt idx="950">
                  <c:v>-40.21</c:v>
                </c:pt>
                <c:pt idx="951">
                  <c:v>-40.24</c:v>
                </c:pt>
                <c:pt idx="952">
                  <c:v>-40.270000000000003</c:v>
                </c:pt>
                <c:pt idx="953">
                  <c:v>-40.299999999999997</c:v>
                </c:pt>
                <c:pt idx="954">
                  <c:v>-40.32</c:v>
                </c:pt>
                <c:pt idx="955">
                  <c:v>-40.32</c:v>
                </c:pt>
                <c:pt idx="956">
                  <c:v>-40.32</c:v>
                </c:pt>
                <c:pt idx="957">
                  <c:v>-40.32</c:v>
                </c:pt>
                <c:pt idx="958">
                  <c:v>-40.33</c:v>
                </c:pt>
                <c:pt idx="959">
                  <c:v>-40.340000000000003</c:v>
                </c:pt>
                <c:pt idx="960">
                  <c:v>-40.35</c:v>
                </c:pt>
                <c:pt idx="961">
                  <c:v>-40.35</c:v>
                </c:pt>
                <c:pt idx="962">
                  <c:v>-40.36</c:v>
                </c:pt>
                <c:pt idx="963">
                  <c:v>-40.36</c:v>
                </c:pt>
                <c:pt idx="964">
                  <c:v>-40.369999999999997</c:v>
                </c:pt>
                <c:pt idx="965">
                  <c:v>-40.39</c:v>
                </c:pt>
                <c:pt idx="966">
                  <c:v>-40.409999999999997</c:v>
                </c:pt>
                <c:pt idx="967">
                  <c:v>-40.43</c:v>
                </c:pt>
                <c:pt idx="968">
                  <c:v>-40.46</c:v>
                </c:pt>
                <c:pt idx="969">
                  <c:v>-40.49</c:v>
                </c:pt>
                <c:pt idx="970">
                  <c:v>-40.520000000000003</c:v>
                </c:pt>
                <c:pt idx="971">
                  <c:v>-40.549999999999997</c:v>
                </c:pt>
                <c:pt idx="972">
                  <c:v>-40.6</c:v>
                </c:pt>
                <c:pt idx="973">
                  <c:v>-40.630000000000003</c:v>
                </c:pt>
                <c:pt idx="974">
                  <c:v>-40.67</c:v>
                </c:pt>
                <c:pt idx="975">
                  <c:v>-40.71</c:v>
                </c:pt>
                <c:pt idx="976">
                  <c:v>-40.74</c:v>
                </c:pt>
                <c:pt idx="977">
                  <c:v>-40.76</c:v>
                </c:pt>
                <c:pt idx="978">
                  <c:v>-40.76</c:v>
                </c:pt>
                <c:pt idx="979">
                  <c:v>-40.76</c:v>
                </c:pt>
                <c:pt idx="980">
                  <c:v>-40.76</c:v>
                </c:pt>
                <c:pt idx="981">
                  <c:v>-40.75</c:v>
                </c:pt>
                <c:pt idx="982">
                  <c:v>-40.74</c:v>
                </c:pt>
                <c:pt idx="983">
                  <c:v>-40.729999999999997</c:v>
                </c:pt>
                <c:pt idx="984">
                  <c:v>-40.72</c:v>
                </c:pt>
                <c:pt idx="985">
                  <c:v>-40.72</c:v>
                </c:pt>
                <c:pt idx="986">
                  <c:v>-40.71</c:v>
                </c:pt>
                <c:pt idx="987">
                  <c:v>-40.72</c:v>
                </c:pt>
                <c:pt idx="988">
                  <c:v>-40.729999999999997</c:v>
                </c:pt>
                <c:pt idx="989">
                  <c:v>-40.75</c:v>
                </c:pt>
                <c:pt idx="990">
                  <c:v>-40.76</c:v>
                </c:pt>
                <c:pt idx="991">
                  <c:v>-40.770000000000003</c:v>
                </c:pt>
                <c:pt idx="992">
                  <c:v>-40.78</c:v>
                </c:pt>
                <c:pt idx="993">
                  <c:v>-40.799999999999997</c:v>
                </c:pt>
                <c:pt idx="994">
                  <c:v>-40.82</c:v>
                </c:pt>
                <c:pt idx="995">
                  <c:v>-40.840000000000003</c:v>
                </c:pt>
                <c:pt idx="996">
                  <c:v>-40.85</c:v>
                </c:pt>
                <c:pt idx="997">
                  <c:v>-40.85</c:v>
                </c:pt>
                <c:pt idx="998">
                  <c:v>-40.840000000000003</c:v>
                </c:pt>
                <c:pt idx="999">
                  <c:v>-40.83</c:v>
                </c:pt>
                <c:pt idx="1000">
                  <c:v>-40.81</c:v>
                </c:pt>
                <c:pt idx="1001">
                  <c:v>-40.78</c:v>
                </c:pt>
                <c:pt idx="1002">
                  <c:v>-40.75</c:v>
                </c:pt>
                <c:pt idx="1003">
                  <c:v>-40.729999999999997</c:v>
                </c:pt>
                <c:pt idx="1004">
                  <c:v>-40.700000000000003</c:v>
                </c:pt>
                <c:pt idx="1005">
                  <c:v>-40.68</c:v>
                </c:pt>
                <c:pt idx="1006">
                  <c:v>-40.68</c:v>
                </c:pt>
                <c:pt idx="1007">
                  <c:v>-40.67</c:v>
                </c:pt>
                <c:pt idx="1008">
                  <c:v>-40.68</c:v>
                </c:pt>
                <c:pt idx="1009">
                  <c:v>-40.69</c:v>
                </c:pt>
                <c:pt idx="1010">
                  <c:v>-40.700000000000003</c:v>
                </c:pt>
                <c:pt idx="1011">
                  <c:v>-40.72</c:v>
                </c:pt>
                <c:pt idx="1012">
                  <c:v>-40.72</c:v>
                </c:pt>
                <c:pt idx="1013">
                  <c:v>-40.72</c:v>
                </c:pt>
                <c:pt idx="1014">
                  <c:v>-40.71</c:v>
                </c:pt>
                <c:pt idx="1015">
                  <c:v>-40.700000000000003</c:v>
                </c:pt>
                <c:pt idx="1016">
                  <c:v>-40.68</c:v>
                </c:pt>
                <c:pt idx="1017">
                  <c:v>-40.659999999999997</c:v>
                </c:pt>
                <c:pt idx="1018">
                  <c:v>-40.64</c:v>
                </c:pt>
                <c:pt idx="1019">
                  <c:v>-40.619999999999997</c:v>
                </c:pt>
                <c:pt idx="1020">
                  <c:v>-40.61</c:v>
                </c:pt>
                <c:pt idx="1021">
                  <c:v>-40.61</c:v>
                </c:pt>
                <c:pt idx="1022">
                  <c:v>-40.619999999999997</c:v>
                </c:pt>
                <c:pt idx="1023">
                  <c:v>-40.64</c:v>
                </c:pt>
                <c:pt idx="1024">
                  <c:v>-40.68</c:v>
                </c:pt>
                <c:pt idx="1025">
                  <c:v>-40.72</c:v>
                </c:pt>
                <c:pt idx="1026">
                  <c:v>-40.770000000000003</c:v>
                </c:pt>
                <c:pt idx="1027">
                  <c:v>-40.82</c:v>
                </c:pt>
                <c:pt idx="1028">
                  <c:v>-40.89</c:v>
                </c:pt>
                <c:pt idx="1029">
                  <c:v>-40.950000000000003</c:v>
                </c:pt>
                <c:pt idx="1030">
                  <c:v>-41.03</c:v>
                </c:pt>
                <c:pt idx="1031">
                  <c:v>-41.1</c:v>
                </c:pt>
                <c:pt idx="1032">
                  <c:v>-41.16</c:v>
                </c:pt>
                <c:pt idx="1033">
                  <c:v>-41.22</c:v>
                </c:pt>
                <c:pt idx="1034">
                  <c:v>-41.28</c:v>
                </c:pt>
                <c:pt idx="1035">
                  <c:v>-41.33</c:v>
                </c:pt>
                <c:pt idx="1036">
                  <c:v>-41.37</c:v>
                </c:pt>
                <c:pt idx="1037">
                  <c:v>-41.39</c:v>
                </c:pt>
                <c:pt idx="1038">
                  <c:v>-41.39</c:v>
                </c:pt>
                <c:pt idx="1039">
                  <c:v>-41.37</c:v>
                </c:pt>
                <c:pt idx="1040">
                  <c:v>-41.33</c:v>
                </c:pt>
                <c:pt idx="1041">
                  <c:v>-41.28</c:v>
                </c:pt>
                <c:pt idx="1042">
                  <c:v>-41.23</c:v>
                </c:pt>
                <c:pt idx="1043">
                  <c:v>-41.18</c:v>
                </c:pt>
                <c:pt idx="1044">
                  <c:v>-41.13</c:v>
                </c:pt>
                <c:pt idx="1045">
                  <c:v>-41.08</c:v>
                </c:pt>
                <c:pt idx="1046">
                  <c:v>-41.03</c:v>
                </c:pt>
                <c:pt idx="1047">
                  <c:v>-40.98</c:v>
                </c:pt>
                <c:pt idx="1048">
                  <c:v>-40.94</c:v>
                </c:pt>
                <c:pt idx="1049">
                  <c:v>-40.9</c:v>
                </c:pt>
                <c:pt idx="1050">
                  <c:v>-40.880000000000003</c:v>
                </c:pt>
                <c:pt idx="1051">
                  <c:v>-40.869999999999997</c:v>
                </c:pt>
                <c:pt idx="1052">
                  <c:v>-40.86</c:v>
                </c:pt>
                <c:pt idx="1053">
                  <c:v>-40.86</c:v>
                </c:pt>
                <c:pt idx="1054">
                  <c:v>-40.880000000000003</c:v>
                </c:pt>
                <c:pt idx="1055">
                  <c:v>-40.89</c:v>
                </c:pt>
                <c:pt idx="1056">
                  <c:v>-40.909999999999997</c:v>
                </c:pt>
                <c:pt idx="1057">
                  <c:v>-40.94</c:v>
                </c:pt>
                <c:pt idx="1058">
                  <c:v>-40.97</c:v>
                </c:pt>
                <c:pt idx="1059">
                  <c:v>-41.01</c:v>
                </c:pt>
                <c:pt idx="1060">
                  <c:v>-41.05</c:v>
                </c:pt>
                <c:pt idx="1061">
                  <c:v>-41.08</c:v>
                </c:pt>
                <c:pt idx="1062">
                  <c:v>-41.11</c:v>
                </c:pt>
                <c:pt idx="1063">
                  <c:v>-41.13</c:v>
                </c:pt>
                <c:pt idx="1064">
                  <c:v>-41.15</c:v>
                </c:pt>
                <c:pt idx="1065">
                  <c:v>-41.17</c:v>
                </c:pt>
                <c:pt idx="1066">
                  <c:v>-41.19</c:v>
                </c:pt>
                <c:pt idx="1067">
                  <c:v>-41.23</c:v>
                </c:pt>
                <c:pt idx="1068">
                  <c:v>-41.25</c:v>
                </c:pt>
                <c:pt idx="1069">
                  <c:v>-41.28</c:v>
                </c:pt>
                <c:pt idx="1070">
                  <c:v>-41.3</c:v>
                </c:pt>
                <c:pt idx="1071">
                  <c:v>-41.32</c:v>
                </c:pt>
                <c:pt idx="1072">
                  <c:v>-41.34</c:v>
                </c:pt>
                <c:pt idx="1073">
                  <c:v>-41.36</c:v>
                </c:pt>
                <c:pt idx="1074">
                  <c:v>-41.39</c:v>
                </c:pt>
                <c:pt idx="1075">
                  <c:v>-41.41</c:v>
                </c:pt>
                <c:pt idx="1076">
                  <c:v>-41.42</c:v>
                </c:pt>
                <c:pt idx="1077">
                  <c:v>-41.43</c:v>
                </c:pt>
                <c:pt idx="1078">
                  <c:v>-41.44</c:v>
                </c:pt>
                <c:pt idx="1079">
                  <c:v>-41.45</c:v>
                </c:pt>
                <c:pt idx="1080">
                  <c:v>-41.46</c:v>
                </c:pt>
                <c:pt idx="1081">
                  <c:v>-41.48</c:v>
                </c:pt>
                <c:pt idx="1082">
                  <c:v>-41.5</c:v>
                </c:pt>
                <c:pt idx="1083">
                  <c:v>-41.51</c:v>
                </c:pt>
                <c:pt idx="1084">
                  <c:v>-41.51</c:v>
                </c:pt>
                <c:pt idx="1085">
                  <c:v>-41.51</c:v>
                </c:pt>
                <c:pt idx="1086">
                  <c:v>-41.51</c:v>
                </c:pt>
                <c:pt idx="1087">
                  <c:v>-41.52</c:v>
                </c:pt>
                <c:pt idx="1088">
                  <c:v>-41.52</c:v>
                </c:pt>
                <c:pt idx="1089">
                  <c:v>-41.53</c:v>
                </c:pt>
                <c:pt idx="1090">
                  <c:v>-41.53</c:v>
                </c:pt>
                <c:pt idx="1091">
                  <c:v>-41.55</c:v>
                </c:pt>
                <c:pt idx="1092">
                  <c:v>-41.56</c:v>
                </c:pt>
                <c:pt idx="1093">
                  <c:v>-41.57</c:v>
                </c:pt>
                <c:pt idx="1094">
                  <c:v>-41.59</c:v>
                </c:pt>
                <c:pt idx="1095">
                  <c:v>-41.61</c:v>
                </c:pt>
                <c:pt idx="1096">
                  <c:v>-41.64</c:v>
                </c:pt>
                <c:pt idx="1097">
                  <c:v>-41.67</c:v>
                </c:pt>
                <c:pt idx="1098">
                  <c:v>-41.68</c:v>
                </c:pt>
                <c:pt idx="1099">
                  <c:v>-41.71</c:v>
                </c:pt>
                <c:pt idx="1100">
                  <c:v>-41.73</c:v>
                </c:pt>
                <c:pt idx="1101">
                  <c:v>-41.75</c:v>
                </c:pt>
                <c:pt idx="1102">
                  <c:v>-41.77</c:v>
                </c:pt>
                <c:pt idx="1103">
                  <c:v>-41.8</c:v>
                </c:pt>
                <c:pt idx="1104">
                  <c:v>-41.83</c:v>
                </c:pt>
                <c:pt idx="1105">
                  <c:v>-41.86</c:v>
                </c:pt>
                <c:pt idx="1106">
                  <c:v>-41.9</c:v>
                </c:pt>
                <c:pt idx="1107">
                  <c:v>-41.95</c:v>
                </c:pt>
                <c:pt idx="1108">
                  <c:v>-42.01</c:v>
                </c:pt>
                <c:pt idx="1109">
                  <c:v>-42.06</c:v>
                </c:pt>
                <c:pt idx="1110">
                  <c:v>-42.11</c:v>
                </c:pt>
                <c:pt idx="1111">
                  <c:v>-42.16</c:v>
                </c:pt>
                <c:pt idx="1112">
                  <c:v>-42.21</c:v>
                </c:pt>
                <c:pt idx="1113">
                  <c:v>-42.23</c:v>
                </c:pt>
                <c:pt idx="1114">
                  <c:v>-42.25</c:v>
                </c:pt>
                <c:pt idx="1115">
                  <c:v>-42.25</c:v>
                </c:pt>
                <c:pt idx="1116">
                  <c:v>-42.25</c:v>
                </c:pt>
                <c:pt idx="1117">
                  <c:v>-42.23</c:v>
                </c:pt>
                <c:pt idx="1118">
                  <c:v>-42.22</c:v>
                </c:pt>
                <c:pt idx="1119">
                  <c:v>-42.2</c:v>
                </c:pt>
                <c:pt idx="1120">
                  <c:v>-42.18</c:v>
                </c:pt>
                <c:pt idx="1121">
                  <c:v>-42.17</c:v>
                </c:pt>
                <c:pt idx="1122">
                  <c:v>-42.15</c:v>
                </c:pt>
                <c:pt idx="1123">
                  <c:v>-42.14</c:v>
                </c:pt>
                <c:pt idx="1124">
                  <c:v>-42.13</c:v>
                </c:pt>
                <c:pt idx="1125">
                  <c:v>-42.13</c:v>
                </c:pt>
                <c:pt idx="1126">
                  <c:v>-42.14</c:v>
                </c:pt>
                <c:pt idx="1127">
                  <c:v>-42.14</c:v>
                </c:pt>
                <c:pt idx="1128">
                  <c:v>-42.15</c:v>
                </c:pt>
                <c:pt idx="1129">
                  <c:v>-42.16</c:v>
                </c:pt>
                <c:pt idx="1130">
                  <c:v>-42.18</c:v>
                </c:pt>
                <c:pt idx="1131">
                  <c:v>-42.21</c:v>
                </c:pt>
                <c:pt idx="1132">
                  <c:v>-42.23</c:v>
                </c:pt>
                <c:pt idx="1133">
                  <c:v>-42.27</c:v>
                </c:pt>
                <c:pt idx="1134">
                  <c:v>-42.31</c:v>
                </c:pt>
                <c:pt idx="1135">
                  <c:v>-42.36</c:v>
                </c:pt>
                <c:pt idx="1136">
                  <c:v>-42.41</c:v>
                </c:pt>
                <c:pt idx="1137">
                  <c:v>-42.46</c:v>
                </c:pt>
                <c:pt idx="1138">
                  <c:v>-42.5</c:v>
                </c:pt>
                <c:pt idx="1139">
                  <c:v>-42.53</c:v>
                </c:pt>
                <c:pt idx="1140">
                  <c:v>-42.55</c:v>
                </c:pt>
                <c:pt idx="1141">
                  <c:v>-42.56</c:v>
                </c:pt>
                <c:pt idx="1142">
                  <c:v>-42.55</c:v>
                </c:pt>
                <c:pt idx="1143">
                  <c:v>-42.52</c:v>
                </c:pt>
                <c:pt idx="1144">
                  <c:v>-42.48</c:v>
                </c:pt>
                <c:pt idx="1145">
                  <c:v>-42.38</c:v>
                </c:pt>
                <c:pt idx="1146">
                  <c:v>-42.22</c:v>
                </c:pt>
                <c:pt idx="1147">
                  <c:v>-42</c:v>
                </c:pt>
                <c:pt idx="1148">
                  <c:v>-41.69</c:v>
                </c:pt>
                <c:pt idx="1149">
                  <c:v>-41.3</c:v>
                </c:pt>
                <c:pt idx="1150">
                  <c:v>-40.78</c:v>
                </c:pt>
                <c:pt idx="1151">
                  <c:v>-40.1</c:v>
                </c:pt>
                <c:pt idx="1152">
                  <c:v>-39.24</c:v>
                </c:pt>
                <c:pt idx="1153">
                  <c:v>-38.159999999999997</c:v>
                </c:pt>
                <c:pt idx="1154">
                  <c:v>-36.89</c:v>
                </c:pt>
                <c:pt idx="1155">
                  <c:v>-35.44</c:v>
                </c:pt>
                <c:pt idx="1156">
                  <c:v>-34</c:v>
                </c:pt>
                <c:pt idx="1157">
                  <c:v>-32.53</c:v>
                </c:pt>
                <c:pt idx="1158">
                  <c:v>-31.09</c:v>
                </c:pt>
                <c:pt idx="1159">
                  <c:v>-29.86</c:v>
                </c:pt>
                <c:pt idx="1160">
                  <c:v>-29.03</c:v>
                </c:pt>
                <c:pt idx="1161">
                  <c:v>-28.79</c:v>
                </c:pt>
                <c:pt idx="1162">
                  <c:v>-29.08</c:v>
                </c:pt>
                <c:pt idx="1163">
                  <c:v>-29.58</c:v>
                </c:pt>
                <c:pt idx="1164">
                  <c:v>-30.26</c:v>
                </c:pt>
                <c:pt idx="1165">
                  <c:v>-30.9</c:v>
                </c:pt>
                <c:pt idx="1166">
                  <c:v>-31.56</c:v>
                </c:pt>
                <c:pt idx="1167">
                  <c:v>-32.200000000000003</c:v>
                </c:pt>
                <c:pt idx="1168">
                  <c:v>-32.93</c:v>
                </c:pt>
                <c:pt idx="1169">
                  <c:v>-33.79</c:v>
                </c:pt>
                <c:pt idx="1170">
                  <c:v>-34.76</c:v>
                </c:pt>
                <c:pt idx="1171">
                  <c:v>-35.840000000000003</c:v>
                </c:pt>
                <c:pt idx="1172">
                  <c:v>-36.99</c:v>
                </c:pt>
                <c:pt idx="1173">
                  <c:v>-38.19</c:v>
                </c:pt>
                <c:pt idx="1174">
                  <c:v>-39.43</c:v>
                </c:pt>
                <c:pt idx="1175">
                  <c:v>-40.64</c:v>
                </c:pt>
                <c:pt idx="1176">
                  <c:v>-41.83</c:v>
                </c:pt>
                <c:pt idx="1177">
                  <c:v>-42.98</c:v>
                </c:pt>
                <c:pt idx="1178">
                  <c:v>-44.2</c:v>
                </c:pt>
                <c:pt idx="1179">
                  <c:v>-45.49</c:v>
                </c:pt>
                <c:pt idx="1180">
                  <c:v>-46.8</c:v>
                </c:pt>
                <c:pt idx="1181">
                  <c:v>-48.04</c:v>
                </c:pt>
                <c:pt idx="1182">
                  <c:v>-49.19</c:v>
                </c:pt>
                <c:pt idx="1183">
                  <c:v>-50.27</c:v>
                </c:pt>
                <c:pt idx="1184">
                  <c:v>-51.35</c:v>
                </c:pt>
                <c:pt idx="1185">
                  <c:v>-52.54</c:v>
                </c:pt>
                <c:pt idx="1186">
                  <c:v>-53.78</c:v>
                </c:pt>
                <c:pt idx="1187">
                  <c:v>-55.06</c:v>
                </c:pt>
                <c:pt idx="1188">
                  <c:v>-56.43</c:v>
                </c:pt>
                <c:pt idx="1189">
                  <c:v>-57.84</c:v>
                </c:pt>
                <c:pt idx="1190">
                  <c:v>-59.31</c:v>
                </c:pt>
                <c:pt idx="1191">
                  <c:v>-60.71</c:v>
                </c:pt>
                <c:pt idx="1192">
                  <c:v>-62.04</c:v>
                </c:pt>
                <c:pt idx="1193">
                  <c:v>-63.26</c:v>
                </c:pt>
                <c:pt idx="1194">
                  <c:v>-64.45</c:v>
                </c:pt>
                <c:pt idx="1195">
                  <c:v>-65.66</c:v>
                </c:pt>
                <c:pt idx="1196">
                  <c:v>-66.88</c:v>
                </c:pt>
                <c:pt idx="1197">
                  <c:v>-68.11</c:v>
                </c:pt>
                <c:pt idx="1198">
                  <c:v>-69.290000000000006</c:v>
                </c:pt>
                <c:pt idx="1199">
                  <c:v>-70.36</c:v>
                </c:pt>
                <c:pt idx="1200">
                  <c:v>-71.319999999999993</c:v>
                </c:pt>
                <c:pt idx="1201">
                  <c:v>-72.209999999999994</c:v>
                </c:pt>
                <c:pt idx="1202">
                  <c:v>-73.06</c:v>
                </c:pt>
                <c:pt idx="1203">
                  <c:v>-73.88</c:v>
                </c:pt>
                <c:pt idx="1204">
                  <c:v>-74.67</c:v>
                </c:pt>
                <c:pt idx="1205">
                  <c:v>-75.400000000000006</c:v>
                </c:pt>
                <c:pt idx="1206">
                  <c:v>-76.05</c:v>
                </c:pt>
                <c:pt idx="1207">
                  <c:v>-76.62</c:v>
                </c:pt>
                <c:pt idx="1208">
                  <c:v>-77.12</c:v>
                </c:pt>
                <c:pt idx="1209">
                  <c:v>-77.540000000000006</c:v>
                </c:pt>
                <c:pt idx="1210">
                  <c:v>-102.1</c:v>
                </c:pt>
                <c:pt idx="1211">
                  <c:v>-101.81</c:v>
                </c:pt>
                <c:pt idx="1212">
                  <c:v>-101.57</c:v>
                </c:pt>
                <c:pt idx="1213">
                  <c:v>-101.37</c:v>
                </c:pt>
                <c:pt idx="1214">
                  <c:v>-101.22</c:v>
                </c:pt>
                <c:pt idx="1215">
                  <c:v>-101.11</c:v>
                </c:pt>
                <c:pt idx="1216">
                  <c:v>-101.05</c:v>
                </c:pt>
                <c:pt idx="1217">
                  <c:v>-101.01</c:v>
                </c:pt>
                <c:pt idx="1218">
                  <c:v>-100.97</c:v>
                </c:pt>
                <c:pt idx="1219">
                  <c:v>-100.94</c:v>
                </c:pt>
                <c:pt idx="1220">
                  <c:v>-100.9</c:v>
                </c:pt>
                <c:pt idx="1221">
                  <c:v>-100.88</c:v>
                </c:pt>
                <c:pt idx="1222">
                  <c:v>-100.86</c:v>
                </c:pt>
                <c:pt idx="1223">
                  <c:v>-100.84</c:v>
                </c:pt>
                <c:pt idx="1224">
                  <c:v>-100.8</c:v>
                </c:pt>
                <c:pt idx="1225">
                  <c:v>-100.76</c:v>
                </c:pt>
                <c:pt idx="1226">
                  <c:v>-100.73</c:v>
                </c:pt>
                <c:pt idx="1227">
                  <c:v>-100.71</c:v>
                </c:pt>
                <c:pt idx="1228">
                  <c:v>-100.7</c:v>
                </c:pt>
                <c:pt idx="1229">
                  <c:v>-100.69</c:v>
                </c:pt>
                <c:pt idx="1230">
                  <c:v>-100.67</c:v>
                </c:pt>
                <c:pt idx="1231">
                  <c:v>-100.67</c:v>
                </c:pt>
                <c:pt idx="1232">
                  <c:v>-100.67</c:v>
                </c:pt>
                <c:pt idx="1233">
                  <c:v>-100.68</c:v>
                </c:pt>
                <c:pt idx="1234">
                  <c:v>-100.74</c:v>
                </c:pt>
                <c:pt idx="1235">
                  <c:v>-100.78</c:v>
                </c:pt>
                <c:pt idx="1236">
                  <c:v>-100.78</c:v>
                </c:pt>
                <c:pt idx="1237">
                  <c:v>-100.69</c:v>
                </c:pt>
                <c:pt idx="1238">
                  <c:v>-100.55</c:v>
                </c:pt>
                <c:pt idx="1239">
                  <c:v>-100.41</c:v>
                </c:pt>
                <c:pt idx="1240">
                  <c:v>-100.33</c:v>
                </c:pt>
                <c:pt idx="1241">
                  <c:v>-100.32</c:v>
                </c:pt>
                <c:pt idx="1242">
                  <c:v>-100.33</c:v>
                </c:pt>
                <c:pt idx="1243">
                  <c:v>-100.3</c:v>
                </c:pt>
                <c:pt idx="1244">
                  <c:v>-100.24</c:v>
                </c:pt>
                <c:pt idx="1245">
                  <c:v>-100.16</c:v>
                </c:pt>
                <c:pt idx="1246">
                  <c:v>-100.1</c:v>
                </c:pt>
                <c:pt idx="1247">
                  <c:v>-100.09</c:v>
                </c:pt>
                <c:pt idx="1248">
                  <c:v>-100.13</c:v>
                </c:pt>
                <c:pt idx="1249">
                  <c:v>-100.23</c:v>
                </c:pt>
                <c:pt idx="1250">
                  <c:v>-100.38</c:v>
                </c:pt>
                <c:pt idx="1251">
                  <c:v>-79.42</c:v>
                </c:pt>
                <c:pt idx="1252">
                  <c:v>-79.19</c:v>
                </c:pt>
                <c:pt idx="1253">
                  <c:v>-78.91</c:v>
                </c:pt>
                <c:pt idx="1254">
                  <c:v>-78.56</c:v>
                </c:pt>
                <c:pt idx="1255">
                  <c:v>-78.150000000000006</c:v>
                </c:pt>
                <c:pt idx="1256">
                  <c:v>-77.650000000000006</c:v>
                </c:pt>
                <c:pt idx="1257">
                  <c:v>-77.09</c:v>
                </c:pt>
                <c:pt idx="1258">
                  <c:v>-76.48</c:v>
                </c:pt>
                <c:pt idx="1259">
                  <c:v>-75.81</c:v>
                </c:pt>
                <c:pt idx="1260">
                  <c:v>-75.09</c:v>
                </c:pt>
                <c:pt idx="1261">
                  <c:v>-74.349999999999994</c:v>
                </c:pt>
                <c:pt idx="1262">
                  <c:v>-73.569999999999993</c:v>
                </c:pt>
                <c:pt idx="1263">
                  <c:v>-72.739999999999995</c:v>
                </c:pt>
                <c:pt idx="1264">
                  <c:v>-71.849999999999994</c:v>
                </c:pt>
                <c:pt idx="1265">
                  <c:v>-70.91</c:v>
                </c:pt>
                <c:pt idx="1266">
                  <c:v>-69.97</c:v>
                </c:pt>
                <c:pt idx="1267">
                  <c:v>-69.05</c:v>
                </c:pt>
                <c:pt idx="1268">
                  <c:v>-68.16</c:v>
                </c:pt>
                <c:pt idx="1269">
                  <c:v>-67.27</c:v>
                </c:pt>
                <c:pt idx="1270">
                  <c:v>-66.400000000000006</c:v>
                </c:pt>
                <c:pt idx="1271">
                  <c:v>-65.489999999999995</c:v>
                </c:pt>
                <c:pt idx="1272">
                  <c:v>-64.52</c:v>
                </c:pt>
                <c:pt idx="1273">
                  <c:v>-63.47</c:v>
                </c:pt>
                <c:pt idx="1274">
                  <c:v>-62.35</c:v>
                </c:pt>
                <c:pt idx="1275">
                  <c:v>-61.17</c:v>
                </c:pt>
                <c:pt idx="1276">
                  <c:v>-59.92</c:v>
                </c:pt>
                <c:pt idx="1277">
                  <c:v>-58.7</c:v>
                </c:pt>
                <c:pt idx="1278">
                  <c:v>-57.54</c:v>
                </c:pt>
                <c:pt idx="1279">
                  <c:v>-56.51</c:v>
                </c:pt>
                <c:pt idx="1280">
                  <c:v>-55.61</c:v>
                </c:pt>
                <c:pt idx="1281">
                  <c:v>-54.63</c:v>
                </c:pt>
                <c:pt idx="1282">
                  <c:v>-53.55</c:v>
                </c:pt>
                <c:pt idx="1283">
                  <c:v>-52.24</c:v>
                </c:pt>
                <c:pt idx="1284">
                  <c:v>-50.83</c:v>
                </c:pt>
                <c:pt idx="1285">
                  <c:v>-49.48</c:v>
                </c:pt>
                <c:pt idx="1286">
                  <c:v>-48.29</c:v>
                </c:pt>
                <c:pt idx="1287">
                  <c:v>-47.19</c:v>
                </c:pt>
                <c:pt idx="1288">
                  <c:v>-45.98</c:v>
                </c:pt>
                <c:pt idx="1289">
                  <c:v>-44.6</c:v>
                </c:pt>
                <c:pt idx="1290">
                  <c:v>-43.01</c:v>
                </c:pt>
                <c:pt idx="1291">
                  <c:v>-40.96</c:v>
                </c:pt>
                <c:pt idx="1292">
                  <c:v>-38.979999999999997</c:v>
                </c:pt>
                <c:pt idx="1293">
                  <c:v>-37.54</c:v>
                </c:pt>
                <c:pt idx="1294">
                  <c:v>-36.57</c:v>
                </c:pt>
                <c:pt idx="1295">
                  <c:v>-35.64</c:v>
                </c:pt>
                <c:pt idx="1296">
                  <c:v>-34.520000000000003</c:v>
                </c:pt>
                <c:pt idx="1297">
                  <c:v>-33.31</c:v>
                </c:pt>
                <c:pt idx="1298">
                  <c:v>-32.17</c:v>
                </c:pt>
                <c:pt idx="1299">
                  <c:v>-31.14</c:v>
                </c:pt>
                <c:pt idx="1300">
                  <c:v>-30.2</c:v>
                </c:pt>
                <c:pt idx="1301">
                  <c:v>-29.45</c:v>
                </c:pt>
                <c:pt idx="1302">
                  <c:v>-28.82</c:v>
                </c:pt>
                <c:pt idx="1303">
                  <c:v>-28.25</c:v>
                </c:pt>
                <c:pt idx="1304">
                  <c:v>-27.69</c:v>
                </c:pt>
                <c:pt idx="1305">
                  <c:v>-27.11</c:v>
                </c:pt>
                <c:pt idx="1306">
                  <c:v>-26.61</c:v>
                </c:pt>
                <c:pt idx="1307">
                  <c:v>-26.29</c:v>
                </c:pt>
                <c:pt idx="1308">
                  <c:v>-26.19</c:v>
                </c:pt>
                <c:pt idx="1309">
                  <c:v>-26.5</c:v>
                </c:pt>
                <c:pt idx="1310">
                  <c:v>-27.14</c:v>
                </c:pt>
                <c:pt idx="1311">
                  <c:v>-27.81</c:v>
                </c:pt>
                <c:pt idx="1312">
                  <c:v>-28.46</c:v>
                </c:pt>
                <c:pt idx="1313">
                  <c:v>-29.05</c:v>
                </c:pt>
                <c:pt idx="1314">
                  <c:v>-29.63</c:v>
                </c:pt>
                <c:pt idx="1315">
                  <c:v>-30.13</c:v>
                </c:pt>
                <c:pt idx="1316">
                  <c:v>-30.56</c:v>
                </c:pt>
                <c:pt idx="1317">
                  <c:v>-30.89</c:v>
                </c:pt>
                <c:pt idx="1318">
                  <c:v>-31.11</c:v>
                </c:pt>
                <c:pt idx="1319">
                  <c:v>-31.19</c:v>
                </c:pt>
                <c:pt idx="1320">
                  <c:v>-31.14</c:v>
                </c:pt>
                <c:pt idx="1321">
                  <c:v>-30.94</c:v>
                </c:pt>
                <c:pt idx="1322">
                  <c:v>-30.59</c:v>
                </c:pt>
                <c:pt idx="1323">
                  <c:v>-30.05</c:v>
                </c:pt>
                <c:pt idx="1324">
                  <c:v>-29.3</c:v>
                </c:pt>
                <c:pt idx="1325">
                  <c:v>-28.35</c:v>
                </c:pt>
                <c:pt idx="1326">
                  <c:v>-27.38</c:v>
                </c:pt>
                <c:pt idx="1327">
                  <c:v>-26.67</c:v>
                </c:pt>
                <c:pt idx="1328">
                  <c:v>-26.47</c:v>
                </c:pt>
                <c:pt idx="1329">
                  <c:v>-26.84</c:v>
                </c:pt>
                <c:pt idx="1330">
                  <c:v>-27.57</c:v>
                </c:pt>
                <c:pt idx="1331">
                  <c:v>-28.35</c:v>
                </c:pt>
                <c:pt idx="1332">
                  <c:v>-29.08</c:v>
                </c:pt>
                <c:pt idx="1333">
                  <c:v>-29.63</c:v>
                </c:pt>
                <c:pt idx="1334">
                  <c:v>-29.93</c:v>
                </c:pt>
                <c:pt idx="1335">
                  <c:v>-30.06</c:v>
                </c:pt>
                <c:pt idx="1336">
                  <c:v>-30.21</c:v>
                </c:pt>
                <c:pt idx="1337">
                  <c:v>-30.56</c:v>
                </c:pt>
                <c:pt idx="1338">
                  <c:v>-31.24</c:v>
                </c:pt>
                <c:pt idx="1339">
                  <c:v>-32.14</c:v>
                </c:pt>
                <c:pt idx="1340">
                  <c:v>-33.130000000000003</c:v>
                </c:pt>
                <c:pt idx="1341">
                  <c:v>-34.090000000000003</c:v>
                </c:pt>
                <c:pt idx="1342">
                  <c:v>-35.06</c:v>
                </c:pt>
                <c:pt idx="1343">
                  <c:v>-36.08</c:v>
                </c:pt>
                <c:pt idx="1344">
                  <c:v>-37.14</c:v>
                </c:pt>
                <c:pt idx="1345">
                  <c:v>-38.200000000000003</c:v>
                </c:pt>
                <c:pt idx="1346">
                  <c:v>-39.229999999999997</c:v>
                </c:pt>
                <c:pt idx="1347">
                  <c:v>-40.22</c:v>
                </c:pt>
                <c:pt idx="1348">
                  <c:v>-41.19</c:v>
                </c:pt>
                <c:pt idx="1349">
                  <c:v>-42.23</c:v>
                </c:pt>
                <c:pt idx="1350">
                  <c:v>-43.35</c:v>
                </c:pt>
                <c:pt idx="1351">
                  <c:v>-44.58</c:v>
                </c:pt>
                <c:pt idx="1352">
                  <c:v>-45.82</c:v>
                </c:pt>
                <c:pt idx="1353">
                  <c:v>-47.05</c:v>
                </c:pt>
                <c:pt idx="1354">
                  <c:v>-48.26</c:v>
                </c:pt>
                <c:pt idx="1355">
                  <c:v>-49.47</c:v>
                </c:pt>
                <c:pt idx="1356">
                  <c:v>-50.7</c:v>
                </c:pt>
                <c:pt idx="1357">
                  <c:v>-51.92</c:v>
                </c:pt>
                <c:pt idx="1358">
                  <c:v>-53.1</c:v>
                </c:pt>
                <c:pt idx="1359">
                  <c:v>-54.28</c:v>
                </c:pt>
                <c:pt idx="1360">
                  <c:v>-55.47</c:v>
                </c:pt>
                <c:pt idx="1361">
                  <c:v>-56.72</c:v>
                </c:pt>
                <c:pt idx="1362">
                  <c:v>-58.02</c:v>
                </c:pt>
                <c:pt idx="1363">
                  <c:v>-59.33</c:v>
                </c:pt>
                <c:pt idx="1364">
                  <c:v>-60.64</c:v>
                </c:pt>
                <c:pt idx="1365">
                  <c:v>-61.88</c:v>
                </c:pt>
                <c:pt idx="1366">
                  <c:v>-63.06</c:v>
                </c:pt>
                <c:pt idx="1367">
                  <c:v>-64.239999999999995</c:v>
                </c:pt>
                <c:pt idx="1368">
                  <c:v>-65.37</c:v>
                </c:pt>
                <c:pt idx="1369">
                  <c:v>-66.42</c:v>
                </c:pt>
                <c:pt idx="1370">
                  <c:v>-67.38</c:v>
                </c:pt>
                <c:pt idx="1371">
                  <c:v>-68.34</c:v>
                </c:pt>
                <c:pt idx="1372">
                  <c:v>-69.31</c:v>
                </c:pt>
                <c:pt idx="1373">
                  <c:v>-70.28</c:v>
                </c:pt>
                <c:pt idx="1374">
                  <c:v>-71.260000000000005</c:v>
                </c:pt>
                <c:pt idx="1375">
                  <c:v>-72.180000000000007</c:v>
                </c:pt>
                <c:pt idx="1376">
                  <c:v>-73.08</c:v>
                </c:pt>
                <c:pt idx="1377">
                  <c:v>-73.91</c:v>
                </c:pt>
                <c:pt idx="1378">
                  <c:v>-74.67</c:v>
                </c:pt>
                <c:pt idx="1379">
                  <c:v>-75.41</c:v>
                </c:pt>
                <c:pt idx="1380">
                  <c:v>-76.180000000000007</c:v>
                </c:pt>
                <c:pt idx="1381">
                  <c:v>-76.91</c:v>
                </c:pt>
                <c:pt idx="1382">
                  <c:v>-77.56</c:v>
                </c:pt>
                <c:pt idx="1383">
                  <c:v>-78.16</c:v>
                </c:pt>
                <c:pt idx="1384">
                  <c:v>-78.69</c:v>
                </c:pt>
                <c:pt idx="1385">
                  <c:v>-79.16</c:v>
                </c:pt>
                <c:pt idx="1386">
                  <c:v>-79.569999999999993</c:v>
                </c:pt>
                <c:pt idx="1387">
                  <c:v>-79.92</c:v>
                </c:pt>
                <c:pt idx="1388">
                  <c:v>-80.209999999999994</c:v>
                </c:pt>
                <c:pt idx="1389">
                  <c:v>-80.430000000000007</c:v>
                </c:pt>
                <c:pt idx="1390">
                  <c:v>-80.63</c:v>
                </c:pt>
                <c:pt idx="1391">
                  <c:v>-99.2</c:v>
                </c:pt>
                <c:pt idx="1392">
                  <c:v>-99.07</c:v>
                </c:pt>
                <c:pt idx="1393">
                  <c:v>-99</c:v>
                </c:pt>
                <c:pt idx="1394">
                  <c:v>-98.98</c:v>
                </c:pt>
                <c:pt idx="1395">
                  <c:v>-98.97</c:v>
                </c:pt>
                <c:pt idx="1396">
                  <c:v>-98.97</c:v>
                </c:pt>
                <c:pt idx="1397">
                  <c:v>-99.02</c:v>
                </c:pt>
                <c:pt idx="1398">
                  <c:v>-99.09</c:v>
                </c:pt>
                <c:pt idx="1399">
                  <c:v>-99.18</c:v>
                </c:pt>
                <c:pt idx="1400">
                  <c:v>-99.28</c:v>
                </c:pt>
                <c:pt idx="1401">
                  <c:v>-99.41</c:v>
                </c:pt>
                <c:pt idx="1402">
                  <c:v>-99.57</c:v>
                </c:pt>
                <c:pt idx="1403">
                  <c:v>-99.71</c:v>
                </c:pt>
                <c:pt idx="1404">
                  <c:v>-99.82</c:v>
                </c:pt>
                <c:pt idx="1405">
                  <c:v>-99.9</c:v>
                </c:pt>
                <c:pt idx="1406">
                  <c:v>-99.99</c:v>
                </c:pt>
                <c:pt idx="1407">
                  <c:v>-100.09</c:v>
                </c:pt>
                <c:pt idx="1408">
                  <c:v>-100.22</c:v>
                </c:pt>
                <c:pt idx="1409">
                  <c:v>-100.35</c:v>
                </c:pt>
                <c:pt idx="1410">
                  <c:v>-100.47</c:v>
                </c:pt>
                <c:pt idx="1411">
                  <c:v>-100.54</c:v>
                </c:pt>
                <c:pt idx="1412">
                  <c:v>-100.6</c:v>
                </c:pt>
                <c:pt idx="1413">
                  <c:v>-100.64</c:v>
                </c:pt>
                <c:pt idx="1414">
                  <c:v>-100.68</c:v>
                </c:pt>
                <c:pt idx="1415">
                  <c:v>-100.7</c:v>
                </c:pt>
                <c:pt idx="1416">
                  <c:v>-100.74</c:v>
                </c:pt>
                <c:pt idx="1417">
                  <c:v>-100.81</c:v>
                </c:pt>
                <c:pt idx="1418">
                  <c:v>-100.9</c:v>
                </c:pt>
                <c:pt idx="1419">
                  <c:v>-101.01</c:v>
                </c:pt>
                <c:pt idx="1420">
                  <c:v>-101.11</c:v>
                </c:pt>
                <c:pt idx="1421">
                  <c:v>-101.24</c:v>
                </c:pt>
                <c:pt idx="1422">
                  <c:v>-101.39</c:v>
                </c:pt>
                <c:pt idx="1423">
                  <c:v>-101.54</c:v>
                </c:pt>
                <c:pt idx="1424">
                  <c:v>-101.7</c:v>
                </c:pt>
                <c:pt idx="1425">
                  <c:v>-101.85</c:v>
                </c:pt>
                <c:pt idx="1426">
                  <c:v>-101.98</c:v>
                </c:pt>
                <c:pt idx="1427">
                  <c:v>-102.1</c:v>
                </c:pt>
                <c:pt idx="1428">
                  <c:v>-102.25</c:v>
                </c:pt>
                <c:pt idx="1429">
                  <c:v>-102.43</c:v>
                </c:pt>
                <c:pt idx="1430">
                  <c:v>-102.63</c:v>
                </c:pt>
                <c:pt idx="1431">
                  <c:v>-77.14</c:v>
                </c:pt>
                <c:pt idx="1432">
                  <c:v>-76.91</c:v>
                </c:pt>
                <c:pt idx="1433">
                  <c:v>-76.69</c:v>
                </c:pt>
                <c:pt idx="1434">
                  <c:v>-76.45</c:v>
                </c:pt>
                <c:pt idx="1435">
                  <c:v>-76.17</c:v>
                </c:pt>
                <c:pt idx="1436">
                  <c:v>-75.83</c:v>
                </c:pt>
                <c:pt idx="1437">
                  <c:v>-75.459999999999994</c:v>
                </c:pt>
                <c:pt idx="1438">
                  <c:v>-75.069999999999993</c:v>
                </c:pt>
                <c:pt idx="1439">
                  <c:v>-74.680000000000007</c:v>
                </c:pt>
                <c:pt idx="1440">
                  <c:v>-74.290000000000006</c:v>
                </c:pt>
                <c:pt idx="1441">
                  <c:v>-73.88</c:v>
                </c:pt>
                <c:pt idx="1442">
                  <c:v>-73.44</c:v>
                </c:pt>
                <c:pt idx="1443">
                  <c:v>-72.959999999999994</c:v>
                </c:pt>
                <c:pt idx="1444">
                  <c:v>-72.45</c:v>
                </c:pt>
                <c:pt idx="1445">
                  <c:v>-71.91</c:v>
                </c:pt>
                <c:pt idx="1446">
                  <c:v>-71.37</c:v>
                </c:pt>
                <c:pt idx="1447">
                  <c:v>-70.86</c:v>
                </c:pt>
                <c:pt idx="1448">
                  <c:v>-70.37</c:v>
                </c:pt>
                <c:pt idx="1449">
                  <c:v>-69.89</c:v>
                </c:pt>
                <c:pt idx="1450">
                  <c:v>-69.38</c:v>
                </c:pt>
                <c:pt idx="1451">
                  <c:v>-68.77</c:v>
                </c:pt>
                <c:pt idx="1452">
                  <c:v>-68.08</c:v>
                </c:pt>
                <c:pt idx="1453">
                  <c:v>-67.3</c:v>
                </c:pt>
                <c:pt idx="1454">
                  <c:v>-66.42</c:v>
                </c:pt>
                <c:pt idx="1455">
                  <c:v>-65.510000000000005</c:v>
                </c:pt>
                <c:pt idx="1456">
                  <c:v>-64.58</c:v>
                </c:pt>
                <c:pt idx="1457">
                  <c:v>-63.63</c:v>
                </c:pt>
                <c:pt idx="1458">
                  <c:v>-62.71</c:v>
                </c:pt>
                <c:pt idx="1459">
                  <c:v>-61.88</c:v>
                </c:pt>
                <c:pt idx="1460">
                  <c:v>-61.03</c:v>
                </c:pt>
                <c:pt idx="1461">
                  <c:v>-60.06</c:v>
                </c:pt>
                <c:pt idx="1462">
                  <c:v>-58.91</c:v>
                </c:pt>
                <c:pt idx="1463">
                  <c:v>-57.69</c:v>
                </c:pt>
                <c:pt idx="1464">
                  <c:v>-56.51</c:v>
                </c:pt>
                <c:pt idx="1465">
                  <c:v>-55.46</c:v>
                </c:pt>
                <c:pt idx="1466">
                  <c:v>-54.53</c:v>
                </c:pt>
                <c:pt idx="1467">
                  <c:v>-53.7</c:v>
                </c:pt>
                <c:pt idx="1468">
                  <c:v>-52.81</c:v>
                </c:pt>
                <c:pt idx="1469">
                  <c:v>-51.81</c:v>
                </c:pt>
                <c:pt idx="1470">
                  <c:v>-50.63</c:v>
                </c:pt>
                <c:pt idx="1471">
                  <c:v>-49.36</c:v>
                </c:pt>
                <c:pt idx="1472">
                  <c:v>-48.05</c:v>
                </c:pt>
                <c:pt idx="1473">
                  <c:v>-46.73</c:v>
                </c:pt>
                <c:pt idx="1474">
                  <c:v>-45.5</c:v>
                </c:pt>
                <c:pt idx="1475">
                  <c:v>-44.15</c:v>
                </c:pt>
                <c:pt idx="1476">
                  <c:v>-42.52</c:v>
                </c:pt>
                <c:pt idx="1477">
                  <c:v>-41.01</c:v>
                </c:pt>
                <c:pt idx="1478">
                  <c:v>-39.770000000000003</c:v>
                </c:pt>
                <c:pt idx="1479">
                  <c:v>-38.74</c:v>
                </c:pt>
                <c:pt idx="1480">
                  <c:v>-37.880000000000003</c:v>
                </c:pt>
                <c:pt idx="1481">
                  <c:v>-37.130000000000003</c:v>
                </c:pt>
                <c:pt idx="1482">
                  <c:v>-36.409999999999997</c:v>
                </c:pt>
                <c:pt idx="1483">
                  <c:v>-35.67</c:v>
                </c:pt>
                <c:pt idx="1484">
                  <c:v>-34.81</c:v>
                </c:pt>
                <c:pt idx="1485">
                  <c:v>-33.840000000000003</c:v>
                </c:pt>
                <c:pt idx="1486">
                  <c:v>-32.83</c:v>
                </c:pt>
                <c:pt idx="1487">
                  <c:v>-31.84</c:v>
                </c:pt>
                <c:pt idx="1488">
                  <c:v>-30.94</c:v>
                </c:pt>
                <c:pt idx="1489">
                  <c:v>-30.09</c:v>
                </c:pt>
                <c:pt idx="1490">
                  <c:v>-29.22</c:v>
                </c:pt>
                <c:pt idx="1491">
                  <c:v>-28.29</c:v>
                </c:pt>
                <c:pt idx="1492">
                  <c:v>-27.33</c:v>
                </c:pt>
                <c:pt idx="1493">
                  <c:v>-26.43</c:v>
                </c:pt>
                <c:pt idx="1494">
                  <c:v>-25.66</c:v>
                </c:pt>
                <c:pt idx="1495">
                  <c:v>-25.09</c:v>
                </c:pt>
                <c:pt idx="1496">
                  <c:v>-24.8</c:v>
                </c:pt>
                <c:pt idx="1497">
                  <c:v>-25.21</c:v>
                </c:pt>
                <c:pt idx="1498">
                  <c:v>-26.42</c:v>
                </c:pt>
                <c:pt idx="1499">
                  <c:v>-27.82</c:v>
                </c:pt>
                <c:pt idx="1500">
                  <c:v>-29.4</c:v>
                </c:pt>
                <c:pt idx="1501">
                  <c:v>-31.06</c:v>
                </c:pt>
                <c:pt idx="1502">
                  <c:v>-32.6</c:v>
                </c:pt>
                <c:pt idx="1503">
                  <c:v>-34.049999999999997</c:v>
                </c:pt>
                <c:pt idx="1504">
                  <c:v>-35.24</c:v>
                </c:pt>
                <c:pt idx="1505">
                  <c:v>-36.22</c:v>
                </c:pt>
                <c:pt idx="1506">
                  <c:v>-37.01</c:v>
                </c:pt>
                <c:pt idx="1507">
                  <c:v>-37.6</c:v>
                </c:pt>
                <c:pt idx="1508">
                  <c:v>-37.93</c:v>
                </c:pt>
                <c:pt idx="1509">
                  <c:v>-37.97</c:v>
                </c:pt>
                <c:pt idx="1510">
                  <c:v>-37.75</c:v>
                </c:pt>
                <c:pt idx="1511">
                  <c:v>-37.29</c:v>
                </c:pt>
                <c:pt idx="1512">
                  <c:v>-36.6</c:v>
                </c:pt>
                <c:pt idx="1513">
                  <c:v>-35.700000000000003</c:v>
                </c:pt>
                <c:pt idx="1514">
                  <c:v>-34.61</c:v>
                </c:pt>
                <c:pt idx="1515">
                  <c:v>-33.32</c:v>
                </c:pt>
                <c:pt idx="1516">
                  <c:v>-31.88</c:v>
                </c:pt>
                <c:pt idx="1517">
                  <c:v>-30.35</c:v>
                </c:pt>
                <c:pt idx="1518">
                  <c:v>-28.78</c:v>
                </c:pt>
                <c:pt idx="1519">
                  <c:v>-27.31</c:v>
                </c:pt>
                <c:pt idx="1520">
                  <c:v>-26.14</c:v>
                </c:pt>
                <c:pt idx="1521">
                  <c:v>-25.54</c:v>
                </c:pt>
                <c:pt idx="1522">
                  <c:v>-25.69</c:v>
                </c:pt>
                <c:pt idx="1523">
                  <c:v>-26.3</c:v>
                </c:pt>
                <c:pt idx="1524">
                  <c:v>-26.99</c:v>
                </c:pt>
                <c:pt idx="1525">
                  <c:v>-27.46</c:v>
                </c:pt>
                <c:pt idx="1526">
                  <c:v>-27.76</c:v>
                </c:pt>
                <c:pt idx="1527">
                  <c:v>-28.11</c:v>
                </c:pt>
                <c:pt idx="1528">
                  <c:v>-28.61</c:v>
                </c:pt>
                <c:pt idx="1529">
                  <c:v>-29.23</c:v>
                </c:pt>
                <c:pt idx="1530">
                  <c:v>-29.85</c:v>
                </c:pt>
                <c:pt idx="1531">
                  <c:v>-30.45</c:v>
                </c:pt>
                <c:pt idx="1532">
                  <c:v>-31.1</c:v>
                </c:pt>
                <c:pt idx="1533">
                  <c:v>-31.94</c:v>
                </c:pt>
                <c:pt idx="1534">
                  <c:v>-32.93</c:v>
                </c:pt>
                <c:pt idx="1535">
                  <c:v>-33.93</c:v>
                </c:pt>
                <c:pt idx="1536">
                  <c:v>-34.799999999999997</c:v>
                </c:pt>
                <c:pt idx="1537">
                  <c:v>-35.479999999999997</c:v>
                </c:pt>
                <c:pt idx="1538">
                  <c:v>-36.1</c:v>
                </c:pt>
                <c:pt idx="1539">
                  <c:v>-36.79</c:v>
                </c:pt>
                <c:pt idx="1540">
                  <c:v>-37.67</c:v>
                </c:pt>
                <c:pt idx="1541">
                  <c:v>-38.75</c:v>
                </c:pt>
                <c:pt idx="1542">
                  <c:v>-39.92</c:v>
                </c:pt>
                <c:pt idx="1543">
                  <c:v>-41.06</c:v>
                </c:pt>
                <c:pt idx="1544">
                  <c:v>-42.12</c:v>
                </c:pt>
                <c:pt idx="1545">
                  <c:v>-43.1</c:v>
                </c:pt>
                <c:pt idx="1546">
                  <c:v>-44.07</c:v>
                </c:pt>
                <c:pt idx="1547">
                  <c:v>-45.12</c:v>
                </c:pt>
                <c:pt idx="1548">
                  <c:v>-46.23</c:v>
                </c:pt>
                <c:pt idx="1549">
                  <c:v>-47.3</c:v>
                </c:pt>
                <c:pt idx="1550">
                  <c:v>-48.35</c:v>
                </c:pt>
                <c:pt idx="1551">
                  <c:v>-49.34</c:v>
                </c:pt>
                <c:pt idx="1552">
                  <c:v>-50.3</c:v>
                </c:pt>
                <c:pt idx="1553">
                  <c:v>-51.25</c:v>
                </c:pt>
                <c:pt idx="1554">
                  <c:v>-52.2</c:v>
                </c:pt>
                <c:pt idx="1555">
                  <c:v>-53.18</c:v>
                </c:pt>
                <c:pt idx="1556">
                  <c:v>-54.17</c:v>
                </c:pt>
                <c:pt idx="1557">
                  <c:v>-55.22</c:v>
                </c:pt>
                <c:pt idx="1558">
                  <c:v>-56.31</c:v>
                </c:pt>
                <c:pt idx="1559">
                  <c:v>-57.49</c:v>
                </c:pt>
                <c:pt idx="1560">
                  <c:v>-58.74</c:v>
                </c:pt>
                <c:pt idx="1561">
                  <c:v>-60.03</c:v>
                </c:pt>
                <c:pt idx="1562">
                  <c:v>-61.22</c:v>
                </c:pt>
                <c:pt idx="1563">
                  <c:v>-62.26</c:v>
                </c:pt>
                <c:pt idx="1564">
                  <c:v>-63.24</c:v>
                </c:pt>
                <c:pt idx="1565">
                  <c:v>-64.239999999999995</c:v>
                </c:pt>
                <c:pt idx="1566">
                  <c:v>-65.27</c:v>
                </c:pt>
                <c:pt idx="1567">
                  <c:v>-66.33</c:v>
                </c:pt>
                <c:pt idx="1568">
                  <c:v>-67.349999999999994</c:v>
                </c:pt>
                <c:pt idx="1569">
                  <c:v>-68.3</c:v>
                </c:pt>
                <c:pt idx="1570">
                  <c:v>-69.13</c:v>
                </c:pt>
                <c:pt idx="1571">
                  <c:v>-69.88</c:v>
                </c:pt>
                <c:pt idx="1572">
                  <c:v>-70.599999999999994</c:v>
                </c:pt>
                <c:pt idx="1573">
                  <c:v>-71.28</c:v>
                </c:pt>
                <c:pt idx="1574">
                  <c:v>-71.930000000000007</c:v>
                </c:pt>
                <c:pt idx="1575">
                  <c:v>-72.56</c:v>
                </c:pt>
                <c:pt idx="1576">
                  <c:v>-73.14</c:v>
                </c:pt>
                <c:pt idx="1577">
                  <c:v>-73.63</c:v>
                </c:pt>
                <c:pt idx="1578">
                  <c:v>-74.03</c:v>
                </c:pt>
                <c:pt idx="1579">
                  <c:v>-74.34</c:v>
                </c:pt>
                <c:pt idx="1580">
                  <c:v>-105.44</c:v>
                </c:pt>
                <c:pt idx="1581">
                  <c:v>-105.27</c:v>
                </c:pt>
                <c:pt idx="1582">
                  <c:v>-105.16</c:v>
                </c:pt>
                <c:pt idx="1583">
                  <c:v>-105.06</c:v>
                </c:pt>
                <c:pt idx="1584">
                  <c:v>-104.96</c:v>
                </c:pt>
                <c:pt idx="1585">
                  <c:v>-104.89</c:v>
                </c:pt>
                <c:pt idx="1586">
                  <c:v>-104.84</c:v>
                </c:pt>
                <c:pt idx="1587">
                  <c:v>-104.81</c:v>
                </c:pt>
                <c:pt idx="1588">
                  <c:v>-104.79</c:v>
                </c:pt>
                <c:pt idx="1589">
                  <c:v>-104.8</c:v>
                </c:pt>
                <c:pt idx="1590">
                  <c:v>-104.81</c:v>
                </c:pt>
                <c:pt idx="1591">
                  <c:v>-104.83</c:v>
                </c:pt>
                <c:pt idx="1592">
                  <c:v>-104.83</c:v>
                </c:pt>
                <c:pt idx="1593">
                  <c:v>-104.81</c:v>
                </c:pt>
                <c:pt idx="1594">
                  <c:v>-104.79</c:v>
                </c:pt>
                <c:pt idx="1595">
                  <c:v>-104.8</c:v>
                </c:pt>
                <c:pt idx="1596">
                  <c:v>-104.81</c:v>
                </c:pt>
                <c:pt idx="1597">
                  <c:v>-104.82</c:v>
                </c:pt>
                <c:pt idx="1598">
                  <c:v>-104.83</c:v>
                </c:pt>
                <c:pt idx="1599">
                  <c:v>-104.82</c:v>
                </c:pt>
                <c:pt idx="1600">
                  <c:v>-104.83</c:v>
                </c:pt>
                <c:pt idx="1601">
                  <c:v>-104.86</c:v>
                </c:pt>
                <c:pt idx="1602">
                  <c:v>-104.88</c:v>
                </c:pt>
                <c:pt idx="1603">
                  <c:v>-104.9</c:v>
                </c:pt>
                <c:pt idx="1604">
                  <c:v>-104.89</c:v>
                </c:pt>
                <c:pt idx="1605">
                  <c:v>-104.87</c:v>
                </c:pt>
                <c:pt idx="1606">
                  <c:v>-104.84</c:v>
                </c:pt>
                <c:pt idx="1607">
                  <c:v>-104.77</c:v>
                </c:pt>
                <c:pt idx="1608">
                  <c:v>-104.68</c:v>
                </c:pt>
                <c:pt idx="1609">
                  <c:v>-104.6</c:v>
                </c:pt>
                <c:pt idx="1610">
                  <c:v>-104.57</c:v>
                </c:pt>
                <c:pt idx="1611">
                  <c:v>-104.59</c:v>
                </c:pt>
                <c:pt idx="1612">
                  <c:v>-104.69</c:v>
                </c:pt>
                <c:pt idx="1613">
                  <c:v>-104.78</c:v>
                </c:pt>
                <c:pt idx="1614">
                  <c:v>-104.82</c:v>
                </c:pt>
                <c:pt idx="1615">
                  <c:v>-104.79</c:v>
                </c:pt>
                <c:pt idx="1616">
                  <c:v>-104.67</c:v>
                </c:pt>
                <c:pt idx="1617">
                  <c:v>-104.52</c:v>
                </c:pt>
                <c:pt idx="1618">
                  <c:v>-104.37</c:v>
                </c:pt>
                <c:pt idx="1619">
                  <c:v>-104.29</c:v>
                </c:pt>
                <c:pt idx="1620">
                  <c:v>-104.27</c:v>
                </c:pt>
                <c:pt idx="1621">
                  <c:v>-104.3</c:v>
                </c:pt>
                <c:pt idx="1622">
                  <c:v>-104.34</c:v>
                </c:pt>
                <c:pt idx="1623">
                  <c:v>-104.37</c:v>
                </c:pt>
                <c:pt idx="1624">
                  <c:v>-104.42</c:v>
                </c:pt>
                <c:pt idx="1625">
                  <c:v>-104.48</c:v>
                </c:pt>
                <c:pt idx="1626">
                  <c:v>-104.55</c:v>
                </c:pt>
                <c:pt idx="1627">
                  <c:v>-104.6</c:v>
                </c:pt>
                <c:pt idx="1628">
                  <c:v>-104.66</c:v>
                </c:pt>
                <c:pt idx="1629">
                  <c:v>-104.74</c:v>
                </c:pt>
                <c:pt idx="1630">
                  <c:v>-75.16</c:v>
                </c:pt>
                <c:pt idx="1631">
                  <c:v>-75.010000000000005</c:v>
                </c:pt>
                <c:pt idx="1632">
                  <c:v>-74.819999999999993</c:v>
                </c:pt>
                <c:pt idx="1633">
                  <c:v>-74.59</c:v>
                </c:pt>
                <c:pt idx="1634">
                  <c:v>-74.3</c:v>
                </c:pt>
                <c:pt idx="1635">
                  <c:v>-73.98</c:v>
                </c:pt>
                <c:pt idx="1636">
                  <c:v>-73.64</c:v>
                </c:pt>
                <c:pt idx="1637">
                  <c:v>-73.27</c:v>
                </c:pt>
                <c:pt idx="1638">
                  <c:v>-72.88</c:v>
                </c:pt>
                <c:pt idx="1639">
                  <c:v>-72.47</c:v>
                </c:pt>
                <c:pt idx="1640">
                  <c:v>-72.06</c:v>
                </c:pt>
                <c:pt idx="1641">
                  <c:v>-71.66</c:v>
                </c:pt>
                <c:pt idx="1642">
                  <c:v>-71.25</c:v>
                </c:pt>
                <c:pt idx="1643">
                  <c:v>-70.849999999999994</c:v>
                </c:pt>
                <c:pt idx="1644">
                  <c:v>-70.44</c:v>
                </c:pt>
                <c:pt idx="1645">
                  <c:v>-70.03</c:v>
                </c:pt>
                <c:pt idx="1646">
                  <c:v>-69.59</c:v>
                </c:pt>
                <c:pt idx="1647">
                  <c:v>-69.06</c:v>
                </c:pt>
                <c:pt idx="1648">
                  <c:v>-68.42</c:v>
                </c:pt>
                <c:pt idx="1649">
                  <c:v>-67.7</c:v>
                </c:pt>
                <c:pt idx="1650">
                  <c:v>-66.98</c:v>
                </c:pt>
                <c:pt idx="1651">
                  <c:v>-66.31</c:v>
                </c:pt>
                <c:pt idx="1652">
                  <c:v>-65.67</c:v>
                </c:pt>
                <c:pt idx="1653">
                  <c:v>-65.08</c:v>
                </c:pt>
                <c:pt idx="1654">
                  <c:v>-64.48</c:v>
                </c:pt>
                <c:pt idx="1655">
                  <c:v>-63.85</c:v>
                </c:pt>
                <c:pt idx="1656">
                  <c:v>-63.12</c:v>
                </c:pt>
                <c:pt idx="1657">
                  <c:v>-62.31</c:v>
                </c:pt>
                <c:pt idx="1658">
                  <c:v>-61.43</c:v>
                </c:pt>
                <c:pt idx="1659">
                  <c:v>-60.54</c:v>
                </c:pt>
                <c:pt idx="1660">
                  <c:v>-59.64</c:v>
                </c:pt>
                <c:pt idx="1661">
                  <c:v>-58.77</c:v>
                </c:pt>
                <c:pt idx="1662">
                  <c:v>-57.91</c:v>
                </c:pt>
                <c:pt idx="1663">
                  <c:v>-57.04</c:v>
                </c:pt>
                <c:pt idx="1664">
                  <c:v>-56.1</c:v>
                </c:pt>
                <c:pt idx="1665">
                  <c:v>-55.07</c:v>
                </c:pt>
                <c:pt idx="1666">
                  <c:v>-53.96</c:v>
                </c:pt>
                <c:pt idx="1667">
                  <c:v>-52.76</c:v>
                </c:pt>
                <c:pt idx="1668">
                  <c:v>-51.5</c:v>
                </c:pt>
                <c:pt idx="1669">
                  <c:v>-50.22</c:v>
                </c:pt>
                <c:pt idx="1670">
                  <c:v>-49.01</c:v>
                </c:pt>
                <c:pt idx="1671">
                  <c:v>-47.96</c:v>
                </c:pt>
                <c:pt idx="1672">
                  <c:v>-47.08</c:v>
                </c:pt>
                <c:pt idx="1673">
                  <c:v>-46.16</c:v>
                </c:pt>
                <c:pt idx="1674">
                  <c:v>-45.18</c:v>
                </c:pt>
                <c:pt idx="1675">
                  <c:v>-43.71</c:v>
                </c:pt>
                <c:pt idx="1676">
                  <c:v>-41.96</c:v>
                </c:pt>
                <c:pt idx="1677">
                  <c:v>-40.369999999999997</c:v>
                </c:pt>
                <c:pt idx="1678">
                  <c:v>-39.049999999999997</c:v>
                </c:pt>
                <c:pt idx="1679">
                  <c:v>-37.86</c:v>
                </c:pt>
                <c:pt idx="1680">
                  <c:v>-36.700000000000003</c:v>
                </c:pt>
                <c:pt idx="1681">
                  <c:v>-35.54</c:v>
                </c:pt>
                <c:pt idx="1682">
                  <c:v>-34.4</c:v>
                </c:pt>
                <c:pt idx="1683">
                  <c:v>-33.31</c:v>
                </c:pt>
                <c:pt idx="1684">
                  <c:v>-32.22</c:v>
                </c:pt>
                <c:pt idx="1685">
                  <c:v>-31.16</c:v>
                </c:pt>
                <c:pt idx="1686">
                  <c:v>-30.14</c:v>
                </c:pt>
                <c:pt idx="1687">
                  <c:v>-29.16</c:v>
                </c:pt>
                <c:pt idx="1688">
                  <c:v>-28.18</c:v>
                </c:pt>
                <c:pt idx="1689">
                  <c:v>-27.14</c:v>
                </c:pt>
                <c:pt idx="1690">
                  <c:v>-26.02</c:v>
                </c:pt>
                <c:pt idx="1691">
                  <c:v>-24.89</c:v>
                </c:pt>
                <c:pt idx="1692">
                  <c:v>-23.88</c:v>
                </c:pt>
                <c:pt idx="1693">
                  <c:v>-23.12</c:v>
                </c:pt>
                <c:pt idx="1694">
                  <c:v>-23.09</c:v>
                </c:pt>
                <c:pt idx="1695">
                  <c:v>-24.8</c:v>
                </c:pt>
                <c:pt idx="1696">
                  <c:v>-26.97</c:v>
                </c:pt>
                <c:pt idx="1697">
                  <c:v>-29.35</c:v>
                </c:pt>
                <c:pt idx="1698">
                  <c:v>-31.75</c:v>
                </c:pt>
                <c:pt idx="1699">
                  <c:v>-34.1</c:v>
                </c:pt>
                <c:pt idx="1700">
                  <c:v>-36.119999999999997</c:v>
                </c:pt>
                <c:pt idx="1701">
                  <c:v>-37.81</c:v>
                </c:pt>
                <c:pt idx="1702">
                  <c:v>-39.26</c:v>
                </c:pt>
                <c:pt idx="1703">
                  <c:v>-40.43</c:v>
                </c:pt>
                <c:pt idx="1704">
                  <c:v>-41.29</c:v>
                </c:pt>
                <c:pt idx="1705">
                  <c:v>-41.88</c:v>
                </c:pt>
                <c:pt idx="1706">
                  <c:v>-42.12</c:v>
                </c:pt>
                <c:pt idx="1707">
                  <c:v>-41.97</c:v>
                </c:pt>
                <c:pt idx="1708">
                  <c:v>-41.45</c:v>
                </c:pt>
                <c:pt idx="1709">
                  <c:v>-40.58</c:v>
                </c:pt>
                <c:pt idx="1710">
                  <c:v>-39.4</c:v>
                </c:pt>
                <c:pt idx="1711">
                  <c:v>-37.93</c:v>
                </c:pt>
                <c:pt idx="1712">
                  <c:v>-36.25</c:v>
                </c:pt>
                <c:pt idx="1713">
                  <c:v>-34.39</c:v>
                </c:pt>
                <c:pt idx="1714">
                  <c:v>-32.46</c:v>
                </c:pt>
                <c:pt idx="1715">
                  <c:v>-30.49</c:v>
                </c:pt>
                <c:pt idx="1716">
                  <c:v>-28.59</c:v>
                </c:pt>
                <c:pt idx="1717">
                  <c:v>-26.81</c:v>
                </c:pt>
                <c:pt idx="1718">
                  <c:v>-25.32</c:v>
                </c:pt>
                <c:pt idx="1719">
                  <c:v>-24.61</c:v>
                </c:pt>
                <c:pt idx="1720">
                  <c:v>-24.84</c:v>
                </c:pt>
                <c:pt idx="1721">
                  <c:v>-25.72</c:v>
                </c:pt>
                <c:pt idx="1722">
                  <c:v>-26.63</c:v>
                </c:pt>
                <c:pt idx="1723">
                  <c:v>-27.27</c:v>
                </c:pt>
                <c:pt idx="1724">
                  <c:v>-27.78</c:v>
                </c:pt>
                <c:pt idx="1725">
                  <c:v>-28.42</c:v>
                </c:pt>
                <c:pt idx="1726">
                  <c:v>-29.3</c:v>
                </c:pt>
                <c:pt idx="1727">
                  <c:v>-30.31</c:v>
                </c:pt>
                <c:pt idx="1728">
                  <c:v>-31.34</c:v>
                </c:pt>
                <c:pt idx="1729">
                  <c:v>-32.340000000000003</c:v>
                </c:pt>
                <c:pt idx="1730">
                  <c:v>-33.39</c:v>
                </c:pt>
                <c:pt idx="1731">
                  <c:v>-34.520000000000003</c:v>
                </c:pt>
                <c:pt idx="1732">
                  <c:v>-35.729999999999997</c:v>
                </c:pt>
                <c:pt idx="1733">
                  <c:v>-36.97</c:v>
                </c:pt>
                <c:pt idx="1734">
                  <c:v>-38.159999999999997</c:v>
                </c:pt>
                <c:pt idx="1735">
                  <c:v>-39.28</c:v>
                </c:pt>
                <c:pt idx="1736">
                  <c:v>-40.340000000000003</c:v>
                </c:pt>
                <c:pt idx="1737">
                  <c:v>-41.35</c:v>
                </c:pt>
                <c:pt idx="1738">
                  <c:v>-42.38</c:v>
                </c:pt>
                <c:pt idx="1739">
                  <c:v>-43.49</c:v>
                </c:pt>
                <c:pt idx="1740">
                  <c:v>-44.65</c:v>
                </c:pt>
                <c:pt idx="1741">
                  <c:v>-45.82</c:v>
                </c:pt>
                <c:pt idx="1742">
                  <c:v>-46.89</c:v>
                </c:pt>
                <c:pt idx="1743">
                  <c:v>-47.84</c:v>
                </c:pt>
                <c:pt idx="1744">
                  <c:v>-48.64</c:v>
                </c:pt>
                <c:pt idx="1745">
                  <c:v>-49.34</c:v>
                </c:pt>
                <c:pt idx="1746">
                  <c:v>-50.01</c:v>
                </c:pt>
                <c:pt idx="1747">
                  <c:v>-50.77</c:v>
                </c:pt>
                <c:pt idx="1748">
                  <c:v>-51.63</c:v>
                </c:pt>
                <c:pt idx="1749">
                  <c:v>-52.55</c:v>
                </c:pt>
                <c:pt idx="1750">
                  <c:v>-53.55</c:v>
                </c:pt>
                <c:pt idx="1751">
                  <c:v>-54.58</c:v>
                </c:pt>
                <c:pt idx="1752">
                  <c:v>-55.63</c:v>
                </c:pt>
                <c:pt idx="1753">
                  <c:v>-56.66</c:v>
                </c:pt>
                <c:pt idx="1754">
                  <c:v>-57.69</c:v>
                </c:pt>
                <c:pt idx="1755">
                  <c:v>-58.72</c:v>
                </c:pt>
                <c:pt idx="1756">
                  <c:v>-59.8</c:v>
                </c:pt>
                <c:pt idx="1757">
                  <c:v>-60.93</c:v>
                </c:pt>
                <c:pt idx="1758">
                  <c:v>-62.1</c:v>
                </c:pt>
                <c:pt idx="1759">
                  <c:v>-63.25</c:v>
                </c:pt>
                <c:pt idx="1760">
                  <c:v>-64.290000000000006</c:v>
                </c:pt>
                <c:pt idx="1761">
                  <c:v>-65.2</c:v>
                </c:pt>
                <c:pt idx="1762">
                  <c:v>-66.02</c:v>
                </c:pt>
                <c:pt idx="1763">
                  <c:v>-66.8</c:v>
                </c:pt>
                <c:pt idx="1764">
                  <c:v>-67.56</c:v>
                </c:pt>
                <c:pt idx="1765">
                  <c:v>-68.3</c:v>
                </c:pt>
                <c:pt idx="1766">
                  <c:v>-68.97</c:v>
                </c:pt>
                <c:pt idx="1767">
                  <c:v>-69.56</c:v>
                </c:pt>
                <c:pt idx="1768">
                  <c:v>-70.069999999999993</c:v>
                </c:pt>
                <c:pt idx="1769">
                  <c:v>-70.510000000000005</c:v>
                </c:pt>
                <c:pt idx="1770">
                  <c:v>-70.91</c:v>
                </c:pt>
                <c:pt idx="1771">
                  <c:v>-108.72</c:v>
                </c:pt>
                <c:pt idx="1772">
                  <c:v>-108.41</c:v>
                </c:pt>
                <c:pt idx="1773">
                  <c:v>-108.14</c:v>
                </c:pt>
                <c:pt idx="1774">
                  <c:v>-107.86</c:v>
                </c:pt>
                <c:pt idx="1775">
                  <c:v>-107.63</c:v>
                </c:pt>
                <c:pt idx="1776">
                  <c:v>-107.46</c:v>
                </c:pt>
                <c:pt idx="1777">
                  <c:v>-107.37</c:v>
                </c:pt>
                <c:pt idx="1778">
                  <c:v>-107.36</c:v>
                </c:pt>
                <c:pt idx="1779">
                  <c:v>-107.44</c:v>
                </c:pt>
                <c:pt idx="1780">
                  <c:v>-107.55</c:v>
                </c:pt>
                <c:pt idx="1781">
                  <c:v>-107.67</c:v>
                </c:pt>
                <c:pt idx="1782">
                  <c:v>-107.8</c:v>
                </c:pt>
                <c:pt idx="1783">
                  <c:v>-107.99</c:v>
                </c:pt>
                <c:pt idx="1784">
                  <c:v>-108.24</c:v>
                </c:pt>
                <c:pt idx="1785">
                  <c:v>-108.52</c:v>
                </c:pt>
                <c:pt idx="1786">
                  <c:v>-108.78</c:v>
                </c:pt>
                <c:pt idx="1787">
                  <c:v>-109.02</c:v>
                </c:pt>
                <c:pt idx="1788">
                  <c:v>-109.23</c:v>
                </c:pt>
                <c:pt idx="1789">
                  <c:v>-109.43</c:v>
                </c:pt>
                <c:pt idx="1790">
                  <c:v>-109.63</c:v>
                </c:pt>
                <c:pt idx="1791">
                  <c:v>-109.81</c:v>
                </c:pt>
                <c:pt idx="1792">
                  <c:v>-109.98</c:v>
                </c:pt>
                <c:pt idx="1793">
                  <c:v>-110.13</c:v>
                </c:pt>
                <c:pt idx="1794">
                  <c:v>-110.27</c:v>
                </c:pt>
                <c:pt idx="1795">
                  <c:v>-110.4</c:v>
                </c:pt>
                <c:pt idx="1796">
                  <c:v>-110.52</c:v>
                </c:pt>
                <c:pt idx="1797">
                  <c:v>-110.62</c:v>
                </c:pt>
                <c:pt idx="1798">
                  <c:v>-110.7</c:v>
                </c:pt>
                <c:pt idx="1799">
                  <c:v>-110.76</c:v>
                </c:pt>
                <c:pt idx="1800">
                  <c:v>-110.78</c:v>
                </c:pt>
                <c:pt idx="1801">
                  <c:v>-110.78</c:v>
                </c:pt>
                <c:pt idx="1802">
                  <c:v>-110.78</c:v>
                </c:pt>
                <c:pt idx="1803">
                  <c:v>-110.78</c:v>
                </c:pt>
                <c:pt idx="1804">
                  <c:v>-110.75</c:v>
                </c:pt>
                <c:pt idx="1805">
                  <c:v>-110.72</c:v>
                </c:pt>
                <c:pt idx="1806">
                  <c:v>-110.68</c:v>
                </c:pt>
                <c:pt idx="1807">
                  <c:v>-110.66</c:v>
                </c:pt>
                <c:pt idx="1808">
                  <c:v>-110.64</c:v>
                </c:pt>
                <c:pt idx="1809">
                  <c:v>-110.55</c:v>
                </c:pt>
                <c:pt idx="1810">
                  <c:v>-110.43</c:v>
                </c:pt>
                <c:pt idx="1811">
                  <c:v>-110.26</c:v>
                </c:pt>
                <c:pt idx="1812">
                  <c:v>-110.07</c:v>
                </c:pt>
                <c:pt idx="1813">
                  <c:v>-109.9</c:v>
                </c:pt>
                <c:pt idx="1814">
                  <c:v>-109.78</c:v>
                </c:pt>
                <c:pt idx="1815">
                  <c:v>-109.72</c:v>
                </c:pt>
                <c:pt idx="1816">
                  <c:v>-109.69</c:v>
                </c:pt>
                <c:pt idx="1817">
                  <c:v>-109.67</c:v>
                </c:pt>
                <c:pt idx="1818">
                  <c:v>-109.65</c:v>
                </c:pt>
                <c:pt idx="1819">
                  <c:v>-109.58</c:v>
                </c:pt>
                <c:pt idx="1820">
                  <c:v>-109.5</c:v>
                </c:pt>
                <c:pt idx="1821">
                  <c:v>-109.44</c:v>
                </c:pt>
                <c:pt idx="1822">
                  <c:v>-109.44</c:v>
                </c:pt>
                <c:pt idx="1823">
                  <c:v>-109.51</c:v>
                </c:pt>
                <c:pt idx="1824">
                  <c:v>-109.6</c:v>
                </c:pt>
                <c:pt idx="1825">
                  <c:v>-109.69</c:v>
                </c:pt>
                <c:pt idx="1826">
                  <c:v>-109.76</c:v>
                </c:pt>
                <c:pt idx="1827">
                  <c:v>-109.79</c:v>
                </c:pt>
                <c:pt idx="1828">
                  <c:v>-109.78</c:v>
                </c:pt>
                <c:pt idx="1829">
                  <c:v>-109.78</c:v>
                </c:pt>
                <c:pt idx="1830">
                  <c:v>-109.84</c:v>
                </c:pt>
                <c:pt idx="1831">
                  <c:v>-109.91</c:v>
                </c:pt>
                <c:pt idx="1832">
                  <c:v>-110.02</c:v>
                </c:pt>
                <c:pt idx="1833">
                  <c:v>-110.12</c:v>
                </c:pt>
                <c:pt idx="1834">
                  <c:v>-69.760000000000005</c:v>
                </c:pt>
                <c:pt idx="1835">
                  <c:v>-69.59</c:v>
                </c:pt>
                <c:pt idx="1836">
                  <c:v>-69.37</c:v>
                </c:pt>
                <c:pt idx="1837">
                  <c:v>-69.09</c:v>
                </c:pt>
                <c:pt idx="1838">
                  <c:v>-68.760000000000005</c:v>
                </c:pt>
                <c:pt idx="1839">
                  <c:v>-68.42</c:v>
                </c:pt>
                <c:pt idx="1840">
                  <c:v>-68.05</c:v>
                </c:pt>
                <c:pt idx="1841">
                  <c:v>-67.66</c:v>
                </c:pt>
                <c:pt idx="1842">
                  <c:v>-67.239999999999995</c:v>
                </c:pt>
                <c:pt idx="1843">
                  <c:v>-66.78</c:v>
                </c:pt>
                <c:pt idx="1844">
                  <c:v>-66.290000000000006</c:v>
                </c:pt>
                <c:pt idx="1845">
                  <c:v>-65.739999999999995</c:v>
                </c:pt>
                <c:pt idx="1846">
                  <c:v>-65.2</c:v>
                </c:pt>
                <c:pt idx="1847">
                  <c:v>-64.64</c:v>
                </c:pt>
                <c:pt idx="1848">
                  <c:v>-64.099999999999994</c:v>
                </c:pt>
                <c:pt idx="1849">
                  <c:v>-63.53</c:v>
                </c:pt>
                <c:pt idx="1850">
                  <c:v>-62.92</c:v>
                </c:pt>
                <c:pt idx="1851">
                  <c:v>-62.28</c:v>
                </c:pt>
                <c:pt idx="1852">
                  <c:v>-61.58</c:v>
                </c:pt>
                <c:pt idx="1853">
                  <c:v>-60.81</c:v>
                </c:pt>
                <c:pt idx="1854">
                  <c:v>-60.01</c:v>
                </c:pt>
                <c:pt idx="1855">
                  <c:v>-59.2</c:v>
                </c:pt>
                <c:pt idx="1856">
                  <c:v>-58.44</c:v>
                </c:pt>
                <c:pt idx="1857">
                  <c:v>-57.74</c:v>
                </c:pt>
                <c:pt idx="1858">
                  <c:v>-57.09</c:v>
                </c:pt>
                <c:pt idx="1859">
                  <c:v>-56.4</c:v>
                </c:pt>
                <c:pt idx="1860">
                  <c:v>-55.62</c:v>
                </c:pt>
                <c:pt idx="1861">
                  <c:v>-54.71</c:v>
                </c:pt>
                <c:pt idx="1862">
                  <c:v>-53.71</c:v>
                </c:pt>
                <c:pt idx="1863">
                  <c:v>-52.65</c:v>
                </c:pt>
                <c:pt idx="1864">
                  <c:v>-51.65</c:v>
                </c:pt>
                <c:pt idx="1865">
                  <c:v>-50.71</c:v>
                </c:pt>
                <c:pt idx="1866">
                  <c:v>-49.9</c:v>
                </c:pt>
                <c:pt idx="1867">
                  <c:v>-49.1</c:v>
                </c:pt>
                <c:pt idx="1868">
                  <c:v>-47.94</c:v>
                </c:pt>
                <c:pt idx="1869">
                  <c:v>-46.58</c:v>
                </c:pt>
                <c:pt idx="1870">
                  <c:v>-45.27</c:v>
                </c:pt>
                <c:pt idx="1871">
                  <c:v>-44.09</c:v>
                </c:pt>
                <c:pt idx="1872">
                  <c:v>-43</c:v>
                </c:pt>
                <c:pt idx="1873">
                  <c:v>-41.99</c:v>
                </c:pt>
                <c:pt idx="1874">
                  <c:v>-41.1</c:v>
                </c:pt>
                <c:pt idx="1875">
                  <c:v>-40.35</c:v>
                </c:pt>
                <c:pt idx="1876">
                  <c:v>-39.65</c:v>
                </c:pt>
                <c:pt idx="1877">
                  <c:v>-38.909999999999997</c:v>
                </c:pt>
                <c:pt idx="1878">
                  <c:v>-38.06</c:v>
                </c:pt>
                <c:pt idx="1879">
                  <c:v>-37.090000000000003</c:v>
                </c:pt>
                <c:pt idx="1880">
                  <c:v>-36.090000000000003</c:v>
                </c:pt>
                <c:pt idx="1881">
                  <c:v>-35.159999999999997</c:v>
                </c:pt>
                <c:pt idx="1882">
                  <c:v>-34.43</c:v>
                </c:pt>
                <c:pt idx="1883">
                  <c:v>-33.81</c:v>
                </c:pt>
                <c:pt idx="1884">
                  <c:v>-33.119999999999997</c:v>
                </c:pt>
                <c:pt idx="1885">
                  <c:v>-32.31</c:v>
                </c:pt>
                <c:pt idx="1886">
                  <c:v>-31.39</c:v>
                </c:pt>
                <c:pt idx="1887">
                  <c:v>-30.48</c:v>
                </c:pt>
                <c:pt idx="1888">
                  <c:v>-29.59</c:v>
                </c:pt>
                <c:pt idx="1889">
                  <c:v>-28.81</c:v>
                </c:pt>
                <c:pt idx="1890">
                  <c:v>-28.11</c:v>
                </c:pt>
                <c:pt idx="1891">
                  <c:v>-27.45</c:v>
                </c:pt>
                <c:pt idx="1892">
                  <c:v>-26.79</c:v>
                </c:pt>
                <c:pt idx="1893">
                  <c:v>-26.19</c:v>
                </c:pt>
                <c:pt idx="1894">
                  <c:v>-25.72</c:v>
                </c:pt>
                <c:pt idx="1895">
                  <c:v>-25.47</c:v>
                </c:pt>
                <c:pt idx="1896">
                  <c:v>-25.75</c:v>
                </c:pt>
                <c:pt idx="1897">
                  <c:v>-26.69</c:v>
                </c:pt>
                <c:pt idx="1898">
                  <c:v>-27.75</c:v>
                </c:pt>
                <c:pt idx="1899">
                  <c:v>-28.9</c:v>
                </c:pt>
                <c:pt idx="1900">
                  <c:v>-30.21</c:v>
                </c:pt>
                <c:pt idx="1901">
                  <c:v>-31.55</c:v>
                </c:pt>
                <c:pt idx="1902">
                  <c:v>-32.82</c:v>
                </c:pt>
                <c:pt idx="1903">
                  <c:v>-34.01</c:v>
                </c:pt>
                <c:pt idx="1904">
                  <c:v>-35.130000000000003</c:v>
                </c:pt>
                <c:pt idx="1905">
                  <c:v>-36.1</c:v>
                </c:pt>
                <c:pt idx="1906">
                  <c:v>-36.93</c:v>
                </c:pt>
                <c:pt idx="1907">
                  <c:v>-37.630000000000003</c:v>
                </c:pt>
                <c:pt idx="1908">
                  <c:v>-38.200000000000003</c:v>
                </c:pt>
                <c:pt idx="1909">
                  <c:v>-38.619999999999997</c:v>
                </c:pt>
                <c:pt idx="1910">
                  <c:v>-38.9</c:v>
                </c:pt>
                <c:pt idx="1911">
                  <c:v>-39.06</c:v>
                </c:pt>
                <c:pt idx="1912">
                  <c:v>-39.11</c:v>
                </c:pt>
                <c:pt idx="1913">
                  <c:v>-39.06</c:v>
                </c:pt>
                <c:pt idx="1914">
                  <c:v>-38.89</c:v>
                </c:pt>
                <c:pt idx="1915">
                  <c:v>-38.64</c:v>
                </c:pt>
                <c:pt idx="1916">
                  <c:v>-38.31</c:v>
                </c:pt>
                <c:pt idx="1917">
                  <c:v>-37.909999999999997</c:v>
                </c:pt>
                <c:pt idx="1918">
                  <c:v>-37.44</c:v>
                </c:pt>
                <c:pt idx="1919">
                  <c:v>-36.92</c:v>
                </c:pt>
                <c:pt idx="1920">
                  <c:v>-36.35</c:v>
                </c:pt>
                <c:pt idx="1921">
                  <c:v>-35.71</c:v>
                </c:pt>
                <c:pt idx="1922">
                  <c:v>-35</c:v>
                </c:pt>
                <c:pt idx="1923">
                  <c:v>-34.159999999999997</c:v>
                </c:pt>
                <c:pt idx="1924">
                  <c:v>-33.19</c:v>
                </c:pt>
                <c:pt idx="1925">
                  <c:v>-32.14</c:v>
                </c:pt>
                <c:pt idx="1926">
                  <c:v>-30.98</c:v>
                </c:pt>
                <c:pt idx="1927">
                  <c:v>-29.79</c:v>
                </c:pt>
                <c:pt idx="1928">
                  <c:v>-28.67</c:v>
                </c:pt>
                <c:pt idx="1929">
                  <c:v>-27.74</c:v>
                </c:pt>
                <c:pt idx="1930">
                  <c:v>-27.11</c:v>
                </c:pt>
                <c:pt idx="1931">
                  <c:v>-26.86</c:v>
                </c:pt>
                <c:pt idx="1932">
                  <c:v>-26.93</c:v>
                </c:pt>
                <c:pt idx="1933">
                  <c:v>-27.29</c:v>
                </c:pt>
                <c:pt idx="1934">
                  <c:v>-27.8</c:v>
                </c:pt>
                <c:pt idx="1935">
                  <c:v>-28.4</c:v>
                </c:pt>
                <c:pt idx="1936">
                  <c:v>-28.98</c:v>
                </c:pt>
                <c:pt idx="1937">
                  <c:v>-29.51</c:v>
                </c:pt>
                <c:pt idx="1938">
                  <c:v>-30.02</c:v>
                </c:pt>
                <c:pt idx="1939">
                  <c:v>-30.55</c:v>
                </c:pt>
                <c:pt idx="1940">
                  <c:v>-31.11</c:v>
                </c:pt>
                <c:pt idx="1941">
                  <c:v>-31.67</c:v>
                </c:pt>
                <c:pt idx="1942">
                  <c:v>-32.28</c:v>
                </c:pt>
                <c:pt idx="1943">
                  <c:v>-32.950000000000003</c:v>
                </c:pt>
                <c:pt idx="1944">
                  <c:v>-33.75</c:v>
                </c:pt>
                <c:pt idx="1945">
                  <c:v>-34.659999999999997</c:v>
                </c:pt>
                <c:pt idx="1946">
                  <c:v>-35.65</c:v>
                </c:pt>
                <c:pt idx="1947">
                  <c:v>-36.65</c:v>
                </c:pt>
                <c:pt idx="1948">
                  <c:v>-37.61</c:v>
                </c:pt>
                <c:pt idx="1949">
                  <c:v>-38.56</c:v>
                </c:pt>
                <c:pt idx="1950">
                  <c:v>-39.520000000000003</c:v>
                </c:pt>
                <c:pt idx="1951">
                  <c:v>-40.520000000000003</c:v>
                </c:pt>
                <c:pt idx="1952">
                  <c:v>-41.55</c:v>
                </c:pt>
                <c:pt idx="1953">
                  <c:v>-42.62</c:v>
                </c:pt>
                <c:pt idx="1954">
                  <c:v>-43.73</c:v>
                </c:pt>
                <c:pt idx="1955">
                  <c:v>-44.92</c:v>
                </c:pt>
                <c:pt idx="1956">
                  <c:v>-46.15</c:v>
                </c:pt>
                <c:pt idx="1957">
                  <c:v>-47.33</c:v>
                </c:pt>
                <c:pt idx="1958">
                  <c:v>-48.43</c:v>
                </c:pt>
                <c:pt idx="1959">
                  <c:v>-49.43</c:v>
                </c:pt>
                <c:pt idx="1960">
                  <c:v>-50.34</c:v>
                </c:pt>
                <c:pt idx="1961">
                  <c:v>-51.26</c:v>
                </c:pt>
                <c:pt idx="1962">
                  <c:v>-52.25</c:v>
                </c:pt>
                <c:pt idx="1963">
                  <c:v>-53.29</c:v>
                </c:pt>
                <c:pt idx="1964">
                  <c:v>-54.38</c:v>
                </c:pt>
                <c:pt idx="1965">
                  <c:v>-55.43</c:v>
                </c:pt>
                <c:pt idx="1966">
                  <c:v>-56.43</c:v>
                </c:pt>
                <c:pt idx="1967">
                  <c:v>-57.41</c:v>
                </c:pt>
                <c:pt idx="1968">
                  <c:v>-58.43</c:v>
                </c:pt>
                <c:pt idx="1969">
                  <c:v>-59.5</c:v>
                </c:pt>
                <c:pt idx="1970">
                  <c:v>-60.58</c:v>
                </c:pt>
                <c:pt idx="1971">
                  <c:v>-61.61</c:v>
                </c:pt>
                <c:pt idx="1972">
                  <c:v>-62.56</c:v>
                </c:pt>
                <c:pt idx="1973">
                  <c:v>-63.4</c:v>
                </c:pt>
                <c:pt idx="1974">
                  <c:v>-64.180000000000007</c:v>
                </c:pt>
                <c:pt idx="1975">
                  <c:v>-64.930000000000007</c:v>
                </c:pt>
                <c:pt idx="1976">
                  <c:v>-65.66</c:v>
                </c:pt>
                <c:pt idx="1977">
                  <c:v>-66.33</c:v>
                </c:pt>
                <c:pt idx="1978">
                  <c:v>-66.92</c:v>
                </c:pt>
                <c:pt idx="1979">
                  <c:v>-67.459999999999994</c:v>
                </c:pt>
                <c:pt idx="1980">
                  <c:v>-67.92</c:v>
                </c:pt>
                <c:pt idx="1981">
                  <c:v>-68.3</c:v>
                </c:pt>
                <c:pt idx="1982">
                  <c:v>-68.66</c:v>
                </c:pt>
                <c:pt idx="1983">
                  <c:v>-69.010000000000005</c:v>
                </c:pt>
                <c:pt idx="1984">
                  <c:v>-69.349999999999994</c:v>
                </c:pt>
                <c:pt idx="1985">
                  <c:v>-69.680000000000007</c:v>
                </c:pt>
                <c:pt idx="1986">
                  <c:v>-69.98</c:v>
                </c:pt>
                <c:pt idx="1987">
                  <c:v>-70.239999999999995</c:v>
                </c:pt>
                <c:pt idx="1988">
                  <c:v>-109.49</c:v>
                </c:pt>
                <c:pt idx="1989">
                  <c:v>-109.22</c:v>
                </c:pt>
                <c:pt idx="1990">
                  <c:v>-108.95</c:v>
                </c:pt>
                <c:pt idx="1991">
                  <c:v>-108.69</c:v>
                </c:pt>
                <c:pt idx="1992">
                  <c:v>-108.44</c:v>
                </c:pt>
                <c:pt idx="1993">
                  <c:v>-108.23</c:v>
                </c:pt>
                <c:pt idx="1994">
                  <c:v>-108.09</c:v>
                </c:pt>
                <c:pt idx="1995">
                  <c:v>-108</c:v>
                </c:pt>
                <c:pt idx="1996">
                  <c:v>-107.89</c:v>
                </c:pt>
                <c:pt idx="1997">
                  <c:v>-107.77</c:v>
                </c:pt>
                <c:pt idx="1998">
                  <c:v>-107.64</c:v>
                </c:pt>
                <c:pt idx="1999">
                  <c:v>-107.58</c:v>
                </c:pt>
                <c:pt idx="2000">
                  <c:v>-107.57</c:v>
                </c:pt>
                <c:pt idx="2001">
                  <c:v>-107.57</c:v>
                </c:pt>
                <c:pt idx="2002">
                  <c:v>-107.56</c:v>
                </c:pt>
                <c:pt idx="2003">
                  <c:v>-107.53</c:v>
                </c:pt>
                <c:pt idx="2004">
                  <c:v>-107.5</c:v>
                </c:pt>
                <c:pt idx="2005">
                  <c:v>-107.53</c:v>
                </c:pt>
                <c:pt idx="2006">
                  <c:v>-107.62</c:v>
                </c:pt>
                <c:pt idx="2007">
                  <c:v>-107.74</c:v>
                </c:pt>
                <c:pt idx="2008">
                  <c:v>-107.81</c:v>
                </c:pt>
                <c:pt idx="2009">
                  <c:v>-107.84</c:v>
                </c:pt>
                <c:pt idx="2010">
                  <c:v>-107.85</c:v>
                </c:pt>
                <c:pt idx="2011">
                  <c:v>-107.89</c:v>
                </c:pt>
                <c:pt idx="2012">
                  <c:v>-107.98</c:v>
                </c:pt>
                <c:pt idx="2013">
                  <c:v>-108.06</c:v>
                </c:pt>
                <c:pt idx="2014">
                  <c:v>-108.15</c:v>
                </c:pt>
                <c:pt idx="2015">
                  <c:v>-108.18</c:v>
                </c:pt>
                <c:pt idx="2016">
                  <c:v>-108.19</c:v>
                </c:pt>
                <c:pt idx="2017">
                  <c:v>-108.19</c:v>
                </c:pt>
                <c:pt idx="2018">
                  <c:v>-108.2</c:v>
                </c:pt>
                <c:pt idx="2019">
                  <c:v>-108.23</c:v>
                </c:pt>
                <c:pt idx="2020">
                  <c:v>-108.25</c:v>
                </c:pt>
                <c:pt idx="2021">
                  <c:v>-108.27</c:v>
                </c:pt>
                <c:pt idx="2022">
                  <c:v>-108.27</c:v>
                </c:pt>
                <c:pt idx="2023">
                  <c:v>-108.23</c:v>
                </c:pt>
                <c:pt idx="2024">
                  <c:v>-108.18</c:v>
                </c:pt>
                <c:pt idx="2025">
                  <c:v>-108.13</c:v>
                </c:pt>
                <c:pt idx="2026">
                  <c:v>-108.1</c:v>
                </c:pt>
                <c:pt idx="2027">
                  <c:v>-108.09</c:v>
                </c:pt>
                <c:pt idx="2028">
                  <c:v>-108.09</c:v>
                </c:pt>
                <c:pt idx="2029">
                  <c:v>-108.09</c:v>
                </c:pt>
                <c:pt idx="2030">
                  <c:v>-108.07</c:v>
                </c:pt>
                <c:pt idx="2031">
                  <c:v>-108.03</c:v>
                </c:pt>
                <c:pt idx="2032">
                  <c:v>-108.01</c:v>
                </c:pt>
                <c:pt idx="2033">
                  <c:v>-108.03</c:v>
                </c:pt>
                <c:pt idx="2034">
                  <c:v>-108.08</c:v>
                </c:pt>
                <c:pt idx="2035">
                  <c:v>-108.13</c:v>
                </c:pt>
                <c:pt idx="2036">
                  <c:v>-108.14</c:v>
                </c:pt>
                <c:pt idx="2037">
                  <c:v>-108.08</c:v>
                </c:pt>
                <c:pt idx="2038">
                  <c:v>-107.98</c:v>
                </c:pt>
                <c:pt idx="2039">
                  <c:v>-107.88</c:v>
                </c:pt>
                <c:pt idx="2040">
                  <c:v>-107.83</c:v>
                </c:pt>
                <c:pt idx="2041">
                  <c:v>-107.81</c:v>
                </c:pt>
                <c:pt idx="2042">
                  <c:v>-107.83</c:v>
                </c:pt>
                <c:pt idx="2043">
                  <c:v>-107.89</c:v>
                </c:pt>
                <c:pt idx="2044">
                  <c:v>-107.96</c:v>
                </c:pt>
                <c:pt idx="2045">
                  <c:v>-108.02</c:v>
                </c:pt>
                <c:pt idx="2046">
                  <c:v>-108.07</c:v>
                </c:pt>
                <c:pt idx="2047">
                  <c:v>-108.1</c:v>
                </c:pt>
                <c:pt idx="2048">
                  <c:v>-108.18</c:v>
                </c:pt>
                <c:pt idx="2049">
                  <c:v>-108.29</c:v>
                </c:pt>
                <c:pt idx="2050">
                  <c:v>-71.53</c:v>
                </c:pt>
                <c:pt idx="2051">
                  <c:v>-71.28</c:v>
                </c:pt>
                <c:pt idx="2052">
                  <c:v>-70.959999999999994</c:v>
                </c:pt>
                <c:pt idx="2053">
                  <c:v>-70.599999999999994</c:v>
                </c:pt>
                <c:pt idx="2054">
                  <c:v>-70.260000000000005</c:v>
                </c:pt>
                <c:pt idx="2055">
                  <c:v>-69.989999999999995</c:v>
                </c:pt>
                <c:pt idx="2056">
                  <c:v>-69.81</c:v>
                </c:pt>
                <c:pt idx="2057">
                  <c:v>-69.66</c:v>
                </c:pt>
                <c:pt idx="2058">
                  <c:v>-69.459999999999994</c:v>
                </c:pt>
                <c:pt idx="2059">
                  <c:v>-69.14</c:v>
                </c:pt>
                <c:pt idx="2060">
                  <c:v>-68.709999999999994</c:v>
                </c:pt>
                <c:pt idx="2061">
                  <c:v>-68.23</c:v>
                </c:pt>
                <c:pt idx="2062">
                  <c:v>-67.739999999999995</c:v>
                </c:pt>
                <c:pt idx="2063">
                  <c:v>-67.239999999999995</c:v>
                </c:pt>
                <c:pt idx="2064">
                  <c:v>-66.7</c:v>
                </c:pt>
                <c:pt idx="2065">
                  <c:v>-66.040000000000006</c:v>
                </c:pt>
                <c:pt idx="2066">
                  <c:v>-65.25</c:v>
                </c:pt>
                <c:pt idx="2067">
                  <c:v>-64.319999999999993</c:v>
                </c:pt>
                <c:pt idx="2068">
                  <c:v>-63.29</c:v>
                </c:pt>
                <c:pt idx="2069">
                  <c:v>-62.2</c:v>
                </c:pt>
                <c:pt idx="2070">
                  <c:v>-61.1</c:v>
                </c:pt>
                <c:pt idx="2071">
                  <c:v>-60.04</c:v>
                </c:pt>
                <c:pt idx="2072">
                  <c:v>-59.01</c:v>
                </c:pt>
                <c:pt idx="2073">
                  <c:v>-58.02</c:v>
                </c:pt>
                <c:pt idx="2074">
                  <c:v>-57.04</c:v>
                </c:pt>
                <c:pt idx="2075">
                  <c:v>-56</c:v>
                </c:pt>
                <c:pt idx="2076">
                  <c:v>-54.89</c:v>
                </c:pt>
                <c:pt idx="2077">
                  <c:v>-53.67</c:v>
                </c:pt>
                <c:pt idx="2078">
                  <c:v>-52.39</c:v>
                </c:pt>
                <c:pt idx="2079">
                  <c:v>-51.03</c:v>
                </c:pt>
                <c:pt idx="2080">
                  <c:v>-49.7</c:v>
                </c:pt>
                <c:pt idx="2081">
                  <c:v>-48.23</c:v>
                </c:pt>
                <c:pt idx="2082">
                  <c:v>-46.69</c:v>
                </c:pt>
                <c:pt idx="2083">
                  <c:v>-45.34</c:v>
                </c:pt>
                <c:pt idx="2084">
                  <c:v>-44.22</c:v>
                </c:pt>
                <c:pt idx="2085">
                  <c:v>-43.11</c:v>
                </c:pt>
                <c:pt idx="2086">
                  <c:v>-41.88</c:v>
                </c:pt>
                <c:pt idx="2087">
                  <c:v>-40.54</c:v>
                </c:pt>
                <c:pt idx="2088">
                  <c:v>-39.18</c:v>
                </c:pt>
                <c:pt idx="2089">
                  <c:v>-37.9</c:v>
                </c:pt>
                <c:pt idx="2090">
                  <c:v>-36.75</c:v>
                </c:pt>
                <c:pt idx="2091">
                  <c:v>-35.78</c:v>
                </c:pt>
                <c:pt idx="2092">
                  <c:v>-34.99</c:v>
                </c:pt>
                <c:pt idx="2093">
                  <c:v>-34.229999999999997</c:v>
                </c:pt>
                <c:pt idx="2094">
                  <c:v>-33.42</c:v>
                </c:pt>
                <c:pt idx="2095">
                  <c:v>-32.47</c:v>
                </c:pt>
                <c:pt idx="2096">
                  <c:v>-31.41</c:v>
                </c:pt>
                <c:pt idx="2097">
                  <c:v>-30.34</c:v>
                </c:pt>
                <c:pt idx="2098">
                  <c:v>-29.32</c:v>
                </c:pt>
                <c:pt idx="2099">
                  <c:v>-28.39</c:v>
                </c:pt>
                <c:pt idx="2100">
                  <c:v>-27.53</c:v>
                </c:pt>
                <c:pt idx="2101">
                  <c:v>-26.74</c:v>
                </c:pt>
                <c:pt idx="2102">
                  <c:v>-26</c:v>
                </c:pt>
                <c:pt idx="2103">
                  <c:v>-25.31</c:v>
                </c:pt>
                <c:pt idx="2104">
                  <c:v>-24.71</c:v>
                </c:pt>
                <c:pt idx="2105">
                  <c:v>-24.27</c:v>
                </c:pt>
                <c:pt idx="2106">
                  <c:v>-24.18</c:v>
                </c:pt>
                <c:pt idx="2107">
                  <c:v>-24.97</c:v>
                </c:pt>
                <c:pt idx="2108">
                  <c:v>-26.28</c:v>
                </c:pt>
                <c:pt idx="2109">
                  <c:v>-27.76</c:v>
                </c:pt>
                <c:pt idx="2110">
                  <c:v>-29.25</c:v>
                </c:pt>
                <c:pt idx="2111">
                  <c:v>-30.56</c:v>
                </c:pt>
                <c:pt idx="2112">
                  <c:v>-31.65</c:v>
                </c:pt>
                <c:pt idx="2113">
                  <c:v>-32.47</c:v>
                </c:pt>
                <c:pt idx="2114">
                  <c:v>-33.090000000000003</c:v>
                </c:pt>
                <c:pt idx="2115">
                  <c:v>-33.46</c:v>
                </c:pt>
                <c:pt idx="2116">
                  <c:v>-33.619999999999997</c:v>
                </c:pt>
                <c:pt idx="2117">
                  <c:v>-33.57</c:v>
                </c:pt>
                <c:pt idx="2118">
                  <c:v>-33.28</c:v>
                </c:pt>
                <c:pt idx="2119">
                  <c:v>-32.79</c:v>
                </c:pt>
                <c:pt idx="2120">
                  <c:v>-32.130000000000003</c:v>
                </c:pt>
                <c:pt idx="2121">
                  <c:v>-31.35</c:v>
                </c:pt>
                <c:pt idx="2122">
                  <c:v>-30.51</c:v>
                </c:pt>
                <c:pt idx="2123">
                  <c:v>-29.63</c:v>
                </c:pt>
                <c:pt idx="2124">
                  <c:v>-28.73</c:v>
                </c:pt>
                <c:pt idx="2125">
                  <c:v>-27.84</c:v>
                </c:pt>
                <c:pt idx="2126">
                  <c:v>-26.95</c:v>
                </c:pt>
                <c:pt idx="2127">
                  <c:v>-26.05</c:v>
                </c:pt>
                <c:pt idx="2128">
                  <c:v>-25.15</c:v>
                </c:pt>
                <c:pt idx="2129">
                  <c:v>-24.34</c:v>
                </c:pt>
                <c:pt idx="2130">
                  <c:v>-23.63</c:v>
                </c:pt>
                <c:pt idx="2131">
                  <c:v>-23.14</c:v>
                </c:pt>
                <c:pt idx="2132">
                  <c:v>-23.01</c:v>
                </c:pt>
                <c:pt idx="2133">
                  <c:v>-23.31</c:v>
                </c:pt>
                <c:pt idx="2134">
                  <c:v>-23.87</c:v>
                </c:pt>
                <c:pt idx="2135">
                  <c:v>-24.48</c:v>
                </c:pt>
                <c:pt idx="2136">
                  <c:v>-25.05</c:v>
                </c:pt>
                <c:pt idx="2137">
                  <c:v>-25.6</c:v>
                </c:pt>
                <c:pt idx="2138">
                  <c:v>-26.21</c:v>
                </c:pt>
                <c:pt idx="2139">
                  <c:v>-26.84</c:v>
                </c:pt>
                <c:pt idx="2140">
                  <c:v>-27.48</c:v>
                </c:pt>
                <c:pt idx="2141">
                  <c:v>-28.14</c:v>
                </c:pt>
                <c:pt idx="2142">
                  <c:v>-28.82</c:v>
                </c:pt>
                <c:pt idx="2143">
                  <c:v>-29.58</c:v>
                </c:pt>
                <c:pt idx="2144">
                  <c:v>-30.34</c:v>
                </c:pt>
                <c:pt idx="2145">
                  <c:v>-31.08</c:v>
                </c:pt>
                <c:pt idx="2146">
                  <c:v>-31.79</c:v>
                </c:pt>
                <c:pt idx="2147">
                  <c:v>-32.51</c:v>
                </c:pt>
                <c:pt idx="2148">
                  <c:v>-33.270000000000003</c:v>
                </c:pt>
                <c:pt idx="2149">
                  <c:v>-34.119999999999997</c:v>
                </c:pt>
                <c:pt idx="2150">
                  <c:v>-35.049999999999997</c:v>
                </c:pt>
                <c:pt idx="2151">
                  <c:v>-35.979999999999997</c:v>
                </c:pt>
                <c:pt idx="2152">
                  <c:v>-36.82</c:v>
                </c:pt>
                <c:pt idx="2153">
                  <c:v>-37.57</c:v>
                </c:pt>
                <c:pt idx="2154">
                  <c:v>-38.31</c:v>
                </c:pt>
                <c:pt idx="2155">
                  <c:v>-39.130000000000003</c:v>
                </c:pt>
                <c:pt idx="2156">
                  <c:v>-40.15</c:v>
                </c:pt>
                <c:pt idx="2157">
                  <c:v>-41.31</c:v>
                </c:pt>
                <c:pt idx="2158">
                  <c:v>-42.51</c:v>
                </c:pt>
                <c:pt idx="2159">
                  <c:v>-43.66</c:v>
                </c:pt>
                <c:pt idx="2160">
                  <c:v>-44.76</c:v>
                </c:pt>
                <c:pt idx="2161">
                  <c:v>-45.85</c:v>
                </c:pt>
                <c:pt idx="2162">
                  <c:v>-46.97</c:v>
                </c:pt>
                <c:pt idx="2163">
                  <c:v>-48.07</c:v>
                </c:pt>
                <c:pt idx="2164">
                  <c:v>-49.1</c:v>
                </c:pt>
                <c:pt idx="2165">
                  <c:v>-50.08</c:v>
                </c:pt>
                <c:pt idx="2166">
                  <c:v>-51.02</c:v>
                </c:pt>
                <c:pt idx="2167">
                  <c:v>-51.95</c:v>
                </c:pt>
                <c:pt idx="2168">
                  <c:v>-52.92</c:v>
                </c:pt>
                <c:pt idx="2169">
                  <c:v>-53.97</c:v>
                </c:pt>
                <c:pt idx="2170">
                  <c:v>-55.03</c:v>
                </c:pt>
                <c:pt idx="2171">
                  <c:v>-55.98</c:v>
                </c:pt>
                <c:pt idx="2172">
                  <c:v>-56.8</c:v>
                </c:pt>
                <c:pt idx="2173">
                  <c:v>-57.58</c:v>
                </c:pt>
                <c:pt idx="2174">
                  <c:v>-58.41</c:v>
                </c:pt>
                <c:pt idx="2175">
                  <c:v>-59.37</c:v>
                </c:pt>
                <c:pt idx="2176">
                  <c:v>-60.41</c:v>
                </c:pt>
                <c:pt idx="2177">
                  <c:v>-61.46</c:v>
                </c:pt>
                <c:pt idx="2178">
                  <c:v>-62.43</c:v>
                </c:pt>
                <c:pt idx="2179">
                  <c:v>-63.34</c:v>
                </c:pt>
                <c:pt idx="2180">
                  <c:v>-64.14</c:v>
                </c:pt>
                <c:pt idx="2181">
                  <c:v>-64.87</c:v>
                </c:pt>
                <c:pt idx="2182">
                  <c:v>-65.58</c:v>
                </c:pt>
                <c:pt idx="2183">
                  <c:v>-66.290000000000006</c:v>
                </c:pt>
                <c:pt idx="2184">
                  <c:v>-67</c:v>
                </c:pt>
                <c:pt idx="2185">
                  <c:v>-67.62</c:v>
                </c:pt>
                <c:pt idx="2186">
                  <c:v>-68.13</c:v>
                </c:pt>
                <c:pt idx="2187">
                  <c:v>-68.58</c:v>
                </c:pt>
                <c:pt idx="2188">
                  <c:v>-69</c:v>
                </c:pt>
                <c:pt idx="2189">
                  <c:v>-69.42</c:v>
                </c:pt>
                <c:pt idx="2190">
                  <c:v>-69.86</c:v>
                </c:pt>
                <c:pt idx="2191">
                  <c:v>-70.31</c:v>
                </c:pt>
                <c:pt idx="2192">
                  <c:v>-70.739999999999995</c:v>
                </c:pt>
                <c:pt idx="2193">
                  <c:v>-71.16</c:v>
                </c:pt>
                <c:pt idx="2194">
                  <c:v>-108.41</c:v>
                </c:pt>
                <c:pt idx="2195">
                  <c:v>-107.97</c:v>
                </c:pt>
                <c:pt idx="2196">
                  <c:v>-107.54</c:v>
                </c:pt>
                <c:pt idx="2197">
                  <c:v>-107.11</c:v>
                </c:pt>
                <c:pt idx="2198">
                  <c:v>-106.72</c:v>
                </c:pt>
                <c:pt idx="2199">
                  <c:v>-106.43</c:v>
                </c:pt>
                <c:pt idx="2200">
                  <c:v>-106.21</c:v>
                </c:pt>
                <c:pt idx="2201">
                  <c:v>-106.08</c:v>
                </c:pt>
                <c:pt idx="2202">
                  <c:v>-105.94</c:v>
                </c:pt>
                <c:pt idx="2203">
                  <c:v>-105.8</c:v>
                </c:pt>
                <c:pt idx="2204">
                  <c:v>-105.68</c:v>
                </c:pt>
                <c:pt idx="2205">
                  <c:v>-105.59</c:v>
                </c:pt>
                <c:pt idx="2206">
                  <c:v>-105.55</c:v>
                </c:pt>
                <c:pt idx="2207">
                  <c:v>-105.54</c:v>
                </c:pt>
                <c:pt idx="2208">
                  <c:v>-105.59</c:v>
                </c:pt>
                <c:pt idx="2209">
                  <c:v>-105.66</c:v>
                </c:pt>
                <c:pt idx="2210">
                  <c:v>-105.76</c:v>
                </c:pt>
                <c:pt idx="2211">
                  <c:v>-105.86</c:v>
                </c:pt>
                <c:pt idx="2212">
                  <c:v>-105.93</c:v>
                </c:pt>
                <c:pt idx="2213">
                  <c:v>-106</c:v>
                </c:pt>
                <c:pt idx="2214">
                  <c:v>-106.08</c:v>
                </c:pt>
                <c:pt idx="2215">
                  <c:v>-106.15</c:v>
                </c:pt>
                <c:pt idx="2216">
                  <c:v>-106.19</c:v>
                </c:pt>
                <c:pt idx="2217">
                  <c:v>-106.2</c:v>
                </c:pt>
                <c:pt idx="2218">
                  <c:v>-106.22</c:v>
                </c:pt>
                <c:pt idx="2219">
                  <c:v>-106.28</c:v>
                </c:pt>
                <c:pt idx="2220">
                  <c:v>-106.35</c:v>
                </c:pt>
                <c:pt idx="2221">
                  <c:v>-106.41</c:v>
                </c:pt>
                <c:pt idx="2222">
                  <c:v>-106.44</c:v>
                </c:pt>
                <c:pt idx="2223">
                  <c:v>-106.43</c:v>
                </c:pt>
                <c:pt idx="2224">
                  <c:v>-106.42</c:v>
                </c:pt>
                <c:pt idx="2225">
                  <c:v>-106.39</c:v>
                </c:pt>
                <c:pt idx="2226">
                  <c:v>-106.38</c:v>
                </c:pt>
                <c:pt idx="2227">
                  <c:v>-106.36</c:v>
                </c:pt>
                <c:pt idx="2228">
                  <c:v>-106.34</c:v>
                </c:pt>
                <c:pt idx="2229">
                  <c:v>-106.28</c:v>
                </c:pt>
                <c:pt idx="2230">
                  <c:v>-106.17</c:v>
                </c:pt>
                <c:pt idx="2231">
                  <c:v>-106.04</c:v>
                </c:pt>
                <c:pt idx="2232">
                  <c:v>-105.92</c:v>
                </c:pt>
                <c:pt idx="2233">
                  <c:v>-105.84</c:v>
                </c:pt>
                <c:pt idx="2234">
                  <c:v>-105.82</c:v>
                </c:pt>
                <c:pt idx="2235">
                  <c:v>-105.81</c:v>
                </c:pt>
                <c:pt idx="2236">
                  <c:v>-105.76</c:v>
                </c:pt>
                <c:pt idx="2237">
                  <c:v>-105.66</c:v>
                </c:pt>
                <c:pt idx="2238">
                  <c:v>-105.56</c:v>
                </c:pt>
                <c:pt idx="2239">
                  <c:v>-105.51</c:v>
                </c:pt>
                <c:pt idx="2240">
                  <c:v>-105.52</c:v>
                </c:pt>
                <c:pt idx="2241">
                  <c:v>-105.6</c:v>
                </c:pt>
                <c:pt idx="2242">
                  <c:v>-105.74</c:v>
                </c:pt>
                <c:pt idx="2243">
                  <c:v>-105.9</c:v>
                </c:pt>
                <c:pt idx="2244">
                  <c:v>-106.07</c:v>
                </c:pt>
                <c:pt idx="2245">
                  <c:v>-106.29</c:v>
                </c:pt>
                <c:pt idx="2246">
                  <c:v>-106.54</c:v>
                </c:pt>
                <c:pt idx="2247">
                  <c:v>-106.82</c:v>
                </c:pt>
                <c:pt idx="2248">
                  <c:v>-107.07</c:v>
                </c:pt>
                <c:pt idx="2249">
                  <c:v>-107.25</c:v>
                </c:pt>
                <c:pt idx="2250">
                  <c:v>-107.37</c:v>
                </c:pt>
                <c:pt idx="2251">
                  <c:v>-107.44</c:v>
                </c:pt>
                <c:pt idx="2252">
                  <c:v>-107.49</c:v>
                </c:pt>
                <c:pt idx="2253">
                  <c:v>-107.55</c:v>
                </c:pt>
                <c:pt idx="2254">
                  <c:v>-107.67</c:v>
                </c:pt>
                <c:pt idx="2255">
                  <c:v>-107.84</c:v>
                </c:pt>
                <c:pt idx="2256">
                  <c:v>-108.03</c:v>
                </c:pt>
                <c:pt idx="2257">
                  <c:v>-108.21</c:v>
                </c:pt>
                <c:pt idx="2258">
                  <c:v>-71.64</c:v>
                </c:pt>
                <c:pt idx="2259">
                  <c:v>-71.510000000000005</c:v>
                </c:pt>
                <c:pt idx="2260">
                  <c:v>-71.39</c:v>
                </c:pt>
                <c:pt idx="2261">
                  <c:v>-71.22</c:v>
                </c:pt>
                <c:pt idx="2262">
                  <c:v>-70.97</c:v>
                </c:pt>
                <c:pt idx="2263">
                  <c:v>-70.599999999999994</c:v>
                </c:pt>
                <c:pt idx="2264">
                  <c:v>-70.14</c:v>
                </c:pt>
                <c:pt idx="2265">
                  <c:v>-69.62</c:v>
                </c:pt>
                <c:pt idx="2266">
                  <c:v>-69.08</c:v>
                </c:pt>
                <c:pt idx="2267">
                  <c:v>-68.55</c:v>
                </c:pt>
                <c:pt idx="2268">
                  <c:v>-68.05</c:v>
                </c:pt>
                <c:pt idx="2269">
                  <c:v>-67.569999999999993</c:v>
                </c:pt>
                <c:pt idx="2270">
                  <c:v>-67.06</c:v>
                </c:pt>
                <c:pt idx="2271">
                  <c:v>-66.459999999999994</c:v>
                </c:pt>
                <c:pt idx="2272">
                  <c:v>-65.760000000000005</c:v>
                </c:pt>
                <c:pt idx="2273">
                  <c:v>-64.989999999999995</c:v>
                </c:pt>
                <c:pt idx="2274">
                  <c:v>-64.180000000000007</c:v>
                </c:pt>
                <c:pt idx="2275">
                  <c:v>-63.37</c:v>
                </c:pt>
                <c:pt idx="2276">
                  <c:v>-62.57</c:v>
                </c:pt>
                <c:pt idx="2277">
                  <c:v>-61.86</c:v>
                </c:pt>
                <c:pt idx="2278">
                  <c:v>-61.13</c:v>
                </c:pt>
                <c:pt idx="2279">
                  <c:v>-60.32</c:v>
                </c:pt>
                <c:pt idx="2280">
                  <c:v>-59.38</c:v>
                </c:pt>
                <c:pt idx="2281">
                  <c:v>-58.37</c:v>
                </c:pt>
                <c:pt idx="2282">
                  <c:v>-57.31</c:v>
                </c:pt>
                <c:pt idx="2283">
                  <c:v>-56.27</c:v>
                </c:pt>
                <c:pt idx="2284">
                  <c:v>-55.31</c:v>
                </c:pt>
                <c:pt idx="2285">
                  <c:v>-54.44</c:v>
                </c:pt>
                <c:pt idx="2286">
                  <c:v>-53.63</c:v>
                </c:pt>
                <c:pt idx="2287">
                  <c:v>-52.78</c:v>
                </c:pt>
                <c:pt idx="2288">
                  <c:v>-51.77</c:v>
                </c:pt>
                <c:pt idx="2289">
                  <c:v>-50.58</c:v>
                </c:pt>
                <c:pt idx="2290">
                  <c:v>-49.08</c:v>
                </c:pt>
                <c:pt idx="2291">
                  <c:v>-47.44</c:v>
                </c:pt>
                <c:pt idx="2292">
                  <c:v>-46.03</c:v>
                </c:pt>
                <c:pt idx="2293">
                  <c:v>-44.89</c:v>
                </c:pt>
                <c:pt idx="2294">
                  <c:v>-43.9</c:v>
                </c:pt>
                <c:pt idx="2295">
                  <c:v>-42.88</c:v>
                </c:pt>
                <c:pt idx="2296">
                  <c:v>-41.76</c:v>
                </c:pt>
                <c:pt idx="2297">
                  <c:v>-40.57</c:v>
                </c:pt>
                <c:pt idx="2298">
                  <c:v>-39.32</c:v>
                </c:pt>
                <c:pt idx="2299">
                  <c:v>-38.049999999999997</c:v>
                </c:pt>
                <c:pt idx="2300">
                  <c:v>-36.83</c:v>
                </c:pt>
                <c:pt idx="2301">
                  <c:v>-35.67</c:v>
                </c:pt>
                <c:pt idx="2302">
                  <c:v>-34.65</c:v>
                </c:pt>
                <c:pt idx="2303">
                  <c:v>-33.69</c:v>
                </c:pt>
                <c:pt idx="2304">
                  <c:v>-32.770000000000003</c:v>
                </c:pt>
                <c:pt idx="2305">
                  <c:v>-31.83</c:v>
                </c:pt>
                <c:pt idx="2306">
                  <c:v>-30.9</c:v>
                </c:pt>
                <c:pt idx="2307">
                  <c:v>-30.02</c:v>
                </c:pt>
                <c:pt idx="2308">
                  <c:v>-29.2</c:v>
                </c:pt>
                <c:pt idx="2309">
                  <c:v>-28.43</c:v>
                </c:pt>
                <c:pt idx="2310">
                  <c:v>-27.69</c:v>
                </c:pt>
                <c:pt idx="2311">
                  <c:v>-27</c:v>
                </c:pt>
                <c:pt idx="2312">
                  <c:v>-26.42</c:v>
                </c:pt>
                <c:pt idx="2313">
                  <c:v>-26.13</c:v>
                </c:pt>
                <c:pt idx="2314">
                  <c:v>-26.84</c:v>
                </c:pt>
                <c:pt idx="2315">
                  <c:v>-27.91</c:v>
                </c:pt>
                <c:pt idx="2316">
                  <c:v>-28.97</c:v>
                </c:pt>
                <c:pt idx="2317">
                  <c:v>-29.96</c:v>
                </c:pt>
                <c:pt idx="2318">
                  <c:v>-30.85</c:v>
                </c:pt>
                <c:pt idx="2319">
                  <c:v>-31.6</c:v>
                </c:pt>
                <c:pt idx="2320">
                  <c:v>-32.18</c:v>
                </c:pt>
                <c:pt idx="2321">
                  <c:v>-32.590000000000003</c:v>
                </c:pt>
                <c:pt idx="2322">
                  <c:v>-32.85</c:v>
                </c:pt>
                <c:pt idx="2323">
                  <c:v>-33.020000000000003</c:v>
                </c:pt>
                <c:pt idx="2324">
                  <c:v>-32.99</c:v>
                </c:pt>
                <c:pt idx="2325">
                  <c:v>-32.83</c:v>
                </c:pt>
                <c:pt idx="2326">
                  <c:v>-32.549999999999997</c:v>
                </c:pt>
                <c:pt idx="2327">
                  <c:v>-32.159999999999997</c:v>
                </c:pt>
                <c:pt idx="2328">
                  <c:v>-31.66</c:v>
                </c:pt>
                <c:pt idx="2329">
                  <c:v>-31.06</c:v>
                </c:pt>
                <c:pt idx="2330">
                  <c:v>-30.37</c:v>
                </c:pt>
                <c:pt idx="2331">
                  <c:v>-29.61</c:v>
                </c:pt>
                <c:pt idx="2332">
                  <c:v>-28.77</c:v>
                </c:pt>
                <c:pt idx="2333">
                  <c:v>-27.86</c:v>
                </c:pt>
                <c:pt idx="2334">
                  <c:v>-26.88</c:v>
                </c:pt>
                <c:pt idx="2335">
                  <c:v>-25.89</c:v>
                </c:pt>
                <c:pt idx="2336">
                  <c:v>-24.98</c:v>
                </c:pt>
                <c:pt idx="2337">
                  <c:v>-24.36</c:v>
                </c:pt>
                <c:pt idx="2338">
                  <c:v>-24.17</c:v>
                </c:pt>
                <c:pt idx="2339">
                  <c:v>-24.4</c:v>
                </c:pt>
                <c:pt idx="2340">
                  <c:v>-24.87</c:v>
                </c:pt>
                <c:pt idx="2341">
                  <c:v>-25.37</c:v>
                </c:pt>
                <c:pt idx="2342">
                  <c:v>-25.79</c:v>
                </c:pt>
                <c:pt idx="2343">
                  <c:v>-26.2</c:v>
                </c:pt>
                <c:pt idx="2344">
                  <c:v>-26.7</c:v>
                </c:pt>
                <c:pt idx="2345">
                  <c:v>-27.33</c:v>
                </c:pt>
                <c:pt idx="2346">
                  <c:v>-28.07</c:v>
                </c:pt>
                <c:pt idx="2347">
                  <c:v>-28.83</c:v>
                </c:pt>
                <c:pt idx="2348">
                  <c:v>-29.59</c:v>
                </c:pt>
                <c:pt idx="2349">
                  <c:v>-30.31</c:v>
                </c:pt>
                <c:pt idx="2350">
                  <c:v>-31.04</c:v>
                </c:pt>
                <c:pt idx="2351">
                  <c:v>-31.8</c:v>
                </c:pt>
                <c:pt idx="2352">
                  <c:v>-32.590000000000003</c:v>
                </c:pt>
                <c:pt idx="2353">
                  <c:v>-33.43</c:v>
                </c:pt>
                <c:pt idx="2354">
                  <c:v>-34.299999999999997</c:v>
                </c:pt>
                <c:pt idx="2355">
                  <c:v>-35.21</c:v>
                </c:pt>
                <c:pt idx="2356">
                  <c:v>-36.15</c:v>
                </c:pt>
                <c:pt idx="2357">
                  <c:v>-37.08</c:v>
                </c:pt>
                <c:pt idx="2358">
                  <c:v>-38.020000000000003</c:v>
                </c:pt>
                <c:pt idx="2359">
                  <c:v>-38.93</c:v>
                </c:pt>
                <c:pt idx="2360">
                  <c:v>-39.840000000000003</c:v>
                </c:pt>
                <c:pt idx="2361">
                  <c:v>-40.74</c:v>
                </c:pt>
                <c:pt idx="2362">
                  <c:v>-41.65</c:v>
                </c:pt>
                <c:pt idx="2363">
                  <c:v>-42.58</c:v>
                </c:pt>
                <c:pt idx="2364">
                  <c:v>-43.6</c:v>
                </c:pt>
                <c:pt idx="2365">
                  <c:v>-44.68</c:v>
                </c:pt>
                <c:pt idx="2366">
                  <c:v>-45.81</c:v>
                </c:pt>
                <c:pt idx="2367">
                  <c:v>-46.94</c:v>
                </c:pt>
                <c:pt idx="2368">
                  <c:v>-48.05</c:v>
                </c:pt>
                <c:pt idx="2369">
                  <c:v>-49.14</c:v>
                </c:pt>
                <c:pt idx="2370">
                  <c:v>-50.23</c:v>
                </c:pt>
                <c:pt idx="2371">
                  <c:v>-51.34</c:v>
                </c:pt>
                <c:pt idx="2372">
                  <c:v>-52.44</c:v>
                </c:pt>
                <c:pt idx="2373">
                  <c:v>-53.53</c:v>
                </c:pt>
                <c:pt idx="2374">
                  <c:v>-54.56</c:v>
                </c:pt>
                <c:pt idx="2375">
                  <c:v>-55.53</c:v>
                </c:pt>
                <c:pt idx="2376">
                  <c:v>-56.52</c:v>
                </c:pt>
                <c:pt idx="2377">
                  <c:v>-57.59</c:v>
                </c:pt>
                <c:pt idx="2378">
                  <c:v>-58.71</c:v>
                </c:pt>
                <c:pt idx="2379">
                  <c:v>-59.85</c:v>
                </c:pt>
                <c:pt idx="2380">
                  <c:v>-60.97</c:v>
                </c:pt>
                <c:pt idx="2381">
                  <c:v>-62.03</c:v>
                </c:pt>
                <c:pt idx="2382">
                  <c:v>-63.03</c:v>
                </c:pt>
                <c:pt idx="2383">
                  <c:v>-63.96</c:v>
                </c:pt>
                <c:pt idx="2384">
                  <c:v>-64.83</c:v>
                </c:pt>
                <c:pt idx="2385">
                  <c:v>-65.64</c:v>
                </c:pt>
                <c:pt idx="2386">
                  <c:v>-66.459999999999994</c:v>
                </c:pt>
                <c:pt idx="2387">
                  <c:v>-67.17</c:v>
                </c:pt>
                <c:pt idx="2388">
                  <c:v>-67.8</c:v>
                </c:pt>
                <c:pt idx="2389">
                  <c:v>-68.37</c:v>
                </c:pt>
                <c:pt idx="2390">
                  <c:v>-68.849999999999994</c:v>
                </c:pt>
                <c:pt idx="2391">
                  <c:v>-69.28</c:v>
                </c:pt>
                <c:pt idx="2392">
                  <c:v>-69.72</c:v>
                </c:pt>
                <c:pt idx="2393">
                  <c:v>-70.180000000000007</c:v>
                </c:pt>
                <c:pt idx="2394">
                  <c:v>-70.63</c:v>
                </c:pt>
                <c:pt idx="2395">
                  <c:v>-71.05</c:v>
                </c:pt>
                <c:pt idx="2396">
                  <c:v>-71.45</c:v>
                </c:pt>
                <c:pt idx="2397">
                  <c:v>-108.17</c:v>
                </c:pt>
                <c:pt idx="2398">
                  <c:v>-107.79</c:v>
                </c:pt>
                <c:pt idx="2399">
                  <c:v>-107.4</c:v>
                </c:pt>
                <c:pt idx="2400">
                  <c:v>-107.01</c:v>
                </c:pt>
                <c:pt idx="2401">
                  <c:v>-106.66</c:v>
                </c:pt>
                <c:pt idx="2402">
                  <c:v>-106.36</c:v>
                </c:pt>
                <c:pt idx="2403">
                  <c:v>-106.15</c:v>
                </c:pt>
                <c:pt idx="2404">
                  <c:v>-106.01</c:v>
                </c:pt>
                <c:pt idx="2405">
                  <c:v>-105.96</c:v>
                </c:pt>
                <c:pt idx="2406">
                  <c:v>-105.95</c:v>
                </c:pt>
                <c:pt idx="2407">
                  <c:v>-105.96</c:v>
                </c:pt>
                <c:pt idx="2408">
                  <c:v>-105.98</c:v>
                </c:pt>
                <c:pt idx="2409">
                  <c:v>-105.99</c:v>
                </c:pt>
                <c:pt idx="2410">
                  <c:v>-105.99</c:v>
                </c:pt>
                <c:pt idx="2411">
                  <c:v>-106.02</c:v>
                </c:pt>
                <c:pt idx="2412">
                  <c:v>-106.06</c:v>
                </c:pt>
                <c:pt idx="2413">
                  <c:v>-106.11</c:v>
                </c:pt>
                <c:pt idx="2414">
                  <c:v>-106.15</c:v>
                </c:pt>
                <c:pt idx="2415">
                  <c:v>-106.22</c:v>
                </c:pt>
                <c:pt idx="2416">
                  <c:v>-106.27</c:v>
                </c:pt>
                <c:pt idx="2417">
                  <c:v>-106.33</c:v>
                </c:pt>
                <c:pt idx="2418">
                  <c:v>-106.39</c:v>
                </c:pt>
                <c:pt idx="2419">
                  <c:v>-106.46</c:v>
                </c:pt>
                <c:pt idx="2420">
                  <c:v>-106.55</c:v>
                </c:pt>
                <c:pt idx="2421">
                  <c:v>-106.62</c:v>
                </c:pt>
                <c:pt idx="2422">
                  <c:v>-106.64</c:v>
                </c:pt>
                <c:pt idx="2423">
                  <c:v>-106.62</c:v>
                </c:pt>
                <c:pt idx="2424">
                  <c:v>-106.57</c:v>
                </c:pt>
                <c:pt idx="2425">
                  <c:v>-106.53</c:v>
                </c:pt>
                <c:pt idx="2426">
                  <c:v>-106.51</c:v>
                </c:pt>
                <c:pt idx="2427">
                  <c:v>-106.51</c:v>
                </c:pt>
                <c:pt idx="2428">
                  <c:v>-106.51</c:v>
                </c:pt>
                <c:pt idx="2429">
                  <c:v>-106.49</c:v>
                </c:pt>
                <c:pt idx="2430">
                  <c:v>-106.43</c:v>
                </c:pt>
                <c:pt idx="2431">
                  <c:v>-106.34</c:v>
                </c:pt>
                <c:pt idx="2432">
                  <c:v>-106.23</c:v>
                </c:pt>
                <c:pt idx="2433">
                  <c:v>-106.16</c:v>
                </c:pt>
                <c:pt idx="2434">
                  <c:v>-106.12</c:v>
                </c:pt>
                <c:pt idx="2435">
                  <c:v>-106.1</c:v>
                </c:pt>
                <c:pt idx="2436">
                  <c:v>-106.11</c:v>
                </c:pt>
                <c:pt idx="2437">
                  <c:v>-106.12</c:v>
                </c:pt>
                <c:pt idx="2438">
                  <c:v>-106.11</c:v>
                </c:pt>
                <c:pt idx="2439">
                  <c:v>-106.09</c:v>
                </c:pt>
                <c:pt idx="2440">
                  <c:v>-106.07</c:v>
                </c:pt>
                <c:pt idx="2441">
                  <c:v>-106.08</c:v>
                </c:pt>
                <c:pt idx="2442">
                  <c:v>-106.14</c:v>
                </c:pt>
                <c:pt idx="2443">
                  <c:v>-106.22</c:v>
                </c:pt>
                <c:pt idx="2444">
                  <c:v>-106.31</c:v>
                </c:pt>
                <c:pt idx="2445">
                  <c:v>-106.4</c:v>
                </c:pt>
                <c:pt idx="2446">
                  <c:v>-106.5</c:v>
                </c:pt>
                <c:pt idx="2447">
                  <c:v>-106.62</c:v>
                </c:pt>
                <c:pt idx="2448">
                  <c:v>-106.77</c:v>
                </c:pt>
                <c:pt idx="2449">
                  <c:v>-106.93</c:v>
                </c:pt>
                <c:pt idx="2450">
                  <c:v>-107.09</c:v>
                </c:pt>
                <c:pt idx="2451">
                  <c:v>-107.25</c:v>
                </c:pt>
                <c:pt idx="2452">
                  <c:v>-107.41</c:v>
                </c:pt>
                <c:pt idx="2453">
                  <c:v>-72.400000000000006</c:v>
                </c:pt>
                <c:pt idx="2454">
                  <c:v>-72.16</c:v>
                </c:pt>
                <c:pt idx="2455">
                  <c:v>-71.88</c:v>
                </c:pt>
                <c:pt idx="2456">
                  <c:v>-71.55</c:v>
                </c:pt>
                <c:pt idx="2457">
                  <c:v>-71.17</c:v>
                </c:pt>
                <c:pt idx="2458">
                  <c:v>-70.73</c:v>
                </c:pt>
                <c:pt idx="2459">
                  <c:v>-70.239999999999995</c:v>
                </c:pt>
                <c:pt idx="2460">
                  <c:v>-69.760000000000005</c:v>
                </c:pt>
                <c:pt idx="2461">
                  <c:v>-69.28</c:v>
                </c:pt>
                <c:pt idx="2462">
                  <c:v>-68.83</c:v>
                </c:pt>
                <c:pt idx="2463">
                  <c:v>-68.38</c:v>
                </c:pt>
                <c:pt idx="2464">
                  <c:v>-67.94</c:v>
                </c:pt>
                <c:pt idx="2465">
                  <c:v>-67.48</c:v>
                </c:pt>
                <c:pt idx="2466">
                  <c:v>-66.989999999999995</c:v>
                </c:pt>
                <c:pt idx="2467">
                  <c:v>-66.45</c:v>
                </c:pt>
                <c:pt idx="2468">
                  <c:v>-65.81</c:v>
                </c:pt>
                <c:pt idx="2469">
                  <c:v>-65.06</c:v>
                </c:pt>
                <c:pt idx="2470">
                  <c:v>-64.23</c:v>
                </c:pt>
                <c:pt idx="2471">
                  <c:v>-63.38</c:v>
                </c:pt>
                <c:pt idx="2472">
                  <c:v>-62.59</c:v>
                </c:pt>
                <c:pt idx="2473">
                  <c:v>-61.89</c:v>
                </c:pt>
                <c:pt idx="2474">
                  <c:v>-61.23</c:v>
                </c:pt>
                <c:pt idx="2475">
                  <c:v>-60.52</c:v>
                </c:pt>
                <c:pt idx="2476">
                  <c:v>-59.69</c:v>
                </c:pt>
                <c:pt idx="2477">
                  <c:v>-58.74</c:v>
                </c:pt>
                <c:pt idx="2478">
                  <c:v>-57.73</c:v>
                </c:pt>
                <c:pt idx="2479">
                  <c:v>-56.75</c:v>
                </c:pt>
                <c:pt idx="2480">
                  <c:v>-55.93</c:v>
                </c:pt>
                <c:pt idx="2481">
                  <c:v>-55.26</c:v>
                </c:pt>
                <c:pt idx="2482">
                  <c:v>-54.79</c:v>
                </c:pt>
                <c:pt idx="2483">
                  <c:v>-54.27</c:v>
                </c:pt>
                <c:pt idx="2484">
                  <c:v>-53.66</c:v>
                </c:pt>
                <c:pt idx="2485">
                  <c:v>-52.75</c:v>
                </c:pt>
                <c:pt idx="2486">
                  <c:v>-51.63</c:v>
                </c:pt>
                <c:pt idx="2487">
                  <c:v>-50.36</c:v>
                </c:pt>
                <c:pt idx="2488">
                  <c:v>-49.15</c:v>
                </c:pt>
                <c:pt idx="2489">
                  <c:v>-48.08</c:v>
                </c:pt>
                <c:pt idx="2490">
                  <c:v>-47.12</c:v>
                </c:pt>
                <c:pt idx="2491">
                  <c:v>-46.23</c:v>
                </c:pt>
                <c:pt idx="2492">
                  <c:v>-45.23</c:v>
                </c:pt>
                <c:pt idx="2493">
                  <c:v>-43.94</c:v>
                </c:pt>
                <c:pt idx="2494">
                  <c:v>-42.61</c:v>
                </c:pt>
                <c:pt idx="2495">
                  <c:v>-41.49</c:v>
                </c:pt>
                <c:pt idx="2496">
                  <c:v>-40.6</c:v>
                </c:pt>
                <c:pt idx="2497">
                  <c:v>-39.799999999999997</c:v>
                </c:pt>
                <c:pt idx="2498">
                  <c:v>-38.950000000000003</c:v>
                </c:pt>
                <c:pt idx="2499">
                  <c:v>-38.03</c:v>
                </c:pt>
                <c:pt idx="2500">
                  <c:v>-37.1</c:v>
                </c:pt>
                <c:pt idx="2501">
                  <c:v>-36.17</c:v>
                </c:pt>
                <c:pt idx="2502">
                  <c:v>-35.31</c:v>
                </c:pt>
                <c:pt idx="2503">
                  <c:v>-34.47</c:v>
                </c:pt>
                <c:pt idx="2504">
                  <c:v>-33.64</c:v>
                </c:pt>
                <c:pt idx="2505">
                  <c:v>-32.89</c:v>
                </c:pt>
                <c:pt idx="2506">
                  <c:v>-32.200000000000003</c:v>
                </c:pt>
                <c:pt idx="2507">
                  <c:v>-31.5</c:v>
                </c:pt>
                <c:pt idx="2508">
                  <c:v>-30.72</c:v>
                </c:pt>
                <c:pt idx="2509">
                  <c:v>-29.85</c:v>
                </c:pt>
                <c:pt idx="2510">
                  <c:v>-28.99</c:v>
                </c:pt>
                <c:pt idx="2511">
                  <c:v>-28.2</c:v>
                </c:pt>
                <c:pt idx="2512">
                  <c:v>-27.53</c:v>
                </c:pt>
                <c:pt idx="2513">
                  <c:v>-26.96</c:v>
                </c:pt>
                <c:pt idx="2514">
                  <c:v>-26.45</c:v>
                </c:pt>
                <c:pt idx="2515">
                  <c:v>-25.97</c:v>
                </c:pt>
                <c:pt idx="2516">
                  <c:v>-25.5</c:v>
                </c:pt>
                <c:pt idx="2517">
                  <c:v>-25.04</c:v>
                </c:pt>
                <c:pt idx="2518">
                  <c:v>-24.62</c:v>
                </c:pt>
                <c:pt idx="2519">
                  <c:v>-24.27</c:v>
                </c:pt>
                <c:pt idx="2520">
                  <c:v>-23.98</c:v>
                </c:pt>
                <c:pt idx="2521">
                  <c:v>-23.76</c:v>
                </c:pt>
                <c:pt idx="2522">
                  <c:v>-23.59</c:v>
                </c:pt>
                <c:pt idx="2523">
                  <c:v>-23.49</c:v>
                </c:pt>
                <c:pt idx="2524">
                  <c:v>-23.53</c:v>
                </c:pt>
                <c:pt idx="2525">
                  <c:v>-23.74</c:v>
                </c:pt>
                <c:pt idx="2526">
                  <c:v>-23.95</c:v>
                </c:pt>
                <c:pt idx="2527">
                  <c:v>-24.13</c:v>
                </c:pt>
                <c:pt idx="2528">
                  <c:v>-24.24</c:v>
                </c:pt>
                <c:pt idx="2529">
                  <c:v>-24.31</c:v>
                </c:pt>
                <c:pt idx="2530">
                  <c:v>-24.32</c:v>
                </c:pt>
                <c:pt idx="2531">
                  <c:v>-24.29</c:v>
                </c:pt>
                <c:pt idx="2532">
                  <c:v>-24.22</c:v>
                </c:pt>
                <c:pt idx="2533">
                  <c:v>-24.11</c:v>
                </c:pt>
                <c:pt idx="2534">
                  <c:v>-23.96</c:v>
                </c:pt>
                <c:pt idx="2535">
                  <c:v>-23.79</c:v>
                </c:pt>
                <c:pt idx="2536">
                  <c:v>-23.59</c:v>
                </c:pt>
                <c:pt idx="2537">
                  <c:v>-23.43</c:v>
                </c:pt>
                <c:pt idx="2538">
                  <c:v>-23.36</c:v>
                </c:pt>
                <c:pt idx="2539">
                  <c:v>-23.45</c:v>
                </c:pt>
                <c:pt idx="2540">
                  <c:v>-23.65</c:v>
                </c:pt>
                <c:pt idx="2541">
                  <c:v>-23.93</c:v>
                </c:pt>
                <c:pt idx="2542">
                  <c:v>-24.23</c:v>
                </c:pt>
                <c:pt idx="2543">
                  <c:v>-24.6</c:v>
                </c:pt>
                <c:pt idx="2544">
                  <c:v>-25.04</c:v>
                </c:pt>
                <c:pt idx="2545">
                  <c:v>-25.57</c:v>
                </c:pt>
                <c:pt idx="2546">
                  <c:v>-26.13</c:v>
                </c:pt>
                <c:pt idx="2547">
                  <c:v>-26.66</c:v>
                </c:pt>
                <c:pt idx="2548">
                  <c:v>-27.17</c:v>
                </c:pt>
                <c:pt idx="2549">
                  <c:v>-27.67</c:v>
                </c:pt>
                <c:pt idx="2550">
                  <c:v>-28.2</c:v>
                </c:pt>
                <c:pt idx="2551">
                  <c:v>-28.82</c:v>
                </c:pt>
                <c:pt idx="2552">
                  <c:v>-29.54</c:v>
                </c:pt>
                <c:pt idx="2553">
                  <c:v>-30.34</c:v>
                </c:pt>
                <c:pt idx="2554">
                  <c:v>-31.16</c:v>
                </c:pt>
                <c:pt idx="2555">
                  <c:v>-31.93</c:v>
                </c:pt>
                <c:pt idx="2556">
                  <c:v>-32.69</c:v>
                </c:pt>
                <c:pt idx="2557">
                  <c:v>-33.479999999999997</c:v>
                </c:pt>
                <c:pt idx="2558">
                  <c:v>-34.299999999999997</c:v>
                </c:pt>
                <c:pt idx="2559">
                  <c:v>-35.159999999999997</c:v>
                </c:pt>
                <c:pt idx="2560">
                  <c:v>-36.06</c:v>
                </c:pt>
                <c:pt idx="2561">
                  <c:v>-37.020000000000003</c:v>
                </c:pt>
                <c:pt idx="2562">
                  <c:v>-38.01</c:v>
                </c:pt>
                <c:pt idx="2563">
                  <c:v>-38.99</c:v>
                </c:pt>
                <c:pt idx="2564">
                  <c:v>-39.93</c:v>
                </c:pt>
                <c:pt idx="2565">
                  <c:v>-40.83</c:v>
                </c:pt>
                <c:pt idx="2566">
                  <c:v>-41.74</c:v>
                </c:pt>
                <c:pt idx="2567">
                  <c:v>-42.75</c:v>
                </c:pt>
                <c:pt idx="2568">
                  <c:v>-43.82</c:v>
                </c:pt>
                <c:pt idx="2569">
                  <c:v>-44.92</c:v>
                </c:pt>
                <c:pt idx="2570">
                  <c:v>-45.98</c:v>
                </c:pt>
                <c:pt idx="2571">
                  <c:v>-46.97</c:v>
                </c:pt>
                <c:pt idx="2572">
                  <c:v>-47.92</c:v>
                </c:pt>
                <c:pt idx="2573">
                  <c:v>-48.87</c:v>
                </c:pt>
                <c:pt idx="2574">
                  <c:v>-49.83</c:v>
                </c:pt>
                <c:pt idx="2575">
                  <c:v>-50.83</c:v>
                </c:pt>
                <c:pt idx="2576">
                  <c:v>-51.85</c:v>
                </c:pt>
                <c:pt idx="2577">
                  <c:v>-52.88</c:v>
                </c:pt>
                <c:pt idx="2578">
                  <c:v>-53.98</c:v>
                </c:pt>
                <c:pt idx="2579">
                  <c:v>-55.15</c:v>
                </c:pt>
                <c:pt idx="2580">
                  <c:v>-56.34</c:v>
                </c:pt>
                <c:pt idx="2581">
                  <c:v>-57.48</c:v>
                </c:pt>
                <c:pt idx="2582">
                  <c:v>-58.54</c:v>
                </c:pt>
                <c:pt idx="2583">
                  <c:v>-59.53</c:v>
                </c:pt>
                <c:pt idx="2584">
                  <c:v>-60.52</c:v>
                </c:pt>
                <c:pt idx="2585">
                  <c:v>-61.54</c:v>
                </c:pt>
                <c:pt idx="2586">
                  <c:v>-62.59</c:v>
                </c:pt>
                <c:pt idx="2587">
                  <c:v>-63.6</c:v>
                </c:pt>
                <c:pt idx="2588">
                  <c:v>-64.52</c:v>
                </c:pt>
                <c:pt idx="2589">
                  <c:v>-65.33</c:v>
                </c:pt>
                <c:pt idx="2590">
                  <c:v>-66.069999999999993</c:v>
                </c:pt>
                <c:pt idx="2591">
                  <c:v>-66.72</c:v>
                </c:pt>
                <c:pt idx="2592">
                  <c:v>-67.290000000000006</c:v>
                </c:pt>
                <c:pt idx="2593">
                  <c:v>-67.86</c:v>
                </c:pt>
                <c:pt idx="2594">
                  <c:v>-68.39</c:v>
                </c:pt>
                <c:pt idx="2595">
                  <c:v>-68.87</c:v>
                </c:pt>
                <c:pt idx="2596">
                  <c:v>-69.27</c:v>
                </c:pt>
                <c:pt idx="2597">
                  <c:v>-69.58</c:v>
                </c:pt>
                <c:pt idx="2598">
                  <c:v>-69.819999999999993</c:v>
                </c:pt>
                <c:pt idx="2599">
                  <c:v>-70.02</c:v>
                </c:pt>
                <c:pt idx="2600">
                  <c:v>-70.23</c:v>
                </c:pt>
                <c:pt idx="2601">
                  <c:v>-70.430000000000007</c:v>
                </c:pt>
                <c:pt idx="2602">
                  <c:v>-70.62</c:v>
                </c:pt>
                <c:pt idx="2603">
                  <c:v>-70.78</c:v>
                </c:pt>
                <c:pt idx="2604">
                  <c:v>-70.94</c:v>
                </c:pt>
                <c:pt idx="2605">
                  <c:v>-71.180000000000007</c:v>
                </c:pt>
                <c:pt idx="2606">
                  <c:v>-108.54</c:v>
                </c:pt>
                <c:pt idx="2607">
                  <c:v>-108.26</c:v>
                </c:pt>
                <c:pt idx="2608">
                  <c:v>-108</c:v>
                </c:pt>
                <c:pt idx="2609">
                  <c:v>-107.79</c:v>
                </c:pt>
                <c:pt idx="2610">
                  <c:v>-107.65</c:v>
                </c:pt>
                <c:pt idx="2611">
                  <c:v>-107.57</c:v>
                </c:pt>
                <c:pt idx="2612">
                  <c:v>-107.5</c:v>
                </c:pt>
                <c:pt idx="2613">
                  <c:v>-107.43</c:v>
                </c:pt>
                <c:pt idx="2614">
                  <c:v>-107.35</c:v>
                </c:pt>
                <c:pt idx="2615">
                  <c:v>-107.27</c:v>
                </c:pt>
                <c:pt idx="2616">
                  <c:v>-107.21</c:v>
                </c:pt>
                <c:pt idx="2617">
                  <c:v>-107.12</c:v>
                </c:pt>
                <c:pt idx="2618">
                  <c:v>-107.02</c:v>
                </c:pt>
                <c:pt idx="2619">
                  <c:v>-106.93</c:v>
                </c:pt>
                <c:pt idx="2620">
                  <c:v>-106.85</c:v>
                </c:pt>
                <c:pt idx="2621">
                  <c:v>-106.77</c:v>
                </c:pt>
                <c:pt idx="2622">
                  <c:v>-106.73</c:v>
                </c:pt>
                <c:pt idx="2623">
                  <c:v>-106.71</c:v>
                </c:pt>
                <c:pt idx="2624">
                  <c:v>-106.72</c:v>
                </c:pt>
                <c:pt idx="2625">
                  <c:v>-106.75</c:v>
                </c:pt>
                <c:pt idx="2626">
                  <c:v>-106.78</c:v>
                </c:pt>
                <c:pt idx="2627">
                  <c:v>-106.77</c:v>
                </c:pt>
                <c:pt idx="2628">
                  <c:v>-106.77</c:v>
                </c:pt>
                <c:pt idx="2629">
                  <c:v>-106.79</c:v>
                </c:pt>
                <c:pt idx="2630">
                  <c:v>-106.82</c:v>
                </c:pt>
                <c:pt idx="2631">
                  <c:v>-106.83</c:v>
                </c:pt>
                <c:pt idx="2632">
                  <c:v>-106.82</c:v>
                </c:pt>
                <c:pt idx="2633">
                  <c:v>-106.78</c:v>
                </c:pt>
                <c:pt idx="2634">
                  <c:v>-106.72</c:v>
                </c:pt>
                <c:pt idx="2635">
                  <c:v>-106.66</c:v>
                </c:pt>
                <c:pt idx="2636">
                  <c:v>-106.6</c:v>
                </c:pt>
                <c:pt idx="2637">
                  <c:v>-106.55</c:v>
                </c:pt>
                <c:pt idx="2638">
                  <c:v>-106.51</c:v>
                </c:pt>
                <c:pt idx="2639">
                  <c:v>-106.48</c:v>
                </c:pt>
                <c:pt idx="2640">
                  <c:v>-106.43</c:v>
                </c:pt>
                <c:pt idx="2641">
                  <c:v>-106.39</c:v>
                </c:pt>
                <c:pt idx="2642">
                  <c:v>-106.38</c:v>
                </c:pt>
                <c:pt idx="2643">
                  <c:v>-106.42</c:v>
                </c:pt>
                <c:pt idx="2644">
                  <c:v>-106.52</c:v>
                </c:pt>
                <c:pt idx="2645">
                  <c:v>-106.65</c:v>
                </c:pt>
                <c:pt idx="2646">
                  <c:v>-106.82</c:v>
                </c:pt>
                <c:pt idx="2647">
                  <c:v>-106.99</c:v>
                </c:pt>
                <c:pt idx="2648">
                  <c:v>-107.16</c:v>
                </c:pt>
                <c:pt idx="2649">
                  <c:v>-107.33</c:v>
                </c:pt>
                <c:pt idx="2650">
                  <c:v>-107.54</c:v>
                </c:pt>
                <c:pt idx="2651">
                  <c:v>-107.75</c:v>
                </c:pt>
                <c:pt idx="2652">
                  <c:v>-107.9</c:v>
                </c:pt>
                <c:pt idx="2653">
                  <c:v>-107.99</c:v>
                </c:pt>
                <c:pt idx="2654">
                  <c:v>-108.02</c:v>
                </c:pt>
                <c:pt idx="2655">
                  <c:v>-108.03</c:v>
                </c:pt>
                <c:pt idx="2656">
                  <c:v>-108.03</c:v>
                </c:pt>
                <c:pt idx="2657">
                  <c:v>-71.959999999999994</c:v>
                </c:pt>
                <c:pt idx="2658">
                  <c:v>-71.930000000000007</c:v>
                </c:pt>
                <c:pt idx="2659">
                  <c:v>-71.89</c:v>
                </c:pt>
                <c:pt idx="2660">
                  <c:v>-71.819999999999993</c:v>
                </c:pt>
                <c:pt idx="2661">
                  <c:v>-71.73</c:v>
                </c:pt>
                <c:pt idx="2662">
                  <c:v>-71.59</c:v>
                </c:pt>
                <c:pt idx="2663">
                  <c:v>-71.42</c:v>
                </c:pt>
                <c:pt idx="2664">
                  <c:v>-71.23</c:v>
                </c:pt>
                <c:pt idx="2665">
                  <c:v>-71.010000000000005</c:v>
                </c:pt>
                <c:pt idx="2666">
                  <c:v>-70.73</c:v>
                </c:pt>
                <c:pt idx="2667">
                  <c:v>-70.39</c:v>
                </c:pt>
                <c:pt idx="2668">
                  <c:v>-70</c:v>
                </c:pt>
                <c:pt idx="2669">
                  <c:v>-69.59</c:v>
                </c:pt>
                <c:pt idx="2670">
                  <c:v>-69.19</c:v>
                </c:pt>
                <c:pt idx="2671">
                  <c:v>-68.78</c:v>
                </c:pt>
                <c:pt idx="2672">
                  <c:v>-68.39</c:v>
                </c:pt>
                <c:pt idx="2673">
                  <c:v>-67.989999999999995</c:v>
                </c:pt>
                <c:pt idx="2674">
                  <c:v>-67.540000000000006</c:v>
                </c:pt>
                <c:pt idx="2675">
                  <c:v>-67.040000000000006</c:v>
                </c:pt>
                <c:pt idx="2676">
                  <c:v>-66.52</c:v>
                </c:pt>
                <c:pt idx="2677">
                  <c:v>-65.98</c:v>
                </c:pt>
                <c:pt idx="2678">
                  <c:v>-65.42</c:v>
                </c:pt>
                <c:pt idx="2679">
                  <c:v>-64.790000000000006</c:v>
                </c:pt>
                <c:pt idx="2680">
                  <c:v>-64.08</c:v>
                </c:pt>
                <c:pt idx="2681">
                  <c:v>-63.26</c:v>
                </c:pt>
                <c:pt idx="2682">
                  <c:v>-62.33</c:v>
                </c:pt>
                <c:pt idx="2683">
                  <c:v>-61.33</c:v>
                </c:pt>
                <c:pt idx="2684">
                  <c:v>-60.35</c:v>
                </c:pt>
                <c:pt idx="2685">
                  <c:v>-59.46</c:v>
                </c:pt>
                <c:pt idx="2686">
                  <c:v>-58.68</c:v>
                </c:pt>
                <c:pt idx="2687">
                  <c:v>-58.01</c:v>
                </c:pt>
                <c:pt idx="2688">
                  <c:v>-57.31</c:v>
                </c:pt>
                <c:pt idx="2689">
                  <c:v>-56.53</c:v>
                </c:pt>
                <c:pt idx="2690">
                  <c:v>-55.68</c:v>
                </c:pt>
                <c:pt idx="2691">
                  <c:v>-54.81</c:v>
                </c:pt>
                <c:pt idx="2692">
                  <c:v>-53.94</c:v>
                </c:pt>
                <c:pt idx="2693">
                  <c:v>-53.03</c:v>
                </c:pt>
                <c:pt idx="2694">
                  <c:v>-52.08</c:v>
                </c:pt>
                <c:pt idx="2695">
                  <c:v>-51.06</c:v>
                </c:pt>
                <c:pt idx="2696">
                  <c:v>-49.94</c:v>
                </c:pt>
                <c:pt idx="2697">
                  <c:v>-48.75</c:v>
                </c:pt>
                <c:pt idx="2698">
                  <c:v>-47.62</c:v>
                </c:pt>
                <c:pt idx="2699">
                  <c:v>-46.67</c:v>
                </c:pt>
                <c:pt idx="2700">
                  <c:v>-45.87</c:v>
                </c:pt>
                <c:pt idx="2701">
                  <c:v>-45.14</c:v>
                </c:pt>
                <c:pt idx="2702">
                  <c:v>-44.38</c:v>
                </c:pt>
                <c:pt idx="2703">
                  <c:v>-43.53</c:v>
                </c:pt>
                <c:pt idx="2704">
                  <c:v>-42.6</c:v>
                </c:pt>
                <c:pt idx="2705">
                  <c:v>-41.58</c:v>
                </c:pt>
                <c:pt idx="2706">
                  <c:v>-40.53</c:v>
                </c:pt>
                <c:pt idx="2707">
                  <c:v>-39.5</c:v>
                </c:pt>
                <c:pt idx="2708">
                  <c:v>-38.51</c:v>
                </c:pt>
                <c:pt idx="2709">
                  <c:v>-37.5</c:v>
                </c:pt>
                <c:pt idx="2710">
                  <c:v>-36.47</c:v>
                </c:pt>
                <c:pt idx="2711">
                  <c:v>-35.4</c:v>
                </c:pt>
                <c:pt idx="2712">
                  <c:v>-34.32</c:v>
                </c:pt>
                <c:pt idx="2713">
                  <c:v>-33.26</c:v>
                </c:pt>
                <c:pt idx="2714">
                  <c:v>-32.270000000000003</c:v>
                </c:pt>
                <c:pt idx="2715">
                  <c:v>-31.42</c:v>
                </c:pt>
                <c:pt idx="2716">
                  <c:v>-30.7</c:v>
                </c:pt>
                <c:pt idx="2717">
                  <c:v>-30.02</c:v>
                </c:pt>
                <c:pt idx="2718">
                  <c:v>-29.32</c:v>
                </c:pt>
                <c:pt idx="2719">
                  <c:v>-28.56</c:v>
                </c:pt>
                <c:pt idx="2720">
                  <c:v>-27.76</c:v>
                </c:pt>
                <c:pt idx="2721">
                  <c:v>-26.98</c:v>
                </c:pt>
                <c:pt idx="2722">
                  <c:v>-26.27</c:v>
                </c:pt>
                <c:pt idx="2723">
                  <c:v>-25.64</c:v>
                </c:pt>
                <c:pt idx="2724">
                  <c:v>-25.08</c:v>
                </c:pt>
                <c:pt idx="2725">
                  <c:v>-24.57</c:v>
                </c:pt>
                <c:pt idx="2726">
                  <c:v>-24.1</c:v>
                </c:pt>
                <c:pt idx="2727">
                  <c:v>-23.74</c:v>
                </c:pt>
                <c:pt idx="2728">
                  <c:v>-23.5</c:v>
                </c:pt>
                <c:pt idx="2729">
                  <c:v>-23.39</c:v>
                </c:pt>
                <c:pt idx="2730">
                  <c:v>-23.45</c:v>
                </c:pt>
                <c:pt idx="2731">
                  <c:v>-23.93</c:v>
                </c:pt>
                <c:pt idx="2732">
                  <c:v>-24.52</c:v>
                </c:pt>
                <c:pt idx="2733">
                  <c:v>-25.02</c:v>
                </c:pt>
                <c:pt idx="2734">
                  <c:v>-25.44</c:v>
                </c:pt>
                <c:pt idx="2735">
                  <c:v>-25.78</c:v>
                </c:pt>
                <c:pt idx="2736">
                  <c:v>-26.05</c:v>
                </c:pt>
                <c:pt idx="2737">
                  <c:v>-26.2</c:v>
                </c:pt>
                <c:pt idx="2738">
                  <c:v>-26.21</c:v>
                </c:pt>
                <c:pt idx="2739">
                  <c:v>-26.08</c:v>
                </c:pt>
                <c:pt idx="2740">
                  <c:v>-25.83</c:v>
                </c:pt>
                <c:pt idx="2741">
                  <c:v>-25.46</c:v>
                </c:pt>
                <c:pt idx="2742">
                  <c:v>-24.98</c:v>
                </c:pt>
                <c:pt idx="2743">
                  <c:v>-24.45</c:v>
                </c:pt>
                <c:pt idx="2744">
                  <c:v>-23.93</c:v>
                </c:pt>
                <c:pt idx="2745">
                  <c:v>-23.59</c:v>
                </c:pt>
                <c:pt idx="2746">
                  <c:v>-23.55</c:v>
                </c:pt>
                <c:pt idx="2747">
                  <c:v>-23.81</c:v>
                </c:pt>
                <c:pt idx="2748">
                  <c:v>-24.2</c:v>
                </c:pt>
                <c:pt idx="2749">
                  <c:v>-24.62</c:v>
                </c:pt>
                <c:pt idx="2750">
                  <c:v>-25.11</c:v>
                </c:pt>
                <c:pt idx="2751">
                  <c:v>-25.7</c:v>
                </c:pt>
                <c:pt idx="2752">
                  <c:v>-26.34</c:v>
                </c:pt>
                <c:pt idx="2753">
                  <c:v>-27.01</c:v>
                </c:pt>
                <c:pt idx="2754">
                  <c:v>-27.69</c:v>
                </c:pt>
                <c:pt idx="2755">
                  <c:v>-28.38</c:v>
                </c:pt>
                <c:pt idx="2756">
                  <c:v>-29.12</c:v>
                </c:pt>
                <c:pt idx="2757">
                  <c:v>-29.9</c:v>
                </c:pt>
                <c:pt idx="2758">
                  <c:v>-30.71</c:v>
                </c:pt>
                <c:pt idx="2759">
                  <c:v>-31.53</c:v>
                </c:pt>
                <c:pt idx="2760">
                  <c:v>-32.409999999999997</c:v>
                </c:pt>
                <c:pt idx="2761">
                  <c:v>-33.340000000000003</c:v>
                </c:pt>
                <c:pt idx="2762">
                  <c:v>-34.32</c:v>
                </c:pt>
                <c:pt idx="2763">
                  <c:v>-35.299999999999997</c:v>
                </c:pt>
                <c:pt idx="2764">
                  <c:v>-36.229999999999997</c:v>
                </c:pt>
                <c:pt idx="2765">
                  <c:v>-37.119999999999997</c:v>
                </c:pt>
                <c:pt idx="2766">
                  <c:v>-38</c:v>
                </c:pt>
                <c:pt idx="2767">
                  <c:v>-38.950000000000003</c:v>
                </c:pt>
                <c:pt idx="2768">
                  <c:v>-39.97</c:v>
                </c:pt>
                <c:pt idx="2769">
                  <c:v>-41.01</c:v>
                </c:pt>
                <c:pt idx="2770">
                  <c:v>-42.02</c:v>
                </c:pt>
                <c:pt idx="2771">
                  <c:v>-42.9</c:v>
                </c:pt>
                <c:pt idx="2772">
                  <c:v>-43.67</c:v>
                </c:pt>
                <c:pt idx="2773">
                  <c:v>-44.4</c:v>
                </c:pt>
                <c:pt idx="2774">
                  <c:v>-45.17</c:v>
                </c:pt>
                <c:pt idx="2775">
                  <c:v>-46.01</c:v>
                </c:pt>
                <c:pt idx="2776">
                  <c:v>-46.92</c:v>
                </c:pt>
                <c:pt idx="2777">
                  <c:v>-47.9</c:v>
                </c:pt>
                <c:pt idx="2778">
                  <c:v>-48.89</c:v>
                </c:pt>
                <c:pt idx="2779">
                  <c:v>-49.91</c:v>
                </c:pt>
                <c:pt idx="2780">
                  <c:v>-50.96</c:v>
                </c:pt>
                <c:pt idx="2781">
                  <c:v>-51.95</c:v>
                </c:pt>
                <c:pt idx="2782">
                  <c:v>-52.93</c:v>
                </c:pt>
                <c:pt idx="2783">
                  <c:v>-53.88</c:v>
                </c:pt>
                <c:pt idx="2784">
                  <c:v>-54.81</c:v>
                </c:pt>
                <c:pt idx="2785">
                  <c:v>-55.72</c:v>
                </c:pt>
                <c:pt idx="2786">
                  <c:v>-56.66</c:v>
                </c:pt>
                <c:pt idx="2787">
                  <c:v>-57.61</c:v>
                </c:pt>
                <c:pt idx="2788">
                  <c:v>-58.55</c:v>
                </c:pt>
                <c:pt idx="2789">
                  <c:v>-59.46</c:v>
                </c:pt>
                <c:pt idx="2790">
                  <c:v>-60.33</c:v>
                </c:pt>
                <c:pt idx="2791">
                  <c:v>-61.16</c:v>
                </c:pt>
                <c:pt idx="2792">
                  <c:v>-61.99</c:v>
                </c:pt>
                <c:pt idx="2793">
                  <c:v>-62.83</c:v>
                </c:pt>
                <c:pt idx="2794">
                  <c:v>-63.65</c:v>
                </c:pt>
                <c:pt idx="2795">
                  <c:v>-64.45</c:v>
                </c:pt>
                <c:pt idx="2796">
                  <c:v>-65.25</c:v>
                </c:pt>
                <c:pt idx="2797">
                  <c:v>-66.05</c:v>
                </c:pt>
                <c:pt idx="2798">
                  <c:v>-66.88</c:v>
                </c:pt>
                <c:pt idx="2799">
                  <c:v>-67.75</c:v>
                </c:pt>
                <c:pt idx="2800">
                  <c:v>-68.599999999999994</c:v>
                </c:pt>
                <c:pt idx="2801">
                  <c:v>-69.44</c:v>
                </c:pt>
                <c:pt idx="2802">
                  <c:v>-70.260000000000005</c:v>
                </c:pt>
                <c:pt idx="2803">
                  <c:v>-70.989999999999995</c:v>
                </c:pt>
                <c:pt idx="2804">
                  <c:v>-71.7</c:v>
                </c:pt>
                <c:pt idx="2805">
                  <c:v>-72.430000000000007</c:v>
                </c:pt>
                <c:pt idx="2806">
                  <c:v>-73.19</c:v>
                </c:pt>
                <c:pt idx="2807">
                  <c:v>-73.97</c:v>
                </c:pt>
                <c:pt idx="2808">
                  <c:v>-74.67</c:v>
                </c:pt>
                <c:pt idx="2809">
                  <c:v>-75.290000000000006</c:v>
                </c:pt>
                <c:pt idx="2810">
                  <c:v>-75.84</c:v>
                </c:pt>
                <c:pt idx="2811">
                  <c:v>-76.31</c:v>
                </c:pt>
                <c:pt idx="2812">
                  <c:v>-103.27</c:v>
                </c:pt>
                <c:pt idx="2813">
                  <c:v>-102.92</c:v>
                </c:pt>
                <c:pt idx="2814">
                  <c:v>-102.66</c:v>
                </c:pt>
                <c:pt idx="2815">
                  <c:v>-102.48</c:v>
                </c:pt>
                <c:pt idx="2816">
                  <c:v>-102.35</c:v>
                </c:pt>
                <c:pt idx="2817">
                  <c:v>-102.25</c:v>
                </c:pt>
                <c:pt idx="2818">
                  <c:v>-102.19</c:v>
                </c:pt>
                <c:pt idx="2819">
                  <c:v>-102.17</c:v>
                </c:pt>
                <c:pt idx="2820">
                  <c:v>-102.19</c:v>
                </c:pt>
                <c:pt idx="2821">
                  <c:v>-102.24</c:v>
                </c:pt>
                <c:pt idx="2822">
                  <c:v>-102.26</c:v>
                </c:pt>
                <c:pt idx="2823">
                  <c:v>-102.27</c:v>
                </c:pt>
                <c:pt idx="2824">
                  <c:v>-102.27</c:v>
                </c:pt>
                <c:pt idx="2825">
                  <c:v>-102.29</c:v>
                </c:pt>
                <c:pt idx="2826">
                  <c:v>-102.34</c:v>
                </c:pt>
                <c:pt idx="2827">
                  <c:v>-102.37</c:v>
                </c:pt>
                <c:pt idx="2828">
                  <c:v>-102.4</c:v>
                </c:pt>
                <c:pt idx="2829">
                  <c:v>-102.44</c:v>
                </c:pt>
                <c:pt idx="2830">
                  <c:v>-102.48</c:v>
                </c:pt>
                <c:pt idx="2831">
                  <c:v>-102.49</c:v>
                </c:pt>
                <c:pt idx="2832">
                  <c:v>-102.49</c:v>
                </c:pt>
                <c:pt idx="2833">
                  <c:v>-102.47</c:v>
                </c:pt>
                <c:pt idx="2834">
                  <c:v>-102.45</c:v>
                </c:pt>
                <c:pt idx="2835">
                  <c:v>-102.43</c:v>
                </c:pt>
                <c:pt idx="2836">
                  <c:v>-102.41</c:v>
                </c:pt>
                <c:pt idx="2837">
                  <c:v>-102.38</c:v>
                </c:pt>
                <c:pt idx="2838">
                  <c:v>-102.33</c:v>
                </c:pt>
                <c:pt idx="2839">
                  <c:v>-102.27</c:v>
                </c:pt>
                <c:pt idx="2840">
                  <c:v>-102.19</c:v>
                </c:pt>
                <c:pt idx="2841">
                  <c:v>-102.09</c:v>
                </c:pt>
                <c:pt idx="2842">
                  <c:v>-101.97</c:v>
                </c:pt>
                <c:pt idx="2843">
                  <c:v>-101.88</c:v>
                </c:pt>
                <c:pt idx="2844">
                  <c:v>-101.8</c:v>
                </c:pt>
                <c:pt idx="2845">
                  <c:v>-101.76</c:v>
                </c:pt>
                <c:pt idx="2846">
                  <c:v>-101.78</c:v>
                </c:pt>
                <c:pt idx="2847">
                  <c:v>-101.79</c:v>
                </c:pt>
                <c:pt idx="2848">
                  <c:v>-101.74</c:v>
                </c:pt>
                <c:pt idx="2849">
                  <c:v>-101.62</c:v>
                </c:pt>
                <c:pt idx="2850">
                  <c:v>-101.45</c:v>
                </c:pt>
                <c:pt idx="2851">
                  <c:v>-101.26</c:v>
                </c:pt>
                <c:pt idx="2852">
                  <c:v>-101.03</c:v>
                </c:pt>
                <c:pt idx="2853">
                  <c:v>-100.75</c:v>
                </c:pt>
                <c:pt idx="2854">
                  <c:v>-100.47</c:v>
                </c:pt>
                <c:pt idx="2855">
                  <c:v>-100.18</c:v>
                </c:pt>
                <c:pt idx="2856">
                  <c:v>-99.92</c:v>
                </c:pt>
                <c:pt idx="2857">
                  <c:v>-99.76</c:v>
                </c:pt>
                <c:pt idx="2858">
                  <c:v>-99.67</c:v>
                </c:pt>
                <c:pt idx="2859">
                  <c:v>-99.67</c:v>
                </c:pt>
                <c:pt idx="2860">
                  <c:v>-99.7</c:v>
                </c:pt>
                <c:pt idx="2861">
                  <c:v>-80.209999999999994</c:v>
                </c:pt>
                <c:pt idx="2862">
                  <c:v>-80.03</c:v>
                </c:pt>
                <c:pt idx="2863">
                  <c:v>-79.75</c:v>
                </c:pt>
                <c:pt idx="2864">
                  <c:v>-79.37</c:v>
                </c:pt>
                <c:pt idx="2865">
                  <c:v>-78.91</c:v>
                </c:pt>
                <c:pt idx="2866">
                  <c:v>-78.44</c:v>
                </c:pt>
                <c:pt idx="2867">
                  <c:v>-77.959999999999994</c:v>
                </c:pt>
                <c:pt idx="2868">
                  <c:v>-77.44</c:v>
                </c:pt>
                <c:pt idx="2869">
                  <c:v>-76.83</c:v>
                </c:pt>
                <c:pt idx="2870">
                  <c:v>-76.11</c:v>
                </c:pt>
                <c:pt idx="2871">
                  <c:v>-75.33</c:v>
                </c:pt>
                <c:pt idx="2872">
                  <c:v>-74.47</c:v>
                </c:pt>
                <c:pt idx="2873">
                  <c:v>-73.510000000000005</c:v>
                </c:pt>
                <c:pt idx="2874">
                  <c:v>-72.5</c:v>
                </c:pt>
                <c:pt idx="2875">
                  <c:v>-71.489999999999995</c:v>
                </c:pt>
                <c:pt idx="2876">
                  <c:v>-70.459999999999994</c:v>
                </c:pt>
                <c:pt idx="2877">
                  <c:v>-69.489999999999995</c:v>
                </c:pt>
                <c:pt idx="2878">
                  <c:v>-68.5</c:v>
                </c:pt>
                <c:pt idx="2879">
                  <c:v>-67.400000000000006</c:v>
                </c:pt>
                <c:pt idx="2880">
                  <c:v>-66.150000000000006</c:v>
                </c:pt>
                <c:pt idx="2881">
                  <c:v>-64.77</c:v>
                </c:pt>
                <c:pt idx="2882">
                  <c:v>-63.37</c:v>
                </c:pt>
                <c:pt idx="2883">
                  <c:v>-62.06</c:v>
                </c:pt>
                <c:pt idx="2884">
                  <c:v>-60.91</c:v>
                </c:pt>
                <c:pt idx="2885">
                  <c:v>-59.89</c:v>
                </c:pt>
                <c:pt idx="2886">
                  <c:v>-58.92</c:v>
                </c:pt>
                <c:pt idx="2887">
                  <c:v>-57.87</c:v>
                </c:pt>
                <c:pt idx="2888">
                  <c:v>-56.73</c:v>
                </c:pt>
                <c:pt idx="2889">
                  <c:v>-55.54</c:v>
                </c:pt>
                <c:pt idx="2890">
                  <c:v>-54.37</c:v>
                </c:pt>
                <c:pt idx="2891">
                  <c:v>-53.26</c:v>
                </c:pt>
                <c:pt idx="2892">
                  <c:v>-52.23</c:v>
                </c:pt>
                <c:pt idx="2893">
                  <c:v>-51.19</c:v>
                </c:pt>
                <c:pt idx="2894">
                  <c:v>-50.09</c:v>
                </c:pt>
                <c:pt idx="2895">
                  <c:v>-48.75</c:v>
                </c:pt>
                <c:pt idx="2896">
                  <c:v>-47.19</c:v>
                </c:pt>
                <c:pt idx="2897">
                  <c:v>-45.69</c:v>
                </c:pt>
                <c:pt idx="2898">
                  <c:v>-44.36</c:v>
                </c:pt>
                <c:pt idx="2899">
                  <c:v>-43.13</c:v>
                </c:pt>
                <c:pt idx="2900">
                  <c:v>-41.9</c:v>
                </c:pt>
                <c:pt idx="2901">
                  <c:v>-40.64</c:v>
                </c:pt>
                <c:pt idx="2902">
                  <c:v>-39.369999999999997</c:v>
                </c:pt>
                <c:pt idx="2903">
                  <c:v>-38.11</c:v>
                </c:pt>
                <c:pt idx="2904">
                  <c:v>-36.85</c:v>
                </c:pt>
                <c:pt idx="2905">
                  <c:v>-35.630000000000003</c:v>
                </c:pt>
                <c:pt idx="2906">
                  <c:v>-34.43</c:v>
                </c:pt>
                <c:pt idx="2907">
                  <c:v>-33.229999999999997</c:v>
                </c:pt>
                <c:pt idx="2908">
                  <c:v>-32.08</c:v>
                </c:pt>
                <c:pt idx="2909">
                  <c:v>-31.03</c:v>
                </c:pt>
                <c:pt idx="2910">
                  <c:v>-30.08</c:v>
                </c:pt>
                <c:pt idx="2911">
                  <c:v>-29.18</c:v>
                </c:pt>
                <c:pt idx="2912">
                  <c:v>-28.32</c:v>
                </c:pt>
                <c:pt idx="2913">
                  <c:v>-27.48</c:v>
                </c:pt>
                <c:pt idx="2914">
                  <c:v>-26.74</c:v>
                </c:pt>
                <c:pt idx="2915">
                  <c:v>-26.08</c:v>
                </c:pt>
                <c:pt idx="2916">
                  <c:v>-25.53</c:v>
                </c:pt>
                <c:pt idx="2917">
                  <c:v>-25.04</c:v>
                </c:pt>
                <c:pt idx="2918">
                  <c:v>-24.62</c:v>
                </c:pt>
                <c:pt idx="2919">
                  <c:v>-24.27</c:v>
                </c:pt>
                <c:pt idx="2920">
                  <c:v>-23.99</c:v>
                </c:pt>
                <c:pt idx="2921">
                  <c:v>-23.8</c:v>
                </c:pt>
                <c:pt idx="2922">
                  <c:v>-23.71</c:v>
                </c:pt>
                <c:pt idx="2923">
                  <c:v>-23.71</c:v>
                </c:pt>
                <c:pt idx="2924">
                  <c:v>-23.71</c:v>
                </c:pt>
                <c:pt idx="2925">
                  <c:v>-23.65</c:v>
                </c:pt>
                <c:pt idx="2926">
                  <c:v>-23.55</c:v>
                </c:pt>
                <c:pt idx="2927">
                  <c:v>-23.46</c:v>
                </c:pt>
                <c:pt idx="2928">
                  <c:v>-23.45</c:v>
                </c:pt>
                <c:pt idx="2929">
                  <c:v>-23.51</c:v>
                </c:pt>
                <c:pt idx="2930">
                  <c:v>-23.6</c:v>
                </c:pt>
                <c:pt idx="2931">
                  <c:v>-23.7</c:v>
                </c:pt>
                <c:pt idx="2932">
                  <c:v>-23.8</c:v>
                </c:pt>
                <c:pt idx="2933">
                  <c:v>-23.9</c:v>
                </c:pt>
                <c:pt idx="2934">
                  <c:v>-23.98</c:v>
                </c:pt>
                <c:pt idx="2935">
                  <c:v>-24.09</c:v>
                </c:pt>
                <c:pt idx="2936">
                  <c:v>-24.19</c:v>
                </c:pt>
                <c:pt idx="2937">
                  <c:v>-24.29</c:v>
                </c:pt>
                <c:pt idx="2938">
                  <c:v>-24.41</c:v>
                </c:pt>
                <c:pt idx="2939">
                  <c:v>-24.53</c:v>
                </c:pt>
                <c:pt idx="2940">
                  <c:v>-24.7</c:v>
                </c:pt>
                <c:pt idx="2941">
                  <c:v>-24.9</c:v>
                </c:pt>
                <c:pt idx="2942">
                  <c:v>-25.17</c:v>
                </c:pt>
                <c:pt idx="2943">
                  <c:v>-25.5</c:v>
                </c:pt>
                <c:pt idx="2944">
                  <c:v>-25.87</c:v>
                </c:pt>
                <c:pt idx="2945">
                  <c:v>-26.3</c:v>
                </c:pt>
                <c:pt idx="2946">
                  <c:v>-26.72</c:v>
                </c:pt>
                <c:pt idx="2947">
                  <c:v>-27.12</c:v>
                </c:pt>
                <c:pt idx="2948">
                  <c:v>-27.53</c:v>
                </c:pt>
                <c:pt idx="2949">
                  <c:v>-27.98</c:v>
                </c:pt>
                <c:pt idx="2950">
                  <c:v>-28.51</c:v>
                </c:pt>
                <c:pt idx="2951">
                  <c:v>-29.1</c:v>
                </c:pt>
                <c:pt idx="2952">
                  <c:v>-29.78</c:v>
                </c:pt>
                <c:pt idx="2953">
                  <c:v>-30.51</c:v>
                </c:pt>
                <c:pt idx="2954">
                  <c:v>-31.25</c:v>
                </c:pt>
                <c:pt idx="2955">
                  <c:v>-31.99</c:v>
                </c:pt>
                <c:pt idx="2956">
                  <c:v>-32.72</c:v>
                </c:pt>
                <c:pt idx="2957">
                  <c:v>-33.46</c:v>
                </c:pt>
                <c:pt idx="2958">
                  <c:v>-34.24</c:v>
                </c:pt>
                <c:pt idx="2959">
                  <c:v>-35.07</c:v>
                </c:pt>
                <c:pt idx="2960">
                  <c:v>-35.9</c:v>
                </c:pt>
                <c:pt idx="2961">
                  <c:v>-36.72</c:v>
                </c:pt>
                <c:pt idx="2962">
                  <c:v>-37.54</c:v>
                </c:pt>
                <c:pt idx="2963">
                  <c:v>-38.36</c:v>
                </c:pt>
                <c:pt idx="2964">
                  <c:v>-39.22</c:v>
                </c:pt>
                <c:pt idx="2965">
                  <c:v>-40.1</c:v>
                </c:pt>
                <c:pt idx="2966">
                  <c:v>-41.01</c:v>
                </c:pt>
                <c:pt idx="2967">
                  <c:v>-41.91</c:v>
                </c:pt>
                <c:pt idx="2968">
                  <c:v>-42.77</c:v>
                </c:pt>
                <c:pt idx="2969">
                  <c:v>-43.57</c:v>
                </c:pt>
                <c:pt idx="2970">
                  <c:v>-44.36</c:v>
                </c:pt>
                <c:pt idx="2971">
                  <c:v>-45.21</c:v>
                </c:pt>
                <c:pt idx="2972">
                  <c:v>-46.17</c:v>
                </c:pt>
                <c:pt idx="2973">
                  <c:v>-47.2</c:v>
                </c:pt>
                <c:pt idx="2974">
                  <c:v>-48.23</c:v>
                </c:pt>
                <c:pt idx="2975">
                  <c:v>-49.23</c:v>
                </c:pt>
                <c:pt idx="2976">
                  <c:v>-50.2</c:v>
                </c:pt>
                <c:pt idx="2977">
                  <c:v>-51.12</c:v>
                </c:pt>
                <c:pt idx="2978">
                  <c:v>-52.04</c:v>
                </c:pt>
                <c:pt idx="2979">
                  <c:v>-52.99</c:v>
                </c:pt>
                <c:pt idx="2980">
                  <c:v>-53.99</c:v>
                </c:pt>
                <c:pt idx="2981">
                  <c:v>-55.05</c:v>
                </c:pt>
                <c:pt idx="2982">
                  <c:v>-56.14</c:v>
                </c:pt>
                <c:pt idx="2983">
                  <c:v>-57.26</c:v>
                </c:pt>
                <c:pt idx="2984">
                  <c:v>-58.39</c:v>
                </c:pt>
                <c:pt idx="2985">
                  <c:v>-59.51</c:v>
                </c:pt>
                <c:pt idx="2986">
                  <c:v>-60.62</c:v>
                </c:pt>
                <c:pt idx="2987">
                  <c:v>-61.71</c:v>
                </c:pt>
                <c:pt idx="2988">
                  <c:v>-62.72</c:v>
                </c:pt>
                <c:pt idx="2989">
                  <c:v>-63.65</c:v>
                </c:pt>
                <c:pt idx="2990">
                  <c:v>-64.53</c:v>
                </c:pt>
                <c:pt idx="2991">
                  <c:v>-65.349999999999994</c:v>
                </c:pt>
                <c:pt idx="2992">
                  <c:v>-66.16</c:v>
                </c:pt>
                <c:pt idx="2993">
                  <c:v>-66.94</c:v>
                </c:pt>
                <c:pt idx="2994">
                  <c:v>-67.72</c:v>
                </c:pt>
                <c:pt idx="2995">
                  <c:v>-68.48</c:v>
                </c:pt>
                <c:pt idx="2996">
                  <c:v>-69.19</c:v>
                </c:pt>
                <c:pt idx="2997">
                  <c:v>-69.91</c:v>
                </c:pt>
                <c:pt idx="2998">
                  <c:v>-70.64</c:v>
                </c:pt>
                <c:pt idx="2999">
                  <c:v>-71.39</c:v>
                </c:pt>
                <c:pt idx="3000">
                  <c:v>-72.13</c:v>
                </c:pt>
                <c:pt idx="3001">
                  <c:v>-72.87</c:v>
                </c:pt>
                <c:pt idx="3002">
                  <c:v>-73.569999999999993</c:v>
                </c:pt>
                <c:pt idx="3003">
                  <c:v>-74.27</c:v>
                </c:pt>
                <c:pt idx="3004">
                  <c:v>-74.98</c:v>
                </c:pt>
                <c:pt idx="3005">
                  <c:v>-75.680000000000007</c:v>
                </c:pt>
                <c:pt idx="3006">
                  <c:v>-76.349999999999994</c:v>
                </c:pt>
                <c:pt idx="3007">
                  <c:v>-76.95</c:v>
                </c:pt>
                <c:pt idx="3008">
                  <c:v>-77.459999999999994</c:v>
                </c:pt>
                <c:pt idx="3009">
                  <c:v>-77.89</c:v>
                </c:pt>
                <c:pt idx="3010">
                  <c:v>-78.22</c:v>
                </c:pt>
                <c:pt idx="3011">
                  <c:v>-78.5</c:v>
                </c:pt>
                <c:pt idx="3012">
                  <c:v>-78.709999999999994</c:v>
                </c:pt>
                <c:pt idx="3013">
                  <c:v>-78.86</c:v>
                </c:pt>
                <c:pt idx="3014">
                  <c:v>-78.95</c:v>
                </c:pt>
                <c:pt idx="3015">
                  <c:v>-79.03</c:v>
                </c:pt>
                <c:pt idx="3016">
                  <c:v>-79.13</c:v>
                </c:pt>
                <c:pt idx="3017">
                  <c:v>-79.27</c:v>
                </c:pt>
                <c:pt idx="3018">
                  <c:v>-79.41</c:v>
                </c:pt>
                <c:pt idx="3019">
                  <c:v>-79.52</c:v>
                </c:pt>
                <c:pt idx="3020">
                  <c:v>-100.4</c:v>
                </c:pt>
                <c:pt idx="3021">
                  <c:v>-100.37</c:v>
                </c:pt>
                <c:pt idx="3022">
                  <c:v>-100.33</c:v>
                </c:pt>
                <c:pt idx="3023">
                  <c:v>-100.31</c:v>
                </c:pt>
                <c:pt idx="3024">
                  <c:v>-100.27</c:v>
                </c:pt>
                <c:pt idx="3025">
                  <c:v>-100.25</c:v>
                </c:pt>
                <c:pt idx="3026">
                  <c:v>-100.24</c:v>
                </c:pt>
                <c:pt idx="3027">
                  <c:v>-100.28</c:v>
                </c:pt>
                <c:pt idx="3028">
                  <c:v>-100.34</c:v>
                </c:pt>
                <c:pt idx="3029">
                  <c:v>-100.43</c:v>
                </c:pt>
                <c:pt idx="3030">
                  <c:v>-100.51</c:v>
                </c:pt>
                <c:pt idx="3031">
                  <c:v>-100.57</c:v>
                </c:pt>
                <c:pt idx="3032">
                  <c:v>-100.59</c:v>
                </c:pt>
                <c:pt idx="3033">
                  <c:v>-100.6</c:v>
                </c:pt>
                <c:pt idx="3034">
                  <c:v>-100.6</c:v>
                </c:pt>
                <c:pt idx="3035">
                  <c:v>-100.62</c:v>
                </c:pt>
                <c:pt idx="3036">
                  <c:v>-100.64</c:v>
                </c:pt>
                <c:pt idx="3037">
                  <c:v>-100.64</c:v>
                </c:pt>
                <c:pt idx="3038">
                  <c:v>-100.63</c:v>
                </c:pt>
                <c:pt idx="3039">
                  <c:v>-100.6</c:v>
                </c:pt>
                <c:pt idx="3040">
                  <c:v>-100.54</c:v>
                </c:pt>
                <c:pt idx="3041">
                  <c:v>-100.46</c:v>
                </c:pt>
                <c:pt idx="3042">
                  <c:v>-100.41</c:v>
                </c:pt>
                <c:pt idx="3043">
                  <c:v>-100.4</c:v>
                </c:pt>
                <c:pt idx="3044">
                  <c:v>-100.45</c:v>
                </c:pt>
                <c:pt idx="3045">
                  <c:v>-100.51</c:v>
                </c:pt>
                <c:pt idx="3046">
                  <c:v>-100.57</c:v>
                </c:pt>
                <c:pt idx="3047">
                  <c:v>-100.61</c:v>
                </c:pt>
                <c:pt idx="3048">
                  <c:v>-100.64</c:v>
                </c:pt>
                <c:pt idx="3049">
                  <c:v>-100.68</c:v>
                </c:pt>
                <c:pt idx="3050">
                  <c:v>-100.73</c:v>
                </c:pt>
                <c:pt idx="3051">
                  <c:v>-100.81</c:v>
                </c:pt>
                <c:pt idx="3052">
                  <c:v>-100.92</c:v>
                </c:pt>
                <c:pt idx="3053">
                  <c:v>-101.04</c:v>
                </c:pt>
                <c:pt idx="3054">
                  <c:v>-101.16</c:v>
                </c:pt>
                <c:pt idx="3055">
                  <c:v>-101.3</c:v>
                </c:pt>
                <c:pt idx="3056">
                  <c:v>-101.45</c:v>
                </c:pt>
                <c:pt idx="3057">
                  <c:v>-101.65</c:v>
                </c:pt>
                <c:pt idx="3058">
                  <c:v>-78.11</c:v>
                </c:pt>
                <c:pt idx="3059">
                  <c:v>-77.84</c:v>
                </c:pt>
                <c:pt idx="3060">
                  <c:v>-77.55</c:v>
                </c:pt>
                <c:pt idx="3061">
                  <c:v>-77.209999999999994</c:v>
                </c:pt>
                <c:pt idx="3062">
                  <c:v>-76.81</c:v>
                </c:pt>
                <c:pt idx="3063">
                  <c:v>-76.36</c:v>
                </c:pt>
                <c:pt idx="3064">
                  <c:v>-75.89</c:v>
                </c:pt>
                <c:pt idx="3065">
                  <c:v>-75.42</c:v>
                </c:pt>
                <c:pt idx="3066">
                  <c:v>-74.95</c:v>
                </c:pt>
                <c:pt idx="3067">
                  <c:v>-74.47</c:v>
                </c:pt>
                <c:pt idx="3068">
                  <c:v>-73.94</c:v>
                </c:pt>
                <c:pt idx="3069">
                  <c:v>-73.37</c:v>
                </c:pt>
                <c:pt idx="3070">
                  <c:v>-72.77</c:v>
                </c:pt>
                <c:pt idx="3071">
                  <c:v>-72.13</c:v>
                </c:pt>
                <c:pt idx="3072">
                  <c:v>-71.48</c:v>
                </c:pt>
                <c:pt idx="3073">
                  <c:v>-70.8</c:v>
                </c:pt>
                <c:pt idx="3074">
                  <c:v>-70.09</c:v>
                </c:pt>
                <c:pt idx="3075">
                  <c:v>-69.34</c:v>
                </c:pt>
                <c:pt idx="3076">
                  <c:v>-68.510000000000005</c:v>
                </c:pt>
                <c:pt idx="3077">
                  <c:v>-67.61</c:v>
                </c:pt>
                <c:pt idx="3078">
                  <c:v>-66.7</c:v>
                </c:pt>
                <c:pt idx="3079">
                  <c:v>-65.790000000000006</c:v>
                </c:pt>
                <c:pt idx="3080">
                  <c:v>-64.930000000000007</c:v>
                </c:pt>
                <c:pt idx="3081">
                  <c:v>-64.11</c:v>
                </c:pt>
                <c:pt idx="3082">
                  <c:v>-63.29</c:v>
                </c:pt>
                <c:pt idx="3083">
                  <c:v>-62.42</c:v>
                </c:pt>
                <c:pt idx="3084">
                  <c:v>-61.45</c:v>
                </c:pt>
                <c:pt idx="3085">
                  <c:v>-60.32</c:v>
                </c:pt>
                <c:pt idx="3086">
                  <c:v>-59.06</c:v>
                </c:pt>
                <c:pt idx="3087">
                  <c:v>-57.78</c:v>
                </c:pt>
                <c:pt idx="3088">
                  <c:v>-56.56</c:v>
                </c:pt>
                <c:pt idx="3089">
                  <c:v>-55.41</c:v>
                </c:pt>
                <c:pt idx="3090">
                  <c:v>-54.38</c:v>
                </c:pt>
                <c:pt idx="3091">
                  <c:v>-53.39</c:v>
                </c:pt>
                <c:pt idx="3092">
                  <c:v>-52.37</c:v>
                </c:pt>
                <c:pt idx="3093">
                  <c:v>-51.27</c:v>
                </c:pt>
                <c:pt idx="3094">
                  <c:v>-50.09</c:v>
                </c:pt>
                <c:pt idx="3095">
                  <c:v>-48.89</c:v>
                </c:pt>
                <c:pt idx="3096">
                  <c:v>-47.69</c:v>
                </c:pt>
                <c:pt idx="3097">
                  <c:v>-46.56</c:v>
                </c:pt>
                <c:pt idx="3098">
                  <c:v>-45.48</c:v>
                </c:pt>
                <c:pt idx="3099">
                  <c:v>-44.42</c:v>
                </c:pt>
                <c:pt idx="3100">
                  <c:v>-43.25</c:v>
                </c:pt>
                <c:pt idx="3101">
                  <c:v>-42.03</c:v>
                </c:pt>
                <c:pt idx="3102">
                  <c:v>-40.6</c:v>
                </c:pt>
                <c:pt idx="3103">
                  <c:v>-38.979999999999997</c:v>
                </c:pt>
                <c:pt idx="3104">
                  <c:v>-37.479999999999997</c:v>
                </c:pt>
                <c:pt idx="3105">
                  <c:v>-36.24</c:v>
                </c:pt>
                <c:pt idx="3106">
                  <c:v>-35.130000000000003</c:v>
                </c:pt>
                <c:pt idx="3107">
                  <c:v>-33.979999999999997</c:v>
                </c:pt>
                <c:pt idx="3108">
                  <c:v>-32.81</c:v>
                </c:pt>
                <c:pt idx="3109">
                  <c:v>-31.71</c:v>
                </c:pt>
                <c:pt idx="3110">
                  <c:v>-30.75</c:v>
                </c:pt>
                <c:pt idx="3111">
                  <c:v>-29.88</c:v>
                </c:pt>
                <c:pt idx="3112">
                  <c:v>-29.01</c:v>
                </c:pt>
                <c:pt idx="3113">
                  <c:v>-28.08</c:v>
                </c:pt>
                <c:pt idx="3114">
                  <c:v>-27.08</c:v>
                </c:pt>
                <c:pt idx="3115">
                  <c:v>-26.08</c:v>
                </c:pt>
                <c:pt idx="3116">
                  <c:v>-25.16</c:v>
                </c:pt>
                <c:pt idx="3117">
                  <c:v>-24.36</c:v>
                </c:pt>
                <c:pt idx="3118">
                  <c:v>-23.64</c:v>
                </c:pt>
                <c:pt idx="3119">
                  <c:v>-22.92</c:v>
                </c:pt>
                <c:pt idx="3120">
                  <c:v>-22.27</c:v>
                </c:pt>
                <c:pt idx="3121">
                  <c:v>-22.13</c:v>
                </c:pt>
                <c:pt idx="3122">
                  <c:v>-23.35</c:v>
                </c:pt>
                <c:pt idx="3123">
                  <c:v>-24.6</c:v>
                </c:pt>
                <c:pt idx="3124">
                  <c:v>-25.78</c:v>
                </c:pt>
                <c:pt idx="3125">
                  <c:v>-26.83</c:v>
                </c:pt>
                <c:pt idx="3126">
                  <c:v>-27.77</c:v>
                </c:pt>
                <c:pt idx="3127">
                  <c:v>-28.57</c:v>
                </c:pt>
                <c:pt idx="3128">
                  <c:v>-29.23</c:v>
                </c:pt>
                <c:pt idx="3129">
                  <c:v>-29.77</c:v>
                </c:pt>
                <c:pt idx="3130">
                  <c:v>-30.17</c:v>
                </c:pt>
                <c:pt idx="3131">
                  <c:v>-30.38</c:v>
                </c:pt>
                <c:pt idx="3132">
                  <c:v>-30.4</c:v>
                </c:pt>
                <c:pt idx="3133">
                  <c:v>-30.25</c:v>
                </c:pt>
                <c:pt idx="3134">
                  <c:v>-29.94</c:v>
                </c:pt>
                <c:pt idx="3135">
                  <c:v>-29.51</c:v>
                </c:pt>
                <c:pt idx="3136">
                  <c:v>-28.98</c:v>
                </c:pt>
                <c:pt idx="3137">
                  <c:v>-28.37</c:v>
                </c:pt>
                <c:pt idx="3138">
                  <c:v>-27.68</c:v>
                </c:pt>
                <c:pt idx="3139">
                  <c:v>-26.96</c:v>
                </c:pt>
                <c:pt idx="3140">
                  <c:v>-26.21</c:v>
                </c:pt>
                <c:pt idx="3141">
                  <c:v>-25.47</c:v>
                </c:pt>
                <c:pt idx="3142">
                  <c:v>-24.75</c:v>
                </c:pt>
                <c:pt idx="3143">
                  <c:v>-24.06</c:v>
                </c:pt>
                <c:pt idx="3144">
                  <c:v>-23.43</c:v>
                </c:pt>
                <c:pt idx="3145">
                  <c:v>-22.92</c:v>
                </c:pt>
                <c:pt idx="3146">
                  <c:v>-22.54</c:v>
                </c:pt>
                <c:pt idx="3147">
                  <c:v>-22.3</c:v>
                </c:pt>
                <c:pt idx="3148">
                  <c:v>-22.19</c:v>
                </c:pt>
                <c:pt idx="3149">
                  <c:v>-22.18</c:v>
                </c:pt>
                <c:pt idx="3150">
                  <c:v>-22.22</c:v>
                </c:pt>
                <c:pt idx="3151">
                  <c:v>-22.3</c:v>
                </c:pt>
                <c:pt idx="3152">
                  <c:v>-22.41</c:v>
                </c:pt>
                <c:pt idx="3153">
                  <c:v>-22.52</c:v>
                </c:pt>
                <c:pt idx="3154">
                  <c:v>-22.62</c:v>
                </c:pt>
                <c:pt idx="3155">
                  <c:v>-22.71</c:v>
                </c:pt>
                <c:pt idx="3156">
                  <c:v>-22.79</c:v>
                </c:pt>
                <c:pt idx="3157">
                  <c:v>-22.87</c:v>
                </c:pt>
                <c:pt idx="3158">
                  <c:v>-22.96</c:v>
                </c:pt>
                <c:pt idx="3159">
                  <c:v>-23.07</c:v>
                </c:pt>
                <c:pt idx="3160">
                  <c:v>-23.21</c:v>
                </c:pt>
                <c:pt idx="3161">
                  <c:v>-23.35</c:v>
                </c:pt>
                <c:pt idx="3162">
                  <c:v>-23.51</c:v>
                </c:pt>
                <c:pt idx="3163">
                  <c:v>-23.71</c:v>
                </c:pt>
                <c:pt idx="3164">
                  <c:v>-23.92</c:v>
                </c:pt>
                <c:pt idx="3165">
                  <c:v>-24.13</c:v>
                </c:pt>
                <c:pt idx="3166">
                  <c:v>-24.35</c:v>
                </c:pt>
                <c:pt idx="3167">
                  <c:v>-24.63</c:v>
                </c:pt>
                <c:pt idx="3168">
                  <c:v>-24.97</c:v>
                </c:pt>
                <c:pt idx="3169">
                  <c:v>-25.35</c:v>
                </c:pt>
                <c:pt idx="3170">
                  <c:v>-25.73</c:v>
                </c:pt>
                <c:pt idx="3171">
                  <c:v>-26.1</c:v>
                </c:pt>
                <c:pt idx="3172">
                  <c:v>-26.45</c:v>
                </c:pt>
                <c:pt idx="3173">
                  <c:v>-26.82</c:v>
                </c:pt>
                <c:pt idx="3174">
                  <c:v>-27.22</c:v>
                </c:pt>
                <c:pt idx="3175">
                  <c:v>-27.66</c:v>
                </c:pt>
                <c:pt idx="3176">
                  <c:v>-28.11</c:v>
                </c:pt>
                <c:pt idx="3177">
                  <c:v>-28.57</c:v>
                </c:pt>
                <c:pt idx="3178">
                  <c:v>-29.02</c:v>
                </c:pt>
                <c:pt idx="3179">
                  <c:v>-29.47</c:v>
                </c:pt>
                <c:pt idx="3180">
                  <c:v>-29.91</c:v>
                </c:pt>
                <c:pt idx="3181">
                  <c:v>-30.33</c:v>
                </c:pt>
                <c:pt idx="3182">
                  <c:v>-30.71</c:v>
                </c:pt>
                <c:pt idx="3183">
                  <c:v>-31.08</c:v>
                </c:pt>
                <c:pt idx="3184">
                  <c:v>-31.5</c:v>
                </c:pt>
                <c:pt idx="3185">
                  <c:v>-31.94</c:v>
                </c:pt>
                <c:pt idx="3186">
                  <c:v>-32.369999999999997</c:v>
                </c:pt>
                <c:pt idx="3187">
                  <c:v>-32.81</c:v>
                </c:pt>
                <c:pt idx="3188">
                  <c:v>-33.24</c:v>
                </c:pt>
                <c:pt idx="3189">
                  <c:v>-33.65</c:v>
                </c:pt>
                <c:pt idx="3190">
                  <c:v>-34.04</c:v>
                </c:pt>
                <c:pt idx="3191">
                  <c:v>-34.39</c:v>
                </c:pt>
                <c:pt idx="3192">
                  <c:v>-34.71</c:v>
                </c:pt>
                <c:pt idx="3193">
                  <c:v>-35.01</c:v>
                </c:pt>
                <c:pt idx="3194">
                  <c:v>-35.31</c:v>
                </c:pt>
                <c:pt idx="3195">
                  <c:v>-35.6</c:v>
                </c:pt>
                <c:pt idx="3196">
                  <c:v>-35.86</c:v>
                </c:pt>
                <c:pt idx="3197">
                  <c:v>-36.11</c:v>
                </c:pt>
                <c:pt idx="3198">
                  <c:v>-36.35</c:v>
                </c:pt>
                <c:pt idx="3199">
                  <c:v>-36.57</c:v>
                </c:pt>
                <c:pt idx="3200">
                  <c:v>-36.75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65D-40A0-AE33-41B46191F1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73229951"/>
        <c:axId val="1373210815"/>
      </c:lineChart>
      <c:catAx>
        <c:axId val="1373229951"/>
        <c:scaling>
          <c:orientation val="minMax"/>
        </c:scaling>
        <c:delete val="1"/>
        <c:axPos val="b"/>
        <c:majorTickMark val="none"/>
        <c:minorTickMark val="none"/>
        <c:tickLblPos val="nextTo"/>
        <c:crossAx val="1373210815"/>
        <c:crosses val="autoZero"/>
        <c:auto val="1"/>
        <c:lblAlgn val="ctr"/>
        <c:lblOffset val="100"/>
        <c:noMultiLvlLbl val="0"/>
      </c:catAx>
      <c:valAx>
        <c:axId val="13732108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3732299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工作表2!$D$1</c:f>
              <c:strCache>
                <c:ptCount val="1"/>
                <c:pt idx="0">
                  <c:v>第四次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工作表2!$D$2:$D$3202</c:f>
              <c:numCache>
                <c:formatCode>General</c:formatCode>
                <c:ptCount val="3201"/>
                <c:pt idx="0">
                  <c:v>-171.75</c:v>
                </c:pt>
                <c:pt idx="1">
                  <c:v>-172.02</c:v>
                </c:pt>
                <c:pt idx="2">
                  <c:v>115.98</c:v>
                </c:pt>
                <c:pt idx="3">
                  <c:v>114.75</c:v>
                </c:pt>
                <c:pt idx="4">
                  <c:v>-172.37</c:v>
                </c:pt>
                <c:pt idx="5">
                  <c:v>-172.66</c:v>
                </c:pt>
                <c:pt idx="6">
                  <c:v>-57.56</c:v>
                </c:pt>
                <c:pt idx="7">
                  <c:v>-159.16</c:v>
                </c:pt>
                <c:pt idx="8">
                  <c:v>-6.08</c:v>
                </c:pt>
                <c:pt idx="9">
                  <c:v>176.98</c:v>
                </c:pt>
                <c:pt idx="10">
                  <c:v>-176.02</c:v>
                </c:pt>
                <c:pt idx="11">
                  <c:v>-174.91</c:v>
                </c:pt>
                <c:pt idx="12">
                  <c:v>-174.41</c:v>
                </c:pt>
                <c:pt idx="13">
                  <c:v>-165.12</c:v>
                </c:pt>
                <c:pt idx="14">
                  <c:v>70.52</c:v>
                </c:pt>
                <c:pt idx="15">
                  <c:v>39.54</c:v>
                </c:pt>
                <c:pt idx="16">
                  <c:v>39.22</c:v>
                </c:pt>
                <c:pt idx="17">
                  <c:v>39.89</c:v>
                </c:pt>
                <c:pt idx="18">
                  <c:v>39.56</c:v>
                </c:pt>
                <c:pt idx="19">
                  <c:v>39.229999999999997</c:v>
                </c:pt>
                <c:pt idx="20">
                  <c:v>38.78</c:v>
                </c:pt>
                <c:pt idx="21">
                  <c:v>38.33</c:v>
                </c:pt>
                <c:pt idx="22">
                  <c:v>37.880000000000003</c:v>
                </c:pt>
                <c:pt idx="23">
                  <c:v>37.44</c:v>
                </c:pt>
                <c:pt idx="24">
                  <c:v>36.99</c:v>
                </c:pt>
                <c:pt idx="25">
                  <c:v>36.54</c:v>
                </c:pt>
                <c:pt idx="26">
                  <c:v>36.090000000000003</c:v>
                </c:pt>
                <c:pt idx="27">
                  <c:v>35.630000000000003</c:v>
                </c:pt>
                <c:pt idx="28">
                  <c:v>35.18</c:v>
                </c:pt>
                <c:pt idx="29">
                  <c:v>34.71</c:v>
                </c:pt>
                <c:pt idx="30">
                  <c:v>34.229999999999997</c:v>
                </c:pt>
                <c:pt idx="31">
                  <c:v>33.74</c:v>
                </c:pt>
                <c:pt idx="32">
                  <c:v>33.24</c:v>
                </c:pt>
                <c:pt idx="33">
                  <c:v>32.74</c:v>
                </c:pt>
                <c:pt idx="34">
                  <c:v>32.24</c:v>
                </c:pt>
                <c:pt idx="35">
                  <c:v>31.73</c:v>
                </c:pt>
                <c:pt idx="36">
                  <c:v>31.23</c:v>
                </c:pt>
                <c:pt idx="37">
                  <c:v>30.74</c:v>
                </c:pt>
                <c:pt idx="38">
                  <c:v>30.26</c:v>
                </c:pt>
                <c:pt idx="39">
                  <c:v>29.77</c:v>
                </c:pt>
                <c:pt idx="40">
                  <c:v>29.3</c:v>
                </c:pt>
                <c:pt idx="41">
                  <c:v>28.84</c:v>
                </c:pt>
                <c:pt idx="42">
                  <c:v>28.38</c:v>
                </c:pt>
                <c:pt idx="43">
                  <c:v>27.94</c:v>
                </c:pt>
                <c:pt idx="44">
                  <c:v>27.52</c:v>
                </c:pt>
                <c:pt idx="45">
                  <c:v>27.09</c:v>
                </c:pt>
                <c:pt idx="46">
                  <c:v>26.68</c:v>
                </c:pt>
                <c:pt idx="47">
                  <c:v>26.26</c:v>
                </c:pt>
                <c:pt idx="48">
                  <c:v>25.84</c:v>
                </c:pt>
                <c:pt idx="49">
                  <c:v>25.41</c:v>
                </c:pt>
                <c:pt idx="50">
                  <c:v>24.97</c:v>
                </c:pt>
                <c:pt idx="51">
                  <c:v>24.52</c:v>
                </c:pt>
                <c:pt idx="52">
                  <c:v>24.05</c:v>
                </c:pt>
                <c:pt idx="53">
                  <c:v>23.58</c:v>
                </c:pt>
                <c:pt idx="54">
                  <c:v>23.1</c:v>
                </c:pt>
                <c:pt idx="55">
                  <c:v>22.61</c:v>
                </c:pt>
                <c:pt idx="56">
                  <c:v>22.12</c:v>
                </c:pt>
                <c:pt idx="57">
                  <c:v>21.63</c:v>
                </c:pt>
                <c:pt idx="58">
                  <c:v>21.14</c:v>
                </c:pt>
                <c:pt idx="59">
                  <c:v>20.66</c:v>
                </c:pt>
                <c:pt idx="60">
                  <c:v>20.2</c:v>
                </c:pt>
                <c:pt idx="61">
                  <c:v>19.73</c:v>
                </c:pt>
                <c:pt idx="62">
                  <c:v>19.28</c:v>
                </c:pt>
                <c:pt idx="63">
                  <c:v>18.84</c:v>
                </c:pt>
                <c:pt idx="64">
                  <c:v>18.399999999999999</c:v>
                </c:pt>
                <c:pt idx="65">
                  <c:v>17.989999999999998</c:v>
                </c:pt>
                <c:pt idx="66">
                  <c:v>17.579999999999998</c:v>
                </c:pt>
                <c:pt idx="67">
                  <c:v>17.18</c:v>
                </c:pt>
                <c:pt idx="68">
                  <c:v>16.79</c:v>
                </c:pt>
                <c:pt idx="69">
                  <c:v>16.41</c:v>
                </c:pt>
                <c:pt idx="70">
                  <c:v>16.03</c:v>
                </c:pt>
                <c:pt idx="71">
                  <c:v>15.66</c:v>
                </c:pt>
                <c:pt idx="72">
                  <c:v>15.29</c:v>
                </c:pt>
                <c:pt idx="73">
                  <c:v>14.92</c:v>
                </c:pt>
                <c:pt idx="74">
                  <c:v>14.57</c:v>
                </c:pt>
                <c:pt idx="75">
                  <c:v>14.21</c:v>
                </c:pt>
                <c:pt idx="76">
                  <c:v>13.87</c:v>
                </c:pt>
                <c:pt idx="77">
                  <c:v>13.52</c:v>
                </c:pt>
                <c:pt idx="78">
                  <c:v>13.17</c:v>
                </c:pt>
                <c:pt idx="79">
                  <c:v>12.82</c:v>
                </c:pt>
                <c:pt idx="80">
                  <c:v>12.49</c:v>
                </c:pt>
                <c:pt idx="81">
                  <c:v>12.16</c:v>
                </c:pt>
                <c:pt idx="82">
                  <c:v>11.86</c:v>
                </c:pt>
                <c:pt idx="83">
                  <c:v>11.58</c:v>
                </c:pt>
                <c:pt idx="84">
                  <c:v>11.33</c:v>
                </c:pt>
                <c:pt idx="85">
                  <c:v>11.11</c:v>
                </c:pt>
                <c:pt idx="86">
                  <c:v>10.92</c:v>
                </c:pt>
                <c:pt idx="87">
                  <c:v>10.75</c:v>
                </c:pt>
                <c:pt idx="88">
                  <c:v>10.59</c:v>
                </c:pt>
                <c:pt idx="89">
                  <c:v>10.45</c:v>
                </c:pt>
                <c:pt idx="90">
                  <c:v>10.3</c:v>
                </c:pt>
                <c:pt idx="91">
                  <c:v>10.130000000000001</c:v>
                </c:pt>
                <c:pt idx="92">
                  <c:v>9.9499999999999993</c:v>
                </c:pt>
                <c:pt idx="93">
                  <c:v>9.74</c:v>
                </c:pt>
                <c:pt idx="94">
                  <c:v>9.5</c:v>
                </c:pt>
                <c:pt idx="95">
                  <c:v>9.23</c:v>
                </c:pt>
                <c:pt idx="96">
                  <c:v>8.93</c:v>
                </c:pt>
                <c:pt idx="97">
                  <c:v>8.58</c:v>
                </c:pt>
                <c:pt idx="98">
                  <c:v>8.1999999999999993</c:v>
                </c:pt>
                <c:pt idx="99">
                  <c:v>7.81</c:v>
                </c:pt>
                <c:pt idx="100">
                  <c:v>7.41</c:v>
                </c:pt>
                <c:pt idx="101">
                  <c:v>6.99</c:v>
                </c:pt>
                <c:pt idx="102">
                  <c:v>6.58</c:v>
                </c:pt>
                <c:pt idx="103">
                  <c:v>6.17</c:v>
                </c:pt>
                <c:pt idx="104">
                  <c:v>5.77</c:v>
                </c:pt>
                <c:pt idx="105">
                  <c:v>5.38</c:v>
                </c:pt>
                <c:pt idx="106">
                  <c:v>5</c:v>
                </c:pt>
                <c:pt idx="107">
                  <c:v>4.66</c:v>
                </c:pt>
                <c:pt idx="108">
                  <c:v>4.33</c:v>
                </c:pt>
                <c:pt idx="109">
                  <c:v>4.03</c:v>
                </c:pt>
                <c:pt idx="110">
                  <c:v>3.73</c:v>
                </c:pt>
                <c:pt idx="111">
                  <c:v>3.44</c:v>
                </c:pt>
                <c:pt idx="112">
                  <c:v>3.15</c:v>
                </c:pt>
                <c:pt idx="113">
                  <c:v>2.85</c:v>
                </c:pt>
                <c:pt idx="114">
                  <c:v>2.56</c:v>
                </c:pt>
                <c:pt idx="115">
                  <c:v>2.2599999999999998</c:v>
                </c:pt>
                <c:pt idx="116">
                  <c:v>1.95</c:v>
                </c:pt>
                <c:pt idx="117">
                  <c:v>1.64</c:v>
                </c:pt>
                <c:pt idx="118">
                  <c:v>1.3</c:v>
                </c:pt>
                <c:pt idx="119">
                  <c:v>0.95</c:v>
                </c:pt>
                <c:pt idx="120">
                  <c:v>0.59</c:v>
                </c:pt>
                <c:pt idx="121">
                  <c:v>0.23</c:v>
                </c:pt>
                <c:pt idx="122">
                  <c:v>-0.15</c:v>
                </c:pt>
                <c:pt idx="123">
                  <c:v>-0.51</c:v>
                </c:pt>
                <c:pt idx="124">
                  <c:v>-0.89</c:v>
                </c:pt>
                <c:pt idx="125">
                  <c:v>-1.26</c:v>
                </c:pt>
                <c:pt idx="126">
                  <c:v>-1.64</c:v>
                </c:pt>
                <c:pt idx="127">
                  <c:v>-2.0099999999999998</c:v>
                </c:pt>
                <c:pt idx="128">
                  <c:v>-2.37</c:v>
                </c:pt>
                <c:pt idx="129">
                  <c:v>-2.71</c:v>
                </c:pt>
                <c:pt idx="130">
                  <c:v>-3.03</c:v>
                </c:pt>
                <c:pt idx="131">
                  <c:v>-3.32</c:v>
                </c:pt>
                <c:pt idx="132">
                  <c:v>-3.59</c:v>
                </c:pt>
                <c:pt idx="133">
                  <c:v>-3.84</c:v>
                </c:pt>
                <c:pt idx="134">
                  <c:v>-4.08</c:v>
                </c:pt>
                <c:pt idx="135">
                  <c:v>-4.3</c:v>
                </c:pt>
                <c:pt idx="136">
                  <c:v>-4.54</c:v>
                </c:pt>
                <c:pt idx="137">
                  <c:v>-4.76</c:v>
                </c:pt>
                <c:pt idx="138">
                  <c:v>-4.99</c:v>
                </c:pt>
                <c:pt idx="139">
                  <c:v>-5.22</c:v>
                </c:pt>
                <c:pt idx="140">
                  <c:v>-5.46</c:v>
                </c:pt>
                <c:pt idx="141">
                  <c:v>-5.71</c:v>
                </c:pt>
                <c:pt idx="142">
                  <c:v>-5.97</c:v>
                </c:pt>
                <c:pt idx="143">
                  <c:v>-6.25</c:v>
                </c:pt>
                <c:pt idx="144">
                  <c:v>-6.56</c:v>
                </c:pt>
                <c:pt idx="145">
                  <c:v>-6.87</c:v>
                </c:pt>
                <c:pt idx="146">
                  <c:v>-7.19</c:v>
                </c:pt>
                <c:pt idx="147">
                  <c:v>-7.5</c:v>
                </c:pt>
                <c:pt idx="148">
                  <c:v>-7.79</c:v>
                </c:pt>
                <c:pt idx="149">
                  <c:v>-8.0500000000000007</c:v>
                </c:pt>
                <c:pt idx="150">
                  <c:v>-8.3000000000000007</c:v>
                </c:pt>
                <c:pt idx="151">
                  <c:v>-8.52</c:v>
                </c:pt>
                <c:pt idx="152">
                  <c:v>-8.73</c:v>
                </c:pt>
                <c:pt idx="153">
                  <c:v>-8.93</c:v>
                </c:pt>
                <c:pt idx="154">
                  <c:v>-9.1199999999999992</c:v>
                </c:pt>
                <c:pt idx="155">
                  <c:v>-9.3000000000000007</c:v>
                </c:pt>
                <c:pt idx="156">
                  <c:v>-9.48</c:v>
                </c:pt>
                <c:pt idx="157">
                  <c:v>-9.67</c:v>
                </c:pt>
                <c:pt idx="158">
                  <c:v>-9.86</c:v>
                </c:pt>
                <c:pt idx="159">
                  <c:v>-10.06</c:v>
                </c:pt>
                <c:pt idx="160">
                  <c:v>-10.28</c:v>
                </c:pt>
                <c:pt idx="161">
                  <c:v>-10.51</c:v>
                </c:pt>
                <c:pt idx="162">
                  <c:v>-10.74</c:v>
                </c:pt>
                <c:pt idx="163">
                  <c:v>-10.98</c:v>
                </c:pt>
                <c:pt idx="164">
                  <c:v>-11.22</c:v>
                </c:pt>
                <c:pt idx="165">
                  <c:v>-11.48</c:v>
                </c:pt>
                <c:pt idx="166">
                  <c:v>-11.73</c:v>
                </c:pt>
                <c:pt idx="167">
                  <c:v>-11.99</c:v>
                </c:pt>
                <c:pt idx="168">
                  <c:v>-12.24</c:v>
                </c:pt>
                <c:pt idx="169">
                  <c:v>-12.49</c:v>
                </c:pt>
                <c:pt idx="170">
                  <c:v>-12.73</c:v>
                </c:pt>
                <c:pt idx="171">
                  <c:v>-12.96</c:v>
                </c:pt>
                <c:pt idx="172">
                  <c:v>-13.19</c:v>
                </c:pt>
                <c:pt idx="173">
                  <c:v>-13.39</c:v>
                </c:pt>
                <c:pt idx="174">
                  <c:v>-13.59</c:v>
                </c:pt>
                <c:pt idx="175">
                  <c:v>-13.78</c:v>
                </c:pt>
                <c:pt idx="176">
                  <c:v>-13.96</c:v>
                </c:pt>
                <c:pt idx="177">
                  <c:v>-14.13</c:v>
                </c:pt>
                <c:pt idx="178">
                  <c:v>-14.3</c:v>
                </c:pt>
                <c:pt idx="179">
                  <c:v>-14.47</c:v>
                </c:pt>
                <c:pt idx="180">
                  <c:v>-14.64</c:v>
                </c:pt>
                <c:pt idx="181">
                  <c:v>-14.81</c:v>
                </c:pt>
                <c:pt idx="182">
                  <c:v>-14.98</c:v>
                </c:pt>
                <c:pt idx="183">
                  <c:v>-15.15</c:v>
                </c:pt>
                <c:pt idx="184">
                  <c:v>-15.32</c:v>
                </c:pt>
                <c:pt idx="185">
                  <c:v>-15.5</c:v>
                </c:pt>
                <c:pt idx="186">
                  <c:v>-15.68</c:v>
                </c:pt>
                <c:pt idx="187">
                  <c:v>-15.87</c:v>
                </c:pt>
                <c:pt idx="188">
                  <c:v>-16.059999999999999</c:v>
                </c:pt>
                <c:pt idx="189">
                  <c:v>-16.239999999999998</c:v>
                </c:pt>
                <c:pt idx="190">
                  <c:v>-16.43</c:v>
                </c:pt>
                <c:pt idx="191">
                  <c:v>-16.62</c:v>
                </c:pt>
                <c:pt idx="192">
                  <c:v>-16.809999999999999</c:v>
                </c:pt>
                <c:pt idx="193">
                  <c:v>-17</c:v>
                </c:pt>
                <c:pt idx="194">
                  <c:v>-17.190000000000001</c:v>
                </c:pt>
                <c:pt idx="195">
                  <c:v>-17.38</c:v>
                </c:pt>
                <c:pt idx="196">
                  <c:v>-17.57</c:v>
                </c:pt>
                <c:pt idx="197">
                  <c:v>-17.760000000000002</c:v>
                </c:pt>
                <c:pt idx="198">
                  <c:v>-17.940000000000001</c:v>
                </c:pt>
                <c:pt idx="199">
                  <c:v>-18.11</c:v>
                </c:pt>
                <c:pt idx="200">
                  <c:v>-18.28</c:v>
                </c:pt>
                <c:pt idx="201">
                  <c:v>-18.45</c:v>
                </c:pt>
                <c:pt idx="202">
                  <c:v>-18.600000000000001</c:v>
                </c:pt>
                <c:pt idx="203">
                  <c:v>-18.75</c:v>
                </c:pt>
                <c:pt idx="204">
                  <c:v>-18.899999999999999</c:v>
                </c:pt>
                <c:pt idx="205">
                  <c:v>-19.03</c:v>
                </c:pt>
                <c:pt idx="206">
                  <c:v>-19.16</c:v>
                </c:pt>
                <c:pt idx="207">
                  <c:v>-19.260000000000002</c:v>
                </c:pt>
                <c:pt idx="208">
                  <c:v>-19.350000000000001</c:v>
                </c:pt>
                <c:pt idx="209">
                  <c:v>-19.420000000000002</c:v>
                </c:pt>
                <c:pt idx="210">
                  <c:v>-19.48</c:v>
                </c:pt>
                <c:pt idx="211">
                  <c:v>-19.53</c:v>
                </c:pt>
                <c:pt idx="212">
                  <c:v>-19.59</c:v>
                </c:pt>
                <c:pt idx="213">
                  <c:v>-19.649999999999999</c:v>
                </c:pt>
                <c:pt idx="214">
                  <c:v>-19.72</c:v>
                </c:pt>
                <c:pt idx="215">
                  <c:v>-19.809999999999999</c:v>
                </c:pt>
                <c:pt idx="216">
                  <c:v>-19.920000000000002</c:v>
                </c:pt>
                <c:pt idx="217">
                  <c:v>-20.059999999999999</c:v>
                </c:pt>
                <c:pt idx="218">
                  <c:v>-20.21</c:v>
                </c:pt>
                <c:pt idx="219">
                  <c:v>-20.39</c:v>
                </c:pt>
                <c:pt idx="220">
                  <c:v>-20.58</c:v>
                </c:pt>
                <c:pt idx="221">
                  <c:v>-20.77</c:v>
                </c:pt>
                <c:pt idx="222">
                  <c:v>-20.95</c:v>
                </c:pt>
                <c:pt idx="223">
                  <c:v>-21.1</c:v>
                </c:pt>
                <c:pt idx="224">
                  <c:v>-21.23</c:v>
                </c:pt>
                <c:pt idx="225">
                  <c:v>-21.35</c:v>
                </c:pt>
                <c:pt idx="226">
                  <c:v>-21.45</c:v>
                </c:pt>
                <c:pt idx="227">
                  <c:v>-21.54</c:v>
                </c:pt>
                <c:pt idx="228">
                  <c:v>-21.63</c:v>
                </c:pt>
                <c:pt idx="229">
                  <c:v>-21.74</c:v>
                </c:pt>
                <c:pt idx="230">
                  <c:v>-21.85</c:v>
                </c:pt>
                <c:pt idx="231">
                  <c:v>-21.98</c:v>
                </c:pt>
                <c:pt idx="232">
                  <c:v>-22.12</c:v>
                </c:pt>
                <c:pt idx="233">
                  <c:v>-22.28</c:v>
                </c:pt>
                <c:pt idx="234">
                  <c:v>-22.46</c:v>
                </c:pt>
                <c:pt idx="235">
                  <c:v>-22.64</c:v>
                </c:pt>
                <c:pt idx="236">
                  <c:v>-22.85</c:v>
                </c:pt>
                <c:pt idx="237">
                  <c:v>-23.07</c:v>
                </c:pt>
                <c:pt idx="238">
                  <c:v>-23.31</c:v>
                </c:pt>
                <c:pt idx="239">
                  <c:v>-23.55</c:v>
                </c:pt>
                <c:pt idx="240">
                  <c:v>-23.78</c:v>
                </c:pt>
                <c:pt idx="241">
                  <c:v>-24.01</c:v>
                </c:pt>
                <c:pt idx="242">
                  <c:v>-24.24</c:v>
                </c:pt>
                <c:pt idx="243">
                  <c:v>-24.45</c:v>
                </c:pt>
                <c:pt idx="244">
                  <c:v>-24.66</c:v>
                </c:pt>
                <c:pt idx="245">
                  <c:v>-24.86</c:v>
                </c:pt>
                <c:pt idx="246">
                  <c:v>-25.05</c:v>
                </c:pt>
                <c:pt idx="247">
                  <c:v>-25.24</c:v>
                </c:pt>
                <c:pt idx="248">
                  <c:v>-25.42</c:v>
                </c:pt>
                <c:pt idx="249">
                  <c:v>-25.59</c:v>
                </c:pt>
                <c:pt idx="250">
                  <c:v>-25.77</c:v>
                </c:pt>
                <c:pt idx="251">
                  <c:v>-25.95</c:v>
                </c:pt>
                <c:pt idx="252">
                  <c:v>-26.13</c:v>
                </c:pt>
                <c:pt idx="253">
                  <c:v>-26.3</c:v>
                </c:pt>
                <c:pt idx="254">
                  <c:v>-26.46</c:v>
                </c:pt>
                <c:pt idx="255">
                  <c:v>-26.59</c:v>
                </c:pt>
                <c:pt idx="256">
                  <c:v>-26.7</c:v>
                </c:pt>
                <c:pt idx="257">
                  <c:v>-26.8</c:v>
                </c:pt>
                <c:pt idx="258">
                  <c:v>-26.89</c:v>
                </c:pt>
                <c:pt idx="259">
                  <c:v>-26.98</c:v>
                </c:pt>
                <c:pt idx="260">
                  <c:v>-27.06</c:v>
                </c:pt>
                <c:pt idx="261">
                  <c:v>-27.15</c:v>
                </c:pt>
                <c:pt idx="262">
                  <c:v>-27.23</c:v>
                </c:pt>
                <c:pt idx="263">
                  <c:v>-27.33</c:v>
                </c:pt>
                <c:pt idx="264">
                  <c:v>-27.42</c:v>
                </c:pt>
                <c:pt idx="265">
                  <c:v>-27.52</c:v>
                </c:pt>
                <c:pt idx="266">
                  <c:v>-27.61</c:v>
                </c:pt>
                <c:pt idx="267">
                  <c:v>-27.7</c:v>
                </c:pt>
                <c:pt idx="268">
                  <c:v>-27.79</c:v>
                </c:pt>
                <c:pt idx="269">
                  <c:v>-27.88</c:v>
                </c:pt>
                <c:pt idx="270">
                  <c:v>-27.96</c:v>
                </c:pt>
                <c:pt idx="271">
                  <c:v>-28.06</c:v>
                </c:pt>
                <c:pt idx="272">
                  <c:v>-28.16</c:v>
                </c:pt>
                <c:pt idx="273">
                  <c:v>-28.26</c:v>
                </c:pt>
                <c:pt idx="274">
                  <c:v>-28.37</c:v>
                </c:pt>
                <c:pt idx="275">
                  <c:v>-28.47</c:v>
                </c:pt>
                <c:pt idx="276">
                  <c:v>-28.58</c:v>
                </c:pt>
                <c:pt idx="277">
                  <c:v>-28.68</c:v>
                </c:pt>
                <c:pt idx="278">
                  <c:v>-28.77</c:v>
                </c:pt>
                <c:pt idx="279">
                  <c:v>-28.88</c:v>
                </c:pt>
                <c:pt idx="280">
                  <c:v>-28.98</c:v>
                </c:pt>
                <c:pt idx="281">
                  <c:v>-29.08</c:v>
                </c:pt>
                <c:pt idx="282">
                  <c:v>-29.2</c:v>
                </c:pt>
                <c:pt idx="283">
                  <c:v>-29.31</c:v>
                </c:pt>
                <c:pt idx="284">
                  <c:v>-29.43</c:v>
                </c:pt>
                <c:pt idx="285">
                  <c:v>-29.54</c:v>
                </c:pt>
                <c:pt idx="286">
                  <c:v>-29.65</c:v>
                </c:pt>
                <c:pt idx="287">
                  <c:v>-29.76</c:v>
                </c:pt>
                <c:pt idx="288">
                  <c:v>-29.87</c:v>
                </c:pt>
                <c:pt idx="289">
                  <c:v>-29.97</c:v>
                </c:pt>
                <c:pt idx="290">
                  <c:v>-30.07</c:v>
                </c:pt>
                <c:pt idx="291">
                  <c:v>-30.15</c:v>
                </c:pt>
                <c:pt idx="292">
                  <c:v>-30.24</c:v>
                </c:pt>
                <c:pt idx="293">
                  <c:v>-30.32</c:v>
                </c:pt>
                <c:pt idx="294">
                  <c:v>-30.39</c:v>
                </c:pt>
                <c:pt idx="295">
                  <c:v>-30.45</c:v>
                </c:pt>
                <c:pt idx="296">
                  <c:v>-30.49</c:v>
                </c:pt>
                <c:pt idx="297">
                  <c:v>-30.53</c:v>
                </c:pt>
                <c:pt idx="298">
                  <c:v>-30.57</c:v>
                </c:pt>
                <c:pt idx="299">
                  <c:v>-30.61</c:v>
                </c:pt>
                <c:pt idx="300">
                  <c:v>-30.66</c:v>
                </c:pt>
                <c:pt idx="301">
                  <c:v>-30.71</c:v>
                </c:pt>
                <c:pt idx="302">
                  <c:v>-30.78</c:v>
                </c:pt>
                <c:pt idx="303">
                  <c:v>-30.86</c:v>
                </c:pt>
                <c:pt idx="304">
                  <c:v>-30.94</c:v>
                </c:pt>
                <c:pt idx="305">
                  <c:v>-31.04</c:v>
                </c:pt>
                <c:pt idx="306">
                  <c:v>-31.14</c:v>
                </c:pt>
                <c:pt idx="307">
                  <c:v>-31.24</c:v>
                </c:pt>
                <c:pt idx="308">
                  <c:v>-31.35</c:v>
                </c:pt>
                <c:pt idx="309">
                  <c:v>-31.45</c:v>
                </c:pt>
                <c:pt idx="310">
                  <c:v>-31.53</c:v>
                </c:pt>
                <c:pt idx="311">
                  <c:v>-31.59</c:v>
                </c:pt>
                <c:pt idx="312">
                  <c:v>-31.63</c:v>
                </c:pt>
                <c:pt idx="313">
                  <c:v>-31.66</c:v>
                </c:pt>
                <c:pt idx="314">
                  <c:v>-31.66</c:v>
                </c:pt>
                <c:pt idx="315">
                  <c:v>-31.65</c:v>
                </c:pt>
                <c:pt idx="316">
                  <c:v>-31.61</c:v>
                </c:pt>
                <c:pt idx="317">
                  <c:v>-31.54</c:v>
                </c:pt>
                <c:pt idx="318">
                  <c:v>-31.45</c:v>
                </c:pt>
                <c:pt idx="319">
                  <c:v>-31.37</c:v>
                </c:pt>
                <c:pt idx="320">
                  <c:v>-31.29</c:v>
                </c:pt>
                <c:pt idx="321">
                  <c:v>-31.23</c:v>
                </c:pt>
                <c:pt idx="322">
                  <c:v>-31.19</c:v>
                </c:pt>
                <c:pt idx="323">
                  <c:v>-31.18</c:v>
                </c:pt>
                <c:pt idx="324">
                  <c:v>-31.2</c:v>
                </c:pt>
                <c:pt idx="325">
                  <c:v>-31.25</c:v>
                </c:pt>
                <c:pt idx="326">
                  <c:v>-31.33</c:v>
                </c:pt>
                <c:pt idx="327">
                  <c:v>-31.41</c:v>
                </c:pt>
                <c:pt idx="328">
                  <c:v>-31.52</c:v>
                </c:pt>
                <c:pt idx="329">
                  <c:v>-31.64</c:v>
                </c:pt>
                <c:pt idx="330">
                  <c:v>-31.76</c:v>
                </c:pt>
                <c:pt idx="331">
                  <c:v>-31.89</c:v>
                </c:pt>
                <c:pt idx="332">
                  <c:v>-32.03</c:v>
                </c:pt>
                <c:pt idx="333">
                  <c:v>-32.159999999999997</c:v>
                </c:pt>
                <c:pt idx="334">
                  <c:v>-32.299999999999997</c:v>
                </c:pt>
                <c:pt idx="335">
                  <c:v>-32.44</c:v>
                </c:pt>
                <c:pt idx="336">
                  <c:v>-32.58</c:v>
                </c:pt>
                <c:pt idx="337">
                  <c:v>-32.729999999999997</c:v>
                </c:pt>
                <c:pt idx="338">
                  <c:v>-32.869999999999997</c:v>
                </c:pt>
                <c:pt idx="339">
                  <c:v>-33.01</c:v>
                </c:pt>
                <c:pt idx="340">
                  <c:v>-33.14</c:v>
                </c:pt>
                <c:pt idx="341">
                  <c:v>-33.270000000000003</c:v>
                </c:pt>
                <c:pt idx="342">
                  <c:v>-33.4</c:v>
                </c:pt>
                <c:pt idx="343">
                  <c:v>-33.53</c:v>
                </c:pt>
                <c:pt idx="344">
                  <c:v>-33.64</c:v>
                </c:pt>
                <c:pt idx="345">
                  <c:v>-33.76</c:v>
                </c:pt>
                <c:pt idx="346">
                  <c:v>-33.869999999999997</c:v>
                </c:pt>
                <c:pt idx="347">
                  <c:v>-33.97</c:v>
                </c:pt>
                <c:pt idx="348">
                  <c:v>-34.06</c:v>
                </c:pt>
                <c:pt idx="349">
                  <c:v>-34.15</c:v>
                </c:pt>
                <c:pt idx="350">
                  <c:v>-34.229999999999997</c:v>
                </c:pt>
                <c:pt idx="351">
                  <c:v>-34.299999999999997</c:v>
                </c:pt>
                <c:pt idx="352">
                  <c:v>-34.380000000000003</c:v>
                </c:pt>
                <c:pt idx="353">
                  <c:v>-34.450000000000003</c:v>
                </c:pt>
                <c:pt idx="354">
                  <c:v>-34.51</c:v>
                </c:pt>
                <c:pt idx="355">
                  <c:v>-34.57</c:v>
                </c:pt>
                <c:pt idx="356">
                  <c:v>-34.630000000000003</c:v>
                </c:pt>
                <c:pt idx="357">
                  <c:v>-34.69</c:v>
                </c:pt>
                <c:pt idx="358">
                  <c:v>-34.75</c:v>
                </c:pt>
                <c:pt idx="359">
                  <c:v>-34.81</c:v>
                </c:pt>
                <c:pt idx="360">
                  <c:v>-34.869999999999997</c:v>
                </c:pt>
                <c:pt idx="361">
                  <c:v>-34.92</c:v>
                </c:pt>
                <c:pt idx="362">
                  <c:v>-34.97</c:v>
                </c:pt>
                <c:pt idx="363">
                  <c:v>-35.020000000000003</c:v>
                </c:pt>
                <c:pt idx="364">
                  <c:v>-35.049999999999997</c:v>
                </c:pt>
                <c:pt idx="365">
                  <c:v>-35.1</c:v>
                </c:pt>
                <c:pt idx="366">
                  <c:v>-35.15</c:v>
                </c:pt>
                <c:pt idx="367">
                  <c:v>-35.200000000000003</c:v>
                </c:pt>
                <c:pt idx="368">
                  <c:v>-35.24</c:v>
                </c:pt>
                <c:pt idx="369">
                  <c:v>-35.270000000000003</c:v>
                </c:pt>
                <c:pt idx="370">
                  <c:v>-35.31</c:v>
                </c:pt>
                <c:pt idx="371">
                  <c:v>-35.35</c:v>
                </c:pt>
                <c:pt idx="372">
                  <c:v>-35.380000000000003</c:v>
                </c:pt>
                <c:pt idx="373">
                  <c:v>-35.409999999999997</c:v>
                </c:pt>
                <c:pt idx="374">
                  <c:v>-35.44</c:v>
                </c:pt>
                <c:pt idx="375">
                  <c:v>-35.46</c:v>
                </c:pt>
                <c:pt idx="376">
                  <c:v>-35.479999999999997</c:v>
                </c:pt>
                <c:pt idx="377">
                  <c:v>-35.5</c:v>
                </c:pt>
                <c:pt idx="378">
                  <c:v>-35.51</c:v>
                </c:pt>
                <c:pt idx="379">
                  <c:v>-35.53</c:v>
                </c:pt>
                <c:pt idx="380">
                  <c:v>-35.54</c:v>
                </c:pt>
                <c:pt idx="381">
                  <c:v>-35.57</c:v>
                </c:pt>
                <c:pt idx="382">
                  <c:v>-35.58</c:v>
                </c:pt>
                <c:pt idx="383">
                  <c:v>-35.61</c:v>
                </c:pt>
                <c:pt idx="384">
                  <c:v>-35.619999999999997</c:v>
                </c:pt>
                <c:pt idx="385">
                  <c:v>-35.65</c:v>
                </c:pt>
                <c:pt idx="386">
                  <c:v>-35.68</c:v>
                </c:pt>
                <c:pt idx="387">
                  <c:v>-35.71</c:v>
                </c:pt>
                <c:pt idx="388">
                  <c:v>-35.74</c:v>
                </c:pt>
                <c:pt idx="389">
                  <c:v>-35.770000000000003</c:v>
                </c:pt>
                <c:pt idx="390">
                  <c:v>-35.79</c:v>
                </c:pt>
                <c:pt idx="391">
                  <c:v>-35.81</c:v>
                </c:pt>
                <c:pt idx="392">
                  <c:v>-35.83</c:v>
                </c:pt>
                <c:pt idx="393">
                  <c:v>-35.85</c:v>
                </c:pt>
                <c:pt idx="394">
                  <c:v>-35.869999999999997</c:v>
                </c:pt>
                <c:pt idx="395">
                  <c:v>-35.89</c:v>
                </c:pt>
                <c:pt idx="396">
                  <c:v>-35.92</c:v>
                </c:pt>
                <c:pt idx="397">
                  <c:v>-35.94</c:v>
                </c:pt>
                <c:pt idx="398">
                  <c:v>-35.96</c:v>
                </c:pt>
                <c:pt idx="399">
                  <c:v>-35.979999999999997</c:v>
                </c:pt>
                <c:pt idx="400">
                  <c:v>-36.01</c:v>
                </c:pt>
                <c:pt idx="401">
                  <c:v>-36.03</c:v>
                </c:pt>
                <c:pt idx="402">
                  <c:v>-36.06</c:v>
                </c:pt>
                <c:pt idx="403">
                  <c:v>-36.090000000000003</c:v>
                </c:pt>
                <c:pt idx="404">
                  <c:v>-36.119999999999997</c:v>
                </c:pt>
                <c:pt idx="405">
                  <c:v>-36.14</c:v>
                </c:pt>
                <c:pt idx="406">
                  <c:v>-36.17</c:v>
                </c:pt>
                <c:pt idx="407">
                  <c:v>-36.19</c:v>
                </c:pt>
                <c:pt idx="408">
                  <c:v>-36.22</c:v>
                </c:pt>
                <c:pt idx="409">
                  <c:v>-36.26</c:v>
                </c:pt>
                <c:pt idx="410">
                  <c:v>-36.299999999999997</c:v>
                </c:pt>
                <c:pt idx="411">
                  <c:v>-36.32</c:v>
                </c:pt>
                <c:pt idx="412">
                  <c:v>-36.35</c:v>
                </c:pt>
                <c:pt idx="413">
                  <c:v>-36.380000000000003</c:v>
                </c:pt>
                <c:pt idx="414">
                  <c:v>-36.409999999999997</c:v>
                </c:pt>
                <c:pt idx="415">
                  <c:v>-36.44</c:v>
                </c:pt>
                <c:pt idx="416">
                  <c:v>-36.47</c:v>
                </c:pt>
                <c:pt idx="417">
                  <c:v>-36.479999999999997</c:v>
                </c:pt>
                <c:pt idx="418">
                  <c:v>-36.479999999999997</c:v>
                </c:pt>
                <c:pt idx="419">
                  <c:v>-36.479999999999997</c:v>
                </c:pt>
                <c:pt idx="420">
                  <c:v>-36.47</c:v>
                </c:pt>
                <c:pt idx="421">
                  <c:v>-36.450000000000003</c:v>
                </c:pt>
                <c:pt idx="422">
                  <c:v>-36.44</c:v>
                </c:pt>
                <c:pt idx="423">
                  <c:v>-36.43</c:v>
                </c:pt>
                <c:pt idx="424">
                  <c:v>-36.42</c:v>
                </c:pt>
                <c:pt idx="425">
                  <c:v>-36.409999999999997</c:v>
                </c:pt>
                <c:pt idx="426">
                  <c:v>-36.42</c:v>
                </c:pt>
                <c:pt idx="427">
                  <c:v>-36.42</c:v>
                </c:pt>
                <c:pt idx="428">
                  <c:v>-36.450000000000003</c:v>
                </c:pt>
                <c:pt idx="429">
                  <c:v>-36.49</c:v>
                </c:pt>
                <c:pt idx="430">
                  <c:v>-36.54</c:v>
                </c:pt>
                <c:pt idx="431">
                  <c:v>-36.590000000000003</c:v>
                </c:pt>
                <c:pt idx="432">
                  <c:v>-36.630000000000003</c:v>
                </c:pt>
                <c:pt idx="433">
                  <c:v>-36.65</c:v>
                </c:pt>
                <c:pt idx="434">
                  <c:v>-36.65</c:v>
                </c:pt>
                <c:pt idx="435">
                  <c:v>-36.64</c:v>
                </c:pt>
                <c:pt idx="436">
                  <c:v>-36.630000000000003</c:v>
                </c:pt>
                <c:pt idx="437">
                  <c:v>-36.590000000000003</c:v>
                </c:pt>
                <c:pt idx="438">
                  <c:v>-36.54</c:v>
                </c:pt>
                <c:pt idx="439">
                  <c:v>-36.479999999999997</c:v>
                </c:pt>
                <c:pt idx="440">
                  <c:v>-36.409999999999997</c:v>
                </c:pt>
                <c:pt idx="441">
                  <c:v>-36.33</c:v>
                </c:pt>
                <c:pt idx="442">
                  <c:v>-36.25</c:v>
                </c:pt>
                <c:pt idx="443">
                  <c:v>-36.159999999999997</c:v>
                </c:pt>
                <c:pt idx="444">
                  <c:v>-36.08</c:v>
                </c:pt>
                <c:pt idx="445">
                  <c:v>-35.99</c:v>
                </c:pt>
                <c:pt idx="446">
                  <c:v>-35.92</c:v>
                </c:pt>
                <c:pt idx="447">
                  <c:v>-35.85</c:v>
                </c:pt>
                <c:pt idx="448">
                  <c:v>-35.82</c:v>
                </c:pt>
                <c:pt idx="449">
                  <c:v>-35.81</c:v>
                </c:pt>
                <c:pt idx="450">
                  <c:v>-35.83</c:v>
                </c:pt>
                <c:pt idx="451">
                  <c:v>-35.86</c:v>
                </c:pt>
                <c:pt idx="452">
                  <c:v>-35.9</c:v>
                </c:pt>
                <c:pt idx="453">
                  <c:v>-35.94</c:v>
                </c:pt>
                <c:pt idx="454">
                  <c:v>-35.979999999999997</c:v>
                </c:pt>
                <c:pt idx="455">
                  <c:v>-36.03</c:v>
                </c:pt>
                <c:pt idx="456">
                  <c:v>-36.08</c:v>
                </c:pt>
                <c:pt idx="457">
                  <c:v>-36.119999999999997</c:v>
                </c:pt>
                <c:pt idx="458">
                  <c:v>-36.159999999999997</c:v>
                </c:pt>
                <c:pt idx="459">
                  <c:v>-36.19</c:v>
                </c:pt>
                <c:pt idx="460">
                  <c:v>-36.21</c:v>
                </c:pt>
                <c:pt idx="461">
                  <c:v>-36.21</c:v>
                </c:pt>
                <c:pt idx="462">
                  <c:v>-36.21</c:v>
                </c:pt>
                <c:pt idx="463">
                  <c:v>-36.19</c:v>
                </c:pt>
                <c:pt idx="464">
                  <c:v>-36.15</c:v>
                </c:pt>
                <c:pt idx="465">
                  <c:v>-36.1</c:v>
                </c:pt>
                <c:pt idx="466">
                  <c:v>-36.06</c:v>
                </c:pt>
                <c:pt idx="467">
                  <c:v>-36.01</c:v>
                </c:pt>
                <c:pt idx="468">
                  <c:v>-35.97</c:v>
                </c:pt>
                <c:pt idx="469">
                  <c:v>-35.94</c:v>
                </c:pt>
                <c:pt idx="470">
                  <c:v>-35.93</c:v>
                </c:pt>
                <c:pt idx="471">
                  <c:v>-35.93</c:v>
                </c:pt>
                <c:pt idx="472">
                  <c:v>-35.94</c:v>
                </c:pt>
                <c:pt idx="473">
                  <c:v>-35.97</c:v>
                </c:pt>
                <c:pt idx="474">
                  <c:v>-36.01</c:v>
                </c:pt>
                <c:pt idx="475">
                  <c:v>-36.06</c:v>
                </c:pt>
                <c:pt idx="476">
                  <c:v>-36.11</c:v>
                </c:pt>
                <c:pt idx="477">
                  <c:v>-36.17</c:v>
                </c:pt>
                <c:pt idx="478">
                  <c:v>-36.229999999999997</c:v>
                </c:pt>
                <c:pt idx="479">
                  <c:v>-36.28</c:v>
                </c:pt>
                <c:pt idx="480">
                  <c:v>-36.340000000000003</c:v>
                </c:pt>
                <c:pt idx="481">
                  <c:v>-36.39</c:v>
                </c:pt>
                <c:pt idx="482">
                  <c:v>-36.44</c:v>
                </c:pt>
                <c:pt idx="483">
                  <c:v>-36.5</c:v>
                </c:pt>
                <c:pt idx="484">
                  <c:v>-36.54</c:v>
                </c:pt>
                <c:pt idx="485">
                  <c:v>-36.58</c:v>
                </c:pt>
                <c:pt idx="486">
                  <c:v>-36.619999999999997</c:v>
                </c:pt>
                <c:pt idx="487">
                  <c:v>-36.659999999999997</c:v>
                </c:pt>
                <c:pt idx="488">
                  <c:v>-36.69</c:v>
                </c:pt>
                <c:pt idx="489">
                  <c:v>-36.729999999999997</c:v>
                </c:pt>
                <c:pt idx="490">
                  <c:v>-36.78</c:v>
                </c:pt>
                <c:pt idx="491">
                  <c:v>-36.82</c:v>
                </c:pt>
                <c:pt idx="492">
                  <c:v>-36.869999999999997</c:v>
                </c:pt>
                <c:pt idx="493">
                  <c:v>-36.909999999999997</c:v>
                </c:pt>
                <c:pt idx="494">
                  <c:v>-36.950000000000003</c:v>
                </c:pt>
                <c:pt idx="495">
                  <c:v>-36.979999999999997</c:v>
                </c:pt>
                <c:pt idx="496">
                  <c:v>-37.020000000000003</c:v>
                </c:pt>
                <c:pt idx="497">
                  <c:v>-37.049999999999997</c:v>
                </c:pt>
                <c:pt idx="498">
                  <c:v>-37.1</c:v>
                </c:pt>
                <c:pt idx="499">
                  <c:v>-37.14</c:v>
                </c:pt>
                <c:pt idx="500">
                  <c:v>-37.17</c:v>
                </c:pt>
                <c:pt idx="501">
                  <c:v>-37.21</c:v>
                </c:pt>
                <c:pt idx="502">
                  <c:v>-37.24</c:v>
                </c:pt>
                <c:pt idx="503">
                  <c:v>-37.28</c:v>
                </c:pt>
                <c:pt idx="504">
                  <c:v>-37.32</c:v>
                </c:pt>
                <c:pt idx="505">
                  <c:v>-37.380000000000003</c:v>
                </c:pt>
                <c:pt idx="506">
                  <c:v>-37.450000000000003</c:v>
                </c:pt>
                <c:pt idx="507">
                  <c:v>-37.520000000000003</c:v>
                </c:pt>
                <c:pt idx="508">
                  <c:v>-37.6</c:v>
                </c:pt>
                <c:pt idx="509">
                  <c:v>-37.67</c:v>
                </c:pt>
                <c:pt idx="510">
                  <c:v>-37.75</c:v>
                </c:pt>
                <c:pt idx="511">
                  <c:v>-37.82</c:v>
                </c:pt>
                <c:pt idx="512">
                  <c:v>-37.880000000000003</c:v>
                </c:pt>
                <c:pt idx="513">
                  <c:v>-37.909999999999997</c:v>
                </c:pt>
                <c:pt idx="514">
                  <c:v>-37.93</c:v>
                </c:pt>
                <c:pt idx="515">
                  <c:v>-37.94</c:v>
                </c:pt>
                <c:pt idx="516">
                  <c:v>-37.92</c:v>
                </c:pt>
                <c:pt idx="517">
                  <c:v>-37.909999999999997</c:v>
                </c:pt>
                <c:pt idx="518">
                  <c:v>-37.869999999999997</c:v>
                </c:pt>
                <c:pt idx="519">
                  <c:v>-37.840000000000003</c:v>
                </c:pt>
                <c:pt idx="520">
                  <c:v>-37.81</c:v>
                </c:pt>
                <c:pt idx="521">
                  <c:v>-37.770000000000003</c:v>
                </c:pt>
                <c:pt idx="522">
                  <c:v>-37.74</c:v>
                </c:pt>
                <c:pt idx="523">
                  <c:v>-37.72</c:v>
                </c:pt>
                <c:pt idx="524">
                  <c:v>-37.69</c:v>
                </c:pt>
                <c:pt idx="525">
                  <c:v>-37.68</c:v>
                </c:pt>
                <c:pt idx="526">
                  <c:v>-37.67</c:v>
                </c:pt>
                <c:pt idx="527">
                  <c:v>-37.69</c:v>
                </c:pt>
                <c:pt idx="528">
                  <c:v>-37.69</c:v>
                </c:pt>
                <c:pt idx="529">
                  <c:v>-37.71</c:v>
                </c:pt>
                <c:pt idx="530">
                  <c:v>-37.729999999999997</c:v>
                </c:pt>
                <c:pt idx="531">
                  <c:v>-37.75</c:v>
                </c:pt>
                <c:pt idx="532">
                  <c:v>-37.79</c:v>
                </c:pt>
                <c:pt idx="533">
                  <c:v>-37.81</c:v>
                </c:pt>
                <c:pt idx="534">
                  <c:v>-37.840000000000003</c:v>
                </c:pt>
                <c:pt idx="535">
                  <c:v>-37.86</c:v>
                </c:pt>
                <c:pt idx="536">
                  <c:v>-37.880000000000003</c:v>
                </c:pt>
                <c:pt idx="537">
                  <c:v>-37.89</c:v>
                </c:pt>
                <c:pt idx="538">
                  <c:v>-37.9</c:v>
                </c:pt>
                <c:pt idx="539">
                  <c:v>-37.92</c:v>
                </c:pt>
                <c:pt idx="540">
                  <c:v>-37.92</c:v>
                </c:pt>
                <c:pt idx="541">
                  <c:v>-37.93</c:v>
                </c:pt>
                <c:pt idx="542">
                  <c:v>-37.94</c:v>
                </c:pt>
                <c:pt idx="543">
                  <c:v>-37.94</c:v>
                </c:pt>
                <c:pt idx="544">
                  <c:v>-37.94</c:v>
                </c:pt>
                <c:pt idx="545">
                  <c:v>-37.950000000000003</c:v>
                </c:pt>
                <c:pt idx="546">
                  <c:v>-37.96</c:v>
                </c:pt>
                <c:pt idx="547">
                  <c:v>-37.97</c:v>
                </c:pt>
                <c:pt idx="548">
                  <c:v>-37.99</c:v>
                </c:pt>
                <c:pt idx="549">
                  <c:v>-38.020000000000003</c:v>
                </c:pt>
                <c:pt idx="550">
                  <c:v>-38.04</c:v>
                </c:pt>
                <c:pt idx="551">
                  <c:v>-38.08</c:v>
                </c:pt>
                <c:pt idx="552">
                  <c:v>-38.130000000000003</c:v>
                </c:pt>
                <c:pt idx="553">
                  <c:v>-38.159999999999997</c:v>
                </c:pt>
                <c:pt idx="554">
                  <c:v>-38.200000000000003</c:v>
                </c:pt>
                <c:pt idx="555">
                  <c:v>-38.24</c:v>
                </c:pt>
                <c:pt idx="556">
                  <c:v>-38.28</c:v>
                </c:pt>
                <c:pt idx="557">
                  <c:v>-38.31</c:v>
                </c:pt>
                <c:pt idx="558">
                  <c:v>-38.33</c:v>
                </c:pt>
                <c:pt idx="559">
                  <c:v>-38.340000000000003</c:v>
                </c:pt>
                <c:pt idx="560">
                  <c:v>-38.36</c:v>
                </c:pt>
                <c:pt idx="561">
                  <c:v>-38.369999999999997</c:v>
                </c:pt>
                <c:pt idx="562">
                  <c:v>-38.369999999999997</c:v>
                </c:pt>
                <c:pt idx="563">
                  <c:v>-38.369999999999997</c:v>
                </c:pt>
                <c:pt idx="564">
                  <c:v>-38.369999999999997</c:v>
                </c:pt>
                <c:pt idx="565">
                  <c:v>-38.380000000000003</c:v>
                </c:pt>
                <c:pt idx="566">
                  <c:v>-38.39</c:v>
                </c:pt>
                <c:pt idx="567">
                  <c:v>-38.4</c:v>
                </c:pt>
                <c:pt idx="568">
                  <c:v>-38.42</c:v>
                </c:pt>
                <c:pt idx="569">
                  <c:v>-38.43</c:v>
                </c:pt>
                <c:pt idx="570">
                  <c:v>-38.450000000000003</c:v>
                </c:pt>
                <c:pt idx="571">
                  <c:v>-38.47</c:v>
                </c:pt>
                <c:pt idx="572">
                  <c:v>-38.479999999999997</c:v>
                </c:pt>
                <c:pt idx="573">
                  <c:v>-38.479999999999997</c:v>
                </c:pt>
                <c:pt idx="574">
                  <c:v>-38.47</c:v>
                </c:pt>
                <c:pt idx="575">
                  <c:v>-38.43</c:v>
                </c:pt>
                <c:pt idx="576">
                  <c:v>-38.39</c:v>
                </c:pt>
                <c:pt idx="577">
                  <c:v>-38.33</c:v>
                </c:pt>
                <c:pt idx="578">
                  <c:v>-38.270000000000003</c:v>
                </c:pt>
                <c:pt idx="579">
                  <c:v>-38.19</c:v>
                </c:pt>
                <c:pt idx="580">
                  <c:v>-38.11</c:v>
                </c:pt>
                <c:pt idx="581">
                  <c:v>-38.03</c:v>
                </c:pt>
                <c:pt idx="582">
                  <c:v>-37.950000000000003</c:v>
                </c:pt>
                <c:pt idx="583">
                  <c:v>-37.89</c:v>
                </c:pt>
                <c:pt idx="584">
                  <c:v>-37.840000000000003</c:v>
                </c:pt>
                <c:pt idx="585">
                  <c:v>-37.81</c:v>
                </c:pt>
                <c:pt idx="586">
                  <c:v>-37.78</c:v>
                </c:pt>
                <c:pt idx="587">
                  <c:v>-37.770000000000003</c:v>
                </c:pt>
                <c:pt idx="588">
                  <c:v>-37.78</c:v>
                </c:pt>
                <c:pt idx="589">
                  <c:v>-37.799999999999997</c:v>
                </c:pt>
                <c:pt idx="590">
                  <c:v>-37.840000000000003</c:v>
                </c:pt>
                <c:pt idx="591">
                  <c:v>-37.880000000000003</c:v>
                </c:pt>
                <c:pt idx="592">
                  <c:v>-37.950000000000003</c:v>
                </c:pt>
                <c:pt idx="593">
                  <c:v>-38.020000000000003</c:v>
                </c:pt>
                <c:pt idx="594">
                  <c:v>-38.1</c:v>
                </c:pt>
                <c:pt idx="595">
                  <c:v>-38.17</c:v>
                </c:pt>
                <c:pt idx="596">
                  <c:v>-38.25</c:v>
                </c:pt>
                <c:pt idx="597">
                  <c:v>-38.32</c:v>
                </c:pt>
                <c:pt idx="598">
                  <c:v>-38.380000000000003</c:v>
                </c:pt>
                <c:pt idx="599">
                  <c:v>-38.44</c:v>
                </c:pt>
                <c:pt idx="600">
                  <c:v>-38.5</c:v>
                </c:pt>
                <c:pt idx="601">
                  <c:v>-38.54</c:v>
                </c:pt>
                <c:pt idx="602">
                  <c:v>-38.56</c:v>
                </c:pt>
                <c:pt idx="603">
                  <c:v>-38.590000000000003</c:v>
                </c:pt>
                <c:pt idx="604">
                  <c:v>-38.6</c:v>
                </c:pt>
                <c:pt idx="605">
                  <c:v>-38.619999999999997</c:v>
                </c:pt>
                <c:pt idx="606">
                  <c:v>-38.64</c:v>
                </c:pt>
                <c:pt idx="607">
                  <c:v>-38.65</c:v>
                </c:pt>
                <c:pt idx="608">
                  <c:v>-38.67</c:v>
                </c:pt>
                <c:pt idx="609">
                  <c:v>-38.68</c:v>
                </c:pt>
                <c:pt idx="610">
                  <c:v>-38.700000000000003</c:v>
                </c:pt>
                <c:pt idx="611">
                  <c:v>-38.72</c:v>
                </c:pt>
                <c:pt idx="612">
                  <c:v>-38.74</c:v>
                </c:pt>
                <c:pt idx="613">
                  <c:v>-38.76</c:v>
                </c:pt>
                <c:pt idx="614">
                  <c:v>-38.799999999999997</c:v>
                </c:pt>
                <c:pt idx="615">
                  <c:v>-38.83</c:v>
                </c:pt>
                <c:pt idx="616">
                  <c:v>-38.85</c:v>
                </c:pt>
                <c:pt idx="617">
                  <c:v>-38.880000000000003</c:v>
                </c:pt>
                <c:pt idx="618">
                  <c:v>-38.9</c:v>
                </c:pt>
                <c:pt idx="619">
                  <c:v>-38.92</c:v>
                </c:pt>
                <c:pt idx="620">
                  <c:v>-38.94</c:v>
                </c:pt>
                <c:pt idx="621">
                  <c:v>-38.950000000000003</c:v>
                </c:pt>
                <c:pt idx="622">
                  <c:v>-38.97</c:v>
                </c:pt>
                <c:pt idx="623">
                  <c:v>-38.979999999999997</c:v>
                </c:pt>
                <c:pt idx="624">
                  <c:v>-38.979999999999997</c:v>
                </c:pt>
                <c:pt idx="625">
                  <c:v>-38.99</c:v>
                </c:pt>
                <c:pt idx="626">
                  <c:v>-39</c:v>
                </c:pt>
                <c:pt idx="627">
                  <c:v>-39</c:v>
                </c:pt>
                <c:pt idx="628">
                  <c:v>-39</c:v>
                </c:pt>
                <c:pt idx="629">
                  <c:v>-39.01</c:v>
                </c:pt>
                <c:pt idx="630">
                  <c:v>-39</c:v>
                </c:pt>
                <c:pt idx="631">
                  <c:v>-38.99</c:v>
                </c:pt>
                <c:pt idx="632">
                  <c:v>-38.979999999999997</c:v>
                </c:pt>
                <c:pt idx="633">
                  <c:v>-38.96</c:v>
                </c:pt>
                <c:pt idx="634">
                  <c:v>-38.94</c:v>
                </c:pt>
                <c:pt idx="635">
                  <c:v>-38.92</c:v>
                </c:pt>
                <c:pt idx="636">
                  <c:v>-38.89</c:v>
                </c:pt>
                <c:pt idx="637">
                  <c:v>-38.869999999999997</c:v>
                </c:pt>
                <c:pt idx="638">
                  <c:v>-38.85</c:v>
                </c:pt>
                <c:pt idx="639">
                  <c:v>-38.83</c:v>
                </c:pt>
                <c:pt idx="640">
                  <c:v>-38.81</c:v>
                </c:pt>
                <c:pt idx="641">
                  <c:v>-38.78</c:v>
                </c:pt>
                <c:pt idx="642">
                  <c:v>-38.75</c:v>
                </c:pt>
                <c:pt idx="643">
                  <c:v>-38.72</c:v>
                </c:pt>
                <c:pt idx="644">
                  <c:v>-38.700000000000003</c:v>
                </c:pt>
                <c:pt idx="645">
                  <c:v>-38.67</c:v>
                </c:pt>
                <c:pt idx="646">
                  <c:v>-38.64</c:v>
                </c:pt>
                <c:pt idx="647">
                  <c:v>-38.61</c:v>
                </c:pt>
                <c:pt idx="648">
                  <c:v>-38.56</c:v>
                </c:pt>
                <c:pt idx="649">
                  <c:v>-38.51</c:v>
                </c:pt>
                <c:pt idx="650">
                  <c:v>-38.44</c:v>
                </c:pt>
                <c:pt idx="651">
                  <c:v>-38.39</c:v>
                </c:pt>
                <c:pt idx="652">
                  <c:v>-38.33</c:v>
                </c:pt>
                <c:pt idx="653">
                  <c:v>-38.29</c:v>
                </c:pt>
                <c:pt idx="654">
                  <c:v>-38.26</c:v>
                </c:pt>
                <c:pt idx="655">
                  <c:v>-38.24</c:v>
                </c:pt>
                <c:pt idx="656">
                  <c:v>-38.229999999999997</c:v>
                </c:pt>
                <c:pt idx="657">
                  <c:v>-38.229999999999997</c:v>
                </c:pt>
                <c:pt idx="658">
                  <c:v>-38.24</c:v>
                </c:pt>
                <c:pt idx="659">
                  <c:v>-38.270000000000003</c:v>
                </c:pt>
                <c:pt idx="660">
                  <c:v>-38.29</c:v>
                </c:pt>
                <c:pt idx="661">
                  <c:v>-38.340000000000003</c:v>
                </c:pt>
                <c:pt idx="662">
                  <c:v>-38.380000000000003</c:v>
                </c:pt>
                <c:pt idx="663">
                  <c:v>-38.42</c:v>
                </c:pt>
                <c:pt idx="664">
                  <c:v>-38.47</c:v>
                </c:pt>
                <c:pt idx="665">
                  <c:v>-38.51</c:v>
                </c:pt>
                <c:pt idx="666">
                  <c:v>-38.56</c:v>
                </c:pt>
                <c:pt idx="667">
                  <c:v>-38.61</c:v>
                </c:pt>
                <c:pt idx="668">
                  <c:v>-38.65</c:v>
                </c:pt>
                <c:pt idx="669">
                  <c:v>-38.68</c:v>
                </c:pt>
                <c:pt idx="670">
                  <c:v>-38.71</c:v>
                </c:pt>
                <c:pt idx="671">
                  <c:v>-38.74</c:v>
                </c:pt>
                <c:pt idx="672">
                  <c:v>-38.770000000000003</c:v>
                </c:pt>
                <c:pt idx="673">
                  <c:v>-38.79</c:v>
                </c:pt>
                <c:pt idx="674">
                  <c:v>-38.81</c:v>
                </c:pt>
                <c:pt idx="675">
                  <c:v>-38.83</c:v>
                </c:pt>
                <c:pt idx="676">
                  <c:v>-38.840000000000003</c:v>
                </c:pt>
                <c:pt idx="677">
                  <c:v>-38.85</c:v>
                </c:pt>
                <c:pt idx="678">
                  <c:v>-38.86</c:v>
                </c:pt>
                <c:pt idx="679">
                  <c:v>-38.86</c:v>
                </c:pt>
                <c:pt idx="680">
                  <c:v>-38.869999999999997</c:v>
                </c:pt>
                <c:pt idx="681">
                  <c:v>-38.869999999999997</c:v>
                </c:pt>
                <c:pt idx="682">
                  <c:v>-38.86</c:v>
                </c:pt>
                <c:pt idx="683">
                  <c:v>-38.85</c:v>
                </c:pt>
                <c:pt idx="684">
                  <c:v>-38.85</c:v>
                </c:pt>
                <c:pt idx="685">
                  <c:v>-38.840000000000003</c:v>
                </c:pt>
                <c:pt idx="686">
                  <c:v>-38.85</c:v>
                </c:pt>
                <c:pt idx="687">
                  <c:v>-38.85</c:v>
                </c:pt>
                <c:pt idx="688">
                  <c:v>-38.86</c:v>
                </c:pt>
                <c:pt idx="689">
                  <c:v>-38.869999999999997</c:v>
                </c:pt>
                <c:pt idx="690">
                  <c:v>-38.880000000000003</c:v>
                </c:pt>
                <c:pt idx="691">
                  <c:v>-38.9</c:v>
                </c:pt>
                <c:pt idx="692">
                  <c:v>-38.9</c:v>
                </c:pt>
                <c:pt idx="693">
                  <c:v>-38.9</c:v>
                </c:pt>
                <c:pt idx="694">
                  <c:v>-38.9</c:v>
                </c:pt>
                <c:pt idx="695">
                  <c:v>-38.909999999999997</c:v>
                </c:pt>
                <c:pt idx="696">
                  <c:v>-38.9</c:v>
                </c:pt>
                <c:pt idx="697">
                  <c:v>-38.9</c:v>
                </c:pt>
                <c:pt idx="698">
                  <c:v>-38.89</c:v>
                </c:pt>
                <c:pt idx="699">
                  <c:v>-38.9</c:v>
                </c:pt>
                <c:pt idx="700">
                  <c:v>-38.9</c:v>
                </c:pt>
                <c:pt idx="701">
                  <c:v>-38.909999999999997</c:v>
                </c:pt>
                <c:pt idx="702">
                  <c:v>-38.92</c:v>
                </c:pt>
                <c:pt idx="703">
                  <c:v>-38.94</c:v>
                </c:pt>
                <c:pt idx="704">
                  <c:v>-38.94</c:v>
                </c:pt>
                <c:pt idx="705">
                  <c:v>-38.950000000000003</c:v>
                </c:pt>
                <c:pt idx="706">
                  <c:v>-38.950000000000003</c:v>
                </c:pt>
                <c:pt idx="707">
                  <c:v>-38.950000000000003</c:v>
                </c:pt>
                <c:pt idx="708">
                  <c:v>-38.96</c:v>
                </c:pt>
                <c:pt idx="709">
                  <c:v>-38.96</c:v>
                </c:pt>
                <c:pt idx="710">
                  <c:v>-38.96</c:v>
                </c:pt>
                <c:pt idx="711">
                  <c:v>-38.950000000000003</c:v>
                </c:pt>
                <c:pt idx="712">
                  <c:v>-38.950000000000003</c:v>
                </c:pt>
                <c:pt idx="713">
                  <c:v>-38.94</c:v>
                </c:pt>
                <c:pt idx="714">
                  <c:v>-38.94</c:v>
                </c:pt>
                <c:pt idx="715">
                  <c:v>-38.950000000000003</c:v>
                </c:pt>
                <c:pt idx="716">
                  <c:v>-38.96</c:v>
                </c:pt>
                <c:pt idx="717">
                  <c:v>-38.979999999999997</c:v>
                </c:pt>
                <c:pt idx="718">
                  <c:v>-39.01</c:v>
                </c:pt>
                <c:pt idx="719">
                  <c:v>-39.03</c:v>
                </c:pt>
                <c:pt idx="720">
                  <c:v>-39.049999999999997</c:v>
                </c:pt>
                <c:pt idx="721">
                  <c:v>-39.08</c:v>
                </c:pt>
                <c:pt idx="722">
                  <c:v>-39.08</c:v>
                </c:pt>
                <c:pt idx="723">
                  <c:v>-39.1</c:v>
                </c:pt>
                <c:pt idx="724">
                  <c:v>-39.119999999999997</c:v>
                </c:pt>
                <c:pt idx="725">
                  <c:v>-39.130000000000003</c:v>
                </c:pt>
                <c:pt idx="726">
                  <c:v>-39.130000000000003</c:v>
                </c:pt>
                <c:pt idx="727">
                  <c:v>-39.14</c:v>
                </c:pt>
                <c:pt idx="728">
                  <c:v>-39.15</c:v>
                </c:pt>
                <c:pt idx="729">
                  <c:v>-39.159999999999997</c:v>
                </c:pt>
                <c:pt idx="730">
                  <c:v>-39.159999999999997</c:v>
                </c:pt>
                <c:pt idx="731">
                  <c:v>-39.17</c:v>
                </c:pt>
                <c:pt idx="732">
                  <c:v>-39.18</c:v>
                </c:pt>
                <c:pt idx="733">
                  <c:v>-39.18</c:v>
                </c:pt>
                <c:pt idx="734">
                  <c:v>-39.19</c:v>
                </c:pt>
                <c:pt idx="735">
                  <c:v>-39.200000000000003</c:v>
                </c:pt>
                <c:pt idx="736">
                  <c:v>-39.22</c:v>
                </c:pt>
                <c:pt idx="737">
                  <c:v>-39.24</c:v>
                </c:pt>
                <c:pt idx="738">
                  <c:v>-39.25</c:v>
                </c:pt>
                <c:pt idx="739">
                  <c:v>-39.29</c:v>
                </c:pt>
                <c:pt idx="740">
                  <c:v>-39.32</c:v>
                </c:pt>
                <c:pt idx="741">
                  <c:v>-39.380000000000003</c:v>
                </c:pt>
                <c:pt idx="742">
                  <c:v>-39.42</c:v>
                </c:pt>
                <c:pt idx="743">
                  <c:v>-39.479999999999997</c:v>
                </c:pt>
                <c:pt idx="744">
                  <c:v>-39.53</c:v>
                </c:pt>
                <c:pt idx="745">
                  <c:v>-39.590000000000003</c:v>
                </c:pt>
                <c:pt idx="746">
                  <c:v>-39.630000000000003</c:v>
                </c:pt>
                <c:pt idx="747">
                  <c:v>-39.659999999999997</c:v>
                </c:pt>
                <c:pt idx="748">
                  <c:v>-39.69</c:v>
                </c:pt>
                <c:pt idx="749">
                  <c:v>-39.71</c:v>
                </c:pt>
                <c:pt idx="750">
                  <c:v>-39.72</c:v>
                </c:pt>
                <c:pt idx="751">
                  <c:v>-39.72</c:v>
                </c:pt>
                <c:pt idx="752">
                  <c:v>-39.71</c:v>
                </c:pt>
                <c:pt idx="753">
                  <c:v>-39.700000000000003</c:v>
                </c:pt>
                <c:pt idx="754">
                  <c:v>-39.68</c:v>
                </c:pt>
                <c:pt idx="755">
                  <c:v>-39.659999999999997</c:v>
                </c:pt>
                <c:pt idx="756">
                  <c:v>-39.65</c:v>
                </c:pt>
                <c:pt idx="757">
                  <c:v>-39.64</c:v>
                </c:pt>
                <c:pt idx="758">
                  <c:v>-39.630000000000003</c:v>
                </c:pt>
                <c:pt idx="759">
                  <c:v>-39.64</c:v>
                </c:pt>
                <c:pt idx="760">
                  <c:v>-39.64</c:v>
                </c:pt>
                <c:pt idx="761">
                  <c:v>-39.65</c:v>
                </c:pt>
                <c:pt idx="762">
                  <c:v>-39.65</c:v>
                </c:pt>
                <c:pt idx="763">
                  <c:v>-39.67</c:v>
                </c:pt>
                <c:pt idx="764">
                  <c:v>-39.69</c:v>
                </c:pt>
                <c:pt idx="765">
                  <c:v>-39.71</c:v>
                </c:pt>
                <c:pt idx="766">
                  <c:v>-39.729999999999997</c:v>
                </c:pt>
                <c:pt idx="767">
                  <c:v>-39.76</c:v>
                </c:pt>
                <c:pt idx="768">
                  <c:v>-39.770000000000003</c:v>
                </c:pt>
                <c:pt idx="769">
                  <c:v>-39.79</c:v>
                </c:pt>
                <c:pt idx="770">
                  <c:v>-39.82</c:v>
                </c:pt>
                <c:pt idx="771">
                  <c:v>-39.840000000000003</c:v>
                </c:pt>
                <c:pt idx="772">
                  <c:v>-39.86</c:v>
                </c:pt>
                <c:pt idx="773">
                  <c:v>-39.869999999999997</c:v>
                </c:pt>
                <c:pt idx="774">
                  <c:v>-39.869999999999997</c:v>
                </c:pt>
                <c:pt idx="775">
                  <c:v>-39.869999999999997</c:v>
                </c:pt>
                <c:pt idx="776">
                  <c:v>-39.869999999999997</c:v>
                </c:pt>
                <c:pt idx="777">
                  <c:v>-39.86</c:v>
                </c:pt>
                <c:pt idx="778">
                  <c:v>-39.85</c:v>
                </c:pt>
                <c:pt idx="779">
                  <c:v>-39.85</c:v>
                </c:pt>
                <c:pt idx="780">
                  <c:v>-39.840000000000003</c:v>
                </c:pt>
                <c:pt idx="781">
                  <c:v>-39.83</c:v>
                </c:pt>
                <c:pt idx="782">
                  <c:v>-39.83</c:v>
                </c:pt>
                <c:pt idx="783">
                  <c:v>-39.840000000000003</c:v>
                </c:pt>
                <c:pt idx="784">
                  <c:v>-39.86</c:v>
                </c:pt>
                <c:pt idx="785">
                  <c:v>-39.869999999999997</c:v>
                </c:pt>
                <c:pt idx="786">
                  <c:v>-39.880000000000003</c:v>
                </c:pt>
                <c:pt idx="787">
                  <c:v>-39.89</c:v>
                </c:pt>
                <c:pt idx="788">
                  <c:v>-39.909999999999997</c:v>
                </c:pt>
                <c:pt idx="789">
                  <c:v>-39.909999999999997</c:v>
                </c:pt>
                <c:pt idx="790">
                  <c:v>-39.92</c:v>
                </c:pt>
                <c:pt idx="791">
                  <c:v>-39.909999999999997</c:v>
                </c:pt>
                <c:pt idx="792">
                  <c:v>-39.9</c:v>
                </c:pt>
                <c:pt idx="793">
                  <c:v>-39.880000000000003</c:v>
                </c:pt>
                <c:pt idx="794">
                  <c:v>-39.869999999999997</c:v>
                </c:pt>
                <c:pt idx="795">
                  <c:v>-39.85</c:v>
                </c:pt>
                <c:pt idx="796">
                  <c:v>-39.83</c:v>
                </c:pt>
                <c:pt idx="797">
                  <c:v>-39.82</c:v>
                </c:pt>
                <c:pt idx="798">
                  <c:v>-39.81</c:v>
                </c:pt>
                <c:pt idx="799">
                  <c:v>-39.81</c:v>
                </c:pt>
                <c:pt idx="800">
                  <c:v>-39.82</c:v>
                </c:pt>
                <c:pt idx="801">
                  <c:v>-39.840000000000003</c:v>
                </c:pt>
                <c:pt idx="802">
                  <c:v>-39.869999999999997</c:v>
                </c:pt>
                <c:pt idx="803">
                  <c:v>-39.9</c:v>
                </c:pt>
                <c:pt idx="804">
                  <c:v>-39.94</c:v>
                </c:pt>
                <c:pt idx="805">
                  <c:v>-39.97</c:v>
                </c:pt>
                <c:pt idx="806">
                  <c:v>-40</c:v>
                </c:pt>
                <c:pt idx="807">
                  <c:v>-40.03</c:v>
                </c:pt>
                <c:pt idx="808">
                  <c:v>-40.049999999999997</c:v>
                </c:pt>
                <c:pt idx="809">
                  <c:v>-40.07</c:v>
                </c:pt>
                <c:pt idx="810">
                  <c:v>-40.090000000000003</c:v>
                </c:pt>
                <c:pt idx="811">
                  <c:v>-40.1</c:v>
                </c:pt>
                <c:pt idx="812">
                  <c:v>-40.1</c:v>
                </c:pt>
                <c:pt idx="813">
                  <c:v>-40.1</c:v>
                </c:pt>
                <c:pt idx="814">
                  <c:v>-40.090000000000003</c:v>
                </c:pt>
                <c:pt idx="815">
                  <c:v>-40.08</c:v>
                </c:pt>
                <c:pt idx="816">
                  <c:v>-40.07</c:v>
                </c:pt>
                <c:pt idx="817">
                  <c:v>-40.049999999999997</c:v>
                </c:pt>
                <c:pt idx="818">
                  <c:v>-40.049999999999997</c:v>
                </c:pt>
                <c:pt idx="819">
                  <c:v>-40.049999999999997</c:v>
                </c:pt>
                <c:pt idx="820">
                  <c:v>-40.049999999999997</c:v>
                </c:pt>
                <c:pt idx="821">
                  <c:v>-40.07</c:v>
                </c:pt>
                <c:pt idx="822">
                  <c:v>-40.08</c:v>
                </c:pt>
                <c:pt idx="823">
                  <c:v>-40.1</c:v>
                </c:pt>
                <c:pt idx="824">
                  <c:v>-40.119999999999997</c:v>
                </c:pt>
                <c:pt idx="825">
                  <c:v>-40.15</c:v>
                </c:pt>
                <c:pt idx="826">
                  <c:v>-40.17</c:v>
                </c:pt>
                <c:pt idx="827">
                  <c:v>-40.19</c:v>
                </c:pt>
                <c:pt idx="828">
                  <c:v>-40.22</c:v>
                </c:pt>
                <c:pt idx="829">
                  <c:v>-40.24</c:v>
                </c:pt>
                <c:pt idx="830">
                  <c:v>-40.25</c:v>
                </c:pt>
                <c:pt idx="831">
                  <c:v>-40.25</c:v>
                </c:pt>
                <c:pt idx="832">
                  <c:v>-40.25</c:v>
                </c:pt>
                <c:pt idx="833">
                  <c:v>-40.25</c:v>
                </c:pt>
                <c:pt idx="834">
                  <c:v>-40.24</c:v>
                </c:pt>
                <c:pt idx="835">
                  <c:v>-40.24</c:v>
                </c:pt>
                <c:pt idx="836">
                  <c:v>-40.229999999999997</c:v>
                </c:pt>
                <c:pt idx="837">
                  <c:v>-40.22</c:v>
                </c:pt>
                <c:pt idx="838">
                  <c:v>-40.22</c:v>
                </c:pt>
                <c:pt idx="839">
                  <c:v>-40.229999999999997</c:v>
                </c:pt>
                <c:pt idx="840">
                  <c:v>-40.229999999999997</c:v>
                </c:pt>
                <c:pt idx="841">
                  <c:v>-40.25</c:v>
                </c:pt>
                <c:pt idx="842">
                  <c:v>-40.28</c:v>
                </c:pt>
                <c:pt idx="843">
                  <c:v>-40.32</c:v>
                </c:pt>
                <c:pt idx="844">
                  <c:v>-40.369999999999997</c:v>
                </c:pt>
                <c:pt idx="845">
                  <c:v>-40.43</c:v>
                </c:pt>
                <c:pt idx="846">
                  <c:v>-40.479999999999997</c:v>
                </c:pt>
                <c:pt idx="847">
                  <c:v>-40.520000000000003</c:v>
                </c:pt>
                <c:pt idx="848">
                  <c:v>-40.549999999999997</c:v>
                </c:pt>
                <c:pt idx="849">
                  <c:v>-40.57</c:v>
                </c:pt>
                <c:pt idx="850">
                  <c:v>-40.57</c:v>
                </c:pt>
                <c:pt idx="851">
                  <c:v>-40.56</c:v>
                </c:pt>
                <c:pt idx="852">
                  <c:v>-40.54</c:v>
                </c:pt>
                <c:pt idx="853">
                  <c:v>-40.520000000000003</c:v>
                </c:pt>
                <c:pt idx="854">
                  <c:v>-40.5</c:v>
                </c:pt>
                <c:pt idx="855">
                  <c:v>-40.47</c:v>
                </c:pt>
                <c:pt idx="856">
                  <c:v>-40.46</c:v>
                </c:pt>
                <c:pt idx="857">
                  <c:v>-40.44</c:v>
                </c:pt>
                <c:pt idx="858">
                  <c:v>-40.43</c:v>
                </c:pt>
                <c:pt idx="859">
                  <c:v>-40.43</c:v>
                </c:pt>
                <c:pt idx="860">
                  <c:v>-40.44</c:v>
                </c:pt>
                <c:pt idx="861">
                  <c:v>-40.450000000000003</c:v>
                </c:pt>
                <c:pt idx="862">
                  <c:v>-40.479999999999997</c:v>
                </c:pt>
                <c:pt idx="863">
                  <c:v>-40.49</c:v>
                </c:pt>
                <c:pt idx="864">
                  <c:v>-40.51</c:v>
                </c:pt>
                <c:pt idx="865">
                  <c:v>-40.520000000000003</c:v>
                </c:pt>
                <c:pt idx="866">
                  <c:v>-40.549999999999997</c:v>
                </c:pt>
                <c:pt idx="867">
                  <c:v>-40.58</c:v>
                </c:pt>
                <c:pt idx="868">
                  <c:v>-40.619999999999997</c:v>
                </c:pt>
                <c:pt idx="869">
                  <c:v>-40.67</c:v>
                </c:pt>
                <c:pt idx="870">
                  <c:v>-40.72</c:v>
                </c:pt>
                <c:pt idx="871">
                  <c:v>-40.770000000000003</c:v>
                </c:pt>
                <c:pt idx="872">
                  <c:v>-40.799999999999997</c:v>
                </c:pt>
                <c:pt idx="873">
                  <c:v>-40.81</c:v>
                </c:pt>
                <c:pt idx="874">
                  <c:v>-40.799999999999997</c:v>
                </c:pt>
                <c:pt idx="875">
                  <c:v>-40.770000000000003</c:v>
                </c:pt>
                <c:pt idx="876">
                  <c:v>-40.72</c:v>
                </c:pt>
                <c:pt idx="877">
                  <c:v>-40.65</c:v>
                </c:pt>
                <c:pt idx="878">
                  <c:v>-40.58</c:v>
                </c:pt>
                <c:pt idx="879">
                  <c:v>-40.49</c:v>
                </c:pt>
                <c:pt idx="880">
                  <c:v>-40.409999999999997</c:v>
                </c:pt>
                <c:pt idx="881">
                  <c:v>-40.33</c:v>
                </c:pt>
                <c:pt idx="882">
                  <c:v>-40.26</c:v>
                </c:pt>
                <c:pt idx="883">
                  <c:v>-40.19</c:v>
                </c:pt>
                <c:pt idx="884">
                  <c:v>-40.130000000000003</c:v>
                </c:pt>
                <c:pt idx="885">
                  <c:v>-40.07</c:v>
                </c:pt>
                <c:pt idx="886">
                  <c:v>-40.020000000000003</c:v>
                </c:pt>
                <c:pt idx="887">
                  <c:v>-39.97</c:v>
                </c:pt>
                <c:pt idx="888">
                  <c:v>-39.93</c:v>
                </c:pt>
                <c:pt idx="889">
                  <c:v>-39.89</c:v>
                </c:pt>
                <c:pt idx="890">
                  <c:v>-39.86</c:v>
                </c:pt>
                <c:pt idx="891">
                  <c:v>-39.85</c:v>
                </c:pt>
                <c:pt idx="892">
                  <c:v>-39.85</c:v>
                </c:pt>
                <c:pt idx="893">
                  <c:v>-39.85</c:v>
                </c:pt>
                <c:pt idx="894">
                  <c:v>-39.85</c:v>
                </c:pt>
                <c:pt idx="895">
                  <c:v>-39.869999999999997</c:v>
                </c:pt>
                <c:pt idx="896">
                  <c:v>-39.880000000000003</c:v>
                </c:pt>
                <c:pt idx="897">
                  <c:v>-39.909999999999997</c:v>
                </c:pt>
                <c:pt idx="898">
                  <c:v>-39.950000000000003</c:v>
                </c:pt>
                <c:pt idx="899">
                  <c:v>-40</c:v>
                </c:pt>
                <c:pt idx="900">
                  <c:v>-40.049999999999997</c:v>
                </c:pt>
                <c:pt idx="901">
                  <c:v>-40.1</c:v>
                </c:pt>
                <c:pt idx="902">
                  <c:v>-40.15</c:v>
                </c:pt>
                <c:pt idx="903">
                  <c:v>-40.19</c:v>
                </c:pt>
                <c:pt idx="904">
                  <c:v>-40.22</c:v>
                </c:pt>
                <c:pt idx="905">
                  <c:v>-40.25</c:v>
                </c:pt>
                <c:pt idx="906">
                  <c:v>-40.28</c:v>
                </c:pt>
                <c:pt idx="907">
                  <c:v>-40.299999999999997</c:v>
                </c:pt>
                <c:pt idx="908">
                  <c:v>-40.33</c:v>
                </c:pt>
                <c:pt idx="909">
                  <c:v>-40.33</c:v>
                </c:pt>
                <c:pt idx="910">
                  <c:v>-40.35</c:v>
                </c:pt>
                <c:pt idx="911">
                  <c:v>-40.36</c:v>
                </c:pt>
                <c:pt idx="912">
                  <c:v>-40.369999999999997</c:v>
                </c:pt>
                <c:pt idx="913">
                  <c:v>-40.4</c:v>
                </c:pt>
                <c:pt idx="914">
                  <c:v>-40.409999999999997</c:v>
                </c:pt>
                <c:pt idx="915">
                  <c:v>-40.43</c:v>
                </c:pt>
                <c:pt idx="916">
                  <c:v>-40.450000000000003</c:v>
                </c:pt>
                <c:pt idx="917">
                  <c:v>-40.47</c:v>
                </c:pt>
                <c:pt idx="918">
                  <c:v>-40.47</c:v>
                </c:pt>
                <c:pt idx="919">
                  <c:v>-40.49</c:v>
                </c:pt>
                <c:pt idx="920">
                  <c:v>-40.49</c:v>
                </c:pt>
                <c:pt idx="921">
                  <c:v>-40.5</c:v>
                </c:pt>
                <c:pt idx="922">
                  <c:v>-40.51</c:v>
                </c:pt>
                <c:pt idx="923">
                  <c:v>-40.51</c:v>
                </c:pt>
                <c:pt idx="924">
                  <c:v>-40.51</c:v>
                </c:pt>
                <c:pt idx="925">
                  <c:v>-40.51</c:v>
                </c:pt>
                <c:pt idx="926">
                  <c:v>-40.5</c:v>
                </c:pt>
                <c:pt idx="927">
                  <c:v>-40.49</c:v>
                </c:pt>
                <c:pt idx="928">
                  <c:v>-40.479999999999997</c:v>
                </c:pt>
                <c:pt idx="929">
                  <c:v>-40.47</c:v>
                </c:pt>
                <c:pt idx="930">
                  <c:v>-40.450000000000003</c:v>
                </c:pt>
                <c:pt idx="931">
                  <c:v>-40.43</c:v>
                </c:pt>
                <c:pt idx="932">
                  <c:v>-40.4</c:v>
                </c:pt>
                <c:pt idx="933">
                  <c:v>-40.369999999999997</c:v>
                </c:pt>
                <c:pt idx="934">
                  <c:v>-40.33</c:v>
                </c:pt>
                <c:pt idx="935">
                  <c:v>-40.28</c:v>
                </c:pt>
                <c:pt idx="936">
                  <c:v>-40.24</c:v>
                </c:pt>
                <c:pt idx="937">
                  <c:v>-40.21</c:v>
                </c:pt>
                <c:pt idx="938">
                  <c:v>-40.18</c:v>
                </c:pt>
                <c:pt idx="939">
                  <c:v>-40.14</c:v>
                </c:pt>
                <c:pt idx="940">
                  <c:v>-40.119999999999997</c:v>
                </c:pt>
                <c:pt idx="941">
                  <c:v>-40.119999999999997</c:v>
                </c:pt>
                <c:pt idx="942">
                  <c:v>-40.11</c:v>
                </c:pt>
                <c:pt idx="943">
                  <c:v>-40.119999999999997</c:v>
                </c:pt>
                <c:pt idx="944">
                  <c:v>-40.130000000000003</c:v>
                </c:pt>
                <c:pt idx="945">
                  <c:v>-40.14</c:v>
                </c:pt>
                <c:pt idx="946">
                  <c:v>-40.15</c:v>
                </c:pt>
                <c:pt idx="947">
                  <c:v>-40.159999999999997</c:v>
                </c:pt>
                <c:pt idx="948">
                  <c:v>-40.17</c:v>
                </c:pt>
                <c:pt idx="949">
                  <c:v>-40.18</c:v>
                </c:pt>
                <c:pt idx="950">
                  <c:v>-40.19</c:v>
                </c:pt>
                <c:pt idx="951">
                  <c:v>-40.19</c:v>
                </c:pt>
                <c:pt idx="952">
                  <c:v>-40.19</c:v>
                </c:pt>
                <c:pt idx="953">
                  <c:v>-40.200000000000003</c:v>
                </c:pt>
                <c:pt idx="954">
                  <c:v>-40.200000000000003</c:v>
                </c:pt>
                <c:pt idx="955">
                  <c:v>-40.200000000000003</c:v>
                </c:pt>
                <c:pt idx="956">
                  <c:v>-40.21</c:v>
                </c:pt>
                <c:pt idx="957">
                  <c:v>-40.22</c:v>
                </c:pt>
                <c:pt idx="958">
                  <c:v>-40.22</c:v>
                </c:pt>
                <c:pt idx="959">
                  <c:v>-40.229999999999997</c:v>
                </c:pt>
                <c:pt idx="960">
                  <c:v>-40.24</c:v>
                </c:pt>
                <c:pt idx="961">
                  <c:v>-40.24</c:v>
                </c:pt>
                <c:pt idx="962">
                  <c:v>-40.25</c:v>
                </c:pt>
                <c:pt idx="963">
                  <c:v>-40.25</c:v>
                </c:pt>
                <c:pt idx="964">
                  <c:v>-40.25</c:v>
                </c:pt>
                <c:pt idx="965">
                  <c:v>-40.25</c:v>
                </c:pt>
                <c:pt idx="966">
                  <c:v>-40.25</c:v>
                </c:pt>
                <c:pt idx="967">
                  <c:v>-40.24</c:v>
                </c:pt>
                <c:pt idx="968">
                  <c:v>-40.24</c:v>
                </c:pt>
                <c:pt idx="969">
                  <c:v>-40.24</c:v>
                </c:pt>
                <c:pt idx="970">
                  <c:v>-40.24</c:v>
                </c:pt>
                <c:pt idx="971">
                  <c:v>-40.24</c:v>
                </c:pt>
                <c:pt idx="972">
                  <c:v>-40.25</c:v>
                </c:pt>
                <c:pt idx="973">
                  <c:v>-40.25</c:v>
                </c:pt>
                <c:pt idx="974">
                  <c:v>-40.24</c:v>
                </c:pt>
                <c:pt idx="975">
                  <c:v>-40.24</c:v>
                </c:pt>
                <c:pt idx="976">
                  <c:v>-40.24</c:v>
                </c:pt>
                <c:pt idx="977">
                  <c:v>-40.25</c:v>
                </c:pt>
                <c:pt idx="978">
                  <c:v>-40.25</c:v>
                </c:pt>
                <c:pt idx="979">
                  <c:v>-40.25</c:v>
                </c:pt>
                <c:pt idx="980">
                  <c:v>-40.26</c:v>
                </c:pt>
                <c:pt idx="981">
                  <c:v>-40.25</c:v>
                </c:pt>
                <c:pt idx="982">
                  <c:v>-40.25</c:v>
                </c:pt>
                <c:pt idx="983">
                  <c:v>-40.24</c:v>
                </c:pt>
                <c:pt idx="984">
                  <c:v>-40.25</c:v>
                </c:pt>
                <c:pt idx="985">
                  <c:v>-40.25</c:v>
                </c:pt>
                <c:pt idx="986">
                  <c:v>-40.26</c:v>
                </c:pt>
                <c:pt idx="987">
                  <c:v>-40.28</c:v>
                </c:pt>
                <c:pt idx="988">
                  <c:v>-40.299999999999997</c:v>
                </c:pt>
                <c:pt idx="989">
                  <c:v>-40.33</c:v>
                </c:pt>
                <c:pt idx="990">
                  <c:v>-40.36</c:v>
                </c:pt>
                <c:pt idx="991">
                  <c:v>-40.4</c:v>
                </c:pt>
                <c:pt idx="992">
                  <c:v>-40.43</c:v>
                </c:pt>
                <c:pt idx="993">
                  <c:v>-40.46</c:v>
                </c:pt>
                <c:pt idx="994">
                  <c:v>-40.47</c:v>
                </c:pt>
                <c:pt idx="995">
                  <c:v>-40.47</c:v>
                </c:pt>
                <c:pt idx="996">
                  <c:v>-40.450000000000003</c:v>
                </c:pt>
                <c:pt idx="997">
                  <c:v>-40.42</c:v>
                </c:pt>
                <c:pt idx="998">
                  <c:v>-40.380000000000003</c:v>
                </c:pt>
                <c:pt idx="999">
                  <c:v>-40.340000000000003</c:v>
                </c:pt>
                <c:pt idx="1000">
                  <c:v>-40.28</c:v>
                </c:pt>
                <c:pt idx="1001">
                  <c:v>-40.21</c:v>
                </c:pt>
                <c:pt idx="1002">
                  <c:v>-40.14</c:v>
                </c:pt>
                <c:pt idx="1003">
                  <c:v>-40.07</c:v>
                </c:pt>
                <c:pt idx="1004">
                  <c:v>-40</c:v>
                </c:pt>
                <c:pt idx="1005">
                  <c:v>-39.96</c:v>
                </c:pt>
                <c:pt idx="1006">
                  <c:v>-39.94</c:v>
                </c:pt>
                <c:pt idx="1007">
                  <c:v>-39.93</c:v>
                </c:pt>
                <c:pt idx="1008">
                  <c:v>-39.93</c:v>
                </c:pt>
                <c:pt idx="1009">
                  <c:v>-39.950000000000003</c:v>
                </c:pt>
                <c:pt idx="1010">
                  <c:v>-39.979999999999997</c:v>
                </c:pt>
                <c:pt idx="1011">
                  <c:v>-40.020000000000003</c:v>
                </c:pt>
                <c:pt idx="1012">
                  <c:v>-40.06</c:v>
                </c:pt>
                <c:pt idx="1013">
                  <c:v>-40.090000000000003</c:v>
                </c:pt>
                <c:pt idx="1014">
                  <c:v>-40.11</c:v>
                </c:pt>
                <c:pt idx="1015">
                  <c:v>-40.130000000000003</c:v>
                </c:pt>
                <c:pt idx="1016">
                  <c:v>-40.130000000000003</c:v>
                </c:pt>
                <c:pt idx="1017">
                  <c:v>-40.130000000000003</c:v>
                </c:pt>
                <c:pt idx="1018">
                  <c:v>-40.119999999999997</c:v>
                </c:pt>
                <c:pt idx="1019">
                  <c:v>-40.11</c:v>
                </c:pt>
                <c:pt idx="1020">
                  <c:v>-40.1</c:v>
                </c:pt>
                <c:pt idx="1021">
                  <c:v>-40.090000000000003</c:v>
                </c:pt>
                <c:pt idx="1022">
                  <c:v>-40.08</c:v>
                </c:pt>
                <c:pt idx="1023">
                  <c:v>-40.06</c:v>
                </c:pt>
                <c:pt idx="1024">
                  <c:v>-40.049999999999997</c:v>
                </c:pt>
                <c:pt idx="1025">
                  <c:v>-40.04</c:v>
                </c:pt>
                <c:pt idx="1026">
                  <c:v>-40.04</c:v>
                </c:pt>
                <c:pt idx="1027">
                  <c:v>-40.049999999999997</c:v>
                </c:pt>
                <c:pt idx="1028">
                  <c:v>-40.06</c:v>
                </c:pt>
                <c:pt idx="1029">
                  <c:v>-40.090000000000003</c:v>
                </c:pt>
                <c:pt idx="1030">
                  <c:v>-40.119999999999997</c:v>
                </c:pt>
                <c:pt idx="1031">
                  <c:v>-40.15</c:v>
                </c:pt>
                <c:pt idx="1032">
                  <c:v>-40.18</c:v>
                </c:pt>
                <c:pt idx="1033">
                  <c:v>-40.21</c:v>
                </c:pt>
                <c:pt idx="1034">
                  <c:v>-40.229999999999997</c:v>
                </c:pt>
                <c:pt idx="1035">
                  <c:v>-40.26</c:v>
                </c:pt>
                <c:pt idx="1036">
                  <c:v>-40.28</c:v>
                </c:pt>
                <c:pt idx="1037">
                  <c:v>-40.29</c:v>
                </c:pt>
                <c:pt idx="1038">
                  <c:v>-40.29</c:v>
                </c:pt>
                <c:pt idx="1039">
                  <c:v>-40.29</c:v>
                </c:pt>
                <c:pt idx="1040">
                  <c:v>-40.28</c:v>
                </c:pt>
                <c:pt idx="1041">
                  <c:v>-40.28</c:v>
                </c:pt>
                <c:pt idx="1042">
                  <c:v>-40.270000000000003</c:v>
                </c:pt>
                <c:pt idx="1043">
                  <c:v>-40.270000000000003</c:v>
                </c:pt>
                <c:pt idx="1044">
                  <c:v>-40.270000000000003</c:v>
                </c:pt>
                <c:pt idx="1045">
                  <c:v>-40.270000000000003</c:v>
                </c:pt>
                <c:pt idx="1046">
                  <c:v>-40.28</c:v>
                </c:pt>
                <c:pt idx="1047">
                  <c:v>-40.29</c:v>
                </c:pt>
                <c:pt idx="1048">
                  <c:v>-40.31</c:v>
                </c:pt>
                <c:pt idx="1049">
                  <c:v>-40.340000000000003</c:v>
                </c:pt>
                <c:pt idx="1050">
                  <c:v>-40.369999999999997</c:v>
                </c:pt>
                <c:pt idx="1051">
                  <c:v>-40.42</c:v>
                </c:pt>
                <c:pt idx="1052">
                  <c:v>-40.46</c:v>
                </c:pt>
                <c:pt idx="1053">
                  <c:v>-40.51</c:v>
                </c:pt>
                <c:pt idx="1054">
                  <c:v>-40.56</c:v>
                </c:pt>
                <c:pt idx="1055">
                  <c:v>-40.6</c:v>
                </c:pt>
                <c:pt idx="1056">
                  <c:v>-40.6</c:v>
                </c:pt>
                <c:pt idx="1057">
                  <c:v>-40.57</c:v>
                </c:pt>
                <c:pt idx="1058">
                  <c:v>-40.51</c:v>
                </c:pt>
                <c:pt idx="1059">
                  <c:v>-40.39</c:v>
                </c:pt>
                <c:pt idx="1060">
                  <c:v>-40.200000000000003</c:v>
                </c:pt>
                <c:pt idx="1061">
                  <c:v>-39.93</c:v>
                </c:pt>
                <c:pt idx="1062">
                  <c:v>-39.549999999999997</c:v>
                </c:pt>
                <c:pt idx="1063">
                  <c:v>-39.03</c:v>
                </c:pt>
                <c:pt idx="1064">
                  <c:v>-38.369999999999997</c:v>
                </c:pt>
                <c:pt idx="1065">
                  <c:v>-37.54</c:v>
                </c:pt>
                <c:pt idx="1066">
                  <c:v>-36.54</c:v>
                </c:pt>
                <c:pt idx="1067">
                  <c:v>-35.36</c:v>
                </c:pt>
                <c:pt idx="1068">
                  <c:v>-34.049999999999997</c:v>
                </c:pt>
                <c:pt idx="1069">
                  <c:v>-32.619999999999997</c:v>
                </c:pt>
                <c:pt idx="1070">
                  <c:v>-31.13</c:v>
                </c:pt>
                <c:pt idx="1071">
                  <c:v>-29.72</c:v>
                </c:pt>
                <c:pt idx="1072">
                  <c:v>-28.4</c:v>
                </c:pt>
                <c:pt idx="1073">
                  <c:v>-27.39</c:v>
                </c:pt>
                <c:pt idx="1074">
                  <c:v>-26.92</c:v>
                </c:pt>
                <c:pt idx="1075">
                  <c:v>-27.02</c:v>
                </c:pt>
                <c:pt idx="1076">
                  <c:v>-27.55</c:v>
                </c:pt>
                <c:pt idx="1077">
                  <c:v>-28.19</c:v>
                </c:pt>
                <c:pt idx="1078">
                  <c:v>-28.69</c:v>
                </c:pt>
                <c:pt idx="1079">
                  <c:v>-29.13</c:v>
                </c:pt>
                <c:pt idx="1080">
                  <c:v>-29.63</c:v>
                </c:pt>
                <c:pt idx="1081">
                  <c:v>-30.3</c:v>
                </c:pt>
                <c:pt idx="1082">
                  <c:v>-31.08</c:v>
                </c:pt>
                <c:pt idx="1083">
                  <c:v>-31.92</c:v>
                </c:pt>
                <c:pt idx="1084">
                  <c:v>-32.799999999999997</c:v>
                </c:pt>
                <c:pt idx="1085">
                  <c:v>-33.76</c:v>
                </c:pt>
                <c:pt idx="1086">
                  <c:v>-34.79</c:v>
                </c:pt>
                <c:pt idx="1087">
                  <c:v>-35.83</c:v>
                </c:pt>
                <c:pt idx="1088">
                  <c:v>-36.81</c:v>
                </c:pt>
                <c:pt idx="1089">
                  <c:v>-37.729999999999997</c:v>
                </c:pt>
                <c:pt idx="1090">
                  <c:v>-38.65</c:v>
                </c:pt>
                <c:pt idx="1091">
                  <c:v>-39.61</c:v>
                </c:pt>
                <c:pt idx="1092">
                  <c:v>-40.659999999999997</c:v>
                </c:pt>
                <c:pt idx="1093">
                  <c:v>-41.81</c:v>
                </c:pt>
                <c:pt idx="1094">
                  <c:v>-42.99</c:v>
                </c:pt>
                <c:pt idx="1095">
                  <c:v>-44.17</c:v>
                </c:pt>
                <c:pt idx="1096">
                  <c:v>-45.28</c:v>
                </c:pt>
                <c:pt idx="1097">
                  <c:v>-46.35</c:v>
                </c:pt>
                <c:pt idx="1098">
                  <c:v>-47.42</c:v>
                </c:pt>
                <c:pt idx="1099">
                  <c:v>-48.56</c:v>
                </c:pt>
                <c:pt idx="1100">
                  <c:v>-49.79</c:v>
                </c:pt>
                <c:pt idx="1101">
                  <c:v>-51.07</c:v>
                </c:pt>
                <c:pt idx="1102">
                  <c:v>-52.33</c:v>
                </c:pt>
                <c:pt idx="1103">
                  <c:v>-53.54</c:v>
                </c:pt>
                <c:pt idx="1104">
                  <c:v>-54.69</c:v>
                </c:pt>
                <c:pt idx="1105">
                  <c:v>-55.87</c:v>
                </c:pt>
                <c:pt idx="1106">
                  <c:v>-57.05</c:v>
                </c:pt>
                <c:pt idx="1107">
                  <c:v>-58.24</c:v>
                </c:pt>
                <c:pt idx="1108">
                  <c:v>-59.4</c:v>
                </c:pt>
                <c:pt idx="1109">
                  <c:v>-60.57</c:v>
                </c:pt>
                <c:pt idx="1110">
                  <c:v>-61.74</c:v>
                </c:pt>
                <c:pt idx="1111">
                  <c:v>-62.87</c:v>
                </c:pt>
                <c:pt idx="1112">
                  <c:v>-63.97</c:v>
                </c:pt>
                <c:pt idx="1113">
                  <c:v>-65.02</c:v>
                </c:pt>
                <c:pt idx="1114">
                  <c:v>-66.010000000000005</c:v>
                </c:pt>
                <c:pt idx="1115">
                  <c:v>-66.930000000000007</c:v>
                </c:pt>
                <c:pt idx="1116">
                  <c:v>-67.78</c:v>
                </c:pt>
                <c:pt idx="1117">
                  <c:v>-68.59</c:v>
                </c:pt>
                <c:pt idx="1118">
                  <c:v>-69.37</c:v>
                </c:pt>
                <c:pt idx="1119">
                  <c:v>-70.099999999999994</c:v>
                </c:pt>
                <c:pt idx="1120">
                  <c:v>-70.77</c:v>
                </c:pt>
                <c:pt idx="1121">
                  <c:v>-71.36</c:v>
                </c:pt>
                <c:pt idx="1122">
                  <c:v>-71.89</c:v>
                </c:pt>
                <c:pt idx="1123">
                  <c:v>-72.37</c:v>
                </c:pt>
                <c:pt idx="1124">
                  <c:v>-72.8</c:v>
                </c:pt>
                <c:pt idx="1125">
                  <c:v>-106.8</c:v>
                </c:pt>
                <c:pt idx="1126">
                  <c:v>-106.44</c:v>
                </c:pt>
                <c:pt idx="1127">
                  <c:v>-106.11</c:v>
                </c:pt>
                <c:pt idx="1128">
                  <c:v>-105.83</c:v>
                </c:pt>
                <c:pt idx="1129">
                  <c:v>-105.58</c:v>
                </c:pt>
                <c:pt idx="1130">
                  <c:v>-105.38</c:v>
                </c:pt>
                <c:pt idx="1131">
                  <c:v>-105.22</c:v>
                </c:pt>
                <c:pt idx="1132">
                  <c:v>-105.1</c:v>
                </c:pt>
                <c:pt idx="1133">
                  <c:v>-105.03</c:v>
                </c:pt>
                <c:pt idx="1134">
                  <c:v>-105</c:v>
                </c:pt>
                <c:pt idx="1135">
                  <c:v>-105.02</c:v>
                </c:pt>
                <c:pt idx="1136">
                  <c:v>-105.07</c:v>
                </c:pt>
                <c:pt idx="1137">
                  <c:v>-105.12</c:v>
                </c:pt>
                <c:pt idx="1138">
                  <c:v>-105.14</c:v>
                </c:pt>
                <c:pt idx="1139">
                  <c:v>-105.13</c:v>
                </c:pt>
                <c:pt idx="1140">
                  <c:v>-105.12</c:v>
                </c:pt>
                <c:pt idx="1141">
                  <c:v>-105.14</c:v>
                </c:pt>
                <c:pt idx="1142">
                  <c:v>-105.18</c:v>
                </c:pt>
                <c:pt idx="1143">
                  <c:v>-105.23</c:v>
                </c:pt>
                <c:pt idx="1144">
                  <c:v>-105.27</c:v>
                </c:pt>
                <c:pt idx="1145">
                  <c:v>-105.28</c:v>
                </c:pt>
                <c:pt idx="1146">
                  <c:v>-105.26</c:v>
                </c:pt>
                <c:pt idx="1147">
                  <c:v>-105.21</c:v>
                </c:pt>
                <c:pt idx="1148">
                  <c:v>-105.18</c:v>
                </c:pt>
                <c:pt idx="1149">
                  <c:v>-105.17</c:v>
                </c:pt>
                <c:pt idx="1150">
                  <c:v>-105.17</c:v>
                </c:pt>
                <c:pt idx="1151">
                  <c:v>-105.18</c:v>
                </c:pt>
                <c:pt idx="1152">
                  <c:v>-105.16</c:v>
                </c:pt>
                <c:pt idx="1153">
                  <c:v>-105.11</c:v>
                </c:pt>
                <c:pt idx="1154">
                  <c:v>-105.02</c:v>
                </c:pt>
                <c:pt idx="1155">
                  <c:v>-104.92</c:v>
                </c:pt>
                <c:pt idx="1156">
                  <c:v>-104.84</c:v>
                </c:pt>
                <c:pt idx="1157">
                  <c:v>-104.77</c:v>
                </c:pt>
                <c:pt idx="1158">
                  <c:v>-104.69</c:v>
                </c:pt>
                <c:pt idx="1159">
                  <c:v>-104.58</c:v>
                </c:pt>
                <c:pt idx="1160">
                  <c:v>-104.47</c:v>
                </c:pt>
                <c:pt idx="1161">
                  <c:v>-104.36</c:v>
                </c:pt>
                <c:pt idx="1162">
                  <c:v>-104.28</c:v>
                </c:pt>
                <c:pt idx="1163">
                  <c:v>-104.26</c:v>
                </c:pt>
                <c:pt idx="1164">
                  <c:v>-104.29</c:v>
                </c:pt>
                <c:pt idx="1165">
                  <c:v>-104.35</c:v>
                </c:pt>
                <c:pt idx="1166">
                  <c:v>-104.39</c:v>
                </c:pt>
                <c:pt idx="1167">
                  <c:v>-104.41</c:v>
                </c:pt>
                <c:pt idx="1168">
                  <c:v>-104.43</c:v>
                </c:pt>
                <c:pt idx="1169">
                  <c:v>-104.47</c:v>
                </c:pt>
                <c:pt idx="1170">
                  <c:v>-104.57</c:v>
                </c:pt>
                <c:pt idx="1171">
                  <c:v>-104.7</c:v>
                </c:pt>
                <c:pt idx="1172">
                  <c:v>-104.85</c:v>
                </c:pt>
                <c:pt idx="1173">
                  <c:v>-104.98</c:v>
                </c:pt>
                <c:pt idx="1174">
                  <c:v>-105.13</c:v>
                </c:pt>
                <c:pt idx="1175">
                  <c:v>-105.26</c:v>
                </c:pt>
                <c:pt idx="1176">
                  <c:v>-105.38</c:v>
                </c:pt>
                <c:pt idx="1177">
                  <c:v>-74.459999999999994</c:v>
                </c:pt>
                <c:pt idx="1178">
                  <c:v>-74.290000000000006</c:v>
                </c:pt>
                <c:pt idx="1179">
                  <c:v>-74.08</c:v>
                </c:pt>
                <c:pt idx="1180">
                  <c:v>-73.819999999999993</c:v>
                </c:pt>
                <c:pt idx="1181">
                  <c:v>-73.52</c:v>
                </c:pt>
                <c:pt idx="1182">
                  <c:v>-73.2</c:v>
                </c:pt>
                <c:pt idx="1183">
                  <c:v>-72.86</c:v>
                </c:pt>
                <c:pt idx="1184">
                  <c:v>-72.52</c:v>
                </c:pt>
                <c:pt idx="1185">
                  <c:v>-72.19</c:v>
                </c:pt>
                <c:pt idx="1186">
                  <c:v>-71.86</c:v>
                </c:pt>
                <c:pt idx="1187">
                  <c:v>-71.5</c:v>
                </c:pt>
                <c:pt idx="1188">
                  <c:v>-71.08</c:v>
                </c:pt>
                <c:pt idx="1189">
                  <c:v>-70.59</c:v>
                </c:pt>
                <c:pt idx="1190">
                  <c:v>-70.02</c:v>
                </c:pt>
                <c:pt idx="1191">
                  <c:v>-69.42</c:v>
                </c:pt>
                <c:pt idx="1192">
                  <c:v>-68.84</c:v>
                </c:pt>
                <c:pt idx="1193">
                  <c:v>-68.3</c:v>
                </c:pt>
                <c:pt idx="1194">
                  <c:v>-67.8</c:v>
                </c:pt>
                <c:pt idx="1195">
                  <c:v>-67.290000000000006</c:v>
                </c:pt>
                <c:pt idx="1196">
                  <c:v>-66.72</c:v>
                </c:pt>
                <c:pt idx="1197">
                  <c:v>-66.06</c:v>
                </c:pt>
                <c:pt idx="1198">
                  <c:v>-65.34</c:v>
                </c:pt>
                <c:pt idx="1199">
                  <c:v>-64.58</c:v>
                </c:pt>
                <c:pt idx="1200">
                  <c:v>-63.85</c:v>
                </c:pt>
                <c:pt idx="1201">
                  <c:v>-63.15</c:v>
                </c:pt>
                <c:pt idx="1202">
                  <c:v>-62.47</c:v>
                </c:pt>
                <c:pt idx="1203">
                  <c:v>-61.79</c:v>
                </c:pt>
                <c:pt idx="1204">
                  <c:v>-61.05</c:v>
                </c:pt>
                <c:pt idx="1205">
                  <c:v>-60.27</c:v>
                </c:pt>
                <c:pt idx="1206">
                  <c:v>-59.4</c:v>
                </c:pt>
                <c:pt idx="1207">
                  <c:v>-58.42</c:v>
                </c:pt>
                <c:pt idx="1208">
                  <c:v>-57.36</c:v>
                </c:pt>
                <c:pt idx="1209">
                  <c:v>-56.3</c:v>
                </c:pt>
                <c:pt idx="1210">
                  <c:v>-55.31</c:v>
                </c:pt>
                <c:pt idx="1211">
                  <c:v>-54.39</c:v>
                </c:pt>
                <c:pt idx="1212">
                  <c:v>-53.48</c:v>
                </c:pt>
                <c:pt idx="1213">
                  <c:v>-52.51</c:v>
                </c:pt>
                <c:pt idx="1214">
                  <c:v>-51.41</c:v>
                </c:pt>
                <c:pt idx="1215">
                  <c:v>-50.23</c:v>
                </c:pt>
                <c:pt idx="1216">
                  <c:v>-49.05</c:v>
                </c:pt>
                <c:pt idx="1217">
                  <c:v>-47.97</c:v>
                </c:pt>
                <c:pt idx="1218">
                  <c:v>-47.07</c:v>
                </c:pt>
                <c:pt idx="1219">
                  <c:v>-46.33</c:v>
                </c:pt>
                <c:pt idx="1220">
                  <c:v>-45.73</c:v>
                </c:pt>
                <c:pt idx="1221">
                  <c:v>-45.05</c:v>
                </c:pt>
                <c:pt idx="1222">
                  <c:v>-44.08</c:v>
                </c:pt>
                <c:pt idx="1223">
                  <c:v>-42.82</c:v>
                </c:pt>
                <c:pt idx="1224">
                  <c:v>-41.27</c:v>
                </c:pt>
                <c:pt idx="1225">
                  <c:v>-39.71</c:v>
                </c:pt>
                <c:pt idx="1226">
                  <c:v>-38.51</c:v>
                </c:pt>
                <c:pt idx="1227">
                  <c:v>-37.630000000000003</c:v>
                </c:pt>
                <c:pt idx="1228">
                  <c:v>-36.78</c:v>
                </c:pt>
                <c:pt idx="1229">
                  <c:v>-35.85</c:v>
                </c:pt>
                <c:pt idx="1230">
                  <c:v>-34.97</c:v>
                </c:pt>
                <c:pt idx="1231">
                  <c:v>-34.21</c:v>
                </c:pt>
                <c:pt idx="1232">
                  <c:v>-33.520000000000003</c:v>
                </c:pt>
                <c:pt idx="1233">
                  <c:v>-32.799999999999997</c:v>
                </c:pt>
                <c:pt idx="1234">
                  <c:v>-31.99</c:v>
                </c:pt>
                <c:pt idx="1235">
                  <c:v>-31.16</c:v>
                </c:pt>
                <c:pt idx="1236">
                  <c:v>-30.36</c:v>
                </c:pt>
                <c:pt idx="1237">
                  <c:v>-29.68</c:v>
                </c:pt>
                <c:pt idx="1238">
                  <c:v>-29.15</c:v>
                </c:pt>
                <c:pt idx="1239">
                  <c:v>-28.76</c:v>
                </c:pt>
                <c:pt idx="1240">
                  <c:v>-28.46</c:v>
                </c:pt>
                <c:pt idx="1241">
                  <c:v>-28.14</c:v>
                </c:pt>
                <c:pt idx="1242">
                  <c:v>-27.73</c:v>
                </c:pt>
                <c:pt idx="1243">
                  <c:v>-27.26</c:v>
                </c:pt>
                <c:pt idx="1244">
                  <c:v>-26.81</c:v>
                </c:pt>
                <c:pt idx="1245">
                  <c:v>-26.39</c:v>
                </c:pt>
                <c:pt idx="1246">
                  <c:v>-26.04</c:v>
                </c:pt>
                <c:pt idx="1247">
                  <c:v>-25.73</c:v>
                </c:pt>
                <c:pt idx="1248">
                  <c:v>-25.44</c:v>
                </c:pt>
                <c:pt idx="1249">
                  <c:v>-25.15</c:v>
                </c:pt>
                <c:pt idx="1250">
                  <c:v>-24.91</c:v>
                </c:pt>
                <c:pt idx="1251">
                  <c:v>-24.74</c:v>
                </c:pt>
                <c:pt idx="1252">
                  <c:v>-24.66</c:v>
                </c:pt>
                <c:pt idx="1253">
                  <c:v>-24.65</c:v>
                </c:pt>
                <c:pt idx="1254">
                  <c:v>-24.7</c:v>
                </c:pt>
                <c:pt idx="1255">
                  <c:v>-24.78</c:v>
                </c:pt>
                <c:pt idx="1256">
                  <c:v>-24.89</c:v>
                </c:pt>
                <c:pt idx="1257">
                  <c:v>-25.05</c:v>
                </c:pt>
                <c:pt idx="1258">
                  <c:v>-25.31</c:v>
                </c:pt>
                <c:pt idx="1259">
                  <c:v>-25.67</c:v>
                </c:pt>
                <c:pt idx="1260">
                  <c:v>-26.09</c:v>
                </c:pt>
                <c:pt idx="1261">
                  <c:v>-26.5</c:v>
                </c:pt>
                <c:pt idx="1262">
                  <c:v>-26.9</c:v>
                </c:pt>
                <c:pt idx="1263">
                  <c:v>-27.35</c:v>
                </c:pt>
                <c:pt idx="1264">
                  <c:v>-27.88</c:v>
                </c:pt>
                <c:pt idx="1265">
                  <c:v>-28.51</c:v>
                </c:pt>
                <c:pt idx="1266">
                  <c:v>-29.21</c:v>
                </c:pt>
                <c:pt idx="1267">
                  <c:v>-29.93</c:v>
                </c:pt>
                <c:pt idx="1268">
                  <c:v>-30.63</c:v>
                </c:pt>
                <c:pt idx="1269">
                  <c:v>-31.31</c:v>
                </c:pt>
                <c:pt idx="1270">
                  <c:v>-31.99</c:v>
                </c:pt>
                <c:pt idx="1271">
                  <c:v>-32.69</c:v>
                </c:pt>
                <c:pt idx="1272">
                  <c:v>-33.47</c:v>
                </c:pt>
                <c:pt idx="1273">
                  <c:v>-34.340000000000003</c:v>
                </c:pt>
                <c:pt idx="1274">
                  <c:v>-35.31</c:v>
                </c:pt>
                <c:pt idx="1275">
                  <c:v>-36.32</c:v>
                </c:pt>
                <c:pt idx="1276">
                  <c:v>-37.32</c:v>
                </c:pt>
                <c:pt idx="1277">
                  <c:v>-38.270000000000003</c:v>
                </c:pt>
                <c:pt idx="1278">
                  <c:v>-39.22</c:v>
                </c:pt>
                <c:pt idx="1279">
                  <c:v>-40.24</c:v>
                </c:pt>
                <c:pt idx="1280">
                  <c:v>-41.38</c:v>
                </c:pt>
                <c:pt idx="1281">
                  <c:v>-42.56</c:v>
                </c:pt>
                <c:pt idx="1282">
                  <c:v>-43.7</c:v>
                </c:pt>
                <c:pt idx="1283">
                  <c:v>-44.74</c:v>
                </c:pt>
                <c:pt idx="1284">
                  <c:v>-45.74</c:v>
                </c:pt>
                <c:pt idx="1285">
                  <c:v>-46.71</c:v>
                </c:pt>
                <c:pt idx="1286">
                  <c:v>-47.74</c:v>
                </c:pt>
                <c:pt idx="1287">
                  <c:v>-48.78</c:v>
                </c:pt>
                <c:pt idx="1288">
                  <c:v>-49.77</c:v>
                </c:pt>
                <c:pt idx="1289">
                  <c:v>-50.75</c:v>
                </c:pt>
                <c:pt idx="1290">
                  <c:v>-51.76</c:v>
                </c:pt>
                <c:pt idx="1291">
                  <c:v>-52.79</c:v>
                </c:pt>
                <c:pt idx="1292">
                  <c:v>-53.89</c:v>
                </c:pt>
                <c:pt idx="1293">
                  <c:v>-55</c:v>
                </c:pt>
                <c:pt idx="1294">
                  <c:v>-56.1</c:v>
                </c:pt>
                <c:pt idx="1295">
                  <c:v>-57.22</c:v>
                </c:pt>
                <c:pt idx="1296">
                  <c:v>-58.37</c:v>
                </c:pt>
                <c:pt idx="1297">
                  <c:v>-59.62</c:v>
                </c:pt>
                <c:pt idx="1298">
                  <c:v>-60.93</c:v>
                </c:pt>
                <c:pt idx="1299">
                  <c:v>-62.21</c:v>
                </c:pt>
                <c:pt idx="1300">
                  <c:v>-63.4</c:v>
                </c:pt>
                <c:pt idx="1301">
                  <c:v>-64.53</c:v>
                </c:pt>
                <c:pt idx="1302">
                  <c:v>-65.599999999999994</c:v>
                </c:pt>
                <c:pt idx="1303">
                  <c:v>-66.64</c:v>
                </c:pt>
                <c:pt idx="1304">
                  <c:v>-67.61</c:v>
                </c:pt>
                <c:pt idx="1305">
                  <c:v>-68.5</c:v>
                </c:pt>
                <c:pt idx="1306">
                  <c:v>-69.34</c:v>
                </c:pt>
                <c:pt idx="1307">
                  <c:v>-70.13</c:v>
                </c:pt>
                <c:pt idx="1308">
                  <c:v>-70.88</c:v>
                </c:pt>
                <c:pt idx="1309">
                  <c:v>-71.58</c:v>
                </c:pt>
                <c:pt idx="1310">
                  <c:v>-72.28</c:v>
                </c:pt>
                <c:pt idx="1311">
                  <c:v>-72.97</c:v>
                </c:pt>
                <c:pt idx="1312">
                  <c:v>-73.66</c:v>
                </c:pt>
                <c:pt idx="1313">
                  <c:v>-74.290000000000006</c:v>
                </c:pt>
                <c:pt idx="1314">
                  <c:v>-74.83</c:v>
                </c:pt>
                <c:pt idx="1315">
                  <c:v>-75.290000000000006</c:v>
                </c:pt>
                <c:pt idx="1316">
                  <c:v>-104.33</c:v>
                </c:pt>
                <c:pt idx="1317">
                  <c:v>-104.02</c:v>
                </c:pt>
                <c:pt idx="1318">
                  <c:v>-103.79</c:v>
                </c:pt>
                <c:pt idx="1319">
                  <c:v>-103.67</c:v>
                </c:pt>
                <c:pt idx="1320">
                  <c:v>-103.66</c:v>
                </c:pt>
                <c:pt idx="1321">
                  <c:v>-103.75</c:v>
                </c:pt>
                <c:pt idx="1322">
                  <c:v>-103.9</c:v>
                </c:pt>
                <c:pt idx="1323">
                  <c:v>-104.08</c:v>
                </c:pt>
                <c:pt idx="1324">
                  <c:v>-104.29</c:v>
                </c:pt>
                <c:pt idx="1325">
                  <c:v>-104.54</c:v>
                </c:pt>
                <c:pt idx="1326">
                  <c:v>-104.82</c:v>
                </c:pt>
                <c:pt idx="1327">
                  <c:v>-105.12</c:v>
                </c:pt>
                <c:pt idx="1328">
                  <c:v>-105.38</c:v>
                </c:pt>
                <c:pt idx="1329">
                  <c:v>-105.6</c:v>
                </c:pt>
                <c:pt idx="1330">
                  <c:v>-105.79</c:v>
                </c:pt>
                <c:pt idx="1331">
                  <c:v>-105.97</c:v>
                </c:pt>
                <c:pt idx="1332">
                  <c:v>-106.15</c:v>
                </c:pt>
                <c:pt idx="1333">
                  <c:v>-106.34</c:v>
                </c:pt>
                <c:pt idx="1334">
                  <c:v>-106.54</c:v>
                </c:pt>
                <c:pt idx="1335">
                  <c:v>-106.71</c:v>
                </c:pt>
                <c:pt idx="1336">
                  <c:v>-106.86</c:v>
                </c:pt>
                <c:pt idx="1337">
                  <c:v>-106.99</c:v>
                </c:pt>
                <c:pt idx="1338">
                  <c:v>-107.1</c:v>
                </c:pt>
                <c:pt idx="1339">
                  <c:v>-107.19</c:v>
                </c:pt>
                <c:pt idx="1340">
                  <c:v>-107.26</c:v>
                </c:pt>
                <c:pt idx="1341">
                  <c:v>-107.31</c:v>
                </c:pt>
                <c:pt idx="1342">
                  <c:v>-107.36</c:v>
                </c:pt>
                <c:pt idx="1343">
                  <c:v>-107.4</c:v>
                </c:pt>
                <c:pt idx="1344">
                  <c:v>-107.43</c:v>
                </c:pt>
                <c:pt idx="1345">
                  <c:v>-107.44</c:v>
                </c:pt>
                <c:pt idx="1346">
                  <c:v>-107.44</c:v>
                </c:pt>
                <c:pt idx="1347">
                  <c:v>-107.43</c:v>
                </c:pt>
                <c:pt idx="1348">
                  <c:v>-107.4</c:v>
                </c:pt>
                <c:pt idx="1349">
                  <c:v>-107.32</c:v>
                </c:pt>
                <c:pt idx="1350">
                  <c:v>-107.19</c:v>
                </c:pt>
                <c:pt idx="1351">
                  <c:v>-107.01</c:v>
                </c:pt>
                <c:pt idx="1352">
                  <c:v>-106.84</c:v>
                </c:pt>
                <c:pt idx="1353">
                  <c:v>-106.7</c:v>
                </c:pt>
                <c:pt idx="1354">
                  <c:v>-106.58</c:v>
                </c:pt>
                <c:pt idx="1355">
                  <c:v>-106.45</c:v>
                </c:pt>
                <c:pt idx="1356">
                  <c:v>-106.29</c:v>
                </c:pt>
                <c:pt idx="1357">
                  <c:v>-106.12</c:v>
                </c:pt>
                <c:pt idx="1358">
                  <c:v>-105.96</c:v>
                </c:pt>
                <c:pt idx="1359">
                  <c:v>-105.81</c:v>
                </c:pt>
                <c:pt idx="1360">
                  <c:v>-105.67</c:v>
                </c:pt>
                <c:pt idx="1361">
                  <c:v>-105.53</c:v>
                </c:pt>
                <c:pt idx="1362">
                  <c:v>-105.39</c:v>
                </c:pt>
                <c:pt idx="1363">
                  <c:v>-105.28</c:v>
                </c:pt>
                <c:pt idx="1364">
                  <c:v>-105.19</c:v>
                </c:pt>
                <c:pt idx="1365">
                  <c:v>-105.12</c:v>
                </c:pt>
                <c:pt idx="1366">
                  <c:v>-105.04</c:v>
                </c:pt>
                <c:pt idx="1367">
                  <c:v>-104.96</c:v>
                </c:pt>
                <c:pt idx="1368">
                  <c:v>-104.89</c:v>
                </c:pt>
                <c:pt idx="1369">
                  <c:v>-104.87</c:v>
                </c:pt>
                <c:pt idx="1370">
                  <c:v>-104.9</c:v>
                </c:pt>
                <c:pt idx="1371">
                  <c:v>-104.99</c:v>
                </c:pt>
                <c:pt idx="1372">
                  <c:v>-105.08</c:v>
                </c:pt>
                <c:pt idx="1373">
                  <c:v>-105.18</c:v>
                </c:pt>
                <c:pt idx="1374">
                  <c:v>-105.3</c:v>
                </c:pt>
                <c:pt idx="1375">
                  <c:v>-74.56</c:v>
                </c:pt>
                <c:pt idx="1376">
                  <c:v>-74.349999999999994</c:v>
                </c:pt>
                <c:pt idx="1377">
                  <c:v>-74.069999999999993</c:v>
                </c:pt>
                <c:pt idx="1378">
                  <c:v>-73.75</c:v>
                </c:pt>
                <c:pt idx="1379">
                  <c:v>-73.39</c:v>
                </c:pt>
                <c:pt idx="1380">
                  <c:v>-73</c:v>
                </c:pt>
                <c:pt idx="1381">
                  <c:v>-72.58</c:v>
                </c:pt>
                <c:pt idx="1382">
                  <c:v>-72.16</c:v>
                </c:pt>
                <c:pt idx="1383">
                  <c:v>-71.709999999999994</c:v>
                </c:pt>
                <c:pt idx="1384">
                  <c:v>-71.23</c:v>
                </c:pt>
                <c:pt idx="1385">
                  <c:v>-70.7</c:v>
                </c:pt>
                <c:pt idx="1386">
                  <c:v>-70.12</c:v>
                </c:pt>
                <c:pt idx="1387">
                  <c:v>-69.45</c:v>
                </c:pt>
                <c:pt idx="1388">
                  <c:v>-68.7</c:v>
                </c:pt>
                <c:pt idx="1389">
                  <c:v>-67.92</c:v>
                </c:pt>
                <c:pt idx="1390">
                  <c:v>-67.11</c:v>
                </c:pt>
                <c:pt idx="1391">
                  <c:v>-66.3</c:v>
                </c:pt>
                <c:pt idx="1392">
                  <c:v>-65.52</c:v>
                </c:pt>
                <c:pt idx="1393">
                  <c:v>-64.8</c:v>
                </c:pt>
                <c:pt idx="1394">
                  <c:v>-64.12</c:v>
                </c:pt>
                <c:pt idx="1395">
                  <c:v>-63.48</c:v>
                </c:pt>
                <c:pt idx="1396">
                  <c:v>-62.78</c:v>
                </c:pt>
                <c:pt idx="1397">
                  <c:v>-62.11</c:v>
                </c:pt>
                <c:pt idx="1398">
                  <c:v>-61.38</c:v>
                </c:pt>
                <c:pt idx="1399">
                  <c:v>-60.54</c:v>
                </c:pt>
                <c:pt idx="1400">
                  <c:v>-59.61</c:v>
                </c:pt>
                <c:pt idx="1401">
                  <c:v>-58.63</c:v>
                </c:pt>
                <c:pt idx="1402">
                  <c:v>-57.61</c:v>
                </c:pt>
                <c:pt idx="1403">
                  <c:v>-56.58</c:v>
                </c:pt>
                <c:pt idx="1404">
                  <c:v>-55.51</c:v>
                </c:pt>
                <c:pt idx="1405">
                  <c:v>-54.39</c:v>
                </c:pt>
                <c:pt idx="1406">
                  <c:v>-53.25</c:v>
                </c:pt>
                <c:pt idx="1407">
                  <c:v>-52.12</c:v>
                </c:pt>
                <c:pt idx="1408">
                  <c:v>-51.01</c:v>
                </c:pt>
                <c:pt idx="1409">
                  <c:v>-49.96</c:v>
                </c:pt>
                <c:pt idx="1410">
                  <c:v>-48.94</c:v>
                </c:pt>
                <c:pt idx="1411">
                  <c:v>-47.96</c:v>
                </c:pt>
                <c:pt idx="1412">
                  <c:v>-46.96</c:v>
                </c:pt>
                <c:pt idx="1413">
                  <c:v>-45.75</c:v>
                </c:pt>
                <c:pt idx="1414">
                  <c:v>-44.32</c:v>
                </c:pt>
                <c:pt idx="1415">
                  <c:v>-42.94</c:v>
                </c:pt>
                <c:pt idx="1416">
                  <c:v>-41.83</c:v>
                </c:pt>
                <c:pt idx="1417">
                  <c:v>-40.92</c:v>
                </c:pt>
                <c:pt idx="1418">
                  <c:v>-40.04</c:v>
                </c:pt>
                <c:pt idx="1419">
                  <c:v>-39.130000000000003</c:v>
                </c:pt>
                <c:pt idx="1420">
                  <c:v>-38.08</c:v>
                </c:pt>
                <c:pt idx="1421">
                  <c:v>-37</c:v>
                </c:pt>
                <c:pt idx="1422">
                  <c:v>-35.909999999999997</c:v>
                </c:pt>
                <c:pt idx="1423">
                  <c:v>-34.880000000000003</c:v>
                </c:pt>
                <c:pt idx="1424">
                  <c:v>-33.92</c:v>
                </c:pt>
                <c:pt idx="1425">
                  <c:v>-33.06</c:v>
                </c:pt>
                <c:pt idx="1426">
                  <c:v>-32.200000000000003</c:v>
                </c:pt>
                <c:pt idx="1427">
                  <c:v>-31.26</c:v>
                </c:pt>
                <c:pt idx="1428">
                  <c:v>-30.32</c:v>
                </c:pt>
                <c:pt idx="1429">
                  <c:v>-29.42</c:v>
                </c:pt>
                <c:pt idx="1430">
                  <c:v>-28.61</c:v>
                </c:pt>
                <c:pt idx="1431">
                  <c:v>-27.81</c:v>
                </c:pt>
                <c:pt idx="1432">
                  <c:v>-26.98</c:v>
                </c:pt>
                <c:pt idx="1433">
                  <c:v>-26.11</c:v>
                </c:pt>
                <c:pt idx="1434">
                  <c:v>-25.26</c:v>
                </c:pt>
                <c:pt idx="1435">
                  <c:v>-24.57</c:v>
                </c:pt>
                <c:pt idx="1436">
                  <c:v>-24.45</c:v>
                </c:pt>
                <c:pt idx="1437">
                  <c:v>-25.74</c:v>
                </c:pt>
                <c:pt idx="1438">
                  <c:v>-27.37</c:v>
                </c:pt>
                <c:pt idx="1439">
                  <c:v>-29.28</c:v>
                </c:pt>
                <c:pt idx="1440">
                  <c:v>-31.31</c:v>
                </c:pt>
                <c:pt idx="1441">
                  <c:v>-33.33</c:v>
                </c:pt>
                <c:pt idx="1442">
                  <c:v>-35.32</c:v>
                </c:pt>
                <c:pt idx="1443">
                  <c:v>-36.979999999999997</c:v>
                </c:pt>
                <c:pt idx="1444">
                  <c:v>-38.31</c:v>
                </c:pt>
                <c:pt idx="1445">
                  <c:v>-39.28</c:v>
                </c:pt>
                <c:pt idx="1446">
                  <c:v>-39.86</c:v>
                </c:pt>
                <c:pt idx="1447">
                  <c:v>-40.090000000000003</c:v>
                </c:pt>
                <c:pt idx="1448">
                  <c:v>-40.01</c:v>
                </c:pt>
                <c:pt idx="1449">
                  <c:v>-39.67</c:v>
                </c:pt>
                <c:pt idx="1450">
                  <c:v>-39.049999999999997</c:v>
                </c:pt>
                <c:pt idx="1451">
                  <c:v>-38.119999999999997</c:v>
                </c:pt>
                <c:pt idx="1452">
                  <c:v>-36.880000000000003</c:v>
                </c:pt>
                <c:pt idx="1453">
                  <c:v>-35.340000000000003</c:v>
                </c:pt>
                <c:pt idx="1454">
                  <c:v>-33.549999999999997</c:v>
                </c:pt>
                <c:pt idx="1455">
                  <c:v>-31.62</c:v>
                </c:pt>
                <c:pt idx="1456">
                  <c:v>-29.71</c:v>
                </c:pt>
                <c:pt idx="1457">
                  <c:v>-27.9</c:v>
                </c:pt>
                <c:pt idx="1458">
                  <c:v>-26.39</c:v>
                </c:pt>
                <c:pt idx="1459">
                  <c:v>-25.58</c:v>
                </c:pt>
                <c:pt idx="1460">
                  <c:v>-25.74</c:v>
                </c:pt>
                <c:pt idx="1461">
                  <c:v>-26.63</c:v>
                </c:pt>
                <c:pt idx="1462">
                  <c:v>-27.68</c:v>
                </c:pt>
                <c:pt idx="1463">
                  <c:v>-28.54</c:v>
                </c:pt>
                <c:pt idx="1464">
                  <c:v>-29.22</c:v>
                </c:pt>
                <c:pt idx="1465">
                  <c:v>-29.91</c:v>
                </c:pt>
                <c:pt idx="1466">
                  <c:v>-30.69</c:v>
                </c:pt>
                <c:pt idx="1467">
                  <c:v>-31.55</c:v>
                </c:pt>
                <c:pt idx="1468">
                  <c:v>-32.42</c:v>
                </c:pt>
                <c:pt idx="1469">
                  <c:v>-33.270000000000003</c:v>
                </c:pt>
                <c:pt idx="1470">
                  <c:v>-34.159999999999997</c:v>
                </c:pt>
                <c:pt idx="1471">
                  <c:v>-35.08</c:v>
                </c:pt>
                <c:pt idx="1472">
                  <c:v>-36.020000000000003</c:v>
                </c:pt>
                <c:pt idx="1473">
                  <c:v>-36.979999999999997</c:v>
                </c:pt>
                <c:pt idx="1474">
                  <c:v>-37.979999999999997</c:v>
                </c:pt>
                <c:pt idx="1475">
                  <c:v>-39.04</c:v>
                </c:pt>
                <c:pt idx="1476">
                  <c:v>-40.14</c:v>
                </c:pt>
                <c:pt idx="1477">
                  <c:v>-41.22</c:v>
                </c:pt>
                <c:pt idx="1478">
                  <c:v>-42.24</c:v>
                </c:pt>
                <c:pt idx="1479">
                  <c:v>-43.17</c:v>
                </c:pt>
                <c:pt idx="1480">
                  <c:v>-44.08</c:v>
                </c:pt>
                <c:pt idx="1481">
                  <c:v>-44.98</c:v>
                </c:pt>
                <c:pt idx="1482">
                  <c:v>-45.95</c:v>
                </c:pt>
                <c:pt idx="1483">
                  <c:v>-46.9</c:v>
                </c:pt>
                <c:pt idx="1484">
                  <c:v>-47.82</c:v>
                </c:pt>
                <c:pt idx="1485">
                  <c:v>-48.74</c:v>
                </c:pt>
                <c:pt idx="1486">
                  <c:v>-49.74</c:v>
                </c:pt>
                <c:pt idx="1487">
                  <c:v>-50.85</c:v>
                </c:pt>
                <c:pt idx="1488">
                  <c:v>-52.05</c:v>
                </c:pt>
                <c:pt idx="1489">
                  <c:v>-53.27</c:v>
                </c:pt>
                <c:pt idx="1490">
                  <c:v>-54.48</c:v>
                </c:pt>
                <c:pt idx="1491">
                  <c:v>-55.66</c:v>
                </c:pt>
                <c:pt idx="1492">
                  <c:v>-56.82</c:v>
                </c:pt>
                <c:pt idx="1493">
                  <c:v>-57.95</c:v>
                </c:pt>
                <c:pt idx="1494">
                  <c:v>-59.06</c:v>
                </c:pt>
                <c:pt idx="1495">
                  <c:v>-60.15</c:v>
                </c:pt>
                <c:pt idx="1496">
                  <c:v>-61.24</c:v>
                </c:pt>
                <c:pt idx="1497">
                  <c:v>-62.31</c:v>
                </c:pt>
                <c:pt idx="1498">
                  <c:v>-63.33</c:v>
                </c:pt>
                <c:pt idx="1499">
                  <c:v>-64.34</c:v>
                </c:pt>
                <c:pt idx="1500">
                  <c:v>-65.33</c:v>
                </c:pt>
                <c:pt idx="1501">
                  <c:v>-66.28</c:v>
                </c:pt>
                <c:pt idx="1502">
                  <c:v>-67.16</c:v>
                </c:pt>
                <c:pt idx="1503">
                  <c:v>-68.010000000000005</c:v>
                </c:pt>
                <c:pt idx="1504">
                  <c:v>-68.819999999999993</c:v>
                </c:pt>
                <c:pt idx="1505">
                  <c:v>-69.62</c:v>
                </c:pt>
                <c:pt idx="1506">
                  <c:v>-70.400000000000006</c:v>
                </c:pt>
                <c:pt idx="1507">
                  <c:v>-71.150000000000006</c:v>
                </c:pt>
                <c:pt idx="1508">
                  <c:v>-71.83</c:v>
                </c:pt>
                <c:pt idx="1509">
                  <c:v>-72.42</c:v>
                </c:pt>
                <c:pt idx="1510">
                  <c:v>-72.959999999999994</c:v>
                </c:pt>
                <c:pt idx="1511">
                  <c:v>-73.53</c:v>
                </c:pt>
                <c:pt idx="1512">
                  <c:v>-74.16</c:v>
                </c:pt>
                <c:pt idx="1513">
                  <c:v>-74.83</c:v>
                </c:pt>
                <c:pt idx="1514">
                  <c:v>-75.48</c:v>
                </c:pt>
                <c:pt idx="1515">
                  <c:v>-76.05</c:v>
                </c:pt>
                <c:pt idx="1516">
                  <c:v>-103.46</c:v>
                </c:pt>
                <c:pt idx="1517">
                  <c:v>-103.04</c:v>
                </c:pt>
                <c:pt idx="1518">
                  <c:v>-102.69</c:v>
                </c:pt>
                <c:pt idx="1519">
                  <c:v>-102.42</c:v>
                </c:pt>
                <c:pt idx="1520">
                  <c:v>-102.21</c:v>
                </c:pt>
                <c:pt idx="1521">
                  <c:v>-102.06</c:v>
                </c:pt>
                <c:pt idx="1522">
                  <c:v>-101.97</c:v>
                </c:pt>
                <c:pt idx="1523">
                  <c:v>-101.95</c:v>
                </c:pt>
                <c:pt idx="1524">
                  <c:v>-101.97</c:v>
                </c:pt>
                <c:pt idx="1525">
                  <c:v>-102.06</c:v>
                </c:pt>
                <c:pt idx="1526">
                  <c:v>-102.19</c:v>
                </c:pt>
                <c:pt idx="1527">
                  <c:v>-102.36</c:v>
                </c:pt>
                <c:pt idx="1528">
                  <c:v>-102.52</c:v>
                </c:pt>
                <c:pt idx="1529">
                  <c:v>-102.68</c:v>
                </c:pt>
                <c:pt idx="1530">
                  <c:v>-102.82</c:v>
                </c:pt>
                <c:pt idx="1531">
                  <c:v>-102.95</c:v>
                </c:pt>
                <c:pt idx="1532">
                  <c:v>-103.07</c:v>
                </c:pt>
                <c:pt idx="1533">
                  <c:v>-103.2</c:v>
                </c:pt>
                <c:pt idx="1534">
                  <c:v>-103.3</c:v>
                </c:pt>
                <c:pt idx="1535">
                  <c:v>-103.4</c:v>
                </c:pt>
                <c:pt idx="1536">
                  <c:v>-103.47</c:v>
                </c:pt>
                <c:pt idx="1537">
                  <c:v>-103.53</c:v>
                </c:pt>
                <c:pt idx="1538">
                  <c:v>-103.57</c:v>
                </c:pt>
                <c:pt idx="1539">
                  <c:v>-103.57</c:v>
                </c:pt>
                <c:pt idx="1540">
                  <c:v>-103.55</c:v>
                </c:pt>
                <c:pt idx="1541">
                  <c:v>-103.5</c:v>
                </c:pt>
                <c:pt idx="1542">
                  <c:v>-103.43</c:v>
                </c:pt>
                <c:pt idx="1543">
                  <c:v>-103.34</c:v>
                </c:pt>
                <c:pt idx="1544">
                  <c:v>-103.26</c:v>
                </c:pt>
                <c:pt idx="1545">
                  <c:v>-103.2</c:v>
                </c:pt>
                <c:pt idx="1546">
                  <c:v>-103.14</c:v>
                </c:pt>
                <c:pt idx="1547">
                  <c:v>-103.11</c:v>
                </c:pt>
                <c:pt idx="1548">
                  <c:v>-103.1</c:v>
                </c:pt>
                <c:pt idx="1549">
                  <c:v>-103.13</c:v>
                </c:pt>
                <c:pt idx="1550">
                  <c:v>-103.18</c:v>
                </c:pt>
                <c:pt idx="1551">
                  <c:v>-103.19</c:v>
                </c:pt>
                <c:pt idx="1552">
                  <c:v>-103.17</c:v>
                </c:pt>
                <c:pt idx="1553">
                  <c:v>-103.17</c:v>
                </c:pt>
                <c:pt idx="1554">
                  <c:v>-103.24</c:v>
                </c:pt>
                <c:pt idx="1555">
                  <c:v>-103.39</c:v>
                </c:pt>
                <c:pt idx="1556">
                  <c:v>-103.6</c:v>
                </c:pt>
                <c:pt idx="1557">
                  <c:v>-103.82</c:v>
                </c:pt>
                <c:pt idx="1558">
                  <c:v>-104.01</c:v>
                </c:pt>
                <c:pt idx="1559">
                  <c:v>-104.16</c:v>
                </c:pt>
                <c:pt idx="1560">
                  <c:v>-104.27</c:v>
                </c:pt>
                <c:pt idx="1561">
                  <c:v>-104.39</c:v>
                </c:pt>
                <c:pt idx="1562">
                  <c:v>-104.59</c:v>
                </c:pt>
                <c:pt idx="1563">
                  <c:v>-75.13</c:v>
                </c:pt>
                <c:pt idx="1564">
                  <c:v>-74.760000000000005</c:v>
                </c:pt>
                <c:pt idx="1565">
                  <c:v>-74.34</c:v>
                </c:pt>
                <c:pt idx="1566">
                  <c:v>-73.88</c:v>
                </c:pt>
                <c:pt idx="1567">
                  <c:v>-73.41</c:v>
                </c:pt>
                <c:pt idx="1568">
                  <c:v>-72.900000000000006</c:v>
                </c:pt>
                <c:pt idx="1569">
                  <c:v>-72.349999999999994</c:v>
                </c:pt>
                <c:pt idx="1570">
                  <c:v>-71.77</c:v>
                </c:pt>
                <c:pt idx="1571">
                  <c:v>-71.16</c:v>
                </c:pt>
                <c:pt idx="1572">
                  <c:v>-70.52</c:v>
                </c:pt>
                <c:pt idx="1573">
                  <c:v>-69.86</c:v>
                </c:pt>
                <c:pt idx="1574">
                  <c:v>-69.16</c:v>
                </c:pt>
                <c:pt idx="1575">
                  <c:v>-68.44</c:v>
                </c:pt>
                <c:pt idx="1576">
                  <c:v>-67.73</c:v>
                </c:pt>
                <c:pt idx="1577">
                  <c:v>-67.069999999999993</c:v>
                </c:pt>
                <c:pt idx="1578">
                  <c:v>-66.47</c:v>
                </c:pt>
                <c:pt idx="1579">
                  <c:v>-65.91</c:v>
                </c:pt>
                <c:pt idx="1580">
                  <c:v>-65.36</c:v>
                </c:pt>
                <c:pt idx="1581">
                  <c:v>-64.75</c:v>
                </c:pt>
                <c:pt idx="1582">
                  <c:v>-64.02</c:v>
                </c:pt>
                <c:pt idx="1583">
                  <c:v>-63.12</c:v>
                </c:pt>
                <c:pt idx="1584">
                  <c:v>-62.1</c:v>
                </c:pt>
                <c:pt idx="1585">
                  <c:v>-61.03</c:v>
                </c:pt>
                <c:pt idx="1586">
                  <c:v>-59.99</c:v>
                </c:pt>
                <c:pt idx="1587">
                  <c:v>-59.01</c:v>
                </c:pt>
                <c:pt idx="1588">
                  <c:v>-58.05</c:v>
                </c:pt>
                <c:pt idx="1589">
                  <c:v>-57.05</c:v>
                </c:pt>
                <c:pt idx="1590">
                  <c:v>-55.96</c:v>
                </c:pt>
                <c:pt idx="1591">
                  <c:v>-54.8</c:v>
                </c:pt>
                <c:pt idx="1592">
                  <c:v>-53.6</c:v>
                </c:pt>
                <c:pt idx="1593">
                  <c:v>-52.43</c:v>
                </c:pt>
                <c:pt idx="1594">
                  <c:v>-51.39</c:v>
                </c:pt>
                <c:pt idx="1595">
                  <c:v>-50.57</c:v>
                </c:pt>
                <c:pt idx="1596">
                  <c:v>-49.85</c:v>
                </c:pt>
                <c:pt idx="1597">
                  <c:v>-49.19</c:v>
                </c:pt>
                <c:pt idx="1598">
                  <c:v>-48.3</c:v>
                </c:pt>
                <c:pt idx="1599">
                  <c:v>-47.21</c:v>
                </c:pt>
                <c:pt idx="1600">
                  <c:v>-45.92</c:v>
                </c:pt>
                <c:pt idx="1601">
                  <c:v>-44.58</c:v>
                </c:pt>
                <c:pt idx="1602">
                  <c:v>-43.31</c:v>
                </c:pt>
                <c:pt idx="1603">
                  <c:v>-42.19</c:v>
                </c:pt>
                <c:pt idx="1604">
                  <c:v>-41.22</c:v>
                </c:pt>
                <c:pt idx="1605">
                  <c:v>-40.340000000000003</c:v>
                </c:pt>
                <c:pt idx="1606">
                  <c:v>-39.200000000000003</c:v>
                </c:pt>
                <c:pt idx="1607">
                  <c:v>-37.729999999999997</c:v>
                </c:pt>
                <c:pt idx="1608">
                  <c:v>-36.32</c:v>
                </c:pt>
                <c:pt idx="1609">
                  <c:v>-35.130000000000003</c:v>
                </c:pt>
                <c:pt idx="1610">
                  <c:v>-34.08</c:v>
                </c:pt>
                <c:pt idx="1611">
                  <c:v>-33.090000000000003</c:v>
                </c:pt>
                <c:pt idx="1612">
                  <c:v>-32.17</c:v>
                </c:pt>
                <c:pt idx="1613">
                  <c:v>-31.4</c:v>
                </c:pt>
                <c:pt idx="1614">
                  <c:v>-30.73</c:v>
                </c:pt>
                <c:pt idx="1615">
                  <c:v>-30.07</c:v>
                </c:pt>
                <c:pt idx="1616">
                  <c:v>-29.34</c:v>
                </c:pt>
                <c:pt idx="1617">
                  <c:v>-28.55</c:v>
                </c:pt>
                <c:pt idx="1618">
                  <c:v>-27.76</c:v>
                </c:pt>
                <c:pt idx="1619">
                  <c:v>-27.11</c:v>
                </c:pt>
                <c:pt idx="1620">
                  <c:v>-26.61</c:v>
                </c:pt>
                <c:pt idx="1621">
                  <c:v>-26.13</c:v>
                </c:pt>
                <c:pt idx="1622">
                  <c:v>-25.54</c:v>
                </c:pt>
                <c:pt idx="1623">
                  <c:v>-24.85</c:v>
                </c:pt>
                <c:pt idx="1624">
                  <c:v>-24.23</c:v>
                </c:pt>
                <c:pt idx="1625">
                  <c:v>-24.12</c:v>
                </c:pt>
                <c:pt idx="1626">
                  <c:v>-25.02</c:v>
                </c:pt>
                <c:pt idx="1627">
                  <c:v>-26.09</c:v>
                </c:pt>
                <c:pt idx="1628">
                  <c:v>-27.11</c:v>
                </c:pt>
                <c:pt idx="1629">
                  <c:v>-28.03</c:v>
                </c:pt>
                <c:pt idx="1630">
                  <c:v>-28.81</c:v>
                </c:pt>
                <c:pt idx="1631">
                  <c:v>-29.53</c:v>
                </c:pt>
                <c:pt idx="1632">
                  <c:v>-30.13</c:v>
                </c:pt>
                <c:pt idx="1633">
                  <c:v>-30.71</c:v>
                </c:pt>
                <c:pt idx="1634">
                  <c:v>-31.32</c:v>
                </c:pt>
                <c:pt idx="1635">
                  <c:v>-31.94</c:v>
                </c:pt>
                <c:pt idx="1636">
                  <c:v>-32.44</c:v>
                </c:pt>
                <c:pt idx="1637">
                  <c:v>-32.79</c:v>
                </c:pt>
                <c:pt idx="1638">
                  <c:v>-32.96</c:v>
                </c:pt>
                <c:pt idx="1639">
                  <c:v>-32.92</c:v>
                </c:pt>
                <c:pt idx="1640">
                  <c:v>-32.64</c:v>
                </c:pt>
                <c:pt idx="1641">
                  <c:v>-32.119999999999997</c:v>
                </c:pt>
                <c:pt idx="1642">
                  <c:v>-31.33</c:v>
                </c:pt>
                <c:pt idx="1643">
                  <c:v>-30.28</c:v>
                </c:pt>
                <c:pt idx="1644">
                  <c:v>-29</c:v>
                </c:pt>
                <c:pt idx="1645">
                  <c:v>-27.59</c:v>
                </c:pt>
                <c:pt idx="1646">
                  <c:v>-26.22</c:v>
                </c:pt>
                <c:pt idx="1647">
                  <c:v>-25.2</c:v>
                </c:pt>
                <c:pt idx="1648">
                  <c:v>-24.9</c:v>
                </c:pt>
                <c:pt idx="1649">
                  <c:v>-25.28</c:v>
                </c:pt>
                <c:pt idx="1650">
                  <c:v>-26.06</c:v>
                </c:pt>
                <c:pt idx="1651">
                  <c:v>-26.87</c:v>
                </c:pt>
                <c:pt idx="1652">
                  <c:v>-27.56</c:v>
                </c:pt>
                <c:pt idx="1653">
                  <c:v>-28.15</c:v>
                </c:pt>
                <c:pt idx="1654">
                  <c:v>-28.81</c:v>
                </c:pt>
                <c:pt idx="1655">
                  <c:v>-29.59</c:v>
                </c:pt>
                <c:pt idx="1656">
                  <c:v>-30.44</c:v>
                </c:pt>
                <c:pt idx="1657">
                  <c:v>-31.26</c:v>
                </c:pt>
                <c:pt idx="1658">
                  <c:v>-32.03</c:v>
                </c:pt>
                <c:pt idx="1659">
                  <c:v>-32.770000000000003</c:v>
                </c:pt>
                <c:pt idx="1660">
                  <c:v>-33.49</c:v>
                </c:pt>
                <c:pt idx="1661">
                  <c:v>-34.18</c:v>
                </c:pt>
                <c:pt idx="1662">
                  <c:v>-34.880000000000003</c:v>
                </c:pt>
                <c:pt idx="1663">
                  <c:v>-35.630000000000003</c:v>
                </c:pt>
                <c:pt idx="1664">
                  <c:v>-36.46</c:v>
                </c:pt>
                <c:pt idx="1665">
                  <c:v>-37.340000000000003</c:v>
                </c:pt>
                <c:pt idx="1666">
                  <c:v>-38.19</c:v>
                </c:pt>
                <c:pt idx="1667">
                  <c:v>-39</c:v>
                </c:pt>
                <c:pt idx="1668">
                  <c:v>-39.81</c:v>
                </c:pt>
                <c:pt idx="1669">
                  <c:v>-40.659999999999997</c:v>
                </c:pt>
                <c:pt idx="1670">
                  <c:v>-41.59</c:v>
                </c:pt>
                <c:pt idx="1671">
                  <c:v>-42.58</c:v>
                </c:pt>
                <c:pt idx="1672">
                  <c:v>-43.6</c:v>
                </c:pt>
                <c:pt idx="1673">
                  <c:v>-44.64</c:v>
                </c:pt>
                <c:pt idx="1674">
                  <c:v>-45.7</c:v>
                </c:pt>
                <c:pt idx="1675">
                  <c:v>-46.76</c:v>
                </c:pt>
                <c:pt idx="1676">
                  <c:v>-47.8</c:v>
                </c:pt>
                <c:pt idx="1677">
                  <c:v>-48.8</c:v>
                </c:pt>
                <c:pt idx="1678">
                  <c:v>-49.79</c:v>
                </c:pt>
                <c:pt idx="1679">
                  <c:v>-50.79</c:v>
                </c:pt>
                <c:pt idx="1680">
                  <c:v>-51.83</c:v>
                </c:pt>
                <c:pt idx="1681">
                  <c:v>-52.91</c:v>
                </c:pt>
                <c:pt idx="1682">
                  <c:v>-54.01</c:v>
                </c:pt>
                <c:pt idx="1683">
                  <c:v>-55.09</c:v>
                </c:pt>
                <c:pt idx="1684">
                  <c:v>-56.14</c:v>
                </c:pt>
                <c:pt idx="1685">
                  <c:v>-57.16</c:v>
                </c:pt>
                <c:pt idx="1686">
                  <c:v>-58.19</c:v>
                </c:pt>
                <c:pt idx="1687">
                  <c:v>-59.19</c:v>
                </c:pt>
                <c:pt idx="1688">
                  <c:v>-60.17</c:v>
                </c:pt>
                <c:pt idx="1689">
                  <c:v>-61.14</c:v>
                </c:pt>
                <c:pt idx="1690">
                  <c:v>-62.09</c:v>
                </c:pt>
                <c:pt idx="1691">
                  <c:v>-62.95</c:v>
                </c:pt>
                <c:pt idx="1692">
                  <c:v>-63.79</c:v>
                </c:pt>
                <c:pt idx="1693">
                  <c:v>-64.63</c:v>
                </c:pt>
                <c:pt idx="1694">
                  <c:v>-65.5</c:v>
                </c:pt>
                <c:pt idx="1695">
                  <c:v>-66.37</c:v>
                </c:pt>
                <c:pt idx="1696">
                  <c:v>-67.239999999999995</c:v>
                </c:pt>
                <c:pt idx="1697">
                  <c:v>-68.11</c:v>
                </c:pt>
                <c:pt idx="1698">
                  <c:v>-68.97</c:v>
                </c:pt>
                <c:pt idx="1699">
                  <c:v>-69.78</c:v>
                </c:pt>
                <c:pt idx="1700">
                  <c:v>-70.5</c:v>
                </c:pt>
                <c:pt idx="1701">
                  <c:v>-71.14</c:v>
                </c:pt>
                <c:pt idx="1702">
                  <c:v>-71.72</c:v>
                </c:pt>
                <c:pt idx="1703">
                  <c:v>-72.260000000000005</c:v>
                </c:pt>
                <c:pt idx="1704">
                  <c:v>-72.77</c:v>
                </c:pt>
                <c:pt idx="1705">
                  <c:v>-73.260000000000005</c:v>
                </c:pt>
                <c:pt idx="1706">
                  <c:v>-73.73</c:v>
                </c:pt>
                <c:pt idx="1707">
                  <c:v>-74.2</c:v>
                </c:pt>
                <c:pt idx="1708">
                  <c:v>-105.31</c:v>
                </c:pt>
                <c:pt idx="1709">
                  <c:v>-104.84</c:v>
                </c:pt>
                <c:pt idx="1710">
                  <c:v>-104.44</c:v>
                </c:pt>
                <c:pt idx="1711">
                  <c:v>-104.14</c:v>
                </c:pt>
                <c:pt idx="1712">
                  <c:v>-103.95</c:v>
                </c:pt>
                <c:pt idx="1713">
                  <c:v>-103.85</c:v>
                </c:pt>
                <c:pt idx="1714">
                  <c:v>-103.82</c:v>
                </c:pt>
                <c:pt idx="1715">
                  <c:v>-103.84</c:v>
                </c:pt>
                <c:pt idx="1716">
                  <c:v>-103.89</c:v>
                </c:pt>
                <c:pt idx="1717">
                  <c:v>-103.93</c:v>
                </c:pt>
                <c:pt idx="1718">
                  <c:v>-103.97</c:v>
                </c:pt>
                <c:pt idx="1719">
                  <c:v>-104.02</c:v>
                </c:pt>
                <c:pt idx="1720">
                  <c:v>-104.1</c:v>
                </c:pt>
                <c:pt idx="1721">
                  <c:v>-104.22</c:v>
                </c:pt>
                <c:pt idx="1722">
                  <c:v>-104.39</c:v>
                </c:pt>
                <c:pt idx="1723">
                  <c:v>-104.59</c:v>
                </c:pt>
                <c:pt idx="1724">
                  <c:v>-104.79</c:v>
                </c:pt>
                <c:pt idx="1725">
                  <c:v>-104.97</c:v>
                </c:pt>
                <c:pt idx="1726">
                  <c:v>-105.16</c:v>
                </c:pt>
                <c:pt idx="1727">
                  <c:v>-105.33</c:v>
                </c:pt>
                <c:pt idx="1728">
                  <c:v>-105.48</c:v>
                </c:pt>
                <c:pt idx="1729">
                  <c:v>-105.59</c:v>
                </c:pt>
                <c:pt idx="1730">
                  <c:v>-105.69</c:v>
                </c:pt>
                <c:pt idx="1731">
                  <c:v>-105.76</c:v>
                </c:pt>
                <c:pt idx="1732">
                  <c:v>-105.82</c:v>
                </c:pt>
                <c:pt idx="1733">
                  <c:v>-105.84</c:v>
                </c:pt>
                <c:pt idx="1734">
                  <c:v>-105.82</c:v>
                </c:pt>
                <c:pt idx="1735">
                  <c:v>-105.78</c:v>
                </c:pt>
                <c:pt idx="1736">
                  <c:v>-105.72</c:v>
                </c:pt>
                <c:pt idx="1737">
                  <c:v>-105.67</c:v>
                </c:pt>
                <c:pt idx="1738">
                  <c:v>-105.64</c:v>
                </c:pt>
                <c:pt idx="1739">
                  <c:v>-105.6</c:v>
                </c:pt>
                <c:pt idx="1740">
                  <c:v>-105.55</c:v>
                </c:pt>
                <c:pt idx="1741">
                  <c:v>-105.48</c:v>
                </c:pt>
                <c:pt idx="1742">
                  <c:v>-105.38</c:v>
                </c:pt>
                <c:pt idx="1743">
                  <c:v>-105.28</c:v>
                </c:pt>
                <c:pt idx="1744">
                  <c:v>-105.2</c:v>
                </c:pt>
                <c:pt idx="1745">
                  <c:v>-105.17</c:v>
                </c:pt>
                <c:pt idx="1746">
                  <c:v>-105.18</c:v>
                </c:pt>
                <c:pt idx="1747">
                  <c:v>-105.21</c:v>
                </c:pt>
                <c:pt idx="1748">
                  <c:v>-105.22</c:v>
                </c:pt>
                <c:pt idx="1749">
                  <c:v>-105.17</c:v>
                </c:pt>
                <c:pt idx="1750">
                  <c:v>-105.08</c:v>
                </c:pt>
                <c:pt idx="1751">
                  <c:v>-104.95</c:v>
                </c:pt>
                <c:pt idx="1752">
                  <c:v>-104.86</c:v>
                </c:pt>
                <c:pt idx="1753">
                  <c:v>-104.83</c:v>
                </c:pt>
                <c:pt idx="1754">
                  <c:v>-104.85</c:v>
                </c:pt>
                <c:pt idx="1755">
                  <c:v>-104.92</c:v>
                </c:pt>
                <c:pt idx="1756">
                  <c:v>-104.98</c:v>
                </c:pt>
                <c:pt idx="1757">
                  <c:v>-105.03</c:v>
                </c:pt>
                <c:pt idx="1758">
                  <c:v>-105.08</c:v>
                </c:pt>
                <c:pt idx="1759">
                  <c:v>-105.18</c:v>
                </c:pt>
                <c:pt idx="1760">
                  <c:v>-105.32</c:v>
                </c:pt>
                <c:pt idx="1761">
                  <c:v>-74.48</c:v>
                </c:pt>
                <c:pt idx="1762">
                  <c:v>-74.23</c:v>
                </c:pt>
                <c:pt idx="1763">
                  <c:v>-73.94</c:v>
                </c:pt>
                <c:pt idx="1764">
                  <c:v>-73.59</c:v>
                </c:pt>
                <c:pt idx="1765">
                  <c:v>-73.19</c:v>
                </c:pt>
                <c:pt idx="1766">
                  <c:v>-72.75</c:v>
                </c:pt>
                <c:pt idx="1767">
                  <c:v>-72.27</c:v>
                </c:pt>
                <c:pt idx="1768">
                  <c:v>-71.790000000000006</c:v>
                </c:pt>
                <c:pt idx="1769">
                  <c:v>-71.3</c:v>
                </c:pt>
                <c:pt idx="1770">
                  <c:v>-70.81</c:v>
                </c:pt>
                <c:pt idx="1771">
                  <c:v>-70.31</c:v>
                </c:pt>
                <c:pt idx="1772">
                  <c:v>-69.77</c:v>
                </c:pt>
                <c:pt idx="1773">
                  <c:v>-69.19</c:v>
                </c:pt>
                <c:pt idx="1774">
                  <c:v>-68.569999999999993</c:v>
                </c:pt>
                <c:pt idx="1775">
                  <c:v>-67.91</c:v>
                </c:pt>
                <c:pt idx="1776">
                  <c:v>-67.3</c:v>
                </c:pt>
                <c:pt idx="1777">
                  <c:v>-66.7</c:v>
                </c:pt>
                <c:pt idx="1778">
                  <c:v>-66.09</c:v>
                </c:pt>
                <c:pt idx="1779">
                  <c:v>-65.38</c:v>
                </c:pt>
                <c:pt idx="1780">
                  <c:v>-64.55</c:v>
                </c:pt>
                <c:pt idx="1781">
                  <c:v>-63.59</c:v>
                </c:pt>
                <c:pt idx="1782">
                  <c:v>-62.57</c:v>
                </c:pt>
                <c:pt idx="1783">
                  <c:v>-61.61</c:v>
                </c:pt>
                <c:pt idx="1784">
                  <c:v>-60.73</c:v>
                </c:pt>
                <c:pt idx="1785">
                  <c:v>-59.93</c:v>
                </c:pt>
                <c:pt idx="1786">
                  <c:v>-59.14</c:v>
                </c:pt>
                <c:pt idx="1787">
                  <c:v>-58.28</c:v>
                </c:pt>
                <c:pt idx="1788">
                  <c:v>-57.32</c:v>
                </c:pt>
                <c:pt idx="1789">
                  <c:v>-56.3</c:v>
                </c:pt>
                <c:pt idx="1790">
                  <c:v>-55.25</c:v>
                </c:pt>
                <c:pt idx="1791">
                  <c:v>-54.22</c:v>
                </c:pt>
                <c:pt idx="1792">
                  <c:v>-53.25</c:v>
                </c:pt>
                <c:pt idx="1793">
                  <c:v>-52.35</c:v>
                </c:pt>
                <c:pt idx="1794">
                  <c:v>-51.48</c:v>
                </c:pt>
                <c:pt idx="1795">
                  <c:v>-50.55</c:v>
                </c:pt>
                <c:pt idx="1796">
                  <c:v>-49.55</c:v>
                </c:pt>
                <c:pt idx="1797">
                  <c:v>-48.47</c:v>
                </c:pt>
                <c:pt idx="1798">
                  <c:v>-47.36</c:v>
                </c:pt>
                <c:pt idx="1799">
                  <c:v>-46.15</c:v>
                </c:pt>
                <c:pt idx="1800">
                  <c:v>-44.66</c:v>
                </c:pt>
                <c:pt idx="1801">
                  <c:v>-43.24</c:v>
                </c:pt>
                <c:pt idx="1802">
                  <c:v>-42.08</c:v>
                </c:pt>
                <c:pt idx="1803">
                  <c:v>-40.97</c:v>
                </c:pt>
                <c:pt idx="1804">
                  <c:v>-39.729999999999997</c:v>
                </c:pt>
                <c:pt idx="1805">
                  <c:v>-38.380000000000003</c:v>
                </c:pt>
                <c:pt idx="1806">
                  <c:v>-37.08</c:v>
                </c:pt>
                <c:pt idx="1807">
                  <c:v>-35.909999999999997</c:v>
                </c:pt>
                <c:pt idx="1808">
                  <c:v>-34.880000000000003</c:v>
                </c:pt>
                <c:pt idx="1809">
                  <c:v>-33.9</c:v>
                </c:pt>
                <c:pt idx="1810">
                  <c:v>-32.909999999999997</c:v>
                </c:pt>
                <c:pt idx="1811">
                  <c:v>-31.87</c:v>
                </c:pt>
                <c:pt idx="1812">
                  <c:v>-30.77</c:v>
                </c:pt>
                <c:pt idx="1813">
                  <c:v>-29.65</c:v>
                </c:pt>
                <c:pt idx="1814">
                  <c:v>-28.6</c:v>
                </c:pt>
                <c:pt idx="1815">
                  <c:v>-27.62</c:v>
                </c:pt>
                <c:pt idx="1816">
                  <c:v>-26.73</c:v>
                </c:pt>
                <c:pt idx="1817">
                  <c:v>-25.9</c:v>
                </c:pt>
                <c:pt idx="1818">
                  <c:v>-25.13</c:v>
                </c:pt>
                <c:pt idx="1819">
                  <c:v>-24.48</c:v>
                </c:pt>
                <c:pt idx="1820">
                  <c:v>-24.67</c:v>
                </c:pt>
                <c:pt idx="1821">
                  <c:v>-26.67</c:v>
                </c:pt>
                <c:pt idx="1822">
                  <c:v>-28.97</c:v>
                </c:pt>
                <c:pt idx="1823">
                  <c:v>-31.42</c:v>
                </c:pt>
                <c:pt idx="1824">
                  <c:v>-33.700000000000003</c:v>
                </c:pt>
                <c:pt idx="1825">
                  <c:v>-35.840000000000003</c:v>
                </c:pt>
                <c:pt idx="1826">
                  <c:v>-37.79</c:v>
                </c:pt>
                <c:pt idx="1827">
                  <c:v>-39.549999999999997</c:v>
                </c:pt>
                <c:pt idx="1828">
                  <c:v>-41.01</c:v>
                </c:pt>
                <c:pt idx="1829">
                  <c:v>-42.2</c:v>
                </c:pt>
                <c:pt idx="1830">
                  <c:v>-43.16</c:v>
                </c:pt>
                <c:pt idx="1831">
                  <c:v>-43.85</c:v>
                </c:pt>
                <c:pt idx="1832">
                  <c:v>-44.24</c:v>
                </c:pt>
                <c:pt idx="1833">
                  <c:v>-44.28</c:v>
                </c:pt>
                <c:pt idx="1834">
                  <c:v>-43.93</c:v>
                </c:pt>
                <c:pt idx="1835">
                  <c:v>-43.16</c:v>
                </c:pt>
                <c:pt idx="1836">
                  <c:v>-41.98</c:v>
                </c:pt>
                <c:pt idx="1837">
                  <c:v>-40.39</c:v>
                </c:pt>
                <c:pt idx="1838">
                  <c:v>-38.44</c:v>
                </c:pt>
                <c:pt idx="1839">
                  <c:v>-36.130000000000003</c:v>
                </c:pt>
                <c:pt idx="1840">
                  <c:v>-33.6</c:v>
                </c:pt>
                <c:pt idx="1841">
                  <c:v>-30.99</c:v>
                </c:pt>
                <c:pt idx="1842">
                  <c:v>-28.49</c:v>
                </c:pt>
                <c:pt idx="1843">
                  <c:v>-26.27</c:v>
                </c:pt>
                <c:pt idx="1844">
                  <c:v>-24.72</c:v>
                </c:pt>
                <c:pt idx="1845">
                  <c:v>-24.47</c:v>
                </c:pt>
                <c:pt idx="1846">
                  <c:v>-25.23</c:v>
                </c:pt>
                <c:pt idx="1847">
                  <c:v>-26.36</c:v>
                </c:pt>
                <c:pt idx="1848">
                  <c:v>-27.23</c:v>
                </c:pt>
                <c:pt idx="1849">
                  <c:v>-27.77</c:v>
                </c:pt>
                <c:pt idx="1850">
                  <c:v>-28.25</c:v>
                </c:pt>
                <c:pt idx="1851">
                  <c:v>-28.98</c:v>
                </c:pt>
                <c:pt idx="1852">
                  <c:v>-29.91</c:v>
                </c:pt>
                <c:pt idx="1853">
                  <c:v>-30.9</c:v>
                </c:pt>
                <c:pt idx="1854">
                  <c:v>-31.86</c:v>
                </c:pt>
                <c:pt idx="1855">
                  <c:v>-32.799999999999997</c:v>
                </c:pt>
                <c:pt idx="1856">
                  <c:v>-33.770000000000003</c:v>
                </c:pt>
                <c:pt idx="1857">
                  <c:v>-34.81</c:v>
                </c:pt>
                <c:pt idx="1858">
                  <c:v>-35.869999999999997</c:v>
                </c:pt>
                <c:pt idx="1859">
                  <c:v>-36.950000000000003</c:v>
                </c:pt>
                <c:pt idx="1860">
                  <c:v>-37.97</c:v>
                </c:pt>
                <c:pt idx="1861">
                  <c:v>-38.93</c:v>
                </c:pt>
                <c:pt idx="1862">
                  <c:v>-39.85</c:v>
                </c:pt>
                <c:pt idx="1863">
                  <c:v>-40.83</c:v>
                </c:pt>
                <c:pt idx="1864">
                  <c:v>-41.87</c:v>
                </c:pt>
                <c:pt idx="1865">
                  <c:v>-42.97</c:v>
                </c:pt>
                <c:pt idx="1866">
                  <c:v>-44.06</c:v>
                </c:pt>
                <c:pt idx="1867">
                  <c:v>-45.09</c:v>
                </c:pt>
                <c:pt idx="1868">
                  <c:v>-46.03</c:v>
                </c:pt>
                <c:pt idx="1869">
                  <c:v>-46.91</c:v>
                </c:pt>
                <c:pt idx="1870">
                  <c:v>-47.79</c:v>
                </c:pt>
                <c:pt idx="1871">
                  <c:v>-48.69</c:v>
                </c:pt>
                <c:pt idx="1872">
                  <c:v>-49.57</c:v>
                </c:pt>
                <c:pt idx="1873">
                  <c:v>-50.38</c:v>
                </c:pt>
                <c:pt idx="1874">
                  <c:v>-51.23</c:v>
                </c:pt>
                <c:pt idx="1875">
                  <c:v>-52.22</c:v>
                </c:pt>
                <c:pt idx="1876">
                  <c:v>-53.4</c:v>
                </c:pt>
                <c:pt idx="1877">
                  <c:v>-54.69</c:v>
                </c:pt>
                <c:pt idx="1878">
                  <c:v>-55.98</c:v>
                </c:pt>
                <c:pt idx="1879">
                  <c:v>-57.2</c:v>
                </c:pt>
                <c:pt idx="1880">
                  <c:v>-58.37</c:v>
                </c:pt>
                <c:pt idx="1881">
                  <c:v>-59.51</c:v>
                </c:pt>
                <c:pt idx="1882">
                  <c:v>-60.64</c:v>
                </c:pt>
                <c:pt idx="1883">
                  <c:v>-61.71</c:v>
                </c:pt>
                <c:pt idx="1884">
                  <c:v>-62.78</c:v>
                </c:pt>
                <c:pt idx="1885">
                  <c:v>-63.84</c:v>
                </c:pt>
                <c:pt idx="1886">
                  <c:v>-64.84</c:v>
                </c:pt>
                <c:pt idx="1887">
                  <c:v>-65.790000000000006</c:v>
                </c:pt>
                <c:pt idx="1888">
                  <c:v>-66.66</c:v>
                </c:pt>
                <c:pt idx="1889">
                  <c:v>-67.510000000000005</c:v>
                </c:pt>
                <c:pt idx="1890">
                  <c:v>-68.349999999999994</c:v>
                </c:pt>
                <c:pt idx="1891">
                  <c:v>-69.150000000000006</c:v>
                </c:pt>
                <c:pt idx="1892">
                  <c:v>-69.91</c:v>
                </c:pt>
                <c:pt idx="1893">
                  <c:v>-70.62</c:v>
                </c:pt>
                <c:pt idx="1894">
                  <c:v>-71.31</c:v>
                </c:pt>
                <c:pt idx="1895">
                  <c:v>-72</c:v>
                </c:pt>
                <c:pt idx="1896">
                  <c:v>-72.7</c:v>
                </c:pt>
                <c:pt idx="1897">
                  <c:v>-73.37</c:v>
                </c:pt>
                <c:pt idx="1898">
                  <c:v>-73.959999999999994</c:v>
                </c:pt>
                <c:pt idx="1899">
                  <c:v>-74.430000000000007</c:v>
                </c:pt>
                <c:pt idx="1900">
                  <c:v>-74.819999999999993</c:v>
                </c:pt>
                <c:pt idx="1901">
                  <c:v>-75.180000000000007</c:v>
                </c:pt>
                <c:pt idx="1902">
                  <c:v>-75.540000000000006</c:v>
                </c:pt>
                <c:pt idx="1903">
                  <c:v>-75.900000000000006</c:v>
                </c:pt>
                <c:pt idx="1904">
                  <c:v>-76.22</c:v>
                </c:pt>
                <c:pt idx="1905">
                  <c:v>-76.489999999999995</c:v>
                </c:pt>
                <c:pt idx="1906">
                  <c:v>-103.29</c:v>
                </c:pt>
                <c:pt idx="1907">
                  <c:v>-103.11</c:v>
                </c:pt>
                <c:pt idx="1908">
                  <c:v>-102.94</c:v>
                </c:pt>
                <c:pt idx="1909">
                  <c:v>-102.8</c:v>
                </c:pt>
                <c:pt idx="1910">
                  <c:v>-102.69</c:v>
                </c:pt>
                <c:pt idx="1911">
                  <c:v>-102.62</c:v>
                </c:pt>
                <c:pt idx="1912">
                  <c:v>-102.58</c:v>
                </c:pt>
                <c:pt idx="1913">
                  <c:v>-102.57</c:v>
                </c:pt>
                <c:pt idx="1914">
                  <c:v>-102.57</c:v>
                </c:pt>
                <c:pt idx="1915">
                  <c:v>-102.57</c:v>
                </c:pt>
                <c:pt idx="1916">
                  <c:v>-102.57</c:v>
                </c:pt>
                <c:pt idx="1917">
                  <c:v>-102.57</c:v>
                </c:pt>
                <c:pt idx="1918">
                  <c:v>-102.61</c:v>
                </c:pt>
                <c:pt idx="1919">
                  <c:v>-102.64</c:v>
                </c:pt>
                <c:pt idx="1920">
                  <c:v>-102.66</c:v>
                </c:pt>
                <c:pt idx="1921">
                  <c:v>-102.66</c:v>
                </c:pt>
                <c:pt idx="1922">
                  <c:v>-102.65</c:v>
                </c:pt>
                <c:pt idx="1923">
                  <c:v>-102.63</c:v>
                </c:pt>
                <c:pt idx="1924">
                  <c:v>-102.61</c:v>
                </c:pt>
                <c:pt idx="1925">
                  <c:v>-102.58</c:v>
                </c:pt>
                <c:pt idx="1926">
                  <c:v>-102.54</c:v>
                </c:pt>
                <c:pt idx="1927">
                  <c:v>-102.5</c:v>
                </c:pt>
                <c:pt idx="1928">
                  <c:v>-102.48</c:v>
                </c:pt>
                <c:pt idx="1929">
                  <c:v>-102.45</c:v>
                </c:pt>
                <c:pt idx="1930">
                  <c:v>-102.43</c:v>
                </c:pt>
                <c:pt idx="1931">
                  <c:v>-102.38</c:v>
                </c:pt>
                <c:pt idx="1932">
                  <c:v>-102.31</c:v>
                </c:pt>
                <c:pt idx="1933">
                  <c:v>-102.23</c:v>
                </c:pt>
                <c:pt idx="1934">
                  <c:v>-102.17</c:v>
                </c:pt>
                <c:pt idx="1935">
                  <c:v>-102.16</c:v>
                </c:pt>
                <c:pt idx="1936">
                  <c:v>-102.2</c:v>
                </c:pt>
                <c:pt idx="1937">
                  <c:v>-102.28</c:v>
                </c:pt>
                <c:pt idx="1938">
                  <c:v>-102.37</c:v>
                </c:pt>
                <c:pt idx="1939">
                  <c:v>-102.47</c:v>
                </c:pt>
                <c:pt idx="1940">
                  <c:v>-102.55</c:v>
                </c:pt>
                <c:pt idx="1941">
                  <c:v>-102.64</c:v>
                </c:pt>
                <c:pt idx="1942">
                  <c:v>-102.73</c:v>
                </c:pt>
                <c:pt idx="1943">
                  <c:v>-102.84</c:v>
                </c:pt>
                <c:pt idx="1944">
                  <c:v>-102.98</c:v>
                </c:pt>
                <c:pt idx="1945">
                  <c:v>-103.15</c:v>
                </c:pt>
                <c:pt idx="1946">
                  <c:v>-76.63</c:v>
                </c:pt>
                <c:pt idx="1947">
                  <c:v>-76.37</c:v>
                </c:pt>
                <c:pt idx="1948">
                  <c:v>-76.11</c:v>
                </c:pt>
                <c:pt idx="1949">
                  <c:v>-75.849999999999994</c:v>
                </c:pt>
                <c:pt idx="1950">
                  <c:v>-75.56</c:v>
                </c:pt>
                <c:pt idx="1951">
                  <c:v>-75.23</c:v>
                </c:pt>
                <c:pt idx="1952">
                  <c:v>-74.83</c:v>
                </c:pt>
                <c:pt idx="1953">
                  <c:v>-74.38</c:v>
                </c:pt>
                <c:pt idx="1954">
                  <c:v>-73.86</c:v>
                </c:pt>
                <c:pt idx="1955">
                  <c:v>-73.27</c:v>
                </c:pt>
                <c:pt idx="1956">
                  <c:v>-72.63</c:v>
                </c:pt>
                <c:pt idx="1957">
                  <c:v>-71.94</c:v>
                </c:pt>
                <c:pt idx="1958">
                  <c:v>-71.260000000000005</c:v>
                </c:pt>
                <c:pt idx="1959">
                  <c:v>-70.61</c:v>
                </c:pt>
                <c:pt idx="1960">
                  <c:v>-69.98</c:v>
                </c:pt>
                <c:pt idx="1961">
                  <c:v>-69.31</c:v>
                </c:pt>
                <c:pt idx="1962">
                  <c:v>-68.599999999999994</c:v>
                </c:pt>
                <c:pt idx="1963">
                  <c:v>-67.83</c:v>
                </c:pt>
                <c:pt idx="1964">
                  <c:v>-66.989999999999995</c:v>
                </c:pt>
                <c:pt idx="1965">
                  <c:v>-66.099999999999994</c:v>
                </c:pt>
                <c:pt idx="1966">
                  <c:v>-65.17</c:v>
                </c:pt>
                <c:pt idx="1967">
                  <c:v>-64.209999999999994</c:v>
                </c:pt>
                <c:pt idx="1968">
                  <c:v>-63.27</c:v>
                </c:pt>
                <c:pt idx="1969">
                  <c:v>-62.34</c:v>
                </c:pt>
                <c:pt idx="1970">
                  <c:v>-61.39</c:v>
                </c:pt>
                <c:pt idx="1971">
                  <c:v>-60.37</c:v>
                </c:pt>
                <c:pt idx="1972">
                  <c:v>-59.23</c:v>
                </c:pt>
                <c:pt idx="1973">
                  <c:v>-57.97</c:v>
                </c:pt>
                <c:pt idx="1974">
                  <c:v>-56.6</c:v>
                </c:pt>
                <c:pt idx="1975">
                  <c:v>-55.24</c:v>
                </c:pt>
                <c:pt idx="1976">
                  <c:v>-53.99</c:v>
                </c:pt>
                <c:pt idx="1977">
                  <c:v>-52.9</c:v>
                </c:pt>
                <c:pt idx="1978">
                  <c:v>-51.95</c:v>
                </c:pt>
                <c:pt idx="1979">
                  <c:v>-51.01</c:v>
                </c:pt>
                <c:pt idx="1980">
                  <c:v>-49.93</c:v>
                </c:pt>
                <c:pt idx="1981">
                  <c:v>-48.65</c:v>
                </c:pt>
                <c:pt idx="1982">
                  <c:v>-47.2</c:v>
                </c:pt>
                <c:pt idx="1983">
                  <c:v>-45.81</c:v>
                </c:pt>
                <c:pt idx="1984">
                  <c:v>-44.14</c:v>
                </c:pt>
                <c:pt idx="1985">
                  <c:v>-42.43</c:v>
                </c:pt>
                <c:pt idx="1986">
                  <c:v>-41.04</c:v>
                </c:pt>
                <c:pt idx="1987">
                  <c:v>-39.94</c:v>
                </c:pt>
                <c:pt idx="1988">
                  <c:v>-38.799999999999997</c:v>
                </c:pt>
                <c:pt idx="1989">
                  <c:v>-37.46</c:v>
                </c:pt>
                <c:pt idx="1990">
                  <c:v>-36.06</c:v>
                </c:pt>
                <c:pt idx="1991">
                  <c:v>-34.76</c:v>
                </c:pt>
                <c:pt idx="1992">
                  <c:v>-33.61</c:v>
                </c:pt>
                <c:pt idx="1993">
                  <c:v>-32.630000000000003</c:v>
                </c:pt>
                <c:pt idx="1994">
                  <c:v>-31.75</c:v>
                </c:pt>
                <c:pt idx="1995">
                  <c:v>-30.85</c:v>
                </c:pt>
                <c:pt idx="1996">
                  <c:v>-29.89</c:v>
                </c:pt>
                <c:pt idx="1997">
                  <c:v>-28.94</c:v>
                </c:pt>
                <c:pt idx="1998">
                  <c:v>-28.03</c:v>
                </c:pt>
                <c:pt idx="1999">
                  <c:v>-27.15</c:v>
                </c:pt>
                <c:pt idx="2000">
                  <c:v>-26.29</c:v>
                </c:pt>
                <c:pt idx="2001">
                  <c:v>-25.48</c:v>
                </c:pt>
                <c:pt idx="2002">
                  <c:v>-24.8</c:v>
                </c:pt>
                <c:pt idx="2003">
                  <c:v>-24.44</c:v>
                </c:pt>
                <c:pt idx="2004">
                  <c:v>-25.08</c:v>
                </c:pt>
                <c:pt idx="2005">
                  <c:v>-26.65</c:v>
                </c:pt>
                <c:pt idx="2006">
                  <c:v>-28.57</c:v>
                </c:pt>
                <c:pt idx="2007">
                  <c:v>-30.76</c:v>
                </c:pt>
                <c:pt idx="2008">
                  <c:v>-33.03</c:v>
                </c:pt>
                <c:pt idx="2009">
                  <c:v>-35.39</c:v>
                </c:pt>
                <c:pt idx="2010">
                  <c:v>-37.700000000000003</c:v>
                </c:pt>
                <c:pt idx="2011">
                  <c:v>-39.94</c:v>
                </c:pt>
                <c:pt idx="2012">
                  <c:v>-42.03</c:v>
                </c:pt>
                <c:pt idx="2013">
                  <c:v>-43.78</c:v>
                </c:pt>
                <c:pt idx="2014">
                  <c:v>-45.13</c:v>
                </c:pt>
                <c:pt idx="2015">
                  <c:v>-46.16</c:v>
                </c:pt>
                <c:pt idx="2016">
                  <c:v>-46.82</c:v>
                </c:pt>
                <c:pt idx="2017">
                  <c:v>-47.09</c:v>
                </c:pt>
                <c:pt idx="2018">
                  <c:v>-46.98</c:v>
                </c:pt>
                <c:pt idx="2019">
                  <c:v>-46.46</c:v>
                </c:pt>
                <c:pt idx="2020">
                  <c:v>-45.47</c:v>
                </c:pt>
                <c:pt idx="2021">
                  <c:v>-44.06</c:v>
                </c:pt>
                <c:pt idx="2022">
                  <c:v>-42.23</c:v>
                </c:pt>
                <c:pt idx="2023">
                  <c:v>-40.03</c:v>
                </c:pt>
                <c:pt idx="2024">
                  <c:v>-37.56</c:v>
                </c:pt>
                <c:pt idx="2025">
                  <c:v>-34.93</c:v>
                </c:pt>
                <c:pt idx="2026">
                  <c:v>-32.28</c:v>
                </c:pt>
                <c:pt idx="2027">
                  <c:v>-29.73</c:v>
                </c:pt>
                <c:pt idx="2028">
                  <c:v>-27.5</c:v>
                </c:pt>
                <c:pt idx="2029">
                  <c:v>-26.09</c:v>
                </c:pt>
                <c:pt idx="2030">
                  <c:v>-25.81</c:v>
                </c:pt>
                <c:pt idx="2031">
                  <c:v>-26.48</c:v>
                </c:pt>
                <c:pt idx="2032">
                  <c:v>-27.42</c:v>
                </c:pt>
                <c:pt idx="2033">
                  <c:v>-28.18</c:v>
                </c:pt>
                <c:pt idx="2034">
                  <c:v>-28.66</c:v>
                </c:pt>
                <c:pt idx="2035">
                  <c:v>-29.1</c:v>
                </c:pt>
                <c:pt idx="2036">
                  <c:v>-29.75</c:v>
                </c:pt>
                <c:pt idx="2037">
                  <c:v>-30.6</c:v>
                </c:pt>
                <c:pt idx="2038">
                  <c:v>-31.49</c:v>
                </c:pt>
                <c:pt idx="2039">
                  <c:v>-32.299999999999997</c:v>
                </c:pt>
                <c:pt idx="2040">
                  <c:v>-33.08</c:v>
                </c:pt>
                <c:pt idx="2041">
                  <c:v>-33.89</c:v>
                </c:pt>
                <c:pt idx="2042">
                  <c:v>-34.75</c:v>
                </c:pt>
                <c:pt idx="2043">
                  <c:v>-35.659999999999997</c:v>
                </c:pt>
                <c:pt idx="2044">
                  <c:v>-36.67</c:v>
                </c:pt>
                <c:pt idx="2045">
                  <c:v>-37.79</c:v>
                </c:pt>
                <c:pt idx="2046">
                  <c:v>-39.04</c:v>
                </c:pt>
                <c:pt idx="2047">
                  <c:v>-40.35</c:v>
                </c:pt>
                <c:pt idx="2048">
                  <c:v>-41.67</c:v>
                </c:pt>
                <c:pt idx="2049">
                  <c:v>-42.93</c:v>
                </c:pt>
                <c:pt idx="2050">
                  <c:v>-44.12</c:v>
                </c:pt>
                <c:pt idx="2051">
                  <c:v>-45.22</c:v>
                </c:pt>
                <c:pt idx="2052">
                  <c:v>-46.34</c:v>
                </c:pt>
                <c:pt idx="2053">
                  <c:v>-47.5</c:v>
                </c:pt>
                <c:pt idx="2054">
                  <c:v>-48.69</c:v>
                </c:pt>
                <c:pt idx="2055">
                  <c:v>-49.88</c:v>
                </c:pt>
                <c:pt idx="2056">
                  <c:v>-51.05</c:v>
                </c:pt>
                <c:pt idx="2057">
                  <c:v>-52.22</c:v>
                </c:pt>
                <c:pt idx="2058">
                  <c:v>-53.34</c:v>
                </c:pt>
                <c:pt idx="2059">
                  <c:v>-54.41</c:v>
                </c:pt>
                <c:pt idx="2060">
                  <c:v>-55.44</c:v>
                </c:pt>
                <c:pt idx="2061">
                  <c:v>-56.48</c:v>
                </c:pt>
                <c:pt idx="2062">
                  <c:v>-57.57</c:v>
                </c:pt>
                <c:pt idx="2063">
                  <c:v>-58.67</c:v>
                </c:pt>
                <c:pt idx="2064">
                  <c:v>-59.8</c:v>
                </c:pt>
                <c:pt idx="2065">
                  <c:v>-60.94</c:v>
                </c:pt>
                <c:pt idx="2066">
                  <c:v>-62.04</c:v>
                </c:pt>
                <c:pt idx="2067">
                  <c:v>-63.1</c:v>
                </c:pt>
                <c:pt idx="2068">
                  <c:v>-64.14</c:v>
                </c:pt>
                <c:pt idx="2069">
                  <c:v>-65.180000000000007</c:v>
                </c:pt>
                <c:pt idx="2070">
                  <c:v>-66.19</c:v>
                </c:pt>
                <c:pt idx="2071">
                  <c:v>-67.150000000000006</c:v>
                </c:pt>
                <c:pt idx="2072">
                  <c:v>-68.06</c:v>
                </c:pt>
                <c:pt idx="2073">
                  <c:v>-68.900000000000006</c:v>
                </c:pt>
                <c:pt idx="2074">
                  <c:v>-69.66</c:v>
                </c:pt>
                <c:pt idx="2075">
                  <c:v>-70.34</c:v>
                </c:pt>
                <c:pt idx="2076">
                  <c:v>-70.98</c:v>
                </c:pt>
                <c:pt idx="2077">
                  <c:v>-71.59</c:v>
                </c:pt>
                <c:pt idx="2078">
                  <c:v>-72.180000000000007</c:v>
                </c:pt>
                <c:pt idx="2079">
                  <c:v>-72.739999999999995</c:v>
                </c:pt>
                <c:pt idx="2080">
                  <c:v>-106.74</c:v>
                </c:pt>
                <c:pt idx="2081">
                  <c:v>-106.24</c:v>
                </c:pt>
                <c:pt idx="2082">
                  <c:v>-105.79</c:v>
                </c:pt>
                <c:pt idx="2083">
                  <c:v>-105.38</c:v>
                </c:pt>
                <c:pt idx="2084">
                  <c:v>-105.01</c:v>
                </c:pt>
                <c:pt idx="2085">
                  <c:v>-104.68</c:v>
                </c:pt>
                <c:pt idx="2086">
                  <c:v>-104.36</c:v>
                </c:pt>
                <c:pt idx="2087">
                  <c:v>-104.11</c:v>
                </c:pt>
                <c:pt idx="2088">
                  <c:v>-103.95</c:v>
                </c:pt>
                <c:pt idx="2089">
                  <c:v>-103.87</c:v>
                </c:pt>
                <c:pt idx="2090">
                  <c:v>-103.85</c:v>
                </c:pt>
                <c:pt idx="2091">
                  <c:v>-103.89</c:v>
                </c:pt>
                <c:pt idx="2092">
                  <c:v>-103.94</c:v>
                </c:pt>
                <c:pt idx="2093">
                  <c:v>-104.01</c:v>
                </c:pt>
                <c:pt idx="2094">
                  <c:v>-104.1</c:v>
                </c:pt>
                <c:pt idx="2095">
                  <c:v>-104.2</c:v>
                </c:pt>
                <c:pt idx="2096">
                  <c:v>-104.3</c:v>
                </c:pt>
                <c:pt idx="2097">
                  <c:v>-104.37</c:v>
                </c:pt>
                <c:pt idx="2098">
                  <c:v>-104.42</c:v>
                </c:pt>
                <c:pt idx="2099">
                  <c:v>-104.44</c:v>
                </c:pt>
                <c:pt idx="2100">
                  <c:v>-104.46</c:v>
                </c:pt>
                <c:pt idx="2101">
                  <c:v>-104.48</c:v>
                </c:pt>
                <c:pt idx="2102">
                  <c:v>-104.47</c:v>
                </c:pt>
                <c:pt idx="2103">
                  <c:v>-104.46</c:v>
                </c:pt>
                <c:pt idx="2104">
                  <c:v>-104.45</c:v>
                </c:pt>
                <c:pt idx="2105">
                  <c:v>-104.43</c:v>
                </c:pt>
                <c:pt idx="2106">
                  <c:v>-104.39</c:v>
                </c:pt>
                <c:pt idx="2107">
                  <c:v>-104.34</c:v>
                </c:pt>
                <c:pt idx="2108">
                  <c:v>-104.27</c:v>
                </c:pt>
                <c:pt idx="2109">
                  <c:v>-104.19</c:v>
                </c:pt>
                <c:pt idx="2110">
                  <c:v>-104.1</c:v>
                </c:pt>
                <c:pt idx="2111">
                  <c:v>-104.01</c:v>
                </c:pt>
                <c:pt idx="2112">
                  <c:v>-103.95</c:v>
                </c:pt>
                <c:pt idx="2113">
                  <c:v>-103.94</c:v>
                </c:pt>
                <c:pt idx="2114">
                  <c:v>-103.97</c:v>
                </c:pt>
                <c:pt idx="2115">
                  <c:v>-104</c:v>
                </c:pt>
                <c:pt idx="2116">
                  <c:v>-104</c:v>
                </c:pt>
                <c:pt idx="2117">
                  <c:v>-103.93</c:v>
                </c:pt>
                <c:pt idx="2118">
                  <c:v>-103.81</c:v>
                </c:pt>
                <c:pt idx="2119">
                  <c:v>-103.68</c:v>
                </c:pt>
                <c:pt idx="2120">
                  <c:v>-103.59</c:v>
                </c:pt>
                <c:pt idx="2121">
                  <c:v>-103.53</c:v>
                </c:pt>
                <c:pt idx="2122">
                  <c:v>-103.52</c:v>
                </c:pt>
                <c:pt idx="2123">
                  <c:v>-103.56</c:v>
                </c:pt>
                <c:pt idx="2124">
                  <c:v>-103.64</c:v>
                </c:pt>
                <c:pt idx="2125">
                  <c:v>-103.74</c:v>
                </c:pt>
                <c:pt idx="2126">
                  <c:v>-103.88</c:v>
                </c:pt>
                <c:pt idx="2127">
                  <c:v>-104.06</c:v>
                </c:pt>
                <c:pt idx="2128">
                  <c:v>-104.28</c:v>
                </c:pt>
                <c:pt idx="2129">
                  <c:v>-104.51</c:v>
                </c:pt>
                <c:pt idx="2130">
                  <c:v>-75.25</c:v>
                </c:pt>
                <c:pt idx="2131">
                  <c:v>-75</c:v>
                </c:pt>
                <c:pt idx="2132">
                  <c:v>-74.739999999999995</c:v>
                </c:pt>
                <c:pt idx="2133">
                  <c:v>-74.459999999999994</c:v>
                </c:pt>
                <c:pt idx="2134">
                  <c:v>-74.17</c:v>
                </c:pt>
                <c:pt idx="2135">
                  <c:v>-73.84</c:v>
                </c:pt>
                <c:pt idx="2136">
                  <c:v>-73.5</c:v>
                </c:pt>
                <c:pt idx="2137">
                  <c:v>-73.13</c:v>
                </c:pt>
                <c:pt idx="2138">
                  <c:v>-72.73</c:v>
                </c:pt>
                <c:pt idx="2139">
                  <c:v>-72.28</c:v>
                </c:pt>
                <c:pt idx="2140">
                  <c:v>-71.760000000000005</c:v>
                </c:pt>
                <c:pt idx="2141">
                  <c:v>-71.16</c:v>
                </c:pt>
                <c:pt idx="2142">
                  <c:v>-70.5</c:v>
                </c:pt>
                <c:pt idx="2143">
                  <c:v>-69.83</c:v>
                </c:pt>
                <c:pt idx="2144">
                  <c:v>-69.180000000000007</c:v>
                </c:pt>
                <c:pt idx="2145">
                  <c:v>-68.58</c:v>
                </c:pt>
                <c:pt idx="2146">
                  <c:v>-68.05</c:v>
                </c:pt>
                <c:pt idx="2147">
                  <c:v>-67.599999999999994</c:v>
                </c:pt>
                <c:pt idx="2148">
                  <c:v>-67.180000000000007</c:v>
                </c:pt>
                <c:pt idx="2149">
                  <c:v>-66.69</c:v>
                </c:pt>
                <c:pt idx="2150">
                  <c:v>-66.08</c:v>
                </c:pt>
                <c:pt idx="2151">
                  <c:v>-65.37</c:v>
                </c:pt>
                <c:pt idx="2152">
                  <c:v>-64.63</c:v>
                </c:pt>
                <c:pt idx="2153">
                  <c:v>-63.9</c:v>
                </c:pt>
                <c:pt idx="2154">
                  <c:v>-63.2</c:v>
                </c:pt>
                <c:pt idx="2155">
                  <c:v>-62.51</c:v>
                </c:pt>
                <c:pt idx="2156">
                  <c:v>-61.82</c:v>
                </c:pt>
                <c:pt idx="2157">
                  <c:v>-61.09</c:v>
                </c:pt>
                <c:pt idx="2158">
                  <c:v>-60.29</c:v>
                </c:pt>
                <c:pt idx="2159">
                  <c:v>-59.43</c:v>
                </c:pt>
                <c:pt idx="2160">
                  <c:v>-58.52</c:v>
                </c:pt>
                <c:pt idx="2161">
                  <c:v>-57.62</c:v>
                </c:pt>
                <c:pt idx="2162">
                  <c:v>-56.77</c:v>
                </c:pt>
                <c:pt idx="2163">
                  <c:v>-55.99</c:v>
                </c:pt>
                <c:pt idx="2164">
                  <c:v>-55.24</c:v>
                </c:pt>
                <c:pt idx="2165">
                  <c:v>-54.51</c:v>
                </c:pt>
                <c:pt idx="2166">
                  <c:v>-53.77</c:v>
                </c:pt>
                <c:pt idx="2167">
                  <c:v>-52.98</c:v>
                </c:pt>
                <c:pt idx="2168">
                  <c:v>-52.14</c:v>
                </c:pt>
                <c:pt idx="2169">
                  <c:v>-51.21</c:v>
                </c:pt>
                <c:pt idx="2170">
                  <c:v>-50.17</c:v>
                </c:pt>
                <c:pt idx="2171">
                  <c:v>-49.03</c:v>
                </c:pt>
                <c:pt idx="2172">
                  <c:v>-47.86</c:v>
                </c:pt>
                <c:pt idx="2173">
                  <c:v>-46.81</c:v>
                </c:pt>
                <c:pt idx="2174">
                  <c:v>-45.96</c:v>
                </c:pt>
                <c:pt idx="2175">
                  <c:v>-45.22</c:v>
                </c:pt>
                <c:pt idx="2176">
                  <c:v>-44.48</c:v>
                </c:pt>
                <c:pt idx="2177">
                  <c:v>-43.64</c:v>
                </c:pt>
                <c:pt idx="2178">
                  <c:v>-42.73</c:v>
                </c:pt>
                <c:pt idx="2179">
                  <c:v>-41.75</c:v>
                </c:pt>
                <c:pt idx="2180">
                  <c:v>-40.71</c:v>
                </c:pt>
                <c:pt idx="2181">
                  <c:v>-39.68</c:v>
                </c:pt>
                <c:pt idx="2182">
                  <c:v>-38.700000000000003</c:v>
                </c:pt>
                <c:pt idx="2183">
                  <c:v>-37.79</c:v>
                </c:pt>
                <c:pt idx="2184">
                  <c:v>-36.92</c:v>
                </c:pt>
                <c:pt idx="2185">
                  <c:v>-36.06</c:v>
                </c:pt>
                <c:pt idx="2186">
                  <c:v>-35.159999999999997</c:v>
                </c:pt>
                <c:pt idx="2187">
                  <c:v>-34.229999999999997</c:v>
                </c:pt>
                <c:pt idx="2188">
                  <c:v>-33.26</c:v>
                </c:pt>
                <c:pt idx="2189">
                  <c:v>-32.229999999999997</c:v>
                </c:pt>
                <c:pt idx="2190">
                  <c:v>-31.2</c:v>
                </c:pt>
                <c:pt idx="2191">
                  <c:v>-30.22</c:v>
                </c:pt>
                <c:pt idx="2192">
                  <c:v>-29.35</c:v>
                </c:pt>
                <c:pt idx="2193">
                  <c:v>-28.57</c:v>
                </c:pt>
                <c:pt idx="2194">
                  <c:v>-27.78</c:v>
                </c:pt>
                <c:pt idx="2195">
                  <c:v>-26.88</c:v>
                </c:pt>
                <c:pt idx="2196">
                  <c:v>-25.86</c:v>
                </c:pt>
                <c:pt idx="2197">
                  <c:v>-24.83</c:v>
                </c:pt>
                <c:pt idx="2198">
                  <c:v>-24.01</c:v>
                </c:pt>
                <c:pt idx="2199">
                  <c:v>-23.9</c:v>
                </c:pt>
                <c:pt idx="2200">
                  <c:v>-25.02</c:v>
                </c:pt>
                <c:pt idx="2201">
                  <c:v>-26.29</c:v>
                </c:pt>
                <c:pt idx="2202">
                  <c:v>-27.75</c:v>
                </c:pt>
                <c:pt idx="2203">
                  <c:v>-29.25</c:v>
                </c:pt>
                <c:pt idx="2204">
                  <c:v>-30.76</c:v>
                </c:pt>
                <c:pt idx="2205">
                  <c:v>-32.130000000000003</c:v>
                </c:pt>
                <c:pt idx="2206">
                  <c:v>-33.28</c:v>
                </c:pt>
                <c:pt idx="2207">
                  <c:v>-34.270000000000003</c:v>
                </c:pt>
                <c:pt idx="2208">
                  <c:v>-34.94</c:v>
                </c:pt>
                <c:pt idx="2209">
                  <c:v>-35.33</c:v>
                </c:pt>
                <c:pt idx="2210">
                  <c:v>-35.44</c:v>
                </c:pt>
                <c:pt idx="2211">
                  <c:v>-35.270000000000003</c:v>
                </c:pt>
                <c:pt idx="2212">
                  <c:v>-34.840000000000003</c:v>
                </c:pt>
                <c:pt idx="2213">
                  <c:v>-34.17</c:v>
                </c:pt>
                <c:pt idx="2214">
                  <c:v>-33.270000000000003</c:v>
                </c:pt>
                <c:pt idx="2215">
                  <c:v>-32.159999999999997</c:v>
                </c:pt>
                <c:pt idx="2216">
                  <c:v>-30.93</c:v>
                </c:pt>
                <c:pt idx="2217">
                  <c:v>-29.64</c:v>
                </c:pt>
                <c:pt idx="2218">
                  <c:v>-28.36</c:v>
                </c:pt>
                <c:pt idx="2219">
                  <c:v>-27.06</c:v>
                </c:pt>
                <c:pt idx="2220">
                  <c:v>-25.79</c:v>
                </c:pt>
                <c:pt idx="2221">
                  <c:v>-24.56</c:v>
                </c:pt>
                <c:pt idx="2222">
                  <c:v>-23.55</c:v>
                </c:pt>
                <c:pt idx="2223">
                  <c:v>-22.88</c:v>
                </c:pt>
                <c:pt idx="2224">
                  <c:v>-22.89</c:v>
                </c:pt>
                <c:pt idx="2225">
                  <c:v>-23.49</c:v>
                </c:pt>
                <c:pt idx="2226">
                  <c:v>-24.39</c:v>
                </c:pt>
                <c:pt idx="2227">
                  <c:v>-25.3</c:v>
                </c:pt>
                <c:pt idx="2228">
                  <c:v>-26.06</c:v>
                </c:pt>
                <c:pt idx="2229">
                  <c:v>-26.74</c:v>
                </c:pt>
                <c:pt idx="2230">
                  <c:v>-27.45</c:v>
                </c:pt>
                <c:pt idx="2231">
                  <c:v>-28.23</c:v>
                </c:pt>
                <c:pt idx="2232">
                  <c:v>-29</c:v>
                </c:pt>
                <c:pt idx="2233">
                  <c:v>-29.75</c:v>
                </c:pt>
                <c:pt idx="2234">
                  <c:v>-30.44</c:v>
                </c:pt>
                <c:pt idx="2235">
                  <c:v>-31.16</c:v>
                </c:pt>
                <c:pt idx="2236">
                  <c:v>-31.91</c:v>
                </c:pt>
                <c:pt idx="2237">
                  <c:v>-32.700000000000003</c:v>
                </c:pt>
                <c:pt idx="2238">
                  <c:v>-33.47</c:v>
                </c:pt>
                <c:pt idx="2239">
                  <c:v>-34.18</c:v>
                </c:pt>
                <c:pt idx="2240">
                  <c:v>-34.85</c:v>
                </c:pt>
                <c:pt idx="2241">
                  <c:v>-35.54</c:v>
                </c:pt>
                <c:pt idx="2242">
                  <c:v>-36.28</c:v>
                </c:pt>
                <c:pt idx="2243">
                  <c:v>-37.07</c:v>
                </c:pt>
                <c:pt idx="2244">
                  <c:v>-37.880000000000003</c:v>
                </c:pt>
                <c:pt idx="2245">
                  <c:v>-38.69</c:v>
                </c:pt>
                <c:pt idx="2246">
                  <c:v>-39.51</c:v>
                </c:pt>
                <c:pt idx="2247">
                  <c:v>-40.340000000000003</c:v>
                </c:pt>
                <c:pt idx="2248">
                  <c:v>-41.22</c:v>
                </c:pt>
                <c:pt idx="2249">
                  <c:v>-42.14</c:v>
                </c:pt>
                <c:pt idx="2250">
                  <c:v>-43.08</c:v>
                </c:pt>
                <c:pt idx="2251">
                  <c:v>-44.01</c:v>
                </c:pt>
                <c:pt idx="2252">
                  <c:v>-44.97</c:v>
                </c:pt>
                <c:pt idx="2253">
                  <c:v>-45.94</c:v>
                </c:pt>
                <c:pt idx="2254">
                  <c:v>-46.92</c:v>
                </c:pt>
                <c:pt idx="2255">
                  <c:v>-47.89</c:v>
                </c:pt>
                <c:pt idx="2256">
                  <c:v>-48.89</c:v>
                </c:pt>
                <c:pt idx="2257">
                  <c:v>-49.94</c:v>
                </c:pt>
                <c:pt idx="2258">
                  <c:v>-51</c:v>
                </c:pt>
                <c:pt idx="2259">
                  <c:v>-52.01</c:v>
                </c:pt>
                <c:pt idx="2260">
                  <c:v>-52.95</c:v>
                </c:pt>
                <c:pt idx="2261">
                  <c:v>-53.83</c:v>
                </c:pt>
                <c:pt idx="2262">
                  <c:v>-54.69</c:v>
                </c:pt>
                <c:pt idx="2263">
                  <c:v>-55.6</c:v>
                </c:pt>
                <c:pt idx="2264">
                  <c:v>-56.61</c:v>
                </c:pt>
                <c:pt idx="2265">
                  <c:v>-57.72</c:v>
                </c:pt>
                <c:pt idx="2266">
                  <c:v>-58.87</c:v>
                </c:pt>
                <c:pt idx="2267">
                  <c:v>-60</c:v>
                </c:pt>
                <c:pt idx="2268">
                  <c:v>-61.06</c:v>
                </c:pt>
                <c:pt idx="2269">
                  <c:v>-62.1</c:v>
                </c:pt>
                <c:pt idx="2270">
                  <c:v>-63.15</c:v>
                </c:pt>
                <c:pt idx="2271">
                  <c:v>-64.19</c:v>
                </c:pt>
                <c:pt idx="2272">
                  <c:v>-65.17</c:v>
                </c:pt>
                <c:pt idx="2273">
                  <c:v>-66.03</c:v>
                </c:pt>
                <c:pt idx="2274">
                  <c:v>-66.8</c:v>
                </c:pt>
                <c:pt idx="2275">
                  <c:v>-67.599999999999994</c:v>
                </c:pt>
                <c:pt idx="2276">
                  <c:v>-68.430000000000007</c:v>
                </c:pt>
                <c:pt idx="2277">
                  <c:v>-69.3</c:v>
                </c:pt>
                <c:pt idx="2278">
                  <c:v>-70.14</c:v>
                </c:pt>
                <c:pt idx="2279">
                  <c:v>-70.900000000000006</c:v>
                </c:pt>
                <c:pt idx="2280">
                  <c:v>-71.58</c:v>
                </c:pt>
                <c:pt idx="2281">
                  <c:v>-72.16</c:v>
                </c:pt>
                <c:pt idx="2282">
                  <c:v>-72.709999999999994</c:v>
                </c:pt>
                <c:pt idx="2283">
                  <c:v>-73.25</c:v>
                </c:pt>
                <c:pt idx="2284">
                  <c:v>-73.760000000000005</c:v>
                </c:pt>
                <c:pt idx="2285">
                  <c:v>-74.25</c:v>
                </c:pt>
                <c:pt idx="2286">
                  <c:v>-74.680000000000007</c:v>
                </c:pt>
                <c:pt idx="2287">
                  <c:v>-75.09</c:v>
                </c:pt>
                <c:pt idx="2288">
                  <c:v>-75.459999999999994</c:v>
                </c:pt>
                <c:pt idx="2289">
                  <c:v>-75.819999999999993</c:v>
                </c:pt>
                <c:pt idx="2290">
                  <c:v>-76.19</c:v>
                </c:pt>
                <c:pt idx="2291">
                  <c:v>-76.53</c:v>
                </c:pt>
                <c:pt idx="2292">
                  <c:v>-76.84</c:v>
                </c:pt>
                <c:pt idx="2293">
                  <c:v>-102.91</c:v>
                </c:pt>
                <c:pt idx="2294">
                  <c:v>-102.7</c:v>
                </c:pt>
                <c:pt idx="2295">
                  <c:v>-102.53</c:v>
                </c:pt>
                <c:pt idx="2296">
                  <c:v>-102.4</c:v>
                </c:pt>
                <c:pt idx="2297">
                  <c:v>-102.31</c:v>
                </c:pt>
                <c:pt idx="2298">
                  <c:v>-102.25</c:v>
                </c:pt>
                <c:pt idx="2299">
                  <c:v>-102.19</c:v>
                </c:pt>
                <c:pt idx="2300">
                  <c:v>-102.12</c:v>
                </c:pt>
                <c:pt idx="2301">
                  <c:v>-102.04</c:v>
                </c:pt>
                <c:pt idx="2302">
                  <c:v>-101.95</c:v>
                </c:pt>
                <c:pt idx="2303">
                  <c:v>-101.85</c:v>
                </c:pt>
                <c:pt idx="2304">
                  <c:v>-101.75</c:v>
                </c:pt>
                <c:pt idx="2305">
                  <c:v>-101.68</c:v>
                </c:pt>
                <c:pt idx="2306">
                  <c:v>-101.64</c:v>
                </c:pt>
                <c:pt idx="2307">
                  <c:v>-101.63</c:v>
                </c:pt>
                <c:pt idx="2308">
                  <c:v>-101.62</c:v>
                </c:pt>
                <c:pt idx="2309">
                  <c:v>-101.61</c:v>
                </c:pt>
                <c:pt idx="2310">
                  <c:v>-101.59</c:v>
                </c:pt>
                <c:pt idx="2311">
                  <c:v>-101.55</c:v>
                </c:pt>
                <c:pt idx="2312">
                  <c:v>-101.5</c:v>
                </c:pt>
                <c:pt idx="2313">
                  <c:v>-101.49</c:v>
                </c:pt>
                <c:pt idx="2314">
                  <c:v>-101.55</c:v>
                </c:pt>
                <c:pt idx="2315">
                  <c:v>-101.63</c:v>
                </c:pt>
                <c:pt idx="2316">
                  <c:v>-101.71</c:v>
                </c:pt>
                <c:pt idx="2317">
                  <c:v>-101.74</c:v>
                </c:pt>
                <c:pt idx="2318">
                  <c:v>-101.73</c:v>
                </c:pt>
                <c:pt idx="2319">
                  <c:v>-101.7</c:v>
                </c:pt>
                <c:pt idx="2320">
                  <c:v>-101.69</c:v>
                </c:pt>
                <c:pt idx="2321">
                  <c:v>-101.7</c:v>
                </c:pt>
                <c:pt idx="2322">
                  <c:v>-101.77</c:v>
                </c:pt>
                <c:pt idx="2323">
                  <c:v>-101.88</c:v>
                </c:pt>
                <c:pt idx="2324">
                  <c:v>-102.04</c:v>
                </c:pt>
                <c:pt idx="2325">
                  <c:v>-102.2</c:v>
                </c:pt>
                <c:pt idx="2326">
                  <c:v>-102.38</c:v>
                </c:pt>
                <c:pt idx="2327">
                  <c:v>-102.57</c:v>
                </c:pt>
                <c:pt idx="2328">
                  <c:v>-102.77</c:v>
                </c:pt>
                <c:pt idx="2329">
                  <c:v>-102.98</c:v>
                </c:pt>
                <c:pt idx="2330">
                  <c:v>-103.19</c:v>
                </c:pt>
                <c:pt idx="2331">
                  <c:v>-103.4</c:v>
                </c:pt>
                <c:pt idx="2332">
                  <c:v>-103.59</c:v>
                </c:pt>
                <c:pt idx="2333">
                  <c:v>-76.239999999999995</c:v>
                </c:pt>
                <c:pt idx="2334">
                  <c:v>-76.05</c:v>
                </c:pt>
                <c:pt idx="2335">
                  <c:v>-75.790000000000006</c:v>
                </c:pt>
                <c:pt idx="2336">
                  <c:v>-75.459999999999994</c:v>
                </c:pt>
                <c:pt idx="2337">
                  <c:v>-75.099999999999994</c:v>
                </c:pt>
                <c:pt idx="2338">
                  <c:v>-74.739999999999995</c:v>
                </c:pt>
                <c:pt idx="2339">
                  <c:v>-74.37</c:v>
                </c:pt>
                <c:pt idx="2340">
                  <c:v>-74.010000000000005</c:v>
                </c:pt>
                <c:pt idx="2341">
                  <c:v>-73.650000000000006</c:v>
                </c:pt>
                <c:pt idx="2342">
                  <c:v>-73.239999999999995</c:v>
                </c:pt>
                <c:pt idx="2343">
                  <c:v>-72.8</c:v>
                </c:pt>
                <c:pt idx="2344">
                  <c:v>-72.319999999999993</c:v>
                </c:pt>
                <c:pt idx="2345">
                  <c:v>-71.819999999999993</c:v>
                </c:pt>
                <c:pt idx="2346">
                  <c:v>-71.34</c:v>
                </c:pt>
                <c:pt idx="2347">
                  <c:v>-70.86</c:v>
                </c:pt>
                <c:pt idx="2348">
                  <c:v>-70.349999999999994</c:v>
                </c:pt>
                <c:pt idx="2349">
                  <c:v>-69.78</c:v>
                </c:pt>
                <c:pt idx="2350">
                  <c:v>-69.099999999999994</c:v>
                </c:pt>
                <c:pt idx="2351">
                  <c:v>-68.36</c:v>
                </c:pt>
                <c:pt idx="2352">
                  <c:v>-67.61</c:v>
                </c:pt>
                <c:pt idx="2353">
                  <c:v>-66.89</c:v>
                </c:pt>
                <c:pt idx="2354">
                  <c:v>-66.17</c:v>
                </c:pt>
                <c:pt idx="2355">
                  <c:v>-65.510000000000005</c:v>
                </c:pt>
                <c:pt idx="2356">
                  <c:v>-64.849999999999994</c:v>
                </c:pt>
                <c:pt idx="2357">
                  <c:v>-64.14</c:v>
                </c:pt>
                <c:pt idx="2358">
                  <c:v>-63.38</c:v>
                </c:pt>
                <c:pt idx="2359">
                  <c:v>-62.51</c:v>
                </c:pt>
                <c:pt idx="2360">
                  <c:v>-61.56</c:v>
                </c:pt>
                <c:pt idx="2361">
                  <c:v>-60.6</c:v>
                </c:pt>
                <c:pt idx="2362">
                  <c:v>-59.68</c:v>
                </c:pt>
                <c:pt idx="2363">
                  <c:v>-58.83</c:v>
                </c:pt>
                <c:pt idx="2364">
                  <c:v>-58.04</c:v>
                </c:pt>
                <c:pt idx="2365">
                  <c:v>-57.26</c:v>
                </c:pt>
                <c:pt idx="2366">
                  <c:v>-56.46</c:v>
                </c:pt>
                <c:pt idx="2367">
                  <c:v>-55.63</c:v>
                </c:pt>
                <c:pt idx="2368">
                  <c:v>-54.75</c:v>
                </c:pt>
                <c:pt idx="2369">
                  <c:v>-53.82</c:v>
                </c:pt>
                <c:pt idx="2370">
                  <c:v>-52.83</c:v>
                </c:pt>
                <c:pt idx="2371">
                  <c:v>-51.79</c:v>
                </c:pt>
                <c:pt idx="2372">
                  <c:v>-50.77</c:v>
                </c:pt>
                <c:pt idx="2373">
                  <c:v>-49.88</c:v>
                </c:pt>
                <c:pt idx="2374">
                  <c:v>-49.15</c:v>
                </c:pt>
                <c:pt idx="2375">
                  <c:v>-48.53</c:v>
                </c:pt>
                <c:pt idx="2376">
                  <c:v>-47.79</c:v>
                </c:pt>
                <c:pt idx="2377">
                  <c:v>-46.88</c:v>
                </c:pt>
                <c:pt idx="2378">
                  <c:v>-45.7</c:v>
                </c:pt>
                <c:pt idx="2379">
                  <c:v>-44.31</c:v>
                </c:pt>
                <c:pt idx="2380">
                  <c:v>-42.95</c:v>
                </c:pt>
                <c:pt idx="2381">
                  <c:v>-41.76</c:v>
                </c:pt>
                <c:pt idx="2382">
                  <c:v>-40.630000000000003</c:v>
                </c:pt>
                <c:pt idx="2383">
                  <c:v>-39.47</c:v>
                </c:pt>
                <c:pt idx="2384">
                  <c:v>-38.32</c:v>
                </c:pt>
                <c:pt idx="2385">
                  <c:v>-37.29</c:v>
                </c:pt>
                <c:pt idx="2386">
                  <c:v>-36.39</c:v>
                </c:pt>
                <c:pt idx="2387">
                  <c:v>-35.6</c:v>
                </c:pt>
                <c:pt idx="2388">
                  <c:v>-34.83</c:v>
                </c:pt>
                <c:pt idx="2389">
                  <c:v>-34.08</c:v>
                </c:pt>
                <c:pt idx="2390">
                  <c:v>-33.340000000000003</c:v>
                </c:pt>
                <c:pt idx="2391">
                  <c:v>-32.56</c:v>
                </c:pt>
                <c:pt idx="2392">
                  <c:v>-31.69</c:v>
                </c:pt>
                <c:pt idx="2393">
                  <c:v>-30.72</c:v>
                </c:pt>
                <c:pt idx="2394">
                  <c:v>-29.67</c:v>
                </c:pt>
                <c:pt idx="2395">
                  <c:v>-28.68</c:v>
                </c:pt>
                <c:pt idx="2396">
                  <c:v>-27.83</c:v>
                </c:pt>
                <c:pt idx="2397">
                  <c:v>-27.08</c:v>
                </c:pt>
                <c:pt idx="2398">
                  <c:v>-26.37</c:v>
                </c:pt>
                <c:pt idx="2399">
                  <c:v>-25.64</c:v>
                </c:pt>
                <c:pt idx="2400">
                  <c:v>-24.9</c:v>
                </c:pt>
                <c:pt idx="2401">
                  <c:v>-24.24</c:v>
                </c:pt>
                <c:pt idx="2402">
                  <c:v>-23.74</c:v>
                </c:pt>
                <c:pt idx="2403">
                  <c:v>-23.39</c:v>
                </c:pt>
                <c:pt idx="2404">
                  <c:v>-23.23</c:v>
                </c:pt>
                <c:pt idx="2405">
                  <c:v>-23.68</c:v>
                </c:pt>
                <c:pt idx="2406">
                  <c:v>-24.57</c:v>
                </c:pt>
                <c:pt idx="2407">
                  <c:v>-25.62</c:v>
                </c:pt>
                <c:pt idx="2408">
                  <c:v>-26.75</c:v>
                </c:pt>
                <c:pt idx="2409">
                  <c:v>-27.79</c:v>
                </c:pt>
                <c:pt idx="2410">
                  <c:v>-28.8</c:v>
                </c:pt>
                <c:pt idx="2411">
                  <c:v>-29.68</c:v>
                </c:pt>
                <c:pt idx="2412">
                  <c:v>-30.43</c:v>
                </c:pt>
                <c:pt idx="2413">
                  <c:v>-31.07</c:v>
                </c:pt>
                <c:pt idx="2414">
                  <c:v>-31.63</c:v>
                </c:pt>
                <c:pt idx="2415">
                  <c:v>-32.07</c:v>
                </c:pt>
                <c:pt idx="2416">
                  <c:v>-32.32</c:v>
                </c:pt>
                <c:pt idx="2417">
                  <c:v>-32.32</c:v>
                </c:pt>
                <c:pt idx="2418">
                  <c:v>-32.06</c:v>
                </c:pt>
                <c:pt idx="2419">
                  <c:v>-31.57</c:v>
                </c:pt>
                <c:pt idx="2420">
                  <c:v>-30.87</c:v>
                </c:pt>
                <c:pt idx="2421">
                  <c:v>-29.93</c:v>
                </c:pt>
                <c:pt idx="2422">
                  <c:v>-28.76</c:v>
                </c:pt>
                <c:pt idx="2423">
                  <c:v>-27.4</c:v>
                </c:pt>
                <c:pt idx="2424">
                  <c:v>-25.93</c:v>
                </c:pt>
                <c:pt idx="2425">
                  <c:v>-24.53</c:v>
                </c:pt>
                <c:pt idx="2426">
                  <c:v>-23.5</c:v>
                </c:pt>
                <c:pt idx="2427">
                  <c:v>-23.23</c:v>
                </c:pt>
                <c:pt idx="2428">
                  <c:v>-23.7</c:v>
                </c:pt>
                <c:pt idx="2429">
                  <c:v>-24.57</c:v>
                </c:pt>
                <c:pt idx="2430">
                  <c:v>-25.43</c:v>
                </c:pt>
                <c:pt idx="2431">
                  <c:v>-26.14</c:v>
                </c:pt>
                <c:pt idx="2432">
                  <c:v>-26.83</c:v>
                </c:pt>
                <c:pt idx="2433">
                  <c:v>-27.56</c:v>
                </c:pt>
                <c:pt idx="2434">
                  <c:v>-28.34</c:v>
                </c:pt>
                <c:pt idx="2435">
                  <c:v>-29.11</c:v>
                </c:pt>
                <c:pt idx="2436">
                  <c:v>-29.85</c:v>
                </c:pt>
                <c:pt idx="2437">
                  <c:v>-30.61</c:v>
                </c:pt>
                <c:pt idx="2438">
                  <c:v>-31.39</c:v>
                </c:pt>
                <c:pt idx="2439">
                  <c:v>-32.24</c:v>
                </c:pt>
                <c:pt idx="2440">
                  <c:v>-33.18</c:v>
                </c:pt>
                <c:pt idx="2441">
                  <c:v>-34.14</c:v>
                </c:pt>
                <c:pt idx="2442">
                  <c:v>-35.049999999999997</c:v>
                </c:pt>
                <c:pt idx="2443">
                  <c:v>-35.92</c:v>
                </c:pt>
                <c:pt idx="2444">
                  <c:v>-36.81</c:v>
                </c:pt>
                <c:pt idx="2445">
                  <c:v>-37.74</c:v>
                </c:pt>
                <c:pt idx="2446">
                  <c:v>-38.71</c:v>
                </c:pt>
                <c:pt idx="2447">
                  <c:v>-39.71</c:v>
                </c:pt>
                <c:pt idx="2448">
                  <c:v>-40.700000000000003</c:v>
                </c:pt>
                <c:pt idx="2449">
                  <c:v>-41.66</c:v>
                </c:pt>
                <c:pt idx="2450">
                  <c:v>-42.59</c:v>
                </c:pt>
                <c:pt idx="2451">
                  <c:v>-43.47</c:v>
                </c:pt>
                <c:pt idx="2452">
                  <c:v>-44.28</c:v>
                </c:pt>
                <c:pt idx="2453">
                  <c:v>-45.07</c:v>
                </c:pt>
                <c:pt idx="2454">
                  <c:v>-45.88</c:v>
                </c:pt>
                <c:pt idx="2455">
                  <c:v>-46.72</c:v>
                </c:pt>
                <c:pt idx="2456">
                  <c:v>-47.58</c:v>
                </c:pt>
                <c:pt idx="2457">
                  <c:v>-48.47</c:v>
                </c:pt>
                <c:pt idx="2458">
                  <c:v>-49.37</c:v>
                </c:pt>
                <c:pt idx="2459">
                  <c:v>-50.3</c:v>
                </c:pt>
                <c:pt idx="2460">
                  <c:v>-51.28</c:v>
                </c:pt>
                <c:pt idx="2461">
                  <c:v>-52.32</c:v>
                </c:pt>
                <c:pt idx="2462">
                  <c:v>-53.38</c:v>
                </c:pt>
                <c:pt idx="2463">
                  <c:v>-54.45</c:v>
                </c:pt>
                <c:pt idx="2464">
                  <c:v>-55.49</c:v>
                </c:pt>
                <c:pt idx="2465">
                  <c:v>-56.53</c:v>
                </c:pt>
                <c:pt idx="2466">
                  <c:v>-57.57</c:v>
                </c:pt>
                <c:pt idx="2467">
                  <c:v>-58.62</c:v>
                </c:pt>
                <c:pt idx="2468">
                  <c:v>-59.68</c:v>
                </c:pt>
                <c:pt idx="2469">
                  <c:v>-60.76</c:v>
                </c:pt>
                <c:pt idx="2470">
                  <c:v>-61.77</c:v>
                </c:pt>
                <c:pt idx="2471">
                  <c:v>-62.71</c:v>
                </c:pt>
                <c:pt idx="2472">
                  <c:v>-63.62</c:v>
                </c:pt>
                <c:pt idx="2473">
                  <c:v>-64.52</c:v>
                </c:pt>
                <c:pt idx="2474">
                  <c:v>-65.430000000000007</c:v>
                </c:pt>
                <c:pt idx="2475">
                  <c:v>-66.349999999999994</c:v>
                </c:pt>
                <c:pt idx="2476">
                  <c:v>-67.260000000000005</c:v>
                </c:pt>
                <c:pt idx="2477">
                  <c:v>-68.180000000000007</c:v>
                </c:pt>
                <c:pt idx="2478">
                  <c:v>-69.11</c:v>
                </c:pt>
                <c:pt idx="2479">
                  <c:v>-70</c:v>
                </c:pt>
                <c:pt idx="2480">
                  <c:v>-70.77</c:v>
                </c:pt>
                <c:pt idx="2481">
                  <c:v>-71.45</c:v>
                </c:pt>
                <c:pt idx="2482">
                  <c:v>-72.069999999999993</c:v>
                </c:pt>
                <c:pt idx="2483">
                  <c:v>-72.7</c:v>
                </c:pt>
                <c:pt idx="2484">
                  <c:v>-73.39</c:v>
                </c:pt>
                <c:pt idx="2485">
                  <c:v>-74.09</c:v>
                </c:pt>
                <c:pt idx="2486">
                  <c:v>-74.77</c:v>
                </c:pt>
                <c:pt idx="2487">
                  <c:v>-75.400000000000006</c:v>
                </c:pt>
                <c:pt idx="2488">
                  <c:v>-76.010000000000005</c:v>
                </c:pt>
                <c:pt idx="2489">
                  <c:v>-76.61</c:v>
                </c:pt>
                <c:pt idx="2490">
                  <c:v>-77.209999999999994</c:v>
                </c:pt>
                <c:pt idx="2491">
                  <c:v>-77.790000000000006</c:v>
                </c:pt>
                <c:pt idx="2492">
                  <c:v>-78.38</c:v>
                </c:pt>
                <c:pt idx="2493">
                  <c:v>-79.010000000000005</c:v>
                </c:pt>
                <c:pt idx="2494">
                  <c:v>-79.67</c:v>
                </c:pt>
                <c:pt idx="2495">
                  <c:v>-80.31</c:v>
                </c:pt>
                <c:pt idx="2496">
                  <c:v>-80.91</c:v>
                </c:pt>
                <c:pt idx="2497">
                  <c:v>-81.400000000000006</c:v>
                </c:pt>
                <c:pt idx="2498">
                  <c:v>-81.81</c:v>
                </c:pt>
                <c:pt idx="2499">
                  <c:v>-82.14</c:v>
                </c:pt>
                <c:pt idx="2500">
                  <c:v>-82.43</c:v>
                </c:pt>
                <c:pt idx="2501">
                  <c:v>-97.33</c:v>
                </c:pt>
                <c:pt idx="2502">
                  <c:v>-97.11</c:v>
                </c:pt>
                <c:pt idx="2503">
                  <c:v>-96.93</c:v>
                </c:pt>
                <c:pt idx="2504">
                  <c:v>-96.79</c:v>
                </c:pt>
                <c:pt idx="2505">
                  <c:v>-96.7</c:v>
                </c:pt>
                <c:pt idx="2506">
                  <c:v>-96.63</c:v>
                </c:pt>
                <c:pt idx="2507">
                  <c:v>-96.55</c:v>
                </c:pt>
                <c:pt idx="2508">
                  <c:v>-96.47</c:v>
                </c:pt>
                <c:pt idx="2509">
                  <c:v>-96.37</c:v>
                </c:pt>
                <c:pt idx="2510">
                  <c:v>-96.29</c:v>
                </c:pt>
                <c:pt idx="2511">
                  <c:v>-96.22</c:v>
                </c:pt>
                <c:pt idx="2512">
                  <c:v>-96.17</c:v>
                </c:pt>
                <c:pt idx="2513">
                  <c:v>-96.13</c:v>
                </c:pt>
                <c:pt idx="2514">
                  <c:v>-96.13</c:v>
                </c:pt>
                <c:pt idx="2515">
                  <c:v>-96.15</c:v>
                </c:pt>
                <c:pt idx="2516">
                  <c:v>-96.18</c:v>
                </c:pt>
                <c:pt idx="2517">
                  <c:v>-96.23</c:v>
                </c:pt>
                <c:pt idx="2518">
                  <c:v>-96.31</c:v>
                </c:pt>
                <c:pt idx="2519">
                  <c:v>-96.41</c:v>
                </c:pt>
                <c:pt idx="2520">
                  <c:v>-96.51</c:v>
                </c:pt>
                <c:pt idx="2521">
                  <c:v>-96.61</c:v>
                </c:pt>
                <c:pt idx="2522">
                  <c:v>-96.72</c:v>
                </c:pt>
                <c:pt idx="2523">
                  <c:v>-96.82</c:v>
                </c:pt>
                <c:pt idx="2524">
                  <c:v>-96.92</c:v>
                </c:pt>
                <c:pt idx="2525">
                  <c:v>-97.02</c:v>
                </c:pt>
                <c:pt idx="2526">
                  <c:v>-97.1</c:v>
                </c:pt>
                <c:pt idx="2527">
                  <c:v>-97.15</c:v>
                </c:pt>
                <c:pt idx="2528">
                  <c:v>-97.21</c:v>
                </c:pt>
                <c:pt idx="2529">
                  <c:v>-97.29</c:v>
                </c:pt>
                <c:pt idx="2530">
                  <c:v>-97.4</c:v>
                </c:pt>
                <c:pt idx="2531">
                  <c:v>-97.55</c:v>
                </c:pt>
                <c:pt idx="2532">
                  <c:v>-97.75</c:v>
                </c:pt>
                <c:pt idx="2533">
                  <c:v>-97.97</c:v>
                </c:pt>
                <c:pt idx="2534">
                  <c:v>-98.22</c:v>
                </c:pt>
                <c:pt idx="2535">
                  <c:v>-98.5</c:v>
                </c:pt>
                <c:pt idx="2536">
                  <c:v>-81.19</c:v>
                </c:pt>
                <c:pt idx="2537">
                  <c:v>-80.84</c:v>
                </c:pt>
                <c:pt idx="2538">
                  <c:v>-80.44</c:v>
                </c:pt>
                <c:pt idx="2539">
                  <c:v>-79.989999999999995</c:v>
                </c:pt>
                <c:pt idx="2540">
                  <c:v>-79.459999999999994</c:v>
                </c:pt>
                <c:pt idx="2541">
                  <c:v>-78.86</c:v>
                </c:pt>
                <c:pt idx="2542">
                  <c:v>-78.25</c:v>
                </c:pt>
                <c:pt idx="2543">
                  <c:v>-77.650000000000006</c:v>
                </c:pt>
                <c:pt idx="2544">
                  <c:v>-77.040000000000006</c:v>
                </c:pt>
                <c:pt idx="2545">
                  <c:v>-76.44</c:v>
                </c:pt>
                <c:pt idx="2546">
                  <c:v>-75.81</c:v>
                </c:pt>
                <c:pt idx="2547">
                  <c:v>-75.12</c:v>
                </c:pt>
                <c:pt idx="2548">
                  <c:v>-74.349999999999994</c:v>
                </c:pt>
                <c:pt idx="2549">
                  <c:v>-73.52</c:v>
                </c:pt>
                <c:pt idx="2550">
                  <c:v>-72.69</c:v>
                </c:pt>
                <c:pt idx="2551">
                  <c:v>-71.89</c:v>
                </c:pt>
                <c:pt idx="2552">
                  <c:v>-71.040000000000006</c:v>
                </c:pt>
                <c:pt idx="2553">
                  <c:v>-70.13</c:v>
                </c:pt>
                <c:pt idx="2554">
                  <c:v>-69.11</c:v>
                </c:pt>
                <c:pt idx="2555">
                  <c:v>-68.03</c:v>
                </c:pt>
                <c:pt idx="2556">
                  <c:v>-66.88</c:v>
                </c:pt>
                <c:pt idx="2557">
                  <c:v>-65.72</c:v>
                </c:pt>
                <c:pt idx="2558">
                  <c:v>-64.61</c:v>
                </c:pt>
                <c:pt idx="2559">
                  <c:v>-63.57</c:v>
                </c:pt>
                <c:pt idx="2560">
                  <c:v>-62.59</c:v>
                </c:pt>
                <c:pt idx="2561">
                  <c:v>-61.58</c:v>
                </c:pt>
                <c:pt idx="2562">
                  <c:v>-60.44</c:v>
                </c:pt>
                <c:pt idx="2563">
                  <c:v>-59.16</c:v>
                </c:pt>
                <c:pt idx="2564">
                  <c:v>-57.77</c:v>
                </c:pt>
                <c:pt idx="2565">
                  <c:v>-56.38</c:v>
                </c:pt>
                <c:pt idx="2566">
                  <c:v>-55.07</c:v>
                </c:pt>
                <c:pt idx="2567">
                  <c:v>-53.9</c:v>
                </c:pt>
                <c:pt idx="2568">
                  <c:v>-52.86</c:v>
                </c:pt>
                <c:pt idx="2569">
                  <c:v>-51.89</c:v>
                </c:pt>
                <c:pt idx="2570">
                  <c:v>-50.84</c:v>
                </c:pt>
                <c:pt idx="2571">
                  <c:v>-49.64</c:v>
                </c:pt>
                <c:pt idx="2572">
                  <c:v>-48.23</c:v>
                </c:pt>
                <c:pt idx="2573">
                  <c:v>-46.72</c:v>
                </c:pt>
                <c:pt idx="2574">
                  <c:v>-45.07</c:v>
                </c:pt>
                <c:pt idx="2575">
                  <c:v>-43.22</c:v>
                </c:pt>
                <c:pt idx="2576">
                  <c:v>-41.45</c:v>
                </c:pt>
                <c:pt idx="2577">
                  <c:v>-39.97</c:v>
                </c:pt>
                <c:pt idx="2578">
                  <c:v>-38.68</c:v>
                </c:pt>
                <c:pt idx="2579">
                  <c:v>-37.450000000000003</c:v>
                </c:pt>
                <c:pt idx="2580">
                  <c:v>-36.29</c:v>
                </c:pt>
                <c:pt idx="2581">
                  <c:v>-35.25</c:v>
                </c:pt>
                <c:pt idx="2582">
                  <c:v>-34.380000000000003</c:v>
                </c:pt>
                <c:pt idx="2583">
                  <c:v>-33.47</c:v>
                </c:pt>
                <c:pt idx="2584">
                  <c:v>-32.47</c:v>
                </c:pt>
                <c:pt idx="2585">
                  <c:v>-31.29</c:v>
                </c:pt>
                <c:pt idx="2586">
                  <c:v>-30.06</c:v>
                </c:pt>
                <c:pt idx="2587">
                  <c:v>-28.87</c:v>
                </c:pt>
                <c:pt idx="2588">
                  <c:v>-27.83</c:v>
                </c:pt>
                <c:pt idx="2589">
                  <c:v>-26.91</c:v>
                </c:pt>
                <c:pt idx="2590">
                  <c:v>-26.03</c:v>
                </c:pt>
                <c:pt idx="2591">
                  <c:v>-25.14</c:v>
                </c:pt>
                <c:pt idx="2592">
                  <c:v>-24.23</c:v>
                </c:pt>
                <c:pt idx="2593">
                  <c:v>-23.46</c:v>
                </c:pt>
                <c:pt idx="2594">
                  <c:v>-22.97</c:v>
                </c:pt>
                <c:pt idx="2595">
                  <c:v>-23.51</c:v>
                </c:pt>
                <c:pt idx="2596">
                  <c:v>-24.94</c:v>
                </c:pt>
                <c:pt idx="2597">
                  <c:v>-26.47</c:v>
                </c:pt>
                <c:pt idx="2598">
                  <c:v>-27.89</c:v>
                </c:pt>
                <c:pt idx="2599">
                  <c:v>-29.13</c:v>
                </c:pt>
                <c:pt idx="2600">
                  <c:v>-30.21</c:v>
                </c:pt>
                <c:pt idx="2601">
                  <c:v>-31.18</c:v>
                </c:pt>
                <c:pt idx="2602">
                  <c:v>-32.049999999999997</c:v>
                </c:pt>
                <c:pt idx="2603">
                  <c:v>-32.82</c:v>
                </c:pt>
                <c:pt idx="2604">
                  <c:v>-33.53</c:v>
                </c:pt>
                <c:pt idx="2605">
                  <c:v>-34.17</c:v>
                </c:pt>
                <c:pt idx="2606">
                  <c:v>-34.659999999999997</c:v>
                </c:pt>
                <c:pt idx="2607">
                  <c:v>-34.9</c:v>
                </c:pt>
                <c:pt idx="2608">
                  <c:v>-34.89</c:v>
                </c:pt>
                <c:pt idx="2609">
                  <c:v>-34.65</c:v>
                </c:pt>
                <c:pt idx="2610">
                  <c:v>-34.200000000000003</c:v>
                </c:pt>
                <c:pt idx="2611">
                  <c:v>-33.57</c:v>
                </c:pt>
                <c:pt idx="2612">
                  <c:v>-32.74</c:v>
                </c:pt>
                <c:pt idx="2613">
                  <c:v>-31.64</c:v>
                </c:pt>
                <c:pt idx="2614">
                  <c:v>-30.26</c:v>
                </c:pt>
                <c:pt idx="2615">
                  <c:v>-28.67</c:v>
                </c:pt>
                <c:pt idx="2616">
                  <c:v>-26.98</c:v>
                </c:pt>
                <c:pt idx="2617">
                  <c:v>-25.38</c:v>
                </c:pt>
                <c:pt idx="2618">
                  <c:v>-24.04</c:v>
                </c:pt>
                <c:pt idx="2619">
                  <c:v>-23.47</c:v>
                </c:pt>
                <c:pt idx="2620">
                  <c:v>-23.73</c:v>
                </c:pt>
                <c:pt idx="2621">
                  <c:v>-24.49</c:v>
                </c:pt>
                <c:pt idx="2622">
                  <c:v>-25.26</c:v>
                </c:pt>
                <c:pt idx="2623">
                  <c:v>-25.89</c:v>
                </c:pt>
                <c:pt idx="2624">
                  <c:v>-26.31</c:v>
                </c:pt>
                <c:pt idx="2625">
                  <c:v>-26.83</c:v>
                </c:pt>
                <c:pt idx="2626">
                  <c:v>-27.54</c:v>
                </c:pt>
                <c:pt idx="2627">
                  <c:v>-28.37</c:v>
                </c:pt>
                <c:pt idx="2628">
                  <c:v>-29.22</c:v>
                </c:pt>
                <c:pt idx="2629">
                  <c:v>-30.03</c:v>
                </c:pt>
                <c:pt idx="2630">
                  <c:v>-30.83</c:v>
                </c:pt>
                <c:pt idx="2631">
                  <c:v>-31.69</c:v>
                </c:pt>
                <c:pt idx="2632">
                  <c:v>-32.67</c:v>
                </c:pt>
                <c:pt idx="2633">
                  <c:v>-33.74</c:v>
                </c:pt>
                <c:pt idx="2634">
                  <c:v>-34.880000000000003</c:v>
                </c:pt>
                <c:pt idx="2635">
                  <c:v>-36</c:v>
                </c:pt>
                <c:pt idx="2636">
                  <c:v>-37.119999999999997</c:v>
                </c:pt>
                <c:pt idx="2637">
                  <c:v>-38.229999999999997</c:v>
                </c:pt>
                <c:pt idx="2638">
                  <c:v>-39.32</c:v>
                </c:pt>
                <c:pt idx="2639">
                  <c:v>-40.36</c:v>
                </c:pt>
                <c:pt idx="2640">
                  <c:v>-41.36</c:v>
                </c:pt>
                <c:pt idx="2641">
                  <c:v>-42.33</c:v>
                </c:pt>
                <c:pt idx="2642">
                  <c:v>-43.26</c:v>
                </c:pt>
                <c:pt idx="2643">
                  <c:v>-44.2</c:v>
                </c:pt>
                <c:pt idx="2644">
                  <c:v>-45.14</c:v>
                </c:pt>
                <c:pt idx="2645">
                  <c:v>-46.08</c:v>
                </c:pt>
                <c:pt idx="2646">
                  <c:v>-47.07</c:v>
                </c:pt>
                <c:pt idx="2647">
                  <c:v>-48.11</c:v>
                </c:pt>
                <c:pt idx="2648">
                  <c:v>-49.21</c:v>
                </c:pt>
                <c:pt idx="2649">
                  <c:v>-50.31</c:v>
                </c:pt>
                <c:pt idx="2650">
                  <c:v>-51.4</c:v>
                </c:pt>
                <c:pt idx="2651">
                  <c:v>-52.5</c:v>
                </c:pt>
                <c:pt idx="2652">
                  <c:v>-53.61</c:v>
                </c:pt>
                <c:pt idx="2653">
                  <c:v>-54.77</c:v>
                </c:pt>
                <c:pt idx="2654">
                  <c:v>-55.96</c:v>
                </c:pt>
                <c:pt idx="2655">
                  <c:v>-57.14</c:v>
                </c:pt>
                <c:pt idx="2656">
                  <c:v>-58.27</c:v>
                </c:pt>
                <c:pt idx="2657">
                  <c:v>-59.33</c:v>
                </c:pt>
                <c:pt idx="2658">
                  <c:v>-60.39</c:v>
                </c:pt>
                <c:pt idx="2659">
                  <c:v>-61.46</c:v>
                </c:pt>
                <c:pt idx="2660">
                  <c:v>-62.56</c:v>
                </c:pt>
                <c:pt idx="2661">
                  <c:v>-63.65</c:v>
                </c:pt>
                <c:pt idx="2662">
                  <c:v>-64.709999999999994</c:v>
                </c:pt>
                <c:pt idx="2663">
                  <c:v>-65.73</c:v>
                </c:pt>
                <c:pt idx="2664">
                  <c:v>-66.680000000000007</c:v>
                </c:pt>
                <c:pt idx="2665">
                  <c:v>-67.58</c:v>
                </c:pt>
                <c:pt idx="2666">
                  <c:v>-68.430000000000007</c:v>
                </c:pt>
                <c:pt idx="2667">
                  <c:v>-69.25</c:v>
                </c:pt>
                <c:pt idx="2668">
                  <c:v>-70.03</c:v>
                </c:pt>
                <c:pt idx="2669">
                  <c:v>-70.760000000000005</c:v>
                </c:pt>
                <c:pt idx="2670">
                  <c:v>-71.45</c:v>
                </c:pt>
                <c:pt idx="2671">
                  <c:v>-72.099999999999994</c:v>
                </c:pt>
                <c:pt idx="2672">
                  <c:v>-72.7</c:v>
                </c:pt>
                <c:pt idx="2673">
                  <c:v>-73.239999999999995</c:v>
                </c:pt>
                <c:pt idx="2674">
                  <c:v>-73.73</c:v>
                </c:pt>
                <c:pt idx="2675">
                  <c:v>-105.83</c:v>
                </c:pt>
                <c:pt idx="2676">
                  <c:v>-105.45</c:v>
                </c:pt>
                <c:pt idx="2677">
                  <c:v>-105.13</c:v>
                </c:pt>
                <c:pt idx="2678">
                  <c:v>-104.87</c:v>
                </c:pt>
                <c:pt idx="2679">
                  <c:v>-104.64</c:v>
                </c:pt>
                <c:pt idx="2680">
                  <c:v>-104.43</c:v>
                </c:pt>
                <c:pt idx="2681">
                  <c:v>-104.26</c:v>
                </c:pt>
                <c:pt idx="2682">
                  <c:v>-104.1</c:v>
                </c:pt>
                <c:pt idx="2683">
                  <c:v>-103.97</c:v>
                </c:pt>
                <c:pt idx="2684">
                  <c:v>-103.85</c:v>
                </c:pt>
                <c:pt idx="2685">
                  <c:v>-103.75</c:v>
                </c:pt>
                <c:pt idx="2686">
                  <c:v>-103.7</c:v>
                </c:pt>
                <c:pt idx="2687">
                  <c:v>-103.68</c:v>
                </c:pt>
                <c:pt idx="2688">
                  <c:v>-103.67</c:v>
                </c:pt>
                <c:pt idx="2689">
                  <c:v>-103.68</c:v>
                </c:pt>
                <c:pt idx="2690">
                  <c:v>-103.67</c:v>
                </c:pt>
                <c:pt idx="2691">
                  <c:v>-103.66</c:v>
                </c:pt>
                <c:pt idx="2692">
                  <c:v>-103.65</c:v>
                </c:pt>
                <c:pt idx="2693">
                  <c:v>-103.67</c:v>
                </c:pt>
                <c:pt idx="2694">
                  <c:v>-103.69</c:v>
                </c:pt>
                <c:pt idx="2695">
                  <c:v>-103.74</c:v>
                </c:pt>
                <c:pt idx="2696">
                  <c:v>-103.79</c:v>
                </c:pt>
                <c:pt idx="2697">
                  <c:v>-103.83</c:v>
                </c:pt>
                <c:pt idx="2698">
                  <c:v>-103.84</c:v>
                </c:pt>
                <c:pt idx="2699">
                  <c:v>-103.81</c:v>
                </c:pt>
                <c:pt idx="2700">
                  <c:v>-103.77</c:v>
                </c:pt>
                <c:pt idx="2701">
                  <c:v>-103.74</c:v>
                </c:pt>
                <c:pt idx="2702">
                  <c:v>-103.71</c:v>
                </c:pt>
                <c:pt idx="2703">
                  <c:v>-103.66</c:v>
                </c:pt>
                <c:pt idx="2704">
                  <c:v>-103.58</c:v>
                </c:pt>
                <c:pt idx="2705">
                  <c:v>-103.49</c:v>
                </c:pt>
                <c:pt idx="2706">
                  <c:v>-103.38</c:v>
                </c:pt>
                <c:pt idx="2707">
                  <c:v>-103.24</c:v>
                </c:pt>
                <c:pt idx="2708">
                  <c:v>-103.09</c:v>
                </c:pt>
                <c:pt idx="2709">
                  <c:v>-102.95</c:v>
                </c:pt>
                <c:pt idx="2710">
                  <c:v>-102.86</c:v>
                </c:pt>
                <c:pt idx="2711">
                  <c:v>-102.78</c:v>
                </c:pt>
                <c:pt idx="2712">
                  <c:v>-102.72</c:v>
                </c:pt>
                <c:pt idx="2713">
                  <c:v>-102.67</c:v>
                </c:pt>
                <c:pt idx="2714">
                  <c:v>-102.65</c:v>
                </c:pt>
                <c:pt idx="2715">
                  <c:v>-102.62</c:v>
                </c:pt>
                <c:pt idx="2716">
                  <c:v>-102.61</c:v>
                </c:pt>
                <c:pt idx="2717">
                  <c:v>-102.62</c:v>
                </c:pt>
                <c:pt idx="2718">
                  <c:v>-102.66</c:v>
                </c:pt>
                <c:pt idx="2719">
                  <c:v>-102.71</c:v>
                </c:pt>
                <c:pt idx="2720">
                  <c:v>-102.76</c:v>
                </c:pt>
                <c:pt idx="2721">
                  <c:v>-102.82</c:v>
                </c:pt>
                <c:pt idx="2722">
                  <c:v>-102.88</c:v>
                </c:pt>
                <c:pt idx="2723">
                  <c:v>-102.99</c:v>
                </c:pt>
                <c:pt idx="2724">
                  <c:v>-103.2</c:v>
                </c:pt>
                <c:pt idx="2725">
                  <c:v>-103.47</c:v>
                </c:pt>
                <c:pt idx="2726">
                  <c:v>-76.22</c:v>
                </c:pt>
                <c:pt idx="2727">
                  <c:v>-75.92</c:v>
                </c:pt>
                <c:pt idx="2728">
                  <c:v>-75.63</c:v>
                </c:pt>
                <c:pt idx="2729">
                  <c:v>-75.36</c:v>
                </c:pt>
                <c:pt idx="2730">
                  <c:v>-75.05</c:v>
                </c:pt>
                <c:pt idx="2731">
                  <c:v>-74.67</c:v>
                </c:pt>
                <c:pt idx="2732">
                  <c:v>-74.180000000000007</c:v>
                </c:pt>
                <c:pt idx="2733">
                  <c:v>-73.569999999999993</c:v>
                </c:pt>
                <c:pt idx="2734">
                  <c:v>-72.88</c:v>
                </c:pt>
                <c:pt idx="2735">
                  <c:v>-72.17</c:v>
                </c:pt>
                <c:pt idx="2736">
                  <c:v>-71.48</c:v>
                </c:pt>
                <c:pt idx="2737">
                  <c:v>-70.83</c:v>
                </c:pt>
                <c:pt idx="2738">
                  <c:v>-70.2</c:v>
                </c:pt>
                <c:pt idx="2739">
                  <c:v>-69.510000000000005</c:v>
                </c:pt>
                <c:pt idx="2740">
                  <c:v>-68.75</c:v>
                </c:pt>
                <c:pt idx="2741">
                  <c:v>-67.930000000000007</c:v>
                </c:pt>
                <c:pt idx="2742">
                  <c:v>-67.099999999999994</c:v>
                </c:pt>
                <c:pt idx="2743">
                  <c:v>-66.22</c:v>
                </c:pt>
                <c:pt idx="2744">
                  <c:v>-65.22</c:v>
                </c:pt>
                <c:pt idx="2745">
                  <c:v>-64.11</c:v>
                </c:pt>
                <c:pt idx="2746">
                  <c:v>-62.9</c:v>
                </c:pt>
                <c:pt idx="2747">
                  <c:v>-61.77</c:v>
                </c:pt>
                <c:pt idx="2748">
                  <c:v>-60.88</c:v>
                </c:pt>
                <c:pt idx="2749">
                  <c:v>-60.28</c:v>
                </c:pt>
                <c:pt idx="2750">
                  <c:v>-59.9</c:v>
                </c:pt>
                <c:pt idx="2751">
                  <c:v>-59.54</c:v>
                </c:pt>
                <c:pt idx="2752">
                  <c:v>-59.06</c:v>
                </c:pt>
                <c:pt idx="2753">
                  <c:v>-58.28</c:v>
                </c:pt>
                <c:pt idx="2754">
                  <c:v>-57.23</c:v>
                </c:pt>
                <c:pt idx="2755">
                  <c:v>-55.92</c:v>
                </c:pt>
                <c:pt idx="2756">
                  <c:v>-54.46</c:v>
                </c:pt>
                <c:pt idx="2757">
                  <c:v>-52.97</c:v>
                </c:pt>
                <c:pt idx="2758">
                  <c:v>-51.53</c:v>
                </c:pt>
                <c:pt idx="2759">
                  <c:v>-50.19</c:v>
                </c:pt>
                <c:pt idx="2760">
                  <c:v>-49.02</c:v>
                </c:pt>
                <c:pt idx="2761">
                  <c:v>-47.95</c:v>
                </c:pt>
                <c:pt idx="2762">
                  <c:v>-46.92</c:v>
                </c:pt>
                <c:pt idx="2763">
                  <c:v>-46</c:v>
                </c:pt>
                <c:pt idx="2764">
                  <c:v>-45.18</c:v>
                </c:pt>
                <c:pt idx="2765">
                  <c:v>-44.41</c:v>
                </c:pt>
                <c:pt idx="2766">
                  <c:v>-43.65</c:v>
                </c:pt>
                <c:pt idx="2767">
                  <c:v>-42.84</c:v>
                </c:pt>
                <c:pt idx="2768">
                  <c:v>-42.01</c:v>
                </c:pt>
                <c:pt idx="2769">
                  <c:v>-41.08</c:v>
                </c:pt>
                <c:pt idx="2770">
                  <c:v>-40.11</c:v>
                </c:pt>
                <c:pt idx="2771">
                  <c:v>-39.14</c:v>
                </c:pt>
                <c:pt idx="2772">
                  <c:v>-38.19</c:v>
                </c:pt>
                <c:pt idx="2773">
                  <c:v>-37.270000000000003</c:v>
                </c:pt>
                <c:pt idx="2774">
                  <c:v>-36.409999999999997</c:v>
                </c:pt>
                <c:pt idx="2775">
                  <c:v>-35.61</c:v>
                </c:pt>
                <c:pt idx="2776">
                  <c:v>-34.85</c:v>
                </c:pt>
                <c:pt idx="2777">
                  <c:v>-34.06</c:v>
                </c:pt>
                <c:pt idx="2778">
                  <c:v>-33.229999999999997</c:v>
                </c:pt>
                <c:pt idx="2779">
                  <c:v>-32.369999999999997</c:v>
                </c:pt>
                <c:pt idx="2780">
                  <c:v>-31.45</c:v>
                </c:pt>
                <c:pt idx="2781">
                  <c:v>-30.5</c:v>
                </c:pt>
                <c:pt idx="2782">
                  <c:v>-29.56</c:v>
                </c:pt>
                <c:pt idx="2783">
                  <c:v>-28.63</c:v>
                </c:pt>
                <c:pt idx="2784">
                  <c:v>-27.76</c:v>
                </c:pt>
                <c:pt idx="2785">
                  <c:v>-26.95</c:v>
                </c:pt>
                <c:pt idx="2786">
                  <c:v>-26.2</c:v>
                </c:pt>
                <c:pt idx="2787">
                  <c:v>-25.53</c:v>
                </c:pt>
                <c:pt idx="2788">
                  <c:v>-24.93</c:v>
                </c:pt>
                <c:pt idx="2789">
                  <c:v>-24.75</c:v>
                </c:pt>
                <c:pt idx="2790">
                  <c:v>-26.15</c:v>
                </c:pt>
                <c:pt idx="2791">
                  <c:v>-28.28</c:v>
                </c:pt>
                <c:pt idx="2792">
                  <c:v>-30.84</c:v>
                </c:pt>
                <c:pt idx="2793">
                  <c:v>-33.42</c:v>
                </c:pt>
                <c:pt idx="2794">
                  <c:v>-36.01</c:v>
                </c:pt>
                <c:pt idx="2795">
                  <c:v>-38.299999999999997</c:v>
                </c:pt>
                <c:pt idx="2796">
                  <c:v>-40.380000000000003</c:v>
                </c:pt>
                <c:pt idx="2797">
                  <c:v>-42.25</c:v>
                </c:pt>
                <c:pt idx="2798">
                  <c:v>-43.89</c:v>
                </c:pt>
                <c:pt idx="2799">
                  <c:v>-45.21</c:v>
                </c:pt>
                <c:pt idx="2800">
                  <c:v>-46.12</c:v>
                </c:pt>
                <c:pt idx="2801">
                  <c:v>-46.57</c:v>
                </c:pt>
                <c:pt idx="2802">
                  <c:v>-46.54</c:v>
                </c:pt>
                <c:pt idx="2803">
                  <c:v>-46.1</c:v>
                </c:pt>
                <c:pt idx="2804">
                  <c:v>-45.3</c:v>
                </c:pt>
                <c:pt idx="2805">
                  <c:v>-44.25</c:v>
                </c:pt>
                <c:pt idx="2806">
                  <c:v>-43.01</c:v>
                </c:pt>
                <c:pt idx="2807">
                  <c:v>-41.6</c:v>
                </c:pt>
                <c:pt idx="2808">
                  <c:v>-40.090000000000003</c:v>
                </c:pt>
                <c:pt idx="2809">
                  <c:v>-38.520000000000003</c:v>
                </c:pt>
                <c:pt idx="2810">
                  <c:v>-36.909999999999997</c:v>
                </c:pt>
                <c:pt idx="2811">
                  <c:v>-35.24</c:v>
                </c:pt>
                <c:pt idx="2812">
                  <c:v>-33.520000000000003</c:v>
                </c:pt>
                <c:pt idx="2813">
                  <c:v>-31.81</c:v>
                </c:pt>
                <c:pt idx="2814">
                  <c:v>-30.12</c:v>
                </c:pt>
                <c:pt idx="2815">
                  <c:v>-28.5</c:v>
                </c:pt>
                <c:pt idx="2816">
                  <c:v>-27.05</c:v>
                </c:pt>
                <c:pt idx="2817">
                  <c:v>-25.87</c:v>
                </c:pt>
                <c:pt idx="2818">
                  <c:v>-25.01</c:v>
                </c:pt>
                <c:pt idx="2819">
                  <c:v>-24.61</c:v>
                </c:pt>
                <c:pt idx="2820">
                  <c:v>-24.59</c:v>
                </c:pt>
                <c:pt idx="2821">
                  <c:v>-24.83</c:v>
                </c:pt>
                <c:pt idx="2822">
                  <c:v>-25.21</c:v>
                </c:pt>
                <c:pt idx="2823">
                  <c:v>-25.65</c:v>
                </c:pt>
                <c:pt idx="2824">
                  <c:v>-26.15</c:v>
                </c:pt>
                <c:pt idx="2825">
                  <c:v>-26.66</c:v>
                </c:pt>
                <c:pt idx="2826">
                  <c:v>-27.19</c:v>
                </c:pt>
                <c:pt idx="2827">
                  <c:v>-27.78</c:v>
                </c:pt>
                <c:pt idx="2828">
                  <c:v>-28.42</c:v>
                </c:pt>
                <c:pt idx="2829">
                  <c:v>-29.12</c:v>
                </c:pt>
                <c:pt idx="2830">
                  <c:v>-29.82</c:v>
                </c:pt>
                <c:pt idx="2831">
                  <c:v>-30.49</c:v>
                </c:pt>
                <c:pt idx="2832">
                  <c:v>-31.15</c:v>
                </c:pt>
                <c:pt idx="2833">
                  <c:v>-31.81</c:v>
                </c:pt>
                <c:pt idx="2834">
                  <c:v>-32.520000000000003</c:v>
                </c:pt>
                <c:pt idx="2835">
                  <c:v>-33.270000000000003</c:v>
                </c:pt>
                <c:pt idx="2836">
                  <c:v>-34.07</c:v>
                </c:pt>
                <c:pt idx="2837">
                  <c:v>-34.909999999999997</c:v>
                </c:pt>
                <c:pt idx="2838">
                  <c:v>-35.78</c:v>
                </c:pt>
                <c:pt idx="2839">
                  <c:v>-36.65</c:v>
                </c:pt>
                <c:pt idx="2840">
                  <c:v>-37.520000000000003</c:v>
                </c:pt>
                <c:pt idx="2841">
                  <c:v>-38.39</c:v>
                </c:pt>
                <c:pt idx="2842">
                  <c:v>-39.299999999999997</c:v>
                </c:pt>
                <c:pt idx="2843">
                  <c:v>-40.229999999999997</c:v>
                </c:pt>
                <c:pt idx="2844">
                  <c:v>-41.18</c:v>
                </c:pt>
                <c:pt idx="2845">
                  <c:v>-42.13</c:v>
                </c:pt>
                <c:pt idx="2846">
                  <c:v>-43.07</c:v>
                </c:pt>
                <c:pt idx="2847">
                  <c:v>-44.01</c:v>
                </c:pt>
                <c:pt idx="2848">
                  <c:v>-44.92</c:v>
                </c:pt>
                <c:pt idx="2849">
                  <c:v>-45.87</c:v>
                </c:pt>
                <c:pt idx="2850">
                  <c:v>-46.78</c:v>
                </c:pt>
                <c:pt idx="2851">
                  <c:v>-47.6</c:v>
                </c:pt>
                <c:pt idx="2852">
                  <c:v>-48.35</c:v>
                </c:pt>
                <c:pt idx="2853">
                  <c:v>-49.15</c:v>
                </c:pt>
                <c:pt idx="2854">
                  <c:v>-50.01</c:v>
                </c:pt>
                <c:pt idx="2855">
                  <c:v>-50.96</c:v>
                </c:pt>
                <c:pt idx="2856">
                  <c:v>-51.96</c:v>
                </c:pt>
                <c:pt idx="2857">
                  <c:v>-53</c:v>
                </c:pt>
                <c:pt idx="2858">
                  <c:v>-54.05</c:v>
                </c:pt>
                <c:pt idx="2859">
                  <c:v>-55.08</c:v>
                </c:pt>
                <c:pt idx="2860">
                  <c:v>-56.14</c:v>
                </c:pt>
                <c:pt idx="2861">
                  <c:v>-57.25</c:v>
                </c:pt>
                <c:pt idx="2862">
                  <c:v>-58.4</c:v>
                </c:pt>
                <c:pt idx="2863">
                  <c:v>-59.58</c:v>
                </c:pt>
                <c:pt idx="2864">
                  <c:v>-60.74</c:v>
                </c:pt>
                <c:pt idx="2865">
                  <c:v>-61.87</c:v>
                </c:pt>
                <c:pt idx="2866">
                  <c:v>-62.93</c:v>
                </c:pt>
                <c:pt idx="2867">
                  <c:v>-63.92</c:v>
                </c:pt>
                <c:pt idx="2868">
                  <c:v>-64.81</c:v>
                </c:pt>
                <c:pt idx="2869">
                  <c:v>-65.64</c:v>
                </c:pt>
                <c:pt idx="2870">
                  <c:v>-66.459999999999994</c:v>
                </c:pt>
                <c:pt idx="2871">
                  <c:v>-67.239999999999995</c:v>
                </c:pt>
                <c:pt idx="2872">
                  <c:v>-67.98</c:v>
                </c:pt>
                <c:pt idx="2873">
                  <c:v>-68.680000000000007</c:v>
                </c:pt>
                <c:pt idx="2874">
                  <c:v>-69.3</c:v>
                </c:pt>
                <c:pt idx="2875">
                  <c:v>-69.88</c:v>
                </c:pt>
                <c:pt idx="2876">
                  <c:v>-70.41</c:v>
                </c:pt>
                <c:pt idx="2877">
                  <c:v>-109.11</c:v>
                </c:pt>
                <c:pt idx="2878">
                  <c:v>-108.69</c:v>
                </c:pt>
                <c:pt idx="2879">
                  <c:v>-108.32</c:v>
                </c:pt>
                <c:pt idx="2880">
                  <c:v>-108.03</c:v>
                </c:pt>
                <c:pt idx="2881">
                  <c:v>-107.78</c:v>
                </c:pt>
                <c:pt idx="2882">
                  <c:v>-107.56</c:v>
                </c:pt>
                <c:pt idx="2883">
                  <c:v>-107.41</c:v>
                </c:pt>
                <c:pt idx="2884">
                  <c:v>-107.3</c:v>
                </c:pt>
                <c:pt idx="2885">
                  <c:v>-107.25</c:v>
                </c:pt>
                <c:pt idx="2886">
                  <c:v>-107.25</c:v>
                </c:pt>
                <c:pt idx="2887">
                  <c:v>-107.28</c:v>
                </c:pt>
                <c:pt idx="2888">
                  <c:v>-107.36</c:v>
                </c:pt>
                <c:pt idx="2889">
                  <c:v>-107.44</c:v>
                </c:pt>
                <c:pt idx="2890">
                  <c:v>-107.51</c:v>
                </c:pt>
                <c:pt idx="2891">
                  <c:v>-107.61</c:v>
                </c:pt>
                <c:pt idx="2892">
                  <c:v>-107.73</c:v>
                </c:pt>
                <c:pt idx="2893">
                  <c:v>-107.88</c:v>
                </c:pt>
                <c:pt idx="2894">
                  <c:v>-108</c:v>
                </c:pt>
                <c:pt idx="2895">
                  <c:v>-108.1</c:v>
                </c:pt>
                <c:pt idx="2896">
                  <c:v>-108.2</c:v>
                </c:pt>
                <c:pt idx="2897">
                  <c:v>-108.3</c:v>
                </c:pt>
                <c:pt idx="2898">
                  <c:v>-108.4</c:v>
                </c:pt>
                <c:pt idx="2899">
                  <c:v>-108.52</c:v>
                </c:pt>
                <c:pt idx="2900">
                  <c:v>-108.66</c:v>
                </c:pt>
                <c:pt idx="2901">
                  <c:v>-108.82</c:v>
                </c:pt>
                <c:pt idx="2902">
                  <c:v>-108.96</c:v>
                </c:pt>
                <c:pt idx="2903">
                  <c:v>-109.06</c:v>
                </c:pt>
                <c:pt idx="2904">
                  <c:v>-109.13</c:v>
                </c:pt>
                <c:pt idx="2905">
                  <c:v>-109.17</c:v>
                </c:pt>
                <c:pt idx="2906">
                  <c:v>-109.22</c:v>
                </c:pt>
                <c:pt idx="2907">
                  <c:v>-109.25</c:v>
                </c:pt>
                <c:pt idx="2908">
                  <c:v>-109.27</c:v>
                </c:pt>
                <c:pt idx="2909">
                  <c:v>-109.27</c:v>
                </c:pt>
                <c:pt idx="2910">
                  <c:v>-109.25</c:v>
                </c:pt>
                <c:pt idx="2911">
                  <c:v>-109.24</c:v>
                </c:pt>
                <c:pt idx="2912">
                  <c:v>-109.21</c:v>
                </c:pt>
                <c:pt idx="2913">
                  <c:v>-109.19</c:v>
                </c:pt>
                <c:pt idx="2914">
                  <c:v>-109.15</c:v>
                </c:pt>
                <c:pt idx="2915">
                  <c:v>-109.12</c:v>
                </c:pt>
                <c:pt idx="2916">
                  <c:v>-109.07</c:v>
                </c:pt>
                <c:pt idx="2917">
                  <c:v>-108.97</c:v>
                </c:pt>
                <c:pt idx="2918">
                  <c:v>-108.81</c:v>
                </c:pt>
                <c:pt idx="2919">
                  <c:v>-108.65</c:v>
                </c:pt>
                <c:pt idx="2920">
                  <c:v>-108.54</c:v>
                </c:pt>
                <c:pt idx="2921">
                  <c:v>-108.47</c:v>
                </c:pt>
                <c:pt idx="2922">
                  <c:v>-108.4</c:v>
                </c:pt>
                <c:pt idx="2923">
                  <c:v>-108.25</c:v>
                </c:pt>
                <c:pt idx="2924">
                  <c:v>-108.03</c:v>
                </c:pt>
                <c:pt idx="2925">
                  <c:v>-107.78</c:v>
                </c:pt>
                <c:pt idx="2926">
                  <c:v>-107.55</c:v>
                </c:pt>
                <c:pt idx="2927">
                  <c:v>-107.37</c:v>
                </c:pt>
                <c:pt idx="2928">
                  <c:v>-107.24</c:v>
                </c:pt>
                <c:pt idx="2929">
                  <c:v>-107.13</c:v>
                </c:pt>
                <c:pt idx="2930">
                  <c:v>-107.03</c:v>
                </c:pt>
                <c:pt idx="2931">
                  <c:v>-106.97</c:v>
                </c:pt>
                <c:pt idx="2932">
                  <c:v>-106.9</c:v>
                </c:pt>
                <c:pt idx="2933">
                  <c:v>-106.83</c:v>
                </c:pt>
                <c:pt idx="2934">
                  <c:v>-106.75</c:v>
                </c:pt>
                <c:pt idx="2935">
                  <c:v>-106.67</c:v>
                </c:pt>
                <c:pt idx="2936">
                  <c:v>-106.61</c:v>
                </c:pt>
                <c:pt idx="2937">
                  <c:v>-106.59</c:v>
                </c:pt>
                <c:pt idx="2938">
                  <c:v>-106.61</c:v>
                </c:pt>
                <c:pt idx="2939">
                  <c:v>-106.65</c:v>
                </c:pt>
                <c:pt idx="2940">
                  <c:v>-106.72</c:v>
                </c:pt>
                <c:pt idx="2941">
                  <c:v>-106.82</c:v>
                </c:pt>
                <c:pt idx="2942">
                  <c:v>-106.97</c:v>
                </c:pt>
                <c:pt idx="2943">
                  <c:v>-107.21</c:v>
                </c:pt>
                <c:pt idx="2944">
                  <c:v>-72.48</c:v>
                </c:pt>
                <c:pt idx="2945">
                  <c:v>-72.09</c:v>
                </c:pt>
                <c:pt idx="2946">
                  <c:v>-71.67</c:v>
                </c:pt>
                <c:pt idx="2947">
                  <c:v>-71.239999999999995</c:v>
                </c:pt>
                <c:pt idx="2948">
                  <c:v>-70.77</c:v>
                </c:pt>
                <c:pt idx="2949">
                  <c:v>-70.290000000000006</c:v>
                </c:pt>
                <c:pt idx="2950">
                  <c:v>-69.739999999999995</c:v>
                </c:pt>
                <c:pt idx="2951">
                  <c:v>-69.12</c:v>
                </c:pt>
                <c:pt idx="2952">
                  <c:v>-68.400000000000006</c:v>
                </c:pt>
                <c:pt idx="2953">
                  <c:v>-67.599999999999994</c:v>
                </c:pt>
                <c:pt idx="2954">
                  <c:v>-66.75</c:v>
                </c:pt>
                <c:pt idx="2955">
                  <c:v>-65.900000000000006</c:v>
                </c:pt>
                <c:pt idx="2956">
                  <c:v>-65.069999999999993</c:v>
                </c:pt>
                <c:pt idx="2957">
                  <c:v>-64.260000000000005</c:v>
                </c:pt>
                <c:pt idx="2958">
                  <c:v>-63.47</c:v>
                </c:pt>
                <c:pt idx="2959">
                  <c:v>-62.65</c:v>
                </c:pt>
                <c:pt idx="2960">
                  <c:v>-61.74</c:v>
                </c:pt>
                <c:pt idx="2961">
                  <c:v>-60.7</c:v>
                </c:pt>
                <c:pt idx="2962">
                  <c:v>-59.59</c:v>
                </c:pt>
                <c:pt idx="2963">
                  <c:v>-58.43</c:v>
                </c:pt>
                <c:pt idx="2964">
                  <c:v>-57.28</c:v>
                </c:pt>
                <c:pt idx="2965">
                  <c:v>-56.21</c:v>
                </c:pt>
                <c:pt idx="2966">
                  <c:v>-55.17</c:v>
                </c:pt>
                <c:pt idx="2967">
                  <c:v>-54.16</c:v>
                </c:pt>
                <c:pt idx="2968">
                  <c:v>-53.1</c:v>
                </c:pt>
                <c:pt idx="2969">
                  <c:v>-51.94</c:v>
                </c:pt>
                <c:pt idx="2970">
                  <c:v>-50.68</c:v>
                </c:pt>
                <c:pt idx="2971">
                  <c:v>-49.32</c:v>
                </c:pt>
                <c:pt idx="2972">
                  <c:v>-47.95</c:v>
                </c:pt>
                <c:pt idx="2973">
                  <c:v>-46.58</c:v>
                </c:pt>
                <c:pt idx="2974">
                  <c:v>-45.2</c:v>
                </c:pt>
                <c:pt idx="2975">
                  <c:v>-43.9</c:v>
                </c:pt>
                <c:pt idx="2976">
                  <c:v>-42.75</c:v>
                </c:pt>
                <c:pt idx="2977">
                  <c:v>-41.71</c:v>
                </c:pt>
                <c:pt idx="2978">
                  <c:v>-40.67</c:v>
                </c:pt>
                <c:pt idx="2979">
                  <c:v>-39.64</c:v>
                </c:pt>
                <c:pt idx="2980">
                  <c:v>-38.630000000000003</c:v>
                </c:pt>
                <c:pt idx="2981">
                  <c:v>-37.700000000000003</c:v>
                </c:pt>
                <c:pt idx="2982">
                  <c:v>-36.799999999999997</c:v>
                </c:pt>
                <c:pt idx="2983">
                  <c:v>-35.92</c:v>
                </c:pt>
                <c:pt idx="2984">
                  <c:v>-35.03</c:v>
                </c:pt>
                <c:pt idx="2985">
                  <c:v>-34.090000000000003</c:v>
                </c:pt>
                <c:pt idx="2986">
                  <c:v>-33.130000000000003</c:v>
                </c:pt>
                <c:pt idx="2987">
                  <c:v>-32.22</c:v>
                </c:pt>
                <c:pt idx="2988">
                  <c:v>-31.42</c:v>
                </c:pt>
                <c:pt idx="2989">
                  <c:v>-30.68</c:v>
                </c:pt>
                <c:pt idx="2990">
                  <c:v>-29.94</c:v>
                </c:pt>
                <c:pt idx="2991">
                  <c:v>-29.16</c:v>
                </c:pt>
                <c:pt idx="2992">
                  <c:v>-28.33</c:v>
                </c:pt>
                <c:pt idx="2993">
                  <c:v>-27.51</c:v>
                </c:pt>
                <c:pt idx="2994">
                  <c:v>-26.75</c:v>
                </c:pt>
                <c:pt idx="2995">
                  <c:v>-26.06</c:v>
                </c:pt>
                <c:pt idx="2996">
                  <c:v>-25.39</c:v>
                </c:pt>
                <c:pt idx="2997">
                  <c:v>-24.72</c:v>
                </c:pt>
                <c:pt idx="2998">
                  <c:v>-24.03</c:v>
                </c:pt>
                <c:pt idx="2999">
                  <c:v>-23.43</c:v>
                </c:pt>
                <c:pt idx="3000">
                  <c:v>-22.98</c:v>
                </c:pt>
                <c:pt idx="3001">
                  <c:v>-22.75</c:v>
                </c:pt>
                <c:pt idx="3002">
                  <c:v>-22.95</c:v>
                </c:pt>
                <c:pt idx="3003">
                  <c:v>-23.77</c:v>
                </c:pt>
                <c:pt idx="3004">
                  <c:v>-24.77</c:v>
                </c:pt>
                <c:pt idx="3005">
                  <c:v>-25.9</c:v>
                </c:pt>
                <c:pt idx="3006">
                  <c:v>-27.13</c:v>
                </c:pt>
                <c:pt idx="3007">
                  <c:v>-28.4</c:v>
                </c:pt>
                <c:pt idx="3008">
                  <c:v>-29.7</c:v>
                </c:pt>
                <c:pt idx="3009">
                  <c:v>-31.04</c:v>
                </c:pt>
                <c:pt idx="3010">
                  <c:v>-32.44</c:v>
                </c:pt>
                <c:pt idx="3011">
                  <c:v>-33.75</c:v>
                </c:pt>
                <c:pt idx="3012">
                  <c:v>-34.979999999999997</c:v>
                </c:pt>
                <c:pt idx="3013">
                  <c:v>-36.090000000000003</c:v>
                </c:pt>
                <c:pt idx="3014">
                  <c:v>-37.090000000000003</c:v>
                </c:pt>
                <c:pt idx="3015">
                  <c:v>-37.94</c:v>
                </c:pt>
                <c:pt idx="3016">
                  <c:v>-38.61</c:v>
                </c:pt>
                <c:pt idx="3017">
                  <c:v>-39.1</c:v>
                </c:pt>
                <c:pt idx="3018">
                  <c:v>-39.43</c:v>
                </c:pt>
                <c:pt idx="3019">
                  <c:v>-39.6</c:v>
                </c:pt>
                <c:pt idx="3020">
                  <c:v>-39.64</c:v>
                </c:pt>
                <c:pt idx="3021">
                  <c:v>-39.56</c:v>
                </c:pt>
                <c:pt idx="3022">
                  <c:v>-39.369999999999997</c:v>
                </c:pt>
                <c:pt idx="3023">
                  <c:v>-39.08</c:v>
                </c:pt>
                <c:pt idx="3024">
                  <c:v>-38.71</c:v>
                </c:pt>
                <c:pt idx="3025">
                  <c:v>-38.28</c:v>
                </c:pt>
                <c:pt idx="3026">
                  <c:v>-37.81</c:v>
                </c:pt>
                <c:pt idx="3027">
                  <c:v>-37.33</c:v>
                </c:pt>
                <c:pt idx="3028">
                  <c:v>-36.840000000000003</c:v>
                </c:pt>
                <c:pt idx="3029">
                  <c:v>-36.33</c:v>
                </c:pt>
                <c:pt idx="3030">
                  <c:v>-35.840000000000003</c:v>
                </c:pt>
                <c:pt idx="3031">
                  <c:v>-35.36</c:v>
                </c:pt>
                <c:pt idx="3032">
                  <c:v>-34.909999999999997</c:v>
                </c:pt>
                <c:pt idx="3033">
                  <c:v>-34.49</c:v>
                </c:pt>
                <c:pt idx="3034">
                  <c:v>-34.08</c:v>
                </c:pt>
                <c:pt idx="3035">
                  <c:v>-33.659999999999997</c:v>
                </c:pt>
                <c:pt idx="3036">
                  <c:v>-33.25</c:v>
                </c:pt>
                <c:pt idx="3037">
                  <c:v>-32.81</c:v>
                </c:pt>
                <c:pt idx="3038">
                  <c:v>-32.369999999999997</c:v>
                </c:pt>
                <c:pt idx="3039">
                  <c:v>-31.92</c:v>
                </c:pt>
                <c:pt idx="3040">
                  <c:v>-31.48</c:v>
                </c:pt>
                <c:pt idx="3041">
                  <c:v>-31.04</c:v>
                </c:pt>
                <c:pt idx="3042">
                  <c:v>-30.58</c:v>
                </c:pt>
                <c:pt idx="3043">
                  <c:v>-30.08</c:v>
                </c:pt>
                <c:pt idx="3044">
                  <c:v>-29.58</c:v>
                </c:pt>
                <c:pt idx="3045">
                  <c:v>-29.06</c:v>
                </c:pt>
                <c:pt idx="3046">
                  <c:v>-28.55</c:v>
                </c:pt>
                <c:pt idx="3047">
                  <c:v>-28.03</c:v>
                </c:pt>
                <c:pt idx="3048">
                  <c:v>-27.5</c:v>
                </c:pt>
                <c:pt idx="3049">
                  <c:v>-26.96</c:v>
                </c:pt>
                <c:pt idx="3050">
                  <c:v>-26.4</c:v>
                </c:pt>
                <c:pt idx="3051">
                  <c:v>-25.85</c:v>
                </c:pt>
                <c:pt idx="3052">
                  <c:v>-25.3</c:v>
                </c:pt>
                <c:pt idx="3053">
                  <c:v>-24.83</c:v>
                </c:pt>
                <c:pt idx="3054">
                  <c:v>-24.45</c:v>
                </c:pt>
                <c:pt idx="3055">
                  <c:v>-24.13</c:v>
                </c:pt>
                <c:pt idx="3056">
                  <c:v>-23.84</c:v>
                </c:pt>
                <c:pt idx="3057">
                  <c:v>-23.57</c:v>
                </c:pt>
                <c:pt idx="3058">
                  <c:v>-23.38</c:v>
                </c:pt>
                <c:pt idx="3059">
                  <c:v>-23.28</c:v>
                </c:pt>
                <c:pt idx="3060">
                  <c:v>-23.26</c:v>
                </c:pt>
                <c:pt idx="3061">
                  <c:v>-23.29</c:v>
                </c:pt>
                <c:pt idx="3062">
                  <c:v>-23.29</c:v>
                </c:pt>
                <c:pt idx="3063">
                  <c:v>-23.3</c:v>
                </c:pt>
                <c:pt idx="3064">
                  <c:v>-23.29</c:v>
                </c:pt>
                <c:pt idx="3065">
                  <c:v>-23.3</c:v>
                </c:pt>
                <c:pt idx="3066">
                  <c:v>-23.3</c:v>
                </c:pt>
                <c:pt idx="3067">
                  <c:v>-23.31</c:v>
                </c:pt>
                <c:pt idx="3068">
                  <c:v>-23.33</c:v>
                </c:pt>
                <c:pt idx="3069">
                  <c:v>-23.35</c:v>
                </c:pt>
                <c:pt idx="3070">
                  <c:v>-23.38</c:v>
                </c:pt>
                <c:pt idx="3071">
                  <c:v>-23.43</c:v>
                </c:pt>
                <c:pt idx="3072">
                  <c:v>-23.48</c:v>
                </c:pt>
                <c:pt idx="3073">
                  <c:v>-23.55</c:v>
                </c:pt>
                <c:pt idx="3074">
                  <c:v>-23.65</c:v>
                </c:pt>
                <c:pt idx="3075">
                  <c:v>-23.76</c:v>
                </c:pt>
                <c:pt idx="3076">
                  <c:v>-23.89</c:v>
                </c:pt>
                <c:pt idx="3077">
                  <c:v>-24.04</c:v>
                </c:pt>
                <c:pt idx="3078">
                  <c:v>-24.18</c:v>
                </c:pt>
                <c:pt idx="3079">
                  <c:v>-24.31</c:v>
                </c:pt>
                <c:pt idx="3080">
                  <c:v>-24.43</c:v>
                </c:pt>
                <c:pt idx="3081">
                  <c:v>-24.56</c:v>
                </c:pt>
                <c:pt idx="3082">
                  <c:v>-24.69</c:v>
                </c:pt>
                <c:pt idx="3083">
                  <c:v>-24.84</c:v>
                </c:pt>
                <c:pt idx="3084">
                  <c:v>-24.99</c:v>
                </c:pt>
                <c:pt idx="3085">
                  <c:v>-25.17</c:v>
                </c:pt>
                <c:pt idx="3086">
                  <c:v>-25.36</c:v>
                </c:pt>
                <c:pt idx="3087">
                  <c:v>-25.59</c:v>
                </c:pt>
                <c:pt idx="3088">
                  <c:v>-25.83</c:v>
                </c:pt>
                <c:pt idx="3089">
                  <c:v>-26.11</c:v>
                </c:pt>
                <c:pt idx="3090">
                  <c:v>-26.41</c:v>
                </c:pt>
                <c:pt idx="3091">
                  <c:v>-26.74</c:v>
                </c:pt>
                <c:pt idx="3092">
                  <c:v>-27.07</c:v>
                </c:pt>
                <c:pt idx="3093">
                  <c:v>-27.4</c:v>
                </c:pt>
                <c:pt idx="3094">
                  <c:v>-27.74</c:v>
                </c:pt>
                <c:pt idx="3095">
                  <c:v>-28.06</c:v>
                </c:pt>
                <c:pt idx="3096">
                  <c:v>-28.38</c:v>
                </c:pt>
                <c:pt idx="3097">
                  <c:v>-28.68</c:v>
                </c:pt>
                <c:pt idx="3098">
                  <c:v>-28.98</c:v>
                </c:pt>
                <c:pt idx="3099">
                  <c:v>-29.29</c:v>
                </c:pt>
                <c:pt idx="3100">
                  <c:v>-29.59</c:v>
                </c:pt>
                <c:pt idx="3101">
                  <c:v>-150.1</c:v>
                </c:pt>
                <c:pt idx="3102">
                  <c:v>-149.81</c:v>
                </c:pt>
                <c:pt idx="3103">
                  <c:v>-149.52000000000001</c:v>
                </c:pt>
                <c:pt idx="3104">
                  <c:v>-149.18</c:v>
                </c:pt>
                <c:pt idx="3105">
                  <c:v>-148.83000000000001</c:v>
                </c:pt>
                <c:pt idx="3106">
                  <c:v>-148.47</c:v>
                </c:pt>
                <c:pt idx="3107">
                  <c:v>-148.13</c:v>
                </c:pt>
                <c:pt idx="3108">
                  <c:v>-147.76</c:v>
                </c:pt>
                <c:pt idx="3109">
                  <c:v>-147.38999999999999</c:v>
                </c:pt>
                <c:pt idx="3110">
                  <c:v>-147.04</c:v>
                </c:pt>
                <c:pt idx="3111">
                  <c:v>-146.72</c:v>
                </c:pt>
                <c:pt idx="3112">
                  <c:v>-146.44</c:v>
                </c:pt>
                <c:pt idx="3113">
                  <c:v>-146.19999999999999</c:v>
                </c:pt>
                <c:pt idx="3114">
                  <c:v>-145.97999999999999</c:v>
                </c:pt>
                <c:pt idx="3115">
                  <c:v>-145.78</c:v>
                </c:pt>
                <c:pt idx="3116">
                  <c:v>-145.6</c:v>
                </c:pt>
                <c:pt idx="3117">
                  <c:v>-145.43</c:v>
                </c:pt>
                <c:pt idx="3118">
                  <c:v>-145.29</c:v>
                </c:pt>
                <c:pt idx="3119">
                  <c:v>-145.19999999999999</c:v>
                </c:pt>
                <c:pt idx="3120">
                  <c:v>-145.16</c:v>
                </c:pt>
                <c:pt idx="3121">
                  <c:v>-145.18</c:v>
                </c:pt>
                <c:pt idx="3122">
                  <c:v>-145.25</c:v>
                </c:pt>
                <c:pt idx="3123">
                  <c:v>-145.32</c:v>
                </c:pt>
                <c:pt idx="3124">
                  <c:v>-145.4</c:v>
                </c:pt>
                <c:pt idx="3125">
                  <c:v>-145.46</c:v>
                </c:pt>
                <c:pt idx="3126">
                  <c:v>-145.51</c:v>
                </c:pt>
                <c:pt idx="3127">
                  <c:v>-145.53</c:v>
                </c:pt>
                <c:pt idx="3128">
                  <c:v>-145.54</c:v>
                </c:pt>
                <c:pt idx="3129">
                  <c:v>-145.55000000000001</c:v>
                </c:pt>
                <c:pt idx="3130">
                  <c:v>-145.56</c:v>
                </c:pt>
                <c:pt idx="3131">
                  <c:v>-145.58000000000001</c:v>
                </c:pt>
                <c:pt idx="3132">
                  <c:v>-145.62</c:v>
                </c:pt>
                <c:pt idx="3133">
                  <c:v>-145.69</c:v>
                </c:pt>
                <c:pt idx="3134">
                  <c:v>-145.79</c:v>
                </c:pt>
                <c:pt idx="3135">
                  <c:v>-145.91</c:v>
                </c:pt>
                <c:pt idx="3136">
                  <c:v>-146.04</c:v>
                </c:pt>
                <c:pt idx="3137">
                  <c:v>-146.18</c:v>
                </c:pt>
                <c:pt idx="3138">
                  <c:v>-146.29</c:v>
                </c:pt>
                <c:pt idx="3139">
                  <c:v>-146.38999999999999</c:v>
                </c:pt>
                <c:pt idx="3140">
                  <c:v>-146.47</c:v>
                </c:pt>
                <c:pt idx="3141">
                  <c:v>-146.55000000000001</c:v>
                </c:pt>
                <c:pt idx="3142">
                  <c:v>-146.61000000000001</c:v>
                </c:pt>
                <c:pt idx="3143">
                  <c:v>-146.66</c:v>
                </c:pt>
                <c:pt idx="3144">
                  <c:v>-146.72</c:v>
                </c:pt>
                <c:pt idx="3145">
                  <c:v>-146.76</c:v>
                </c:pt>
                <c:pt idx="3146">
                  <c:v>-146.80000000000001</c:v>
                </c:pt>
                <c:pt idx="3147">
                  <c:v>-146.83000000000001</c:v>
                </c:pt>
                <c:pt idx="3148">
                  <c:v>-146.86000000000001</c:v>
                </c:pt>
                <c:pt idx="3149">
                  <c:v>-146.88999999999999</c:v>
                </c:pt>
                <c:pt idx="3150">
                  <c:v>-146.91</c:v>
                </c:pt>
                <c:pt idx="3151">
                  <c:v>-146.93</c:v>
                </c:pt>
                <c:pt idx="3152">
                  <c:v>-146.96</c:v>
                </c:pt>
                <c:pt idx="3153">
                  <c:v>-147</c:v>
                </c:pt>
                <c:pt idx="3154">
                  <c:v>-147.07</c:v>
                </c:pt>
                <c:pt idx="3155">
                  <c:v>-147.16</c:v>
                </c:pt>
                <c:pt idx="3156">
                  <c:v>-147.24</c:v>
                </c:pt>
                <c:pt idx="3157">
                  <c:v>-147.32</c:v>
                </c:pt>
                <c:pt idx="3158">
                  <c:v>-147.38999999999999</c:v>
                </c:pt>
                <c:pt idx="3159">
                  <c:v>-147.44</c:v>
                </c:pt>
                <c:pt idx="3160">
                  <c:v>-147.49</c:v>
                </c:pt>
                <c:pt idx="3161">
                  <c:v>-147.51</c:v>
                </c:pt>
                <c:pt idx="3162">
                  <c:v>-147.52000000000001</c:v>
                </c:pt>
                <c:pt idx="3163">
                  <c:v>-147.52000000000001</c:v>
                </c:pt>
                <c:pt idx="3164">
                  <c:v>-147.5</c:v>
                </c:pt>
                <c:pt idx="3165">
                  <c:v>-147.47</c:v>
                </c:pt>
                <c:pt idx="3166">
                  <c:v>-147.44</c:v>
                </c:pt>
                <c:pt idx="3167">
                  <c:v>-147.4</c:v>
                </c:pt>
                <c:pt idx="3168">
                  <c:v>-147.38</c:v>
                </c:pt>
                <c:pt idx="3169">
                  <c:v>-147.36000000000001</c:v>
                </c:pt>
                <c:pt idx="3170">
                  <c:v>-147.34</c:v>
                </c:pt>
                <c:pt idx="3171">
                  <c:v>-147.30000000000001</c:v>
                </c:pt>
                <c:pt idx="3172">
                  <c:v>-147.27000000000001</c:v>
                </c:pt>
                <c:pt idx="3173">
                  <c:v>-147.22999999999999</c:v>
                </c:pt>
                <c:pt idx="3174">
                  <c:v>-147.19999999999999</c:v>
                </c:pt>
                <c:pt idx="3175">
                  <c:v>-147.16999999999999</c:v>
                </c:pt>
                <c:pt idx="3176">
                  <c:v>-147.13</c:v>
                </c:pt>
                <c:pt idx="3177">
                  <c:v>-147.08000000000001</c:v>
                </c:pt>
                <c:pt idx="3178">
                  <c:v>-147.02000000000001</c:v>
                </c:pt>
                <c:pt idx="3179">
                  <c:v>-146.94</c:v>
                </c:pt>
                <c:pt idx="3180">
                  <c:v>-146.84</c:v>
                </c:pt>
                <c:pt idx="3181">
                  <c:v>-146.69999999999999</c:v>
                </c:pt>
                <c:pt idx="3182">
                  <c:v>-146.57</c:v>
                </c:pt>
                <c:pt idx="3183">
                  <c:v>-146.44</c:v>
                </c:pt>
                <c:pt idx="3184">
                  <c:v>-146.34</c:v>
                </c:pt>
                <c:pt idx="3185">
                  <c:v>-146.27000000000001</c:v>
                </c:pt>
                <c:pt idx="3186">
                  <c:v>-146.25</c:v>
                </c:pt>
                <c:pt idx="3187">
                  <c:v>-146.22999999999999</c:v>
                </c:pt>
                <c:pt idx="3188">
                  <c:v>-146.19</c:v>
                </c:pt>
                <c:pt idx="3189">
                  <c:v>-146.12</c:v>
                </c:pt>
                <c:pt idx="3190">
                  <c:v>-146.03</c:v>
                </c:pt>
                <c:pt idx="3191">
                  <c:v>-145.94</c:v>
                </c:pt>
                <c:pt idx="3192">
                  <c:v>-145.85</c:v>
                </c:pt>
                <c:pt idx="3193">
                  <c:v>-145.77000000000001</c:v>
                </c:pt>
                <c:pt idx="3194">
                  <c:v>-145.71</c:v>
                </c:pt>
                <c:pt idx="3195">
                  <c:v>-145.68</c:v>
                </c:pt>
                <c:pt idx="3196">
                  <c:v>-145.66999999999999</c:v>
                </c:pt>
                <c:pt idx="3197">
                  <c:v>-145.66999999999999</c:v>
                </c:pt>
                <c:pt idx="3198">
                  <c:v>-145.66</c:v>
                </c:pt>
                <c:pt idx="3199">
                  <c:v>-145.66</c:v>
                </c:pt>
                <c:pt idx="3200">
                  <c:v>-145.66999999999999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684-4009-A029-CA963C84F4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73229951"/>
        <c:axId val="1373210815"/>
      </c:lineChart>
      <c:catAx>
        <c:axId val="1373229951"/>
        <c:scaling>
          <c:orientation val="minMax"/>
        </c:scaling>
        <c:delete val="1"/>
        <c:axPos val="b"/>
        <c:majorTickMark val="none"/>
        <c:minorTickMark val="none"/>
        <c:tickLblPos val="nextTo"/>
        <c:crossAx val="1373210815"/>
        <c:crosses val="autoZero"/>
        <c:auto val="1"/>
        <c:lblAlgn val="ctr"/>
        <c:lblOffset val="100"/>
        <c:noMultiLvlLbl val="0"/>
      </c:catAx>
      <c:valAx>
        <c:axId val="13732108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3732299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工作表2!$A$1</c:f>
              <c:strCache>
                <c:ptCount val="1"/>
                <c:pt idx="0">
                  <c:v>第一次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工作表2!$A$2:$A$3202</c:f>
              <c:numCache>
                <c:formatCode>General</c:formatCode>
                <c:ptCount val="3201"/>
                <c:pt idx="0">
                  <c:v>12.12</c:v>
                </c:pt>
                <c:pt idx="1">
                  <c:v>11.89</c:v>
                </c:pt>
                <c:pt idx="2">
                  <c:v>11.65</c:v>
                </c:pt>
                <c:pt idx="3">
                  <c:v>11.4</c:v>
                </c:pt>
                <c:pt idx="4">
                  <c:v>11.14</c:v>
                </c:pt>
                <c:pt idx="5">
                  <c:v>10.89</c:v>
                </c:pt>
                <c:pt idx="6">
                  <c:v>10.64</c:v>
                </c:pt>
                <c:pt idx="7">
                  <c:v>10.38</c:v>
                </c:pt>
                <c:pt idx="8">
                  <c:v>10.130000000000001</c:v>
                </c:pt>
                <c:pt idx="9">
                  <c:v>9.8800000000000008</c:v>
                </c:pt>
                <c:pt idx="10">
                  <c:v>9.6300000000000008</c:v>
                </c:pt>
                <c:pt idx="11">
                  <c:v>9.39</c:v>
                </c:pt>
                <c:pt idx="12">
                  <c:v>9.15</c:v>
                </c:pt>
                <c:pt idx="13">
                  <c:v>8.91</c:v>
                </c:pt>
                <c:pt idx="14">
                  <c:v>8.68</c:v>
                </c:pt>
                <c:pt idx="15">
                  <c:v>8.4499999999999993</c:v>
                </c:pt>
                <c:pt idx="16">
                  <c:v>8.2200000000000006</c:v>
                </c:pt>
                <c:pt idx="17">
                  <c:v>7.98</c:v>
                </c:pt>
                <c:pt idx="18">
                  <c:v>7.75</c:v>
                </c:pt>
                <c:pt idx="19">
                  <c:v>7.51</c:v>
                </c:pt>
                <c:pt idx="20">
                  <c:v>7.27</c:v>
                </c:pt>
                <c:pt idx="21">
                  <c:v>7.03</c:v>
                </c:pt>
                <c:pt idx="22">
                  <c:v>6.8</c:v>
                </c:pt>
                <c:pt idx="23">
                  <c:v>6.56</c:v>
                </c:pt>
                <c:pt idx="24">
                  <c:v>6.33</c:v>
                </c:pt>
                <c:pt idx="25">
                  <c:v>6.11</c:v>
                </c:pt>
                <c:pt idx="26">
                  <c:v>5.89</c:v>
                </c:pt>
                <c:pt idx="27">
                  <c:v>5.67</c:v>
                </c:pt>
                <c:pt idx="28">
                  <c:v>5.46</c:v>
                </c:pt>
                <c:pt idx="29">
                  <c:v>5.24</c:v>
                </c:pt>
                <c:pt idx="30">
                  <c:v>5.04</c:v>
                </c:pt>
                <c:pt idx="31">
                  <c:v>4.84</c:v>
                </c:pt>
                <c:pt idx="32">
                  <c:v>4.6399999999999997</c:v>
                </c:pt>
                <c:pt idx="33">
                  <c:v>4.45</c:v>
                </c:pt>
                <c:pt idx="34">
                  <c:v>4.26</c:v>
                </c:pt>
                <c:pt idx="35">
                  <c:v>4.07</c:v>
                </c:pt>
                <c:pt idx="36">
                  <c:v>3.87</c:v>
                </c:pt>
                <c:pt idx="37">
                  <c:v>3.68</c:v>
                </c:pt>
                <c:pt idx="38">
                  <c:v>3.48</c:v>
                </c:pt>
                <c:pt idx="39">
                  <c:v>3.28</c:v>
                </c:pt>
                <c:pt idx="40">
                  <c:v>3.07</c:v>
                </c:pt>
                <c:pt idx="41">
                  <c:v>2.87</c:v>
                </c:pt>
                <c:pt idx="42">
                  <c:v>2.67</c:v>
                </c:pt>
                <c:pt idx="43">
                  <c:v>2.46</c:v>
                </c:pt>
                <c:pt idx="44">
                  <c:v>2.2599999999999998</c:v>
                </c:pt>
                <c:pt idx="45">
                  <c:v>2.06</c:v>
                </c:pt>
                <c:pt idx="46">
                  <c:v>1.87</c:v>
                </c:pt>
                <c:pt idx="47">
                  <c:v>1.67</c:v>
                </c:pt>
                <c:pt idx="48">
                  <c:v>1.48</c:v>
                </c:pt>
                <c:pt idx="49">
                  <c:v>1.29</c:v>
                </c:pt>
                <c:pt idx="50">
                  <c:v>1.1000000000000001</c:v>
                </c:pt>
                <c:pt idx="51">
                  <c:v>0.91</c:v>
                </c:pt>
                <c:pt idx="52">
                  <c:v>0.73</c:v>
                </c:pt>
                <c:pt idx="53">
                  <c:v>0.54</c:v>
                </c:pt>
                <c:pt idx="54">
                  <c:v>0.36</c:v>
                </c:pt>
                <c:pt idx="55">
                  <c:v>0.18</c:v>
                </c:pt>
                <c:pt idx="56">
                  <c:v>-0.01</c:v>
                </c:pt>
                <c:pt idx="57">
                  <c:v>-0.2</c:v>
                </c:pt>
                <c:pt idx="58">
                  <c:v>-0.4</c:v>
                </c:pt>
                <c:pt idx="59">
                  <c:v>-0.59</c:v>
                </c:pt>
                <c:pt idx="60">
                  <c:v>-0.78</c:v>
                </c:pt>
                <c:pt idx="61">
                  <c:v>-0.97</c:v>
                </c:pt>
                <c:pt idx="62">
                  <c:v>-1.1599999999999999</c:v>
                </c:pt>
                <c:pt idx="63">
                  <c:v>-1.35</c:v>
                </c:pt>
                <c:pt idx="64">
                  <c:v>-1.53</c:v>
                </c:pt>
                <c:pt idx="65">
                  <c:v>-1.71</c:v>
                </c:pt>
                <c:pt idx="66">
                  <c:v>-1.89</c:v>
                </c:pt>
                <c:pt idx="67">
                  <c:v>-2.06</c:v>
                </c:pt>
                <c:pt idx="68">
                  <c:v>-2.2200000000000002</c:v>
                </c:pt>
                <c:pt idx="69">
                  <c:v>-2.38</c:v>
                </c:pt>
                <c:pt idx="70">
                  <c:v>-2.5299999999999998</c:v>
                </c:pt>
                <c:pt idx="71">
                  <c:v>-2.68</c:v>
                </c:pt>
                <c:pt idx="72">
                  <c:v>-2.83</c:v>
                </c:pt>
                <c:pt idx="73">
                  <c:v>-2.98</c:v>
                </c:pt>
                <c:pt idx="74">
                  <c:v>-3.13</c:v>
                </c:pt>
                <c:pt idx="75">
                  <c:v>-3.29</c:v>
                </c:pt>
                <c:pt idx="76">
                  <c:v>-3.45</c:v>
                </c:pt>
                <c:pt idx="77">
                  <c:v>-3.6</c:v>
                </c:pt>
                <c:pt idx="78">
                  <c:v>-3.76</c:v>
                </c:pt>
                <c:pt idx="79">
                  <c:v>-3.92</c:v>
                </c:pt>
                <c:pt idx="80">
                  <c:v>-4.08</c:v>
                </c:pt>
                <c:pt idx="81">
                  <c:v>-4.24</c:v>
                </c:pt>
                <c:pt idx="82">
                  <c:v>-4.4000000000000004</c:v>
                </c:pt>
                <c:pt idx="83">
                  <c:v>-4.5599999999999996</c:v>
                </c:pt>
                <c:pt idx="84">
                  <c:v>-4.72</c:v>
                </c:pt>
                <c:pt idx="85">
                  <c:v>-4.8899999999999997</c:v>
                </c:pt>
                <c:pt idx="86">
                  <c:v>-5.05</c:v>
                </c:pt>
                <c:pt idx="87">
                  <c:v>-5.19</c:v>
                </c:pt>
                <c:pt idx="88">
                  <c:v>-5.34</c:v>
                </c:pt>
                <c:pt idx="89">
                  <c:v>-5.49</c:v>
                </c:pt>
                <c:pt idx="90">
                  <c:v>-5.62</c:v>
                </c:pt>
                <c:pt idx="91">
                  <c:v>-5.77</c:v>
                </c:pt>
                <c:pt idx="92">
                  <c:v>-5.9</c:v>
                </c:pt>
                <c:pt idx="93">
                  <c:v>-6.05</c:v>
                </c:pt>
                <c:pt idx="94">
                  <c:v>-6.18</c:v>
                </c:pt>
                <c:pt idx="95">
                  <c:v>-6.32</c:v>
                </c:pt>
                <c:pt idx="96">
                  <c:v>-6.45</c:v>
                </c:pt>
                <c:pt idx="97">
                  <c:v>-6.59</c:v>
                </c:pt>
                <c:pt idx="98">
                  <c:v>-6.71</c:v>
                </c:pt>
                <c:pt idx="99">
                  <c:v>-6.84</c:v>
                </c:pt>
                <c:pt idx="100">
                  <c:v>-6.97</c:v>
                </c:pt>
                <c:pt idx="101">
                  <c:v>-7.1</c:v>
                </c:pt>
                <c:pt idx="102">
                  <c:v>-7.23</c:v>
                </c:pt>
                <c:pt idx="103">
                  <c:v>-7.36</c:v>
                </c:pt>
                <c:pt idx="104">
                  <c:v>-7.5</c:v>
                </c:pt>
                <c:pt idx="105">
                  <c:v>-7.62</c:v>
                </c:pt>
                <c:pt idx="106">
                  <c:v>-7.75</c:v>
                </c:pt>
                <c:pt idx="107">
                  <c:v>-7.89</c:v>
                </c:pt>
                <c:pt idx="108">
                  <c:v>-8.02</c:v>
                </c:pt>
                <c:pt idx="109">
                  <c:v>-8.15</c:v>
                </c:pt>
                <c:pt idx="110">
                  <c:v>-8.2799999999999994</c:v>
                </c:pt>
                <c:pt idx="111">
                  <c:v>-8.39</c:v>
                </c:pt>
                <c:pt idx="112">
                  <c:v>-8.52</c:v>
                </c:pt>
                <c:pt idx="113">
                  <c:v>-8.64</c:v>
                </c:pt>
                <c:pt idx="114">
                  <c:v>-8.76</c:v>
                </c:pt>
                <c:pt idx="115">
                  <c:v>-8.8699999999999992</c:v>
                </c:pt>
                <c:pt idx="116">
                  <c:v>-8.99</c:v>
                </c:pt>
                <c:pt idx="117">
                  <c:v>-9.1</c:v>
                </c:pt>
                <c:pt idx="118">
                  <c:v>-9.2100000000000009</c:v>
                </c:pt>
                <c:pt idx="119">
                  <c:v>-9.32</c:v>
                </c:pt>
                <c:pt idx="120">
                  <c:v>-9.44</c:v>
                </c:pt>
                <c:pt idx="121">
                  <c:v>-9.5399999999999991</c:v>
                </c:pt>
                <c:pt idx="122">
                  <c:v>-9.66</c:v>
                </c:pt>
                <c:pt idx="123">
                  <c:v>-9.77</c:v>
                </c:pt>
                <c:pt idx="124">
                  <c:v>-9.8699999999999992</c:v>
                </c:pt>
                <c:pt idx="125">
                  <c:v>-9.98</c:v>
                </c:pt>
                <c:pt idx="126">
                  <c:v>-10.08</c:v>
                </c:pt>
                <c:pt idx="127">
                  <c:v>-10.18</c:v>
                </c:pt>
                <c:pt idx="128">
                  <c:v>-10.26</c:v>
                </c:pt>
                <c:pt idx="129">
                  <c:v>-10.34</c:v>
                </c:pt>
                <c:pt idx="130">
                  <c:v>-10.42</c:v>
                </c:pt>
                <c:pt idx="131">
                  <c:v>-10.49</c:v>
                </c:pt>
                <c:pt idx="132">
                  <c:v>-10.56</c:v>
                </c:pt>
                <c:pt idx="133">
                  <c:v>-10.63</c:v>
                </c:pt>
                <c:pt idx="134">
                  <c:v>-10.7</c:v>
                </c:pt>
                <c:pt idx="135">
                  <c:v>-10.77</c:v>
                </c:pt>
                <c:pt idx="136">
                  <c:v>-10.84</c:v>
                </c:pt>
                <c:pt idx="137">
                  <c:v>-10.9</c:v>
                </c:pt>
                <c:pt idx="138">
                  <c:v>-10.97</c:v>
                </c:pt>
                <c:pt idx="139">
                  <c:v>-11.03</c:v>
                </c:pt>
                <c:pt idx="140">
                  <c:v>-11.1</c:v>
                </c:pt>
                <c:pt idx="141">
                  <c:v>-11.17</c:v>
                </c:pt>
                <c:pt idx="142">
                  <c:v>-11.25</c:v>
                </c:pt>
                <c:pt idx="143">
                  <c:v>-11.33</c:v>
                </c:pt>
                <c:pt idx="144">
                  <c:v>-11.43</c:v>
                </c:pt>
                <c:pt idx="145">
                  <c:v>-11.52</c:v>
                </c:pt>
                <c:pt idx="146">
                  <c:v>-11.62</c:v>
                </c:pt>
                <c:pt idx="147">
                  <c:v>-11.72</c:v>
                </c:pt>
                <c:pt idx="148">
                  <c:v>-11.82</c:v>
                </c:pt>
                <c:pt idx="149">
                  <c:v>-11.93</c:v>
                </c:pt>
                <c:pt idx="150">
                  <c:v>-12.04</c:v>
                </c:pt>
                <c:pt idx="151">
                  <c:v>-12.15</c:v>
                </c:pt>
                <c:pt idx="152">
                  <c:v>-12.25</c:v>
                </c:pt>
                <c:pt idx="153">
                  <c:v>-12.36</c:v>
                </c:pt>
                <c:pt idx="154">
                  <c:v>-12.47</c:v>
                </c:pt>
                <c:pt idx="155">
                  <c:v>-12.57</c:v>
                </c:pt>
                <c:pt idx="156">
                  <c:v>-12.68</c:v>
                </c:pt>
                <c:pt idx="157">
                  <c:v>-12.77</c:v>
                </c:pt>
                <c:pt idx="158">
                  <c:v>-12.87</c:v>
                </c:pt>
                <c:pt idx="159">
                  <c:v>-12.97</c:v>
                </c:pt>
                <c:pt idx="160">
                  <c:v>-13.06</c:v>
                </c:pt>
                <c:pt idx="161">
                  <c:v>-13.15</c:v>
                </c:pt>
                <c:pt idx="162">
                  <c:v>-13.24</c:v>
                </c:pt>
                <c:pt idx="163">
                  <c:v>-13.33</c:v>
                </c:pt>
                <c:pt idx="164">
                  <c:v>-13.43</c:v>
                </c:pt>
                <c:pt idx="165">
                  <c:v>-13.52</c:v>
                </c:pt>
                <c:pt idx="166">
                  <c:v>-13.62</c:v>
                </c:pt>
                <c:pt idx="167">
                  <c:v>-13.71</c:v>
                </c:pt>
                <c:pt idx="168">
                  <c:v>-13.8</c:v>
                </c:pt>
                <c:pt idx="169">
                  <c:v>-13.89</c:v>
                </c:pt>
                <c:pt idx="170">
                  <c:v>-13.99</c:v>
                </c:pt>
                <c:pt idx="171">
                  <c:v>-14.07</c:v>
                </c:pt>
                <c:pt idx="172">
                  <c:v>-14.16</c:v>
                </c:pt>
                <c:pt idx="173">
                  <c:v>-14.25</c:v>
                </c:pt>
                <c:pt idx="174">
                  <c:v>-14.33</c:v>
                </c:pt>
                <c:pt idx="175">
                  <c:v>-14.41</c:v>
                </c:pt>
                <c:pt idx="176">
                  <c:v>-14.49</c:v>
                </c:pt>
                <c:pt idx="177">
                  <c:v>-14.57</c:v>
                </c:pt>
                <c:pt idx="178">
                  <c:v>-14.64</c:v>
                </c:pt>
                <c:pt idx="179">
                  <c:v>-14.73</c:v>
                </c:pt>
                <c:pt idx="180">
                  <c:v>-14.8</c:v>
                </c:pt>
                <c:pt idx="181">
                  <c:v>-14.88</c:v>
                </c:pt>
                <c:pt idx="182">
                  <c:v>-14.94</c:v>
                </c:pt>
                <c:pt idx="183">
                  <c:v>-15.02</c:v>
                </c:pt>
                <c:pt idx="184">
                  <c:v>-15.09</c:v>
                </c:pt>
                <c:pt idx="185">
                  <c:v>-15.16</c:v>
                </c:pt>
                <c:pt idx="186">
                  <c:v>-15.23</c:v>
                </c:pt>
                <c:pt idx="187">
                  <c:v>-15.3</c:v>
                </c:pt>
                <c:pt idx="188">
                  <c:v>-15.37</c:v>
                </c:pt>
                <c:pt idx="189">
                  <c:v>-15.44</c:v>
                </c:pt>
                <c:pt idx="190">
                  <c:v>-15.5</c:v>
                </c:pt>
                <c:pt idx="191">
                  <c:v>-15.57</c:v>
                </c:pt>
                <c:pt idx="192">
                  <c:v>-15.64</c:v>
                </c:pt>
                <c:pt idx="193">
                  <c:v>-15.7</c:v>
                </c:pt>
                <c:pt idx="194">
                  <c:v>-15.76</c:v>
                </c:pt>
                <c:pt idx="195">
                  <c:v>-15.82</c:v>
                </c:pt>
                <c:pt idx="196">
                  <c:v>-15.88</c:v>
                </c:pt>
                <c:pt idx="197">
                  <c:v>-15.94</c:v>
                </c:pt>
                <c:pt idx="198">
                  <c:v>-16</c:v>
                </c:pt>
                <c:pt idx="199">
                  <c:v>-16.07</c:v>
                </c:pt>
                <c:pt idx="200">
                  <c:v>-16.14</c:v>
                </c:pt>
                <c:pt idx="201">
                  <c:v>-16.21</c:v>
                </c:pt>
                <c:pt idx="202">
                  <c:v>-16.3</c:v>
                </c:pt>
                <c:pt idx="203">
                  <c:v>-16.38</c:v>
                </c:pt>
                <c:pt idx="204">
                  <c:v>-16.47</c:v>
                </c:pt>
                <c:pt idx="205">
                  <c:v>-16.559999999999999</c:v>
                </c:pt>
                <c:pt idx="206">
                  <c:v>-16.670000000000002</c:v>
                </c:pt>
                <c:pt idx="207">
                  <c:v>-16.79</c:v>
                </c:pt>
                <c:pt idx="208">
                  <c:v>-16.899999999999999</c:v>
                </c:pt>
                <c:pt idx="209">
                  <c:v>-17.02</c:v>
                </c:pt>
                <c:pt idx="210">
                  <c:v>-17.12</c:v>
                </c:pt>
                <c:pt idx="211">
                  <c:v>-17.22</c:v>
                </c:pt>
                <c:pt idx="212">
                  <c:v>-17.309999999999999</c:v>
                </c:pt>
                <c:pt idx="213">
                  <c:v>-17.399999999999999</c:v>
                </c:pt>
                <c:pt idx="214">
                  <c:v>-17.47</c:v>
                </c:pt>
                <c:pt idx="215">
                  <c:v>-17.54</c:v>
                </c:pt>
                <c:pt idx="216">
                  <c:v>-17.61</c:v>
                </c:pt>
                <c:pt idx="217">
                  <c:v>-17.670000000000002</c:v>
                </c:pt>
                <c:pt idx="218">
                  <c:v>-17.73</c:v>
                </c:pt>
                <c:pt idx="219">
                  <c:v>-17.79</c:v>
                </c:pt>
                <c:pt idx="220">
                  <c:v>-17.850000000000001</c:v>
                </c:pt>
                <c:pt idx="221">
                  <c:v>-17.899999999999999</c:v>
                </c:pt>
                <c:pt idx="222">
                  <c:v>-17.97</c:v>
                </c:pt>
                <c:pt idx="223">
                  <c:v>-18.03</c:v>
                </c:pt>
                <c:pt idx="224">
                  <c:v>-18.09</c:v>
                </c:pt>
                <c:pt idx="225">
                  <c:v>-18.149999999999999</c:v>
                </c:pt>
                <c:pt idx="226">
                  <c:v>-18.22</c:v>
                </c:pt>
                <c:pt idx="227">
                  <c:v>-18.29</c:v>
                </c:pt>
                <c:pt idx="228">
                  <c:v>-18.36</c:v>
                </c:pt>
                <c:pt idx="229">
                  <c:v>-18.43</c:v>
                </c:pt>
                <c:pt idx="230">
                  <c:v>-18.510000000000002</c:v>
                </c:pt>
                <c:pt idx="231">
                  <c:v>-18.57</c:v>
                </c:pt>
                <c:pt idx="232">
                  <c:v>-18.64</c:v>
                </c:pt>
                <c:pt idx="233">
                  <c:v>-18.7</c:v>
                </c:pt>
                <c:pt idx="234">
                  <c:v>-18.75</c:v>
                </c:pt>
                <c:pt idx="235">
                  <c:v>-18.8</c:v>
                </c:pt>
                <c:pt idx="236">
                  <c:v>-18.82</c:v>
                </c:pt>
                <c:pt idx="237">
                  <c:v>-18.84</c:v>
                </c:pt>
                <c:pt idx="238">
                  <c:v>-18.84</c:v>
                </c:pt>
                <c:pt idx="239">
                  <c:v>-18.82</c:v>
                </c:pt>
                <c:pt idx="240">
                  <c:v>-18.79</c:v>
                </c:pt>
                <c:pt idx="241">
                  <c:v>-18.739999999999998</c:v>
                </c:pt>
                <c:pt idx="242">
                  <c:v>-18.68</c:v>
                </c:pt>
                <c:pt idx="243">
                  <c:v>-18.61</c:v>
                </c:pt>
                <c:pt idx="244">
                  <c:v>-18.53</c:v>
                </c:pt>
                <c:pt idx="245">
                  <c:v>-18.46</c:v>
                </c:pt>
                <c:pt idx="246">
                  <c:v>-18.39</c:v>
                </c:pt>
                <c:pt idx="247">
                  <c:v>-18.34</c:v>
                </c:pt>
                <c:pt idx="248">
                  <c:v>-18.309999999999999</c:v>
                </c:pt>
                <c:pt idx="249">
                  <c:v>-18.3</c:v>
                </c:pt>
                <c:pt idx="250">
                  <c:v>-18.309999999999999</c:v>
                </c:pt>
                <c:pt idx="251">
                  <c:v>-18.329999999999998</c:v>
                </c:pt>
                <c:pt idx="252">
                  <c:v>-18.36</c:v>
                </c:pt>
                <c:pt idx="253">
                  <c:v>-18.38</c:v>
                </c:pt>
                <c:pt idx="254">
                  <c:v>-18.41</c:v>
                </c:pt>
                <c:pt idx="255">
                  <c:v>-18.440000000000001</c:v>
                </c:pt>
                <c:pt idx="256">
                  <c:v>-18.47</c:v>
                </c:pt>
                <c:pt idx="257">
                  <c:v>-18.52</c:v>
                </c:pt>
                <c:pt idx="258">
                  <c:v>-18.559999999999999</c:v>
                </c:pt>
                <c:pt idx="259">
                  <c:v>-18.61</c:v>
                </c:pt>
                <c:pt idx="260">
                  <c:v>-18.64</c:v>
                </c:pt>
                <c:pt idx="261">
                  <c:v>-18.68</c:v>
                </c:pt>
                <c:pt idx="262">
                  <c:v>-18.72</c:v>
                </c:pt>
                <c:pt idx="263">
                  <c:v>-18.760000000000002</c:v>
                </c:pt>
                <c:pt idx="264">
                  <c:v>-18.8</c:v>
                </c:pt>
                <c:pt idx="265">
                  <c:v>-18.850000000000001</c:v>
                </c:pt>
                <c:pt idx="266">
                  <c:v>-18.89</c:v>
                </c:pt>
                <c:pt idx="267">
                  <c:v>-18.93</c:v>
                </c:pt>
                <c:pt idx="268">
                  <c:v>-18.96</c:v>
                </c:pt>
                <c:pt idx="269">
                  <c:v>-18.989999999999998</c:v>
                </c:pt>
                <c:pt idx="270">
                  <c:v>-19.03</c:v>
                </c:pt>
                <c:pt idx="271">
                  <c:v>-19.059999999999999</c:v>
                </c:pt>
                <c:pt idx="272">
                  <c:v>-19.100000000000001</c:v>
                </c:pt>
                <c:pt idx="273">
                  <c:v>-19.149999999999999</c:v>
                </c:pt>
                <c:pt idx="274">
                  <c:v>-19.2</c:v>
                </c:pt>
                <c:pt idx="275">
                  <c:v>-19.260000000000002</c:v>
                </c:pt>
                <c:pt idx="276">
                  <c:v>-19.309999999999999</c:v>
                </c:pt>
                <c:pt idx="277">
                  <c:v>-19.37</c:v>
                </c:pt>
                <c:pt idx="278">
                  <c:v>-19.43</c:v>
                </c:pt>
                <c:pt idx="279">
                  <c:v>-19.5</c:v>
                </c:pt>
                <c:pt idx="280">
                  <c:v>-19.57</c:v>
                </c:pt>
                <c:pt idx="281">
                  <c:v>-19.64</c:v>
                </c:pt>
                <c:pt idx="282">
                  <c:v>-19.690000000000001</c:v>
                </c:pt>
                <c:pt idx="283">
                  <c:v>-19.739999999999998</c:v>
                </c:pt>
                <c:pt idx="284">
                  <c:v>-19.78</c:v>
                </c:pt>
                <c:pt idx="285">
                  <c:v>-19.82</c:v>
                </c:pt>
                <c:pt idx="286">
                  <c:v>-19.86</c:v>
                </c:pt>
                <c:pt idx="287">
                  <c:v>-19.899999999999999</c:v>
                </c:pt>
                <c:pt idx="288">
                  <c:v>-19.93</c:v>
                </c:pt>
                <c:pt idx="289">
                  <c:v>-19.96</c:v>
                </c:pt>
                <c:pt idx="290">
                  <c:v>-19.97</c:v>
                </c:pt>
                <c:pt idx="291">
                  <c:v>-19.98</c:v>
                </c:pt>
                <c:pt idx="292">
                  <c:v>-19.98</c:v>
                </c:pt>
                <c:pt idx="293">
                  <c:v>-19.98</c:v>
                </c:pt>
                <c:pt idx="294">
                  <c:v>-19.98</c:v>
                </c:pt>
                <c:pt idx="295">
                  <c:v>-19.989999999999998</c:v>
                </c:pt>
                <c:pt idx="296">
                  <c:v>-19.98</c:v>
                </c:pt>
                <c:pt idx="297">
                  <c:v>-19.98</c:v>
                </c:pt>
                <c:pt idx="298">
                  <c:v>-19.97</c:v>
                </c:pt>
                <c:pt idx="299">
                  <c:v>-19.95</c:v>
                </c:pt>
                <c:pt idx="300">
                  <c:v>-19.940000000000001</c:v>
                </c:pt>
                <c:pt idx="301">
                  <c:v>-19.91</c:v>
                </c:pt>
                <c:pt idx="302">
                  <c:v>-19.899999999999999</c:v>
                </c:pt>
                <c:pt idx="303">
                  <c:v>-19.88</c:v>
                </c:pt>
                <c:pt idx="304">
                  <c:v>-19.87</c:v>
                </c:pt>
                <c:pt idx="305">
                  <c:v>-19.850000000000001</c:v>
                </c:pt>
                <c:pt idx="306">
                  <c:v>-19.84</c:v>
                </c:pt>
                <c:pt idx="307">
                  <c:v>-19.850000000000001</c:v>
                </c:pt>
                <c:pt idx="308">
                  <c:v>-19.86</c:v>
                </c:pt>
                <c:pt idx="309">
                  <c:v>-19.89</c:v>
                </c:pt>
                <c:pt idx="310">
                  <c:v>-19.93</c:v>
                </c:pt>
                <c:pt idx="311">
                  <c:v>-19.96</c:v>
                </c:pt>
                <c:pt idx="312">
                  <c:v>-19.989999999999998</c:v>
                </c:pt>
                <c:pt idx="313">
                  <c:v>-20.010000000000002</c:v>
                </c:pt>
                <c:pt idx="314">
                  <c:v>-20.03</c:v>
                </c:pt>
                <c:pt idx="315">
                  <c:v>-20.04</c:v>
                </c:pt>
                <c:pt idx="316">
                  <c:v>-20.05</c:v>
                </c:pt>
                <c:pt idx="317">
                  <c:v>-20.059999999999999</c:v>
                </c:pt>
                <c:pt idx="318">
                  <c:v>-20.059999999999999</c:v>
                </c:pt>
                <c:pt idx="319">
                  <c:v>-20.059999999999999</c:v>
                </c:pt>
                <c:pt idx="320">
                  <c:v>-20.05</c:v>
                </c:pt>
                <c:pt idx="321">
                  <c:v>-20.059999999999999</c:v>
                </c:pt>
                <c:pt idx="322">
                  <c:v>-20.059999999999999</c:v>
                </c:pt>
                <c:pt idx="323">
                  <c:v>-20.079999999999998</c:v>
                </c:pt>
                <c:pt idx="324">
                  <c:v>-20.100000000000001</c:v>
                </c:pt>
                <c:pt idx="325">
                  <c:v>-20.13</c:v>
                </c:pt>
                <c:pt idx="326">
                  <c:v>-20.170000000000002</c:v>
                </c:pt>
                <c:pt idx="327">
                  <c:v>-20.22</c:v>
                </c:pt>
                <c:pt idx="328">
                  <c:v>-20.260000000000002</c:v>
                </c:pt>
                <c:pt idx="329">
                  <c:v>-20.309999999999999</c:v>
                </c:pt>
                <c:pt idx="330">
                  <c:v>-20.37</c:v>
                </c:pt>
                <c:pt idx="331">
                  <c:v>-20.420000000000002</c:v>
                </c:pt>
                <c:pt idx="332">
                  <c:v>-20.47</c:v>
                </c:pt>
                <c:pt idx="333">
                  <c:v>-20.52</c:v>
                </c:pt>
                <c:pt idx="334">
                  <c:v>-20.56</c:v>
                </c:pt>
                <c:pt idx="335">
                  <c:v>-20.58</c:v>
                </c:pt>
                <c:pt idx="336">
                  <c:v>-20.6</c:v>
                </c:pt>
                <c:pt idx="337">
                  <c:v>-20.61</c:v>
                </c:pt>
                <c:pt idx="338">
                  <c:v>-20.63</c:v>
                </c:pt>
                <c:pt idx="339">
                  <c:v>-20.64</c:v>
                </c:pt>
                <c:pt idx="340">
                  <c:v>-20.65</c:v>
                </c:pt>
                <c:pt idx="341">
                  <c:v>-20.66</c:v>
                </c:pt>
                <c:pt idx="342">
                  <c:v>-20.65</c:v>
                </c:pt>
                <c:pt idx="343">
                  <c:v>-20.66</c:v>
                </c:pt>
                <c:pt idx="344">
                  <c:v>-20.67</c:v>
                </c:pt>
                <c:pt idx="345">
                  <c:v>-20.68</c:v>
                </c:pt>
                <c:pt idx="346">
                  <c:v>-20.71</c:v>
                </c:pt>
                <c:pt idx="347">
                  <c:v>-20.75</c:v>
                </c:pt>
                <c:pt idx="348">
                  <c:v>-20.8</c:v>
                </c:pt>
                <c:pt idx="349">
                  <c:v>-20.86</c:v>
                </c:pt>
                <c:pt idx="350">
                  <c:v>-20.94</c:v>
                </c:pt>
                <c:pt idx="351">
                  <c:v>-21.04</c:v>
                </c:pt>
                <c:pt idx="352">
                  <c:v>-21.15</c:v>
                </c:pt>
                <c:pt idx="353">
                  <c:v>-21.27</c:v>
                </c:pt>
                <c:pt idx="354">
                  <c:v>-21.37</c:v>
                </c:pt>
                <c:pt idx="355">
                  <c:v>-21.46</c:v>
                </c:pt>
                <c:pt idx="356">
                  <c:v>-21.54</c:v>
                </c:pt>
                <c:pt idx="357">
                  <c:v>-21.61</c:v>
                </c:pt>
                <c:pt idx="358">
                  <c:v>-21.68</c:v>
                </c:pt>
                <c:pt idx="359">
                  <c:v>-21.74</c:v>
                </c:pt>
                <c:pt idx="360">
                  <c:v>-21.78</c:v>
                </c:pt>
                <c:pt idx="361">
                  <c:v>-21.81</c:v>
                </c:pt>
                <c:pt idx="362">
                  <c:v>-21.83</c:v>
                </c:pt>
                <c:pt idx="363">
                  <c:v>-21.83</c:v>
                </c:pt>
                <c:pt idx="364">
                  <c:v>-21.83</c:v>
                </c:pt>
                <c:pt idx="365">
                  <c:v>-21.83</c:v>
                </c:pt>
                <c:pt idx="366">
                  <c:v>-21.83</c:v>
                </c:pt>
                <c:pt idx="367">
                  <c:v>-21.83</c:v>
                </c:pt>
                <c:pt idx="368">
                  <c:v>-21.82</c:v>
                </c:pt>
                <c:pt idx="369">
                  <c:v>-21.82</c:v>
                </c:pt>
                <c:pt idx="370">
                  <c:v>-21.82</c:v>
                </c:pt>
                <c:pt idx="371">
                  <c:v>-21.82</c:v>
                </c:pt>
                <c:pt idx="372">
                  <c:v>-21.82</c:v>
                </c:pt>
                <c:pt idx="373">
                  <c:v>-21.83</c:v>
                </c:pt>
                <c:pt idx="374">
                  <c:v>-21.84</c:v>
                </c:pt>
                <c:pt idx="375">
                  <c:v>-21.85</c:v>
                </c:pt>
                <c:pt idx="376">
                  <c:v>-21.85</c:v>
                </c:pt>
                <c:pt idx="377">
                  <c:v>-21.85</c:v>
                </c:pt>
                <c:pt idx="378">
                  <c:v>-21.85</c:v>
                </c:pt>
                <c:pt idx="379">
                  <c:v>-21.84</c:v>
                </c:pt>
                <c:pt idx="380">
                  <c:v>-21.85</c:v>
                </c:pt>
                <c:pt idx="381">
                  <c:v>-21.84</c:v>
                </c:pt>
                <c:pt idx="382">
                  <c:v>-21.84</c:v>
                </c:pt>
                <c:pt idx="383">
                  <c:v>-21.83</c:v>
                </c:pt>
                <c:pt idx="384">
                  <c:v>-21.83</c:v>
                </c:pt>
                <c:pt idx="385">
                  <c:v>-21.84</c:v>
                </c:pt>
                <c:pt idx="386">
                  <c:v>-21.84</c:v>
                </c:pt>
                <c:pt idx="387">
                  <c:v>-21.84</c:v>
                </c:pt>
                <c:pt idx="388">
                  <c:v>-21.83</c:v>
                </c:pt>
                <c:pt idx="389">
                  <c:v>-21.82</c:v>
                </c:pt>
                <c:pt idx="390">
                  <c:v>-21.8</c:v>
                </c:pt>
                <c:pt idx="391">
                  <c:v>-21.78</c:v>
                </c:pt>
                <c:pt idx="392">
                  <c:v>-21.75</c:v>
                </c:pt>
                <c:pt idx="393">
                  <c:v>-21.73</c:v>
                </c:pt>
                <c:pt idx="394">
                  <c:v>-21.71</c:v>
                </c:pt>
                <c:pt idx="395">
                  <c:v>-21.68</c:v>
                </c:pt>
                <c:pt idx="396">
                  <c:v>-21.64</c:v>
                </c:pt>
                <c:pt idx="397">
                  <c:v>-21.62</c:v>
                </c:pt>
                <c:pt idx="398">
                  <c:v>-21.59</c:v>
                </c:pt>
                <c:pt idx="399">
                  <c:v>-21.58</c:v>
                </c:pt>
                <c:pt idx="400">
                  <c:v>-21.57</c:v>
                </c:pt>
                <c:pt idx="401">
                  <c:v>-21.57</c:v>
                </c:pt>
                <c:pt idx="402">
                  <c:v>-21.57</c:v>
                </c:pt>
                <c:pt idx="403">
                  <c:v>-21.57</c:v>
                </c:pt>
                <c:pt idx="404">
                  <c:v>-21.56</c:v>
                </c:pt>
                <c:pt idx="405">
                  <c:v>-21.55</c:v>
                </c:pt>
                <c:pt idx="406">
                  <c:v>-21.55</c:v>
                </c:pt>
                <c:pt idx="407">
                  <c:v>-21.53</c:v>
                </c:pt>
                <c:pt idx="408">
                  <c:v>-21.52</c:v>
                </c:pt>
                <c:pt idx="409">
                  <c:v>-21.5</c:v>
                </c:pt>
                <c:pt idx="410">
                  <c:v>-21.48</c:v>
                </c:pt>
                <c:pt idx="411">
                  <c:v>-21.46</c:v>
                </c:pt>
                <c:pt idx="412">
                  <c:v>-21.44</c:v>
                </c:pt>
                <c:pt idx="413">
                  <c:v>-21.43</c:v>
                </c:pt>
                <c:pt idx="414">
                  <c:v>-21.42</c:v>
                </c:pt>
                <c:pt idx="415">
                  <c:v>-21.43</c:v>
                </c:pt>
                <c:pt idx="416">
                  <c:v>-21.44</c:v>
                </c:pt>
                <c:pt idx="417">
                  <c:v>-21.46</c:v>
                </c:pt>
                <c:pt idx="418">
                  <c:v>-21.49</c:v>
                </c:pt>
                <c:pt idx="419">
                  <c:v>-21.52</c:v>
                </c:pt>
                <c:pt idx="420">
                  <c:v>-21.54</c:v>
                </c:pt>
                <c:pt idx="421">
                  <c:v>-21.57</c:v>
                </c:pt>
                <c:pt idx="422">
                  <c:v>-21.6</c:v>
                </c:pt>
                <c:pt idx="423">
                  <c:v>-21.63</c:v>
                </c:pt>
                <c:pt idx="424">
                  <c:v>-21.68</c:v>
                </c:pt>
                <c:pt idx="425">
                  <c:v>-21.72</c:v>
                </c:pt>
                <c:pt idx="426">
                  <c:v>-21.77</c:v>
                </c:pt>
                <c:pt idx="427">
                  <c:v>-21.81</c:v>
                </c:pt>
                <c:pt idx="428">
                  <c:v>-21.85</c:v>
                </c:pt>
                <c:pt idx="429">
                  <c:v>-21.89</c:v>
                </c:pt>
                <c:pt idx="430">
                  <c:v>-21.91</c:v>
                </c:pt>
                <c:pt idx="431">
                  <c:v>-21.91</c:v>
                </c:pt>
                <c:pt idx="432">
                  <c:v>-21.91</c:v>
                </c:pt>
                <c:pt idx="433">
                  <c:v>-21.9</c:v>
                </c:pt>
                <c:pt idx="434">
                  <c:v>-21.88</c:v>
                </c:pt>
                <c:pt idx="435">
                  <c:v>-21.85</c:v>
                </c:pt>
                <c:pt idx="436">
                  <c:v>-21.82</c:v>
                </c:pt>
                <c:pt idx="437">
                  <c:v>-21.79</c:v>
                </c:pt>
                <c:pt idx="438">
                  <c:v>-21.74</c:v>
                </c:pt>
                <c:pt idx="439">
                  <c:v>-21.71</c:v>
                </c:pt>
                <c:pt idx="440">
                  <c:v>-21.66</c:v>
                </c:pt>
                <c:pt idx="441">
                  <c:v>-21.63</c:v>
                </c:pt>
                <c:pt idx="442">
                  <c:v>-21.6</c:v>
                </c:pt>
                <c:pt idx="443">
                  <c:v>-21.59</c:v>
                </c:pt>
                <c:pt idx="444">
                  <c:v>-21.59</c:v>
                </c:pt>
                <c:pt idx="445">
                  <c:v>-21.58</c:v>
                </c:pt>
                <c:pt idx="446">
                  <c:v>-21.6</c:v>
                </c:pt>
                <c:pt idx="447">
                  <c:v>-21.6</c:v>
                </c:pt>
                <c:pt idx="448">
                  <c:v>-21.61</c:v>
                </c:pt>
                <c:pt idx="449">
                  <c:v>-21.62</c:v>
                </c:pt>
                <c:pt idx="450">
                  <c:v>-21.63</c:v>
                </c:pt>
                <c:pt idx="451">
                  <c:v>-21.64</c:v>
                </c:pt>
                <c:pt idx="452">
                  <c:v>-21.63</c:v>
                </c:pt>
                <c:pt idx="453">
                  <c:v>-21.61</c:v>
                </c:pt>
                <c:pt idx="454">
                  <c:v>-21.57</c:v>
                </c:pt>
                <c:pt idx="455">
                  <c:v>-21.53</c:v>
                </c:pt>
                <c:pt idx="456">
                  <c:v>-21.49</c:v>
                </c:pt>
                <c:pt idx="457">
                  <c:v>-21.45</c:v>
                </c:pt>
                <c:pt idx="458">
                  <c:v>-21.4</c:v>
                </c:pt>
                <c:pt idx="459">
                  <c:v>-21.37</c:v>
                </c:pt>
                <c:pt idx="460">
                  <c:v>-21.33</c:v>
                </c:pt>
                <c:pt idx="461">
                  <c:v>-21.32</c:v>
                </c:pt>
                <c:pt idx="462">
                  <c:v>-21.32</c:v>
                </c:pt>
                <c:pt idx="463">
                  <c:v>-21.33</c:v>
                </c:pt>
                <c:pt idx="464">
                  <c:v>-21.36</c:v>
                </c:pt>
                <c:pt idx="465">
                  <c:v>-21.4</c:v>
                </c:pt>
                <c:pt idx="466">
                  <c:v>-21.44</c:v>
                </c:pt>
                <c:pt idx="467">
                  <c:v>-21.49</c:v>
                </c:pt>
                <c:pt idx="468">
                  <c:v>-21.55</c:v>
                </c:pt>
                <c:pt idx="469">
                  <c:v>-21.61</c:v>
                </c:pt>
                <c:pt idx="470">
                  <c:v>-21.67</c:v>
                </c:pt>
                <c:pt idx="471">
                  <c:v>-21.73</c:v>
                </c:pt>
                <c:pt idx="472">
                  <c:v>-21.79</c:v>
                </c:pt>
                <c:pt idx="473">
                  <c:v>-21.85</c:v>
                </c:pt>
                <c:pt idx="474">
                  <c:v>-21.9</c:v>
                </c:pt>
                <c:pt idx="475">
                  <c:v>-21.94</c:v>
                </c:pt>
                <c:pt idx="476">
                  <c:v>-21.96</c:v>
                </c:pt>
                <c:pt idx="477">
                  <c:v>-21.95</c:v>
                </c:pt>
                <c:pt idx="478">
                  <c:v>-21.95</c:v>
                </c:pt>
                <c:pt idx="479">
                  <c:v>-21.95</c:v>
                </c:pt>
                <c:pt idx="480">
                  <c:v>-21.96</c:v>
                </c:pt>
                <c:pt idx="481">
                  <c:v>-21.95</c:v>
                </c:pt>
                <c:pt idx="482">
                  <c:v>-21.95</c:v>
                </c:pt>
                <c:pt idx="483">
                  <c:v>-21.95</c:v>
                </c:pt>
                <c:pt idx="484">
                  <c:v>-21.94</c:v>
                </c:pt>
                <c:pt idx="485">
                  <c:v>-21.94</c:v>
                </c:pt>
                <c:pt idx="486">
                  <c:v>-21.94</c:v>
                </c:pt>
                <c:pt idx="487">
                  <c:v>-21.94</c:v>
                </c:pt>
                <c:pt idx="488">
                  <c:v>-21.94</c:v>
                </c:pt>
                <c:pt idx="489">
                  <c:v>-21.94</c:v>
                </c:pt>
                <c:pt idx="490">
                  <c:v>-21.95</c:v>
                </c:pt>
                <c:pt idx="491">
                  <c:v>-21.95</c:v>
                </c:pt>
                <c:pt idx="492">
                  <c:v>-21.96</c:v>
                </c:pt>
                <c:pt idx="493">
                  <c:v>-21.97</c:v>
                </c:pt>
                <c:pt idx="494">
                  <c:v>-21.99</c:v>
                </c:pt>
                <c:pt idx="495">
                  <c:v>-22.01</c:v>
                </c:pt>
                <c:pt idx="496">
                  <c:v>-22.04</c:v>
                </c:pt>
                <c:pt idx="497">
                  <c:v>-22.06</c:v>
                </c:pt>
                <c:pt idx="498">
                  <c:v>-22.07</c:v>
                </c:pt>
                <c:pt idx="499">
                  <c:v>-22.09</c:v>
                </c:pt>
                <c:pt idx="500">
                  <c:v>-22.1</c:v>
                </c:pt>
                <c:pt idx="501">
                  <c:v>-22.11</c:v>
                </c:pt>
                <c:pt idx="502">
                  <c:v>-22.13</c:v>
                </c:pt>
                <c:pt idx="503">
                  <c:v>-22.13</c:v>
                </c:pt>
                <c:pt idx="504">
                  <c:v>-22.13</c:v>
                </c:pt>
                <c:pt idx="505">
                  <c:v>-22.12</c:v>
                </c:pt>
                <c:pt idx="506">
                  <c:v>-22.12</c:v>
                </c:pt>
                <c:pt idx="507">
                  <c:v>-22.12</c:v>
                </c:pt>
                <c:pt idx="508">
                  <c:v>-22.12</c:v>
                </c:pt>
                <c:pt idx="509">
                  <c:v>-22.13</c:v>
                </c:pt>
                <c:pt idx="510">
                  <c:v>-22.14</c:v>
                </c:pt>
                <c:pt idx="511">
                  <c:v>-22.14</c:v>
                </c:pt>
                <c:pt idx="512">
                  <c:v>-22.14</c:v>
                </c:pt>
                <c:pt idx="513">
                  <c:v>-22.14</c:v>
                </c:pt>
                <c:pt idx="514">
                  <c:v>-22.15</c:v>
                </c:pt>
                <c:pt idx="515">
                  <c:v>-22.16</c:v>
                </c:pt>
                <c:pt idx="516">
                  <c:v>-22.17</c:v>
                </c:pt>
                <c:pt idx="517">
                  <c:v>-22.18</c:v>
                </c:pt>
                <c:pt idx="518">
                  <c:v>-22.19</c:v>
                </c:pt>
                <c:pt idx="519">
                  <c:v>-22.2</c:v>
                </c:pt>
                <c:pt idx="520">
                  <c:v>-22.22</c:v>
                </c:pt>
                <c:pt idx="521">
                  <c:v>-22.24</c:v>
                </c:pt>
                <c:pt idx="522">
                  <c:v>-22.25</c:v>
                </c:pt>
                <c:pt idx="523">
                  <c:v>-22.27</c:v>
                </c:pt>
                <c:pt idx="524">
                  <c:v>-22.28</c:v>
                </c:pt>
                <c:pt idx="525">
                  <c:v>-22.29</c:v>
                </c:pt>
                <c:pt idx="526">
                  <c:v>-22.3</c:v>
                </c:pt>
                <c:pt idx="527">
                  <c:v>-22.31</c:v>
                </c:pt>
                <c:pt idx="528">
                  <c:v>-22.31</c:v>
                </c:pt>
                <c:pt idx="529">
                  <c:v>-22.31</c:v>
                </c:pt>
                <c:pt idx="530">
                  <c:v>-22.31</c:v>
                </c:pt>
                <c:pt idx="531">
                  <c:v>-22.31</c:v>
                </c:pt>
                <c:pt idx="532">
                  <c:v>-22.31</c:v>
                </c:pt>
                <c:pt idx="533">
                  <c:v>-22.3</c:v>
                </c:pt>
                <c:pt idx="534">
                  <c:v>-22.3</c:v>
                </c:pt>
                <c:pt idx="535">
                  <c:v>-22.3</c:v>
                </c:pt>
                <c:pt idx="536">
                  <c:v>-22.3</c:v>
                </c:pt>
                <c:pt idx="537">
                  <c:v>-22.31</c:v>
                </c:pt>
                <c:pt idx="538">
                  <c:v>-22.32</c:v>
                </c:pt>
                <c:pt idx="539">
                  <c:v>-22.33</c:v>
                </c:pt>
                <c:pt idx="540">
                  <c:v>-22.32</c:v>
                </c:pt>
                <c:pt idx="541">
                  <c:v>-22.34</c:v>
                </c:pt>
                <c:pt idx="542">
                  <c:v>-22.34</c:v>
                </c:pt>
                <c:pt idx="543">
                  <c:v>-22.36</c:v>
                </c:pt>
                <c:pt idx="544">
                  <c:v>-22.37</c:v>
                </c:pt>
                <c:pt idx="545">
                  <c:v>-22.39</c:v>
                </c:pt>
                <c:pt idx="546">
                  <c:v>-22.41</c:v>
                </c:pt>
                <c:pt idx="547">
                  <c:v>-22.41</c:v>
                </c:pt>
                <c:pt idx="548">
                  <c:v>-22.42</c:v>
                </c:pt>
                <c:pt idx="549">
                  <c:v>-22.41</c:v>
                </c:pt>
                <c:pt idx="550">
                  <c:v>-22.41</c:v>
                </c:pt>
                <c:pt idx="551">
                  <c:v>-22.41</c:v>
                </c:pt>
                <c:pt idx="552">
                  <c:v>-22.41</c:v>
                </c:pt>
                <c:pt idx="553">
                  <c:v>-22.41</c:v>
                </c:pt>
                <c:pt idx="554">
                  <c:v>-22.41</c:v>
                </c:pt>
                <c:pt idx="555">
                  <c:v>-22.41</c:v>
                </c:pt>
                <c:pt idx="556">
                  <c:v>-22.42</c:v>
                </c:pt>
                <c:pt idx="557">
                  <c:v>-22.43</c:v>
                </c:pt>
                <c:pt idx="558">
                  <c:v>-22.44</c:v>
                </c:pt>
                <c:pt idx="559">
                  <c:v>-22.47</c:v>
                </c:pt>
                <c:pt idx="560">
                  <c:v>-22.5</c:v>
                </c:pt>
                <c:pt idx="561">
                  <c:v>-22.55</c:v>
                </c:pt>
                <c:pt idx="562">
                  <c:v>-22.61</c:v>
                </c:pt>
                <c:pt idx="563">
                  <c:v>-22.68</c:v>
                </c:pt>
                <c:pt idx="564">
                  <c:v>-22.76</c:v>
                </c:pt>
                <c:pt idx="565">
                  <c:v>-22.82</c:v>
                </c:pt>
                <c:pt idx="566">
                  <c:v>-22.87</c:v>
                </c:pt>
                <c:pt idx="567">
                  <c:v>-22.91</c:v>
                </c:pt>
                <c:pt idx="568">
                  <c:v>-22.93</c:v>
                </c:pt>
                <c:pt idx="569">
                  <c:v>-22.95</c:v>
                </c:pt>
                <c:pt idx="570">
                  <c:v>-22.95</c:v>
                </c:pt>
                <c:pt idx="571">
                  <c:v>-22.95</c:v>
                </c:pt>
                <c:pt idx="572">
                  <c:v>-22.93</c:v>
                </c:pt>
                <c:pt idx="573">
                  <c:v>-22.91</c:v>
                </c:pt>
                <c:pt idx="574">
                  <c:v>-22.88</c:v>
                </c:pt>
                <c:pt idx="575">
                  <c:v>-22.85</c:v>
                </c:pt>
                <c:pt idx="576">
                  <c:v>-22.83</c:v>
                </c:pt>
                <c:pt idx="577">
                  <c:v>-22.82</c:v>
                </c:pt>
                <c:pt idx="578">
                  <c:v>-22.81</c:v>
                </c:pt>
                <c:pt idx="579">
                  <c:v>-22.82</c:v>
                </c:pt>
                <c:pt idx="580">
                  <c:v>-22.82</c:v>
                </c:pt>
                <c:pt idx="581">
                  <c:v>-22.82</c:v>
                </c:pt>
                <c:pt idx="582">
                  <c:v>-22.83</c:v>
                </c:pt>
                <c:pt idx="583">
                  <c:v>-22.84</c:v>
                </c:pt>
                <c:pt idx="584">
                  <c:v>-22.85</c:v>
                </c:pt>
                <c:pt idx="585">
                  <c:v>-22.87</c:v>
                </c:pt>
                <c:pt idx="586">
                  <c:v>-22.89</c:v>
                </c:pt>
                <c:pt idx="587">
                  <c:v>-22.9</c:v>
                </c:pt>
                <c:pt idx="588">
                  <c:v>-22.91</c:v>
                </c:pt>
                <c:pt idx="589">
                  <c:v>-22.91</c:v>
                </c:pt>
                <c:pt idx="590">
                  <c:v>-22.92</c:v>
                </c:pt>
                <c:pt idx="591">
                  <c:v>-22.92</c:v>
                </c:pt>
                <c:pt idx="592">
                  <c:v>-22.93</c:v>
                </c:pt>
                <c:pt idx="593">
                  <c:v>-22.93</c:v>
                </c:pt>
                <c:pt idx="594">
                  <c:v>-22.93</c:v>
                </c:pt>
                <c:pt idx="595">
                  <c:v>-22.93</c:v>
                </c:pt>
                <c:pt idx="596">
                  <c:v>-22.93</c:v>
                </c:pt>
                <c:pt idx="597">
                  <c:v>-22.93</c:v>
                </c:pt>
                <c:pt idx="598">
                  <c:v>-22.92</c:v>
                </c:pt>
                <c:pt idx="599">
                  <c:v>-22.92</c:v>
                </c:pt>
                <c:pt idx="600">
                  <c:v>-22.92</c:v>
                </c:pt>
                <c:pt idx="601">
                  <c:v>-22.92</c:v>
                </c:pt>
                <c:pt idx="602">
                  <c:v>-22.93</c:v>
                </c:pt>
                <c:pt idx="603">
                  <c:v>-22.92</c:v>
                </c:pt>
                <c:pt idx="604">
                  <c:v>-22.92</c:v>
                </c:pt>
                <c:pt idx="605">
                  <c:v>-22.92</c:v>
                </c:pt>
                <c:pt idx="606">
                  <c:v>-22.92</c:v>
                </c:pt>
                <c:pt idx="607">
                  <c:v>-22.91</c:v>
                </c:pt>
                <c:pt idx="608">
                  <c:v>-22.92</c:v>
                </c:pt>
                <c:pt idx="609">
                  <c:v>-22.93</c:v>
                </c:pt>
                <c:pt idx="610">
                  <c:v>-22.95</c:v>
                </c:pt>
                <c:pt idx="611">
                  <c:v>-22.96</c:v>
                </c:pt>
                <c:pt idx="612">
                  <c:v>-22.98</c:v>
                </c:pt>
                <c:pt idx="613">
                  <c:v>-22.99</c:v>
                </c:pt>
                <c:pt idx="614">
                  <c:v>-23.01</c:v>
                </c:pt>
                <c:pt idx="615">
                  <c:v>-23.02</c:v>
                </c:pt>
                <c:pt idx="616">
                  <c:v>-23.03</c:v>
                </c:pt>
                <c:pt idx="617">
                  <c:v>-23.05</c:v>
                </c:pt>
                <c:pt idx="618">
                  <c:v>-23.06</c:v>
                </c:pt>
                <c:pt idx="619">
                  <c:v>-23.06</c:v>
                </c:pt>
                <c:pt idx="620">
                  <c:v>-23.05</c:v>
                </c:pt>
                <c:pt idx="621">
                  <c:v>-23.04</c:v>
                </c:pt>
                <c:pt idx="622">
                  <c:v>-23.02</c:v>
                </c:pt>
                <c:pt idx="623">
                  <c:v>-22.99</c:v>
                </c:pt>
                <c:pt idx="624">
                  <c:v>-22.95</c:v>
                </c:pt>
                <c:pt idx="625">
                  <c:v>-22.91</c:v>
                </c:pt>
                <c:pt idx="626">
                  <c:v>-22.87</c:v>
                </c:pt>
                <c:pt idx="627">
                  <c:v>-22.83</c:v>
                </c:pt>
                <c:pt idx="628">
                  <c:v>-22.79</c:v>
                </c:pt>
                <c:pt idx="629">
                  <c:v>-22.76</c:v>
                </c:pt>
                <c:pt idx="630">
                  <c:v>-22.75</c:v>
                </c:pt>
                <c:pt idx="631">
                  <c:v>-22.74</c:v>
                </c:pt>
                <c:pt idx="632">
                  <c:v>-22.76</c:v>
                </c:pt>
                <c:pt idx="633">
                  <c:v>-22.79</c:v>
                </c:pt>
                <c:pt idx="634">
                  <c:v>-22.84</c:v>
                </c:pt>
                <c:pt idx="635">
                  <c:v>-22.9</c:v>
                </c:pt>
                <c:pt idx="636">
                  <c:v>-22.95</c:v>
                </c:pt>
                <c:pt idx="637">
                  <c:v>-23</c:v>
                </c:pt>
                <c:pt idx="638">
                  <c:v>-23.05</c:v>
                </c:pt>
                <c:pt idx="639">
                  <c:v>-23.1</c:v>
                </c:pt>
                <c:pt idx="640">
                  <c:v>-23.14</c:v>
                </c:pt>
                <c:pt idx="641">
                  <c:v>-23.18</c:v>
                </c:pt>
                <c:pt idx="642">
                  <c:v>-23.21</c:v>
                </c:pt>
                <c:pt idx="643">
                  <c:v>-23.22</c:v>
                </c:pt>
                <c:pt idx="644">
                  <c:v>-23.23</c:v>
                </c:pt>
                <c:pt idx="645">
                  <c:v>-23.22</c:v>
                </c:pt>
                <c:pt idx="646">
                  <c:v>-23.2</c:v>
                </c:pt>
                <c:pt idx="647">
                  <c:v>-23.18</c:v>
                </c:pt>
                <c:pt idx="648">
                  <c:v>-23.17</c:v>
                </c:pt>
                <c:pt idx="649">
                  <c:v>-23.15</c:v>
                </c:pt>
                <c:pt idx="650">
                  <c:v>-23.15</c:v>
                </c:pt>
                <c:pt idx="651">
                  <c:v>-23.14</c:v>
                </c:pt>
                <c:pt idx="652">
                  <c:v>-23.14</c:v>
                </c:pt>
                <c:pt idx="653">
                  <c:v>-23.14</c:v>
                </c:pt>
                <c:pt idx="654">
                  <c:v>-23.14</c:v>
                </c:pt>
                <c:pt idx="655">
                  <c:v>-23.15</c:v>
                </c:pt>
                <c:pt idx="656">
                  <c:v>-23.16</c:v>
                </c:pt>
                <c:pt idx="657">
                  <c:v>-23.18</c:v>
                </c:pt>
                <c:pt idx="658">
                  <c:v>-23.18</c:v>
                </c:pt>
                <c:pt idx="659">
                  <c:v>-23.16</c:v>
                </c:pt>
                <c:pt idx="660">
                  <c:v>-23.12</c:v>
                </c:pt>
                <c:pt idx="661">
                  <c:v>-23.07</c:v>
                </c:pt>
                <c:pt idx="662">
                  <c:v>-23</c:v>
                </c:pt>
                <c:pt idx="663">
                  <c:v>-22.92</c:v>
                </c:pt>
                <c:pt idx="664">
                  <c:v>-22.84</c:v>
                </c:pt>
                <c:pt idx="665">
                  <c:v>-22.76</c:v>
                </c:pt>
                <c:pt idx="666">
                  <c:v>-22.68</c:v>
                </c:pt>
                <c:pt idx="667">
                  <c:v>-22.61</c:v>
                </c:pt>
                <c:pt idx="668">
                  <c:v>-22.55</c:v>
                </c:pt>
                <c:pt idx="669">
                  <c:v>-22.5</c:v>
                </c:pt>
                <c:pt idx="670">
                  <c:v>-22.47</c:v>
                </c:pt>
                <c:pt idx="671">
                  <c:v>-22.45</c:v>
                </c:pt>
                <c:pt idx="672">
                  <c:v>-22.46</c:v>
                </c:pt>
                <c:pt idx="673">
                  <c:v>-22.47</c:v>
                </c:pt>
                <c:pt idx="674">
                  <c:v>-22.5</c:v>
                </c:pt>
                <c:pt idx="675">
                  <c:v>-22.52</c:v>
                </c:pt>
                <c:pt idx="676">
                  <c:v>-22.56</c:v>
                </c:pt>
                <c:pt idx="677">
                  <c:v>-22.61</c:v>
                </c:pt>
                <c:pt idx="678">
                  <c:v>-22.67</c:v>
                </c:pt>
                <c:pt idx="679">
                  <c:v>-22.73</c:v>
                </c:pt>
                <c:pt idx="680">
                  <c:v>-22.79</c:v>
                </c:pt>
                <c:pt idx="681">
                  <c:v>-22.84</c:v>
                </c:pt>
                <c:pt idx="682">
                  <c:v>-22.88</c:v>
                </c:pt>
                <c:pt idx="683">
                  <c:v>-22.91</c:v>
                </c:pt>
                <c:pt idx="684">
                  <c:v>-22.94</c:v>
                </c:pt>
                <c:pt idx="685">
                  <c:v>-22.96</c:v>
                </c:pt>
                <c:pt idx="686">
                  <c:v>-22.97</c:v>
                </c:pt>
                <c:pt idx="687">
                  <c:v>-22.98</c:v>
                </c:pt>
                <c:pt idx="688">
                  <c:v>-22.98</c:v>
                </c:pt>
                <c:pt idx="689">
                  <c:v>-22.98</c:v>
                </c:pt>
                <c:pt idx="690">
                  <c:v>-22.97</c:v>
                </c:pt>
                <c:pt idx="691">
                  <c:v>-22.97</c:v>
                </c:pt>
                <c:pt idx="692">
                  <c:v>-22.97</c:v>
                </c:pt>
                <c:pt idx="693">
                  <c:v>-22.98</c:v>
                </c:pt>
                <c:pt idx="694">
                  <c:v>-22.98</c:v>
                </c:pt>
                <c:pt idx="695">
                  <c:v>-22.99</c:v>
                </c:pt>
                <c:pt idx="696">
                  <c:v>-23.02</c:v>
                </c:pt>
                <c:pt idx="697">
                  <c:v>-23.04</c:v>
                </c:pt>
                <c:pt idx="698">
                  <c:v>-23.08</c:v>
                </c:pt>
                <c:pt idx="699">
                  <c:v>-23.11</c:v>
                </c:pt>
                <c:pt idx="700">
                  <c:v>-23.15</c:v>
                </c:pt>
                <c:pt idx="701">
                  <c:v>-23.19</c:v>
                </c:pt>
                <c:pt idx="702">
                  <c:v>-23.22</c:v>
                </c:pt>
                <c:pt idx="703">
                  <c:v>-23.26</c:v>
                </c:pt>
                <c:pt idx="704">
                  <c:v>-23.3</c:v>
                </c:pt>
                <c:pt idx="705">
                  <c:v>-23.32</c:v>
                </c:pt>
                <c:pt idx="706">
                  <c:v>-23.34</c:v>
                </c:pt>
                <c:pt idx="707">
                  <c:v>-23.34</c:v>
                </c:pt>
                <c:pt idx="708">
                  <c:v>-23.33</c:v>
                </c:pt>
                <c:pt idx="709">
                  <c:v>-23.3</c:v>
                </c:pt>
                <c:pt idx="710">
                  <c:v>-23.26</c:v>
                </c:pt>
                <c:pt idx="711">
                  <c:v>-23.21</c:v>
                </c:pt>
                <c:pt idx="712">
                  <c:v>-23.16</c:v>
                </c:pt>
                <c:pt idx="713">
                  <c:v>-23.1</c:v>
                </c:pt>
                <c:pt idx="714">
                  <c:v>-23.03</c:v>
                </c:pt>
                <c:pt idx="715">
                  <c:v>-22.97</c:v>
                </c:pt>
                <c:pt idx="716">
                  <c:v>-22.91</c:v>
                </c:pt>
                <c:pt idx="717">
                  <c:v>-22.85</c:v>
                </c:pt>
                <c:pt idx="718">
                  <c:v>-22.82</c:v>
                </c:pt>
                <c:pt idx="719">
                  <c:v>-22.8</c:v>
                </c:pt>
                <c:pt idx="720">
                  <c:v>-22.79</c:v>
                </c:pt>
                <c:pt idx="721">
                  <c:v>-22.81</c:v>
                </c:pt>
                <c:pt idx="722">
                  <c:v>-22.83</c:v>
                </c:pt>
                <c:pt idx="723">
                  <c:v>-22.87</c:v>
                </c:pt>
                <c:pt idx="724">
                  <c:v>-22.92</c:v>
                </c:pt>
                <c:pt idx="725">
                  <c:v>-22.96</c:v>
                </c:pt>
                <c:pt idx="726">
                  <c:v>-23</c:v>
                </c:pt>
                <c:pt idx="727">
                  <c:v>-23.04</c:v>
                </c:pt>
                <c:pt idx="728">
                  <c:v>-23.07</c:v>
                </c:pt>
                <c:pt idx="729">
                  <c:v>-23.09</c:v>
                </c:pt>
                <c:pt idx="730">
                  <c:v>-23.1</c:v>
                </c:pt>
                <c:pt idx="731">
                  <c:v>-23.11</c:v>
                </c:pt>
                <c:pt idx="732">
                  <c:v>-23.1</c:v>
                </c:pt>
                <c:pt idx="733">
                  <c:v>-23.1</c:v>
                </c:pt>
                <c:pt idx="734">
                  <c:v>-23.08</c:v>
                </c:pt>
                <c:pt idx="735">
                  <c:v>-23.06</c:v>
                </c:pt>
                <c:pt idx="736">
                  <c:v>-23.04</c:v>
                </c:pt>
                <c:pt idx="737">
                  <c:v>-23.04</c:v>
                </c:pt>
                <c:pt idx="738">
                  <c:v>-23.03</c:v>
                </c:pt>
                <c:pt idx="739">
                  <c:v>-23.04</c:v>
                </c:pt>
                <c:pt idx="740">
                  <c:v>-23.05</c:v>
                </c:pt>
                <c:pt idx="741">
                  <c:v>-23.06</c:v>
                </c:pt>
                <c:pt idx="742">
                  <c:v>-23.07</c:v>
                </c:pt>
                <c:pt idx="743">
                  <c:v>-23.09</c:v>
                </c:pt>
                <c:pt idx="744">
                  <c:v>-23.13</c:v>
                </c:pt>
                <c:pt idx="745">
                  <c:v>-23.17</c:v>
                </c:pt>
                <c:pt idx="746">
                  <c:v>-23.21</c:v>
                </c:pt>
                <c:pt idx="747">
                  <c:v>-23.25</c:v>
                </c:pt>
                <c:pt idx="748">
                  <c:v>-23.29</c:v>
                </c:pt>
                <c:pt idx="749">
                  <c:v>-23.32</c:v>
                </c:pt>
                <c:pt idx="750">
                  <c:v>-23.36</c:v>
                </c:pt>
                <c:pt idx="751">
                  <c:v>-23.4</c:v>
                </c:pt>
                <c:pt idx="752">
                  <c:v>-23.44</c:v>
                </c:pt>
                <c:pt idx="753">
                  <c:v>-23.47</c:v>
                </c:pt>
                <c:pt idx="754">
                  <c:v>-23.5</c:v>
                </c:pt>
                <c:pt idx="755">
                  <c:v>-23.52</c:v>
                </c:pt>
                <c:pt idx="756">
                  <c:v>-23.54</c:v>
                </c:pt>
                <c:pt idx="757">
                  <c:v>-23.56</c:v>
                </c:pt>
                <c:pt idx="758">
                  <c:v>-23.58</c:v>
                </c:pt>
                <c:pt idx="759">
                  <c:v>-23.61</c:v>
                </c:pt>
                <c:pt idx="760">
                  <c:v>-23.65</c:v>
                </c:pt>
                <c:pt idx="761">
                  <c:v>-23.71</c:v>
                </c:pt>
                <c:pt idx="762">
                  <c:v>-23.77</c:v>
                </c:pt>
                <c:pt idx="763">
                  <c:v>-23.83</c:v>
                </c:pt>
                <c:pt idx="764">
                  <c:v>-23.89</c:v>
                </c:pt>
                <c:pt idx="765">
                  <c:v>-23.94</c:v>
                </c:pt>
                <c:pt idx="766">
                  <c:v>-24</c:v>
                </c:pt>
                <c:pt idx="767">
                  <c:v>-24.06</c:v>
                </c:pt>
                <c:pt idx="768">
                  <c:v>-24.11</c:v>
                </c:pt>
                <c:pt idx="769">
                  <c:v>-24.16</c:v>
                </c:pt>
                <c:pt idx="770">
                  <c:v>-24.19</c:v>
                </c:pt>
                <c:pt idx="771">
                  <c:v>-24.21</c:v>
                </c:pt>
                <c:pt idx="772">
                  <c:v>-24.21</c:v>
                </c:pt>
                <c:pt idx="773">
                  <c:v>-24.2</c:v>
                </c:pt>
                <c:pt idx="774">
                  <c:v>-24.18</c:v>
                </c:pt>
                <c:pt idx="775">
                  <c:v>-24.17</c:v>
                </c:pt>
                <c:pt idx="776">
                  <c:v>-24.14</c:v>
                </c:pt>
                <c:pt idx="777">
                  <c:v>-24.12</c:v>
                </c:pt>
                <c:pt idx="778">
                  <c:v>-24.08</c:v>
                </c:pt>
                <c:pt idx="779">
                  <c:v>-24.05</c:v>
                </c:pt>
                <c:pt idx="780">
                  <c:v>-24.02</c:v>
                </c:pt>
                <c:pt idx="781">
                  <c:v>-24</c:v>
                </c:pt>
                <c:pt idx="782">
                  <c:v>-23.98</c:v>
                </c:pt>
                <c:pt idx="783">
                  <c:v>-23.97</c:v>
                </c:pt>
                <c:pt idx="784">
                  <c:v>-23.96</c:v>
                </c:pt>
                <c:pt idx="785">
                  <c:v>-23.96</c:v>
                </c:pt>
                <c:pt idx="786">
                  <c:v>-23.96</c:v>
                </c:pt>
                <c:pt idx="787">
                  <c:v>-23.97</c:v>
                </c:pt>
                <c:pt idx="788">
                  <c:v>-23.98</c:v>
                </c:pt>
                <c:pt idx="789">
                  <c:v>-24</c:v>
                </c:pt>
                <c:pt idx="790">
                  <c:v>-24.01</c:v>
                </c:pt>
                <c:pt idx="791">
                  <c:v>-24.03</c:v>
                </c:pt>
                <c:pt idx="792">
                  <c:v>-24.05</c:v>
                </c:pt>
                <c:pt idx="793">
                  <c:v>-24.06</c:v>
                </c:pt>
                <c:pt idx="794">
                  <c:v>-24.08</c:v>
                </c:pt>
                <c:pt idx="795">
                  <c:v>-24.1</c:v>
                </c:pt>
                <c:pt idx="796">
                  <c:v>-24.12</c:v>
                </c:pt>
                <c:pt idx="797">
                  <c:v>-24.13</c:v>
                </c:pt>
                <c:pt idx="798">
                  <c:v>-24.15</c:v>
                </c:pt>
                <c:pt idx="799">
                  <c:v>-24.15</c:v>
                </c:pt>
                <c:pt idx="800">
                  <c:v>-24.16</c:v>
                </c:pt>
                <c:pt idx="801">
                  <c:v>-24.15</c:v>
                </c:pt>
                <c:pt idx="802">
                  <c:v>-24.15</c:v>
                </c:pt>
                <c:pt idx="803">
                  <c:v>-24.14</c:v>
                </c:pt>
                <c:pt idx="804">
                  <c:v>-24.13</c:v>
                </c:pt>
                <c:pt idx="805">
                  <c:v>-24.13</c:v>
                </c:pt>
                <c:pt idx="806">
                  <c:v>-24.12</c:v>
                </c:pt>
                <c:pt idx="807">
                  <c:v>-24.12</c:v>
                </c:pt>
                <c:pt idx="808">
                  <c:v>-24.12</c:v>
                </c:pt>
                <c:pt idx="809">
                  <c:v>-24.12</c:v>
                </c:pt>
                <c:pt idx="810">
                  <c:v>-24.11</c:v>
                </c:pt>
                <c:pt idx="811">
                  <c:v>-24.12</c:v>
                </c:pt>
                <c:pt idx="812">
                  <c:v>-24.13</c:v>
                </c:pt>
                <c:pt idx="813">
                  <c:v>-24.13</c:v>
                </c:pt>
                <c:pt idx="814">
                  <c:v>-24.14</c:v>
                </c:pt>
                <c:pt idx="815">
                  <c:v>-24.16</c:v>
                </c:pt>
                <c:pt idx="816">
                  <c:v>-24.17</c:v>
                </c:pt>
                <c:pt idx="817">
                  <c:v>-24.17</c:v>
                </c:pt>
                <c:pt idx="818">
                  <c:v>-24.16</c:v>
                </c:pt>
                <c:pt idx="819">
                  <c:v>-24.15</c:v>
                </c:pt>
                <c:pt idx="820">
                  <c:v>-24.13</c:v>
                </c:pt>
                <c:pt idx="821">
                  <c:v>-24.11</c:v>
                </c:pt>
                <c:pt idx="822">
                  <c:v>-24.07</c:v>
                </c:pt>
                <c:pt idx="823">
                  <c:v>-24.04</c:v>
                </c:pt>
                <c:pt idx="824">
                  <c:v>-23.99</c:v>
                </c:pt>
                <c:pt idx="825">
                  <c:v>-23.94</c:v>
                </c:pt>
                <c:pt idx="826">
                  <c:v>-23.9</c:v>
                </c:pt>
                <c:pt idx="827">
                  <c:v>-23.85</c:v>
                </c:pt>
                <c:pt idx="828">
                  <c:v>-23.81</c:v>
                </c:pt>
                <c:pt idx="829">
                  <c:v>-23.75</c:v>
                </c:pt>
                <c:pt idx="830">
                  <c:v>-23.7</c:v>
                </c:pt>
                <c:pt idx="831">
                  <c:v>-23.65</c:v>
                </c:pt>
                <c:pt idx="832">
                  <c:v>-23.6</c:v>
                </c:pt>
                <c:pt idx="833">
                  <c:v>-23.57</c:v>
                </c:pt>
                <c:pt idx="834">
                  <c:v>-23.55</c:v>
                </c:pt>
                <c:pt idx="835">
                  <c:v>-23.54</c:v>
                </c:pt>
                <c:pt idx="836">
                  <c:v>-23.54</c:v>
                </c:pt>
                <c:pt idx="837">
                  <c:v>-23.54</c:v>
                </c:pt>
                <c:pt idx="838">
                  <c:v>-23.55</c:v>
                </c:pt>
                <c:pt idx="839">
                  <c:v>-23.57</c:v>
                </c:pt>
                <c:pt idx="840">
                  <c:v>-23.59</c:v>
                </c:pt>
                <c:pt idx="841">
                  <c:v>-23.62</c:v>
                </c:pt>
                <c:pt idx="842">
                  <c:v>-23.64</c:v>
                </c:pt>
                <c:pt idx="843">
                  <c:v>-23.68</c:v>
                </c:pt>
                <c:pt idx="844">
                  <c:v>-23.71</c:v>
                </c:pt>
                <c:pt idx="845">
                  <c:v>-23.73</c:v>
                </c:pt>
                <c:pt idx="846">
                  <c:v>-23.76</c:v>
                </c:pt>
                <c:pt idx="847">
                  <c:v>-23.78</c:v>
                </c:pt>
                <c:pt idx="848">
                  <c:v>-23.81</c:v>
                </c:pt>
                <c:pt idx="849">
                  <c:v>-23.83</c:v>
                </c:pt>
                <c:pt idx="850">
                  <c:v>-23.86</c:v>
                </c:pt>
                <c:pt idx="851">
                  <c:v>-23.89</c:v>
                </c:pt>
                <c:pt idx="852">
                  <c:v>-23.91</c:v>
                </c:pt>
                <c:pt idx="853">
                  <c:v>-23.92</c:v>
                </c:pt>
                <c:pt idx="854">
                  <c:v>-23.93</c:v>
                </c:pt>
                <c:pt idx="855">
                  <c:v>-23.93</c:v>
                </c:pt>
                <c:pt idx="856">
                  <c:v>-23.93</c:v>
                </c:pt>
                <c:pt idx="857">
                  <c:v>-23.92</c:v>
                </c:pt>
                <c:pt idx="858">
                  <c:v>-23.9</c:v>
                </c:pt>
                <c:pt idx="859">
                  <c:v>-23.87</c:v>
                </c:pt>
                <c:pt idx="860">
                  <c:v>-23.83</c:v>
                </c:pt>
                <c:pt idx="861">
                  <c:v>-23.8</c:v>
                </c:pt>
                <c:pt idx="862">
                  <c:v>-23.76</c:v>
                </c:pt>
                <c:pt idx="863">
                  <c:v>-23.74</c:v>
                </c:pt>
                <c:pt idx="864">
                  <c:v>-23.73</c:v>
                </c:pt>
                <c:pt idx="865">
                  <c:v>-23.72</c:v>
                </c:pt>
                <c:pt idx="866">
                  <c:v>-23.72</c:v>
                </c:pt>
                <c:pt idx="867">
                  <c:v>-23.71</c:v>
                </c:pt>
                <c:pt idx="868">
                  <c:v>-23.7</c:v>
                </c:pt>
                <c:pt idx="869">
                  <c:v>-23.69</c:v>
                </c:pt>
                <c:pt idx="870">
                  <c:v>-23.69</c:v>
                </c:pt>
                <c:pt idx="871">
                  <c:v>-23.69</c:v>
                </c:pt>
                <c:pt idx="872">
                  <c:v>-23.68</c:v>
                </c:pt>
                <c:pt idx="873">
                  <c:v>-23.69</c:v>
                </c:pt>
                <c:pt idx="874">
                  <c:v>-23.69</c:v>
                </c:pt>
                <c:pt idx="875">
                  <c:v>-23.68</c:v>
                </c:pt>
                <c:pt idx="876">
                  <c:v>-23.68</c:v>
                </c:pt>
                <c:pt idx="877">
                  <c:v>-23.67</c:v>
                </c:pt>
                <c:pt idx="878">
                  <c:v>-23.66</c:v>
                </c:pt>
                <c:pt idx="879">
                  <c:v>-23.66</c:v>
                </c:pt>
                <c:pt idx="880">
                  <c:v>-23.66</c:v>
                </c:pt>
                <c:pt idx="881">
                  <c:v>-23.66</c:v>
                </c:pt>
                <c:pt idx="882">
                  <c:v>-23.65</c:v>
                </c:pt>
                <c:pt idx="883">
                  <c:v>-23.66</c:v>
                </c:pt>
                <c:pt idx="884">
                  <c:v>-23.66</c:v>
                </c:pt>
                <c:pt idx="885">
                  <c:v>-23.67</c:v>
                </c:pt>
                <c:pt idx="886">
                  <c:v>-23.68</c:v>
                </c:pt>
                <c:pt idx="887">
                  <c:v>-23.69</c:v>
                </c:pt>
                <c:pt idx="888">
                  <c:v>-23.71</c:v>
                </c:pt>
                <c:pt idx="889">
                  <c:v>-23.72</c:v>
                </c:pt>
                <c:pt idx="890">
                  <c:v>-23.74</c:v>
                </c:pt>
                <c:pt idx="891">
                  <c:v>-23.75</c:v>
                </c:pt>
                <c:pt idx="892">
                  <c:v>-23.77</c:v>
                </c:pt>
                <c:pt idx="893">
                  <c:v>-23.79</c:v>
                </c:pt>
                <c:pt idx="894">
                  <c:v>-23.81</c:v>
                </c:pt>
                <c:pt idx="895">
                  <c:v>-23.83</c:v>
                </c:pt>
                <c:pt idx="896">
                  <c:v>-23.85</c:v>
                </c:pt>
                <c:pt idx="897">
                  <c:v>-23.87</c:v>
                </c:pt>
                <c:pt idx="898">
                  <c:v>-23.88</c:v>
                </c:pt>
                <c:pt idx="899">
                  <c:v>-23.88</c:v>
                </c:pt>
                <c:pt idx="900">
                  <c:v>-23.88</c:v>
                </c:pt>
                <c:pt idx="901">
                  <c:v>-23.89</c:v>
                </c:pt>
                <c:pt idx="902">
                  <c:v>-23.89</c:v>
                </c:pt>
                <c:pt idx="903">
                  <c:v>-23.89</c:v>
                </c:pt>
                <c:pt idx="904">
                  <c:v>-23.88</c:v>
                </c:pt>
                <c:pt idx="905">
                  <c:v>-23.87</c:v>
                </c:pt>
                <c:pt idx="906">
                  <c:v>-23.87</c:v>
                </c:pt>
                <c:pt idx="907">
                  <c:v>-23.86</c:v>
                </c:pt>
                <c:pt idx="908">
                  <c:v>-23.85</c:v>
                </c:pt>
                <c:pt idx="909">
                  <c:v>-23.85</c:v>
                </c:pt>
                <c:pt idx="910">
                  <c:v>-23.84</c:v>
                </c:pt>
                <c:pt idx="911">
                  <c:v>-23.85</c:v>
                </c:pt>
                <c:pt idx="912">
                  <c:v>-23.86</c:v>
                </c:pt>
                <c:pt idx="913">
                  <c:v>-23.86</c:v>
                </c:pt>
                <c:pt idx="914">
                  <c:v>-23.87</c:v>
                </c:pt>
                <c:pt idx="915">
                  <c:v>-23.87</c:v>
                </c:pt>
                <c:pt idx="916">
                  <c:v>-23.89</c:v>
                </c:pt>
                <c:pt idx="917">
                  <c:v>-23.9</c:v>
                </c:pt>
                <c:pt idx="918">
                  <c:v>-23.93</c:v>
                </c:pt>
                <c:pt idx="919">
                  <c:v>-23.95</c:v>
                </c:pt>
                <c:pt idx="920">
                  <c:v>-23.98</c:v>
                </c:pt>
                <c:pt idx="921">
                  <c:v>-24</c:v>
                </c:pt>
                <c:pt idx="922">
                  <c:v>-24.03</c:v>
                </c:pt>
                <c:pt idx="923">
                  <c:v>-24.05</c:v>
                </c:pt>
                <c:pt idx="924">
                  <c:v>-24.06</c:v>
                </c:pt>
                <c:pt idx="925">
                  <c:v>-24.08</c:v>
                </c:pt>
                <c:pt idx="926">
                  <c:v>-24.09</c:v>
                </c:pt>
                <c:pt idx="927">
                  <c:v>-24.1</c:v>
                </c:pt>
                <c:pt idx="928">
                  <c:v>-24.11</c:v>
                </c:pt>
                <c:pt idx="929">
                  <c:v>-24.11</c:v>
                </c:pt>
                <c:pt idx="930">
                  <c:v>-24.1</c:v>
                </c:pt>
                <c:pt idx="931">
                  <c:v>-24.1</c:v>
                </c:pt>
                <c:pt idx="932">
                  <c:v>-24.09</c:v>
                </c:pt>
                <c:pt idx="933">
                  <c:v>-24.08</c:v>
                </c:pt>
                <c:pt idx="934">
                  <c:v>-24.08</c:v>
                </c:pt>
                <c:pt idx="935">
                  <c:v>-24.07</c:v>
                </c:pt>
                <c:pt idx="936">
                  <c:v>-24.05</c:v>
                </c:pt>
                <c:pt idx="937">
                  <c:v>-24.02</c:v>
                </c:pt>
                <c:pt idx="938">
                  <c:v>-24.01</c:v>
                </c:pt>
                <c:pt idx="939">
                  <c:v>-23.99</c:v>
                </c:pt>
                <c:pt idx="940">
                  <c:v>-23.97</c:v>
                </c:pt>
                <c:pt idx="941">
                  <c:v>-23.97</c:v>
                </c:pt>
                <c:pt idx="942">
                  <c:v>-23.96</c:v>
                </c:pt>
                <c:pt idx="943">
                  <c:v>-23.96</c:v>
                </c:pt>
                <c:pt idx="944">
                  <c:v>-23.95</c:v>
                </c:pt>
                <c:pt idx="945">
                  <c:v>-23.94</c:v>
                </c:pt>
                <c:pt idx="946">
                  <c:v>-23.94</c:v>
                </c:pt>
                <c:pt idx="947">
                  <c:v>-23.94</c:v>
                </c:pt>
                <c:pt idx="948">
                  <c:v>-23.94</c:v>
                </c:pt>
                <c:pt idx="949">
                  <c:v>-23.95</c:v>
                </c:pt>
                <c:pt idx="950">
                  <c:v>-23.96</c:v>
                </c:pt>
                <c:pt idx="951">
                  <c:v>-23.99</c:v>
                </c:pt>
                <c:pt idx="952">
                  <c:v>-24.02</c:v>
                </c:pt>
                <c:pt idx="953">
                  <c:v>-24.06</c:v>
                </c:pt>
                <c:pt idx="954">
                  <c:v>-24.11</c:v>
                </c:pt>
                <c:pt idx="955">
                  <c:v>-24.14</c:v>
                </c:pt>
                <c:pt idx="956">
                  <c:v>-24.19</c:v>
                </c:pt>
                <c:pt idx="957">
                  <c:v>-24.22</c:v>
                </c:pt>
                <c:pt idx="958">
                  <c:v>-24.25</c:v>
                </c:pt>
                <c:pt idx="959">
                  <c:v>-24.27</c:v>
                </c:pt>
                <c:pt idx="960">
                  <c:v>-24.28</c:v>
                </c:pt>
                <c:pt idx="961">
                  <c:v>-24.29</c:v>
                </c:pt>
                <c:pt idx="962">
                  <c:v>-24.29</c:v>
                </c:pt>
                <c:pt idx="963">
                  <c:v>-24.28</c:v>
                </c:pt>
                <c:pt idx="964">
                  <c:v>-24.27</c:v>
                </c:pt>
                <c:pt idx="965">
                  <c:v>-24.26</c:v>
                </c:pt>
                <c:pt idx="966">
                  <c:v>-24.25</c:v>
                </c:pt>
                <c:pt idx="967">
                  <c:v>-24.23</c:v>
                </c:pt>
                <c:pt idx="968">
                  <c:v>-24.21</c:v>
                </c:pt>
                <c:pt idx="969">
                  <c:v>-24.18</c:v>
                </c:pt>
                <c:pt idx="970">
                  <c:v>-24.16</c:v>
                </c:pt>
                <c:pt idx="971">
                  <c:v>-24.13</c:v>
                </c:pt>
                <c:pt idx="972">
                  <c:v>-24.11</c:v>
                </c:pt>
                <c:pt idx="973">
                  <c:v>-24.09</c:v>
                </c:pt>
                <c:pt idx="974">
                  <c:v>-24.08</c:v>
                </c:pt>
                <c:pt idx="975">
                  <c:v>-24.07</c:v>
                </c:pt>
                <c:pt idx="976">
                  <c:v>-24.07</c:v>
                </c:pt>
                <c:pt idx="977">
                  <c:v>-24.06</c:v>
                </c:pt>
                <c:pt idx="978">
                  <c:v>-24.06</c:v>
                </c:pt>
                <c:pt idx="979">
                  <c:v>-24.07</c:v>
                </c:pt>
                <c:pt idx="980">
                  <c:v>-24.09</c:v>
                </c:pt>
                <c:pt idx="981">
                  <c:v>-24.12</c:v>
                </c:pt>
                <c:pt idx="982">
                  <c:v>-24.17</c:v>
                </c:pt>
                <c:pt idx="983">
                  <c:v>-24.22</c:v>
                </c:pt>
                <c:pt idx="984">
                  <c:v>-24.28</c:v>
                </c:pt>
                <c:pt idx="985">
                  <c:v>-24.33</c:v>
                </c:pt>
                <c:pt idx="986">
                  <c:v>-24.38</c:v>
                </c:pt>
                <c:pt idx="987">
                  <c:v>-24.42</c:v>
                </c:pt>
                <c:pt idx="988">
                  <c:v>-24.45</c:v>
                </c:pt>
                <c:pt idx="989">
                  <c:v>-24.48</c:v>
                </c:pt>
                <c:pt idx="990">
                  <c:v>-24.5</c:v>
                </c:pt>
                <c:pt idx="991">
                  <c:v>-24.52</c:v>
                </c:pt>
                <c:pt idx="992">
                  <c:v>-24.53</c:v>
                </c:pt>
                <c:pt idx="993">
                  <c:v>-24.54</c:v>
                </c:pt>
                <c:pt idx="994">
                  <c:v>-24.54</c:v>
                </c:pt>
                <c:pt idx="995">
                  <c:v>-24.55</c:v>
                </c:pt>
                <c:pt idx="996">
                  <c:v>-24.56</c:v>
                </c:pt>
                <c:pt idx="997">
                  <c:v>-24.57</c:v>
                </c:pt>
                <c:pt idx="998">
                  <c:v>-24.58</c:v>
                </c:pt>
                <c:pt idx="999">
                  <c:v>-24.59</c:v>
                </c:pt>
                <c:pt idx="1000">
                  <c:v>-24.61</c:v>
                </c:pt>
                <c:pt idx="1001">
                  <c:v>-24.61</c:v>
                </c:pt>
                <c:pt idx="1002">
                  <c:v>-24.62</c:v>
                </c:pt>
                <c:pt idx="1003">
                  <c:v>-24.64</c:v>
                </c:pt>
                <c:pt idx="1004">
                  <c:v>-24.64</c:v>
                </c:pt>
                <c:pt idx="1005">
                  <c:v>-24.64</c:v>
                </c:pt>
                <c:pt idx="1006">
                  <c:v>-24.63</c:v>
                </c:pt>
                <c:pt idx="1007">
                  <c:v>-24.62</c:v>
                </c:pt>
                <c:pt idx="1008">
                  <c:v>-24.61</c:v>
                </c:pt>
                <c:pt idx="1009">
                  <c:v>-24.59</c:v>
                </c:pt>
                <c:pt idx="1010">
                  <c:v>-24.55</c:v>
                </c:pt>
                <c:pt idx="1011">
                  <c:v>-24.51</c:v>
                </c:pt>
                <c:pt idx="1012">
                  <c:v>-24.43</c:v>
                </c:pt>
                <c:pt idx="1013">
                  <c:v>-24.33</c:v>
                </c:pt>
                <c:pt idx="1014">
                  <c:v>-24.22</c:v>
                </c:pt>
                <c:pt idx="1015">
                  <c:v>-24.07</c:v>
                </c:pt>
                <c:pt idx="1016">
                  <c:v>-23.92</c:v>
                </c:pt>
                <c:pt idx="1017">
                  <c:v>-23.76</c:v>
                </c:pt>
                <c:pt idx="1018">
                  <c:v>-23.6</c:v>
                </c:pt>
                <c:pt idx="1019">
                  <c:v>-23.45</c:v>
                </c:pt>
                <c:pt idx="1020">
                  <c:v>-23.31</c:v>
                </c:pt>
                <c:pt idx="1021">
                  <c:v>-23.19</c:v>
                </c:pt>
                <c:pt idx="1022">
                  <c:v>-23.09</c:v>
                </c:pt>
                <c:pt idx="1023">
                  <c:v>-23.01</c:v>
                </c:pt>
                <c:pt idx="1024">
                  <c:v>-22.95</c:v>
                </c:pt>
                <c:pt idx="1025">
                  <c:v>-22.91</c:v>
                </c:pt>
                <c:pt idx="1026">
                  <c:v>-22.9</c:v>
                </c:pt>
                <c:pt idx="1027">
                  <c:v>-22.9</c:v>
                </c:pt>
                <c:pt idx="1028">
                  <c:v>-22.91</c:v>
                </c:pt>
                <c:pt idx="1029">
                  <c:v>-22.92</c:v>
                </c:pt>
                <c:pt idx="1030">
                  <c:v>-22.92</c:v>
                </c:pt>
                <c:pt idx="1031">
                  <c:v>-22.94</c:v>
                </c:pt>
                <c:pt idx="1032">
                  <c:v>-22.95</c:v>
                </c:pt>
                <c:pt idx="1033">
                  <c:v>-22.98</c:v>
                </c:pt>
                <c:pt idx="1034">
                  <c:v>-23</c:v>
                </c:pt>
                <c:pt idx="1035">
                  <c:v>-23.03</c:v>
                </c:pt>
                <c:pt idx="1036">
                  <c:v>-23.05</c:v>
                </c:pt>
                <c:pt idx="1037">
                  <c:v>-23.07</c:v>
                </c:pt>
                <c:pt idx="1038">
                  <c:v>-23.09</c:v>
                </c:pt>
                <c:pt idx="1039">
                  <c:v>-23.11</c:v>
                </c:pt>
                <c:pt idx="1040">
                  <c:v>-23.13</c:v>
                </c:pt>
                <c:pt idx="1041">
                  <c:v>-23.16</c:v>
                </c:pt>
                <c:pt idx="1042">
                  <c:v>-23.19</c:v>
                </c:pt>
                <c:pt idx="1043">
                  <c:v>-23.23</c:v>
                </c:pt>
                <c:pt idx="1044">
                  <c:v>-23.26</c:v>
                </c:pt>
                <c:pt idx="1045">
                  <c:v>-23.29</c:v>
                </c:pt>
                <c:pt idx="1046">
                  <c:v>-23.32</c:v>
                </c:pt>
                <c:pt idx="1047">
                  <c:v>-23.34</c:v>
                </c:pt>
                <c:pt idx="1048">
                  <c:v>-23.37</c:v>
                </c:pt>
                <c:pt idx="1049">
                  <c:v>-23.4</c:v>
                </c:pt>
                <c:pt idx="1050">
                  <c:v>-23.43</c:v>
                </c:pt>
                <c:pt idx="1051">
                  <c:v>-23.47</c:v>
                </c:pt>
                <c:pt idx="1052">
                  <c:v>-23.5</c:v>
                </c:pt>
                <c:pt idx="1053">
                  <c:v>-23.52</c:v>
                </c:pt>
                <c:pt idx="1054">
                  <c:v>-23.53</c:v>
                </c:pt>
                <c:pt idx="1055">
                  <c:v>-23.53</c:v>
                </c:pt>
                <c:pt idx="1056">
                  <c:v>-23.52</c:v>
                </c:pt>
                <c:pt idx="1057">
                  <c:v>-23.51</c:v>
                </c:pt>
                <c:pt idx="1058">
                  <c:v>-23.47</c:v>
                </c:pt>
                <c:pt idx="1059">
                  <c:v>-23.4</c:v>
                </c:pt>
                <c:pt idx="1060">
                  <c:v>-23.29</c:v>
                </c:pt>
                <c:pt idx="1061">
                  <c:v>-23.12</c:v>
                </c:pt>
                <c:pt idx="1062">
                  <c:v>-22.92</c:v>
                </c:pt>
                <c:pt idx="1063">
                  <c:v>-22.7</c:v>
                </c:pt>
                <c:pt idx="1064">
                  <c:v>-22.45</c:v>
                </c:pt>
                <c:pt idx="1065">
                  <c:v>-22.2</c:v>
                </c:pt>
                <c:pt idx="1066">
                  <c:v>-21.96</c:v>
                </c:pt>
                <c:pt idx="1067">
                  <c:v>-21.76</c:v>
                </c:pt>
                <c:pt idx="1068">
                  <c:v>-21.6</c:v>
                </c:pt>
                <c:pt idx="1069">
                  <c:v>-21.5</c:v>
                </c:pt>
                <c:pt idx="1070">
                  <c:v>-21.5</c:v>
                </c:pt>
                <c:pt idx="1071">
                  <c:v>-21.62</c:v>
                </c:pt>
                <c:pt idx="1072">
                  <c:v>-21.84</c:v>
                </c:pt>
                <c:pt idx="1073">
                  <c:v>-22.16</c:v>
                </c:pt>
                <c:pt idx="1074">
                  <c:v>-22.55</c:v>
                </c:pt>
                <c:pt idx="1075">
                  <c:v>-23.01</c:v>
                </c:pt>
                <c:pt idx="1076">
                  <c:v>-23.52</c:v>
                </c:pt>
                <c:pt idx="1077">
                  <c:v>-24.05</c:v>
                </c:pt>
                <c:pt idx="1078">
                  <c:v>-24.6</c:v>
                </c:pt>
                <c:pt idx="1079">
                  <c:v>-25.19</c:v>
                </c:pt>
                <c:pt idx="1080">
                  <c:v>-25.86</c:v>
                </c:pt>
                <c:pt idx="1081">
                  <c:v>-26.58</c:v>
                </c:pt>
                <c:pt idx="1082">
                  <c:v>-27.37</c:v>
                </c:pt>
                <c:pt idx="1083">
                  <c:v>-28.19</c:v>
                </c:pt>
                <c:pt idx="1084">
                  <c:v>-29.04</c:v>
                </c:pt>
                <c:pt idx="1085">
                  <c:v>-29.91</c:v>
                </c:pt>
                <c:pt idx="1086">
                  <c:v>-30.8</c:v>
                </c:pt>
                <c:pt idx="1087">
                  <c:v>-31.67</c:v>
                </c:pt>
                <c:pt idx="1088">
                  <c:v>-32.549999999999997</c:v>
                </c:pt>
                <c:pt idx="1089">
                  <c:v>-33.46</c:v>
                </c:pt>
                <c:pt idx="1090">
                  <c:v>-34.369999999999997</c:v>
                </c:pt>
                <c:pt idx="1091">
                  <c:v>-35.26</c:v>
                </c:pt>
                <c:pt idx="1092">
                  <c:v>-36.14</c:v>
                </c:pt>
                <c:pt idx="1093">
                  <c:v>-37</c:v>
                </c:pt>
                <c:pt idx="1094">
                  <c:v>-37.880000000000003</c:v>
                </c:pt>
                <c:pt idx="1095">
                  <c:v>-38.78</c:v>
                </c:pt>
                <c:pt idx="1096">
                  <c:v>-39.700000000000003</c:v>
                </c:pt>
                <c:pt idx="1097">
                  <c:v>-40.630000000000003</c:v>
                </c:pt>
                <c:pt idx="1098">
                  <c:v>-41.54</c:v>
                </c:pt>
                <c:pt idx="1099">
                  <c:v>-42.48</c:v>
                </c:pt>
                <c:pt idx="1100">
                  <c:v>-43.39</c:v>
                </c:pt>
                <c:pt idx="1101">
                  <c:v>-44.32</c:v>
                </c:pt>
                <c:pt idx="1102">
                  <c:v>-45.3</c:v>
                </c:pt>
                <c:pt idx="1103">
                  <c:v>-46.35</c:v>
                </c:pt>
                <c:pt idx="1104">
                  <c:v>-47.43</c:v>
                </c:pt>
                <c:pt idx="1105">
                  <c:v>-48.51</c:v>
                </c:pt>
                <c:pt idx="1106">
                  <c:v>-49.54</c:v>
                </c:pt>
                <c:pt idx="1107">
                  <c:v>-50.49</c:v>
                </c:pt>
                <c:pt idx="1108">
                  <c:v>-51.41</c:v>
                </c:pt>
                <c:pt idx="1109">
                  <c:v>-52.35</c:v>
                </c:pt>
                <c:pt idx="1110">
                  <c:v>-53.33</c:v>
                </c:pt>
                <c:pt idx="1111">
                  <c:v>-54.37</c:v>
                </c:pt>
                <c:pt idx="1112">
                  <c:v>-55.44</c:v>
                </c:pt>
                <c:pt idx="1113">
                  <c:v>-56.42</c:v>
                </c:pt>
                <c:pt idx="1114">
                  <c:v>-57.29</c:v>
                </c:pt>
                <c:pt idx="1115">
                  <c:v>-58.09</c:v>
                </c:pt>
                <c:pt idx="1116">
                  <c:v>-58.88</c:v>
                </c:pt>
                <c:pt idx="1117">
                  <c:v>-59.66</c:v>
                </c:pt>
                <c:pt idx="1118">
                  <c:v>-60.45</c:v>
                </c:pt>
                <c:pt idx="1119">
                  <c:v>-61.2</c:v>
                </c:pt>
                <c:pt idx="1120">
                  <c:v>-61.88</c:v>
                </c:pt>
                <c:pt idx="1121">
                  <c:v>-62.48</c:v>
                </c:pt>
                <c:pt idx="1122">
                  <c:v>-63.11</c:v>
                </c:pt>
                <c:pt idx="1123">
                  <c:v>-63.79</c:v>
                </c:pt>
                <c:pt idx="1124">
                  <c:v>-64.52</c:v>
                </c:pt>
                <c:pt idx="1125">
                  <c:v>-65.27</c:v>
                </c:pt>
                <c:pt idx="1126">
                  <c:v>-66.03</c:v>
                </c:pt>
                <c:pt idx="1127">
                  <c:v>-66.790000000000006</c:v>
                </c:pt>
                <c:pt idx="1128">
                  <c:v>-67.510000000000005</c:v>
                </c:pt>
                <c:pt idx="1129">
                  <c:v>-68.16</c:v>
                </c:pt>
                <c:pt idx="1130">
                  <c:v>-68.77</c:v>
                </c:pt>
                <c:pt idx="1131">
                  <c:v>-69.34</c:v>
                </c:pt>
                <c:pt idx="1132">
                  <c:v>-69.900000000000006</c:v>
                </c:pt>
                <c:pt idx="1133">
                  <c:v>-70.42</c:v>
                </c:pt>
                <c:pt idx="1134">
                  <c:v>-70.91</c:v>
                </c:pt>
                <c:pt idx="1135">
                  <c:v>-71.38</c:v>
                </c:pt>
                <c:pt idx="1136">
                  <c:v>-71.8</c:v>
                </c:pt>
                <c:pt idx="1137">
                  <c:v>-72.2</c:v>
                </c:pt>
                <c:pt idx="1138">
                  <c:v>-72.569999999999993</c:v>
                </c:pt>
                <c:pt idx="1139">
                  <c:v>-72.92</c:v>
                </c:pt>
                <c:pt idx="1140">
                  <c:v>-73.25</c:v>
                </c:pt>
                <c:pt idx="1141">
                  <c:v>-73.56</c:v>
                </c:pt>
                <c:pt idx="1142">
                  <c:v>-73.88</c:v>
                </c:pt>
                <c:pt idx="1143">
                  <c:v>-74.19</c:v>
                </c:pt>
                <c:pt idx="1144">
                  <c:v>-74.489999999999995</c:v>
                </c:pt>
                <c:pt idx="1145">
                  <c:v>-74.760000000000005</c:v>
                </c:pt>
                <c:pt idx="1146">
                  <c:v>-75.010000000000005</c:v>
                </c:pt>
                <c:pt idx="1147">
                  <c:v>-75.25</c:v>
                </c:pt>
                <c:pt idx="1148">
                  <c:v>-75.5</c:v>
                </c:pt>
                <c:pt idx="1149">
                  <c:v>-75.75</c:v>
                </c:pt>
                <c:pt idx="1150">
                  <c:v>-75.98</c:v>
                </c:pt>
                <c:pt idx="1151">
                  <c:v>-76.2</c:v>
                </c:pt>
                <c:pt idx="1152">
                  <c:v>-76.39</c:v>
                </c:pt>
                <c:pt idx="1153">
                  <c:v>-76.55</c:v>
                </c:pt>
                <c:pt idx="1154">
                  <c:v>-76.67</c:v>
                </c:pt>
                <c:pt idx="1155">
                  <c:v>-76.78</c:v>
                </c:pt>
                <c:pt idx="1156">
                  <c:v>-76.900000000000006</c:v>
                </c:pt>
                <c:pt idx="1157">
                  <c:v>-77.040000000000006</c:v>
                </c:pt>
                <c:pt idx="1158">
                  <c:v>-77.2</c:v>
                </c:pt>
                <c:pt idx="1159">
                  <c:v>-77.34</c:v>
                </c:pt>
                <c:pt idx="1160">
                  <c:v>-77.44</c:v>
                </c:pt>
                <c:pt idx="1161">
                  <c:v>-77.48</c:v>
                </c:pt>
                <c:pt idx="1162">
                  <c:v>-77.489999999999995</c:v>
                </c:pt>
                <c:pt idx="1163">
                  <c:v>-77.47</c:v>
                </c:pt>
                <c:pt idx="1164">
                  <c:v>-77.430000000000007</c:v>
                </c:pt>
                <c:pt idx="1165">
                  <c:v>-77.38</c:v>
                </c:pt>
                <c:pt idx="1166">
                  <c:v>-77.33</c:v>
                </c:pt>
                <c:pt idx="1167">
                  <c:v>-77.239999999999995</c:v>
                </c:pt>
                <c:pt idx="1168">
                  <c:v>-77.12</c:v>
                </c:pt>
                <c:pt idx="1169">
                  <c:v>-76.97</c:v>
                </c:pt>
                <c:pt idx="1170">
                  <c:v>-76.790000000000006</c:v>
                </c:pt>
                <c:pt idx="1171">
                  <c:v>-76.62</c:v>
                </c:pt>
                <c:pt idx="1172">
                  <c:v>-76.42</c:v>
                </c:pt>
                <c:pt idx="1173">
                  <c:v>-76.22</c:v>
                </c:pt>
                <c:pt idx="1174">
                  <c:v>-76.02</c:v>
                </c:pt>
                <c:pt idx="1175">
                  <c:v>-75.819999999999993</c:v>
                </c:pt>
                <c:pt idx="1176">
                  <c:v>-75.61</c:v>
                </c:pt>
                <c:pt idx="1177">
                  <c:v>-75.37</c:v>
                </c:pt>
                <c:pt idx="1178">
                  <c:v>-75.12</c:v>
                </c:pt>
                <c:pt idx="1179">
                  <c:v>-74.849999999999994</c:v>
                </c:pt>
                <c:pt idx="1180">
                  <c:v>-74.55</c:v>
                </c:pt>
                <c:pt idx="1181">
                  <c:v>-74.239999999999995</c:v>
                </c:pt>
                <c:pt idx="1182">
                  <c:v>-73.94</c:v>
                </c:pt>
                <c:pt idx="1183">
                  <c:v>-73.64</c:v>
                </c:pt>
                <c:pt idx="1184">
                  <c:v>-73.319999999999993</c:v>
                </c:pt>
                <c:pt idx="1185">
                  <c:v>-72.97</c:v>
                </c:pt>
                <c:pt idx="1186">
                  <c:v>-72.56</c:v>
                </c:pt>
                <c:pt idx="1187">
                  <c:v>-72.13</c:v>
                </c:pt>
                <c:pt idx="1188">
                  <c:v>-71.680000000000007</c:v>
                </c:pt>
                <c:pt idx="1189">
                  <c:v>-71.209999999999994</c:v>
                </c:pt>
                <c:pt idx="1190">
                  <c:v>-70.72</c:v>
                </c:pt>
                <c:pt idx="1191">
                  <c:v>-70.2</c:v>
                </c:pt>
                <c:pt idx="1192">
                  <c:v>-69.61</c:v>
                </c:pt>
                <c:pt idx="1193">
                  <c:v>-68.97</c:v>
                </c:pt>
                <c:pt idx="1194">
                  <c:v>-68.260000000000005</c:v>
                </c:pt>
                <c:pt idx="1195">
                  <c:v>-67.52</c:v>
                </c:pt>
                <c:pt idx="1196">
                  <c:v>-66.790000000000006</c:v>
                </c:pt>
                <c:pt idx="1197">
                  <c:v>-66.12</c:v>
                </c:pt>
                <c:pt idx="1198">
                  <c:v>-65.510000000000005</c:v>
                </c:pt>
                <c:pt idx="1199">
                  <c:v>-64.900000000000006</c:v>
                </c:pt>
                <c:pt idx="1200">
                  <c:v>-64.23</c:v>
                </c:pt>
                <c:pt idx="1201">
                  <c:v>-63.46</c:v>
                </c:pt>
                <c:pt idx="1202">
                  <c:v>-62.62</c:v>
                </c:pt>
                <c:pt idx="1203">
                  <c:v>-61.76</c:v>
                </c:pt>
                <c:pt idx="1204">
                  <c:v>-60.92</c:v>
                </c:pt>
                <c:pt idx="1205">
                  <c:v>-60.12</c:v>
                </c:pt>
                <c:pt idx="1206">
                  <c:v>-59.28</c:v>
                </c:pt>
                <c:pt idx="1207">
                  <c:v>-58.38</c:v>
                </c:pt>
                <c:pt idx="1208">
                  <c:v>-57.44</c:v>
                </c:pt>
                <c:pt idx="1209">
                  <c:v>-56.53</c:v>
                </c:pt>
                <c:pt idx="1210">
                  <c:v>-55.71</c:v>
                </c:pt>
                <c:pt idx="1211">
                  <c:v>-54.96</c:v>
                </c:pt>
                <c:pt idx="1212">
                  <c:v>-54.22</c:v>
                </c:pt>
                <c:pt idx="1213">
                  <c:v>-53.4</c:v>
                </c:pt>
                <c:pt idx="1214">
                  <c:v>-52.45</c:v>
                </c:pt>
                <c:pt idx="1215">
                  <c:v>-51.33</c:v>
                </c:pt>
                <c:pt idx="1216">
                  <c:v>-50.07</c:v>
                </c:pt>
                <c:pt idx="1217">
                  <c:v>-48.77</c:v>
                </c:pt>
                <c:pt idx="1218">
                  <c:v>-47.51</c:v>
                </c:pt>
                <c:pt idx="1219">
                  <c:v>-46.37</c:v>
                </c:pt>
                <c:pt idx="1220">
                  <c:v>-45.38</c:v>
                </c:pt>
                <c:pt idx="1221">
                  <c:v>-44.53</c:v>
                </c:pt>
                <c:pt idx="1222">
                  <c:v>-43.53</c:v>
                </c:pt>
                <c:pt idx="1223">
                  <c:v>-42.29</c:v>
                </c:pt>
                <c:pt idx="1224">
                  <c:v>-40.92</c:v>
                </c:pt>
                <c:pt idx="1225">
                  <c:v>-39.659999999999997</c:v>
                </c:pt>
                <c:pt idx="1226">
                  <c:v>-38.619999999999997</c:v>
                </c:pt>
                <c:pt idx="1227">
                  <c:v>-37.78</c:v>
                </c:pt>
                <c:pt idx="1228">
                  <c:v>-37.03</c:v>
                </c:pt>
                <c:pt idx="1229">
                  <c:v>-36.159999999999997</c:v>
                </c:pt>
                <c:pt idx="1230">
                  <c:v>-35.11</c:v>
                </c:pt>
                <c:pt idx="1231">
                  <c:v>-33.979999999999997</c:v>
                </c:pt>
                <c:pt idx="1232">
                  <c:v>-32.950000000000003</c:v>
                </c:pt>
                <c:pt idx="1233">
                  <c:v>-32.049999999999997</c:v>
                </c:pt>
                <c:pt idx="1234">
                  <c:v>-31.26</c:v>
                </c:pt>
                <c:pt idx="1235">
                  <c:v>-30.54</c:v>
                </c:pt>
                <c:pt idx="1236">
                  <c:v>-29.82</c:v>
                </c:pt>
                <c:pt idx="1237">
                  <c:v>-29.08</c:v>
                </c:pt>
                <c:pt idx="1238">
                  <c:v>-28.37</c:v>
                </c:pt>
                <c:pt idx="1239">
                  <c:v>-27.74</c:v>
                </c:pt>
                <c:pt idx="1240">
                  <c:v>-27.18</c:v>
                </c:pt>
                <c:pt idx="1241">
                  <c:v>-26.7</c:v>
                </c:pt>
                <c:pt idx="1242">
                  <c:v>-26.23</c:v>
                </c:pt>
                <c:pt idx="1243">
                  <c:v>-25.73</c:v>
                </c:pt>
                <c:pt idx="1244">
                  <c:v>-25.26</c:v>
                </c:pt>
                <c:pt idx="1245">
                  <c:v>-24.89</c:v>
                </c:pt>
                <c:pt idx="1246">
                  <c:v>-24.73</c:v>
                </c:pt>
                <c:pt idx="1247">
                  <c:v>-24.9</c:v>
                </c:pt>
                <c:pt idx="1248">
                  <c:v>-25.35</c:v>
                </c:pt>
                <c:pt idx="1249">
                  <c:v>-25.81</c:v>
                </c:pt>
                <c:pt idx="1250">
                  <c:v>-26.18</c:v>
                </c:pt>
                <c:pt idx="1251">
                  <c:v>-26.45</c:v>
                </c:pt>
                <c:pt idx="1252">
                  <c:v>-26.65</c:v>
                </c:pt>
                <c:pt idx="1253">
                  <c:v>-26.82</c:v>
                </c:pt>
                <c:pt idx="1254">
                  <c:v>-26.96</c:v>
                </c:pt>
                <c:pt idx="1255">
                  <c:v>-27.1</c:v>
                </c:pt>
                <c:pt idx="1256">
                  <c:v>-27.22</c:v>
                </c:pt>
                <c:pt idx="1257">
                  <c:v>-27.34</c:v>
                </c:pt>
                <c:pt idx="1258">
                  <c:v>-27.45</c:v>
                </c:pt>
                <c:pt idx="1259">
                  <c:v>-27.57</c:v>
                </c:pt>
                <c:pt idx="1260">
                  <c:v>-27.7</c:v>
                </c:pt>
                <c:pt idx="1261">
                  <c:v>-27.87</c:v>
                </c:pt>
                <c:pt idx="1262">
                  <c:v>-28.06</c:v>
                </c:pt>
                <c:pt idx="1263">
                  <c:v>-28.22</c:v>
                </c:pt>
                <c:pt idx="1264">
                  <c:v>-28.32</c:v>
                </c:pt>
                <c:pt idx="1265">
                  <c:v>-28.36</c:v>
                </c:pt>
                <c:pt idx="1266">
                  <c:v>-28.33</c:v>
                </c:pt>
                <c:pt idx="1267">
                  <c:v>-28.22</c:v>
                </c:pt>
                <c:pt idx="1268">
                  <c:v>-28.01</c:v>
                </c:pt>
                <c:pt idx="1269">
                  <c:v>-27.73</c:v>
                </c:pt>
                <c:pt idx="1270">
                  <c:v>-27.31</c:v>
                </c:pt>
                <c:pt idx="1271">
                  <c:v>-26.72</c:v>
                </c:pt>
                <c:pt idx="1272">
                  <c:v>-26.05</c:v>
                </c:pt>
                <c:pt idx="1273">
                  <c:v>-25.43</c:v>
                </c:pt>
                <c:pt idx="1274">
                  <c:v>-25.09</c:v>
                </c:pt>
                <c:pt idx="1275">
                  <c:v>-25.19</c:v>
                </c:pt>
                <c:pt idx="1276">
                  <c:v>-25.6</c:v>
                </c:pt>
                <c:pt idx="1277">
                  <c:v>-26.12</c:v>
                </c:pt>
                <c:pt idx="1278">
                  <c:v>-26.62</c:v>
                </c:pt>
                <c:pt idx="1279">
                  <c:v>-27.08</c:v>
                </c:pt>
                <c:pt idx="1280">
                  <c:v>-27.57</c:v>
                </c:pt>
                <c:pt idx="1281">
                  <c:v>-28.1</c:v>
                </c:pt>
                <c:pt idx="1282">
                  <c:v>-28.7</c:v>
                </c:pt>
                <c:pt idx="1283">
                  <c:v>-29.36</c:v>
                </c:pt>
                <c:pt idx="1284">
                  <c:v>-30.12</c:v>
                </c:pt>
                <c:pt idx="1285">
                  <c:v>-30.99</c:v>
                </c:pt>
                <c:pt idx="1286">
                  <c:v>-31.96</c:v>
                </c:pt>
                <c:pt idx="1287">
                  <c:v>-32.99</c:v>
                </c:pt>
                <c:pt idx="1288">
                  <c:v>-34</c:v>
                </c:pt>
                <c:pt idx="1289">
                  <c:v>-34.93</c:v>
                </c:pt>
                <c:pt idx="1290">
                  <c:v>-35.770000000000003</c:v>
                </c:pt>
                <c:pt idx="1291">
                  <c:v>-36.49</c:v>
                </c:pt>
                <c:pt idx="1292">
                  <c:v>-37.14</c:v>
                </c:pt>
                <c:pt idx="1293">
                  <c:v>-37.76</c:v>
                </c:pt>
                <c:pt idx="1294">
                  <c:v>-38.4</c:v>
                </c:pt>
                <c:pt idx="1295">
                  <c:v>-39.1</c:v>
                </c:pt>
                <c:pt idx="1296">
                  <c:v>-39.82</c:v>
                </c:pt>
                <c:pt idx="1297">
                  <c:v>-40.65</c:v>
                </c:pt>
                <c:pt idx="1298">
                  <c:v>-41.63</c:v>
                </c:pt>
                <c:pt idx="1299">
                  <c:v>-42.78</c:v>
                </c:pt>
                <c:pt idx="1300">
                  <c:v>-44.04</c:v>
                </c:pt>
                <c:pt idx="1301">
                  <c:v>-45.33</c:v>
                </c:pt>
                <c:pt idx="1302">
                  <c:v>-46.59</c:v>
                </c:pt>
                <c:pt idx="1303">
                  <c:v>-47.87</c:v>
                </c:pt>
                <c:pt idx="1304">
                  <c:v>-49.19</c:v>
                </c:pt>
                <c:pt idx="1305">
                  <c:v>-50.52</c:v>
                </c:pt>
                <c:pt idx="1306">
                  <c:v>-51.83</c:v>
                </c:pt>
                <c:pt idx="1307">
                  <c:v>-53.07</c:v>
                </c:pt>
                <c:pt idx="1308">
                  <c:v>-54.28</c:v>
                </c:pt>
                <c:pt idx="1309">
                  <c:v>-55.5</c:v>
                </c:pt>
                <c:pt idx="1310">
                  <c:v>-56.76</c:v>
                </c:pt>
                <c:pt idx="1311">
                  <c:v>-58.05</c:v>
                </c:pt>
                <c:pt idx="1312">
                  <c:v>-59.32</c:v>
                </c:pt>
                <c:pt idx="1313">
                  <c:v>-60.53</c:v>
                </c:pt>
                <c:pt idx="1314">
                  <c:v>-61.69</c:v>
                </c:pt>
                <c:pt idx="1315">
                  <c:v>-62.84</c:v>
                </c:pt>
                <c:pt idx="1316">
                  <c:v>-64</c:v>
                </c:pt>
                <c:pt idx="1317">
                  <c:v>-65.13</c:v>
                </c:pt>
                <c:pt idx="1318">
                  <c:v>-66.209999999999994</c:v>
                </c:pt>
                <c:pt idx="1319">
                  <c:v>-67.23</c:v>
                </c:pt>
                <c:pt idx="1320">
                  <c:v>-68.239999999999995</c:v>
                </c:pt>
                <c:pt idx="1321">
                  <c:v>-69.180000000000007</c:v>
                </c:pt>
                <c:pt idx="1322">
                  <c:v>-70.06</c:v>
                </c:pt>
                <c:pt idx="1323">
                  <c:v>-70.89</c:v>
                </c:pt>
                <c:pt idx="1324">
                  <c:v>-71.650000000000006</c:v>
                </c:pt>
                <c:pt idx="1325">
                  <c:v>-72.36</c:v>
                </c:pt>
                <c:pt idx="1326">
                  <c:v>-73</c:v>
                </c:pt>
                <c:pt idx="1327">
                  <c:v>-73.59</c:v>
                </c:pt>
                <c:pt idx="1328">
                  <c:v>-74.150000000000006</c:v>
                </c:pt>
                <c:pt idx="1329">
                  <c:v>-74.73</c:v>
                </c:pt>
                <c:pt idx="1330">
                  <c:v>-75.31</c:v>
                </c:pt>
                <c:pt idx="1331">
                  <c:v>-75.87</c:v>
                </c:pt>
                <c:pt idx="1332">
                  <c:v>-76.39</c:v>
                </c:pt>
                <c:pt idx="1333">
                  <c:v>-76.849999999999994</c:v>
                </c:pt>
                <c:pt idx="1334">
                  <c:v>-77.260000000000005</c:v>
                </c:pt>
                <c:pt idx="1335">
                  <c:v>-102.37</c:v>
                </c:pt>
                <c:pt idx="1336">
                  <c:v>-102.04</c:v>
                </c:pt>
                <c:pt idx="1337">
                  <c:v>-101.77</c:v>
                </c:pt>
                <c:pt idx="1338">
                  <c:v>-101.55</c:v>
                </c:pt>
                <c:pt idx="1339">
                  <c:v>-101.39</c:v>
                </c:pt>
                <c:pt idx="1340">
                  <c:v>-101.27</c:v>
                </c:pt>
                <c:pt idx="1341">
                  <c:v>-101.18</c:v>
                </c:pt>
                <c:pt idx="1342">
                  <c:v>-101.1</c:v>
                </c:pt>
                <c:pt idx="1343">
                  <c:v>-101.03</c:v>
                </c:pt>
                <c:pt idx="1344">
                  <c:v>-100.97</c:v>
                </c:pt>
                <c:pt idx="1345">
                  <c:v>-100.89</c:v>
                </c:pt>
                <c:pt idx="1346">
                  <c:v>-100.81</c:v>
                </c:pt>
                <c:pt idx="1347">
                  <c:v>-100.74</c:v>
                </c:pt>
                <c:pt idx="1348">
                  <c:v>-100.7</c:v>
                </c:pt>
                <c:pt idx="1349">
                  <c:v>-100.68</c:v>
                </c:pt>
                <c:pt idx="1350">
                  <c:v>-100.66</c:v>
                </c:pt>
                <c:pt idx="1351">
                  <c:v>-100.63</c:v>
                </c:pt>
                <c:pt idx="1352">
                  <c:v>-100.63</c:v>
                </c:pt>
                <c:pt idx="1353">
                  <c:v>-100.64</c:v>
                </c:pt>
                <c:pt idx="1354">
                  <c:v>-100.66</c:v>
                </c:pt>
                <c:pt idx="1355">
                  <c:v>-100.66</c:v>
                </c:pt>
                <c:pt idx="1356">
                  <c:v>-100.63</c:v>
                </c:pt>
                <c:pt idx="1357">
                  <c:v>-100.59</c:v>
                </c:pt>
                <c:pt idx="1358">
                  <c:v>-100.53</c:v>
                </c:pt>
                <c:pt idx="1359">
                  <c:v>-100.49</c:v>
                </c:pt>
                <c:pt idx="1360">
                  <c:v>-100.45</c:v>
                </c:pt>
                <c:pt idx="1361">
                  <c:v>-100.44</c:v>
                </c:pt>
                <c:pt idx="1362">
                  <c:v>-100.44</c:v>
                </c:pt>
                <c:pt idx="1363">
                  <c:v>-100.42</c:v>
                </c:pt>
                <c:pt idx="1364">
                  <c:v>-100.35</c:v>
                </c:pt>
                <c:pt idx="1365">
                  <c:v>-100.24</c:v>
                </c:pt>
                <c:pt idx="1366">
                  <c:v>-100.13</c:v>
                </c:pt>
                <c:pt idx="1367">
                  <c:v>-100.03</c:v>
                </c:pt>
                <c:pt idx="1368">
                  <c:v>-99.95</c:v>
                </c:pt>
                <c:pt idx="1369">
                  <c:v>-99.87</c:v>
                </c:pt>
                <c:pt idx="1370">
                  <c:v>-99.83</c:v>
                </c:pt>
                <c:pt idx="1371">
                  <c:v>-99.76</c:v>
                </c:pt>
                <c:pt idx="1372">
                  <c:v>-99.67</c:v>
                </c:pt>
                <c:pt idx="1373">
                  <c:v>-99.57</c:v>
                </c:pt>
                <c:pt idx="1374">
                  <c:v>-99.51</c:v>
                </c:pt>
                <c:pt idx="1375">
                  <c:v>-99.48</c:v>
                </c:pt>
                <c:pt idx="1376">
                  <c:v>-99.47</c:v>
                </c:pt>
                <c:pt idx="1377">
                  <c:v>-99.45</c:v>
                </c:pt>
                <c:pt idx="1378">
                  <c:v>-99.38</c:v>
                </c:pt>
                <c:pt idx="1379">
                  <c:v>-99.29</c:v>
                </c:pt>
                <c:pt idx="1380">
                  <c:v>-99.19</c:v>
                </c:pt>
                <c:pt idx="1381">
                  <c:v>-99.11</c:v>
                </c:pt>
                <c:pt idx="1382">
                  <c:v>-99.06</c:v>
                </c:pt>
                <c:pt idx="1383">
                  <c:v>-99.04</c:v>
                </c:pt>
                <c:pt idx="1384">
                  <c:v>-99.04</c:v>
                </c:pt>
                <c:pt idx="1385">
                  <c:v>-99.02</c:v>
                </c:pt>
                <c:pt idx="1386">
                  <c:v>-98.97</c:v>
                </c:pt>
                <c:pt idx="1387">
                  <c:v>-98.95</c:v>
                </c:pt>
                <c:pt idx="1388">
                  <c:v>-98.98</c:v>
                </c:pt>
                <c:pt idx="1389">
                  <c:v>-99.09</c:v>
                </c:pt>
                <c:pt idx="1390">
                  <c:v>-80.73</c:v>
                </c:pt>
                <c:pt idx="1391">
                  <c:v>-80.489999999999995</c:v>
                </c:pt>
                <c:pt idx="1392">
                  <c:v>-80.25</c:v>
                </c:pt>
                <c:pt idx="1393">
                  <c:v>-79.97</c:v>
                </c:pt>
                <c:pt idx="1394">
                  <c:v>-79.69</c:v>
                </c:pt>
                <c:pt idx="1395">
                  <c:v>-79.36</c:v>
                </c:pt>
                <c:pt idx="1396">
                  <c:v>-79</c:v>
                </c:pt>
                <c:pt idx="1397">
                  <c:v>-78.59</c:v>
                </c:pt>
                <c:pt idx="1398">
                  <c:v>-78.14</c:v>
                </c:pt>
                <c:pt idx="1399">
                  <c:v>-77.66</c:v>
                </c:pt>
                <c:pt idx="1400">
                  <c:v>-77.150000000000006</c:v>
                </c:pt>
                <c:pt idx="1401">
                  <c:v>-76.650000000000006</c:v>
                </c:pt>
                <c:pt idx="1402">
                  <c:v>-76.16</c:v>
                </c:pt>
                <c:pt idx="1403">
                  <c:v>-75.66</c:v>
                </c:pt>
                <c:pt idx="1404">
                  <c:v>-75.099999999999994</c:v>
                </c:pt>
                <c:pt idx="1405">
                  <c:v>-74.459999999999994</c:v>
                </c:pt>
                <c:pt idx="1406">
                  <c:v>-73.73</c:v>
                </c:pt>
                <c:pt idx="1407">
                  <c:v>-72.97</c:v>
                </c:pt>
                <c:pt idx="1408">
                  <c:v>-72.19</c:v>
                </c:pt>
                <c:pt idx="1409">
                  <c:v>-71.400000000000006</c:v>
                </c:pt>
                <c:pt idx="1410">
                  <c:v>-70.599999999999994</c:v>
                </c:pt>
                <c:pt idx="1411">
                  <c:v>-69.790000000000006</c:v>
                </c:pt>
                <c:pt idx="1412">
                  <c:v>-68.98</c:v>
                </c:pt>
                <c:pt idx="1413">
                  <c:v>-68.16</c:v>
                </c:pt>
                <c:pt idx="1414">
                  <c:v>-67.319999999999993</c:v>
                </c:pt>
                <c:pt idx="1415">
                  <c:v>-66.47</c:v>
                </c:pt>
                <c:pt idx="1416">
                  <c:v>-65.55</c:v>
                </c:pt>
                <c:pt idx="1417">
                  <c:v>-64.56</c:v>
                </c:pt>
                <c:pt idx="1418">
                  <c:v>-63.48</c:v>
                </c:pt>
                <c:pt idx="1419">
                  <c:v>-62.36</c:v>
                </c:pt>
                <c:pt idx="1420">
                  <c:v>-61.22</c:v>
                </c:pt>
                <c:pt idx="1421">
                  <c:v>-60.09</c:v>
                </c:pt>
                <c:pt idx="1422">
                  <c:v>-58.99</c:v>
                </c:pt>
                <c:pt idx="1423">
                  <c:v>-57.84</c:v>
                </c:pt>
                <c:pt idx="1424">
                  <c:v>-56.63</c:v>
                </c:pt>
                <c:pt idx="1425">
                  <c:v>-55.41</c:v>
                </c:pt>
                <c:pt idx="1426">
                  <c:v>-54.22</c:v>
                </c:pt>
                <c:pt idx="1427">
                  <c:v>-53.09</c:v>
                </c:pt>
                <c:pt idx="1428">
                  <c:v>-52.01</c:v>
                </c:pt>
                <c:pt idx="1429">
                  <c:v>-50.9</c:v>
                </c:pt>
                <c:pt idx="1430">
                  <c:v>-49.76</c:v>
                </c:pt>
                <c:pt idx="1431">
                  <c:v>-48.54</c:v>
                </c:pt>
                <c:pt idx="1432">
                  <c:v>-47.2</c:v>
                </c:pt>
                <c:pt idx="1433">
                  <c:v>-45.8</c:v>
                </c:pt>
                <c:pt idx="1434">
                  <c:v>-44.3</c:v>
                </c:pt>
                <c:pt idx="1435">
                  <c:v>-42.83</c:v>
                </c:pt>
                <c:pt idx="1436">
                  <c:v>-41.54</c:v>
                </c:pt>
                <c:pt idx="1437">
                  <c:v>-40.409999999999997</c:v>
                </c:pt>
                <c:pt idx="1438">
                  <c:v>-39.29</c:v>
                </c:pt>
                <c:pt idx="1439">
                  <c:v>-38.1</c:v>
                </c:pt>
                <c:pt idx="1440">
                  <c:v>-36.94</c:v>
                </c:pt>
                <c:pt idx="1441">
                  <c:v>-35.89</c:v>
                </c:pt>
                <c:pt idx="1442">
                  <c:v>-34.94</c:v>
                </c:pt>
                <c:pt idx="1443">
                  <c:v>-33.99</c:v>
                </c:pt>
                <c:pt idx="1444">
                  <c:v>-32.94</c:v>
                </c:pt>
                <c:pt idx="1445">
                  <c:v>-31.81</c:v>
                </c:pt>
                <c:pt idx="1446">
                  <c:v>-30.67</c:v>
                </c:pt>
                <c:pt idx="1447">
                  <c:v>-29.65</c:v>
                </c:pt>
                <c:pt idx="1448">
                  <c:v>-28.78</c:v>
                </c:pt>
                <c:pt idx="1449">
                  <c:v>-28</c:v>
                </c:pt>
                <c:pt idx="1450">
                  <c:v>-27.25</c:v>
                </c:pt>
                <c:pt idx="1451">
                  <c:v>-26.54</c:v>
                </c:pt>
                <c:pt idx="1452">
                  <c:v>-25.89</c:v>
                </c:pt>
                <c:pt idx="1453">
                  <c:v>-25.39</c:v>
                </c:pt>
                <c:pt idx="1454">
                  <c:v>-25.49</c:v>
                </c:pt>
                <c:pt idx="1455">
                  <c:v>-26.92</c:v>
                </c:pt>
                <c:pt idx="1456">
                  <c:v>-28.36</c:v>
                </c:pt>
                <c:pt idx="1457">
                  <c:v>-29.78</c:v>
                </c:pt>
                <c:pt idx="1458">
                  <c:v>-31.15</c:v>
                </c:pt>
                <c:pt idx="1459">
                  <c:v>-32.5</c:v>
                </c:pt>
                <c:pt idx="1460">
                  <c:v>-33.65</c:v>
                </c:pt>
                <c:pt idx="1461">
                  <c:v>-34.53</c:v>
                </c:pt>
                <c:pt idx="1462">
                  <c:v>-35.159999999999997</c:v>
                </c:pt>
                <c:pt idx="1463">
                  <c:v>-35.56</c:v>
                </c:pt>
                <c:pt idx="1464">
                  <c:v>-35.71</c:v>
                </c:pt>
                <c:pt idx="1465">
                  <c:v>-35.64</c:v>
                </c:pt>
                <c:pt idx="1466">
                  <c:v>-35.380000000000003</c:v>
                </c:pt>
                <c:pt idx="1467">
                  <c:v>-34.97</c:v>
                </c:pt>
                <c:pt idx="1468">
                  <c:v>-34.380000000000003</c:v>
                </c:pt>
                <c:pt idx="1469">
                  <c:v>-33.6</c:v>
                </c:pt>
                <c:pt idx="1470">
                  <c:v>-32.619999999999997</c:v>
                </c:pt>
                <c:pt idx="1471">
                  <c:v>-31.51</c:v>
                </c:pt>
                <c:pt idx="1472">
                  <c:v>-30.32</c:v>
                </c:pt>
                <c:pt idx="1473">
                  <c:v>-29.11</c:v>
                </c:pt>
                <c:pt idx="1474">
                  <c:v>-27.95</c:v>
                </c:pt>
                <c:pt idx="1475">
                  <c:v>-27.01</c:v>
                </c:pt>
                <c:pt idx="1476">
                  <c:v>-26.44</c:v>
                </c:pt>
                <c:pt idx="1477">
                  <c:v>-26.28</c:v>
                </c:pt>
                <c:pt idx="1478">
                  <c:v>-26.42</c:v>
                </c:pt>
                <c:pt idx="1479">
                  <c:v>-26.73</c:v>
                </c:pt>
                <c:pt idx="1480">
                  <c:v>-27.08</c:v>
                </c:pt>
                <c:pt idx="1481">
                  <c:v>-27.44</c:v>
                </c:pt>
                <c:pt idx="1482">
                  <c:v>-27.78</c:v>
                </c:pt>
                <c:pt idx="1483">
                  <c:v>-28.13</c:v>
                </c:pt>
                <c:pt idx="1484">
                  <c:v>-28.54</c:v>
                </c:pt>
                <c:pt idx="1485">
                  <c:v>-29.07</c:v>
                </c:pt>
                <c:pt idx="1486">
                  <c:v>-29.69</c:v>
                </c:pt>
                <c:pt idx="1487">
                  <c:v>-30.35</c:v>
                </c:pt>
                <c:pt idx="1488">
                  <c:v>-30.98</c:v>
                </c:pt>
                <c:pt idx="1489">
                  <c:v>-31.54</c:v>
                </c:pt>
                <c:pt idx="1490">
                  <c:v>-32.07</c:v>
                </c:pt>
                <c:pt idx="1491">
                  <c:v>-32.65</c:v>
                </c:pt>
                <c:pt idx="1492">
                  <c:v>-33.36</c:v>
                </c:pt>
                <c:pt idx="1493">
                  <c:v>-34.18</c:v>
                </c:pt>
                <c:pt idx="1494">
                  <c:v>-35.08</c:v>
                </c:pt>
                <c:pt idx="1495">
                  <c:v>-35.99</c:v>
                </c:pt>
                <c:pt idx="1496">
                  <c:v>-36.96</c:v>
                </c:pt>
                <c:pt idx="1497">
                  <c:v>-37.979999999999997</c:v>
                </c:pt>
                <c:pt idx="1498">
                  <c:v>-39</c:v>
                </c:pt>
                <c:pt idx="1499">
                  <c:v>-40.1</c:v>
                </c:pt>
                <c:pt idx="1500">
                  <c:v>-41.25</c:v>
                </c:pt>
                <c:pt idx="1501">
                  <c:v>-42.42</c:v>
                </c:pt>
                <c:pt idx="1502">
                  <c:v>-43.58</c:v>
                </c:pt>
                <c:pt idx="1503">
                  <c:v>-44.7</c:v>
                </c:pt>
                <c:pt idx="1504">
                  <c:v>-45.85</c:v>
                </c:pt>
                <c:pt idx="1505">
                  <c:v>-47.01</c:v>
                </c:pt>
                <c:pt idx="1506">
                  <c:v>-48.14</c:v>
                </c:pt>
                <c:pt idx="1507">
                  <c:v>-49.21</c:v>
                </c:pt>
                <c:pt idx="1508">
                  <c:v>-50.29</c:v>
                </c:pt>
                <c:pt idx="1509">
                  <c:v>-51.42</c:v>
                </c:pt>
                <c:pt idx="1510">
                  <c:v>-52.64</c:v>
                </c:pt>
                <c:pt idx="1511">
                  <c:v>-53.93</c:v>
                </c:pt>
                <c:pt idx="1512">
                  <c:v>-55.24</c:v>
                </c:pt>
                <c:pt idx="1513">
                  <c:v>-56.51</c:v>
                </c:pt>
                <c:pt idx="1514">
                  <c:v>-57.7</c:v>
                </c:pt>
                <c:pt idx="1515">
                  <c:v>-58.84</c:v>
                </c:pt>
                <c:pt idx="1516">
                  <c:v>-59.93</c:v>
                </c:pt>
                <c:pt idx="1517">
                  <c:v>-61</c:v>
                </c:pt>
                <c:pt idx="1518">
                  <c:v>-62.07</c:v>
                </c:pt>
                <c:pt idx="1519">
                  <c:v>-63.08</c:v>
                </c:pt>
                <c:pt idx="1520">
                  <c:v>-64.02</c:v>
                </c:pt>
                <c:pt idx="1521">
                  <c:v>-64.91</c:v>
                </c:pt>
                <c:pt idx="1522">
                  <c:v>-65.7</c:v>
                </c:pt>
                <c:pt idx="1523">
                  <c:v>-66.45</c:v>
                </c:pt>
                <c:pt idx="1524">
                  <c:v>-67.16</c:v>
                </c:pt>
                <c:pt idx="1525">
                  <c:v>-67.88</c:v>
                </c:pt>
                <c:pt idx="1526">
                  <c:v>-68.59</c:v>
                </c:pt>
                <c:pt idx="1527">
                  <c:v>-69.28</c:v>
                </c:pt>
                <c:pt idx="1528">
                  <c:v>-69.95</c:v>
                </c:pt>
                <c:pt idx="1529">
                  <c:v>-70.569999999999993</c:v>
                </c:pt>
                <c:pt idx="1530">
                  <c:v>-71.150000000000006</c:v>
                </c:pt>
                <c:pt idx="1531">
                  <c:v>-71.7</c:v>
                </c:pt>
                <c:pt idx="1532">
                  <c:v>-72.23</c:v>
                </c:pt>
                <c:pt idx="1533">
                  <c:v>-72.73</c:v>
                </c:pt>
                <c:pt idx="1534">
                  <c:v>-73.150000000000006</c:v>
                </c:pt>
                <c:pt idx="1535">
                  <c:v>-73.48</c:v>
                </c:pt>
                <c:pt idx="1536">
                  <c:v>-73.75</c:v>
                </c:pt>
                <c:pt idx="1537">
                  <c:v>-74.03</c:v>
                </c:pt>
                <c:pt idx="1538">
                  <c:v>-74.33</c:v>
                </c:pt>
                <c:pt idx="1539">
                  <c:v>-105.32</c:v>
                </c:pt>
                <c:pt idx="1540">
                  <c:v>-104.99</c:v>
                </c:pt>
                <c:pt idx="1541">
                  <c:v>-104.71</c:v>
                </c:pt>
                <c:pt idx="1542">
                  <c:v>-104.46</c:v>
                </c:pt>
                <c:pt idx="1543">
                  <c:v>-104.29</c:v>
                </c:pt>
                <c:pt idx="1544">
                  <c:v>-104.17</c:v>
                </c:pt>
                <c:pt idx="1545">
                  <c:v>-104.07</c:v>
                </c:pt>
                <c:pt idx="1546">
                  <c:v>-103.97</c:v>
                </c:pt>
                <c:pt idx="1547">
                  <c:v>-103.91</c:v>
                </c:pt>
                <c:pt idx="1548">
                  <c:v>-103.87</c:v>
                </c:pt>
                <c:pt idx="1549">
                  <c:v>-103.87</c:v>
                </c:pt>
                <c:pt idx="1550">
                  <c:v>-103.91</c:v>
                </c:pt>
                <c:pt idx="1551">
                  <c:v>-103.94</c:v>
                </c:pt>
                <c:pt idx="1552">
                  <c:v>-103.99</c:v>
                </c:pt>
                <c:pt idx="1553">
                  <c:v>-104.06</c:v>
                </c:pt>
                <c:pt idx="1554">
                  <c:v>-104.13</c:v>
                </c:pt>
                <c:pt idx="1555">
                  <c:v>-104.16</c:v>
                </c:pt>
                <c:pt idx="1556">
                  <c:v>-104.19</c:v>
                </c:pt>
                <c:pt idx="1557">
                  <c:v>-104.24</c:v>
                </c:pt>
                <c:pt idx="1558">
                  <c:v>-104.32</c:v>
                </c:pt>
                <c:pt idx="1559">
                  <c:v>-104.42</c:v>
                </c:pt>
                <c:pt idx="1560">
                  <c:v>-104.52</c:v>
                </c:pt>
                <c:pt idx="1561">
                  <c:v>-104.59</c:v>
                </c:pt>
                <c:pt idx="1562">
                  <c:v>-104.64</c:v>
                </c:pt>
                <c:pt idx="1563">
                  <c:v>-104.64</c:v>
                </c:pt>
                <c:pt idx="1564">
                  <c:v>-104.61</c:v>
                </c:pt>
                <c:pt idx="1565">
                  <c:v>-104.56</c:v>
                </c:pt>
                <c:pt idx="1566">
                  <c:v>-104.53</c:v>
                </c:pt>
                <c:pt idx="1567">
                  <c:v>-104.55</c:v>
                </c:pt>
                <c:pt idx="1568">
                  <c:v>-104.62</c:v>
                </c:pt>
                <c:pt idx="1569">
                  <c:v>-104.71</c:v>
                </c:pt>
                <c:pt idx="1570">
                  <c:v>-104.83</c:v>
                </c:pt>
                <c:pt idx="1571">
                  <c:v>-104.93</c:v>
                </c:pt>
                <c:pt idx="1572">
                  <c:v>-105.03</c:v>
                </c:pt>
                <c:pt idx="1573">
                  <c:v>-105.13</c:v>
                </c:pt>
                <c:pt idx="1574">
                  <c:v>-105.25</c:v>
                </c:pt>
                <c:pt idx="1575">
                  <c:v>-105.39</c:v>
                </c:pt>
                <c:pt idx="1576">
                  <c:v>-105.54</c:v>
                </c:pt>
                <c:pt idx="1577">
                  <c:v>-105.68</c:v>
                </c:pt>
                <c:pt idx="1578">
                  <c:v>-74.2</c:v>
                </c:pt>
                <c:pt idx="1579">
                  <c:v>-74.03</c:v>
                </c:pt>
                <c:pt idx="1580">
                  <c:v>-73.81</c:v>
                </c:pt>
                <c:pt idx="1581">
                  <c:v>-73.53</c:v>
                </c:pt>
                <c:pt idx="1582">
                  <c:v>-73.22</c:v>
                </c:pt>
                <c:pt idx="1583">
                  <c:v>-72.91</c:v>
                </c:pt>
                <c:pt idx="1584">
                  <c:v>-72.61</c:v>
                </c:pt>
                <c:pt idx="1585">
                  <c:v>-72.3</c:v>
                </c:pt>
                <c:pt idx="1586">
                  <c:v>-71.92</c:v>
                </c:pt>
                <c:pt idx="1587">
                  <c:v>-71.48</c:v>
                </c:pt>
                <c:pt idx="1588">
                  <c:v>-70.94</c:v>
                </c:pt>
                <c:pt idx="1589">
                  <c:v>-70.37</c:v>
                </c:pt>
                <c:pt idx="1590">
                  <c:v>-69.819999999999993</c:v>
                </c:pt>
                <c:pt idx="1591">
                  <c:v>-69.28</c:v>
                </c:pt>
                <c:pt idx="1592">
                  <c:v>-68.73</c:v>
                </c:pt>
                <c:pt idx="1593">
                  <c:v>-68.099999999999994</c:v>
                </c:pt>
                <c:pt idx="1594">
                  <c:v>-67.37</c:v>
                </c:pt>
                <c:pt idx="1595">
                  <c:v>-66.599999999999994</c:v>
                </c:pt>
                <c:pt idx="1596">
                  <c:v>-65.819999999999993</c:v>
                </c:pt>
                <c:pt idx="1597">
                  <c:v>-65.09</c:v>
                </c:pt>
                <c:pt idx="1598">
                  <c:v>-64.39</c:v>
                </c:pt>
                <c:pt idx="1599">
                  <c:v>-63.71</c:v>
                </c:pt>
                <c:pt idx="1600">
                  <c:v>-63.01</c:v>
                </c:pt>
                <c:pt idx="1601">
                  <c:v>-62.17</c:v>
                </c:pt>
                <c:pt idx="1602">
                  <c:v>-61.19</c:v>
                </c:pt>
                <c:pt idx="1603">
                  <c:v>-60.11</c:v>
                </c:pt>
                <c:pt idx="1604">
                  <c:v>-58.96</c:v>
                </c:pt>
                <c:pt idx="1605">
                  <c:v>-57.87</c:v>
                </c:pt>
                <c:pt idx="1606">
                  <c:v>-56.89</c:v>
                </c:pt>
                <c:pt idx="1607">
                  <c:v>-56.01</c:v>
                </c:pt>
                <c:pt idx="1608">
                  <c:v>-55.11</c:v>
                </c:pt>
                <c:pt idx="1609">
                  <c:v>-54.11</c:v>
                </c:pt>
                <c:pt idx="1610">
                  <c:v>-53</c:v>
                </c:pt>
                <c:pt idx="1611">
                  <c:v>-51.87</c:v>
                </c:pt>
                <c:pt idx="1612">
                  <c:v>-50.76</c:v>
                </c:pt>
                <c:pt idx="1613">
                  <c:v>-49.74</c:v>
                </c:pt>
                <c:pt idx="1614">
                  <c:v>-48.79</c:v>
                </c:pt>
                <c:pt idx="1615">
                  <c:v>-47.72</c:v>
                </c:pt>
                <c:pt idx="1616">
                  <c:v>-46.59</c:v>
                </c:pt>
                <c:pt idx="1617">
                  <c:v>-45.54</c:v>
                </c:pt>
                <c:pt idx="1618">
                  <c:v>-44.51</c:v>
                </c:pt>
                <c:pt idx="1619">
                  <c:v>-43.46</c:v>
                </c:pt>
                <c:pt idx="1620">
                  <c:v>-42.3</c:v>
                </c:pt>
                <c:pt idx="1621">
                  <c:v>-41.14</c:v>
                </c:pt>
                <c:pt idx="1622">
                  <c:v>-40.090000000000003</c:v>
                </c:pt>
                <c:pt idx="1623">
                  <c:v>-39.22</c:v>
                </c:pt>
                <c:pt idx="1624">
                  <c:v>-38.520000000000003</c:v>
                </c:pt>
                <c:pt idx="1625">
                  <c:v>-37.86</c:v>
                </c:pt>
                <c:pt idx="1626">
                  <c:v>-37.15</c:v>
                </c:pt>
                <c:pt idx="1627">
                  <c:v>-36.42</c:v>
                </c:pt>
                <c:pt idx="1628">
                  <c:v>-35.61</c:v>
                </c:pt>
                <c:pt idx="1629">
                  <c:v>-34.64</c:v>
                </c:pt>
                <c:pt idx="1630">
                  <c:v>-33.53</c:v>
                </c:pt>
                <c:pt idx="1631">
                  <c:v>-32.43</c:v>
                </c:pt>
                <c:pt idx="1632">
                  <c:v>-31.47</c:v>
                </c:pt>
                <c:pt idx="1633">
                  <c:v>-30.66</c:v>
                </c:pt>
                <c:pt idx="1634">
                  <c:v>-29.95</c:v>
                </c:pt>
                <c:pt idx="1635">
                  <c:v>-29.3</c:v>
                </c:pt>
                <c:pt idx="1636">
                  <c:v>-28.72</c:v>
                </c:pt>
                <c:pt idx="1637">
                  <c:v>-28.17</c:v>
                </c:pt>
                <c:pt idx="1638">
                  <c:v>-27.63</c:v>
                </c:pt>
                <c:pt idx="1639">
                  <c:v>-27.09</c:v>
                </c:pt>
                <c:pt idx="1640">
                  <c:v>-26.57</c:v>
                </c:pt>
                <c:pt idx="1641">
                  <c:v>-26.12</c:v>
                </c:pt>
                <c:pt idx="1642">
                  <c:v>-25.75</c:v>
                </c:pt>
                <c:pt idx="1643">
                  <c:v>-25.47</c:v>
                </c:pt>
                <c:pt idx="1644">
                  <c:v>-25.27</c:v>
                </c:pt>
                <c:pt idx="1645">
                  <c:v>-25.06</c:v>
                </c:pt>
                <c:pt idx="1646">
                  <c:v>-24.82</c:v>
                </c:pt>
                <c:pt idx="1647">
                  <c:v>-24.55</c:v>
                </c:pt>
                <c:pt idx="1648">
                  <c:v>-24.29</c:v>
                </c:pt>
                <c:pt idx="1649">
                  <c:v>-24.04</c:v>
                </c:pt>
                <c:pt idx="1650">
                  <c:v>-23.82</c:v>
                </c:pt>
                <c:pt idx="1651">
                  <c:v>-23.64</c:v>
                </c:pt>
                <c:pt idx="1652">
                  <c:v>-23.54</c:v>
                </c:pt>
                <c:pt idx="1653">
                  <c:v>-23.47</c:v>
                </c:pt>
                <c:pt idx="1654">
                  <c:v>-23.41</c:v>
                </c:pt>
                <c:pt idx="1655">
                  <c:v>-23.34</c:v>
                </c:pt>
                <c:pt idx="1656">
                  <c:v>-23.27</c:v>
                </c:pt>
                <c:pt idx="1657">
                  <c:v>-23.19</c:v>
                </c:pt>
                <c:pt idx="1658">
                  <c:v>-23.09</c:v>
                </c:pt>
                <c:pt idx="1659">
                  <c:v>-22.96</c:v>
                </c:pt>
                <c:pt idx="1660">
                  <c:v>-22.82</c:v>
                </c:pt>
                <c:pt idx="1661">
                  <c:v>-22.71</c:v>
                </c:pt>
                <c:pt idx="1662">
                  <c:v>-22.62</c:v>
                </c:pt>
                <c:pt idx="1663">
                  <c:v>-22.56</c:v>
                </c:pt>
                <c:pt idx="1664">
                  <c:v>-22.55</c:v>
                </c:pt>
                <c:pt idx="1665">
                  <c:v>-22.59</c:v>
                </c:pt>
                <c:pt idx="1666">
                  <c:v>-22.63</c:v>
                </c:pt>
                <c:pt idx="1667">
                  <c:v>-22.68</c:v>
                </c:pt>
                <c:pt idx="1668">
                  <c:v>-22.71</c:v>
                </c:pt>
                <c:pt idx="1669">
                  <c:v>-22.69</c:v>
                </c:pt>
                <c:pt idx="1670">
                  <c:v>-22.6</c:v>
                </c:pt>
                <c:pt idx="1671">
                  <c:v>-22.52</c:v>
                </c:pt>
                <c:pt idx="1672">
                  <c:v>-22.57</c:v>
                </c:pt>
                <c:pt idx="1673">
                  <c:v>-22.8</c:v>
                </c:pt>
                <c:pt idx="1674">
                  <c:v>-23.16</c:v>
                </c:pt>
                <c:pt idx="1675">
                  <c:v>-23.57</c:v>
                </c:pt>
                <c:pt idx="1676">
                  <c:v>-24.02</c:v>
                </c:pt>
                <c:pt idx="1677">
                  <c:v>-24.57</c:v>
                </c:pt>
                <c:pt idx="1678">
                  <c:v>-25.18</c:v>
                </c:pt>
                <c:pt idx="1679">
                  <c:v>-25.82</c:v>
                </c:pt>
                <c:pt idx="1680">
                  <c:v>-26.5</c:v>
                </c:pt>
                <c:pt idx="1681">
                  <c:v>-27.27</c:v>
                </c:pt>
                <c:pt idx="1682">
                  <c:v>-28.06</c:v>
                </c:pt>
                <c:pt idx="1683">
                  <c:v>-28.87</c:v>
                </c:pt>
                <c:pt idx="1684">
                  <c:v>-29.66</c:v>
                </c:pt>
                <c:pt idx="1685">
                  <c:v>-30.43</c:v>
                </c:pt>
                <c:pt idx="1686">
                  <c:v>-31.21</c:v>
                </c:pt>
                <c:pt idx="1687">
                  <c:v>-32.049999999999997</c:v>
                </c:pt>
                <c:pt idx="1688">
                  <c:v>-32.97</c:v>
                </c:pt>
                <c:pt idx="1689">
                  <c:v>-33.96</c:v>
                </c:pt>
                <c:pt idx="1690">
                  <c:v>-34.950000000000003</c:v>
                </c:pt>
                <c:pt idx="1691">
                  <c:v>-35.97</c:v>
                </c:pt>
                <c:pt idx="1692">
                  <c:v>-37.049999999999997</c:v>
                </c:pt>
                <c:pt idx="1693">
                  <c:v>-38.18</c:v>
                </c:pt>
                <c:pt idx="1694">
                  <c:v>-39.39</c:v>
                </c:pt>
                <c:pt idx="1695">
                  <c:v>-40.68</c:v>
                </c:pt>
                <c:pt idx="1696">
                  <c:v>-41.91</c:v>
                </c:pt>
                <c:pt idx="1697">
                  <c:v>-43.07</c:v>
                </c:pt>
                <c:pt idx="1698">
                  <c:v>-44.18</c:v>
                </c:pt>
                <c:pt idx="1699">
                  <c:v>-45.29</c:v>
                </c:pt>
                <c:pt idx="1700">
                  <c:v>-46.47</c:v>
                </c:pt>
                <c:pt idx="1701">
                  <c:v>-47.72</c:v>
                </c:pt>
                <c:pt idx="1702">
                  <c:v>-48.99</c:v>
                </c:pt>
                <c:pt idx="1703">
                  <c:v>-50.28</c:v>
                </c:pt>
                <c:pt idx="1704">
                  <c:v>-51.52</c:v>
                </c:pt>
                <c:pt idx="1705">
                  <c:v>-52.7</c:v>
                </c:pt>
                <c:pt idx="1706">
                  <c:v>-53.83</c:v>
                </c:pt>
                <c:pt idx="1707">
                  <c:v>-54.98</c:v>
                </c:pt>
                <c:pt idx="1708">
                  <c:v>-56.12</c:v>
                </c:pt>
                <c:pt idx="1709">
                  <c:v>-57.27</c:v>
                </c:pt>
                <c:pt idx="1710">
                  <c:v>-58.37</c:v>
                </c:pt>
                <c:pt idx="1711">
                  <c:v>-59.44</c:v>
                </c:pt>
                <c:pt idx="1712">
                  <c:v>-60.46</c:v>
                </c:pt>
                <c:pt idx="1713">
                  <c:v>-61.48</c:v>
                </c:pt>
                <c:pt idx="1714">
                  <c:v>-62.42</c:v>
                </c:pt>
                <c:pt idx="1715">
                  <c:v>-63.25</c:v>
                </c:pt>
                <c:pt idx="1716">
                  <c:v>-64.010000000000005</c:v>
                </c:pt>
                <c:pt idx="1717">
                  <c:v>-64.73</c:v>
                </c:pt>
                <c:pt idx="1718">
                  <c:v>-65.41</c:v>
                </c:pt>
                <c:pt idx="1719">
                  <c:v>-66.040000000000006</c:v>
                </c:pt>
                <c:pt idx="1720">
                  <c:v>-66.63</c:v>
                </c:pt>
                <c:pt idx="1721">
                  <c:v>-67.150000000000006</c:v>
                </c:pt>
                <c:pt idx="1722">
                  <c:v>-67.59</c:v>
                </c:pt>
                <c:pt idx="1723">
                  <c:v>-67.97</c:v>
                </c:pt>
                <c:pt idx="1724">
                  <c:v>-68.33</c:v>
                </c:pt>
                <c:pt idx="1725">
                  <c:v>-68.7</c:v>
                </c:pt>
                <c:pt idx="1726">
                  <c:v>-69.069999999999993</c:v>
                </c:pt>
                <c:pt idx="1727">
                  <c:v>-69.45</c:v>
                </c:pt>
                <c:pt idx="1728">
                  <c:v>-69.83</c:v>
                </c:pt>
                <c:pt idx="1729">
                  <c:v>-70.2</c:v>
                </c:pt>
                <c:pt idx="1730">
                  <c:v>-70.55</c:v>
                </c:pt>
                <c:pt idx="1731">
                  <c:v>-109.12</c:v>
                </c:pt>
                <c:pt idx="1732">
                  <c:v>-108.82</c:v>
                </c:pt>
                <c:pt idx="1733">
                  <c:v>-108.55</c:v>
                </c:pt>
                <c:pt idx="1734">
                  <c:v>-108.32</c:v>
                </c:pt>
                <c:pt idx="1735">
                  <c:v>-108.15</c:v>
                </c:pt>
                <c:pt idx="1736">
                  <c:v>-108.03</c:v>
                </c:pt>
                <c:pt idx="1737">
                  <c:v>-107.94</c:v>
                </c:pt>
                <c:pt idx="1738">
                  <c:v>-107.88</c:v>
                </c:pt>
                <c:pt idx="1739">
                  <c:v>-107.84</c:v>
                </c:pt>
                <c:pt idx="1740">
                  <c:v>-107.81</c:v>
                </c:pt>
                <c:pt idx="1741">
                  <c:v>-107.8</c:v>
                </c:pt>
                <c:pt idx="1742">
                  <c:v>-107.82</c:v>
                </c:pt>
                <c:pt idx="1743">
                  <c:v>-107.87</c:v>
                </c:pt>
                <c:pt idx="1744">
                  <c:v>-107.9</c:v>
                </c:pt>
                <c:pt idx="1745">
                  <c:v>-107.86</c:v>
                </c:pt>
                <c:pt idx="1746">
                  <c:v>-107.81</c:v>
                </c:pt>
                <c:pt idx="1747">
                  <c:v>-107.84</c:v>
                </c:pt>
                <c:pt idx="1748">
                  <c:v>-107.95</c:v>
                </c:pt>
                <c:pt idx="1749">
                  <c:v>-108.08</c:v>
                </c:pt>
                <c:pt idx="1750">
                  <c:v>-108.18</c:v>
                </c:pt>
                <c:pt idx="1751">
                  <c:v>-108.27</c:v>
                </c:pt>
                <c:pt idx="1752">
                  <c:v>-108.34</c:v>
                </c:pt>
                <c:pt idx="1753">
                  <c:v>-108.41</c:v>
                </c:pt>
                <c:pt idx="1754">
                  <c:v>-108.47</c:v>
                </c:pt>
                <c:pt idx="1755">
                  <c:v>-108.52</c:v>
                </c:pt>
                <c:pt idx="1756">
                  <c:v>-108.57</c:v>
                </c:pt>
                <c:pt idx="1757">
                  <c:v>-108.59</c:v>
                </c:pt>
                <c:pt idx="1758">
                  <c:v>-108.6</c:v>
                </c:pt>
                <c:pt idx="1759">
                  <c:v>-108.57</c:v>
                </c:pt>
                <c:pt idx="1760">
                  <c:v>-108.54</c:v>
                </c:pt>
                <c:pt idx="1761">
                  <c:v>-108.5</c:v>
                </c:pt>
                <c:pt idx="1762">
                  <c:v>-108.49</c:v>
                </c:pt>
                <c:pt idx="1763">
                  <c:v>-108.49</c:v>
                </c:pt>
                <c:pt idx="1764">
                  <c:v>-108.5</c:v>
                </c:pt>
                <c:pt idx="1765">
                  <c:v>-108.54</c:v>
                </c:pt>
                <c:pt idx="1766">
                  <c:v>-108.61</c:v>
                </c:pt>
                <c:pt idx="1767">
                  <c:v>-108.7</c:v>
                </c:pt>
                <c:pt idx="1768">
                  <c:v>-108.78</c:v>
                </c:pt>
                <c:pt idx="1769">
                  <c:v>-108.84</c:v>
                </c:pt>
                <c:pt idx="1770">
                  <c:v>-108.88</c:v>
                </c:pt>
                <c:pt idx="1771">
                  <c:v>-108.89</c:v>
                </c:pt>
                <c:pt idx="1772">
                  <c:v>-108.89</c:v>
                </c:pt>
                <c:pt idx="1773">
                  <c:v>-108.9</c:v>
                </c:pt>
                <c:pt idx="1774">
                  <c:v>-108.94</c:v>
                </c:pt>
                <c:pt idx="1775">
                  <c:v>-109.04</c:v>
                </c:pt>
                <c:pt idx="1776">
                  <c:v>-109.19</c:v>
                </c:pt>
                <c:pt idx="1777">
                  <c:v>-70.63</c:v>
                </c:pt>
                <c:pt idx="1778">
                  <c:v>-70.42</c:v>
                </c:pt>
                <c:pt idx="1779">
                  <c:v>-70.180000000000007</c:v>
                </c:pt>
                <c:pt idx="1780">
                  <c:v>-69.89</c:v>
                </c:pt>
                <c:pt idx="1781">
                  <c:v>-69.540000000000006</c:v>
                </c:pt>
                <c:pt idx="1782">
                  <c:v>-69.12</c:v>
                </c:pt>
                <c:pt idx="1783">
                  <c:v>-68.67</c:v>
                </c:pt>
                <c:pt idx="1784">
                  <c:v>-68.180000000000007</c:v>
                </c:pt>
                <c:pt idx="1785">
                  <c:v>-67.72</c:v>
                </c:pt>
                <c:pt idx="1786">
                  <c:v>-67.28</c:v>
                </c:pt>
                <c:pt idx="1787">
                  <c:v>-66.849999999999994</c:v>
                </c:pt>
                <c:pt idx="1788">
                  <c:v>-66.42</c:v>
                </c:pt>
                <c:pt idx="1789">
                  <c:v>-65.97</c:v>
                </c:pt>
                <c:pt idx="1790">
                  <c:v>-65.47</c:v>
                </c:pt>
                <c:pt idx="1791">
                  <c:v>-64.930000000000007</c:v>
                </c:pt>
                <c:pt idx="1792">
                  <c:v>-64.3</c:v>
                </c:pt>
                <c:pt idx="1793">
                  <c:v>-63.57</c:v>
                </c:pt>
                <c:pt idx="1794">
                  <c:v>-62.74</c:v>
                </c:pt>
                <c:pt idx="1795">
                  <c:v>-61.86</c:v>
                </c:pt>
                <c:pt idx="1796">
                  <c:v>-60.96</c:v>
                </c:pt>
                <c:pt idx="1797">
                  <c:v>-60.08</c:v>
                </c:pt>
                <c:pt idx="1798">
                  <c:v>-59.2</c:v>
                </c:pt>
                <c:pt idx="1799">
                  <c:v>-58.34</c:v>
                </c:pt>
                <c:pt idx="1800">
                  <c:v>-57.48</c:v>
                </c:pt>
                <c:pt idx="1801">
                  <c:v>-56.6</c:v>
                </c:pt>
                <c:pt idx="1802">
                  <c:v>-55.67</c:v>
                </c:pt>
                <c:pt idx="1803">
                  <c:v>-54.75</c:v>
                </c:pt>
                <c:pt idx="1804">
                  <c:v>-53.85</c:v>
                </c:pt>
                <c:pt idx="1805">
                  <c:v>-52.99</c:v>
                </c:pt>
                <c:pt idx="1806">
                  <c:v>-52.12</c:v>
                </c:pt>
                <c:pt idx="1807">
                  <c:v>-51.18</c:v>
                </c:pt>
                <c:pt idx="1808">
                  <c:v>-50.08</c:v>
                </c:pt>
                <c:pt idx="1809">
                  <c:v>-48.93</c:v>
                </c:pt>
                <c:pt idx="1810">
                  <c:v>-47.78</c:v>
                </c:pt>
                <c:pt idx="1811">
                  <c:v>-46.66</c:v>
                </c:pt>
                <c:pt idx="1812">
                  <c:v>-45.6</c:v>
                </c:pt>
                <c:pt idx="1813">
                  <c:v>-44.63</c:v>
                </c:pt>
                <c:pt idx="1814">
                  <c:v>-43.67</c:v>
                </c:pt>
                <c:pt idx="1815">
                  <c:v>-42.67</c:v>
                </c:pt>
                <c:pt idx="1816">
                  <c:v>-41.64</c:v>
                </c:pt>
                <c:pt idx="1817">
                  <c:v>-40.700000000000003</c:v>
                </c:pt>
                <c:pt idx="1818">
                  <c:v>-39.85</c:v>
                </c:pt>
                <c:pt idx="1819">
                  <c:v>-39.1</c:v>
                </c:pt>
                <c:pt idx="1820">
                  <c:v>-38.369999999999997</c:v>
                </c:pt>
                <c:pt idx="1821">
                  <c:v>-37.56</c:v>
                </c:pt>
                <c:pt idx="1822">
                  <c:v>-36.659999999999997</c:v>
                </c:pt>
                <c:pt idx="1823">
                  <c:v>-35.770000000000003</c:v>
                </c:pt>
                <c:pt idx="1824">
                  <c:v>-34.93</c:v>
                </c:pt>
                <c:pt idx="1825">
                  <c:v>-34.22</c:v>
                </c:pt>
                <c:pt idx="1826">
                  <c:v>-33.590000000000003</c:v>
                </c:pt>
                <c:pt idx="1827">
                  <c:v>-32.99</c:v>
                </c:pt>
                <c:pt idx="1828">
                  <c:v>-32.35</c:v>
                </c:pt>
                <c:pt idx="1829">
                  <c:v>-31.65</c:v>
                </c:pt>
                <c:pt idx="1830">
                  <c:v>-30.93</c:v>
                </c:pt>
                <c:pt idx="1831">
                  <c:v>-30.23</c:v>
                </c:pt>
                <c:pt idx="1832">
                  <c:v>-29.6</c:v>
                </c:pt>
                <c:pt idx="1833">
                  <c:v>-29.01</c:v>
                </c:pt>
                <c:pt idx="1834">
                  <c:v>-28.47</c:v>
                </c:pt>
                <c:pt idx="1835">
                  <c:v>-27.96</c:v>
                </c:pt>
                <c:pt idx="1836">
                  <c:v>-27.51</c:v>
                </c:pt>
                <c:pt idx="1837">
                  <c:v>-27.09</c:v>
                </c:pt>
                <c:pt idx="1838">
                  <c:v>-26.72</c:v>
                </c:pt>
                <c:pt idx="1839">
                  <c:v>-26.39</c:v>
                </c:pt>
                <c:pt idx="1840">
                  <c:v>-26.11</c:v>
                </c:pt>
                <c:pt idx="1841">
                  <c:v>-25.89</c:v>
                </c:pt>
                <c:pt idx="1842">
                  <c:v>-26.04</c:v>
                </c:pt>
                <c:pt idx="1843">
                  <c:v>-26.92</c:v>
                </c:pt>
                <c:pt idx="1844">
                  <c:v>-28.04</c:v>
                </c:pt>
                <c:pt idx="1845">
                  <c:v>-29.15</c:v>
                </c:pt>
                <c:pt idx="1846">
                  <c:v>-30.22</c:v>
                </c:pt>
                <c:pt idx="1847">
                  <c:v>-31.18</c:v>
                </c:pt>
                <c:pt idx="1848">
                  <c:v>-31.98</c:v>
                </c:pt>
                <c:pt idx="1849">
                  <c:v>-32.61</c:v>
                </c:pt>
                <c:pt idx="1850">
                  <c:v>-32.99</c:v>
                </c:pt>
                <c:pt idx="1851">
                  <c:v>-33.119999999999997</c:v>
                </c:pt>
                <c:pt idx="1852">
                  <c:v>-33.020000000000003</c:v>
                </c:pt>
                <c:pt idx="1853">
                  <c:v>-32.68</c:v>
                </c:pt>
                <c:pt idx="1854">
                  <c:v>-32.07</c:v>
                </c:pt>
                <c:pt idx="1855">
                  <c:v>-31.2</c:v>
                </c:pt>
                <c:pt idx="1856">
                  <c:v>-30.1</c:v>
                </c:pt>
                <c:pt idx="1857">
                  <c:v>-28.88</c:v>
                </c:pt>
                <c:pt idx="1858">
                  <c:v>-27.68</c:v>
                </c:pt>
                <c:pt idx="1859">
                  <c:v>-26.77</c:v>
                </c:pt>
                <c:pt idx="1860">
                  <c:v>-26.3</c:v>
                </c:pt>
                <c:pt idx="1861">
                  <c:v>-26.31</c:v>
                </c:pt>
                <c:pt idx="1862">
                  <c:v>-26.66</c:v>
                </c:pt>
                <c:pt idx="1863">
                  <c:v>-27.16</c:v>
                </c:pt>
                <c:pt idx="1864">
                  <c:v>-27.67</c:v>
                </c:pt>
                <c:pt idx="1865">
                  <c:v>-28.13</c:v>
                </c:pt>
                <c:pt idx="1866">
                  <c:v>-28.58</c:v>
                </c:pt>
                <c:pt idx="1867">
                  <c:v>-29.1</c:v>
                </c:pt>
                <c:pt idx="1868">
                  <c:v>-29.72</c:v>
                </c:pt>
                <c:pt idx="1869">
                  <c:v>-30.41</c:v>
                </c:pt>
                <c:pt idx="1870">
                  <c:v>-31.16</c:v>
                </c:pt>
                <c:pt idx="1871">
                  <c:v>-31.94</c:v>
                </c:pt>
                <c:pt idx="1872">
                  <c:v>-32.68</c:v>
                </c:pt>
                <c:pt idx="1873">
                  <c:v>-33.36</c:v>
                </c:pt>
                <c:pt idx="1874">
                  <c:v>-33.99</c:v>
                </c:pt>
                <c:pt idx="1875">
                  <c:v>-34.67</c:v>
                </c:pt>
                <c:pt idx="1876">
                  <c:v>-35.44</c:v>
                </c:pt>
                <c:pt idx="1877">
                  <c:v>-36.35</c:v>
                </c:pt>
                <c:pt idx="1878">
                  <c:v>-37.28</c:v>
                </c:pt>
                <c:pt idx="1879">
                  <c:v>-38.159999999999997</c:v>
                </c:pt>
                <c:pt idx="1880">
                  <c:v>-38.979999999999997</c:v>
                </c:pt>
                <c:pt idx="1881">
                  <c:v>-39.840000000000003</c:v>
                </c:pt>
                <c:pt idx="1882">
                  <c:v>-40.770000000000003</c:v>
                </c:pt>
                <c:pt idx="1883">
                  <c:v>-41.78</c:v>
                </c:pt>
                <c:pt idx="1884">
                  <c:v>-42.79</c:v>
                </c:pt>
                <c:pt idx="1885">
                  <c:v>-43.73</c:v>
                </c:pt>
                <c:pt idx="1886">
                  <c:v>-44.59</c:v>
                </c:pt>
                <c:pt idx="1887">
                  <c:v>-45.4</c:v>
                </c:pt>
                <c:pt idx="1888">
                  <c:v>-46.26</c:v>
                </c:pt>
                <c:pt idx="1889">
                  <c:v>-47.16</c:v>
                </c:pt>
                <c:pt idx="1890">
                  <c:v>-48.12</c:v>
                </c:pt>
                <c:pt idx="1891">
                  <c:v>-49.12</c:v>
                </c:pt>
                <c:pt idx="1892">
                  <c:v>-50.11</c:v>
                </c:pt>
                <c:pt idx="1893">
                  <c:v>-51.13</c:v>
                </c:pt>
                <c:pt idx="1894">
                  <c:v>-52.15</c:v>
                </c:pt>
                <c:pt idx="1895">
                  <c:v>-53.14</c:v>
                </c:pt>
                <c:pt idx="1896">
                  <c:v>-54.12</c:v>
                </c:pt>
                <c:pt idx="1897">
                  <c:v>-55.07</c:v>
                </c:pt>
                <c:pt idx="1898">
                  <c:v>-56</c:v>
                </c:pt>
                <c:pt idx="1899">
                  <c:v>-56.91</c:v>
                </c:pt>
                <c:pt idx="1900">
                  <c:v>-57.77</c:v>
                </c:pt>
                <c:pt idx="1901">
                  <c:v>-58.59</c:v>
                </c:pt>
                <c:pt idx="1902">
                  <c:v>-59.39</c:v>
                </c:pt>
                <c:pt idx="1903">
                  <c:v>-60.22</c:v>
                </c:pt>
                <c:pt idx="1904">
                  <c:v>-61.14</c:v>
                </c:pt>
                <c:pt idx="1905">
                  <c:v>-62.12</c:v>
                </c:pt>
                <c:pt idx="1906">
                  <c:v>-63.12</c:v>
                </c:pt>
                <c:pt idx="1907">
                  <c:v>-64.099999999999994</c:v>
                </c:pt>
                <c:pt idx="1908">
                  <c:v>-65.040000000000006</c:v>
                </c:pt>
                <c:pt idx="1909">
                  <c:v>-65.92</c:v>
                </c:pt>
                <c:pt idx="1910">
                  <c:v>-66.739999999999995</c:v>
                </c:pt>
                <c:pt idx="1911">
                  <c:v>-67.5</c:v>
                </c:pt>
                <c:pt idx="1912">
                  <c:v>-68.23</c:v>
                </c:pt>
                <c:pt idx="1913">
                  <c:v>-68.900000000000006</c:v>
                </c:pt>
                <c:pt idx="1914">
                  <c:v>-69.5</c:v>
                </c:pt>
                <c:pt idx="1915">
                  <c:v>-69.989999999999995</c:v>
                </c:pt>
                <c:pt idx="1916">
                  <c:v>-70.41</c:v>
                </c:pt>
                <c:pt idx="1917">
                  <c:v>-70.78</c:v>
                </c:pt>
                <c:pt idx="1918">
                  <c:v>-71.11</c:v>
                </c:pt>
                <c:pt idx="1919">
                  <c:v>-71.42</c:v>
                </c:pt>
                <c:pt idx="1920">
                  <c:v>-108.31</c:v>
                </c:pt>
                <c:pt idx="1921">
                  <c:v>-108.09</c:v>
                </c:pt>
                <c:pt idx="1922">
                  <c:v>-107.92</c:v>
                </c:pt>
                <c:pt idx="1923">
                  <c:v>-107.8</c:v>
                </c:pt>
                <c:pt idx="1924">
                  <c:v>-107.72</c:v>
                </c:pt>
                <c:pt idx="1925">
                  <c:v>-107.66</c:v>
                </c:pt>
                <c:pt idx="1926">
                  <c:v>-107.59</c:v>
                </c:pt>
                <c:pt idx="1927">
                  <c:v>-107.53</c:v>
                </c:pt>
                <c:pt idx="1928">
                  <c:v>-107.48</c:v>
                </c:pt>
                <c:pt idx="1929">
                  <c:v>-107.47</c:v>
                </c:pt>
                <c:pt idx="1930">
                  <c:v>-107.51</c:v>
                </c:pt>
                <c:pt idx="1931">
                  <c:v>-107.6</c:v>
                </c:pt>
                <c:pt idx="1932">
                  <c:v>-107.71</c:v>
                </c:pt>
                <c:pt idx="1933">
                  <c:v>-107.78</c:v>
                </c:pt>
                <c:pt idx="1934">
                  <c:v>-107.82</c:v>
                </c:pt>
                <c:pt idx="1935">
                  <c:v>-107.85</c:v>
                </c:pt>
                <c:pt idx="1936">
                  <c:v>-107.88</c:v>
                </c:pt>
                <c:pt idx="1937">
                  <c:v>-107.9</c:v>
                </c:pt>
                <c:pt idx="1938">
                  <c:v>-107.96</c:v>
                </c:pt>
                <c:pt idx="1939">
                  <c:v>-108.04</c:v>
                </c:pt>
                <c:pt idx="1940">
                  <c:v>-108.16</c:v>
                </c:pt>
                <c:pt idx="1941">
                  <c:v>-108.3</c:v>
                </c:pt>
                <c:pt idx="1942">
                  <c:v>-108.43</c:v>
                </c:pt>
                <c:pt idx="1943">
                  <c:v>-108.5</c:v>
                </c:pt>
                <c:pt idx="1944">
                  <c:v>-108.54</c:v>
                </c:pt>
                <c:pt idx="1945">
                  <c:v>-108.58</c:v>
                </c:pt>
                <c:pt idx="1946">
                  <c:v>-108.63</c:v>
                </c:pt>
                <c:pt idx="1947">
                  <c:v>-108.71</c:v>
                </c:pt>
                <c:pt idx="1948">
                  <c:v>-108.76</c:v>
                </c:pt>
                <c:pt idx="1949">
                  <c:v>-108.77</c:v>
                </c:pt>
                <c:pt idx="1950">
                  <c:v>-108.72</c:v>
                </c:pt>
                <c:pt idx="1951">
                  <c:v>-108.66</c:v>
                </c:pt>
                <c:pt idx="1952">
                  <c:v>-108.61</c:v>
                </c:pt>
                <c:pt idx="1953">
                  <c:v>-108.57</c:v>
                </c:pt>
                <c:pt idx="1954">
                  <c:v>-108.52</c:v>
                </c:pt>
                <c:pt idx="1955">
                  <c:v>-108.44</c:v>
                </c:pt>
                <c:pt idx="1956">
                  <c:v>-108.34</c:v>
                </c:pt>
                <c:pt idx="1957">
                  <c:v>-108.23</c:v>
                </c:pt>
                <c:pt idx="1958">
                  <c:v>-108.14</c:v>
                </c:pt>
                <c:pt idx="1959">
                  <c:v>-108.08</c:v>
                </c:pt>
                <c:pt idx="1960">
                  <c:v>-108.11</c:v>
                </c:pt>
                <c:pt idx="1961">
                  <c:v>-108.23</c:v>
                </c:pt>
                <c:pt idx="1962">
                  <c:v>-108.45</c:v>
                </c:pt>
                <c:pt idx="1963">
                  <c:v>-108.7</c:v>
                </c:pt>
                <c:pt idx="1964">
                  <c:v>-108.89</c:v>
                </c:pt>
                <c:pt idx="1965">
                  <c:v>-109</c:v>
                </c:pt>
                <c:pt idx="1966">
                  <c:v>-109.03</c:v>
                </c:pt>
                <c:pt idx="1967">
                  <c:v>-109.01</c:v>
                </c:pt>
                <c:pt idx="1968">
                  <c:v>-109.01</c:v>
                </c:pt>
                <c:pt idx="1969">
                  <c:v>-109.04</c:v>
                </c:pt>
                <c:pt idx="1970">
                  <c:v>-109.12</c:v>
                </c:pt>
                <c:pt idx="1971">
                  <c:v>-109.16</c:v>
                </c:pt>
                <c:pt idx="1972">
                  <c:v>-109.14</c:v>
                </c:pt>
                <c:pt idx="1973">
                  <c:v>-70.930000000000007</c:v>
                </c:pt>
                <c:pt idx="1974">
                  <c:v>-71.010000000000005</c:v>
                </c:pt>
                <c:pt idx="1975">
                  <c:v>-71.08</c:v>
                </c:pt>
                <c:pt idx="1976">
                  <c:v>-71.099999999999994</c:v>
                </c:pt>
                <c:pt idx="1977">
                  <c:v>-71.06</c:v>
                </c:pt>
                <c:pt idx="1978">
                  <c:v>-70.94</c:v>
                </c:pt>
                <c:pt idx="1979">
                  <c:v>-70.760000000000005</c:v>
                </c:pt>
                <c:pt idx="1980">
                  <c:v>-70.5</c:v>
                </c:pt>
                <c:pt idx="1981">
                  <c:v>-70.19</c:v>
                </c:pt>
                <c:pt idx="1982">
                  <c:v>-69.84</c:v>
                </c:pt>
                <c:pt idx="1983">
                  <c:v>-69.44</c:v>
                </c:pt>
                <c:pt idx="1984">
                  <c:v>-69.02</c:v>
                </c:pt>
                <c:pt idx="1985">
                  <c:v>-68.63</c:v>
                </c:pt>
                <c:pt idx="1986">
                  <c:v>-68.290000000000006</c:v>
                </c:pt>
                <c:pt idx="1987">
                  <c:v>-67.959999999999994</c:v>
                </c:pt>
                <c:pt idx="1988">
                  <c:v>-67.62</c:v>
                </c:pt>
                <c:pt idx="1989">
                  <c:v>-67.2</c:v>
                </c:pt>
                <c:pt idx="1990">
                  <c:v>-66.69</c:v>
                </c:pt>
                <c:pt idx="1991">
                  <c:v>-66.08</c:v>
                </c:pt>
                <c:pt idx="1992">
                  <c:v>-65.42</c:v>
                </c:pt>
                <c:pt idx="1993">
                  <c:v>-64.709999999999994</c:v>
                </c:pt>
                <c:pt idx="1994">
                  <c:v>-63.97</c:v>
                </c:pt>
                <c:pt idx="1995">
                  <c:v>-63.17</c:v>
                </c:pt>
                <c:pt idx="1996">
                  <c:v>-62.33</c:v>
                </c:pt>
                <c:pt idx="1997">
                  <c:v>-61.49</c:v>
                </c:pt>
                <c:pt idx="1998">
                  <c:v>-60.64</c:v>
                </c:pt>
                <c:pt idx="1999">
                  <c:v>-59.79</c:v>
                </c:pt>
                <c:pt idx="2000">
                  <c:v>-58.89</c:v>
                </c:pt>
                <c:pt idx="2001">
                  <c:v>-57.96</c:v>
                </c:pt>
                <c:pt idx="2002">
                  <c:v>-56.97</c:v>
                </c:pt>
                <c:pt idx="2003">
                  <c:v>-55.94</c:v>
                </c:pt>
                <c:pt idx="2004">
                  <c:v>-54.92</c:v>
                </c:pt>
                <c:pt idx="2005">
                  <c:v>-53.94</c:v>
                </c:pt>
                <c:pt idx="2006">
                  <c:v>-53.01</c:v>
                </c:pt>
                <c:pt idx="2007">
                  <c:v>-52.07</c:v>
                </c:pt>
                <c:pt idx="2008">
                  <c:v>-51.12</c:v>
                </c:pt>
                <c:pt idx="2009">
                  <c:v>-49.98</c:v>
                </c:pt>
                <c:pt idx="2010">
                  <c:v>-48.71</c:v>
                </c:pt>
                <c:pt idx="2011">
                  <c:v>-47.56</c:v>
                </c:pt>
                <c:pt idx="2012">
                  <c:v>-46.5</c:v>
                </c:pt>
                <c:pt idx="2013">
                  <c:v>-45.51</c:v>
                </c:pt>
                <c:pt idx="2014">
                  <c:v>-44.57</c:v>
                </c:pt>
                <c:pt idx="2015">
                  <c:v>-43.66</c:v>
                </c:pt>
                <c:pt idx="2016">
                  <c:v>-42.76</c:v>
                </c:pt>
                <c:pt idx="2017">
                  <c:v>-41.84</c:v>
                </c:pt>
                <c:pt idx="2018">
                  <c:v>-40.869999999999997</c:v>
                </c:pt>
                <c:pt idx="2019">
                  <c:v>-39.869999999999997</c:v>
                </c:pt>
                <c:pt idx="2020">
                  <c:v>-38.880000000000003</c:v>
                </c:pt>
                <c:pt idx="2021">
                  <c:v>-37.9</c:v>
                </c:pt>
                <c:pt idx="2022">
                  <c:v>-36.93</c:v>
                </c:pt>
                <c:pt idx="2023">
                  <c:v>-36</c:v>
                </c:pt>
                <c:pt idx="2024">
                  <c:v>-35.159999999999997</c:v>
                </c:pt>
                <c:pt idx="2025">
                  <c:v>-34.409999999999997</c:v>
                </c:pt>
                <c:pt idx="2026">
                  <c:v>-33.700000000000003</c:v>
                </c:pt>
                <c:pt idx="2027">
                  <c:v>-32.99</c:v>
                </c:pt>
                <c:pt idx="2028">
                  <c:v>-32.29</c:v>
                </c:pt>
                <c:pt idx="2029">
                  <c:v>-31.64</c:v>
                </c:pt>
                <c:pt idx="2030">
                  <c:v>-31.05</c:v>
                </c:pt>
                <c:pt idx="2031">
                  <c:v>-30.51</c:v>
                </c:pt>
                <c:pt idx="2032">
                  <c:v>-30.08</c:v>
                </c:pt>
                <c:pt idx="2033">
                  <c:v>-29.73</c:v>
                </c:pt>
                <c:pt idx="2034">
                  <c:v>-29.36</c:v>
                </c:pt>
                <c:pt idx="2035">
                  <c:v>-28.93</c:v>
                </c:pt>
                <c:pt idx="2036">
                  <c:v>-28.43</c:v>
                </c:pt>
                <c:pt idx="2037">
                  <c:v>-27.89</c:v>
                </c:pt>
                <c:pt idx="2038">
                  <c:v>-27.33</c:v>
                </c:pt>
                <c:pt idx="2039">
                  <c:v>-26.79</c:v>
                </c:pt>
                <c:pt idx="2040">
                  <c:v>-26.27</c:v>
                </c:pt>
                <c:pt idx="2041">
                  <c:v>-25.79</c:v>
                </c:pt>
                <c:pt idx="2042">
                  <c:v>-25.39</c:v>
                </c:pt>
                <c:pt idx="2043">
                  <c:v>-25.07</c:v>
                </c:pt>
                <c:pt idx="2044">
                  <c:v>-24.84</c:v>
                </c:pt>
                <c:pt idx="2045">
                  <c:v>-24.97</c:v>
                </c:pt>
                <c:pt idx="2046">
                  <c:v>-25.75</c:v>
                </c:pt>
                <c:pt idx="2047">
                  <c:v>-26.62</c:v>
                </c:pt>
                <c:pt idx="2048">
                  <c:v>-27.55</c:v>
                </c:pt>
                <c:pt idx="2049">
                  <c:v>-28.45</c:v>
                </c:pt>
                <c:pt idx="2050">
                  <c:v>-29.36</c:v>
                </c:pt>
                <c:pt idx="2051">
                  <c:v>-30.24</c:v>
                </c:pt>
                <c:pt idx="2052">
                  <c:v>-31.09</c:v>
                </c:pt>
                <c:pt idx="2053">
                  <c:v>-31.88</c:v>
                </c:pt>
                <c:pt idx="2054">
                  <c:v>-32.520000000000003</c:v>
                </c:pt>
                <c:pt idx="2055">
                  <c:v>-33.01</c:v>
                </c:pt>
                <c:pt idx="2056">
                  <c:v>-33.340000000000003</c:v>
                </c:pt>
                <c:pt idx="2057">
                  <c:v>-33.47</c:v>
                </c:pt>
                <c:pt idx="2058">
                  <c:v>-33.4</c:v>
                </c:pt>
                <c:pt idx="2059">
                  <c:v>-33.15</c:v>
                </c:pt>
                <c:pt idx="2060">
                  <c:v>-32.64</c:v>
                </c:pt>
                <c:pt idx="2061">
                  <c:v>-31.74</c:v>
                </c:pt>
                <c:pt idx="2062">
                  <c:v>-30.35</c:v>
                </c:pt>
                <c:pt idx="2063">
                  <c:v>-28.69</c:v>
                </c:pt>
                <c:pt idx="2064">
                  <c:v>-27.11</c:v>
                </c:pt>
                <c:pt idx="2065">
                  <c:v>-26.12</c:v>
                </c:pt>
                <c:pt idx="2066">
                  <c:v>-25.89</c:v>
                </c:pt>
                <c:pt idx="2067">
                  <c:v>-26.22</c:v>
                </c:pt>
                <c:pt idx="2068">
                  <c:v>-26.8</c:v>
                </c:pt>
                <c:pt idx="2069">
                  <c:v>-27.34</c:v>
                </c:pt>
                <c:pt idx="2070">
                  <c:v>-27.8</c:v>
                </c:pt>
                <c:pt idx="2071">
                  <c:v>-28.37</c:v>
                </c:pt>
                <c:pt idx="2072">
                  <c:v>-29.16</c:v>
                </c:pt>
                <c:pt idx="2073">
                  <c:v>-30.13</c:v>
                </c:pt>
                <c:pt idx="2074">
                  <c:v>-31.12</c:v>
                </c:pt>
                <c:pt idx="2075">
                  <c:v>-32.049999999999997</c:v>
                </c:pt>
                <c:pt idx="2076">
                  <c:v>-32.909999999999997</c:v>
                </c:pt>
                <c:pt idx="2077">
                  <c:v>-33.78</c:v>
                </c:pt>
                <c:pt idx="2078">
                  <c:v>-34.78</c:v>
                </c:pt>
                <c:pt idx="2079">
                  <c:v>-35.880000000000003</c:v>
                </c:pt>
                <c:pt idx="2080">
                  <c:v>-37.03</c:v>
                </c:pt>
                <c:pt idx="2081">
                  <c:v>-38.14</c:v>
                </c:pt>
                <c:pt idx="2082">
                  <c:v>-39.21</c:v>
                </c:pt>
                <c:pt idx="2083">
                  <c:v>-40.22</c:v>
                </c:pt>
                <c:pt idx="2084">
                  <c:v>-41.32</c:v>
                </c:pt>
                <c:pt idx="2085">
                  <c:v>-42.54</c:v>
                </c:pt>
                <c:pt idx="2086">
                  <c:v>-43.85</c:v>
                </c:pt>
                <c:pt idx="2087">
                  <c:v>-45.12</c:v>
                </c:pt>
                <c:pt idx="2088">
                  <c:v>-46.21</c:v>
                </c:pt>
                <c:pt idx="2089">
                  <c:v>-47.21</c:v>
                </c:pt>
                <c:pt idx="2090">
                  <c:v>-48.23</c:v>
                </c:pt>
                <c:pt idx="2091">
                  <c:v>-49.46</c:v>
                </c:pt>
                <c:pt idx="2092">
                  <c:v>-50.88</c:v>
                </c:pt>
                <c:pt idx="2093">
                  <c:v>-52.43</c:v>
                </c:pt>
                <c:pt idx="2094">
                  <c:v>-54</c:v>
                </c:pt>
                <c:pt idx="2095">
                  <c:v>-55.53</c:v>
                </c:pt>
                <c:pt idx="2096">
                  <c:v>-57.01</c:v>
                </c:pt>
                <c:pt idx="2097">
                  <c:v>-58.42</c:v>
                </c:pt>
                <c:pt idx="2098">
                  <c:v>-59.77</c:v>
                </c:pt>
                <c:pt idx="2099">
                  <c:v>-61.04</c:v>
                </c:pt>
                <c:pt idx="2100">
                  <c:v>-62.24</c:v>
                </c:pt>
                <c:pt idx="2101">
                  <c:v>-63.37</c:v>
                </c:pt>
                <c:pt idx="2102">
                  <c:v>-64.41</c:v>
                </c:pt>
                <c:pt idx="2103">
                  <c:v>-65.34</c:v>
                </c:pt>
                <c:pt idx="2104">
                  <c:v>-66.19</c:v>
                </c:pt>
                <c:pt idx="2105">
                  <c:v>-67</c:v>
                </c:pt>
                <c:pt idx="2106">
                  <c:v>-67.78</c:v>
                </c:pt>
                <c:pt idx="2107">
                  <c:v>-68.55</c:v>
                </c:pt>
                <c:pt idx="2108">
                  <c:v>-69.260000000000005</c:v>
                </c:pt>
                <c:pt idx="2109">
                  <c:v>-69.89</c:v>
                </c:pt>
                <c:pt idx="2110">
                  <c:v>-70.510000000000005</c:v>
                </c:pt>
                <c:pt idx="2111">
                  <c:v>-71.08</c:v>
                </c:pt>
                <c:pt idx="2112">
                  <c:v>-71.64</c:v>
                </c:pt>
                <c:pt idx="2113">
                  <c:v>-72.16</c:v>
                </c:pt>
                <c:pt idx="2114">
                  <c:v>-72.650000000000006</c:v>
                </c:pt>
                <c:pt idx="2115">
                  <c:v>-73.05</c:v>
                </c:pt>
                <c:pt idx="2116">
                  <c:v>-73.36</c:v>
                </c:pt>
                <c:pt idx="2117">
                  <c:v>-106.39</c:v>
                </c:pt>
                <c:pt idx="2118">
                  <c:v>-106.14</c:v>
                </c:pt>
                <c:pt idx="2119">
                  <c:v>-105.92</c:v>
                </c:pt>
                <c:pt idx="2120">
                  <c:v>-105.71</c:v>
                </c:pt>
                <c:pt idx="2121">
                  <c:v>-105.55</c:v>
                </c:pt>
                <c:pt idx="2122">
                  <c:v>-105.43</c:v>
                </c:pt>
                <c:pt idx="2123">
                  <c:v>-105.39</c:v>
                </c:pt>
                <c:pt idx="2124">
                  <c:v>-105.41</c:v>
                </c:pt>
                <c:pt idx="2125">
                  <c:v>-105.5</c:v>
                </c:pt>
                <c:pt idx="2126">
                  <c:v>-105.6</c:v>
                </c:pt>
                <c:pt idx="2127">
                  <c:v>-105.72</c:v>
                </c:pt>
                <c:pt idx="2128">
                  <c:v>-105.89</c:v>
                </c:pt>
                <c:pt idx="2129">
                  <c:v>-106.13</c:v>
                </c:pt>
                <c:pt idx="2130">
                  <c:v>-106.41</c:v>
                </c:pt>
                <c:pt idx="2131">
                  <c:v>-106.7</c:v>
                </c:pt>
                <c:pt idx="2132">
                  <c:v>-106.97</c:v>
                </c:pt>
                <c:pt idx="2133">
                  <c:v>-107.18</c:v>
                </c:pt>
                <c:pt idx="2134">
                  <c:v>-107.31</c:v>
                </c:pt>
                <c:pt idx="2135">
                  <c:v>-107.4</c:v>
                </c:pt>
                <c:pt idx="2136">
                  <c:v>-107.49</c:v>
                </c:pt>
                <c:pt idx="2137">
                  <c:v>-107.61</c:v>
                </c:pt>
                <c:pt idx="2138">
                  <c:v>-107.77</c:v>
                </c:pt>
                <c:pt idx="2139">
                  <c:v>-107.91</c:v>
                </c:pt>
                <c:pt idx="2140">
                  <c:v>-108.01</c:v>
                </c:pt>
                <c:pt idx="2141">
                  <c:v>-108.06</c:v>
                </c:pt>
                <c:pt idx="2142">
                  <c:v>-108.08</c:v>
                </c:pt>
                <c:pt idx="2143">
                  <c:v>-108.06</c:v>
                </c:pt>
                <c:pt idx="2144">
                  <c:v>-108.03</c:v>
                </c:pt>
                <c:pt idx="2145">
                  <c:v>-107.99</c:v>
                </c:pt>
                <c:pt idx="2146">
                  <c:v>-107.96</c:v>
                </c:pt>
                <c:pt idx="2147">
                  <c:v>-107.94</c:v>
                </c:pt>
                <c:pt idx="2148">
                  <c:v>-107.91</c:v>
                </c:pt>
                <c:pt idx="2149">
                  <c:v>-107.83</c:v>
                </c:pt>
                <c:pt idx="2150">
                  <c:v>-107.69</c:v>
                </c:pt>
                <c:pt idx="2151">
                  <c:v>-107.52</c:v>
                </c:pt>
                <c:pt idx="2152">
                  <c:v>-107.35</c:v>
                </c:pt>
                <c:pt idx="2153">
                  <c:v>-107.24</c:v>
                </c:pt>
                <c:pt idx="2154">
                  <c:v>-107.19</c:v>
                </c:pt>
                <c:pt idx="2155">
                  <c:v>-107.17</c:v>
                </c:pt>
                <c:pt idx="2156">
                  <c:v>-107.12</c:v>
                </c:pt>
                <c:pt idx="2157">
                  <c:v>-107.03</c:v>
                </c:pt>
                <c:pt idx="2158">
                  <c:v>-106.91</c:v>
                </c:pt>
                <c:pt idx="2159">
                  <c:v>-106.74</c:v>
                </c:pt>
                <c:pt idx="2160">
                  <c:v>-106.58</c:v>
                </c:pt>
                <c:pt idx="2161">
                  <c:v>-106.44</c:v>
                </c:pt>
                <c:pt idx="2162">
                  <c:v>-106.33</c:v>
                </c:pt>
                <c:pt idx="2163">
                  <c:v>-106.21</c:v>
                </c:pt>
                <c:pt idx="2164">
                  <c:v>-106.07</c:v>
                </c:pt>
                <c:pt idx="2165">
                  <c:v>-105.92</c:v>
                </c:pt>
                <c:pt idx="2166">
                  <c:v>-105.8</c:v>
                </c:pt>
                <c:pt idx="2167">
                  <c:v>-105.72</c:v>
                </c:pt>
                <c:pt idx="2168">
                  <c:v>-105.7</c:v>
                </c:pt>
                <c:pt idx="2169">
                  <c:v>-105.73</c:v>
                </c:pt>
                <c:pt idx="2170">
                  <c:v>-105.77</c:v>
                </c:pt>
                <c:pt idx="2171">
                  <c:v>-105.84</c:v>
                </c:pt>
                <c:pt idx="2172">
                  <c:v>-74.069999999999993</c:v>
                </c:pt>
                <c:pt idx="2173">
                  <c:v>-73.95</c:v>
                </c:pt>
                <c:pt idx="2174">
                  <c:v>-73.81</c:v>
                </c:pt>
                <c:pt idx="2175">
                  <c:v>-73.62</c:v>
                </c:pt>
                <c:pt idx="2176">
                  <c:v>-73.37</c:v>
                </c:pt>
                <c:pt idx="2177">
                  <c:v>-73.03</c:v>
                </c:pt>
                <c:pt idx="2178">
                  <c:v>-72.63</c:v>
                </c:pt>
                <c:pt idx="2179">
                  <c:v>-72.17</c:v>
                </c:pt>
                <c:pt idx="2180">
                  <c:v>-71.709999999999994</c:v>
                </c:pt>
                <c:pt idx="2181">
                  <c:v>-71.239999999999995</c:v>
                </c:pt>
                <c:pt idx="2182">
                  <c:v>-70.78</c:v>
                </c:pt>
                <c:pt idx="2183">
                  <c:v>-70.290000000000006</c:v>
                </c:pt>
                <c:pt idx="2184">
                  <c:v>-69.739999999999995</c:v>
                </c:pt>
                <c:pt idx="2185">
                  <c:v>-69.13</c:v>
                </c:pt>
                <c:pt idx="2186">
                  <c:v>-68.48</c:v>
                </c:pt>
                <c:pt idx="2187">
                  <c:v>-67.83</c:v>
                </c:pt>
                <c:pt idx="2188">
                  <c:v>-67.16</c:v>
                </c:pt>
                <c:pt idx="2189">
                  <c:v>-66.45</c:v>
                </c:pt>
                <c:pt idx="2190">
                  <c:v>-65.680000000000007</c:v>
                </c:pt>
                <c:pt idx="2191">
                  <c:v>-64.849999999999994</c:v>
                </c:pt>
                <c:pt idx="2192">
                  <c:v>-63.96</c:v>
                </c:pt>
                <c:pt idx="2193">
                  <c:v>-63.01</c:v>
                </c:pt>
                <c:pt idx="2194">
                  <c:v>-62.01</c:v>
                </c:pt>
                <c:pt idx="2195">
                  <c:v>-61.02</c:v>
                </c:pt>
                <c:pt idx="2196">
                  <c:v>-60.06</c:v>
                </c:pt>
                <c:pt idx="2197">
                  <c:v>-59.18</c:v>
                </c:pt>
                <c:pt idx="2198">
                  <c:v>-58.3</c:v>
                </c:pt>
                <c:pt idx="2199">
                  <c:v>-57.38</c:v>
                </c:pt>
                <c:pt idx="2200">
                  <c:v>-56.35</c:v>
                </c:pt>
                <c:pt idx="2201">
                  <c:v>-55.29</c:v>
                </c:pt>
                <c:pt idx="2202">
                  <c:v>-54.18</c:v>
                </c:pt>
                <c:pt idx="2203">
                  <c:v>-53.13</c:v>
                </c:pt>
                <c:pt idx="2204">
                  <c:v>-52.1</c:v>
                </c:pt>
                <c:pt idx="2205">
                  <c:v>-51.12</c:v>
                </c:pt>
                <c:pt idx="2206">
                  <c:v>-50.14</c:v>
                </c:pt>
                <c:pt idx="2207">
                  <c:v>-49</c:v>
                </c:pt>
                <c:pt idx="2208">
                  <c:v>-47.75</c:v>
                </c:pt>
                <c:pt idx="2209">
                  <c:v>-46.49</c:v>
                </c:pt>
                <c:pt idx="2210">
                  <c:v>-45.27</c:v>
                </c:pt>
                <c:pt idx="2211">
                  <c:v>-44.15</c:v>
                </c:pt>
                <c:pt idx="2212">
                  <c:v>-43.19</c:v>
                </c:pt>
                <c:pt idx="2213">
                  <c:v>-42.36</c:v>
                </c:pt>
                <c:pt idx="2214">
                  <c:v>-41.59</c:v>
                </c:pt>
                <c:pt idx="2215">
                  <c:v>-40.82</c:v>
                </c:pt>
                <c:pt idx="2216">
                  <c:v>-39.99</c:v>
                </c:pt>
                <c:pt idx="2217">
                  <c:v>-39.11</c:v>
                </c:pt>
                <c:pt idx="2218">
                  <c:v>-38.18</c:v>
                </c:pt>
                <c:pt idx="2219">
                  <c:v>-37.200000000000003</c:v>
                </c:pt>
                <c:pt idx="2220">
                  <c:v>-36.229999999999997</c:v>
                </c:pt>
                <c:pt idx="2221">
                  <c:v>-35.35</c:v>
                </c:pt>
                <c:pt idx="2222">
                  <c:v>-34.54</c:v>
                </c:pt>
                <c:pt idx="2223">
                  <c:v>-33.75</c:v>
                </c:pt>
                <c:pt idx="2224">
                  <c:v>-32.950000000000003</c:v>
                </c:pt>
                <c:pt idx="2225">
                  <c:v>-32.15</c:v>
                </c:pt>
                <c:pt idx="2226">
                  <c:v>-31.35</c:v>
                </c:pt>
                <c:pt idx="2227">
                  <c:v>-30.59</c:v>
                </c:pt>
                <c:pt idx="2228">
                  <c:v>-29.88</c:v>
                </c:pt>
                <c:pt idx="2229">
                  <c:v>-29.21</c:v>
                </c:pt>
                <c:pt idx="2230">
                  <c:v>-28.53</c:v>
                </c:pt>
                <c:pt idx="2231">
                  <c:v>-27.85</c:v>
                </c:pt>
                <c:pt idx="2232">
                  <c:v>-27.21</c:v>
                </c:pt>
                <c:pt idx="2233">
                  <c:v>-26.66</c:v>
                </c:pt>
                <c:pt idx="2234">
                  <c:v>-26.18</c:v>
                </c:pt>
                <c:pt idx="2235">
                  <c:v>-25.75</c:v>
                </c:pt>
                <c:pt idx="2236">
                  <c:v>-25.32</c:v>
                </c:pt>
                <c:pt idx="2237">
                  <c:v>-24.87</c:v>
                </c:pt>
                <c:pt idx="2238">
                  <c:v>-24.42</c:v>
                </c:pt>
                <c:pt idx="2239">
                  <c:v>-24</c:v>
                </c:pt>
                <c:pt idx="2240">
                  <c:v>-23.65</c:v>
                </c:pt>
                <c:pt idx="2241">
                  <c:v>-23.38</c:v>
                </c:pt>
                <c:pt idx="2242">
                  <c:v>-23.15</c:v>
                </c:pt>
                <c:pt idx="2243">
                  <c:v>-22.93</c:v>
                </c:pt>
                <c:pt idx="2244">
                  <c:v>-22.69</c:v>
                </c:pt>
                <c:pt idx="2245">
                  <c:v>-22.47</c:v>
                </c:pt>
                <c:pt idx="2246">
                  <c:v>-22.27</c:v>
                </c:pt>
                <c:pt idx="2247">
                  <c:v>-22.12</c:v>
                </c:pt>
                <c:pt idx="2248">
                  <c:v>-21.99</c:v>
                </c:pt>
                <c:pt idx="2249">
                  <c:v>-21.87</c:v>
                </c:pt>
                <c:pt idx="2250">
                  <c:v>-21.77</c:v>
                </c:pt>
                <c:pt idx="2251">
                  <c:v>-21.7</c:v>
                </c:pt>
                <c:pt idx="2252">
                  <c:v>-21.65</c:v>
                </c:pt>
                <c:pt idx="2253">
                  <c:v>-21.66</c:v>
                </c:pt>
                <c:pt idx="2254">
                  <c:v>-21.73</c:v>
                </c:pt>
                <c:pt idx="2255">
                  <c:v>-21.88</c:v>
                </c:pt>
                <c:pt idx="2256">
                  <c:v>-22.07</c:v>
                </c:pt>
                <c:pt idx="2257">
                  <c:v>-22.3</c:v>
                </c:pt>
                <c:pt idx="2258">
                  <c:v>-22.55</c:v>
                </c:pt>
                <c:pt idx="2259">
                  <c:v>-22.85</c:v>
                </c:pt>
                <c:pt idx="2260">
                  <c:v>-23.23</c:v>
                </c:pt>
                <c:pt idx="2261">
                  <c:v>-23.67</c:v>
                </c:pt>
                <c:pt idx="2262">
                  <c:v>-24.17</c:v>
                </c:pt>
                <c:pt idx="2263">
                  <c:v>-24.7</c:v>
                </c:pt>
                <c:pt idx="2264">
                  <c:v>-25.24</c:v>
                </c:pt>
                <c:pt idx="2265">
                  <c:v>-25.76</c:v>
                </c:pt>
                <c:pt idx="2266">
                  <c:v>-26.28</c:v>
                </c:pt>
                <c:pt idx="2267">
                  <c:v>-26.86</c:v>
                </c:pt>
                <c:pt idx="2268">
                  <c:v>-27.57</c:v>
                </c:pt>
                <c:pt idx="2269">
                  <c:v>-28.38</c:v>
                </c:pt>
                <c:pt idx="2270">
                  <c:v>-29.26</c:v>
                </c:pt>
                <c:pt idx="2271">
                  <c:v>-30.14</c:v>
                </c:pt>
                <c:pt idx="2272">
                  <c:v>-31</c:v>
                </c:pt>
                <c:pt idx="2273">
                  <c:v>-31.83</c:v>
                </c:pt>
                <c:pt idx="2274">
                  <c:v>-32.69</c:v>
                </c:pt>
                <c:pt idx="2275">
                  <c:v>-33.64</c:v>
                </c:pt>
                <c:pt idx="2276">
                  <c:v>-34.68</c:v>
                </c:pt>
                <c:pt idx="2277">
                  <c:v>-35.78</c:v>
                </c:pt>
                <c:pt idx="2278">
                  <c:v>-36.9</c:v>
                </c:pt>
                <c:pt idx="2279">
                  <c:v>-38.01</c:v>
                </c:pt>
                <c:pt idx="2280">
                  <c:v>-39.1</c:v>
                </c:pt>
                <c:pt idx="2281">
                  <c:v>-40.159999999999997</c:v>
                </c:pt>
                <c:pt idx="2282">
                  <c:v>-41.2</c:v>
                </c:pt>
                <c:pt idx="2283">
                  <c:v>-42.19</c:v>
                </c:pt>
                <c:pt idx="2284">
                  <c:v>-43.11</c:v>
                </c:pt>
                <c:pt idx="2285">
                  <c:v>-43.94</c:v>
                </c:pt>
                <c:pt idx="2286">
                  <c:v>-44.76</c:v>
                </c:pt>
                <c:pt idx="2287">
                  <c:v>-45.75</c:v>
                </c:pt>
                <c:pt idx="2288">
                  <c:v>-46.93</c:v>
                </c:pt>
                <c:pt idx="2289">
                  <c:v>-48.25</c:v>
                </c:pt>
                <c:pt idx="2290">
                  <c:v>-49.61</c:v>
                </c:pt>
                <c:pt idx="2291">
                  <c:v>-50.93</c:v>
                </c:pt>
                <c:pt idx="2292">
                  <c:v>-52.14</c:v>
                </c:pt>
                <c:pt idx="2293">
                  <c:v>-53.3</c:v>
                </c:pt>
                <c:pt idx="2294">
                  <c:v>-54.47</c:v>
                </c:pt>
                <c:pt idx="2295">
                  <c:v>-55.63</c:v>
                </c:pt>
                <c:pt idx="2296">
                  <c:v>-56.77</c:v>
                </c:pt>
                <c:pt idx="2297">
                  <c:v>-57.88</c:v>
                </c:pt>
                <c:pt idx="2298">
                  <c:v>-58.95</c:v>
                </c:pt>
                <c:pt idx="2299">
                  <c:v>-59.97</c:v>
                </c:pt>
                <c:pt idx="2300">
                  <c:v>-60.99</c:v>
                </c:pt>
                <c:pt idx="2301">
                  <c:v>-61.96</c:v>
                </c:pt>
                <c:pt idx="2302">
                  <c:v>-62.83</c:v>
                </c:pt>
                <c:pt idx="2303">
                  <c:v>-63.63</c:v>
                </c:pt>
                <c:pt idx="2304">
                  <c:v>-64.400000000000006</c:v>
                </c:pt>
                <c:pt idx="2305">
                  <c:v>-65.16</c:v>
                </c:pt>
                <c:pt idx="2306">
                  <c:v>-65.89</c:v>
                </c:pt>
                <c:pt idx="2307">
                  <c:v>-66.569999999999993</c:v>
                </c:pt>
                <c:pt idx="2308">
                  <c:v>-67.17</c:v>
                </c:pt>
                <c:pt idx="2309">
                  <c:v>-67.709999999999994</c:v>
                </c:pt>
                <c:pt idx="2310">
                  <c:v>-68.22</c:v>
                </c:pt>
                <c:pt idx="2311">
                  <c:v>-68.67</c:v>
                </c:pt>
                <c:pt idx="2312">
                  <c:v>-69.12</c:v>
                </c:pt>
                <c:pt idx="2313">
                  <c:v>-69.58</c:v>
                </c:pt>
                <c:pt idx="2314">
                  <c:v>-70.069999999999993</c:v>
                </c:pt>
                <c:pt idx="2315">
                  <c:v>-70.59</c:v>
                </c:pt>
                <c:pt idx="2316">
                  <c:v>-71.11</c:v>
                </c:pt>
                <c:pt idx="2317">
                  <c:v>-108.39</c:v>
                </c:pt>
                <c:pt idx="2318">
                  <c:v>-107.9</c:v>
                </c:pt>
                <c:pt idx="2319">
                  <c:v>-107.45</c:v>
                </c:pt>
                <c:pt idx="2320">
                  <c:v>-107.06</c:v>
                </c:pt>
                <c:pt idx="2321">
                  <c:v>-106.75</c:v>
                </c:pt>
                <c:pt idx="2322">
                  <c:v>-106.56</c:v>
                </c:pt>
                <c:pt idx="2323">
                  <c:v>-106.48</c:v>
                </c:pt>
                <c:pt idx="2324">
                  <c:v>-106.5</c:v>
                </c:pt>
                <c:pt idx="2325">
                  <c:v>-106.55</c:v>
                </c:pt>
                <c:pt idx="2326">
                  <c:v>-106.59</c:v>
                </c:pt>
                <c:pt idx="2327">
                  <c:v>-106.65</c:v>
                </c:pt>
                <c:pt idx="2328">
                  <c:v>-106.74</c:v>
                </c:pt>
                <c:pt idx="2329">
                  <c:v>-106.85</c:v>
                </c:pt>
                <c:pt idx="2330">
                  <c:v>-106.98</c:v>
                </c:pt>
                <c:pt idx="2331">
                  <c:v>-107.08</c:v>
                </c:pt>
                <c:pt idx="2332">
                  <c:v>-107.14</c:v>
                </c:pt>
                <c:pt idx="2333">
                  <c:v>-107.09</c:v>
                </c:pt>
                <c:pt idx="2334">
                  <c:v>-106.95</c:v>
                </c:pt>
                <c:pt idx="2335">
                  <c:v>-106.75</c:v>
                </c:pt>
                <c:pt idx="2336">
                  <c:v>-106.56</c:v>
                </c:pt>
                <c:pt idx="2337">
                  <c:v>-106.4</c:v>
                </c:pt>
                <c:pt idx="2338">
                  <c:v>-106.3</c:v>
                </c:pt>
                <c:pt idx="2339">
                  <c:v>-106.24</c:v>
                </c:pt>
                <c:pt idx="2340">
                  <c:v>-106.19</c:v>
                </c:pt>
                <c:pt idx="2341">
                  <c:v>-106.14</c:v>
                </c:pt>
                <c:pt idx="2342">
                  <c:v>-106.12</c:v>
                </c:pt>
                <c:pt idx="2343">
                  <c:v>-106.15</c:v>
                </c:pt>
                <c:pt idx="2344">
                  <c:v>-106.19</c:v>
                </c:pt>
                <c:pt idx="2345">
                  <c:v>-106.22</c:v>
                </c:pt>
                <c:pt idx="2346">
                  <c:v>-106.21</c:v>
                </c:pt>
                <c:pt idx="2347">
                  <c:v>-106.15</c:v>
                </c:pt>
                <c:pt idx="2348">
                  <c:v>-106.05</c:v>
                </c:pt>
                <c:pt idx="2349">
                  <c:v>-105.93</c:v>
                </c:pt>
                <c:pt idx="2350">
                  <c:v>-105.84</c:v>
                </c:pt>
                <c:pt idx="2351">
                  <c:v>-105.77</c:v>
                </c:pt>
                <c:pt idx="2352">
                  <c:v>-105.73</c:v>
                </c:pt>
                <c:pt idx="2353">
                  <c:v>-105.69</c:v>
                </c:pt>
                <c:pt idx="2354">
                  <c:v>-105.6</c:v>
                </c:pt>
                <c:pt idx="2355">
                  <c:v>-105.49</c:v>
                </c:pt>
                <c:pt idx="2356">
                  <c:v>-105.37</c:v>
                </c:pt>
                <c:pt idx="2357">
                  <c:v>-105.31</c:v>
                </c:pt>
                <c:pt idx="2358">
                  <c:v>-105.31</c:v>
                </c:pt>
                <c:pt idx="2359">
                  <c:v>-105.36</c:v>
                </c:pt>
                <c:pt idx="2360">
                  <c:v>-105.42</c:v>
                </c:pt>
                <c:pt idx="2361">
                  <c:v>-105.46</c:v>
                </c:pt>
                <c:pt idx="2362">
                  <c:v>-105.49</c:v>
                </c:pt>
                <c:pt idx="2363">
                  <c:v>-105.55</c:v>
                </c:pt>
                <c:pt idx="2364">
                  <c:v>-105.64</c:v>
                </c:pt>
                <c:pt idx="2365">
                  <c:v>-105.74</c:v>
                </c:pt>
                <c:pt idx="2366">
                  <c:v>-105.86</c:v>
                </c:pt>
                <c:pt idx="2367">
                  <c:v>-105.96</c:v>
                </c:pt>
                <c:pt idx="2368">
                  <c:v>-106.05</c:v>
                </c:pt>
                <c:pt idx="2369">
                  <c:v>-106.18</c:v>
                </c:pt>
                <c:pt idx="2370">
                  <c:v>-106.35</c:v>
                </c:pt>
                <c:pt idx="2371">
                  <c:v>-73.39</c:v>
                </c:pt>
                <c:pt idx="2372">
                  <c:v>-73.05</c:v>
                </c:pt>
                <c:pt idx="2373">
                  <c:v>-72.67</c:v>
                </c:pt>
                <c:pt idx="2374">
                  <c:v>-72.290000000000006</c:v>
                </c:pt>
                <c:pt idx="2375">
                  <c:v>-71.92</c:v>
                </c:pt>
                <c:pt idx="2376">
                  <c:v>-71.52</c:v>
                </c:pt>
                <c:pt idx="2377">
                  <c:v>-71.08</c:v>
                </c:pt>
                <c:pt idx="2378">
                  <c:v>-70.56</c:v>
                </c:pt>
                <c:pt idx="2379">
                  <c:v>-69.959999999999994</c:v>
                </c:pt>
                <c:pt idx="2380">
                  <c:v>-69.28</c:v>
                </c:pt>
                <c:pt idx="2381">
                  <c:v>-68.540000000000006</c:v>
                </c:pt>
                <c:pt idx="2382">
                  <c:v>-67.790000000000006</c:v>
                </c:pt>
                <c:pt idx="2383">
                  <c:v>-67.08</c:v>
                </c:pt>
                <c:pt idx="2384">
                  <c:v>-66.41</c:v>
                </c:pt>
                <c:pt idx="2385">
                  <c:v>-65.739999999999995</c:v>
                </c:pt>
                <c:pt idx="2386">
                  <c:v>-65.03</c:v>
                </c:pt>
                <c:pt idx="2387">
                  <c:v>-64.27</c:v>
                </c:pt>
                <c:pt idx="2388">
                  <c:v>-63.46</c:v>
                </c:pt>
                <c:pt idx="2389">
                  <c:v>-62.56</c:v>
                </c:pt>
                <c:pt idx="2390">
                  <c:v>-61.53</c:v>
                </c:pt>
                <c:pt idx="2391">
                  <c:v>-60.41</c:v>
                </c:pt>
                <c:pt idx="2392">
                  <c:v>-59.26</c:v>
                </c:pt>
                <c:pt idx="2393">
                  <c:v>-58.14</c:v>
                </c:pt>
                <c:pt idx="2394">
                  <c:v>-57.08</c:v>
                </c:pt>
                <c:pt idx="2395">
                  <c:v>-56.11</c:v>
                </c:pt>
                <c:pt idx="2396">
                  <c:v>-55.18</c:v>
                </c:pt>
                <c:pt idx="2397">
                  <c:v>-54.22</c:v>
                </c:pt>
                <c:pt idx="2398">
                  <c:v>-53.19</c:v>
                </c:pt>
                <c:pt idx="2399">
                  <c:v>-52.03</c:v>
                </c:pt>
                <c:pt idx="2400">
                  <c:v>-50.82</c:v>
                </c:pt>
                <c:pt idx="2401">
                  <c:v>-49.64</c:v>
                </c:pt>
                <c:pt idx="2402">
                  <c:v>-48.55</c:v>
                </c:pt>
                <c:pt idx="2403">
                  <c:v>-47.55</c:v>
                </c:pt>
                <c:pt idx="2404">
                  <c:v>-46.58</c:v>
                </c:pt>
                <c:pt idx="2405">
                  <c:v>-45.64</c:v>
                </c:pt>
                <c:pt idx="2406">
                  <c:v>-44.64</c:v>
                </c:pt>
                <c:pt idx="2407">
                  <c:v>-43.57</c:v>
                </c:pt>
                <c:pt idx="2408">
                  <c:v>-42.28</c:v>
                </c:pt>
                <c:pt idx="2409">
                  <c:v>-40.93</c:v>
                </c:pt>
                <c:pt idx="2410">
                  <c:v>-39.58</c:v>
                </c:pt>
                <c:pt idx="2411">
                  <c:v>-38.229999999999997</c:v>
                </c:pt>
                <c:pt idx="2412">
                  <c:v>-36.909999999999997</c:v>
                </c:pt>
                <c:pt idx="2413">
                  <c:v>-35.71</c:v>
                </c:pt>
                <c:pt idx="2414">
                  <c:v>-34.619999999999997</c:v>
                </c:pt>
                <c:pt idx="2415">
                  <c:v>-33.590000000000003</c:v>
                </c:pt>
                <c:pt idx="2416">
                  <c:v>-32.75</c:v>
                </c:pt>
                <c:pt idx="2417">
                  <c:v>-32.090000000000003</c:v>
                </c:pt>
                <c:pt idx="2418">
                  <c:v>-31.55</c:v>
                </c:pt>
                <c:pt idx="2419">
                  <c:v>-31.06</c:v>
                </c:pt>
                <c:pt idx="2420">
                  <c:v>-30.52</c:v>
                </c:pt>
                <c:pt idx="2421">
                  <c:v>-29.87</c:v>
                </c:pt>
                <c:pt idx="2422">
                  <c:v>-29.15</c:v>
                </c:pt>
                <c:pt idx="2423">
                  <c:v>-28.37</c:v>
                </c:pt>
                <c:pt idx="2424">
                  <c:v>-27.57</c:v>
                </c:pt>
                <c:pt idx="2425">
                  <c:v>-26.8</c:v>
                </c:pt>
                <c:pt idx="2426">
                  <c:v>-26.16</c:v>
                </c:pt>
                <c:pt idx="2427">
                  <c:v>-25.61</c:v>
                </c:pt>
                <c:pt idx="2428">
                  <c:v>-25.12</c:v>
                </c:pt>
                <c:pt idx="2429">
                  <c:v>-24.66</c:v>
                </c:pt>
                <c:pt idx="2430">
                  <c:v>-24.22</c:v>
                </c:pt>
                <c:pt idx="2431">
                  <c:v>-23.86</c:v>
                </c:pt>
                <c:pt idx="2432">
                  <c:v>-23.59</c:v>
                </c:pt>
                <c:pt idx="2433">
                  <c:v>-23.36</c:v>
                </c:pt>
                <c:pt idx="2434">
                  <c:v>-23.21</c:v>
                </c:pt>
                <c:pt idx="2435">
                  <c:v>-23.34</c:v>
                </c:pt>
                <c:pt idx="2436">
                  <c:v>-24.44</c:v>
                </c:pt>
                <c:pt idx="2437">
                  <c:v>-25.87</c:v>
                </c:pt>
                <c:pt idx="2438">
                  <c:v>-27.52</c:v>
                </c:pt>
                <c:pt idx="2439">
                  <c:v>-29.25</c:v>
                </c:pt>
                <c:pt idx="2440">
                  <c:v>-31.13</c:v>
                </c:pt>
                <c:pt idx="2441">
                  <c:v>-33.08</c:v>
                </c:pt>
                <c:pt idx="2442">
                  <c:v>-34.94</c:v>
                </c:pt>
                <c:pt idx="2443">
                  <c:v>-36.6</c:v>
                </c:pt>
                <c:pt idx="2444">
                  <c:v>-37.909999999999997</c:v>
                </c:pt>
                <c:pt idx="2445">
                  <c:v>-38.76</c:v>
                </c:pt>
                <c:pt idx="2446">
                  <c:v>-39.15</c:v>
                </c:pt>
                <c:pt idx="2447">
                  <c:v>-39.159999999999997</c:v>
                </c:pt>
                <c:pt idx="2448">
                  <c:v>-38.83</c:v>
                </c:pt>
                <c:pt idx="2449">
                  <c:v>-38.119999999999997</c:v>
                </c:pt>
                <c:pt idx="2450">
                  <c:v>-37.04</c:v>
                </c:pt>
                <c:pt idx="2451">
                  <c:v>-35.64</c:v>
                </c:pt>
                <c:pt idx="2452">
                  <c:v>-33.99</c:v>
                </c:pt>
                <c:pt idx="2453">
                  <c:v>-32.21</c:v>
                </c:pt>
                <c:pt idx="2454">
                  <c:v>-30.36</c:v>
                </c:pt>
                <c:pt idx="2455">
                  <c:v>-28.69</c:v>
                </c:pt>
                <c:pt idx="2456">
                  <c:v>-27.53</c:v>
                </c:pt>
                <c:pt idx="2457">
                  <c:v>-27.1</c:v>
                </c:pt>
                <c:pt idx="2458">
                  <c:v>-27.37</c:v>
                </c:pt>
                <c:pt idx="2459">
                  <c:v>-28.04</c:v>
                </c:pt>
                <c:pt idx="2460">
                  <c:v>-28.73</c:v>
                </c:pt>
                <c:pt idx="2461">
                  <c:v>-29.33</c:v>
                </c:pt>
                <c:pt idx="2462">
                  <c:v>-29.93</c:v>
                </c:pt>
                <c:pt idx="2463">
                  <c:v>-30.59</c:v>
                </c:pt>
                <c:pt idx="2464">
                  <c:v>-31.36</c:v>
                </c:pt>
                <c:pt idx="2465">
                  <c:v>-32.18</c:v>
                </c:pt>
                <c:pt idx="2466">
                  <c:v>-33</c:v>
                </c:pt>
                <c:pt idx="2467">
                  <c:v>-33.85</c:v>
                </c:pt>
                <c:pt idx="2468">
                  <c:v>-34.74</c:v>
                </c:pt>
                <c:pt idx="2469">
                  <c:v>-35.659999999999997</c:v>
                </c:pt>
                <c:pt idx="2470">
                  <c:v>-36.56</c:v>
                </c:pt>
                <c:pt idx="2471">
                  <c:v>-37.479999999999997</c:v>
                </c:pt>
                <c:pt idx="2472">
                  <c:v>-38.43</c:v>
                </c:pt>
                <c:pt idx="2473">
                  <c:v>-39.42</c:v>
                </c:pt>
                <c:pt idx="2474">
                  <c:v>-40.49</c:v>
                </c:pt>
                <c:pt idx="2475">
                  <c:v>-41.57</c:v>
                </c:pt>
                <c:pt idx="2476">
                  <c:v>-42.67</c:v>
                </c:pt>
                <c:pt idx="2477">
                  <c:v>-43.69</c:v>
                </c:pt>
                <c:pt idx="2478">
                  <c:v>-44.63</c:v>
                </c:pt>
                <c:pt idx="2479">
                  <c:v>-45.51</c:v>
                </c:pt>
                <c:pt idx="2480">
                  <c:v>-46.4</c:v>
                </c:pt>
                <c:pt idx="2481">
                  <c:v>-47.35</c:v>
                </c:pt>
                <c:pt idx="2482">
                  <c:v>-48.35</c:v>
                </c:pt>
                <c:pt idx="2483">
                  <c:v>-49.43</c:v>
                </c:pt>
                <c:pt idx="2484">
                  <c:v>-50.5</c:v>
                </c:pt>
                <c:pt idx="2485">
                  <c:v>-51.58</c:v>
                </c:pt>
                <c:pt idx="2486">
                  <c:v>-52.69</c:v>
                </c:pt>
                <c:pt idx="2487">
                  <c:v>-53.83</c:v>
                </c:pt>
                <c:pt idx="2488">
                  <c:v>-54.97</c:v>
                </c:pt>
                <c:pt idx="2489">
                  <c:v>-56.09</c:v>
                </c:pt>
                <c:pt idx="2490">
                  <c:v>-57.16</c:v>
                </c:pt>
                <c:pt idx="2491">
                  <c:v>-58.16</c:v>
                </c:pt>
                <c:pt idx="2492">
                  <c:v>-59.09</c:v>
                </c:pt>
                <c:pt idx="2493">
                  <c:v>-59.93</c:v>
                </c:pt>
                <c:pt idx="2494">
                  <c:v>-60.74</c:v>
                </c:pt>
                <c:pt idx="2495">
                  <c:v>-61.57</c:v>
                </c:pt>
                <c:pt idx="2496">
                  <c:v>-62.4</c:v>
                </c:pt>
                <c:pt idx="2497">
                  <c:v>-63.19</c:v>
                </c:pt>
                <c:pt idx="2498">
                  <c:v>-63.94</c:v>
                </c:pt>
                <c:pt idx="2499">
                  <c:v>-64.69</c:v>
                </c:pt>
                <c:pt idx="2500">
                  <c:v>-65.459999999999994</c:v>
                </c:pt>
                <c:pt idx="2501">
                  <c:v>-66.27</c:v>
                </c:pt>
                <c:pt idx="2502">
                  <c:v>-67.069999999999993</c:v>
                </c:pt>
                <c:pt idx="2503">
                  <c:v>-67.819999999999993</c:v>
                </c:pt>
                <c:pt idx="2504">
                  <c:v>-68.52</c:v>
                </c:pt>
                <c:pt idx="2505">
                  <c:v>-69.2</c:v>
                </c:pt>
                <c:pt idx="2506">
                  <c:v>-69.86</c:v>
                </c:pt>
                <c:pt idx="2507">
                  <c:v>-70.47</c:v>
                </c:pt>
                <c:pt idx="2508">
                  <c:v>-71.09</c:v>
                </c:pt>
                <c:pt idx="2509">
                  <c:v>-71.66</c:v>
                </c:pt>
                <c:pt idx="2510">
                  <c:v>-72.180000000000007</c:v>
                </c:pt>
                <c:pt idx="2511">
                  <c:v>-72.67</c:v>
                </c:pt>
                <c:pt idx="2512">
                  <c:v>-73.17</c:v>
                </c:pt>
                <c:pt idx="2513">
                  <c:v>-73.64</c:v>
                </c:pt>
                <c:pt idx="2514">
                  <c:v>-74.09</c:v>
                </c:pt>
                <c:pt idx="2515">
                  <c:v>-74.55</c:v>
                </c:pt>
                <c:pt idx="2516">
                  <c:v>-75.010000000000005</c:v>
                </c:pt>
                <c:pt idx="2517">
                  <c:v>-75.430000000000007</c:v>
                </c:pt>
                <c:pt idx="2518">
                  <c:v>-104.19</c:v>
                </c:pt>
                <c:pt idx="2519">
                  <c:v>-103.86</c:v>
                </c:pt>
                <c:pt idx="2520">
                  <c:v>-103.56</c:v>
                </c:pt>
                <c:pt idx="2521">
                  <c:v>-103.26</c:v>
                </c:pt>
                <c:pt idx="2522">
                  <c:v>-102.98</c:v>
                </c:pt>
                <c:pt idx="2523">
                  <c:v>-102.76</c:v>
                </c:pt>
                <c:pt idx="2524">
                  <c:v>-102.61</c:v>
                </c:pt>
                <c:pt idx="2525">
                  <c:v>-102.56</c:v>
                </c:pt>
                <c:pt idx="2526">
                  <c:v>-102.53</c:v>
                </c:pt>
                <c:pt idx="2527">
                  <c:v>-102.5</c:v>
                </c:pt>
                <c:pt idx="2528">
                  <c:v>-102.49</c:v>
                </c:pt>
                <c:pt idx="2529">
                  <c:v>-102.54</c:v>
                </c:pt>
                <c:pt idx="2530">
                  <c:v>-102.65</c:v>
                </c:pt>
                <c:pt idx="2531">
                  <c:v>-102.78</c:v>
                </c:pt>
                <c:pt idx="2532">
                  <c:v>-102.93</c:v>
                </c:pt>
                <c:pt idx="2533">
                  <c:v>-103.09</c:v>
                </c:pt>
                <c:pt idx="2534">
                  <c:v>-103.2</c:v>
                </c:pt>
                <c:pt idx="2535">
                  <c:v>-103.27</c:v>
                </c:pt>
                <c:pt idx="2536">
                  <c:v>-103.27</c:v>
                </c:pt>
                <c:pt idx="2537">
                  <c:v>-103.22</c:v>
                </c:pt>
                <c:pt idx="2538">
                  <c:v>-103.14</c:v>
                </c:pt>
                <c:pt idx="2539">
                  <c:v>-103.06</c:v>
                </c:pt>
                <c:pt idx="2540">
                  <c:v>-102.97</c:v>
                </c:pt>
                <c:pt idx="2541">
                  <c:v>-102.87</c:v>
                </c:pt>
                <c:pt idx="2542">
                  <c:v>-102.81</c:v>
                </c:pt>
                <c:pt idx="2543">
                  <c:v>-102.78</c:v>
                </c:pt>
                <c:pt idx="2544">
                  <c:v>-102.79</c:v>
                </c:pt>
                <c:pt idx="2545">
                  <c:v>-102.87</c:v>
                </c:pt>
                <c:pt idx="2546">
                  <c:v>-102.96</c:v>
                </c:pt>
                <c:pt idx="2547">
                  <c:v>-103.05</c:v>
                </c:pt>
                <c:pt idx="2548">
                  <c:v>-103.1</c:v>
                </c:pt>
                <c:pt idx="2549">
                  <c:v>-103.14</c:v>
                </c:pt>
                <c:pt idx="2550">
                  <c:v>-103.21</c:v>
                </c:pt>
                <c:pt idx="2551">
                  <c:v>-103.29</c:v>
                </c:pt>
                <c:pt idx="2552">
                  <c:v>-103.41</c:v>
                </c:pt>
                <c:pt idx="2553">
                  <c:v>-103.56</c:v>
                </c:pt>
                <c:pt idx="2554">
                  <c:v>-103.72</c:v>
                </c:pt>
                <c:pt idx="2555">
                  <c:v>-103.89</c:v>
                </c:pt>
                <c:pt idx="2556">
                  <c:v>-75.94</c:v>
                </c:pt>
                <c:pt idx="2557">
                  <c:v>-75.77</c:v>
                </c:pt>
                <c:pt idx="2558">
                  <c:v>-75.58</c:v>
                </c:pt>
                <c:pt idx="2559">
                  <c:v>-75.349999999999994</c:v>
                </c:pt>
                <c:pt idx="2560">
                  <c:v>-75.05</c:v>
                </c:pt>
                <c:pt idx="2561">
                  <c:v>-74.709999999999994</c:v>
                </c:pt>
                <c:pt idx="2562">
                  <c:v>-74.290000000000006</c:v>
                </c:pt>
                <c:pt idx="2563">
                  <c:v>-73.83</c:v>
                </c:pt>
                <c:pt idx="2564">
                  <c:v>-73.400000000000006</c:v>
                </c:pt>
                <c:pt idx="2565">
                  <c:v>-73.010000000000005</c:v>
                </c:pt>
                <c:pt idx="2566">
                  <c:v>-72.62</c:v>
                </c:pt>
                <c:pt idx="2567">
                  <c:v>-72.19</c:v>
                </c:pt>
                <c:pt idx="2568">
                  <c:v>-71.72</c:v>
                </c:pt>
                <c:pt idx="2569">
                  <c:v>-71.2</c:v>
                </c:pt>
                <c:pt idx="2570">
                  <c:v>-70.63</c:v>
                </c:pt>
                <c:pt idx="2571">
                  <c:v>-70.010000000000005</c:v>
                </c:pt>
                <c:pt idx="2572">
                  <c:v>-69.36</c:v>
                </c:pt>
                <c:pt idx="2573">
                  <c:v>-68.69</c:v>
                </c:pt>
                <c:pt idx="2574">
                  <c:v>-67.989999999999995</c:v>
                </c:pt>
                <c:pt idx="2575">
                  <c:v>-67.27</c:v>
                </c:pt>
                <c:pt idx="2576">
                  <c:v>-66.540000000000006</c:v>
                </c:pt>
                <c:pt idx="2577">
                  <c:v>-65.790000000000006</c:v>
                </c:pt>
                <c:pt idx="2578">
                  <c:v>-65.02</c:v>
                </c:pt>
                <c:pt idx="2579">
                  <c:v>-64.239999999999995</c:v>
                </c:pt>
                <c:pt idx="2580">
                  <c:v>-63.45</c:v>
                </c:pt>
                <c:pt idx="2581">
                  <c:v>-62.68</c:v>
                </c:pt>
                <c:pt idx="2582">
                  <c:v>-61.87</c:v>
                </c:pt>
                <c:pt idx="2583">
                  <c:v>-61.05</c:v>
                </c:pt>
                <c:pt idx="2584">
                  <c:v>-60.11</c:v>
                </c:pt>
                <c:pt idx="2585">
                  <c:v>-59.02</c:v>
                </c:pt>
                <c:pt idx="2586">
                  <c:v>-57.81</c:v>
                </c:pt>
                <c:pt idx="2587">
                  <c:v>-56.59</c:v>
                </c:pt>
                <c:pt idx="2588">
                  <c:v>-55.41</c:v>
                </c:pt>
                <c:pt idx="2589">
                  <c:v>-54.31</c:v>
                </c:pt>
                <c:pt idx="2590">
                  <c:v>-53.27</c:v>
                </c:pt>
                <c:pt idx="2591">
                  <c:v>-52.24</c:v>
                </c:pt>
                <c:pt idx="2592">
                  <c:v>-51.2</c:v>
                </c:pt>
                <c:pt idx="2593">
                  <c:v>-50.1</c:v>
                </c:pt>
                <c:pt idx="2594">
                  <c:v>-48.93</c:v>
                </c:pt>
                <c:pt idx="2595">
                  <c:v>-47.72</c:v>
                </c:pt>
                <c:pt idx="2596">
                  <c:v>-46.6</c:v>
                </c:pt>
                <c:pt idx="2597">
                  <c:v>-45.55</c:v>
                </c:pt>
                <c:pt idx="2598">
                  <c:v>-44.58</c:v>
                </c:pt>
                <c:pt idx="2599">
                  <c:v>-43.33</c:v>
                </c:pt>
                <c:pt idx="2600">
                  <c:v>-41.94</c:v>
                </c:pt>
                <c:pt idx="2601">
                  <c:v>-40.49</c:v>
                </c:pt>
                <c:pt idx="2602">
                  <c:v>-38.9</c:v>
                </c:pt>
                <c:pt idx="2603">
                  <c:v>-37.39</c:v>
                </c:pt>
                <c:pt idx="2604">
                  <c:v>-36.07</c:v>
                </c:pt>
                <c:pt idx="2605">
                  <c:v>-34.9</c:v>
                </c:pt>
                <c:pt idx="2606">
                  <c:v>-33.79</c:v>
                </c:pt>
                <c:pt idx="2607">
                  <c:v>-32.659999999999997</c:v>
                </c:pt>
                <c:pt idx="2608">
                  <c:v>-31.55</c:v>
                </c:pt>
                <c:pt idx="2609">
                  <c:v>-30.48</c:v>
                </c:pt>
                <c:pt idx="2610">
                  <c:v>-29.45</c:v>
                </c:pt>
                <c:pt idx="2611">
                  <c:v>-28.47</c:v>
                </c:pt>
                <c:pt idx="2612">
                  <c:v>-27.49</c:v>
                </c:pt>
                <c:pt idx="2613">
                  <c:v>-26.5</c:v>
                </c:pt>
                <c:pt idx="2614">
                  <c:v>-25.49</c:v>
                </c:pt>
                <c:pt idx="2615">
                  <c:v>-24.49</c:v>
                </c:pt>
                <c:pt idx="2616">
                  <c:v>-23.51</c:v>
                </c:pt>
                <c:pt idx="2617">
                  <c:v>-22.6</c:v>
                </c:pt>
                <c:pt idx="2618">
                  <c:v>-21.77</c:v>
                </c:pt>
                <c:pt idx="2619">
                  <c:v>-21.05</c:v>
                </c:pt>
                <c:pt idx="2620">
                  <c:v>-20.440000000000001</c:v>
                </c:pt>
                <c:pt idx="2621">
                  <c:v>-19.899999999999999</c:v>
                </c:pt>
                <c:pt idx="2622">
                  <c:v>-19.37</c:v>
                </c:pt>
                <c:pt idx="2623">
                  <c:v>-18.940000000000001</c:v>
                </c:pt>
                <c:pt idx="2624">
                  <c:v>-19.100000000000001</c:v>
                </c:pt>
                <c:pt idx="2625">
                  <c:v>-20.23</c:v>
                </c:pt>
                <c:pt idx="2626">
                  <c:v>-21.35</c:v>
                </c:pt>
                <c:pt idx="2627">
                  <c:v>-22.42</c:v>
                </c:pt>
                <c:pt idx="2628">
                  <c:v>-23.35</c:v>
                </c:pt>
                <c:pt idx="2629">
                  <c:v>-24.13</c:v>
                </c:pt>
                <c:pt idx="2630">
                  <c:v>-24.76</c:v>
                </c:pt>
                <c:pt idx="2631">
                  <c:v>-25.26</c:v>
                </c:pt>
                <c:pt idx="2632">
                  <c:v>-25.65</c:v>
                </c:pt>
                <c:pt idx="2633">
                  <c:v>-25.92</c:v>
                </c:pt>
                <c:pt idx="2634">
                  <c:v>-26.04</c:v>
                </c:pt>
                <c:pt idx="2635">
                  <c:v>-25.98</c:v>
                </c:pt>
                <c:pt idx="2636">
                  <c:v>-25.73</c:v>
                </c:pt>
                <c:pt idx="2637">
                  <c:v>-25.32</c:v>
                </c:pt>
                <c:pt idx="2638">
                  <c:v>-24.74</c:v>
                </c:pt>
                <c:pt idx="2639">
                  <c:v>-23.97</c:v>
                </c:pt>
                <c:pt idx="2640">
                  <c:v>-23.05</c:v>
                </c:pt>
                <c:pt idx="2641">
                  <c:v>-22.03</c:v>
                </c:pt>
                <c:pt idx="2642">
                  <c:v>-21.03</c:v>
                </c:pt>
                <c:pt idx="2643">
                  <c:v>-20.170000000000002</c:v>
                </c:pt>
                <c:pt idx="2644">
                  <c:v>-19.61</c:v>
                </c:pt>
                <c:pt idx="2645">
                  <c:v>-19.579999999999998</c:v>
                </c:pt>
                <c:pt idx="2646">
                  <c:v>-20.14</c:v>
                </c:pt>
                <c:pt idx="2647">
                  <c:v>-20.93</c:v>
                </c:pt>
                <c:pt idx="2648">
                  <c:v>-21.78</c:v>
                </c:pt>
                <c:pt idx="2649">
                  <c:v>-22.57</c:v>
                </c:pt>
                <c:pt idx="2650">
                  <c:v>-23.33</c:v>
                </c:pt>
                <c:pt idx="2651">
                  <c:v>-24.11</c:v>
                </c:pt>
                <c:pt idx="2652">
                  <c:v>-24.91</c:v>
                </c:pt>
                <c:pt idx="2653">
                  <c:v>-25.67</c:v>
                </c:pt>
                <c:pt idx="2654">
                  <c:v>-26.41</c:v>
                </c:pt>
                <c:pt idx="2655">
                  <c:v>-27.14</c:v>
                </c:pt>
                <c:pt idx="2656">
                  <c:v>-27.94</c:v>
                </c:pt>
                <c:pt idx="2657">
                  <c:v>-28.74</c:v>
                </c:pt>
                <c:pt idx="2658">
                  <c:v>-29.6</c:v>
                </c:pt>
                <c:pt idx="2659">
                  <c:v>-30.52</c:v>
                </c:pt>
                <c:pt idx="2660">
                  <c:v>-31.51</c:v>
                </c:pt>
                <c:pt idx="2661">
                  <c:v>-32.549999999999997</c:v>
                </c:pt>
                <c:pt idx="2662">
                  <c:v>-33.6</c:v>
                </c:pt>
                <c:pt idx="2663">
                  <c:v>-34.64</c:v>
                </c:pt>
                <c:pt idx="2664">
                  <c:v>-35.69</c:v>
                </c:pt>
                <c:pt idx="2665">
                  <c:v>-36.76</c:v>
                </c:pt>
                <c:pt idx="2666">
                  <c:v>-37.85</c:v>
                </c:pt>
                <c:pt idx="2667">
                  <c:v>-38.9</c:v>
                </c:pt>
                <c:pt idx="2668">
                  <c:v>-39.880000000000003</c:v>
                </c:pt>
                <c:pt idx="2669">
                  <c:v>-40.770000000000003</c:v>
                </c:pt>
                <c:pt idx="2670">
                  <c:v>-41.64</c:v>
                </c:pt>
                <c:pt idx="2671">
                  <c:v>-42.58</c:v>
                </c:pt>
                <c:pt idx="2672">
                  <c:v>-43.58</c:v>
                </c:pt>
                <c:pt idx="2673">
                  <c:v>-44.56</c:v>
                </c:pt>
                <c:pt idx="2674">
                  <c:v>-45.48</c:v>
                </c:pt>
                <c:pt idx="2675">
                  <c:v>-46.37</c:v>
                </c:pt>
                <c:pt idx="2676">
                  <c:v>-47.31</c:v>
                </c:pt>
                <c:pt idx="2677">
                  <c:v>-48.31</c:v>
                </c:pt>
                <c:pt idx="2678">
                  <c:v>-49.34</c:v>
                </c:pt>
                <c:pt idx="2679">
                  <c:v>-50.34</c:v>
                </c:pt>
                <c:pt idx="2680">
                  <c:v>-51.31</c:v>
                </c:pt>
                <c:pt idx="2681">
                  <c:v>-52.28</c:v>
                </c:pt>
                <c:pt idx="2682">
                  <c:v>-53.28</c:v>
                </c:pt>
                <c:pt idx="2683">
                  <c:v>-54.29</c:v>
                </c:pt>
                <c:pt idx="2684">
                  <c:v>-55.31</c:v>
                </c:pt>
                <c:pt idx="2685">
                  <c:v>-56.27</c:v>
                </c:pt>
                <c:pt idx="2686">
                  <c:v>-57.21</c:v>
                </c:pt>
                <c:pt idx="2687">
                  <c:v>-58.15</c:v>
                </c:pt>
                <c:pt idx="2688">
                  <c:v>-59.08</c:v>
                </c:pt>
                <c:pt idx="2689">
                  <c:v>-60.02</c:v>
                </c:pt>
                <c:pt idx="2690">
                  <c:v>-60.94</c:v>
                </c:pt>
                <c:pt idx="2691">
                  <c:v>-61.82</c:v>
                </c:pt>
                <c:pt idx="2692">
                  <c:v>-62.62</c:v>
                </c:pt>
                <c:pt idx="2693">
                  <c:v>-63.35</c:v>
                </c:pt>
                <c:pt idx="2694">
                  <c:v>-64.05</c:v>
                </c:pt>
                <c:pt idx="2695">
                  <c:v>-64.72</c:v>
                </c:pt>
                <c:pt idx="2696">
                  <c:v>-65.34</c:v>
                </c:pt>
                <c:pt idx="2697">
                  <c:v>-65.900000000000006</c:v>
                </c:pt>
                <c:pt idx="2698">
                  <c:v>-66.36</c:v>
                </c:pt>
                <c:pt idx="2699">
                  <c:v>-66.739999999999995</c:v>
                </c:pt>
                <c:pt idx="2700">
                  <c:v>-67.099999999999994</c:v>
                </c:pt>
                <c:pt idx="2701">
                  <c:v>-67.489999999999995</c:v>
                </c:pt>
                <c:pt idx="2702">
                  <c:v>-67.91</c:v>
                </c:pt>
                <c:pt idx="2703">
                  <c:v>-68.34</c:v>
                </c:pt>
                <c:pt idx="2704">
                  <c:v>-68.73</c:v>
                </c:pt>
                <c:pt idx="2705">
                  <c:v>-69.11</c:v>
                </c:pt>
                <c:pt idx="2706">
                  <c:v>-69.459999999999994</c:v>
                </c:pt>
                <c:pt idx="2707">
                  <c:v>-69.77</c:v>
                </c:pt>
                <c:pt idx="2708">
                  <c:v>-70.08</c:v>
                </c:pt>
                <c:pt idx="2709">
                  <c:v>-70.41</c:v>
                </c:pt>
                <c:pt idx="2710">
                  <c:v>-70.760000000000005</c:v>
                </c:pt>
                <c:pt idx="2711">
                  <c:v>-71.12</c:v>
                </c:pt>
                <c:pt idx="2712">
                  <c:v>-71.48</c:v>
                </c:pt>
                <c:pt idx="2713">
                  <c:v>-71.84</c:v>
                </c:pt>
                <c:pt idx="2714">
                  <c:v>-72.180000000000007</c:v>
                </c:pt>
                <c:pt idx="2715">
                  <c:v>-72.510000000000005</c:v>
                </c:pt>
                <c:pt idx="2716">
                  <c:v>-107.2</c:v>
                </c:pt>
                <c:pt idx="2717">
                  <c:v>-106.96</c:v>
                </c:pt>
                <c:pt idx="2718">
                  <c:v>-106.77</c:v>
                </c:pt>
                <c:pt idx="2719">
                  <c:v>-106.6</c:v>
                </c:pt>
                <c:pt idx="2720">
                  <c:v>-106.44</c:v>
                </c:pt>
                <c:pt idx="2721">
                  <c:v>-106.28</c:v>
                </c:pt>
                <c:pt idx="2722">
                  <c:v>-106.14</c:v>
                </c:pt>
                <c:pt idx="2723">
                  <c:v>-106.04</c:v>
                </c:pt>
                <c:pt idx="2724">
                  <c:v>-105.96</c:v>
                </c:pt>
                <c:pt idx="2725">
                  <c:v>-105.9</c:v>
                </c:pt>
                <c:pt idx="2726">
                  <c:v>-105.86</c:v>
                </c:pt>
                <c:pt idx="2727">
                  <c:v>-105.82</c:v>
                </c:pt>
                <c:pt idx="2728">
                  <c:v>-105.81</c:v>
                </c:pt>
                <c:pt idx="2729">
                  <c:v>-105.81</c:v>
                </c:pt>
                <c:pt idx="2730">
                  <c:v>-105.83</c:v>
                </c:pt>
                <c:pt idx="2731">
                  <c:v>-105.86</c:v>
                </c:pt>
                <c:pt idx="2732">
                  <c:v>-105.87</c:v>
                </c:pt>
                <c:pt idx="2733">
                  <c:v>-105.83</c:v>
                </c:pt>
                <c:pt idx="2734">
                  <c:v>-105.75</c:v>
                </c:pt>
                <c:pt idx="2735">
                  <c:v>-105.63</c:v>
                </c:pt>
                <c:pt idx="2736">
                  <c:v>-105.49</c:v>
                </c:pt>
                <c:pt idx="2737">
                  <c:v>-105.35</c:v>
                </c:pt>
                <c:pt idx="2738">
                  <c:v>-105.21</c:v>
                </c:pt>
                <c:pt idx="2739">
                  <c:v>-105.07</c:v>
                </c:pt>
                <c:pt idx="2740">
                  <c:v>-104.93</c:v>
                </c:pt>
                <c:pt idx="2741">
                  <c:v>-104.81</c:v>
                </c:pt>
                <c:pt idx="2742">
                  <c:v>-104.71</c:v>
                </c:pt>
                <c:pt idx="2743">
                  <c:v>-104.64</c:v>
                </c:pt>
                <c:pt idx="2744">
                  <c:v>-104.61</c:v>
                </c:pt>
                <c:pt idx="2745">
                  <c:v>-104.61</c:v>
                </c:pt>
                <c:pt idx="2746">
                  <c:v>-104.64</c:v>
                </c:pt>
                <c:pt idx="2747">
                  <c:v>-104.68</c:v>
                </c:pt>
                <c:pt idx="2748">
                  <c:v>-104.74</c:v>
                </c:pt>
                <c:pt idx="2749">
                  <c:v>-104.79</c:v>
                </c:pt>
                <c:pt idx="2750">
                  <c:v>-104.84</c:v>
                </c:pt>
                <c:pt idx="2751">
                  <c:v>-104.89</c:v>
                </c:pt>
                <c:pt idx="2752">
                  <c:v>-104.93</c:v>
                </c:pt>
                <c:pt idx="2753">
                  <c:v>-104.96</c:v>
                </c:pt>
                <c:pt idx="2754">
                  <c:v>-105</c:v>
                </c:pt>
                <c:pt idx="2755">
                  <c:v>-74.95</c:v>
                </c:pt>
                <c:pt idx="2756">
                  <c:v>-74.849999999999994</c:v>
                </c:pt>
                <c:pt idx="2757">
                  <c:v>-74.709999999999994</c:v>
                </c:pt>
                <c:pt idx="2758">
                  <c:v>-74.540000000000006</c:v>
                </c:pt>
                <c:pt idx="2759">
                  <c:v>-74.33</c:v>
                </c:pt>
                <c:pt idx="2760">
                  <c:v>-74.12</c:v>
                </c:pt>
                <c:pt idx="2761">
                  <c:v>-73.900000000000006</c:v>
                </c:pt>
                <c:pt idx="2762">
                  <c:v>-73.66</c:v>
                </c:pt>
                <c:pt idx="2763">
                  <c:v>-73.34</c:v>
                </c:pt>
                <c:pt idx="2764">
                  <c:v>-72.95</c:v>
                </c:pt>
                <c:pt idx="2765">
                  <c:v>-72.5</c:v>
                </c:pt>
                <c:pt idx="2766">
                  <c:v>-72.03</c:v>
                </c:pt>
                <c:pt idx="2767">
                  <c:v>-71.58</c:v>
                </c:pt>
                <c:pt idx="2768">
                  <c:v>-71.14</c:v>
                </c:pt>
                <c:pt idx="2769">
                  <c:v>-70.709999999999994</c:v>
                </c:pt>
                <c:pt idx="2770">
                  <c:v>-70.22</c:v>
                </c:pt>
                <c:pt idx="2771">
                  <c:v>-69.650000000000006</c:v>
                </c:pt>
                <c:pt idx="2772">
                  <c:v>-68.95</c:v>
                </c:pt>
                <c:pt idx="2773">
                  <c:v>-68.14</c:v>
                </c:pt>
                <c:pt idx="2774">
                  <c:v>-67.27</c:v>
                </c:pt>
                <c:pt idx="2775">
                  <c:v>-66.430000000000007</c:v>
                </c:pt>
                <c:pt idx="2776">
                  <c:v>-65.650000000000006</c:v>
                </c:pt>
                <c:pt idx="2777">
                  <c:v>-64.930000000000007</c:v>
                </c:pt>
                <c:pt idx="2778">
                  <c:v>-64.23</c:v>
                </c:pt>
                <c:pt idx="2779">
                  <c:v>-63.51</c:v>
                </c:pt>
                <c:pt idx="2780">
                  <c:v>-62.7</c:v>
                </c:pt>
                <c:pt idx="2781">
                  <c:v>-61.77</c:v>
                </c:pt>
                <c:pt idx="2782">
                  <c:v>-60.76</c:v>
                </c:pt>
                <c:pt idx="2783">
                  <c:v>-59.75</c:v>
                </c:pt>
                <c:pt idx="2784">
                  <c:v>-58.81</c:v>
                </c:pt>
                <c:pt idx="2785">
                  <c:v>-57.97</c:v>
                </c:pt>
                <c:pt idx="2786">
                  <c:v>-57.22</c:v>
                </c:pt>
                <c:pt idx="2787">
                  <c:v>-56.49</c:v>
                </c:pt>
                <c:pt idx="2788">
                  <c:v>-55.72</c:v>
                </c:pt>
                <c:pt idx="2789">
                  <c:v>-54.93</c:v>
                </c:pt>
                <c:pt idx="2790">
                  <c:v>-54.1</c:v>
                </c:pt>
                <c:pt idx="2791">
                  <c:v>-53.22</c:v>
                </c:pt>
                <c:pt idx="2792">
                  <c:v>-52.32</c:v>
                </c:pt>
                <c:pt idx="2793">
                  <c:v>-51.4</c:v>
                </c:pt>
                <c:pt idx="2794">
                  <c:v>-50.45</c:v>
                </c:pt>
                <c:pt idx="2795">
                  <c:v>-49.47</c:v>
                </c:pt>
                <c:pt idx="2796">
                  <c:v>-48.45</c:v>
                </c:pt>
                <c:pt idx="2797">
                  <c:v>-47.38</c:v>
                </c:pt>
                <c:pt idx="2798">
                  <c:v>-46.24</c:v>
                </c:pt>
                <c:pt idx="2799">
                  <c:v>-45.08</c:v>
                </c:pt>
                <c:pt idx="2800">
                  <c:v>-43.89</c:v>
                </c:pt>
                <c:pt idx="2801">
                  <c:v>-42.61</c:v>
                </c:pt>
                <c:pt idx="2802">
                  <c:v>-41.34</c:v>
                </c:pt>
                <c:pt idx="2803">
                  <c:v>-40.11</c:v>
                </c:pt>
                <c:pt idx="2804">
                  <c:v>-38.979999999999997</c:v>
                </c:pt>
                <c:pt idx="2805">
                  <c:v>-37.97</c:v>
                </c:pt>
                <c:pt idx="2806">
                  <c:v>-37.04</c:v>
                </c:pt>
                <c:pt idx="2807">
                  <c:v>-36.1</c:v>
                </c:pt>
                <c:pt idx="2808">
                  <c:v>-35.130000000000003</c:v>
                </c:pt>
                <c:pt idx="2809">
                  <c:v>-34.07</c:v>
                </c:pt>
                <c:pt idx="2810">
                  <c:v>-32.97</c:v>
                </c:pt>
                <c:pt idx="2811">
                  <c:v>-31.84</c:v>
                </c:pt>
                <c:pt idx="2812">
                  <c:v>-30.89</c:v>
                </c:pt>
                <c:pt idx="2813">
                  <c:v>-30.08</c:v>
                </c:pt>
                <c:pt idx="2814">
                  <c:v>-29.37</c:v>
                </c:pt>
                <c:pt idx="2815">
                  <c:v>-28.7</c:v>
                </c:pt>
                <c:pt idx="2816">
                  <c:v>-28.01</c:v>
                </c:pt>
                <c:pt idx="2817">
                  <c:v>-27.38</c:v>
                </c:pt>
                <c:pt idx="2818">
                  <c:v>-26.78</c:v>
                </c:pt>
                <c:pt idx="2819">
                  <c:v>-26.17</c:v>
                </c:pt>
                <c:pt idx="2820">
                  <c:v>-25.51</c:v>
                </c:pt>
                <c:pt idx="2821">
                  <c:v>-24.82</c:v>
                </c:pt>
                <c:pt idx="2822">
                  <c:v>-24.14</c:v>
                </c:pt>
                <c:pt idx="2823">
                  <c:v>-23.49</c:v>
                </c:pt>
                <c:pt idx="2824">
                  <c:v>-22.9</c:v>
                </c:pt>
                <c:pt idx="2825">
                  <c:v>-22.38</c:v>
                </c:pt>
                <c:pt idx="2826">
                  <c:v>-21.88</c:v>
                </c:pt>
                <c:pt idx="2827">
                  <c:v>-21.36</c:v>
                </c:pt>
                <c:pt idx="2828">
                  <c:v>-20.87</c:v>
                </c:pt>
                <c:pt idx="2829">
                  <c:v>-20.45</c:v>
                </c:pt>
                <c:pt idx="2830">
                  <c:v>-20.14</c:v>
                </c:pt>
                <c:pt idx="2831">
                  <c:v>-19.920000000000002</c:v>
                </c:pt>
                <c:pt idx="2832">
                  <c:v>-19.739999999999998</c:v>
                </c:pt>
                <c:pt idx="2833">
                  <c:v>-19.57</c:v>
                </c:pt>
                <c:pt idx="2834">
                  <c:v>-19.52</c:v>
                </c:pt>
                <c:pt idx="2835">
                  <c:v>-19.91</c:v>
                </c:pt>
                <c:pt idx="2836">
                  <c:v>-20.43</c:v>
                </c:pt>
                <c:pt idx="2837">
                  <c:v>-20.98</c:v>
                </c:pt>
                <c:pt idx="2838">
                  <c:v>-21.52</c:v>
                </c:pt>
                <c:pt idx="2839">
                  <c:v>-22.04</c:v>
                </c:pt>
                <c:pt idx="2840">
                  <c:v>-22.5</c:v>
                </c:pt>
                <c:pt idx="2841">
                  <c:v>-22.9</c:v>
                </c:pt>
                <c:pt idx="2842">
                  <c:v>-23.21</c:v>
                </c:pt>
                <c:pt idx="2843">
                  <c:v>-23.47</c:v>
                </c:pt>
                <c:pt idx="2844">
                  <c:v>-23.67</c:v>
                </c:pt>
                <c:pt idx="2845">
                  <c:v>-23.78</c:v>
                </c:pt>
                <c:pt idx="2846">
                  <c:v>-23.8</c:v>
                </c:pt>
                <c:pt idx="2847">
                  <c:v>-23.7</c:v>
                </c:pt>
                <c:pt idx="2848">
                  <c:v>-23.49</c:v>
                </c:pt>
                <c:pt idx="2849">
                  <c:v>-23.18</c:v>
                </c:pt>
                <c:pt idx="2850">
                  <c:v>-22.74</c:v>
                </c:pt>
                <c:pt idx="2851">
                  <c:v>-22.15</c:v>
                </c:pt>
                <c:pt idx="2852">
                  <c:v>-21.42</c:v>
                </c:pt>
                <c:pt idx="2853">
                  <c:v>-20.65</c:v>
                </c:pt>
                <c:pt idx="2854">
                  <c:v>-20.04</c:v>
                </c:pt>
                <c:pt idx="2855">
                  <c:v>-19.899999999999999</c:v>
                </c:pt>
                <c:pt idx="2856">
                  <c:v>-20.420000000000002</c:v>
                </c:pt>
                <c:pt idx="2857">
                  <c:v>-21.17</c:v>
                </c:pt>
                <c:pt idx="2858">
                  <c:v>-21.95</c:v>
                </c:pt>
                <c:pt idx="2859">
                  <c:v>-22.79</c:v>
                </c:pt>
                <c:pt idx="2860">
                  <c:v>-23.7</c:v>
                </c:pt>
                <c:pt idx="2861">
                  <c:v>-24.65</c:v>
                </c:pt>
                <c:pt idx="2862">
                  <c:v>-25.55</c:v>
                </c:pt>
                <c:pt idx="2863">
                  <c:v>-26.39</c:v>
                </c:pt>
                <c:pt idx="2864">
                  <c:v>-27.2</c:v>
                </c:pt>
                <c:pt idx="2865">
                  <c:v>-28.01</c:v>
                </c:pt>
                <c:pt idx="2866">
                  <c:v>-28.86</c:v>
                </c:pt>
                <c:pt idx="2867">
                  <c:v>-29.71</c:v>
                </c:pt>
                <c:pt idx="2868">
                  <c:v>-30.56</c:v>
                </c:pt>
                <c:pt idx="2869">
                  <c:v>-31.51</c:v>
                </c:pt>
                <c:pt idx="2870">
                  <c:v>-32.54</c:v>
                </c:pt>
                <c:pt idx="2871">
                  <c:v>-33.61</c:v>
                </c:pt>
                <c:pt idx="2872">
                  <c:v>-34.69</c:v>
                </c:pt>
                <c:pt idx="2873">
                  <c:v>-35.799999999999997</c:v>
                </c:pt>
                <c:pt idx="2874">
                  <c:v>-36.96</c:v>
                </c:pt>
                <c:pt idx="2875">
                  <c:v>-38.22</c:v>
                </c:pt>
                <c:pt idx="2876">
                  <c:v>-39.54</c:v>
                </c:pt>
                <c:pt idx="2877">
                  <c:v>-40.86</c:v>
                </c:pt>
                <c:pt idx="2878">
                  <c:v>-42.09</c:v>
                </c:pt>
                <c:pt idx="2879">
                  <c:v>-43.23</c:v>
                </c:pt>
                <c:pt idx="2880">
                  <c:v>-44.36</c:v>
                </c:pt>
                <c:pt idx="2881">
                  <c:v>-45.53</c:v>
                </c:pt>
                <c:pt idx="2882">
                  <c:v>-46.74</c:v>
                </c:pt>
                <c:pt idx="2883">
                  <c:v>-48.03</c:v>
                </c:pt>
                <c:pt idx="2884">
                  <c:v>-49.29</c:v>
                </c:pt>
                <c:pt idx="2885">
                  <c:v>-50.48</c:v>
                </c:pt>
                <c:pt idx="2886">
                  <c:v>-51.64</c:v>
                </c:pt>
                <c:pt idx="2887">
                  <c:v>-52.8</c:v>
                </c:pt>
                <c:pt idx="2888">
                  <c:v>-53.95</c:v>
                </c:pt>
                <c:pt idx="2889">
                  <c:v>-55.08</c:v>
                </c:pt>
                <c:pt idx="2890">
                  <c:v>-56.25</c:v>
                </c:pt>
                <c:pt idx="2891">
                  <c:v>-57.43</c:v>
                </c:pt>
                <c:pt idx="2892">
                  <c:v>-58.62</c:v>
                </c:pt>
                <c:pt idx="2893">
                  <c:v>-59.83</c:v>
                </c:pt>
                <c:pt idx="2894">
                  <c:v>-61.02</c:v>
                </c:pt>
                <c:pt idx="2895">
                  <c:v>-62.2</c:v>
                </c:pt>
                <c:pt idx="2896">
                  <c:v>-63.35</c:v>
                </c:pt>
                <c:pt idx="2897">
                  <c:v>-64.47</c:v>
                </c:pt>
                <c:pt idx="2898">
                  <c:v>-65.58</c:v>
                </c:pt>
                <c:pt idx="2899">
                  <c:v>-66.650000000000006</c:v>
                </c:pt>
                <c:pt idx="2900">
                  <c:v>-67.69</c:v>
                </c:pt>
                <c:pt idx="2901">
                  <c:v>-68.69</c:v>
                </c:pt>
                <c:pt idx="2902">
                  <c:v>-69.650000000000006</c:v>
                </c:pt>
                <c:pt idx="2903">
                  <c:v>-70.56</c:v>
                </c:pt>
                <c:pt idx="2904">
                  <c:v>-71.400000000000006</c:v>
                </c:pt>
                <c:pt idx="2905">
                  <c:v>-72.180000000000007</c:v>
                </c:pt>
                <c:pt idx="2906">
                  <c:v>-72.94</c:v>
                </c:pt>
                <c:pt idx="2907">
                  <c:v>-73.67</c:v>
                </c:pt>
                <c:pt idx="2908">
                  <c:v>-74.34</c:v>
                </c:pt>
                <c:pt idx="2909">
                  <c:v>-74.959999999999994</c:v>
                </c:pt>
                <c:pt idx="2910">
                  <c:v>-75.53</c:v>
                </c:pt>
                <c:pt idx="2911">
                  <c:v>-76.05</c:v>
                </c:pt>
                <c:pt idx="2912">
                  <c:v>-76.55</c:v>
                </c:pt>
                <c:pt idx="2913">
                  <c:v>-77.010000000000005</c:v>
                </c:pt>
                <c:pt idx="2914">
                  <c:v>-102.58</c:v>
                </c:pt>
                <c:pt idx="2915">
                  <c:v>-102.26</c:v>
                </c:pt>
                <c:pt idx="2916">
                  <c:v>-102.04</c:v>
                </c:pt>
                <c:pt idx="2917">
                  <c:v>-101.88</c:v>
                </c:pt>
                <c:pt idx="2918">
                  <c:v>-101.73</c:v>
                </c:pt>
                <c:pt idx="2919">
                  <c:v>-101.54</c:v>
                </c:pt>
                <c:pt idx="2920">
                  <c:v>-101.37</c:v>
                </c:pt>
                <c:pt idx="2921">
                  <c:v>-101.18</c:v>
                </c:pt>
                <c:pt idx="2922">
                  <c:v>-101.05</c:v>
                </c:pt>
                <c:pt idx="2923">
                  <c:v>-100.94</c:v>
                </c:pt>
                <c:pt idx="2924">
                  <c:v>-100.92</c:v>
                </c:pt>
                <c:pt idx="2925">
                  <c:v>-100.99</c:v>
                </c:pt>
                <c:pt idx="2926">
                  <c:v>-101.14</c:v>
                </c:pt>
                <c:pt idx="2927">
                  <c:v>-101.36</c:v>
                </c:pt>
                <c:pt idx="2928">
                  <c:v>-101.61</c:v>
                </c:pt>
                <c:pt idx="2929">
                  <c:v>-101.88</c:v>
                </c:pt>
                <c:pt idx="2930">
                  <c:v>-102.17</c:v>
                </c:pt>
                <c:pt idx="2931">
                  <c:v>-102.42</c:v>
                </c:pt>
                <c:pt idx="2932">
                  <c:v>-102.66</c:v>
                </c:pt>
                <c:pt idx="2933">
                  <c:v>-102.88</c:v>
                </c:pt>
                <c:pt idx="2934">
                  <c:v>-103.05</c:v>
                </c:pt>
                <c:pt idx="2935">
                  <c:v>-103.19</c:v>
                </c:pt>
                <c:pt idx="2936">
                  <c:v>-103.32</c:v>
                </c:pt>
                <c:pt idx="2937">
                  <c:v>-103.39</c:v>
                </c:pt>
                <c:pt idx="2938">
                  <c:v>-103.44</c:v>
                </c:pt>
                <c:pt idx="2939">
                  <c:v>-103.49</c:v>
                </c:pt>
                <c:pt idx="2940">
                  <c:v>-103.53</c:v>
                </c:pt>
                <c:pt idx="2941">
                  <c:v>-103.55</c:v>
                </c:pt>
                <c:pt idx="2942">
                  <c:v>-103.55</c:v>
                </c:pt>
                <c:pt idx="2943">
                  <c:v>-103.53</c:v>
                </c:pt>
                <c:pt idx="2944">
                  <c:v>-103.5</c:v>
                </c:pt>
                <c:pt idx="2945">
                  <c:v>-103.45</c:v>
                </c:pt>
                <c:pt idx="2946">
                  <c:v>-103.36</c:v>
                </c:pt>
                <c:pt idx="2947">
                  <c:v>-103.29</c:v>
                </c:pt>
                <c:pt idx="2948">
                  <c:v>-103.23</c:v>
                </c:pt>
                <c:pt idx="2949">
                  <c:v>-103.14</c:v>
                </c:pt>
                <c:pt idx="2950">
                  <c:v>-103.01</c:v>
                </c:pt>
                <c:pt idx="2951">
                  <c:v>-102.8</c:v>
                </c:pt>
                <c:pt idx="2952">
                  <c:v>-102.53</c:v>
                </c:pt>
                <c:pt idx="2953">
                  <c:v>-102.25</c:v>
                </c:pt>
                <c:pt idx="2954">
                  <c:v>-101.95</c:v>
                </c:pt>
                <c:pt idx="2955">
                  <c:v>-101.67</c:v>
                </c:pt>
                <c:pt idx="2956">
                  <c:v>-101.39</c:v>
                </c:pt>
                <c:pt idx="2957">
                  <c:v>-101.13</c:v>
                </c:pt>
                <c:pt idx="2958">
                  <c:v>-100.83</c:v>
                </c:pt>
                <c:pt idx="2959">
                  <c:v>-100.48</c:v>
                </c:pt>
                <c:pt idx="2960">
                  <c:v>-100.05</c:v>
                </c:pt>
                <c:pt idx="2961">
                  <c:v>-99.61</c:v>
                </c:pt>
                <c:pt idx="2962">
                  <c:v>-99.2</c:v>
                </c:pt>
                <c:pt idx="2963">
                  <c:v>-98.84</c:v>
                </c:pt>
                <c:pt idx="2964">
                  <c:v>-98.54</c:v>
                </c:pt>
                <c:pt idx="2965">
                  <c:v>-98.25</c:v>
                </c:pt>
                <c:pt idx="2966">
                  <c:v>-97.92</c:v>
                </c:pt>
                <c:pt idx="2967">
                  <c:v>-97.58</c:v>
                </c:pt>
                <c:pt idx="2968">
                  <c:v>-97.26</c:v>
                </c:pt>
                <c:pt idx="2969">
                  <c:v>-97.02</c:v>
                </c:pt>
                <c:pt idx="2970">
                  <c:v>-96.92</c:v>
                </c:pt>
                <c:pt idx="2971">
                  <c:v>-96.91</c:v>
                </c:pt>
                <c:pt idx="2972">
                  <c:v>-96.94</c:v>
                </c:pt>
                <c:pt idx="2973">
                  <c:v>-96.95</c:v>
                </c:pt>
                <c:pt idx="2974">
                  <c:v>-96.95</c:v>
                </c:pt>
                <c:pt idx="2975">
                  <c:v>-83</c:v>
                </c:pt>
                <c:pt idx="2976">
                  <c:v>-82.81</c:v>
                </c:pt>
                <c:pt idx="2977">
                  <c:v>-82.39</c:v>
                </c:pt>
                <c:pt idx="2978">
                  <c:v>-81.819999999999993</c:v>
                </c:pt>
                <c:pt idx="2979">
                  <c:v>-81.2</c:v>
                </c:pt>
                <c:pt idx="2980">
                  <c:v>-80.599999999999994</c:v>
                </c:pt>
                <c:pt idx="2981">
                  <c:v>-80.03</c:v>
                </c:pt>
                <c:pt idx="2982">
                  <c:v>-79.44</c:v>
                </c:pt>
                <c:pt idx="2983">
                  <c:v>-78.8</c:v>
                </c:pt>
                <c:pt idx="2984">
                  <c:v>-78.069999999999993</c:v>
                </c:pt>
                <c:pt idx="2985">
                  <c:v>-77.260000000000005</c:v>
                </c:pt>
                <c:pt idx="2986">
                  <c:v>-76.290000000000006</c:v>
                </c:pt>
                <c:pt idx="2987">
                  <c:v>-75.2</c:v>
                </c:pt>
                <c:pt idx="2988">
                  <c:v>-74.08</c:v>
                </c:pt>
                <c:pt idx="2989">
                  <c:v>-73.02</c:v>
                </c:pt>
                <c:pt idx="2990">
                  <c:v>-72.040000000000006</c:v>
                </c:pt>
                <c:pt idx="2991">
                  <c:v>-71.150000000000006</c:v>
                </c:pt>
                <c:pt idx="2992">
                  <c:v>-70.27</c:v>
                </c:pt>
                <c:pt idx="2993">
                  <c:v>-69.33</c:v>
                </c:pt>
                <c:pt idx="2994">
                  <c:v>-68.290000000000006</c:v>
                </c:pt>
                <c:pt idx="2995">
                  <c:v>-67.14</c:v>
                </c:pt>
                <c:pt idx="2996">
                  <c:v>-65.98</c:v>
                </c:pt>
                <c:pt idx="2997">
                  <c:v>-64.900000000000006</c:v>
                </c:pt>
                <c:pt idx="2998">
                  <c:v>-63.9</c:v>
                </c:pt>
                <c:pt idx="2999">
                  <c:v>-62.94</c:v>
                </c:pt>
                <c:pt idx="3000">
                  <c:v>-61.96</c:v>
                </c:pt>
                <c:pt idx="3001">
                  <c:v>-60.91</c:v>
                </c:pt>
                <c:pt idx="3002">
                  <c:v>-59.78</c:v>
                </c:pt>
                <c:pt idx="3003">
                  <c:v>-58.6</c:v>
                </c:pt>
                <c:pt idx="3004">
                  <c:v>-57.41</c:v>
                </c:pt>
                <c:pt idx="3005">
                  <c:v>-56.28</c:v>
                </c:pt>
                <c:pt idx="3006">
                  <c:v>-55.26</c:v>
                </c:pt>
                <c:pt idx="3007">
                  <c:v>-54.4</c:v>
                </c:pt>
                <c:pt idx="3008">
                  <c:v>-53.63</c:v>
                </c:pt>
                <c:pt idx="3009">
                  <c:v>-52.85</c:v>
                </c:pt>
                <c:pt idx="3010">
                  <c:v>-51.97</c:v>
                </c:pt>
                <c:pt idx="3011">
                  <c:v>-50.99</c:v>
                </c:pt>
                <c:pt idx="3012">
                  <c:v>-49.95</c:v>
                </c:pt>
                <c:pt idx="3013">
                  <c:v>-48.91</c:v>
                </c:pt>
                <c:pt idx="3014">
                  <c:v>-47.85</c:v>
                </c:pt>
                <c:pt idx="3015">
                  <c:v>-46.69</c:v>
                </c:pt>
                <c:pt idx="3016">
                  <c:v>-45.51</c:v>
                </c:pt>
                <c:pt idx="3017">
                  <c:v>-44.29</c:v>
                </c:pt>
                <c:pt idx="3018">
                  <c:v>-43.07</c:v>
                </c:pt>
                <c:pt idx="3019">
                  <c:v>-41.94</c:v>
                </c:pt>
                <c:pt idx="3020">
                  <c:v>-40.909999999999997</c:v>
                </c:pt>
                <c:pt idx="3021">
                  <c:v>-39.9</c:v>
                </c:pt>
                <c:pt idx="3022">
                  <c:v>-38.79</c:v>
                </c:pt>
                <c:pt idx="3023">
                  <c:v>-37.65</c:v>
                </c:pt>
                <c:pt idx="3024">
                  <c:v>-36.54</c:v>
                </c:pt>
                <c:pt idx="3025">
                  <c:v>-35.54</c:v>
                </c:pt>
                <c:pt idx="3026">
                  <c:v>-34.58</c:v>
                </c:pt>
                <c:pt idx="3027">
                  <c:v>-33.65</c:v>
                </c:pt>
                <c:pt idx="3028">
                  <c:v>-32.78</c:v>
                </c:pt>
                <c:pt idx="3029">
                  <c:v>-32.01</c:v>
                </c:pt>
                <c:pt idx="3030">
                  <c:v>-31.3</c:v>
                </c:pt>
                <c:pt idx="3031">
                  <c:v>-30.61</c:v>
                </c:pt>
                <c:pt idx="3032">
                  <c:v>-29.9</c:v>
                </c:pt>
                <c:pt idx="3033">
                  <c:v>-29.19</c:v>
                </c:pt>
                <c:pt idx="3034">
                  <c:v>-28.54</c:v>
                </c:pt>
                <c:pt idx="3035">
                  <c:v>-27.92</c:v>
                </c:pt>
                <c:pt idx="3036">
                  <c:v>-27.35</c:v>
                </c:pt>
                <c:pt idx="3037">
                  <c:v>-26.8</c:v>
                </c:pt>
                <c:pt idx="3038">
                  <c:v>-26.26</c:v>
                </c:pt>
                <c:pt idx="3039">
                  <c:v>-25.7</c:v>
                </c:pt>
                <c:pt idx="3040">
                  <c:v>-25.12</c:v>
                </c:pt>
                <c:pt idx="3041">
                  <c:v>-24.54</c:v>
                </c:pt>
                <c:pt idx="3042">
                  <c:v>-23.99</c:v>
                </c:pt>
                <c:pt idx="3043">
                  <c:v>-23.45</c:v>
                </c:pt>
                <c:pt idx="3044">
                  <c:v>-22.91</c:v>
                </c:pt>
                <c:pt idx="3045">
                  <c:v>-22.42</c:v>
                </c:pt>
                <c:pt idx="3046">
                  <c:v>-22</c:v>
                </c:pt>
                <c:pt idx="3047">
                  <c:v>-21.67</c:v>
                </c:pt>
                <c:pt idx="3048">
                  <c:v>-21.4</c:v>
                </c:pt>
                <c:pt idx="3049">
                  <c:v>-21.18</c:v>
                </c:pt>
                <c:pt idx="3050">
                  <c:v>-20.95</c:v>
                </c:pt>
                <c:pt idx="3051">
                  <c:v>-20.7</c:v>
                </c:pt>
                <c:pt idx="3052">
                  <c:v>-20.46</c:v>
                </c:pt>
                <c:pt idx="3053">
                  <c:v>-20.48</c:v>
                </c:pt>
                <c:pt idx="3054">
                  <c:v>-20.69</c:v>
                </c:pt>
                <c:pt idx="3055">
                  <c:v>-20.88</c:v>
                </c:pt>
                <c:pt idx="3056">
                  <c:v>-21.01</c:v>
                </c:pt>
                <c:pt idx="3057">
                  <c:v>-21.11</c:v>
                </c:pt>
                <c:pt idx="3058">
                  <c:v>-21.17</c:v>
                </c:pt>
                <c:pt idx="3059">
                  <c:v>-21.21</c:v>
                </c:pt>
                <c:pt idx="3060">
                  <c:v>-21.25</c:v>
                </c:pt>
                <c:pt idx="3061">
                  <c:v>-21.27</c:v>
                </c:pt>
                <c:pt idx="3062">
                  <c:v>-21.31</c:v>
                </c:pt>
                <c:pt idx="3063">
                  <c:v>-21.38</c:v>
                </c:pt>
                <c:pt idx="3064">
                  <c:v>-21.49</c:v>
                </c:pt>
                <c:pt idx="3065">
                  <c:v>-21.66</c:v>
                </c:pt>
                <c:pt idx="3066">
                  <c:v>-21.86</c:v>
                </c:pt>
                <c:pt idx="3067">
                  <c:v>-22.05</c:v>
                </c:pt>
                <c:pt idx="3068">
                  <c:v>-22.23</c:v>
                </c:pt>
                <c:pt idx="3069">
                  <c:v>-22.35</c:v>
                </c:pt>
                <c:pt idx="3070">
                  <c:v>-22.44</c:v>
                </c:pt>
                <c:pt idx="3071">
                  <c:v>-22.47</c:v>
                </c:pt>
                <c:pt idx="3072">
                  <c:v>-22.41</c:v>
                </c:pt>
                <c:pt idx="3073">
                  <c:v>-22.25</c:v>
                </c:pt>
                <c:pt idx="3074">
                  <c:v>-21.97</c:v>
                </c:pt>
                <c:pt idx="3075">
                  <c:v>-21.61</c:v>
                </c:pt>
                <c:pt idx="3076">
                  <c:v>-21.24</c:v>
                </c:pt>
                <c:pt idx="3077">
                  <c:v>-20.89</c:v>
                </c:pt>
                <c:pt idx="3078">
                  <c:v>-20.57</c:v>
                </c:pt>
                <c:pt idx="3079">
                  <c:v>-20.41</c:v>
                </c:pt>
                <c:pt idx="3080">
                  <c:v>-20.5</c:v>
                </c:pt>
                <c:pt idx="3081">
                  <c:v>-20.81</c:v>
                </c:pt>
                <c:pt idx="3082">
                  <c:v>-21.22</c:v>
                </c:pt>
                <c:pt idx="3083">
                  <c:v>-21.65</c:v>
                </c:pt>
                <c:pt idx="3084">
                  <c:v>-22.11</c:v>
                </c:pt>
                <c:pt idx="3085">
                  <c:v>-22.59</c:v>
                </c:pt>
                <c:pt idx="3086">
                  <c:v>-23.01</c:v>
                </c:pt>
                <c:pt idx="3087">
                  <c:v>-23.39</c:v>
                </c:pt>
                <c:pt idx="3088">
                  <c:v>-23.83</c:v>
                </c:pt>
                <c:pt idx="3089">
                  <c:v>-24.38</c:v>
                </c:pt>
                <c:pt idx="3090">
                  <c:v>-25.05</c:v>
                </c:pt>
                <c:pt idx="3091">
                  <c:v>-25.78</c:v>
                </c:pt>
                <c:pt idx="3092">
                  <c:v>-26.51</c:v>
                </c:pt>
                <c:pt idx="3093">
                  <c:v>-27.21</c:v>
                </c:pt>
                <c:pt idx="3094">
                  <c:v>-27.84</c:v>
                </c:pt>
                <c:pt idx="3095">
                  <c:v>-28.44</c:v>
                </c:pt>
                <c:pt idx="3096">
                  <c:v>-29.03</c:v>
                </c:pt>
                <c:pt idx="3097">
                  <c:v>-29.58</c:v>
                </c:pt>
                <c:pt idx="3098">
                  <c:v>-30.19</c:v>
                </c:pt>
                <c:pt idx="3099">
                  <c:v>-30.81</c:v>
                </c:pt>
                <c:pt idx="3100">
                  <c:v>-31.39</c:v>
                </c:pt>
                <c:pt idx="3101">
                  <c:v>-31.9</c:v>
                </c:pt>
                <c:pt idx="3102">
                  <c:v>-32.33</c:v>
                </c:pt>
                <c:pt idx="3103">
                  <c:v>-32.700000000000003</c:v>
                </c:pt>
                <c:pt idx="3104">
                  <c:v>-33.020000000000003</c:v>
                </c:pt>
                <c:pt idx="3105">
                  <c:v>-33.369999999999997</c:v>
                </c:pt>
                <c:pt idx="3106">
                  <c:v>-33.729999999999997</c:v>
                </c:pt>
                <c:pt idx="3107">
                  <c:v>-34.119999999999997</c:v>
                </c:pt>
                <c:pt idx="3108">
                  <c:v>-34.49</c:v>
                </c:pt>
                <c:pt idx="3109">
                  <c:v>-34.86</c:v>
                </c:pt>
                <c:pt idx="3110">
                  <c:v>-35.24</c:v>
                </c:pt>
                <c:pt idx="3111">
                  <c:v>-35.64</c:v>
                </c:pt>
                <c:pt idx="3112">
                  <c:v>-36.020000000000003</c:v>
                </c:pt>
                <c:pt idx="3113">
                  <c:v>-36.36</c:v>
                </c:pt>
                <c:pt idx="3114">
                  <c:v>-36.619999999999997</c:v>
                </c:pt>
                <c:pt idx="3115">
                  <c:v>-36.840000000000003</c:v>
                </c:pt>
                <c:pt idx="3116">
                  <c:v>-37.03</c:v>
                </c:pt>
                <c:pt idx="3117">
                  <c:v>-37.21</c:v>
                </c:pt>
                <c:pt idx="3118">
                  <c:v>-37.380000000000003</c:v>
                </c:pt>
                <c:pt idx="3119">
                  <c:v>-37.549999999999997</c:v>
                </c:pt>
                <c:pt idx="3120">
                  <c:v>-37.700000000000003</c:v>
                </c:pt>
                <c:pt idx="3121">
                  <c:v>-37.81</c:v>
                </c:pt>
                <c:pt idx="3122">
                  <c:v>-37.9</c:v>
                </c:pt>
                <c:pt idx="3123">
                  <c:v>-37.97</c:v>
                </c:pt>
                <c:pt idx="3124">
                  <c:v>-38.03</c:v>
                </c:pt>
                <c:pt idx="3125">
                  <c:v>-38.090000000000003</c:v>
                </c:pt>
                <c:pt idx="3126">
                  <c:v>-38.15</c:v>
                </c:pt>
                <c:pt idx="3127">
                  <c:v>-38.21</c:v>
                </c:pt>
                <c:pt idx="3128">
                  <c:v>-38.26</c:v>
                </c:pt>
                <c:pt idx="3129">
                  <c:v>-38.299999999999997</c:v>
                </c:pt>
                <c:pt idx="3130">
                  <c:v>-38.31</c:v>
                </c:pt>
                <c:pt idx="3131">
                  <c:v>-38.299999999999997</c:v>
                </c:pt>
                <c:pt idx="3132">
                  <c:v>-38.270000000000003</c:v>
                </c:pt>
                <c:pt idx="3133">
                  <c:v>-38.229999999999997</c:v>
                </c:pt>
                <c:pt idx="3134">
                  <c:v>-38.19</c:v>
                </c:pt>
                <c:pt idx="3135">
                  <c:v>-38.15</c:v>
                </c:pt>
                <c:pt idx="3136">
                  <c:v>-38.119999999999997</c:v>
                </c:pt>
                <c:pt idx="3137">
                  <c:v>-38.08</c:v>
                </c:pt>
                <c:pt idx="3138">
                  <c:v>-38.020000000000003</c:v>
                </c:pt>
                <c:pt idx="3139">
                  <c:v>-37.92</c:v>
                </c:pt>
                <c:pt idx="3140">
                  <c:v>-37.799999999999997</c:v>
                </c:pt>
                <c:pt idx="3141">
                  <c:v>-37.69</c:v>
                </c:pt>
                <c:pt idx="3142">
                  <c:v>-37.57</c:v>
                </c:pt>
                <c:pt idx="3143">
                  <c:v>-37.5</c:v>
                </c:pt>
                <c:pt idx="3144">
                  <c:v>-37.43</c:v>
                </c:pt>
                <c:pt idx="3145">
                  <c:v>-37.369999999999997</c:v>
                </c:pt>
                <c:pt idx="3146">
                  <c:v>-37.29</c:v>
                </c:pt>
                <c:pt idx="3147">
                  <c:v>-37.18</c:v>
                </c:pt>
                <c:pt idx="3148">
                  <c:v>-37.049999999999997</c:v>
                </c:pt>
                <c:pt idx="3149">
                  <c:v>-36.93</c:v>
                </c:pt>
                <c:pt idx="3150">
                  <c:v>-36.840000000000003</c:v>
                </c:pt>
                <c:pt idx="3151">
                  <c:v>-36.76</c:v>
                </c:pt>
                <c:pt idx="3152">
                  <c:v>-36.72</c:v>
                </c:pt>
                <c:pt idx="3153">
                  <c:v>-36.69</c:v>
                </c:pt>
                <c:pt idx="3154">
                  <c:v>-36.659999999999997</c:v>
                </c:pt>
                <c:pt idx="3155">
                  <c:v>-36.630000000000003</c:v>
                </c:pt>
                <c:pt idx="3156">
                  <c:v>-36.58</c:v>
                </c:pt>
                <c:pt idx="3157">
                  <c:v>-36.549999999999997</c:v>
                </c:pt>
                <c:pt idx="3158">
                  <c:v>-36.54</c:v>
                </c:pt>
                <c:pt idx="3159">
                  <c:v>-36.549999999999997</c:v>
                </c:pt>
                <c:pt idx="3160">
                  <c:v>-36.56</c:v>
                </c:pt>
                <c:pt idx="3161">
                  <c:v>-36.590000000000003</c:v>
                </c:pt>
                <c:pt idx="3162">
                  <c:v>-36.6</c:v>
                </c:pt>
                <c:pt idx="3163">
                  <c:v>-36.61</c:v>
                </c:pt>
                <c:pt idx="3164">
                  <c:v>-36.630000000000003</c:v>
                </c:pt>
                <c:pt idx="3165">
                  <c:v>-36.65</c:v>
                </c:pt>
                <c:pt idx="3166">
                  <c:v>-36.67</c:v>
                </c:pt>
                <c:pt idx="3167">
                  <c:v>-36.700000000000003</c:v>
                </c:pt>
                <c:pt idx="3168">
                  <c:v>-36.71</c:v>
                </c:pt>
                <c:pt idx="3169">
                  <c:v>-36.700000000000003</c:v>
                </c:pt>
                <c:pt idx="3170">
                  <c:v>-36.67</c:v>
                </c:pt>
                <c:pt idx="3171">
                  <c:v>-36.61</c:v>
                </c:pt>
                <c:pt idx="3172">
                  <c:v>-36.54</c:v>
                </c:pt>
                <c:pt idx="3173">
                  <c:v>-36.47</c:v>
                </c:pt>
                <c:pt idx="3174">
                  <c:v>-36.4</c:v>
                </c:pt>
                <c:pt idx="3175">
                  <c:v>-36.36</c:v>
                </c:pt>
                <c:pt idx="3176">
                  <c:v>-36.31</c:v>
                </c:pt>
                <c:pt idx="3177">
                  <c:v>-36.26</c:v>
                </c:pt>
                <c:pt idx="3178">
                  <c:v>-36.200000000000003</c:v>
                </c:pt>
                <c:pt idx="3179">
                  <c:v>-36.130000000000003</c:v>
                </c:pt>
                <c:pt idx="3180">
                  <c:v>-36.04</c:v>
                </c:pt>
                <c:pt idx="3181">
                  <c:v>-35.93</c:v>
                </c:pt>
                <c:pt idx="3182">
                  <c:v>-35.83</c:v>
                </c:pt>
                <c:pt idx="3183">
                  <c:v>-35.770000000000003</c:v>
                </c:pt>
                <c:pt idx="3184">
                  <c:v>-35.72</c:v>
                </c:pt>
                <c:pt idx="3185">
                  <c:v>-35.65</c:v>
                </c:pt>
                <c:pt idx="3186">
                  <c:v>-35.56</c:v>
                </c:pt>
                <c:pt idx="3187">
                  <c:v>-35.47</c:v>
                </c:pt>
                <c:pt idx="3188">
                  <c:v>-35.380000000000003</c:v>
                </c:pt>
                <c:pt idx="3189">
                  <c:v>-35.32</c:v>
                </c:pt>
                <c:pt idx="3190">
                  <c:v>-35.28</c:v>
                </c:pt>
                <c:pt idx="3191">
                  <c:v>-35.24</c:v>
                </c:pt>
                <c:pt idx="3192">
                  <c:v>-35.21</c:v>
                </c:pt>
                <c:pt idx="3193">
                  <c:v>-35.18</c:v>
                </c:pt>
                <c:pt idx="3194">
                  <c:v>-35.159999999999997</c:v>
                </c:pt>
                <c:pt idx="3195">
                  <c:v>-35.14</c:v>
                </c:pt>
                <c:pt idx="3196">
                  <c:v>-35.11</c:v>
                </c:pt>
                <c:pt idx="3197">
                  <c:v>-35.08</c:v>
                </c:pt>
                <c:pt idx="3198">
                  <c:v>-35.06</c:v>
                </c:pt>
                <c:pt idx="3199">
                  <c:v>-35.06</c:v>
                </c:pt>
                <c:pt idx="3200">
                  <c:v>-35.06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AE0-44ED-A382-032AD28F6DCF}"/>
            </c:ext>
          </c:extLst>
        </c:ser>
        <c:ser>
          <c:idx val="1"/>
          <c:order val="1"/>
          <c:tx>
            <c:strRef>
              <c:f>工作表2!$B$1</c:f>
              <c:strCache>
                <c:ptCount val="1"/>
                <c:pt idx="0">
                  <c:v>第二次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工作表2!$B$2:$B$3202</c:f>
              <c:numCache>
                <c:formatCode>General</c:formatCode>
                <c:ptCount val="3201"/>
                <c:pt idx="0">
                  <c:v>140.80000000000001</c:v>
                </c:pt>
                <c:pt idx="1">
                  <c:v>60.11</c:v>
                </c:pt>
                <c:pt idx="2">
                  <c:v>21.48</c:v>
                </c:pt>
                <c:pt idx="3">
                  <c:v>96.75</c:v>
                </c:pt>
                <c:pt idx="4">
                  <c:v>58.49</c:v>
                </c:pt>
                <c:pt idx="5">
                  <c:v>-137.91999999999999</c:v>
                </c:pt>
                <c:pt idx="6">
                  <c:v>-138.18</c:v>
                </c:pt>
                <c:pt idx="7">
                  <c:v>-135.68</c:v>
                </c:pt>
                <c:pt idx="8">
                  <c:v>-135.43</c:v>
                </c:pt>
                <c:pt idx="9">
                  <c:v>-135.04</c:v>
                </c:pt>
                <c:pt idx="10">
                  <c:v>-134.59</c:v>
                </c:pt>
                <c:pt idx="11">
                  <c:v>-134.13999999999999</c:v>
                </c:pt>
                <c:pt idx="12">
                  <c:v>-133.72</c:v>
                </c:pt>
                <c:pt idx="13">
                  <c:v>-133.29</c:v>
                </c:pt>
                <c:pt idx="14">
                  <c:v>-132.87</c:v>
                </c:pt>
                <c:pt idx="15">
                  <c:v>-132.46</c:v>
                </c:pt>
                <c:pt idx="16">
                  <c:v>-132.03</c:v>
                </c:pt>
                <c:pt idx="17">
                  <c:v>-131.58000000000001</c:v>
                </c:pt>
                <c:pt idx="18">
                  <c:v>-131.12</c:v>
                </c:pt>
                <c:pt idx="19">
                  <c:v>-130.66</c:v>
                </c:pt>
                <c:pt idx="20">
                  <c:v>-130.19</c:v>
                </c:pt>
                <c:pt idx="21">
                  <c:v>-129.72</c:v>
                </c:pt>
                <c:pt idx="22">
                  <c:v>-129.24</c:v>
                </c:pt>
                <c:pt idx="23">
                  <c:v>-128.76</c:v>
                </c:pt>
                <c:pt idx="24">
                  <c:v>-128.27000000000001</c:v>
                </c:pt>
                <c:pt idx="25">
                  <c:v>-127.77</c:v>
                </c:pt>
                <c:pt idx="26">
                  <c:v>-127.29</c:v>
                </c:pt>
                <c:pt idx="27">
                  <c:v>-126.82</c:v>
                </c:pt>
                <c:pt idx="28">
                  <c:v>-126.37</c:v>
                </c:pt>
                <c:pt idx="29">
                  <c:v>-125.92</c:v>
                </c:pt>
                <c:pt idx="30">
                  <c:v>-125.48</c:v>
                </c:pt>
                <c:pt idx="31">
                  <c:v>-125.04</c:v>
                </c:pt>
                <c:pt idx="32">
                  <c:v>-124.62</c:v>
                </c:pt>
                <c:pt idx="33">
                  <c:v>-124.21</c:v>
                </c:pt>
                <c:pt idx="34">
                  <c:v>-123.8</c:v>
                </c:pt>
                <c:pt idx="35">
                  <c:v>-123.41</c:v>
                </c:pt>
                <c:pt idx="36">
                  <c:v>-123</c:v>
                </c:pt>
                <c:pt idx="37">
                  <c:v>-122.6</c:v>
                </c:pt>
                <c:pt idx="38">
                  <c:v>-122.17</c:v>
                </c:pt>
                <c:pt idx="39">
                  <c:v>-121.76</c:v>
                </c:pt>
                <c:pt idx="40">
                  <c:v>-121.33</c:v>
                </c:pt>
                <c:pt idx="41">
                  <c:v>-120.89</c:v>
                </c:pt>
                <c:pt idx="42">
                  <c:v>-120.46</c:v>
                </c:pt>
                <c:pt idx="43">
                  <c:v>-120.01</c:v>
                </c:pt>
                <c:pt idx="44">
                  <c:v>-119.55</c:v>
                </c:pt>
                <c:pt idx="45">
                  <c:v>-119.1</c:v>
                </c:pt>
                <c:pt idx="46">
                  <c:v>-118.65</c:v>
                </c:pt>
                <c:pt idx="47">
                  <c:v>-118.19</c:v>
                </c:pt>
                <c:pt idx="48">
                  <c:v>-117.76</c:v>
                </c:pt>
                <c:pt idx="49">
                  <c:v>-117.31</c:v>
                </c:pt>
                <c:pt idx="50">
                  <c:v>-116.86</c:v>
                </c:pt>
                <c:pt idx="51">
                  <c:v>-116.42</c:v>
                </c:pt>
                <c:pt idx="52">
                  <c:v>-115.98</c:v>
                </c:pt>
                <c:pt idx="53">
                  <c:v>-115.54</c:v>
                </c:pt>
                <c:pt idx="54">
                  <c:v>-115.11</c:v>
                </c:pt>
                <c:pt idx="55">
                  <c:v>-114.7</c:v>
                </c:pt>
                <c:pt idx="56">
                  <c:v>-114.28</c:v>
                </c:pt>
                <c:pt idx="57">
                  <c:v>-113.88</c:v>
                </c:pt>
                <c:pt idx="58">
                  <c:v>-113.47</c:v>
                </c:pt>
                <c:pt idx="59">
                  <c:v>-113.06</c:v>
                </c:pt>
                <c:pt idx="60">
                  <c:v>-112.65</c:v>
                </c:pt>
                <c:pt idx="61">
                  <c:v>-112.25</c:v>
                </c:pt>
                <c:pt idx="62">
                  <c:v>-111.85</c:v>
                </c:pt>
                <c:pt idx="63">
                  <c:v>-111.45</c:v>
                </c:pt>
                <c:pt idx="64">
                  <c:v>-111.04</c:v>
                </c:pt>
                <c:pt idx="65">
                  <c:v>-110.63</c:v>
                </c:pt>
                <c:pt idx="66">
                  <c:v>-110.22</c:v>
                </c:pt>
                <c:pt idx="67">
                  <c:v>-109.81</c:v>
                </c:pt>
                <c:pt idx="68">
                  <c:v>-109.4</c:v>
                </c:pt>
                <c:pt idx="69">
                  <c:v>-108.99</c:v>
                </c:pt>
                <c:pt idx="70">
                  <c:v>-108.58</c:v>
                </c:pt>
                <c:pt idx="71">
                  <c:v>-108.17</c:v>
                </c:pt>
                <c:pt idx="72">
                  <c:v>-107.75</c:v>
                </c:pt>
                <c:pt idx="73">
                  <c:v>-107.35</c:v>
                </c:pt>
                <c:pt idx="74">
                  <c:v>-106.96</c:v>
                </c:pt>
                <c:pt idx="75">
                  <c:v>-106.59</c:v>
                </c:pt>
                <c:pt idx="76">
                  <c:v>-106.21</c:v>
                </c:pt>
                <c:pt idx="77">
                  <c:v>-105.86</c:v>
                </c:pt>
                <c:pt idx="78">
                  <c:v>-105.51</c:v>
                </c:pt>
                <c:pt idx="79">
                  <c:v>-105.18</c:v>
                </c:pt>
                <c:pt idx="80">
                  <c:v>-104.85</c:v>
                </c:pt>
                <c:pt idx="81">
                  <c:v>-104.55</c:v>
                </c:pt>
                <c:pt idx="82">
                  <c:v>-104.26</c:v>
                </c:pt>
                <c:pt idx="83">
                  <c:v>-103.98</c:v>
                </c:pt>
                <c:pt idx="84">
                  <c:v>-103.71</c:v>
                </c:pt>
                <c:pt idx="85">
                  <c:v>-103.44</c:v>
                </c:pt>
                <c:pt idx="86">
                  <c:v>-103.18</c:v>
                </c:pt>
                <c:pt idx="87">
                  <c:v>-102.93</c:v>
                </c:pt>
                <c:pt idx="88">
                  <c:v>-102.69</c:v>
                </c:pt>
                <c:pt idx="89">
                  <c:v>-102.46</c:v>
                </c:pt>
                <c:pt idx="90">
                  <c:v>-102.25</c:v>
                </c:pt>
                <c:pt idx="91">
                  <c:v>-102.03</c:v>
                </c:pt>
                <c:pt idx="92">
                  <c:v>-101.82</c:v>
                </c:pt>
                <c:pt idx="93">
                  <c:v>-101.62</c:v>
                </c:pt>
                <c:pt idx="94">
                  <c:v>-101.42</c:v>
                </c:pt>
                <c:pt idx="95">
                  <c:v>-78.77</c:v>
                </c:pt>
                <c:pt idx="96">
                  <c:v>-78.95</c:v>
                </c:pt>
                <c:pt idx="97">
                  <c:v>-79.12</c:v>
                </c:pt>
                <c:pt idx="98">
                  <c:v>-79.28</c:v>
                </c:pt>
                <c:pt idx="99">
                  <c:v>-79.430000000000007</c:v>
                </c:pt>
                <c:pt idx="100">
                  <c:v>-79.58</c:v>
                </c:pt>
                <c:pt idx="101">
                  <c:v>-79.709999999999994</c:v>
                </c:pt>
                <c:pt idx="102">
                  <c:v>-79.83</c:v>
                </c:pt>
                <c:pt idx="103">
                  <c:v>-79.930000000000007</c:v>
                </c:pt>
                <c:pt idx="104">
                  <c:v>-80.010000000000005</c:v>
                </c:pt>
                <c:pt idx="105">
                  <c:v>-80.069999999999993</c:v>
                </c:pt>
                <c:pt idx="106">
                  <c:v>-80.11</c:v>
                </c:pt>
                <c:pt idx="107">
                  <c:v>-80.14</c:v>
                </c:pt>
                <c:pt idx="108">
                  <c:v>-80.150000000000006</c:v>
                </c:pt>
                <c:pt idx="109">
                  <c:v>-80.14</c:v>
                </c:pt>
                <c:pt idx="110">
                  <c:v>-80.12</c:v>
                </c:pt>
                <c:pt idx="111">
                  <c:v>-80.09</c:v>
                </c:pt>
                <c:pt idx="112">
                  <c:v>-80.03</c:v>
                </c:pt>
                <c:pt idx="113">
                  <c:v>-79.959999999999994</c:v>
                </c:pt>
                <c:pt idx="114">
                  <c:v>-79.87</c:v>
                </c:pt>
                <c:pt idx="115">
                  <c:v>-79.77</c:v>
                </c:pt>
                <c:pt idx="116">
                  <c:v>-79.66</c:v>
                </c:pt>
                <c:pt idx="117">
                  <c:v>-79.53</c:v>
                </c:pt>
                <c:pt idx="118">
                  <c:v>-79.39</c:v>
                </c:pt>
                <c:pt idx="119">
                  <c:v>-79.25</c:v>
                </c:pt>
                <c:pt idx="120">
                  <c:v>-79.09</c:v>
                </c:pt>
                <c:pt idx="121">
                  <c:v>-78.930000000000007</c:v>
                </c:pt>
                <c:pt idx="122">
                  <c:v>-78.760000000000005</c:v>
                </c:pt>
                <c:pt idx="123">
                  <c:v>-78.58</c:v>
                </c:pt>
                <c:pt idx="124">
                  <c:v>-78.38</c:v>
                </c:pt>
                <c:pt idx="125">
                  <c:v>-78.180000000000007</c:v>
                </c:pt>
                <c:pt idx="126">
                  <c:v>-77.97</c:v>
                </c:pt>
                <c:pt idx="127">
                  <c:v>-77.75</c:v>
                </c:pt>
                <c:pt idx="128">
                  <c:v>-77.52</c:v>
                </c:pt>
                <c:pt idx="129">
                  <c:v>-77.27</c:v>
                </c:pt>
                <c:pt idx="130">
                  <c:v>-77.02</c:v>
                </c:pt>
                <c:pt idx="131">
                  <c:v>-76.75</c:v>
                </c:pt>
                <c:pt idx="132">
                  <c:v>-76.48</c:v>
                </c:pt>
                <c:pt idx="133">
                  <c:v>-76.209999999999994</c:v>
                </c:pt>
                <c:pt idx="134">
                  <c:v>-75.95</c:v>
                </c:pt>
                <c:pt idx="135">
                  <c:v>-75.69</c:v>
                </c:pt>
                <c:pt idx="136">
                  <c:v>-75.44</c:v>
                </c:pt>
                <c:pt idx="137">
                  <c:v>-75.19</c:v>
                </c:pt>
                <c:pt idx="138">
                  <c:v>-74.94</c:v>
                </c:pt>
                <c:pt idx="139">
                  <c:v>-74.680000000000007</c:v>
                </c:pt>
                <c:pt idx="140">
                  <c:v>-74.430000000000007</c:v>
                </c:pt>
                <c:pt idx="141">
                  <c:v>-74.17</c:v>
                </c:pt>
                <c:pt idx="142">
                  <c:v>-73.900000000000006</c:v>
                </c:pt>
                <c:pt idx="143">
                  <c:v>-73.64</c:v>
                </c:pt>
                <c:pt idx="144">
                  <c:v>-73.38</c:v>
                </c:pt>
                <c:pt idx="145">
                  <c:v>-73.12</c:v>
                </c:pt>
                <c:pt idx="146">
                  <c:v>-72.849999999999994</c:v>
                </c:pt>
                <c:pt idx="147">
                  <c:v>-72.569999999999993</c:v>
                </c:pt>
                <c:pt idx="148">
                  <c:v>-72.3</c:v>
                </c:pt>
                <c:pt idx="149">
                  <c:v>-72.02</c:v>
                </c:pt>
                <c:pt idx="150">
                  <c:v>-71.75</c:v>
                </c:pt>
                <c:pt idx="151">
                  <c:v>-71.489999999999995</c:v>
                </c:pt>
                <c:pt idx="152">
                  <c:v>-71.23</c:v>
                </c:pt>
                <c:pt idx="153">
                  <c:v>-70.97</c:v>
                </c:pt>
                <c:pt idx="154">
                  <c:v>-70.7</c:v>
                </c:pt>
                <c:pt idx="155">
                  <c:v>-70.430000000000007</c:v>
                </c:pt>
                <c:pt idx="156">
                  <c:v>-70.150000000000006</c:v>
                </c:pt>
                <c:pt idx="157">
                  <c:v>-69.88</c:v>
                </c:pt>
                <c:pt idx="158">
                  <c:v>-69.58</c:v>
                </c:pt>
                <c:pt idx="159">
                  <c:v>-69.28</c:v>
                </c:pt>
                <c:pt idx="160">
                  <c:v>-68.959999999999994</c:v>
                </c:pt>
                <c:pt idx="161">
                  <c:v>-68.62</c:v>
                </c:pt>
                <c:pt idx="162">
                  <c:v>-68.27</c:v>
                </c:pt>
                <c:pt idx="163">
                  <c:v>-67.91</c:v>
                </c:pt>
                <c:pt idx="164">
                  <c:v>-67.55</c:v>
                </c:pt>
                <c:pt idx="165">
                  <c:v>-67.209999999999994</c:v>
                </c:pt>
                <c:pt idx="166">
                  <c:v>-66.88</c:v>
                </c:pt>
                <c:pt idx="167">
                  <c:v>-66.56</c:v>
                </c:pt>
                <c:pt idx="168">
                  <c:v>-66.25</c:v>
                </c:pt>
                <c:pt idx="169">
                  <c:v>-65.94</c:v>
                </c:pt>
                <c:pt idx="170">
                  <c:v>-65.650000000000006</c:v>
                </c:pt>
                <c:pt idx="171">
                  <c:v>-65.37</c:v>
                </c:pt>
                <c:pt idx="172">
                  <c:v>-65.099999999999994</c:v>
                </c:pt>
                <c:pt idx="173">
                  <c:v>-64.84</c:v>
                </c:pt>
                <c:pt idx="174">
                  <c:v>-64.59</c:v>
                </c:pt>
                <c:pt idx="175">
                  <c:v>-64.349999999999994</c:v>
                </c:pt>
                <c:pt idx="176">
                  <c:v>-64.099999999999994</c:v>
                </c:pt>
                <c:pt idx="177">
                  <c:v>-63.86</c:v>
                </c:pt>
                <c:pt idx="178">
                  <c:v>-63.62</c:v>
                </c:pt>
                <c:pt idx="179">
                  <c:v>-63.38</c:v>
                </c:pt>
                <c:pt idx="180">
                  <c:v>-63.15</c:v>
                </c:pt>
                <c:pt idx="181">
                  <c:v>-62.92</c:v>
                </c:pt>
                <c:pt idx="182">
                  <c:v>-62.69</c:v>
                </c:pt>
                <c:pt idx="183">
                  <c:v>-62.48</c:v>
                </c:pt>
                <c:pt idx="184">
                  <c:v>-62.26</c:v>
                </c:pt>
                <c:pt idx="185">
                  <c:v>-62.05</c:v>
                </c:pt>
                <c:pt idx="186">
                  <c:v>-61.86</c:v>
                </c:pt>
                <c:pt idx="187">
                  <c:v>-61.66</c:v>
                </c:pt>
                <c:pt idx="188">
                  <c:v>-61.48</c:v>
                </c:pt>
                <c:pt idx="189">
                  <c:v>-61.3</c:v>
                </c:pt>
                <c:pt idx="190">
                  <c:v>-61.13</c:v>
                </c:pt>
                <c:pt idx="191">
                  <c:v>-60.95</c:v>
                </c:pt>
                <c:pt idx="192">
                  <c:v>-60.79</c:v>
                </c:pt>
                <c:pt idx="193">
                  <c:v>-60.62</c:v>
                </c:pt>
                <c:pt idx="194">
                  <c:v>-60.47</c:v>
                </c:pt>
                <c:pt idx="195">
                  <c:v>-60.31</c:v>
                </c:pt>
                <c:pt idx="196">
                  <c:v>-60.15</c:v>
                </c:pt>
                <c:pt idx="197">
                  <c:v>-59.98</c:v>
                </c:pt>
                <c:pt idx="198">
                  <c:v>-59.79</c:v>
                </c:pt>
                <c:pt idx="199">
                  <c:v>-59.61</c:v>
                </c:pt>
                <c:pt idx="200">
                  <c:v>-59.41</c:v>
                </c:pt>
                <c:pt idx="201">
                  <c:v>-59.19</c:v>
                </c:pt>
                <c:pt idx="202">
                  <c:v>-58.97</c:v>
                </c:pt>
                <c:pt idx="203">
                  <c:v>-58.73</c:v>
                </c:pt>
                <c:pt idx="204">
                  <c:v>-58.48</c:v>
                </c:pt>
                <c:pt idx="205">
                  <c:v>-58.21</c:v>
                </c:pt>
                <c:pt idx="206">
                  <c:v>-57.93</c:v>
                </c:pt>
                <c:pt idx="207">
                  <c:v>-57.65</c:v>
                </c:pt>
                <c:pt idx="208">
                  <c:v>-57.37</c:v>
                </c:pt>
                <c:pt idx="209">
                  <c:v>-57.11</c:v>
                </c:pt>
                <c:pt idx="210">
                  <c:v>-56.88</c:v>
                </c:pt>
                <c:pt idx="211">
                  <c:v>-56.64</c:v>
                </c:pt>
                <c:pt idx="212">
                  <c:v>-56.42</c:v>
                </c:pt>
                <c:pt idx="213">
                  <c:v>-56.2</c:v>
                </c:pt>
                <c:pt idx="214">
                  <c:v>-56</c:v>
                </c:pt>
                <c:pt idx="215">
                  <c:v>-55.8</c:v>
                </c:pt>
                <c:pt idx="216">
                  <c:v>-55.61</c:v>
                </c:pt>
                <c:pt idx="217">
                  <c:v>-55.42</c:v>
                </c:pt>
                <c:pt idx="218">
                  <c:v>-55.23</c:v>
                </c:pt>
                <c:pt idx="219">
                  <c:v>-55.04</c:v>
                </c:pt>
                <c:pt idx="220">
                  <c:v>-54.85</c:v>
                </c:pt>
                <c:pt idx="221">
                  <c:v>-54.66</c:v>
                </c:pt>
                <c:pt idx="222">
                  <c:v>-54.47</c:v>
                </c:pt>
                <c:pt idx="223">
                  <c:v>-54.28</c:v>
                </c:pt>
                <c:pt idx="224">
                  <c:v>-54.1</c:v>
                </c:pt>
                <c:pt idx="225">
                  <c:v>-53.91</c:v>
                </c:pt>
                <c:pt idx="226">
                  <c:v>-53.73</c:v>
                </c:pt>
                <c:pt idx="227">
                  <c:v>-53.55</c:v>
                </c:pt>
                <c:pt idx="228">
                  <c:v>-53.35</c:v>
                </c:pt>
                <c:pt idx="229">
                  <c:v>-53.15</c:v>
                </c:pt>
                <c:pt idx="230">
                  <c:v>-52.96</c:v>
                </c:pt>
                <c:pt idx="231">
                  <c:v>-52.77</c:v>
                </c:pt>
                <c:pt idx="232">
                  <c:v>-52.59</c:v>
                </c:pt>
                <c:pt idx="233">
                  <c:v>-52.42</c:v>
                </c:pt>
                <c:pt idx="234">
                  <c:v>-52.25</c:v>
                </c:pt>
                <c:pt idx="235">
                  <c:v>-52.08</c:v>
                </c:pt>
                <c:pt idx="236">
                  <c:v>-51.91</c:v>
                </c:pt>
                <c:pt idx="237">
                  <c:v>-51.74</c:v>
                </c:pt>
                <c:pt idx="238">
                  <c:v>-51.56</c:v>
                </c:pt>
                <c:pt idx="239">
                  <c:v>-51.39</c:v>
                </c:pt>
                <c:pt idx="240">
                  <c:v>-51.22</c:v>
                </c:pt>
                <c:pt idx="241">
                  <c:v>-51.04</c:v>
                </c:pt>
                <c:pt idx="242">
                  <c:v>-50.85</c:v>
                </c:pt>
                <c:pt idx="243">
                  <c:v>-50.65</c:v>
                </c:pt>
                <c:pt idx="244">
                  <c:v>-50.43</c:v>
                </c:pt>
                <c:pt idx="245">
                  <c:v>-50.2</c:v>
                </c:pt>
                <c:pt idx="246">
                  <c:v>-49.96</c:v>
                </c:pt>
                <c:pt idx="247">
                  <c:v>-49.7</c:v>
                </c:pt>
                <c:pt idx="248">
                  <c:v>-49.44</c:v>
                </c:pt>
                <c:pt idx="249">
                  <c:v>-49.18</c:v>
                </c:pt>
                <c:pt idx="250">
                  <c:v>-48.92</c:v>
                </c:pt>
                <c:pt idx="251">
                  <c:v>-48.67</c:v>
                </c:pt>
                <c:pt idx="252">
                  <c:v>-48.43</c:v>
                </c:pt>
                <c:pt idx="253">
                  <c:v>-48.22</c:v>
                </c:pt>
                <c:pt idx="254">
                  <c:v>-48.03</c:v>
                </c:pt>
                <c:pt idx="255">
                  <c:v>-47.85</c:v>
                </c:pt>
                <c:pt idx="256">
                  <c:v>-47.68</c:v>
                </c:pt>
                <c:pt idx="257">
                  <c:v>-47.53</c:v>
                </c:pt>
                <c:pt idx="258">
                  <c:v>-47.38</c:v>
                </c:pt>
                <c:pt idx="259">
                  <c:v>-47.25</c:v>
                </c:pt>
                <c:pt idx="260">
                  <c:v>-47.12</c:v>
                </c:pt>
                <c:pt idx="261">
                  <c:v>-47.02</c:v>
                </c:pt>
                <c:pt idx="262">
                  <c:v>-46.9</c:v>
                </c:pt>
                <c:pt idx="263">
                  <c:v>-46.77</c:v>
                </c:pt>
                <c:pt idx="264">
                  <c:v>-46.61</c:v>
                </c:pt>
                <c:pt idx="265">
                  <c:v>-46.4</c:v>
                </c:pt>
                <c:pt idx="266">
                  <c:v>-46.16</c:v>
                </c:pt>
                <c:pt idx="267">
                  <c:v>-45.89</c:v>
                </c:pt>
                <c:pt idx="268">
                  <c:v>-45.6</c:v>
                </c:pt>
                <c:pt idx="269">
                  <c:v>-45.28</c:v>
                </c:pt>
                <c:pt idx="270">
                  <c:v>-44.95</c:v>
                </c:pt>
                <c:pt idx="271">
                  <c:v>-44.62</c:v>
                </c:pt>
                <c:pt idx="272">
                  <c:v>-44.27</c:v>
                </c:pt>
                <c:pt idx="273">
                  <c:v>-43.93</c:v>
                </c:pt>
                <c:pt idx="274">
                  <c:v>-43.62</c:v>
                </c:pt>
                <c:pt idx="275">
                  <c:v>-43.34</c:v>
                </c:pt>
                <c:pt idx="276">
                  <c:v>-43.1</c:v>
                </c:pt>
                <c:pt idx="277">
                  <c:v>-42.88</c:v>
                </c:pt>
                <c:pt idx="278">
                  <c:v>-42.69</c:v>
                </c:pt>
                <c:pt idx="279">
                  <c:v>-42.53</c:v>
                </c:pt>
                <c:pt idx="280">
                  <c:v>-42.39</c:v>
                </c:pt>
                <c:pt idx="281">
                  <c:v>-42.27</c:v>
                </c:pt>
                <c:pt idx="282">
                  <c:v>-42.17</c:v>
                </c:pt>
                <c:pt idx="283">
                  <c:v>-42.09</c:v>
                </c:pt>
                <c:pt idx="284">
                  <c:v>-42.02</c:v>
                </c:pt>
                <c:pt idx="285">
                  <c:v>-41.96</c:v>
                </c:pt>
                <c:pt idx="286">
                  <c:v>-41.9</c:v>
                </c:pt>
                <c:pt idx="287">
                  <c:v>-41.86</c:v>
                </c:pt>
                <c:pt idx="288">
                  <c:v>-41.81</c:v>
                </c:pt>
                <c:pt idx="289">
                  <c:v>-41.76</c:v>
                </c:pt>
                <c:pt idx="290">
                  <c:v>-41.71</c:v>
                </c:pt>
                <c:pt idx="291">
                  <c:v>-41.66</c:v>
                </c:pt>
                <c:pt idx="292">
                  <c:v>-41.61</c:v>
                </c:pt>
                <c:pt idx="293">
                  <c:v>-41.56</c:v>
                </c:pt>
                <c:pt idx="294">
                  <c:v>-41.51</c:v>
                </c:pt>
                <c:pt idx="295">
                  <c:v>-41.46</c:v>
                </c:pt>
                <c:pt idx="296">
                  <c:v>-41.41</c:v>
                </c:pt>
                <c:pt idx="297">
                  <c:v>-41.35</c:v>
                </c:pt>
                <c:pt idx="298">
                  <c:v>-41.31</c:v>
                </c:pt>
                <c:pt idx="299">
                  <c:v>-41.26</c:v>
                </c:pt>
                <c:pt idx="300">
                  <c:v>-41.21</c:v>
                </c:pt>
                <c:pt idx="301">
                  <c:v>-41.15</c:v>
                </c:pt>
                <c:pt idx="302">
                  <c:v>-41.07</c:v>
                </c:pt>
                <c:pt idx="303">
                  <c:v>-40.99</c:v>
                </c:pt>
                <c:pt idx="304">
                  <c:v>-40.909999999999997</c:v>
                </c:pt>
                <c:pt idx="305">
                  <c:v>-40.840000000000003</c:v>
                </c:pt>
                <c:pt idx="306">
                  <c:v>-40.76</c:v>
                </c:pt>
                <c:pt idx="307">
                  <c:v>-40.69</c:v>
                </c:pt>
                <c:pt idx="308">
                  <c:v>-40.619999999999997</c:v>
                </c:pt>
                <c:pt idx="309">
                  <c:v>-40.549999999999997</c:v>
                </c:pt>
                <c:pt idx="310">
                  <c:v>-40.479999999999997</c:v>
                </c:pt>
                <c:pt idx="311">
                  <c:v>-40.42</c:v>
                </c:pt>
                <c:pt idx="312">
                  <c:v>-40.380000000000003</c:v>
                </c:pt>
                <c:pt idx="313">
                  <c:v>-40.35</c:v>
                </c:pt>
                <c:pt idx="314">
                  <c:v>-40.33</c:v>
                </c:pt>
                <c:pt idx="315">
                  <c:v>-40.31</c:v>
                </c:pt>
                <c:pt idx="316">
                  <c:v>-40.28</c:v>
                </c:pt>
                <c:pt idx="317">
                  <c:v>-40.24</c:v>
                </c:pt>
                <c:pt idx="318">
                  <c:v>-40.200000000000003</c:v>
                </c:pt>
                <c:pt idx="319">
                  <c:v>-40.14</c:v>
                </c:pt>
                <c:pt idx="320">
                  <c:v>-40.07</c:v>
                </c:pt>
                <c:pt idx="321">
                  <c:v>-39.99</c:v>
                </c:pt>
                <c:pt idx="322">
                  <c:v>-39.880000000000003</c:v>
                </c:pt>
                <c:pt idx="323">
                  <c:v>-39.75</c:v>
                </c:pt>
                <c:pt idx="324">
                  <c:v>-39.61</c:v>
                </c:pt>
                <c:pt idx="325">
                  <c:v>-39.450000000000003</c:v>
                </c:pt>
                <c:pt idx="326">
                  <c:v>-39.29</c:v>
                </c:pt>
                <c:pt idx="327">
                  <c:v>-39.130000000000003</c:v>
                </c:pt>
                <c:pt idx="328">
                  <c:v>-38.97</c:v>
                </c:pt>
                <c:pt idx="329">
                  <c:v>-38.81</c:v>
                </c:pt>
                <c:pt idx="330">
                  <c:v>-38.65</c:v>
                </c:pt>
                <c:pt idx="331">
                  <c:v>-38.49</c:v>
                </c:pt>
                <c:pt idx="332">
                  <c:v>-38.340000000000003</c:v>
                </c:pt>
                <c:pt idx="333">
                  <c:v>-38.21</c:v>
                </c:pt>
                <c:pt idx="334">
                  <c:v>-38.1</c:v>
                </c:pt>
                <c:pt idx="335">
                  <c:v>-38</c:v>
                </c:pt>
                <c:pt idx="336">
                  <c:v>-37.93</c:v>
                </c:pt>
                <c:pt idx="337">
                  <c:v>-37.86</c:v>
                </c:pt>
                <c:pt idx="338">
                  <c:v>-37.799999999999997</c:v>
                </c:pt>
                <c:pt idx="339">
                  <c:v>-37.729999999999997</c:v>
                </c:pt>
                <c:pt idx="340">
                  <c:v>-37.67</c:v>
                </c:pt>
                <c:pt idx="341">
                  <c:v>-37.619999999999997</c:v>
                </c:pt>
                <c:pt idx="342">
                  <c:v>-37.57</c:v>
                </c:pt>
                <c:pt idx="343">
                  <c:v>-37.53</c:v>
                </c:pt>
                <c:pt idx="344">
                  <c:v>-37.5</c:v>
                </c:pt>
                <c:pt idx="345">
                  <c:v>-37.47</c:v>
                </c:pt>
                <c:pt idx="346">
                  <c:v>-37.450000000000003</c:v>
                </c:pt>
                <c:pt idx="347">
                  <c:v>-37.43</c:v>
                </c:pt>
                <c:pt idx="348">
                  <c:v>-37.42</c:v>
                </c:pt>
                <c:pt idx="349">
                  <c:v>-37.409999999999997</c:v>
                </c:pt>
                <c:pt idx="350">
                  <c:v>-37.409999999999997</c:v>
                </c:pt>
                <c:pt idx="351">
                  <c:v>-37.43</c:v>
                </c:pt>
                <c:pt idx="352">
                  <c:v>-37.46</c:v>
                </c:pt>
                <c:pt idx="353">
                  <c:v>-37.479999999999997</c:v>
                </c:pt>
                <c:pt idx="354">
                  <c:v>-37.520000000000003</c:v>
                </c:pt>
                <c:pt idx="355">
                  <c:v>-37.57</c:v>
                </c:pt>
                <c:pt idx="356">
                  <c:v>-37.61</c:v>
                </c:pt>
                <c:pt idx="357">
                  <c:v>-37.659999999999997</c:v>
                </c:pt>
                <c:pt idx="358">
                  <c:v>-37.71</c:v>
                </c:pt>
                <c:pt idx="359">
                  <c:v>-37.75</c:v>
                </c:pt>
                <c:pt idx="360">
                  <c:v>-37.799999999999997</c:v>
                </c:pt>
                <c:pt idx="361">
                  <c:v>-37.869999999999997</c:v>
                </c:pt>
                <c:pt idx="362">
                  <c:v>-37.950000000000003</c:v>
                </c:pt>
                <c:pt idx="363">
                  <c:v>-38.020000000000003</c:v>
                </c:pt>
                <c:pt idx="364">
                  <c:v>-38.090000000000003</c:v>
                </c:pt>
                <c:pt idx="365">
                  <c:v>-38.130000000000003</c:v>
                </c:pt>
                <c:pt idx="366">
                  <c:v>-38.130000000000003</c:v>
                </c:pt>
                <c:pt idx="367">
                  <c:v>-38.1</c:v>
                </c:pt>
                <c:pt idx="368">
                  <c:v>-38</c:v>
                </c:pt>
                <c:pt idx="369">
                  <c:v>-37.86</c:v>
                </c:pt>
                <c:pt idx="370">
                  <c:v>-37.65</c:v>
                </c:pt>
                <c:pt idx="371">
                  <c:v>-37.380000000000003</c:v>
                </c:pt>
                <c:pt idx="372">
                  <c:v>-37.049999999999997</c:v>
                </c:pt>
                <c:pt idx="373">
                  <c:v>-36.659999999999997</c:v>
                </c:pt>
                <c:pt idx="374">
                  <c:v>-36.229999999999997</c:v>
                </c:pt>
                <c:pt idx="375">
                  <c:v>-35.770000000000003</c:v>
                </c:pt>
                <c:pt idx="376">
                  <c:v>-35.32</c:v>
                </c:pt>
                <c:pt idx="377">
                  <c:v>-34.86</c:v>
                </c:pt>
                <c:pt idx="378">
                  <c:v>-34.409999999999997</c:v>
                </c:pt>
                <c:pt idx="379">
                  <c:v>-33.96</c:v>
                </c:pt>
                <c:pt idx="380">
                  <c:v>-33.54</c:v>
                </c:pt>
                <c:pt idx="381">
                  <c:v>-33.14</c:v>
                </c:pt>
                <c:pt idx="382">
                  <c:v>-32.79</c:v>
                </c:pt>
                <c:pt idx="383">
                  <c:v>-32.49</c:v>
                </c:pt>
                <c:pt idx="384">
                  <c:v>-32.24</c:v>
                </c:pt>
                <c:pt idx="385">
                  <c:v>-32.04</c:v>
                </c:pt>
                <c:pt idx="386">
                  <c:v>-31.91</c:v>
                </c:pt>
                <c:pt idx="387">
                  <c:v>-31.81</c:v>
                </c:pt>
                <c:pt idx="388">
                  <c:v>-31.78</c:v>
                </c:pt>
                <c:pt idx="389">
                  <c:v>-31.81</c:v>
                </c:pt>
                <c:pt idx="390">
                  <c:v>-31.89</c:v>
                </c:pt>
                <c:pt idx="391">
                  <c:v>-32.03</c:v>
                </c:pt>
                <c:pt idx="392">
                  <c:v>-32.21</c:v>
                </c:pt>
                <c:pt idx="393">
                  <c:v>-32.44</c:v>
                </c:pt>
                <c:pt idx="394">
                  <c:v>-32.68</c:v>
                </c:pt>
                <c:pt idx="395">
                  <c:v>-32.93</c:v>
                </c:pt>
                <c:pt idx="396">
                  <c:v>-33.19</c:v>
                </c:pt>
                <c:pt idx="397">
                  <c:v>-33.46</c:v>
                </c:pt>
                <c:pt idx="398">
                  <c:v>-33.729999999999997</c:v>
                </c:pt>
                <c:pt idx="399">
                  <c:v>-34</c:v>
                </c:pt>
                <c:pt idx="400">
                  <c:v>-34.26</c:v>
                </c:pt>
                <c:pt idx="401">
                  <c:v>-34.5</c:v>
                </c:pt>
                <c:pt idx="402">
                  <c:v>-34.700000000000003</c:v>
                </c:pt>
                <c:pt idx="403">
                  <c:v>-34.869999999999997</c:v>
                </c:pt>
                <c:pt idx="404">
                  <c:v>-35</c:v>
                </c:pt>
                <c:pt idx="405">
                  <c:v>-35.11</c:v>
                </c:pt>
                <c:pt idx="406">
                  <c:v>-35.200000000000003</c:v>
                </c:pt>
                <c:pt idx="407">
                  <c:v>-35.24</c:v>
                </c:pt>
                <c:pt idx="408">
                  <c:v>-35.25</c:v>
                </c:pt>
                <c:pt idx="409">
                  <c:v>-35.22</c:v>
                </c:pt>
                <c:pt idx="410">
                  <c:v>-35.159999999999997</c:v>
                </c:pt>
                <c:pt idx="411">
                  <c:v>-35.090000000000003</c:v>
                </c:pt>
                <c:pt idx="412">
                  <c:v>-35.020000000000003</c:v>
                </c:pt>
                <c:pt idx="413">
                  <c:v>-34.94</c:v>
                </c:pt>
                <c:pt idx="414">
                  <c:v>-34.85</c:v>
                </c:pt>
                <c:pt idx="415">
                  <c:v>-34.770000000000003</c:v>
                </c:pt>
                <c:pt idx="416">
                  <c:v>-34.67</c:v>
                </c:pt>
                <c:pt idx="417">
                  <c:v>-34.57</c:v>
                </c:pt>
                <c:pt idx="418">
                  <c:v>-34.49</c:v>
                </c:pt>
                <c:pt idx="419">
                  <c:v>-34.4</c:v>
                </c:pt>
                <c:pt idx="420">
                  <c:v>-34.32</c:v>
                </c:pt>
                <c:pt idx="421">
                  <c:v>-34.26</c:v>
                </c:pt>
                <c:pt idx="422">
                  <c:v>-34.19</c:v>
                </c:pt>
                <c:pt idx="423">
                  <c:v>-34.119999999999997</c:v>
                </c:pt>
                <c:pt idx="424">
                  <c:v>-34.049999999999997</c:v>
                </c:pt>
                <c:pt idx="425">
                  <c:v>-34</c:v>
                </c:pt>
                <c:pt idx="426">
                  <c:v>-33.94</c:v>
                </c:pt>
                <c:pt idx="427">
                  <c:v>-33.9</c:v>
                </c:pt>
                <c:pt idx="428">
                  <c:v>-33.86</c:v>
                </c:pt>
                <c:pt idx="429">
                  <c:v>-33.83</c:v>
                </c:pt>
                <c:pt idx="430">
                  <c:v>-33.799999999999997</c:v>
                </c:pt>
                <c:pt idx="431">
                  <c:v>-33.78</c:v>
                </c:pt>
                <c:pt idx="432">
                  <c:v>-33.76</c:v>
                </c:pt>
                <c:pt idx="433">
                  <c:v>-33.75</c:v>
                </c:pt>
                <c:pt idx="434">
                  <c:v>-33.74</c:v>
                </c:pt>
                <c:pt idx="435">
                  <c:v>-33.74</c:v>
                </c:pt>
                <c:pt idx="436">
                  <c:v>-33.729999999999997</c:v>
                </c:pt>
                <c:pt idx="437">
                  <c:v>-33.71</c:v>
                </c:pt>
                <c:pt idx="438">
                  <c:v>-33.68</c:v>
                </c:pt>
                <c:pt idx="439">
                  <c:v>-33.659999999999997</c:v>
                </c:pt>
                <c:pt idx="440">
                  <c:v>-33.65</c:v>
                </c:pt>
                <c:pt idx="441">
                  <c:v>-33.64</c:v>
                </c:pt>
                <c:pt idx="442">
                  <c:v>-33.64</c:v>
                </c:pt>
                <c:pt idx="443">
                  <c:v>-33.64</c:v>
                </c:pt>
                <c:pt idx="444">
                  <c:v>-33.630000000000003</c:v>
                </c:pt>
                <c:pt idx="445">
                  <c:v>-33.630000000000003</c:v>
                </c:pt>
                <c:pt idx="446">
                  <c:v>-33.630000000000003</c:v>
                </c:pt>
                <c:pt idx="447">
                  <c:v>-33.630000000000003</c:v>
                </c:pt>
                <c:pt idx="448">
                  <c:v>-33.64</c:v>
                </c:pt>
                <c:pt idx="449">
                  <c:v>-33.64</c:v>
                </c:pt>
                <c:pt idx="450">
                  <c:v>-33.659999999999997</c:v>
                </c:pt>
                <c:pt idx="451">
                  <c:v>-33.65</c:v>
                </c:pt>
                <c:pt idx="452">
                  <c:v>-33.64</c:v>
                </c:pt>
                <c:pt idx="453">
                  <c:v>-33.61</c:v>
                </c:pt>
                <c:pt idx="454">
                  <c:v>-33.58</c:v>
                </c:pt>
                <c:pt idx="455">
                  <c:v>-33.549999999999997</c:v>
                </c:pt>
                <c:pt idx="456">
                  <c:v>-33.5</c:v>
                </c:pt>
                <c:pt idx="457">
                  <c:v>-33.43</c:v>
                </c:pt>
                <c:pt idx="458">
                  <c:v>-33.340000000000003</c:v>
                </c:pt>
                <c:pt idx="459">
                  <c:v>-33.24</c:v>
                </c:pt>
                <c:pt idx="460">
                  <c:v>-33.130000000000003</c:v>
                </c:pt>
                <c:pt idx="461">
                  <c:v>-33.01</c:v>
                </c:pt>
                <c:pt idx="462">
                  <c:v>-32.89</c:v>
                </c:pt>
                <c:pt idx="463">
                  <c:v>-32.770000000000003</c:v>
                </c:pt>
                <c:pt idx="464">
                  <c:v>-32.65</c:v>
                </c:pt>
                <c:pt idx="465">
                  <c:v>-32.520000000000003</c:v>
                </c:pt>
                <c:pt idx="466">
                  <c:v>-32.409999999999997</c:v>
                </c:pt>
                <c:pt idx="467">
                  <c:v>-32.29</c:v>
                </c:pt>
                <c:pt idx="468">
                  <c:v>-32.200000000000003</c:v>
                </c:pt>
                <c:pt idx="469">
                  <c:v>-32.11</c:v>
                </c:pt>
                <c:pt idx="470">
                  <c:v>-32.04</c:v>
                </c:pt>
                <c:pt idx="471">
                  <c:v>-31.98</c:v>
                </c:pt>
                <c:pt idx="472">
                  <c:v>-31.93</c:v>
                </c:pt>
                <c:pt idx="473">
                  <c:v>-31.89</c:v>
                </c:pt>
                <c:pt idx="474">
                  <c:v>-31.86</c:v>
                </c:pt>
                <c:pt idx="475">
                  <c:v>-31.83</c:v>
                </c:pt>
                <c:pt idx="476">
                  <c:v>-31.81</c:v>
                </c:pt>
                <c:pt idx="477">
                  <c:v>-31.79</c:v>
                </c:pt>
                <c:pt idx="478">
                  <c:v>-31.77</c:v>
                </c:pt>
                <c:pt idx="479">
                  <c:v>-31.75</c:v>
                </c:pt>
                <c:pt idx="480">
                  <c:v>-31.73</c:v>
                </c:pt>
                <c:pt idx="481">
                  <c:v>-31.71</c:v>
                </c:pt>
                <c:pt idx="482">
                  <c:v>-31.68</c:v>
                </c:pt>
                <c:pt idx="483">
                  <c:v>-31.62</c:v>
                </c:pt>
                <c:pt idx="484">
                  <c:v>-31.54</c:v>
                </c:pt>
                <c:pt idx="485">
                  <c:v>-31.43</c:v>
                </c:pt>
                <c:pt idx="486">
                  <c:v>-31.3</c:v>
                </c:pt>
                <c:pt idx="487">
                  <c:v>-31.15</c:v>
                </c:pt>
                <c:pt idx="488">
                  <c:v>-30.98</c:v>
                </c:pt>
                <c:pt idx="489">
                  <c:v>-30.81</c:v>
                </c:pt>
                <c:pt idx="490">
                  <c:v>-30.64</c:v>
                </c:pt>
                <c:pt idx="491">
                  <c:v>-30.47</c:v>
                </c:pt>
                <c:pt idx="492">
                  <c:v>-30.3</c:v>
                </c:pt>
                <c:pt idx="493">
                  <c:v>-30.14</c:v>
                </c:pt>
                <c:pt idx="494">
                  <c:v>-29.99</c:v>
                </c:pt>
                <c:pt idx="495">
                  <c:v>-29.87</c:v>
                </c:pt>
                <c:pt idx="496">
                  <c:v>-29.76</c:v>
                </c:pt>
                <c:pt idx="497">
                  <c:v>-29.67</c:v>
                </c:pt>
                <c:pt idx="498">
                  <c:v>-29.59</c:v>
                </c:pt>
                <c:pt idx="499">
                  <c:v>-29.55</c:v>
                </c:pt>
                <c:pt idx="500">
                  <c:v>-29.51</c:v>
                </c:pt>
                <c:pt idx="501">
                  <c:v>-29.49</c:v>
                </c:pt>
                <c:pt idx="502">
                  <c:v>-29.49</c:v>
                </c:pt>
                <c:pt idx="503">
                  <c:v>-29.5</c:v>
                </c:pt>
                <c:pt idx="504">
                  <c:v>-29.52</c:v>
                </c:pt>
                <c:pt idx="505">
                  <c:v>-29.56</c:v>
                </c:pt>
                <c:pt idx="506">
                  <c:v>-29.59</c:v>
                </c:pt>
                <c:pt idx="507">
                  <c:v>-29.62</c:v>
                </c:pt>
                <c:pt idx="508">
                  <c:v>-29.65</c:v>
                </c:pt>
                <c:pt idx="509">
                  <c:v>-29.67</c:v>
                </c:pt>
                <c:pt idx="510">
                  <c:v>-29.69</c:v>
                </c:pt>
                <c:pt idx="511">
                  <c:v>-29.71</c:v>
                </c:pt>
                <c:pt idx="512">
                  <c:v>-29.73</c:v>
                </c:pt>
                <c:pt idx="513">
                  <c:v>-29.75</c:v>
                </c:pt>
                <c:pt idx="514">
                  <c:v>-29.76</c:v>
                </c:pt>
                <c:pt idx="515">
                  <c:v>-29.76</c:v>
                </c:pt>
                <c:pt idx="516">
                  <c:v>-29.76</c:v>
                </c:pt>
                <c:pt idx="517">
                  <c:v>-29.76</c:v>
                </c:pt>
                <c:pt idx="518">
                  <c:v>-29.75</c:v>
                </c:pt>
                <c:pt idx="519">
                  <c:v>-29.75</c:v>
                </c:pt>
                <c:pt idx="520">
                  <c:v>-29.76</c:v>
                </c:pt>
                <c:pt idx="521">
                  <c:v>-29.77</c:v>
                </c:pt>
                <c:pt idx="522">
                  <c:v>-29.79</c:v>
                </c:pt>
                <c:pt idx="523">
                  <c:v>-29.82</c:v>
                </c:pt>
                <c:pt idx="524">
                  <c:v>-29.85</c:v>
                </c:pt>
                <c:pt idx="525">
                  <c:v>-29.9</c:v>
                </c:pt>
                <c:pt idx="526">
                  <c:v>-29.94</c:v>
                </c:pt>
                <c:pt idx="527">
                  <c:v>-30</c:v>
                </c:pt>
                <c:pt idx="528">
                  <c:v>-30.05</c:v>
                </c:pt>
                <c:pt idx="529">
                  <c:v>-30.08</c:v>
                </c:pt>
                <c:pt idx="530">
                  <c:v>-30.11</c:v>
                </c:pt>
                <c:pt idx="531">
                  <c:v>-30.13</c:v>
                </c:pt>
                <c:pt idx="532">
                  <c:v>-30.15</c:v>
                </c:pt>
                <c:pt idx="533">
                  <c:v>-30.17</c:v>
                </c:pt>
                <c:pt idx="534">
                  <c:v>-30.19</c:v>
                </c:pt>
                <c:pt idx="535">
                  <c:v>-30.21</c:v>
                </c:pt>
                <c:pt idx="536">
                  <c:v>-30.23</c:v>
                </c:pt>
                <c:pt idx="537">
                  <c:v>-30.24</c:v>
                </c:pt>
                <c:pt idx="538">
                  <c:v>-30.24</c:v>
                </c:pt>
                <c:pt idx="539">
                  <c:v>-30.25</c:v>
                </c:pt>
                <c:pt idx="540">
                  <c:v>-30.26</c:v>
                </c:pt>
                <c:pt idx="541">
                  <c:v>-30.29</c:v>
                </c:pt>
                <c:pt idx="542">
                  <c:v>-30.3</c:v>
                </c:pt>
                <c:pt idx="543">
                  <c:v>-30.32</c:v>
                </c:pt>
                <c:pt idx="544">
                  <c:v>-30.34</c:v>
                </c:pt>
                <c:pt idx="545">
                  <c:v>-30.35</c:v>
                </c:pt>
                <c:pt idx="546">
                  <c:v>-30.36</c:v>
                </c:pt>
                <c:pt idx="547">
                  <c:v>-30.39</c:v>
                </c:pt>
                <c:pt idx="548">
                  <c:v>-30.41</c:v>
                </c:pt>
                <c:pt idx="549">
                  <c:v>-30.43</c:v>
                </c:pt>
                <c:pt idx="550">
                  <c:v>-30.46</c:v>
                </c:pt>
                <c:pt idx="551">
                  <c:v>-30.49</c:v>
                </c:pt>
                <c:pt idx="552">
                  <c:v>-30.52</c:v>
                </c:pt>
                <c:pt idx="553">
                  <c:v>-30.55</c:v>
                </c:pt>
                <c:pt idx="554">
                  <c:v>-30.57</c:v>
                </c:pt>
                <c:pt idx="555">
                  <c:v>-30.6</c:v>
                </c:pt>
                <c:pt idx="556">
                  <c:v>-30.64</c:v>
                </c:pt>
                <c:pt idx="557">
                  <c:v>-30.68</c:v>
                </c:pt>
                <c:pt idx="558">
                  <c:v>-30.73</c:v>
                </c:pt>
                <c:pt idx="559">
                  <c:v>-30.76</c:v>
                </c:pt>
                <c:pt idx="560">
                  <c:v>-30.79</c:v>
                </c:pt>
                <c:pt idx="561">
                  <c:v>-30.83</c:v>
                </c:pt>
                <c:pt idx="562">
                  <c:v>-30.84</c:v>
                </c:pt>
                <c:pt idx="563">
                  <c:v>-30.87</c:v>
                </c:pt>
                <c:pt idx="564">
                  <c:v>-30.89</c:v>
                </c:pt>
                <c:pt idx="565">
                  <c:v>-30.9</c:v>
                </c:pt>
                <c:pt idx="566">
                  <c:v>-30.92</c:v>
                </c:pt>
                <c:pt idx="567">
                  <c:v>-30.93</c:v>
                </c:pt>
                <c:pt idx="568">
                  <c:v>-30.93</c:v>
                </c:pt>
                <c:pt idx="569">
                  <c:v>-30.93</c:v>
                </c:pt>
                <c:pt idx="570">
                  <c:v>-30.92</c:v>
                </c:pt>
                <c:pt idx="571">
                  <c:v>-30.92</c:v>
                </c:pt>
                <c:pt idx="572">
                  <c:v>-30.93</c:v>
                </c:pt>
                <c:pt idx="573">
                  <c:v>-30.94</c:v>
                </c:pt>
                <c:pt idx="574">
                  <c:v>-30.94</c:v>
                </c:pt>
                <c:pt idx="575">
                  <c:v>-30.96</c:v>
                </c:pt>
                <c:pt idx="576">
                  <c:v>-30.98</c:v>
                </c:pt>
                <c:pt idx="577">
                  <c:v>-30.99</c:v>
                </c:pt>
                <c:pt idx="578">
                  <c:v>-31.01</c:v>
                </c:pt>
                <c:pt idx="579">
                  <c:v>-31.03</c:v>
                </c:pt>
                <c:pt idx="580">
                  <c:v>-31.05</c:v>
                </c:pt>
                <c:pt idx="581">
                  <c:v>-31.07</c:v>
                </c:pt>
                <c:pt idx="582">
                  <c:v>-31.08</c:v>
                </c:pt>
                <c:pt idx="583">
                  <c:v>-31.09</c:v>
                </c:pt>
                <c:pt idx="584">
                  <c:v>-31.1</c:v>
                </c:pt>
                <c:pt idx="585">
                  <c:v>-31.1</c:v>
                </c:pt>
                <c:pt idx="586">
                  <c:v>-31.11</c:v>
                </c:pt>
                <c:pt idx="587">
                  <c:v>-31.13</c:v>
                </c:pt>
                <c:pt idx="588">
                  <c:v>-31.15</c:v>
                </c:pt>
                <c:pt idx="589">
                  <c:v>-31.18</c:v>
                </c:pt>
                <c:pt idx="590">
                  <c:v>-31.2</c:v>
                </c:pt>
                <c:pt idx="591">
                  <c:v>-31.22</c:v>
                </c:pt>
                <c:pt idx="592">
                  <c:v>-31.23</c:v>
                </c:pt>
                <c:pt idx="593">
                  <c:v>-31.24</c:v>
                </c:pt>
                <c:pt idx="594">
                  <c:v>-31.25</c:v>
                </c:pt>
                <c:pt idx="595">
                  <c:v>-31.25</c:v>
                </c:pt>
                <c:pt idx="596">
                  <c:v>-31.25</c:v>
                </c:pt>
                <c:pt idx="597">
                  <c:v>-31.24</c:v>
                </c:pt>
                <c:pt idx="598">
                  <c:v>-31.25</c:v>
                </c:pt>
                <c:pt idx="599">
                  <c:v>-31.26</c:v>
                </c:pt>
                <c:pt idx="600">
                  <c:v>-31.27</c:v>
                </c:pt>
                <c:pt idx="601">
                  <c:v>-31.3</c:v>
                </c:pt>
                <c:pt idx="602">
                  <c:v>-31.34</c:v>
                </c:pt>
                <c:pt idx="603">
                  <c:v>-31.4</c:v>
                </c:pt>
                <c:pt idx="604">
                  <c:v>-31.46</c:v>
                </c:pt>
                <c:pt idx="605">
                  <c:v>-31.53</c:v>
                </c:pt>
                <c:pt idx="606">
                  <c:v>-31.61</c:v>
                </c:pt>
                <c:pt idx="607">
                  <c:v>-31.71</c:v>
                </c:pt>
                <c:pt idx="608">
                  <c:v>-31.81</c:v>
                </c:pt>
                <c:pt idx="609">
                  <c:v>-31.9</c:v>
                </c:pt>
                <c:pt idx="610">
                  <c:v>-31.99</c:v>
                </c:pt>
                <c:pt idx="611">
                  <c:v>-32.07</c:v>
                </c:pt>
                <c:pt idx="612">
                  <c:v>-32.130000000000003</c:v>
                </c:pt>
                <c:pt idx="613">
                  <c:v>-32.18</c:v>
                </c:pt>
                <c:pt idx="614">
                  <c:v>-32.21</c:v>
                </c:pt>
                <c:pt idx="615">
                  <c:v>-32.229999999999997</c:v>
                </c:pt>
                <c:pt idx="616">
                  <c:v>-32.22</c:v>
                </c:pt>
                <c:pt idx="617">
                  <c:v>-32.21</c:v>
                </c:pt>
                <c:pt idx="618">
                  <c:v>-32.19</c:v>
                </c:pt>
                <c:pt idx="619">
                  <c:v>-32.15</c:v>
                </c:pt>
                <c:pt idx="620">
                  <c:v>-32.11</c:v>
                </c:pt>
                <c:pt idx="621">
                  <c:v>-32.06</c:v>
                </c:pt>
                <c:pt idx="622">
                  <c:v>-32.01</c:v>
                </c:pt>
                <c:pt idx="623">
                  <c:v>-31.95</c:v>
                </c:pt>
                <c:pt idx="624">
                  <c:v>-31.89</c:v>
                </c:pt>
                <c:pt idx="625">
                  <c:v>-31.82</c:v>
                </c:pt>
                <c:pt idx="626">
                  <c:v>-31.76</c:v>
                </c:pt>
                <c:pt idx="627">
                  <c:v>-31.7</c:v>
                </c:pt>
                <c:pt idx="628">
                  <c:v>-31.64</c:v>
                </c:pt>
                <c:pt idx="629">
                  <c:v>-31.59</c:v>
                </c:pt>
                <c:pt idx="630">
                  <c:v>-31.54</c:v>
                </c:pt>
                <c:pt idx="631">
                  <c:v>-31.5</c:v>
                </c:pt>
                <c:pt idx="632">
                  <c:v>-31.46</c:v>
                </c:pt>
                <c:pt idx="633">
                  <c:v>-31.42</c:v>
                </c:pt>
                <c:pt idx="634">
                  <c:v>-31.38</c:v>
                </c:pt>
                <c:pt idx="635">
                  <c:v>-31.36</c:v>
                </c:pt>
                <c:pt idx="636">
                  <c:v>-31.36</c:v>
                </c:pt>
                <c:pt idx="637">
                  <c:v>-31.36</c:v>
                </c:pt>
                <c:pt idx="638">
                  <c:v>-31.36</c:v>
                </c:pt>
                <c:pt idx="639">
                  <c:v>-31.37</c:v>
                </c:pt>
                <c:pt idx="640">
                  <c:v>-31.38</c:v>
                </c:pt>
                <c:pt idx="641">
                  <c:v>-31.4</c:v>
                </c:pt>
                <c:pt idx="642">
                  <c:v>-31.42</c:v>
                </c:pt>
                <c:pt idx="643">
                  <c:v>-31.45</c:v>
                </c:pt>
                <c:pt idx="644">
                  <c:v>-31.49</c:v>
                </c:pt>
                <c:pt idx="645">
                  <c:v>-31.52</c:v>
                </c:pt>
                <c:pt idx="646">
                  <c:v>-31.54</c:v>
                </c:pt>
                <c:pt idx="647">
                  <c:v>-31.56</c:v>
                </c:pt>
                <c:pt idx="648">
                  <c:v>-31.58</c:v>
                </c:pt>
                <c:pt idx="649">
                  <c:v>-31.59</c:v>
                </c:pt>
                <c:pt idx="650">
                  <c:v>-31.6</c:v>
                </c:pt>
                <c:pt idx="651">
                  <c:v>-31.6</c:v>
                </c:pt>
                <c:pt idx="652">
                  <c:v>-31.59</c:v>
                </c:pt>
                <c:pt idx="653">
                  <c:v>-31.59</c:v>
                </c:pt>
                <c:pt idx="654">
                  <c:v>-31.6</c:v>
                </c:pt>
                <c:pt idx="655">
                  <c:v>-31.6</c:v>
                </c:pt>
                <c:pt idx="656">
                  <c:v>-31.61</c:v>
                </c:pt>
                <c:pt idx="657">
                  <c:v>-31.62</c:v>
                </c:pt>
                <c:pt idx="658">
                  <c:v>-31.65</c:v>
                </c:pt>
                <c:pt idx="659">
                  <c:v>-31.67</c:v>
                </c:pt>
                <c:pt idx="660">
                  <c:v>-31.71</c:v>
                </c:pt>
                <c:pt idx="661">
                  <c:v>-31.76</c:v>
                </c:pt>
                <c:pt idx="662">
                  <c:v>-31.81</c:v>
                </c:pt>
                <c:pt idx="663">
                  <c:v>-31.88</c:v>
                </c:pt>
                <c:pt idx="664">
                  <c:v>-31.96</c:v>
                </c:pt>
                <c:pt idx="665">
                  <c:v>-32.03</c:v>
                </c:pt>
                <c:pt idx="666">
                  <c:v>-32.1</c:v>
                </c:pt>
                <c:pt idx="667">
                  <c:v>-32.159999999999997</c:v>
                </c:pt>
                <c:pt idx="668">
                  <c:v>-32.200000000000003</c:v>
                </c:pt>
                <c:pt idx="669">
                  <c:v>-32.229999999999997</c:v>
                </c:pt>
                <c:pt idx="670">
                  <c:v>-32.24</c:v>
                </c:pt>
                <c:pt idx="671">
                  <c:v>-32.229999999999997</c:v>
                </c:pt>
                <c:pt idx="672">
                  <c:v>-32.22</c:v>
                </c:pt>
                <c:pt idx="673">
                  <c:v>-32.21</c:v>
                </c:pt>
                <c:pt idx="674">
                  <c:v>-32.18</c:v>
                </c:pt>
                <c:pt idx="675">
                  <c:v>-32.15</c:v>
                </c:pt>
                <c:pt idx="676">
                  <c:v>-32.11</c:v>
                </c:pt>
                <c:pt idx="677">
                  <c:v>-32.07</c:v>
                </c:pt>
                <c:pt idx="678">
                  <c:v>-32.04</c:v>
                </c:pt>
                <c:pt idx="679">
                  <c:v>-32.01</c:v>
                </c:pt>
                <c:pt idx="680">
                  <c:v>-31.98</c:v>
                </c:pt>
                <c:pt idx="681">
                  <c:v>-31.96</c:v>
                </c:pt>
                <c:pt idx="682">
                  <c:v>-31.94</c:v>
                </c:pt>
                <c:pt idx="683">
                  <c:v>-31.91</c:v>
                </c:pt>
                <c:pt idx="684">
                  <c:v>-31.9</c:v>
                </c:pt>
                <c:pt idx="685">
                  <c:v>-31.89</c:v>
                </c:pt>
                <c:pt idx="686">
                  <c:v>-31.89</c:v>
                </c:pt>
                <c:pt idx="687">
                  <c:v>-31.9</c:v>
                </c:pt>
                <c:pt idx="688">
                  <c:v>-31.91</c:v>
                </c:pt>
                <c:pt idx="689">
                  <c:v>-31.92</c:v>
                </c:pt>
                <c:pt idx="690">
                  <c:v>-31.94</c:v>
                </c:pt>
                <c:pt idx="691">
                  <c:v>-31.96</c:v>
                </c:pt>
                <c:pt idx="692">
                  <c:v>-32</c:v>
                </c:pt>
                <c:pt idx="693">
                  <c:v>-32.04</c:v>
                </c:pt>
                <c:pt idx="694">
                  <c:v>-32.090000000000003</c:v>
                </c:pt>
                <c:pt idx="695">
                  <c:v>-32.130000000000003</c:v>
                </c:pt>
                <c:pt idx="696">
                  <c:v>-32.18</c:v>
                </c:pt>
                <c:pt idx="697">
                  <c:v>-32.21</c:v>
                </c:pt>
                <c:pt idx="698">
                  <c:v>-32.25</c:v>
                </c:pt>
                <c:pt idx="699">
                  <c:v>-32.28</c:v>
                </c:pt>
                <c:pt idx="700">
                  <c:v>-32.32</c:v>
                </c:pt>
                <c:pt idx="701">
                  <c:v>-32.340000000000003</c:v>
                </c:pt>
                <c:pt idx="702">
                  <c:v>-32.369999999999997</c:v>
                </c:pt>
                <c:pt idx="703">
                  <c:v>-32.380000000000003</c:v>
                </c:pt>
                <c:pt idx="704">
                  <c:v>-32.39</c:v>
                </c:pt>
                <c:pt idx="705">
                  <c:v>-32.39</c:v>
                </c:pt>
                <c:pt idx="706">
                  <c:v>-32.380000000000003</c:v>
                </c:pt>
                <c:pt idx="707">
                  <c:v>-32.36</c:v>
                </c:pt>
                <c:pt idx="708">
                  <c:v>-32.340000000000003</c:v>
                </c:pt>
                <c:pt idx="709">
                  <c:v>-32.32</c:v>
                </c:pt>
                <c:pt idx="710">
                  <c:v>-32.299999999999997</c:v>
                </c:pt>
                <c:pt idx="711">
                  <c:v>-32.270000000000003</c:v>
                </c:pt>
                <c:pt idx="712">
                  <c:v>-32.24</c:v>
                </c:pt>
                <c:pt idx="713">
                  <c:v>-32.200000000000003</c:v>
                </c:pt>
                <c:pt idx="714">
                  <c:v>-32.17</c:v>
                </c:pt>
                <c:pt idx="715">
                  <c:v>-32.14</c:v>
                </c:pt>
                <c:pt idx="716">
                  <c:v>-32.11</c:v>
                </c:pt>
                <c:pt idx="717">
                  <c:v>-32.090000000000003</c:v>
                </c:pt>
                <c:pt idx="718">
                  <c:v>-32.07</c:v>
                </c:pt>
                <c:pt idx="719">
                  <c:v>-32.06</c:v>
                </c:pt>
                <c:pt idx="720">
                  <c:v>-32.04</c:v>
                </c:pt>
                <c:pt idx="721">
                  <c:v>-32.04</c:v>
                </c:pt>
                <c:pt idx="722">
                  <c:v>-32.03</c:v>
                </c:pt>
                <c:pt idx="723">
                  <c:v>-32.03</c:v>
                </c:pt>
                <c:pt idx="724">
                  <c:v>-32.04</c:v>
                </c:pt>
                <c:pt idx="725">
                  <c:v>-32.049999999999997</c:v>
                </c:pt>
                <c:pt idx="726">
                  <c:v>-32.06</c:v>
                </c:pt>
                <c:pt idx="727">
                  <c:v>-32.06</c:v>
                </c:pt>
                <c:pt idx="728">
                  <c:v>-32.07</c:v>
                </c:pt>
                <c:pt idx="729">
                  <c:v>-32.08</c:v>
                </c:pt>
                <c:pt idx="730">
                  <c:v>-32.090000000000003</c:v>
                </c:pt>
                <c:pt idx="731">
                  <c:v>-32.11</c:v>
                </c:pt>
                <c:pt idx="732">
                  <c:v>-32.130000000000003</c:v>
                </c:pt>
                <c:pt idx="733">
                  <c:v>-32.159999999999997</c:v>
                </c:pt>
                <c:pt idx="734">
                  <c:v>-32.18</c:v>
                </c:pt>
                <c:pt idx="735">
                  <c:v>-32.200000000000003</c:v>
                </c:pt>
                <c:pt idx="736">
                  <c:v>-32.21</c:v>
                </c:pt>
                <c:pt idx="737">
                  <c:v>-32.229999999999997</c:v>
                </c:pt>
                <c:pt idx="738">
                  <c:v>-32.229999999999997</c:v>
                </c:pt>
                <c:pt idx="739">
                  <c:v>-32.229999999999997</c:v>
                </c:pt>
                <c:pt idx="740">
                  <c:v>-32.22</c:v>
                </c:pt>
                <c:pt idx="741">
                  <c:v>-32.21</c:v>
                </c:pt>
                <c:pt idx="742">
                  <c:v>-32.18</c:v>
                </c:pt>
                <c:pt idx="743">
                  <c:v>-32.14</c:v>
                </c:pt>
                <c:pt idx="744">
                  <c:v>-32.1</c:v>
                </c:pt>
                <c:pt idx="745">
                  <c:v>-32.06</c:v>
                </c:pt>
                <c:pt idx="746">
                  <c:v>-32.01</c:v>
                </c:pt>
                <c:pt idx="747">
                  <c:v>-31.95</c:v>
                </c:pt>
                <c:pt idx="748">
                  <c:v>-31.9</c:v>
                </c:pt>
                <c:pt idx="749">
                  <c:v>-31.85</c:v>
                </c:pt>
                <c:pt idx="750">
                  <c:v>-31.79</c:v>
                </c:pt>
                <c:pt idx="751">
                  <c:v>-31.74</c:v>
                </c:pt>
                <c:pt idx="752">
                  <c:v>-31.68</c:v>
                </c:pt>
                <c:pt idx="753">
                  <c:v>-31.64</c:v>
                </c:pt>
                <c:pt idx="754">
                  <c:v>-31.6</c:v>
                </c:pt>
                <c:pt idx="755">
                  <c:v>-31.57</c:v>
                </c:pt>
                <c:pt idx="756">
                  <c:v>-31.54</c:v>
                </c:pt>
                <c:pt idx="757">
                  <c:v>-31.51</c:v>
                </c:pt>
                <c:pt idx="758">
                  <c:v>-31.49</c:v>
                </c:pt>
                <c:pt idx="759">
                  <c:v>-31.47</c:v>
                </c:pt>
                <c:pt idx="760">
                  <c:v>-31.46</c:v>
                </c:pt>
                <c:pt idx="761">
                  <c:v>-31.45</c:v>
                </c:pt>
                <c:pt idx="762">
                  <c:v>-31.45</c:v>
                </c:pt>
                <c:pt idx="763">
                  <c:v>-31.45</c:v>
                </c:pt>
                <c:pt idx="764">
                  <c:v>-31.45</c:v>
                </c:pt>
                <c:pt idx="765">
                  <c:v>-31.46</c:v>
                </c:pt>
                <c:pt idx="766">
                  <c:v>-31.47</c:v>
                </c:pt>
                <c:pt idx="767">
                  <c:v>-31.48</c:v>
                </c:pt>
                <c:pt idx="768">
                  <c:v>-31.5</c:v>
                </c:pt>
                <c:pt idx="769">
                  <c:v>-31.52</c:v>
                </c:pt>
                <c:pt idx="770">
                  <c:v>-31.55</c:v>
                </c:pt>
                <c:pt idx="771">
                  <c:v>-31.57</c:v>
                </c:pt>
                <c:pt idx="772">
                  <c:v>-31.59</c:v>
                </c:pt>
                <c:pt idx="773">
                  <c:v>-31.62</c:v>
                </c:pt>
                <c:pt idx="774">
                  <c:v>-31.64</c:v>
                </c:pt>
                <c:pt idx="775">
                  <c:v>-31.66</c:v>
                </c:pt>
                <c:pt idx="776">
                  <c:v>-31.67</c:v>
                </c:pt>
                <c:pt idx="777">
                  <c:v>-31.68</c:v>
                </c:pt>
                <c:pt idx="778">
                  <c:v>-31.7</c:v>
                </c:pt>
                <c:pt idx="779">
                  <c:v>-31.71</c:v>
                </c:pt>
                <c:pt idx="780">
                  <c:v>-31.73</c:v>
                </c:pt>
                <c:pt idx="781">
                  <c:v>-31.75</c:v>
                </c:pt>
                <c:pt idx="782">
                  <c:v>-31.77</c:v>
                </c:pt>
                <c:pt idx="783">
                  <c:v>-31.78</c:v>
                </c:pt>
                <c:pt idx="784">
                  <c:v>-31.78</c:v>
                </c:pt>
                <c:pt idx="785">
                  <c:v>-31.77</c:v>
                </c:pt>
                <c:pt idx="786">
                  <c:v>-31.75</c:v>
                </c:pt>
                <c:pt idx="787">
                  <c:v>-31.72</c:v>
                </c:pt>
                <c:pt idx="788">
                  <c:v>-31.68</c:v>
                </c:pt>
                <c:pt idx="789">
                  <c:v>-31.64</c:v>
                </c:pt>
                <c:pt idx="790">
                  <c:v>-31.59</c:v>
                </c:pt>
                <c:pt idx="791">
                  <c:v>-31.54</c:v>
                </c:pt>
                <c:pt idx="792">
                  <c:v>-31.49</c:v>
                </c:pt>
                <c:pt idx="793">
                  <c:v>-31.44</c:v>
                </c:pt>
                <c:pt idx="794">
                  <c:v>-31.4</c:v>
                </c:pt>
                <c:pt idx="795">
                  <c:v>-31.37</c:v>
                </c:pt>
                <c:pt idx="796">
                  <c:v>-31.34</c:v>
                </c:pt>
                <c:pt idx="797">
                  <c:v>-31.32</c:v>
                </c:pt>
                <c:pt idx="798">
                  <c:v>-31.3</c:v>
                </c:pt>
                <c:pt idx="799">
                  <c:v>-31.3</c:v>
                </c:pt>
                <c:pt idx="800">
                  <c:v>-31.3</c:v>
                </c:pt>
                <c:pt idx="801">
                  <c:v>-31.31</c:v>
                </c:pt>
                <c:pt idx="802">
                  <c:v>-31.33</c:v>
                </c:pt>
                <c:pt idx="803">
                  <c:v>-31.34</c:v>
                </c:pt>
                <c:pt idx="804">
                  <c:v>-31.36</c:v>
                </c:pt>
                <c:pt idx="805">
                  <c:v>-31.37</c:v>
                </c:pt>
                <c:pt idx="806">
                  <c:v>-31.39</c:v>
                </c:pt>
                <c:pt idx="807">
                  <c:v>-31.42</c:v>
                </c:pt>
                <c:pt idx="808">
                  <c:v>-31.45</c:v>
                </c:pt>
                <c:pt idx="809">
                  <c:v>-31.48</c:v>
                </c:pt>
                <c:pt idx="810">
                  <c:v>-31.51</c:v>
                </c:pt>
                <c:pt idx="811">
                  <c:v>-31.53</c:v>
                </c:pt>
                <c:pt idx="812">
                  <c:v>-31.55</c:v>
                </c:pt>
                <c:pt idx="813">
                  <c:v>-31.56</c:v>
                </c:pt>
                <c:pt idx="814">
                  <c:v>-31.58</c:v>
                </c:pt>
                <c:pt idx="815">
                  <c:v>-31.61</c:v>
                </c:pt>
                <c:pt idx="816">
                  <c:v>-31.63</c:v>
                </c:pt>
                <c:pt idx="817">
                  <c:v>-31.67</c:v>
                </c:pt>
                <c:pt idx="818">
                  <c:v>-31.69</c:v>
                </c:pt>
                <c:pt idx="819">
                  <c:v>-31.7</c:v>
                </c:pt>
                <c:pt idx="820">
                  <c:v>-31.71</c:v>
                </c:pt>
                <c:pt idx="821">
                  <c:v>-31.72</c:v>
                </c:pt>
                <c:pt idx="822">
                  <c:v>-31.73</c:v>
                </c:pt>
                <c:pt idx="823">
                  <c:v>-31.74</c:v>
                </c:pt>
                <c:pt idx="824">
                  <c:v>-31.76</c:v>
                </c:pt>
                <c:pt idx="825">
                  <c:v>-31.77</c:v>
                </c:pt>
                <c:pt idx="826">
                  <c:v>-31.78</c:v>
                </c:pt>
                <c:pt idx="827">
                  <c:v>-31.78</c:v>
                </c:pt>
                <c:pt idx="828">
                  <c:v>-31.8</c:v>
                </c:pt>
                <c:pt idx="829">
                  <c:v>-31.8</c:v>
                </c:pt>
                <c:pt idx="830">
                  <c:v>-31.81</c:v>
                </c:pt>
                <c:pt idx="831">
                  <c:v>-31.82</c:v>
                </c:pt>
                <c:pt idx="832">
                  <c:v>-31.83</c:v>
                </c:pt>
                <c:pt idx="833">
                  <c:v>-31.85</c:v>
                </c:pt>
                <c:pt idx="834">
                  <c:v>-31.85</c:v>
                </c:pt>
                <c:pt idx="835">
                  <c:v>-31.87</c:v>
                </c:pt>
                <c:pt idx="836">
                  <c:v>-31.88</c:v>
                </c:pt>
                <c:pt idx="837">
                  <c:v>-31.89</c:v>
                </c:pt>
                <c:pt idx="838">
                  <c:v>-31.9</c:v>
                </c:pt>
                <c:pt idx="839">
                  <c:v>-31.92</c:v>
                </c:pt>
                <c:pt idx="840">
                  <c:v>-31.93</c:v>
                </c:pt>
                <c:pt idx="841">
                  <c:v>-31.93</c:v>
                </c:pt>
                <c:pt idx="842">
                  <c:v>-31.93</c:v>
                </c:pt>
                <c:pt idx="843">
                  <c:v>-31.92</c:v>
                </c:pt>
                <c:pt idx="844">
                  <c:v>-31.92</c:v>
                </c:pt>
                <c:pt idx="845">
                  <c:v>-31.92</c:v>
                </c:pt>
                <c:pt idx="846">
                  <c:v>-31.92</c:v>
                </c:pt>
                <c:pt idx="847">
                  <c:v>-31.91</c:v>
                </c:pt>
                <c:pt idx="848">
                  <c:v>-31.9</c:v>
                </c:pt>
                <c:pt idx="849">
                  <c:v>-31.88</c:v>
                </c:pt>
                <c:pt idx="850">
                  <c:v>-31.87</c:v>
                </c:pt>
                <c:pt idx="851">
                  <c:v>-31.87</c:v>
                </c:pt>
                <c:pt idx="852">
                  <c:v>-31.86</c:v>
                </c:pt>
                <c:pt idx="853">
                  <c:v>-31.86</c:v>
                </c:pt>
                <c:pt idx="854">
                  <c:v>-31.85</c:v>
                </c:pt>
                <c:pt idx="855">
                  <c:v>-31.83</c:v>
                </c:pt>
                <c:pt idx="856">
                  <c:v>-31.82</c:v>
                </c:pt>
                <c:pt idx="857">
                  <c:v>-31.8</c:v>
                </c:pt>
                <c:pt idx="858">
                  <c:v>-31.77</c:v>
                </c:pt>
                <c:pt idx="859">
                  <c:v>-31.75</c:v>
                </c:pt>
                <c:pt idx="860">
                  <c:v>-31.74</c:v>
                </c:pt>
                <c:pt idx="861">
                  <c:v>-31.73</c:v>
                </c:pt>
                <c:pt idx="862">
                  <c:v>-31.71</c:v>
                </c:pt>
                <c:pt idx="863">
                  <c:v>-31.7</c:v>
                </c:pt>
                <c:pt idx="864">
                  <c:v>-31.68</c:v>
                </c:pt>
                <c:pt idx="865">
                  <c:v>-31.67</c:v>
                </c:pt>
                <c:pt idx="866">
                  <c:v>-31.66</c:v>
                </c:pt>
                <c:pt idx="867">
                  <c:v>-31.65</c:v>
                </c:pt>
                <c:pt idx="868">
                  <c:v>-31.63</c:v>
                </c:pt>
                <c:pt idx="869">
                  <c:v>-31.61</c:v>
                </c:pt>
                <c:pt idx="870">
                  <c:v>-31.59</c:v>
                </c:pt>
                <c:pt idx="871">
                  <c:v>-31.57</c:v>
                </c:pt>
                <c:pt idx="872">
                  <c:v>-31.54</c:v>
                </c:pt>
                <c:pt idx="873">
                  <c:v>-31.53</c:v>
                </c:pt>
                <c:pt idx="874">
                  <c:v>-31.51</c:v>
                </c:pt>
                <c:pt idx="875">
                  <c:v>-31.51</c:v>
                </c:pt>
                <c:pt idx="876">
                  <c:v>-31.51</c:v>
                </c:pt>
                <c:pt idx="877">
                  <c:v>-31.52</c:v>
                </c:pt>
                <c:pt idx="878">
                  <c:v>-31.55</c:v>
                </c:pt>
                <c:pt idx="879">
                  <c:v>-31.58</c:v>
                </c:pt>
                <c:pt idx="880">
                  <c:v>-31.62</c:v>
                </c:pt>
                <c:pt idx="881">
                  <c:v>-31.66</c:v>
                </c:pt>
                <c:pt idx="882">
                  <c:v>-31.72</c:v>
                </c:pt>
                <c:pt idx="883">
                  <c:v>-31.79</c:v>
                </c:pt>
                <c:pt idx="884">
                  <c:v>-31.85</c:v>
                </c:pt>
                <c:pt idx="885">
                  <c:v>-31.91</c:v>
                </c:pt>
                <c:pt idx="886">
                  <c:v>-31.95</c:v>
                </c:pt>
                <c:pt idx="887">
                  <c:v>-31.99</c:v>
                </c:pt>
                <c:pt idx="888">
                  <c:v>-32.01</c:v>
                </c:pt>
                <c:pt idx="889">
                  <c:v>-32.03</c:v>
                </c:pt>
                <c:pt idx="890">
                  <c:v>-32.04</c:v>
                </c:pt>
                <c:pt idx="891">
                  <c:v>-32.04</c:v>
                </c:pt>
                <c:pt idx="892">
                  <c:v>-32.04</c:v>
                </c:pt>
                <c:pt idx="893">
                  <c:v>-32.03</c:v>
                </c:pt>
                <c:pt idx="894">
                  <c:v>-32.020000000000003</c:v>
                </c:pt>
                <c:pt idx="895">
                  <c:v>-32.01</c:v>
                </c:pt>
                <c:pt idx="896">
                  <c:v>-31.99</c:v>
                </c:pt>
                <c:pt idx="897">
                  <c:v>-31.93</c:v>
                </c:pt>
                <c:pt idx="898">
                  <c:v>-31.85</c:v>
                </c:pt>
                <c:pt idx="899">
                  <c:v>-31.74</c:v>
                </c:pt>
                <c:pt idx="900">
                  <c:v>-31.61</c:v>
                </c:pt>
                <c:pt idx="901">
                  <c:v>-31.47</c:v>
                </c:pt>
                <c:pt idx="902">
                  <c:v>-31.33</c:v>
                </c:pt>
                <c:pt idx="903">
                  <c:v>-31.2</c:v>
                </c:pt>
                <c:pt idx="904">
                  <c:v>-31.08</c:v>
                </c:pt>
                <c:pt idx="905">
                  <c:v>-31</c:v>
                </c:pt>
                <c:pt idx="906">
                  <c:v>-30.94</c:v>
                </c:pt>
                <c:pt idx="907">
                  <c:v>-30.9</c:v>
                </c:pt>
                <c:pt idx="908">
                  <c:v>-30.87</c:v>
                </c:pt>
                <c:pt idx="909">
                  <c:v>-30.84</c:v>
                </c:pt>
                <c:pt idx="910">
                  <c:v>-30.82</c:v>
                </c:pt>
                <c:pt idx="911">
                  <c:v>-30.8</c:v>
                </c:pt>
                <c:pt idx="912">
                  <c:v>-30.77</c:v>
                </c:pt>
                <c:pt idx="913">
                  <c:v>-30.73</c:v>
                </c:pt>
                <c:pt idx="914">
                  <c:v>-30.68</c:v>
                </c:pt>
                <c:pt idx="915">
                  <c:v>-30.61</c:v>
                </c:pt>
                <c:pt idx="916">
                  <c:v>-30.53</c:v>
                </c:pt>
                <c:pt idx="917">
                  <c:v>-30.43</c:v>
                </c:pt>
                <c:pt idx="918">
                  <c:v>-30.33</c:v>
                </c:pt>
                <c:pt idx="919">
                  <c:v>-30.22</c:v>
                </c:pt>
                <c:pt idx="920">
                  <c:v>-30.1</c:v>
                </c:pt>
                <c:pt idx="921">
                  <c:v>-30.01</c:v>
                </c:pt>
                <c:pt idx="922">
                  <c:v>-29.91</c:v>
                </c:pt>
                <c:pt idx="923">
                  <c:v>-29.83</c:v>
                </c:pt>
                <c:pt idx="924">
                  <c:v>-29.75</c:v>
                </c:pt>
                <c:pt idx="925">
                  <c:v>-29.69</c:v>
                </c:pt>
                <c:pt idx="926">
                  <c:v>-29.63</c:v>
                </c:pt>
                <c:pt idx="927">
                  <c:v>-29.6</c:v>
                </c:pt>
                <c:pt idx="928">
                  <c:v>-29.58</c:v>
                </c:pt>
                <c:pt idx="929">
                  <c:v>-29.58</c:v>
                </c:pt>
                <c:pt idx="930">
                  <c:v>-29.6</c:v>
                </c:pt>
                <c:pt idx="931">
                  <c:v>-29.64</c:v>
                </c:pt>
                <c:pt idx="932">
                  <c:v>-29.68</c:v>
                </c:pt>
                <c:pt idx="933">
                  <c:v>-29.73</c:v>
                </c:pt>
                <c:pt idx="934">
                  <c:v>-29.79</c:v>
                </c:pt>
                <c:pt idx="935">
                  <c:v>-29.86</c:v>
                </c:pt>
                <c:pt idx="936">
                  <c:v>-29.94</c:v>
                </c:pt>
                <c:pt idx="937">
                  <c:v>-30.02</c:v>
                </c:pt>
                <c:pt idx="938">
                  <c:v>-30.09</c:v>
                </c:pt>
                <c:pt idx="939">
                  <c:v>-30.16</c:v>
                </c:pt>
                <c:pt idx="940">
                  <c:v>-30.22</c:v>
                </c:pt>
                <c:pt idx="941">
                  <c:v>-30.27</c:v>
                </c:pt>
                <c:pt idx="942">
                  <c:v>-30.32</c:v>
                </c:pt>
                <c:pt idx="943">
                  <c:v>-30.37</c:v>
                </c:pt>
                <c:pt idx="944">
                  <c:v>-30.42</c:v>
                </c:pt>
                <c:pt idx="945">
                  <c:v>-30.48</c:v>
                </c:pt>
                <c:pt idx="946">
                  <c:v>-30.53</c:v>
                </c:pt>
                <c:pt idx="947">
                  <c:v>-30.59</c:v>
                </c:pt>
                <c:pt idx="948">
                  <c:v>-30.64</c:v>
                </c:pt>
                <c:pt idx="949">
                  <c:v>-30.69</c:v>
                </c:pt>
                <c:pt idx="950">
                  <c:v>-30.72</c:v>
                </c:pt>
                <c:pt idx="951">
                  <c:v>-30.76</c:v>
                </c:pt>
                <c:pt idx="952">
                  <c:v>-30.79</c:v>
                </c:pt>
                <c:pt idx="953">
                  <c:v>-30.82</c:v>
                </c:pt>
                <c:pt idx="954">
                  <c:v>-30.84</c:v>
                </c:pt>
                <c:pt idx="955">
                  <c:v>-30.85</c:v>
                </c:pt>
                <c:pt idx="956">
                  <c:v>-30.86</c:v>
                </c:pt>
                <c:pt idx="957">
                  <c:v>-30.86</c:v>
                </c:pt>
                <c:pt idx="958">
                  <c:v>-30.86</c:v>
                </c:pt>
                <c:pt idx="959">
                  <c:v>-30.86</c:v>
                </c:pt>
                <c:pt idx="960">
                  <c:v>-30.86</c:v>
                </c:pt>
                <c:pt idx="961">
                  <c:v>-30.87</c:v>
                </c:pt>
                <c:pt idx="962">
                  <c:v>-30.89</c:v>
                </c:pt>
                <c:pt idx="963">
                  <c:v>-30.93</c:v>
                </c:pt>
                <c:pt idx="964">
                  <c:v>-30.96</c:v>
                </c:pt>
                <c:pt idx="965">
                  <c:v>-31.02</c:v>
                </c:pt>
                <c:pt idx="966">
                  <c:v>-31.07</c:v>
                </c:pt>
                <c:pt idx="967">
                  <c:v>-31.13</c:v>
                </c:pt>
                <c:pt idx="968">
                  <c:v>-31.2</c:v>
                </c:pt>
                <c:pt idx="969">
                  <c:v>-31.27</c:v>
                </c:pt>
                <c:pt idx="970">
                  <c:v>-31.35</c:v>
                </c:pt>
                <c:pt idx="971">
                  <c:v>-31.41</c:v>
                </c:pt>
                <c:pt idx="972">
                  <c:v>-31.46</c:v>
                </c:pt>
                <c:pt idx="973">
                  <c:v>-31.49</c:v>
                </c:pt>
                <c:pt idx="974">
                  <c:v>-31.51</c:v>
                </c:pt>
                <c:pt idx="975">
                  <c:v>-31.52</c:v>
                </c:pt>
                <c:pt idx="976">
                  <c:v>-31.52</c:v>
                </c:pt>
                <c:pt idx="977">
                  <c:v>-31.52</c:v>
                </c:pt>
                <c:pt idx="978">
                  <c:v>-31.51</c:v>
                </c:pt>
                <c:pt idx="979">
                  <c:v>-31.5</c:v>
                </c:pt>
                <c:pt idx="980">
                  <c:v>-31.48</c:v>
                </c:pt>
                <c:pt idx="981">
                  <c:v>-31.45</c:v>
                </c:pt>
                <c:pt idx="982">
                  <c:v>-31.43</c:v>
                </c:pt>
                <c:pt idx="983">
                  <c:v>-31.41</c:v>
                </c:pt>
                <c:pt idx="984">
                  <c:v>-31.4</c:v>
                </c:pt>
                <c:pt idx="985">
                  <c:v>-31.4</c:v>
                </c:pt>
                <c:pt idx="986">
                  <c:v>-31.4</c:v>
                </c:pt>
                <c:pt idx="987">
                  <c:v>-31.4</c:v>
                </c:pt>
                <c:pt idx="988">
                  <c:v>-31.41</c:v>
                </c:pt>
                <c:pt idx="989">
                  <c:v>-31.42</c:v>
                </c:pt>
                <c:pt idx="990">
                  <c:v>-31.43</c:v>
                </c:pt>
                <c:pt idx="991">
                  <c:v>-31.47</c:v>
                </c:pt>
                <c:pt idx="992">
                  <c:v>-31.51</c:v>
                </c:pt>
                <c:pt idx="993">
                  <c:v>-31.58</c:v>
                </c:pt>
                <c:pt idx="994">
                  <c:v>-31.64</c:v>
                </c:pt>
                <c:pt idx="995">
                  <c:v>-31.71</c:v>
                </c:pt>
                <c:pt idx="996">
                  <c:v>-31.77</c:v>
                </c:pt>
                <c:pt idx="997">
                  <c:v>-31.83</c:v>
                </c:pt>
                <c:pt idx="998">
                  <c:v>-31.86</c:v>
                </c:pt>
                <c:pt idx="999">
                  <c:v>-31.9</c:v>
                </c:pt>
                <c:pt idx="1000">
                  <c:v>-31.92</c:v>
                </c:pt>
                <c:pt idx="1001">
                  <c:v>-31.94</c:v>
                </c:pt>
                <c:pt idx="1002">
                  <c:v>-31.95</c:v>
                </c:pt>
                <c:pt idx="1003">
                  <c:v>-31.95</c:v>
                </c:pt>
                <c:pt idx="1004">
                  <c:v>-31.95</c:v>
                </c:pt>
                <c:pt idx="1005">
                  <c:v>-31.93</c:v>
                </c:pt>
                <c:pt idx="1006">
                  <c:v>-31.93</c:v>
                </c:pt>
                <c:pt idx="1007">
                  <c:v>-31.92</c:v>
                </c:pt>
                <c:pt idx="1008">
                  <c:v>-31.92</c:v>
                </c:pt>
                <c:pt idx="1009">
                  <c:v>-31.91</c:v>
                </c:pt>
                <c:pt idx="1010">
                  <c:v>-31.9</c:v>
                </c:pt>
                <c:pt idx="1011">
                  <c:v>-31.9</c:v>
                </c:pt>
                <c:pt idx="1012">
                  <c:v>-31.89</c:v>
                </c:pt>
                <c:pt idx="1013">
                  <c:v>-31.89</c:v>
                </c:pt>
                <c:pt idx="1014">
                  <c:v>-31.9</c:v>
                </c:pt>
                <c:pt idx="1015">
                  <c:v>-31.93</c:v>
                </c:pt>
                <c:pt idx="1016">
                  <c:v>-31.96</c:v>
                </c:pt>
                <c:pt idx="1017">
                  <c:v>-32.01</c:v>
                </c:pt>
                <c:pt idx="1018">
                  <c:v>-32.08</c:v>
                </c:pt>
                <c:pt idx="1019">
                  <c:v>-32.17</c:v>
                </c:pt>
                <c:pt idx="1020">
                  <c:v>-32.26</c:v>
                </c:pt>
                <c:pt idx="1021">
                  <c:v>-32.340000000000003</c:v>
                </c:pt>
                <c:pt idx="1022">
                  <c:v>-32.42</c:v>
                </c:pt>
                <c:pt idx="1023">
                  <c:v>-32.47</c:v>
                </c:pt>
                <c:pt idx="1024">
                  <c:v>-32.51</c:v>
                </c:pt>
                <c:pt idx="1025">
                  <c:v>-32.51</c:v>
                </c:pt>
                <c:pt idx="1026">
                  <c:v>-32.47</c:v>
                </c:pt>
                <c:pt idx="1027">
                  <c:v>-32.39</c:v>
                </c:pt>
                <c:pt idx="1028">
                  <c:v>-32.24</c:v>
                </c:pt>
                <c:pt idx="1029">
                  <c:v>-32.020000000000003</c:v>
                </c:pt>
                <c:pt idx="1030">
                  <c:v>-31.73</c:v>
                </c:pt>
                <c:pt idx="1031">
                  <c:v>-31.38</c:v>
                </c:pt>
                <c:pt idx="1032">
                  <c:v>-30.95</c:v>
                </c:pt>
                <c:pt idx="1033">
                  <c:v>-30.42</c:v>
                </c:pt>
                <c:pt idx="1034">
                  <c:v>-29.77</c:v>
                </c:pt>
                <c:pt idx="1035">
                  <c:v>-28.98</c:v>
                </c:pt>
                <c:pt idx="1036">
                  <c:v>-28.05</c:v>
                </c:pt>
                <c:pt idx="1037">
                  <c:v>-27.02</c:v>
                </c:pt>
                <c:pt idx="1038">
                  <c:v>-26.01</c:v>
                </c:pt>
                <c:pt idx="1039">
                  <c:v>-25.26</c:v>
                </c:pt>
                <c:pt idx="1040">
                  <c:v>-24.88</c:v>
                </c:pt>
                <c:pt idx="1041">
                  <c:v>-24.95</c:v>
                </c:pt>
                <c:pt idx="1042">
                  <c:v>-25.38</c:v>
                </c:pt>
                <c:pt idx="1043">
                  <c:v>-26.05</c:v>
                </c:pt>
                <c:pt idx="1044">
                  <c:v>-26.81</c:v>
                </c:pt>
                <c:pt idx="1045">
                  <c:v>-27.54</c:v>
                </c:pt>
                <c:pt idx="1046">
                  <c:v>-28.33</c:v>
                </c:pt>
                <c:pt idx="1047">
                  <c:v>-29.18</c:v>
                </c:pt>
                <c:pt idx="1048">
                  <c:v>-30.1</c:v>
                </c:pt>
                <c:pt idx="1049">
                  <c:v>-31.06</c:v>
                </c:pt>
                <c:pt idx="1050">
                  <c:v>-32.049999999999997</c:v>
                </c:pt>
                <c:pt idx="1051">
                  <c:v>-33.07</c:v>
                </c:pt>
                <c:pt idx="1052">
                  <c:v>-34.119999999999997</c:v>
                </c:pt>
                <c:pt idx="1053">
                  <c:v>-35.24</c:v>
                </c:pt>
                <c:pt idx="1054">
                  <c:v>-36.35</c:v>
                </c:pt>
                <c:pt idx="1055">
                  <c:v>-37.54</c:v>
                </c:pt>
                <c:pt idx="1056">
                  <c:v>-38.82</c:v>
                </c:pt>
                <c:pt idx="1057">
                  <c:v>-40.17</c:v>
                </c:pt>
                <c:pt idx="1058">
                  <c:v>-41.54</c:v>
                </c:pt>
                <c:pt idx="1059">
                  <c:v>-42.87</c:v>
                </c:pt>
                <c:pt idx="1060">
                  <c:v>-44.15</c:v>
                </c:pt>
                <c:pt idx="1061">
                  <c:v>-45.41</c:v>
                </c:pt>
                <c:pt idx="1062">
                  <c:v>-46.69</c:v>
                </c:pt>
                <c:pt idx="1063">
                  <c:v>-47.97</c:v>
                </c:pt>
                <c:pt idx="1064">
                  <c:v>-49.24</c:v>
                </c:pt>
                <c:pt idx="1065">
                  <c:v>-50.4</c:v>
                </c:pt>
                <c:pt idx="1066">
                  <c:v>-51.49</c:v>
                </c:pt>
                <c:pt idx="1067">
                  <c:v>-52.6</c:v>
                </c:pt>
                <c:pt idx="1068">
                  <c:v>-53.78</c:v>
                </c:pt>
                <c:pt idx="1069">
                  <c:v>-55.08</c:v>
                </c:pt>
                <c:pt idx="1070">
                  <c:v>-56.36</c:v>
                </c:pt>
                <c:pt idx="1071">
                  <c:v>-57.68</c:v>
                </c:pt>
                <c:pt idx="1072">
                  <c:v>-58.98</c:v>
                </c:pt>
                <c:pt idx="1073">
                  <c:v>-60.27</c:v>
                </c:pt>
                <c:pt idx="1074">
                  <c:v>-61.54</c:v>
                </c:pt>
                <c:pt idx="1075">
                  <c:v>-62.8</c:v>
                </c:pt>
                <c:pt idx="1076">
                  <c:v>-63.97</c:v>
                </c:pt>
                <c:pt idx="1077">
                  <c:v>-65.02</c:v>
                </c:pt>
                <c:pt idx="1078">
                  <c:v>-65.989999999999995</c:v>
                </c:pt>
                <c:pt idx="1079">
                  <c:v>-66.930000000000007</c:v>
                </c:pt>
                <c:pt idx="1080">
                  <c:v>-67.83</c:v>
                </c:pt>
                <c:pt idx="1081">
                  <c:v>-68.67</c:v>
                </c:pt>
                <c:pt idx="1082">
                  <c:v>-69.459999999999994</c:v>
                </c:pt>
                <c:pt idx="1083">
                  <c:v>-70.17</c:v>
                </c:pt>
                <c:pt idx="1084">
                  <c:v>-70.8</c:v>
                </c:pt>
                <c:pt idx="1085">
                  <c:v>-71.36</c:v>
                </c:pt>
                <c:pt idx="1086">
                  <c:v>-108.13</c:v>
                </c:pt>
                <c:pt idx="1087">
                  <c:v>-107.62</c:v>
                </c:pt>
                <c:pt idx="1088">
                  <c:v>-107.13</c:v>
                </c:pt>
                <c:pt idx="1089">
                  <c:v>-106.71</c:v>
                </c:pt>
                <c:pt idx="1090">
                  <c:v>-106.34</c:v>
                </c:pt>
                <c:pt idx="1091">
                  <c:v>-106.02</c:v>
                </c:pt>
                <c:pt idx="1092">
                  <c:v>-105.74</c:v>
                </c:pt>
                <c:pt idx="1093">
                  <c:v>-105.5</c:v>
                </c:pt>
                <c:pt idx="1094">
                  <c:v>-105.34</c:v>
                </c:pt>
                <c:pt idx="1095">
                  <c:v>-105.23</c:v>
                </c:pt>
                <c:pt idx="1096">
                  <c:v>-105.16</c:v>
                </c:pt>
                <c:pt idx="1097">
                  <c:v>-105.15</c:v>
                </c:pt>
                <c:pt idx="1098">
                  <c:v>-105.18</c:v>
                </c:pt>
                <c:pt idx="1099">
                  <c:v>-105.29</c:v>
                </c:pt>
                <c:pt idx="1100">
                  <c:v>-105.44</c:v>
                </c:pt>
                <c:pt idx="1101">
                  <c:v>-105.58</c:v>
                </c:pt>
                <c:pt idx="1102">
                  <c:v>-105.68</c:v>
                </c:pt>
                <c:pt idx="1103">
                  <c:v>-105.77</c:v>
                </c:pt>
                <c:pt idx="1104">
                  <c:v>-105.86</c:v>
                </c:pt>
                <c:pt idx="1105">
                  <c:v>-105.94</c:v>
                </c:pt>
                <c:pt idx="1106">
                  <c:v>-106.06</c:v>
                </c:pt>
                <c:pt idx="1107">
                  <c:v>-106.19</c:v>
                </c:pt>
                <c:pt idx="1108">
                  <c:v>-106.31</c:v>
                </c:pt>
                <c:pt idx="1109">
                  <c:v>-106.41</c:v>
                </c:pt>
                <c:pt idx="1110">
                  <c:v>-106.45</c:v>
                </c:pt>
                <c:pt idx="1111">
                  <c:v>-106.45</c:v>
                </c:pt>
                <c:pt idx="1112">
                  <c:v>-106.42</c:v>
                </c:pt>
                <c:pt idx="1113">
                  <c:v>-106.38</c:v>
                </c:pt>
                <c:pt idx="1114">
                  <c:v>-106.36</c:v>
                </c:pt>
                <c:pt idx="1115">
                  <c:v>-106.33</c:v>
                </c:pt>
                <c:pt idx="1116">
                  <c:v>-106.26</c:v>
                </c:pt>
                <c:pt idx="1117">
                  <c:v>-106.18</c:v>
                </c:pt>
                <c:pt idx="1118">
                  <c:v>-106.11</c:v>
                </c:pt>
                <c:pt idx="1119">
                  <c:v>-106.03</c:v>
                </c:pt>
                <c:pt idx="1120">
                  <c:v>-105.96</c:v>
                </c:pt>
                <c:pt idx="1121">
                  <c:v>-105.88</c:v>
                </c:pt>
                <c:pt idx="1122">
                  <c:v>-105.81</c:v>
                </c:pt>
                <c:pt idx="1123">
                  <c:v>-105.74</c:v>
                </c:pt>
                <c:pt idx="1124">
                  <c:v>-105.64</c:v>
                </c:pt>
                <c:pt idx="1125">
                  <c:v>-105.51</c:v>
                </c:pt>
                <c:pt idx="1126">
                  <c:v>-105.35</c:v>
                </c:pt>
                <c:pt idx="1127">
                  <c:v>-105.21</c:v>
                </c:pt>
                <c:pt idx="1128">
                  <c:v>-105.1</c:v>
                </c:pt>
                <c:pt idx="1129">
                  <c:v>-105.07</c:v>
                </c:pt>
                <c:pt idx="1130">
                  <c:v>-105.16</c:v>
                </c:pt>
                <c:pt idx="1131">
                  <c:v>-105.3</c:v>
                </c:pt>
                <c:pt idx="1132">
                  <c:v>-105.51</c:v>
                </c:pt>
                <c:pt idx="1133">
                  <c:v>-105.75</c:v>
                </c:pt>
                <c:pt idx="1134">
                  <c:v>-106.01</c:v>
                </c:pt>
                <c:pt idx="1135">
                  <c:v>-106.26</c:v>
                </c:pt>
                <c:pt idx="1136">
                  <c:v>-106.5</c:v>
                </c:pt>
                <c:pt idx="1137">
                  <c:v>-106.76</c:v>
                </c:pt>
                <c:pt idx="1138">
                  <c:v>-72.94</c:v>
                </c:pt>
                <c:pt idx="1139">
                  <c:v>-72.650000000000006</c:v>
                </c:pt>
                <c:pt idx="1140">
                  <c:v>-72.38</c:v>
                </c:pt>
                <c:pt idx="1141">
                  <c:v>-72.14</c:v>
                </c:pt>
                <c:pt idx="1142">
                  <c:v>-71.900000000000006</c:v>
                </c:pt>
                <c:pt idx="1143">
                  <c:v>-71.63</c:v>
                </c:pt>
                <c:pt idx="1144">
                  <c:v>-71.28</c:v>
                </c:pt>
                <c:pt idx="1145">
                  <c:v>-70.849999999999994</c:v>
                </c:pt>
                <c:pt idx="1146">
                  <c:v>-70.34</c:v>
                </c:pt>
                <c:pt idx="1147">
                  <c:v>-69.77</c:v>
                </c:pt>
                <c:pt idx="1148">
                  <c:v>-69.19</c:v>
                </c:pt>
                <c:pt idx="1149">
                  <c:v>-68.61</c:v>
                </c:pt>
                <c:pt idx="1150">
                  <c:v>-68.02</c:v>
                </c:pt>
                <c:pt idx="1151">
                  <c:v>-67.41</c:v>
                </c:pt>
                <c:pt idx="1152">
                  <c:v>-66.75</c:v>
                </c:pt>
                <c:pt idx="1153">
                  <c:v>-66.05</c:v>
                </c:pt>
                <c:pt idx="1154">
                  <c:v>-65.34</c:v>
                </c:pt>
                <c:pt idx="1155">
                  <c:v>-64.66</c:v>
                </c:pt>
                <c:pt idx="1156">
                  <c:v>-64</c:v>
                </c:pt>
                <c:pt idx="1157">
                  <c:v>-63.39</c:v>
                </c:pt>
                <c:pt idx="1158">
                  <c:v>-62.74</c:v>
                </c:pt>
                <c:pt idx="1159">
                  <c:v>-62.01</c:v>
                </c:pt>
                <c:pt idx="1160">
                  <c:v>-61.17</c:v>
                </c:pt>
                <c:pt idx="1161">
                  <c:v>-60.26</c:v>
                </c:pt>
                <c:pt idx="1162">
                  <c:v>-59.3</c:v>
                </c:pt>
                <c:pt idx="1163">
                  <c:v>-58.3</c:v>
                </c:pt>
                <c:pt idx="1164">
                  <c:v>-57.2</c:v>
                </c:pt>
                <c:pt idx="1165">
                  <c:v>-55.99</c:v>
                </c:pt>
                <c:pt idx="1166">
                  <c:v>-54.76</c:v>
                </c:pt>
                <c:pt idx="1167">
                  <c:v>-53.66</c:v>
                </c:pt>
                <c:pt idx="1168">
                  <c:v>-52.76</c:v>
                </c:pt>
                <c:pt idx="1169">
                  <c:v>-52.06</c:v>
                </c:pt>
                <c:pt idx="1170">
                  <c:v>-51.34</c:v>
                </c:pt>
                <c:pt idx="1171">
                  <c:v>-50.41</c:v>
                </c:pt>
                <c:pt idx="1172">
                  <c:v>-49.18</c:v>
                </c:pt>
                <c:pt idx="1173">
                  <c:v>-47.67</c:v>
                </c:pt>
                <c:pt idx="1174">
                  <c:v>-46</c:v>
                </c:pt>
                <c:pt idx="1175">
                  <c:v>-44.43</c:v>
                </c:pt>
                <c:pt idx="1176">
                  <c:v>-42.6</c:v>
                </c:pt>
                <c:pt idx="1177">
                  <c:v>-40.78</c:v>
                </c:pt>
                <c:pt idx="1178">
                  <c:v>-39.4</c:v>
                </c:pt>
                <c:pt idx="1179">
                  <c:v>-38.380000000000003</c:v>
                </c:pt>
                <c:pt idx="1180">
                  <c:v>-37.270000000000003</c:v>
                </c:pt>
                <c:pt idx="1181">
                  <c:v>-35.950000000000003</c:v>
                </c:pt>
                <c:pt idx="1182">
                  <c:v>-34.630000000000003</c:v>
                </c:pt>
                <c:pt idx="1183">
                  <c:v>-33.49</c:v>
                </c:pt>
                <c:pt idx="1184">
                  <c:v>-32.51</c:v>
                </c:pt>
                <c:pt idx="1185">
                  <c:v>-31.72</c:v>
                </c:pt>
                <c:pt idx="1186">
                  <c:v>-31.07</c:v>
                </c:pt>
                <c:pt idx="1187">
                  <c:v>-30.31</c:v>
                </c:pt>
                <c:pt idx="1188">
                  <c:v>-29.36</c:v>
                </c:pt>
                <c:pt idx="1189">
                  <c:v>-28.36</c:v>
                </c:pt>
                <c:pt idx="1190">
                  <c:v>-27.59</c:v>
                </c:pt>
                <c:pt idx="1191">
                  <c:v>-27.24</c:v>
                </c:pt>
                <c:pt idx="1192">
                  <c:v>-27.41</c:v>
                </c:pt>
                <c:pt idx="1193">
                  <c:v>-28.1</c:v>
                </c:pt>
                <c:pt idx="1194">
                  <c:v>-28.6</c:v>
                </c:pt>
                <c:pt idx="1195">
                  <c:v>-28.89</c:v>
                </c:pt>
                <c:pt idx="1196">
                  <c:v>-28.99</c:v>
                </c:pt>
                <c:pt idx="1197">
                  <c:v>-28.93</c:v>
                </c:pt>
                <c:pt idx="1198">
                  <c:v>-28.75</c:v>
                </c:pt>
                <c:pt idx="1199">
                  <c:v>-28.47</c:v>
                </c:pt>
                <c:pt idx="1200">
                  <c:v>-28.13</c:v>
                </c:pt>
                <c:pt idx="1201">
                  <c:v>-27.71</c:v>
                </c:pt>
                <c:pt idx="1202">
                  <c:v>-27.29</c:v>
                </c:pt>
                <c:pt idx="1203">
                  <c:v>-26.86</c:v>
                </c:pt>
                <c:pt idx="1204">
                  <c:v>-26.44</c:v>
                </c:pt>
                <c:pt idx="1205">
                  <c:v>-26.03</c:v>
                </c:pt>
                <c:pt idx="1206">
                  <c:v>-25.68</c:v>
                </c:pt>
                <c:pt idx="1207">
                  <c:v>-25.48</c:v>
                </c:pt>
                <c:pt idx="1208">
                  <c:v>-25.54</c:v>
                </c:pt>
                <c:pt idx="1209">
                  <c:v>-25.82</c:v>
                </c:pt>
                <c:pt idx="1210">
                  <c:v>-26.16</c:v>
                </c:pt>
                <c:pt idx="1211">
                  <c:v>-26.47</c:v>
                </c:pt>
                <c:pt idx="1212">
                  <c:v>-26.82</c:v>
                </c:pt>
                <c:pt idx="1213">
                  <c:v>-27.31</c:v>
                </c:pt>
                <c:pt idx="1214">
                  <c:v>-27.89</c:v>
                </c:pt>
                <c:pt idx="1215">
                  <c:v>-28.45</c:v>
                </c:pt>
                <c:pt idx="1216">
                  <c:v>-28.97</c:v>
                </c:pt>
                <c:pt idx="1217">
                  <c:v>-29.5</c:v>
                </c:pt>
                <c:pt idx="1218">
                  <c:v>-30.12</c:v>
                </c:pt>
                <c:pt idx="1219">
                  <c:v>-30.81</c:v>
                </c:pt>
                <c:pt idx="1220">
                  <c:v>-31.52</c:v>
                </c:pt>
                <c:pt idx="1221">
                  <c:v>-32.24</c:v>
                </c:pt>
                <c:pt idx="1222">
                  <c:v>-32.96</c:v>
                </c:pt>
                <c:pt idx="1223">
                  <c:v>-33.69</c:v>
                </c:pt>
                <c:pt idx="1224">
                  <c:v>-34.450000000000003</c:v>
                </c:pt>
                <c:pt idx="1225">
                  <c:v>-35.31</c:v>
                </c:pt>
                <c:pt idx="1226">
                  <c:v>-36.26</c:v>
                </c:pt>
                <c:pt idx="1227">
                  <c:v>-37.270000000000003</c:v>
                </c:pt>
                <c:pt idx="1228">
                  <c:v>-38.29</c:v>
                </c:pt>
                <c:pt idx="1229">
                  <c:v>-39.25</c:v>
                </c:pt>
                <c:pt idx="1230">
                  <c:v>-40.18</c:v>
                </c:pt>
                <c:pt idx="1231">
                  <c:v>-41.1</c:v>
                </c:pt>
                <c:pt idx="1232">
                  <c:v>-42.07</c:v>
                </c:pt>
                <c:pt idx="1233">
                  <c:v>-43.08</c:v>
                </c:pt>
                <c:pt idx="1234">
                  <c:v>-44.1</c:v>
                </c:pt>
                <c:pt idx="1235">
                  <c:v>-45.09</c:v>
                </c:pt>
                <c:pt idx="1236">
                  <c:v>-46.08</c:v>
                </c:pt>
                <c:pt idx="1237">
                  <c:v>-47.16</c:v>
                </c:pt>
                <c:pt idx="1238">
                  <c:v>-48.27</c:v>
                </c:pt>
                <c:pt idx="1239">
                  <c:v>-49.4</c:v>
                </c:pt>
                <c:pt idx="1240">
                  <c:v>-50.52</c:v>
                </c:pt>
                <c:pt idx="1241">
                  <c:v>-51.7</c:v>
                </c:pt>
                <c:pt idx="1242">
                  <c:v>-52.87</c:v>
                </c:pt>
                <c:pt idx="1243">
                  <c:v>-54.12</c:v>
                </c:pt>
                <c:pt idx="1244">
                  <c:v>-55.41</c:v>
                </c:pt>
                <c:pt idx="1245">
                  <c:v>-56.76</c:v>
                </c:pt>
                <c:pt idx="1246">
                  <c:v>-58.08</c:v>
                </c:pt>
                <c:pt idx="1247">
                  <c:v>-59.36</c:v>
                </c:pt>
                <c:pt idx="1248">
                  <c:v>-60.62</c:v>
                </c:pt>
                <c:pt idx="1249">
                  <c:v>-61.84</c:v>
                </c:pt>
                <c:pt idx="1250">
                  <c:v>-63.04</c:v>
                </c:pt>
                <c:pt idx="1251">
                  <c:v>-64.209999999999994</c:v>
                </c:pt>
                <c:pt idx="1252">
                  <c:v>-65.400000000000006</c:v>
                </c:pt>
                <c:pt idx="1253">
                  <c:v>-66.510000000000005</c:v>
                </c:pt>
                <c:pt idx="1254">
                  <c:v>-67.510000000000005</c:v>
                </c:pt>
                <c:pt idx="1255">
                  <c:v>-68.39</c:v>
                </c:pt>
                <c:pt idx="1256">
                  <c:v>-69.150000000000006</c:v>
                </c:pt>
                <c:pt idx="1257">
                  <c:v>-69.900000000000006</c:v>
                </c:pt>
                <c:pt idx="1258">
                  <c:v>-70.64</c:v>
                </c:pt>
                <c:pt idx="1259">
                  <c:v>-71.37</c:v>
                </c:pt>
                <c:pt idx="1260">
                  <c:v>-71.989999999999995</c:v>
                </c:pt>
                <c:pt idx="1261">
                  <c:v>-72.540000000000006</c:v>
                </c:pt>
                <c:pt idx="1262">
                  <c:v>-73.010000000000005</c:v>
                </c:pt>
                <c:pt idx="1263">
                  <c:v>-73.48</c:v>
                </c:pt>
                <c:pt idx="1264">
                  <c:v>-74</c:v>
                </c:pt>
                <c:pt idx="1265">
                  <c:v>-105.52</c:v>
                </c:pt>
                <c:pt idx="1266">
                  <c:v>-105.14</c:v>
                </c:pt>
                <c:pt idx="1267">
                  <c:v>-104.89</c:v>
                </c:pt>
                <c:pt idx="1268">
                  <c:v>-104.74</c:v>
                </c:pt>
                <c:pt idx="1269">
                  <c:v>-104.66</c:v>
                </c:pt>
                <c:pt idx="1270">
                  <c:v>-104.61</c:v>
                </c:pt>
                <c:pt idx="1271">
                  <c:v>-104.6</c:v>
                </c:pt>
                <c:pt idx="1272">
                  <c:v>-104.65</c:v>
                </c:pt>
                <c:pt idx="1273">
                  <c:v>-104.74</c:v>
                </c:pt>
                <c:pt idx="1274">
                  <c:v>-104.86</c:v>
                </c:pt>
                <c:pt idx="1275">
                  <c:v>-104.99</c:v>
                </c:pt>
                <c:pt idx="1276">
                  <c:v>-105.15</c:v>
                </c:pt>
                <c:pt idx="1277">
                  <c:v>-105.31</c:v>
                </c:pt>
                <c:pt idx="1278">
                  <c:v>-105.49</c:v>
                </c:pt>
                <c:pt idx="1279">
                  <c:v>-105.66</c:v>
                </c:pt>
                <c:pt idx="1280">
                  <c:v>-105.79</c:v>
                </c:pt>
                <c:pt idx="1281">
                  <c:v>-105.88</c:v>
                </c:pt>
                <c:pt idx="1282">
                  <c:v>-105.94</c:v>
                </c:pt>
                <c:pt idx="1283">
                  <c:v>-105.98</c:v>
                </c:pt>
                <c:pt idx="1284">
                  <c:v>-106.04</c:v>
                </c:pt>
                <c:pt idx="1285">
                  <c:v>-106.1</c:v>
                </c:pt>
                <c:pt idx="1286">
                  <c:v>-106.18</c:v>
                </c:pt>
                <c:pt idx="1287">
                  <c:v>-106.25</c:v>
                </c:pt>
                <c:pt idx="1288">
                  <c:v>-106.35</c:v>
                </c:pt>
                <c:pt idx="1289">
                  <c:v>-106.45</c:v>
                </c:pt>
                <c:pt idx="1290">
                  <c:v>-106.53</c:v>
                </c:pt>
                <c:pt idx="1291">
                  <c:v>-106.58</c:v>
                </c:pt>
                <c:pt idx="1292">
                  <c:v>-106.65</c:v>
                </c:pt>
                <c:pt idx="1293">
                  <c:v>-106.73</c:v>
                </c:pt>
                <c:pt idx="1294">
                  <c:v>-106.82</c:v>
                </c:pt>
                <c:pt idx="1295">
                  <c:v>-106.89</c:v>
                </c:pt>
                <c:pt idx="1296">
                  <c:v>-106.93</c:v>
                </c:pt>
                <c:pt idx="1297">
                  <c:v>-106.92</c:v>
                </c:pt>
                <c:pt idx="1298">
                  <c:v>-106.9</c:v>
                </c:pt>
                <c:pt idx="1299">
                  <c:v>-106.89</c:v>
                </c:pt>
                <c:pt idx="1300">
                  <c:v>-106.91</c:v>
                </c:pt>
                <c:pt idx="1301">
                  <c:v>-107</c:v>
                </c:pt>
                <c:pt idx="1302">
                  <c:v>-107.13</c:v>
                </c:pt>
                <c:pt idx="1303">
                  <c:v>-107.29</c:v>
                </c:pt>
                <c:pt idx="1304">
                  <c:v>-107.52</c:v>
                </c:pt>
                <c:pt idx="1305">
                  <c:v>-107.82</c:v>
                </c:pt>
                <c:pt idx="1306">
                  <c:v>-108.19</c:v>
                </c:pt>
                <c:pt idx="1307">
                  <c:v>-108.59</c:v>
                </c:pt>
                <c:pt idx="1308">
                  <c:v>-108.98</c:v>
                </c:pt>
                <c:pt idx="1309">
                  <c:v>-109.35</c:v>
                </c:pt>
                <c:pt idx="1310">
                  <c:v>-109.64</c:v>
                </c:pt>
                <c:pt idx="1311">
                  <c:v>-109.85</c:v>
                </c:pt>
                <c:pt idx="1312">
                  <c:v>-70</c:v>
                </c:pt>
                <c:pt idx="1313">
                  <c:v>-69.92</c:v>
                </c:pt>
                <c:pt idx="1314">
                  <c:v>-69.89</c:v>
                </c:pt>
                <c:pt idx="1315">
                  <c:v>-69.849999999999994</c:v>
                </c:pt>
                <c:pt idx="1316">
                  <c:v>-69.790000000000006</c:v>
                </c:pt>
                <c:pt idx="1317">
                  <c:v>-69.7</c:v>
                </c:pt>
                <c:pt idx="1318">
                  <c:v>-69.540000000000006</c:v>
                </c:pt>
                <c:pt idx="1319">
                  <c:v>-69.31</c:v>
                </c:pt>
                <c:pt idx="1320">
                  <c:v>-69.010000000000005</c:v>
                </c:pt>
                <c:pt idx="1321">
                  <c:v>-68.680000000000007</c:v>
                </c:pt>
                <c:pt idx="1322">
                  <c:v>-68.31</c:v>
                </c:pt>
                <c:pt idx="1323">
                  <c:v>-67.900000000000006</c:v>
                </c:pt>
                <c:pt idx="1324">
                  <c:v>-67.459999999999994</c:v>
                </c:pt>
                <c:pt idx="1325">
                  <c:v>-66.95</c:v>
                </c:pt>
                <c:pt idx="1326">
                  <c:v>-66.38</c:v>
                </c:pt>
                <c:pt idx="1327">
                  <c:v>-65.77</c:v>
                </c:pt>
                <c:pt idx="1328">
                  <c:v>-65.180000000000007</c:v>
                </c:pt>
                <c:pt idx="1329">
                  <c:v>-64.66</c:v>
                </c:pt>
                <c:pt idx="1330">
                  <c:v>-64.22</c:v>
                </c:pt>
                <c:pt idx="1331">
                  <c:v>-63.82</c:v>
                </c:pt>
                <c:pt idx="1332">
                  <c:v>-63.33</c:v>
                </c:pt>
                <c:pt idx="1333">
                  <c:v>-62.73</c:v>
                </c:pt>
                <c:pt idx="1334">
                  <c:v>-61.99</c:v>
                </c:pt>
                <c:pt idx="1335">
                  <c:v>-61.16</c:v>
                </c:pt>
                <c:pt idx="1336">
                  <c:v>-60.3</c:v>
                </c:pt>
                <c:pt idx="1337">
                  <c:v>-59.45</c:v>
                </c:pt>
                <c:pt idx="1338">
                  <c:v>-58.65</c:v>
                </c:pt>
                <c:pt idx="1339">
                  <c:v>-57.89</c:v>
                </c:pt>
                <c:pt idx="1340">
                  <c:v>-57.07</c:v>
                </c:pt>
                <c:pt idx="1341">
                  <c:v>-56.13</c:v>
                </c:pt>
                <c:pt idx="1342">
                  <c:v>-54.98</c:v>
                </c:pt>
                <c:pt idx="1343">
                  <c:v>-53.63</c:v>
                </c:pt>
                <c:pt idx="1344">
                  <c:v>-52.18</c:v>
                </c:pt>
                <c:pt idx="1345">
                  <c:v>-50.72</c:v>
                </c:pt>
                <c:pt idx="1346">
                  <c:v>-49.29</c:v>
                </c:pt>
                <c:pt idx="1347">
                  <c:v>-47.99</c:v>
                </c:pt>
                <c:pt idx="1348">
                  <c:v>-46.72</c:v>
                </c:pt>
                <c:pt idx="1349">
                  <c:v>-45.44</c:v>
                </c:pt>
                <c:pt idx="1350">
                  <c:v>-44.25</c:v>
                </c:pt>
                <c:pt idx="1351">
                  <c:v>-42.51</c:v>
                </c:pt>
                <c:pt idx="1352">
                  <c:v>-40.61</c:v>
                </c:pt>
                <c:pt idx="1353">
                  <c:v>-38.94</c:v>
                </c:pt>
                <c:pt idx="1354">
                  <c:v>-37.53</c:v>
                </c:pt>
                <c:pt idx="1355">
                  <c:v>-36.18</c:v>
                </c:pt>
                <c:pt idx="1356">
                  <c:v>-34.78</c:v>
                </c:pt>
                <c:pt idx="1357">
                  <c:v>-33.4</c:v>
                </c:pt>
                <c:pt idx="1358">
                  <c:v>-32.07</c:v>
                </c:pt>
                <c:pt idx="1359">
                  <c:v>-30.81</c:v>
                </c:pt>
                <c:pt idx="1360">
                  <c:v>-29.75</c:v>
                </c:pt>
                <c:pt idx="1361">
                  <c:v>-28.8</c:v>
                </c:pt>
                <c:pt idx="1362">
                  <c:v>-27.92</c:v>
                </c:pt>
                <c:pt idx="1363">
                  <c:v>-26.99</c:v>
                </c:pt>
                <c:pt idx="1364">
                  <c:v>-26.08</c:v>
                </c:pt>
                <c:pt idx="1365">
                  <c:v>-25.18</c:v>
                </c:pt>
                <c:pt idx="1366">
                  <c:v>-24.95</c:v>
                </c:pt>
                <c:pt idx="1367">
                  <c:v>-26.47</c:v>
                </c:pt>
                <c:pt idx="1368">
                  <c:v>-28.27</c:v>
                </c:pt>
                <c:pt idx="1369">
                  <c:v>-30.23</c:v>
                </c:pt>
                <c:pt idx="1370">
                  <c:v>-32.14</c:v>
                </c:pt>
                <c:pt idx="1371">
                  <c:v>-34.18</c:v>
                </c:pt>
                <c:pt idx="1372">
                  <c:v>-36.21</c:v>
                </c:pt>
                <c:pt idx="1373">
                  <c:v>-38.22</c:v>
                </c:pt>
                <c:pt idx="1374">
                  <c:v>-40.07</c:v>
                </c:pt>
                <c:pt idx="1375">
                  <c:v>-41.68</c:v>
                </c:pt>
                <c:pt idx="1376">
                  <c:v>-43.05</c:v>
                </c:pt>
                <c:pt idx="1377">
                  <c:v>-44.17</c:v>
                </c:pt>
                <c:pt idx="1378">
                  <c:v>-45.02</c:v>
                </c:pt>
                <c:pt idx="1379">
                  <c:v>-45.64</c:v>
                </c:pt>
                <c:pt idx="1380">
                  <c:v>-45.91</c:v>
                </c:pt>
                <c:pt idx="1381">
                  <c:v>-45.86</c:v>
                </c:pt>
                <c:pt idx="1382">
                  <c:v>-45.47</c:v>
                </c:pt>
                <c:pt idx="1383">
                  <c:v>-44.74</c:v>
                </c:pt>
                <c:pt idx="1384">
                  <c:v>-43.69</c:v>
                </c:pt>
                <c:pt idx="1385">
                  <c:v>-42.34</c:v>
                </c:pt>
                <c:pt idx="1386">
                  <c:v>-40.76</c:v>
                </c:pt>
                <c:pt idx="1387">
                  <c:v>-38.869999999999997</c:v>
                </c:pt>
                <c:pt idx="1388">
                  <c:v>-36.770000000000003</c:v>
                </c:pt>
                <c:pt idx="1389">
                  <c:v>-34.56</c:v>
                </c:pt>
                <c:pt idx="1390">
                  <c:v>-32.32</c:v>
                </c:pt>
                <c:pt idx="1391">
                  <c:v>-30.17</c:v>
                </c:pt>
                <c:pt idx="1392">
                  <c:v>-28.29</c:v>
                </c:pt>
                <c:pt idx="1393">
                  <c:v>-26.87</c:v>
                </c:pt>
                <c:pt idx="1394">
                  <c:v>-26.15</c:v>
                </c:pt>
                <c:pt idx="1395">
                  <c:v>-26.18</c:v>
                </c:pt>
                <c:pt idx="1396">
                  <c:v>-26.74</c:v>
                </c:pt>
                <c:pt idx="1397">
                  <c:v>-27.46</c:v>
                </c:pt>
                <c:pt idx="1398">
                  <c:v>-28.06</c:v>
                </c:pt>
                <c:pt idx="1399">
                  <c:v>-28.54</c:v>
                </c:pt>
                <c:pt idx="1400">
                  <c:v>-29.03</c:v>
                </c:pt>
                <c:pt idx="1401">
                  <c:v>-29.64</c:v>
                </c:pt>
                <c:pt idx="1402">
                  <c:v>-30.33</c:v>
                </c:pt>
                <c:pt idx="1403">
                  <c:v>-31</c:v>
                </c:pt>
                <c:pt idx="1404">
                  <c:v>-31.58</c:v>
                </c:pt>
                <c:pt idx="1405">
                  <c:v>-32.130000000000003</c:v>
                </c:pt>
                <c:pt idx="1406">
                  <c:v>-32.729999999999997</c:v>
                </c:pt>
                <c:pt idx="1407">
                  <c:v>-33.520000000000003</c:v>
                </c:pt>
                <c:pt idx="1408">
                  <c:v>-34.56</c:v>
                </c:pt>
                <c:pt idx="1409">
                  <c:v>-35.770000000000003</c:v>
                </c:pt>
                <c:pt idx="1410">
                  <c:v>-36.96</c:v>
                </c:pt>
                <c:pt idx="1411">
                  <c:v>-37.99</c:v>
                </c:pt>
                <c:pt idx="1412">
                  <c:v>-38.85</c:v>
                </c:pt>
                <c:pt idx="1413">
                  <c:v>-39.74</c:v>
                </c:pt>
                <c:pt idx="1414">
                  <c:v>-40.81</c:v>
                </c:pt>
                <c:pt idx="1415">
                  <c:v>-42.07</c:v>
                </c:pt>
                <c:pt idx="1416">
                  <c:v>-43.4</c:v>
                </c:pt>
                <c:pt idx="1417">
                  <c:v>-44.71</c:v>
                </c:pt>
                <c:pt idx="1418">
                  <c:v>-45.96</c:v>
                </c:pt>
                <c:pt idx="1419">
                  <c:v>-47.21</c:v>
                </c:pt>
                <c:pt idx="1420">
                  <c:v>-48.39</c:v>
                </c:pt>
                <c:pt idx="1421">
                  <c:v>-49.51</c:v>
                </c:pt>
                <c:pt idx="1422">
                  <c:v>-50.59</c:v>
                </c:pt>
                <c:pt idx="1423">
                  <c:v>-51.7</c:v>
                </c:pt>
                <c:pt idx="1424">
                  <c:v>-52.95</c:v>
                </c:pt>
                <c:pt idx="1425">
                  <c:v>-54.36</c:v>
                </c:pt>
                <c:pt idx="1426">
                  <c:v>-55.84</c:v>
                </c:pt>
                <c:pt idx="1427">
                  <c:v>-57.31</c:v>
                </c:pt>
                <c:pt idx="1428">
                  <c:v>-58.7</c:v>
                </c:pt>
                <c:pt idx="1429">
                  <c:v>-59.96</c:v>
                </c:pt>
                <c:pt idx="1430">
                  <c:v>-61.2</c:v>
                </c:pt>
                <c:pt idx="1431">
                  <c:v>-62.47</c:v>
                </c:pt>
                <c:pt idx="1432">
                  <c:v>-63.72</c:v>
                </c:pt>
                <c:pt idx="1433">
                  <c:v>-64.900000000000006</c:v>
                </c:pt>
                <c:pt idx="1434">
                  <c:v>-65.98</c:v>
                </c:pt>
                <c:pt idx="1435">
                  <c:v>-66.94</c:v>
                </c:pt>
                <c:pt idx="1436">
                  <c:v>-67.78</c:v>
                </c:pt>
                <c:pt idx="1437">
                  <c:v>-68.510000000000005</c:v>
                </c:pt>
                <c:pt idx="1438">
                  <c:v>-69.23</c:v>
                </c:pt>
                <c:pt idx="1439">
                  <c:v>-69.94</c:v>
                </c:pt>
                <c:pt idx="1440">
                  <c:v>-70.59</c:v>
                </c:pt>
                <c:pt idx="1441">
                  <c:v>-71.14</c:v>
                </c:pt>
                <c:pt idx="1442">
                  <c:v>-71.59</c:v>
                </c:pt>
                <c:pt idx="1443">
                  <c:v>-71.95</c:v>
                </c:pt>
                <c:pt idx="1444">
                  <c:v>-107.74</c:v>
                </c:pt>
                <c:pt idx="1445">
                  <c:v>-107.45</c:v>
                </c:pt>
                <c:pt idx="1446">
                  <c:v>-107.18</c:v>
                </c:pt>
                <c:pt idx="1447">
                  <c:v>-106.89</c:v>
                </c:pt>
                <c:pt idx="1448">
                  <c:v>-106.67</c:v>
                </c:pt>
                <c:pt idx="1449">
                  <c:v>-106.55</c:v>
                </c:pt>
                <c:pt idx="1450">
                  <c:v>-106.54</c:v>
                </c:pt>
                <c:pt idx="1451">
                  <c:v>-106.61</c:v>
                </c:pt>
                <c:pt idx="1452">
                  <c:v>-106.73</c:v>
                </c:pt>
                <c:pt idx="1453">
                  <c:v>-106.87</c:v>
                </c:pt>
                <c:pt idx="1454">
                  <c:v>-107.03</c:v>
                </c:pt>
                <c:pt idx="1455">
                  <c:v>-107.21</c:v>
                </c:pt>
                <c:pt idx="1456">
                  <c:v>-107.38</c:v>
                </c:pt>
                <c:pt idx="1457">
                  <c:v>-107.51</c:v>
                </c:pt>
                <c:pt idx="1458">
                  <c:v>-107.61</c:v>
                </c:pt>
                <c:pt idx="1459">
                  <c:v>-107.72</c:v>
                </c:pt>
                <c:pt idx="1460">
                  <c:v>-107.84</c:v>
                </c:pt>
                <c:pt idx="1461">
                  <c:v>-107.94</c:v>
                </c:pt>
                <c:pt idx="1462">
                  <c:v>-108.04</c:v>
                </c:pt>
                <c:pt idx="1463">
                  <c:v>-108.13</c:v>
                </c:pt>
                <c:pt idx="1464">
                  <c:v>-108.24</c:v>
                </c:pt>
                <c:pt idx="1465">
                  <c:v>-108.37</c:v>
                </c:pt>
                <c:pt idx="1466">
                  <c:v>-108.49</c:v>
                </c:pt>
                <c:pt idx="1467">
                  <c:v>-108.6</c:v>
                </c:pt>
                <c:pt idx="1468">
                  <c:v>-108.66</c:v>
                </c:pt>
                <c:pt idx="1469">
                  <c:v>-108.69</c:v>
                </c:pt>
                <c:pt idx="1470">
                  <c:v>-108.7</c:v>
                </c:pt>
                <c:pt idx="1471">
                  <c:v>-108.75</c:v>
                </c:pt>
                <c:pt idx="1472">
                  <c:v>-108.85</c:v>
                </c:pt>
                <c:pt idx="1473">
                  <c:v>-108.95</c:v>
                </c:pt>
                <c:pt idx="1474">
                  <c:v>-109.01</c:v>
                </c:pt>
                <c:pt idx="1475">
                  <c:v>-109.06</c:v>
                </c:pt>
                <c:pt idx="1476">
                  <c:v>-109.09</c:v>
                </c:pt>
                <c:pt idx="1477">
                  <c:v>-109.11</c:v>
                </c:pt>
                <c:pt idx="1478">
                  <c:v>-109.15</c:v>
                </c:pt>
                <c:pt idx="1479">
                  <c:v>-109.21</c:v>
                </c:pt>
                <c:pt idx="1480">
                  <c:v>-109.32</c:v>
                </c:pt>
                <c:pt idx="1481">
                  <c:v>-109.48</c:v>
                </c:pt>
                <c:pt idx="1482">
                  <c:v>-109.65</c:v>
                </c:pt>
                <c:pt idx="1483">
                  <c:v>-109.8</c:v>
                </c:pt>
                <c:pt idx="1484">
                  <c:v>-109.91</c:v>
                </c:pt>
                <c:pt idx="1485">
                  <c:v>-109.99</c:v>
                </c:pt>
                <c:pt idx="1486">
                  <c:v>-110.05</c:v>
                </c:pt>
                <c:pt idx="1487">
                  <c:v>-110.08</c:v>
                </c:pt>
                <c:pt idx="1488">
                  <c:v>-110.13</c:v>
                </c:pt>
                <c:pt idx="1489">
                  <c:v>-110.21</c:v>
                </c:pt>
                <c:pt idx="1490">
                  <c:v>-110.34</c:v>
                </c:pt>
                <c:pt idx="1491">
                  <c:v>-110.46</c:v>
                </c:pt>
                <c:pt idx="1492">
                  <c:v>-110.54</c:v>
                </c:pt>
                <c:pt idx="1493">
                  <c:v>-110.61</c:v>
                </c:pt>
                <c:pt idx="1494">
                  <c:v>-110.68</c:v>
                </c:pt>
                <c:pt idx="1495">
                  <c:v>-110.79</c:v>
                </c:pt>
                <c:pt idx="1496">
                  <c:v>-110.94</c:v>
                </c:pt>
                <c:pt idx="1497">
                  <c:v>-111.1</c:v>
                </c:pt>
                <c:pt idx="1498">
                  <c:v>-68.73</c:v>
                </c:pt>
                <c:pt idx="1499">
                  <c:v>-68.59</c:v>
                </c:pt>
                <c:pt idx="1500">
                  <c:v>-68.45</c:v>
                </c:pt>
                <c:pt idx="1501">
                  <c:v>-68.290000000000006</c:v>
                </c:pt>
                <c:pt idx="1502">
                  <c:v>-68.099999999999994</c:v>
                </c:pt>
                <c:pt idx="1503">
                  <c:v>-67.86</c:v>
                </c:pt>
                <c:pt idx="1504">
                  <c:v>-67.55</c:v>
                </c:pt>
                <c:pt idx="1505">
                  <c:v>-67.2</c:v>
                </c:pt>
                <c:pt idx="1506">
                  <c:v>-66.78</c:v>
                </c:pt>
                <c:pt idx="1507">
                  <c:v>-66.31</c:v>
                </c:pt>
                <c:pt idx="1508">
                  <c:v>-65.790000000000006</c:v>
                </c:pt>
                <c:pt idx="1509">
                  <c:v>-65.22</c:v>
                </c:pt>
                <c:pt idx="1510">
                  <c:v>-64.64</c:v>
                </c:pt>
                <c:pt idx="1511">
                  <c:v>-64.05</c:v>
                </c:pt>
                <c:pt idx="1512">
                  <c:v>-63.44</c:v>
                </c:pt>
                <c:pt idx="1513">
                  <c:v>-62.81</c:v>
                </c:pt>
                <c:pt idx="1514">
                  <c:v>-62.2</c:v>
                </c:pt>
                <c:pt idx="1515">
                  <c:v>-61.58</c:v>
                </c:pt>
                <c:pt idx="1516">
                  <c:v>-60.95</c:v>
                </c:pt>
                <c:pt idx="1517">
                  <c:v>-60.23</c:v>
                </c:pt>
                <c:pt idx="1518">
                  <c:v>-59.39</c:v>
                </c:pt>
                <c:pt idx="1519">
                  <c:v>-58.43</c:v>
                </c:pt>
                <c:pt idx="1520">
                  <c:v>-57.39</c:v>
                </c:pt>
                <c:pt idx="1521">
                  <c:v>-56.29</c:v>
                </c:pt>
                <c:pt idx="1522">
                  <c:v>-55.14</c:v>
                </c:pt>
                <c:pt idx="1523">
                  <c:v>-53.93</c:v>
                </c:pt>
                <c:pt idx="1524">
                  <c:v>-52.67</c:v>
                </c:pt>
                <c:pt idx="1525">
                  <c:v>-51.42</c:v>
                </c:pt>
                <c:pt idx="1526">
                  <c:v>-50.16</c:v>
                </c:pt>
                <c:pt idx="1527">
                  <c:v>-48.84</c:v>
                </c:pt>
                <c:pt idx="1528">
                  <c:v>-47.43</c:v>
                </c:pt>
                <c:pt idx="1529">
                  <c:v>-46.22</c:v>
                </c:pt>
                <c:pt idx="1530">
                  <c:v>-44.74</c:v>
                </c:pt>
                <c:pt idx="1531">
                  <c:v>-43.04</c:v>
                </c:pt>
                <c:pt idx="1532">
                  <c:v>-41.45</c:v>
                </c:pt>
                <c:pt idx="1533">
                  <c:v>-40</c:v>
                </c:pt>
                <c:pt idx="1534">
                  <c:v>-38.6</c:v>
                </c:pt>
                <c:pt idx="1535">
                  <c:v>-37.270000000000003</c:v>
                </c:pt>
                <c:pt idx="1536">
                  <c:v>-36.119999999999997</c:v>
                </c:pt>
                <c:pt idx="1537">
                  <c:v>-35.14</c:v>
                </c:pt>
                <c:pt idx="1538">
                  <c:v>-34.11</c:v>
                </c:pt>
                <c:pt idx="1539">
                  <c:v>-32.89</c:v>
                </c:pt>
                <c:pt idx="1540">
                  <c:v>-31.52</c:v>
                </c:pt>
                <c:pt idx="1541">
                  <c:v>-30.11</c:v>
                </c:pt>
                <c:pt idx="1542">
                  <c:v>-28.8</c:v>
                </c:pt>
                <c:pt idx="1543">
                  <c:v>-27.66</c:v>
                </c:pt>
                <c:pt idx="1544">
                  <c:v>-26.66</c:v>
                </c:pt>
                <c:pt idx="1545">
                  <c:v>-25.76</c:v>
                </c:pt>
                <c:pt idx="1546">
                  <c:v>-24.91</c:v>
                </c:pt>
                <c:pt idx="1547">
                  <c:v>-24.12</c:v>
                </c:pt>
                <c:pt idx="1548">
                  <c:v>-23.35</c:v>
                </c:pt>
                <c:pt idx="1549">
                  <c:v>-22.62</c:v>
                </c:pt>
                <c:pt idx="1550">
                  <c:v>-21.97</c:v>
                </c:pt>
                <c:pt idx="1551">
                  <c:v>-21.56</c:v>
                </c:pt>
                <c:pt idx="1552">
                  <c:v>-22</c:v>
                </c:pt>
                <c:pt idx="1553">
                  <c:v>-23.15</c:v>
                </c:pt>
                <c:pt idx="1554">
                  <c:v>-24.49</c:v>
                </c:pt>
                <c:pt idx="1555">
                  <c:v>-25.78</c:v>
                </c:pt>
                <c:pt idx="1556">
                  <c:v>-26.94</c:v>
                </c:pt>
                <c:pt idx="1557">
                  <c:v>-28.03</c:v>
                </c:pt>
                <c:pt idx="1558">
                  <c:v>-29.01</c:v>
                </c:pt>
                <c:pt idx="1559">
                  <c:v>-29.86</c:v>
                </c:pt>
                <c:pt idx="1560">
                  <c:v>-30.58</c:v>
                </c:pt>
                <c:pt idx="1561">
                  <c:v>-31.21</c:v>
                </c:pt>
                <c:pt idx="1562">
                  <c:v>-31.75</c:v>
                </c:pt>
                <c:pt idx="1563">
                  <c:v>-32.18</c:v>
                </c:pt>
                <c:pt idx="1564">
                  <c:v>-32.520000000000003</c:v>
                </c:pt>
                <c:pt idx="1565">
                  <c:v>-32.75</c:v>
                </c:pt>
                <c:pt idx="1566">
                  <c:v>-32.86</c:v>
                </c:pt>
                <c:pt idx="1567">
                  <c:v>-32.85</c:v>
                </c:pt>
                <c:pt idx="1568">
                  <c:v>-32.69</c:v>
                </c:pt>
                <c:pt idx="1569">
                  <c:v>-32.39</c:v>
                </c:pt>
                <c:pt idx="1570">
                  <c:v>-31.97</c:v>
                </c:pt>
                <c:pt idx="1571">
                  <c:v>-31.46</c:v>
                </c:pt>
                <c:pt idx="1572">
                  <c:v>-30.82</c:v>
                </c:pt>
                <c:pt idx="1573">
                  <c:v>-30.02</c:v>
                </c:pt>
                <c:pt idx="1574">
                  <c:v>-29.05</c:v>
                </c:pt>
                <c:pt idx="1575">
                  <c:v>-27.92</c:v>
                </c:pt>
                <c:pt idx="1576">
                  <c:v>-26.69</c:v>
                </c:pt>
                <c:pt idx="1577">
                  <c:v>-25.45</c:v>
                </c:pt>
                <c:pt idx="1578">
                  <c:v>-24.29</c:v>
                </c:pt>
                <c:pt idx="1579">
                  <c:v>-23.43</c:v>
                </c:pt>
                <c:pt idx="1580">
                  <c:v>-23</c:v>
                </c:pt>
                <c:pt idx="1581">
                  <c:v>-23.09</c:v>
                </c:pt>
                <c:pt idx="1582">
                  <c:v>-23.55</c:v>
                </c:pt>
                <c:pt idx="1583">
                  <c:v>-24.19</c:v>
                </c:pt>
                <c:pt idx="1584">
                  <c:v>-24.84</c:v>
                </c:pt>
                <c:pt idx="1585">
                  <c:v>-25.45</c:v>
                </c:pt>
                <c:pt idx="1586">
                  <c:v>-26.04</c:v>
                </c:pt>
                <c:pt idx="1587">
                  <c:v>-26.64</c:v>
                </c:pt>
                <c:pt idx="1588">
                  <c:v>-27.29</c:v>
                </c:pt>
                <c:pt idx="1589">
                  <c:v>-28</c:v>
                </c:pt>
                <c:pt idx="1590">
                  <c:v>-28.83</c:v>
                </c:pt>
                <c:pt idx="1591">
                  <c:v>-29.74</c:v>
                </c:pt>
                <c:pt idx="1592">
                  <c:v>-30.69</c:v>
                </c:pt>
                <c:pt idx="1593">
                  <c:v>-31.6</c:v>
                </c:pt>
                <c:pt idx="1594">
                  <c:v>-32.51</c:v>
                </c:pt>
                <c:pt idx="1595">
                  <c:v>-33.4</c:v>
                </c:pt>
                <c:pt idx="1596">
                  <c:v>-34.299999999999997</c:v>
                </c:pt>
                <c:pt idx="1597">
                  <c:v>-35.22</c:v>
                </c:pt>
                <c:pt idx="1598">
                  <c:v>-36.07</c:v>
                </c:pt>
                <c:pt idx="1599">
                  <c:v>-36.81</c:v>
                </c:pt>
                <c:pt idx="1600">
                  <c:v>-37.44</c:v>
                </c:pt>
                <c:pt idx="1601">
                  <c:v>-38.07</c:v>
                </c:pt>
                <c:pt idx="1602">
                  <c:v>-38.83</c:v>
                </c:pt>
                <c:pt idx="1603">
                  <c:v>-39.799999999999997</c:v>
                </c:pt>
                <c:pt idx="1604">
                  <c:v>-40.880000000000003</c:v>
                </c:pt>
                <c:pt idx="1605">
                  <c:v>-41.88</c:v>
                </c:pt>
                <c:pt idx="1606">
                  <c:v>-42.8</c:v>
                </c:pt>
                <c:pt idx="1607">
                  <c:v>-43.69</c:v>
                </c:pt>
                <c:pt idx="1608">
                  <c:v>-44.64</c:v>
                </c:pt>
                <c:pt idx="1609">
                  <c:v>-45.73</c:v>
                </c:pt>
                <c:pt idx="1610">
                  <c:v>-46.94</c:v>
                </c:pt>
                <c:pt idx="1611">
                  <c:v>-48.2</c:v>
                </c:pt>
                <c:pt idx="1612">
                  <c:v>-49.45</c:v>
                </c:pt>
                <c:pt idx="1613">
                  <c:v>-50.69</c:v>
                </c:pt>
                <c:pt idx="1614">
                  <c:v>-51.89</c:v>
                </c:pt>
                <c:pt idx="1615">
                  <c:v>-53.07</c:v>
                </c:pt>
                <c:pt idx="1616">
                  <c:v>-54.2</c:v>
                </c:pt>
                <c:pt idx="1617">
                  <c:v>-55.36</c:v>
                </c:pt>
                <c:pt idx="1618">
                  <c:v>-56.55</c:v>
                </c:pt>
                <c:pt idx="1619">
                  <c:v>-57.81</c:v>
                </c:pt>
                <c:pt idx="1620">
                  <c:v>-59.1</c:v>
                </c:pt>
                <c:pt idx="1621">
                  <c:v>-60.43</c:v>
                </c:pt>
                <c:pt idx="1622">
                  <c:v>-61.81</c:v>
                </c:pt>
                <c:pt idx="1623">
                  <c:v>-63.24</c:v>
                </c:pt>
                <c:pt idx="1624">
                  <c:v>-64.709999999999994</c:v>
                </c:pt>
                <c:pt idx="1625">
                  <c:v>-66.13</c:v>
                </c:pt>
                <c:pt idx="1626">
                  <c:v>-67.44</c:v>
                </c:pt>
                <c:pt idx="1627">
                  <c:v>-68.58</c:v>
                </c:pt>
                <c:pt idx="1628">
                  <c:v>-69.52</c:v>
                </c:pt>
                <c:pt idx="1629">
                  <c:v>-70.34</c:v>
                </c:pt>
                <c:pt idx="1630">
                  <c:v>-71.069999999999993</c:v>
                </c:pt>
                <c:pt idx="1631">
                  <c:v>-71.77</c:v>
                </c:pt>
                <c:pt idx="1632">
                  <c:v>-72.41</c:v>
                </c:pt>
                <c:pt idx="1633">
                  <c:v>-72.98</c:v>
                </c:pt>
                <c:pt idx="1634">
                  <c:v>-73.459999999999994</c:v>
                </c:pt>
                <c:pt idx="1635">
                  <c:v>-73.89</c:v>
                </c:pt>
                <c:pt idx="1636">
                  <c:v>-74.31</c:v>
                </c:pt>
                <c:pt idx="1637">
                  <c:v>-74.709999999999994</c:v>
                </c:pt>
                <c:pt idx="1638">
                  <c:v>-104.91</c:v>
                </c:pt>
                <c:pt idx="1639">
                  <c:v>-104.57</c:v>
                </c:pt>
                <c:pt idx="1640">
                  <c:v>-104.18</c:v>
                </c:pt>
                <c:pt idx="1641">
                  <c:v>-103.74</c:v>
                </c:pt>
                <c:pt idx="1642">
                  <c:v>-103.28</c:v>
                </c:pt>
                <c:pt idx="1643">
                  <c:v>-102.88</c:v>
                </c:pt>
                <c:pt idx="1644">
                  <c:v>-102.63</c:v>
                </c:pt>
                <c:pt idx="1645">
                  <c:v>-102.53</c:v>
                </c:pt>
                <c:pt idx="1646">
                  <c:v>-102.5</c:v>
                </c:pt>
                <c:pt idx="1647">
                  <c:v>-102.49</c:v>
                </c:pt>
                <c:pt idx="1648">
                  <c:v>-102.56</c:v>
                </c:pt>
                <c:pt idx="1649">
                  <c:v>-102.69</c:v>
                </c:pt>
                <c:pt idx="1650">
                  <c:v>-102.87</c:v>
                </c:pt>
                <c:pt idx="1651">
                  <c:v>-103.06</c:v>
                </c:pt>
                <c:pt idx="1652">
                  <c:v>-103.24</c:v>
                </c:pt>
                <c:pt idx="1653">
                  <c:v>-103.43</c:v>
                </c:pt>
                <c:pt idx="1654">
                  <c:v>-103.63</c:v>
                </c:pt>
                <c:pt idx="1655">
                  <c:v>-103.82</c:v>
                </c:pt>
                <c:pt idx="1656">
                  <c:v>-104.01</c:v>
                </c:pt>
                <c:pt idx="1657">
                  <c:v>-104.19</c:v>
                </c:pt>
                <c:pt idx="1658">
                  <c:v>-104.33</c:v>
                </c:pt>
                <c:pt idx="1659">
                  <c:v>-104.45</c:v>
                </c:pt>
                <c:pt idx="1660">
                  <c:v>-104.52</c:v>
                </c:pt>
                <c:pt idx="1661">
                  <c:v>-104.55</c:v>
                </c:pt>
                <c:pt idx="1662">
                  <c:v>-104.53</c:v>
                </c:pt>
                <c:pt idx="1663">
                  <c:v>-104.5</c:v>
                </c:pt>
                <c:pt idx="1664">
                  <c:v>-104.46</c:v>
                </c:pt>
                <c:pt idx="1665">
                  <c:v>-104.42</c:v>
                </c:pt>
                <c:pt idx="1666">
                  <c:v>-104.39</c:v>
                </c:pt>
                <c:pt idx="1667">
                  <c:v>-104.32</c:v>
                </c:pt>
                <c:pt idx="1668">
                  <c:v>-104.22</c:v>
                </c:pt>
                <c:pt idx="1669">
                  <c:v>-104.11</c:v>
                </c:pt>
                <c:pt idx="1670">
                  <c:v>-103.98</c:v>
                </c:pt>
                <c:pt idx="1671">
                  <c:v>-103.84</c:v>
                </c:pt>
                <c:pt idx="1672">
                  <c:v>-103.71</c:v>
                </c:pt>
                <c:pt idx="1673">
                  <c:v>-103.54</c:v>
                </c:pt>
                <c:pt idx="1674">
                  <c:v>-103.36</c:v>
                </c:pt>
                <c:pt idx="1675">
                  <c:v>-103.17</c:v>
                </c:pt>
                <c:pt idx="1676">
                  <c:v>-102.96</c:v>
                </c:pt>
                <c:pt idx="1677">
                  <c:v>-102.75</c:v>
                </c:pt>
                <c:pt idx="1678">
                  <c:v>-102.56</c:v>
                </c:pt>
                <c:pt idx="1679">
                  <c:v>-102.37</c:v>
                </c:pt>
                <c:pt idx="1680">
                  <c:v>-102.17</c:v>
                </c:pt>
                <c:pt idx="1681">
                  <c:v>-101.97</c:v>
                </c:pt>
                <c:pt idx="1682">
                  <c:v>-101.74</c:v>
                </c:pt>
                <c:pt idx="1683">
                  <c:v>-101.5</c:v>
                </c:pt>
                <c:pt idx="1684">
                  <c:v>-101.27</c:v>
                </c:pt>
                <c:pt idx="1685">
                  <c:v>-101.06</c:v>
                </c:pt>
                <c:pt idx="1686">
                  <c:v>-100.87</c:v>
                </c:pt>
                <c:pt idx="1687">
                  <c:v>-100.69</c:v>
                </c:pt>
                <c:pt idx="1688">
                  <c:v>-100.52</c:v>
                </c:pt>
                <c:pt idx="1689">
                  <c:v>-100.35</c:v>
                </c:pt>
                <c:pt idx="1690">
                  <c:v>-100.16</c:v>
                </c:pt>
                <c:pt idx="1691">
                  <c:v>-99.94</c:v>
                </c:pt>
                <c:pt idx="1692">
                  <c:v>-99.72</c:v>
                </c:pt>
                <c:pt idx="1693">
                  <c:v>-99.54</c:v>
                </c:pt>
                <c:pt idx="1694">
                  <c:v>-99.39</c:v>
                </c:pt>
                <c:pt idx="1695">
                  <c:v>-99.27</c:v>
                </c:pt>
                <c:pt idx="1696">
                  <c:v>-99.16</c:v>
                </c:pt>
                <c:pt idx="1697">
                  <c:v>-99.07</c:v>
                </c:pt>
                <c:pt idx="1698">
                  <c:v>-99</c:v>
                </c:pt>
                <c:pt idx="1699">
                  <c:v>-98.95</c:v>
                </c:pt>
                <c:pt idx="1700">
                  <c:v>-98.95</c:v>
                </c:pt>
                <c:pt idx="1701">
                  <c:v>-99.02</c:v>
                </c:pt>
                <c:pt idx="1702">
                  <c:v>-99.11</c:v>
                </c:pt>
                <c:pt idx="1703">
                  <c:v>-99.23</c:v>
                </c:pt>
                <c:pt idx="1704">
                  <c:v>-80.63</c:v>
                </c:pt>
                <c:pt idx="1705">
                  <c:v>-80.45</c:v>
                </c:pt>
                <c:pt idx="1706">
                  <c:v>-80.2</c:v>
                </c:pt>
                <c:pt idx="1707">
                  <c:v>-79.91</c:v>
                </c:pt>
                <c:pt idx="1708">
                  <c:v>-79.61</c:v>
                </c:pt>
                <c:pt idx="1709">
                  <c:v>-79.290000000000006</c:v>
                </c:pt>
                <c:pt idx="1710">
                  <c:v>-78.94</c:v>
                </c:pt>
                <c:pt idx="1711">
                  <c:v>-78.58</c:v>
                </c:pt>
                <c:pt idx="1712">
                  <c:v>-78.209999999999994</c:v>
                </c:pt>
                <c:pt idx="1713">
                  <c:v>-77.83</c:v>
                </c:pt>
                <c:pt idx="1714">
                  <c:v>-77.430000000000007</c:v>
                </c:pt>
                <c:pt idx="1715">
                  <c:v>-77.040000000000006</c:v>
                </c:pt>
                <c:pt idx="1716">
                  <c:v>-76.61</c:v>
                </c:pt>
                <c:pt idx="1717">
                  <c:v>-76.14</c:v>
                </c:pt>
                <c:pt idx="1718">
                  <c:v>-75.64</c:v>
                </c:pt>
                <c:pt idx="1719">
                  <c:v>-75.13</c:v>
                </c:pt>
                <c:pt idx="1720">
                  <c:v>-74.61</c:v>
                </c:pt>
                <c:pt idx="1721">
                  <c:v>-74.069999999999993</c:v>
                </c:pt>
                <c:pt idx="1722">
                  <c:v>-73.510000000000005</c:v>
                </c:pt>
                <c:pt idx="1723">
                  <c:v>-72.91</c:v>
                </c:pt>
                <c:pt idx="1724">
                  <c:v>-72.239999999999995</c:v>
                </c:pt>
                <c:pt idx="1725">
                  <c:v>-71.459999999999994</c:v>
                </c:pt>
                <c:pt idx="1726">
                  <c:v>-70.569999999999993</c:v>
                </c:pt>
                <c:pt idx="1727">
                  <c:v>-69.61</c:v>
                </c:pt>
                <c:pt idx="1728">
                  <c:v>-68.61</c:v>
                </c:pt>
                <c:pt idx="1729">
                  <c:v>-67.61</c:v>
                </c:pt>
                <c:pt idx="1730">
                  <c:v>-66.59</c:v>
                </c:pt>
                <c:pt idx="1731">
                  <c:v>-65.56</c:v>
                </c:pt>
                <c:pt idx="1732">
                  <c:v>-64.52</c:v>
                </c:pt>
                <c:pt idx="1733">
                  <c:v>-63.49</c:v>
                </c:pt>
                <c:pt idx="1734">
                  <c:v>-62.48</c:v>
                </c:pt>
                <c:pt idx="1735">
                  <c:v>-61.5</c:v>
                </c:pt>
                <c:pt idx="1736">
                  <c:v>-60.57</c:v>
                </c:pt>
                <c:pt idx="1737">
                  <c:v>-59.66</c:v>
                </c:pt>
                <c:pt idx="1738">
                  <c:v>-58.72</c:v>
                </c:pt>
                <c:pt idx="1739">
                  <c:v>-57.66</c:v>
                </c:pt>
                <c:pt idx="1740">
                  <c:v>-56.5</c:v>
                </c:pt>
                <c:pt idx="1741">
                  <c:v>-55.28</c:v>
                </c:pt>
                <c:pt idx="1742">
                  <c:v>-54.05</c:v>
                </c:pt>
                <c:pt idx="1743">
                  <c:v>-52.96</c:v>
                </c:pt>
                <c:pt idx="1744">
                  <c:v>-51.93</c:v>
                </c:pt>
                <c:pt idx="1745">
                  <c:v>-50.92</c:v>
                </c:pt>
                <c:pt idx="1746">
                  <c:v>-49.83</c:v>
                </c:pt>
                <c:pt idx="1747">
                  <c:v>-48.64</c:v>
                </c:pt>
                <c:pt idx="1748">
                  <c:v>-47.39</c:v>
                </c:pt>
                <c:pt idx="1749">
                  <c:v>-46.18</c:v>
                </c:pt>
                <c:pt idx="1750">
                  <c:v>-44.73</c:v>
                </c:pt>
                <c:pt idx="1751">
                  <c:v>-43.38</c:v>
                </c:pt>
                <c:pt idx="1752">
                  <c:v>-42.37</c:v>
                </c:pt>
                <c:pt idx="1753">
                  <c:v>-41.56</c:v>
                </c:pt>
                <c:pt idx="1754">
                  <c:v>-40.69</c:v>
                </c:pt>
                <c:pt idx="1755">
                  <c:v>-39.72</c:v>
                </c:pt>
                <c:pt idx="1756">
                  <c:v>-38.74</c:v>
                </c:pt>
                <c:pt idx="1757">
                  <c:v>-37.81</c:v>
                </c:pt>
                <c:pt idx="1758">
                  <c:v>-36.86</c:v>
                </c:pt>
                <c:pt idx="1759">
                  <c:v>-35.96</c:v>
                </c:pt>
                <c:pt idx="1760">
                  <c:v>-35.06</c:v>
                </c:pt>
                <c:pt idx="1761">
                  <c:v>-34.200000000000003</c:v>
                </c:pt>
                <c:pt idx="1762">
                  <c:v>-33.4</c:v>
                </c:pt>
                <c:pt idx="1763">
                  <c:v>-32.68</c:v>
                </c:pt>
                <c:pt idx="1764">
                  <c:v>-32.01</c:v>
                </c:pt>
                <c:pt idx="1765">
                  <c:v>-31.36</c:v>
                </c:pt>
                <c:pt idx="1766">
                  <c:v>-30.67</c:v>
                </c:pt>
                <c:pt idx="1767">
                  <c:v>-29.93</c:v>
                </c:pt>
                <c:pt idx="1768">
                  <c:v>-29.18</c:v>
                </c:pt>
                <c:pt idx="1769">
                  <c:v>-28.43</c:v>
                </c:pt>
                <c:pt idx="1770">
                  <c:v>-27.72</c:v>
                </c:pt>
                <c:pt idx="1771">
                  <c:v>-27.07</c:v>
                </c:pt>
                <c:pt idx="1772">
                  <c:v>-26.48</c:v>
                </c:pt>
                <c:pt idx="1773">
                  <c:v>-25.93</c:v>
                </c:pt>
                <c:pt idx="1774">
                  <c:v>-25.48</c:v>
                </c:pt>
                <c:pt idx="1775">
                  <c:v>-25.16</c:v>
                </c:pt>
                <c:pt idx="1776">
                  <c:v>-24.92</c:v>
                </c:pt>
                <c:pt idx="1777">
                  <c:v>-24.83</c:v>
                </c:pt>
                <c:pt idx="1778">
                  <c:v>-25.23</c:v>
                </c:pt>
                <c:pt idx="1779">
                  <c:v>-26.05</c:v>
                </c:pt>
                <c:pt idx="1780">
                  <c:v>-26.93</c:v>
                </c:pt>
                <c:pt idx="1781">
                  <c:v>-27.92</c:v>
                </c:pt>
                <c:pt idx="1782">
                  <c:v>-29.15</c:v>
                </c:pt>
                <c:pt idx="1783">
                  <c:v>-30.56</c:v>
                </c:pt>
                <c:pt idx="1784">
                  <c:v>-32.01</c:v>
                </c:pt>
                <c:pt idx="1785">
                  <c:v>-33.4</c:v>
                </c:pt>
                <c:pt idx="1786">
                  <c:v>-34.69</c:v>
                </c:pt>
                <c:pt idx="1787">
                  <c:v>-35.72</c:v>
                </c:pt>
                <c:pt idx="1788">
                  <c:v>-36.619999999999997</c:v>
                </c:pt>
                <c:pt idx="1789">
                  <c:v>-37.340000000000003</c:v>
                </c:pt>
                <c:pt idx="1790">
                  <c:v>-37.86</c:v>
                </c:pt>
                <c:pt idx="1791">
                  <c:v>-38.119999999999997</c:v>
                </c:pt>
                <c:pt idx="1792">
                  <c:v>-38.14</c:v>
                </c:pt>
                <c:pt idx="1793">
                  <c:v>-37.93</c:v>
                </c:pt>
                <c:pt idx="1794">
                  <c:v>-37.51</c:v>
                </c:pt>
                <c:pt idx="1795">
                  <c:v>-36.92</c:v>
                </c:pt>
                <c:pt idx="1796">
                  <c:v>-36.17</c:v>
                </c:pt>
                <c:pt idx="1797">
                  <c:v>-35.33</c:v>
                </c:pt>
                <c:pt idx="1798">
                  <c:v>-34.39</c:v>
                </c:pt>
                <c:pt idx="1799">
                  <c:v>-33.369999999999997</c:v>
                </c:pt>
                <c:pt idx="1800">
                  <c:v>-32.26</c:v>
                </c:pt>
                <c:pt idx="1801">
                  <c:v>-31.1</c:v>
                </c:pt>
                <c:pt idx="1802">
                  <c:v>-29.94</c:v>
                </c:pt>
                <c:pt idx="1803">
                  <c:v>-28.8</c:v>
                </c:pt>
                <c:pt idx="1804">
                  <c:v>-27.67</c:v>
                </c:pt>
                <c:pt idx="1805">
                  <c:v>-26.62</c:v>
                </c:pt>
                <c:pt idx="1806">
                  <c:v>-25.74</c:v>
                </c:pt>
                <c:pt idx="1807">
                  <c:v>-25.24</c:v>
                </c:pt>
                <c:pt idx="1808">
                  <c:v>-25.17</c:v>
                </c:pt>
                <c:pt idx="1809">
                  <c:v>-25.46</c:v>
                </c:pt>
                <c:pt idx="1810">
                  <c:v>-25.95</c:v>
                </c:pt>
                <c:pt idx="1811">
                  <c:v>-26.55</c:v>
                </c:pt>
                <c:pt idx="1812">
                  <c:v>-27.17</c:v>
                </c:pt>
                <c:pt idx="1813">
                  <c:v>-27.75</c:v>
                </c:pt>
                <c:pt idx="1814">
                  <c:v>-28.28</c:v>
                </c:pt>
                <c:pt idx="1815">
                  <c:v>-28.79</c:v>
                </c:pt>
                <c:pt idx="1816">
                  <c:v>-29.35</c:v>
                </c:pt>
                <c:pt idx="1817">
                  <c:v>-30</c:v>
                </c:pt>
                <c:pt idx="1818">
                  <c:v>-30.77</c:v>
                </c:pt>
                <c:pt idx="1819">
                  <c:v>-31.63</c:v>
                </c:pt>
                <c:pt idx="1820">
                  <c:v>-32.51</c:v>
                </c:pt>
                <c:pt idx="1821">
                  <c:v>-33.369999999999997</c:v>
                </c:pt>
                <c:pt idx="1822">
                  <c:v>-34.200000000000003</c:v>
                </c:pt>
                <c:pt idx="1823">
                  <c:v>-35.04</c:v>
                </c:pt>
                <c:pt idx="1824">
                  <c:v>-35.92</c:v>
                </c:pt>
                <c:pt idx="1825">
                  <c:v>-36.82</c:v>
                </c:pt>
                <c:pt idx="1826">
                  <c:v>-37.76</c:v>
                </c:pt>
                <c:pt idx="1827">
                  <c:v>-38.71</c:v>
                </c:pt>
                <c:pt idx="1828">
                  <c:v>-39.619999999999997</c:v>
                </c:pt>
                <c:pt idx="1829">
                  <c:v>-40.46</c:v>
                </c:pt>
                <c:pt idx="1830">
                  <c:v>-41.27</c:v>
                </c:pt>
                <c:pt idx="1831">
                  <c:v>-42.06</c:v>
                </c:pt>
                <c:pt idx="1832">
                  <c:v>-42.9</c:v>
                </c:pt>
                <c:pt idx="1833">
                  <c:v>-43.81</c:v>
                </c:pt>
                <c:pt idx="1834">
                  <c:v>-44.75</c:v>
                </c:pt>
                <c:pt idx="1835">
                  <c:v>-45.65</c:v>
                </c:pt>
                <c:pt idx="1836">
                  <c:v>-46.57</c:v>
                </c:pt>
                <c:pt idx="1837">
                  <c:v>-47.61</c:v>
                </c:pt>
                <c:pt idx="1838">
                  <c:v>-48.83</c:v>
                </c:pt>
                <c:pt idx="1839">
                  <c:v>-50.15</c:v>
                </c:pt>
                <c:pt idx="1840">
                  <c:v>-51.48</c:v>
                </c:pt>
                <c:pt idx="1841">
                  <c:v>-52.73</c:v>
                </c:pt>
                <c:pt idx="1842">
                  <c:v>-53.89</c:v>
                </c:pt>
                <c:pt idx="1843">
                  <c:v>-55.03</c:v>
                </c:pt>
                <c:pt idx="1844">
                  <c:v>-56.22</c:v>
                </c:pt>
                <c:pt idx="1845">
                  <c:v>-57.51</c:v>
                </c:pt>
                <c:pt idx="1846">
                  <c:v>-58.83</c:v>
                </c:pt>
                <c:pt idx="1847">
                  <c:v>-60.09</c:v>
                </c:pt>
                <c:pt idx="1848">
                  <c:v>-61.23</c:v>
                </c:pt>
                <c:pt idx="1849">
                  <c:v>-62.29</c:v>
                </c:pt>
                <c:pt idx="1850">
                  <c:v>-63.3</c:v>
                </c:pt>
                <c:pt idx="1851">
                  <c:v>-64.31</c:v>
                </c:pt>
                <c:pt idx="1852">
                  <c:v>-65.319999999999993</c:v>
                </c:pt>
                <c:pt idx="1853">
                  <c:v>-66.27</c:v>
                </c:pt>
                <c:pt idx="1854">
                  <c:v>-67.150000000000006</c:v>
                </c:pt>
                <c:pt idx="1855">
                  <c:v>-68.040000000000006</c:v>
                </c:pt>
                <c:pt idx="1856">
                  <c:v>-68.97</c:v>
                </c:pt>
                <c:pt idx="1857">
                  <c:v>-69.94</c:v>
                </c:pt>
                <c:pt idx="1858">
                  <c:v>-70.89</c:v>
                </c:pt>
                <c:pt idx="1859">
                  <c:v>-71.77</c:v>
                </c:pt>
                <c:pt idx="1860">
                  <c:v>-72.59</c:v>
                </c:pt>
                <c:pt idx="1861">
                  <c:v>-73.349999999999994</c:v>
                </c:pt>
                <c:pt idx="1862">
                  <c:v>-74.17</c:v>
                </c:pt>
                <c:pt idx="1863">
                  <c:v>-74.97</c:v>
                </c:pt>
                <c:pt idx="1864">
                  <c:v>-75.739999999999995</c:v>
                </c:pt>
                <c:pt idx="1865">
                  <c:v>-76.44</c:v>
                </c:pt>
                <c:pt idx="1866">
                  <c:v>-77.08</c:v>
                </c:pt>
                <c:pt idx="1867">
                  <c:v>-77.650000000000006</c:v>
                </c:pt>
                <c:pt idx="1868">
                  <c:v>-78.16</c:v>
                </c:pt>
                <c:pt idx="1869">
                  <c:v>-78.56</c:v>
                </c:pt>
                <c:pt idx="1870">
                  <c:v>-78.87</c:v>
                </c:pt>
                <c:pt idx="1871">
                  <c:v>-100.91</c:v>
                </c:pt>
                <c:pt idx="1872">
                  <c:v>-100.76</c:v>
                </c:pt>
                <c:pt idx="1873">
                  <c:v>-100.68</c:v>
                </c:pt>
                <c:pt idx="1874">
                  <c:v>-100.64</c:v>
                </c:pt>
                <c:pt idx="1875">
                  <c:v>-100.63</c:v>
                </c:pt>
                <c:pt idx="1876">
                  <c:v>-100.64</c:v>
                </c:pt>
                <c:pt idx="1877">
                  <c:v>-100.63</c:v>
                </c:pt>
                <c:pt idx="1878">
                  <c:v>-100.6</c:v>
                </c:pt>
                <c:pt idx="1879">
                  <c:v>-100.55</c:v>
                </c:pt>
                <c:pt idx="1880">
                  <c:v>-100.54</c:v>
                </c:pt>
                <c:pt idx="1881">
                  <c:v>-100.58</c:v>
                </c:pt>
                <c:pt idx="1882">
                  <c:v>-100.67</c:v>
                </c:pt>
                <c:pt idx="1883">
                  <c:v>-100.77</c:v>
                </c:pt>
                <c:pt idx="1884">
                  <c:v>-100.86</c:v>
                </c:pt>
                <c:pt idx="1885">
                  <c:v>-100.92</c:v>
                </c:pt>
                <c:pt idx="1886">
                  <c:v>-100.97</c:v>
                </c:pt>
                <c:pt idx="1887">
                  <c:v>-101.02</c:v>
                </c:pt>
                <c:pt idx="1888">
                  <c:v>-101.07</c:v>
                </c:pt>
                <c:pt idx="1889">
                  <c:v>-101.1</c:v>
                </c:pt>
                <c:pt idx="1890">
                  <c:v>-101.12</c:v>
                </c:pt>
                <c:pt idx="1891">
                  <c:v>-101.14</c:v>
                </c:pt>
                <c:pt idx="1892">
                  <c:v>-101.16</c:v>
                </c:pt>
                <c:pt idx="1893">
                  <c:v>-101.16</c:v>
                </c:pt>
                <c:pt idx="1894">
                  <c:v>-101.16</c:v>
                </c:pt>
                <c:pt idx="1895">
                  <c:v>-101.15</c:v>
                </c:pt>
                <c:pt idx="1896">
                  <c:v>-101.14</c:v>
                </c:pt>
                <c:pt idx="1897">
                  <c:v>-101.14</c:v>
                </c:pt>
                <c:pt idx="1898">
                  <c:v>-101.12</c:v>
                </c:pt>
                <c:pt idx="1899">
                  <c:v>-101.1</c:v>
                </c:pt>
                <c:pt idx="1900">
                  <c:v>-101.08</c:v>
                </c:pt>
                <c:pt idx="1901">
                  <c:v>-101.03</c:v>
                </c:pt>
                <c:pt idx="1902">
                  <c:v>-100.96</c:v>
                </c:pt>
                <c:pt idx="1903">
                  <c:v>-100.89</c:v>
                </c:pt>
                <c:pt idx="1904">
                  <c:v>-100.82</c:v>
                </c:pt>
                <c:pt idx="1905">
                  <c:v>-100.75</c:v>
                </c:pt>
                <c:pt idx="1906">
                  <c:v>-100.67</c:v>
                </c:pt>
                <c:pt idx="1907">
                  <c:v>-100.61</c:v>
                </c:pt>
                <c:pt idx="1908">
                  <c:v>-100.57</c:v>
                </c:pt>
                <c:pt idx="1909">
                  <c:v>-100.52</c:v>
                </c:pt>
                <c:pt idx="1910">
                  <c:v>-100.46</c:v>
                </c:pt>
                <c:pt idx="1911">
                  <c:v>-100.38</c:v>
                </c:pt>
                <c:pt idx="1912">
                  <c:v>-100.3</c:v>
                </c:pt>
                <c:pt idx="1913">
                  <c:v>-100.21</c:v>
                </c:pt>
                <c:pt idx="1914">
                  <c:v>-100.14</c:v>
                </c:pt>
                <c:pt idx="1915">
                  <c:v>-100.09</c:v>
                </c:pt>
                <c:pt idx="1916">
                  <c:v>-100.07</c:v>
                </c:pt>
                <c:pt idx="1917">
                  <c:v>-100.11</c:v>
                </c:pt>
                <c:pt idx="1918">
                  <c:v>-100.2</c:v>
                </c:pt>
                <c:pt idx="1919">
                  <c:v>-79.709999999999994</c:v>
                </c:pt>
                <c:pt idx="1920">
                  <c:v>-79.61</c:v>
                </c:pt>
                <c:pt idx="1921">
                  <c:v>-79.459999999999994</c:v>
                </c:pt>
                <c:pt idx="1922">
                  <c:v>-79.260000000000005</c:v>
                </c:pt>
                <c:pt idx="1923">
                  <c:v>-78.989999999999995</c:v>
                </c:pt>
                <c:pt idx="1924">
                  <c:v>-78.67</c:v>
                </c:pt>
                <c:pt idx="1925">
                  <c:v>-78.290000000000006</c:v>
                </c:pt>
                <c:pt idx="1926">
                  <c:v>-77.86</c:v>
                </c:pt>
                <c:pt idx="1927">
                  <c:v>-77.41</c:v>
                </c:pt>
                <c:pt idx="1928">
                  <c:v>-76.97</c:v>
                </c:pt>
                <c:pt idx="1929">
                  <c:v>-76.540000000000006</c:v>
                </c:pt>
                <c:pt idx="1930">
                  <c:v>-76.09</c:v>
                </c:pt>
                <c:pt idx="1931">
                  <c:v>-75.56</c:v>
                </c:pt>
                <c:pt idx="1932">
                  <c:v>-74.92</c:v>
                </c:pt>
                <c:pt idx="1933">
                  <c:v>-74.180000000000007</c:v>
                </c:pt>
                <c:pt idx="1934">
                  <c:v>-73.38</c:v>
                </c:pt>
                <c:pt idx="1935">
                  <c:v>-72.599999999999994</c:v>
                </c:pt>
                <c:pt idx="1936">
                  <c:v>-71.849999999999994</c:v>
                </c:pt>
                <c:pt idx="1937">
                  <c:v>-71.150000000000006</c:v>
                </c:pt>
                <c:pt idx="1938">
                  <c:v>-70.44</c:v>
                </c:pt>
                <c:pt idx="1939">
                  <c:v>-69.73</c:v>
                </c:pt>
                <c:pt idx="1940">
                  <c:v>-68.94</c:v>
                </c:pt>
                <c:pt idx="1941">
                  <c:v>-68.08</c:v>
                </c:pt>
                <c:pt idx="1942">
                  <c:v>-67.14</c:v>
                </c:pt>
                <c:pt idx="1943">
                  <c:v>-66.13</c:v>
                </c:pt>
                <c:pt idx="1944">
                  <c:v>-65.12</c:v>
                </c:pt>
                <c:pt idx="1945">
                  <c:v>-64.099999999999994</c:v>
                </c:pt>
                <c:pt idx="1946">
                  <c:v>-63.09</c:v>
                </c:pt>
                <c:pt idx="1947">
                  <c:v>-62.06</c:v>
                </c:pt>
                <c:pt idx="1948">
                  <c:v>-61.02</c:v>
                </c:pt>
                <c:pt idx="1949">
                  <c:v>-59.97</c:v>
                </c:pt>
                <c:pt idx="1950">
                  <c:v>-58.99</c:v>
                </c:pt>
                <c:pt idx="1951">
                  <c:v>-57.99</c:v>
                </c:pt>
                <c:pt idx="1952">
                  <c:v>-56.97</c:v>
                </c:pt>
                <c:pt idx="1953">
                  <c:v>-55.85</c:v>
                </c:pt>
                <c:pt idx="1954">
                  <c:v>-54.67</c:v>
                </c:pt>
                <c:pt idx="1955">
                  <c:v>-53.49</c:v>
                </c:pt>
                <c:pt idx="1956">
                  <c:v>-52.36</c:v>
                </c:pt>
                <c:pt idx="1957">
                  <c:v>-51.28</c:v>
                </c:pt>
                <c:pt idx="1958">
                  <c:v>-50.23</c:v>
                </c:pt>
                <c:pt idx="1959">
                  <c:v>-49.13</c:v>
                </c:pt>
                <c:pt idx="1960">
                  <c:v>-47.94</c:v>
                </c:pt>
                <c:pt idx="1961">
                  <c:v>-46.68</c:v>
                </c:pt>
                <c:pt idx="1962">
                  <c:v>-45.29</c:v>
                </c:pt>
                <c:pt idx="1963">
                  <c:v>-43.96</c:v>
                </c:pt>
                <c:pt idx="1964">
                  <c:v>-42.58</c:v>
                </c:pt>
                <c:pt idx="1965">
                  <c:v>-41.06</c:v>
                </c:pt>
                <c:pt idx="1966">
                  <c:v>-39.700000000000003</c:v>
                </c:pt>
                <c:pt idx="1967">
                  <c:v>-38.590000000000003</c:v>
                </c:pt>
                <c:pt idx="1968">
                  <c:v>-37.58</c:v>
                </c:pt>
                <c:pt idx="1969">
                  <c:v>-36.520000000000003</c:v>
                </c:pt>
                <c:pt idx="1970">
                  <c:v>-35.42</c:v>
                </c:pt>
                <c:pt idx="1971">
                  <c:v>-34.32</c:v>
                </c:pt>
                <c:pt idx="1972">
                  <c:v>-33.29</c:v>
                </c:pt>
                <c:pt idx="1973">
                  <c:v>-32.29</c:v>
                </c:pt>
                <c:pt idx="1974">
                  <c:v>-31.32</c:v>
                </c:pt>
                <c:pt idx="1975">
                  <c:v>-30.37</c:v>
                </c:pt>
                <c:pt idx="1976">
                  <c:v>-29.41</c:v>
                </c:pt>
                <c:pt idx="1977">
                  <c:v>-28.48</c:v>
                </c:pt>
                <c:pt idx="1978">
                  <c:v>-27.6</c:v>
                </c:pt>
                <c:pt idx="1979">
                  <c:v>-26.76</c:v>
                </c:pt>
                <c:pt idx="1980">
                  <c:v>-25.97</c:v>
                </c:pt>
                <c:pt idx="1981">
                  <c:v>-25.19</c:v>
                </c:pt>
                <c:pt idx="1982">
                  <c:v>-24.46</c:v>
                </c:pt>
                <c:pt idx="1983">
                  <c:v>-23.81</c:v>
                </c:pt>
                <c:pt idx="1984">
                  <c:v>-23.26</c:v>
                </c:pt>
                <c:pt idx="1985">
                  <c:v>-22.81</c:v>
                </c:pt>
                <c:pt idx="1986">
                  <c:v>-22.39</c:v>
                </c:pt>
                <c:pt idx="1987">
                  <c:v>-21.99</c:v>
                </c:pt>
                <c:pt idx="1988">
                  <c:v>-21.58</c:v>
                </c:pt>
                <c:pt idx="1989">
                  <c:v>-21.18</c:v>
                </c:pt>
                <c:pt idx="1990">
                  <c:v>-21.24</c:v>
                </c:pt>
                <c:pt idx="1991">
                  <c:v>-21.99</c:v>
                </c:pt>
                <c:pt idx="1992">
                  <c:v>-22.86</c:v>
                </c:pt>
                <c:pt idx="1993">
                  <c:v>-23.82</c:v>
                </c:pt>
                <c:pt idx="1994">
                  <c:v>-25</c:v>
                </c:pt>
                <c:pt idx="1995">
                  <c:v>-26.38</c:v>
                </c:pt>
                <c:pt idx="1996">
                  <c:v>-27.92</c:v>
                </c:pt>
                <c:pt idx="1997">
                  <c:v>-29.65</c:v>
                </c:pt>
                <c:pt idx="1998">
                  <c:v>-31.64</c:v>
                </c:pt>
                <c:pt idx="1999">
                  <c:v>-33.78</c:v>
                </c:pt>
                <c:pt idx="2000">
                  <c:v>-36.03</c:v>
                </c:pt>
                <c:pt idx="2001">
                  <c:v>-38.200000000000003</c:v>
                </c:pt>
                <c:pt idx="2002">
                  <c:v>-40.18</c:v>
                </c:pt>
                <c:pt idx="2003">
                  <c:v>-41.86</c:v>
                </c:pt>
                <c:pt idx="2004">
                  <c:v>-43.23</c:v>
                </c:pt>
                <c:pt idx="2005">
                  <c:v>-44.2</c:v>
                </c:pt>
                <c:pt idx="2006">
                  <c:v>-44.68</c:v>
                </c:pt>
                <c:pt idx="2007">
                  <c:v>-44.68</c:v>
                </c:pt>
                <c:pt idx="2008">
                  <c:v>-44.25</c:v>
                </c:pt>
                <c:pt idx="2009">
                  <c:v>-43.37</c:v>
                </c:pt>
                <c:pt idx="2010">
                  <c:v>-42.09</c:v>
                </c:pt>
                <c:pt idx="2011">
                  <c:v>-40.53</c:v>
                </c:pt>
                <c:pt idx="2012">
                  <c:v>-38.770000000000003</c:v>
                </c:pt>
                <c:pt idx="2013">
                  <c:v>-36.79</c:v>
                </c:pt>
                <c:pt idx="2014">
                  <c:v>-34.659999999999997</c:v>
                </c:pt>
                <c:pt idx="2015">
                  <c:v>-32.5</c:v>
                </c:pt>
                <c:pt idx="2016">
                  <c:v>-30.29</c:v>
                </c:pt>
                <c:pt idx="2017">
                  <c:v>-28.06</c:v>
                </c:pt>
                <c:pt idx="2018">
                  <c:v>-25.94</c:v>
                </c:pt>
                <c:pt idx="2019">
                  <c:v>-23.99</c:v>
                </c:pt>
                <c:pt idx="2020">
                  <c:v>-22.67</c:v>
                </c:pt>
                <c:pt idx="2021">
                  <c:v>-22.53</c:v>
                </c:pt>
                <c:pt idx="2022">
                  <c:v>-23.36</c:v>
                </c:pt>
                <c:pt idx="2023">
                  <c:v>-24.57</c:v>
                </c:pt>
                <c:pt idx="2024">
                  <c:v>-25.57</c:v>
                </c:pt>
                <c:pt idx="2025">
                  <c:v>-26.26</c:v>
                </c:pt>
                <c:pt idx="2026">
                  <c:v>-26.92</c:v>
                </c:pt>
                <c:pt idx="2027">
                  <c:v>-27.76</c:v>
                </c:pt>
                <c:pt idx="2028">
                  <c:v>-28.78</c:v>
                </c:pt>
                <c:pt idx="2029">
                  <c:v>-29.83</c:v>
                </c:pt>
                <c:pt idx="2030">
                  <c:v>-30.9</c:v>
                </c:pt>
                <c:pt idx="2031">
                  <c:v>-32.01</c:v>
                </c:pt>
                <c:pt idx="2032">
                  <c:v>-33.19</c:v>
                </c:pt>
                <c:pt idx="2033">
                  <c:v>-34.409999999999997</c:v>
                </c:pt>
                <c:pt idx="2034">
                  <c:v>-35.64</c:v>
                </c:pt>
                <c:pt idx="2035">
                  <c:v>-36.840000000000003</c:v>
                </c:pt>
                <c:pt idx="2036">
                  <c:v>-38.04</c:v>
                </c:pt>
                <c:pt idx="2037">
                  <c:v>-39.200000000000003</c:v>
                </c:pt>
                <c:pt idx="2038">
                  <c:v>-40.380000000000003</c:v>
                </c:pt>
                <c:pt idx="2039">
                  <c:v>-41.55</c:v>
                </c:pt>
                <c:pt idx="2040">
                  <c:v>-42.7</c:v>
                </c:pt>
                <c:pt idx="2041">
                  <c:v>-43.8</c:v>
                </c:pt>
                <c:pt idx="2042">
                  <c:v>-44.87</c:v>
                </c:pt>
                <c:pt idx="2043">
                  <c:v>-45.9</c:v>
                </c:pt>
                <c:pt idx="2044">
                  <c:v>-46.94</c:v>
                </c:pt>
                <c:pt idx="2045">
                  <c:v>-48.04</c:v>
                </c:pt>
                <c:pt idx="2046">
                  <c:v>-49.24</c:v>
                </c:pt>
                <c:pt idx="2047">
                  <c:v>-50.48</c:v>
                </c:pt>
                <c:pt idx="2048">
                  <c:v>-51.68</c:v>
                </c:pt>
                <c:pt idx="2049">
                  <c:v>-52.82</c:v>
                </c:pt>
                <c:pt idx="2050">
                  <c:v>-53.98</c:v>
                </c:pt>
                <c:pt idx="2051">
                  <c:v>-55.18</c:v>
                </c:pt>
                <c:pt idx="2052">
                  <c:v>-56.44</c:v>
                </c:pt>
                <c:pt idx="2053">
                  <c:v>-57.71</c:v>
                </c:pt>
                <c:pt idx="2054">
                  <c:v>-58.95</c:v>
                </c:pt>
                <c:pt idx="2055">
                  <c:v>-60.17</c:v>
                </c:pt>
                <c:pt idx="2056">
                  <c:v>-61.37</c:v>
                </c:pt>
                <c:pt idx="2057">
                  <c:v>-62.55</c:v>
                </c:pt>
                <c:pt idx="2058">
                  <c:v>-63.67</c:v>
                </c:pt>
                <c:pt idx="2059">
                  <c:v>-64.77</c:v>
                </c:pt>
                <c:pt idx="2060">
                  <c:v>-65.84</c:v>
                </c:pt>
                <c:pt idx="2061">
                  <c:v>-66.91</c:v>
                </c:pt>
                <c:pt idx="2062">
                  <c:v>-67.94</c:v>
                </c:pt>
                <c:pt idx="2063">
                  <c:v>-68.91</c:v>
                </c:pt>
                <c:pt idx="2064">
                  <c:v>-69.83</c:v>
                </c:pt>
                <c:pt idx="2065">
                  <c:v>-70.650000000000006</c:v>
                </c:pt>
                <c:pt idx="2066">
                  <c:v>-71.45</c:v>
                </c:pt>
                <c:pt idx="2067">
                  <c:v>-72.239999999999995</c:v>
                </c:pt>
                <c:pt idx="2068">
                  <c:v>-73.03</c:v>
                </c:pt>
                <c:pt idx="2069">
                  <c:v>-73.83</c:v>
                </c:pt>
                <c:pt idx="2070">
                  <c:v>-74.61</c:v>
                </c:pt>
                <c:pt idx="2071">
                  <c:v>-75.37</c:v>
                </c:pt>
                <c:pt idx="2072">
                  <c:v>-76.040000000000006</c:v>
                </c:pt>
                <c:pt idx="2073">
                  <c:v>-76.63</c:v>
                </c:pt>
                <c:pt idx="2074">
                  <c:v>-77.180000000000007</c:v>
                </c:pt>
                <c:pt idx="2075">
                  <c:v>-102.28</c:v>
                </c:pt>
                <c:pt idx="2076">
                  <c:v>-101.76</c:v>
                </c:pt>
                <c:pt idx="2077">
                  <c:v>-101.32</c:v>
                </c:pt>
                <c:pt idx="2078">
                  <c:v>-101</c:v>
                </c:pt>
                <c:pt idx="2079">
                  <c:v>-100.82</c:v>
                </c:pt>
                <c:pt idx="2080">
                  <c:v>-100.76</c:v>
                </c:pt>
                <c:pt idx="2081">
                  <c:v>-100.74</c:v>
                </c:pt>
                <c:pt idx="2082">
                  <c:v>-100.74</c:v>
                </c:pt>
                <c:pt idx="2083">
                  <c:v>-100.76</c:v>
                </c:pt>
                <c:pt idx="2084">
                  <c:v>-100.85</c:v>
                </c:pt>
                <c:pt idx="2085">
                  <c:v>-100.97</c:v>
                </c:pt>
                <c:pt idx="2086">
                  <c:v>-101.07</c:v>
                </c:pt>
                <c:pt idx="2087">
                  <c:v>-101.12</c:v>
                </c:pt>
                <c:pt idx="2088">
                  <c:v>-101.13</c:v>
                </c:pt>
                <c:pt idx="2089">
                  <c:v>-101.15</c:v>
                </c:pt>
                <c:pt idx="2090">
                  <c:v>-101.2</c:v>
                </c:pt>
                <c:pt idx="2091">
                  <c:v>-101.27</c:v>
                </c:pt>
                <c:pt idx="2092">
                  <c:v>-101.36</c:v>
                </c:pt>
                <c:pt idx="2093">
                  <c:v>-101.44</c:v>
                </c:pt>
                <c:pt idx="2094">
                  <c:v>-101.52</c:v>
                </c:pt>
                <c:pt idx="2095">
                  <c:v>-101.59</c:v>
                </c:pt>
                <c:pt idx="2096">
                  <c:v>-101.65</c:v>
                </c:pt>
                <c:pt idx="2097">
                  <c:v>-101.71</c:v>
                </c:pt>
                <c:pt idx="2098">
                  <c:v>-101.76</c:v>
                </c:pt>
                <c:pt idx="2099">
                  <c:v>-101.8</c:v>
                </c:pt>
                <c:pt idx="2100">
                  <c:v>-101.79</c:v>
                </c:pt>
                <c:pt idx="2101">
                  <c:v>-101.76</c:v>
                </c:pt>
                <c:pt idx="2102">
                  <c:v>-101.74</c:v>
                </c:pt>
                <c:pt idx="2103">
                  <c:v>-101.74</c:v>
                </c:pt>
                <c:pt idx="2104">
                  <c:v>-101.78</c:v>
                </c:pt>
                <c:pt idx="2105">
                  <c:v>-101.85</c:v>
                </c:pt>
                <c:pt idx="2106">
                  <c:v>-101.89</c:v>
                </c:pt>
                <c:pt idx="2107">
                  <c:v>-101.86</c:v>
                </c:pt>
                <c:pt idx="2108">
                  <c:v>-101.78</c:v>
                </c:pt>
                <c:pt idx="2109">
                  <c:v>-101.71</c:v>
                </c:pt>
                <c:pt idx="2110">
                  <c:v>-101.68</c:v>
                </c:pt>
                <c:pt idx="2111">
                  <c:v>-101.71</c:v>
                </c:pt>
                <c:pt idx="2112">
                  <c:v>-101.72</c:v>
                </c:pt>
                <c:pt idx="2113">
                  <c:v>-101.71</c:v>
                </c:pt>
                <c:pt idx="2114">
                  <c:v>-101.64</c:v>
                </c:pt>
                <c:pt idx="2115">
                  <c:v>-101.52</c:v>
                </c:pt>
                <c:pt idx="2116">
                  <c:v>-101.43</c:v>
                </c:pt>
                <c:pt idx="2117">
                  <c:v>-101.4</c:v>
                </c:pt>
                <c:pt idx="2118">
                  <c:v>-101.41</c:v>
                </c:pt>
                <c:pt idx="2119">
                  <c:v>-101.42</c:v>
                </c:pt>
                <c:pt idx="2120">
                  <c:v>-101.36</c:v>
                </c:pt>
                <c:pt idx="2121">
                  <c:v>-101.25</c:v>
                </c:pt>
                <c:pt idx="2122">
                  <c:v>-101.09</c:v>
                </c:pt>
                <c:pt idx="2123">
                  <c:v>-100.92</c:v>
                </c:pt>
                <c:pt idx="2124">
                  <c:v>-100.76</c:v>
                </c:pt>
                <c:pt idx="2125">
                  <c:v>-100.64</c:v>
                </c:pt>
                <c:pt idx="2126">
                  <c:v>-100.57</c:v>
                </c:pt>
                <c:pt idx="2127">
                  <c:v>-100.59</c:v>
                </c:pt>
                <c:pt idx="2128">
                  <c:v>-79.3</c:v>
                </c:pt>
                <c:pt idx="2129">
                  <c:v>-79.099999999999994</c:v>
                </c:pt>
                <c:pt idx="2130">
                  <c:v>-78.84</c:v>
                </c:pt>
                <c:pt idx="2131">
                  <c:v>-78.540000000000006</c:v>
                </c:pt>
                <c:pt idx="2132">
                  <c:v>-78.209999999999994</c:v>
                </c:pt>
                <c:pt idx="2133">
                  <c:v>-77.84</c:v>
                </c:pt>
                <c:pt idx="2134">
                  <c:v>-77.42</c:v>
                </c:pt>
                <c:pt idx="2135">
                  <c:v>-76.94</c:v>
                </c:pt>
                <c:pt idx="2136">
                  <c:v>-76.41</c:v>
                </c:pt>
                <c:pt idx="2137">
                  <c:v>-75.849999999999994</c:v>
                </c:pt>
                <c:pt idx="2138">
                  <c:v>-75.25</c:v>
                </c:pt>
                <c:pt idx="2139">
                  <c:v>-74.61</c:v>
                </c:pt>
                <c:pt idx="2140">
                  <c:v>-73.91</c:v>
                </c:pt>
                <c:pt idx="2141">
                  <c:v>-73.16</c:v>
                </c:pt>
                <c:pt idx="2142">
                  <c:v>-72.38</c:v>
                </c:pt>
                <c:pt idx="2143">
                  <c:v>-71.58</c:v>
                </c:pt>
                <c:pt idx="2144">
                  <c:v>-70.78</c:v>
                </c:pt>
                <c:pt idx="2145">
                  <c:v>-70</c:v>
                </c:pt>
                <c:pt idx="2146">
                  <c:v>-69.19</c:v>
                </c:pt>
                <c:pt idx="2147">
                  <c:v>-68.3</c:v>
                </c:pt>
                <c:pt idx="2148">
                  <c:v>-67.39</c:v>
                </c:pt>
                <c:pt idx="2149">
                  <c:v>-66.42</c:v>
                </c:pt>
                <c:pt idx="2150">
                  <c:v>-65.5</c:v>
                </c:pt>
                <c:pt idx="2151">
                  <c:v>-64.599999999999994</c:v>
                </c:pt>
                <c:pt idx="2152">
                  <c:v>-63.71</c:v>
                </c:pt>
                <c:pt idx="2153">
                  <c:v>-62.78</c:v>
                </c:pt>
                <c:pt idx="2154">
                  <c:v>-61.77</c:v>
                </c:pt>
                <c:pt idx="2155">
                  <c:v>-60.68</c:v>
                </c:pt>
                <c:pt idx="2156">
                  <c:v>-59.62</c:v>
                </c:pt>
                <c:pt idx="2157">
                  <c:v>-58.61</c:v>
                </c:pt>
                <c:pt idx="2158">
                  <c:v>-57.74</c:v>
                </c:pt>
                <c:pt idx="2159">
                  <c:v>-56.97</c:v>
                </c:pt>
                <c:pt idx="2160">
                  <c:v>-56.2</c:v>
                </c:pt>
                <c:pt idx="2161">
                  <c:v>-55.27</c:v>
                </c:pt>
                <c:pt idx="2162">
                  <c:v>-54.19</c:v>
                </c:pt>
                <c:pt idx="2163">
                  <c:v>-53.06</c:v>
                </c:pt>
                <c:pt idx="2164">
                  <c:v>-51.98</c:v>
                </c:pt>
                <c:pt idx="2165">
                  <c:v>-50.99</c:v>
                </c:pt>
                <c:pt idx="2166">
                  <c:v>-50.12</c:v>
                </c:pt>
                <c:pt idx="2167">
                  <c:v>-49.35</c:v>
                </c:pt>
                <c:pt idx="2168">
                  <c:v>-48.57</c:v>
                </c:pt>
                <c:pt idx="2169">
                  <c:v>-47.67</c:v>
                </c:pt>
                <c:pt idx="2170">
                  <c:v>-46.6</c:v>
                </c:pt>
                <c:pt idx="2171">
                  <c:v>-45.5</c:v>
                </c:pt>
                <c:pt idx="2172">
                  <c:v>-44.38</c:v>
                </c:pt>
                <c:pt idx="2173">
                  <c:v>-43.22</c:v>
                </c:pt>
                <c:pt idx="2174">
                  <c:v>-42.08</c:v>
                </c:pt>
                <c:pt idx="2175">
                  <c:v>-41.03</c:v>
                </c:pt>
                <c:pt idx="2176">
                  <c:v>-40.130000000000003</c:v>
                </c:pt>
                <c:pt idx="2177">
                  <c:v>-39.32</c:v>
                </c:pt>
                <c:pt idx="2178">
                  <c:v>-38.51</c:v>
                </c:pt>
                <c:pt idx="2179">
                  <c:v>-37.630000000000003</c:v>
                </c:pt>
                <c:pt idx="2180">
                  <c:v>-36.71</c:v>
                </c:pt>
                <c:pt idx="2181">
                  <c:v>-35.81</c:v>
                </c:pt>
                <c:pt idx="2182">
                  <c:v>-34.94</c:v>
                </c:pt>
                <c:pt idx="2183">
                  <c:v>-34.07</c:v>
                </c:pt>
                <c:pt idx="2184">
                  <c:v>-33.17</c:v>
                </c:pt>
                <c:pt idx="2185">
                  <c:v>-32.24</c:v>
                </c:pt>
                <c:pt idx="2186">
                  <c:v>-31.35</c:v>
                </c:pt>
                <c:pt idx="2187">
                  <c:v>-30.54</c:v>
                </c:pt>
                <c:pt idx="2188">
                  <c:v>-29.78</c:v>
                </c:pt>
                <c:pt idx="2189">
                  <c:v>-29.06</c:v>
                </c:pt>
                <c:pt idx="2190">
                  <c:v>-28.34</c:v>
                </c:pt>
                <c:pt idx="2191">
                  <c:v>-27.6</c:v>
                </c:pt>
                <c:pt idx="2192">
                  <c:v>-26.84</c:v>
                </c:pt>
                <c:pt idx="2193">
                  <c:v>-26.09</c:v>
                </c:pt>
                <c:pt idx="2194">
                  <c:v>-25.4</c:v>
                </c:pt>
                <c:pt idx="2195">
                  <c:v>-24.8</c:v>
                </c:pt>
                <c:pt idx="2196">
                  <c:v>-24.29</c:v>
                </c:pt>
                <c:pt idx="2197">
                  <c:v>-23.84</c:v>
                </c:pt>
                <c:pt idx="2198">
                  <c:v>-23.43</c:v>
                </c:pt>
                <c:pt idx="2199">
                  <c:v>-23.01</c:v>
                </c:pt>
                <c:pt idx="2200">
                  <c:v>-22.59</c:v>
                </c:pt>
                <c:pt idx="2201">
                  <c:v>-22.22</c:v>
                </c:pt>
                <c:pt idx="2202">
                  <c:v>-21.92</c:v>
                </c:pt>
                <c:pt idx="2203">
                  <c:v>-21.64</c:v>
                </c:pt>
                <c:pt idx="2204">
                  <c:v>-21.39</c:v>
                </c:pt>
                <c:pt idx="2205">
                  <c:v>-21.26</c:v>
                </c:pt>
                <c:pt idx="2206">
                  <c:v>-21.48</c:v>
                </c:pt>
                <c:pt idx="2207">
                  <c:v>-21.96</c:v>
                </c:pt>
                <c:pt idx="2208">
                  <c:v>-22.53</c:v>
                </c:pt>
                <c:pt idx="2209">
                  <c:v>-23.12</c:v>
                </c:pt>
                <c:pt idx="2210">
                  <c:v>-23.79</c:v>
                </c:pt>
                <c:pt idx="2211">
                  <c:v>-24.49</c:v>
                </c:pt>
                <c:pt idx="2212">
                  <c:v>-25.21</c:v>
                </c:pt>
                <c:pt idx="2213">
                  <c:v>-25.92</c:v>
                </c:pt>
                <c:pt idx="2214">
                  <c:v>-26.64</c:v>
                </c:pt>
                <c:pt idx="2215">
                  <c:v>-27.32</c:v>
                </c:pt>
                <c:pt idx="2216">
                  <c:v>-27.89</c:v>
                </c:pt>
                <c:pt idx="2217">
                  <c:v>-28.31</c:v>
                </c:pt>
                <c:pt idx="2218">
                  <c:v>-28.54</c:v>
                </c:pt>
                <c:pt idx="2219">
                  <c:v>-28.6</c:v>
                </c:pt>
                <c:pt idx="2220">
                  <c:v>-28.49</c:v>
                </c:pt>
                <c:pt idx="2221">
                  <c:v>-28.21</c:v>
                </c:pt>
                <c:pt idx="2222">
                  <c:v>-27.69</c:v>
                </c:pt>
                <c:pt idx="2223">
                  <c:v>-26.83</c:v>
                </c:pt>
                <c:pt idx="2224">
                  <c:v>-25.69</c:v>
                </c:pt>
                <c:pt idx="2225">
                  <c:v>-24.39</c:v>
                </c:pt>
                <c:pt idx="2226">
                  <c:v>-23.24</c:v>
                </c:pt>
                <c:pt idx="2227">
                  <c:v>-22.73</c:v>
                </c:pt>
                <c:pt idx="2228">
                  <c:v>-23.02</c:v>
                </c:pt>
                <c:pt idx="2229">
                  <c:v>-23.79</c:v>
                </c:pt>
                <c:pt idx="2230">
                  <c:v>-24.59</c:v>
                </c:pt>
                <c:pt idx="2231">
                  <c:v>-25.25</c:v>
                </c:pt>
                <c:pt idx="2232">
                  <c:v>-25.87</c:v>
                </c:pt>
                <c:pt idx="2233">
                  <c:v>-26.57</c:v>
                </c:pt>
                <c:pt idx="2234">
                  <c:v>-27.39</c:v>
                </c:pt>
                <c:pt idx="2235">
                  <c:v>-28.28</c:v>
                </c:pt>
                <c:pt idx="2236">
                  <c:v>-29.17</c:v>
                </c:pt>
                <c:pt idx="2237">
                  <c:v>-30.06</c:v>
                </c:pt>
                <c:pt idx="2238">
                  <c:v>-31.02</c:v>
                </c:pt>
                <c:pt idx="2239">
                  <c:v>-32.020000000000003</c:v>
                </c:pt>
                <c:pt idx="2240">
                  <c:v>-33.1</c:v>
                </c:pt>
                <c:pt idx="2241">
                  <c:v>-34.17</c:v>
                </c:pt>
                <c:pt idx="2242">
                  <c:v>-35.19</c:v>
                </c:pt>
                <c:pt idx="2243">
                  <c:v>-36.21</c:v>
                </c:pt>
                <c:pt idx="2244">
                  <c:v>-37.28</c:v>
                </c:pt>
                <c:pt idx="2245">
                  <c:v>-38.369999999999997</c:v>
                </c:pt>
                <c:pt idx="2246">
                  <c:v>-39.479999999999997</c:v>
                </c:pt>
                <c:pt idx="2247">
                  <c:v>-40.56</c:v>
                </c:pt>
                <c:pt idx="2248">
                  <c:v>-41.66</c:v>
                </c:pt>
                <c:pt idx="2249">
                  <c:v>-42.78</c:v>
                </c:pt>
                <c:pt idx="2250">
                  <c:v>-43.9</c:v>
                </c:pt>
                <c:pt idx="2251">
                  <c:v>-45.03</c:v>
                </c:pt>
                <c:pt idx="2252">
                  <c:v>-46.1</c:v>
                </c:pt>
                <c:pt idx="2253">
                  <c:v>-47.16</c:v>
                </c:pt>
                <c:pt idx="2254">
                  <c:v>-48.27</c:v>
                </c:pt>
                <c:pt idx="2255">
                  <c:v>-49.47</c:v>
                </c:pt>
                <c:pt idx="2256">
                  <c:v>-50.73</c:v>
                </c:pt>
                <c:pt idx="2257">
                  <c:v>-52.05</c:v>
                </c:pt>
                <c:pt idx="2258">
                  <c:v>-53.35</c:v>
                </c:pt>
                <c:pt idx="2259">
                  <c:v>-54.62</c:v>
                </c:pt>
                <c:pt idx="2260">
                  <c:v>-55.82</c:v>
                </c:pt>
                <c:pt idx="2261">
                  <c:v>-56.99</c:v>
                </c:pt>
                <c:pt idx="2262">
                  <c:v>-58.13</c:v>
                </c:pt>
                <c:pt idx="2263">
                  <c:v>-59.25</c:v>
                </c:pt>
                <c:pt idx="2264">
                  <c:v>-60.37</c:v>
                </c:pt>
                <c:pt idx="2265">
                  <c:v>-61.52</c:v>
                </c:pt>
                <c:pt idx="2266">
                  <c:v>-62.72</c:v>
                </c:pt>
                <c:pt idx="2267">
                  <c:v>-63.9</c:v>
                </c:pt>
                <c:pt idx="2268">
                  <c:v>-65.040000000000006</c:v>
                </c:pt>
                <c:pt idx="2269">
                  <c:v>-66.13</c:v>
                </c:pt>
                <c:pt idx="2270">
                  <c:v>-67.19</c:v>
                </c:pt>
                <c:pt idx="2271">
                  <c:v>-68.23</c:v>
                </c:pt>
                <c:pt idx="2272">
                  <c:v>-69.25</c:v>
                </c:pt>
                <c:pt idx="2273">
                  <c:v>-70.260000000000005</c:v>
                </c:pt>
                <c:pt idx="2274">
                  <c:v>-71.23</c:v>
                </c:pt>
                <c:pt idx="2275">
                  <c:v>-72.099999999999994</c:v>
                </c:pt>
                <c:pt idx="2276">
                  <c:v>-72.84</c:v>
                </c:pt>
                <c:pt idx="2277">
                  <c:v>-73.459999999999994</c:v>
                </c:pt>
                <c:pt idx="2278">
                  <c:v>-74.069999999999993</c:v>
                </c:pt>
                <c:pt idx="2279">
                  <c:v>-74.72</c:v>
                </c:pt>
                <c:pt idx="2280">
                  <c:v>-75.44</c:v>
                </c:pt>
                <c:pt idx="2281">
                  <c:v>-76.16</c:v>
                </c:pt>
                <c:pt idx="2282">
                  <c:v>-76.83</c:v>
                </c:pt>
                <c:pt idx="2283">
                  <c:v>-77.38</c:v>
                </c:pt>
                <c:pt idx="2284">
                  <c:v>-77.86</c:v>
                </c:pt>
                <c:pt idx="2285">
                  <c:v>-78.3</c:v>
                </c:pt>
                <c:pt idx="2286">
                  <c:v>-78.73</c:v>
                </c:pt>
                <c:pt idx="2287">
                  <c:v>-100.87</c:v>
                </c:pt>
                <c:pt idx="2288">
                  <c:v>-100.54</c:v>
                </c:pt>
                <c:pt idx="2289">
                  <c:v>-100.32</c:v>
                </c:pt>
                <c:pt idx="2290">
                  <c:v>-100.2</c:v>
                </c:pt>
                <c:pt idx="2291">
                  <c:v>-100.12</c:v>
                </c:pt>
                <c:pt idx="2292">
                  <c:v>-100.05</c:v>
                </c:pt>
                <c:pt idx="2293">
                  <c:v>-99.99</c:v>
                </c:pt>
                <c:pt idx="2294">
                  <c:v>-99.96</c:v>
                </c:pt>
                <c:pt idx="2295">
                  <c:v>-99.99</c:v>
                </c:pt>
                <c:pt idx="2296">
                  <c:v>-100.07</c:v>
                </c:pt>
                <c:pt idx="2297">
                  <c:v>-100.13</c:v>
                </c:pt>
                <c:pt idx="2298">
                  <c:v>-100.14</c:v>
                </c:pt>
                <c:pt idx="2299">
                  <c:v>-100.11</c:v>
                </c:pt>
                <c:pt idx="2300">
                  <c:v>-100.11</c:v>
                </c:pt>
                <c:pt idx="2301">
                  <c:v>-100.14</c:v>
                </c:pt>
                <c:pt idx="2302">
                  <c:v>-100.21</c:v>
                </c:pt>
                <c:pt idx="2303">
                  <c:v>-100.27</c:v>
                </c:pt>
                <c:pt idx="2304">
                  <c:v>-100.3</c:v>
                </c:pt>
                <c:pt idx="2305">
                  <c:v>-100.31</c:v>
                </c:pt>
                <c:pt idx="2306">
                  <c:v>-100.3</c:v>
                </c:pt>
                <c:pt idx="2307">
                  <c:v>-100.27</c:v>
                </c:pt>
                <c:pt idx="2308">
                  <c:v>-100.23</c:v>
                </c:pt>
                <c:pt idx="2309">
                  <c:v>-100.18</c:v>
                </c:pt>
                <c:pt idx="2310">
                  <c:v>-100.11</c:v>
                </c:pt>
                <c:pt idx="2311">
                  <c:v>-100.01</c:v>
                </c:pt>
                <c:pt idx="2312">
                  <c:v>-99.88</c:v>
                </c:pt>
                <c:pt idx="2313">
                  <c:v>-99.72</c:v>
                </c:pt>
                <c:pt idx="2314">
                  <c:v>-99.58</c:v>
                </c:pt>
                <c:pt idx="2315">
                  <c:v>-99.45</c:v>
                </c:pt>
                <c:pt idx="2316">
                  <c:v>-99.35</c:v>
                </c:pt>
                <c:pt idx="2317">
                  <c:v>-99.29</c:v>
                </c:pt>
                <c:pt idx="2318">
                  <c:v>-99.22</c:v>
                </c:pt>
                <c:pt idx="2319">
                  <c:v>-99.18</c:v>
                </c:pt>
                <c:pt idx="2320">
                  <c:v>-99.17</c:v>
                </c:pt>
                <c:pt idx="2321">
                  <c:v>-99.22</c:v>
                </c:pt>
                <c:pt idx="2322">
                  <c:v>-99.36</c:v>
                </c:pt>
                <c:pt idx="2323">
                  <c:v>-99.54</c:v>
                </c:pt>
                <c:pt idx="2324">
                  <c:v>-99.74</c:v>
                </c:pt>
                <c:pt idx="2325">
                  <c:v>-99.92</c:v>
                </c:pt>
                <c:pt idx="2326">
                  <c:v>-100.08</c:v>
                </c:pt>
                <c:pt idx="2327">
                  <c:v>-100.2</c:v>
                </c:pt>
                <c:pt idx="2328">
                  <c:v>-100.33</c:v>
                </c:pt>
                <c:pt idx="2329">
                  <c:v>-100.49</c:v>
                </c:pt>
                <c:pt idx="2330">
                  <c:v>-100.69</c:v>
                </c:pt>
                <c:pt idx="2331">
                  <c:v>-100.92</c:v>
                </c:pt>
                <c:pt idx="2332">
                  <c:v>-78.84</c:v>
                </c:pt>
                <c:pt idx="2333">
                  <c:v>-78.599999999999994</c:v>
                </c:pt>
                <c:pt idx="2334">
                  <c:v>-78.34</c:v>
                </c:pt>
                <c:pt idx="2335">
                  <c:v>-78.05</c:v>
                </c:pt>
                <c:pt idx="2336">
                  <c:v>-77.7</c:v>
                </c:pt>
                <c:pt idx="2337">
                  <c:v>-77.260000000000005</c:v>
                </c:pt>
                <c:pt idx="2338">
                  <c:v>-76.73</c:v>
                </c:pt>
                <c:pt idx="2339">
                  <c:v>-76.12</c:v>
                </c:pt>
                <c:pt idx="2340">
                  <c:v>-75.44</c:v>
                </c:pt>
                <c:pt idx="2341">
                  <c:v>-74.78</c:v>
                </c:pt>
                <c:pt idx="2342">
                  <c:v>-74.13</c:v>
                </c:pt>
                <c:pt idx="2343">
                  <c:v>-73.510000000000005</c:v>
                </c:pt>
                <c:pt idx="2344">
                  <c:v>-72.91</c:v>
                </c:pt>
                <c:pt idx="2345">
                  <c:v>-72.290000000000006</c:v>
                </c:pt>
                <c:pt idx="2346">
                  <c:v>-71.650000000000006</c:v>
                </c:pt>
                <c:pt idx="2347">
                  <c:v>-70.989999999999995</c:v>
                </c:pt>
                <c:pt idx="2348">
                  <c:v>-70.319999999999993</c:v>
                </c:pt>
                <c:pt idx="2349">
                  <c:v>-69.650000000000006</c:v>
                </c:pt>
                <c:pt idx="2350">
                  <c:v>-69</c:v>
                </c:pt>
                <c:pt idx="2351">
                  <c:v>-68.36</c:v>
                </c:pt>
                <c:pt idx="2352">
                  <c:v>-67.72</c:v>
                </c:pt>
                <c:pt idx="2353">
                  <c:v>-67.05</c:v>
                </c:pt>
                <c:pt idx="2354">
                  <c:v>-66.31</c:v>
                </c:pt>
                <c:pt idx="2355">
                  <c:v>-65.540000000000006</c:v>
                </c:pt>
                <c:pt idx="2356">
                  <c:v>-64.73</c:v>
                </c:pt>
                <c:pt idx="2357">
                  <c:v>-63.93</c:v>
                </c:pt>
                <c:pt idx="2358">
                  <c:v>-63.19</c:v>
                </c:pt>
                <c:pt idx="2359">
                  <c:v>-62.49</c:v>
                </c:pt>
                <c:pt idx="2360">
                  <c:v>-61.81</c:v>
                </c:pt>
                <c:pt idx="2361">
                  <c:v>-61.1</c:v>
                </c:pt>
                <c:pt idx="2362">
                  <c:v>-60.3</c:v>
                </c:pt>
                <c:pt idx="2363">
                  <c:v>-59.37</c:v>
                </c:pt>
                <c:pt idx="2364">
                  <c:v>-58.35</c:v>
                </c:pt>
                <c:pt idx="2365">
                  <c:v>-57.31</c:v>
                </c:pt>
                <c:pt idx="2366">
                  <c:v>-56.33</c:v>
                </c:pt>
                <c:pt idx="2367">
                  <c:v>-55.47</c:v>
                </c:pt>
                <c:pt idx="2368">
                  <c:v>-54.77</c:v>
                </c:pt>
                <c:pt idx="2369">
                  <c:v>-54.15</c:v>
                </c:pt>
                <c:pt idx="2370">
                  <c:v>-53.53</c:v>
                </c:pt>
                <c:pt idx="2371">
                  <c:v>-52.76</c:v>
                </c:pt>
                <c:pt idx="2372">
                  <c:v>-51.85</c:v>
                </c:pt>
                <c:pt idx="2373">
                  <c:v>-50.87</c:v>
                </c:pt>
                <c:pt idx="2374">
                  <c:v>-49.92</c:v>
                </c:pt>
                <c:pt idx="2375">
                  <c:v>-49.06</c:v>
                </c:pt>
                <c:pt idx="2376">
                  <c:v>-48.22</c:v>
                </c:pt>
                <c:pt idx="2377">
                  <c:v>-47.25</c:v>
                </c:pt>
                <c:pt idx="2378">
                  <c:v>-46.06</c:v>
                </c:pt>
                <c:pt idx="2379">
                  <c:v>-44.56</c:v>
                </c:pt>
                <c:pt idx="2380">
                  <c:v>-43.05</c:v>
                </c:pt>
                <c:pt idx="2381">
                  <c:v>-41.84</c:v>
                </c:pt>
                <c:pt idx="2382">
                  <c:v>-40.92</c:v>
                </c:pt>
                <c:pt idx="2383">
                  <c:v>-40.15</c:v>
                </c:pt>
                <c:pt idx="2384">
                  <c:v>-39.44</c:v>
                </c:pt>
                <c:pt idx="2385">
                  <c:v>-38.76</c:v>
                </c:pt>
                <c:pt idx="2386">
                  <c:v>-38.08</c:v>
                </c:pt>
                <c:pt idx="2387">
                  <c:v>-37.32</c:v>
                </c:pt>
                <c:pt idx="2388">
                  <c:v>-36.44</c:v>
                </c:pt>
                <c:pt idx="2389">
                  <c:v>-35.51</c:v>
                </c:pt>
                <c:pt idx="2390">
                  <c:v>-34.54</c:v>
                </c:pt>
                <c:pt idx="2391">
                  <c:v>-33.6</c:v>
                </c:pt>
                <c:pt idx="2392">
                  <c:v>-32.75</c:v>
                </c:pt>
                <c:pt idx="2393">
                  <c:v>-31.97</c:v>
                </c:pt>
                <c:pt idx="2394">
                  <c:v>-31.2</c:v>
                </c:pt>
                <c:pt idx="2395">
                  <c:v>-30.39</c:v>
                </c:pt>
                <c:pt idx="2396">
                  <c:v>-29.51</c:v>
                </c:pt>
                <c:pt idx="2397">
                  <c:v>-28.61</c:v>
                </c:pt>
                <c:pt idx="2398">
                  <c:v>-27.77</c:v>
                </c:pt>
                <c:pt idx="2399">
                  <c:v>-27</c:v>
                </c:pt>
                <c:pt idx="2400">
                  <c:v>-26.27</c:v>
                </c:pt>
                <c:pt idx="2401">
                  <c:v>-25.53</c:v>
                </c:pt>
                <c:pt idx="2402">
                  <c:v>-24.77</c:v>
                </c:pt>
                <c:pt idx="2403">
                  <c:v>-24.02</c:v>
                </c:pt>
                <c:pt idx="2404">
                  <c:v>-23.34</c:v>
                </c:pt>
                <c:pt idx="2405">
                  <c:v>-22.8</c:v>
                </c:pt>
                <c:pt idx="2406">
                  <c:v>-22.4</c:v>
                </c:pt>
                <c:pt idx="2407">
                  <c:v>-22.11</c:v>
                </c:pt>
                <c:pt idx="2408">
                  <c:v>-21.97</c:v>
                </c:pt>
                <c:pt idx="2409">
                  <c:v>-22.53</c:v>
                </c:pt>
                <c:pt idx="2410">
                  <c:v>-23.64</c:v>
                </c:pt>
                <c:pt idx="2411">
                  <c:v>-24.93</c:v>
                </c:pt>
                <c:pt idx="2412">
                  <c:v>-26.36</c:v>
                </c:pt>
                <c:pt idx="2413">
                  <c:v>-27.96</c:v>
                </c:pt>
                <c:pt idx="2414">
                  <c:v>-29.65</c:v>
                </c:pt>
                <c:pt idx="2415">
                  <c:v>-31.28</c:v>
                </c:pt>
                <c:pt idx="2416">
                  <c:v>-32.82</c:v>
                </c:pt>
                <c:pt idx="2417">
                  <c:v>-34.07</c:v>
                </c:pt>
                <c:pt idx="2418">
                  <c:v>-34.97</c:v>
                </c:pt>
                <c:pt idx="2419">
                  <c:v>-35.49</c:v>
                </c:pt>
                <c:pt idx="2420">
                  <c:v>-35.6</c:v>
                </c:pt>
                <c:pt idx="2421">
                  <c:v>-35.369999999999997</c:v>
                </c:pt>
                <c:pt idx="2422">
                  <c:v>-34.85</c:v>
                </c:pt>
                <c:pt idx="2423">
                  <c:v>-34.03</c:v>
                </c:pt>
                <c:pt idx="2424">
                  <c:v>-32.909999999999997</c:v>
                </c:pt>
                <c:pt idx="2425">
                  <c:v>-31.52</c:v>
                </c:pt>
                <c:pt idx="2426">
                  <c:v>-29.95</c:v>
                </c:pt>
                <c:pt idx="2427">
                  <c:v>-28.3</c:v>
                </c:pt>
                <c:pt idx="2428">
                  <c:v>-26.69</c:v>
                </c:pt>
                <c:pt idx="2429">
                  <c:v>-25.33</c:v>
                </c:pt>
                <c:pt idx="2430">
                  <c:v>-24.66</c:v>
                </c:pt>
                <c:pt idx="2431">
                  <c:v>-24.79</c:v>
                </c:pt>
                <c:pt idx="2432">
                  <c:v>-25.42</c:v>
                </c:pt>
                <c:pt idx="2433">
                  <c:v>-26.19</c:v>
                </c:pt>
                <c:pt idx="2434">
                  <c:v>-26.86</c:v>
                </c:pt>
                <c:pt idx="2435">
                  <c:v>-27.48</c:v>
                </c:pt>
                <c:pt idx="2436">
                  <c:v>-28.19</c:v>
                </c:pt>
                <c:pt idx="2437">
                  <c:v>-29.05</c:v>
                </c:pt>
                <c:pt idx="2438">
                  <c:v>-30.02</c:v>
                </c:pt>
                <c:pt idx="2439">
                  <c:v>-31</c:v>
                </c:pt>
                <c:pt idx="2440">
                  <c:v>-31.99</c:v>
                </c:pt>
                <c:pt idx="2441">
                  <c:v>-33</c:v>
                </c:pt>
                <c:pt idx="2442">
                  <c:v>-34.020000000000003</c:v>
                </c:pt>
                <c:pt idx="2443">
                  <c:v>-35.04</c:v>
                </c:pt>
                <c:pt idx="2444">
                  <c:v>-36.020000000000003</c:v>
                </c:pt>
                <c:pt idx="2445">
                  <c:v>-37.020000000000003</c:v>
                </c:pt>
                <c:pt idx="2446">
                  <c:v>-38.049999999999997</c:v>
                </c:pt>
                <c:pt idx="2447">
                  <c:v>-39.090000000000003</c:v>
                </c:pt>
                <c:pt idx="2448">
                  <c:v>-40.130000000000003</c:v>
                </c:pt>
                <c:pt idx="2449">
                  <c:v>-41.21</c:v>
                </c:pt>
                <c:pt idx="2450">
                  <c:v>-42.29</c:v>
                </c:pt>
                <c:pt idx="2451">
                  <c:v>-43.4</c:v>
                </c:pt>
                <c:pt idx="2452">
                  <c:v>-44.51</c:v>
                </c:pt>
                <c:pt idx="2453">
                  <c:v>-45.58</c:v>
                </c:pt>
                <c:pt idx="2454">
                  <c:v>-46.64</c:v>
                </c:pt>
                <c:pt idx="2455">
                  <c:v>-47.68</c:v>
                </c:pt>
                <c:pt idx="2456">
                  <c:v>-48.77</c:v>
                </c:pt>
                <c:pt idx="2457">
                  <c:v>-49.87</c:v>
                </c:pt>
                <c:pt idx="2458">
                  <c:v>-51.05</c:v>
                </c:pt>
                <c:pt idx="2459">
                  <c:v>-52.19</c:v>
                </c:pt>
                <c:pt idx="2460">
                  <c:v>-53.36</c:v>
                </c:pt>
                <c:pt idx="2461">
                  <c:v>-54.56</c:v>
                </c:pt>
                <c:pt idx="2462">
                  <c:v>-55.77</c:v>
                </c:pt>
                <c:pt idx="2463">
                  <c:v>-56.99</c:v>
                </c:pt>
                <c:pt idx="2464">
                  <c:v>-58.18</c:v>
                </c:pt>
                <c:pt idx="2465">
                  <c:v>-59.37</c:v>
                </c:pt>
                <c:pt idx="2466">
                  <c:v>-60.61</c:v>
                </c:pt>
                <c:pt idx="2467">
                  <c:v>-61.89</c:v>
                </c:pt>
                <c:pt idx="2468">
                  <c:v>-63.15</c:v>
                </c:pt>
                <c:pt idx="2469">
                  <c:v>-64.36</c:v>
                </c:pt>
                <c:pt idx="2470">
                  <c:v>-65.47</c:v>
                </c:pt>
                <c:pt idx="2471">
                  <c:v>-66.5</c:v>
                </c:pt>
                <c:pt idx="2472">
                  <c:v>-67.540000000000006</c:v>
                </c:pt>
                <c:pt idx="2473">
                  <c:v>-68.62</c:v>
                </c:pt>
                <c:pt idx="2474">
                  <c:v>-69.7</c:v>
                </c:pt>
                <c:pt idx="2475">
                  <c:v>-70.760000000000005</c:v>
                </c:pt>
                <c:pt idx="2476">
                  <c:v>-71.75</c:v>
                </c:pt>
                <c:pt idx="2477">
                  <c:v>-72.66</c:v>
                </c:pt>
                <c:pt idx="2478">
                  <c:v>-73.489999999999995</c:v>
                </c:pt>
                <c:pt idx="2479">
                  <c:v>-74.25</c:v>
                </c:pt>
                <c:pt idx="2480">
                  <c:v>-74.95</c:v>
                </c:pt>
                <c:pt idx="2481">
                  <c:v>-75.63</c:v>
                </c:pt>
                <c:pt idx="2482">
                  <c:v>-76.3</c:v>
                </c:pt>
                <c:pt idx="2483">
                  <c:v>-76.92</c:v>
                </c:pt>
                <c:pt idx="2484">
                  <c:v>-77.459999999999994</c:v>
                </c:pt>
                <c:pt idx="2485">
                  <c:v>-77.91</c:v>
                </c:pt>
                <c:pt idx="2486">
                  <c:v>-78.25</c:v>
                </c:pt>
                <c:pt idx="2487">
                  <c:v>-78.53</c:v>
                </c:pt>
                <c:pt idx="2488">
                  <c:v>-78.81</c:v>
                </c:pt>
                <c:pt idx="2489">
                  <c:v>-79.08</c:v>
                </c:pt>
                <c:pt idx="2490">
                  <c:v>-100.66</c:v>
                </c:pt>
                <c:pt idx="2491">
                  <c:v>-100.47</c:v>
                </c:pt>
                <c:pt idx="2492">
                  <c:v>-100.36</c:v>
                </c:pt>
                <c:pt idx="2493">
                  <c:v>-100.32</c:v>
                </c:pt>
                <c:pt idx="2494">
                  <c:v>-100.32</c:v>
                </c:pt>
                <c:pt idx="2495">
                  <c:v>-100.35</c:v>
                </c:pt>
                <c:pt idx="2496">
                  <c:v>-100.43</c:v>
                </c:pt>
                <c:pt idx="2497">
                  <c:v>-100.56</c:v>
                </c:pt>
                <c:pt idx="2498">
                  <c:v>-100.73</c:v>
                </c:pt>
                <c:pt idx="2499">
                  <c:v>-100.89</c:v>
                </c:pt>
                <c:pt idx="2500">
                  <c:v>-101.02</c:v>
                </c:pt>
                <c:pt idx="2501">
                  <c:v>-101.13</c:v>
                </c:pt>
                <c:pt idx="2502">
                  <c:v>-101.24</c:v>
                </c:pt>
                <c:pt idx="2503">
                  <c:v>-101.33</c:v>
                </c:pt>
                <c:pt idx="2504">
                  <c:v>-101.43</c:v>
                </c:pt>
                <c:pt idx="2505">
                  <c:v>-101.56</c:v>
                </c:pt>
                <c:pt idx="2506">
                  <c:v>-101.7</c:v>
                </c:pt>
                <c:pt idx="2507">
                  <c:v>-101.84</c:v>
                </c:pt>
                <c:pt idx="2508">
                  <c:v>-101.96</c:v>
                </c:pt>
                <c:pt idx="2509">
                  <c:v>-102.05</c:v>
                </c:pt>
                <c:pt idx="2510">
                  <c:v>-102.14</c:v>
                </c:pt>
                <c:pt idx="2511">
                  <c:v>-102.24</c:v>
                </c:pt>
                <c:pt idx="2512">
                  <c:v>-102.35</c:v>
                </c:pt>
                <c:pt idx="2513">
                  <c:v>-102.45</c:v>
                </c:pt>
                <c:pt idx="2514">
                  <c:v>-102.5</c:v>
                </c:pt>
                <c:pt idx="2515">
                  <c:v>-102.51</c:v>
                </c:pt>
                <c:pt idx="2516">
                  <c:v>-102.48</c:v>
                </c:pt>
                <c:pt idx="2517">
                  <c:v>-102.41</c:v>
                </c:pt>
                <c:pt idx="2518">
                  <c:v>-102.31</c:v>
                </c:pt>
                <c:pt idx="2519">
                  <c:v>-102.21</c:v>
                </c:pt>
                <c:pt idx="2520">
                  <c:v>-102.11</c:v>
                </c:pt>
                <c:pt idx="2521">
                  <c:v>-102.01</c:v>
                </c:pt>
                <c:pt idx="2522">
                  <c:v>-101.88</c:v>
                </c:pt>
                <c:pt idx="2523">
                  <c:v>-101.72</c:v>
                </c:pt>
                <c:pt idx="2524">
                  <c:v>-101.55</c:v>
                </c:pt>
                <c:pt idx="2525">
                  <c:v>-101.4</c:v>
                </c:pt>
                <c:pt idx="2526">
                  <c:v>-101.28</c:v>
                </c:pt>
                <c:pt idx="2527">
                  <c:v>-101.17</c:v>
                </c:pt>
                <c:pt idx="2528">
                  <c:v>-101.04</c:v>
                </c:pt>
                <c:pt idx="2529">
                  <c:v>-100.91</c:v>
                </c:pt>
                <c:pt idx="2530">
                  <c:v>-100.8</c:v>
                </c:pt>
                <c:pt idx="2531">
                  <c:v>-100.71</c:v>
                </c:pt>
                <c:pt idx="2532">
                  <c:v>-100.63</c:v>
                </c:pt>
                <c:pt idx="2533">
                  <c:v>-100.57</c:v>
                </c:pt>
                <c:pt idx="2534">
                  <c:v>-100.51</c:v>
                </c:pt>
                <c:pt idx="2535">
                  <c:v>-100.44</c:v>
                </c:pt>
                <c:pt idx="2536">
                  <c:v>-100.37</c:v>
                </c:pt>
                <c:pt idx="2537">
                  <c:v>-100.34</c:v>
                </c:pt>
                <c:pt idx="2538">
                  <c:v>-100.38</c:v>
                </c:pt>
                <c:pt idx="2539">
                  <c:v>-100.5</c:v>
                </c:pt>
                <c:pt idx="2540">
                  <c:v>-100.7</c:v>
                </c:pt>
                <c:pt idx="2541">
                  <c:v>-100.97</c:v>
                </c:pt>
                <c:pt idx="2542">
                  <c:v>-78.7</c:v>
                </c:pt>
                <c:pt idx="2543">
                  <c:v>-78.349999999999994</c:v>
                </c:pt>
                <c:pt idx="2544">
                  <c:v>-78</c:v>
                </c:pt>
                <c:pt idx="2545">
                  <c:v>-77.64</c:v>
                </c:pt>
                <c:pt idx="2546">
                  <c:v>-77.25</c:v>
                </c:pt>
                <c:pt idx="2547">
                  <c:v>-76.790000000000006</c:v>
                </c:pt>
                <c:pt idx="2548">
                  <c:v>-76.3</c:v>
                </c:pt>
                <c:pt idx="2549">
                  <c:v>-75.75</c:v>
                </c:pt>
                <c:pt idx="2550">
                  <c:v>-75.14</c:v>
                </c:pt>
                <c:pt idx="2551">
                  <c:v>-74.489999999999995</c:v>
                </c:pt>
                <c:pt idx="2552">
                  <c:v>-73.819999999999993</c:v>
                </c:pt>
                <c:pt idx="2553">
                  <c:v>-73.11</c:v>
                </c:pt>
                <c:pt idx="2554">
                  <c:v>-72.31</c:v>
                </c:pt>
                <c:pt idx="2555">
                  <c:v>-71.430000000000007</c:v>
                </c:pt>
                <c:pt idx="2556">
                  <c:v>-70.5</c:v>
                </c:pt>
                <c:pt idx="2557">
                  <c:v>-69.569999999999993</c:v>
                </c:pt>
                <c:pt idx="2558">
                  <c:v>-68.66</c:v>
                </c:pt>
                <c:pt idx="2559">
                  <c:v>-67.790000000000006</c:v>
                </c:pt>
                <c:pt idx="2560">
                  <c:v>-66.89</c:v>
                </c:pt>
                <c:pt idx="2561">
                  <c:v>-65.92</c:v>
                </c:pt>
                <c:pt idx="2562">
                  <c:v>-64.87</c:v>
                </c:pt>
                <c:pt idx="2563">
                  <c:v>-63.73</c:v>
                </c:pt>
                <c:pt idx="2564">
                  <c:v>-62.58</c:v>
                </c:pt>
                <c:pt idx="2565">
                  <c:v>-61.44</c:v>
                </c:pt>
                <c:pt idx="2566">
                  <c:v>-60.36</c:v>
                </c:pt>
                <c:pt idx="2567">
                  <c:v>-59.3</c:v>
                </c:pt>
                <c:pt idx="2568">
                  <c:v>-58.3</c:v>
                </c:pt>
                <c:pt idx="2569">
                  <c:v>-57.34</c:v>
                </c:pt>
                <c:pt idx="2570">
                  <c:v>-56.35</c:v>
                </c:pt>
                <c:pt idx="2571">
                  <c:v>-55.26</c:v>
                </c:pt>
                <c:pt idx="2572">
                  <c:v>-54.11</c:v>
                </c:pt>
                <c:pt idx="2573">
                  <c:v>-52.91</c:v>
                </c:pt>
                <c:pt idx="2574">
                  <c:v>-51.78</c:v>
                </c:pt>
                <c:pt idx="2575">
                  <c:v>-50.69</c:v>
                </c:pt>
                <c:pt idx="2576">
                  <c:v>-49.7</c:v>
                </c:pt>
                <c:pt idx="2577">
                  <c:v>-48.85</c:v>
                </c:pt>
                <c:pt idx="2578">
                  <c:v>-47.83</c:v>
                </c:pt>
                <c:pt idx="2579">
                  <c:v>-46.77</c:v>
                </c:pt>
                <c:pt idx="2580">
                  <c:v>-45.76</c:v>
                </c:pt>
                <c:pt idx="2581">
                  <c:v>-44.69</c:v>
                </c:pt>
                <c:pt idx="2582">
                  <c:v>-43.51</c:v>
                </c:pt>
                <c:pt idx="2583">
                  <c:v>-42.28</c:v>
                </c:pt>
                <c:pt idx="2584">
                  <c:v>-41.16</c:v>
                </c:pt>
                <c:pt idx="2585">
                  <c:v>-40.229999999999997</c:v>
                </c:pt>
                <c:pt idx="2586">
                  <c:v>-39.46</c:v>
                </c:pt>
                <c:pt idx="2587">
                  <c:v>-38.78</c:v>
                </c:pt>
                <c:pt idx="2588">
                  <c:v>-38.090000000000003</c:v>
                </c:pt>
                <c:pt idx="2589">
                  <c:v>-37.369999999999997</c:v>
                </c:pt>
                <c:pt idx="2590">
                  <c:v>-36.57</c:v>
                </c:pt>
                <c:pt idx="2591">
                  <c:v>-35.729999999999997</c:v>
                </c:pt>
                <c:pt idx="2592">
                  <c:v>-34.880000000000003</c:v>
                </c:pt>
                <c:pt idx="2593">
                  <c:v>-34.04</c:v>
                </c:pt>
                <c:pt idx="2594">
                  <c:v>-33.229999999999997</c:v>
                </c:pt>
                <c:pt idx="2595">
                  <c:v>-32.51</c:v>
                </c:pt>
                <c:pt idx="2596">
                  <c:v>-31.88</c:v>
                </c:pt>
                <c:pt idx="2597">
                  <c:v>-31.3</c:v>
                </c:pt>
                <c:pt idx="2598">
                  <c:v>-30.68</c:v>
                </c:pt>
                <c:pt idx="2599">
                  <c:v>-29.95</c:v>
                </c:pt>
                <c:pt idx="2600">
                  <c:v>-29.14</c:v>
                </c:pt>
                <c:pt idx="2601">
                  <c:v>-28.37</c:v>
                </c:pt>
                <c:pt idx="2602">
                  <c:v>-27.69</c:v>
                </c:pt>
                <c:pt idx="2603">
                  <c:v>-27.1</c:v>
                </c:pt>
                <c:pt idx="2604">
                  <c:v>-26.57</c:v>
                </c:pt>
                <c:pt idx="2605">
                  <c:v>-26.06</c:v>
                </c:pt>
                <c:pt idx="2606">
                  <c:v>-25.57</c:v>
                </c:pt>
                <c:pt idx="2607">
                  <c:v>-25.13</c:v>
                </c:pt>
                <c:pt idx="2608">
                  <c:v>-24.72</c:v>
                </c:pt>
                <c:pt idx="2609">
                  <c:v>-24.36</c:v>
                </c:pt>
                <c:pt idx="2610">
                  <c:v>-24.1</c:v>
                </c:pt>
                <c:pt idx="2611">
                  <c:v>-24.21</c:v>
                </c:pt>
                <c:pt idx="2612">
                  <c:v>-25.18</c:v>
                </c:pt>
                <c:pt idx="2613">
                  <c:v>-26.7</c:v>
                </c:pt>
                <c:pt idx="2614">
                  <c:v>-28.36</c:v>
                </c:pt>
                <c:pt idx="2615">
                  <c:v>-30.03</c:v>
                </c:pt>
                <c:pt idx="2616">
                  <c:v>-31.63</c:v>
                </c:pt>
                <c:pt idx="2617">
                  <c:v>-33.1</c:v>
                </c:pt>
                <c:pt idx="2618">
                  <c:v>-34.32</c:v>
                </c:pt>
                <c:pt idx="2619">
                  <c:v>-35.270000000000003</c:v>
                </c:pt>
                <c:pt idx="2620">
                  <c:v>-35.93</c:v>
                </c:pt>
                <c:pt idx="2621">
                  <c:v>-36.24</c:v>
                </c:pt>
                <c:pt idx="2622">
                  <c:v>-36.17</c:v>
                </c:pt>
                <c:pt idx="2623">
                  <c:v>-35.74</c:v>
                </c:pt>
                <c:pt idx="2624">
                  <c:v>-34.979999999999997</c:v>
                </c:pt>
                <c:pt idx="2625">
                  <c:v>-33.880000000000003</c:v>
                </c:pt>
                <c:pt idx="2626">
                  <c:v>-32.46</c:v>
                </c:pt>
                <c:pt idx="2627">
                  <c:v>-30.8</c:v>
                </c:pt>
                <c:pt idx="2628">
                  <c:v>-29.02</c:v>
                </c:pt>
                <c:pt idx="2629">
                  <c:v>-27.4</c:v>
                </c:pt>
                <c:pt idx="2630">
                  <c:v>-26.17</c:v>
                </c:pt>
                <c:pt idx="2631">
                  <c:v>-25.57</c:v>
                </c:pt>
                <c:pt idx="2632">
                  <c:v>-25.69</c:v>
                </c:pt>
                <c:pt idx="2633">
                  <c:v>-26.21</c:v>
                </c:pt>
                <c:pt idx="2634">
                  <c:v>-26.86</c:v>
                </c:pt>
                <c:pt idx="2635">
                  <c:v>-27.42</c:v>
                </c:pt>
                <c:pt idx="2636">
                  <c:v>-27.94</c:v>
                </c:pt>
                <c:pt idx="2637">
                  <c:v>-28.52</c:v>
                </c:pt>
                <c:pt idx="2638">
                  <c:v>-29.19</c:v>
                </c:pt>
                <c:pt idx="2639">
                  <c:v>-29.93</c:v>
                </c:pt>
                <c:pt idx="2640">
                  <c:v>-30.66</c:v>
                </c:pt>
                <c:pt idx="2641">
                  <c:v>-31.4</c:v>
                </c:pt>
                <c:pt idx="2642">
                  <c:v>-32.200000000000003</c:v>
                </c:pt>
                <c:pt idx="2643">
                  <c:v>-33.090000000000003</c:v>
                </c:pt>
                <c:pt idx="2644">
                  <c:v>-34.08</c:v>
                </c:pt>
                <c:pt idx="2645">
                  <c:v>-35.07</c:v>
                </c:pt>
                <c:pt idx="2646">
                  <c:v>-36.020000000000003</c:v>
                </c:pt>
                <c:pt idx="2647">
                  <c:v>-36.93</c:v>
                </c:pt>
                <c:pt idx="2648">
                  <c:v>-37.82</c:v>
                </c:pt>
                <c:pt idx="2649">
                  <c:v>-38.700000000000003</c:v>
                </c:pt>
                <c:pt idx="2650">
                  <c:v>-39.57</c:v>
                </c:pt>
                <c:pt idx="2651">
                  <c:v>-40.450000000000003</c:v>
                </c:pt>
                <c:pt idx="2652">
                  <c:v>-41.39</c:v>
                </c:pt>
                <c:pt idx="2653">
                  <c:v>-42.39</c:v>
                </c:pt>
                <c:pt idx="2654">
                  <c:v>-43.4</c:v>
                </c:pt>
                <c:pt idx="2655">
                  <c:v>-44.43</c:v>
                </c:pt>
                <c:pt idx="2656">
                  <c:v>-45.46</c:v>
                </c:pt>
                <c:pt idx="2657">
                  <c:v>-46.51</c:v>
                </c:pt>
                <c:pt idx="2658">
                  <c:v>-47.64</c:v>
                </c:pt>
                <c:pt idx="2659">
                  <c:v>-48.82</c:v>
                </c:pt>
                <c:pt idx="2660">
                  <c:v>-50.01</c:v>
                </c:pt>
                <c:pt idx="2661">
                  <c:v>-51.13</c:v>
                </c:pt>
                <c:pt idx="2662">
                  <c:v>-52.17</c:v>
                </c:pt>
                <c:pt idx="2663">
                  <c:v>-53.09</c:v>
                </c:pt>
                <c:pt idx="2664">
                  <c:v>-54</c:v>
                </c:pt>
                <c:pt idx="2665">
                  <c:v>-54.94</c:v>
                </c:pt>
                <c:pt idx="2666">
                  <c:v>-55.9</c:v>
                </c:pt>
                <c:pt idx="2667">
                  <c:v>-56.86</c:v>
                </c:pt>
                <c:pt idx="2668">
                  <c:v>-57.82</c:v>
                </c:pt>
                <c:pt idx="2669">
                  <c:v>-58.77</c:v>
                </c:pt>
                <c:pt idx="2670">
                  <c:v>-59.76</c:v>
                </c:pt>
                <c:pt idx="2671">
                  <c:v>-60.78</c:v>
                </c:pt>
                <c:pt idx="2672">
                  <c:v>-61.8</c:v>
                </c:pt>
                <c:pt idx="2673">
                  <c:v>-62.77</c:v>
                </c:pt>
                <c:pt idx="2674">
                  <c:v>-63.68</c:v>
                </c:pt>
                <c:pt idx="2675">
                  <c:v>-64.540000000000006</c:v>
                </c:pt>
                <c:pt idx="2676">
                  <c:v>-65.400000000000006</c:v>
                </c:pt>
                <c:pt idx="2677">
                  <c:v>-66.27</c:v>
                </c:pt>
                <c:pt idx="2678">
                  <c:v>-67.09</c:v>
                </c:pt>
                <c:pt idx="2679">
                  <c:v>-67.849999999999994</c:v>
                </c:pt>
                <c:pt idx="2680">
                  <c:v>-68.58</c:v>
                </c:pt>
                <c:pt idx="2681">
                  <c:v>-69.260000000000005</c:v>
                </c:pt>
                <c:pt idx="2682">
                  <c:v>-69.900000000000006</c:v>
                </c:pt>
                <c:pt idx="2683">
                  <c:v>-70.510000000000005</c:v>
                </c:pt>
                <c:pt idx="2684">
                  <c:v>-71.099999999999994</c:v>
                </c:pt>
                <c:pt idx="2685">
                  <c:v>-71.680000000000007</c:v>
                </c:pt>
                <c:pt idx="2686">
                  <c:v>-72.22</c:v>
                </c:pt>
                <c:pt idx="2687">
                  <c:v>-72.7</c:v>
                </c:pt>
                <c:pt idx="2688">
                  <c:v>-73.11</c:v>
                </c:pt>
                <c:pt idx="2689">
                  <c:v>-73.48</c:v>
                </c:pt>
                <c:pt idx="2690">
                  <c:v>-73.819999999999993</c:v>
                </c:pt>
                <c:pt idx="2691">
                  <c:v>-74.14</c:v>
                </c:pt>
                <c:pt idx="2692">
                  <c:v>-74.459999999999994</c:v>
                </c:pt>
                <c:pt idx="2693">
                  <c:v>-105.26</c:v>
                </c:pt>
                <c:pt idx="2694">
                  <c:v>-105.04</c:v>
                </c:pt>
                <c:pt idx="2695">
                  <c:v>-104.85</c:v>
                </c:pt>
                <c:pt idx="2696">
                  <c:v>-104.7</c:v>
                </c:pt>
                <c:pt idx="2697">
                  <c:v>-104.57</c:v>
                </c:pt>
                <c:pt idx="2698">
                  <c:v>-104.47</c:v>
                </c:pt>
                <c:pt idx="2699">
                  <c:v>-104.37</c:v>
                </c:pt>
                <c:pt idx="2700">
                  <c:v>-104.28</c:v>
                </c:pt>
                <c:pt idx="2701">
                  <c:v>-104.22</c:v>
                </c:pt>
                <c:pt idx="2702">
                  <c:v>-104.19</c:v>
                </c:pt>
                <c:pt idx="2703">
                  <c:v>-104.22</c:v>
                </c:pt>
                <c:pt idx="2704">
                  <c:v>-104.26</c:v>
                </c:pt>
                <c:pt idx="2705">
                  <c:v>-104.31</c:v>
                </c:pt>
                <c:pt idx="2706">
                  <c:v>-104.35</c:v>
                </c:pt>
                <c:pt idx="2707">
                  <c:v>-104.41</c:v>
                </c:pt>
                <c:pt idx="2708">
                  <c:v>-104.51</c:v>
                </c:pt>
                <c:pt idx="2709">
                  <c:v>-104.61</c:v>
                </c:pt>
                <c:pt idx="2710">
                  <c:v>-104.72</c:v>
                </c:pt>
                <c:pt idx="2711">
                  <c:v>-104.8</c:v>
                </c:pt>
                <c:pt idx="2712">
                  <c:v>-104.85</c:v>
                </c:pt>
                <c:pt idx="2713">
                  <c:v>-104.9</c:v>
                </c:pt>
                <c:pt idx="2714">
                  <c:v>-104.96</c:v>
                </c:pt>
                <c:pt idx="2715">
                  <c:v>-105.04</c:v>
                </c:pt>
                <c:pt idx="2716">
                  <c:v>-105.12</c:v>
                </c:pt>
                <c:pt idx="2717">
                  <c:v>-105.2</c:v>
                </c:pt>
                <c:pt idx="2718">
                  <c:v>-105.27</c:v>
                </c:pt>
                <c:pt idx="2719">
                  <c:v>-105.36</c:v>
                </c:pt>
                <c:pt idx="2720">
                  <c:v>-105.48</c:v>
                </c:pt>
                <c:pt idx="2721">
                  <c:v>-105.61</c:v>
                </c:pt>
                <c:pt idx="2722">
                  <c:v>-105.75</c:v>
                </c:pt>
                <c:pt idx="2723">
                  <c:v>-105.87</c:v>
                </c:pt>
                <c:pt idx="2724">
                  <c:v>-105.98</c:v>
                </c:pt>
                <c:pt idx="2725">
                  <c:v>-106.07</c:v>
                </c:pt>
                <c:pt idx="2726">
                  <c:v>-106.15</c:v>
                </c:pt>
                <c:pt idx="2727">
                  <c:v>-106.23</c:v>
                </c:pt>
                <c:pt idx="2728">
                  <c:v>-106.33</c:v>
                </c:pt>
                <c:pt idx="2729">
                  <c:v>-106.46</c:v>
                </c:pt>
                <c:pt idx="2730">
                  <c:v>-106.6</c:v>
                </c:pt>
                <c:pt idx="2731">
                  <c:v>-106.74</c:v>
                </c:pt>
                <c:pt idx="2732">
                  <c:v>-106.84</c:v>
                </c:pt>
                <c:pt idx="2733">
                  <c:v>-106.94</c:v>
                </c:pt>
                <c:pt idx="2734">
                  <c:v>-107.03</c:v>
                </c:pt>
                <c:pt idx="2735">
                  <c:v>-107.15</c:v>
                </c:pt>
                <c:pt idx="2736">
                  <c:v>-107.27</c:v>
                </c:pt>
                <c:pt idx="2737">
                  <c:v>-107.41</c:v>
                </c:pt>
                <c:pt idx="2738">
                  <c:v>-107.54</c:v>
                </c:pt>
                <c:pt idx="2739">
                  <c:v>-107.64</c:v>
                </c:pt>
                <c:pt idx="2740">
                  <c:v>-107.72</c:v>
                </c:pt>
                <c:pt idx="2741">
                  <c:v>-107.77</c:v>
                </c:pt>
                <c:pt idx="2742">
                  <c:v>-107.81</c:v>
                </c:pt>
                <c:pt idx="2743">
                  <c:v>-107.84</c:v>
                </c:pt>
                <c:pt idx="2744">
                  <c:v>-107.86</c:v>
                </c:pt>
                <c:pt idx="2745">
                  <c:v>-72.09</c:v>
                </c:pt>
                <c:pt idx="2746">
                  <c:v>-72.02</c:v>
                </c:pt>
                <c:pt idx="2747">
                  <c:v>-71.91</c:v>
                </c:pt>
                <c:pt idx="2748">
                  <c:v>-71.78</c:v>
                </c:pt>
                <c:pt idx="2749">
                  <c:v>-71.650000000000006</c:v>
                </c:pt>
                <c:pt idx="2750">
                  <c:v>-71.53</c:v>
                </c:pt>
                <c:pt idx="2751">
                  <c:v>-71.400000000000006</c:v>
                </c:pt>
                <c:pt idx="2752">
                  <c:v>-71.290000000000006</c:v>
                </c:pt>
                <c:pt idx="2753">
                  <c:v>-71.150000000000006</c:v>
                </c:pt>
                <c:pt idx="2754">
                  <c:v>-71</c:v>
                </c:pt>
                <c:pt idx="2755">
                  <c:v>-70.8</c:v>
                </c:pt>
                <c:pt idx="2756">
                  <c:v>-70.569999999999993</c:v>
                </c:pt>
                <c:pt idx="2757">
                  <c:v>-70.33</c:v>
                </c:pt>
                <c:pt idx="2758">
                  <c:v>-70.09</c:v>
                </c:pt>
                <c:pt idx="2759">
                  <c:v>-69.83</c:v>
                </c:pt>
                <c:pt idx="2760">
                  <c:v>-69.569999999999993</c:v>
                </c:pt>
                <c:pt idx="2761">
                  <c:v>-69.3</c:v>
                </c:pt>
                <c:pt idx="2762">
                  <c:v>-69</c:v>
                </c:pt>
                <c:pt idx="2763">
                  <c:v>-68.64</c:v>
                </c:pt>
                <c:pt idx="2764">
                  <c:v>-68.209999999999994</c:v>
                </c:pt>
                <c:pt idx="2765">
                  <c:v>-67.739999999999995</c:v>
                </c:pt>
                <c:pt idx="2766">
                  <c:v>-67.239999999999995</c:v>
                </c:pt>
                <c:pt idx="2767">
                  <c:v>-66.72</c:v>
                </c:pt>
                <c:pt idx="2768">
                  <c:v>-66.22</c:v>
                </c:pt>
                <c:pt idx="2769">
                  <c:v>-65.680000000000007</c:v>
                </c:pt>
                <c:pt idx="2770">
                  <c:v>-65.09</c:v>
                </c:pt>
                <c:pt idx="2771">
                  <c:v>-64.44</c:v>
                </c:pt>
                <c:pt idx="2772">
                  <c:v>-63.74</c:v>
                </c:pt>
                <c:pt idx="2773">
                  <c:v>-63.01</c:v>
                </c:pt>
                <c:pt idx="2774">
                  <c:v>-62.31</c:v>
                </c:pt>
                <c:pt idx="2775">
                  <c:v>-61.59</c:v>
                </c:pt>
                <c:pt idx="2776">
                  <c:v>-60.83</c:v>
                </c:pt>
                <c:pt idx="2777">
                  <c:v>-60.02</c:v>
                </c:pt>
                <c:pt idx="2778">
                  <c:v>-59.19</c:v>
                </c:pt>
                <c:pt idx="2779">
                  <c:v>-58.35</c:v>
                </c:pt>
                <c:pt idx="2780">
                  <c:v>-57.52</c:v>
                </c:pt>
                <c:pt idx="2781">
                  <c:v>-56.76</c:v>
                </c:pt>
                <c:pt idx="2782">
                  <c:v>-55.99</c:v>
                </c:pt>
                <c:pt idx="2783">
                  <c:v>-55.18</c:v>
                </c:pt>
                <c:pt idx="2784">
                  <c:v>-54.3</c:v>
                </c:pt>
                <c:pt idx="2785">
                  <c:v>-53.35</c:v>
                </c:pt>
                <c:pt idx="2786">
                  <c:v>-52.36</c:v>
                </c:pt>
                <c:pt idx="2787">
                  <c:v>-51.33</c:v>
                </c:pt>
                <c:pt idx="2788">
                  <c:v>-50.26</c:v>
                </c:pt>
                <c:pt idx="2789">
                  <c:v>-49.15</c:v>
                </c:pt>
                <c:pt idx="2790">
                  <c:v>-47.92</c:v>
                </c:pt>
                <c:pt idx="2791">
                  <c:v>-46.58</c:v>
                </c:pt>
                <c:pt idx="2792">
                  <c:v>-45.31</c:v>
                </c:pt>
                <c:pt idx="2793">
                  <c:v>-44.18</c:v>
                </c:pt>
                <c:pt idx="2794">
                  <c:v>-43.09</c:v>
                </c:pt>
                <c:pt idx="2795">
                  <c:v>-41.98</c:v>
                </c:pt>
                <c:pt idx="2796">
                  <c:v>-40.83</c:v>
                </c:pt>
                <c:pt idx="2797">
                  <c:v>-39.700000000000003</c:v>
                </c:pt>
                <c:pt idx="2798">
                  <c:v>-38.64</c:v>
                </c:pt>
                <c:pt idx="2799">
                  <c:v>-37.64</c:v>
                </c:pt>
                <c:pt idx="2800">
                  <c:v>-36.67</c:v>
                </c:pt>
                <c:pt idx="2801">
                  <c:v>-35.74</c:v>
                </c:pt>
                <c:pt idx="2802">
                  <c:v>-34.82</c:v>
                </c:pt>
                <c:pt idx="2803">
                  <c:v>-33.93</c:v>
                </c:pt>
                <c:pt idx="2804">
                  <c:v>-33.06</c:v>
                </c:pt>
                <c:pt idx="2805">
                  <c:v>-32.19</c:v>
                </c:pt>
                <c:pt idx="2806">
                  <c:v>-31.33</c:v>
                </c:pt>
                <c:pt idx="2807">
                  <c:v>-30.45</c:v>
                </c:pt>
                <c:pt idx="2808">
                  <c:v>-29.57</c:v>
                </c:pt>
                <c:pt idx="2809">
                  <c:v>-28.7</c:v>
                </c:pt>
                <c:pt idx="2810">
                  <c:v>-27.82</c:v>
                </c:pt>
                <c:pt idx="2811">
                  <c:v>-27</c:v>
                </c:pt>
                <c:pt idx="2812">
                  <c:v>-26.24</c:v>
                </c:pt>
                <c:pt idx="2813">
                  <c:v>-25.55</c:v>
                </c:pt>
                <c:pt idx="2814">
                  <c:v>-24.91</c:v>
                </c:pt>
                <c:pt idx="2815">
                  <c:v>-24.29</c:v>
                </c:pt>
                <c:pt idx="2816">
                  <c:v>-23.68</c:v>
                </c:pt>
                <c:pt idx="2817">
                  <c:v>-23.14</c:v>
                </c:pt>
                <c:pt idx="2818">
                  <c:v>-22.78</c:v>
                </c:pt>
                <c:pt idx="2819">
                  <c:v>-23.08</c:v>
                </c:pt>
                <c:pt idx="2820">
                  <c:v>-24.28</c:v>
                </c:pt>
                <c:pt idx="2821">
                  <c:v>-25.76</c:v>
                </c:pt>
                <c:pt idx="2822">
                  <c:v>-27.54</c:v>
                </c:pt>
                <c:pt idx="2823">
                  <c:v>-29.45</c:v>
                </c:pt>
                <c:pt idx="2824">
                  <c:v>-31.42</c:v>
                </c:pt>
                <c:pt idx="2825">
                  <c:v>-33.39</c:v>
                </c:pt>
                <c:pt idx="2826">
                  <c:v>-35.200000000000003</c:v>
                </c:pt>
                <c:pt idx="2827">
                  <c:v>-36.880000000000003</c:v>
                </c:pt>
                <c:pt idx="2828">
                  <c:v>-38.340000000000003</c:v>
                </c:pt>
                <c:pt idx="2829">
                  <c:v>-39.51</c:v>
                </c:pt>
                <c:pt idx="2830">
                  <c:v>-40.35</c:v>
                </c:pt>
                <c:pt idx="2831">
                  <c:v>-40.86</c:v>
                </c:pt>
                <c:pt idx="2832">
                  <c:v>-41.07</c:v>
                </c:pt>
                <c:pt idx="2833">
                  <c:v>-40.99</c:v>
                </c:pt>
                <c:pt idx="2834">
                  <c:v>-40.6</c:v>
                </c:pt>
                <c:pt idx="2835">
                  <c:v>-39.9</c:v>
                </c:pt>
                <c:pt idx="2836">
                  <c:v>-38.869999999999997</c:v>
                </c:pt>
                <c:pt idx="2837">
                  <c:v>-37.57</c:v>
                </c:pt>
                <c:pt idx="2838">
                  <c:v>-36</c:v>
                </c:pt>
                <c:pt idx="2839">
                  <c:v>-34.28</c:v>
                </c:pt>
                <c:pt idx="2840">
                  <c:v>-32.47</c:v>
                </c:pt>
                <c:pt idx="2841">
                  <c:v>-30.63</c:v>
                </c:pt>
                <c:pt idx="2842">
                  <c:v>-28.81</c:v>
                </c:pt>
                <c:pt idx="2843">
                  <c:v>-27.08</c:v>
                </c:pt>
                <c:pt idx="2844">
                  <c:v>-25.52</c:v>
                </c:pt>
                <c:pt idx="2845">
                  <c:v>-24.38</c:v>
                </c:pt>
                <c:pt idx="2846">
                  <c:v>-23.86</c:v>
                </c:pt>
                <c:pt idx="2847">
                  <c:v>-23.98</c:v>
                </c:pt>
                <c:pt idx="2848">
                  <c:v>-24.45</c:v>
                </c:pt>
                <c:pt idx="2849">
                  <c:v>-24.95</c:v>
                </c:pt>
                <c:pt idx="2850">
                  <c:v>-25.31</c:v>
                </c:pt>
                <c:pt idx="2851">
                  <c:v>-25.59</c:v>
                </c:pt>
                <c:pt idx="2852">
                  <c:v>-25.97</c:v>
                </c:pt>
                <c:pt idx="2853">
                  <c:v>-26.54</c:v>
                </c:pt>
                <c:pt idx="2854">
                  <c:v>-27.27</c:v>
                </c:pt>
                <c:pt idx="2855">
                  <c:v>-28.02</c:v>
                </c:pt>
                <c:pt idx="2856">
                  <c:v>-28.75</c:v>
                </c:pt>
                <c:pt idx="2857">
                  <c:v>-29.48</c:v>
                </c:pt>
                <c:pt idx="2858">
                  <c:v>-30.23</c:v>
                </c:pt>
                <c:pt idx="2859">
                  <c:v>-31.03</c:v>
                </c:pt>
                <c:pt idx="2860">
                  <c:v>-31.89</c:v>
                </c:pt>
                <c:pt idx="2861">
                  <c:v>-32.78</c:v>
                </c:pt>
                <c:pt idx="2862">
                  <c:v>-33.71</c:v>
                </c:pt>
                <c:pt idx="2863">
                  <c:v>-34.630000000000003</c:v>
                </c:pt>
                <c:pt idx="2864">
                  <c:v>-35.549999999999997</c:v>
                </c:pt>
                <c:pt idx="2865">
                  <c:v>-36.450000000000003</c:v>
                </c:pt>
                <c:pt idx="2866">
                  <c:v>-37.35</c:v>
                </c:pt>
                <c:pt idx="2867">
                  <c:v>-38.22</c:v>
                </c:pt>
                <c:pt idx="2868">
                  <c:v>-39.020000000000003</c:v>
                </c:pt>
                <c:pt idx="2869">
                  <c:v>-39.75</c:v>
                </c:pt>
                <c:pt idx="2870">
                  <c:v>-40.42</c:v>
                </c:pt>
                <c:pt idx="2871">
                  <c:v>-41.1</c:v>
                </c:pt>
                <c:pt idx="2872">
                  <c:v>-41.89</c:v>
                </c:pt>
                <c:pt idx="2873">
                  <c:v>-42.81</c:v>
                </c:pt>
                <c:pt idx="2874">
                  <c:v>-43.81</c:v>
                </c:pt>
                <c:pt idx="2875">
                  <c:v>-44.84</c:v>
                </c:pt>
                <c:pt idx="2876">
                  <c:v>-45.83</c:v>
                </c:pt>
                <c:pt idx="2877">
                  <c:v>-46.7</c:v>
                </c:pt>
                <c:pt idx="2878">
                  <c:v>-47.51</c:v>
                </c:pt>
                <c:pt idx="2879">
                  <c:v>-48.36</c:v>
                </c:pt>
                <c:pt idx="2880">
                  <c:v>-49.26</c:v>
                </c:pt>
                <c:pt idx="2881">
                  <c:v>-50.23</c:v>
                </c:pt>
                <c:pt idx="2882">
                  <c:v>-51.21</c:v>
                </c:pt>
                <c:pt idx="2883">
                  <c:v>-52.2</c:v>
                </c:pt>
                <c:pt idx="2884">
                  <c:v>-53.15</c:v>
                </c:pt>
                <c:pt idx="2885">
                  <c:v>-54.11</c:v>
                </c:pt>
                <c:pt idx="2886">
                  <c:v>-55.09</c:v>
                </c:pt>
                <c:pt idx="2887">
                  <c:v>-56.07</c:v>
                </c:pt>
                <c:pt idx="2888">
                  <c:v>-57.04</c:v>
                </c:pt>
                <c:pt idx="2889">
                  <c:v>-57.96</c:v>
                </c:pt>
                <c:pt idx="2890">
                  <c:v>-58.83</c:v>
                </c:pt>
                <c:pt idx="2891">
                  <c:v>-59.69</c:v>
                </c:pt>
                <c:pt idx="2892">
                  <c:v>-60.55</c:v>
                </c:pt>
                <c:pt idx="2893">
                  <c:v>-61.37</c:v>
                </c:pt>
                <c:pt idx="2894">
                  <c:v>-62.15</c:v>
                </c:pt>
                <c:pt idx="2895">
                  <c:v>-62.88</c:v>
                </c:pt>
                <c:pt idx="2896">
                  <c:v>-63.57</c:v>
                </c:pt>
                <c:pt idx="2897">
                  <c:v>-64.180000000000007</c:v>
                </c:pt>
                <c:pt idx="2898">
                  <c:v>-64.72</c:v>
                </c:pt>
                <c:pt idx="2899">
                  <c:v>-65.239999999999995</c:v>
                </c:pt>
                <c:pt idx="2900">
                  <c:v>-65.739999999999995</c:v>
                </c:pt>
                <c:pt idx="2901">
                  <c:v>-66.2</c:v>
                </c:pt>
                <c:pt idx="2902">
                  <c:v>-66.61</c:v>
                </c:pt>
                <c:pt idx="2903">
                  <c:v>-66.98</c:v>
                </c:pt>
                <c:pt idx="2904">
                  <c:v>-67.349999999999994</c:v>
                </c:pt>
                <c:pt idx="2905">
                  <c:v>-67.680000000000007</c:v>
                </c:pt>
                <c:pt idx="2906">
                  <c:v>-67.98</c:v>
                </c:pt>
                <c:pt idx="2907">
                  <c:v>-68.260000000000005</c:v>
                </c:pt>
                <c:pt idx="2908">
                  <c:v>-68.540000000000006</c:v>
                </c:pt>
                <c:pt idx="2909">
                  <c:v>-111.2</c:v>
                </c:pt>
                <c:pt idx="2910">
                  <c:v>-110.95</c:v>
                </c:pt>
                <c:pt idx="2911">
                  <c:v>-110.74</c:v>
                </c:pt>
                <c:pt idx="2912">
                  <c:v>-110.54</c:v>
                </c:pt>
                <c:pt idx="2913">
                  <c:v>-110.35</c:v>
                </c:pt>
                <c:pt idx="2914">
                  <c:v>-110.19</c:v>
                </c:pt>
                <c:pt idx="2915">
                  <c:v>-110.04</c:v>
                </c:pt>
                <c:pt idx="2916">
                  <c:v>-109.92</c:v>
                </c:pt>
                <c:pt idx="2917">
                  <c:v>-109.84</c:v>
                </c:pt>
                <c:pt idx="2918">
                  <c:v>-109.82</c:v>
                </c:pt>
                <c:pt idx="2919">
                  <c:v>-109.82</c:v>
                </c:pt>
                <c:pt idx="2920">
                  <c:v>-109.82</c:v>
                </c:pt>
                <c:pt idx="2921">
                  <c:v>-109.8</c:v>
                </c:pt>
                <c:pt idx="2922">
                  <c:v>-109.79</c:v>
                </c:pt>
                <c:pt idx="2923">
                  <c:v>-109.79</c:v>
                </c:pt>
                <c:pt idx="2924">
                  <c:v>-109.79</c:v>
                </c:pt>
                <c:pt idx="2925">
                  <c:v>-109.79</c:v>
                </c:pt>
                <c:pt idx="2926">
                  <c:v>-109.78</c:v>
                </c:pt>
                <c:pt idx="2927">
                  <c:v>-109.77</c:v>
                </c:pt>
                <c:pt idx="2928">
                  <c:v>-109.76</c:v>
                </c:pt>
                <c:pt idx="2929">
                  <c:v>-109.76</c:v>
                </c:pt>
                <c:pt idx="2930">
                  <c:v>-109.76</c:v>
                </c:pt>
                <c:pt idx="2931">
                  <c:v>-109.77</c:v>
                </c:pt>
                <c:pt idx="2932">
                  <c:v>-109.8</c:v>
                </c:pt>
                <c:pt idx="2933">
                  <c:v>-109.84</c:v>
                </c:pt>
                <c:pt idx="2934">
                  <c:v>-109.88</c:v>
                </c:pt>
                <c:pt idx="2935">
                  <c:v>-109.9</c:v>
                </c:pt>
                <c:pt idx="2936">
                  <c:v>-109.91</c:v>
                </c:pt>
                <c:pt idx="2937">
                  <c:v>-109.92</c:v>
                </c:pt>
                <c:pt idx="2938">
                  <c:v>-109.95</c:v>
                </c:pt>
                <c:pt idx="2939">
                  <c:v>-110.03</c:v>
                </c:pt>
                <c:pt idx="2940">
                  <c:v>-110.14</c:v>
                </c:pt>
                <c:pt idx="2941">
                  <c:v>-110.3</c:v>
                </c:pt>
                <c:pt idx="2942">
                  <c:v>-69.53</c:v>
                </c:pt>
                <c:pt idx="2943">
                  <c:v>-69.37</c:v>
                </c:pt>
                <c:pt idx="2944">
                  <c:v>-69.23</c:v>
                </c:pt>
                <c:pt idx="2945">
                  <c:v>-69.099999999999994</c:v>
                </c:pt>
                <c:pt idx="2946">
                  <c:v>-68.97</c:v>
                </c:pt>
                <c:pt idx="2947">
                  <c:v>-68.84</c:v>
                </c:pt>
                <c:pt idx="2948">
                  <c:v>-68.67</c:v>
                </c:pt>
                <c:pt idx="2949">
                  <c:v>-68.47</c:v>
                </c:pt>
                <c:pt idx="2950">
                  <c:v>-68.22</c:v>
                </c:pt>
                <c:pt idx="2951">
                  <c:v>-67.959999999999994</c:v>
                </c:pt>
                <c:pt idx="2952">
                  <c:v>-67.66</c:v>
                </c:pt>
                <c:pt idx="2953">
                  <c:v>-67.349999999999994</c:v>
                </c:pt>
                <c:pt idx="2954">
                  <c:v>-67.03</c:v>
                </c:pt>
                <c:pt idx="2955">
                  <c:v>-66.7</c:v>
                </c:pt>
                <c:pt idx="2956">
                  <c:v>-66.34</c:v>
                </c:pt>
                <c:pt idx="2957">
                  <c:v>-65.930000000000007</c:v>
                </c:pt>
                <c:pt idx="2958">
                  <c:v>-65.47</c:v>
                </c:pt>
                <c:pt idx="2959">
                  <c:v>-64.92</c:v>
                </c:pt>
                <c:pt idx="2960">
                  <c:v>-64.28</c:v>
                </c:pt>
                <c:pt idx="2961">
                  <c:v>-63.6</c:v>
                </c:pt>
                <c:pt idx="2962">
                  <c:v>-62.91</c:v>
                </c:pt>
                <c:pt idx="2963">
                  <c:v>-62.25</c:v>
                </c:pt>
                <c:pt idx="2964">
                  <c:v>-61.6</c:v>
                </c:pt>
                <c:pt idx="2965">
                  <c:v>-60.98</c:v>
                </c:pt>
                <c:pt idx="2966">
                  <c:v>-60.34</c:v>
                </c:pt>
                <c:pt idx="2967">
                  <c:v>-59.67</c:v>
                </c:pt>
                <c:pt idx="2968">
                  <c:v>-58.91</c:v>
                </c:pt>
                <c:pt idx="2969">
                  <c:v>-58.02</c:v>
                </c:pt>
                <c:pt idx="2970">
                  <c:v>-57.02</c:v>
                </c:pt>
                <c:pt idx="2971">
                  <c:v>-55.88</c:v>
                </c:pt>
                <c:pt idx="2972">
                  <c:v>-54.68</c:v>
                </c:pt>
                <c:pt idx="2973">
                  <c:v>-53.51</c:v>
                </c:pt>
                <c:pt idx="2974">
                  <c:v>-52.46</c:v>
                </c:pt>
                <c:pt idx="2975">
                  <c:v>-51.53</c:v>
                </c:pt>
                <c:pt idx="2976">
                  <c:v>-50.66</c:v>
                </c:pt>
                <c:pt idx="2977">
                  <c:v>-49.64</c:v>
                </c:pt>
                <c:pt idx="2978">
                  <c:v>-48.49</c:v>
                </c:pt>
                <c:pt idx="2979">
                  <c:v>-47.35</c:v>
                </c:pt>
                <c:pt idx="2980">
                  <c:v>-45.96</c:v>
                </c:pt>
                <c:pt idx="2981">
                  <c:v>-44.5</c:v>
                </c:pt>
                <c:pt idx="2982">
                  <c:v>-43.26</c:v>
                </c:pt>
                <c:pt idx="2983">
                  <c:v>-42.24</c:v>
                </c:pt>
                <c:pt idx="2984">
                  <c:v>-41.2</c:v>
                </c:pt>
                <c:pt idx="2985">
                  <c:v>-40.020000000000003</c:v>
                </c:pt>
                <c:pt idx="2986">
                  <c:v>-38.770000000000003</c:v>
                </c:pt>
                <c:pt idx="2987">
                  <c:v>-37.479999999999997</c:v>
                </c:pt>
                <c:pt idx="2988">
                  <c:v>-36.14</c:v>
                </c:pt>
                <c:pt idx="2989">
                  <c:v>-34.78</c:v>
                </c:pt>
                <c:pt idx="2990">
                  <c:v>-33.380000000000003</c:v>
                </c:pt>
                <c:pt idx="2991">
                  <c:v>-32.020000000000003</c:v>
                </c:pt>
                <c:pt idx="2992">
                  <c:v>-30.7</c:v>
                </c:pt>
                <c:pt idx="2993">
                  <c:v>-29.42</c:v>
                </c:pt>
                <c:pt idx="2994">
                  <c:v>-28.12</c:v>
                </c:pt>
                <c:pt idx="2995">
                  <c:v>-26.78</c:v>
                </c:pt>
                <c:pt idx="2996">
                  <c:v>-25.45</c:v>
                </c:pt>
                <c:pt idx="2997">
                  <c:v>-24.22</c:v>
                </c:pt>
                <c:pt idx="2998">
                  <c:v>-23.24</c:v>
                </c:pt>
                <c:pt idx="2999">
                  <c:v>-23.5</c:v>
                </c:pt>
                <c:pt idx="3000">
                  <c:v>-27.01</c:v>
                </c:pt>
                <c:pt idx="3001">
                  <c:v>-31.18</c:v>
                </c:pt>
                <c:pt idx="3002">
                  <c:v>-35.700000000000003</c:v>
                </c:pt>
                <c:pt idx="3003">
                  <c:v>-39.85</c:v>
                </c:pt>
                <c:pt idx="3004">
                  <c:v>-43.46</c:v>
                </c:pt>
                <c:pt idx="3005">
                  <c:v>-46.51</c:v>
                </c:pt>
                <c:pt idx="3006">
                  <c:v>-48.83</c:v>
                </c:pt>
                <c:pt idx="3007">
                  <c:v>-50.34</c:v>
                </c:pt>
                <c:pt idx="3008">
                  <c:v>-51.07</c:v>
                </c:pt>
                <c:pt idx="3009">
                  <c:v>-51.28</c:v>
                </c:pt>
                <c:pt idx="3010">
                  <c:v>-51.13</c:v>
                </c:pt>
                <c:pt idx="3011">
                  <c:v>-50.7</c:v>
                </c:pt>
                <c:pt idx="3012">
                  <c:v>-50.06</c:v>
                </c:pt>
                <c:pt idx="3013">
                  <c:v>-49.3</c:v>
                </c:pt>
                <c:pt idx="3014">
                  <c:v>-48.49</c:v>
                </c:pt>
                <c:pt idx="3015">
                  <c:v>-47.74</c:v>
                </c:pt>
                <c:pt idx="3016">
                  <c:v>-47.06</c:v>
                </c:pt>
                <c:pt idx="3017">
                  <c:v>-46.48</c:v>
                </c:pt>
                <c:pt idx="3018">
                  <c:v>-45.95</c:v>
                </c:pt>
                <c:pt idx="3019">
                  <c:v>-45.48</c:v>
                </c:pt>
                <c:pt idx="3020">
                  <c:v>-45.11</c:v>
                </c:pt>
                <c:pt idx="3021">
                  <c:v>-44.85</c:v>
                </c:pt>
                <c:pt idx="3022">
                  <c:v>-44.71</c:v>
                </c:pt>
                <c:pt idx="3023">
                  <c:v>-44.69</c:v>
                </c:pt>
                <c:pt idx="3024">
                  <c:v>-44.73</c:v>
                </c:pt>
                <c:pt idx="3025">
                  <c:v>-44.78</c:v>
                </c:pt>
                <c:pt idx="3026">
                  <c:v>-44.8</c:v>
                </c:pt>
                <c:pt idx="3027">
                  <c:v>-44.76</c:v>
                </c:pt>
                <c:pt idx="3028">
                  <c:v>-44.68</c:v>
                </c:pt>
                <c:pt idx="3029">
                  <c:v>-44.56</c:v>
                </c:pt>
                <c:pt idx="3030">
                  <c:v>-44.38</c:v>
                </c:pt>
                <c:pt idx="3031">
                  <c:v>-44.14</c:v>
                </c:pt>
                <c:pt idx="3032">
                  <c:v>-43.81</c:v>
                </c:pt>
                <c:pt idx="3033">
                  <c:v>-43.37</c:v>
                </c:pt>
                <c:pt idx="3034">
                  <c:v>-42.81</c:v>
                </c:pt>
                <c:pt idx="3035">
                  <c:v>-42.15</c:v>
                </c:pt>
                <c:pt idx="3036">
                  <c:v>-41.39</c:v>
                </c:pt>
                <c:pt idx="3037">
                  <c:v>-40.49</c:v>
                </c:pt>
                <c:pt idx="3038">
                  <c:v>-39.549999999999997</c:v>
                </c:pt>
                <c:pt idx="3039">
                  <c:v>-38.58</c:v>
                </c:pt>
                <c:pt idx="3040">
                  <c:v>-37.54</c:v>
                </c:pt>
                <c:pt idx="3041">
                  <c:v>-36.47</c:v>
                </c:pt>
                <c:pt idx="3042">
                  <c:v>-35.32</c:v>
                </c:pt>
                <c:pt idx="3043">
                  <c:v>-34.14</c:v>
                </c:pt>
                <c:pt idx="3044">
                  <c:v>-32.96</c:v>
                </c:pt>
                <c:pt idx="3045">
                  <c:v>-31.79</c:v>
                </c:pt>
                <c:pt idx="3046">
                  <c:v>-30.66</c:v>
                </c:pt>
                <c:pt idx="3047">
                  <c:v>-29.56</c:v>
                </c:pt>
                <c:pt idx="3048">
                  <c:v>-28.48</c:v>
                </c:pt>
                <c:pt idx="3049">
                  <c:v>-27.45</c:v>
                </c:pt>
                <c:pt idx="3050">
                  <c:v>-26.46</c:v>
                </c:pt>
                <c:pt idx="3051">
                  <c:v>-25.47</c:v>
                </c:pt>
                <c:pt idx="3052">
                  <c:v>-24.58</c:v>
                </c:pt>
                <c:pt idx="3053">
                  <c:v>-23.76</c:v>
                </c:pt>
                <c:pt idx="3054">
                  <c:v>-23.12</c:v>
                </c:pt>
                <c:pt idx="3055">
                  <c:v>-22.76</c:v>
                </c:pt>
                <c:pt idx="3056">
                  <c:v>-22.67</c:v>
                </c:pt>
                <c:pt idx="3057">
                  <c:v>-22.73</c:v>
                </c:pt>
                <c:pt idx="3058">
                  <c:v>-22.84</c:v>
                </c:pt>
                <c:pt idx="3059">
                  <c:v>-23.03</c:v>
                </c:pt>
                <c:pt idx="3060">
                  <c:v>-23.29</c:v>
                </c:pt>
                <c:pt idx="3061">
                  <c:v>-23.61</c:v>
                </c:pt>
                <c:pt idx="3062">
                  <c:v>-23.96</c:v>
                </c:pt>
                <c:pt idx="3063">
                  <c:v>-24.3</c:v>
                </c:pt>
                <c:pt idx="3064">
                  <c:v>-24.65</c:v>
                </c:pt>
                <c:pt idx="3065">
                  <c:v>-25.01</c:v>
                </c:pt>
                <c:pt idx="3066">
                  <c:v>-25.36</c:v>
                </c:pt>
                <c:pt idx="3067">
                  <c:v>-25.71</c:v>
                </c:pt>
                <c:pt idx="3068">
                  <c:v>-26.06</c:v>
                </c:pt>
                <c:pt idx="3069">
                  <c:v>-26.43</c:v>
                </c:pt>
                <c:pt idx="3070">
                  <c:v>-26.81</c:v>
                </c:pt>
                <c:pt idx="3071">
                  <c:v>-27.2</c:v>
                </c:pt>
                <c:pt idx="3072">
                  <c:v>-27.59</c:v>
                </c:pt>
                <c:pt idx="3073">
                  <c:v>-28</c:v>
                </c:pt>
                <c:pt idx="3074">
                  <c:v>-28.42</c:v>
                </c:pt>
                <c:pt idx="3075">
                  <c:v>-28.84</c:v>
                </c:pt>
                <c:pt idx="3076">
                  <c:v>-29.25</c:v>
                </c:pt>
                <c:pt idx="3077">
                  <c:v>-29.64</c:v>
                </c:pt>
                <c:pt idx="3078">
                  <c:v>-30</c:v>
                </c:pt>
                <c:pt idx="3079">
                  <c:v>-30.32</c:v>
                </c:pt>
                <c:pt idx="3080">
                  <c:v>-30.61</c:v>
                </c:pt>
                <c:pt idx="3081">
                  <c:v>-30.88</c:v>
                </c:pt>
                <c:pt idx="3082">
                  <c:v>-31.14</c:v>
                </c:pt>
                <c:pt idx="3083">
                  <c:v>-31.38</c:v>
                </c:pt>
                <c:pt idx="3084">
                  <c:v>-31.62</c:v>
                </c:pt>
                <c:pt idx="3085">
                  <c:v>-31.84</c:v>
                </c:pt>
                <c:pt idx="3086">
                  <c:v>-32.020000000000003</c:v>
                </c:pt>
                <c:pt idx="3087">
                  <c:v>-32.15</c:v>
                </c:pt>
                <c:pt idx="3088">
                  <c:v>-32.25</c:v>
                </c:pt>
                <c:pt idx="3089">
                  <c:v>-32.32</c:v>
                </c:pt>
                <c:pt idx="3090">
                  <c:v>-32.409999999999997</c:v>
                </c:pt>
                <c:pt idx="3091">
                  <c:v>-32.5</c:v>
                </c:pt>
                <c:pt idx="3092">
                  <c:v>-32.6</c:v>
                </c:pt>
                <c:pt idx="3093">
                  <c:v>-32.700000000000003</c:v>
                </c:pt>
                <c:pt idx="3094">
                  <c:v>-32.770000000000003</c:v>
                </c:pt>
                <c:pt idx="3095">
                  <c:v>-32.799999999999997</c:v>
                </c:pt>
                <c:pt idx="3096">
                  <c:v>-32.82</c:v>
                </c:pt>
                <c:pt idx="3097">
                  <c:v>-32.82</c:v>
                </c:pt>
                <c:pt idx="3098">
                  <c:v>-32.81</c:v>
                </c:pt>
                <c:pt idx="3099">
                  <c:v>-32.79</c:v>
                </c:pt>
                <c:pt idx="3100">
                  <c:v>-32.72</c:v>
                </c:pt>
                <c:pt idx="3101">
                  <c:v>-32.630000000000003</c:v>
                </c:pt>
                <c:pt idx="3102">
                  <c:v>-32.49</c:v>
                </c:pt>
                <c:pt idx="3103">
                  <c:v>-32.340000000000003</c:v>
                </c:pt>
                <c:pt idx="3104">
                  <c:v>-147.81</c:v>
                </c:pt>
                <c:pt idx="3105">
                  <c:v>-147.94999999999999</c:v>
                </c:pt>
                <c:pt idx="3106">
                  <c:v>-148.07</c:v>
                </c:pt>
                <c:pt idx="3107">
                  <c:v>-148.15</c:v>
                </c:pt>
                <c:pt idx="3108">
                  <c:v>-148.21</c:v>
                </c:pt>
                <c:pt idx="3109">
                  <c:v>-148.25</c:v>
                </c:pt>
                <c:pt idx="3110">
                  <c:v>-148.27000000000001</c:v>
                </c:pt>
                <c:pt idx="3111">
                  <c:v>-148.30000000000001</c:v>
                </c:pt>
                <c:pt idx="3112">
                  <c:v>-148.32</c:v>
                </c:pt>
                <c:pt idx="3113">
                  <c:v>-148.33000000000001</c:v>
                </c:pt>
                <c:pt idx="3114">
                  <c:v>-148.32</c:v>
                </c:pt>
                <c:pt idx="3115">
                  <c:v>-148.27000000000001</c:v>
                </c:pt>
                <c:pt idx="3116">
                  <c:v>-148.19</c:v>
                </c:pt>
                <c:pt idx="3117">
                  <c:v>-148.09</c:v>
                </c:pt>
                <c:pt idx="3118">
                  <c:v>-147.96</c:v>
                </c:pt>
                <c:pt idx="3119">
                  <c:v>-147.82</c:v>
                </c:pt>
                <c:pt idx="3120">
                  <c:v>-147.66999999999999</c:v>
                </c:pt>
                <c:pt idx="3121">
                  <c:v>-147.51</c:v>
                </c:pt>
                <c:pt idx="3122">
                  <c:v>-147.35</c:v>
                </c:pt>
                <c:pt idx="3123">
                  <c:v>-147.19</c:v>
                </c:pt>
                <c:pt idx="3124">
                  <c:v>-147</c:v>
                </c:pt>
                <c:pt idx="3125">
                  <c:v>-146.80000000000001</c:v>
                </c:pt>
                <c:pt idx="3126">
                  <c:v>-146.58000000000001</c:v>
                </c:pt>
                <c:pt idx="3127">
                  <c:v>-146.35</c:v>
                </c:pt>
                <c:pt idx="3128">
                  <c:v>-146.13999999999999</c:v>
                </c:pt>
                <c:pt idx="3129">
                  <c:v>-145.94</c:v>
                </c:pt>
                <c:pt idx="3130">
                  <c:v>-145.76</c:v>
                </c:pt>
                <c:pt idx="3131">
                  <c:v>-145.6</c:v>
                </c:pt>
                <c:pt idx="3132">
                  <c:v>-145.44</c:v>
                </c:pt>
                <c:pt idx="3133">
                  <c:v>-145.30000000000001</c:v>
                </c:pt>
                <c:pt idx="3134">
                  <c:v>-145.19</c:v>
                </c:pt>
                <c:pt idx="3135">
                  <c:v>-145.08000000000001</c:v>
                </c:pt>
                <c:pt idx="3136">
                  <c:v>-144.99</c:v>
                </c:pt>
                <c:pt idx="3137">
                  <c:v>-144.88999999999999</c:v>
                </c:pt>
                <c:pt idx="3138">
                  <c:v>-144.80000000000001</c:v>
                </c:pt>
                <c:pt idx="3139">
                  <c:v>-144.68</c:v>
                </c:pt>
                <c:pt idx="3140">
                  <c:v>-144.56</c:v>
                </c:pt>
                <c:pt idx="3141">
                  <c:v>-144.44999999999999</c:v>
                </c:pt>
                <c:pt idx="3142">
                  <c:v>-144.35</c:v>
                </c:pt>
                <c:pt idx="3143">
                  <c:v>-144.28</c:v>
                </c:pt>
                <c:pt idx="3144">
                  <c:v>-144.22999999999999</c:v>
                </c:pt>
                <c:pt idx="3145">
                  <c:v>-144.19999999999999</c:v>
                </c:pt>
                <c:pt idx="3146">
                  <c:v>-144.19</c:v>
                </c:pt>
                <c:pt idx="3147">
                  <c:v>-144.19</c:v>
                </c:pt>
                <c:pt idx="3148">
                  <c:v>-144.18</c:v>
                </c:pt>
                <c:pt idx="3149">
                  <c:v>-144.18</c:v>
                </c:pt>
                <c:pt idx="3150">
                  <c:v>-144.15</c:v>
                </c:pt>
                <c:pt idx="3151">
                  <c:v>-144.12</c:v>
                </c:pt>
                <c:pt idx="3152">
                  <c:v>-144.09</c:v>
                </c:pt>
                <c:pt idx="3153">
                  <c:v>-144.06</c:v>
                </c:pt>
                <c:pt idx="3154">
                  <c:v>-144.03</c:v>
                </c:pt>
                <c:pt idx="3155">
                  <c:v>-144.01</c:v>
                </c:pt>
                <c:pt idx="3156">
                  <c:v>-143.99</c:v>
                </c:pt>
                <c:pt idx="3157">
                  <c:v>-143.97</c:v>
                </c:pt>
                <c:pt idx="3158">
                  <c:v>-143.94</c:v>
                </c:pt>
                <c:pt idx="3159">
                  <c:v>-143.91999999999999</c:v>
                </c:pt>
                <c:pt idx="3160">
                  <c:v>-143.9</c:v>
                </c:pt>
                <c:pt idx="3161">
                  <c:v>-143.88999999999999</c:v>
                </c:pt>
                <c:pt idx="3162">
                  <c:v>-143.88</c:v>
                </c:pt>
                <c:pt idx="3163">
                  <c:v>-143.88999999999999</c:v>
                </c:pt>
                <c:pt idx="3164">
                  <c:v>-143.88</c:v>
                </c:pt>
                <c:pt idx="3165">
                  <c:v>-143.88</c:v>
                </c:pt>
                <c:pt idx="3166">
                  <c:v>-143.87</c:v>
                </c:pt>
                <c:pt idx="3167">
                  <c:v>-143.87</c:v>
                </c:pt>
                <c:pt idx="3168">
                  <c:v>-143.85</c:v>
                </c:pt>
                <c:pt idx="3169">
                  <c:v>-143.84</c:v>
                </c:pt>
                <c:pt idx="3170">
                  <c:v>-143.81</c:v>
                </c:pt>
                <c:pt idx="3171">
                  <c:v>-143.78</c:v>
                </c:pt>
                <c:pt idx="3172">
                  <c:v>-143.76</c:v>
                </c:pt>
                <c:pt idx="3173">
                  <c:v>-143.75</c:v>
                </c:pt>
                <c:pt idx="3174">
                  <c:v>-143.75</c:v>
                </c:pt>
                <c:pt idx="3175">
                  <c:v>-143.74</c:v>
                </c:pt>
                <c:pt idx="3176">
                  <c:v>-143.72999999999999</c:v>
                </c:pt>
                <c:pt idx="3177">
                  <c:v>-143.72999999999999</c:v>
                </c:pt>
                <c:pt idx="3178">
                  <c:v>-143.71</c:v>
                </c:pt>
                <c:pt idx="3179">
                  <c:v>-143.69999999999999</c:v>
                </c:pt>
                <c:pt idx="3180">
                  <c:v>-143.68</c:v>
                </c:pt>
                <c:pt idx="3181">
                  <c:v>-143.68</c:v>
                </c:pt>
                <c:pt idx="3182">
                  <c:v>-143.66</c:v>
                </c:pt>
                <c:pt idx="3183">
                  <c:v>-143.65</c:v>
                </c:pt>
                <c:pt idx="3184">
                  <c:v>-143.62</c:v>
                </c:pt>
                <c:pt idx="3185">
                  <c:v>-143.61000000000001</c:v>
                </c:pt>
                <c:pt idx="3186">
                  <c:v>-143.6</c:v>
                </c:pt>
                <c:pt idx="3187">
                  <c:v>-143.57</c:v>
                </c:pt>
                <c:pt idx="3188">
                  <c:v>-143.54</c:v>
                </c:pt>
                <c:pt idx="3189">
                  <c:v>-143.51</c:v>
                </c:pt>
                <c:pt idx="3190">
                  <c:v>-143.49</c:v>
                </c:pt>
                <c:pt idx="3191">
                  <c:v>-143.47</c:v>
                </c:pt>
                <c:pt idx="3192">
                  <c:v>-143.44999999999999</c:v>
                </c:pt>
                <c:pt idx="3193">
                  <c:v>-143.44</c:v>
                </c:pt>
                <c:pt idx="3194">
                  <c:v>-143.43</c:v>
                </c:pt>
                <c:pt idx="3195">
                  <c:v>-143.4</c:v>
                </c:pt>
                <c:pt idx="3196">
                  <c:v>-143.37</c:v>
                </c:pt>
                <c:pt idx="3197">
                  <c:v>-143.32</c:v>
                </c:pt>
                <c:pt idx="3198">
                  <c:v>-143.27000000000001</c:v>
                </c:pt>
                <c:pt idx="3199">
                  <c:v>-143.25</c:v>
                </c:pt>
                <c:pt idx="3200">
                  <c:v>-143.22999999999999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AE0-44ED-A382-032AD28F6DCF}"/>
            </c:ext>
          </c:extLst>
        </c:ser>
        <c:ser>
          <c:idx val="2"/>
          <c:order val="2"/>
          <c:tx>
            <c:strRef>
              <c:f>工作表2!$C$1</c:f>
              <c:strCache>
                <c:ptCount val="1"/>
                <c:pt idx="0">
                  <c:v>第三次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工作表2!$C$2:$C$3202</c:f>
              <c:numCache>
                <c:formatCode>General</c:formatCode>
                <c:ptCount val="3201"/>
                <c:pt idx="0">
                  <c:v>-147.86000000000001</c:v>
                </c:pt>
                <c:pt idx="1">
                  <c:v>-109.89</c:v>
                </c:pt>
                <c:pt idx="2">
                  <c:v>81.319999999999993</c:v>
                </c:pt>
                <c:pt idx="3">
                  <c:v>81.73</c:v>
                </c:pt>
                <c:pt idx="4">
                  <c:v>82.97</c:v>
                </c:pt>
                <c:pt idx="5">
                  <c:v>96.8</c:v>
                </c:pt>
                <c:pt idx="6">
                  <c:v>126.61</c:v>
                </c:pt>
                <c:pt idx="7">
                  <c:v>163.15</c:v>
                </c:pt>
                <c:pt idx="8">
                  <c:v>109.1</c:v>
                </c:pt>
                <c:pt idx="9">
                  <c:v>109.19</c:v>
                </c:pt>
                <c:pt idx="10">
                  <c:v>-128.29</c:v>
                </c:pt>
                <c:pt idx="11">
                  <c:v>3.54</c:v>
                </c:pt>
                <c:pt idx="12">
                  <c:v>-168.64</c:v>
                </c:pt>
                <c:pt idx="13">
                  <c:v>-99.21</c:v>
                </c:pt>
                <c:pt idx="14">
                  <c:v>-99.05</c:v>
                </c:pt>
                <c:pt idx="15">
                  <c:v>-74.709999999999994</c:v>
                </c:pt>
                <c:pt idx="16">
                  <c:v>-25.21</c:v>
                </c:pt>
                <c:pt idx="17">
                  <c:v>-177.12</c:v>
                </c:pt>
                <c:pt idx="18">
                  <c:v>-2.9</c:v>
                </c:pt>
                <c:pt idx="19">
                  <c:v>3.95</c:v>
                </c:pt>
                <c:pt idx="20">
                  <c:v>-157.6</c:v>
                </c:pt>
                <c:pt idx="21">
                  <c:v>-157.32</c:v>
                </c:pt>
                <c:pt idx="22">
                  <c:v>-22.91</c:v>
                </c:pt>
                <c:pt idx="23">
                  <c:v>-23.15</c:v>
                </c:pt>
                <c:pt idx="24">
                  <c:v>-23.36</c:v>
                </c:pt>
                <c:pt idx="25">
                  <c:v>-23.6</c:v>
                </c:pt>
                <c:pt idx="26">
                  <c:v>-23.84</c:v>
                </c:pt>
                <c:pt idx="27">
                  <c:v>-24.09</c:v>
                </c:pt>
                <c:pt idx="28">
                  <c:v>-24.36</c:v>
                </c:pt>
                <c:pt idx="29">
                  <c:v>-24.63</c:v>
                </c:pt>
                <c:pt idx="30">
                  <c:v>-24.91</c:v>
                </c:pt>
                <c:pt idx="31">
                  <c:v>-25.19</c:v>
                </c:pt>
                <c:pt idx="32">
                  <c:v>-25.47</c:v>
                </c:pt>
                <c:pt idx="33">
                  <c:v>-25.75</c:v>
                </c:pt>
                <c:pt idx="34">
                  <c:v>-26.03</c:v>
                </c:pt>
                <c:pt idx="35">
                  <c:v>-26.32</c:v>
                </c:pt>
                <c:pt idx="36">
                  <c:v>-26.6</c:v>
                </c:pt>
                <c:pt idx="37">
                  <c:v>-26.89</c:v>
                </c:pt>
                <c:pt idx="38">
                  <c:v>-27.14</c:v>
                </c:pt>
                <c:pt idx="39">
                  <c:v>-27.39</c:v>
                </c:pt>
                <c:pt idx="40">
                  <c:v>-27.62</c:v>
                </c:pt>
                <c:pt idx="41">
                  <c:v>-27.84</c:v>
                </c:pt>
                <c:pt idx="42">
                  <c:v>-28.05</c:v>
                </c:pt>
                <c:pt idx="43">
                  <c:v>-28.27</c:v>
                </c:pt>
                <c:pt idx="44">
                  <c:v>-28.48</c:v>
                </c:pt>
                <c:pt idx="45">
                  <c:v>-28.68</c:v>
                </c:pt>
                <c:pt idx="46">
                  <c:v>-28.88</c:v>
                </c:pt>
                <c:pt idx="47">
                  <c:v>-29.08</c:v>
                </c:pt>
                <c:pt idx="48">
                  <c:v>-29.28</c:v>
                </c:pt>
                <c:pt idx="49">
                  <c:v>-29.48</c:v>
                </c:pt>
                <c:pt idx="50">
                  <c:v>-29.69</c:v>
                </c:pt>
                <c:pt idx="51">
                  <c:v>-29.9</c:v>
                </c:pt>
                <c:pt idx="52">
                  <c:v>-30.11</c:v>
                </c:pt>
                <c:pt idx="53">
                  <c:v>-30.32</c:v>
                </c:pt>
                <c:pt idx="54">
                  <c:v>-30.52</c:v>
                </c:pt>
                <c:pt idx="55">
                  <c:v>-30.72</c:v>
                </c:pt>
                <c:pt idx="56">
                  <c:v>-30.91</c:v>
                </c:pt>
                <c:pt idx="57">
                  <c:v>-31.1</c:v>
                </c:pt>
                <c:pt idx="58">
                  <c:v>-31.29</c:v>
                </c:pt>
                <c:pt idx="59">
                  <c:v>-31.48</c:v>
                </c:pt>
                <c:pt idx="60">
                  <c:v>-31.66</c:v>
                </c:pt>
                <c:pt idx="61">
                  <c:v>-31.84</c:v>
                </c:pt>
                <c:pt idx="62">
                  <c:v>-32.01</c:v>
                </c:pt>
                <c:pt idx="63">
                  <c:v>-32.17</c:v>
                </c:pt>
                <c:pt idx="64">
                  <c:v>-32.33</c:v>
                </c:pt>
                <c:pt idx="65">
                  <c:v>-32.49</c:v>
                </c:pt>
                <c:pt idx="66">
                  <c:v>-32.65</c:v>
                </c:pt>
                <c:pt idx="67">
                  <c:v>-32.799999999999997</c:v>
                </c:pt>
                <c:pt idx="68">
                  <c:v>-32.96</c:v>
                </c:pt>
                <c:pt idx="69">
                  <c:v>-33.11</c:v>
                </c:pt>
                <c:pt idx="70">
                  <c:v>-33.270000000000003</c:v>
                </c:pt>
                <c:pt idx="71">
                  <c:v>-33.43</c:v>
                </c:pt>
                <c:pt idx="72">
                  <c:v>-33.590000000000003</c:v>
                </c:pt>
                <c:pt idx="73">
                  <c:v>-33.75</c:v>
                </c:pt>
                <c:pt idx="74">
                  <c:v>-33.909999999999997</c:v>
                </c:pt>
                <c:pt idx="75">
                  <c:v>-34.07</c:v>
                </c:pt>
                <c:pt idx="76">
                  <c:v>-34.229999999999997</c:v>
                </c:pt>
                <c:pt idx="77">
                  <c:v>-34.39</c:v>
                </c:pt>
                <c:pt idx="78">
                  <c:v>-34.54</c:v>
                </c:pt>
                <c:pt idx="79">
                  <c:v>-34.69</c:v>
                </c:pt>
                <c:pt idx="80">
                  <c:v>-34.840000000000003</c:v>
                </c:pt>
                <c:pt idx="81">
                  <c:v>-34.979999999999997</c:v>
                </c:pt>
                <c:pt idx="82">
                  <c:v>-35.11</c:v>
                </c:pt>
                <c:pt idx="83">
                  <c:v>-35.26</c:v>
                </c:pt>
                <c:pt idx="84">
                  <c:v>-35.39</c:v>
                </c:pt>
                <c:pt idx="85">
                  <c:v>-35.520000000000003</c:v>
                </c:pt>
                <c:pt idx="86">
                  <c:v>-35.65</c:v>
                </c:pt>
                <c:pt idx="87">
                  <c:v>-35.78</c:v>
                </c:pt>
                <c:pt idx="88">
                  <c:v>-35.9</c:v>
                </c:pt>
                <c:pt idx="89">
                  <c:v>-36.020000000000003</c:v>
                </c:pt>
                <c:pt idx="90">
                  <c:v>-36.14</c:v>
                </c:pt>
                <c:pt idx="91">
                  <c:v>-36.270000000000003</c:v>
                </c:pt>
                <c:pt idx="92">
                  <c:v>-36.4</c:v>
                </c:pt>
                <c:pt idx="93">
                  <c:v>-36.54</c:v>
                </c:pt>
                <c:pt idx="94">
                  <c:v>-36.67</c:v>
                </c:pt>
                <c:pt idx="95">
                  <c:v>-36.79</c:v>
                </c:pt>
                <c:pt idx="96">
                  <c:v>-36.9</c:v>
                </c:pt>
                <c:pt idx="97">
                  <c:v>-37.020000000000003</c:v>
                </c:pt>
                <c:pt idx="98">
                  <c:v>-37.130000000000003</c:v>
                </c:pt>
                <c:pt idx="99">
                  <c:v>-37.25</c:v>
                </c:pt>
                <c:pt idx="100">
                  <c:v>-37.36</c:v>
                </c:pt>
                <c:pt idx="101">
                  <c:v>-37.46</c:v>
                </c:pt>
                <c:pt idx="102">
                  <c:v>-37.56</c:v>
                </c:pt>
                <c:pt idx="103">
                  <c:v>-37.659999999999997</c:v>
                </c:pt>
                <c:pt idx="104">
                  <c:v>-37.75</c:v>
                </c:pt>
                <c:pt idx="105">
                  <c:v>-37.840000000000003</c:v>
                </c:pt>
                <c:pt idx="106">
                  <c:v>-37.93</c:v>
                </c:pt>
                <c:pt idx="107">
                  <c:v>-38.01</c:v>
                </c:pt>
                <c:pt idx="108">
                  <c:v>-38.1</c:v>
                </c:pt>
                <c:pt idx="109">
                  <c:v>-38.18</c:v>
                </c:pt>
                <c:pt idx="110">
                  <c:v>-38.25</c:v>
                </c:pt>
                <c:pt idx="111">
                  <c:v>-38.32</c:v>
                </c:pt>
                <c:pt idx="112">
                  <c:v>-38.380000000000003</c:v>
                </c:pt>
                <c:pt idx="113">
                  <c:v>-38.44</c:v>
                </c:pt>
                <c:pt idx="114">
                  <c:v>-38.51</c:v>
                </c:pt>
                <c:pt idx="115">
                  <c:v>-38.58</c:v>
                </c:pt>
                <c:pt idx="116">
                  <c:v>-38.64</c:v>
                </c:pt>
                <c:pt idx="117">
                  <c:v>-38.71</c:v>
                </c:pt>
                <c:pt idx="118">
                  <c:v>-38.770000000000003</c:v>
                </c:pt>
                <c:pt idx="119">
                  <c:v>-38.83</c:v>
                </c:pt>
                <c:pt idx="120">
                  <c:v>-38.89</c:v>
                </c:pt>
                <c:pt idx="121">
                  <c:v>-38.950000000000003</c:v>
                </c:pt>
                <c:pt idx="122">
                  <c:v>-39.01</c:v>
                </c:pt>
                <c:pt idx="123">
                  <c:v>-39.08</c:v>
                </c:pt>
                <c:pt idx="124">
                  <c:v>-39.14</c:v>
                </c:pt>
                <c:pt idx="125">
                  <c:v>-39.22</c:v>
                </c:pt>
                <c:pt idx="126">
                  <c:v>-39.29</c:v>
                </c:pt>
                <c:pt idx="127">
                  <c:v>-39.369999999999997</c:v>
                </c:pt>
                <c:pt idx="128">
                  <c:v>-39.46</c:v>
                </c:pt>
                <c:pt idx="129">
                  <c:v>-39.54</c:v>
                </c:pt>
                <c:pt idx="130">
                  <c:v>-39.619999999999997</c:v>
                </c:pt>
                <c:pt idx="131">
                  <c:v>-39.69</c:v>
                </c:pt>
                <c:pt idx="132">
                  <c:v>-39.76</c:v>
                </c:pt>
                <c:pt idx="133">
                  <c:v>-39.82</c:v>
                </c:pt>
                <c:pt idx="134">
                  <c:v>-39.869999999999997</c:v>
                </c:pt>
                <c:pt idx="135">
                  <c:v>-39.93</c:v>
                </c:pt>
                <c:pt idx="136">
                  <c:v>-39.99</c:v>
                </c:pt>
                <c:pt idx="137">
                  <c:v>-40.04</c:v>
                </c:pt>
                <c:pt idx="138">
                  <c:v>-40.090000000000003</c:v>
                </c:pt>
                <c:pt idx="139">
                  <c:v>-40.14</c:v>
                </c:pt>
                <c:pt idx="140">
                  <c:v>-40.19</c:v>
                </c:pt>
                <c:pt idx="141">
                  <c:v>-40.229999999999997</c:v>
                </c:pt>
                <c:pt idx="142">
                  <c:v>-40.270000000000003</c:v>
                </c:pt>
                <c:pt idx="143">
                  <c:v>-40.299999999999997</c:v>
                </c:pt>
                <c:pt idx="144">
                  <c:v>-40.340000000000003</c:v>
                </c:pt>
                <c:pt idx="145">
                  <c:v>-40.369999999999997</c:v>
                </c:pt>
                <c:pt idx="146">
                  <c:v>-40.4</c:v>
                </c:pt>
                <c:pt idx="147">
                  <c:v>-40.44</c:v>
                </c:pt>
                <c:pt idx="148">
                  <c:v>-40.47</c:v>
                </c:pt>
                <c:pt idx="149">
                  <c:v>-40.5</c:v>
                </c:pt>
                <c:pt idx="150">
                  <c:v>-40.54</c:v>
                </c:pt>
                <c:pt idx="151">
                  <c:v>-40.57</c:v>
                </c:pt>
                <c:pt idx="152">
                  <c:v>-40.6</c:v>
                </c:pt>
                <c:pt idx="153">
                  <c:v>-40.630000000000003</c:v>
                </c:pt>
                <c:pt idx="154">
                  <c:v>-40.65</c:v>
                </c:pt>
                <c:pt idx="155">
                  <c:v>-40.659999999999997</c:v>
                </c:pt>
                <c:pt idx="156">
                  <c:v>-40.659999999999997</c:v>
                </c:pt>
                <c:pt idx="157">
                  <c:v>-40.659999999999997</c:v>
                </c:pt>
                <c:pt idx="158">
                  <c:v>-40.64</c:v>
                </c:pt>
                <c:pt idx="159">
                  <c:v>-40.6</c:v>
                </c:pt>
                <c:pt idx="160">
                  <c:v>-40.549999999999997</c:v>
                </c:pt>
                <c:pt idx="161">
                  <c:v>-40.49</c:v>
                </c:pt>
                <c:pt idx="162">
                  <c:v>-40.42</c:v>
                </c:pt>
                <c:pt idx="163">
                  <c:v>-40.35</c:v>
                </c:pt>
                <c:pt idx="164">
                  <c:v>-40.270000000000003</c:v>
                </c:pt>
                <c:pt idx="165">
                  <c:v>-40.19</c:v>
                </c:pt>
                <c:pt idx="166">
                  <c:v>-40.11</c:v>
                </c:pt>
                <c:pt idx="167">
                  <c:v>-40.04</c:v>
                </c:pt>
                <c:pt idx="168">
                  <c:v>-39.97</c:v>
                </c:pt>
                <c:pt idx="169">
                  <c:v>-39.92</c:v>
                </c:pt>
                <c:pt idx="170">
                  <c:v>-39.89</c:v>
                </c:pt>
                <c:pt idx="171">
                  <c:v>-39.86</c:v>
                </c:pt>
                <c:pt idx="172">
                  <c:v>-39.85</c:v>
                </c:pt>
                <c:pt idx="173">
                  <c:v>-39.85</c:v>
                </c:pt>
                <c:pt idx="174">
                  <c:v>-39.86</c:v>
                </c:pt>
                <c:pt idx="175">
                  <c:v>-39.89</c:v>
                </c:pt>
                <c:pt idx="176">
                  <c:v>-39.92</c:v>
                </c:pt>
                <c:pt idx="177">
                  <c:v>-39.97</c:v>
                </c:pt>
                <c:pt idx="178">
                  <c:v>-40.01</c:v>
                </c:pt>
                <c:pt idx="179">
                  <c:v>-40.06</c:v>
                </c:pt>
                <c:pt idx="180">
                  <c:v>-40.11</c:v>
                </c:pt>
                <c:pt idx="181">
                  <c:v>-40.159999999999997</c:v>
                </c:pt>
                <c:pt idx="182">
                  <c:v>-40.21</c:v>
                </c:pt>
                <c:pt idx="183">
                  <c:v>-40.26</c:v>
                </c:pt>
                <c:pt idx="184">
                  <c:v>-40.299999999999997</c:v>
                </c:pt>
                <c:pt idx="185">
                  <c:v>-40.33</c:v>
                </c:pt>
                <c:pt idx="186">
                  <c:v>-40.35</c:v>
                </c:pt>
                <c:pt idx="187">
                  <c:v>-40.35</c:v>
                </c:pt>
                <c:pt idx="188">
                  <c:v>-40.340000000000003</c:v>
                </c:pt>
                <c:pt idx="189">
                  <c:v>-40.32</c:v>
                </c:pt>
                <c:pt idx="190">
                  <c:v>-40.29</c:v>
                </c:pt>
                <c:pt idx="191">
                  <c:v>-40.270000000000003</c:v>
                </c:pt>
                <c:pt idx="192">
                  <c:v>-40.24</c:v>
                </c:pt>
                <c:pt idx="193">
                  <c:v>-40.21</c:v>
                </c:pt>
                <c:pt idx="194">
                  <c:v>-40.19</c:v>
                </c:pt>
                <c:pt idx="195">
                  <c:v>-40.17</c:v>
                </c:pt>
                <c:pt idx="196">
                  <c:v>-40.15</c:v>
                </c:pt>
                <c:pt idx="197">
                  <c:v>-40.14</c:v>
                </c:pt>
                <c:pt idx="198">
                  <c:v>-40.130000000000003</c:v>
                </c:pt>
                <c:pt idx="199">
                  <c:v>-40.130000000000003</c:v>
                </c:pt>
                <c:pt idx="200">
                  <c:v>-40.130000000000003</c:v>
                </c:pt>
                <c:pt idx="201">
                  <c:v>-40.14</c:v>
                </c:pt>
                <c:pt idx="202">
                  <c:v>-40.15</c:v>
                </c:pt>
                <c:pt idx="203">
                  <c:v>-40.17</c:v>
                </c:pt>
                <c:pt idx="204">
                  <c:v>-40.18</c:v>
                </c:pt>
                <c:pt idx="205">
                  <c:v>-40.200000000000003</c:v>
                </c:pt>
                <c:pt idx="206">
                  <c:v>-40.21</c:v>
                </c:pt>
                <c:pt idx="207">
                  <c:v>-40.229999999999997</c:v>
                </c:pt>
                <c:pt idx="208">
                  <c:v>-40.229999999999997</c:v>
                </c:pt>
                <c:pt idx="209">
                  <c:v>-40.24</c:v>
                </c:pt>
                <c:pt idx="210">
                  <c:v>-40.25</c:v>
                </c:pt>
                <c:pt idx="211">
                  <c:v>-40.24</c:v>
                </c:pt>
                <c:pt idx="212">
                  <c:v>-40.24</c:v>
                </c:pt>
                <c:pt idx="213">
                  <c:v>-40.25</c:v>
                </c:pt>
                <c:pt idx="214">
                  <c:v>-40.26</c:v>
                </c:pt>
                <c:pt idx="215">
                  <c:v>-40.25</c:v>
                </c:pt>
                <c:pt idx="216">
                  <c:v>-40.26</c:v>
                </c:pt>
                <c:pt idx="217">
                  <c:v>-40.270000000000003</c:v>
                </c:pt>
                <c:pt idx="218">
                  <c:v>-40.29</c:v>
                </c:pt>
                <c:pt idx="219">
                  <c:v>-40.31</c:v>
                </c:pt>
                <c:pt idx="220">
                  <c:v>-40.33</c:v>
                </c:pt>
                <c:pt idx="221">
                  <c:v>-40.36</c:v>
                </c:pt>
                <c:pt idx="222">
                  <c:v>-40.39</c:v>
                </c:pt>
                <c:pt idx="223">
                  <c:v>-40.409999999999997</c:v>
                </c:pt>
                <c:pt idx="224">
                  <c:v>-40.42</c:v>
                </c:pt>
                <c:pt idx="225">
                  <c:v>-40.44</c:v>
                </c:pt>
                <c:pt idx="226">
                  <c:v>-40.43</c:v>
                </c:pt>
                <c:pt idx="227">
                  <c:v>-40.43</c:v>
                </c:pt>
                <c:pt idx="228">
                  <c:v>-40.42</c:v>
                </c:pt>
                <c:pt idx="229">
                  <c:v>-40.409999999999997</c:v>
                </c:pt>
                <c:pt idx="230">
                  <c:v>-40.369999999999997</c:v>
                </c:pt>
                <c:pt idx="231">
                  <c:v>-40.32</c:v>
                </c:pt>
                <c:pt idx="232">
                  <c:v>-40.24</c:v>
                </c:pt>
                <c:pt idx="233">
                  <c:v>-40.15</c:v>
                </c:pt>
                <c:pt idx="234">
                  <c:v>-40.049999999999997</c:v>
                </c:pt>
                <c:pt idx="235">
                  <c:v>-39.950000000000003</c:v>
                </c:pt>
                <c:pt idx="236">
                  <c:v>-39.86</c:v>
                </c:pt>
                <c:pt idx="237">
                  <c:v>-39.78</c:v>
                </c:pt>
                <c:pt idx="238">
                  <c:v>-39.700000000000003</c:v>
                </c:pt>
                <c:pt idx="239">
                  <c:v>-39.659999999999997</c:v>
                </c:pt>
                <c:pt idx="240">
                  <c:v>-39.619999999999997</c:v>
                </c:pt>
                <c:pt idx="241">
                  <c:v>-39.61</c:v>
                </c:pt>
                <c:pt idx="242">
                  <c:v>-39.6</c:v>
                </c:pt>
                <c:pt idx="243">
                  <c:v>-39.61</c:v>
                </c:pt>
                <c:pt idx="244">
                  <c:v>-39.61</c:v>
                </c:pt>
                <c:pt idx="245">
                  <c:v>-39.630000000000003</c:v>
                </c:pt>
                <c:pt idx="246">
                  <c:v>-39.65</c:v>
                </c:pt>
                <c:pt idx="247">
                  <c:v>-39.68</c:v>
                </c:pt>
                <c:pt idx="248">
                  <c:v>-39.729999999999997</c:v>
                </c:pt>
                <c:pt idx="249">
                  <c:v>-39.770000000000003</c:v>
                </c:pt>
                <c:pt idx="250">
                  <c:v>-39.82</c:v>
                </c:pt>
                <c:pt idx="251">
                  <c:v>-39.85</c:v>
                </c:pt>
                <c:pt idx="252">
                  <c:v>-39.9</c:v>
                </c:pt>
                <c:pt idx="253">
                  <c:v>-39.93</c:v>
                </c:pt>
                <c:pt idx="254">
                  <c:v>-39.97</c:v>
                </c:pt>
                <c:pt idx="255">
                  <c:v>-39.99</c:v>
                </c:pt>
                <c:pt idx="256">
                  <c:v>-40.01</c:v>
                </c:pt>
                <c:pt idx="257">
                  <c:v>-40.04</c:v>
                </c:pt>
                <c:pt idx="258">
                  <c:v>-40.06</c:v>
                </c:pt>
                <c:pt idx="259">
                  <c:v>-40.07</c:v>
                </c:pt>
                <c:pt idx="260">
                  <c:v>-40.090000000000003</c:v>
                </c:pt>
                <c:pt idx="261">
                  <c:v>-40.1</c:v>
                </c:pt>
                <c:pt idx="262">
                  <c:v>-40.11</c:v>
                </c:pt>
                <c:pt idx="263">
                  <c:v>-40.119999999999997</c:v>
                </c:pt>
                <c:pt idx="264">
                  <c:v>-40.11</c:v>
                </c:pt>
                <c:pt idx="265">
                  <c:v>-40.1</c:v>
                </c:pt>
                <c:pt idx="266">
                  <c:v>-40.090000000000003</c:v>
                </c:pt>
                <c:pt idx="267">
                  <c:v>-40.07</c:v>
                </c:pt>
                <c:pt idx="268">
                  <c:v>-40.06</c:v>
                </c:pt>
                <c:pt idx="269">
                  <c:v>-40.04</c:v>
                </c:pt>
                <c:pt idx="270">
                  <c:v>-40.03</c:v>
                </c:pt>
                <c:pt idx="271">
                  <c:v>-40.01</c:v>
                </c:pt>
                <c:pt idx="272">
                  <c:v>-40</c:v>
                </c:pt>
                <c:pt idx="273">
                  <c:v>-39.979999999999997</c:v>
                </c:pt>
                <c:pt idx="274">
                  <c:v>-39.97</c:v>
                </c:pt>
                <c:pt idx="275">
                  <c:v>-39.96</c:v>
                </c:pt>
                <c:pt idx="276">
                  <c:v>-39.96</c:v>
                </c:pt>
                <c:pt idx="277">
                  <c:v>-39.96</c:v>
                </c:pt>
                <c:pt idx="278">
                  <c:v>-39.96</c:v>
                </c:pt>
                <c:pt idx="279">
                  <c:v>-39.950000000000003</c:v>
                </c:pt>
                <c:pt idx="280">
                  <c:v>-39.950000000000003</c:v>
                </c:pt>
                <c:pt idx="281">
                  <c:v>-39.94</c:v>
                </c:pt>
                <c:pt idx="282">
                  <c:v>-39.93</c:v>
                </c:pt>
                <c:pt idx="283">
                  <c:v>-39.93</c:v>
                </c:pt>
                <c:pt idx="284">
                  <c:v>-39.94</c:v>
                </c:pt>
                <c:pt idx="285">
                  <c:v>-39.94</c:v>
                </c:pt>
                <c:pt idx="286">
                  <c:v>-39.950000000000003</c:v>
                </c:pt>
                <c:pt idx="287">
                  <c:v>-39.950000000000003</c:v>
                </c:pt>
                <c:pt idx="288">
                  <c:v>-39.950000000000003</c:v>
                </c:pt>
                <c:pt idx="289">
                  <c:v>-39.94</c:v>
                </c:pt>
                <c:pt idx="290">
                  <c:v>-39.950000000000003</c:v>
                </c:pt>
                <c:pt idx="291">
                  <c:v>-39.96</c:v>
                </c:pt>
                <c:pt idx="292">
                  <c:v>-39.97</c:v>
                </c:pt>
                <c:pt idx="293">
                  <c:v>-39.979999999999997</c:v>
                </c:pt>
                <c:pt idx="294">
                  <c:v>-39.99</c:v>
                </c:pt>
                <c:pt idx="295">
                  <c:v>-40.01</c:v>
                </c:pt>
                <c:pt idx="296">
                  <c:v>-40.03</c:v>
                </c:pt>
                <c:pt idx="297">
                  <c:v>-40.049999999999997</c:v>
                </c:pt>
                <c:pt idx="298">
                  <c:v>-40.07</c:v>
                </c:pt>
                <c:pt idx="299">
                  <c:v>-40.1</c:v>
                </c:pt>
                <c:pt idx="300">
                  <c:v>-40.119999999999997</c:v>
                </c:pt>
                <c:pt idx="301">
                  <c:v>-40.14</c:v>
                </c:pt>
                <c:pt idx="302">
                  <c:v>-40.14</c:v>
                </c:pt>
                <c:pt idx="303">
                  <c:v>-40.15</c:v>
                </c:pt>
                <c:pt idx="304">
                  <c:v>-40.159999999999997</c:v>
                </c:pt>
                <c:pt idx="305">
                  <c:v>-40.159999999999997</c:v>
                </c:pt>
                <c:pt idx="306">
                  <c:v>-40.159999999999997</c:v>
                </c:pt>
                <c:pt idx="307">
                  <c:v>-40.17</c:v>
                </c:pt>
                <c:pt idx="308">
                  <c:v>-40.17</c:v>
                </c:pt>
                <c:pt idx="309">
                  <c:v>-40.18</c:v>
                </c:pt>
                <c:pt idx="310">
                  <c:v>-40.18</c:v>
                </c:pt>
                <c:pt idx="311">
                  <c:v>-40.17</c:v>
                </c:pt>
                <c:pt idx="312">
                  <c:v>-40.17</c:v>
                </c:pt>
                <c:pt idx="313">
                  <c:v>-40.18</c:v>
                </c:pt>
                <c:pt idx="314">
                  <c:v>-40.18</c:v>
                </c:pt>
                <c:pt idx="315">
                  <c:v>-40.19</c:v>
                </c:pt>
                <c:pt idx="316">
                  <c:v>-40.21</c:v>
                </c:pt>
                <c:pt idx="317">
                  <c:v>-40.21</c:v>
                </c:pt>
                <c:pt idx="318">
                  <c:v>-40.22</c:v>
                </c:pt>
                <c:pt idx="319">
                  <c:v>-40.22</c:v>
                </c:pt>
                <c:pt idx="320">
                  <c:v>-40.22</c:v>
                </c:pt>
                <c:pt idx="321">
                  <c:v>-40.22</c:v>
                </c:pt>
                <c:pt idx="322">
                  <c:v>-40.21</c:v>
                </c:pt>
                <c:pt idx="323">
                  <c:v>-40.200000000000003</c:v>
                </c:pt>
                <c:pt idx="324">
                  <c:v>-40.18</c:v>
                </c:pt>
                <c:pt idx="325">
                  <c:v>-40.159999999999997</c:v>
                </c:pt>
                <c:pt idx="326">
                  <c:v>-40.130000000000003</c:v>
                </c:pt>
                <c:pt idx="327">
                  <c:v>-40.1</c:v>
                </c:pt>
                <c:pt idx="328">
                  <c:v>-40.07</c:v>
                </c:pt>
                <c:pt idx="329">
                  <c:v>-40.049999999999997</c:v>
                </c:pt>
                <c:pt idx="330">
                  <c:v>-40.020000000000003</c:v>
                </c:pt>
                <c:pt idx="331">
                  <c:v>-39.979999999999997</c:v>
                </c:pt>
                <c:pt idx="332">
                  <c:v>-39.94</c:v>
                </c:pt>
                <c:pt idx="333">
                  <c:v>-39.880000000000003</c:v>
                </c:pt>
                <c:pt idx="334">
                  <c:v>-39.81</c:v>
                </c:pt>
                <c:pt idx="335">
                  <c:v>-39.72</c:v>
                </c:pt>
                <c:pt idx="336">
                  <c:v>-39.65</c:v>
                </c:pt>
                <c:pt idx="337">
                  <c:v>-39.58</c:v>
                </c:pt>
                <c:pt idx="338">
                  <c:v>-39.5</c:v>
                </c:pt>
                <c:pt idx="339">
                  <c:v>-39.44</c:v>
                </c:pt>
                <c:pt idx="340">
                  <c:v>-39.39</c:v>
                </c:pt>
                <c:pt idx="341">
                  <c:v>-39.35</c:v>
                </c:pt>
                <c:pt idx="342">
                  <c:v>-39.33</c:v>
                </c:pt>
                <c:pt idx="343">
                  <c:v>-39.32</c:v>
                </c:pt>
                <c:pt idx="344">
                  <c:v>-39.31</c:v>
                </c:pt>
                <c:pt idx="345">
                  <c:v>-39.31</c:v>
                </c:pt>
                <c:pt idx="346">
                  <c:v>-39.31</c:v>
                </c:pt>
                <c:pt idx="347">
                  <c:v>-39.33</c:v>
                </c:pt>
                <c:pt idx="348">
                  <c:v>-39.35</c:v>
                </c:pt>
                <c:pt idx="349">
                  <c:v>-39.380000000000003</c:v>
                </c:pt>
                <c:pt idx="350">
                  <c:v>-39.409999999999997</c:v>
                </c:pt>
                <c:pt idx="351">
                  <c:v>-39.44</c:v>
                </c:pt>
                <c:pt idx="352">
                  <c:v>-39.47</c:v>
                </c:pt>
                <c:pt idx="353">
                  <c:v>-39.49</c:v>
                </c:pt>
                <c:pt idx="354">
                  <c:v>-39.51</c:v>
                </c:pt>
                <c:pt idx="355">
                  <c:v>-39.53</c:v>
                </c:pt>
                <c:pt idx="356">
                  <c:v>-39.549999999999997</c:v>
                </c:pt>
                <c:pt idx="357">
                  <c:v>-39.57</c:v>
                </c:pt>
                <c:pt idx="358">
                  <c:v>-39.590000000000003</c:v>
                </c:pt>
                <c:pt idx="359">
                  <c:v>-39.61</c:v>
                </c:pt>
                <c:pt idx="360">
                  <c:v>-39.64</c:v>
                </c:pt>
                <c:pt idx="361">
                  <c:v>-39.65</c:v>
                </c:pt>
                <c:pt idx="362">
                  <c:v>-39.67</c:v>
                </c:pt>
                <c:pt idx="363">
                  <c:v>-39.69</c:v>
                </c:pt>
                <c:pt idx="364">
                  <c:v>-39.71</c:v>
                </c:pt>
                <c:pt idx="365">
                  <c:v>-39.729999999999997</c:v>
                </c:pt>
                <c:pt idx="366">
                  <c:v>-39.75</c:v>
                </c:pt>
                <c:pt idx="367">
                  <c:v>-39.770000000000003</c:v>
                </c:pt>
                <c:pt idx="368">
                  <c:v>-39.79</c:v>
                </c:pt>
                <c:pt idx="369">
                  <c:v>-39.799999999999997</c:v>
                </c:pt>
                <c:pt idx="370">
                  <c:v>-39.81</c:v>
                </c:pt>
                <c:pt idx="371">
                  <c:v>-39.799999999999997</c:v>
                </c:pt>
                <c:pt idx="372">
                  <c:v>-39.799999999999997</c:v>
                </c:pt>
                <c:pt idx="373">
                  <c:v>-39.79</c:v>
                </c:pt>
                <c:pt idx="374">
                  <c:v>-39.79</c:v>
                </c:pt>
                <c:pt idx="375">
                  <c:v>-39.78</c:v>
                </c:pt>
                <c:pt idx="376">
                  <c:v>-39.770000000000003</c:v>
                </c:pt>
                <c:pt idx="377">
                  <c:v>-39.76</c:v>
                </c:pt>
                <c:pt idx="378">
                  <c:v>-39.74</c:v>
                </c:pt>
                <c:pt idx="379">
                  <c:v>-39.729999999999997</c:v>
                </c:pt>
                <c:pt idx="380">
                  <c:v>-39.71</c:v>
                </c:pt>
                <c:pt idx="381">
                  <c:v>-39.69</c:v>
                </c:pt>
                <c:pt idx="382">
                  <c:v>-39.68</c:v>
                </c:pt>
                <c:pt idx="383">
                  <c:v>-39.67</c:v>
                </c:pt>
                <c:pt idx="384">
                  <c:v>-39.65</c:v>
                </c:pt>
                <c:pt idx="385">
                  <c:v>-39.630000000000003</c:v>
                </c:pt>
                <c:pt idx="386">
                  <c:v>-39.619999999999997</c:v>
                </c:pt>
                <c:pt idx="387">
                  <c:v>-39.61</c:v>
                </c:pt>
                <c:pt idx="388">
                  <c:v>-39.61</c:v>
                </c:pt>
                <c:pt idx="389">
                  <c:v>-39.61</c:v>
                </c:pt>
                <c:pt idx="390">
                  <c:v>-39.619999999999997</c:v>
                </c:pt>
                <c:pt idx="391">
                  <c:v>-39.64</c:v>
                </c:pt>
                <c:pt idx="392">
                  <c:v>-39.65</c:v>
                </c:pt>
                <c:pt idx="393">
                  <c:v>-39.659999999999997</c:v>
                </c:pt>
                <c:pt idx="394">
                  <c:v>-39.659999999999997</c:v>
                </c:pt>
                <c:pt idx="395">
                  <c:v>-39.67</c:v>
                </c:pt>
                <c:pt idx="396">
                  <c:v>-39.67</c:v>
                </c:pt>
                <c:pt idx="397">
                  <c:v>-39.68</c:v>
                </c:pt>
                <c:pt idx="398">
                  <c:v>-39.68</c:v>
                </c:pt>
                <c:pt idx="399">
                  <c:v>-39.68</c:v>
                </c:pt>
                <c:pt idx="400">
                  <c:v>-39.68</c:v>
                </c:pt>
                <c:pt idx="401">
                  <c:v>-39.67</c:v>
                </c:pt>
                <c:pt idx="402">
                  <c:v>-39.659999999999997</c:v>
                </c:pt>
                <c:pt idx="403">
                  <c:v>-39.65</c:v>
                </c:pt>
                <c:pt idx="404">
                  <c:v>-39.64</c:v>
                </c:pt>
                <c:pt idx="405">
                  <c:v>-39.630000000000003</c:v>
                </c:pt>
                <c:pt idx="406">
                  <c:v>-39.619999999999997</c:v>
                </c:pt>
                <c:pt idx="407">
                  <c:v>-39.6</c:v>
                </c:pt>
                <c:pt idx="408">
                  <c:v>-39.58</c:v>
                </c:pt>
                <c:pt idx="409">
                  <c:v>-39.549999999999997</c:v>
                </c:pt>
                <c:pt idx="410">
                  <c:v>-39.53</c:v>
                </c:pt>
                <c:pt idx="411">
                  <c:v>-39.51</c:v>
                </c:pt>
                <c:pt idx="412">
                  <c:v>-39.5</c:v>
                </c:pt>
                <c:pt idx="413">
                  <c:v>-39.479999999999997</c:v>
                </c:pt>
                <c:pt idx="414">
                  <c:v>-39.47</c:v>
                </c:pt>
                <c:pt idx="415">
                  <c:v>-39.46</c:v>
                </c:pt>
                <c:pt idx="416">
                  <c:v>-39.43</c:v>
                </c:pt>
                <c:pt idx="417">
                  <c:v>-39.4</c:v>
                </c:pt>
                <c:pt idx="418">
                  <c:v>-39.369999999999997</c:v>
                </c:pt>
                <c:pt idx="419">
                  <c:v>-39.33</c:v>
                </c:pt>
                <c:pt idx="420">
                  <c:v>-39.28</c:v>
                </c:pt>
                <c:pt idx="421">
                  <c:v>-39.21</c:v>
                </c:pt>
                <c:pt idx="422">
                  <c:v>-39.130000000000003</c:v>
                </c:pt>
                <c:pt idx="423">
                  <c:v>-39.04</c:v>
                </c:pt>
                <c:pt idx="424">
                  <c:v>-38.93</c:v>
                </c:pt>
                <c:pt idx="425">
                  <c:v>-38.81</c:v>
                </c:pt>
                <c:pt idx="426">
                  <c:v>-38.69</c:v>
                </c:pt>
                <c:pt idx="427">
                  <c:v>-38.57</c:v>
                </c:pt>
                <c:pt idx="428">
                  <c:v>-38.450000000000003</c:v>
                </c:pt>
                <c:pt idx="429">
                  <c:v>-38.340000000000003</c:v>
                </c:pt>
                <c:pt idx="430">
                  <c:v>-38.24</c:v>
                </c:pt>
                <c:pt idx="431">
                  <c:v>-38.159999999999997</c:v>
                </c:pt>
                <c:pt idx="432">
                  <c:v>-38.119999999999997</c:v>
                </c:pt>
                <c:pt idx="433">
                  <c:v>-38.090000000000003</c:v>
                </c:pt>
                <c:pt idx="434">
                  <c:v>-38.08</c:v>
                </c:pt>
                <c:pt idx="435">
                  <c:v>-38.090000000000003</c:v>
                </c:pt>
                <c:pt idx="436">
                  <c:v>-38.1</c:v>
                </c:pt>
                <c:pt idx="437">
                  <c:v>-38.130000000000003</c:v>
                </c:pt>
                <c:pt idx="438">
                  <c:v>-38.17</c:v>
                </c:pt>
                <c:pt idx="439">
                  <c:v>-38.229999999999997</c:v>
                </c:pt>
                <c:pt idx="440">
                  <c:v>-38.29</c:v>
                </c:pt>
                <c:pt idx="441">
                  <c:v>-38.35</c:v>
                </c:pt>
                <c:pt idx="442">
                  <c:v>-38.42</c:v>
                </c:pt>
                <c:pt idx="443">
                  <c:v>-38.479999999999997</c:v>
                </c:pt>
                <c:pt idx="444">
                  <c:v>-38.53</c:v>
                </c:pt>
                <c:pt idx="445">
                  <c:v>-38.58</c:v>
                </c:pt>
                <c:pt idx="446">
                  <c:v>-38.619999999999997</c:v>
                </c:pt>
                <c:pt idx="447">
                  <c:v>-38.67</c:v>
                </c:pt>
                <c:pt idx="448">
                  <c:v>-38.700000000000003</c:v>
                </c:pt>
                <c:pt idx="449">
                  <c:v>-38.729999999999997</c:v>
                </c:pt>
                <c:pt idx="450">
                  <c:v>-38.770000000000003</c:v>
                </c:pt>
                <c:pt idx="451">
                  <c:v>-38.799999999999997</c:v>
                </c:pt>
                <c:pt idx="452">
                  <c:v>-38.83</c:v>
                </c:pt>
                <c:pt idx="453">
                  <c:v>-38.86</c:v>
                </c:pt>
                <c:pt idx="454">
                  <c:v>-38.89</c:v>
                </c:pt>
                <c:pt idx="455">
                  <c:v>-38.92</c:v>
                </c:pt>
                <c:pt idx="456">
                  <c:v>-38.94</c:v>
                </c:pt>
                <c:pt idx="457">
                  <c:v>-38.96</c:v>
                </c:pt>
                <c:pt idx="458">
                  <c:v>-38.97</c:v>
                </c:pt>
                <c:pt idx="459">
                  <c:v>-38.979999999999997</c:v>
                </c:pt>
                <c:pt idx="460">
                  <c:v>-38.979999999999997</c:v>
                </c:pt>
                <c:pt idx="461">
                  <c:v>-38.97</c:v>
                </c:pt>
                <c:pt idx="462">
                  <c:v>-38.950000000000003</c:v>
                </c:pt>
                <c:pt idx="463">
                  <c:v>-38.94</c:v>
                </c:pt>
                <c:pt idx="464">
                  <c:v>-38.909999999999997</c:v>
                </c:pt>
                <c:pt idx="465">
                  <c:v>-38.9</c:v>
                </c:pt>
                <c:pt idx="466">
                  <c:v>-38.869999999999997</c:v>
                </c:pt>
                <c:pt idx="467">
                  <c:v>-38.86</c:v>
                </c:pt>
                <c:pt idx="468">
                  <c:v>-38.840000000000003</c:v>
                </c:pt>
                <c:pt idx="469">
                  <c:v>-38.81</c:v>
                </c:pt>
                <c:pt idx="470">
                  <c:v>-38.79</c:v>
                </c:pt>
                <c:pt idx="471">
                  <c:v>-38.76</c:v>
                </c:pt>
                <c:pt idx="472">
                  <c:v>-38.75</c:v>
                </c:pt>
                <c:pt idx="473">
                  <c:v>-38.74</c:v>
                </c:pt>
                <c:pt idx="474">
                  <c:v>-38.729999999999997</c:v>
                </c:pt>
                <c:pt idx="475">
                  <c:v>-38.72</c:v>
                </c:pt>
                <c:pt idx="476">
                  <c:v>-38.71</c:v>
                </c:pt>
                <c:pt idx="477">
                  <c:v>-38.69</c:v>
                </c:pt>
                <c:pt idx="478">
                  <c:v>-38.630000000000003</c:v>
                </c:pt>
                <c:pt idx="479">
                  <c:v>-38.57</c:v>
                </c:pt>
                <c:pt idx="480">
                  <c:v>-38.49</c:v>
                </c:pt>
                <c:pt idx="481">
                  <c:v>-38.409999999999997</c:v>
                </c:pt>
                <c:pt idx="482">
                  <c:v>-38.33</c:v>
                </c:pt>
                <c:pt idx="483">
                  <c:v>-38.26</c:v>
                </c:pt>
                <c:pt idx="484">
                  <c:v>-38.19</c:v>
                </c:pt>
                <c:pt idx="485">
                  <c:v>-38.130000000000003</c:v>
                </c:pt>
                <c:pt idx="486">
                  <c:v>-38.08</c:v>
                </c:pt>
                <c:pt idx="487">
                  <c:v>-38.03</c:v>
                </c:pt>
                <c:pt idx="488">
                  <c:v>-37.99</c:v>
                </c:pt>
                <c:pt idx="489">
                  <c:v>-37.96</c:v>
                </c:pt>
                <c:pt idx="490">
                  <c:v>-37.950000000000003</c:v>
                </c:pt>
                <c:pt idx="491">
                  <c:v>-37.950000000000003</c:v>
                </c:pt>
                <c:pt idx="492">
                  <c:v>-37.96</c:v>
                </c:pt>
                <c:pt idx="493">
                  <c:v>-37.979999999999997</c:v>
                </c:pt>
                <c:pt idx="494">
                  <c:v>-38.01</c:v>
                </c:pt>
                <c:pt idx="495">
                  <c:v>-38.04</c:v>
                </c:pt>
                <c:pt idx="496">
                  <c:v>-38.08</c:v>
                </c:pt>
                <c:pt idx="497">
                  <c:v>-38.11</c:v>
                </c:pt>
                <c:pt idx="498">
                  <c:v>-38.14</c:v>
                </c:pt>
                <c:pt idx="499">
                  <c:v>-38.159999999999997</c:v>
                </c:pt>
                <c:pt idx="500">
                  <c:v>-38.19</c:v>
                </c:pt>
                <c:pt idx="501">
                  <c:v>-38.19</c:v>
                </c:pt>
                <c:pt idx="502">
                  <c:v>-38.18</c:v>
                </c:pt>
                <c:pt idx="503">
                  <c:v>-38.17</c:v>
                </c:pt>
                <c:pt idx="504">
                  <c:v>-38.159999999999997</c:v>
                </c:pt>
                <c:pt idx="505">
                  <c:v>-38.130000000000003</c:v>
                </c:pt>
                <c:pt idx="506">
                  <c:v>-38.119999999999997</c:v>
                </c:pt>
                <c:pt idx="507">
                  <c:v>-38.119999999999997</c:v>
                </c:pt>
                <c:pt idx="508">
                  <c:v>-38.119999999999997</c:v>
                </c:pt>
                <c:pt idx="509">
                  <c:v>-38.14</c:v>
                </c:pt>
                <c:pt idx="510">
                  <c:v>-38.18</c:v>
                </c:pt>
                <c:pt idx="511">
                  <c:v>-38.22</c:v>
                </c:pt>
                <c:pt idx="512">
                  <c:v>-38.28</c:v>
                </c:pt>
                <c:pt idx="513">
                  <c:v>-38.36</c:v>
                </c:pt>
                <c:pt idx="514">
                  <c:v>-38.47</c:v>
                </c:pt>
                <c:pt idx="515">
                  <c:v>-38.6</c:v>
                </c:pt>
                <c:pt idx="516">
                  <c:v>-38.770000000000003</c:v>
                </c:pt>
                <c:pt idx="517">
                  <c:v>-38.979999999999997</c:v>
                </c:pt>
                <c:pt idx="518">
                  <c:v>-39.21</c:v>
                </c:pt>
                <c:pt idx="519">
                  <c:v>-39.47</c:v>
                </c:pt>
                <c:pt idx="520">
                  <c:v>-39.729999999999997</c:v>
                </c:pt>
                <c:pt idx="521">
                  <c:v>-39.979999999999997</c:v>
                </c:pt>
                <c:pt idx="522">
                  <c:v>-40.22</c:v>
                </c:pt>
                <c:pt idx="523">
                  <c:v>-40.44</c:v>
                </c:pt>
                <c:pt idx="524">
                  <c:v>-40.64</c:v>
                </c:pt>
                <c:pt idx="525">
                  <c:v>-40.799999999999997</c:v>
                </c:pt>
                <c:pt idx="526">
                  <c:v>-40.94</c:v>
                </c:pt>
                <c:pt idx="527">
                  <c:v>-41.04</c:v>
                </c:pt>
                <c:pt idx="528">
                  <c:v>-41.11</c:v>
                </c:pt>
                <c:pt idx="529">
                  <c:v>-41.16</c:v>
                </c:pt>
                <c:pt idx="530">
                  <c:v>-41.2</c:v>
                </c:pt>
                <c:pt idx="531">
                  <c:v>-41.22</c:v>
                </c:pt>
                <c:pt idx="532">
                  <c:v>-41.23</c:v>
                </c:pt>
                <c:pt idx="533">
                  <c:v>-41.23</c:v>
                </c:pt>
                <c:pt idx="534">
                  <c:v>-41.23</c:v>
                </c:pt>
                <c:pt idx="535">
                  <c:v>-41.22</c:v>
                </c:pt>
                <c:pt idx="536">
                  <c:v>-41.21</c:v>
                </c:pt>
                <c:pt idx="537">
                  <c:v>-41.19</c:v>
                </c:pt>
                <c:pt idx="538">
                  <c:v>-41.17</c:v>
                </c:pt>
                <c:pt idx="539">
                  <c:v>-41.15</c:v>
                </c:pt>
                <c:pt idx="540">
                  <c:v>-41.14</c:v>
                </c:pt>
                <c:pt idx="541">
                  <c:v>-41.12</c:v>
                </c:pt>
                <c:pt idx="542">
                  <c:v>-41.12</c:v>
                </c:pt>
                <c:pt idx="543">
                  <c:v>-41.1</c:v>
                </c:pt>
                <c:pt idx="544">
                  <c:v>-41.1</c:v>
                </c:pt>
                <c:pt idx="545">
                  <c:v>-41.11</c:v>
                </c:pt>
                <c:pt idx="546">
                  <c:v>-41.11</c:v>
                </c:pt>
                <c:pt idx="547">
                  <c:v>-41.14</c:v>
                </c:pt>
                <c:pt idx="548">
                  <c:v>-41.16</c:v>
                </c:pt>
                <c:pt idx="549">
                  <c:v>-41.19</c:v>
                </c:pt>
                <c:pt idx="550">
                  <c:v>-41.2</c:v>
                </c:pt>
                <c:pt idx="551">
                  <c:v>-41.21</c:v>
                </c:pt>
                <c:pt idx="552">
                  <c:v>-41.21</c:v>
                </c:pt>
                <c:pt idx="553">
                  <c:v>-41.2</c:v>
                </c:pt>
                <c:pt idx="554">
                  <c:v>-41.2</c:v>
                </c:pt>
                <c:pt idx="555">
                  <c:v>-41.19</c:v>
                </c:pt>
                <c:pt idx="556">
                  <c:v>-41.19</c:v>
                </c:pt>
                <c:pt idx="557">
                  <c:v>-41.2</c:v>
                </c:pt>
                <c:pt idx="558">
                  <c:v>-41.21</c:v>
                </c:pt>
                <c:pt idx="559">
                  <c:v>-41.22</c:v>
                </c:pt>
                <c:pt idx="560">
                  <c:v>-41.25</c:v>
                </c:pt>
                <c:pt idx="561">
                  <c:v>-41.29</c:v>
                </c:pt>
                <c:pt idx="562">
                  <c:v>-41.34</c:v>
                </c:pt>
                <c:pt idx="563">
                  <c:v>-41.39</c:v>
                </c:pt>
                <c:pt idx="564">
                  <c:v>-41.44</c:v>
                </c:pt>
                <c:pt idx="565">
                  <c:v>-41.47</c:v>
                </c:pt>
                <c:pt idx="566">
                  <c:v>-41.49</c:v>
                </c:pt>
                <c:pt idx="567">
                  <c:v>-41.51</c:v>
                </c:pt>
                <c:pt idx="568">
                  <c:v>-41.52</c:v>
                </c:pt>
                <c:pt idx="569">
                  <c:v>-41.53</c:v>
                </c:pt>
                <c:pt idx="570">
                  <c:v>-41.53</c:v>
                </c:pt>
                <c:pt idx="571">
                  <c:v>-41.5</c:v>
                </c:pt>
                <c:pt idx="572">
                  <c:v>-41.48</c:v>
                </c:pt>
                <c:pt idx="573">
                  <c:v>-41.43</c:v>
                </c:pt>
                <c:pt idx="574">
                  <c:v>-41.39</c:v>
                </c:pt>
                <c:pt idx="575">
                  <c:v>-41.35</c:v>
                </c:pt>
                <c:pt idx="576">
                  <c:v>-41.3</c:v>
                </c:pt>
                <c:pt idx="577">
                  <c:v>-41.25</c:v>
                </c:pt>
                <c:pt idx="578">
                  <c:v>-41.19</c:v>
                </c:pt>
                <c:pt idx="579">
                  <c:v>-41.12</c:v>
                </c:pt>
                <c:pt idx="580">
                  <c:v>-41.06</c:v>
                </c:pt>
                <c:pt idx="581">
                  <c:v>-41.01</c:v>
                </c:pt>
                <c:pt idx="582">
                  <c:v>-40.97</c:v>
                </c:pt>
                <c:pt idx="583">
                  <c:v>-40.93</c:v>
                </c:pt>
                <c:pt idx="584">
                  <c:v>-40.93</c:v>
                </c:pt>
                <c:pt idx="585">
                  <c:v>-40.92</c:v>
                </c:pt>
                <c:pt idx="586">
                  <c:v>-40.92</c:v>
                </c:pt>
                <c:pt idx="587">
                  <c:v>-40.92</c:v>
                </c:pt>
                <c:pt idx="588">
                  <c:v>-40.92</c:v>
                </c:pt>
                <c:pt idx="589">
                  <c:v>-40.93</c:v>
                </c:pt>
                <c:pt idx="590">
                  <c:v>-40.950000000000003</c:v>
                </c:pt>
                <c:pt idx="591">
                  <c:v>-40.98</c:v>
                </c:pt>
                <c:pt idx="592">
                  <c:v>-41</c:v>
                </c:pt>
                <c:pt idx="593">
                  <c:v>-41.01</c:v>
                </c:pt>
                <c:pt idx="594">
                  <c:v>-41.01</c:v>
                </c:pt>
                <c:pt idx="595">
                  <c:v>-41.02</c:v>
                </c:pt>
                <c:pt idx="596">
                  <c:v>-41.02</c:v>
                </c:pt>
                <c:pt idx="597">
                  <c:v>-41.02</c:v>
                </c:pt>
                <c:pt idx="598">
                  <c:v>-41.02</c:v>
                </c:pt>
                <c:pt idx="599">
                  <c:v>-41.02</c:v>
                </c:pt>
                <c:pt idx="600">
                  <c:v>-41.02</c:v>
                </c:pt>
                <c:pt idx="601">
                  <c:v>-41.02</c:v>
                </c:pt>
                <c:pt idx="602">
                  <c:v>-41.03</c:v>
                </c:pt>
                <c:pt idx="603">
                  <c:v>-41.03</c:v>
                </c:pt>
                <c:pt idx="604">
                  <c:v>-41.05</c:v>
                </c:pt>
                <c:pt idx="605">
                  <c:v>-41.06</c:v>
                </c:pt>
                <c:pt idx="606">
                  <c:v>-41.08</c:v>
                </c:pt>
                <c:pt idx="607">
                  <c:v>-41.09</c:v>
                </c:pt>
                <c:pt idx="608">
                  <c:v>-41.1</c:v>
                </c:pt>
                <c:pt idx="609">
                  <c:v>-41.09</c:v>
                </c:pt>
                <c:pt idx="610">
                  <c:v>-41.08</c:v>
                </c:pt>
                <c:pt idx="611">
                  <c:v>-41.07</c:v>
                </c:pt>
                <c:pt idx="612">
                  <c:v>-41.06</c:v>
                </c:pt>
                <c:pt idx="613">
                  <c:v>-41.05</c:v>
                </c:pt>
                <c:pt idx="614">
                  <c:v>-41.03</c:v>
                </c:pt>
                <c:pt idx="615">
                  <c:v>-41.01</c:v>
                </c:pt>
                <c:pt idx="616">
                  <c:v>-40.99</c:v>
                </c:pt>
                <c:pt idx="617">
                  <c:v>-40.97</c:v>
                </c:pt>
                <c:pt idx="618">
                  <c:v>-40.96</c:v>
                </c:pt>
                <c:pt idx="619">
                  <c:v>-40.950000000000003</c:v>
                </c:pt>
                <c:pt idx="620">
                  <c:v>-40.950000000000003</c:v>
                </c:pt>
                <c:pt idx="621">
                  <c:v>-40.950000000000003</c:v>
                </c:pt>
                <c:pt idx="622">
                  <c:v>-40.96</c:v>
                </c:pt>
                <c:pt idx="623">
                  <c:v>-40.950000000000003</c:v>
                </c:pt>
                <c:pt idx="624">
                  <c:v>-40.96</c:v>
                </c:pt>
                <c:pt idx="625">
                  <c:v>-40.97</c:v>
                </c:pt>
                <c:pt idx="626">
                  <c:v>-40.99</c:v>
                </c:pt>
                <c:pt idx="627">
                  <c:v>-41.02</c:v>
                </c:pt>
                <c:pt idx="628">
                  <c:v>-41.05</c:v>
                </c:pt>
                <c:pt idx="629">
                  <c:v>-41.09</c:v>
                </c:pt>
                <c:pt idx="630">
                  <c:v>-41.14</c:v>
                </c:pt>
                <c:pt idx="631">
                  <c:v>-41.18</c:v>
                </c:pt>
                <c:pt idx="632">
                  <c:v>-41.22</c:v>
                </c:pt>
                <c:pt idx="633">
                  <c:v>-41.28</c:v>
                </c:pt>
                <c:pt idx="634">
                  <c:v>-41.34</c:v>
                </c:pt>
                <c:pt idx="635">
                  <c:v>-41.39</c:v>
                </c:pt>
                <c:pt idx="636">
                  <c:v>-41.42</c:v>
                </c:pt>
                <c:pt idx="637">
                  <c:v>-41.43</c:v>
                </c:pt>
                <c:pt idx="638">
                  <c:v>-41.44</c:v>
                </c:pt>
                <c:pt idx="639">
                  <c:v>-41.44</c:v>
                </c:pt>
                <c:pt idx="640">
                  <c:v>-41.42</c:v>
                </c:pt>
                <c:pt idx="641">
                  <c:v>-41.4</c:v>
                </c:pt>
                <c:pt idx="642">
                  <c:v>-41.37</c:v>
                </c:pt>
                <c:pt idx="643">
                  <c:v>-41.33</c:v>
                </c:pt>
                <c:pt idx="644">
                  <c:v>-41.29</c:v>
                </c:pt>
                <c:pt idx="645">
                  <c:v>-41.23</c:v>
                </c:pt>
                <c:pt idx="646">
                  <c:v>-41.18</c:v>
                </c:pt>
                <c:pt idx="647">
                  <c:v>-41.14</c:v>
                </c:pt>
                <c:pt idx="648">
                  <c:v>-41.11</c:v>
                </c:pt>
                <c:pt idx="649">
                  <c:v>-41.08</c:v>
                </c:pt>
                <c:pt idx="650">
                  <c:v>-41.07</c:v>
                </c:pt>
                <c:pt idx="651">
                  <c:v>-41.07</c:v>
                </c:pt>
                <c:pt idx="652">
                  <c:v>-41.07</c:v>
                </c:pt>
                <c:pt idx="653">
                  <c:v>-41.06</c:v>
                </c:pt>
                <c:pt idx="654">
                  <c:v>-41.05</c:v>
                </c:pt>
                <c:pt idx="655">
                  <c:v>-41.05</c:v>
                </c:pt>
                <c:pt idx="656">
                  <c:v>-41.06</c:v>
                </c:pt>
                <c:pt idx="657">
                  <c:v>-41.06</c:v>
                </c:pt>
                <c:pt idx="658">
                  <c:v>-41.08</c:v>
                </c:pt>
                <c:pt idx="659">
                  <c:v>-41.09</c:v>
                </c:pt>
                <c:pt idx="660">
                  <c:v>-41.1</c:v>
                </c:pt>
                <c:pt idx="661">
                  <c:v>-41.1</c:v>
                </c:pt>
                <c:pt idx="662">
                  <c:v>-41.11</c:v>
                </c:pt>
                <c:pt idx="663">
                  <c:v>-41.1</c:v>
                </c:pt>
                <c:pt idx="664">
                  <c:v>-41.1</c:v>
                </c:pt>
                <c:pt idx="665">
                  <c:v>-41.1</c:v>
                </c:pt>
                <c:pt idx="666">
                  <c:v>-41.1</c:v>
                </c:pt>
                <c:pt idx="667">
                  <c:v>-41.1</c:v>
                </c:pt>
                <c:pt idx="668">
                  <c:v>-41.1</c:v>
                </c:pt>
                <c:pt idx="669">
                  <c:v>-41.1</c:v>
                </c:pt>
                <c:pt idx="670">
                  <c:v>-41.09</c:v>
                </c:pt>
                <c:pt idx="671">
                  <c:v>-41.09</c:v>
                </c:pt>
                <c:pt idx="672">
                  <c:v>-41.1</c:v>
                </c:pt>
                <c:pt idx="673">
                  <c:v>-41.11</c:v>
                </c:pt>
                <c:pt idx="674">
                  <c:v>-41.11</c:v>
                </c:pt>
                <c:pt idx="675">
                  <c:v>-41.12</c:v>
                </c:pt>
                <c:pt idx="676">
                  <c:v>-41.13</c:v>
                </c:pt>
                <c:pt idx="677">
                  <c:v>-41.15</c:v>
                </c:pt>
                <c:pt idx="678">
                  <c:v>-41.17</c:v>
                </c:pt>
                <c:pt idx="679">
                  <c:v>-41.18</c:v>
                </c:pt>
                <c:pt idx="680">
                  <c:v>-41.19</c:v>
                </c:pt>
                <c:pt idx="681">
                  <c:v>-41.19</c:v>
                </c:pt>
                <c:pt idx="682">
                  <c:v>-41.19</c:v>
                </c:pt>
                <c:pt idx="683">
                  <c:v>-41.18</c:v>
                </c:pt>
                <c:pt idx="684">
                  <c:v>-41.15</c:v>
                </c:pt>
                <c:pt idx="685">
                  <c:v>-41.11</c:v>
                </c:pt>
                <c:pt idx="686">
                  <c:v>-41.07</c:v>
                </c:pt>
                <c:pt idx="687">
                  <c:v>-41.01</c:v>
                </c:pt>
                <c:pt idx="688">
                  <c:v>-40.94</c:v>
                </c:pt>
                <c:pt idx="689">
                  <c:v>-40.880000000000003</c:v>
                </c:pt>
                <c:pt idx="690">
                  <c:v>-40.81</c:v>
                </c:pt>
                <c:pt idx="691">
                  <c:v>-40.75</c:v>
                </c:pt>
                <c:pt idx="692">
                  <c:v>-40.69</c:v>
                </c:pt>
                <c:pt idx="693">
                  <c:v>-40.630000000000003</c:v>
                </c:pt>
                <c:pt idx="694">
                  <c:v>-40.6</c:v>
                </c:pt>
                <c:pt idx="695">
                  <c:v>-40.57</c:v>
                </c:pt>
                <c:pt idx="696">
                  <c:v>-40.549999999999997</c:v>
                </c:pt>
                <c:pt idx="697">
                  <c:v>-40.54</c:v>
                </c:pt>
                <c:pt idx="698">
                  <c:v>-40.549999999999997</c:v>
                </c:pt>
                <c:pt idx="699">
                  <c:v>-40.57</c:v>
                </c:pt>
                <c:pt idx="700">
                  <c:v>-40.6</c:v>
                </c:pt>
                <c:pt idx="701">
                  <c:v>-40.64</c:v>
                </c:pt>
                <c:pt idx="702">
                  <c:v>-40.68</c:v>
                </c:pt>
                <c:pt idx="703">
                  <c:v>-40.74</c:v>
                </c:pt>
                <c:pt idx="704">
                  <c:v>-40.799999999999997</c:v>
                </c:pt>
                <c:pt idx="705">
                  <c:v>-40.86</c:v>
                </c:pt>
                <c:pt idx="706">
                  <c:v>-40.92</c:v>
                </c:pt>
                <c:pt idx="707">
                  <c:v>-40.98</c:v>
                </c:pt>
                <c:pt idx="708">
                  <c:v>-41.01</c:v>
                </c:pt>
                <c:pt idx="709">
                  <c:v>-41.05</c:v>
                </c:pt>
                <c:pt idx="710">
                  <c:v>-41.09</c:v>
                </c:pt>
                <c:pt idx="711">
                  <c:v>-41.12</c:v>
                </c:pt>
                <c:pt idx="712">
                  <c:v>-41.15</c:v>
                </c:pt>
                <c:pt idx="713">
                  <c:v>-41.18</c:v>
                </c:pt>
                <c:pt idx="714">
                  <c:v>-41.2</c:v>
                </c:pt>
                <c:pt idx="715">
                  <c:v>-41.22</c:v>
                </c:pt>
                <c:pt idx="716">
                  <c:v>-41.23</c:v>
                </c:pt>
                <c:pt idx="717">
                  <c:v>-41.24</c:v>
                </c:pt>
                <c:pt idx="718">
                  <c:v>-41.25</c:v>
                </c:pt>
                <c:pt idx="719">
                  <c:v>-41.27</c:v>
                </c:pt>
                <c:pt idx="720">
                  <c:v>-41.28</c:v>
                </c:pt>
                <c:pt idx="721">
                  <c:v>-41.29</c:v>
                </c:pt>
                <c:pt idx="722">
                  <c:v>-41.3</c:v>
                </c:pt>
                <c:pt idx="723">
                  <c:v>-41.31</c:v>
                </c:pt>
                <c:pt idx="724">
                  <c:v>-41.33</c:v>
                </c:pt>
                <c:pt idx="725">
                  <c:v>-41.33</c:v>
                </c:pt>
                <c:pt idx="726">
                  <c:v>-41.32</c:v>
                </c:pt>
                <c:pt idx="727">
                  <c:v>-41.32</c:v>
                </c:pt>
                <c:pt idx="728">
                  <c:v>-41.31</c:v>
                </c:pt>
                <c:pt idx="729">
                  <c:v>-41.3</c:v>
                </c:pt>
                <c:pt idx="730">
                  <c:v>-41.29</c:v>
                </c:pt>
                <c:pt idx="731">
                  <c:v>-41.29</c:v>
                </c:pt>
                <c:pt idx="732">
                  <c:v>-41.29</c:v>
                </c:pt>
                <c:pt idx="733">
                  <c:v>-41.29</c:v>
                </c:pt>
                <c:pt idx="734">
                  <c:v>-41.29</c:v>
                </c:pt>
                <c:pt idx="735">
                  <c:v>-41.29</c:v>
                </c:pt>
                <c:pt idx="736">
                  <c:v>-41.29</c:v>
                </c:pt>
                <c:pt idx="737">
                  <c:v>-41.3</c:v>
                </c:pt>
                <c:pt idx="738">
                  <c:v>-41.3</c:v>
                </c:pt>
                <c:pt idx="739">
                  <c:v>-41.31</c:v>
                </c:pt>
                <c:pt idx="740">
                  <c:v>-41.31</c:v>
                </c:pt>
                <c:pt idx="741">
                  <c:v>-41.32</c:v>
                </c:pt>
                <c:pt idx="742">
                  <c:v>-41.31</c:v>
                </c:pt>
                <c:pt idx="743">
                  <c:v>-41.31</c:v>
                </c:pt>
                <c:pt idx="744">
                  <c:v>-41.3</c:v>
                </c:pt>
                <c:pt idx="745">
                  <c:v>-41.28</c:v>
                </c:pt>
                <c:pt idx="746">
                  <c:v>-41.25</c:v>
                </c:pt>
                <c:pt idx="747">
                  <c:v>-41.21</c:v>
                </c:pt>
                <c:pt idx="748">
                  <c:v>-41.17</c:v>
                </c:pt>
                <c:pt idx="749">
                  <c:v>-41.12</c:v>
                </c:pt>
                <c:pt idx="750">
                  <c:v>-41.08</c:v>
                </c:pt>
                <c:pt idx="751">
                  <c:v>-41.05</c:v>
                </c:pt>
                <c:pt idx="752">
                  <c:v>-41.02</c:v>
                </c:pt>
                <c:pt idx="753">
                  <c:v>-41.01</c:v>
                </c:pt>
                <c:pt idx="754">
                  <c:v>-41</c:v>
                </c:pt>
                <c:pt idx="755">
                  <c:v>-41</c:v>
                </c:pt>
                <c:pt idx="756">
                  <c:v>-41</c:v>
                </c:pt>
                <c:pt idx="757">
                  <c:v>-41.02</c:v>
                </c:pt>
                <c:pt idx="758">
                  <c:v>-41.03</c:v>
                </c:pt>
                <c:pt idx="759">
                  <c:v>-41.05</c:v>
                </c:pt>
                <c:pt idx="760">
                  <c:v>-41.08</c:v>
                </c:pt>
                <c:pt idx="761">
                  <c:v>-41.1</c:v>
                </c:pt>
                <c:pt idx="762">
                  <c:v>-41.12</c:v>
                </c:pt>
                <c:pt idx="763">
                  <c:v>-41.13</c:v>
                </c:pt>
                <c:pt idx="764">
                  <c:v>-41.13</c:v>
                </c:pt>
                <c:pt idx="765">
                  <c:v>-41.13</c:v>
                </c:pt>
                <c:pt idx="766">
                  <c:v>-41.12</c:v>
                </c:pt>
                <c:pt idx="767">
                  <c:v>-41.12</c:v>
                </c:pt>
                <c:pt idx="768">
                  <c:v>-41.11</c:v>
                </c:pt>
                <c:pt idx="769">
                  <c:v>-41.12</c:v>
                </c:pt>
                <c:pt idx="770">
                  <c:v>-41.11</c:v>
                </c:pt>
                <c:pt idx="771">
                  <c:v>-41.1</c:v>
                </c:pt>
                <c:pt idx="772">
                  <c:v>-41.09</c:v>
                </c:pt>
                <c:pt idx="773">
                  <c:v>-41.08</c:v>
                </c:pt>
                <c:pt idx="774">
                  <c:v>-41.08</c:v>
                </c:pt>
                <c:pt idx="775">
                  <c:v>-41.08</c:v>
                </c:pt>
                <c:pt idx="776">
                  <c:v>-41.09</c:v>
                </c:pt>
                <c:pt idx="777">
                  <c:v>-41.09</c:v>
                </c:pt>
                <c:pt idx="778">
                  <c:v>-41.1</c:v>
                </c:pt>
                <c:pt idx="779">
                  <c:v>-41.1</c:v>
                </c:pt>
                <c:pt idx="780">
                  <c:v>-41.12</c:v>
                </c:pt>
                <c:pt idx="781">
                  <c:v>-41.13</c:v>
                </c:pt>
                <c:pt idx="782">
                  <c:v>-41.14</c:v>
                </c:pt>
                <c:pt idx="783">
                  <c:v>-41.15</c:v>
                </c:pt>
                <c:pt idx="784">
                  <c:v>-41.15</c:v>
                </c:pt>
                <c:pt idx="785">
                  <c:v>-41.13</c:v>
                </c:pt>
                <c:pt idx="786">
                  <c:v>-41.09</c:v>
                </c:pt>
                <c:pt idx="787">
                  <c:v>-41.04</c:v>
                </c:pt>
                <c:pt idx="788">
                  <c:v>-40.96</c:v>
                </c:pt>
                <c:pt idx="789">
                  <c:v>-40.880000000000003</c:v>
                </c:pt>
                <c:pt idx="790">
                  <c:v>-40.799999999999997</c:v>
                </c:pt>
                <c:pt idx="791">
                  <c:v>-40.71</c:v>
                </c:pt>
                <c:pt idx="792">
                  <c:v>-40.619999999999997</c:v>
                </c:pt>
                <c:pt idx="793">
                  <c:v>-40.520000000000003</c:v>
                </c:pt>
                <c:pt idx="794">
                  <c:v>-40.43</c:v>
                </c:pt>
                <c:pt idx="795">
                  <c:v>-40.340000000000003</c:v>
                </c:pt>
                <c:pt idx="796">
                  <c:v>-40.270000000000003</c:v>
                </c:pt>
                <c:pt idx="797">
                  <c:v>-40.22</c:v>
                </c:pt>
                <c:pt idx="798">
                  <c:v>-40.19</c:v>
                </c:pt>
                <c:pt idx="799">
                  <c:v>-40.17</c:v>
                </c:pt>
                <c:pt idx="800">
                  <c:v>-40.159999999999997</c:v>
                </c:pt>
                <c:pt idx="801">
                  <c:v>-40.159999999999997</c:v>
                </c:pt>
                <c:pt idx="802">
                  <c:v>-40.18</c:v>
                </c:pt>
                <c:pt idx="803">
                  <c:v>-40.19</c:v>
                </c:pt>
                <c:pt idx="804">
                  <c:v>-40.22</c:v>
                </c:pt>
                <c:pt idx="805">
                  <c:v>-40.25</c:v>
                </c:pt>
                <c:pt idx="806">
                  <c:v>-40.299999999999997</c:v>
                </c:pt>
                <c:pt idx="807">
                  <c:v>-40.340000000000003</c:v>
                </c:pt>
                <c:pt idx="808">
                  <c:v>-40.380000000000003</c:v>
                </c:pt>
                <c:pt idx="809">
                  <c:v>-40.42</c:v>
                </c:pt>
                <c:pt idx="810">
                  <c:v>-40.46</c:v>
                </c:pt>
                <c:pt idx="811">
                  <c:v>-40.5</c:v>
                </c:pt>
                <c:pt idx="812">
                  <c:v>-40.53</c:v>
                </c:pt>
                <c:pt idx="813">
                  <c:v>-40.57</c:v>
                </c:pt>
                <c:pt idx="814">
                  <c:v>-40.6</c:v>
                </c:pt>
                <c:pt idx="815">
                  <c:v>-40.630000000000003</c:v>
                </c:pt>
                <c:pt idx="816">
                  <c:v>-40.65</c:v>
                </c:pt>
                <c:pt idx="817">
                  <c:v>-40.65</c:v>
                </c:pt>
                <c:pt idx="818">
                  <c:v>-40.659999999999997</c:v>
                </c:pt>
                <c:pt idx="819">
                  <c:v>-40.65</c:v>
                </c:pt>
                <c:pt idx="820">
                  <c:v>-40.630000000000003</c:v>
                </c:pt>
                <c:pt idx="821">
                  <c:v>-40.61</c:v>
                </c:pt>
                <c:pt idx="822">
                  <c:v>-40.58</c:v>
                </c:pt>
                <c:pt idx="823">
                  <c:v>-40.549999999999997</c:v>
                </c:pt>
                <c:pt idx="824">
                  <c:v>-40.53</c:v>
                </c:pt>
                <c:pt idx="825">
                  <c:v>-40.5</c:v>
                </c:pt>
                <c:pt idx="826">
                  <c:v>-40.47</c:v>
                </c:pt>
                <c:pt idx="827">
                  <c:v>-40.44</c:v>
                </c:pt>
                <c:pt idx="828">
                  <c:v>-40.42</c:v>
                </c:pt>
                <c:pt idx="829">
                  <c:v>-40.409999999999997</c:v>
                </c:pt>
                <c:pt idx="830">
                  <c:v>-40.4</c:v>
                </c:pt>
                <c:pt idx="831">
                  <c:v>-40.39</c:v>
                </c:pt>
                <c:pt idx="832">
                  <c:v>-40.39</c:v>
                </c:pt>
                <c:pt idx="833">
                  <c:v>-40.39</c:v>
                </c:pt>
                <c:pt idx="834">
                  <c:v>-40.39</c:v>
                </c:pt>
                <c:pt idx="835">
                  <c:v>-40.4</c:v>
                </c:pt>
                <c:pt idx="836">
                  <c:v>-40.409999999999997</c:v>
                </c:pt>
                <c:pt idx="837">
                  <c:v>-40.44</c:v>
                </c:pt>
                <c:pt idx="838">
                  <c:v>-40.46</c:v>
                </c:pt>
                <c:pt idx="839">
                  <c:v>-40.49</c:v>
                </c:pt>
                <c:pt idx="840">
                  <c:v>-40.51</c:v>
                </c:pt>
                <c:pt idx="841">
                  <c:v>-40.53</c:v>
                </c:pt>
                <c:pt idx="842">
                  <c:v>-40.56</c:v>
                </c:pt>
                <c:pt idx="843">
                  <c:v>-40.590000000000003</c:v>
                </c:pt>
                <c:pt idx="844">
                  <c:v>-40.61</c:v>
                </c:pt>
                <c:pt idx="845">
                  <c:v>-40.630000000000003</c:v>
                </c:pt>
                <c:pt idx="846">
                  <c:v>-40.64</c:v>
                </c:pt>
                <c:pt idx="847">
                  <c:v>-40.64</c:v>
                </c:pt>
                <c:pt idx="848">
                  <c:v>-40.619999999999997</c:v>
                </c:pt>
                <c:pt idx="849">
                  <c:v>-40.58</c:v>
                </c:pt>
                <c:pt idx="850">
                  <c:v>-40.53</c:v>
                </c:pt>
                <c:pt idx="851">
                  <c:v>-40.46</c:v>
                </c:pt>
                <c:pt idx="852">
                  <c:v>-40.369999999999997</c:v>
                </c:pt>
                <c:pt idx="853">
                  <c:v>-40.270000000000003</c:v>
                </c:pt>
                <c:pt idx="854">
                  <c:v>-40.14</c:v>
                </c:pt>
                <c:pt idx="855">
                  <c:v>-40.020000000000003</c:v>
                </c:pt>
                <c:pt idx="856">
                  <c:v>-39.9</c:v>
                </c:pt>
                <c:pt idx="857">
                  <c:v>-39.79</c:v>
                </c:pt>
                <c:pt idx="858">
                  <c:v>-39.69</c:v>
                </c:pt>
                <c:pt idx="859">
                  <c:v>-39.6</c:v>
                </c:pt>
                <c:pt idx="860">
                  <c:v>-39.54</c:v>
                </c:pt>
                <c:pt idx="861">
                  <c:v>-39.479999999999997</c:v>
                </c:pt>
                <c:pt idx="862">
                  <c:v>-39.450000000000003</c:v>
                </c:pt>
                <c:pt idx="863">
                  <c:v>-39.43</c:v>
                </c:pt>
                <c:pt idx="864">
                  <c:v>-39.43</c:v>
                </c:pt>
                <c:pt idx="865">
                  <c:v>-39.44</c:v>
                </c:pt>
                <c:pt idx="866">
                  <c:v>-39.47</c:v>
                </c:pt>
                <c:pt idx="867">
                  <c:v>-39.5</c:v>
                </c:pt>
                <c:pt idx="868">
                  <c:v>-39.520000000000003</c:v>
                </c:pt>
                <c:pt idx="869">
                  <c:v>-39.54</c:v>
                </c:pt>
                <c:pt idx="870">
                  <c:v>-39.56</c:v>
                </c:pt>
                <c:pt idx="871">
                  <c:v>-39.56</c:v>
                </c:pt>
                <c:pt idx="872">
                  <c:v>-39.56</c:v>
                </c:pt>
                <c:pt idx="873">
                  <c:v>-39.54</c:v>
                </c:pt>
                <c:pt idx="874">
                  <c:v>-39.53</c:v>
                </c:pt>
                <c:pt idx="875">
                  <c:v>-39.5</c:v>
                </c:pt>
                <c:pt idx="876">
                  <c:v>-39.479999999999997</c:v>
                </c:pt>
                <c:pt idx="877">
                  <c:v>-39.450000000000003</c:v>
                </c:pt>
                <c:pt idx="878">
                  <c:v>-39.42</c:v>
                </c:pt>
                <c:pt idx="879">
                  <c:v>-39.4</c:v>
                </c:pt>
                <c:pt idx="880">
                  <c:v>-39.380000000000003</c:v>
                </c:pt>
                <c:pt idx="881">
                  <c:v>-39.369999999999997</c:v>
                </c:pt>
                <c:pt idx="882">
                  <c:v>-39.36</c:v>
                </c:pt>
                <c:pt idx="883">
                  <c:v>-39.36</c:v>
                </c:pt>
                <c:pt idx="884">
                  <c:v>-39.36</c:v>
                </c:pt>
                <c:pt idx="885">
                  <c:v>-39.36</c:v>
                </c:pt>
                <c:pt idx="886">
                  <c:v>-39.36</c:v>
                </c:pt>
                <c:pt idx="887">
                  <c:v>-39.36</c:v>
                </c:pt>
                <c:pt idx="888">
                  <c:v>-39.36</c:v>
                </c:pt>
                <c:pt idx="889">
                  <c:v>-39.369999999999997</c:v>
                </c:pt>
                <c:pt idx="890">
                  <c:v>-39.369999999999997</c:v>
                </c:pt>
                <c:pt idx="891">
                  <c:v>-39.369999999999997</c:v>
                </c:pt>
                <c:pt idx="892">
                  <c:v>-39.380000000000003</c:v>
                </c:pt>
                <c:pt idx="893">
                  <c:v>-39.39</c:v>
                </c:pt>
                <c:pt idx="894">
                  <c:v>-39.4</c:v>
                </c:pt>
                <c:pt idx="895">
                  <c:v>-39.42</c:v>
                </c:pt>
                <c:pt idx="896">
                  <c:v>-39.44</c:v>
                </c:pt>
                <c:pt idx="897">
                  <c:v>-39.450000000000003</c:v>
                </c:pt>
                <c:pt idx="898">
                  <c:v>-39.479999999999997</c:v>
                </c:pt>
                <c:pt idx="899">
                  <c:v>-39.5</c:v>
                </c:pt>
                <c:pt idx="900">
                  <c:v>-39.51</c:v>
                </c:pt>
                <c:pt idx="901">
                  <c:v>-39.53</c:v>
                </c:pt>
                <c:pt idx="902">
                  <c:v>-39.54</c:v>
                </c:pt>
                <c:pt idx="903">
                  <c:v>-39.56</c:v>
                </c:pt>
                <c:pt idx="904">
                  <c:v>-39.58</c:v>
                </c:pt>
                <c:pt idx="905">
                  <c:v>-39.6</c:v>
                </c:pt>
                <c:pt idx="906">
                  <c:v>-39.630000000000003</c:v>
                </c:pt>
                <c:pt idx="907">
                  <c:v>-39.659999999999997</c:v>
                </c:pt>
                <c:pt idx="908">
                  <c:v>-39.69</c:v>
                </c:pt>
                <c:pt idx="909">
                  <c:v>-39.72</c:v>
                </c:pt>
                <c:pt idx="910">
                  <c:v>-39.75</c:v>
                </c:pt>
                <c:pt idx="911">
                  <c:v>-39.79</c:v>
                </c:pt>
                <c:pt idx="912">
                  <c:v>-39.83</c:v>
                </c:pt>
                <c:pt idx="913">
                  <c:v>-39.869999999999997</c:v>
                </c:pt>
                <c:pt idx="914">
                  <c:v>-39.909999999999997</c:v>
                </c:pt>
                <c:pt idx="915">
                  <c:v>-39.94</c:v>
                </c:pt>
                <c:pt idx="916">
                  <c:v>-39.97</c:v>
                </c:pt>
                <c:pt idx="917">
                  <c:v>-39.979999999999997</c:v>
                </c:pt>
                <c:pt idx="918">
                  <c:v>-39.979999999999997</c:v>
                </c:pt>
                <c:pt idx="919">
                  <c:v>-39.979999999999997</c:v>
                </c:pt>
                <c:pt idx="920">
                  <c:v>-39.979999999999997</c:v>
                </c:pt>
                <c:pt idx="921">
                  <c:v>-39.97</c:v>
                </c:pt>
                <c:pt idx="922">
                  <c:v>-39.96</c:v>
                </c:pt>
                <c:pt idx="923">
                  <c:v>-39.96</c:v>
                </c:pt>
                <c:pt idx="924">
                  <c:v>-39.950000000000003</c:v>
                </c:pt>
                <c:pt idx="925">
                  <c:v>-39.950000000000003</c:v>
                </c:pt>
                <c:pt idx="926">
                  <c:v>-39.94</c:v>
                </c:pt>
                <c:pt idx="927">
                  <c:v>-39.94</c:v>
                </c:pt>
                <c:pt idx="928">
                  <c:v>-39.94</c:v>
                </c:pt>
                <c:pt idx="929">
                  <c:v>-39.950000000000003</c:v>
                </c:pt>
                <c:pt idx="930">
                  <c:v>-39.950000000000003</c:v>
                </c:pt>
                <c:pt idx="931">
                  <c:v>-39.950000000000003</c:v>
                </c:pt>
                <c:pt idx="932">
                  <c:v>-39.950000000000003</c:v>
                </c:pt>
                <c:pt idx="933">
                  <c:v>-39.950000000000003</c:v>
                </c:pt>
                <c:pt idx="934">
                  <c:v>-39.950000000000003</c:v>
                </c:pt>
                <c:pt idx="935">
                  <c:v>-39.950000000000003</c:v>
                </c:pt>
                <c:pt idx="936">
                  <c:v>-39.950000000000003</c:v>
                </c:pt>
                <c:pt idx="937">
                  <c:v>-39.96</c:v>
                </c:pt>
                <c:pt idx="938">
                  <c:v>-39.97</c:v>
                </c:pt>
                <c:pt idx="939">
                  <c:v>-39.96</c:v>
                </c:pt>
                <c:pt idx="940">
                  <c:v>-39.96</c:v>
                </c:pt>
                <c:pt idx="941">
                  <c:v>-39.96</c:v>
                </c:pt>
                <c:pt idx="942">
                  <c:v>-39.97</c:v>
                </c:pt>
                <c:pt idx="943">
                  <c:v>-39.979999999999997</c:v>
                </c:pt>
                <c:pt idx="944">
                  <c:v>-40</c:v>
                </c:pt>
                <c:pt idx="945">
                  <c:v>-40.03</c:v>
                </c:pt>
                <c:pt idx="946">
                  <c:v>-40.049999999999997</c:v>
                </c:pt>
                <c:pt idx="947">
                  <c:v>-40.090000000000003</c:v>
                </c:pt>
                <c:pt idx="948">
                  <c:v>-40.119999999999997</c:v>
                </c:pt>
                <c:pt idx="949">
                  <c:v>-40.159999999999997</c:v>
                </c:pt>
                <c:pt idx="950">
                  <c:v>-40.21</c:v>
                </c:pt>
                <c:pt idx="951">
                  <c:v>-40.24</c:v>
                </c:pt>
                <c:pt idx="952">
                  <c:v>-40.270000000000003</c:v>
                </c:pt>
                <c:pt idx="953">
                  <c:v>-40.299999999999997</c:v>
                </c:pt>
                <c:pt idx="954">
                  <c:v>-40.32</c:v>
                </c:pt>
                <c:pt idx="955">
                  <c:v>-40.32</c:v>
                </c:pt>
                <c:pt idx="956">
                  <c:v>-40.32</c:v>
                </c:pt>
                <c:pt idx="957">
                  <c:v>-40.32</c:v>
                </c:pt>
                <c:pt idx="958">
                  <c:v>-40.33</c:v>
                </c:pt>
                <c:pt idx="959">
                  <c:v>-40.340000000000003</c:v>
                </c:pt>
                <c:pt idx="960">
                  <c:v>-40.35</c:v>
                </c:pt>
                <c:pt idx="961">
                  <c:v>-40.35</c:v>
                </c:pt>
                <c:pt idx="962">
                  <c:v>-40.36</c:v>
                </c:pt>
                <c:pt idx="963">
                  <c:v>-40.36</c:v>
                </c:pt>
                <c:pt idx="964">
                  <c:v>-40.369999999999997</c:v>
                </c:pt>
                <c:pt idx="965">
                  <c:v>-40.39</c:v>
                </c:pt>
                <c:pt idx="966">
                  <c:v>-40.409999999999997</c:v>
                </c:pt>
                <c:pt idx="967">
                  <c:v>-40.43</c:v>
                </c:pt>
                <c:pt idx="968">
                  <c:v>-40.46</c:v>
                </c:pt>
                <c:pt idx="969">
                  <c:v>-40.49</c:v>
                </c:pt>
                <c:pt idx="970">
                  <c:v>-40.520000000000003</c:v>
                </c:pt>
                <c:pt idx="971">
                  <c:v>-40.549999999999997</c:v>
                </c:pt>
                <c:pt idx="972">
                  <c:v>-40.6</c:v>
                </c:pt>
                <c:pt idx="973">
                  <c:v>-40.630000000000003</c:v>
                </c:pt>
                <c:pt idx="974">
                  <c:v>-40.67</c:v>
                </c:pt>
                <c:pt idx="975">
                  <c:v>-40.71</c:v>
                </c:pt>
                <c:pt idx="976">
                  <c:v>-40.74</c:v>
                </c:pt>
                <c:pt idx="977">
                  <c:v>-40.76</c:v>
                </c:pt>
                <c:pt idx="978">
                  <c:v>-40.76</c:v>
                </c:pt>
                <c:pt idx="979">
                  <c:v>-40.76</c:v>
                </c:pt>
                <c:pt idx="980">
                  <c:v>-40.76</c:v>
                </c:pt>
                <c:pt idx="981">
                  <c:v>-40.75</c:v>
                </c:pt>
                <c:pt idx="982">
                  <c:v>-40.74</c:v>
                </c:pt>
                <c:pt idx="983">
                  <c:v>-40.729999999999997</c:v>
                </c:pt>
                <c:pt idx="984">
                  <c:v>-40.72</c:v>
                </c:pt>
                <c:pt idx="985">
                  <c:v>-40.72</c:v>
                </c:pt>
                <c:pt idx="986">
                  <c:v>-40.71</c:v>
                </c:pt>
                <c:pt idx="987">
                  <c:v>-40.72</c:v>
                </c:pt>
                <c:pt idx="988">
                  <c:v>-40.729999999999997</c:v>
                </c:pt>
                <c:pt idx="989">
                  <c:v>-40.75</c:v>
                </c:pt>
                <c:pt idx="990">
                  <c:v>-40.76</c:v>
                </c:pt>
                <c:pt idx="991">
                  <c:v>-40.770000000000003</c:v>
                </c:pt>
                <c:pt idx="992">
                  <c:v>-40.78</c:v>
                </c:pt>
                <c:pt idx="993">
                  <c:v>-40.799999999999997</c:v>
                </c:pt>
                <c:pt idx="994">
                  <c:v>-40.82</c:v>
                </c:pt>
                <c:pt idx="995">
                  <c:v>-40.840000000000003</c:v>
                </c:pt>
                <c:pt idx="996">
                  <c:v>-40.85</c:v>
                </c:pt>
                <c:pt idx="997">
                  <c:v>-40.85</c:v>
                </c:pt>
                <c:pt idx="998">
                  <c:v>-40.840000000000003</c:v>
                </c:pt>
                <c:pt idx="999">
                  <c:v>-40.83</c:v>
                </c:pt>
                <c:pt idx="1000">
                  <c:v>-40.81</c:v>
                </c:pt>
                <c:pt idx="1001">
                  <c:v>-40.78</c:v>
                </c:pt>
                <c:pt idx="1002">
                  <c:v>-40.75</c:v>
                </c:pt>
                <c:pt idx="1003">
                  <c:v>-40.729999999999997</c:v>
                </c:pt>
                <c:pt idx="1004">
                  <c:v>-40.700000000000003</c:v>
                </c:pt>
                <c:pt idx="1005">
                  <c:v>-40.68</c:v>
                </c:pt>
                <c:pt idx="1006">
                  <c:v>-40.68</c:v>
                </c:pt>
                <c:pt idx="1007">
                  <c:v>-40.67</c:v>
                </c:pt>
                <c:pt idx="1008">
                  <c:v>-40.68</c:v>
                </c:pt>
                <c:pt idx="1009">
                  <c:v>-40.69</c:v>
                </c:pt>
                <c:pt idx="1010">
                  <c:v>-40.700000000000003</c:v>
                </c:pt>
                <c:pt idx="1011">
                  <c:v>-40.72</c:v>
                </c:pt>
                <c:pt idx="1012">
                  <c:v>-40.72</c:v>
                </c:pt>
                <c:pt idx="1013">
                  <c:v>-40.72</c:v>
                </c:pt>
                <c:pt idx="1014">
                  <c:v>-40.71</c:v>
                </c:pt>
                <c:pt idx="1015">
                  <c:v>-40.700000000000003</c:v>
                </c:pt>
                <c:pt idx="1016">
                  <c:v>-40.68</c:v>
                </c:pt>
                <c:pt idx="1017">
                  <c:v>-40.659999999999997</c:v>
                </c:pt>
                <c:pt idx="1018">
                  <c:v>-40.64</c:v>
                </c:pt>
                <c:pt idx="1019">
                  <c:v>-40.619999999999997</c:v>
                </c:pt>
                <c:pt idx="1020">
                  <c:v>-40.61</c:v>
                </c:pt>
                <c:pt idx="1021">
                  <c:v>-40.61</c:v>
                </c:pt>
                <c:pt idx="1022">
                  <c:v>-40.619999999999997</c:v>
                </c:pt>
                <c:pt idx="1023">
                  <c:v>-40.64</c:v>
                </c:pt>
                <c:pt idx="1024">
                  <c:v>-40.68</c:v>
                </c:pt>
                <c:pt idx="1025">
                  <c:v>-40.72</c:v>
                </c:pt>
                <c:pt idx="1026">
                  <c:v>-40.770000000000003</c:v>
                </c:pt>
                <c:pt idx="1027">
                  <c:v>-40.82</c:v>
                </c:pt>
                <c:pt idx="1028">
                  <c:v>-40.89</c:v>
                </c:pt>
                <c:pt idx="1029">
                  <c:v>-40.950000000000003</c:v>
                </c:pt>
                <c:pt idx="1030">
                  <c:v>-41.03</c:v>
                </c:pt>
                <c:pt idx="1031">
                  <c:v>-41.1</c:v>
                </c:pt>
                <c:pt idx="1032">
                  <c:v>-41.16</c:v>
                </c:pt>
                <c:pt idx="1033">
                  <c:v>-41.22</c:v>
                </c:pt>
                <c:pt idx="1034">
                  <c:v>-41.28</c:v>
                </c:pt>
                <c:pt idx="1035">
                  <c:v>-41.33</c:v>
                </c:pt>
                <c:pt idx="1036">
                  <c:v>-41.37</c:v>
                </c:pt>
                <c:pt idx="1037">
                  <c:v>-41.39</c:v>
                </c:pt>
                <c:pt idx="1038">
                  <c:v>-41.39</c:v>
                </c:pt>
                <c:pt idx="1039">
                  <c:v>-41.37</c:v>
                </c:pt>
                <c:pt idx="1040">
                  <c:v>-41.33</c:v>
                </c:pt>
                <c:pt idx="1041">
                  <c:v>-41.28</c:v>
                </c:pt>
                <c:pt idx="1042">
                  <c:v>-41.23</c:v>
                </c:pt>
                <c:pt idx="1043">
                  <c:v>-41.18</c:v>
                </c:pt>
                <c:pt idx="1044">
                  <c:v>-41.13</c:v>
                </c:pt>
                <c:pt idx="1045">
                  <c:v>-41.08</c:v>
                </c:pt>
                <c:pt idx="1046">
                  <c:v>-41.03</c:v>
                </c:pt>
                <c:pt idx="1047">
                  <c:v>-40.98</c:v>
                </c:pt>
                <c:pt idx="1048">
                  <c:v>-40.94</c:v>
                </c:pt>
                <c:pt idx="1049">
                  <c:v>-40.9</c:v>
                </c:pt>
                <c:pt idx="1050">
                  <c:v>-40.880000000000003</c:v>
                </c:pt>
                <c:pt idx="1051">
                  <c:v>-40.869999999999997</c:v>
                </c:pt>
                <c:pt idx="1052">
                  <c:v>-40.86</c:v>
                </c:pt>
                <c:pt idx="1053">
                  <c:v>-40.86</c:v>
                </c:pt>
                <c:pt idx="1054">
                  <c:v>-40.880000000000003</c:v>
                </c:pt>
                <c:pt idx="1055">
                  <c:v>-40.89</c:v>
                </c:pt>
                <c:pt idx="1056">
                  <c:v>-40.909999999999997</c:v>
                </c:pt>
                <c:pt idx="1057">
                  <c:v>-40.94</c:v>
                </c:pt>
                <c:pt idx="1058">
                  <c:v>-40.97</c:v>
                </c:pt>
                <c:pt idx="1059">
                  <c:v>-41.01</c:v>
                </c:pt>
                <c:pt idx="1060">
                  <c:v>-41.05</c:v>
                </c:pt>
                <c:pt idx="1061">
                  <c:v>-41.08</c:v>
                </c:pt>
                <c:pt idx="1062">
                  <c:v>-41.11</c:v>
                </c:pt>
                <c:pt idx="1063">
                  <c:v>-41.13</c:v>
                </c:pt>
                <c:pt idx="1064">
                  <c:v>-41.15</c:v>
                </c:pt>
                <c:pt idx="1065">
                  <c:v>-41.17</c:v>
                </c:pt>
                <c:pt idx="1066">
                  <c:v>-41.19</c:v>
                </c:pt>
                <c:pt idx="1067">
                  <c:v>-41.23</c:v>
                </c:pt>
                <c:pt idx="1068">
                  <c:v>-41.25</c:v>
                </c:pt>
                <c:pt idx="1069">
                  <c:v>-41.28</c:v>
                </c:pt>
                <c:pt idx="1070">
                  <c:v>-41.3</c:v>
                </c:pt>
                <c:pt idx="1071">
                  <c:v>-41.32</c:v>
                </c:pt>
                <c:pt idx="1072">
                  <c:v>-41.34</c:v>
                </c:pt>
                <c:pt idx="1073">
                  <c:v>-41.36</c:v>
                </c:pt>
                <c:pt idx="1074">
                  <c:v>-41.39</c:v>
                </c:pt>
                <c:pt idx="1075">
                  <c:v>-41.41</c:v>
                </c:pt>
                <c:pt idx="1076">
                  <c:v>-41.42</c:v>
                </c:pt>
                <c:pt idx="1077">
                  <c:v>-41.43</c:v>
                </c:pt>
                <c:pt idx="1078">
                  <c:v>-41.44</c:v>
                </c:pt>
                <c:pt idx="1079">
                  <c:v>-41.45</c:v>
                </c:pt>
                <c:pt idx="1080">
                  <c:v>-41.46</c:v>
                </c:pt>
                <c:pt idx="1081">
                  <c:v>-41.48</c:v>
                </c:pt>
                <c:pt idx="1082">
                  <c:v>-41.5</c:v>
                </c:pt>
                <c:pt idx="1083">
                  <c:v>-41.51</c:v>
                </c:pt>
                <c:pt idx="1084">
                  <c:v>-41.51</c:v>
                </c:pt>
                <c:pt idx="1085">
                  <c:v>-41.51</c:v>
                </c:pt>
                <c:pt idx="1086">
                  <c:v>-41.51</c:v>
                </c:pt>
                <c:pt idx="1087">
                  <c:v>-41.52</c:v>
                </c:pt>
                <c:pt idx="1088">
                  <c:v>-41.52</c:v>
                </c:pt>
                <c:pt idx="1089">
                  <c:v>-41.53</c:v>
                </c:pt>
                <c:pt idx="1090">
                  <c:v>-41.53</c:v>
                </c:pt>
                <c:pt idx="1091">
                  <c:v>-41.55</c:v>
                </c:pt>
                <c:pt idx="1092">
                  <c:v>-41.56</c:v>
                </c:pt>
                <c:pt idx="1093">
                  <c:v>-41.57</c:v>
                </c:pt>
                <c:pt idx="1094">
                  <c:v>-41.59</c:v>
                </c:pt>
                <c:pt idx="1095">
                  <c:v>-41.61</c:v>
                </c:pt>
                <c:pt idx="1096">
                  <c:v>-41.64</c:v>
                </c:pt>
                <c:pt idx="1097">
                  <c:v>-41.67</c:v>
                </c:pt>
                <c:pt idx="1098">
                  <c:v>-41.68</c:v>
                </c:pt>
                <c:pt idx="1099">
                  <c:v>-41.71</c:v>
                </c:pt>
                <c:pt idx="1100">
                  <c:v>-41.73</c:v>
                </c:pt>
                <c:pt idx="1101">
                  <c:v>-41.75</c:v>
                </c:pt>
                <c:pt idx="1102">
                  <c:v>-41.77</c:v>
                </c:pt>
                <c:pt idx="1103">
                  <c:v>-41.8</c:v>
                </c:pt>
                <c:pt idx="1104">
                  <c:v>-41.83</c:v>
                </c:pt>
                <c:pt idx="1105">
                  <c:v>-41.86</c:v>
                </c:pt>
                <c:pt idx="1106">
                  <c:v>-41.9</c:v>
                </c:pt>
                <c:pt idx="1107">
                  <c:v>-41.95</c:v>
                </c:pt>
                <c:pt idx="1108">
                  <c:v>-42.01</c:v>
                </c:pt>
                <c:pt idx="1109">
                  <c:v>-42.06</c:v>
                </c:pt>
                <c:pt idx="1110">
                  <c:v>-42.11</c:v>
                </c:pt>
                <c:pt idx="1111">
                  <c:v>-42.16</c:v>
                </c:pt>
                <c:pt idx="1112">
                  <c:v>-42.21</c:v>
                </c:pt>
                <c:pt idx="1113">
                  <c:v>-42.23</c:v>
                </c:pt>
                <c:pt idx="1114">
                  <c:v>-42.25</c:v>
                </c:pt>
                <c:pt idx="1115">
                  <c:v>-42.25</c:v>
                </c:pt>
                <c:pt idx="1116">
                  <c:v>-42.25</c:v>
                </c:pt>
                <c:pt idx="1117">
                  <c:v>-42.23</c:v>
                </c:pt>
                <c:pt idx="1118">
                  <c:v>-42.22</c:v>
                </c:pt>
                <c:pt idx="1119">
                  <c:v>-42.2</c:v>
                </c:pt>
                <c:pt idx="1120">
                  <c:v>-42.18</c:v>
                </c:pt>
                <c:pt idx="1121">
                  <c:v>-42.17</c:v>
                </c:pt>
                <c:pt idx="1122">
                  <c:v>-42.15</c:v>
                </c:pt>
                <c:pt idx="1123">
                  <c:v>-42.14</c:v>
                </c:pt>
                <c:pt idx="1124">
                  <c:v>-42.13</c:v>
                </c:pt>
                <c:pt idx="1125">
                  <c:v>-42.13</c:v>
                </c:pt>
                <c:pt idx="1126">
                  <c:v>-42.14</c:v>
                </c:pt>
                <c:pt idx="1127">
                  <c:v>-42.14</c:v>
                </c:pt>
                <c:pt idx="1128">
                  <c:v>-42.15</c:v>
                </c:pt>
                <c:pt idx="1129">
                  <c:v>-42.16</c:v>
                </c:pt>
                <c:pt idx="1130">
                  <c:v>-42.18</c:v>
                </c:pt>
                <c:pt idx="1131">
                  <c:v>-42.21</c:v>
                </c:pt>
                <c:pt idx="1132">
                  <c:v>-42.23</c:v>
                </c:pt>
                <c:pt idx="1133">
                  <c:v>-42.27</c:v>
                </c:pt>
                <c:pt idx="1134">
                  <c:v>-42.31</c:v>
                </c:pt>
                <c:pt idx="1135">
                  <c:v>-42.36</c:v>
                </c:pt>
                <c:pt idx="1136">
                  <c:v>-42.41</c:v>
                </c:pt>
                <c:pt idx="1137">
                  <c:v>-42.46</c:v>
                </c:pt>
                <c:pt idx="1138">
                  <c:v>-42.5</c:v>
                </c:pt>
                <c:pt idx="1139">
                  <c:v>-42.53</c:v>
                </c:pt>
                <c:pt idx="1140">
                  <c:v>-42.55</c:v>
                </c:pt>
                <c:pt idx="1141">
                  <c:v>-42.56</c:v>
                </c:pt>
                <c:pt idx="1142">
                  <c:v>-42.55</c:v>
                </c:pt>
                <c:pt idx="1143">
                  <c:v>-42.52</c:v>
                </c:pt>
                <c:pt idx="1144">
                  <c:v>-42.48</c:v>
                </c:pt>
                <c:pt idx="1145">
                  <c:v>-42.38</c:v>
                </c:pt>
                <c:pt idx="1146">
                  <c:v>-42.22</c:v>
                </c:pt>
                <c:pt idx="1147">
                  <c:v>-42</c:v>
                </c:pt>
                <c:pt idx="1148">
                  <c:v>-41.69</c:v>
                </c:pt>
                <c:pt idx="1149">
                  <c:v>-41.3</c:v>
                </c:pt>
                <c:pt idx="1150">
                  <c:v>-40.78</c:v>
                </c:pt>
                <c:pt idx="1151">
                  <c:v>-40.1</c:v>
                </c:pt>
                <c:pt idx="1152">
                  <c:v>-39.24</c:v>
                </c:pt>
                <c:pt idx="1153">
                  <c:v>-38.159999999999997</c:v>
                </c:pt>
                <c:pt idx="1154">
                  <c:v>-36.89</c:v>
                </c:pt>
                <c:pt idx="1155">
                  <c:v>-35.44</c:v>
                </c:pt>
                <c:pt idx="1156">
                  <c:v>-34</c:v>
                </c:pt>
                <c:pt idx="1157">
                  <c:v>-32.53</c:v>
                </c:pt>
                <c:pt idx="1158">
                  <c:v>-31.09</c:v>
                </c:pt>
                <c:pt idx="1159">
                  <c:v>-29.86</c:v>
                </c:pt>
                <c:pt idx="1160">
                  <c:v>-29.03</c:v>
                </c:pt>
                <c:pt idx="1161">
                  <c:v>-28.79</c:v>
                </c:pt>
                <c:pt idx="1162">
                  <c:v>-29.08</c:v>
                </c:pt>
                <c:pt idx="1163">
                  <c:v>-29.58</c:v>
                </c:pt>
                <c:pt idx="1164">
                  <c:v>-30.26</c:v>
                </c:pt>
                <c:pt idx="1165">
                  <c:v>-30.9</c:v>
                </c:pt>
                <c:pt idx="1166">
                  <c:v>-31.56</c:v>
                </c:pt>
                <c:pt idx="1167">
                  <c:v>-32.200000000000003</c:v>
                </c:pt>
                <c:pt idx="1168">
                  <c:v>-32.93</c:v>
                </c:pt>
                <c:pt idx="1169">
                  <c:v>-33.79</c:v>
                </c:pt>
                <c:pt idx="1170">
                  <c:v>-34.76</c:v>
                </c:pt>
                <c:pt idx="1171">
                  <c:v>-35.840000000000003</c:v>
                </c:pt>
                <c:pt idx="1172">
                  <c:v>-36.99</c:v>
                </c:pt>
                <c:pt idx="1173">
                  <c:v>-38.19</c:v>
                </c:pt>
                <c:pt idx="1174">
                  <c:v>-39.43</c:v>
                </c:pt>
                <c:pt idx="1175">
                  <c:v>-40.64</c:v>
                </c:pt>
                <c:pt idx="1176">
                  <c:v>-41.83</c:v>
                </c:pt>
                <c:pt idx="1177">
                  <c:v>-42.98</c:v>
                </c:pt>
                <c:pt idx="1178">
                  <c:v>-44.2</c:v>
                </c:pt>
                <c:pt idx="1179">
                  <c:v>-45.49</c:v>
                </c:pt>
                <c:pt idx="1180">
                  <c:v>-46.8</c:v>
                </c:pt>
                <c:pt idx="1181">
                  <c:v>-48.04</c:v>
                </c:pt>
                <c:pt idx="1182">
                  <c:v>-49.19</c:v>
                </c:pt>
                <c:pt idx="1183">
                  <c:v>-50.27</c:v>
                </c:pt>
                <c:pt idx="1184">
                  <c:v>-51.35</c:v>
                </c:pt>
                <c:pt idx="1185">
                  <c:v>-52.54</c:v>
                </c:pt>
                <c:pt idx="1186">
                  <c:v>-53.78</c:v>
                </c:pt>
                <c:pt idx="1187">
                  <c:v>-55.06</c:v>
                </c:pt>
                <c:pt idx="1188">
                  <c:v>-56.43</c:v>
                </c:pt>
                <c:pt idx="1189">
                  <c:v>-57.84</c:v>
                </c:pt>
                <c:pt idx="1190">
                  <c:v>-59.31</c:v>
                </c:pt>
                <c:pt idx="1191">
                  <c:v>-60.71</c:v>
                </c:pt>
                <c:pt idx="1192">
                  <c:v>-62.04</c:v>
                </c:pt>
                <c:pt idx="1193">
                  <c:v>-63.26</c:v>
                </c:pt>
                <c:pt idx="1194">
                  <c:v>-64.45</c:v>
                </c:pt>
                <c:pt idx="1195">
                  <c:v>-65.66</c:v>
                </c:pt>
                <c:pt idx="1196">
                  <c:v>-66.88</c:v>
                </c:pt>
                <c:pt idx="1197">
                  <c:v>-68.11</c:v>
                </c:pt>
                <c:pt idx="1198">
                  <c:v>-69.290000000000006</c:v>
                </c:pt>
                <c:pt idx="1199">
                  <c:v>-70.36</c:v>
                </c:pt>
                <c:pt idx="1200">
                  <c:v>-71.319999999999993</c:v>
                </c:pt>
                <c:pt idx="1201">
                  <c:v>-72.209999999999994</c:v>
                </c:pt>
                <c:pt idx="1202">
                  <c:v>-73.06</c:v>
                </c:pt>
                <c:pt idx="1203">
                  <c:v>-73.88</c:v>
                </c:pt>
                <c:pt idx="1204">
                  <c:v>-74.67</c:v>
                </c:pt>
                <c:pt idx="1205">
                  <c:v>-75.400000000000006</c:v>
                </c:pt>
                <c:pt idx="1206">
                  <c:v>-76.05</c:v>
                </c:pt>
                <c:pt idx="1207">
                  <c:v>-76.62</c:v>
                </c:pt>
                <c:pt idx="1208">
                  <c:v>-77.12</c:v>
                </c:pt>
                <c:pt idx="1209">
                  <c:v>-77.540000000000006</c:v>
                </c:pt>
                <c:pt idx="1210">
                  <c:v>-102.1</c:v>
                </c:pt>
                <c:pt idx="1211">
                  <c:v>-101.81</c:v>
                </c:pt>
                <c:pt idx="1212">
                  <c:v>-101.57</c:v>
                </c:pt>
                <c:pt idx="1213">
                  <c:v>-101.37</c:v>
                </c:pt>
                <c:pt idx="1214">
                  <c:v>-101.22</c:v>
                </c:pt>
                <c:pt idx="1215">
                  <c:v>-101.11</c:v>
                </c:pt>
                <c:pt idx="1216">
                  <c:v>-101.05</c:v>
                </c:pt>
                <c:pt idx="1217">
                  <c:v>-101.01</c:v>
                </c:pt>
                <c:pt idx="1218">
                  <c:v>-100.97</c:v>
                </c:pt>
                <c:pt idx="1219">
                  <c:v>-100.94</c:v>
                </c:pt>
                <c:pt idx="1220">
                  <c:v>-100.9</c:v>
                </c:pt>
                <c:pt idx="1221">
                  <c:v>-100.88</c:v>
                </c:pt>
                <c:pt idx="1222">
                  <c:v>-100.86</c:v>
                </c:pt>
                <c:pt idx="1223">
                  <c:v>-100.84</c:v>
                </c:pt>
                <c:pt idx="1224">
                  <c:v>-100.8</c:v>
                </c:pt>
                <c:pt idx="1225">
                  <c:v>-100.76</c:v>
                </c:pt>
                <c:pt idx="1226">
                  <c:v>-100.73</c:v>
                </c:pt>
                <c:pt idx="1227">
                  <c:v>-100.71</c:v>
                </c:pt>
                <c:pt idx="1228">
                  <c:v>-100.7</c:v>
                </c:pt>
                <c:pt idx="1229">
                  <c:v>-100.69</c:v>
                </c:pt>
                <c:pt idx="1230">
                  <c:v>-100.67</c:v>
                </c:pt>
                <c:pt idx="1231">
                  <c:v>-100.67</c:v>
                </c:pt>
                <c:pt idx="1232">
                  <c:v>-100.67</c:v>
                </c:pt>
                <c:pt idx="1233">
                  <c:v>-100.68</c:v>
                </c:pt>
                <c:pt idx="1234">
                  <c:v>-100.74</c:v>
                </c:pt>
                <c:pt idx="1235">
                  <c:v>-100.78</c:v>
                </c:pt>
                <c:pt idx="1236">
                  <c:v>-100.78</c:v>
                </c:pt>
                <c:pt idx="1237">
                  <c:v>-100.69</c:v>
                </c:pt>
                <c:pt idx="1238">
                  <c:v>-100.55</c:v>
                </c:pt>
                <c:pt idx="1239">
                  <c:v>-100.41</c:v>
                </c:pt>
                <c:pt idx="1240">
                  <c:v>-100.33</c:v>
                </c:pt>
                <c:pt idx="1241">
                  <c:v>-100.32</c:v>
                </c:pt>
                <c:pt idx="1242">
                  <c:v>-100.33</c:v>
                </c:pt>
                <c:pt idx="1243">
                  <c:v>-100.3</c:v>
                </c:pt>
                <c:pt idx="1244">
                  <c:v>-100.24</c:v>
                </c:pt>
                <c:pt idx="1245">
                  <c:v>-100.16</c:v>
                </c:pt>
                <c:pt idx="1246">
                  <c:v>-100.1</c:v>
                </c:pt>
                <c:pt idx="1247">
                  <c:v>-100.09</c:v>
                </c:pt>
                <c:pt idx="1248">
                  <c:v>-100.13</c:v>
                </c:pt>
                <c:pt idx="1249">
                  <c:v>-100.23</c:v>
                </c:pt>
                <c:pt idx="1250">
                  <c:v>-100.38</c:v>
                </c:pt>
                <c:pt idx="1251">
                  <c:v>-79.42</c:v>
                </c:pt>
                <c:pt idx="1252">
                  <c:v>-79.19</c:v>
                </c:pt>
                <c:pt idx="1253">
                  <c:v>-78.91</c:v>
                </c:pt>
                <c:pt idx="1254">
                  <c:v>-78.56</c:v>
                </c:pt>
                <c:pt idx="1255">
                  <c:v>-78.150000000000006</c:v>
                </c:pt>
                <c:pt idx="1256">
                  <c:v>-77.650000000000006</c:v>
                </c:pt>
                <c:pt idx="1257">
                  <c:v>-77.09</c:v>
                </c:pt>
                <c:pt idx="1258">
                  <c:v>-76.48</c:v>
                </c:pt>
                <c:pt idx="1259">
                  <c:v>-75.81</c:v>
                </c:pt>
                <c:pt idx="1260">
                  <c:v>-75.09</c:v>
                </c:pt>
                <c:pt idx="1261">
                  <c:v>-74.349999999999994</c:v>
                </c:pt>
                <c:pt idx="1262">
                  <c:v>-73.569999999999993</c:v>
                </c:pt>
                <c:pt idx="1263">
                  <c:v>-72.739999999999995</c:v>
                </c:pt>
                <c:pt idx="1264">
                  <c:v>-71.849999999999994</c:v>
                </c:pt>
                <c:pt idx="1265">
                  <c:v>-70.91</c:v>
                </c:pt>
                <c:pt idx="1266">
                  <c:v>-69.97</c:v>
                </c:pt>
                <c:pt idx="1267">
                  <c:v>-69.05</c:v>
                </c:pt>
                <c:pt idx="1268">
                  <c:v>-68.16</c:v>
                </c:pt>
                <c:pt idx="1269">
                  <c:v>-67.27</c:v>
                </c:pt>
                <c:pt idx="1270">
                  <c:v>-66.400000000000006</c:v>
                </c:pt>
                <c:pt idx="1271">
                  <c:v>-65.489999999999995</c:v>
                </c:pt>
                <c:pt idx="1272">
                  <c:v>-64.52</c:v>
                </c:pt>
                <c:pt idx="1273">
                  <c:v>-63.47</c:v>
                </c:pt>
                <c:pt idx="1274">
                  <c:v>-62.35</c:v>
                </c:pt>
                <c:pt idx="1275">
                  <c:v>-61.17</c:v>
                </c:pt>
                <c:pt idx="1276">
                  <c:v>-59.92</c:v>
                </c:pt>
                <c:pt idx="1277">
                  <c:v>-58.7</c:v>
                </c:pt>
                <c:pt idx="1278">
                  <c:v>-57.54</c:v>
                </c:pt>
                <c:pt idx="1279">
                  <c:v>-56.51</c:v>
                </c:pt>
                <c:pt idx="1280">
                  <c:v>-55.61</c:v>
                </c:pt>
                <c:pt idx="1281">
                  <c:v>-54.63</c:v>
                </c:pt>
                <c:pt idx="1282">
                  <c:v>-53.55</c:v>
                </c:pt>
                <c:pt idx="1283">
                  <c:v>-52.24</c:v>
                </c:pt>
                <c:pt idx="1284">
                  <c:v>-50.83</c:v>
                </c:pt>
                <c:pt idx="1285">
                  <c:v>-49.48</c:v>
                </c:pt>
                <c:pt idx="1286">
                  <c:v>-48.29</c:v>
                </c:pt>
                <c:pt idx="1287">
                  <c:v>-47.19</c:v>
                </c:pt>
                <c:pt idx="1288">
                  <c:v>-45.98</c:v>
                </c:pt>
                <c:pt idx="1289">
                  <c:v>-44.6</c:v>
                </c:pt>
                <c:pt idx="1290">
                  <c:v>-43.01</c:v>
                </c:pt>
                <c:pt idx="1291">
                  <c:v>-40.96</c:v>
                </c:pt>
                <c:pt idx="1292">
                  <c:v>-38.979999999999997</c:v>
                </c:pt>
                <c:pt idx="1293">
                  <c:v>-37.54</c:v>
                </c:pt>
                <c:pt idx="1294">
                  <c:v>-36.57</c:v>
                </c:pt>
                <c:pt idx="1295">
                  <c:v>-35.64</c:v>
                </c:pt>
                <c:pt idx="1296">
                  <c:v>-34.520000000000003</c:v>
                </c:pt>
                <c:pt idx="1297">
                  <c:v>-33.31</c:v>
                </c:pt>
                <c:pt idx="1298">
                  <c:v>-32.17</c:v>
                </c:pt>
                <c:pt idx="1299">
                  <c:v>-31.14</c:v>
                </c:pt>
                <c:pt idx="1300">
                  <c:v>-30.2</c:v>
                </c:pt>
                <c:pt idx="1301">
                  <c:v>-29.45</c:v>
                </c:pt>
                <c:pt idx="1302">
                  <c:v>-28.82</c:v>
                </c:pt>
                <c:pt idx="1303">
                  <c:v>-28.25</c:v>
                </c:pt>
                <c:pt idx="1304">
                  <c:v>-27.69</c:v>
                </c:pt>
                <c:pt idx="1305">
                  <c:v>-27.11</c:v>
                </c:pt>
                <c:pt idx="1306">
                  <c:v>-26.61</c:v>
                </c:pt>
                <c:pt idx="1307">
                  <c:v>-26.29</c:v>
                </c:pt>
                <c:pt idx="1308">
                  <c:v>-26.19</c:v>
                </c:pt>
                <c:pt idx="1309">
                  <c:v>-26.5</c:v>
                </c:pt>
                <c:pt idx="1310">
                  <c:v>-27.14</c:v>
                </c:pt>
                <c:pt idx="1311">
                  <c:v>-27.81</c:v>
                </c:pt>
                <c:pt idx="1312">
                  <c:v>-28.46</c:v>
                </c:pt>
                <c:pt idx="1313">
                  <c:v>-29.05</c:v>
                </c:pt>
                <c:pt idx="1314">
                  <c:v>-29.63</c:v>
                </c:pt>
                <c:pt idx="1315">
                  <c:v>-30.13</c:v>
                </c:pt>
                <c:pt idx="1316">
                  <c:v>-30.56</c:v>
                </c:pt>
                <c:pt idx="1317">
                  <c:v>-30.89</c:v>
                </c:pt>
                <c:pt idx="1318">
                  <c:v>-31.11</c:v>
                </c:pt>
                <c:pt idx="1319">
                  <c:v>-31.19</c:v>
                </c:pt>
                <c:pt idx="1320">
                  <c:v>-31.14</c:v>
                </c:pt>
                <c:pt idx="1321">
                  <c:v>-30.94</c:v>
                </c:pt>
                <c:pt idx="1322">
                  <c:v>-30.59</c:v>
                </c:pt>
                <c:pt idx="1323">
                  <c:v>-30.05</c:v>
                </c:pt>
                <c:pt idx="1324">
                  <c:v>-29.3</c:v>
                </c:pt>
                <c:pt idx="1325">
                  <c:v>-28.35</c:v>
                </c:pt>
                <c:pt idx="1326">
                  <c:v>-27.38</c:v>
                </c:pt>
                <c:pt idx="1327">
                  <c:v>-26.67</c:v>
                </c:pt>
                <c:pt idx="1328">
                  <c:v>-26.47</c:v>
                </c:pt>
                <c:pt idx="1329">
                  <c:v>-26.84</c:v>
                </c:pt>
                <c:pt idx="1330">
                  <c:v>-27.57</c:v>
                </c:pt>
                <c:pt idx="1331">
                  <c:v>-28.35</c:v>
                </c:pt>
                <c:pt idx="1332">
                  <c:v>-29.08</c:v>
                </c:pt>
                <c:pt idx="1333">
                  <c:v>-29.63</c:v>
                </c:pt>
                <c:pt idx="1334">
                  <c:v>-29.93</c:v>
                </c:pt>
                <c:pt idx="1335">
                  <c:v>-30.06</c:v>
                </c:pt>
                <c:pt idx="1336">
                  <c:v>-30.21</c:v>
                </c:pt>
                <c:pt idx="1337">
                  <c:v>-30.56</c:v>
                </c:pt>
                <c:pt idx="1338">
                  <c:v>-31.24</c:v>
                </c:pt>
                <c:pt idx="1339">
                  <c:v>-32.14</c:v>
                </c:pt>
                <c:pt idx="1340">
                  <c:v>-33.130000000000003</c:v>
                </c:pt>
                <c:pt idx="1341">
                  <c:v>-34.090000000000003</c:v>
                </c:pt>
                <c:pt idx="1342">
                  <c:v>-35.06</c:v>
                </c:pt>
                <c:pt idx="1343">
                  <c:v>-36.08</c:v>
                </c:pt>
                <c:pt idx="1344">
                  <c:v>-37.14</c:v>
                </c:pt>
                <c:pt idx="1345">
                  <c:v>-38.200000000000003</c:v>
                </c:pt>
                <c:pt idx="1346">
                  <c:v>-39.229999999999997</c:v>
                </c:pt>
                <c:pt idx="1347">
                  <c:v>-40.22</c:v>
                </c:pt>
                <c:pt idx="1348">
                  <c:v>-41.19</c:v>
                </c:pt>
                <c:pt idx="1349">
                  <c:v>-42.23</c:v>
                </c:pt>
                <c:pt idx="1350">
                  <c:v>-43.35</c:v>
                </c:pt>
                <c:pt idx="1351">
                  <c:v>-44.58</c:v>
                </c:pt>
                <c:pt idx="1352">
                  <c:v>-45.82</c:v>
                </c:pt>
                <c:pt idx="1353">
                  <c:v>-47.05</c:v>
                </c:pt>
                <c:pt idx="1354">
                  <c:v>-48.26</c:v>
                </c:pt>
                <c:pt idx="1355">
                  <c:v>-49.47</c:v>
                </c:pt>
                <c:pt idx="1356">
                  <c:v>-50.7</c:v>
                </c:pt>
                <c:pt idx="1357">
                  <c:v>-51.92</c:v>
                </c:pt>
                <c:pt idx="1358">
                  <c:v>-53.1</c:v>
                </c:pt>
                <c:pt idx="1359">
                  <c:v>-54.28</c:v>
                </c:pt>
                <c:pt idx="1360">
                  <c:v>-55.47</c:v>
                </c:pt>
                <c:pt idx="1361">
                  <c:v>-56.72</c:v>
                </c:pt>
                <c:pt idx="1362">
                  <c:v>-58.02</c:v>
                </c:pt>
                <c:pt idx="1363">
                  <c:v>-59.33</c:v>
                </c:pt>
                <c:pt idx="1364">
                  <c:v>-60.64</c:v>
                </c:pt>
                <c:pt idx="1365">
                  <c:v>-61.88</c:v>
                </c:pt>
                <c:pt idx="1366">
                  <c:v>-63.06</c:v>
                </c:pt>
                <c:pt idx="1367">
                  <c:v>-64.239999999999995</c:v>
                </c:pt>
                <c:pt idx="1368">
                  <c:v>-65.37</c:v>
                </c:pt>
                <c:pt idx="1369">
                  <c:v>-66.42</c:v>
                </c:pt>
                <c:pt idx="1370">
                  <c:v>-67.38</c:v>
                </c:pt>
                <c:pt idx="1371">
                  <c:v>-68.34</c:v>
                </c:pt>
                <c:pt idx="1372">
                  <c:v>-69.31</c:v>
                </c:pt>
                <c:pt idx="1373">
                  <c:v>-70.28</c:v>
                </c:pt>
                <c:pt idx="1374">
                  <c:v>-71.260000000000005</c:v>
                </c:pt>
                <c:pt idx="1375">
                  <c:v>-72.180000000000007</c:v>
                </c:pt>
                <c:pt idx="1376">
                  <c:v>-73.08</c:v>
                </c:pt>
                <c:pt idx="1377">
                  <c:v>-73.91</c:v>
                </c:pt>
                <c:pt idx="1378">
                  <c:v>-74.67</c:v>
                </c:pt>
                <c:pt idx="1379">
                  <c:v>-75.41</c:v>
                </c:pt>
                <c:pt idx="1380">
                  <c:v>-76.180000000000007</c:v>
                </c:pt>
                <c:pt idx="1381">
                  <c:v>-76.91</c:v>
                </c:pt>
                <c:pt idx="1382">
                  <c:v>-77.56</c:v>
                </c:pt>
                <c:pt idx="1383">
                  <c:v>-78.16</c:v>
                </c:pt>
                <c:pt idx="1384">
                  <c:v>-78.69</c:v>
                </c:pt>
                <c:pt idx="1385">
                  <c:v>-79.16</c:v>
                </c:pt>
                <c:pt idx="1386">
                  <c:v>-79.569999999999993</c:v>
                </c:pt>
                <c:pt idx="1387">
                  <c:v>-79.92</c:v>
                </c:pt>
                <c:pt idx="1388">
                  <c:v>-80.209999999999994</c:v>
                </c:pt>
                <c:pt idx="1389">
                  <c:v>-80.430000000000007</c:v>
                </c:pt>
                <c:pt idx="1390">
                  <c:v>-80.63</c:v>
                </c:pt>
                <c:pt idx="1391">
                  <c:v>-99.2</c:v>
                </c:pt>
                <c:pt idx="1392">
                  <c:v>-99.07</c:v>
                </c:pt>
                <c:pt idx="1393">
                  <c:v>-99</c:v>
                </c:pt>
                <c:pt idx="1394">
                  <c:v>-98.98</c:v>
                </c:pt>
                <c:pt idx="1395">
                  <c:v>-98.97</c:v>
                </c:pt>
                <c:pt idx="1396">
                  <c:v>-98.97</c:v>
                </c:pt>
                <c:pt idx="1397">
                  <c:v>-99.02</c:v>
                </c:pt>
                <c:pt idx="1398">
                  <c:v>-99.09</c:v>
                </c:pt>
                <c:pt idx="1399">
                  <c:v>-99.18</c:v>
                </c:pt>
                <c:pt idx="1400">
                  <c:v>-99.28</c:v>
                </c:pt>
                <c:pt idx="1401">
                  <c:v>-99.41</c:v>
                </c:pt>
                <c:pt idx="1402">
                  <c:v>-99.57</c:v>
                </c:pt>
                <c:pt idx="1403">
                  <c:v>-99.71</c:v>
                </c:pt>
                <c:pt idx="1404">
                  <c:v>-99.82</c:v>
                </c:pt>
                <c:pt idx="1405">
                  <c:v>-99.9</c:v>
                </c:pt>
                <c:pt idx="1406">
                  <c:v>-99.99</c:v>
                </c:pt>
                <c:pt idx="1407">
                  <c:v>-100.09</c:v>
                </c:pt>
                <c:pt idx="1408">
                  <c:v>-100.22</c:v>
                </c:pt>
                <c:pt idx="1409">
                  <c:v>-100.35</c:v>
                </c:pt>
                <c:pt idx="1410">
                  <c:v>-100.47</c:v>
                </c:pt>
                <c:pt idx="1411">
                  <c:v>-100.54</c:v>
                </c:pt>
                <c:pt idx="1412">
                  <c:v>-100.6</c:v>
                </c:pt>
                <c:pt idx="1413">
                  <c:v>-100.64</c:v>
                </c:pt>
                <c:pt idx="1414">
                  <c:v>-100.68</c:v>
                </c:pt>
                <c:pt idx="1415">
                  <c:v>-100.7</c:v>
                </c:pt>
                <c:pt idx="1416">
                  <c:v>-100.74</c:v>
                </c:pt>
                <c:pt idx="1417">
                  <c:v>-100.81</c:v>
                </c:pt>
                <c:pt idx="1418">
                  <c:v>-100.9</c:v>
                </c:pt>
                <c:pt idx="1419">
                  <c:v>-101.01</c:v>
                </c:pt>
                <c:pt idx="1420">
                  <c:v>-101.11</c:v>
                </c:pt>
                <c:pt idx="1421">
                  <c:v>-101.24</c:v>
                </c:pt>
                <c:pt idx="1422">
                  <c:v>-101.39</c:v>
                </c:pt>
                <c:pt idx="1423">
                  <c:v>-101.54</c:v>
                </c:pt>
                <c:pt idx="1424">
                  <c:v>-101.7</c:v>
                </c:pt>
                <c:pt idx="1425">
                  <c:v>-101.85</c:v>
                </c:pt>
                <c:pt idx="1426">
                  <c:v>-101.98</c:v>
                </c:pt>
                <c:pt idx="1427">
                  <c:v>-102.1</c:v>
                </c:pt>
                <c:pt idx="1428">
                  <c:v>-102.25</c:v>
                </c:pt>
                <c:pt idx="1429">
                  <c:v>-102.43</c:v>
                </c:pt>
                <c:pt idx="1430">
                  <c:v>-102.63</c:v>
                </c:pt>
                <c:pt idx="1431">
                  <c:v>-77.14</c:v>
                </c:pt>
                <c:pt idx="1432">
                  <c:v>-76.91</c:v>
                </c:pt>
                <c:pt idx="1433">
                  <c:v>-76.69</c:v>
                </c:pt>
                <c:pt idx="1434">
                  <c:v>-76.45</c:v>
                </c:pt>
                <c:pt idx="1435">
                  <c:v>-76.17</c:v>
                </c:pt>
                <c:pt idx="1436">
                  <c:v>-75.83</c:v>
                </c:pt>
                <c:pt idx="1437">
                  <c:v>-75.459999999999994</c:v>
                </c:pt>
                <c:pt idx="1438">
                  <c:v>-75.069999999999993</c:v>
                </c:pt>
                <c:pt idx="1439">
                  <c:v>-74.680000000000007</c:v>
                </c:pt>
                <c:pt idx="1440">
                  <c:v>-74.290000000000006</c:v>
                </c:pt>
                <c:pt idx="1441">
                  <c:v>-73.88</c:v>
                </c:pt>
                <c:pt idx="1442">
                  <c:v>-73.44</c:v>
                </c:pt>
                <c:pt idx="1443">
                  <c:v>-72.959999999999994</c:v>
                </c:pt>
                <c:pt idx="1444">
                  <c:v>-72.45</c:v>
                </c:pt>
                <c:pt idx="1445">
                  <c:v>-71.91</c:v>
                </c:pt>
                <c:pt idx="1446">
                  <c:v>-71.37</c:v>
                </c:pt>
                <c:pt idx="1447">
                  <c:v>-70.86</c:v>
                </c:pt>
                <c:pt idx="1448">
                  <c:v>-70.37</c:v>
                </c:pt>
                <c:pt idx="1449">
                  <c:v>-69.89</c:v>
                </c:pt>
                <c:pt idx="1450">
                  <c:v>-69.38</c:v>
                </c:pt>
                <c:pt idx="1451">
                  <c:v>-68.77</c:v>
                </c:pt>
                <c:pt idx="1452">
                  <c:v>-68.08</c:v>
                </c:pt>
                <c:pt idx="1453">
                  <c:v>-67.3</c:v>
                </c:pt>
                <c:pt idx="1454">
                  <c:v>-66.42</c:v>
                </c:pt>
                <c:pt idx="1455">
                  <c:v>-65.510000000000005</c:v>
                </c:pt>
                <c:pt idx="1456">
                  <c:v>-64.58</c:v>
                </c:pt>
                <c:pt idx="1457">
                  <c:v>-63.63</c:v>
                </c:pt>
                <c:pt idx="1458">
                  <c:v>-62.71</c:v>
                </c:pt>
                <c:pt idx="1459">
                  <c:v>-61.88</c:v>
                </c:pt>
                <c:pt idx="1460">
                  <c:v>-61.03</c:v>
                </c:pt>
                <c:pt idx="1461">
                  <c:v>-60.06</c:v>
                </c:pt>
                <c:pt idx="1462">
                  <c:v>-58.91</c:v>
                </c:pt>
                <c:pt idx="1463">
                  <c:v>-57.69</c:v>
                </c:pt>
                <c:pt idx="1464">
                  <c:v>-56.51</c:v>
                </c:pt>
                <c:pt idx="1465">
                  <c:v>-55.46</c:v>
                </c:pt>
                <c:pt idx="1466">
                  <c:v>-54.53</c:v>
                </c:pt>
                <c:pt idx="1467">
                  <c:v>-53.7</c:v>
                </c:pt>
                <c:pt idx="1468">
                  <c:v>-52.81</c:v>
                </c:pt>
                <c:pt idx="1469">
                  <c:v>-51.81</c:v>
                </c:pt>
                <c:pt idx="1470">
                  <c:v>-50.63</c:v>
                </c:pt>
                <c:pt idx="1471">
                  <c:v>-49.36</c:v>
                </c:pt>
                <c:pt idx="1472">
                  <c:v>-48.05</c:v>
                </c:pt>
                <c:pt idx="1473">
                  <c:v>-46.73</c:v>
                </c:pt>
                <c:pt idx="1474">
                  <c:v>-45.5</c:v>
                </c:pt>
                <c:pt idx="1475">
                  <c:v>-44.15</c:v>
                </c:pt>
                <c:pt idx="1476">
                  <c:v>-42.52</c:v>
                </c:pt>
                <c:pt idx="1477">
                  <c:v>-41.01</c:v>
                </c:pt>
                <c:pt idx="1478">
                  <c:v>-39.770000000000003</c:v>
                </c:pt>
                <c:pt idx="1479">
                  <c:v>-38.74</c:v>
                </c:pt>
                <c:pt idx="1480">
                  <c:v>-37.880000000000003</c:v>
                </c:pt>
                <c:pt idx="1481">
                  <c:v>-37.130000000000003</c:v>
                </c:pt>
                <c:pt idx="1482">
                  <c:v>-36.409999999999997</c:v>
                </c:pt>
                <c:pt idx="1483">
                  <c:v>-35.67</c:v>
                </c:pt>
                <c:pt idx="1484">
                  <c:v>-34.81</c:v>
                </c:pt>
                <c:pt idx="1485">
                  <c:v>-33.840000000000003</c:v>
                </c:pt>
                <c:pt idx="1486">
                  <c:v>-32.83</c:v>
                </c:pt>
                <c:pt idx="1487">
                  <c:v>-31.84</c:v>
                </c:pt>
                <c:pt idx="1488">
                  <c:v>-30.94</c:v>
                </c:pt>
                <c:pt idx="1489">
                  <c:v>-30.09</c:v>
                </c:pt>
                <c:pt idx="1490">
                  <c:v>-29.22</c:v>
                </c:pt>
                <c:pt idx="1491">
                  <c:v>-28.29</c:v>
                </c:pt>
                <c:pt idx="1492">
                  <c:v>-27.33</c:v>
                </c:pt>
                <c:pt idx="1493">
                  <c:v>-26.43</c:v>
                </c:pt>
                <c:pt idx="1494">
                  <c:v>-25.66</c:v>
                </c:pt>
                <c:pt idx="1495">
                  <c:v>-25.09</c:v>
                </c:pt>
                <c:pt idx="1496">
                  <c:v>-24.8</c:v>
                </c:pt>
                <c:pt idx="1497">
                  <c:v>-25.21</c:v>
                </c:pt>
                <c:pt idx="1498">
                  <c:v>-26.42</c:v>
                </c:pt>
                <c:pt idx="1499">
                  <c:v>-27.82</c:v>
                </c:pt>
                <c:pt idx="1500">
                  <c:v>-29.4</c:v>
                </c:pt>
                <c:pt idx="1501">
                  <c:v>-31.06</c:v>
                </c:pt>
                <c:pt idx="1502">
                  <c:v>-32.6</c:v>
                </c:pt>
                <c:pt idx="1503">
                  <c:v>-34.049999999999997</c:v>
                </c:pt>
                <c:pt idx="1504">
                  <c:v>-35.24</c:v>
                </c:pt>
                <c:pt idx="1505">
                  <c:v>-36.22</c:v>
                </c:pt>
                <c:pt idx="1506">
                  <c:v>-37.01</c:v>
                </c:pt>
                <c:pt idx="1507">
                  <c:v>-37.6</c:v>
                </c:pt>
                <c:pt idx="1508">
                  <c:v>-37.93</c:v>
                </c:pt>
                <c:pt idx="1509">
                  <c:v>-37.97</c:v>
                </c:pt>
                <c:pt idx="1510">
                  <c:v>-37.75</c:v>
                </c:pt>
                <c:pt idx="1511">
                  <c:v>-37.29</c:v>
                </c:pt>
                <c:pt idx="1512">
                  <c:v>-36.6</c:v>
                </c:pt>
                <c:pt idx="1513">
                  <c:v>-35.700000000000003</c:v>
                </c:pt>
                <c:pt idx="1514">
                  <c:v>-34.61</c:v>
                </c:pt>
                <c:pt idx="1515">
                  <c:v>-33.32</c:v>
                </c:pt>
                <c:pt idx="1516">
                  <c:v>-31.88</c:v>
                </c:pt>
                <c:pt idx="1517">
                  <c:v>-30.35</c:v>
                </c:pt>
                <c:pt idx="1518">
                  <c:v>-28.78</c:v>
                </c:pt>
                <c:pt idx="1519">
                  <c:v>-27.31</c:v>
                </c:pt>
                <c:pt idx="1520">
                  <c:v>-26.14</c:v>
                </c:pt>
                <c:pt idx="1521">
                  <c:v>-25.54</c:v>
                </c:pt>
                <c:pt idx="1522">
                  <c:v>-25.69</c:v>
                </c:pt>
                <c:pt idx="1523">
                  <c:v>-26.3</c:v>
                </c:pt>
                <c:pt idx="1524">
                  <c:v>-26.99</c:v>
                </c:pt>
                <c:pt idx="1525">
                  <c:v>-27.46</c:v>
                </c:pt>
                <c:pt idx="1526">
                  <c:v>-27.76</c:v>
                </c:pt>
                <c:pt idx="1527">
                  <c:v>-28.11</c:v>
                </c:pt>
                <c:pt idx="1528">
                  <c:v>-28.61</c:v>
                </c:pt>
                <c:pt idx="1529">
                  <c:v>-29.23</c:v>
                </c:pt>
                <c:pt idx="1530">
                  <c:v>-29.85</c:v>
                </c:pt>
                <c:pt idx="1531">
                  <c:v>-30.45</c:v>
                </c:pt>
                <c:pt idx="1532">
                  <c:v>-31.1</c:v>
                </c:pt>
                <c:pt idx="1533">
                  <c:v>-31.94</c:v>
                </c:pt>
                <c:pt idx="1534">
                  <c:v>-32.93</c:v>
                </c:pt>
                <c:pt idx="1535">
                  <c:v>-33.93</c:v>
                </c:pt>
                <c:pt idx="1536">
                  <c:v>-34.799999999999997</c:v>
                </c:pt>
                <c:pt idx="1537">
                  <c:v>-35.479999999999997</c:v>
                </c:pt>
                <c:pt idx="1538">
                  <c:v>-36.1</c:v>
                </c:pt>
                <c:pt idx="1539">
                  <c:v>-36.79</c:v>
                </c:pt>
                <c:pt idx="1540">
                  <c:v>-37.67</c:v>
                </c:pt>
                <c:pt idx="1541">
                  <c:v>-38.75</c:v>
                </c:pt>
                <c:pt idx="1542">
                  <c:v>-39.92</c:v>
                </c:pt>
                <c:pt idx="1543">
                  <c:v>-41.06</c:v>
                </c:pt>
                <c:pt idx="1544">
                  <c:v>-42.12</c:v>
                </c:pt>
                <c:pt idx="1545">
                  <c:v>-43.1</c:v>
                </c:pt>
                <c:pt idx="1546">
                  <c:v>-44.07</c:v>
                </c:pt>
                <c:pt idx="1547">
                  <c:v>-45.12</c:v>
                </c:pt>
                <c:pt idx="1548">
                  <c:v>-46.23</c:v>
                </c:pt>
                <c:pt idx="1549">
                  <c:v>-47.3</c:v>
                </c:pt>
                <c:pt idx="1550">
                  <c:v>-48.35</c:v>
                </c:pt>
                <c:pt idx="1551">
                  <c:v>-49.34</c:v>
                </c:pt>
                <c:pt idx="1552">
                  <c:v>-50.3</c:v>
                </c:pt>
                <c:pt idx="1553">
                  <c:v>-51.25</c:v>
                </c:pt>
                <c:pt idx="1554">
                  <c:v>-52.2</c:v>
                </c:pt>
                <c:pt idx="1555">
                  <c:v>-53.18</c:v>
                </c:pt>
                <c:pt idx="1556">
                  <c:v>-54.17</c:v>
                </c:pt>
                <c:pt idx="1557">
                  <c:v>-55.22</c:v>
                </c:pt>
                <c:pt idx="1558">
                  <c:v>-56.31</c:v>
                </c:pt>
                <c:pt idx="1559">
                  <c:v>-57.49</c:v>
                </c:pt>
                <c:pt idx="1560">
                  <c:v>-58.74</c:v>
                </c:pt>
                <c:pt idx="1561">
                  <c:v>-60.03</c:v>
                </c:pt>
                <c:pt idx="1562">
                  <c:v>-61.22</c:v>
                </c:pt>
                <c:pt idx="1563">
                  <c:v>-62.26</c:v>
                </c:pt>
                <c:pt idx="1564">
                  <c:v>-63.24</c:v>
                </c:pt>
                <c:pt idx="1565">
                  <c:v>-64.239999999999995</c:v>
                </c:pt>
                <c:pt idx="1566">
                  <c:v>-65.27</c:v>
                </c:pt>
                <c:pt idx="1567">
                  <c:v>-66.33</c:v>
                </c:pt>
                <c:pt idx="1568">
                  <c:v>-67.349999999999994</c:v>
                </c:pt>
                <c:pt idx="1569">
                  <c:v>-68.3</c:v>
                </c:pt>
                <c:pt idx="1570">
                  <c:v>-69.13</c:v>
                </c:pt>
                <c:pt idx="1571">
                  <c:v>-69.88</c:v>
                </c:pt>
                <c:pt idx="1572">
                  <c:v>-70.599999999999994</c:v>
                </c:pt>
                <c:pt idx="1573">
                  <c:v>-71.28</c:v>
                </c:pt>
                <c:pt idx="1574">
                  <c:v>-71.930000000000007</c:v>
                </c:pt>
                <c:pt idx="1575">
                  <c:v>-72.56</c:v>
                </c:pt>
                <c:pt idx="1576">
                  <c:v>-73.14</c:v>
                </c:pt>
                <c:pt idx="1577">
                  <c:v>-73.63</c:v>
                </c:pt>
                <c:pt idx="1578">
                  <c:v>-74.03</c:v>
                </c:pt>
                <c:pt idx="1579">
                  <c:v>-74.34</c:v>
                </c:pt>
                <c:pt idx="1580">
                  <c:v>-105.44</c:v>
                </c:pt>
                <c:pt idx="1581">
                  <c:v>-105.27</c:v>
                </c:pt>
                <c:pt idx="1582">
                  <c:v>-105.16</c:v>
                </c:pt>
                <c:pt idx="1583">
                  <c:v>-105.06</c:v>
                </c:pt>
                <c:pt idx="1584">
                  <c:v>-104.96</c:v>
                </c:pt>
                <c:pt idx="1585">
                  <c:v>-104.89</c:v>
                </c:pt>
                <c:pt idx="1586">
                  <c:v>-104.84</c:v>
                </c:pt>
                <c:pt idx="1587">
                  <c:v>-104.81</c:v>
                </c:pt>
                <c:pt idx="1588">
                  <c:v>-104.79</c:v>
                </c:pt>
                <c:pt idx="1589">
                  <c:v>-104.8</c:v>
                </c:pt>
                <c:pt idx="1590">
                  <c:v>-104.81</c:v>
                </c:pt>
                <c:pt idx="1591">
                  <c:v>-104.83</c:v>
                </c:pt>
                <c:pt idx="1592">
                  <c:v>-104.83</c:v>
                </c:pt>
                <c:pt idx="1593">
                  <c:v>-104.81</c:v>
                </c:pt>
                <c:pt idx="1594">
                  <c:v>-104.79</c:v>
                </c:pt>
                <c:pt idx="1595">
                  <c:v>-104.8</c:v>
                </c:pt>
                <c:pt idx="1596">
                  <c:v>-104.81</c:v>
                </c:pt>
                <c:pt idx="1597">
                  <c:v>-104.82</c:v>
                </c:pt>
                <c:pt idx="1598">
                  <c:v>-104.83</c:v>
                </c:pt>
                <c:pt idx="1599">
                  <c:v>-104.82</c:v>
                </c:pt>
                <c:pt idx="1600">
                  <c:v>-104.83</c:v>
                </c:pt>
                <c:pt idx="1601">
                  <c:v>-104.86</c:v>
                </c:pt>
                <c:pt idx="1602">
                  <c:v>-104.88</c:v>
                </c:pt>
                <c:pt idx="1603">
                  <c:v>-104.9</c:v>
                </c:pt>
                <c:pt idx="1604">
                  <c:v>-104.89</c:v>
                </c:pt>
                <c:pt idx="1605">
                  <c:v>-104.87</c:v>
                </c:pt>
                <c:pt idx="1606">
                  <c:v>-104.84</c:v>
                </c:pt>
                <c:pt idx="1607">
                  <c:v>-104.77</c:v>
                </c:pt>
                <c:pt idx="1608">
                  <c:v>-104.68</c:v>
                </c:pt>
                <c:pt idx="1609">
                  <c:v>-104.6</c:v>
                </c:pt>
                <c:pt idx="1610">
                  <c:v>-104.57</c:v>
                </c:pt>
                <c:pt idx="1611">
                  <c:v>-104.59</c:v>
                </c:pt>
                <c:pt idx="1612">
                  <c:v>-104.69</c:v>
                </c:pt>
                <c:pt idx="1613">
                  <c:v>-104.78</c:v>
                </c:pt>
                <c:pt idx="1614">
                  <c:v>-104.82</c:v>
                </c:pt>
                <c:pt idx="1615">
                  <c:v>-104.79</c:v>
                </c:pt>
                <c:pt idx="1616">
                  <c:v>-104.67</c:v>
                </c:pt>
                <c:pt idx="1617">
                  <c:v>-104.52</c:v>
                </c:pt>
                <c:pt idx="1618">
                  <c:v>-104.37</c:v>
                </c:pt>
                <c:pt idx="1619">
                  <c:v>-104.29</c:v>
                </c:pt>
                <c:pt idx="1620">
                  <c:v>-104.27</c:v>
                </c:pt>
                <c:pt idx="1621">
                  <c:v>-104.3</c:v>
                </c:pt>
                <c:pt idx="1622">
                  <c:v>-104.34</c:v>
                </c:pt>
                <c:pt idx="1623">
                  <c:v>-104.37</c:v>
                </c:pt>
                <c:pt idx="1624">
                  <c:v>-104.42</c:v>
                </c:pt>
                <c:pt idx="1625">
                  <c:v>-104.48</c:v>
                </c:pt>
                <c:pt idx="1626">
                  <c:v>-104.55</c:v>
                </c:pt>
                <c:pt idx="1627">
                  <c:v>-104.6</c:v>
                </c:pt>
                <c:pt idx="1628">
                  <c:v>-104.66</c:v>
                </c:pt>
                <c:pt idx="1629">
                  <c:v>-104.74</c:v>
                </c:pt>
                <c:pt idx="1630">
                  <c:v>-75.16</c:v>
                </c:pt>
                <c:pt idx="1631">
                  <c:v>-75.010000000000005</c:v>
                </c:pt>
                <c:pt idx="1632">
                  <c:v>-74.819999999999993</c:v>
                </c:pt>
                <c:pt idx="1633">
                  <c:v>-74.59</c:v>
                </c:pt>
                <c:pt idx="1634">
                  <c:v>-74.3</c:v>
                </c:pt>
                <c:pt idx="1635">
                  <c:v>-73.98</c:v>
                </c:pt>
                <c:pt idx="1636">
                  <c:v>-73.64</c:v>
                </c:pt>
                <c:pt idx="1637">
                  <c:v>-73.27</c:v>
                </c:pt>
                <c:pt idx="1638">
                  <c:v>-72.88</c:v>
                </c:pt>
                <c:pt idx="1639">
                  <c:v>-72.47</c:v>
                </c:pt>
                <c:pt idx="1640">
                  <c:v>-72.06</c:v>
                </c:pt>
                <c:pt idx="1641">
                  <c:v>-71.66</c:v>
                </c:pt>
                <c:pt idx="1642">
                  <c:v>-71.25</c:v>
                </c:pt>
                <c:pt idx="1643">
                  <c:v>-70.849999999999994</c:v>
                </c:pt>
                <c:pt idx="1644">
                  <c:v>-70.44</c:v>
                </c:pt>
                <c:pt idx="1645">
                  <c:v>-70.03</c:v>
                </c:pt>
                <c:pt idx="1646">
                  <c:v>-69.59</c:v>
                </c:pt>
                <c:pt idx="1647">
                  <c:v>-69.06</c:v>
                </c:pt>
                <c:pt idx="1648">
                  <c:v>-68.42</c:v>
                </c:pt>
                <c:pt idx="1649">
                  <c:v>-67.7</c:v>
                </c:pt>
                <c:pt idx="1650">
                  <c:v>-66.98</c:v>
                </c:pt>
                <c:pt idx="1651">
                  <c:v>-66.31</c:v>
                </c:pt>
                <c:pt idx="1652">
                  <c:v>-65.67</c:v>
                </c:pt>
                <c:pt idx="1653">
                  <c:v>-65.08</c:v>
                </c:pt>
                <c:pt idx="1654">
                  <c:v>-64.48</c:v>
                </c:pt>
                <c:pt idx="1655">
                  <c:v>-63.85</c:v>
                </c:pt>
                <c:pt idx="1656">
                  <c:v>-63.12</c:v>
                </c:pt>
                <c:pt idx="1657">
                  <c:v>-62.31</c:v>
                </c:pt>
                <c:pt idx="1658">
                  <c:v>-61.43</c:v>
                </c:pt>
                <c:pt idx="1659">
                  <c:v>-60.54</c:v>
                </c:pt>
                <c:pt idx="1660">
                  <c:v>-59.64</c:v>
                </c:pt>
                <c:pt idx="1661">
                  <c:v>-58.77</c:v>
                </c:pt>
                <c:pt idx="1662">
                  <c:v>-57.91</c:v>
                </c:pt>
                <c:pt idx="1663">
                  <c:v>-57.04</c:v>
                </c:pt>
                <c:pt idx="1664">
                  <c:v>-56.1</c:v>
                </c:pt>
                <c:pt idx="1665">
                  <c:v>-55.07</c:v>
                </c:pt>
                <c:pt idx="1666">
                  <c:v>-53.96</c:v>
                </c:pt>
                <c:pt idx="1667">
                  <c:v>-52.76</c:v>
                </c:pt>
                <c:pt idx="1668">
                  <c:v>-51.5</c:v>
                </c:pt>
                <c:pt idx="1669">
                  <c:v>-50.22</c:v>
                </c:pt>
                <c:pt idx="1670">
                  <c:v>-49.01</c:v>
                </c:pt>
                <c:pt idx="1671">
                  <c:v>-47.96</c:v>
                </c:pt>
                <c:pt idx="1672">
                  <c:v>-47.08</c:v>
                </c:pt>
                <c:pt idx="1673">
                  <c:v>-46.16</c:v>
                </c:pt>
                <c:pt idx="1674">
                  <c:v>-45.18</c:v>
                </c:pt>
                <c:pt idx="1675">
                  <c:v>-43.71</c:v>
                </c:pt>
                <c:pt idx="1676">
                  <c:v>-41.96</c:v>
                </c:pt>
                <c:pt idx="1677">
                  <c:v>-40.369999999999997</c:v>
                </c:pt>
                <c:pt idx="1678">
                  <c:v>-39.049999999999997</c:v>
                </c:pt>
                <c:pt idx="1679">
                  <c:v>-37.86</c:v>
                </c:pt>
                <c:pt idx="1680">
                  <c:v>-36.700000000000003</c:v>
                </c:pt>
                <c:pt idx="1681">
                  <c:v>-35.54</c:v>
                </c:pt>
                <c:pt idx="1682">
                  <c:v>-34.4</c:v>
                </c:pt>
                <c:pt idx="1683">
                  <c:v>-33.31</c:v>
                </c:pt>
                <c:pt idx="1684">
                  <c:v>-32.22</c:v>
                </c:pt>
                <c:pt idx="1685">
                  <c:v>-31.16</c:v>
                </c:pt>
                <c:pt idx="1686">
                  <c:v>-30.14</c:v>
                </c:pt>
                <c:pt idx="1687">
                  <c:v>-29.16</c:v>
                </c:pt>
                <c:pt idx="1688">
                  <c:v>-28.18</c:v>
                </c:pt>
                <c:pt idx="1689">
                  <c:v>-27.14</c:v>
                </c:pt>
                <c:pt idx="1690">
                  <c:v>-26.02</c:v>
                </c:pt>
                <c:pt idx="1691">
                  <c:v>-24.89</c:v>
                </c:pt>
                <c:pt idx="1692">
                  <c:v>-23.88</c:v>
                </c:pt>
                <c:pt idx="1693">
                  <c:v>-23.12</c:v>
                </c:pt>
                <c:pt idx="1694">
                  <c:v>-23.09</c:v>
                </c:pt>
                <c:pt idx="1695">
                  <c:v>-24.8</c:v>
                </c:pt>
                <c:pt idx="1696">
                  <c:v>-26.97</c:v>
                </c:pt>
                <c:pt idx="1697">
                  <c:v>-29.35</c:v>
                </c:pt>
                <c:pt idx="1698">
                  <c:v>-31.75</c:v>
                </c:pt>
                <c:pt idx="1699">
                  <c:v>-34.1</c:v>
                </c:pt>
                <c:pt idx="1700">
                  <c:v>-36.119999999999997</c:v>
                </c:pt>
                <c:pt idx="1701">
                  <c:v>-37.81</c:v>
                </c:pt>
                <c:pt idx="1702">
                  <c:v>-39.26</c:v>
                </c:pt>
                <c:pt idx="1703">
                  <c:v>-40.43</c:v>
                </c:pt>
                <c:pt idx="1704">
                  <c:v>-41.29</c:v>
                </c:pt>
                <c:pt idx="1705">
                  <c:v>-41.88</c:v>
                </c:pt>
                <c:pt idx="1706">
                  <c:v>-42.12</c:v>
                </c:pt>
                <c:pt idx="1707">
                  <c:v>-41.97</c:v>
                </c:pt>
                <c:pt idx="1708">
                  <c:v>-41.45</c:v>
                </c:pt>
                <c:pt idx="1709">
                  <c:v>-40.58</c:v>
                </c:pt>
                <c:pt idx="1710">
                  <c:v>-39.4</c:v>
                </c:pt>
                <c:pt idx="1711">
                  <c:v>-37.93</c:v>
                </c:pt>
                <c:pt idx="1712">
                  <c:v>-36.25</c:v>
                </c:pt>
                <c:pt idx="1713">
                  <c:v>-34.39</c:v>
                </c:pt>
                <c:pt idx="1714">
                  <c:v>-32.46</c:v>
                </c:pt>
                <c:pt idx="1715">
                  <c:v>-30.49</c:v>
                </c:pt>
                <c:pt idx="1716">
                  <c:v>-28.59</c:v>
                </c:pt>
                <c:pt idx="1717">
                  <c:v>-26.81</c:v>
                </c:pt>
                <c:pt idx="1718">
                  <c:v>-25.32</c:v>
                </c:pt>
                <c:pt idx="1719">
                  <c:v>-24.61</c:v>
                </c:pt>
                <c:pt idx="1720">
                  <c:v>-24.84</c:v>
                </c:pt>
                <c:pt idx="1721">
                  <c:v>-25.72</c:v>
                </c:pt>
                <c:pt idx="1722">
                  <c:v>-26.63</c:v>
                </c:pt>
                <c:pt idx="1723">
                  <c:v>-27.27</c:v>
                </c:pt>
                <c:pt idx="1724">
                  <c:v>-27.78</c:v>
                </c:pt>
                <c:pt idx="1725">
                  <c:v>-28.42</c:v>
                </c:pt>
                <c:pt idx="1726">
                  <c:v>-29.3</c:v>
                </c:pt>
                <c:pt idx="1727">
                  <c:v>-30.31</c:v>
                </c:pt>
                <c:pt idx="1728">
                  <c:v>-31.34</c:v>
                </c:pt>
                <c:pt idx="1729">
                  <c:v>-32.340000000000003</c:v>
                </c:pt>
                <c:pt idx="1730">
                  <c:v>-33.39</c:v>
                </c:pt>
                <c:pt idx="1731">
                  <c:v>-34.520000000000003</c:v>
                </c:pt>
                <c:pt idx="1732">
                  <c:v>-35.729999999999997</c:v>
                </c:pt>
                <c:pt idx="1733">
                  <c:v>-36.97</c:v>
                </c:pt>
                <c:pt idx="1734">
                  <c:v>-38.159999999999997</c:v>
                </c:pt>
                <c:pt idx="1735">
                  <c:v>-39.28</c:v>
                </c:pt>
                <c:pt idx="1736">
                  <c:v>-40.340000000000003</c:v>
                </c:pt>
                <c:pt idx="1737">
                  <c:v>-41.35</c:v>
                </c:pt>
                <c:pt idx="1738">
                  <c:v>-42.38</c:v>
                </c:pt>
                <c:pt idx="1739">
                  <c:v>-43.49</c:v>
                </c:pt>
                <c:pt idx="1740">
                  <c:v>-44.65</c:v>
                </c:pt>
                <c:pt idx="1741">
                  <c:v>-45.82</c:v>
                </c:pt>
                <c:pt idx="1742">
                  <c:v>-46.89</c:v>
                </c:pt>
                <c:pt idx="1743">
                  <c:v>-47.84</c:v>
                </c:pt>
                <c:pt idx="1744">
                  <c:v>-48.64</c:v>
                </c:pt>
                <c:pt idx="1745">
                  <c:v>-49.34</c:v>
                </c:pt>
                <c:pt idx="1746">
                  <c:v>-50.01</c:v>
                </c:pt>
                <c:pt idx="1747">
                  <c:v>-50.77</c:v>
                </c:pt>
                <c:pt idx="1748">
                  <c:v>-51.63</c:v>
                </c:pt>
                <c:pt idx="1749">
                  <c:v>-52.55</c:v>
                </c:pt>
                <c:pt idx="1750">
                  <c:v>-53.55</c:v>
                </c:pt>
                <c:pt idx="1751">
                  <c:v>-54.58</c:v>
                </c:pt>
                <c:pt idx="1752">
                  <c:v>-55.63</c:v>
                </c:pt>
                <c:pt idx="1753">
                  <c:v>-56.66</c:v>
                </c:pt>
                <c:pt idx="1754">
                  <c:v>-57.69</c:v>
                </c:pt>
                <c:pt idx="1755">
                  <c:v>-58.72</c:v>
                </c:pt>
                <c:pt idx="1756">
                  <c:v>-59.8</c:v>
                </c:pt>
                <c:pt idx="1757">
                  <c:v>-60.93</c:v>
                </c:pt>
                <c:pt idx="1758">
                  <c:v>-62.1</c:v>
                </c:pt>
                <c:pt idx="1759">
                  <c:v>-63.25</c:v>
                </c:pt>
                <c:pt idx="1760">
                  <c:v>-64.290000000000006</c:v>
                </c:pt>
                <c:pt idx="1761">
                  <c:v>-65.2</c:v>
                </c:pt>
                <c:pt idx="1762">
                  <c:v>-66.02</c:v>
                </c:pt>
                <c:pt idx="1763">
                  <c:v>-66.8</c:v>
                </c:pt>
                <c:pt idx="1764">
                  <c:v>-67.56</c:v>
                </c:pt>
                <c:pt idx="1765">
                  <c:v>-68.3</c:v>
                </c:pt>
                <c:pt idx="1766">
                  <c:v>-68.97</c:v>
                </c:pt>
                <c:pt idx="1767">
                  <c:v>-69.56</c:v>
                </c:pt>
                <c:pt idx="1768">
                  <c:v>-70.069999999999993</c:v>
                </c:pt>
                <c:pt idx="1769">
                  <c:v>-70.510000000000005</c:v>
                </c:pt>
                <c:pt idx="1770">
                  <c:v>-70.91</c:v>
                </c:pt>
                <c:pt idx="1771">
                  <c:v>-108.72</c:v>
                </c:pt>
                <c:pt idx="1772">
                  <c:v>-108.41</c:v>
                </c:pt>
                <c:pt idx="1773">
                  <c:v>-108.14</c:v>
                </c:pt>
                <c:pt idx="1774">
                  <c:v>-107.86</c:v>
                </c:pt>
                <c:pt idx="1775">
                  <c:v>-107.63</c:v>
                </c:pt>
                <c:pt idx="1776">
                  <c:v>-107.46</c:v>
                </c:pt>
                <c:pt idx="1777">
                  <c:v>-107.37</c:v>
                </c:pt>
                <c:pt idx="1778">
                  <c:v>-107.36</c:v>
                </c:pt>
                <c:pt idx="1779">
                  <c:v>-107.44</c:v>
                </c:pt>
                <c:pt idx="1780">
                  <c:v>-107.55</c:v>
                </c:pt>
                <c:pt idx="1781">
                  <c:v>-107.67</c:v>
                </c:pt>
                <c:pt idx="1782">
                  <c:v>-107.8</c:v>
                </c:pt>
                <c:pt idx="1783">
                  <c:v>-107.99</c:v>
                </c:pt>
                <c:pt idx="1784">
                  <c:v>-108.24</c:v>
                </c:pt>
                <c:pt idx="1785">
                  <c:v>-108.52</c:v>
                </c:pt>
                <c:pt idx="1786">
                  <c:v>-108.78</c:v>
                </c:pt>
                <c:pt idx="1787">
                  <c:v>-109.02</c:v>
                </c:pt>
                <c:pt idx="1788">
                  <c:v>-109.23</c:v>
                </c:pt>
                <c:pt idx="1789">
                  <c:v>-109.43</c:v>
                </c:pt>
                <c:pt idx="1790">
                  <c:v>-109.63</c:v>
                </c:pt>
                <c:pt idx="1791">
                  <c:v>-109.81</c:v>
                </c:pt>
                <c:pt idx="1792">
                  <c:v>-109.98</c:v>
                </c:pt>
                <c:pt idx="1793">
                  <c:v>-110.13</c:v>
                </c:pt>
                <c:pt idx="1794">
                  <c:v>-110.27</c:v>
                </c:pt>
                <c:pt idx="1795">
                  <c:v>-110.4</c:v>
                </c:pt>
                <c:pt idx="1796">
                  <c:v>-110.52</c:v>
                </c:pt>
                <c:pt idx="1797">
                  <c:v>-110.62</c:v>
                </c:pt>
                <c:pt idx="1798">
                  <c:v>-110.7</c:v>
                </c:pt>
                <c:pt idx="1799">
                  <c:v>-110.76</c:v>
                </c:pt>
                <c:pt idx="1800">
                  <c:v>-110.78</c:v>
                </c:pt>
                <c:pt idx="1801">
                  <c:v>-110.78</c:v>
                </c:pt>
                <c:pt idx="1802">
                  <c:v>-110.78</c:v>
                </c:pt>
                <c:pt idx="1803">
                  <c:v>-110.78</c:v>
                </c:pt>
                <c:pt idx="1804">
                  <c:v>-110.75</c:v>
                </c:pt>
                <c:pt idx="1805">
                  <c:v>-110.72</c:v>
                </c:pt>
                <c:pt idx="1806">
                  <c:v>-110.68</c:v>
                </c:pt>
                <c:pt idx="1807">
                  <c:v>-110.66</c:v>
                </c:pt>
                <c:pt idx="1808">
                  <c:v>-110.64</c:v>
                </c:pt>
                <c:pt idx="1809">
                  <c:v>-110.55</c:v>
                </c:pt>
                <c:pt idx="1810">
                  <c:v>-110.43</c:v>
                </c:pt>
                <c:pt idx="1811">
                  <c:v>-110.26</c:v>
                </c:pt>
                <c:pt idx="1812">
                  <c:v>-110.07</c:v>
                </c:pt>
                <c:pt idx="1813">
                  <c:v>-109.9</c:v>
                </c:pt>
                <c:pt idx="1814">
                  <c:v>-109.78</c:v>
                </c:pt>
                <c:pt idx="1815">
                  <c:v>-109.72</c:v>
                </c:pt>
                <c:pt idx="1816">
                  <c:v>-109.69</c:v>
                </c:pt>
                <c:pt idx="1817">
                  <c:v>-109.67</c:v>
                </c:pt>
                <c:pt idx="1818">
                  <c:v>-109.65</c:v>
                </c:pt>
                <c:pt idx="1819">
                  <c:v>-109.58</c:v>
                </c:pt>
                <c:pt idx="1820">
                  <c:v>-109.5</c:v>
                </c:pt>
                <c:pt idx="1821">
                  <c:v>-109.44</c:v>
                </c:pt>
                <c:pt idx="1822">
                  <c:v>-109.44</c:v>
                </c:pt>
                <c:pt idx="1823">
                  <c:v>-109.51</c:v>
                </c:pt>
                <c:pt idx="1824">
                  <c:v>-109.6</c:v>
                </c:pt>
                <c:pt idx="1825">
                  <c:v>-109.69</c:v>
                </c:pt>
                <c:pt idx="1826">
                  <c:v>-109.76</c:v>
                </c:pt>
                <c:pt idx="1827">
                  <c:v>-109.79</c:v>
                </c:pt>
                <c:pt idx="1828">
                  <c:v>-109.78</c:v>
                </c:pt>
                <c:pt idx="1829">
                  <c:v>-109.78</c:v>
                </c:pt>
                <c:pt idx="1830">
                  <c:v>-109.84</c:v>
                </c:pt>
                <c:pt idx="1831">
                  <c:v>-109.91</c:v>
                </c:pt>
                <c:pt idx="1832">
                  <c:v>-110.02</c:v>
                </c:pt>
                <c:pt idx="1833">
                  <c:v>-110.12</c:v>
                </c:pt>
                <c:pt idx="1834">
                  <c:v>-69.760000000000005</c:v>
                </c:pt>
                <c:pt idx="1835">
                  <c:v>-69.59</c:v>
                </c:pt>
                <c:pt idx="1836">
                  <c:v>-69.37</c:v>
                </c:pt>
                <c:pt idx="1837">
                  <c:v>-69.09</c:v>
                </c:pt>
                <c:pt idx="1838">
                  <c:v>-68.760000000000005</c:v>
                </c:pt>
                <c:pt idx="1839">
                  <c:v>-68.42</c:v>
                </c:pt>
                <c:pt idx="1840">
                  <c:v>-68.05</c:v>
                </c:pt>
                <c:pt idx="1841">
                  <c:v>-67.66</c:v>
                </c:pt>
                <c:pt idx="1842">
                  <c:v>-67.239999999999995</c:v>
                </c:pt>
                <c:pt idx="1843">
                  <c:v>-66.78</c:v>
                </c:pt>
                <c:pt idx="1844">
                  <c:v>-66.290000000000006</c:v>
                </c:pt>
                <c:pt idx="1845">
                  <c:v>-65.739999999999995</c:v>
                </c:pt>
                <c:pt idx="1846">
                  <c:v>-65.2</c:v>
                </c:pt>
                <c:pt idx="1847">
                  <c:v>-64.64</c:v>
                </c:pt>
                <c:pt idx="1848">
                  <c:v>-64.099999999999994</c:v>
                </c:pt>
                <c:pt idx="1849">
                  <c:v>-63.53</c:v>
                </c:pt>
                <c:pt idx="1850">
                  <c:v>-62.92</c:v>
                </c:pt>
                <c:pt idx="1851">
                  <c:v>-62.28</c:v>
                </c:pt>
                <c:pt idx="1852">
                  <c:v>-61.58</c:v>
                </c:pt>
                <c:pt idx="1853">
                  <c:v>-60.81</c:v>
                </c:pt>
                <c:pt idx="1854">
                  <c:v>-60.01</c:v>
                </c:pt>
                <c:pt idx="1855">
                  <c:v>-59.2</c:v>
                </c:pt>
                <c:pt idx="1856">
                  <c:v>-58.44</c:v>
                </c:pt>
                <c:pt idx="1857">
                  <c:v>-57.74</c:v>
                </c:pt>
                <c:pt idx="1858">
                  <c:v>-57.09</c:v>
                </c:pt>
                <c:pt idx="1859">
                  <c:v>-56.4</c:v>
                </c:pt>
                <c:pt idx="1860">
                  <c:v>-55.62</c:v>
                </c:pt>
                <c:pt idx="1861">
                  <c:v>-54.71</c:v>
                </c:pt>
                <c:pt idx="1862">
                  <c:v>-53.71</c:v>
                </c:pt>
                <c:pt idx="1863">
                  <c:v>-52.65</c:v>
                </c:pt>
                <c:pt idx="1864">
                  <c:v>-51.65</c:v>
                </c:pt>
                <c:pt idx="1865">
                  <c:v>-50.71</c:v>
                </c:pt>
                <c:pt idx="1866">
                  <c:v>-49.9</c:v>
                </c:pt>
                <c:pt idx="1867">
                  <c:v>-49.1</c:v>
                </c:pt>
                <c:pt idx="1868">
                  <c:v>-47.94</c:v>
                </c:pt>
                <c:pt idx="1869">
                  <c:v>-46.58</c:v>
                </c:pt>
                <c:pt idx="1870">
                  <c:v>-45.27</c:v>
                </c:pt>
                <c:pt idx="1871">
                  <c:v>-44.09</c:v>
                </c:pt>
                <c:pt idx="1872">
                  <c:v>-43</c:v>
                </c:pt>
                <c:pt idx="1873">
                  <c:v>-41.99</c:v>
                </c:pt>
                <c:pt idx="1874">
                  <c:v>-41.1</c:v>
                </c:pt>
                <c:pt idx="1875">
                  <c:v>-40.35</c:v>
                </c:pt>
                <c:pt idx="1876">
                  <c:v>-39.65</c:v>
                </c:pt>
                <c:pt idx="1877">
                  <c:v>-38.909999999999997</c:v>
                </c:pt>
                <c:pt idx="1878">
                  <c:v>-38.06</c:v>
                </c:pt>
                <c:pt idx="1879">
                  <c:v>-37.090000000000003</c:v>
                </c:pt>
                <c:pt idx="1880">
                  <c:v>-36.090000000000003</c:v>
                </c:pt>
                <c:pt idx="1881">
                  <c:v>-35.159999999999997</c:v>
                </c:pt>
                <c:pt idx="1882">
                  <c:v>-34.43</c:v>
                </c:pt>
                <c:pt idx="1883">
                  <c:v>-33.81</c:v>
                </c:pt>
                <c:pt idx="1884">
                  <c:v>-33.119999999999997</c:v>
                </c:pt>
                <c:pt idx="1885">
                  <c:v>-32.31</c:v>
                </c:pt>
                <c:pt idx="1886">
                  <c:v>-31.39</c:v>
                </c:pt>
                <c:pt idx="1887">
                  <c:v>-30.48</c:v>
                </c:pt>
                <c:pt idx="1888">
                  <c:v>-29.59</c:v>
                </c:pt>
                <c:pt idx="1889">
                  <c:v>-28.81</c:v>
                </c:pt>
                <c:pt idx="1890">
                  <c:v>-28.11</c:v>
                </c:pt>
                <c:pt idx="1891">
                  <c:v>-27.45</c:v>
                </c:pt>
                <c:pt idx="1892">
                  <c:v>-26.79</c:v>
                </c:pt>
                <c:pt idx="1893">
                  <c:v>-26.19</c:v>
                </c:pt>
                <c:pt idx="1894">
                  <c:v>-25.72</c:v>
                </c:pt>
                <c:pt idx="1895">
                  <c:v>-25.47</c:v>
                </c:pt>
                <c:pt idx="1896">
                  <c:v>-25.75</c:v>
                </c:pt>
                <c:pt idx="1897">
                  <c:v>-26.69</c:v>
                </c:pt>
                <c:pt idx="1898">
                  <c:v>-27.75</c:v>
                </c:pt>
                <c:pt idx="1899">
                  <c:v>-28.9</c:v>
                </c:pt>
                <c:pt idx="1900">
                  <c:v>-30.21</c:v>
                </c:pt>
                <c:pt idx="1901">
                  <c:v>-31.55</c:v>
                </c:pt>
                <c:pt idx="1902">
                  <c:v>-32.82</c:v>
                </c:pt>
                <c:pt idx="1903">
                  <c:v>-34.01</c:v>
                </c:pt>
                <c:pt idx="1904">
                  <c:v>-35.130000000000003</c:v>
                </c:pt>
                <c:pt idx="1905">
                  <c:v>-36.1</c:v>
                </c:pt>
                <c:pt idx="1906">
                  <c:v>-36.93</c:v>
                </c:pt>
                <c:pt idx="1907">
                  <c:v>-37.630000000000003</c:v>
                </c:pt>
                <c:pt idx="1908">
                  <c:v>-38.200000000000003</c:v>
                </c:pt>
                <c:pt idx="1909">
                  <c:v>-38.619999999999997</c:v>
                </c:pt>
                <c:pt idx="1910">
                  <c:v>-38.9</c:v>
                </c:pt>
                <c:pt idx="1911">
                  <c:v>-39.06</c:v>
                </c:pt>
                <c:pt idx="1912">
                  <c:v>-39.11</c:v>
                </c:pt>
                <c:pt idx="1913">
                  <c:v>-39.06</c:v>
                </c:pt>
                <c:pt idx="1914">
                  <c:v>-38.89</c:v>
                </c:pt>
                <c:pt idx="1915">
                  <c:v>-38.64</c:v>
                </c:pt>
                <c:pt idx="1916">
                  <c:v>-38.31</c:v>
                </c:pt>
                <c:pt idx="1917">
                  <c:v>-37.909999999999997</c:v>
                </c:pt>
                <c:pt idx="1918">
                  <c:v>-37.44</c:v>
                </c:pt>
                <c:pt idx="1919">
                  <c:v>-36.92</c:v>
                </c:pt>
                <c:pt idx="1920">
                  <c:v>-36.35</c:v>
                </c:pt>
                <c:pt idx="1921">
                  <c:v>-35.71</c:v>
                </c:pt>
                <c:pt idx="1922">
                  <c:v>-35</c:v>
                </c:pt>
                <c:pt idx="1923">
                  <c:v>-34.159999999999997</c:v>
                </c:pt>
                <c:pt idx="1924">
                  <c:v>-33.19</c:v>
                </c:pt>
                <c:pt idx="1925">
                  <c:v>-32.14</c:v>
                </c:pt>
                <c:pt idx="1926">
                  <c:v>-30.98</c:v>
                </c:pt>
                <c:pt idx="1927">
                  <c:v>-29.79</c:v>
                </c:pt>
                <c:pt idx="1928">
                  <c:v>-28.67</c:v>
                </c:pt>
                <c:pt idx="1929">
                  <c:v>-27.74</c:v>
                </c:pt>
                <c:pt idx="1930">
                  <c:v>-27.11</c:v>
                </c:pt>
                <c:pt idx="1931">
                  <c:v>-26.86</c:v>
                </c:pt>
                <c:pt idx="1932">
                  <c:v>-26.93</c:v>
                </c:pt>
                <c:pt idx="1933">
                  <c:v>-27.29</c:v>
                </c:pt>
                <c:pt idx="1934">
                  <c:v>-27.8</c:v>
                </c:pt>
                <c:pt idx="1935">
                  <c:v>-28.4</c:v>
                </c:pt>
                <c:pt idx="1936">
                  <c:v>-28.98</c:v>
                </c:pt>
                <c:pt idx="1937">
                  <c:v>-29.51</c:v>
                </c:pt>
                <c:pt idx="1938">
                  <c:v>-30.02</c:v>
                </c:pt>
                <c:pt idx="1939">
                  <c:v>-30.55</c:v>
                </c:pt>
                <c:pt idx="1940">
                  <c:v>-31.11</c:v>
                </c:pt>
                <c:pt idx="1941">
                  <c:v>-31.67</c:v>
                </c:pt>
                <c:pt idx="1942">
                  <c:v>-32.28</c:v>
                </c:pt>
                <c:pt idx="1943">
                  <c:v>-32.950000000000003</c:v>
                </c:pt>
                <c:pt idx="1944">
                  <c:v>-33.75</c:v>
                </c:pt>
                <c:pt idx="1945">
                  <c:v>-34.659999999999997</c:v>
                </c:pt>
                <c:pt idx="1946">
                  <c:v>-35.65</c:v>
                </c:pt>
                <c:pt idx="1947">
                  <c:v>-36.65</c:v>
                </c:pt>
                <c:pt idx="1948">
                  <c:v>-37.61</c:v>
                </c:pt>
                <c:pt idx="1949">
                  <c:v>-38.56</c:v>
                </c:pt>
                <c:pt idx="1950">
                  <c:v>-39.520000000000003</c:v>
                </c:pt>
                <c:pt idx="1951">
                  <c:v>-40.520000000000003</c:v>
                </c:pt>
                <c:pt idx="1952">
                  <c:v>-41.55</c:v>
                </c:pt>
                <c:pt idx="1953">
                  <c:v>-42.62</c:v>
                </c:pt>
                <c:pt idx="1954">
                  <c:v>-43.73</c:v>
                </c:pt>
                <c:pt idx="1955">
                  <c:v>-44.92</c:v>
                </c:pt>
                <c:pt idx="1956">
                  <c:v>-46.15</c:v>
                </c:pt>
                <c:pt idx="1957">
                  <c:v>-47.33</c:v>
                </c:pt>
                <c:pt idx="1958">
                  <c:v>-48.43</c:v>
                </c:pt>
                <c:pt idx="1959">
                  <c:v>-49.43</c:v>
                </c:pt>
                <c:pt idx="1960">
                  <c:v>-50.34</c:v>
                </c:pt>
                <c:pt idx="1961">
                  <c:v>-51.26</c:v>
                </c:pt>
                <c:pt idx="1962">
                  <c:v>-52.25</c:v>
                </c:pt>
                <c:pt idx="1963">
                  <c:v>-53.29</c:v>
                </c:pt>
                <c:pt idx="1964">
                  <c:v>-54.38</c:v>
                </c:pt>
                <c:pt idx="1965">
                  <c:v>-55.43</c:v>
                </c:pt>
                <c:pt idx="1966">
                  <c:v>-56.43</c:v>
                </c:pt>
                <c:pt idx="1967">
                  <c:v>-57.41</c:v>
                </c:pt>
                <c:pt idx="1968">
                  <c:v>-58.43</c:v>
                </c:pt>
                <c:pt idx="1969">
                  <c:v>-59.5</c:v>
                </c:pt>
                <c:pt idx="1970">
                  <c:v>-60.58</c:v>
                </c:pt>
                <c:pt idx="1971">
                  <c:v>-61.61</c:v>
                </c:pt>
                <c:pt idx="1972">
                  <c:v>-62.56</c:v>
                </c:pt>
                <c:pt idx="1973">
                  <c:v>-63.4</c:v>
                </c:pt>
                <c:pt idx="1974">
                  <c:v>-64.180000000000007</c:v>
                </c:pt>
                <c:pt idx="1975">
                  <c:v>-64.930000000000007</c:v>
                </c:pt>
                <c:pt idx="1976">
                  <c:v>-65.66</c:v>
                </c:pt>
                <c:pt idx="1977">
                  <c:v>-66.33</c:v>
                </c:pt>
                <c:pt idx="1978">
                  <c:v>-66.92</c:v>
                </c:pt>
                <c:pt idx="1979">
                  <c:v>-67.459999999999994</c:v>
                </c:pt>
                <c:pt idx="1980">
                  <c:v>-67.92</c:v>
                </c:pt>
                <c:pt idx="1981">
                  <c:v>-68.3</c:v>
                </c:pt>
                <c:pt idx="1982">
                  <c:v>-68.66</c:v>
                </c:pt>
                <c:pt idx="1983">
                  <c:v>-69.010000000000005</c:v>
                </c:pt>
                <c:pt idx="1984">
                  <c:v>-69.349999999999994</c:v>
                </c:pt>
                <c:pt idx="1985">
                  <c:v>-69.680000000000007</c:v>
                </c:pt>
                <c:pt idx="1986">
                  <c:v>-69.98</c:v>
                </c:pt>
                <c:pt idx="1987">
                  <c:v>-70.239999999999995</c:v>
                </c:pt>
                <c:pt idx="1988">
                  <c:v>-109.49</c:v>
                </c:pt>
                <c:pt idx="1989">
                  <c:v>-109.22</c:v>
                </c:pt>
                <c:pt idx="1990">
                  <c:v>-108.95</c:v>
                </c:pt>
                <c:pt idx="1991">
                  <c:v>-108.69</c:v>
                </c:pt>
                <c:pt idx="1992">
                  <c:v>-108.44</c:v>
                </c:pt>
                <c:pt idx="1993">
                  <c:v>-108.23</c:v>
                </c:pt>
                <c:pt idx="1994">
                  <c:v>-108.09</c:v>
                </c:pt>
                <c:pt idx="1995">
                  <c:v>-108</c:v>
                </c:pt>
                <c:pt idx="1996">
                  <c:v>-107.89</c:v>
                </c:pt>
                <c:pt idx="1997">
                  <c:v>-107.77</c:v>
                </c:pt>
                <c:pt idx="1998">
                  <c:v>-107.64</c:v>
                </c:pt>
                <c:pt idx="1999">
                  <c:v>-107.58</c:v>
                </c:pt>
                <c:pt idx="2000">
                  <c:v>-107.57</c:v>
                </c:pt>
                <c:pt idx="2001">
                  <c:v>-107.57</c:v>
                </c:pt>
                <c:pt idx="2002">
                  <c:v>-107.56</c:v>
                </c:pt>
                <c:pt idx="2003">
                  <c:v>-107.53</c:v>
                </c:pt>
                <c:pt idx="2004">
                  <c:v>-107.5</c:v>
                </c:pt>
                <c:pt idx="2005">
                  <c:v>-107.53</c:v>
                </c:pt>
                <c:pt idx="2006">
                  <c:v>-107.62</c:v>
                </c:pt>
                <c:pt idx="2007">
                  <c:v>-107.74</c:v>
                </c:pt>
                <c:pt idx="2008">
                  <c:v>-107.81</c:v>
                </c:pt>
                <c:pt idx="2009">
                  <c:v>-107.84</c:v>
                </c:pt>
                <c:pt idx="2010">
                  <c:v>-107.85</c:v>
                </c:pt>
                <c:pt idx="2011">
                  <c:v>-107.89</c:v>
                </c:pt>
                <c:pt idx="2012">
                  <c:v>-107.98</c:v>
                </c:pt>
                <c:pt idx="2013">
                  <c:v>-108.06</c:v>
                </c:pt>
                <c:pt idx="2014">
                  <c:v>-108.15</c:v>
                </c:pt>
                <c:pt idx="2015">
                  <c:v>-108.18</c:v>
                </c:pt>
                <c:pt idx="2016">
                  <c:v>-108.19</c:v>
                </c:pt>
                <c:pt idx="2017">
                  <c:v>-108.19</c:v>
                </c:pt>
                <c:pt idx="2018">
                  <c:v>-108.2</c:v>
                </c:pt>
                <c:pt idx="2019">
                  <c:v>-108.23</c:v>
                </c:pt>
                <c:pt idx="2020">
                  <c:v>-108.25</c:v>
                </c:pt>
                <c:pt idx="2021">
                  <c:v>-108.27</c:v>
                </c:pt>
                <c:pt idx="2022">
                  <c:v>-108.27</c:v>
                </c:pt>
                <c:pt idx="2023">
                  <c:v>-108.23</c:v>
                </c:pt>
                <c:pt idx="2024">
                  <c:v>-108.18</c:v>
                </c:pt>
                <c:pt idx="2025">
                  <c:v>-108.13</c:v>
                </c:pt>
                <c:pt idx="2026">
                  <c:v>-108.1</c:v>
                </c:pt>
                <c:pt idx="2027">
                  <c:v>-108.09</c:v>
                </c:pt>
                <c:pt idx="2028">
                  <c:v>-108.09</c:v>
                </c:pt>
                <c:pt idx="2029">
                  <c:v>-108.09</c:v>
                </c:pt>
                <c:pt idx="2030">
                  <c:v>-108.07</c:v>
                </c:pt>
                <c:pt idx="2031">
                  <c:v>-108.03</c:v>
                </c:pt>
                <c:pt idx="2032">
                  <c:v>-108.01</c:v>
                </c:pt>
                <c:pt idx="2033">
                  <c:v>-108.03</c:v>
                </c:pt>
                <c:pt idx="2034">
                  <c:v>-108.08</c:v>
                </c:pt>
                <c:pt idx="2035">
                  <c:v>-108.13</c:v>
                </c:pt>
                <c:pt idx="2036">
                  <c:v>-108.14</c:v>
                </c:pt>
                <c:pt idx="2037">
                  <c:v>-108.08</c:v>
                </c:pt>
                <c:pt idx="2038">
                  <c:v>-107.98</c:v>
                </c:pt>
                <c:pt idx="2039">
                  <c:v>-107.88</c:v>
                </c:pt>
                <c:pt idx="2040">
                  <c:v>-107.83</c:v>
                </c:pt>
                <c:pt idx="2041">
                  <c:v>-107.81</c:v>
                </c:pt>
                <c:pt idx="2042">
                  <c:v>-107.83</c:v>
                </c:pt>
                <c:pt idx="2043">
                  <c:v>-107.89</c:v>
                </c:pt>
                <c:pt idx="2044">
                  <c:v>-107.96</c:v>
                </c:pt>
                <c:pt idx="2045">
                  <c:v>-108.02</c:v>
                </c:pt>
                <c:pt idx="2046">
                  <c:v>-108.07</c:v>
                </c:pt>
                <c:pt idx="2047">
                  <c:v>-108.1</c:v>
                </c:pt>
                <c:pt idx="2048">
                  <c:v>-108.18</c:v>
                </c:pt>
                <c:pt idx="2049">
                  <c:v>-108.29</c:v>
                </c:pt>
                <c:pt idx="2050">
                  <c:v>-71.53</c:v>
                </c:pt>
                <c:pt idx="2051">
                  <c:v>-71.28</c:v>
                </c:pt>
                <c:pt idx="2052">
                  <c:v>-70.959999999999994</c:v>
                </c:pt>
                <c:pt idx="2053">
                  <c:v>-70.599999999999994</c:v>
                </c:pt>
                <c:pt idx="2054">
                  <c:v>-70.260000000000005</c:v>
                </c:pt>
                <c:pt idx="2055">
                  <c:v>-69.989999999999995</c:v>
                </c:pt>
                <c:pt idx="2056">
                  <c:v>-69.81</c:v>
                </c:pt>
                <c:pt idx="2057">
                  <c:v>-69.66</c:v>
                </c:pt>
                <c:pt idx="2058">
                  <c:v>-69.459999999999994</c:v>
                </c:pt>
                <c:pt idx="2059">
                  <c:v>-69.14</c:v>
                </c:pt>
                <c:pt idx="2060">
                  <c:v>-68.709999999999994</c:v>
                </c:pt>
                <c:pt idx="2061">
                  <c:v>-68.23</c:v>
                </c:pt>
                <c:pt idx="2062">
                  <c:v>-67.739999999999995</c:v>
                </c:pt>
                <c:pt idx="2063">
                  <c:v>-67.239999999999995</c:v>
                </c:pt>
                <c:pt idx="2064">
                  <c:v>-66.7</c:v>
                </c:pt>
                <c:pt idx="2065">
                  <c:v>-66.040000000000006</c:v>
                </c:pt>
                <c:pt idx="2066">
                  <c:v>-65.25</c:v>
                </c:pt>
                <c:pt idx="2067">
                  <c:v>-64.319999999999993</c:v>
                </c:pt>
                <c:pt idx="2068">
                  <c:v>-63.29</c:v>
                </c:pt>
                <c:pt idx="2069">
                  <c:v>-62.2</c:v>
                </c:pt>
                <c:pt idx="2070">
                  <c:v>-61.1</c:v>
                </c:pt>
                <c:pt idx="2071">
                  <c:v>-60.04</c:v>
                </c:pt>
                <c:pt idx="2072">
                  <c:v>-59.01</c:v>
                </c:pt>
                <c:pt idx="2073">
                  <c:v>-58.02</c:v>
                </c:pt>
                <c:pt idx="2074">
                  <c:v>-57.04</c:v>
                </c:pt>
                <c:pt idx="2075">
                  <c:v>-56</c:v>
                </c:pt>
                <c:pt idx="2076">
                  <c:v>-54.89</c:v>
                </c:pt>
                <c:pt idx="2077">
                  <c:v>-53.67</c:v>
                </c:pt>
                <c:pt idx="2078">
                  <c:v>-52.39</c:v>
                </c:pt>
                <c:pt idx="2079">
                  <c:v>-51.03</c:v>
                </c:pt>
                <c:pt idx="2080">
                  <c:v>-49.7</c:v>
                </c:pt>
                <c:pt idx="2081">
                  <c:v>-48.23</c:v>
                </c:pt>
                <c:pt idx="2082">
                  <c:v>-46.69</c:v>
                </c:pt>
                <c:pt idx="2083">
                  <c:v>-45.34</c:v>
                </c:pt>
                <c:pt idx="2084">
                  <c:v>-44.22</c:v>
                </c:pt>
                <c:pt idx="2085">
                  <c:v>-43.11</c:v>
                </c:pt>
                <c:pt idx="2086">
                  <c:v>-41.88</c:v>
                </c:pt>
                <c:pt idx="2087">
                  <c:v>-40.54</c:v>
                </c:pt>
                <c:pt idx="2088">
                  <c:v>-39.18</c:v>
                </c:pt>
                <c:pt idx="2089">
                  <c:v>-37.9</c:v>
                </c:pt>
                <c:pt idx="2090">
                  <c:v>-36.75</c:v>
                </c:pt>
                <c:pt idx="2091">
                  <c:v>-35.78</c:v>
                </c:pt>
                <c:pt idx="2092">
                  <c:v>-34.99</c:v>
                </c:pt>
                <c:pt idx="2093">
                  <c:v>-34.229999999999997</c:v>
                </c:pt>
                <c:pt idx="2094">
                  <c:v>-33.42</c:v>
                </c:pt>
                <c:pt idx="2095">
                  <c:v>-32.47</c:v>
                </c:pt>
                <c:pt idx="2096">
                  <c:v>-31.41</c:v>
                </c:pt>
                <c:pt idx="2097">
                  <c:v>-30.34</c:v>
                </c:pt>
                <c:pt idx="2098">
                  <c:v>-29.32</c:v>
                </c:pt>
                <c:pt idx="2099">
                  <c:v>-28.39</c:v>
                </c:pt>
                <c:pt idx="2100">
                  <c:v>-27.53</c:v>
                </c:pt>
                <c:pt idx="2101">
                  <c:v>-26.74</c:v>
                </c:pt>
                <c:pt idx="2102">
                  <c:v>-26</c:v>
                </c:pt>
                <c:pt idx="2103">
                  <c:v>-25.31</c:v>
                </c:pt>
                <c:pt idx="2104">
                  <c:v>-24.71</c:v>
                </c:pt>
                <c:pt idx="2105">
                  <c:v>-24.27</c:v>
                </c:pt>
                <c:pt idx="2106">
                  <c:v>-24.18</c:v>
                </c:pt>
                <c:pt idx="2107">
                  <c:v>-24.97</c:v>
                </c:pt>
                <c:pt idx="2108">
                  <c:v>-26.28</c:v>
                </c:pt>
                <c:pt idx="2109">
                  <c:v>-27.76</c:v>
                </c:pt>
                <c:pt idx="2110">
                  <c:v>-29.25</c:v>
                </c:pt>
                <c:pt idx="2111">
                  <c:v>-30.56</c:v>
                </c:pt>
                <c:pt idx="2112">
                  <c:v>-31.65</c:v>
                </c:pt>
                <c:pt idx="2113">
                  <c:v>-32.47</c:v>
                </c:pt>
                <c:pt idx="2114">
                  <c:v>-33.090000000000003</c:v>
                </c:pt>
                <c:pt idx="2115">
                  <c:v>-33.46</c:v>
                </c:pt>
                <c:pt idx="2116">
                  <c:v>-33.619999999999997</c:v>
                </c:pt>
                <c:pt idx="2117">
                  <c:v>-33.57</c:v>
                </c:pt>
                <c:pt idx="2118">
                  <c:v>-33.28</c:v>
                </c:pt>
                <c:pt idx="2119">
                  <c:v>-32.79</c:v>
                </c:pt>
                <c:pt idx="2120">
                  <c:v>-32.130000000000003</c:v>
                </c:pt>
                <c:pt idx="2121">
                  <c:v>-31.35</c:v>
                </c:pt>
                <c:pt idx="2122">
                  <c:v>-30.51</c:v>
                </c:pt>
                <c:pt idx="2123">
                  <c:v>-29.63</c:v>
                </c:pt>
                <c:pt idx="2124">
                  <c:v>-28.73</c:v>
                </c:pt>
                <c:pt idx="2125">
                  <c:v>-27.84</c:v>
                </c:pt>
                <c:pt idx="2126">
                  <c:v>-26.95</c:v>
                </c:pt>
                <c:pt idx="2127">
                  <c:v>-26.05</c:v>
                </c:pt>
                <c:pt idx="2128">
                  <c:v>-25.15</c:v>
                </c:pt>
                <c:pt idx="2129">
                  <c:v>-24.34</c:v>
                </c:pt>
                <c:pt idx="2130">
                  <c:v>-23.63</c:v>
                </c:pt>
                <c:pt idx="2131">
                  <c:v>-23.14</c:v>
                </c:pt>
                <c:pt idx="2132">
                  <c:v>-23.01</c:v>
                </c:pt>
                <c:pt idx="2133">
                  <c:v>-23.31</c:v>
                </c:pt>
                <c:pt idx="2134">
                  <c:v>-23.87</c:v>
                </c:pt>
                <c:pt idx="2135">
                  <c:v>-24.48</c:v>
                </c:pt>
                <c:pt idx="2136">
                  <c:v>-25.05</c:v>
                </c:pt>
                <c:pt idx="2137">
                  <c:v>-25.6</c:v>
                </c:pt>
                <c:pt idx="2138">
                  <c:v>-26.21</c:v>
                </c:pt>
                <c:pt idx="2139">
                  <c:v>-26.84</c:v>
                </c:pt>
                <c:pt idx="2140">
                  <c:v>-27.48</c:v>
                </c:pt>
                <c:pt idx="2141">
                  <c:v>-28.14</c:v>
                </c:pt>
                <c:pt idx="2142">
                  <c:v>-28.82</c:v>
                </c:pt>
                <c:pt idx="2143">
                  <c:v>-29.58</c:v>
                </c:pt>
                <c:pt idx="2144">
                  <c:v>-30.34</c:v>
                </c:pt>
                <c:pt idx="2145">
                  <c:v>-31.08</c:v>
                </c:pt>
                <c:pt idx="2146">
                  <c:v>-31.79</c:v>
                </c:pt>
                <c:pt idx="2147">
                  <c:v>-32.51</c:v>
                </c:pt>
                <c:pt idx="2148">
                  <c:v>-33.270000000000003</c:v>
                </c:pt>
                <c:pt idx="2149">
                  <c:v>-34.119999999999997</c:v>
                </c:pt>
                <c:pt idx="2150">
                  <c:v>-35.049999999999997</c:v>
                </c:pt>
                <c:pt idx="2151">
                  <c:v>-35.979999999999997</c:v>
                </c:pt>
                <c:pt idx="2152">
                  <c:v>-36.82</c:v>
                </c:pt>
                <c:pt idx="2153">
                  <c:v>-37.57</c:v>
                </c:pt>
                <c:pt idx="2154">
                  <c:v>-38.31</c:v>
                </c:pt>
                <c:pt idx="2155">
                  <c:v>-39.130000000000003</c:v>
                </c:pt>
                <c:pt idx="2156">
                  <c:v>-40.15</c:v>
                </c:pt>
                <c:pt idx="2157">
                  <c:v>-41.31</c:v>
                </c:pt>
                <c:pt idx="2158">
                  <c:v>-42.51</c:v>
                </c:pt>
                <c:pt idx="2159">
                  <c:v>-43.66</c:v>
                </c:pt>
                <c:pt idx="2160">
                  <c:v>-44.76</c:v>
                </c:pt>
                <c:pt idx="2161">
                  <c:v>-45.85</c:v>
                </c:pt>
                <c:pt idx="2162">
                  <c:v>-46.97</c:v>
                </c:pt>
                <c:pt idx="2163">
                  <c:v>-48.07</c:v>
                </c:pt>
                <c:pt idx="2164">
                  <c:v>-49.1</c:v>
                </c:pt>
                <c:pt idx="2165">
                  <c:v>-50.08</c:v>
                </c:pt>
                <c:pt idx="2166">
                  <c:v>-51.02</c:v>
                </c:pt>
                <c:pt idx="2167">
                  <c:v>-51.95</c:v>
                </c:pt>
                <c:pt idx="2168">
                  <c:v>-52.92</c:v>
                </c:pt>
                <c:pt idx="2169">
                  <c:v>-53.97</c:v>
                </c:pt>
                <c:pt idx="2170">
                  <c:v>-55.03</c:v>
                </c:pt>
                <c:pt idx="2171">
                  <c:v>-55.98</c:v>
                </c:pt>
                <c:pt idx="2172">
                  <c:v>-56.8</c:v>
                </c:pt>
                <c:pt idx="2173">
                  <c:v>-57.58</c:v>
                </c:pt>
                <c:pt idx="2174">
                  <c:v>-58.41</c:v>
                </c:pt>
                <c:pt idx="2175">
                  <c:v>-59.37</c:v>
                </c:pt>
                <c:pt idx="2176">
                  <c:v>-60.41</c:v>
                </c:pt>
                <c:pt idx="2177">
                  <c:v>-61.46</c:v>
                </c:pt>
                <c:pt idx="2178">
                  <c:v>-62.43</c:v>
                </c:pt>
                <c:pt idx="2179">
                  <c:v>-63.34</c:v>
                </c:pt>
                <c:pt idx="2180">
                  <c:v>-64.14</c:v>
                </c:pt>
                <c:pt idx="2181">
                  <c:v>-64.87</c:v>
                </c:pt>
                <c:pt idx="2182">
                  <c:v>-65.58</c:v>
                </c:pt>
                <c:pt idx="2183">
                  <c:v>-66.290000000000006</c:v>
                </c:pt>
                <c:pt idx="2184">
                  <c:v>-67</c:v>
                </c:pt>
                <c:pt idx="2185">
                  <c:v>-67.62</c:v>
                </c:pt>
                <c:pt idx="2186">
                  <c:v>-68.13</c:v>
                </c:pt>
                <c:pt idx="2187">
                  <c:v>-68.58</c:v>
                </c:pt>
                <c:pt idx="2188">
                  <c:v>-69</c:v>
                </c:pt>
                <c:pt idx="2189">
                  <c:v>-69.42</c:v>
                </c:pt>
                <c:pt idx="2190">
                  <c:v>-69.86</c:v>
                </c:pt>
                <c:pt idx="2191">
                  <c:v>-70.31</c:v>
                </c:pt>
                <c:pt idx="2192">
                  <c:v>-70.739999999999995</c:v>
                </c:pt>
                <c:pt idx="2193">
                  <c:v>-71.16</c:v>
                </c:pt>
                <c:pt idx="2194">
                  <c:v>-108.41</c:v>
                </c:pt>
                <c:pt idx="2195">
                  <c:v>-107.97</c:v>
                </c:pt>
                <c:pt idx="2196">
                  <c:v>-107.54</c:v>
                </c:pt>
                <c:pt idx="2197">
                  <c:v>-107.11</c:v>
                </c:pt>
                <c:pt idx="2198">
                  <c:v>-106.72</c:v>
                </c:pt>
                <c:pt idx="2199">
                  <c:v>-106.43</c:v>
                </c:pt>
                <c:pt idx="2200">
                  <c:v>-106.21</c:v>
                </c:pt>
                <c:pt idx="2201">
                  <c:v>-106.08</c:v>
                </c:pt>
                <c:pt idx="2202">
                  <c:v>-105.94</c:v>
                </c:pt>
                <c:pt idx="2203">
                  <c:v>-105.8</c:v>
                </c:pt>
                <c:pt idx="2204">
                  <c:v>-105.68</c:v>
                </c:pt>
                <c:pt idx="2205">
                  <c:v>-105.59</c:v>
                </c:pt>
                <c:pt idx="2206">
                  <c:v>-105.55</c:v>
                </c:pt>
                <c:pt idx="2207">
                  <c:v>-105.54</c:v>
                </c:pt>
                <c:pt idx="2208">
                  <c:v>-105.59</c:v>
                </c:pt>
                <c:pt idx="2209">
                  <c:v>-105.66</c:v>
                </c:pt>
                <c:pt idx="2210">
                  <c:v>-105.76</c:v>
                </c:pt>
                <c:pt idx="2211">
                  <c:v>-105.86</c:v>
                </c:pt>
                <c:pt idx="2212">
                  <c:v>-105.93</c:v>
                </c:pt>
                <c:pt idx="2213">
                  <c:v>-106</c:v>
                </c:pt>
                <c:pt idx="2214">
                  <c:v>-106.08</c:v>
                </c:pt>
                <c:pt idx="2215">
                  <c:v>-106.15</c:v>
                </c:pt>
                <c:pt idx="2216">
                  <c:v>-106.19</c:v>
                </c:pt>
                <c:pt idx="2217">
                  <c:v>-106.2</c:v>
                </c:pt>
                <c:pt idx="2218">
                  <c:v>-106.22</c:v>
                </c:pt>
                <c:pt idx="2219">
                  <c:v>-106.28</c:v>
                </c:pt>
                <c:pt idx="2220">
                  <c:v>-106.35</c:v>
                </c:pt>
                <c:pt idx="2221">
                  <c:v>-106.41</c:v>
                </c:pt>
                <c:pt idx="2222">
                  <c:v>-106.44</c:v>
                </c:pt>
                <c:pt idx="2223">
                  <c:v>-106.43</c:v>
                </c:pt>
                <c:pt idx="2224">
                  <c:v>-106.42</c:v>
                </c:pt>
                <c:pt idx="2225">
                  <c:v>-106.39</c:v>
                </c:pt>
                <c:pt idx="2226">
                  <c:v>-106.38</c:v>
                </c:pt>
                <c:pt idx="2227">
                  <c:v>-106.36</c:v>
                </c:pt>
                <c:pt idx="2228">
                  <c:v>-106.34</c:v>
                </c:pt>
                <c:pt idx="2229">
                  <c:v>-106.28</c:v>
                </c:pt>
                <c:pt idx="2230">
                  <c:v>-106.17</c:v>
                </c:pt>
                <c:pt idx="2231">
                  <c:v>-106.04</c:v>
                </c:pt>
                <c:pt idx="2232">
                  <c:v>-105.92</c:v>
                </c:pt>
                <c:pt idx="2233">
                  <c:v>-105.84</c:v>
                </c:pt>
                <c:pt idx="2234">
                  <c:v>-105.82</c:v>
                </c:pt>
                <c:pt idx="2235">
                  <c:v>-105.81</c:v>
                </c:pt>
                <c:pt idx="2236">
                  <c:v>-105.76</c:v>
                </c:pt>
                <c:pt idx="2237">
                  <c:v>-105.66</c:v>
                </c:pt>
                <c:pt idx="2238">
                  <c:v>-105.56</c:v>
                </c:pt>
                <c:pt idx="2239">
                  <c:v>-105.51</c:v>
                </c:pt>
                <c:pt idx="2240">
                  <c:v>-105.52</c:v>
                </c:pt>
                <c:pt idx="2241">
                  <c:v>-105.6</c:v>
                </c:pt>
                <c:pt idx="2242">
                  <c:v>-105.74</c:v>
                </c:pt>
                <c:pt idx="2243">
                  <c:v>-105.9</c:v>
                </c:pt>
                <c:pt idx="2244">
                  <c:v>-106.07</c:v>
                </c:pt>
                <c:pt idx="2245">
                  <c:v>-106.29</c:v>
                </c:pt>
                <c:pt idx="2246">
                  <c:v>-106.54</c:v>
                </c:pt>
                <c:pt idx="2247">
                  <c:v>-106.82</c:v>
                </c:pt>
                <c:pt idx="2248">
                  <c:v>-107.07</c:v>
                </c:pt>
                <c:pt idx="2249">
                  <c:v>-107.25</c:v>
                </c:pt>
                <c:pt idx="2250">
                  <c:v>-107.37</c:v>
                </c:pt>
                <c:pt idx="2251">
                  <c:v>-107.44</c:v>
                </c:pt>
                <c:pt idx="2252">
                  <c:v>-107.49</c:v>
                </c:pt>
                <c:pt idx="2253">
                  <c:v>-107.55</c:v>
                </c:pt>
                <c:pt idx="2254">
                  <c:v>-107.67</c:v>
                </c:pt>
                <c:pt idx="2255">
                  <c:v>-107.84</c:v>
                </c:pt>
                <c:pt idx="2256">
                  <c:v>-108.03</c:v>
                </c:pt>
                <c:pt idx="2257">
                  <c:v>-108.21</c:v>
                </c:pt>
                <c:pt idx="2258">
                  <c:v>-71.64</c:v>
                </c:pt>
                <c:pt idx="2259">
                  <c:v>-71.510000000000005</c:v>
                </c:pt>
                <c:pt idx="2260">
                  <c:v>-71.39</c:v>
                </c:pt>
                <c:pt idx="2261">
                  <c:v>-71.22</c:v>
                </c:pt>
                <c:pt idx="2262">
                  <c:v>-70.97</c:v>
                </c:pt>
                <c:pt idx="2263">
                  <c:v>-70.599999999999994</c:v>
                </c:pt>
                <c:pt idx="2264">
                  <c:v>-70.14</c:v>
                </c:pt>
                <c:pt idx="2265">
                  <c:v>-69.62</c:v>
                </c:pt>
                <c:pt idx="2266">
                  <c:v>-69.08</c:v>
                </c:pt>
                <c:pt idx="2267">
                  <c:v>-68.55</c:v>
                </c:pt>
                <c:pt idx="2268">
                  <c:v>-68.05</c:v>
                </c:pt>
                <c:pt idx="2269">
                  <c:v>-67.569999999999993</c:v>
                </c:pt>
                <c:pt idx="2270">
                  <c:v>-67.06</c:v>
                </c:pt>
                <c:pt idx="2271">
                  <c:v>-66.459999999999994</c:v>
                </c:pt>
                <c:pt idx="2272">
                  <c:v>-65.760000000000005</c:v>
                </c:pt>
                <c:pt idx="2273">
                  <c:v>-64.989999999999995</c:v>
                </c:pt>
                <c:pt idx="2274">
                  <c:v>-64.180000000000007</c:v>
                </c:pt>
                <c:pt idx="2275">
                  <c:v>-63.37</c:v>
                </c:pt>
                <c:pt idx="2276">
                  <c:v>-62.57</c:v>
                </c:pt>
                <c:pt idx="2277">
                  <c:v>-61.86</c:v>
                </c:pt>
                <c:pt idx="2278">
                  <c:v>-61.13</c:v>
                </c:pt>
                <c:pt idx="2279">
                  <c:v>-60.32</c:v>
                </c:pt>
                <c:pt idx="2280">
                  <c:v>-59.38</c:v>
                </c:pt>
                <c:pt idx="2281">
                  <c:v>-58.37</c:v>
                </c:pt>
                <c:pt idx="2282">
                  <c:v>-57.31</c:v>
                </c:pt>
                <c:pt idx="2283">
                  <c:v>-56.27</c:v>
                </c:pt>
                <c:pt idx="2284">
                  <c:v>-55.31</c:v>
                </c:pt>
                <c:pt idx="2285">
                  <c:v>-54.44</c:v>
                </c:pt>
                <c:pt idx="2286">
                  <c:v>-53.63</c:v>
                </c:pt>
                <c:pt idx="2287">
                  <c:v>-52.78</c:v>
                </c:pt>
                <c:pt idx="2288">
                  <c:v>-51.77</c:v>
                </c:pt>
                <c:pt idx="2289">
                  <c:v>-50.58</c:v>
                </c:pt>
                <c:pt idx="2290">
                  <c:v>-49.08</c:v>
                </c:pt>
                <c:pt idx="2291">
                  <c:v>-47.44</c:v>
                </c:pt>
                <c:pt idx="2292">
                  <c:v>-46.03</c:v>
                </c:pt>
                <c:pt idx="2293">
                  <c:v>-44.89</c:v>
                </c:pt>
                <c:pt idx="2294">
                  <c:v>-43.9</c:v>
                </c:pt>
                <c:pt idx="2295">
                  <c:v>-42.88</c:v>
                </c:pt>
                <c:pt idx="2296">
                  <c:v>-41.76</c:v>
                </c:pt>
                <c:pt idx="2297">
                  <c:v>-40.57</c:v>
                </c:pt>
                <c:pt idx="2298">
                  <c:v>-39.32</c:v>
                </c:pt>
                <c:pt idx="2299">
                  <c:v>-38.049999999999997</c:v>
                </c:pt>
                <c:pt idx="2300">
                  <c:v>-36.83</c:v>
                </c:pt>
                <c:pt idx="2301">
                  <c:v>-35.67</c:v>
                </c:pt>
                <c:pt idx="2302">
                  <c:v>-34.65</c:v>
                </c:pt>
                <c:pt idx="2303">
                  <c:v>-33.69</c:v>
                </c:pt>
                <c:pt idx="2304">
                  <c:v>-32.770000000000003</c:v>
                </c:pt>
                <c:pt idx="2305">
                  <c:v>-31.83</c:v>
                </c:pt>
                <c:pt idx="2306">
                  <c:v>-30.9</c:v>
                </c:pt>
                <c:pt idx="2307">
                  <c:v>-30.02</c:v>
                </c:pt>
                <c:pt idx="2308">
                  <c:v>-29.2</c:v>
                </c:pt>
                <c:pt idx="2309">
                  <c:v>-28.43</c:v>
                </c:pt>
                <c:pt idx="2310">
                  <c:v>-27.69</c:v>
                </c:pt>
                <c:pt idx="2311">
                  <c:v>-27</c:v>
                </c:pt>
                <c:pt idx="2312">
                  <c:v>-26.42</c:v>
                </c:pt>
                <c:pt idx="2313">
                  <c:v>-26.13</c:v>
                </c:pt>
                <c:pt idx="2314">
                  <c:v>-26.84</c:v>
                </c:pt>
                <c:pt idx="2315">
                  <c:v>-27.91</c:v>
                </c:pt>
                <c:pt idx="2316">
                  <c:v>-28.97</c:v>
                </c:pt>
                <c:pt idx="2317">
                  <c:v>-29.96</c:v>
                </c:pt>
                <c:pt idx="2318">
                  <c:v>-30.85</c:v>
                </c:pt>
                <c:pt idx="2319">
                  <c:v>-31.6</c:v>
                </c:pt>
                <c:pt idx="2320">
                  <c:v>-32.18</c:v>
                </c:pt>
                <c:pt idx="2321">
                  <c:v>-32.590000000000003</c:v>
                </c:pt>
                <c:pt idx="2322">
                  <c:v>-32.85</c:v>
                </c:pt>
                <c:pt idx="2323">
                  <c:v>-33.020000000000003</c:v>
                </c:pt>
                <c:pt idx="2324">
                  <c:v>-32.99</c:v>
                </c:pt>
                <c:pt idx="2325">
                  <c:v>-32.83</c:v>
                </c:pt>
                <c:pt idx="2326">
                  <c:v>-32.549999999999997</c:v>
                </c:pt>
                <c:pt idx="2327">
                  <c:v>-32.159999999999997</c:v>
                </c:pt>
                <c:pt idx="2328">
                  <c:v>-31.66</c:v>
                </c:pt>
                <c:pt idx="2329">
                  <c:v>-31.06</c:v>
                </c:pt>
                <c:pt idx="2330">
                  <c:v>-30.37</c:v>
                </c:pt>
                <c:pt idx="2331">
                  <c:v>-29.61</c:v>
                </c:pt>
                <c:pt idx="2332">
                  <c:v>-28.77</c:v>
                </c:pt>
                <c:pt idx="2333">
                  <c:v>-27.86</c:v>
                </c:pt>
                <c:pt idx="2334">
                  <c:v>-26.88</c:v>
                </c:pt>
                <c:pt idx="2335">
                  <c:v>-25.89</c:v>
                </c:pt>
                <c:pt idx="2336">
                  <c:v>-24.98</c:v>
                </c:pt>
                <c:pt idx="2337">
                  <c:v>-24.36</c:v>
                </c:pt>
                <c:pt idx="2338">
                  <c:v>-24.17</c:v>
                </c:pt>
                <c:pt idx="2339">
                  <c:v>-24.4</c:v>
                </c:pt>
                <c:pt idx="2340">
                  <c:v>-24.87</c:v>
                </c:pt>
                <c:pt idx="2341">
                  <c:v>-25.37</c:v>
                </c:pt>
                <c:pt idx="2342">
                  <c:v>-25.79</c:v>
                </c:pt>
                <c:pt idx="2343">
                  <c:v>-26.2</c:v>
                </c:pt>
                <c:pt idx="2344">
                  <c:v>-26.7</c:v>
                </c:pt>
                <c:pt idx="2345">
                  <c:v>-27.33</c:v>
                </c:pt>
                <c:pt idx="2346">
                  <c:v>-28.07</c:v>
                </c:pt>
                <c:pt idx="2347">
                  <c:v>-28.83</c:v>
                </c:pt>
                <c:pt idx="2348">
                  <c:v>-29.59</c:v>
                </c:pt>
                <c:pt idx="2349">
                  <c:v>-30.31</c:v>
                </c:pt>
                <c:pt idx="2350">
                  <c:v>-31.04</c:v>
                </c:pt>
                <c:pt idx="2351">
                  <c:v>-31.8</c:v>
                </c:pt>
                <c:pt idx="2352">
                  <c:v>-32.590000000000003</c:v>
                </c:pt>
                <c:pt idx="2353">
                  <c:v>-33.43</c:v>
                </c:pt>
                <c:pt idx="2354">
                  <c:v>-34.299999999999997</c:v>
                </c:pt>
                <c:pt idx="2355">
                  <c:v>-35.21</c:v>
                </c:pt>
                <c:pt idx="2356">
                  <c:v>-36.15</c:v>
                </c:pt>
                <c:pt idx="2357">
                  <c:v>-37.08</c:v>
                </c:pt>
                <c:pt idx="2358">
                  <c:v>-38.020000000000003</c:v>
                </c:pt>
                <c:pt idx="2359">
                  <c:v>-38.93</c:v>
                </c:pt>
                <c:pt idx="2360">
                  <c:v>-39.840000000000003</c:v>
                </c:pt>
                <c:pt idx="2361">
                  <c:v>-40.74</c:v>
                </c:pt>
                <c:pt idx="2362">
                  <c:v>-41.65</c:v>
                </c:pt>
                <c:pt idx="2363">
                  <c:v>-42.58</c:v>
                </c:pt>
                <c:pt idx="2364">
                  <c:v>-43.6</c:v>
                </c:pt>
                <c:pt idx="2365">
                  <c:v>-44.68</c:v>
                </c:pt>
                <c:pt idx="2366">
                  <c:v>-45.81</c:v>
                </c:pt>
                <c:pt idx="2367">
                  <c:v>-46.94</c:v>
                </c:pt>
                <c:pt idx="2368">
                  <c:v>-48.05</c:v>
                </c:pt>
                <c:pt idx="2369">
                  <c:v>-49.14</c:v>
                </c:pt>
                <c:pt idx="2370">
                  <c:v>-50.23</c:v>
                </c:pt>
                <c:pt idx="2371">
                  <c:v>-51.34</c:v>
                </c:pt>
                <c:pt idx="2372">
                  <c:v>-52.44</c:v>
                </c:pt>
                <c:pt idx="2373">
                  <c:v>-53.53</c:v>
                </c:pt>
                <c:pt idx="2374">
                  <c:v>-54.56</c:v>
                </c:pt>
                <c:pt idx="2375">
                  <c:v>-55.53</c:v>
                </c:pt>
                <c:pt idx="2376">
                  <c:v>-56.52</c:v>
                </c:pt>
                <c:pt idx="2377">
                  <c:v>-57.59</c:v>
                </c:pt>
                <c:pt idx="2378">
                  <c:v>-58.71</c:v>
                </c:pt>
                <c:pt idx="2379">
                  <c:v>-59.85</c:v>
                </c:pt>
                <c:pt idx="2380">
                  <c:v>-60.97</c:v>
                </c:pt>
                <c:pt idx="2381">
                  <c:v>-62.03</c:v>
                </c:pt>
                <c:pt idx="2382">
                  <c:v>-63.03</c:v>
                </c:pt>
                <c:pt idx="2383">
                  <c:v>-63.96</c:v>
                </c:pt>
                <c:pt idx="2384">
                  <c:v>-64.83</c:v>
                </c:pt>
                <c:pt idx="2385">
                  <c:v>-65.64</c:v>
                </c:pt>
                <c:pt idx="2386">
                  <c:v>-66.459999999999994</c:v>
                </c:pt>
                <c:pt idx="2387">
                  <c:v>-67.17</c:v>
                </c:pt>
                <c:pt idx="2388">
                  <c:v>-67.8</c:v>
                </c:pt>
                <c:pt idx="2389">
                  <c:v>-68.37</c:v>
                </c:pt>
                <c:pt idx="2390">
                  <c:v>-68.849999999999994</c:v>
                </c:pt>
                <c:pt idx="2391">
                  <c:v>-69.28</c:v>
                </c:pt>
                <c:pt idx="2392">
                  <c:v>-69.72</c:v>
                </c:pt>
                <c:pt idx="2393">
                  <c:v>-70.180000000000007</c:v>
                </c:pt>
                <c:pt idx="2394">
                  <c:v>-70.63</c:v>
                </c:pt>
                <c:pt idx="2395">
                  <c:v>-71.05</c:v>
                </c:pt>
                <c:pt idx="2396">
                  <c:v>-71.45</c:v>
                </c:pt>
                <c:pt idx="2397">
                  <c:v>-108.17</c:v>
                </c:pt>
                <c:pt idx="2398">
                  <c:v>-107.79</c:v>
                </c:pt>
                <c:pt idx="2399">
                  <c:v>-107.4</c:v>
                </c:pt>
                <c:pt idx="2400">
                  <c:v>-107.01</c:v>
                </c:pt>
                <c:pt idx="2401">
                  <c:v>-106.66</c:v>
                </c:pt>
                <c:pt idx="2402">
                  <c:v>-106.36</c:v>
                </c:pt>
                <c:pt idx="2403">
                  <c:v>-106.15</c:v>
                </c:pt>
                <c:pt idx="2404">
                  <c:v>-106.01</c:v>
                </c:pt>
                <c:pt idx="2405">
                  <c:v>-105.96</c:v>
                </c:pt>
                <c:pt idx="2406">
                  <c:v>-105.95</c:v>
                </c:pt>
                <c:pt idx="2407">
                  <c:v>-105.96</c:v>
                </c:pt>
                <c:pt idx="2408">
                  <c:v>-105.98</c:v>
                </c:pt>
                <c:pt idx="2409">
                  <c:v>-105.99</c:v>
                </c:pt>
                <c:pt idx="2410">
                  <c:v>-105.99</c:v>
                </c:pt>
                <c:pt idx="2411">
                  <c:v>-106.02</c:v>
                </c:pt>
                <c:pt idx="2412">
                  <c:v>-106.06</c:v>
                </c:pt>
                <c:pt idx="2413">
                  <c:v>-106.11</c:v>
                </c:pt>
                <c:pt idx="2414">
                  <c:v>-106.15</c:v>
                </c:pt>
                <c:pt idx="2415">
                  <c:v>-106.22</c:v>
                </c:pt>
                <c:pt idx="2416">
                  <c:v>-106.27</c:v>
                </c:pt>
                <c:pt idx="2417">
                  <c:v>-106.33</c:v>
                </c:pt>
                <c:pt idx="2418">
                  <c:v>-106.39</c:v>
                </c:pt>
                <c:pt idx="2419">
                  <c:v>-106.46</c:v>
                </c:pt>
                <c:pt idx="2420">
                  <c:v>-106.55</c:v>
                </c:pt>
                <c:pt idx="2421">
                  <c:v>-106.62</c:v>
                </c:pt>
                <c:pt idx="2422">
                  <c:v>-106.64</c:v>
                </c:pt>
                <c:pt idx="2423">
                  <c:v>-106.62</c:v>
                </c:pt>
                <c:pt idx="2424">
                  <c:v>-106.57</c:v>
                </c:pt>
                <c:pt idx="2425">
                  <c:v>-106.53</c:v>
                </c:pt>
                <c:pt idx="2426">
                  <c:v>-106.51</c:v>
                </c:pt>
                <c:pt idx="2427">
                  <c:v>-106.51</c:v>
                </c:pt>
                <c:pt idx="2428">
                  <c:v>-106.51</c:v>
                </c:pt>
                <c:pt idx="2429">
                  <c:v>-106.49</c:v>
                </c:pt>
                <c:pt idx="2430">
                  <c:v>-106.43</c:v>
                </c:pt>
                <c:pt idx="2431">
                  <c:v>-106.34</c:v>
                </c:pt>
                <c:pt idx="2432">
                  <c:v>-106.23</c:v>
                </c:pt>
                <c:pt idx="2433">
                  <c:v>-106.16</c:v>
                </c:pt>
                <c:pt idx="2434">
                  <c:v>-106.12</c:v>
                </c:pt>
                <c:pt idx="2435">
                  <c:v>-106.1</c:v>
                </c:pt>
                <c:pt idx="2436">
                  <c:v>-106.11</c:v>
                </c:pt>
                <c:pt idx="2437">
                  <c:v>-106.12</c:v>
                </c:pt>
                <c:pt idx="2438">
                  <c:v>-106.11</c:v>
                </c:pt>
                <c:pt idx="2439">
                  <c:v>-106.09</c:v>
                </c:pt>
                <c:pt idx="2440">
                  <c:v>-106.07</c:v>
                </c:pt>
                <c:pt idx="2441">
                  <c:v>-106.08</c:v>
                </c:pt>
                <c:pt idx="2442">
                  <c:v>-106.14</c:v>
                </c:pt>
                <c:pt idx="2443">
                  <c:v>-106.22</c:v>
                </c:pt>
                <c:pt idx="2444">
                  <c:v>-106.31</c:v>
                </c:pt>
                <c:pt idx="2445">
                  <c:v>-106.4</c:v>
                </c:pt>
                <c:pt idx="2446">
                  <c:v>-106.5</c:v>
                </c:pt>
                <c:pt idx="2447">
                  <c:v>-106.62</c:v>
                </c:pt>
                <c:pt idx="2448">
                  <c:v>-106.77</c:v>
                </c:pt>
                <c:pt idx="2449">
                  <c:v>-106.93</c:v>
                </c:pt>
                <c:pt idx="2450">
                  <c:v>-107.09</c:v>
                </c:pt>
                <c:pt idx="2451">
                  <c:v>-107.25</c:v>
                </c:pt>
                <c:pt idx="2452">
                  <c:v>-107.41</c:v>
                </c:pt>
                <c:pt idx="2453">
                  <c:v>-72.400000000000006</c:v>
                </c:pt>
                <c:pt idx="2454">
                  <c:v>-72.16</c:v>
                </c:pt>
                <c:pt idx="2455">
                  <c:v>-71.88</c:v>
                </c:pt>
                <c:pt idx="2456">
                  <c:v>-71.55</c:v>
                </c:pt>
                <c:pt idx="2457">
                  <c:v>-71.17</c:v>
                </c:pt>
                <c:pt idx="2458">
                  <c:v>-70.73</c:v>
                </c:pt>
                <c:pt idx="2459">
                  <c:v>-70.239999999999995</c:v>
                </c:pt>
                <c:pt idx="2460">
                  <c:v>-69.760000000000005</c:v>
                </c:pt>
                <c:pt idx="2461">
                  <c:v>-69.28</c:v>
                </c:pt>
                <c:pt idx="2462">
                  <c:v>-68.83</c:v>
                </c:pt>
                <c:pt idx="2463">
                  <c:v>-68.38</c:v>
                </c:pt>
                <c:pt idx="2464">
                  <c:v>-67.94</c:v>
                </c:pt>
                <c:pt idx="2465">
                  <c:v>-67.48</c:v>
                </c:pt>
                <c:pt idx="2466">
                  <c:v>-66.989999999999995</c:v>
                </c:pt>
                <c:pt idx="2467">
                  <c:v>-66.45</c:v>
                </c:pt>
                <c:pt idx="2468">
                  <c:v>-65.81</c:v>
                </c:pt>
                <c:pt idx="2469">
                  <c:v>-65.06</c:v>
                </c:pt>
                <c:pt idx="2470">
                  <c:v>-64.23</c:v>
                </c:pt>
                <c:pt idx="2471">
                  <c:v>-63.38</c:v>
                </c:pt>
                <c:pt idx="2472">
                  <c:v>-62.59</c:v>
                </c:pt>
                <c:pt idx="2473">
                  <c:v>-61.89</c:v>
                </c:pt>
                <c:pt idx="2474">
                  <c:v>-61.23</c:v>
                </c:pt>
                <c:pt idx="2475">
                  <c:v>-60.52</c:v>
                </c:pt>
                <c:pt idx="2476">
                  <c:v>-59.69</c:v>
                </c:pt>
                <c:pt idx="2477">
                  <c:v>-58.74</c:v>
                </c:pt>
                <c:pt idx="2478">
                  <c:v>-57.73</c:v>
                </c:pt>
                <c:pt idx="2479">
                  <c:v>-56.75</c:v>
                </c:pt>
                <c:pt idx="2480">
                  <c:v>-55.93</c:v>
                </c:pt>
                <c:pt idx="2481">
                  <c:v>-55.26</c:v>
                </c:pt>
                <c:pt idx="2482">
                  <c:v>-54.79</c:v>
                </c:pt>
                <c:pt idx="2483">
                  <c:v>-54.27</c:v>
                </c:pt>
                <c:pt idx="2484">
                  <c:v>-53.66</c:v>
                </c:pt>
                <c:pt idx="2485">
                  <c:v>-52.75</c:v>
                </c:pt>
                <c:pt idx="2486">
                  <c:v>-51.63</c:v>
                </c:pt>
                <c:pt idx="2487">
                  <c:v>-50.36</c:v>
                </c:pt>
                <c:pt idx="2488">
                  <c:v>-49.15</c:v>
                </c:pt>
                <c:pt idx="2489">
                  <c:v>-48.08</c:v>
                </c:pt>
                <c:pt idx="2490">
                  <c:v>-47.12</c:v>
                </c:pt>
                <c:pt idx="2491">
                  <c:v>-46.23</c:v>
                </c:pt>
                <c:pt idx="2492">
                  <c:v>-45.23</c:v>
                </c:pt>
                <c:pt idx="2493">
                  <c:v>-43.94</c:v>
                </c:pt>
                <c:pt idx="2494">
                  <c:v>-42.61</c:v>
                </c:pt>
                <c:pt idx="2495">
                  <c:v>-41.49</c:v>
                </c:pt>
                <c:pt idx="2496">
                  <c:v>-40.6</c:v>
                </c:pt>
                <c:pt idx="2497">
                  <c:v>-39.799999999999997</c:v>
                </c:pt>
                <c:pt idx="2498">
                  <c:v>-38.950000000000003</c:v>
                </c:pt>
                <c:pt idx="2499">
                  <c:v>-38.03</c:v>
                </c:pt>
                <c:pt idx="2500">
                  <c:v>-37.1</c:v>
                </c:pt>
                <c:pt idx="2501">
                  <c:v>-36.17</c:v>
                </c:pt>
                <c:pt idx="2502">
                  <c:v>-35.31</c:v>
                </c:pt>
                <c:pt idx="2503">
                  <c:v>-34.47</c:v>
                </c:pt>
                <c:pt idx="2504">
                  <c:v>-33.64</c:v>
                </c:pt>
                <c:pt idx="2505">
                  <c:v>-32.89</c:v>
                </c:pt>
                <c:pt idx="2506">
                  <c:v>-32.200000000000003</c:v>
                </c:pt>
                <c:pt idx="2507">
                  <c:v>-31.5</c:v>
                </c:pt>
                <c:pt idx="2508">
                  <c:v>-30.72</c:v>
                </c:pt>
                <c:pt idx="2509">
                  <c:v>-29.85</c:v>
                </c:pt>
                <c:pt idx="2510">
                  <c:v>-28.99</c:v>
                </c:pt>
                <c:pt idx="2511">
                  <c:v>-28.2</c:v>
                </c:pt>
                <c:pt idx="2512">
                  <c:v>-27.53</c:v>
                </c:pt>
                <c:pt idx="2513">
                  <c:v>-26.96</c:v>
                </c:pt>
                <c:pt idx="2514">
                  <c:v>-26.45</c:v>
                </c:pt>
                <c:pt idx="2515">
                  <c:v>-25.97</c:v>
                </c:pt>
                <c:pt idx="2516">
                  <c:v>-25.5</c:v>
                </c:pt>
                <c:pt idx="2517">
                  <c:v>-25.04</c:v>
                </c:pt>
                <c:pt idx="2518">
                  <c:v>-24.62</c:v>
                </c:pt>
                <c:pt idx="2519">
                  <c:v>-24.27</c:v>
                </c:pt>
                <c:pt idx="2520">
                  <c:v>-23.98</c:v>
                </c:pt>
                <c:pt idx="2521">
                  <c:v>-23.76</c:v>
                </c:pt>
                <c:pt idx="2522">
                  <c:v>-23.59</c:v>
                </c:pt>
                <c:pt idx="2523">
                  <c:v>-23.49</c:v>
                </c:pt>
                <c:pt idx="2524">
                  <c:v>-23.53</c:v>
                </c:pt>
                <c:pt idx="2525">
                  <c:v>-23.74</c:v>
                </c:pt>
                <c:pt idx="2526">
                  <c:v>-23.95</c:v>
                </c:pt>
                <c:pt idx="2527">
                  <c:v>-24.13</c:v>
                </c:pt>
                <c:pt idx="2528">
                  <c:v>-24.24</c:v>
                </c:pt>
                <c:pt idx="2529">
                  <c:v>-24.31</c:v>
                </c:pt>
                <c:pt idx="2530">
                  <c:v>-24.32</c:v>
                </c:pt>
                <c:pt idx="2531">
                  <c:v>-24.29</c:v>
                </c:pt>
                <c:pt idx="2532">
                  <c:v>-24.22</c:v>
                </c:pt>
                <c:pt idx="2533">
                  <c:v>-24.11</c:v>
                </c:pt>
                <c:pt idx="2534">
                  <c:v>-23.96</c:v>
                </c:pt>
                <c:pt idx="2535">
                  <c:v>-23.79</c:v>
                </c:pt>
                <c:pt idx="2536">
                  <c:v>-23.59</c:v>
                </c:pt>
                <c:pt idx="2537">
                  <c:v>-23.43</c:v>
                </c:pt>
                <c:pt idx="2538">
                  <c:v>-23.36</c:v>
                </c:pt>
                <c:pt idx="2539">
                  <c:v>-23.45</c:v>
                </c:pt>
                <c:pt idx="2540">
                  <c:v>-23.65</c:v>
                </c:pt>
                <c:pt idx="2541">
                  <c:v>-23.93</c:v>
                </c:pt>
                <c:pt idx="2542">
                  <c:v>-24.23</c:v>
                </c:pt>
                <c:pt idx="2543">
                  <c:v>-24.6</c:v>
                </c:pt>
                <c:pt idx="2544">
                  <c:v>-25.04</c:v>
                </c:pt>
                <c:pt idx="2545">
                  <c:v>-25.57</c:v>
                </c:pt>
                <c:pt idx="2546">
                  <c:v>-26.13</c:v>
                </c:pt>
                <c:pt idx="2547">
                  <c:v>-26.66</c:v>
                </c:pt>
                <c:pt idx="2548">
                  <c:v>-27.17</c:v>
                </c:pt>
                <c:pt idx="2549">
                  <c:v>-27.67</c:v>
                </c:pt>
                <c:pt idx="2550">
                  <c:v>-28.2</c:v>
                </c:pt>
                <c:pt idx="2551">
                  <c:v>-28.82</c:v>
                </c:pt>
                <c:pt idx="2552">
                  <c:v>-29.54</c:v>
                </c:pt>
                <c:pt idx="2553">
                  <c:v>-30.34</c:v>
                </c:pt>
                <c:pt idx="2554">
                  <c:v>-31.16</c:v>
                </c:pt>
                <c:pt idx="2555">
                  <c:v>-31.93</c:v>
                </c:pt>
                <c:pt idx="2556">
                  <c:v>-32.69</c:v>
                </c:pt>
                <c:pt idx="2557">
                  <c:v>-33.479999999999997</c:v>
                </c:pt>
                <c:pt idx="2558">
                  <c:v>-34.299999999999997</c:v>
                </c:pt>
                <c:pt idx="2559">
                  <c:v>-35.159999999999997</c:v>
                </c:pt>
                <c:pt idx="2560">
                  <c:v>-36.06</c:v>
                </c:pt>
                <c:pt idx="2561">
                  <c:v>-37.020000000000003</c:v>
                </c:pt>
                <c:pt idx="2562">
                  <c:v>-38.01</c:v>
                </c:pt>
                <c:pt idx="2563">
                  <c:v>-38.99</c:v>
                </c:pt>
                <c:pt idx="2564">
                  <c:v>-39.93</c:v>
                </c:pt>
                <c:pt idx="2565">
                  <c:v>-40.83</c:v>
                </c:pt>
                <c:pt idx="2566">
                  <c:v>-41.74</c:v>
                </c:pt>
                <c:pt idx="2567">
                  <c:v>-42.75</c:v>
                </c:pt>
                <c:pt idx="2568">
                  <c:v>-43.82</c:v>
                </c:pt>
                <c:pt idx="2569">
                  <c:v>-44.92</c:v>
                </c:pt>
                <c:pt idx="2570">
                  <c:v>-45.98</c:v>
                </c:pt>
                <c:pt idx="2571">
                  <c:v>-46.97</c:v>
                </c:pt>
                <c:pt idx="2572">
                  <c:v>-47.92</c:v>
                </c:pt>
                <c:pt idx="2573">
                  <c:v>-48.87</c:v>
                </c:pt>
                <c:pt idx="2574">
                  <c:v>-49.83</c:v>
                </c:pt>
                <c:pt idx="2575">
                  <c:v>-50.83</c:v>
                </c:pt>
                <c:pt idx="2576">
                  <c:v>-51.85</c:v>
                </c:pt>
                <c:pt idx="2577">
                  <c:v>-52.88</c:v>
                </c:pt>
                <c:pt idx="2578">
                  <c:v>-53.98</c:v>
                </c:pt>
                <c:pt idx="2579">
                  <c:v>-55.15</c:v>
                </c:pt>
                <c:pt idx="2580">
                  <c:v>-56.34</c:v>
                </c:pt>
                <c:pt idx="2581">
                  <c:v>-57.48</c:v>
                </c:pt>
                <c:pt idx="2582">
                  <c:v>-58.54</c:v>
                </c:pt>
                <c:pt idx="2583">
                  <c:v>-59.53</c:v>
                </c:pt>
                <c:pt idx="2584">
                  <c:v>-60.52</c:v>
                </c:pt>
                <c:pt idx="2585">
                  <c:v>-61.54</c:v>
                </c:pt>
                <c:pt idx="2586">
                  <c:v>-62.59</c:v>
                </c:pt>
                <c:pt idx="2587">
                  <c:v>-63.6</c:v>
                </c:pt>
                <c:pt idx="2588">
                  <c:v>-64.52</c:v>
                </c:pt>
                <c:pt idx="2589">
                  <c:v>-65.33</c:v>
                </c:pt>
                <c:pt idx="2590">
                  <c:v>-66.069999999999993</c:v>
                </c:pt>
                <c:pt idx="2591">
                  <c:v>-66.72</c:v>
                </c:pt>
                <c:pt idx="2592">
                  <c:v>-67.290000000000006</c:v>
                </c:pt>
                <c:pt idx="2593">
                  <c:v>-67.86</c:v>
                </c:pt>
                <c:pt idx="2594">
                  <c:v>-68.39</c:v>
                </c:pt>
                <c:pt idx="2595">
                  <c:v>-68.87</c:v>
                </c:pt>
                <c:pt idx="2596">
                  <c:v>-69.27</c:v>
                </c:pt>
                <c:pt idx="2597">
                  <c:v>-69.58</c:v>
                </c:pt>
                <c:pt idx="2598">
                  <c:v>-69.819999999999993</c:v>
                </c:pt>
                <c:pt idx="2599">
                  <c:v>-70.02</c:v>
                </c:pt>
                <c:pt idx="2600">
                  <c:v>-70.23</c:v>
                </c:pt>
                <c:pt idx="2601">
                  <c:v>-70.430000000000007</c:v>
                </c:pt>
                <c:pt idx="2602">
                  <c:v>-70.62</c:v>
                </c:pt>
                <c:pt idx="2603">
                  <c:v>-70.78</c:v>
                </c:pt>
                <c:pt idx="2604">
                  <c:v>-70.94</c:v>
                </c:pt>
                <c:pt idx="2605">
                  <c:v>-71.180000000000007</c:v>
                </c:pt>
                <c:pt idx="2606">
                  <c:v>-108.54</c:v>
                </c:pt>
                <c:pt idx="2607">
                  <c:v>-108.26</c:v>
                </c:pt>
                <c:pt idx="2608">
                  <c:v>-108</c:v>
                </c:pt>
                <c:pt idx="2609">
                  <c:v>-107.79</c:v>
                </c:pt>
                <c:pt idx="2610">
                  <c:v>-107.65</c:v>
                </c:pt>
                <c:pt idx="2611">
                  <c:v>-107.57</c:v>
                </c:pt>
                <c:pt idx="2612">
                  <c:v>-107.5</c:v>
                </c:pt>
                <c:pt idx="2613">
                  <c:v>-107.43</c:v>
                </c:pt>
                <c:pt idx="2614">
                  <c:v>-107.35</c:v>
                </c:pt>
                <c:pt idx="2615">
                  <c:v>-107.27</c:v>
                </c:pt>
                <c:pt idx="2616">
                  <c:v>-107.21</c:v>
                </c:pt>
                <c:pt idx="2617">
                  <c:v>-107.12</c:v>
                </c:pt>
                <c:pt idx="2618">
                  <c:v>-107.02</c:v>
                </c:pt>
                <c:pt idx="2619">
                  <c:v>-106.93</c:v>
                </c:pt>
                <c:pt idx="2620">
                  <c:v>-106.85</c:v>
                </c:pt>
                <c:pt idx="2621">
                  <c:v>-106.77</c:v>
                </c:pt>
                <c:pt idx="2622">
                  <c:v>-106.73</c:v>
                </c:pt>
                <c:pt idx="2623">
                  <c:v>-106.71</c:v>
                </c:pt>
                <c:pt idx="2624">
                  <c:v>-106.72</c:v>
                </c:pt>
                <c:pt idx="2625">
                  <c:v>-106.75</c:v>
                </c:pt>
                <c:pt idx="2626">
                  <c:v>-106.78</c:v>
                </c:pt>
                <c:pt idx="2627">
                  <c:v>-106.77</c:v>
                </c:pt>
                <c:pt idx="2628">
                  <c:v>-106.77</c:v>
                </c:pt>
                <c:pt idx="2629">
                  <c:v>-106.79</c:v>
                </c:pt>
                <c:pt idx="2630">
                  <c:v>-106.82</c:v>
                </c:pt>
                <c:pt idx="2631">
                  <c:v>-106.83</c:v>
                </c:pt>
                <c:pt idx="2632">
                  <c:v>-106.82</c:v>
                </c:pt>
                <c:pt idx="2633">
                  <c:v>-106.78</c:v>
                </c:pt>
                <c:pt idx="2634">
                  <c:v>-106.72</c:v>
                </c:pt>
                <c:pt idx="2635">
                  <c:v>-106.66</c:v>
                </c:pt>
                <c:pt idx="2636">
                  <c:v>-106.6</c:v>
                </c:pt>
                <c:pt idx="2637">
                  <c:v>-106.55</c:v>
                </c:pt>
                <c:pt idx="2638">
                  <c:v>-106.51</c:v>
                </c:pt>
                <c:pt idx="2639">
                  <c:v>-106.48</c:v>
                </c:pt>
                <c:pt idx="2640">
                  <c:v>-106.43</c:v>
                </c:pt>
                <c:pt idx="2641">
                  <c:v>-106.39</c:v>
                </c:pt>
                <c:pt idx="2642">
                  <c:v>-106.38</c:v>
                </c:pt>
                <c:pt idx="2643">
                  <c:v>-106.42</c:v>
                </c:pt>
                <c:pt idx="2644">
                  <c:v>-106.52</c:v>
                </c:pt>
                <c:pt idx="2645">
                  <c:v>-106.65</c:v>
                </c:pt>
                <c:pt idx="2646">
                  <c:v>-106.82</c:v>
                </c:pt>
                <c:pt idx="2647">
                  <c:v>-106.99</c:v>
                </c:pt>
                <c:pt idx="2648">
                  <c:v>-107.16</c:v>
                </c:pt>
                <c:pt idx="2649">
                  <c:v>-107.33</c:v>
                </c:pt>
                <c:pt idx="2650">
                  <c:v>-107.54</c:v>
                </c:pt>
                <c:pt idx="2651">
                  <c:v>-107.75</c:v>
                </c:pt>
                <c:pt idx="2652">
                  <c:v>-107.9</c:v>
                </c:pt>
                <c:pt idx="2653">
                  <c:v>-107.99</c:v>
                </c:pt>
                <c:pt idx="2654">
                  <c:v>-108.02</c:v>
                </c:pt>
                <c:pt idx="2655">
                  <c:v>-108.03</c:v>
                </c:pt>
                <c:pt idx="2656">
                  <c:v>-108.03</c:v>
                </c:pt>
                <c:pt idx="2657">
                  <c:v>-71.959999999999994</c:v>
                </c:pt>
                <c:pt idx="2658">
                  <c:v>-71.930000000000007</c:v>
                </c:pt>
                <c:pt idx="2659">
                  <c:v>-71.89</c:v>
                </c:pt>
                <c:pt idx="2660">
                  <c:v>-71.819999999999993</c:v>
                </c:pt>
                <c:pt idx="2661">
                  <c:v>-71.73</c:v>
                </c:pt>
                <c:pt idx="2662">
                  <c:v>-71.59</c:v>
                </c:pt>
                <c:pt idx="2663">
                  <c:v>-71.42</c:v>
                </c:pt>
                <c:pt idx="2664">
                  <c:v>-71.23</c:v>
                </c:pt>
                <c:pt idx="2665">
                  <c:v>-71.010000000000005</c:v>
                </c:pt>
                <c:pt idx="2666">
                  <c:v>-70.73</c:v>
                </c:pt>
                <c:pt idx="2667">
                  <c:v>-70.39</c:v>
                </c:pt>
                <c:pt idx="2668">
                  <c:v>-70</c:v>
                </c:pt>
                <c:pt idx="2669">
                  <c:v>-69.59</c:v>
                </c:pt>
                <c:pt idx="2670">
                  <c:v>-69.19</c:v>
                </c:pt>
                <c:pt idx="2671">
                  <c:v>-68.78</c:v>
                </c:pt>
                <c:pt idx="2672">
                  <c:v>-68.39</c:v>
                </c:pt>
                <c:pt idx="2673">
                  <c:v>-67.989999999999995</c:v>
                </c:pt>
                <c:pt idx="2674">
                  <c:v>-67.540000000000006</c:v>
                </c:pt>
                <c:pt idx="2675">
                  <c:v>-67.040000000000006</c:v>
                </c:pt>
                <c:pt idx="2676">
                  <c:v>-66.52</c:v>
                </c:pt>
                <c:pt idx="2677">
                  <c:v>-65.98</c:v>
                </c:pt>
                <c:pt idx="2678">
                  <c:v>-65.42</c:v>
                </c:pt>
                <c:pt idx="2679">
                  <c:v>-64.790000000000006</c:v>
                </c:pt>
                <c:pt idx="2680">
                  <c:v>-64.08</c:v>
                </c:pt>
                <c:pt idx="2681">
                  <c:v>-63.26</c:v>
                </c:pt>
                <c:pt idx="2682">
                  <c:v>-62.33</c:v>
                </c:pt>
                <c:pt idx="2683">
                  <c:v>-61.33</c:v>
                </c:pt>
                <c:pt idx="2684">
                  <c:v>-60.35</c:v>
                </c:pt>
                <c:pt idx="2685">
                  <c:v>-59.46</c:v>
                </c:pt>
                <c:pt idx="2686">
                  <c:v>-58.68</c:v>
                </c:pt>
                <c:pt idx="2687">
                  <c:v>-58.01</c:v>
                </c:pt>
                <c:pt idx="2688">
                  <c:v>-57.31</c:v>
                </c:pt>
                <c:pt idx="2689">
                  <c:v>-56.53</c:v>
                </c:pt>
                <c:pt idx="2690">
                  <c:v>-55.68</c:v>
                </c:pt>
                <c:pt idx="2691">
                  <c:v>-54.81</c:v>
                </c:pt>
                <c:pt idx="2692">
                  <c:v>-53.94</c:v>
                </c:pt>
                <c:pt idx="2693">
                  <c:v>-53.03</c:v>
                </c:pt>
                <c:pt idx="2694">
                  <c:v>-52.08</c:v>
                </c:pt>
                <c:pt idx="2695">
                  <c:v>-51.06</c:v>
                </c:pt>
                <c:pt idx="2696">
                  <c:v>-49.94</c:v>
                </c:pt>
                <c:pt idx="2697">
                  <c:v>-48.75</c:v>
                </c:pt>
                <c:pt idx="2698">
                  <c:v>-47.62</c:v>
                </c:pt>
                <c:pt idx="2699">
                  <c:v>-46.67</c:v>
                </c:pt>
                <c:pt idx="2700">
                  <c:v>-45.87</c:v>
                </c:pt>
                <c:pt idx="2701">
                  <c:v>-45.14</c:v>
                </c:pt>
                <c:pt idx="2702">
                  <c:v>-44.38</c:v>
                </c:pt>
                <c:pt idx="2703">
                  <c:v>-43.53</c:v>
                </c:pt>
                <c:pt idx="2704">
                  <c:v>-42.6</c:v>
                </c:pt>
                <c:pt idx="2705">
                  <c:v>-41.58</c:v>
                </c:pt>
                <c:pt idx="2706">
                  <c:v>-40.53</c:v>
                </c:pt>
                <c:pt idx="2707">
                  <c:v>-39.5</c:v>
                </c:pt>
                <c:pt idx="2708">
                  <c:v>-38.51</c:v>
                </c:pt>
                <c:pt idx="2709">
                  <c:v>-37.5</c:v>
                </c:pt>
                <c:pt idx="2710">
                  <c:v>-36.47</c:v>
                </c:pt>
                <c:pt idx="2711">
                  <c:v>-35.4</c:v>
                </c:pt>
                <c:pt idx="2712">
                  <c:v>-34.32</c:v>
                </c:pt>
                <c:pt idx="2713">
                  <c:v>-33.26</c:v>
                </c:pt>
                <c:pt idx="2714">
                  <c:v>-32.270000000000003</c:v>
                </c:pt>
                <c:pt idx="2715">
                  <c:v>-31.42</c:v>
                </c:pt>
                <c:pt idx="2716">
                  <c:v>-30.7</c:v>
                </c:pt>
                <c:pt idx="2717">
                  <c:v>-30.02</c:v>
                </c:pt>
                <c:pt idx="2718">
                  <c:v>-29.32</c:v>
                </c:pt>
                <c:pt idx="2719">
                  <c:v>-28.56</c:v>
                </c:pt>
                <c:pt idx="2720">
                  <c:v>-27.76</c:v>
                </c:pt>
                <c:pt idx="2721">
                  <c:v>-26.98</c:v>
                </c:pt>
                <c:pt idx="2722">
                  <c:v>-26.27</c:v>
                </c:pt>
                <c:pt idx="2723">
                  <c:v>-25.64</c:v>
                </c:pt>
                <c:pt idx="2724">
                  <c:v>-25.08</c:v>
                </c:pt>
                <c:pt idx="2725">
                  <c:v>-24.57</c:v>
                </c:pt>
                <c:pt idx="2726">
                  <c:v>-24.1</c:v>
                </c:pt>
                <c:pt idx="2727">
                  <c:v>-23.74</c:v>
                </c:pt>
                <c:pt idx="2728">
                  <c:v>-23.5</c:v>
                </c:pt>
                <c:pt idx="2729">
                  <c:v>-23.39</c:v>
                </c:pt>
                <c:pt idx="2730">
                  <c:v>-23.45</c:v>
                </c:pt>
                <c:pt idx="2731">
                  <c:v>-23.93</c:v>
                </c:pt>
                <c:pt idx="2732">
                  <c:v>-24.52</c:v>
                </c:pt>
                <c:pt idx="2733">
                  <c:v>-25.02</c:v>
                </c:pt>
                <c:pt idx="2734">
                  <c:v>-25.44</c:v>
                </c:pt>
                <c:pt idx="2735">
                  <c:v>-25.78</c:v>
                </c:pt>
                <c:pt idx="2736">
                  <c:v>-26.05</c:v>
                </c:pt>
                <c:pt idx="2737">
                  <c:v>-26.2</c:v>
                </c:pt>
                <c:pt idx="2738">
                  <c:v>-26.21</c:v>
                </c:pt>
                <c:pt idx="2739">
                  <c:v>-26.08</c:v>
                </c:pt>
                <c:pt idx="2740">
                  <c:v>-25.83</c:v>
                </c:pt>
                <c:pt idx="2741">
                  <c:v>-25.46</c:v>
                </c:pt>
                <c:pt idx="2742">
                  <c:v>-24.98</c:v>
                </c:pt>
                <c:pt idx="2743">
                  <c:v>-24.45</c:v>
                </c:pt>
                <c:pt idx="2744">
                  <c:v>-23.93</c:v>
                </c:pt>
                <c:pt idx="2745">
                  <c:v>-23.59</c:v>
                </c:pt>
                <c:pt idx="2746">
                  <c:v>-23.55</c:v>
                </c:pt>
                <c:pt idx="2747">
                  <c:v>-23.81</c:v>
                </c:pt>
                <c:pt idx="2748">
                  <c:v>-24.2</c:v>
                </c:pt>
                <c:pt idx="2749">
                  <c:v>-24.62</c:v>
                </c:pt>
                <c:pt idx="2750">
                  <c:v>-25.11</c:v>
                </c:pt>
                <c:pt idx="2751">
                  <c:v>-25.7</c:v>
                </c:pt>
                <c:pt idx="2752">
                  <c:v>-26.34</c:v>
                </c:pt>
                <c:pt idx="2753">
                  <c:v>-27.01</c:v>
                </c:pt>
                <c:pt idx="2754">
                  <c:v>-27.69</c:v>
                </c:pt>
                <c:pt idx="2755">
                  <c:v>-28.38</c:v>
                </c:pt>
                <c:pt idx="2756">
                  <c:v>-29.12</c:v>
                </c:pt>
                <c:pt idx="2757">
                  <c:v>-29.9</c:v>
                </c:pt>
                <c:pt idx="2758">
                  <c:v>-30.71</c:v>
                </c:pt>
                <c:pt idx="2759">
                  <c:v>-31.53</c:v>
                </c:pt>
                <c:pt idx="2760">
                  <c:v>-32.409999999999997</c:v>
                </c:pt>
                <c:pt idx="2761">
                  <c:v>-33.340000000000003</c:v>
                </c:pt>
                <c:pt idx="2762">
                  <c:v>-34.32</c:v>
                </c:pt>
                <c:pt idx="2763">
                  <c:v>-35.299999999999997</c:v>
                </c:pt>
                <c:pt idx="2764">
                  <c:v>-36.229999999999997</c:v>
                </c:pt>
                <c:pt idx="2765">
                  <c:v>-37.119999999999997</c:v>
                </c:pt>
                <c:pt idx="2766">
                  <c:v>-38</c:v>
                </c:pt>
                <c:pt idx="2767">
                  <c:v>-38.950000000000003</c:v>
                </c:pt>
                <c:pt idx="2768">
                  <c:v>-39.97</c:v>
                </c:pt>
                <c:pt idx="2769">
                  <c:v>-41.01</c:v>
                </c:pt>
                <c:pt idx="2770">
                  <c:v>-42.02</c:v>
                </c:pt>
                <c:pt idx="2771">
                  <c:v>-42.9</c:v>
                </c:pt>
                <c:pt idx="2772">
                  <c:v>-43.67</c:v>
                </c:pt>
                <c:pt idx="2773">
                  <c:v>-44.4</c:v>
                </c:pt>
                <c:pt idx="2774">
                  <c:v>-45.17</c:v>
                </c:pt>
                <c:pt idx="2775">
                  <c:v>-46.01</c:v>
                </c:pt>
                <c:pt idx="2776">
                  <c:v>-46.92</c:v>
                </c:pt>
                <c:pt idx="2777">
                  <c:v>-47.9</c:v>
                </c:pt>
                <c:pt idx="2778">
                  <c:v>-48.89</c:v>
                </c:pt>
                <c:pt idx="2779">
                  <c:v>-49.91</c:v>
                </c:pt>
                <c:pt idx="2780">
                  <c:v>-50.96</c:v>
                </c:pt>
                <c:pt idx="2781">
                  <c:v>-51.95</c:v>
                </c:pt>
                <c:pt idx="2782">
                  <c:v>-52.93</c:v>
                </c:pt>
                <c:pt idx="2783">
                  <c:v>-53.88</c:v>
                </c:pt>
                <c:pt idx="2784">
                  <c:v>-54.81</c:v>
                </c:pt>
                <c:pt idx="2785">
                  <c:v>-55.72</c:v>
                </c:pt>
                <c:pt idx="2786">
                  <c:v>-56.66</c:v>
                </c:pt>
                <c:pt idx="2787">
                  <c:v>-57.61</c:v>
                </c:pt>
                <c:pt idx="2788">
                  <c:v>-58.55</c:v>
                </c:pt>
                <c:pt idx="2789">
                  <c:v>-59.46</c:v>
                </c:pt>
                <c:pt idx="2790">
                  <c:v>-60.33</c:v>
                </c:pt>
                <c:pt idx="2791">
                  <c:v>-61.16</c:v>
                </c:pt>
                <c:pt idx="2792">
                  <c:v>-61.99</c:v>
                </c:pt>
                <c:pt idx="2793">
                  <c:v>-62.83</c:v>
                </c:pt>
                <c:pt idx="2794">
                  <c:v>-63.65</c:v>
                </c:pt>
                <c:pt idx="2795">
                  <c:v>-64.45</c:v>
                </c:pt>
                <c:pt idx="2796">
                  <c:v>-65.25</c:v>
                </c:pt>
                <c:pt idx="2797">
                  <c:v>-66.05</c:v>
                </c:pt>
                <c:pt idx="2798">
                  <c:v>-66.88</c:v>
                </c:pt>
                <c:pt idx="2799">
                  <c:v>-67.75</c:v>
                </c:pt>
                <c:pt idx="2800">
                  <c:v>-68.599999999999994</c:v>
                </c:pt>
                <c:pt idx="2801">
                  <c:v>-69.44</c:v>
                </c:pt>
                <c:pt idx="2802">
                  <c:v>-70.260000000000005</c:v>
                </c:pt>
                <c:pt idx="2803">
                  <c:v>-70.989999999999995</c:v>
                </c:pt>
                <c:pt idx="2804">
                  <c:v>-71.7</c:v>
                </c:pt>
                <c:pt idx="2805">
                  <c:v>-72.430000000000007</c:v>
                </c:pt>
                <c:pt idx="2806">
                  <c:v>-73.19</c:v>
                </c:pt>
                <c:pt idx="2807">
                  <c:v>-73.97</c:v>
                </c:pt>
                <c:pt idx="2808">
                  <c:v>-74.67</c:v>
                </c:pt>
                <c:pt idx="2809">
                  <c:v>-75.290000000000006</c:v>
                </c:pt>
                <c:pt idx="2810">
                  <c:v>-75.84</c:v>
                </c:pt>
                <c:pt idx="2811">
                  <c:v>-76.31</c:v>
                </c:pt>
                <c:pt idx="2812">
                  <c:v>-103.27</c:v>
                </c:pt>
                <c:pt idx="2813">
                  <c:v>-102.92</c:v>
                </c:pt>
                <c:pt idx="2814">
                  <c:v>-102.66</c:v>
                </c:pt>
                <c:pt idx="2815">
                  <c:v>-102.48</c:v>
                </c:pt>
                <c:pt idx="2816">
                  <c:v>-102.35</c:v>
                </c:pt>
                <c:pt idx="2817">
                  <c:v>-102.25</c:v>
                </c:pt>
                <c:pt idx="2818">
                  <c:v>-102.19</c:v>
                </c:pt>
                <c:pt idx="2819">
                  <c:v>-102.17</c:v>
                </c:pt>
                <c:pt idx="2820">
                  <c:v>-102.19</c:v>
                </c:pt>
                <c:pt idx="2821">
                  <c:v>-102.24</c:v>
                </c:pt>
                <c:pt idx="2822">
                  <c:v>-102.26</c:v>
                </c:pt>
                <c:pt idx="2823">
                  <c:v>-102.27</c:v>
                </c:pt>
                <c:pt idx="2824">
                  <c:v>-102.27</c:v>
                </c:pt>
                <c:pt idx="2825">
                  <c:v>-102.29</c:v>
                </c:pt>
                <c:pt idx="2826">
                  <c:v>-102.34</c:v>
                </c:pt>
                <c:pt idx="2827">
                  <c:v>-102.37</c:v>
                </c:pt>
                <c:pt idx="2828">
                  <c:v>-102.4</c:v>
                </c:pt>
                <c:pt idx="2829">
                  <c:v>-102.44</c:v>
                </c:pt>
                <c:pt idx="2830">
                  <c:v>-102.48</c:v>
                </c:pt>
                <c:pt idx="2831">
                  <c:v>-102.49</c:v>
                </c:pt>
                <c:pt idx="2832">
                  <c:v>-102.49</c:v>
                </c:pt>
                <c:pt idx="2833">
                  <c:v>-102.47</c:v>
                </c:pt>
                <c:pt idx="2834">
                  <c:v>-102.45</c:v>
                </c:pt>
                <c:pt idx="2835">
                  <c:v>-102.43</c:v>
                </c:pt>
                <c:pt idx="2836">
                  <c:v>-102.41</c:v>
                </c:pt>
                <c:pt idx="2837">
                  <c:v>-102.38</c:v>
                </c:pt>
                <c:pt idx="2838">
                  <c:v>-102.33</c:v>
                </c:pt>
                <c:pt idx="2839">
                  <c:v>-102.27</c:v>
                </c:pt>
                <c:pt idx="2840">
                  <c:v>-102.19</c:v>
                </c:pt>
                <c:pt idx="2841">
                  <c:v>-102.09</c:v>
                </c:pt>
                <c:pt idx="2842">
                  <c:v>-101.97</c:v>
                </c:pt>
                <c:pt idx="2843">
                  <c:v>-101.88</c:v>
                </c:pt>
                <c:pt idx="2844">
                  <c:v>-101.8</c:v>
                </c:pt>
                <c:pt idx="2845">
                  <c:v>-101.76</c:v>
                </c:pt>
                <c:pt idx="2846">
                  <c:v>-101.78</c:v>
                </c:pt>
                <c:pt idx="2847">
                  <c:v>-101.79</c:v>
                </c:pt>
                <c:pt idx="2848">
                  <c:v>-101.74</c:v>
                </c:pt>
                <c:pt idx="2849">
                  <c:v>-101.62</c:v>
                </c:pt>
                <c:pt idx="2850">
                  <c:v>-101.45</c:v>
                </c:pt>
                <c:pt idx="2851">
                  <c:v>-101.26</c:v>
                </c:pt>
                <c:pt idx="2852">
                  <c:v>-101.03</c:v>
                </c:pt>
                <c:pt idx="2853">
                  <c:v>-100.75</c:v>
                </c:pt>
                <c:pt idx="2854">
                  <c:v>-100.47</c:v>
                </c:pt>
                <c:pt idx="2855">
                  <c:v>-100.18</c:v>
                </c:pt>
                <c:pt idx="2856">
                  <c:v>-99.92</c:v>
                </c:pt>
                <c:pt idx="2857">
                  <c:v>-99.76</c:v>
                </c:pt>
                <c:pt idx="2858">
                  <c:v>-99.67</c:v>
                </c:pt>
                <c:pt idx="2859">
                  <c:v>-99.67</c:v>
                </c:pt>
                <c:pt idx="2860">
                  <c:v>-99.7</c:v>
                </c:pt>
                <c:pt idx="2861">
                  <c:v>-80.209999999999994</c:v>
                </c:pt>
                <c:pt idx="2862">
                  <c:v>-80.03</c:v>
                </c:pt>
                <c:pt idx="2863">
                  <c:v>-79.75</c:v>
                </c:pt>
                <c:pt idx="2864">
                  <c:v>-79.37</c:v>
                </c:pt>
                <c:pt idx="2865">
                  <c:v>-78.91</c:v>
                </c:pt>
                <c:pt idx="2866">
                  <c:v>-78.44</c:v>
                </c:pt>
                <c:pt idx="2867">
                  <c:v>-77.959999999999994</c:v>
                </c:pt>
                <c:pt idx="2868">
                  <c:v>-77.44</c:v>
                </c:pt>
                <c:pt idx="2869">
                  <c:v>-76.83</c:v>
                </c:pt>
                <c:pt idx="2870">
                  <c:v>-76.11</c:v>
                </c:pt>
                <c:pt idx="2871">
                  <c:v>-75.33</c:v>
                </c:pt>
                <c:pt idx="2872">
                  <c:v>-74.47</c:v>
                </c:pt>
                <c:pt idx="2873">
                  <c:v>-73.510000000000005</c:v>
                </c:pt>
                <c:pt idx="2874">
                  <c:v>-72.5</c:v>
                </c:pt>
                <c:pt idx="2875">
                  <c:v>-71.489999999999995</c:v>
                </c:pt>
                <c:pt idx="2876">
                  <c:v>-70.459999999999994</c:v>
                </c:pt>
                <c:pt idx="2877">
                  <c:v>-69.489999999999995</c:v>
                </c:pt>
                <c:pt idx="2878">
                  <c:v>-68.5</c:v>
                </c:pt>
                <c:pt idx="2879">
                  <c:v>-67.400000000000006</c:v>
                </c:pt>
                <c:pt idx="2880">
                  <c:v>-66.150000000000006</c:v>
                </c:pt>
                <c:pt idx="2881">
                  <c:v>-64.77</c:v>
                </c:pt>
                <c:pt idx="2882">
                  <c:v>-63.37</c:v>
                </c:pt>
                <c:pt idx="2883">
                  <c:v>-62.06</c:v>
                </c:pt>
                <c:pt idx="2884">
                  <c:v>-60.91</c:v>
                </c:pt>
                <c:pt idx="2885">
                  <c:v>-59.89</c:v>
                </c:pt>
                <c:pt idx="2886">
                  <c:v>-58.92</c:v>
                </c:pt>
                <c:pt idx="2887">
                  <c:v>-57.87</c:v>
                </c:pt>
                <c:pt idx="2888">
                  <c:v>-56.73</c:v>
                </c:pt>
                <c:pt idx="2889">
                  <c:v>-55.54</c:v>
                </c:pt>
                <c:pt idx="2890">
                  <c:v>-54.37</c:v>
                </c:pt>
                <c:pt idx="2891">
                  <c:v>-53.26</c:v>
                </c:pt>
                <c:pt idx="2892">
                  <c:v>-52.23</c:v>
                </c:pt>
                <c:pt idx="2893">
                  <c:v>-51.19</c:v>
                </c:pt>
                <c:pt idx="2894">
                  <c:v>-50.09</c:v>
                </c:pt>
                <c:pt idx="2895">
                  <c:v>-48.75</c:v>
                </c:pt>
                <c:pt idx="2896">
                  <c:v>-47.19</c:v>
                </c:pt>
                <c:pt idx="2897">
                  <c:v>-45.69</c:v>
                </c:pt>
                <c:pt idx="2898">
                  <c:v>-44.36</c:v>
                </c:pt>
                <c:pt idx="2899">
                  <c:v>-43.13</c:v>
                </c:pt>
                <c:pt idx="2900">
                  <c:v>-41.9</c:v>
                </c:pt>
                <c:pt idx="2901">
                  <c:v>-40.64</c:v>
                </c:pt>
                <c:pt idx="2902">
                  <c:v>-39.369999999999997</c:v>
                </c:pt>
                <c:pt idx="2903">
                  <c:v>-38.11</c:v>
                </c:pt>
                <c:pt idx="2904">
                  <c:v>-36.85</c:v>
                </c:pt>
                <c:pt idx="2905">
                  <c:v>-35.630000000000003</c:v>
                </c:pt>
                <c:pt idx="2906">
                  <c:v>-34.43</c:v>
                </c:pt>
                <c:pt idx="2907">
                  <c:v>-33.229999999999997</c:v>
                </c:pt>
                <c:pt idx="2908">
                  <c:v>-32.08</c:v>
                </c:pt>
                <c:pt idx="2909">
                  <c:v>-31.03</c:v>
                </c:pt>
                <c:pt idx="2910">
                  <c:v>-30.08</c:v>
                </c:pt>
                <c:pt idx="2911">
                  <c:v>-29.18</c:v>
                </c:pt>
                <c:pt idx="2912">
                  <c:v>-28.32</c:v>
                </c:pt>
                <c:pt idx="2913">
                  <c:v>-27.48</c:v>
                </c:pt>
                <c:pt idx="2914">
                  <c:v>-26.74</c:v>
                </c:pt>
                <c:pt idx="2915">
                  <c:v>-26.08</c:v>
                </c:pt>
                <c:pt idx="2916">
                  <c:v>-25.53</c:v>
                </c:pt>
                <c:pt idx="2917">
                  <c:v>-25.04</c:v>
                </c:pt>
                <c:pt idx="2918">
                  <c:v>-24.62</c:v>
                </c:pt>
                <c:pt idx="2919">
                  <c:v>-24.27</c:v>
                </c:pt>
                <c:pt idx="2920">
                  <c:v>-23.99</c:v>
                </c:pt>
                <c:pt idx="2921">
                  <c:v>-23.8</c:v>
                </c:pt>
                <c:pt idx="2922">
                  <c:v>-23.71</c:v>
                </c:pt>
                <c:pt idx="2923">
                  <c:v>-23.71</c:v>
                </c:pt>
                <c:pt idx="2924">
                  <c:v>-23.71</c:v>
                </c:pt>
                <c:pt idx="2925">
                  <c:v>-23.65</c:v>
                </c:pt>
                <c:pt idx="2926">
                  <c:v>-23.55</c:v>
                </c:pt>
                <c:pt idx="2927">
                  <c:v>-23.46</c:v>
                </c:pt>
                <c:pt idx="2928">
                  <c:v>-23.45</c:v>
                </c:pt>
                <c:pt idx="2929">
                  <c:v>-23.51</c:v>
                </c:pt>
                <c:pt idx="2930">
                  <c:v>-23.6</c:v>
                </c:pt>
                <c:pt idx="2931">
                  <c:v>-23.7</c:v>
                </c:pt>
                <c:pt idx="2932">
                  <c:v>-23.8</c:v>
                </c:pt>
                <c:pt idx="2933">
                  <c:v>-23.9</c:v>
                </c:pt>
                <c:pt idx="2934">
                  <c:v>-23.98</c:v>
                </c:pt>
                <c:pt idx="2935">
                  <c:v>-24.09</c:v>
                </c:pt>
                <c:pt idx="2936">
                  <c:v>-24.19</c:v>
                </c:pt>
                <c:pt idx="2937">
                  <c:v>-24.29</c:v>
                </c:pt>
                <c:pt idx="2938">
                  <c:v>-24.41</c:v>
                </c:pt>
                <c:pt idx="2939">
                  <c:v>-24.53</c:v>
                </c:pt>
                <c:pt idx="2940">
                  <c:v>-24.7</c:v>
                </c:pt>
                <c:pt idx="2941">
                  <c:v>-24.9</c:v>
                </c:pt>
                <c:pt idx="2942">
                  <c:v>-25.17</c:v>
                </c:pt>
                <c:pt idx="2943">
                  <c:v>-25.5</c:v>
                </c:pt>
                <c:pt idx="2944">
                  <c:v>-25.87</c:v>
                </c:pt>
                <c:pt idx="2945">
                  <c:v>-26.3</c:v>
                </c:pt>
                <c:pt idx="2946">
                  <c:v>-26.72</c:v>
                </c:pt>
                <c:pt idx="2947">
                  <c:v>-27.12</c:v>
                </c:pt>
                <c:pt idx="2948">
                  <c:v>-27.53</c:v>
                </c:pt>
                <c:pt idx="2949">
                  <c:v>-27.98</c:v>
                </c:pt>
                <c:pt idx="2950">
                  <c:v>-28.51</c:v>
                </c:pt>
                <c:pt idx="2951">
                  <c:v>-29.1</c:v>
                </c:pt>
                <c:pt idx="2952">
                  <c:v>-29.78</c:v>
                </c:pt>
                <c:pt idx="2953">
                  <c:v>-30.51</c:v>
                </c:pt>
                <c:pt idx="2954">
                  <c:v>-31.25</c:v>
                </c:pt>
                <c:pt idx="2955">
                  <c:v>-31.99</c:v>
                </c:pt>
                <c:pt idx="2956">
                  <c:v>-32.72</c:v>
                </c:pt>
                <c:pt idx="2957">
                  <c:v>-33.46</c:v>
                </c:pt>
                <c:pt idx="2958">
                  <c:v>-34.24</c:v>
                </c:pt>
                <c:pt idx="2959">
                  <c:v>-35.07</c:v>
                </c:pt>
                <c:pt idx="2960">
                  <c:v>-35.9</c:v>
                </c:pt>
                <c:pt idx="2961">
                  <c:v>-36.72</c:v>
                </c:pt>
                <c:pt idx="2962">
                  <c:v>-37.54</c:v>
                </c:pt>
                <c:pt idx="2963">
                  <c:v>-38.36</c:v>
                </c:pt>
                <c:pt idx="2964">
                  <c:v>-39.22</c:v>
                </c:pt>
                <c:pt idx="2965">
                  <c:v>-40.1</c:v>
                </c:pt>
                <c:pt idx="2966">
                  <c:v>-41.01</c:v>
                </c:pt>
                <c:pt idx="2967">
                  <c:v>-41.91</c:v>
                </c:pt>
                <c:pt idx="2968">
                  <c:v>-42.77</c:v>
                </c:pt>
                <c:pt idx="2969">
                  <c:v>-43.57</c:v>
                </c:pt>
                <c:pt idx="2970">
                  <c:v>-44.36</c:v>
                </c:pt>
                <c:pt idx="2971">
                  <c:v>-45.21</c:v>
                </c:pt>
                <c:pt idx="2972">
                  <c:v>-46.17</c:v>
                </c:pt>
                <c:pt idx="2973">
                  <c:v>-47.2</c:v>
                </c:pt>
                <c:pt idx="2974">
                  <c:v>-48.23</c:v>
                </c:pt>
                <c:pt idx="2975">
                  <c:v>-49.23</c:v>
                </c:pt>
                <c:pt idx="2976">
                  <c:v>-50.2</c:v>
                </c:pt>
                <c:pt idx="2977">
                  <c:v>-51.12</c:v>
                </c:pt>
                <c:pt idx="2978">
                  <c:v>-52.04</c:v>
                </c:pt>
                <c:pt idx="2979">
                  <c:v>-52.99</c:v>
                </c:pt>
                <c:pt idx="2980">
                  <c:v>-53.99</c:v>
                </c:pt>
                <c:pt idx="2981">
                  <c:v>-55.05</c:v>
                </c:pt>
                <c:pt idx="2982">
                  <c:v>-56.14</c:v>
                </c:pt>
                <c:pt idx="2983">
                  <c:v>-57.26</c:v>
                </c:pt>
                <c:pt idx="2984">
                  <c:v>-58.39</c:v>
                </c:pt>
                <c:pt idx="2985">
                  <c:v>-59.51</c:v>
                </c:pt>
                <c:pt idx="2986">
                  <c:v>-60.62</c:v>
                </c:pt>
                <c:pt idx="2987">
                  <c:v>-61.71</c:v>
                </c:pt>
                <c:pt idx="2988">
                  <c:v>-62.72</c:v>
                </c:pt>
                <c:pt idx="2989">
                  <c:v>-63.65</c:v>
                </c:pt>
                <c:pt idx="2990">
                  <c:v>-64.53</c:v>
                </c:pt>
                <c:pt idx="2991">
                  <c:v>-65.349999999999994</c:v>
                </c:pt>
                <c:pt idx="2992">
                  <c:v>-66.16</c:v>
                </c:pt>
                <c:pt idx="2993">
                  <c:v>-66.94</c:v>
                </c:pt>
                <c:pt idx="2994">
                  <c:v>-67.72</c:v>
                </c:pt>
                <c:pt idx="2995">
                  <c:v>-68.48</c:v>
                </c:pt>
                <c:pt idx="2996">
                  <c:v>-69.19</c:v>
                </c:pt>
                <c:pt idx="2997">
                  <c:v>-69.91</c:v>
                </c:pt>
                <c:pt idx="2998">
                  <c:v>-70.64</c:v>
                </c:pt>
                <c:pt idx="2999">
                  <c:v>-71.39</c:v>
                </c:pt>
                <c:pt idx="3000">
                  <c:v>-72.13</c:v>
                </c:pt>
                <c:pt idx="3001">
                  <c:v>-72.87</c:v>
                </c:pt>
                <c:pt idx="3002">
                  <c:v>-73.569999999999993</c:v>
                </c:pt>
                <c:pt idx="3003">
                  <c:v>-74.27</c:v>
                </c:pt>
                <c:pt idx="3004">
                  <c:v>-74.98</c:v>
                </c:pt>
                <c:pt idx="3005">
                  <c:v>-75.680000000000007</c:v>
                </c:pt>
                <c:pt idx="3006">
                  <c:v>-76.349999999999994</c:v>
                </c:pt>
                <c:pt idx="3007">
                  <c:v>-76.95</c:v>
                </c:pt>
                <c:pt idx="3008">
                  <c:v>-77.459999999999994</c:v>
                </c:pt>
                <c:pt idx="3009">
                  <c:v>-77.89</c:v>
                </c:pt>
                <c:pt idx="3010">
                  <c:v>-78.22</c:v>
                </c:pt>
                <c:pt idx="3011">
                  <c:v>-78.5</c:v>
                </c:pt>
                <c:pt idx="3012">
                  <c:v>-78.709999999999994</c:v>
                </c:pt>
                <c:pt idx="3013">
                  <c:v>-78.86</c:v>
                </c:pt>
                <c:pt idx="3014">
                  <c:v>-78.95</c:v>
                </c:pt>
                <c:pt idx="3015">
                  <c:v>-79.03</c:v>
                </c:pt>
                <c:pt idx="3016">
                  <c:v>-79.13</c:v>
                </c:pt>
                <c:pt idx="3017">
                  <c:v>-79.27</c:v>
                </c:pt>
                <c:pt idx="3018">
                  <c:v>-79.41</c:v>
                </c:pt>
                <c:pt idx="3019">
                  <c:v>-79.52</c:v>
                </c:pt>
                <c:pt idx="3020">
                  <c:v>-100.4</c:v>
                </c:pt>
                <c:pt idx="3021">
                  <c:v>-100.37</c:v>
                </c:pt>
                <c:pt idx="3022">
                  <c:v>-100.33</c:v>
                </c:pt>
                <c:pt idx="3023">
                  <c:v>-100.31</c:v>
                </c:pt>
                <c:pt idx="3024">
                  <c:v>-100.27</c:v>
                </c:pt>
                <c:pt idx="3025">
                  <c:v>-100.25</c:v>
                </c:pt>
                <c:pt idx="3026">
                  <c:v>-100.24</c:v>
                </c:pt>
                <c:pt idx="3027">
                  <c:v>-100.28</c:v>
                </c:pt>
                <c:pt idx="3028">
                  <c:v>-100.34</c:v>
                </c:pt>
                <c:pt idx="3029">
                  <c:v>-100.43</c:v>
                </c:pt>
                <c:pt idx="3030">
                  <c:v>-100.51</c:v>
                </c:pt>
                <c:pt idx="3031">
                  <c:v>-100.57</c:v>
                </c:pt>
                <c:pt idx="3032">
                  <c:v>-100.59</c:v>
                </c:pt>
                <c:pt idx="3033">
                  <c:v>-100.6</c:v>
                </c:pt>
                <c:pt idx="3034">
                  <c:v>-100.6</c:v>
                </c:pt>
                <c:pt idx="3035">
                  <c:v>-100.62</c:v>
                </c:pt>
                <c:pt idx="3036">
                  <c:v>-100.64</c:v>
                </c:pt>
                <c:pt idx="3037">
                  <c:v>-100.64</c:v>
                </c:pt>
                <c:pt idx="3038">
                  <c:v>-100.63</c:v>
                </c:pt>
                <c:pt idx="3039">
                  <c:v>-100.6</c:v>
                </c:pt>
                <c:pt idx="3040">
                  <c:v>-100.54</c:v>
                </c:pt>
                <c:pt idx="3041">
                  <c:v>-100.46</c:v>
                </c:pt>
                <c:pt idx="3042">
                  <c:v>-100.41</c:v>
                </c:pt>
                <c:pt idx="3043">
                  <c:v>-100.4</c:v>
                </c:pt>
                <c:pt idx="3044">
                  <c:v>-100.45</c:v>
                </c:pt>
                <c:pt idx="3045">
                  <c:v>-100.51</c:v>
                </c:pt>
                <c:pt idx="3046">
                  <c:v>-100.57</c:v>
                </c:pt>
                <c:pt idx="3047">
                  <c:v>-100.61</c:v>
                </c:pt>
                <c:pt idx="3048">
                  <c:v>-100.64</c:v>
                </c:pt>
                <c:pt idx="3049">
                  <c:v>-100.68</c:v>
                </c:pt>
                <c:pt idx="3050">
                  <c:v>-100.73</c:v>
                </c:pt>
                <c:pt idx="3051">
                  <c:v>-100.81</c:v>
                </c:pt>
                <c:pt idx="3052">
                  <c:v>-100.92</c:v>
                </c:pt>
                <c:pt idx="3053">
                  <c:v>-101.04</c:v>
                </c:pt>
                <c:pt idx="3054">
                  <c:v>-101.16</c:v>
                </c:pt>
                <c:pt idx="3055">
                  <c:v>-101.3</c:v>
                </c:pt>
                <c:pt idx="3056">
                  <c:v>-101.45</c:v>
                </c:pt>
                <c:pt idx="3057">
                  <c:v>-101.65</c:v>
                </c:pt>
                <c:pt idx="3058">
                  <c:v>-78.11</c:v>
                </c:pt>
                <c:pt idx="3059">
                  <c:v>-77.84</c:v>
                </c:pt>
                <c:pt idx="3060">
                  <c:v>-77.55</c:v>
                </c:pt>
                <c:pt idx="3061">
                  <c:v>-77.209999999999994</c:v>
                </c:pt>
                <c:pt idx="3062">
                  <c:v>-76.81</c:v>
                </c:pt>
                <c:pt idx="3063">
                  <c:v>-76.36</c:v>
                </c:pt>
                <c:pt idx="3064">
                  <c:v>-75.89</c:v>
                </c:pt>
                <c:pt idx="3065">
                  <c:v>-75.42</c:v>
                </c:pt>
                <c:pt idx="3066">
                  <c:v>-74.95</c:v>
                </c:pt>
                <c:pt idx="3067">
                  <c:v>-74.47</c:v>
                </c:pt>
                <c:pt idx="3068">
                  <c:v>-73.94</c:v>
                </c:pt>
                <c:pt idx="3069">
                  <c:v>-73.37</c:v>
                </c:pt>
                <c:pt idx="3070">
                  <c:v>-72.77</c:v>
                </c:pt>
                <c:pt idx="3071">
                  <c:v>-72.13</c:v>
                </c:pt>
                <c:pt idx="3072">
                  <c:v>-71.48</c:v>
                </c:pt>
                <c:pt idx="3073">
                  <c:v>-70.8</c:v>
                </c:pt>
                <c:pt idx="3074">
                  <c:v>-70.09</c:v>
                </c:pt>
                <c:pt idx="3075">
                  <c:v>-69.34</c:v>
                </c:pt>
                <c:pt idx="3076">
                  <c:v>-68.510000000000005</c:v>
                </c:pt>
                <c:pt idx="3077">
                  <c:v>-67.61</c:v>
                </c:pt>
                <c:pt idx="3078">
                  <c:v>-66.7</c:v>
                </c:pt>
                <c:pt idx="3079">
                  <c:v>-65.790000000000006</c:v>
                </c:pt>
                <c:pt idx="3080">
                  <c:v>-64.930000000000007</c:v>
                </c:pt>
                <c:pt idx="3081">
                  <c:v>-64.11</c:v>
                </c:pt>
                <c:pt idx="3082">
                  <c:v>-63.29</c:v>
                </c:pt>
                <c:pt idx="3083">
                  <c:v>-62.42</c:v>
                </c:pt>
                <c:pt idx="3084">
                  <c:v>-61.45</c:v>
                </c:pt>
                <c:pt idx="3085">
                  <c:v>-60.32</c:v>
                </c:pt>
                <c:pt idx="3086">
                  <c:v>-59.06</c:v>
                </c:pt>
                <c:pt idx="3087">
                  <c:v>-57.78</c:v>
                </c:pt>
                <c:pt idx="3088">
                  <c:v>-56.56</c:v>
                </c:pt>
                <c:pt idx="3089">
                  <c:v>-55.41</c:v>
                </c:pt>
                <c:pt idx="3090">
                  <c:v>-54.38</c:v>
                </c:pt>
                <c:pt idx="3091">
                  <c:v>-53.39</c:v>
                </c:pt>
                <c:pt idx="3092">
                  <c:v>-52.37</c:v>
                </c:pt>
                <c:pt idx="3093">
                  <c:v>-51.27</c:v>
                </c:pt>
                <c:pt idx="3094">
                  <c:v>-50.09</c:v>
                </c:pt>
                <c:pt idx="3095">
                  <c:v>-48.89</c:v>
                </c:pt>
                <c:pt idx="3096">
                  <c:v>-47.69</c:v>
                </c:pt>
                <c:pt idx="3097">
                  <c:v>-46.56</c:v>
                </c:pt>
                <c:pt idx="3098">
                  <c:v>-45.48</c:v>
                </c:pt>
                <c:pt idx="3099">
                  <c:v>-44.42</c:v>
                </c:pt>
                <c:pt idx="3100">
                  <c:v>-43.25</c:v>
                </c:pt>
                <c:pt idx="3101">
                  <c:v>-42.03</c:v>
                </c:pt>
                <c:pt idx="3102">
                  <c:v>-40.6</c:v>
                </c:pt>
                <c:pt idx="3103">
                  <c:v>-38.979999999999997</c:v>
                </c:pt>
                <c:pt idx="3104">
                  <c:v>-37.479999999999997</c:v>
                </c:pt>
                <c:pt idx="3105">
                  <c:v>-36.24</c:v>
                </c:pt>
                <c:pt idx="3106">
                  <c:v>-35.130000000000003</c:v>
                </c:pt>
                <c:pt idx="3107">
                  <c:v>-33.979999999999997</c:v>
                </c:pt>
                <c:pt idx="3108">
                  <c:v>-32.81</c:v>
                </c:pt>
                <c:pt idx="3109">
                  <c:v>-31.71</c:v>
                </c:pt>
                <c:pt idx="3110">
                  <c:v>-30.75</c:v>
                </c:pt>
                <c:pt idx="3111">
                  <c:v>-29.88</c:v>
                </c:pt>
                <c:pt idx="3112">
                  <c:v>-29.01</c:v>
                </c:pt>
                <c:pt idx="3113">
                  <c:v>-28.08</c:v>
                </c:pt>
                <c:pt idx="3114">
                  <c:v>-27.08</c:v>
                </c:pt>
                <c:pt idx="3115">
                  <c:v>-26.08</c:v>
                </c:pt>
                <c:pt idx="3116">
                  <c:v>-25.16</c:v>
                </c:pt>
                <c:pt idx="3117">
                  <c:v>-24.36</c:v>
                </c:pt>
                <c:pt idx="3118">
                  <c:v>-23.64</c:v>
                </c:pt>
                <c:pt idx="3119">
                  <c:v>-22.92</c:v>
                </c:pt>
                <c:pt idx="3120">
                  <c:v>-22.27</c:v>
                </c:pt>
                <c:pt idx="3121">
                  <c:v>-22.13</c:v>
                </c:pt>
                <c:pt idx="3122">
                  <c:v>-23.35</c:v>
                </c:pt>
                <c:pt idx="3123">
                  <c:v>-24.6</c:v>
                </c:pt>
                <c:pt idx="3124">
                  <c:v>-25.78</c:v>
                </c:pt>
                <c:pt idx="3125">
                  <c:v>-26.83</c:v>
                </c:pt>
                <c:pt idx="3126">
                  <c:v>-27.77</c:v>
                </c:pt>
                <c:pt idx="3127">
                  <c:v>-28.57</c:v>
                </c:pt>
                <c:pt idx="3128">
                  <c:v>-29.23</c:v>
                </c:pt>
                <c:pt idx="3129">
                  <c:v>-29.77</c:v>
                </c:pt>
                <c:pt idx="3130">
                  <c:v>-30.17</c:v>
                </c:pt>
                <c:pt idx="3131">
                  <c:v>-30.38</c:v>
                </c:pt>
                <c:pt idx="3132">
                  <c:v>-30.4</c:v>
                </c:pt>
                <c:pt idx="3133">
                  <c:v>-30.25</c:v>
                </c:pt>
                <c:pt idx="3134">
                  <c:v>-29.94</c:v>
                </c:pt>
                <c:pt idx="3135">
                  <c:v>-29.51</c:v>
                </c:pt>
                <c:pt idx="3136">
                  <c:v>-28.98</c:v>
                </c:pt>
                <c:pt idx="3137">
                  <c:v>-28.37</c:v>
                </c:pt>
                <c:pt idx="3138">
                  <c:v>-27.68</c:v>
                </c:pt>
                <c:pt idx="3139">
                  <c:v>-26.96</c:v>
                </c:pt>
                <c:pt idx="3140">
                  <c:v>-26.21</c:v>
                </c:pt>
                <c:pt idx="3141">
                  <c:v>-25.47</c:v>
                </c:pt>
                <c:pt idx="3142">
                  <c:v>-24.75</c:v>
                </c:pt>
                <c:pt idx="3143">
                  <c:v>-24.06</c:v>
                </c:pt>
                <c:pt idx="3144">
                  <c:v>-23.43</c:v>
                </c:pt>
                <c:pt idx="3145">
                  <c:v>-22.92</c:v>
                </c:pt>
                <c:pt idx="3146">
                  <c:v>-22.54</c:v>
                </c:pt>
                <c:pt idx="3147">
                  <c:v>-22.3</c:v>
                </c:pt>
                <c:pt idx="3148">
                  <c:v>-22.19</c:v>
                </c:pt>
                <c:pt idx="3149">
                  <c:v>-22.18</c:v>
                </c:pt>
                <c:pt idx="3150">
                  <c:v>-22.22</c:v>
                </c:pt>
                <c:pt idx="3151">
                  <c:v>-22.3</c:v>
                </c:pt>
                <c:pt idx="3152">
                  <c:v>-22.41</c:v>
                </c:pt>
                <c:pt idx="3153">
                  <c:v>-22.52</c:v>
                </c:pt>
                <c:pt idx="3154">
                  <c:v>-22.62</c:v>
                </c:pt>
                <c:pt idx="3155">
                  <c:v>-22.71</c:v>
                </c:pt>
                <c:pt idx="3156">
                  <c:v>-22.79</c:v>
                </c:pt>
                <c:pt idx="3157">
                  <c:v>-22.87</c:v>
                </c:pt>
                <c:pt idx="3158">
                  <c:v>-22.96</c:v>
                </c:pt>
                <c:pt idx="3159">
                  <c:v>-23.07</c:v>
                </c:pt>
                <c:pt idx="3160">
                  <c:v>-23.21</c:v>
                </c:pt>
                <c:pt idx="3161">
                  <c:v>-23.35</c:v>
                </c:pt>
                <c:pt idx="3162">
                  <c:v>-23.51</c:v>
                </c:pt>
                <c:pt idx="3163">
                  <c:v>-23.71</c:v>
                </c:pt>
                <c:pt idx="3164">
                  <c:v>-23.92</c:v>
                </c:pt>
                <c:pt idx="3165">
                  <c:v>-24.13</c:v>
                </c:pt>
                <c:pt idx="3166">
                  <c:v>-24.35</c:v>
                </c:pt>
                <c:pt idx="3167">
                  <c:v>-24.63</c:v>
                </c:pt>
                <c:pt idx="3168">
                  <c:v>-24.97</c:v>
                </c:pt>
                <c:pt idx="3169">
                  <c:v>-25.35</c:v>
                </c:pt>
                <c:pt idx="3170">
                  <c:v>-25.73</c:v>
                </c:pt>
                <c:pt idx="3171">
                  <c:v>-26.1</c:v>
                </c:pt>
                <c:pt idx="3172">
                  <c:v>-26.45</c:v>
                </c:pt>
                <c:pt idx="3173">
                  <c:v>-26.82</c:v>
                </c:pt>
                <c:pt idx="3174">
                  <c:v>-27.22</c:v>
                </c:pt>
                <c:pt idx="3175">
                  <c:v>-27.66</c:v>
                </c:pt>
                <c:pt idx="3176">
                  <c:v>-28.11</c:v>
                </c:pt>
                <c:pt idx="3177">
                  <c:v>-28.57</c:v>
                </c:pt>
                <c:pt idx="3178">
                  <c:v>-29.02</c:v>
                </c:pt>
                <c:pt idx="3179">
                  <c:v>-29.47</c:v>
                </c:pt>
                <c:pt idx="3180">
                  <c:v>-29.91</c:v>
                </c:pt>
                <c:pt idx="3181">
                  <c:v>-30.33</c:v>
                </c:pt>
                <c:pt idx="3182">
                  <c:v>-30.71</c:v>
                </c:pt>
                <c:pt idx="3183">
                  <c:v>-31.08</c:v>
                </c:pt>
                <c:pt idx="3184">
                  <c:v>-31.5</c:v>
                </c:pt>
                <c:pt idx="3185">
                  <c:v>-31.94</c:v>
                </c:pt>
                <c:pt idx="3186">
                  <c:v>-32.369999999999997</c:v>
                </c:pt>
                <c:pt idx="3187">
                  <c:v>-32.81</c:v>
                </c:pt>
                <c:pt idx="3188">
                  <c:v>-33.24</c:v>
                </c:pt>
                <c:pt idx="3189">
                  <c:v>-33.65</c:v>
                </c:pt>
                <c:pt idx="3190">
                  <c:v>-34.04</c:v>
                </c:pt>
                <c:pt idx="3191">
                  <c:v>-34.39</c:v>
                </c:pt>
                <c:pt idx="3192">
                  <c:v>-34.71</c:v>
                </c:pt>
                <c:pt idx="3193">
                  <c:v>-35.01</c:v>
                </c:pt>
                <c:pt idx="3194">
                  <c:v>-35.31</c:v>
                </c:pt>
                <c:pt idx="3195">
                  <c:v>-35.6</c:v>
                </c:pt>
                <c:pt idx="3196">
                  <c:v>-35.86</c:v>
                </c:pt>
                <c:pt idx="3197">
                  <c:v>-36.11</c:v>
                </c:pt>
                <c:pt idx="3198">
                  <c:v>-36.35</c:v>
                </c:pt>
                <c:pt idx="3199">
                  <c:v>-36.57</c:v>
                </c:pt>
                <c:pt idx="3200">
                  <c:v>-36.75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AE0-44ED-A382-032AD28F6DCF}"/>
            </c:ext>
          </c:extLst>
        </c:ser>
        <c:ser>
          <c:idx val="3"/>
          <c:order val="3"/>
          <c:tx>
            <c:strRef>
              <c:f>工作表2!$D$1</c:f>
              <c:strCache>
                <c:ptCount val="1"/>
                <c:pt idx="0">
                  <c:v>第四次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工作表2!$D$2:$D$3202</c:f>
              <c:numCache>
                <c:formatCode>General</c:formatCode>
                <c:ptCount val="3201"/>
                <c:pt idx="0">
                  <c:v>-171.75</c:v>
                </c:pt>
                <c:pt idx="1">
                  <c:v>-172.02</c:v>
                </c:pt>
                <c:pt idx="2">
                  <c:v>115.98</c:v>
                </c:pt>
                <c:pt idx="3">
                  <c:v>114.75</c:v>
                </c:pt>
                <c:pt idx="4">
                  <c:v>-172.37</c:v>
                </c:pt>
                <c:pt idx="5">
                  <c:v>-172.66</c:v>
                </c:pt>
                <c:pt idx="6">
                  <c:v>-57.56</c:v>
                </c:pt>
                <c:pt idx="7">
                  <c:v>-159.16</c:v>
                </c:pt>
                <c:pt idx="8">
                  <c:v>-6.08</c:v>
                </c:pt>
                <c:pt idx="9">
                  <c:v>176.98</c:v>
                </c:pt>
                <c:pt idx="10">
                  <c:v>-176.02</c:v>
                </c:pt>
                <c:pt idx="11">
                  <c:v>-174.91</c:v>
                </c:pt>
                <c:pt idx="12">
                  <c:v>-174.41</c:v>
                </c:pt>
                <c:pt idx="13">
                  <c:v>-165.12</c:v>
                </c:pt>
                <c:pt idx="14">
                  <c:v>70.52</c:v>
                </c:pt>
                <c:pt idx="15">
                  <c:v>39.54</c:v>
                </c:pt>
                <c:pt idx="16">
                  <c:v>39.22</c:v>
                </c:pt>
                <c:pt idx="17">
                  <c:v>39.89</c:v>
                </c:pt>
                <c:pt idx="18">
                  <c:v>39.56</c:v>
                </c:pt>
                <c:pt idx="19">
                  <c:v>39.229999999999997</c:v>
                </c:pt>
                <c:pt idx="20">
                  <c:v>38.78</c:v>
                </c:pt>
                <c:pt idx="21">
                  <c:v>38.33</c:v>
                </c:pt>
                <c:pt idx="22">
                  <c:v>37.880000000000003</c:v>
                </c:pt>
                <c:pt idx="23">
                  <c:v>37.44</c:v>
                </c:pt>
                <c:pt idx="24">
                  <c:v>36.99</c:v>
                </c:pt>
                <c:pt idx="25">
                  <c:v>36.54</c:v>
                </c:pt>
                <c:pt idx="26">
                  <c:v>36.090000000000003</c:v>
                </c:pt>
                <c:pt idx="27">
                  <c:v>35.630000000000003</c:v>
                </c:pt>
                <c:pt idx="28">
                  <c:v>35.18</c:v>
                </c:pt>
                <c:pt idx="29">
                  <c:v>34.71</c:v>
                </c:pt>
                <c:pt idx="30">
                  <c:v>34.229999999999997</c:v>
                </c:pt>
                <c:pt idx="31">
                  <c:v>33.74</c:v>
                </c:pt>
                <c:pt idx="32">
                  <c:v>33.24</c:v>
                </c:pt>
                <c:pt idx="33">
                  <c:v>32.74</c:v>
                </c:pt>
                <c:pt idx="34">
                  <c:v>32.24</c:v>
                </c:pt>
                <c:pt idx="35">
                  <c:v>31.73</c:v>
                </c:pt>
                <c:pt idx="36">
                  <c:v>31.23</c:v>
                </c:pt>
                <c:pt idx="37">
                  <c:v>30.74</c:v>
                </c:pt>
                <c:pt idx="38">
                  <c:v>30.26</c:v>
                </c:pt>
                <c:pt idx="39">
                  <c:v>29.77</c:v>
                </c:pt>
                <c:pt idx="40">
                  <c:v>29.3</c:v>
                </c:pt>
                <c:pt idx="41">
                  <c:v>28.84</c:v>
                </c:pt>
                <c:pt idx="42">
                  <c:v>28.38</c:v>
                </c:pt>
                <c:pt idx="43">
                  <c:v>27.94</c:v>
                </c:pt>
                <c:pt idx="44">
                  <c:v>27.52</c:v>
                </c:pt>
                <c:pt idx="45">
                  <c:v>27.09</c:v>
                </c:pt>
                <c:pt idx="46">
                  <c:v>26.68</c:v>
                </c:pt>
                <c:pt idx="47">
                  <c:v>26.26</c:v>
                </c:pt>
                <c:pt idx="48">
                  <c:v>25.84</c:v>
                </c:pt>
                <c:pt idx="49">
                  <c:v>25.41</c:v>
                </c:pt>
                <c:pt idx="50">
                  <c:v>24.97</c:v>
                </c:pt>
                <c:pt idx="51">
                  <c:v>24.52</c:v>
                </c:pt>
                <c:pt idx="52">
                  <c:v>24.05</c:v>
                </c:pt>
                <c:pt idx="53">
                  <c:v>23.58</c:v>
                </c:pt>
                <c:pt idx="54">
                  <c:v>23.1</c:v>
                </c:pt>
                <c:pt idx="55">
                  <c:v>22.61</c:v>
                </c:pt>
                <c:pt idx="56">
                  <c:v>22.12</c:v>
                </c:pt>
                <c:pt idx="57">
                  <c:v>21.63</c:v>
                </c:pt>
                <c:pt idx="58">
                  <c:v>21.14</c:v>
                </c:pt>
                <c:pt idx="59">
                  <c:v>20.66</c:v>
                </c:pt>
                <c:pt idx="60">
                  <c:v>20.2</c:v>
                </c:pt>
                <c:pt idx="61">
                  <c:v>19.73</c:v>
                </c:pt>
                <c:pt idx="62">
                  <c:v>19.28</c:v>
                </c:pt>
                <c:pt idx="63">
                  <c:v>18.84</c:v>
                </c:pt>
                <c:pt idx="64">
                  <c:v>18.399999999999999</c:v>
                </c:pt>
                <c:pt idx="65">
                  <c:v>17.989999999999998</c:v>
                </c:pt>
                <c:pt idx="66">
                  <c:v>17.579999999999998</c:v>
                </c:pt>
                <c:pt idx="67">
                  <c:v>17.18</c:v>
                </c:pt>
                <c:pt idx="68">
                  <c:v>16.79</c:v>
                </c:pt>
                <c:pt idx="69">
                  <c:v>16.41</c:v>
                </c:pt>
                <c:pt idx="70">
                  <c:v>16.03</c:v>
                </c:pt>
                <c:pt idx="71">
                  <c:v>15.66</c:v>
                </c:pt>
                <c:pt idx="72">
                  <c:v>15.29</c:v>
                </c:pt>
                <c:pt idx="73">
                  <c:v>14.92</c:v>
                </c:pt>
                <c:pt idx="74">
                  <c:v>14.57</c:v>
                </c:pt>
                <c:pt idx="75">
                  <c:v>14.21</c:v>
                </c:pt>
                <c:pt idx="76">
                  <c:v>13.87</c:v>
                </c:pt>
                <c:pt idx="77">
                  <c:v>13.52</c:v>
                </c:pt>
                <c:pt idx="78">
                  <c:v>13.17</c:v>
                </c:pt>
                <c:pt idx="79">
                  <c:v>12.82</c:v>
                </c:pt>
                <c:pt idx="80">
                  <c:v>12.49</c:v>
                </c:pt>
                <c:pt idx="81">
                  <c:v>12.16</c:v>
                </c:pt>
                <c:pt idx="82">
                  <c:v>11.86</c:v>
                </c:pt>
                <c:pt idx="83">
                  <c:v>11.58</c:v>
                </c:pt>
                <c:pt idx="84">
                  <c:v>11.33</c:v>
                </c:pt>
                <c:pt idx="85">
                  <c:v>11.11</c:v>
                </c:pt>
                <c:pt idx="86">
                  <c:v>10.92</c:v>
                </c:pt>
                <c:pt idx="87">
                  <c:v>10.75</c:v>
                </c:pt>
                <c:pt idx="88">
                  <c:v>10.59</c:v>
                </c:pt>
                <c:pt idx="89">
                  <c:v>10.45</c:v>
                </c:pt>
                <c:pt idx="90">
                  <c:v>10.3</c:v>
                </c:pt>
                <c:pt idx="91">
                  <c:v>10.130000000000001</c:v>
                </c:pt>
                <c:pt idx="92">
                  <c:v>9.9499999999999993</c:v>
                </c:pt>
                <c:pt idx="93">
                  <c:v>9.74</c:v>
                </c:pt>
                <c:pt idx="94">
                  <c:v>9.5</c:v>
                </c:pt>
                <c:pt idx="95">
                  <c:v>9.23</c:v>
                </c:pt>
                <c:pt idx="96">
                  <c:v>8.93</c:v>
                </c:pt>
                <c:pt idx="97">
                  <c:v>8.58</c:v>
                </c:pt>
                <c:pt idx="98">
                  <c:v>8.1999999999999993</c:v>
                </c:pt>
                <c:pt idx="99">
                  <c:v>7.81</c:v>
                </c:pt>
                <c:pt idx="100">
                  <c:v>7.41</c:v>
                </c:pt>
                <c:pt idx="101">
                  <c:v>6.99</c:v>
                </c:pt>
                <c:pt idx="102">
                  <c:v>6.58</c:v>
                </c:pt>
                <c:pt idx="103">
                  <c:v>6.17</c:v>
                </c:pt>
                <c:pt idx="104">
                  <c:v>5.77</c:v>
                </c:pt>
                <c:pt idx="105">
                  <c:v>5.38</c:v>
                </c:pt>
                <c:pt idx="106">
                  <c:v>5</c:v>
                </c:pt>
                <c:pt idx="107">
                  <c:v>4.66</c:v>
                </c:pt>
                <c:pt idx="108">
                  <c:v>4.33</c:v>
                </c:pt>
                <c:pt idx="109">
                  <c:v>4.03</c:v>
                </c:pt>
                <c:pt idx="110">
                  <c:v>3.73</c:v>
                </c:pt>
                <c:pt idx="111">
                  <c:v>3.44</c:v>
                </c:pt>
                <c:pt idx="112">
                  <c:v>3.15</c:v>
                </c:pt>
                <c:pt idx="113">
                  <c:v>2.85</c:v>
                </c:pt>
                <c:pt idx="114">
                  <c:v>2.56</c:v>
                </c:pt>
                <c:pt idx="115">
                  <c:v>2.2599999999999998</c:v>
                </c:pt>
                <c:pt idx="116">
                  <c:v>1.95</c:v>
                </c:pt>
                <c:pt idx="117">
                  <c:v>1.64</c:v>
                </c:pt>
                <c:pt idx="118">
                  <c:v>1.3</c:v>
                </c:pt>
                <c:pt idx="119">
                  <c:v>0.95</c:v>
                </c:pt>
                <c:pt idx="120">
                  <c:v>0.59</c:v>
                </c:pt>
                <c:pt idx="121">
                  <c:v>0.23</c:v>
                </c:pt>
                <c:pt idx="122">
                  <c:v>-0.15</c:v>
                </c:pt>
                <c:pt idx="123">
                  <c:v>-0.51</c:v>
                </c:pt>
                <c:pt idx="124">
                  <c:v>-0.89</c:v>
                </c:pt>
                <c:pt idx="125">
                  <c:v>-1.26</c:v>
                </c:pt>
                <c:pt idx="126">
                  <c:v>-1.64</c:v>
                </c:pt>
                <c:pt idx="127">
                  <c:v>-2.0099999999999998</c:v>
                </c:pt>
                <c:pt idx="128">
                  <c:v>-2.37</c:v>
                </c:pt>
                <c:pt idx="129">
                  <c:v>-2.71</c:v>
                </c:pt>
                <c:pt idx="130">
                  <c:v>-3.03</c:v>
                </c:pt>
                <c:pt idx="131">
                  <c:v>-3.32</c:v>
                </c:pt>
                <c:pt idx="132">
                  <c:v>-3.59</c:v>
                </c:pt>
                <c:pt idx="133">
                  <c:v>-3.84</c:v>
                </c:pt>
                <c:pt idx="134">
                  <c:v>-4.08</c:v>
                </c:pt>
                <c:pt idx="135">
                  <c:v>-4.3</c:v>
                </c:pt>
                <c:pt idx="136">
                  <c:v>-4.54</c:v>
                </c:pt>
                <c:pt idx="137">
                  <c:v>-4.76</c:v>
                </c:pt>
                <c:pt idx="138">
                  <c:v>-4.99</c:v>
                </c:pt>
                <c:pt idx="139">
                  <c:v>-5.22</c:v>
                </c:pt>
                <c:pt idx="140">
                  <c:v>-5.46</c:v>
                </c:pt>
                <c:pt idx="141">
                  <c:v>-5.71</c:v>
                </c:pt>
                <c:pt idx="142">
                  <c:v>-5.97</c:v>
                </c:pt>
                <c:pt idx="143">
                  <c:v>-6.25</c:v>
                </c:pt>
                <c:pt idx="144">
                  <c:v>-6.56</c:v>
                </c:pt>
                <c:pt idx="145">
                  <c:v>-6.87</c:v>
                </c:pt>
                <c:pt idx="146">
                  <c:v>-7.19</c:v>
                </c:pt>
                <c:pt idx="147">
                  <c:v>-7.5</c:v>
                </c:pt>
                <c:pt idx="148">
                  <c:v>-7.79</c:v>
                </c:pt>
                <c:pt idx="149">
                  <c:v>-8.0500000000000007</c:v>
                </c:pt>
                <c:pt idx="150">
                  <c:v>-8.3000000000000007</c:v>
                </c:pt>
                <c:pt idx="151">
                  <c:v>-8.52</c:v>
                </c:pt>
                <c:pt idx="152">
                  <c:v>-8.73</c:v>
                </c:pt>
                <c:pt idx="153">
                  <c:v>-8.93</c:v>
                </c:pt>
                <c:pt idx="154">
                  <c:v>-9.1199999999999992</c:v>
                </c:pt>
                <c:pt idx="155">
                  <c:v>-9.3000000000000007</c:v>
                </c:pt>
                <c:pt idx="156">
                  <c:v>-9.48</c:v>
                </c:pt>
                <c:pt idx="157">
                  <c:v>-9.67</c:v>
                </c:pt>
                <c:pt idx="158">
                  <c:v>-9.86</c:v>
                </c:pt>
                <c:pt idx="159">
                  <c:v>-10.06</c:v>
                </c:pt>
                <c:pt idx="160">
                  <c:v>-10.28</c:v>
                </c:pt>
                <c:pt idx="161">
                  <c:v>-10.51</c:v>
                </c:pt>
                <c:pt idx="162">
                  <c:v>-10.74</c:v>
                </c:pt>
                <c:pt idx="163">
                  <c:v>-10.98</c:v>
                </c:pt>
                <c:pt idx="164">
                  <c:v>-11.22</c:v>
                </c:pt>
                <c:pt idx="165">
                  <c:v>-11.48</c:v>
                </c:pt>
                <c:pt idx="166">
                  <c:v>-11.73</c:v>
                </c:pt>
                <c:pt idx="167">
                  <c:v>-11.99</c:v>
                </c:pt>
                <c:pt idx="168">
                  <c:v>-12.24</c:v>
                </c:pt>
                <c:pt idx="169">
                  <c:v>-12.49</c:v>
                </c:pt>
                <c:pt idx="170">
                  <c:v>-12.73</c:v>
                </c:pt>
                <c:pt idx="171">
                  <c:v>-12.96</c:v>
                </c:pt>
                <c:pt idx="172">
                  <c:v>-13.19</c:v>
                </c:pt>
                <c:pt idx="173">
                  <c:v>-13.39</c:v>
                </c:pt>
                <c:pt idx="174">
                  <c:v>-13.59</c:v>
                </c:pt>
                <c:pt idx="175">
                  <c:v>-13.78</c:v>
                </c:pt>
                <c:pt idx="176">
                  <c:v>-13.96</c:v>
                </c:pt>
                <c:pt idx="177">
                  <c:v>-14.13</c:v>
                </c:pt>
                <c:pt idx="178">
                  <c:v>-14.3</c:v>
                </c:pt>
                <c:pt idx="179">
                  <c:v>-14.47</c:v>
                </c:pt>
                <c:pt idx="180">
                  <c:v>-14.64</c:v>
                </c:pt>
                <c:pt idx="181">
                  <c:v>-14.81</c:v>
                </c:pt>
                <c:pt idx="182">
                  <c:v>-14.98</c:v>
                </c:pt>
                <c:pt idx="183">
                  <c:v>-15.15</c:v>
                </c:pt>
                <c:pt idx="184">
                  <c:v>-15.32</c:v>
                </c:pt>
                <c:pt idx="185">
                  <c:v>-15.5</c:v>
                </c:pt>
                <c:pt idx="186">
                  <c:v>-15.68</c:v>
                </c:pt>
                <c:pt idx="187">
                  <c:v>-15.87</c:v>
                </c:pt>
                <c:pt idx="188">
                  <c:v>-16.059999999999999</c:v>
                </c:pt>
                <c:pt idx="189">
                  <c:v>-16.239999999999998</c:v>
                </c:pt>
                <c:pt idx="190">
                  <c:v>-16.43</c:v>
                </c:pt>
                <c:pt idx="191">
                  <c:v>-16.62</c:v>
                </c:pt>
                <c:pt idx="192">
                  <c:v>-16.809999999999999</c:v>
                </c:pt>
                <c:pt idx="193">
                  <c:v>-17</c:v>
                </c:pt>
                <c:pt idx="194">
                  <c:v>-17.190000000000001</c:v>
                </c:pt>
                <c:pt idx="195">
                  <c:v>-17.38</c:v>
                </c:pt>
                <c:pt idx="196">
                  <c:v>-17.57</c:v>
                </c:pt>
                <c:pt idx="197">
                  <c:v>-17.760000000000002</c:v>
                </c:pt>
                <c:pt idx="198">
                  <c:v>-17.940000000000001</c:v>
                </c:pt>
                <c:pt idx="199">
                  <c:v>-18.11</c:v>
                </c:pt>
                <c:pt idx="200">
                  <c:v>-18.28</c:v>
                </c:pt>
                <c:pt idx="201">
                  <c:v>-18.45</c:v>
                </c:pt>
                <c:pt idx="202">
                  <c:v>-18.600000000000001</c:v>
                </c:pt>
                <c:pt idx="203">
                  <c:v>-18.75</c:v>
                </c:pt>
                <c:pt idx="204">
                  <c:v>-18.899999999999999</c:v>
                </c:pt>
                <c:pt idx="205">
                  <c:v>-19.03</c:v>
                </c:pt>
                <c:pt idx="206">
                  <c:v>-19.16</c:v>
                </c:pt>
                <c:pt idx="207">
                  <c:v>-19.260000000000002</c:v>
                </c:pt>
                <c:pt idx="208">
                  <c:v>-19.350000000000001</c:v>
                </c:pt>
                <c:pt idx="209">
                  <c:v>-19.420000000000002</c:v>
                </c:pt>
                <c:pt idx="210">
                  <c:v>-19.48</c:v>
                </c:pt>
                <c:pt idx="211">
                  <c:v>-19.53</c:v>
                </c:pt>
                <c:pt idx="212">
                  <c:v>-19.59</c:v>
                </c:pt>
                <c:pt idx="213">
                  <c:v>-19.649999999999999</c:v>
                </c:pt>
                <c:pt idx="214">
                  <c:v>-19.72</c:v>
                </c:pt>
                <c:pt idx="215">
                  <c:v>-19.809999999999999</c:v>
                </c:pt>
                <c:pt idx="216">
                  <c:v>-19.920000000000002</c:v>
                </c:pt>
                <c:pt idx="217">
                  <c:v>-20.059999999999999</c:v>
                </c:pt>
                <c:pt idx="218">
                  <c:v>-20.21</c:v>
                </c:pt>
                <c:pt idx="219">
                  <c:v>-20.39</c:v>
                </c:pt>
                <c:pt idx="220">
                  <c:v>-20.58</c:v>
                </c:pt>
                <c:pt idx="221">
                  <c:v>-20.77</c:v>
                </c:pt>
                <c:pt idx="222">
                  <c:v>-20.95</c:v>
                </c:pt>
                <c:pt idx="223">
                  <c:v>-21.1</c:v>
                </c:pt>
                <c:pt idx="224">
                  <c:v>-21.23</c:v>
                </c:pt>
                <c:pt idx="225">
                  <c:v>-21.35</c:v>
                </c:pt>
                <c:pt idx="226">
                  <c:v>-21.45</c:v>
                </c:pt>
                <c:pt idx="227">
                  <c:v>-21.54</c:v>
                </c:pt>
                <c:pt idx="228">
                  <c:v>-21.63</c:v>
                </c:pt>
                <c:pt idx="229">
                  <c:v>-21.74</c:v>
                </c:pt>
                <c:pt idx="230">
                  <c:v>-21.85</c:v>
                </c:pt>
                <c:pt idx="231">
                  <c:v>-21.98</c:v>
                </c:pt>
                <c:pt idx="232">
                  <c:v>-22.12</c:v>
                </c:pt>
                <c:pt idx="233">
                  <c:v>-22.28</c:v>
                </c:pt>
                <c:pt idx="234">
                  <c:v>-22.46</c:v>
                </c:pt>
                <c:pt idx="235">
                  <c:v>-22.64</c:v>
                </c:pt>
                <c:pt idx="236">
                  <c:v>-22.85</c:v>
                </c:pt>
                <c:pt idx="237">
                  <c:v>-23.07</c:v>
                </c:pt>
                <c:pt idx="238">
                  <c:v>-23.31</c:v>
                </c:pt>
                <c:pt idx="239">
                  <c:v>-23.55</c:v>
                </c:pt>
                <c:pt idx="240">
                  <c:v>-23.78</c:v>
                </c:pt>
                <c:pt idx="241">
                  <c:v>-24.01</c:v>
                </c:pt>
                <c:pt idx="242">
                  <c:v>-24.24</c:v>
                </c:pt>
                <c:pt idx="243">
                  <c:v>-24.45</c:v>
                </c:pt>
                <c:pt idx="244">
                  <c:v>-24.66</c:v>
                </c:pt>
                <c:pt idx="245">
                  <c:v>-24.86</c:v>
                </c:pt>
                <c:pt idx="246">
                  <c:v>-25.05</c:v>
                </c:pt>
                <c:pt idx="247">
                  <c:v>-25.24</c:v>
                </c:pt>
                <c:pt idx="248">
                  <c:v>-25.42</c:v>
                </c:pt>
                <c:pt idx="249">
                  <c:v>-25.59</c:v>
                </c:pt>
                <c:pt idx="250">
                  <c:v>-25.77</c:v>
                </c:pt>
                <c:pt idx="251">
                  <c:v>-25.95</c:v>
                </c:pt>
                <c:pt idx="252">
                  <c:v>-26.13</c:v>
                </c:pt>
                <c:pt idx="253">
                  <c:v>-26.3</c:v>
                </c:pt>
                <c:pt idx="254">
                  <c:v>-26.46</c:v>
                </c:pt>
                <c:pt idx="255">
                  <c:v>-26.59</c:v>
                </c:pt>
                <c:pt idx="256">
                  <c:v>-26.7</c:v>
                </c:pt>
                <c:pt idx="257">
                  <c:v>-26.8</c:v>
                </c:pt>
                <c:pt idx="258">
                  <c:v>-26.89</c:v>
                </c:pt>
                <c:pt idx="259">
                  <c:v>-26.98</c:v>
                </c:pt>
                <c:pt idx="260">
                  <c:v>-27.06</c:v>
                </c:pt>
                <c:pt idx="261">
                  <c:v>-27.15</c:v>
                </c:pt>
                <c:pt idx="262">
                  <c:v>-27.23</c:v>
                </c:pt>
                <c:pt idx="263">
                  <c:v>-27.33</c:v>
                </c:pt>
                <c:pt idx="264">
                  <c:v>-27.42</c:v>
                </c:pt>
                <c:pt idx="265">
                  <c:v>-27.52</c:v>
                </c:pt>
                <c:pt idx="266">
                  <c:v>-27.61</c:v>
                </c:pt>
                <c:pt idx="267">
                  <c:v>-27.7</c:v>
                </c:pt>
                <c:pt idx="268">
                  <c:v>-27.79</c:v>
                </c:pt>
                <c:pt idx="269">
                  <c:v>-27.88</c:v>
                </c:pt>
                <c:pt idx="270">
                  <c:v>-27.96</c:v>
                </c:pt>
                <c:pt idx="271">
                  <c:v>-28.06</c:v>
                </c:pt>
                <c:pt idx="272">
                  <c:v>-28.16</c:v>
                </c:pt>
                <c:pt idx="273">
                  <c:v>-28.26</c:v>
                </c:pt>
                <c:pt idx="274">
                  <c:v>-28.37</c:v>
                </c:pt>
                <c:pt idx="275">
                  <c:v>-28.47</c:v>
                </c:pt>
                <c:pt idx="276">
                  <c:v>-28.58</c:v>
                </c:pt>
                <c:pt idx="277">
                  <c:v>-28.68</c:v>
                </c:pt>
                <c:pt idx="278">
                  <c:v>-28.77</c:v>
                </c:pt>
                <c:pt idx="279">
                  <c:v>-28.88</c:v>
                </c:pt>
                <c:pt idx="280">
                  <c:v>-28.98</c:v>
                </c:pt>
                <c:pt idx="281">
                  <c:v>-29.08</c:v>
                </c:pt>
                <c:pt idx="282">
                  <c:v>-29.2</c:v>
                </c:pt>
                <c:pt idx="283">
                  <c:v>-29.31</c:v>
                </c:pt>
                <c:pt idx="284">
                  <c:v>-29.43</c:v>
                </c:pt>
                <c:pt idx="285">
                  <c:v>-29.54</c:v>
                </c:pt>
                <c:pt idx="286">
                  <c:v>-29.65</c:v>
                </c:pt>
                <c:pt idx="287">
                  <c:v>-29.76</c:v>
                </c:pt>
                <c:pt idx="288">
                  <c:v>-29.87</c:v>
                </c:pt>
                <c:pt idx="289">
                  <c:v>-29.97</c:v>
                </c:pt>
                <c:pt idx="290">
                  <c:v>-30.07</c:v>
                </c:pt>
                <c:pt idx="291">
                  <c:v>-30.15</c:v>
                </c:pt>
                <c:pt idx="292">
                  <c:v>-30.24</c:v>
                </c:pt>
                <c:pt idx="293">
                  <c:v>-30.32</c:v>
                </c:pt>
                <c:pt idx="294">
                  <c:v>-30.39</c:v>
                </c:pt>
                <c:pt idx="295">
                  <c:v>-30.45</c:v>
                </c:pt>
                <c:pt idx="296">
                  <c:v>-30.49</c:v>
                </c:pt>
                <c:pt idx="297">
                  <c:v>-30.53</c:v>
                </c:pt>
                <c:pt idx="298">
                  <c:v>-30.57</c:v>
                </c:pt>
                <c:pt idx="299">
                  <c:v>-30.61</c:v>
                </c:pt>
                <c:pt idx="300">
                  <c:v>-30.66</c:v>
                </c:pt>
                <c:pt idx="301">
                  <c:v>-30.71</c:v>
                </c:pt>
                <c:pt idx="302">
                  <c:v>-30.78</c:v>
                </c:pt>
                <c:pt idx="303">
                  <c:v>-30.86</c:v>
                </c:pt>
                <c:pt idx="304">
                  <c:v>-30.94</c:v>
                </c:pt>
                <c:pt idx="305">
                  <c:v>-31.04</c:v>
                </c:pt>
                <c:pt idx="306">
                  <c:v>-31.14</c:v>
                </c:pt>
                <c:pt idx="307">
                  <c:v>-31.24</c:v>
                </c:pt>
                <c:pt idx="308">
                  <c:v>-31.35</c:v>
                </c:pt>
                <c:pt idx="309">
                  <c:v>-31.45</c:v>
                </c:pt>
                <c:pt idx="310">
                  <c:v>-31.53</c:v>
                </c:pt>
                <c:pt idx="311">
                  <c:v>-31.59</c:v>
                </c:pt>
                <c:pt idx="312">
                  <c:v>-31.63</c:v>
                </c:pt>
                <c:pt idx="313">
                  <c:v>-31.66</c:v>
                </c:pt>
                <c:pt idx="314">
                  <c:v>-31.66</c:v>
                </c:pt>
                <c:pt idx="315">
                  <c:v>-31.65</c:v>
                </c:pt>
                <c:pt idx="316">
                  <c:v>-31.61</c:v>
                </c:pt>
                <c:pt idx="317">
                  <c:v>-31.54</c:v>
                </c:pt>
                <c:pt idx="318">
                  <c:v>-31.45</c:v>
                </c:pt>
                <c:pt idx="319">
                  <c:v>-31.37</c:v>
                </c:pt>
                <c:pt idx="320">
                  <c:v>-31.29</c:v>
                </c:pt>
                <c:pt idx="321">
                  <c:v>-31.23</c:v>
                </c:pt>
                <c:pt idx="322">
                  <c:v>-31.19</c:v>
                </c:pt>
                <c:pt idx="323">
                  <c:v>-31.18</c:v>
                </c:pt>
                <c:pt idx="324">
                  <c:v>-31.2</c:v>
                </c:pt>
                <c:pt idx="325">
                  <c:v>-31.25</c:v>
                </c:pt>
                <c:pt idx="326">
                  <c:v>-31.33</c:v>
                </c:pt>
                <c:pt idx="327">
                  <c:v>-31.41</c:v>
                </c:pt>
                <c:pt idx="328">
                  <c:v>-31.52</c:v>
                </c:pt>
                <c:pt idx="329">
                  <c:v>-31.64</c:v>
                </c:pt>
                <c:pt idx="330">
                  <c:v>-31.76</c:v>
                </c:pt>
                <c:pt idx="331">
                  <c:v>-31.89</c:v>
                </c:pt>
                <c:pt idx="332">
                  <c:v>-32.03</c:v>
                </c:pt>
                <c:pt idx="333">
                  <c:v>-32.159999999999997</c:v>
                </c:pt>
                <c:pt idx="334">
                  <c:v>-32.299999999999997</c:v>
                </c:pt>
                <c:pt idx="335">
                  <c:v>-32.44</c:v>
                </c:pt>
                <c:pt idx="336">
                  <c:v>-32.58</c:v>
                </c:pt>
                <c:pt idx="337">
                  <c:v>-32.729999999999997</c:v>
                </c:pt>
                <c:pt idx="338">
                  <c:v>-32.869999999999997</c:v>
                </c:pt>
                <c:pt idx="339">
                  <c:v>-33.01</c:v>
                </c:pt>
                <c:pt idx="340">
                  <c:v>-33.14</c:v>
                </c:pt>
                <c:pt idx="341">
                  <c:v>-33.270000000000003</c:v>
                </c:pt>
                <c:pt idx="342">
                  <c:v>-33.4</c:v>
                </c:pt>
                <c:pt idx="343">
                  <c:v>-33.53</c:v>
                </c:pt>
                <c:pt idx="344">
                  <c:v>-33.64</c:v>
                </c:pt>
                <c:pt idx="345">
                  <c:v>-33.76</c:v>
                </c:pt>
                <c:pt idx="346">
                  <c:v>-33.869999999999997</c:v>
                </c:pt>
                <c:pt idx="347">
                  <c:v>-33.97</c:v>
                </c:pt>
                <c:pt idx="348">
                  <c:v>-34.06</c:v>
                </c:pt>
                <c:pt idx="349">
                  <c:v>-34.15</c:v>
                </c:pt>
                <c:pt idx="350">
                  <c:v>-34.229999999999997</c:v>
                </c:pt>
                <c:pt idx="351">
                  <c:v>-34.299999999999997</c:v>
                </c:pt>
                <c:pt idx="352">
                  <c:v>-34.380000000000003</c:v>
                </c:pt>
                <c:pt idx="353">
                  <c:v>-34.450000000000003</c:v>
                </c:pt>
                <c:pt idx="354">
                  <c:v>-34.51</c:v>
                </c:pt>
                <c:pt idx="355">
                  <c:v>-34.57</c:v>
                </c:pt>
                <c:pt idx="356">
                  <c:v>-34.630000000000003</c:v>
                </c:pt>
                <c:pt idx="357">
                  <c:v>-34.69</c:v>
                </c:pt>
                <c:pt idx="358">
                  <c:v>-34.75</c:v>
                </c:pt>
                <c:pt idx="359">
                  <c:v>-34.81</c:v>
                </c:pt>
                <c:pt idx="360">
                  <c:v>-34.869999999999997</c:v>
                </c:pt>
                <c:pt idx="361">
                  <c:v>-34.92</c:v>
                </c:pt>
                <c:pt idx="362">
                  <c:v>-34.97</c:v>
                </c:pt>
                <c:pt idx="363">
                  <c:v>-35.020000000000003</c:v>
                </c:pt>
                <c:pt idx="364">
                  <c:v>-35.049999999999997</c:v>
                </c:pt>
                <c:pt idx="365">
                  <c:v>-35.1</c:v>
                </c:pt>
                <c:pt idx="366">
                  <c:v>-35.15</c:v>
                </c:pt>
                <c:pt idx="367">
                  <c:v>-35.200000000000003</c:v>
                </c:pt>
                <c:pt idx="368">
                  <c:v>-35.24</c:v>
                </c:pt>
                <c:pt idx="369">
                  <c:v>-35.270000000000003</c:v>
                </c:pt>
                <c:pt idx="370">
                  <c:v>-35.31</c:v>
                </c:pt>
                <c:pt idx="371">
                  <c:v>-35.35</c:v>
                </c:pt>
                <c:pt idx="372">
                  <c:v>-35.380000000000003</c:v>
                </c:pt>
                <c:pt idx="373">
                  <c:v>-35.409999999999997</c:v>
                </c:pt>
                <c:pt idx="374">
                  <c:v>-35.44</c:v>
                </c:pt>
                <c:pt idx="375">
                  <c:v>-35.46</c:v>
                </c:pt>
                <c:pt idx="376">
                  <c:v>-35.479999999999997</c:v>
                </c:pt>
                <c:pt idx="377">
                  <c:v>-35.5</c:v>
                </c:pt>
                <c:pt idx="378">
                  <c:v>-35.51</c:v>
                </c:pt>
                <c:pt idx="379">
                  <c:v>-35.53</c:v>
                </c:pt>
                <c:pt idx="380">
                  <c:v>-35.54</c:v>
                </c:pt>
                <c:pt idx="381">
                  <c:v>-35.57</c:v>
                </c:pt>
                <c:pt idx="382">
                  <c:v>-35.58</c:v>
                </c:pt>
                <c:pt idx="383">
                  <c:v>-35.61</c:v>
                </c:pt>
                <c:pt idx="384">
                  <c:v>-35.619999999999997</c:v>
                </c:pt>
                <c:pt idx="385">
                  <c:v>-35.65</c:v>
                </c:pt>
                <c:pt idx="386">
                  <c:v>-35.68</c:v>
                </c:pt>
                <c:pt idx="387">
                  <c:v>-35.71</c:v>
                </c:pt>
                <c:pt idx="388">
                  <c:v>-35.74</c:v>
                </c:pt>
                <c:pt idx="389">
                  <c:v>-35.770000000000003</c:v>
                </c:pt>
                <c:pt idx="390">
                  <c:v>-35.79</c:v>
                </c:pt>
                <c:pt idx="391">
                  <c:v>-35.81</c:v>
                </c:pt>
                <c:pt idx="392">
                  <c:v>-35.83</c:v>
                </c:pt>
                <c:pt idx="393">
                  <c:v>-35.85</c:v>
                </c:pt>
                <c:pt idx="394">
                  <c:v>-35.869999999999997</c:v>
                </c:pt>
                <c:pt idx="395">
                  <c:v>-35.89</c:v>
                </c:pt>
                <c:pt idx="396">
                  <c:v>-35.92</c:v>
                </c:pt>
                <c:pt idx="397">
                  <c:v>-35.94</c:v>
                </c:pt>
                <c:pt idx="398">
                  <c:v>-35.96</c:v>
                </c:pt>
                <c:pt idx="399">
                  <c:v>-35.979999999999997</c:v>
                </c:pt>
                <c:pt idx="400">
                  <c:v>-36.01</c:v>
                </c:pt>
                <c:pt idx="401">
                  <c:v>-36.03</c:v>
                </c:pt>
                <c:pt idx="402">
                  <c:v>-36.06</c:v>
                </c:pt>
                <c:pt idx="403">
                  <c:v>-36.090000000000003</c:v>
                </c:pt>
                <c:pt idx="404">
                  <c:v>-36.119999999999997</c:v>
                </c:pt>
                <c:pt idx="405">
                  <c:v>-36.14</c:v>
                </c:pt>
                <c:pt idx="406">
                  <c:v>-36.17</c:v>
                </c:pt>
                <c:pt idx="407">
                  <c:v>-36.19</c:v>
                </c:pt>
                <c:pt idx="408">
                  <c:v>-36.22</c:v>
                </c:pt>
                <c:pt idx="409">
                  <c:v>-36.26</c:v>
                </c:pt>
                <c:pt idx="410">
                  <c:v>-36.299999999999997</c:v>
                </c:pt>
                <c:pt idx="411">
                  <c:v>-36.32</c:v>
                </c:pt>
                <c:pt idx="412">
                  <c:v>-36.35</c:v>
                </c:pt>
                <c:pt idx="413">
                  <c:v>-36.380000000000003</c:v>
                </c:pt>
                <c:pt idx="414">
                  <c:v>-36.409999999999997</c:v>
                </c:pt>
                <c:pt idx="415">
                  <c:v>-36.44</c:v>
                </c:pt>
                <c:pt idx="416">
                  <c:v>-36.47</c:v>
                </c:pt>
                <c:pt idx="417">
                  <c:v>-36.479999999999997</c:v>
                </c:pt>
                <c:pt idx="418">
                  <c:v>-36.479999999999997</c:v>
                </c:pt>
                <c:pt idx="419">
                  <c:v>-36.479999999999997</c:v>
                </c:pt>
                <c:pt idx="420">
                  <c:v>-36.47</c:v>
                </c:pt>
                <c:pt idx="421">
                  <c:v>-36.450000000000003</c:v>
                </c:pt>
                <c:pt idx="422">
                  <c:v>-36.44</c:v>
                </c:pt>
                <c:pt idx="423">
                  <c:v>-36.43</c:v>
                </c:pt>
                <c:pt idx="424">
                  <c:v>-36.42</c:v>
                </c:pt>
                <c:pt idx="425">
                  <c:v>-36.409999999999997</c:v>
                </c:pt>
                <c:pt idx="426">
                  <c:v>-36.42</c:v>
                </c:pt>
                <c:pt idx="427">
                  <c:v>-36.42</c:v>
                </c:pt>
                <c:pt idx="428">
                  <c:v>-36.450000000000003</c:v>
                </c:pt>
                <c:pt idx="429">
                  <c:v>-36.49</c:v>
                </c:pt>
                <c:pt idx="430">
                  <c:v>-36.54</c:v>
                </c:pt>
                <c:pt idx="431">
                  <c:v>-36.590000000000003</c:v>
                </c:pt>
                <c:pt idx="432">
                  <c:v>-36.630000000000003</c:v>
                </c:pt>
                <c:pt idx="433">
                  <c:v>-36.65</c:v>
                </c:pt>
                <c:pt idx="434">
                  <c:v>-36.65</c:v>
                </c:pt>
                <c:pt idx="435">
                  <c:v>-36.64</c:v>
                </c:pt>
                <c:pt idx="436">
                  <c:v>-36.630000000000003</c:v>
                </c:pt>
                <c:pt idx="437">
                  <c:v>-36.590000000000003</c:v>
                </c:pt>
                <c:pt idx="438">
                  <c:v>-36.54</c:v>
                </c:pt>
                <c:pt idx="439">
                  <c:v>-36.479999999999997</c:v>
                </c:pt>
                <c:pt idx="440">
                  <c:v>-36.409999999999997</c:v>
                </c:pt>
                <c:pt idx="441">
                  <c:v>-36.33</c:v>
                </c:pt>
                <c:pt idx="442">
                  <c:v>-36.25</c:v>
                </c:pt>
                <c:pt idx="443">
                  <c:v>-36.159999999999997</c:v>
                </c:pt>
                <c:pt idx="444">
                  <c:v>-36.08</c:v>
                </c:pt>
                <c:pt idx="445">
                  <c:v>-35.99</c:v>
                </c:pt>
                <c:pt idx="446">
                  <c:v>-35.92</c:v>
                </c:pt>
                <c:pt idx="447">
                  <c:v>-35.85</c:v>
                </c:pt>
                <c:pt idx="448">
                  <c:v>-35.82</c:v>
                </c:pt>
                <c:pt idx="449">
                  <c:v>-35.81</c:v>
                </c:pt>
                <c:pt idx="450">
                  <c:v>-35.83</c:v>
                </c:pt>
                <c:pt idx="451">
                  <c:v>-35.86</c:v>
                </c:pt>
                <c:pt idx="452">
                  <c:v>-35.9</c:v>
                </c:pt>
                <c:pt idx="453">
                  <c:v>-35.94</c:v>
                </c:pt>
                <c:pt idx="454">
                  <c:v>-35.979999999999997</c:v>
                </c:pt>
                <c:pt idx="455">
                  <c:v>-36.03</c:v>
                </c:pt>
                <c:pt idx="456">
                  <c:v>-36.08</c:v>
                </c:pt>
                <c:pt idx="457">
                  <c:v>-36.119999999999997</c:v>
                </c:pt>
                <c:pt idx="458">
                  <c:v>-36.159999999999997</c:v>
                </c:pt>
                <c:pt idx="459">
                  <c:v>-36.19</c:v>
                </c:pt>
                <c:pt idx="460">
                  <c:v>-36.21</c:v>
                </c:pt>
                <c:pt idx="461">
                  <c:v>-36.21</c:v>
                </c:pt>
                <c:pt idx="462">
                  <c:v>-36.21</c:v>
                </c:pt>
                <c:pt idx="463">
                  <c:v>-36.19</c:v>
                </c:pt>
                <c:pt idx="464">
                  <c:v>-36.15</c:v>
                </c:pt>
                <c:pt idx="465">
                  <c:v>-36.1</c:v>
                </c:pt>
                <c:pt idx="466">
                  <c:v>-36.06</c:v>
                </c:pt>
                <c:pt idx="467">
                  <c:v>-36.01</c:v>
                </c:pt>
                <c:pt idx="468">
                  <c:v>-35.97</c:v>
                </c:pt>
                <c:pt idx="469">
                  <c:v>-35.94</c:v>
                </c:pt>
                <c:pt idx="470">
                  <c:v>-35.93</c:v>
                </c:pt>
                <c:pt idx="471">
                  <c:v>-35.93</c:v>
                </c:pt>
                <c:pt idx="472">
                  <c:v>-35.94</c:v>
                </c:pt>
                <c:pt idx="473">
                  <c:v>-35.97</c:v>
                </c:pt>
                <c:pt idx="474">
                  <c:v>-36.01</c:v>
                </c:pt>
                <c:pt idx="475">
                  <c:v>-36.06</c:v>
                </c:pt>
                <c:pt idx="476">
                  <c:v>-36.11</c:v>
                </c:pt>
                <c:pt idx="477">
                  <c:v>-36.17</c:v>
                </c:pt>
                <c:pt idx="478">
                  <c:v>-36.229999999999997</c:v>
                </c:pt>
                <c:pt idx="479">
                  <c:v>-36.28</c:v>
                </c:pt>
                <c:pt idx="480">
                  <c:v>-36.340000000000003</c:v>
                </c:pt>
                <c:pt idx="481">
                  <c:v>-36.39</c:v>
                </c:pt>
                <c:pt idx="482">
                  <c:v>-36.44</c:v>
                </c:pt>
                <c:pt idx="483">
                  <c:v>-36.5</c:v>
                </c:pt>
                <c:pt idx="484">
                  <c:v>-36.54</c:v>
                </c:pt>
                <c:pt idx="485">
                  <c:v>-36.58</c:v>
                </c:pt>
                <c:pt idx="486">
                  <c:v>-36.619999999999997</c:v>
                </c:pt>
                <c:pt idx="487">
                  <c:v>-36.659999999999997</c:v>
                </c:pt>
                <c:pt idx="488">
                  <c:v>-36.69</c:v>
                </c:pt>
                <c:pt idx="489">
                  <c:v>-36.729999999999997</c:v>
                </c:pt>
                <c:pt idx="490">
                  <c:v>-36.78</c:v>
                </c:pt>
                <c:pt idx="491">
                  <c:v>-36.82</c:v>
                </c:pt>
                <c:pt idx="492">
                  <c:v>-36.869999999999997</c:v>
                </c:pt>
                <c:pt idx="493">
                  <c:v>-36.909999999999997</c:v>
                </c:pt>
                <c:pt idx="494">
                  <c:v>-36.950000000000003</c:v>
                </c:pt>
                <c:pt idx="495">
                  <c:v>-36.979999999999997</c:v>
                </c:pt>
                <c:pt idx="496">
                  <c:v>-37.020000000000003</c:v>
                </c:pt>
                <c:pt idx="497">
                  <c:v>-37.049999999999997</c:v>
                </c:pt>
                <c:pt idx="498">
                  <c:v>-37.1</c:v>
                </c:pt>
                <c:pt idx="499">
                  <c:v>-37.14</c:v>
                </c:pt>
                <c:pt idx="500">
                  <c:v>-37.17</c:v>
                </c:pt>
                <c:pt idx="501">
                  <c:v>-37.21</c:v>
                </c:pt>
                <c:pt idx="502">
                  <c:v>-37.24</c:v>
                </c:pt>
                <c:pt idx="503">
                  <c:v>-37.28</c:v>
                </c:pt>
                <c:pt idx="504">
                  <c:v>-37.32</c:v>
                </c:pt>
                <c:pt idx="505">
                  <c:v>-37.380000000000003</c:v>
                </c:pt>
                <c:pt idx="506">
                  <c:v>-37.450000000000003</c:v>
                </c:pt>
                <c:pt idx="507">
                  <c:v>-37.520000000000003</c:v>
                </c:pt>
                <c:pt idx="508">
                  <c:v>-37.6</c:v>
                </c:pt>
                <c:pt idx="509">
                  <c:v>-37.67</c:v>
                </c:pt>
                <c:pt idx="510">
                  <c:v>-37.75</c:v>
                </c:pt>
                <c:pt idx="511">
                  <c:v>-37.82</c:v>
                </c:pt>
                <c:pt idx="512">
                  <c:v>-37.880000000000003</c:v>
                </c:pt>
                <c:pt idx="513">
                  <c:v>-37.909999999999997</c:v>
                </c:pt>
                <c:pt idx="514">
                  <c:v>-37.93</c:v>
                </c:pt>
                <c:pt idx="515">
                  <c:v>-37.94</c:v>
                </c:pt>
                <c:pt idx="516">
                  <c:v>-37.92</c:v>
                </c:pt>
                <c:pt idx="517">
                  <c:v>-37.909999999999997</c:v>
                </c:pt>
                <c:pt idx="518">
                  <c:v>-37.869999999999997</c:v>
                </c:pt>
                <c:pt idx="519">
                  <c:v>-37.840000000000003</c:v>
                </c:pt>
                <c:pt idx="520">
                  <c:v>-37.81</c:v>
                </c:pt>
                <c:pt idx="521">
                  <c:v>-37.770000000000003</c:v>
                </c:pt>
                <c:pt idx="522">
                  <c:v>-37.74</c:v>
                </c:pt>
                <c:pt idx="523">
                  <c:v>-37.72</c:v>
                </c:pt>
                <c:pt idx="524">
                  <c:v>-37.69</c:v>
                </c:pt>
                <c:pt idx="525">
                  <c:v>-37.68</c:v>
                </c:pt>
                <c:pt idx="526">
                  <c:v>-37.67</c:v>
                </c:pt>
                <c:pt idx="527">
                  <c:v>-37.69</c:v>
                </c:pt>
                <c:pt idx="528">
                  <c:v>-37.69</c:v>
                </c:pt>
                <c:pt idx="529">
                  <c:v>-37.71</c:v>
                </c:pt>
                <c:pt idx="530">
                  <c:v>-37.729999999999997</c:v>
                </c:pt>
                <c:pt idx="531">
                  <c:v>-37.75</c:v>
                </c:pt>
                <c:pt idx="532">
                  <c:v>-37.79</c:v>
                </c:pt>
                <c:pt idx="533">
                  <c:v>-37.81</c:v>
                </c:pt>
                <c:pt idx="534">
                  <c:v>-37.840000000000003</c:v>
                </c:pt>
                <c:pt idx="535">
                  <c:v>-37.86</c:v>
                </c:pt>
                <c:pt idx="536">
                  <c:v>-37.880000000000003</c:v>
                </c:pt>
                <c:pt idx="537">
                  <c:v>-37.89</c:v>
                </c:pt>
                <c:pt idx="538">
                  <c:v>-37.9</c:v>
                </c:pt>
                <c:pt idx="539">
                  <c:v>-37.92</c:v>
                </c:pt>
                <c:pt idx="540">
                  <c:v>-37.92</c:v>
                </c:pt>
                <c:pt idx="541">
                  <c:v>-37.93</c:v>
                </c:pt>
                <c:pt idx="542">
                  <c:v>-37.94</c:v>
                </c:pt>
                <c:pt idx="543">
                  <c:v>-37.94</c:v>
                </c:pt>
                <c:pt idx="544">
                  <c:v>-37.94</c:v>
                </c:pt>
                <c:pt idx="545">
                  <c:v>-37.950000000000003</c:v>
                </c:pt>
                <c:pt idx="546">
                  <c:v>-37.96</c:v>
                </c:pt>
                <c:pt idx="547">
                  <c:v>-37.97</c:v>
                </c:pt>
                <c:pt idx="548">
                  <c:v>-37.99</c:v>
                </c:pt>
                <c:pt idx="549">
                  <c:v>-38.020000000000003</c:v>
                </c:pt>
                <c:pt idx="550">
                  <c:v>-38.04</c:v>
                </c:pt>
                <c:pt idx="551">
                  <c:v>-38.08</c:v>
                </c:pt>
                <c:pt idx="552">
                  <c:v>-38.130000000000003</c:v>
                </c:pt>
                <c:pt idx="553">
                  <c:v>-38.159999999999997</c:v>
                </c:pt>
                <c:pt idx="554">
                  <c:v>-38.200000000000003</c:v>
                </c:pt>
                <c:pt idx="555">
                  <c:v>-38.24</c:v>
                </c:pt>
                <c:pt idx="556">
                  <c:v>-38.28</c:v>
                </c:pt>
                <c:pt idx="557">
                  <c:v>-38.31</c:v>
                </c:pt>
                <c:pt idx="558">
                  <c:v>-38.33</c:v>
                </c:pt>
                <c:pt idx="559">
                  <c:v>-38.340000000000003</c:v>
                </c:pt>
                <c:pt idx="560">
                  <c:v>-38.36</c:v>
                </c:pt>
                <c:pt idx="561">
                  <c:v>-38.369999999999997</c:v>
                </c:pt>
                <c:pt idx="562">
                  <c:v>-38.369999999999997</c:v>
                </c:pt>
                <c:pt idx="563">
                  <c:v>-38.369999999999997</c:v>
                </c:pt>
                <c:pt idx="564">
                  <c:v>-38.369999999999997</c:v>
                </c:pt>
                <c:pt idx="565">
                  <c:v>-38.380000000000003</c:v>
                </c:pt>
                <c:pt idx="566">
                  <c:v>-38.39</c:v>
                </c:pt>
                <c:pt idx="567">
                  <c:v>-38.4</c:v>
                </c:pt>
                <c:pt idx="568">
                  <c:v>-38.42</c:v>
                </c:pt>
                <c:pt idx="569">
                  <c:v>-38.43</c:v>
                </c:pt>
                <c:pt idx="570">
                  <c:v>-38.450000000000003</c:v>
                </c:pt>
                <c:pt idx="571">
                  <c:v>-38.47</c:v>
                </c:pt>
                <c:pt idx="572">
                  <c:v>-38.479999999999997</c:v>
                </c:pt>
                <c:pt idx="573">
                  <c:v>-38.479999999999997</c:v>
                </c:pt>
                <c:pt idx="574">
                  <c:v>-38.47</c:v>
                </c:pt>
                <c:pt idx="575">
                  <c:v>-38.43</c:v>
                </c:pt>
                <c:pt idx="576">
                  <c:v>-38.39</c:v>
                </c:pt>
                <c:pt idx="577">
                  <c:v>-38.33</c:v>
                </c:pt>
                <c:pt idx="578">
                  <c:v>-38.270000000000003</c:v>
                </c:pt>
                <c:pt idx="579">
                  <c:v>-38.19</c:v>
                </c:pt>
                <c:pt idx="580">
                  <c:v>-38.11</c:v>
                </c:pt>
                <c:pt idx="581">
                  <c:v>-38.03</c:v>
                </c:pt>
                <c:pt idx="582">
                  <c:v>-37.950000000000003</c:v>
                </c:pt>
                <c:pt idx="583">
                  <c:v>-37.89</c:v>
                </c:pt>
                <c:pt idx="584">
                  <c:v>-37.840000000000003</c:v>
                </c:pt>
                <c:pt idx="585">
                  <c:v>-37.81</c:v>
                </c:pt>
                <c:pt idx="586">
                  <c:v>-37.78</c:v>
                </c:pt>
                <c:pt idx="587">
                  <c:v>-37.770000000000003</c:v>
                </c:pt>
                <c:pt idx="588">
                  <c:v>-37.78</c:v>
                </c:pt>
                <c:pt idx="589">
                  <c:v>-37.799999999999997</c:v>
                </c:pt>
                <c:pt idx="590">
                  <c:v>-37.840000000000003</c:v>
                </c:pt>
                <c:pt idx="591">
                  <c:v>-37.880000000000003</c:v>
                </c:pt>
                <c:pt idx="592">
                  <c:v>-37.950000000000003</c:v>
                </c:pt>
                <c:pt idx="593">
                  <c:v>-38.020000000000003</c:v>
                </c:pt>
                <c:pt idx="594">
                  <c:v>-38.1</c:v>
                </c:pt>
                <c:pt idx="595">
                  <c:v>-38.17</c:v>
                </c:pt>
                <c:pt idx="596">
                  <c:v>-38.25</c:v>
                </c:pt>
                <c:pt idx="597">
                  <c:v>-38.32</c:v>
                </c:pt>
                <c:pt idx="598">
                  <c:v>-38.380000000000003</c:v>
                </c:pt>
                <c:pt idx="599">
                  <c:v>-38.44</c:v>
                </c:pt>
                <c:pt idx="600">
                  <c:v>-38.5</c:v>
                </c:pt>
                <c:pt idx="601">
                  <c:v>-38.54</c:v>
                </c:pt>
                <c:pt idx="602">
                  <c:v>-38.56</c:v>
                </c:pt>
                <c:pt idx="603">
                  <c:v>-38.590000000000003</c:v>
                </c:pt>
                <c:pt idx="604">
                  <c:v>-38.6</c:v>
                </c:pt>
                <c:pt idx="605">
                  <c:v>-38.619999999999997</c:v>
                </c:pt>
                <c:pt idx="606">
                  <c:v>-38.64</c:v>
                </c:pt>
                <c:pt idx="607">
                  <c:v>-38.65</c:v>
                </c:pt>
                <c:pt idx="608">
                  <c:v>-38.67</c:v>
                </c:pt>
                <c:pt idx="609">
                  <c:v>-38.68</c:v>
                </c:pt>
                <c:pt idx="610">
                  <c:v>-38.700000000000003</c:v>
                </c:pt>
                <c:pt idx="611">
                  <c:v>-38.72</c:v>
                </c:pt>
                <c:pt idx="612">
                  <c:v>-38.74</c:v>
                </c:pt>
                <c:pt idx="613">
                  <c:v>-38.76</c:v>
                </c:pt>
                <c:pt idx="614">
                  <c:v>-38.799999999999997</c:v>
                </c:pt>
                <c:pt idx="615">
                  <c:v>-38.83</c:v>
                </c:pt>
                <c:pt idx="616">
                  <c:v>-38.85</c:v>
                </c:pt>
                <c:pt idx="617">
                  <c:v>-38.880000000000003</c:v>
                </c:pt>
                <c:pt idx="618">
                  <c:v>-38.9</c:v>
                </c:pt>
                <c:pt idx="619">
                  <c:v>-38.92</c:v>
                </c:pt>
                <c:pt idx="620">
                  <c:v>-38.94</c:v>
                </c:pt>
                <c:pt idx="621">
                  <c:v>-38.950000000000003</c:v>
                </c:pt>
                <c:pt idx="622">
                  <c:v>-38.97</c:v>
                </c:pt>
                <c:pt idx="623">
                  <c:v>-38.979999999999997</c:v>
                </c:pt>
                <c:pt idx="624">
                  <c:v>-38.979999999999997</c:v>
                </c:pt>
                <c:pt idx="625">
                  <c:v>-38.99</c:v>
                </c:pt>
                <c:pt idx="626">
                  <c:v>-39</c:v>
                </c:pt>
                <c:pt idx="627">
                  <c:v>-39</c:v>
                </c:pt>
                <c:pt idx="628">
                  <c:v>-39</c:v>
                </c:pt>
                <c:pt idx="629">
                  <c:v>-39.01</c:v>
                </c:pt>
                <c:pt idx="630">
                  <c:v>-39</c:v>
                </c:pt>
                <c:pt idx="631">
                  <c:v>-38.99</c:v>
                </c:pt>
                <c:pt idx="632">
                  <c:v>-38.979999999999997</c:v>
                </c:pt>
                <c:pt idx="633">
                  <c:v>-38.96</c:v>
                </c:pt>
                <c:pt idx="634">
                  <c:v>-38.94</c:v>
                </c:pt>
                <c:pt idx="635">
                  <c:v>-38.92</c:v>
                </c:pt>
                <c:pt idx="636">
                  <c:v>-38.89</c:v>
                </c:pt>
                <c:pt idx="637">
                  <c:v>-38.869999999999997</c:v>
                </c:pt>
                <c:pt idx="638">
                  <c:v>-38.85</c:v>
                </c:pt>
                <c:pt idx="639">
                  <c:v>-38.83</c:v>
                </c:pt>
                <c:pt idx="640">
                  <c:v>-38.81</c:v>
                </c:pt>
                <c:pt idx="641">
                  <c:v>-38.78</c:v>
                </c:pt>
                <c:pt idx="642">
                  <c:v>-38.75</c:v>
                </c:pt>
                <c:pt idx="643">
                  <c:v>-38.72</c:v>
                </c:pt>
                <c:pt idx="644">
                  <c:v>-38.700000000000003</c:v>
                </c:pt>
                <c:pt idx="645">
                  <c:v>-38.67</c:v>
                </c:pt>
                <c:pt idx="646">
                  <c:v>-38.64</c:v>
                </c:pt>
                <c:pt idx="647">
                  <c:v>-38.61</c:v>
                </c:pt>
                <c:pt idx="648">
                  <c:v>-38.56</c:v>
                </c:pt>
                <c:pt idx="649">
                  <c:v>-38.51</c:v>
                </c:pt>
                <c:pt idx="650">
                  <c:v>-38.44</c:v>
                </c:pt>
                <c:pt idx="651">
                  <c:v>-38.39</c:v>
                </c:pt>
                <c:pt idx="652">
                  <c:v>-38.33</c:v>
                </c:pt>
                <c:pt idx="653">
                  <c:v>-38.29</c:v>
                </c:pt>
                <c:pt idx="654">
                  <c:v>-38.26</c:v>
                </c:pt>
                <c:pt idx="655">
                  <c:v>-38.24</c:v>
                </c:pt>
                <c:pt idx="656">
                  <c:v>-38.229999999999997</c:v>
                </c:pt>
                <c:pt idx="657">
                  <c:v>-38.229999999999997</c:v>
                </c:pt>
                <c:pt idx="658">
                  <c:v>-38.24</c:v>
                </c:pt>
                <c:pt idx="659">
                  <c:v>-38.270000000000003</c:v>
                </c:pt>
                <c:pt idx="660">
                  <c:v>-38.29</c:v>
                </c:pt>
                <c:pt idx="661">
                  <c:v>-38.340000000000003</c:v>
                </c:pt>
                <c:pt idx="662">
                  <c:v>-38.380000000000003</c:v>
                </c:pt>
                <c:pt idx="663">
                  <c:v>-38.42</c:v>
                </c:pt>
                <c:pt idx="664">
                  <c:v>-38.47</c:v>
                </c:pt>
                <c:pt idx="665">
                  <c:v>-38.51</c:v>
                </c:pt>
                <c:pt idx="666">
                  <c:v>-38.56</c:v>
                </c:pt>
                <c:pt idx="667">
                  <c:v>-38.61</c:v>
                </c:pt>
                <c:pt idx="668">
                  <c:v>-38.65</c:v>
                </c:pt>
                <c:pt idx="669">
                  <c:v>-38.68</c:v>
                </c:pt>
                <c:pt idx="670">
                  <c:v>-38.71</c:v>
                </c:pt>
                <c:pt idx="671">
                  <c:v>-38.74</c:v>
                </c:pt>
                <c:pt idx="672">
                  <c:v>-38.770000000000003</c:v>
                </c:pt>
                <c:pt idx="673">
                  <c:v>-38.79</c:v>
                </c:pt>
                <c:pt idx="674">
                  <c:v>-38.81</c:v>
                </c:pt>
                <c:pt idx="675">
                  <c:v>-38.83</c:v>
                </c:pt>
                <c:pt idx="676">
                  <c:v>-38.840000000000003</c:v>
                </c:pt>
                <c:pt idx="677">
                  <c:v>-38.85</c:v>
                </c:pt>
                <c:pt idx="678">
                  <c:v>-38.86</c:v>
                </c:pt>
                <c:pt idx="679">
                  <c:v>-38.86</c:v>
                </c:pt>
                <c:pt idx="680">
                  <c:v>-38.869999999999997</c:v>
                </c:pt>
                <c:pt idx="681">
                  <c:v>-38.869999999999997</c:v>
                </c:pt>
                <c:pt idx="682">
                  <c:v>-38.86</c:v>
                </c:pt>
                <c:pt idx="683">
                  <c:v>-38.85</c:v>
                </c:pt>
                <c:pt idx="684">
                  <c:v>-38.85</c:v>
                </c:pt>
                <c:pt idx="685">
                  <c:v>-38.840000000000003</c:v>
                </c:pt>
                <c:pt idx="686">
                  <c:v>-38.85</c:v>
                </c:pt>
                <c:pt idx="687">
                  <c:v>-38.85</c:v>
                </c:pt>
                <c:pt idx="688">
                  <c:v>-38.86</c:v>
                </c:pt>
                <c:pt idx="689">
                  <c:v>-38.869999999999997</c:v>
                </c:pt>
                <c:pt idx="690">
                  <c:v>-38.880000000000003</c:v>
                </c:pt>
                <c:pt idx="691">
                  <c:v>-38.9</c:v>
                </c:pt>
                <c:pt idx="692">
                  <c:v>-38.9</c:v>
                </c:pt>
                <c:pt idx="693">
                  <c:v>-38.9</c:v>
                </c:pt>
                <c:pt idx="694">
                  <c:v>-38.9</c:v>
                </c:pt>
                <c:pt idx="695">
                  <c:v>-38.909999999999997</c:v>
                </c:pt>
                <c:pt idx="696">
                  <c:v>-38.9</c:v>
                </c:pt>
                <c:pt idx="697">
                  <c:v>-38.9</c:v>
                </c:pt>
                <c:pt idx="698">
                  <c:v>-38.89</c:v>
                </c:pt>
                <c:pt idx="699">
                  <c:v>-38.9</c:v>
                </c:pt>
                <c:pt idx="700">
                  <c:v>-38.9</c:v>
                </c:pt>
                <c:pt idx="701">
                  <c:v>-38.909999999999997</c:v>
                </c:pt>
                <c:pt idx="702">
                  <c:v>-38.92</c:v>
                </c:pt>
                <c:pt idx="703">
                  <c:v>-38.94</c:v>
                </c:pt>
                <c:pt idx="704">
                  <c:v>-38.94</c:v>
                </c:pt>
                <c:pt idx="705">
                  <c:v>-38.950000000000003</c:v>
                </c:pt>
                <c:pt idx="706">
                  <c:v>-38.950000000000003</c:v>
                </c:pt>
                <c:pt idx="707">
                  <c:v>-38.950000000000003</c:v>
                </c:pt>
                <c:pt idx="708">
                  <c:v>-38.96</c:v>
                </c:pt>
                <c:pt idx="709">
                  <c:v>-38.96</c:v>
                </c:pt>
                <c:pt idx="710">
                  <c:v>-38.96</c:v>
                </c:pt>
                <c:pt idx="711">
                  <c:v>-38.950000000000003</c:v>
                </c:pt>
                <c:pt idx="712">
                  <c:v>-38.950000000000003</c:v>
                </c:pt>
                <c:pt idx="713">
                  <c:v>-38.94</c:v>
                </c:pt>
                <c:pt idx="714">
                  <c:v>-38.94</c:v>
                </c:pt>
                <c:pt idx="715">
                  <c:v>-38.950000000000003</c:v>
                </c:pt>
                <c:pt idx="716">
                  <c:v>-38.96</c:v>
                </c:pt>
                <c:pt idx="717">
                  <c:v>-38.979999999999997</c:v>
                </c:pt>
                <c:pt idx="718">
                  <c:v>-39.01</c:v>
                </c:pt>
                <c:pt idx="719">
                  <c:v>-39.03</c:v>
                </c:pt>
                <c:pt idx="720">
                  <c:v>-39.049999999999997</c:v>
                </c:pt>
                <c:pt idx="721">
                  <c:v>-39.08</c:v>
                </c:pt>
                <c:pt idx="722">
                  <c:v>-39.08</c:v>
                </c:pt>
                <c:pt idx="723">
                  <c:v>-39.1</c:v>
                </c:pt>
                <c:pt idx="724">
                  <c:v>-39.119999999999997</c:v>
                </c:pt>
                <c:pt idx="725">
                  <c:v>-39.130000000000003</c:v>
                </c:pt>
                <c:pt idx="726">
                  <c:v>-39.130000000000003</c:v>
                </c:pt>
                <c:pt idx="727">
                  <c:v>-39.14</c:v>
                </c:pt>
                <c:pt idx="728">
                  <c:v>-39.15</c:v>
                </c:pt>
                <c:pt idx="729">
                  <c:v>-39.159999999999997</c:v>
                </c:pt>
                <c:pt idx="730">
                  <c:v>-39.159999999999997</c:v>
                </c:pt>
                <c:pt idx="731">
                  <c:v>-39.17</c:v>
                </c:pt>
                <c:pt idx="732">
                  <c:v>-39.18</c:v>
                </c:pt>
                <c:pt idx="733">
                  <c:v>-39.18</c:v>
                </c:pt>
                <c:pt idx="734">
                  <c:v>-39.19</c:v>
                </c:pt>
                <c:pt idx="735">
                  <c:v>-39.200000000000003</c:v>
                </c:pt>
                <c:pt idx="736">
                  <c:v>-39.22</c:v>
                </c:pt>
                <c:pt idx="737">
                  <c:v>-39.24</c:v>
                </c:pt>
                <c:pt idx="738">
                  <c:v>-39.25</c:v>
                </c:pt>
                <c:pt idx="739">
                  <c:v>-39.29</c:v>
                </c:pt>
                <c:pt idx="740">
                  <c:v>-39.32</c:v>
                </c:pt>
                <c:pt idx="741">
                  <c:v>-39.380000000000003</c:v>
                </c:pt>
                <c:pt idx="742">
                  <c:v>-39.42</c:v>
                </c:pt>
                <c:pt idx="743">
                  <c:v>-39.479999999999997</c:v>
                </c:pt>
                <c:pt idx="744">
                  <c:v>-39.53</c:v>
                </c:pt>
                <c:pt idx="745">
                  <c:v>-39.590000000000003</c:v>
                </c:pt>
                <c:pt idx="746">
                  <c:v>-39.630000000000003</c:v>
                </c:pt>
                <c:pt idx="747">
                  <c:v>-39.659999999999997</c:v>
                </c:pt>
                <c:pt idx="748">
                  <c:v>-39.69</c:v>
                </c:pt>
                <c:pt idx="749">
                  <c:v>-39.71</c:v>
                </c:pt>
                <c:pt idx="750">
                  <c:v>-39.72</c:v>
                </c:pt>
                <c:pt idx="751">
                  <c:v>-39.72</c:v>
                </c:pt>
                <c:pt idx="752">
                  <c:v>-39.71</c:v>
                </c:pt>
                <c:pt idx="753">
                  <c:v>-39.700000000000003</c:v>
                </c:pt>
                <c:pt idx="754">
                  <c:v>-39.68</c:v>
                </c:pt>
                <c:pt idx="755">
                  <c:v>-39.659999999999997</c:v>
                </c:pt>
                <c:pt idx="756">
                  <c:v>-39.65</c:v>
                </c:pt>
                <c:pt idx="757">
                  <c:v>-39.64</c:v>
                </c:pt>
                <c:pt idx="758">
                  <c:v>-39.630000000000003</c:v>
                </c:pt>
                <c:pt idx="759">
                  <c:v>-39.64</c:v>
                </c:pt>
                <c:pt idx="760">
                  <c:v>-39.64</c:v>
                </c:pt>
                <c:pt idx="761">
                  <c:v>-39.65</c:v>
                </c:pt>
                <c:pt idx="762">
                  <c:v>-39.65</c:v>
                </c:pt>
                <c:pt idx="763">
                  <c:v>-39.67</c:v>
                </c:pt>
                <c:pt idx="764">
                  <c:v>-39.69</c:v>
                </c:pt>
                <c:pt idx="765">
                  <c:v>-39.71</c:v>
                </c:pt>
                <c:pt idx="766">
                  <c:v>-39.729999999999997</c:v>
                </c:pt>
                <c:pt idx="767">
                  <c:v>-39.76</c:v>
                </c:pt>
                <c:pt idx="768">
                  <c:v>-39.770000000000003</c:v>
                </c:pt>
                <c:pt idx="769">
                  <c:v>-39.79</c:v>
                </c:pt>
                <c:pt idx="770">
                  <c:v>-39.82</c:v>
                </c:pt>
                <c:pt idx="771">
                  <c:v>-39.840000000000003</c:v>
                </c:pt>
                <c:pt idx="772">
                  <c:v>-39.86</c:v>
                </c:pt>
                <c:pt idx="773">
                  <c:v>-39.869999999999997</c:v>
                </c:pt>
                <c:pt idx="774">
                  <c:v>-39.869999999999997</c:v>
                </c:pt>
                <c:pt idx="775">
                  <c:v>-39.869999999999997</c:v>
                </c:pt>
                <c:pt idx="776">
                  <c:v>-39.869999999999997</c:v>
                </c:pt>
                <c:pt idx="777">
                  <c:v>-39.86</c:v>
                </c:pt>
                <c:pt idx="778">
                  <c:v>-39.85</c:v>
                </c:pt>
                <c:pt idx="779">
                  <c:v>-39.85</c:v>
                </c:pt>
                <c:pt idx="780">
                  <c:v>-39.840000000000003</c:v>
                </c:pt>
                <c:pt idx="781">
                  <c:v>-39.83</c:v>
                </c:pt>
                <c:pt idx="782">
                  <c:v>-39.83</c:v>
                </c:pt>
                <c:pt idx="783">
                  <c:v>-39.840000000000003</c:v>
                </c:pt>
                <c:pt idx="784">
                  <c:v>-39.86</c:v>
                </c:pt>
                <c:pt idx="785">
                  <c:v>-39.869999999999997</c:v>
                </c:pt>
                <c:pt idx="786">
                  <c:v>-39.880000000000003</c:v>
                </c:pt>
                <c:pt idx="787">
                  <c:v>-39.89</c:v>
                </c:pt>
                <c:pt idx="788">
                  <c:v>-39.909999999999997</c:v>
                </c:pt>
                <c:pt idx="789">
                  <c:v>-39.909999999999997</c:v>
                </c:pt>
                <c:pt idx="790">
                  <c:v>-39.92</c:v>
                </c:pt>
                <c:pt idx="791">
                  <c:v>-39.909999999999997</c:v>
                </c:pt>
                <c:pt idx="792">
                  <c:v>-39.9</c:v>
                </c:pt>
                <c:pt idx="793">
                  <c:v>-39.880000000000003</c:v>
                </c:pt>
                <c:pt idx="794">
                  <c:v>-39.869999999999997</c:v>
                </c:pt>
                <c:pt idx="795">
                  <c:v>-39.85</c:v>
                </c:pt>
                <c:pt idx="796">
                  <c:v>-39.83</c:v>
                </c:pt>
                <c:pt idx="797">
                  <c:v>-39.82</c:v>
                </c:pt>
                <c:pt idx="798">
                  <c:v>-39.81</c:v>
                </c:pt>
                <c:pt idx="799">
                  <c:v>-39.81</c:v>
                </c:pt>
                <c:pt idx="800">
                  <c:v>-39.82</c:v>
                </c:pt>
                <c:pt idx="801">
                  <c:v>-39.840000000000003</c:v>
                </c:pt>
                <c:pt idx="802">
                  <c:v>-39.869999999999997</c:v>
                </c:pt>
                <c:pt idx="803">
                  <c:v>-39.9</c:v>
                </c:pt>
                <c:pt idx="804">
                  <c:v>-39.94</c:v>
                </c:pt>
                <c:pt idx="805">
                  <c:v>-39.97</c:v>
                </c:pt>
                <c:pt idx="806">
                  <c:v>-40</c:v>
                </c:pt>
                <c:pt idx="807">
                  <c:v>-40.03</c:v>
                </c:pt>
                <c:pt idx="808">
                  <c:v>-40.049999999999997</c:v>
                </c:pt>
                <c:pt idx="809">
                  <c:v>-40.07</c:v>
                </c:pt>
                <c:pt idx="810">
                  <c:v>-40.090000000000003</c:v>
                </c:pt>
                <c:pt idx="811">
                  <c:v>-40.1</c:v>
                </c:pt>
                <c:pt idx="812">
                  <c:v>-40.1</c:v>
                </c:pt>
                <c:pt idx="813">
                  <c:v>-40.1</c:v>
                </c:pt>
                <c:pt idx="814">
                  <c:v>-40.090000000000003</c:v>
                </c:pt>
                <c:pt idx="815">
                  <c:v>-40.08</c:v>
                </c:pt>
                <c:pt idx="816">
                  <c:v>-40.07</c:v>
                </c:pt>
                <c:pt idx="817">
                  <c:v>-40.049999999999997</c:v>
                </c:pt>
                <c:pt idx="818">
                  <c:v>-40.049999999999997</c:v>
                </c:pt>
                <c:pt idx="819">
                  <c:v>-40.049999999999997</c:v>
                </c:pt>
                <c:pt idx="820">
                  <c:v>-40.049999999999997</c:v>
                </c:pt>
                <c:pt idx="821">
                  <c:v>-40.07</c:v>
                </c:pt>
                <c:pt idx="822">
                  <c:v>-40.08</c:v>
                </c:pt>
                <c:pt idx="823">
                  <c:v>-40.1</c:v>
                </c:pt>
                <c:pt idx="824">
                  <c:v>-40.119999999999997</c:v>
                </c:pt>
                <c:pt idx="825">
                  <c:v>-40.15</c:v>
                </c:pt>
                <c:pt idx="826">
                  <c:v>-40.17</c:v>
                </c:pt>
                <c:pt idx="827">
                  <c:v>-40.19</c:v>
                </c:pt>
                <c:pt idx="828">
                  <c:v>-40.22</c:v>
                </c:pt>
                <c:pt idx="829">
                  <c:v>-40.24</c:v>
                </c:pt>
                <c:pt idx="830">
                  <c:v>-40.25</c:v>
                </c:pt>
                <c:pt idx="831">
                  <c:v>-40.25</c:v>
                </c:pt>
                <c:pt idx="832">
                  <c:v>-40.25</c:v>
                </c:pt>
                <c:pt idx="833">
                  <c:v>-40.25</c:v>
                </c:pt>
                <c:pt idx="834">
                  <c:v>-40.24</c:v>
                </c:pt>
                <c:pt idx="835">
                  <c:v>-40.24</c:v>
                </c:pt>
                <c:pt idx="836">
                  <c:v>-40.229999999999997</c:v>
                </c:pt>
                <c:pt idx="837">
                  <c:v>-40.22</c:v>
                </c:pt>
                <c:pt idx="838">
                  <c:v>-40.22</c:v>
                </c:pt>
                <c:pt idx="839">
                  <c:v>-40.229999999999997</c:v>
                </c:pt>
                <c:pt idx="840">
                  <c:v>-40.229999999999997</c:v>
                </c:pt>
                <c:pt idx="841">
                  <c:v>-40.25</c:v>
                </c:pt>
                <c:pt idx="842">
                  <c:v>-40.28</c:v>
                </c:pt>
                <c:pt idx="843">
                  <c:v>-40.32</c:v>
                </c:pt>
                <c:pt idx="844">
                  <c:v>-40.369999999999997</c:v>
                </c:pt>
                <c:pt idx="845">
                  <c:v>-40.43</c:v>
                </c:pt>
                <c:pt idx="846">
                  <c:v>-40.479999999999997</c:v>
                </c:pt>
                <c:pt idx="847">
                  <c:v>-40.520000000000003</c:v>
                </c:pt>
                <c:pt idx="848">
                  <c:v>-40.549999999999997</c:v>
                </c:pt>
                <c:pt idx="849">
                  <c:v>-40.57</c:v>
                </c:pt>
                <c:pt idx="850">
                  <c:v>-40.57</c:v>
                </c:pt>
                <c:pt idx="851">
                  <c:v>-40.56</c:v>
                </c:pt>
                <c:pt idx="852">
                  <c:v>-40.54</c:v>
                </c:pt>
                <c:pt idx="853">
                  <c:v>-40.520000000000003</c:v>
                </c:pt>
                <c:pt idx="854">
                  <c:v>-40.5</c:v>
                </c:pt>
                <c:pt idx="855">
                  <c:v>-40.47</c:v>
                </c:pt>
                <c:pt idx="856">
                  <c:v>-40.46</c:v>
                </c:pt>
                <c:pt idx="857">
                  <c:v>-40.44</c:v>
                </c:pt>
                <c:pt idx="858">
                  <c:v>-40.43</c:v>
                </c:pt>
                <c:pt idx="859">
                  <c:v>-40.43</c:v>
                </c:pt>
                <c:pt idx="860">
                  <c:v>-40.44</c:v>
                </c:pt>
                <c:pt idx="861">
                  <c:v>-40.450000000000003</c:v>
                </c:pt>
                <c:pt idx="862">
                  <c:v>-40.479999999999997</c:v>
                </c:pt>
                <c:pt idx="863">
                  <c:v>-40.49</c:v>
                </c:pt>
                <c:pt idx="864">
                  <c:v>-40.51</c:v>
                </c:pt>
                <c:pt idx="865">
                  <c:v>-40.520000000000003</c:v>
                </c:pt>
                <c:pt idx="866">
                  <c:v>-40.549999999999997</c:v>
                </c:pt>
                <c:pt idx="867">
                  <c:v>-40.58</c:v>
                </c:pt>
                <c:pt idx="868">
                  <c:v>-40.619999999999997</c:v>
                </c:pt>
                <c:pt idx="869">
                  <c:v>-40.67</c:v>
                </c:pt>
                <c:pt idx="870">
                  <c:v>-40.72</c:v>
                </c:pt>
                <c:pt idx="871">
                  <c:v>-40.770000000000003</c:v>
                </c:pt>
                <c:pt idx="872">
                  <c:v>-40.799999999999997</c:v>
                </c:pt>
                <c:pt idx="873">
                  <c:v>-40.81</c:v>
                </c:pt>
                <c:pt idx="874">
                  <c:v>-40.799999999999997</c:v>
                </c:pt>
                <c:pt idx="875">
                  <c:v>-40.770000000000003</c:v>
                </c:pt>
                <c:pt idx="876">
                  <c:v>-40.72</c:v>
                </c:pt>
                <c:pt idx="877">
                  <c:v>-40.65</c:v>
                </c:pt>
                <c:pt idx="878">
                  <c:v>-40.58</c:v>
                </c:pt>
                <c:pt idx="879">
                  <c:v>-40.49</c:v>
                </c:pt>
                <c:pt idx="880">
                  <c:v>-40.409999999999997</c:v>
                </c:pt>
                <c:pt idx="881">
                  <c:v>-40.33</c:v>
                </c:pt>
                <c:pt idx="882">
                  <c:v>-40.26</c:v>
                </c:pt>
                <c:pt idx="883">
                  <c:v>-40.19</c:v>
                </c:pt>
                <c:pt idx="884">
                  <c:v>-40.130000000000003</c:v>
                </c:pt>
                <c:pt idx="885">
                  <c:v>-40.07</c:v>
                </c:pt>
                <c:pt idx="886">
                  <c:v>-40.020000000000003</c:v>
                </c:pt>
                <c:pt idx="887">
                  <c:v>-39.97</c:v>
                </c:pt>
                <c:pt idx="888">
                  <c:v>-39.93</c:v>
                </c:pt>
                <c:pt idx="889">
                  <c:v>-39.89</c:v>
                </c:pt>
                <c:pt idx="890">
                  <c:v>-39.86</c:v>
                </c:pt>
                <c:pt idx="891">
                  <c:v>-39.85</c:v>
                </c:pt>
                <c:pt idx="892">
                  <c:v>-39.85</c:v>
                </c:pt>
                <c:pt idx="893">
                  <c:v>-39.85</c:v>
                </c:pt>
                <c:pt idx="894">
                  <c:v>-39.85</c:v>
                </c:pt>
                <c:pt idx="895">
                  <c:v>-39.869999999999997</c:v>
                </c:pt>
                <c:pt idx="896">
                  <c:v>-39.880000000000003</c:v>
                </c:pt>
                <c:pt idx="897">
                  <c:v>-39.909999999999997</c:v>
                </c:pt>
                <c:pt idx="898">
                  <c:v>-39.950000000000003</c:v>
                </c:pt>
                <c:pt idx="899">
                  <c:v>-40</c:v>
                </c:pt>
                <c:pt idx="900">
                  <c:v>-40.049999999999997</c:v>
                </c:pt>
                <c:pt idx="901">
                  <c:v>-40.1</c:v>
                </c:pt>
                <c:pt idx="902">
                  <c:v>-40.15</c:v>
                </c:pt>
                <c:pt idx="903">
                  <c:v>-40.19</c:v>
                </c:pt>
                <c:pt idx="904">
                  <c:v>-40.22</c:v>
                </c:pt>
                <c:pt idx="905">
                  <c:v>-40.25</c:v>
                </c:pt>
                <c:pt idx="906">
                  <c:v>-40.28</c:v>
                </c:pt>
                <c:pt idx="907">
                  <c:v>-40.299999999999997</c:v>
                </c:pt>
                <c:pt idx="908">
                  <c:v>-40.33</c:v>
                </c:pt>
                <c:pt idx="909">
                  <c:v>-40.33</c:v>
                </c:pt>
                <c:pt idx="910">
                  <c:v>-40.35</c:v>
                </c:pt>
                <c:pt idx="911">
                  <c:v>-40.36</c:v>
                </c:pt>
                <c:pt idx="912">
                  <c:v>-40.369999999999997</c:v>
                </c:pt>
                <c:pt idx="913">
                  <c:v>-40.4</c:v>
                </c:pt>
                <c:pt idx="914">
                  <c:v>-40.409999999999997</c:v>
                </c:pt>
                <c:pt idx="915">
                  <c:v>-40.43</c:v>
                </c:pt>
                <c:pt idx="916">
                  <c:v>-40.450000000000003</c:v>
                </c:pt>
                <c:pt idx="917">
                  <c:v>-40.47</c:v>
                </c:pt>
                <c:pt idx="918">
                  <c:v>-40.47</c:v>
                </c:pt>
                <c:pt idx="919">
                  <c:v>-40.49</c:v>
                </c:pt>
                <c:pt idx="920">
                  <c:v>-40.49</c:v>
                </c:pt>
                <c:pt idx="921">
                  <c:v>-40.5</c:v>
                </c:pt>
                <c:pt idx="922">
                  <c:v>-40.51</c:v>
                </c:pt>
                <c:pt idx="923">
                  <c:v>-40.51</c:v>
                </c:pt>
                <c:pt idx="924">
                  <c:v>-40.51</c:v>
                </c:pt>
                <c:pt idx="925">
                  <c:v>-40.51</c:v>
                </c:pt>
                <c:pt idx="926">
                  <c:v>-40.5</c:v>
                </c:pt>
                <c:pt idx="927">
                  <c:v>-40.49</c:v>
                </c:pt>
                <c:pt idx="928">
                  <c:v>-40.479999999999997</c:v>
                </c:pt>
                <c:pt idx="929">
                  <c:v>-40.47</c:v>
                </c:pt>
                <c:pt idx="930">
                  <c:v>-40.450000000000003</c:v>
                </c:pt>
                <c:pt idx="931">
                  <c:v>-40.43</c:v>
                </c:pt>
                <c:pt idx="932">
                  <c:v>-40.4</c:v>
                </c:pt>
                <c:pt idx="933">
                  <c:v>-40.369999999999997</c:v>
                </c:pt>
                <c:pt idx="934">
                  <c:v>-40.33</c:v>
                </c:pt>
                <c:pt idx="935">
                  <c:v>-40.28</c:v>
                </c:pt>
                <c:pt idx="936">
                  <c:v>-40.24</c:v>
                </c:pt>
                <c:pt idx="937">
                  <c:v>-40.21</c:v>
                </c:pt>
                <c:pt idx="938">
                  <c:v>-40.18</c:v>
                </c:pt>
                <c:pt idx="939">
                  <c:v>-40.14</c:v>
                </c:pt>
                <c:pt idx="940">
                  <c:v>-40.119999999999997</c:v>
                </c:pt>
                <c:pt idx="941">
                  <c:v>-40.119999999999997</c:v>
                </c:pt>
                <c:pt idx="942">
                  <c:v>-40.11</c:v>
                </c:pt>
                <c:pt idx="943">
                  <c:v>-40.119999999999997</c:v>
                </c:pt>
                <c:pt idx="944">
                  <c:v>-40.130000000000003</c:v>
                </c:pt>
                <c:pt idx="945">
                  <c:v>-40.14</c:v>
                </c:pt>
                <c:pt idx="946">
                  <c:v>-40.15</c:v>
                </c:pt>
                <c:pt idx="947">
                  <c:v>-40.159999999999997</c:v>
                </c:pt>
                <c:pt idx="948">
                  <c:v>-40.17</c:v>
                </c:pt>
                <c:pt idx="949">
                  <c:v>-40.18</c:v>
                </c:pt>
                <c:pt idx="950">
                  <c:v>-40.19</c:v>
                </c:pt>
                <c:pt idx="951">
                  <c:v>-40.19</c:v>
                </c:pt>
                <c:pt idx="952">
                  <c:v>-40.19</c:v>
                </c:pt>
                <c:pt idx="953">
                  <c:v>-40.200000000000003</c:v>
                </c:pt>
                <c:pt idx="954">
                  <c:v>-40.200000000000003</c:v>
                </c:pt>
                <c:pt idx="955">
                  <c:v>-40.200000000000003</c:v>
                </c:pt>
                <c:pt idx="956">
                  <c:v>-40.21</c:v>
                </c:pt>
                <c:pt idx="957">
                  <c:v>-40.22</c:v>
                </c:pt>
                <c:pt idx="958">
                  <c:v>-40.22</c:v>
                </c:pt>
                <c:pt idx="959">
                  <c:v>-40.229999999999997</c:v>
                </c:pt>
                <c:pt idx="960">
                  <c:v>-40.24</c:v>
                </c:pt>
                <c:pt idx="961">
                  <c:v>-40.24</c:v>
                </c:pt>
                <c:pt idx="962">
                  <c:v>-40.25</c:v>
                </c:pt>
                <c:pt idx="963">
                  <c:v>-40.25</c:v>
                </c:pt>
                <c:pt idx="964">
                  <c:v>-40.25</c:v>
                </c:pt>
                <c:pt idx="965">
                  <c:v>-40.25</c:v>
                </c:pt>
                <c:pt idx="966">
                  <c:v>-40.25</c:v>
                </c:pt>
                <c:pt idx="967">
                  <c:v>-40.24</c:v>
                </c:pt>
                <c:pt idx="968">
                  <c:v>-40.24</c:v>
                </c:pt>
                <c:pt idx="969">
                  <c:v>-40.24</c:v>
                </c:pt>
                <c:pt idx="970">
                  <c:v>-40.24</c:v>
                </c:pt>
                <c:pt idx="971">
                  <c:v>-40.24</c:v>
                </c:pt>
                <c:pt idx="972">
                  <c:v>-40.25</c:v>
                </c:pt>
                <c:pt idx="973">
                  <c:v>-40.25</c:v>
                </c:pt>
                <c:pt idx="974">
                  <c:v>-40.24</c:v>
                </c:pt>
                <c:pt idx="975">
                  <c:v>-40.24</c:v>
                </c:pt>
                <c:pt idx="976">
                  <c:v>-40.24</c:v>
                </c:pt>
                <c:pt idx="977">
                  <c:v>-40.25</c:v>
                </c:pt>
                <c:pt idx="978">
                  <c:v>-40.25</c:v>
                </c:pt>
                <c:pt idx="979">
                  <c:v>-40.25</c:v>
                </c:pt>
                <c:pt idx="980">
                  <c:v>-40.26</c:v>
                </c:pt>
                <c:pt idx="981">
                  <c:v>-40.25</c:v>
                </c:pt>
                <c:pt idx="982">
                  <c:v>-40.25</c:v>
                </c:pt>
                <c:pt idx="983">
                  <c:v>-40.24</c:v>
                </c:pt>
                <c:pt idx="984">
                  <c:v>-40.25</c:v>
                </c:pt>
                <c:pt idx="985">
                  <c:v>-40.25</c:v>
                </c:pt>
                <c:pt idx="986">
                  <c:v>-40.26</c:v>
                </c:pt>
                <c:pt idx="987">
                  <c:v>-40.28</c:v>
                </c:pt>
                <c:pt idx="988">
                  <c:v>-40.299999999999997</c:v>
                </c:pt>
                <c:pt idx="989">
                  <c:v>-40.33</c:v>
                </c:pt>
                <c:pt idx="990">
                  <c:v>-40.36</c:v>
                </c:pt>
                <c:pt idx="991">
                  <c:v>-40.4</c:v>
                </c:pt>
                <c:pt idx="992">
                  <c:v>-40.43</c:v>
                </c:pt>
                <c:pt idx="993">
                  <c:v>-40.46</c:v>
                </c:pt>
                <c:pt idx="994">
                  <c:v>-40.47</c:v>
                </c:pt>
                <c:pt idx="995">
                  <c:v>-40.47</c:v>
                </c:pt>
                <c:pt idx="996">
                  <c:v>-40.450000000000003</c:v>
                </c:pt>
                <c:pt idx="997">
                  <c:v>-40.42</c:v>
                </c:pt>
                <c:pt idx="998">
                  <c:v>-40.380000000000003</c:v>
                </c:pt>
                <c:pt idx="999">
                  <c:v>-40.340000000000003</c:v>
                </c:pt>
                <c:pt idx="1000">
                  <c:v>-40.28</c:v>
                </c:pt>
                <c:pt idx="1001">
                  <c:v>-40.21</c:v>
                </c:pt>
                <c:pt idx="1002">
                  <c:v>-40.14</c:v>
                </c:pt>
                <c:pt idx="1003">
                  <c:v>-40.07</c:v>
                </c:pt>
                <c:pt idx="1004">
                  <c:v>-40</c:v>
                </c:pt>
                <c:pt idx="1005">
                  <c:v>-39.96</c:v>
                </c:pt>
                <c:pt idx="1006">
                  <c:v>-39.94</c:v>
                </c:pt>
                <c:pt idx="1007">
                  <c:v>-39.93</c:v>
                </c:pt>
                <c:pt idx="1008">
                  <c:v>-39.93</c:v>
                </c:pt>
                <c:pt idx="1009">
                  <c:v>-39.950000000000003</c:v>
                </c:pt>
                <c:pt idx="1010">
                  <c:v>-39.979999999999997</c:v>
                </c:pt>
                <c:pt idx="1011">
                  <c:v>-40.020000000000003</c:v>
                </c:pt>
                <c:pt idx="1012">
                  <c:v>-40.06</c:v>
                </c:pt>
                <c:pt idx="1013">
                  <c:v>-40.090000000000003</c:v>
                </c:pt>
                <c:pt idx="1014">
                  <c:v>-40.11</c:v>
                </c:pt>
                <c:pt idx="1015">
                  <c:v>-40.130000000000003</c:v>
                </c:pt>
                <c:pt idx="1016">
                  <c:v>-40.130000000000003</c:v>
                </c:pt>
                <c:pt idx="1017">
                  <c:v>-40.130000000000003</c:v>
                </c:pt>
                <c:pt idx="1018">
                  <c:v>-40.119999999999997</c:v>
                </c:pt>
                <c:pt idx="1019">
                  <c:v>-40.11</c:v>
                </c:pt>
                <c:pt idx="1020">
                  <c:v>-40.1</c:v>
                </c:pt>
                <c:pt idx="1021">
                  <c:v>-40.090000000000003</c:v>
                </c:pt>
                <c:pt idx="1022">
                  <c:v>-40.08</c:v>
                </c:pt>
                <c:pt idx="1023">
                  <c:v>-40.06</c:v>
                </c:pt>
                <c:pt idx="1024">
                  <c:v>-40.049999999999997</c:v>
                </c:pt>
                <c:pt idx="1025">
                  <c:v>-40.04</c:v>
                </c:pt>
                <c:pt idx="1026">
                  <c:v>-40.04</c:v>
                </c:pt>
                <c:pt idx="1027">
                  <c:v>-40.049999999999997</c:v>
                </c:pt>
                <c:pt idx="1028">
                  <c:v>-40.06</c:v>
                </c:pt>
                <c:pt idx="1029">
                  <c:v>-40.090000000000003</c:v>
                </c:pt>
                <c:pt idx="1030">
                  <c:v>-40.119999999999997</c:v>
                </c:pt>
                <c:pt idx="1031">
                  <c:v>-40.15</c:v>
                </c:pt>
                <c:pt idx="1032">
                  <c:v>-40.18</c:v>
                </c:pt>
                <c:pt idx="1033">
                  <c:v>-40.21</c:v>
                </c:pt>
                <c:pt idx="1034">
                  <c:v>-40.229999999999997</c:v>
                </c:pt>
                <c:pt idx="1035">
                  <c:v>-40.26</c:v>
                </c:pt>
                <c:pt idx="1036">
                  <c:v>-40.28</c:v>
                </c:pt>
                <c:pt idx="1037">
                  <c:v>-40.29</c:v>
                </c:pt>
                <c:pt idx="1038">
                  <c:v>-40.29</c:v>
                </c:pt>
                <c:pt idx="1039">
                  <c:v>-40.29</c:v>
                </c:pt>
                <c:pt idx="1040">
                  <c:v>-40.28</c:v>
                </c:pt>
                <c:pt idx="1041">
                  <c:v>-40.28</c:v>
                </c:pt>
                <c:pt idx="1042">
                  <c:v>-40.270000000000003</c:v>
                </c:pt>
                <c:pt idx="1043">
                  <c:v>-40.270000000000003</c:v>
                </c:pt>
                <c:pt idx="1044">
                  <c:v>-40.270000000000003</c:v>
                </c:pt>
                <c:pt idx="1045">
                  <c:v>-40.270000000000003</c:v>
                </c:pt>
                <c:pt idx="1046">
                  <c:v>-40.28</c:v>
                </c:pt>
                <c:pt idx="1047">
                  <c:v>-40.29</c:v>
                </c:pt>
                <c:pt idx="1048">
                  <c:v>-40.31</c:v>
                </c:pt>
                <c:pt idx="1049">
                  <c:v>-40.340000000000003</c:v>
                </c:pt>
                <c:pt idx="1050">
                  <c:v>-40.369999999999997</c:v>
                </c:pt>
                <c:pt idx="1051">
                  <c:v>-40.42</c:v>
                </c:pt>
                <c:pt idx="1052">
                  <c:v>-40.46</c:v>
                </c:pt>
                <c:pt idx="1053">
                  <c:v>-40.51</c:v>
                </c:pt>
                <c:pt idx="1054">
                  <c:v>-40.56</c:v>
                </c:pt>
                <c:pt idx="1055">
                  <c:v>-40.6</c:v>
                </c:pt>
                <c:pt idx="1056">
                  <c:v>-40.6</c:v>
                </c:pt>
                <c:pt idx="1057">
                  <c:v>-40.57</c:v>
                </c:pt>
                <c:pt idx="1058">
                  <c:v>-40.51</c:v>
                </c:pt>
                <c:pt idx="1059">
                  <c:v>-40.39</c:v>
                </c:pt>
                <c:pt idx="1060">
                  <c:v>-40.200000000000003</c:v>
                </c:pt>
                <c:pt idx="1061">
                  <c:v>-39.93</c:v>
                </c:pt>
                <c:pt idx="1062">
                  <c:v>-39.549999999999997</c:v>
                </c:pt>
                <c:pt idx="1063">
                  <c:v>-39.03</c:v>
                </c:pt>
                <c:pt idx="1064">
                  <c:v>-38.369999999999997</c:v>
                </c:pt>
                <c:pt idx="1065">
                  <c:v>-37.54</c:v>
                </c:pt>
                <c:pt idx="1066">
                  <c:v>-36.54</c:v>
                </c:pt>
                <c:pt idx="1067">
                  <c:v>-35.36</c:v>
                </c:pt>
                <c:pt idx="1068">
                  <c:v>-34.049999999999997</c:v>
                </c:pt>
                <c:pt idx="1069">
                  <c:v>-32.619999999999997</c:v>
                </c:pt>
                <c:pt idx="1070">
                  <c:v>-31.13</c:v>
                </c:pt>
                <c:pt idx="1071">
                  <c:v>-29.72</c:v>
                </c:pt>
                <c:pt idx="1072">
                  <c:v>-28.4</c:v>
                </c:pt>
                <c:pt idx="1073">
                  <c:v>-27.39</c:v>
                </c:pt>
                <c:pt idx="1074">
                  <c:v>-26.92</c:v>
                </c:pt>
                <c:pt idx="1075">
                  <c:v>-27.02</c:v>
                </c:pt>
                <c:pt idx="1076">
                  <c:v>-27.55</c:v>
                </c:pt>
                <c:pt idx="1077">
                  <c:v>-28.19</c:v>
                </c:pt>
                <c:pt idx="1078">
                  <c:v>-28.69</c:v>
                </c:pt>
                <c:pt idx="1079">
                  <c:v>-29.13</c:v>
                </c:pt>
                <c:pt idx="1080">
                  <c:v>-29.63</c:v>
                </c:pt>
                <c:pt idx="1081">
                  <c:v>-30.3</c:v>
                </c:pt>
                <c:pt idx="1082">
                  <c:v>-31.08</c:v>
                </c:pt>
                <c:pt idx="1083">
                  <c:v>-31.92</c:v>
                </c:pt>
                <c:pt idx="1084">
                  <c:v>-32.799999999999997</c:v>
                </c:pt>
                <c:pt idx="1085">
                  <c:v>-33.76</c:v>
                </c:pt>
                <c:pt idx="1086">
                  <c:v>-34.79</c:v>
                </c:pt>
                <c:pt idx="1087">
                  <c:v>-35.83</c:v>
                </c:pt>
                <c:pt idx="1088">
                  <c:v>-36.81</c:v>
                </c:pt>
                <c:pt idx="1089">
                  <c:v>-37.729999999999997</c:v>
                </c:pt>
                <c:pt idx="1090">
                  <c:v>-38.65</c:v>
                </c:pt>
                <c:pt idx="1091">
                  <c:v>-39.61</c:v>
                </c:pt>
                <c:pt idx="1092">
                  <c:v>-40.659999999999997</c:v>
                </c:pt>
                <c:pt idx="1093">
                  <c:v>-41.81</c:v>
                </c:pt>
                <c:pt idx="1094">
                  <c:v>-42.99</c:v>
                </c:pt>
                <c:pt idx="1095">
                  <c:v>-44.17</c:v>
                </c:pt>
                <c:pt idx="1096">
                  <c:v>-45.28</c:v>
                </c:pt>
                <c:pt idx="1097">
                  <c:v>-46.35</c:v>
                </c:pt>
                <c:pt idx="1098">
                  <c:v>-47.42</c:v>
                </c:pt>
                <c:pt idx="1099">
                  <c:v>-48.56</c:v>
                </c:pt>
                <c:pt idx="1100">
                  <c:v>-49.79</c:v>
                </c:pt>
                <c:pt idx="1101">
                  <c:v>-51.07</c:v>
                </c:pt>
                <c:pt idx="1102">
                  <c:v>-52.33</c:v>
                </c:pt>
                <c:pt idx="1103">
                  <c:v>-53.54</c:v>
                </c:pt>
                <c:pt idx="1104">
                  <c:v>-54.69</c:v>
                </c:pt>
                <c:pt idx="1105">
                  <c:v>-55.87</c:v>
                </c:pt>
                <c:pt idx="1106">
                  <c:v>-57.05</c:v>
                </c:pt>
                <c:pt idx="1107">
                  <c:v>-58.24</c:v>
                </c:pt>
                <c:pt idx="1108">
                  <c:v>-59.4</c:v>
                </c:pt>
                <c:pt idx="1109">
                  <c:v>-60.57</c:v>
                </c:pt>
                <c:pt idx="1110">
                  <c:v>-61.74</c:v>
                </c:pt>
                <c:pt idx="1111">
                  <c:v>-62.87</c:v>
                </c:pt>
                <c:pt idx="1112">
                  <c:v>-63.97</c:v>
                </c:pt>
                <c:pt idx="1113">
                  <c:v>-65.02</c:v>
                </c:pt>
                <c:pt idx="1114">
                  <c:v>-66.010000000000005</c:v>
                </c:pt>
                <c:pt idx="1115">
                  <c:v>-66.930000000000007</c:v>
                </c:pt>
                <c:pt idx="1116">
                  <c:v>-67.78</c:v>
                </c:pt>
                <c:pt idx="1117">
                  <c:v>-68.59</c:v>
                </c:pt>
                <c:pt idx="1118">
                  <c:v>-69.37</c:v>
                </c:pt>
                <c:pt idx="1119">
                  <c:v>-70.099999999999994</c:v>
                </c:pt>
                <c:pt idx="1120">
                  <c:v>-70.77</c:v>
                </c:pt>
                <c:pt idx="1121">
                  <c:v>-71.36</c:v>
                </c:pt>
                <c:pt idx="1122">
                  <c:v>-71.89</c:v>
                </c:pt>
                <c:pt idx="1123">
                  <c:v>-72.37</c:v>
                </c:pt>
                <c:pt idx="1124">
                  <c:v>-72.8</c:v>
                </c:pt>
                <c:pt idx="1125">
                  <c:v>-106.8</c:v>
                </c:pt>
                <c:pt idx="1126">
                  <c:v>-106.44</c:v>
                </c:pt>
                <c:pt idx="1127">
                  <c:v>-106.11</c:v>
                </c:pt>
                <c:pt idx="1128">
                  <c:v>-105.83</c:v>
                </c:pt>
                <c:pt idx="1129">
                  <c:v>-105.58</c:v>
                </c:pt>
                <c:pt idx="1130">
                  <c:v>-105.38</c:v>
                </c:pt>
                <c:pt idx="1131">
                  <c:v>-105.22</c:v>
                </c:pt>
                <c:pt idx="1132">
                  <c:v>-105.1</c:v>
                </c:pt>
                <c:pt idx="1133">
                  <c:v>-105.03</c:v>
                </c:pt>
                <c:pt idx="1134">
                  <c:v>-105</c:v>
                </c:pt>
                <c:pt idx="1135">
                  <c:v>-105.02</c:v>
                </c:pt>
                <c:pt idx="1136">
                  <c:v>-105.07</c:v>
                </c:pt>
                <c:pt idx="1137">
                  <c:v>-105.12</c:v>
                </c:pt>
                <c:pt idx="1138">
                  <c:v>-105.14</c:v>
                </c:pt>
                <c:pt idx="1139">
                  <c:v>-105.13</c:v>
                </c:pt>
                <c:pt idx="1140">
                  <c:v>-105.12</c:v>
                </c:pt>
                <c:pt idx="1141">
                  <c:v>-105.14</c:v>
                </c:pt>
                <c:pt idx="1142">
                  <c:v>-105.18</c:v>
                </c:pt>
                <c:pt idx="1143">
                  <c:v>-105.23</c:v>
                </c:pt>
                <c:pt idx="1144">
                  <c:v>-105.27</c:v>
                </c:pt>
                <c:pt idx="1145">
                  <c:v>-105.28</c:v>
                </c:pt>
                <c:pt idx="1146">
                  <c:v>-105.26</c:v>
                </c:pt>
                <c:pt idx="1147">
                  <c:v>-105.21</c:v>
                </c:pt>
                <c:pt idx="1148">
                  <c:v>-105.18</c:v>
                </c:pt>
                <c:pt idx="1149">
                  <c:v>-105.17</c:v>
                </c:pt>
                <c:pt idx="1150">
                  <c:v>-105.17</c:v>
                </c:pt>
                <c:pt idx="1151">
                  <c:v>-105.18</c:v>
                </c:pt>
                <c:pt idx="1152">
                  <c:v>-105.16</c:v>
                </c:pt>
                <c:pt idx="1153">
                  <c:v>-105.11</c:v>
                </c:pt>
                <c:pt idx="1154">
                  <c:v>-105.02</c:v>
                </c:pt>
                <c:pt idx="1155">
                  <c:v>-104.92</c:v>
                </c:pt>
                <c:pt idx="1156">
                  <c:v>-104.84</c:v>
                </c:pt>
                <c:pt idx="1157">
                  <c:v>-104.77</c:v>
                </c:pt>
                <c:pt idx="1158">
                  <c:v>-104.69</c:v>
                </c:pt>
                <c:pt idx="1159">
                  <c:v>-104.58</c:v>
                </c:pt>
                <c:pt idx="1160">
                  <c:v>-104.47</c:v>
                </c:pt>
                <c:pt idx="1161">
                  <c:v>-104.36</c:v>
                </c:pt>
                <c:pt idx="1162">
                  <c:v>-104.28</c:v>
                </c:pt>
                <c:pt idx="1163">
                  <c:v>-104.26</c:v>
                </c:pt>
                <c:pt idx="1164">
                  <c:v>-104.29</c:v>
                </c:pt>
                <c:pt idx="1165">
                  <c:v>-104.35</c:v>
                </c:pt>
                <c:pt idx="1166">
                  <c:v>-104.39</c:v>
                </c:pt>
                <c:pt idx="1167">
                  <c:v>-104.41</c:v>
                </c:pt>
                <c:pt idx="1168">
                  <c:v>-104.43</c:v>
                </c:pt>
                <c:pt idx="1169">
                  <c:v>-104.47</c:v>
                </c:pt>
                <c:pt idx="1170">
                  <c:v>-104.57</c:v>
                </c:pt>
                <c:pt idx="1171">
                  <c:v>-104.7</c:v>
                </c:pt>
                <c:pt idx="1172">
                  <c:v>-104.85</c:v>
                </c:pt>
                <c:pt idx="1173">
                  <c:v>-104.98</c:v>
                </c:pt>
                <c:pt idx="1174">
                  <c:v>-105.13</c:v>
                </c:pt>
                <c:pt idx="1175">
                  <c:v>-105.26</c:v>
                </c:pt>
                <c:pt idx="1176">
                  <c:v>-105.38</c:v>
                </c:pt>
                <c:pt idx="1177">
                  <c:v>-74.459999999999994</c:v>
                </c:pt>
                <c:pt idx="1178">
                  <c:v>-74.290000000000006</c:v>
                </c:pt>
                <c:pt idx="1179">
                  <c:v>-74.08</c:v>
                </c:pt>
                <c:pt idx="1180">
                  <c:v>-73.819999999999993</c:v>
                </c:pt>
                <c:pt idx="1181">
                  <c:v>-73.52</c:v>
                </c:pt>
                <c:pt idx="1182">
                  <c:v>-73.2</c:v>
                </c:pt>
                <c:pt idx="1183">
                  <c:v>-72.86</c:v>
                </c:pt>
                <c:pt idx="1184">
                  <c:v>-72.52</c:v>
                </c:pt>
                <c:pt idx="1185">
                  <c:v>-72.19</c:v>
                </c:pt>
                <c:pt idx="1186">
                  <c:v>-71.86</c:v>
                </c:pt>
                <c:pt idx="1187">
                  <c:v>-71.5</c:v>
                </c:pt>
                <c:pt idx="1188">
                  <c:v>-71.08</c:v>
                </c:pt>
                <c:pt idx="1189">
                  <c:v>-70.59</c:v>
                </c:pt>
                <c:pt idx="1190">
                  <c:v>-70.02</c:v>
                </c:pt>
                <c:pt idx="1191">
                  <c:v>-69.42</c:v>
                </c:pt>
                <c:pt idx="1192">
                  <c:v>-68.84</c:v>
                </c:pt>
                <c:pt idx="1193">
                  <c:v>-68.3</c:v>
                </c:pt>
                <c:pt idx="1194">
                  <c:v>-67.8</c:v>
                </c:pt>
                <c:pt idx="1195">
                  <c:v>-67.290000000000006</c:v>
                </c:pt>
                <c:pt idx="1196">
                  <c:v>-66.72</c:v>
                </c:pt>
                <c:pt idx="1197">
                  <c:v>-66.06</c:v>
                </c:pt>
                <c:pt idx="1198">
                  <c:v>-65.34</c:v>
                </c:pt>
                <c:pt idx="1199">
                  <c:v>-64.58</c:v>
                </c:pt>
                <c:pt idx="1200">
                  <c:v>-63.85</c:v>
                </c:pt>
                <c:pt idx="1201">
                  <c:v>-63.15</c:v>
                </c:pt>
                <c:pt idx="1202">
                  <c:v>-62.47</c:v>
                </c:pt>
                <c:pt idx="1203">
                  <c:v>-61.79</c:v>
                </c:pt>
                <c:pt idx="1204">
                  <c:v>-61.05</c:v>
                </c:pt>
                <c:pt idx="1205">
                  <c:v>-60.27</c:v>
                </c:pt>
                <c:pt idx="1206">
                  <c:v>-59.4</c:v>
                </c:pt>
                <c:pt idx="1207">
                  <c:v>-58.42</c:v>
                </c:pt>
                <c:pt idx="1208">
                  <c:v>-57.36</c:v>
                </c:pt>
                <c:pt idx="1209">
                  <c:v>-56.3</c:v>
                </c:pt>
                <c:pt idx="1210">
                  <c:v>-55.31</c:v>
                </c:pt>
                <c:pt idx="1211">
                  <c:v>-54.39</c:v>
                </c:pt>
                <c:pt idx="1212">
                  <c:v>-53.48</c:v>
                </c:pt>
                <c:pt idx="1213">
                  <c:v>-52.51</c:v>
                </c:pt>
                <c:pt idx="1214">
                  <c:v>-51.41</c:v>
                </c:pt>
                <c:pt idx="1215">
                  <c:v>-50.23</c:v>
                </c:pt>
                <c:pt idx="1216">
                  <c:v>-49.05</c:v>
                </c:pt>
                <c:pt idx="1217">
                  <c:v>-47.97</c:v>
                </c:pt>
                <c:pt idx="1218">
                  <c:v>-47.07</c:v>
                </c:pt>
                <c:pt idx="1219">
                  <c:v>-46.33</c:v>
                </c:pt>
                <c:pt idx="1220">
                  <c:v>-45.73</c:v>
                </c:pt>
                <c:pt idx="1221">
                  <c:v>-45.05</c:v>
                </c:pt>
                <c:pt idx="1222">
                  <c:v>-44.08</c:v>
                </c:pt>
                <c:pt idx="1223">
                  <c:v>-42.82</c:v>
                </c:pt>
                <c:pt idx="1224">
                  <c:v>-41.27</c:v>
                </c:pt>
                <c:pt idx="1225">
                  <c:v>-39.71</c:v>
                </c:pt>
                <c:pt idx="1226">
                  <c:v>-38.51</c:v>
                </c:pt>
                <c:pt idx="1227">
                  <c:v>-37.630000000000003</c:v>
                </c:pt>
                <c:pt idx="1228">
                  <c:v>-36.78</c:v>
                </c:pt>
                <c:pt idx="1229">
                  <c:v>-35.85</c:v>
                </c:pt>
                <c:pt idx="1230">
                  <c:v>-34.97</c:v>
                </c:pt>
                <c:pt idx="1231">
                  <c:v>-34.21</c:v>
                </c:pt>
                <c:pt idx="1232">
                  <c:v>-33.520000000000003</c:v>
                </c:pt>
                <c:pt idx="1233">
                  <c:v>-32.799999999999997</c:v>
                </c:pt>
                <c:pt idx="1234">
                  <c:v>-31.99</c:v>
                </c:pt>
                <c:pt idx="1235">
                  <c:v>-31.16</c:v>
                </c:pt>
                <c:pt idx="1236">
                  <c:v>-30.36</c:v>
                </c:pt>
                <c:pt idx="1237">
                  <c:v>-29.68</c:v>
                </c:pt>
                <c:pt idx="1238">
                  <c:v>-29.15</c:v>
                </c:pt>
                <c:pt idx="1239">
                  <c:v>-28.76</c:v>
                </c:pt>
                <c:pt idx="1240">
                  <c:v>-28.46</c:v>
                </c:pt>
                <c:pt idx="1241">
                  <c:v>-28.14</c:v>
                </c:pt>
                <c:pt idx="1242">
                  <c:v>-27.73</c:v>
                </c:pt>
                <c:pt idx="1243">
                  <c:v>-27.26</c:v>
                </c:pt>
                <c:pt idx="1244">
                  <c:v>-26.81</c:v>
                </c:pt>
                <c:pt idx="1245">
                  <c:v>-26.39</c:v>
                </c:pt>
                <c:pt idx="1246">
                  <c:v>-26.04</c:v>
                </c:pt>
                <c:pt idx="1247">
                  <c:v>-25.73</c:v>
                </c:pt>
                <c:pt idx="1248">
                  <c:v>-25.44</c:v>
                </c:pt>
                <c:pt idx="1249">
                  <c:v>-25.15</c:v>
                </c:pt>
                <c:pt idx="1250">
                  <c:v>-24.91</c:v>
                </c:pt>
                <c:pt idx="1251">
                  <c:v>-24.74</c:v>
                </c:pt>
                <c:pt idx="1252">
                  <c:v>-24.66</c:v>
                </c:pt>
                <c:pt idx="1253">
                  <c:v>-24.65</c:v>
                </c:pt>
                <c:pt idx="1254">
                  <c:v>-24.7</c:v>
                </c:pt>
                <c:pt idx="1255">
                  <c:v>-24.78</c:v>
                </c:pt>
                <c:pt idx="1256">
                  <c:v>-24.89</c:v>
                </c:pt>
                <c:pt idx="1257">
                  <c:v>-25.05</c:v>
                </c:pt>
                <c:pt idx="1258">
                  <c:v>-25.31</c:v>
                </c:pt>
                <c:pt idx="1259">
                  <c:v>-25.67</c:v>
                </c:pt>
                <c:pt idx="1260">
                  <c:v>-26.09</c:v>
                </c:pt>
                <c:pt idx="1261">
                  <c:v>-26.5</c:v>
                </c:pt>
                <c:pt idx="1262">
                  <c:v>-26.9</c:v>
                </c:pt>
                <c:pt idx="1263">
                  <c:v>-27.35</c:v>
                </c:pt>
                <c:pt idx="1264">
                  <c:v>-27.88</c:v>
                </c:pt>
                <c:pt idx="1265">
                  <c:v>-28.51</c:v>
                </c:pt>
                <c:pt idx="1266">
                  <c:v>-29.21</c:v>
                </c:pt>
                <c:pt idx="1267">
                  <c:v>-29.93</c:v>
                </c:pt>
                <c:pt idx="1268">
                  <c:v>-30.63</c:v>
                </c:pt>
                <c:pt idx="1269">
                  <c:v>-31.31</c:v>
                </c:pt>
                <c:pt idx="1270">
                  <c:v>-31.99</c:v>
                </c:pt>
                <c:pt idx="1271">
                  <c:v>-32.69</c:v>
                </c:pt>
                <c:pt idx="1272">
                  <c:v>-33.47</c:v>
                </c:pt>
                <c:pt idx="1273">
                  <c:v>-34.340000000000003</c:v>
                </c:pt>
                <c:pt idx="1274">
                  <c:v>-35.31</c:v>
                </c:pt>
                <c:pt idx="1275">
                  <c:v>-36.32</c:v>
                </c:pt>
                <c:pt idx="1276">
                  <c:v>-37.32</c:v>
                </c:pt>
                <c:pt idx="1277">
                  <c:v>-38.270000000000003</c:v>
                </c:pt>
                <c:pt idx="1278">
                  <c:v>-39.22</c:v>
                </c:pt>
                <c:pt idx="1279">
                  <c:v>-40.24</c:v>
                </c:pt>
                <c:pt idx="1280">
                  <c:v>-41.38</c:v>
                </c:pt>
                <c:pt idx="1281">
                  <c:v>-42.56</c:v>
                </c:pt>
                <c:pt idx="1282">
                  <c:v>-43.7</c:v>
                </c:pt>
                <c:pt idx="1283">
                  <c:v>-44.74</c:v>
                </c:pt>
                <c:pt idx="1284">
                  <c:v>-45.74</c:v>
                </c:pt>
                <c:pt idx="1285">
                  <c:v>-46.71</c:v>
                </c:pt>
                <c:pt idx="1286">
                  <c:v>-47.74</c:v>
                </c:pt>
                <c:pt idx="1287">
                  <c:v>-48.78</c:v>
                </c:pt>
                <c:pt idx="1288">
                  <c:v>-49.77</c:v>
                </c:pt>
                <c:pt idx="1289">
                  <c:v>-50.75</c:v>
                </c:pt>
                <c:pt idx="1290">
                  <c:v>-51.76</c:v>
                </c:pt>
                <c:pt idx="1291">
                  <c:v>-52.79</c:v>
                </c:pt>
                <c:pt idx="1292">
                  <c:v>-53.89</c:v>
                </c:pt>
                <c:pt idx="1293">
                  <c:v>-55</c:v>
                </c:pt>
                <c:pt idx="1294">
                  <c:v>-56.1</c:v>
                </c:pt>
                <c:pt idx="1295">
                  <c:v>-57.22</c:v>
                </c:pt>
                <c:pt idx="1296">
                  <c:v>-58.37</c:v>
                </c:pt>
                <c:pt idx="1297">
                  <c:v>-59.62</c:v>
                </c:pt>
                <c:pt idx="1298">
                  <c:v>-60.93</c:v>
                </c:pt>
                <c:pt idx="1299">
                  <c:v>-62.21</c:v>
                </c:pt>
                <c:pt idx="1300">
                  <c:v>-63.4</c:v>
                </c:pt>
                <c:pt idx="1301">
                  <c:v>-64.53</c:v>
                </c:pt>
                <c:pt idx="1302">
                  <c:v>-65.599999999999994</c:v>
                </c:pt>
                <c:pt idx="1303">
                  <c:v>-66.64</c:v>
                </c:pt>
                <c:pt idx="1304">
                  <c:v>-67.61</c:v>
                </c:pt>
                <c:pt idx="1305">
                  <c:v>-68.5</c:v>
                </c:pt>
                <c:pt idx="1306">
                  <c:v>-69.34</c:v>
                </c:pt>
                <c:pt idx="1307">
                  <c:v>-70.13</c:v>
                </c:pt>
                <c:pt idx="1308">
                  <c:v>-70.88</c:v>
                </c:pt>
                <c:pt idx="1309">
                  <c:v>-71.58</c:v>
                </c:pt>
                <c:pt idx="1310">
                  <c:v>-72.28</c:v>
                </c:pt>
                <c:pt idx="1311">
                  <c:v>-72.97</c:v>
                </c:pt>
                <c:pt idx="1312">
                  <c:v>-73.66</c:v>
                </c:pt>
                <c:pt idx="1313">
                  <c:v>-74.290000000000006</c:v>
                </c:pt>
                <c:pt idx="1314">
                  <c:v>-74.83</c:v>
                </c:pt>
                <c:pt idx="1315">
                  <c:v>-75.290000000000006</c:v>
                </c:pt>
                <c:pt idx="1316">
                  <c:v>-104.33</c:v>
                </c:pt>
                <c:pt idx="1317">
                  <c:v>-104.02</c:v>
                </c:pt>
                <c:pt idx="1318">
                  <c:v>-103.79</c:v>
                </c:pt>
                <c:pt idx="1319">
                  <c:v>-103.67</c:v>
                </c:pt>
                <c:pt idx="1320">
                  <c:v>-103.66</c:v>
                </c:pt>
                <c:pt idx="1321">
                  <c:v>-103.75</c:v>
                </c:pt>
                <c:pt idx="1322">
                  <c:v>-103.9</c:v>
                </c:pt>
                <c:pt idx="1323">
                  <c:v>-104.08</c:v>
                </c:pt>
                <c:pt idx="1324">
                  <c:v>-104.29</c:v>
                </c:pt>
                <c:pt idx="1325">
                  <c:v>-104.54</c:v>
                </c:pt>
                <c:pt idx="1326">
                  <c:v>-104.82</c:v>
                </c:pt>
                <c:pt idx="1327">
                  <c:v>-105.12</c:v>
                </c:pt>
                <c:pt idx="1328">
                  <c:v>-105.38</c:v>
                </c:pt>
                <c:pt idx="1329">
                  <c:v>-105.6</c:v>
                </c:pt>
                <c:pt idx="1330">
                  <c:v>-105.79</c:v>
                </c:pt>
                <c:pt idx="1331">
                  <c:v>-105.97</c:v>
                </c:pt>
                <c:pt idx="1332">
                  <c:v>-106.15</c:v>
                </c:pt>
                <c:pt idx="1333">
                  <c:v>-106.34</c:v>
                </c:pt>
                <c:pt idx="1334">
                  <c:v>-106.54</c:v>
                </c:pt>
                <c:pt idx="1335">
                  <c:v>-106.71</c:v>
                </c:pt>
                <c:pt idx="1336">
                  <c:v>-106.86</c:v>
                </c:pt>
                <c:pt idx="1337">
                  <c:v>-106.99</c:v>
                </c:pt>
                <c:pt idx="1338">
                  <c:v>-107.1</c:v>
                </c:pt>
                <c:pt idx="1339">
                  <c:v>-107.19</c:v>
                </c:pt>
                <c:pt idx="1340">
                  <c:v>-107.26</c:v>
                </c:pt>
                <c:pt idx="1341">
                  <c:v>-107.31</c:v>
                </c:pt>
                <c:pt idx="1342">
                  <c:v>-107.36</c:v>
                </c:pt>
                <c:pt idx="1343">
                  <c:v>-107.4</c:v>
                </c:pt>
                <c:pt idx="1344">
                  <c:v>-107.43</c:v>
                </c:pt>
                <c:pt idx="1345">
                  <c:v>-107.44</c:v>
                </c:pt>
                <c:pt idx="1346">
                  <c:v>-107.44</c:v>
                </c:pt>
                <c:pt idx="1347">
                  <c:v>-107.43</c:v>
                </c:pt>
                <c:pt idx="1348">
                  <c:v>-107.4</c:v>
                </c:pt>
                <c:pt idx="1349">
                  <c:v>-107.32</c:v>
                </c:pt>
                <c:pt idx="1350">
                  <c:v>-107.19</c:v>
                </c:pt>
                <c:pt idx="1351">
                  <c:v>-107.01</c:v>
                </c:pt>
                <c:pt idx="1352">
                  <c:v>-106.84</c:v>
                </c:pt>
                <c:pt idx="1353">
                  <c:v>-106.7</c:v>
                </c:pt>
                <c:pt idx="1354">
                  <c:v>-106.58</c:v>
                </c:pt>
                <c:pt idx="1355">
                  <c:v>-106.45</c:v>
                </c:pt>
                <c:pt idx="1356">
                  <c:v>-106.29</c:v>
                </c:pt>
                <c:pt idx="1357">
                  <c:v>-106.12</c:v>
                </c:pt>
                <c:pt idx="1358">
                  <c:v>-105.96</c:v>
                </c:pt>
                <c:pt idx="1359">
                  <c:v>-105.81</c:v>
                </c:pt>
                <c:pt idx="1360">
                  <c:v>-105.67</c:v>
                </c:pt>
                <c:pt idx="1361">
                  <c:v>-105.53</c:v>
                </c:pt>
                <c:pt idx="1362">
                  <c:v>-105.39</c:v>
                </c:pt>
                <c:pt idx="1363">
                  <c:v>-105.28</c:v>
                </c:pt>
                <c:pt idx="1364">
                  <c:v>-105.19</c:v>
                </c:pt>
                <c:pt idx="1365">
                  <c:v>-105.12</c:v>
                </c:pt>
                <c:pt idx="1366">
                  <c:v>-105.04</c:v>
                </c:pt>
                <c:pt idx="1367">
                  <c:v>-104.96</c:v>
                </c:pt>
                <c:pt idx="1368">
                  <c:v>-104.89</c:v>
                </c:pt>
                <c:pt idx="1369">
                  <c:v>-104.87</c:v>
                </c:pt>
                <c:pt idx="1370">
                  <c:v>-104.9</c:v>
                </c:pt>
                <c:pt idx="1371">
                  <c:v>-104.99</c:v>
                </c:pt>
                <c:pt idx="1372">
                  <c:v>-105.08</c:v>
                </c:pt>
                <c:pt idx="1373">
                  <c:v>-105.18</c:v>
                </c:pt>
                <c:pt idx="1374">
                  <c:v>-105.3</c:v>
                </c:pt>
                <c:pt idx="1375">
                  <c:v>-74.56</c:v>
                </c:pt>
                <c:pt idx="1376">
                  <c:v>-74.349999999999994</c:v>
                </c:pt>
                <c:pt idx="1377">
                  <c:v>-74.069999999999993</c:v>
                </c:pt>
                <c:pt idx="1378">
                  <c:v>-73.75</c:v>
                </c:pt>
                <c:pt idx="1379">
                  <c:v>-73.39</c:v>
                </c:pt>
                <c:pt idx="1380">
                  <c:v>-73</c:v>
                </c:pt>
                <c:pt idx="1381">
                  <c:v>-72.58</c:v>
                </c:pt>
                <c:pt idx="1382">
                  <c:v>-72.16</c:v>
                </c:pt>
                <c:pt idx="1383">
                  <c:v>-71.709999999999994</c:v>
                </c:pt>
                <c:pt idx="1384">
                  <c:v>-71.23</c:v>
                </c:pt>
                <c:pt idx="1385">
                  <c:v>-70.7</c:v>
                </c:pt>
                <c:pt idx="1386">
                  <c:v>-70.12</c:v>
                </c:pt>
                <c:pt idx="1387">
                  <c:v>-69.45</c:v>
                </c:pt>
                <c:pt idx="1388">
                  <c:v>-68.7</c:v>
                </c:pt>
                <c:pt idx="1389">
                  <c:v>-67.92</c:v>
                </c:pt>
                <c:pt idx="1390">
                  <c:v>-67.11</c:v>
                </c:pt>
                <c:pt idx="1391">
                  <c:v>-66.3</c:v>
                </c:pt>
                <c:pt idx="1392">
                  <c:v>-65.52</c:v>
                </c:pt>
                <c:pt idx="1393">
                  <c:v>-64.8</c:v>
                </c:pt>
                <c:pt idx="1394">
                  <c:v>-64.12</c:v>
                </c:pt>
                <c:pt idx="1395">
                  <c:v>-63.48</c:v>
                </c:pt>
                <c:pt idx="1396">
                  <c:v>-62.78</c:v>
                </c:pt>
                <c:pt idx="1397">
                  <c:v>-62.11</c:v>
                </c:pt>
                <c:pt idx="1398">
                  <c:v>-61.38</c:v>
                </c:pt>
                <c:pt idx="1399">
                  <c:v>-60.54</c:v>
                </c:pt>
                <c:pt idx="1400">
                  <c:v>-59.61</c:v>
                </c:pt>
                <c:pt idx="1401">
                  <c:v>-58.63</c:v>
                </c:pt>
                <c:pt idx="1402">
                  <c:v>-57.61</c:v>
                </c:pt>
                <c:pt idx="1403">
                  <c:v>-56.58</c:v>
                </c:pt>
                <c:pt idx="1404">
                  <c:v>-55.51</c:v>
                </c:pt>
                <c:pt idx="1405">
                  <c:v>-54.39</c:v>
                </c:pt>
                <c:pt idx="1406">
                  <c:v>-53.25</c:v>
                </c:pt>
                <c:pt idx="1407">
                  <c:v>-52.12</c:v>
                </c:pt>
                <c:pt idx="1408">
                  <c:v>-51.01</c:v>
                </c:pt>
                <c:pt idx="1409">
                  <c:v>-49.96</c:v>
                </c:pt>
                <c:pt idx="1410">
                  <c:v>-48.94</c:v>
                </c:pt>
                <c:pt idx="1411">
                  <c:v>-47.96</c:v>
                </c:pt>
                <c:pt idx="1412">
                  <c:v>-46.96</c:v>
                </c:pt>
                <c:pt idx="1413">
                  <c:v>-45.75</c:v>
                </c:pt>
                <c:pt idx="1414">
                  <c:v>-44.32</c:v>
                </c:pt>
                <c:pt idx="1415">
                  <c:v>-42.94</c:v>
                </c:pt>
                <c:pt idx="1416">
                  <c:v>-41.83</c:v>
                </c:pt>
                <c:pt idx="1417">
                  <c:v>-40.92</c:v>
                </c:pt>
                <c:pt idx="1418">
                  <c:v>-40.04</c:v>
                </c:pt>
                <c:pt idx="1419">
                  <c:v>-39.130000000000003</c:v>
                </c:pt>
                <c:pt idx="1420">
                  <c:v>-38.08</c:v>
                </c:pt>
                <c:pt idx="1421">
                  <c:v>-37</c:v>
                </c:pt>
                <c:pt idx="1422">
                  <c:v>-35.909999999999997</c:v>
                </c:pt>
                <c:pt idx="1423">
                  <c:v>-34.880000000000003</c:v>
                </c:pt>
                <c:pt idx="1424">
                  <c:v>-33.92</c:v>
                </c:pt>
                <c:pt idx="1425">
                  <c:v>-33.06</c:v>
                </c:pt>
                <c:pt idx="1426">
                  <c:v>-32.200000000000003</c:v>
                </c:pt>
                <c:pt idx="1427">
                  <c:v>-31.26</c:v>
                </c:pt>
                <c:pt idx="1428">
                  <c:v>-30.32</c:v>
                </c:pt>
                <c:pt idx="1429">
                  <c:v>-29.42</c:v>
                </c:pt>
                <c:pt idx="1430">
                  <c:v>-28.61</c:v>
                </c:pt>
                <c:pt idx="1431">
                  <c:v>-27.81</c:v>
                </c:pt>
                <c:pt idx="1432">
                  <c:v>-26.98</c:v>
                </c:pt>
                <c:pt idx="1433">
                  <c:v>-26.11</c:v>
                </c:pt>
                <c:pt idx="1434">
                  <c:v>-25.26</c:v>
                </c:pt>
                <c:pt idx="1435">
                  <c:v>-24.57</c:v>
                </c:pt>
                <c:pt idx="1436">
                  <c:v>-24.45</c:v>
                </c:pt>
                <c:pt idx="1437">
                  <c:v>-25.74</c:v>
                </c:pt>
                <c:pt idx="1438">
                  <c:v>-27.37</c:v>
                </c:pt>
                <c:pt idx="1439">
                  <c:v>-29.28</c:v>
                </c:pt>
                <c:pt idx="1440">
                  <c:v>-31.31</c:v>
                </c:pt>
                <c:pt idx="1441">
                  <c:v>-33.33</c:v>
                </c:pt>
                <c:pt idx="1442">
                  <c:v>-35.32</c:v>
                </c:pt>
                <c:pt idx="1443">
                  <c:v>-36.979999999999997</c:v>
                </c:pt>
                <c:pt idx="1444">
                  <c:v>-38.31</c:v>
                </c:pt>
                <c:pt idx="1445">
                  <c:v>-39.28</c:v>
                </c:pt>
                <c:pt idx="1446">
                  <c:v>-39.86</c:v>
                </c:pt>
                <c:pt idx="1447">
                  <c:v>-40.090000000000003</c:v>
                </c:pt>
                <c:pt idx="1448">
                  <c:v>-40.01</c:v>
                </c:pt>
                <c:pt idx="1449">
                  <c:v>-39.67</c:v>
                </c:pt>
                <c:pt idx="1450">
                  <c:v>-39.049999999999997</c:v>
                </c:pt>
                <c:pt idx="1451">
                  <c:v>-38.119999999999997</c:v>
                </c:pt>
                <c:pt idx="1452">
                  <c:v>-36.880000000000003</c:v>
                </c:pt>
                <c:pt idx="1453">
                  <c:v>-35.340000000000003</c:v>
                </c:pt>
                <c:pt idx="1454">
                  <c:v>-33.549999999999997</c:v>
                </c:pt>
                <c:pt idx="1455">
                  <c:v>-31.62</c:v>
                </c:pt>
                <c:pt idx="1456">
                  <c:v>-29.71</c:v>
                </c:pt>
                <c:pt idx="1457">
                  <c:v>-27.9</c:v>
                </c:pt>
                <c:pt idx="1458">
                  <c:v>-26.39</c:v>
                </c:pt>
                <c:pt idx="1459">
                  <c:v>-25.58</c:v>
                </c:pt>
                <c:pt idx="1460">
                  <c:v>-25.74</c:v>
                </c:pt>
                <c:pt idx="1461">
                  <c:v>-26.63</c:v>
                </c:pt>
                <c:pt idx="1462">
                  <c:v>-27.68</c:v>
                </c:pt>
                <c:pt idx="1463">
                  <c:v>-28.54</c:v>
                </c:pt>
                <c:pt idx="1464">
                  <c:v>-29.22</c:v>
                </c:pt>
                <c:pt idx="1465">
                  <c:v>-29.91</c:v>
                </c:pt>
                <c:pt idx="1466">
                  <c:v>-30.69</c:v>
                </c:pt>
                <c:pt idx="1467">
                  <c:v>-31.55</c:v>
                </c:pt>
                <c:pt idx="1468">
                  <c:v>-32.42</c:v>
                </c:pt>
                <c:pt idx="1469">
                  <c:v>-33.270000000000003</c:v>
                </c:pt>
                <c:pt idx="1470">
                  <c:v>-34.159999999999997</c:v>
                </c:pt>
                <c:pt idx="1471">
                  <c:v>-35.08</c:v>
                </c:pt>
                <c:pt idx="1472">
                  <c:v>-36.020000000000003</c:v>
                </c:pt>
                <c:pt idx="1473">
                  <c:v>-36.979999999999997</c:v>
                </c:pt>
                <c:pt idx="1474">
                  <c:v>-37.979999999999997</c:v>
                </c:pt>
                <c:pt idx="1475">
                  <c:v>-39.04</c:v>
                </c:pt>
                <c:pt idx="1476">
                  <c:v>-40.14</c:v>
                </c:pt>
                <c:pt idx="1477">
                  <c:v>-41.22</c:v>
                </c:pt>
                <c:pt idx="1478">
                  <c:v>-42.24</c:v>
                </c:pt>
                <c:pt idx="1479">
                  <c:v>-43.17</c:v>
                </c:pt>
                <c:pt idx="1480">
                  <c:v>-44.08</c:v>
                </c:pt>
                <c:pt idx="1481">
                  <c:v>-44.98</c:v>
                </c:pt>
                <c:pt idx="1482">
                  <c:v>-45.95</c:v>
                </c:pt>
                <c:pt idx="1483">
                  <c:v>-46.9</c:v>
                </c:pt>
                <c:pt idx="1484">
                  <c:v>-47.82</c:v>
                </c:pt>
                <c:pt idx="1485">
                  <c:v>-48.74</c:v>
                </c:pt>
                <c:pt idx="1486">
                  <c:v>-49.74</c:v>
                </c:pt>
                <c:pt idx="1487">
                  <c:v>-50.85</c:v>
                </c:pt>
                <c:pt idx="1488">
                  <c:v>-52.05</c:v>
                </c:pt>
                <c:pt idx="1489">
                  <c:v>-53.27</c:v>
                </c:pt>
                <c:pt idx="1490">
                  <c:v>-54.48</c:v>
                </c:pt>
                <c:pt idx="1491">
                  <c:v>-55.66</c:v>
                </c:pt>
                <c:pt idx="1492">
                  <c:v>-56.82</c:v>
                </c:pt>
                <c:pt idx="1493">
                  <c:v>-57.95</c:v>
                </c:pt>
                <c:pt idx="1494">
                  <c:v>-59.06</c:v>
                </c:pt>
                <c:pt idx="1495">
                  <c:v>-60.15</c:v>
                </c:pt>
                <c:pt idx="1496">
                  <c:v>-61.24</c:v>
                </c:pt>
                <c:pt idx="1497">
                  <c:v>-62.31</c:v>
                </c:pt>
                <c:pt idx="1498">
                  <c:v>-63.33</c:v>
                </c:pt>
                <c:pt idx="1499">
                  <c:v>-64.34</c:v>
                </c:pt>
                <c:pt idx="1500">
                  <c:v>-65.33</c:v>
                </c:pt>
                <c:pt idx="1501">
                  <c:v>-66.28</c:v>
                </c:pt>
                <c:pt idx="1502">
                  <c:v>-67.16</c:v>
                </c:pt>
                <c:pt idx="1503">
                  <c:v>-68.010000000000005</c:v>
                </c:pt>
                <c:pt idx="1504">
                  <c:v>-68.819999999999993</c:v>
                </c:pt>
                <c:pt idx="1505">
                  <c:v>-69.62</c:v>
                </c:pt>
                <c:pt idx="1506">
                  <c:v>-70.400000000000006</c:v>
                </c:pt>
                <c:pt idx="1507">
                  <c:v>-71.150000000000006</c:v>
                </c:pt>
                <c:pt idx="1508">
                  <c:v>-71.83</c:v>
                </c:pt>
                <c:pt idx="1509">
                  <c:v>-72.42</c:v>
                </c:pt>
                <c:pt idx="1510">
                  <c:v>-72.959999999999994</c:v>
                </c:pt>
                <c:pt idx="1511">
                  <c:v>-73.53</c:v>
                </c:pt>
                <c:pt idx="1512">
                  <c:v>-74.16</c:v>
                </c:pt>
                <c:pt idx="1513">
                  <c:v>-74.83</c:v>
                </c:pt>
                <c:pt idx="1514">
                  <c:v>-75.48</c:v>
                </c:pt>
                <c:pt idx="1515">
                  <c:v>-76.05</c:v>
                </c:pt>
                <c:pt idx="1516">
                  <c:v>-103.46</c:v>
                </c:pt>
                <c:pt idx="1517">
                  <c:v>-103.04</c:v>
                </c:pt>
                <c:pt idx="1518">
                  <c:v>-102.69</c:v>
                </c:pt>
                <c:pt idx="1519">
                  <c:v>-102.42</c:v>
                </c:pt>
                <c:pt idx="1520">
                  <c:v>-102.21</c:v>
                </c:pt>
                <c:pt idx="1521">
                  <c:v>-102.06</c:v>
                </c:pt>
                <c:pt idx="1522">
                  <c:v>-101.97</c:v>
                </c:pt>
                <c:pt idx="1523">
                  <c:v>-101.95</c:v>
                </c:pt>
                <c:pt idx="1524">
                  <c:v>-101.97</c:v>
                </c:pt>
                <c:pt idx="1525">
                  <c:v>-102.06</c:v>
                </c:pt>
                <c:pt idx="1526">
                  <c:v>-102.19</c:v>
                </c:pt>
                <c:pt idx="1527">
                  <c:v>-102.36</c:v>
                </c:pt>
                <c:pt idx="1528">
                  <c:v>-102.52</c:v>
                </c:pt>
                <c:pt idx="1529">
                  <c:v>-102.68</c:v>
                </c:pt>
                <c:pt idx="1530">
                  <c:v>-102.82</c:v>
                </c:pt>
                <c:pt idx="1531">
                  <c:v>-102.95</c:v>
                </c:pt>
                <c:pt idx="1532">
                  <c:v>-103.07</c:v>
                </c:pt>
                <c:pt idx="1533">
                  <c:v>-103.2</c:v>
                </c:pt>
                <c:pt idx="1534">
                  <c:v>-103.3</c:v>
                </c:pt>
                <c:pt idx="1535">
                  <c:v>-103.4</c:v>
                </c:pt>
                <c:pt idx="1536">
                  <c:v>-103.47</c:v>
                </c:pt>
                <c:pt idx="1537">
                  <c:v>-103.53</c:v>
                </c:pt>
                <c:pt idx="1538">
                  <c:v>-103.57</c:v>
                </c:pt>
                <c:pt idx="1539">
                  <c:v>-103.57</c:v>
                </c:pt>
                <c:pt idx="1540">
                  <c:v>-103.55</c:v>
                </c:pt>
                <c:pt idx="1541">
                  <c:v>-103.5</c:v>
                </c:pt>
                <c:pt idx="1542">
                  <c:v>-103.43</c:v>
                </c:pt>
                <c:pt idx="1543">
                  <c:v>-103.34</c:v>
                </c:pt>
                <c:pt idx="1544">
                  <c:v>-103.26</c:v>
                </c:pt>
                <c:pt idx="1545">
                  <c:v>-103.2</c:v>
                </c:pt>
                <c:pt idx="1546">
                  <c:v>-103.14</c:v>
                </c:pt>
                <c:pt idx="1547">
                  <c:v>-103.11</c:v>
                </c:pt>
                <c:pt idx="1548">
                  <c:v>-103.1</c:v>
                </c:pt>
                <c:pt idx="1549">
                  <c:v>-103.13</c:v>
                </c:pt>
                <c:pt idx="1550">
                  <c:v>-103.18</c:v>
                </c:pt>
                <c:pt idx="1551">
                  <c:v>-103.19</c:v>
                </c:pt>
                <c:pt idx="1552">
                  <c:v>-103.17</c:v>
                </c:pt>
                <c:pt idx="1553">
                  <c:v>-103.17</c:v>
                </c:pt>
                <c:pt idx="1554">
                  <c:v>-103.24</c:v>
                </c:pt>
                <c:pt idx="1555">
                  <c:v>-103.39</c:v>
                </c:pt>
                <c:pt idx="1556">
                  <c:v>-103.6</c:v>
                </c:pt>
                <c:pt idx="1557">
                  <c:v>-103.82</c:v>
                </c:pt>
                <c:pt idx="1558">
                  <c:v>-104.01</c:v>
                </c:pt>
                <c:pt idx="1559">
                  <c:v>-104.16</c:v>
                </c:pt>
                <c:pt idx="1560">
                  <c:v>-104.27</c:v>
                </c:pt>
                <c:pt idx="1561">
                  <c:v>-104.39</c:v>
                </c:pt>
                <c:pt idx="1562">
                  <c:v>-104.59</c:v>
                </c:pt>
                <c:pt idx="1563">
                  <c:v>-75.13</c:v>
                </c:pt>
                <c:pt idx="1564">
                  <c:v>-74.760000000000005</c:v>
                </c:pt>
                <c:pt idx="1565">
                  <c:v>-74.34</c:v>
                </c:pt>
                <c:pt idx="1566">
                  <c:v>-73.88</c:v>
                </c:pt>
                <c:pt idx="1567">
                  <c:v>-73.41</c:v>
                </c:pt>
                <c:pt idx="1568">
                  <c:v>-72.900000000000006</c:v>
                </c:pt>
                <c:pt idx="1569">
                  <c:v>-72.349999999999994</c:v>
                </c:pt>
                <c:pt idx="1570">
                  <c:v>-71.77</c:v>
                </c:pt>
                <c:pt idx="1571">
                  <c:v>-71.16</c:v>
                </c:pt>
                <c:pt idx="1572">
                  <c:v>-70.52</c:v>
                </c:pt>
                <c:pt idx="1573">
                  <c:v>-69.86</c:v>
                </c:pt>
                <c:pt idx="1574">
                  <c:v>-69.16</c:v>
                </c:pt>
                <c:pt idx="1575">
                  <c:v>-68.44</c:v>
                </c:pt>
                <c:pt idx="1576">
                  <c:v>-67.73</c:v>
                </c:pt>
                <c:pt idx="1577">
                  <c:v>-67.069999999999993</c:v>
                </c:pt>
                <c:pt idx="1578">
                  <c:v>-66.47</c:v>
                </c:pt>
                <c:pt idx="1579">
                  <c:v>-65.91</c:v>
                </c:pt>
                <c:pt idx="1580">
                  <c:v>-65.36</c:v>
                </c:pt>
                <c:pt idx="1581">
                  <c:v>-64.75</c:v>
                </c:pt>
                <c:pt idx="1582">
                  <c:v>-64.02</c:v>
                </c:pt>
                <c:pt idx="1583">
                  <c:v>-63.12</c:v>
                </c:pt>
                <c:pt idx="1584">
                  <c:v>-62.1</c:v>
                </c:pt>
                <c:pt idx="1585">
                  <c:v>-61.03</c:v>
                </c:pt>
                <c:pt idx="1586">
                  <c:v>-59.99</c:v>
                </c:pt>
                <c:pt idx="1587">
                  <c:v>-59.01</c:v>
                </c:pt>
                <c:pt idx="1588">
                  <c:v>-58.05</c:v>
                </c:pt>
                <c:pt idx="1589">
                  <c:v>-57.05</c:v>
                </c:pt>
                <c:pt idx="1590">
                  <c:v>-55.96</c:v>
                </c:pt>
                <c:pt idx="1591">
                  <c:v>-54.8</c:v>
                </c:pt>
                <c:pt idx="1592">
                  <c:v>-53.6</c:v>
                </c:pt>
                <c:pt idx="1593">
                  <c:v>-52.43</c:v>
                </c:pt>
                <c:pt idx="1594">
                  <c:v>-51.39</c:v>
                </c:pt>
                <c:pt idx="1595">
                  <c:v>-50.57</c:v>
                </c:pt>
                <c:pt idx="1596">
                  <c:v>-49.85</c:v>
                </c:pt>
                <c:pt idx="1597">
                  <c:v>-49.19</c:v>
                </c:pt>
                <c:pt idx="1598">
                  <c:v>-48.3</c:v>
                </c:pt>
                <c:pt idx="1599">
                  <c:v>-47.21</c:v>
                </c:pt>
                <c:pt idx="1600">
                  <c:v>-45.92</c:v>
                </c:pt>
                <c:pt idx="1601">
                  <c:v>-44.58</c:v>
                </c:pt>
                <c:pt idx="1602">
                  <c:v>-43.31</c:v>
                </c:pt>
                <c:pt idx="1603">
                  <c:v>-42.19</c:v>
                </c:pt>
                <c:pt idx="1604">
                  <c:v>-41.22</c:v>
                </c:pt>
                <c:pt idx="1605">
                  <c:v>-40.340000000000003</c:v>
                </c:pt>
                <c:pt idx="1606">
                  <c:v>-39.200000000000003</c:v>
                </c:pt>
                <c:pt idx="1607">
                  <c:v>-37.729999999999997</c:v>
                </c:pt>
                <c:pt idx="1608">
                  <c:v>-36.32</c:v>
                </c:pt>
                <c:pt idx="1609">
                  <c:v>-35.130000000000003</c:v>
                </c:pt>
                <c:pt idx="1610">
                  <c:v>-34.08</c:v>
                </c:pt>
                <c:pt idx="1611">
                  <c:v>-33.090000000000003</c:v>
                </c:pt>
                <c:pt idx="1612">
                  <c:v>-32.17</c:v>
                </c:pt>
                <c:pt idx="1613">
                  <c:v>-31.4</c:v>
                </c:pt>
                <c:pt idx="1614">
                  <c:v>-30.73</c:v>
                </c:pt>
                <c:pt idx="1615">
                  <c:v>-30.07</c:v>
                </c:pt>
                <c:pt idx="1616">
                  <c:v>-29.34</c:v>
                </c:pt>
                <c:pt idx="1617">
                  <c:v>-28.55</c:v>
                </c:pt>
                <c:pt idx="1618">
                  <c:v>-27.76</c:v>
                </c:pt>
                <c:pt idx="1619">
                  <c:v>-27.11</c:v>
                </c:pt>
                <c:pt idx="1620">
                  <c:v>-26.61</c:v>
                </c:pt>
                <c:pt idx="1621">
                  <c:v>-26.13</c:v>
                </c:pt>
                <c:pt idx="1622">
                  <c:v>-25.54</c:v>
                </c:pt>
                <c:pt idx="1623">
                  <c:v>-24.85</c:v>
                </c:pt>
                <c:pt idx="1624">
                  <c:v>-24.23</c:v>
                </c:pt>
                <c:pt idx="1625">
                  <c:v>-24.12</c:v>
                </c:pt>
                <c:pt idx="1626">
                  <c:v>-25.02</c:v>
                </c:pt>
                <c:pt idx="1627">
                  <c:v>-26.09</c:v>
                </c:pt>
                <c:pt idx="1628">
                  <c:v>-27.11</c:v>
                </c:pt>
                <c:pt idx="1629">
                  <c:v>-28.03</c:v>
                </c:pt>
                <c:pt idx="1630">
                  <c:v>-28.81</c:v>
                </c:pt>
                <c:pt idx="1631">
                  <c:v>-29.53</c:v>
                </c:pt>
                <c:pt idx="1632">
                  <c:v>-30.13</c:v>
                </c:pt>
                <c:pt idx="1633">
                  <c:v>-30.71</c:v>
                </c:pt>
                <c:pt idx="1634">
                  <c:v>-31.32</c:v>
                </c:pt>
                <c:pt idx="1635">
                  <c:v>-31.94</c:v>
                </c:pt>
                <c:pt idx="1636">
                  <c:v>-32.44</c:v>
                </c:pt>
                <c:pt idx="1637">
                  <c:v>-32.79</c:v>
                </c:pt>
                <c:pt idx="1638">
                  <c:v>-32.96</c:v>
                </c:pt>
                <c:pt idx="1639">
                  <c:v>-32.92</c:v>
                </c:pt>
                <c:pt idx="1640">
                  <c:v>-32.64</c:v>
                </c:pt>
                <c:pt idx="1641">
                  <c:v>-32.119999999999997</c:v>
                </c:pt>
                <c:pt idx="1642">
                  <c:v>-31.33</c:v>
                </c:pt>
                <c:pt idx="1643">
                  <c:v>-30.28</c:v>
                </c:pt>
                <c:pt idx="1644">
                  <c:v>-29</c:v>
                </c:pt>
                <c:pt idx="1645">
                  <c:v>-27.59</c:v>
                </c:pt>
                <c:pt idx="1646">
                  <c:v>-26.22</c:v>
                </c:pt>
                <c:pt idx="1647">
                  <c:v>-25.2</c:v>
                </c:pt>
                <c:pt idx="1648">
                  <c:v>-24.9</c:v>
                </c:pt>
                <c:pt idx="1649">
                  <c:v>-25.28</c:v>
                </c:pt>
                <c:pt idx="1650">
                  <c:v>-26.06</c:v>
                </c:pt>
                <c:pt idx="1651">
                  <c:v>-26.87</c:v>
                </c:pt>
                <c:pt idx="1652">
                  <c:v>-27.56</c:v>
                </c:pt>
                <c:pt idx="1653">
                  <c:v>-28.15</c:v>
                </c:pt>
                <c:pt idx="1654">
                  <c:v>-28.81</c:v>
                </c:pt>
                <c:pt idx="1655">
                  <c:v>-29.59</c:v>
                </c:pt>
                <c:pt idx="1656">
                  <c:v>-30.44</c:v>
                </c:pt>
                <c:pt idx="1657">
                  <c:v>-31.26</c:v>
                </c:pt>
                <c:pt idx="1658">
                  <c:v>-32.03</c:v>
                </c:pt>
                <c:pt idx="1659">
                  <c:v>-32.770000000000003</c:v>
                </c:pt>
                <c:pt idx="1660">
                  <c:v>-33.49</c:v>
                </c:pt>
                <c:pt idx="1661">
                  <c:v>-34.18</c:v>
                </c:pt>
                <c:pt idx="1662">
                  <c:v>-34.880000000000003</c:v>
                </c:pt>
                <c:pt idx="1663">
                  <c:v>-35.630000000000003</c:v>
                </c:pt>
                <c:pt idx="1664">
                  <c:v>-36.46</c:v>
                </c:pt>
                <c:pt idx="1665">
                  <c:v>-37.340000000000003</c:v>
                </c:pt>
                <c:pt idx="1666">
                  <c:v>-38.19</c:v>
                </c:pt>
                <c:pt idx="1667">
                  <c:v>-39</c:v>
                </c:pt>
                <c:pt idx="1668">
                  <c:v>-39.81</c:v>
                </c:pt>
                <c:pt idx="1669">
                  <c:v>-40.659999999999997</c:v>
                </c:pt>
                <c:pt idx="1670">
                  <c:v>-41.59</c:v>
                </c:pt>
                <c:pt idx="1671">
                  <c:v>-42.58</c:v>
                </c:pt>
                <c:pt idx="1672">
                  <c:v>-43.6</c:v>
                </c:pt>
                <c:pt idx="1673">
                  <c:v>-44.64</c:v>
                </c:pt>
                <c:pt idx="1674">
                  <c:v>-45.7</c:v>
                </c:pt>
                <c:pt idx="1675">
                  <c:v>-46.76</c:v>
                </c:pt>
                <c:pt idx="1676">
                  <c:v>-47.8</c:v>
                </c:pt>
                <c:pt idx="1677">
                  <c:v>-48.8</c:v>
                </c:pt>
                <c:pt idx="1678">
                  <c:v>-49.79</c:v>
                </c:pt>
                <c:pt idx="1679">
                  <c:v>-50.79</c:v>
                </c:pt>
                <c:pt idx="1680">
                  <c:v>-51.83</c:v>
                </c:pt>
                <c:pt idx="1681">
                  <c:v>-52.91</c:v>
                </c:pt>
                <c:pt idx="1682">
                  <c:v>-54.01</c:v>
                </c:pt>
                <c:pt idx="1683">
                  <c:v>-55.09</c:v>
                </c:pt>
                <c:pt idx="1684">
                  <c:v>-56.14</c:v>
                </c:pt>
                <c:pt idx="1685">
                  <c:v>-57.16</c:v>
                </c:pt>
                <c:pt idx="1686">
                  <c:v>-58.19</c:v>
                </c:pt>
                <c:pt idx="1687">
                  <c:v>-59.19</c:v>
                </c:pt>
                <c:pt idx="1688">
                  <c:v>-60.17</c:v>
                </c:pt>
                <c:pt idx="1689">
                  <c:v>-61.14</c:v>
                </c:pt>
                <c:pt idx="1690">
                  <c:v>-62.09</c:v>
                </c:pt>
                <c:pt idx="1691">
                  <c:v>-62.95</c:v>
                </c:pt>
                <c:pt idx="1692">
                  <c:v>-63.79</c:v>
                </c:pt>
                <c:pt idx="1693">
                  <c:v>-64.63</c:v>
                </c:pt>
                <c:pt idx="1694">
                  <c:v>-65.5</c:v>
                </c:pt>
                <c:pt idx="1695">
                  <c:v>-66.37</c:v>
                </c:pt>
                <c:pt idx="1696">
                  <c:v>-67.239999999999995</c:v>
                </c:pt>
                <c:pt idx="1697">
                  <c:v>-68.11</c:v>
                </c:pt>
                <c:pt idx="1698">
                  <c:v>-68.97</c:v>
                </c:pt>
                <c:pt idx="1699">
                  <c:v>-69.78</c:v>
                </c:pt>
                <c:pt idx="1700">
                  <c:v>-70.5</c:v>
                </c:pt>
                <c:pt idx="1701">
                  <c:v>-71.14</c:v>
                </c:pt>
                <c:pt idx="1702">
                  <c:v>-71.72</c:v>
                </c:pt>
                <c:pt idx="1703">
                  <c:v>-72.260000000000005</c:v>
                </c:pt>
                <c:pt idx="1704">
                  <c:v>-72.77</c:v>
                </c:pt>
                <c:pt idx="1705">
                  <c:v>-73.260000000000005</c:v>
                </c:pt>
                <c:pt idx="1706">
                  <c:v>-73.73</c:v>
                </c:pt>
                <c:pt idx="1707">
                  <c:v>-74.2</c:v>
                </c:pt>
                <c:pt idx="1708">
                  <c:v>-105.31</c:v>
                </c:pt>
                <c:pt idx="1709">
                  <c:v>-104.84</c:v>
                </c:pt>
                <c:pt idx="1710">
                  <c:v>-104.44</c:v>
                </c:pt>
                <c:pt idx="1711">
                  <c:v>-104.14</c:v>
                </c:pt>
                <c:pt idx="1712">
                  <c:v>-103.95</c:v>
                </c:pt>
                <c:pt idx="1713">
                  <c:v>-103.85</c:v>
                </c:pt>
                <c:pt idx="1714">
                  <c:v>-103.82</c:v>
                </c:pt>
                <c:pt idx="1715">
                  <c:v>-103.84</c:v>
                </c:pt>
                <c:pt idx="1716">
                  <c:v>-103.89</c:v>
                </c:pt>
                <c:pt idx="1717">
                  <c:v>-103.93</c:v>
                </c:pt>
                <c:pt idx="1718">
                  <c:v>-103.97</c:v>
                </c:pt>
                <c:pt idx="1719">
                  <c:v>-104.02</c:v>
                </c:pt>
                <c:pt idx="1720">
                  <c:v>-104.1</c:v>
                </c:pt>
                <c:pt idx="1721">
                  <c:v>-104.22</c:v>
                </c:pt>
                <c:pt idx="1722">
                  <c:v>-104.39</c:v>
                </c:pt>
                <c:pt idx="1723">
                  <c:v>-104.59</c:v>
                </c:pt>
                <c:pt idx="1724">
                  <c:v>-104.79</c:v>
                </c:pt>
                <c:pt idx="1725">
                  <c:v>-104.97</c:v>
                </c:pt>
                <c:pt idx="1726">
                  <c:v>-105.16</c:v>
                </c:pt>
                <c:pt idx="1727">
                  <c:v>-105.33</c:v>
                </c:pt>
                <c:pt idx="1728">
                  <c:v>-105.48</c:v>
                </c:pt>
                <c:pt idx="1729">
                  <c:v>-105.59</c:v>
                </c:pt>
                <c:pt idx="1730">
                  <c:v>-105.69</c:v>
                </c:pt>
                <c:pt idx="1731">
                  <c:v>-105.76</c:v>
                </c:pt>
                <c:pt idx="1732">
                  <c:v>-105.82</c:v>
                </c:pt>
                <c:pt idx="1733">
                  <c:v>-105.84</c:v>
                </c:pt>
                <c:pt idx="1734">
                  <c:v>-105.82</c:v>
                </c:pt>
                <c:pt idx="1735">
                  <c:v>-105.78</c:v>
                </c:pt>
                <c:pt idx="1736">
                  <c:v>-105.72</c:v>
                </c:pt>
                <c:pt idx="1737">
                  <c:v>-105.67</c:v>
                </c:pt>
                <c:pt idx="1738">
                  <c:v>-105.64</c:v>
                </c:pt>
                <c:pt idx="1739">
                  <c:v>-105.6</c:v>
                </c:pt>
                <c:pt idx="1740">
                  <c:v>-105.55</c:v>
                </c:pt>
                <c:pt idx="1741">
                  <c:v>-105.48</c:v>
                </c:pt>
                <c:pt idx="1742">
                  <c:v>-105.38</c:v>
                </c:pt>
                <c:pt idx="1743">
                  <c:v>-105.28</c:v>
                </c:pt>
                <c:pt idx="1744">
                  <c:v>-105.2</c:v>
                </c:pt>
                <c:pt idx="1745">
                  <c:v>-105.17</c:v>
                </c:pt>
                <c:pt idx="1746">
                  <c:v>-105.18</c:v>
                </c:pt>
                <c:pt idx="1747">
                  <c:v>-105.21</c:v>
                </c:pt>
                <c:pt idx="1748">
                  <c:v>-105.22</c:v>
                </c:pt>
                <c:pt idx="1749">
                  <c:v>-105.17</c:v>
                </c:pt>
                <c:pt idx="1750">
                  <c:v>-105.08</c:v>
                </c:pt>
                <c:pt idx="1751">
                  <c:v>-104.95</c:v>
                </c:pt>
                <c:pt idx="1752">
                  <c:v>-104.86</c:v>
                </c:pt>
                <c:pt idx="1753">
                  <c:v>-104.83</c:v>
                </c:pt>
                <c:pt idx="1754">
                  <c:v>-104.85</c:v>
                </c:pt>
                <c:pt idx="1755">
                  <c:v>-104.92</c:v>
                </c:pt>
                <c:pt idx="1756">
                  <c:v>-104.98</c:v>
                </c:pt>
                <c:pt idx="1757">
                  <c:v>-105.03</c:v>
                </c:pt>
                <c:pt idx="1758">
                  <c:v>-105.08</c:v>
                </c:pt>
                <c:pt idx="1759">
                  <c:v>-105.18</c:v>
                </c:pt>
                <c:pt idx="1760">
                  <c:v>-105.32</c:v>
                </c:pt>
                <c:pt idx="1761">
                  <c:v>-74.48</c:v>
                </c:pt>
                <c:pt idx="1762">
                  <c:v>-74.23</c:v>
                </c:pt>
                <c:pt idx="1763">
                  <c:v>-73.94</c:v>
                </c:pt>
                <c:pt idx="1764">
                  <c:v>-73.59</c:v>
                </c:pt>
                <c:pt idx="1765">
                  <c:v>-73.19</c:v>
                </c:pt>
                <c:pt idx="1766">
                  <c:v>-72.75</c:v>
                </c:pt>
                <c:pt idx="1767">
                  <c:v>-72.27</c:v>
                </c:pt>
                <c:pt idx="1768">
                  <c:v>-71.790000000000006</c:v>
                </c:pt>
                <c:pt idx="1769">
                  <c:v>-71.3</c:v>
                </c:pt>
                <c:pt idx="1770">
                  <c:v>-70.81</c:v>
                </c:pt>
                <c:pt idx="1771">
                  <c:v>-70.31</c:v>
                </c:pt>
                <c:pt idx="1772">
                  <c:v>-69.77</c:v>
                </c:pt>
                <c:pt idx="1773">
                  <c:v>-69.19</c:v>
                </c:pt>
                <c:pt idx="1774">
                  <c:v>-68.569999999999993</c:v>
                </c:pt>
                <c:pt idx="1775">
                  <c:v>-67.91</c:v>
                </c:pt>
                <c:pt idx="1776">
                  <c:v>-67.3</c:v>
                </c:pt>
                <c:pt idx="1777">
                  <c:v>-66.7</c:v>
                </c:pt>
                <c:pt idx="1778">
                  <c:v>-66.09</c:v>
                </c:pt>
                <c:pt idx="1779">
                  <c:v>-65.38</c:v>
                </c:pt>
                <c:pt idx="1780">
                  <c:v>-64.55</c:v>
                </c:pt>
                <c:pt idx="1781">
                  <c:v>-63.59</c:v>
                </c:pt>
                <c:pt idx="1782">
                  <c:v>-62.57</c:v>
                </c:pt>
                <c:pt idx="1783">
                  <c:v>-61.61</c:v>
                </c:pt>
                <c:pt idx="1784">
                  <c:v>-60.73</c:v>
                </c:pt>
                <c:pt idx="1785">
                  <c:v>-59.93</c:v>
                </c:pt>
                <c:pt idx="1786">
                  <c:v>-59.14</c:v>
                </c:pt>
                <c:pt idx="1787">
                  <c:v>-58.28</c:v>
                </c:pt>
                <c:pt idx="1788">
                  <c:v>-57.32</c:v>
                </c:pt>
                <c:pt idx="1789">
                  <c:v>-56.3</c:v>
                </c:pt>
                <c:pt idx="1790">
                  <c:v>-55.25</c:v>
                </c:pt>
                <c:pt idx="1791">
                  <c:v>-54.22</c:v>
                </c:pt>
                <c:pt idx="1792">
                  <c:v>-53.25</c:v>
                </c:pt>
                <c:pt idx="1793">
                  <c:v>-52.35</c:v>
                </c:pt>
                <c:pt idx="1794">
                  <c:v>-51.48</c:v>
                </c:pt>
                <c:pt idx="1795">
                  <c:v>-50.55</c:v>
                </c:pt>
                <c:pt idx="1796">
                  <c:v>-49.55</c:v>
                </c:pt>
                <c:pt idx="1797">
                  <c:v>-48.47</c:v>
                </c:pt>
                <c:pt idx="1798">
                  <c:v>-47.36</c:v>
                </c:pt>
                <c:pt idx="1799">
                  <c:v>-46.15</c:v>
                </c:pt>
                <c:pt idx="1800">
                  <c:v>-44.66</c:v>
                </c:pt>
                <c:pt idx="1801">
                  <c:v>-43.24</c:v>
                </c:pt>
                <c:pt idx="1802">
                  <c:v>-42.08</c:v>
                </c:pt>
                <c:pt idx="1803">
                  <c:v>-40.97</c:v>
                </c:pt>
                <c:pt idx="1804">
                  <c:v>-39.729999999999997</c:v>
                </c:pt>
                <c:pt idx="1805">
                  <c:v>-38.380000000000003</c:v>
                </c:pt>
                <c:pt idx="1806">
                  <c:v>-37.08</c:v>
                </c:pt>
                <c:pt idx="1807">
                  <c:v>-35.909999999999997</c:v>
                </c:pt>
                <c:pt idx="1808">
                  <c:v>-34.880000000000003</c:v>
                </c:pt>
                <c:pt idx="1809">
                  <c:v>-33.9</c:v>
                </c:pt>
                <c:pt idx="1810">
                  <c:v>-32.909999999999997</c:v>
                </c:pt>
                <c:pt idx="1811">
                  <c:v>-31.87</c:v>
                </c:pt>
                <c:pt idx="1812">
                  <c:v>-30.77</c:v>
                </c:pt>
                <c:pt idx="1813">
                  <c:v>-29.65</c:v>
                </c:pt>
                <c:pt idx="1814">
                  <c:v>-28.6</c:v>
                </c:pt>
                <c:pt idx="1815">
                  <c:v>-27.62</c:v>
                </c:pt>
                <c:pt idx="1816">
                  <c:v>-26.73</c:v>
                </c:pt>
                <c:pt idx="1817">
                  <c:v>-25.9</c:v>
                </c:pt>
                <c:pt idx="1818">
                  <c:v>-25.13</c:v>
                </c:pt>
                <c:pt idx="1819">
                  <c:v>-24.48</c:v>
                </c:pt>
                <c:pt idx="1820">
                  <c:v>-24.67</c:v>
                </c:pt>
                <c:pt idx="1821">
                  <c:v>-26.67</c:v>
                </c:pt>
                <c:pt idx="1822">
                  <c:v>-28.97</c:v>
                </c:pt>
                <c:pt idx="1823">
                  <c:v>-31.42</c:v>
                </c:pt>
                <c:pt idx="1824">
                  <c:v>-33.700000000000003</c:v>
                </c:pt>
                <c:pt idx="1825">
                  <c:v>-35.840000000000003</c:v>
                </c:pt>
                <c:pt idx="1826">
                  <c:v>-37.79</c:v>
                </c:pt>
                <c:pt idx="1827">
                  <c:v>-39.549999999999997</c:v>
                </c:pt>
                <c:pt idx="1828">
                  <c:v>-41.01</c:v>
                </c:pt>
                <c:pt idx="1829">
                  <c:v>-42.2</c:v>
                </c:pt>
                <c:pt idx="1830">
                  <c:v>-43.16</c:v>
                </c:pt>
                <c:pt idx="1831">
                  <c:v>-43.85</c:v>
                </c:pt>
                <c:pt idx="1832">
                  <c:v>-44.24</c:v>
                </c:pt>
                <c:pt idx="1833">
                  <c:v>-44.28</c:v>
                </c:pt>
                <c:pt idx="1834">
                  <c:v>-43.93</c:v>
                </c:pt>
                <c:pt idx="1835">
                  <c:v>-43.16</c:v>
                </c:pt>
                <c:pt idx="1836">
                  <c:v>-41.98</c:v>
                </c:pt>
                <c:pt idx="1837">
                  <c:v>-40.39</c:v>
                </c:pt>
                <c:pt idx="1838">
                  <c:v>-38.44</c:v>
                </c:pt>
                <c:pt idx="1839">
                  <c:v>-36.130000000000003</c:v>
                </c:pt>
                <c:pt idx="1840">
                  <c:v>-33.6</c:v>
                </c:pt>
                <c:pt idx="1841">
                  <c:v>-30.99</c:v>
                </c:pt>
                <c:pt idx="1842">
                  <c:v>-28.49</c:v>
                </c:pt>
                <c:pt idx="1843">
                  <c:v>-26.27</c:v>
                </c:pt>
                <c:pt idx="1844">
                  <c:v>-24.72</c:v>
                </c:pt>
                <c:pt idx="1845">
                  <c:v>-24.47</c:v>
                </c:pt>
                <c:pt idx="1846">
                  <c:v>-25.23</c:v>
                </c:pt>
                <c:pt idx="1847">
                  <c:v>-26.36</c:v>
                </c:pt>
                <c:pt idx="1848">
                  <c:v>-27.23</c:v>
                </c:pt>
                <c:pt idx="1849">
                  <c:v>-27.77</c:v>
                </c:pt>
                <c:pt idx="1850">
                  <c:v>-28.25</c:v>
                </c:pt>
                <c:pt idx="1851">
                  <c:v>-28.98</c:v>
                </c:pt>
                <c:pt idx="1852">
                  <c:v>-29.91</c:v>
                </c:pt>
                <c:pt idx="1853">
                  <c:v>-30.9</c:v>
                </c:pt>
                <c:pt idx="1854">
                  <c:v>-31.86</c:v>
                </c:pt>
                <c:pt idx="1855">
                  <c:v>-32.799999999999997</c:v>
                </c:pt>
                <c:pt idx="1856">
                  <c:v>-33.770000000000003</c:v>
                </c:pt>
                <c:pt idx="1857">
                  <c:v>-34.81</c:v>
                </c:pt>
                <c:pt idx="1858">
                  <c:v>-35.869999999999997</c:v>
                </c:pt>
                <c:pt idx="1859">
                  <c:v>-36.950000000000003</c:v>
                </c:pt>
                <c:pt idx="1860">
                  <c:v>-37.97</c:v>
                </c:pt>
                <c:pt idx="1861">
                  <c:v>-38.93</c:v>
                </c:pt>
                <c:pt idx="1862">
                  <c:v>-39.85</c:v>
                </c:pt>
                <c:pt idx="1863">
                  <c:v>-40.83</c:v>
                </c:pt>
                <c:pt idx="1864">
                  <c:v>-41.87</c:v>
                </c:pt>
                <c:pt idx="1865">
                  <c:v>-42.97</c:v>
                </c:pt>
                <c:pt idx="1866">
                  <c:v>-44.06</c:v>
                </c:pt>
                <c:pt idx="1867">
                  <c:v>-45.09</c:v>
                </c:pt>
                <c:pt idx="1868">
                  <c:v>-46.03</c:v>
                </c:pt>
                <c:pt idx="1869">
                  <c:v>-46.91</c:v>
                </c:pt>
                <c:pt idx="1870">
                  <c:v>-47.79</c:v>
                </c:pt>
                <c:pt idx="1871">
                  <c:v>-48.69</c:v>
                </c:pt>
                <c:pt idx="1872">
                  <c:v>-49.57</c:v>
                </c:pt>
                <c:pt idx="1873">
                  <c:v>-50.38</c:v>
                </c:pt>
                <c:pt idx="1874">
                  <c:v>-51.23</c:v>
                </c:pt>
                <c:pt idx="1875">
                  <c:v>-52.22</c:v>
                </c:pt>
                <c:pt idx="1876">
                  <c:v>-53.4</c:v>
                </c:pt>
                <c:pt idx="1877">
                  <c:v>-54.69</c:v>
                </c:pt>
                <c:pt idx="1878">
                  <c:v>-55.98</c:v>
                </c:pt>
                <c:pt idx="1879">
                  <c:v>-57.2</c:v>
                </c:pt>
                <c:pt idx="1880">
                  <c:v>-58.37</c:v>
                </c:pt>
                <c:pt idx="1881">
                  <c:v>-59.51</c:v>
                </c:pt>
                <c:pt idx="1882">
                  <c:v>-60.64</c:v>
                </c:pt>
                <c:pt idx="1883">
                  <c:v>-61.71</c:v>
                </c:pt>
                <c:pt idx="1884">
                  <c:v>-62.78</c:v>
                </c:pt>
                <c:pt idx="1885">
                  <c:v>-63.84</c:v>
                </c:pt>
                <c:pt idx="1886">
                  <c:v>-64.84</c:v>
                </c:pt>
                <c:pt idx="1887">
                  <c:v>-65.790000000000006</c:v>
                </c:pt>
                <c:pt idx="1888">
                  <c:v>-66.66</c:v>
                </c:pt>
                <c:pt idx="1889">
                  <c:v>-67.510000000000005</c:v>
                </c:pt>
                <c:pt idx="1890">
                  <c:v>-68.349999999999994</c:v>
                </c:pt>
                <c:pt idx="1891">
                  <c:v>-69.150000000000006</c:v>
                </c:pt>
                <c:pt idx="1892">
                  <c:v>-69.91</c:v>
                </c:pt>
                <c:pt idx="1893">
                  <c:v>-70.62</c:v>
                </c:pt>
                <c:pt idx="1894">
                  <c:v>-71.31</c:v>
                </c:pt>
                <c:pt idx="1895">
                  <c:v>-72</c:v>
                </c:pt>
                <c:pt idx="1896">
                  <c:v>-72.7</c:v>
                </c:pt>
                <c:pt idx="1897">
                  <c:v>-73.37</c:v>
                </c:pt>
                <c:pt idx="1898">
                  <c:v>-73.959999999999994</c:v>
                </c:pt>
                <c:pt idx="1899">
                  <c:v>-74.430000000000007</c:v>
                </c:pt>
                <c:pt idx="1900">
                  <c:v>-74.819999999999993</c:v>
                </c:pt>
                <c:pt idx="1901">
                  <c:v>-75.180000000000007</c:v>
                </c:pt>
                <c:pt idx="1902">
                  <c:v>-75.540000000000006</c:v>
                </c:pt>
                <c:pt idx="1903">
                  <c:v>-75.900000000000006</c:v>
                </c:pt>
                <c:pt idx="1904">
                  <c:v>-76.22</c:v>
                </c:pt>
                <c:pt idx="1905">
                  <c:v>-76.489999999999995</c:v>
                </c:pt>
                <c:pt idx="1906">
                  <c:v>-103.29</c:v>
                </c:pt>
                <c:pt idx="1907">
                  <c:v>-103.11</c:v>
                </c:pt>
                <c:pt idx="1908">
                  <c:v>-102.94</c:v>
                </c:pt>
                <c:pt idx="1909">
                  <c:v>-102.8</c:v>
                </c:pt>
                <c:pt idx="1910">
                  <c:v>-102.69</c:v>
                </c:pt>
                <c:pt idx="1911">
                  <c:v>-102.62</c:v>
                </c:pt>
                <c:pt idx="1912">
                  <c:v>-102.58</c:v>
                </c:pt>
                <c:pt idx="1913">
                  <c:v>-102.57</c:v>
                </c:pt>
                <c:pt idx="1914">
                  <c:v>-102.57</c:v>
                </c:pt>
                <c:pt idx="1915">
                  <c:v>-102.57</c:v>
                </c:pt>
                <c:pt idx="1916">
                  <c:v>-102.57</c:v>
                </c:pt>
                <c:pt idx="1917">
                  <c:v>-102.57</c:v>
                </c:pt>
                <c:pt idx="1918">
                  <c:v>-102.61</c:v>
                </c:pt>
                <c:pt idx="1919">
                  <c:v>-102.64</c:v>
                </c:pt>
                <c:pt idx="1920">
                  <c:v>-102.66</c:v>
                </c:pt>
                <c:pt idx="1921">
                  <c:v>-102.66</c:v>
                </c:pt>
                <c:pt idx="1922">
                  <c:v>-102.65</c:v>
                </c:pt>
                <c:pt idx="1923">
                  <c:v>-102.63</c:v>
                </c:pt>
                <c:pt idx="1924">
                  <c:v>-102.61</c:v>
                </c:pt>
                <c:pt idx="1925">
                  <c:v>-102.58</c:v>
                </c:pt>
                <c:pt idx="1926">
                  <c:v>-102.54</c:v>
                </c:pt>
                <c:pt idx="1927">
                  <c:v>-102.5</c:v>
                </c:pt>
                <c:pt idx="1928">
                  <c:v>-102.48</c:v>
                </c:pt>
                <c:pt idx="1929">
                  <c:v>-102.45</c:v>
                </c:pt>
                <c:pt idx="1930">
                  <c:v>-102.43</c:v>
                </c:pt>
                <c:pt idx="1931">
                  <c:v>-102.38</c:v>
                </c:pt>
                <c:pt idx="1932">
                  <c:v>-102.31</c:v>
                </c:pt>
                <c:pt idx="1933">
                  <c:v>-102.23</c:v>
                </c:pt>
                <c:pt idx="1934">
                  <c:v>-102.17</c:v>
                </c:pt>
                <c:pt idx="1935">
                  <c:v>-102.16</c:v>
                </c:pt>
                <c:pt idx="1936">
                  <c:v>-102.2</c:v>
                </c:pt>
                <c:pt idx="1937">
                  <c:v>-102.28</c:v>
                </c:pt>
                <c:pt idx="1938">
                  <c:v>-102.37</c:v>
                </c:pt>
                <c:pt idx="1939">
                  <c:v>-102.47</c:v>
                </c:pt>
                <c:pt idx="1940">
                  <c:v>-102.55</c:v>
                </c:pt>
                <c:pt idx="1941">
                  <c:v>-102.64</c:v>
                </c:pt>
                <c:pt idx="1942">
                  <c:v>-102.73</c:v>
                </c:pt>
                <c:pt idx="1943">
                  <c:v>-102.84</c:v>
                </c:pt>
                <c:pt idx="1944">
                  <c:v>-102.98</c:v>
                </c:pt>
                <c:pt idx="1945">
                  <c:v>-103.15</c:v>
                </c:pt>
                <c:pt idx="1946">
                  <c:v>-76.63</c:v>
                </c:pt>
                <c:pt idx="1947">
                  <c:v>-76.37</c:v>
                </c:pt>
                <c:pt idx="1948">
                  <c:v>-76.11</c:v>
                </c:pt>
                <c:pt idx="1949">
                  <c:v>-75.849999999999994</c:v>
                </c:pt>
                <c:pt idx="1950">
                  <c:v>-75.56</c:v>
                </c:pt>
                <c:pt idx="1951">
                  <c:v>-75.23</c:v>
                </c:pt>
                <c:pt idx="1952">
                  <c:v>-74.83</c:v>
                </c:pt>
                <c:pt idx="1953">
                  <c:v>-74.38</c:v>
                </c:pt>
                <c:pt idx="1954">
                  <c:v>-73.86</c:v>
                </c:pt>
                <c:pt idx="1955">
                  <c:v>-73.27</c:v>
                </c:pt>
                <c:pt idx="1956">
                  <c:v>-72.63</c:v>
                </c:pt>
                <c:pt idx="1957">
                  <c:v>-71.94</c:v>
                </c:pt>
                <c:pt idx="1958">
                  <c:v>-71.260000000000005</c:v>
                </c:pt>
                <c:pt idx="1959">
                  <c:v>-70.61</c:v>
                </c:pt>
                <c:pt idx="1960">
                  <c:v>-69.98</c:v>
                </c:pt>
                <c:pt idx="1961">
                  <c:v>-69.31</c:v>
                </c:pt>
                <c:pt idx="1962">
                  <c:v>-68.599999999999994</c:v>
                </c:pt>
                <c:pt idx="1963">
                  <c:v>-67.83</c:v>
                </c:pt>
                <c:pt idx="1964">
                  <c:v>-66.989999999999995</c:v>
                </c:pt>
                <c:pt idx="1965">
                  <c:v>-66.099999999999994</c:v>
                </c:pt>
                <c:pt idx="1966">
                  <c:v>-65.17</c:v>
                </c:pt>
                <c:pt idx="1967">
                  <c:v>-64.209999999999994</c:v>
                </c:pt>
                <c:pt idx="1968">
                  <c:v>-63.27</c:v>
                </c:pt>
                <c:pt idx="1969">
                  <c:v>-62.34</c:v>
                </c:pt>
                <c:pt idx="1970">
                  <c:v>-61.39</c:v>
                </c:pt>
                <c:pt idx="1971">
                  <c:v>-60.37</c:v>
                </c:pt>
                <c:pt idx="1972">
                  <c:v>-59.23</c:v>
                </c:pt>
                <c:pt idx="1973">
                  <c:v>-57.97</c:v>
                </c:pt>
                <c:pt idx="1974">
                  <c:v>-56.6</c:v>
                </c:pt>
                <c:pt idx="1975">
                  <c:v>-55.24</c:v>
                </c:pt>
                <c:pt idx="1976">
                  <c:v>-53.99</c:v>
                </c:pt>
                <c:pt idx="1977">
                  <c:v>-52.9</c:v>
                </c:pt>
                <c:pt idx="1978">
                  <c:v>-51.95</c:v>
                </c:pt>
                <c:pt idx="1979">
                  <c:v>-51.01</c:v>
                </c:pt>
                <c:pt idx="1980">
                  <c:v>-49.93</c:v>
                </c:pt>
                <c:pt idx="1981">
                  <c:v>-48.65</c:v>
                </c:pt>
                <c:pt idx="1982">
                  <c:v>-47.2</c:v>
                </c:pt>
                <c:pt idx="1983">
                  <c:v>-45.81</c:v>
                </c:pt>
                <c:pt idx="1984">
                  <c:v>-44.14</c:v>
                </c:pt>
                <c:pt idx="1985">
                  <c:v>-42.43</c:v>
                </c:pt>
                <c:pt idx="1986">
                  <c:v>-41.04</c:v>
                </c:pt>
                <c:pt idx="1987">
                  <c:v>-39.94</c:v>
                </c:pt>
                <c:pt idx="1988">
                  <c:v>-38.799999999999997</c:v>
                </c:pt>
                <c:pt idx="1989">
                  <c:v>-37.46</c:v>
                </c:pt>
                <c:pt idx="1990">
                  <c:v>-36.06</c:v>
                </c:pt>
                <c:pt idx="1991">
                  <c:v>-34.76</c:v>
                </c:pt>
                <c:pt idx="1992">
                  <c:v>-33.61</c:v>
                </c:pt>
                <c:pt idx="1993">
                  <c:v>-32.630000000000003</c:v>
                </c:pt>
                <c:pt idx="1994">
                  <c:v>-31.75</c:v>
                </c:pt>
                <c:pt idx="1995">
                  <c:v>-30.85</c:v>
                </c:pt>
                <c:pt idx="1996">
                  <c:v>-29.89</c:v>
                </c:pt>
                <c:pt idx="1997">
                  <c:v>-28.94</c:v>
                </c:pt>
                <c:pt idx="1998">
                  <c:v>-28.03</c:v>
                </c:pt>
                <c:pt idx="1999">
                  <c:v>-27.15</c:v>
                </c:pt>
                <c:pt idx="2000">
                  <c:v>-26.29</c:v>
                </c:pt>
                <c:pt idx="2001">
                  <c:v>-25.48</c:v>
                </c:pt>
                <c:pt idx="2002">
                  <c:v>-24.8</c:v>
                </c:pt>
                <c:pt idx="2003">
                  <c:v>-24.44</c:v>
                </c:pt>
                <c:pt idx="2004">
                  <c:v>-25.08</c:v>
                </c:pt>
                <c:pt idx="2005">
                  <c:v>-26.65</c:v>
                </c:pt>
                <c:pt idx="2006">
                  <c:v>-28.57</c:v>
                </c:pt>
                <c:pt idx="2007">
                  <c:v>-30.76</c:v>
                </c:pt>
                <c:pt idx="2008">
                  <c:v>-33.03</c:v>
                </c:pt>
                <c:pt idx="2009">
                  <c:v>-35.39</c:v>
                </c:pt>
                <c:pt idx="2010">
                  <c:v>-37.700000000000003</c:v>
                </c:pt>
                <c:pt idx="2011">
                  <c:v>-39.94</c:v>
                </c:pt>
                <c:pt idx="2012">
                  <c:v>-42.03</c:v>
                </c:pt>
                <c:pt idx="2013">
                  <c:v>-43.78</c:v>
                </c:pt>
                <c:pt idx="2014">
                  <c:v>-45.13</c:v>
                </c:pt>
                <c:pt idx="2015">
                  <c:v>-46.16</c:v>
                </c:pt>
                <c:pt idx="2016">
                  <c:v>-46.82</c:v>
                </c:pt>
                <c:pt idx="2017">
                  <c:v>-47.09</c:v>
                </c:pt>
                <c:pt idx="2018">
                  <c:v>-46.98</c:v>
                </c:pt>
                <c:pt idx="2019">
                  <c:v>-46.46</c:v>
                </c:pt>
                <c:pt idx="2020">
                  <c:v>-45.47</c:v>
                </c:pt>
                <c:pt idx="2021">
                  <c:v>-44.06</c:v>
                </c:pt>
                <c:pt idx="2022">
                  <c:v>-42.23</c:v>
                </c:pt>
                <c:pt idx="2023">
                  <c:v>-40.03</c:v>
                </c:pt>
                <c:pt idx="2024">
                  <c:v>-37.56</c:v>
                </c:pt>
                <c:pt idx="2025">
                  <c:v>-34.93</c:v>
                </c:pt>
                <c:pt idx="2026">
                  <c:v>-32.28</c:v>
                </c:pt>
                <c:pt idx="2027">
                  <c:v>-29.73</c:v>
                </c:pt>
                <c:pt idx="2028">
                  <c:v>-27.5</c:v>
                </c:pt>
                <c:pt idx="2029">
                  <c:v>-26.09</c:v>
                </c:pt>
                <c:pt idx="2030">
                  <c:v>-25.81</c:v>
                </c:pt>
                <c:pt idx="2031">
                  <c:v>-26.48</c:v>
                </c:pt>
                <c:pt idx="2032">
                  <c:v>-27.42</c:v>
                </c:pt>
                <c:pt idx="2033">
                  <c:v>-28.18</c:v>
                </c:pt>
                <c:pt idx="2034">
                  <c:v>-28.66</c:v>
                </c:pt>
                <c:pt idx="2035">
                  <c:v>-29.1</c:v>
                </c:pt>
                <c:pt idx="2036">
                  <c:v>-29.75</c:v>
                </c:pt>
                <c:pt idx="2037">
                  <c:v>-30.6</c:v>
                </c:pt>
                <c:pt idx="2038">
                  <c:v>-31.49</c:v>
                </c:pt>
                <c:pt idx="2039">
                  <c:v>-32.299999999999997</c:v>
                </c:pt>
                <c:pt idx="2040">
                  <c:v>-33.08</c:v>
                </c:pt>
                <c:pt idx="2041">
                  <c:v>-33.89</c:v>
                </c:pt>
                <c:pt idx="2042">
                  <c:v>-34.75</c:v>
                </c:pt>
                <c:pt idx="2043">
                  <c:v>-35.659999999999997</c:v>
                </c:pt>
                <c:pt idx="2044">
                  <c:v>-36.67</c:v>
                </c:pt>
                <c:pt idx="2045">
                  <c:v>-37.79</c:v>
                </c:pt>
                <c:pt idx="2046">
                  <c:v>-39.04</c:v>
                </c:pt>
                <c:pt idx="2047">
                  <c:v>-40.35</c:v>
                </c:pt>
                <c:pt idx="2048">
                  <c:v>-41.67</c:v>
                </c:pt>
                <c:pt idx="2049">
                  <c:v>-42.93</c:v>
                </c:pt>
                <c:pt idx="2050">
                  <c:v>-44.12</c:v>
                </c:pt>
                <c:pt idx="2051">
                  <c:v>-45.22</c:v>
                </c:pt>
                <c:pt idx="2052">
                  <c:v>-46.34</c:v>
                </c:pt>
                <c:pt idx="2053">
                  <c:v>-47.5</c:v>
                </c:pt>
                <c:pt idx="2054">
                  <c:v>-48.69</c:v>
                </c:pt>
                <c:pt idx="2055">
                  <c:v>-49.88</c:v>
                </c:pt>
                <c:pt idx="2056">
                  <c:v>-51.05</c:v>
                </c:pt>
                <c:pt idx="2057">
                  <c:v>-52.22</c:v>
                </c:pt>
                <c:pt idx="2058">
                  <c:v>-53.34</c:v>
                </c:pt>
                <c:pt idx="2059">
                  <c:v>-54.41</c:v>
                </c:pt>
                <c:pt idx="2060">
                  <c:v>-55.44</c:v>
                </c:pt>
                <c:pt idx="2061">
                  <c:v>-56.48</c:v>
                </c:pt>
                <c:pt idx="2062">
                  <c:v>-57.57</c:v>
                </c:pt>
                <c:pt idx="2063">
                  <c:v>-58.67</c:v>
                </c:pt>
                <c:pt idx="2064">
                  <c:v>-59.8</c:v>
                </c:pt>
                <c:pt idx="2065">
                  <c:v>-60.94</c:v>
                </c:pt>
                <c:pt idx="2066">
                  <c:v>-62.04</c:v>
                </c:pt>
                <c:pt idx="2067">
                  <c:v>-63.1</c:v>
                </c:pt>
                <c:pt idx="2068">
                  <c:v>-64.14</c:v>
                </c:pt>
                <c:pt idx="2069">
                  <c:v>-65.180000000000007</c:v>
                </c:pt>
                <c:pt idx="2070">
                  <c:v>-66.19</c:v>
                </c:pt>
                <c:pt idx="2071">
                  <c:v>-67.150000000000006</c:v>
                </c:pt>
                <c:pt idx="2072">
                  <c:v>-68.06</c:v>
                </c:pt>
                <c:pt idx="2073">
                  <c:v>-68.900000000000006</c:v>
                </c:pt>
                <c:pt idx="2074">
                  <c:v>-69.66</c:v>
                </c:pt>
                <c:pt idx="2075">
                  <c:v>-70.34</c:v>
                </c:pt>
                <c:pt idx="2076">
                  <c:v>-70.98</c:v>
                </c:pt>
                <c:pt idx="2077">
                  <c:v>-71.59</c:v>
                </c:pt>
                <c:pt idx="2078">
                  <c:v>-72.180000000000007</c:v>
                </c:pt>
                <c:pt idx="2079">
                  <c:v>-72.739999999999995</c:v>
                </c:pt>
                <c:pt idx="2080">
                  <c:v>-106.74</c:v>
                </c:pt>
                <c:pt idx="2081">
                  <c:v>-106.24</c:v>
                </c:pt>
                <c:pt idx="2082">
                  <c:v>-105.79</c:v>
                </c:pt>
                <c:pt idx="2083">
                  <c:v>-105.38</c:v>
                </c:pt>
                <c:pt idx="2084">
                  <c:v>-105.01</c:v>
                </c:pt>
                <c:pt idx="2085">
                  <c:v>-104.68</c:v>
                </c:pt>
                <c:pt idx="2086">
                  <c:v>-104.36</c:v>
                </c:pt>
                <c:pt idx="2087">
                  <c:v>-104.11</c:v>
                </c:pt>
                <c:pt idx="2088">
                  <c:v>-103.95</c:v>
                </c:pt>
                <c:pt idx="2089">
                  <c:v>-103.87</c:v>
                </c:pt>
                <c:pt idx="2090">
                  <c:v>-103.85</c:v>
                </c:pt>
                <c:pt idx="2091">
                  <c:v>-103.89</c:v>
                </c:pt>
                <c:pt idx="2092">
                  <c:v>-103.94</c:v>
                </c:pt>
                <c:pt idx="2093">
                  <c:v>-104.01</c:v>
                </c:pt>
                <c:pt idx="2094">
                  <c:v>-104.1</c:v>
                </c:pt>
                <c:pt idx="2095">
                  <c:v>-104.2</c:v>
                </c:pt>
                <c:pt idx="2096">
                  <c:v>-104.3</c:v>
                </c:pt>
                <c:pt idx="2097">
                  <c:v>-104.37</c:v>
                </c:pt>
                <c:pt idx="2098">
                  <c:v>-104.42</c:v>
                </c:pt>
                <c:pt idx="2099">
                  <c:v>-104.44</c:v>
                </c:pt>
                <c:pt idx="2100">
                  <c:v>-104.46</c:v>
                </c:pt>
                <c:pt idx="2101">
                  <c:v>-104.48</c:v>
                </c:pt>
                <c:pt idx="2102">
                  <c:v>-104.47</c:v>
                </c:pt>
                <c:pt idx="2103">
                  <c:v>-104.46</c:v>
                </c:pt>
                <c:pt idx="2104">
                  <c:v>-104.45</c:v>
                </c:pt>
                <c:pt idx="2105">
                  <c:v>-104.43</c:v>
                </c:pt>
                <c:pt idx="2106">
                  <c:v>-104.39</c:v>
                </c:pt>
                <c:pt idx="2107">
                  <c:v>-104.34</c:v>
                </c:pt>
                <c:pt idx="2108">
                  <c:v>-104.27</c:v>
                </c:pt>
                <c:pt idx="2109">
                  <c:v>-104.19</c:v>
                </c:pt>
                <c:pt idx="2110">
                  <c:v>-104.1</c:v>
                </c:pt>
                <c:pt idx="2111">
                  <c:v>-104.01</c:v>
                </c:pt>
                <c:pt idx="2112">
                  <c:v>-103.95</c:v>
                </c:pt>
                <c:pt idx="2113">
                  <c:v>-103.94</c:v>
                </c:pt>
                <c:pt idx="2114">
                  <c:v>-103.97</c:v>
                </c:pt>
                <c:pt idx="2115">
                  <c:v>-104</c:v>
                </c:pt>
                <c:pt idx="2116">
                  <c:v>-104</c:v>
                </c:pt>
                <c:pt idx="2117">
                  <c:v>-103.93</c:v>
                </c:pt>
                <c:pt idx="2118">
                  <c:v>-103.81</c:v>
                </c:pt>
                <c:pt idx="2119">
                  <c:v>-103.68</c:v>
                </c:pt>
                <c:pt idx="2120">
                  <c:v>-103.59</c:v>
                </c:pt>
                <c:pt idx="2121">
                  <c:v>-103.53</c:v>
                </c:pt>
                <c:pt idx="2122">
                  <c:v>-103.52</c:v>
                </c:pt>
                <c:pt idx="2123">
                  <c:v>-103.56</c:v>
                </c:pt>
                <c:pt idx="2124">
                  <c:v>-103.64</c:v>
                </c:pt>
                <c:pt idx="2125">
                  <c:v>-103.74</c:v>
                </c:pt>
                <c:pt idx="2126">
                  <c:v>-103.88</c:v>
                </c:pt>
                <c:pt idx="2127">
                  <c:v>-104.06</c:v>
                </c:pt>
                <c:pt idx="2128">
                  <c:v>-104.28</c:v>
                </c:pt>
                <c:pt idx="2129">
                  <c:v>-104.51</c:v>
                </c:pt>
                <c:pt idx="2130">
                  <c:v>-75.25</c:v>
                </c:pt>
                <c:pt idx="2131">
                  <c:v>-75</c:v>
                </c:pt>
                <c:pt idx="2132">
                  <c:v>-74.739999999999995</c:v>
                </c:pt>
                <c:pt idx="2133">
                  <c:v>-74.459999999999994</c:v>
                </c:pt>
                <c:pt idx="2134">
                  <c:v>-74.17</c:v>
                </c:pt>
                <c:pt idx="2135">
                  <c:v>-73.84</c:v>
                </c:pt>
                <c:pt idx="2136">
                  <c:v>-73.5</c:v>
                </c:pt>
                <c:pt idx="2137">
                  <c:v>-73.13</c:v>
                </c:pt>
                <c:pt idx="2138">
                  <c:v>-72.73</c:v>
                </c:pt>
                <c:pt idx="2139">
                  <c:v>-72.28</c:v>
                </c:pt>
                <c:pt idx="2140">
                  <c:v>-71.760000000000005</c:v>
                </c:pt>
                <c:pt idx="2141">
                  <c:v>-71.16</c:v>
                </c:pt>
                <c:pt idx="2142">
                  <c:v>-70.5</c:v>
                </c:pt>
                <c:pt idx="2143">
                  <c:v>-69.83</c:v>
                </c:pt>
                <c:pt idx="2144">
                  <c:v>-69.180000000000007</c:v>
                </c:pt>
                <c:pt idx="2145">
                  <c:v>-68.58</c:v>
                </c:pt>
                <c:pt idx="2146">
                  <c:v>-68.05</c:v>
                </c:pt>
                <c:pt idx="2147">
                  <c:v>-67.599999999999994</c:v>
                </c:pt>
                <c:pt idx="2148">
                  <c:v>-67.180000000000007</c:v>
                </c:pt>
                <c:pt idx="2149">
                  <c:v>-66.69</c:v>
                </c:pt>
                <c:pt idx="2150">
                  <c:v>-66.08</c:v>
                </c:pt>
                <c:pt idx="2151">
                  <c:v>-65.37</c:v>
                </c:pt>
                <c:pt idx="2152">
                  <c:v>-64.63</c:v>
                </c:pt>
                <c:pt idx="2153">
                  <c:v>-63.9</c:v>
                </c:pt>
                <c:pt idx="2154">
                  <c:v>-63.2</c:v>
                </c:pt>
                <c:pt idx="2155">
                  <c:v>-62.51</c:v>
                </c:pt>
                <c:pt idx="2156">
                  <c:v>-61.82</c:v>
                </c:pt>
                <c:pt idx="2157">
                  <c:v>-61.09</c:v>
                </c:pt>
                <c:pt idx="2158">
                  <c:v>-60.29</c:v>
                </c:pt>
                <c:pt idx="2159">
                  <c:v>-59.43</c:v>
                </c:pt>
                <c:pt idx="2160">
                  <c:v>-58.52</c:v>
                </c:pt>
                <c:pt idx="2161">
                  <c:v>-57.62</c:v>
                </c:pt>
                <c:pt idx="2162">
                  <c:v>-56.77</c:v>
                </c:pt>
                <c:pt idx="2163">
                  <c:v>-55.99</c:v>
                </c:pt>
                <c:pt idx="2164">
                  <c:v>-55.24</c:v>
                </c:pt>
                <c:pt idx="2165">
                  <c:v>-54.51</c:v>
                </c:pt>
                <c:pt idx="2166">
                  <c:v>-53.77</c:v>
                </c:pt>
                <c:pt idx="2167">
                  <c:v>-52.98</c:v>
                </c:pt>
                <c:pt idx="2168">
                  <c:v>-52.14</c:v>
                </c:pt>
                <c:pt idx="2169">
                  <c:v>-51.21</c:v>
                </c:pt>
                <c:pt idx="2170">
                  <c:v>-50.17</c:v>
                </c:pt>
                <c:pt idx="2171">
                  <c:v>-49.03</c:v>
                </c:pt>
                <c:pt idx="2172">
                  <c:v>-47.86</c:v>
                </c:pt>
                <c:pt idx="2173">
                  <c:v>-46.81</c:v>
                </c:pt>
                <c:pt idx="2174">
                  <c:v>-45.96</c:v>
                </c:pt>
                <c:pt idx="2175">
                  <c:v>-45.22</c:v>
                </c:pt>
                <c:pt idx="2176">
                  <c:v>-44.48</c:v>
                </c:pt>
                <c:pt idx="2177">
                  <c:v>-43.64</c:v>
                </c:pt>
                <c:pt idx="2178">
                  <c:v>-42.73</c:v>
                </c:pt>
                <c:pt idx="2179">
                  <c:v>-41.75</c:v>
                </c:pt>
                <c:pt idx="2180">
                  <c:v>-40.71</c:v>
                </c:pt>
                <c:pt idx="2181">
                  <c:v>-39.68</c:v>
                </c:pt>
                <c:pt idx="2182">
                  <c:v>-38.700000000000003</c:v>
                </c:pt>
                <c:pt idx="2183">
                  <c:v>-37.79</c:v>
                </c:pt>
                <c:pt idx="2184">
                  <c:v>-36.92</c:v>
                </c:pt>
                <c:pt idx="2185">
                  <c:v>-36.06</c:v>
                </c:pt>
                <c:pt idx="2186">
                  <c:v>-35.159999999999997</c:v>
                </c:pt>
                <c:pt idx="2187">
                  <c:v>-34.229999999999997</c:v>
                </c:pt>
                <c:pt idx="2188">
                  <c:v>-33.26</c:v>
                </c:pt>
                <c:pt idx="2189">
                  <c:v>-32.229999999999997</c:v>
                </c:pt>
                <c:pt idx="2190">
                  <c:v>-31.2</c:v>
                </c:pt>
                <c:pt idx="2191">
                  <c:v>-30.22</c:v>
                </c:pt>
                <c:pt idx="2192">
                  <c:v>-29.35</c:v>
                </c:pt>
                <c:pt idx="2193">
                  <c:v>-28.57</c:v>
                </c:pt>
                <c:pt idx="2194">
                  <c:v>-27.78</c:v>
                </c:pt>
                <c:pt idx="2195">
                  <c:v>-26.88</c:v>
                </c:pt>
                <c:pt idx="2196">
                  <c:v>-25.86</c:v>
                </c:pt>
                <c:pt idx="2197">
                  <c:v>-24.83</c:v>
                </c:pt>
                <c:pt idx="2198">
                  <c:v>-24.01</c:v>
                </c:pt>
                <c:pt idx="2199">
                  <c:v>-23.9</c:v>
                </c:pt>
                <c:pt idx="2200">
                  <c:v>-25.02</c:v>
                </c:pt>
                <c:pt idx="2201">
                  <c:v>-26.29</c:v>
                </c:pt>
                <c:pt idx="2202">
                  <c:v>-27.75</c:v>
                </c:pt>
                <c:pt idx="2203">
                  <c:v>-29.25</c:v>
                </c:pt>
                <c:pt idx="2204">
                  <c:v>-30.76</c:v>
                </c:pt>
                <c:pt idx="2205">
                  <c:v>-32.130000000000003</c:v>
                </c:pt>
                <c:pt idx="2206">
                  <c:v>-33.28</c:v>
                </c:pt>
                <c:pt idx="2207">
                  <c:v>-34.270000000000003</c:v>
                </c:pt>
                <c:pt idx="2208">
                  <c:v>-34.94</c:v>
                </c:pt>
                <c:pt idx="2209">
                  <c:v>-35.33</c:v>
                </c:pt>
                <c:pt idx="2210">
                  <c:v>-35.44</c:v>
                </c:pt>
                <c:pt idx="2211">
                  <c:v>-35.270000000000003</c:v>
                </c:pt>
                <c:pt idx="2212">
                  <c:v>-34.840000000000003</c:v>
                </c:pt>
                <c:pt idx="2213">
                  <c:v>-34.17</c:v>
                </c:pt>
                <c:pt idx="2214">
                  <c:v>-33.270000000000003</c:v>
                </c:pt>
                <c:pt idx="2215">
                  <c:v>-32.159999999999997</c:v>
                </c:pt>
                <c:pt idx="2216">
                  <c:v>-30.93</c:v>
                </c:pt>
                <c:pt idx="2217">
                  <c:v>-29.64</c:v>
                </c:pt>
                <c:pt idx="2218">
                  <c:v>-28.36</c:v>
                </c:pt>
                <c:pt idx="2219">
                  <c:v>-27.06</c:v>
                </c:pt>
                <c:pt idx="2220">
                  <c:v>-25.79</c:v>
                </c:pt>
                <c:pt idx="2221">
                  <c:v>-24.56</c:v>
                </c:pt>
                <c:pt idx="2222">
                  <c:v>-23.55</c:v>
                </c:pt>
                <c:pt idx="2223">
                  <c:v>-22.88</c:v>
                </c:pt>
                <c:pt idx="2224">
                  <c:v>-22.89</c:v>
                </c:pt>
                <c:pt idx="2225">
                  <c:v>-23.49</c:v>
                </c:pt>
                <c:pt idx="2226">
                  <c:v>-24.39</c:v>
                </c:pt>
                <c:pt idx="2227">
                  <c:v>-25.3</c:v>
                </c:pt>
                <c:pt idx="2228">
                  <c:v>-26.06</c:v>
                </c:pt>
                <c:pt idx="2229">
                  <c:v>-26.74</c:v>
                </c:pt>
                <c:pt idx="2230">
                  <c:v>-27.45</c:v>
                </c:pt>
                <c:pt idx="2231">
                  <c:v>-28.23</c:v>
                </c:pt>
                <c:pt idx="2232">
                  <c:v>-29</c:v>
                </c:pt>
                <c:pt idx="2233">
                  <c:v>-29.75</c:v>
                </c:pt>
                <c:pt idx="2234">
                  <c:v>-30.44</c:v>
                </c:pt>
                <c:pt idx="2235">
                  <c:v>-31.16</c:v>
                </c:pt>
                <c:pt idx="2236">
                  <c:v>-31.91</c:v>
                </c:pt>
                <c:pt idx="2237">
                  <c:v>-32.700000000000003</c:v>
                </c:pt>
                <c:pt idx="2238">
                  <c:v>-33.47</c:v>
                </c:pt>
                <c:pt idx="2239">
                  <c:v>-34.18</c:v>
                </c:pt>
                <c:pt idx="2240">
                  <c:v>-34.85</c:v>
                </c:pt>
                <c:pt idx="2241">
                  <c:v>-35.54</c:v>
                </c:pt>
                <c:pt idx="2242">
                  <c:v>-36.28</c:v>
                </c:pt>
                <c:pt idx="2243">
                  <c:v>-37.07</c:v>
                </c:pt>
                <c:pt idx="2244">
                  <c:v>-37.880000000000003</c:v>
                </c:pt>
                <c:pt idx="2245">
                  <c:v>-38.69</c:v>
                </c:pt>
                <c:pt idx="2246">
                  <c:v>-39.51</c:v>
                </c:pt>
                <c:pt idx="2247">
                  <c:v>-40.340000000000003</c:v>
                </c:pt>
                <c:pt idx="2248">
                  <c:v>-41.22</c:v>
                </c:pt>
                <c:pt idx="2249">
                  <c:v>-42.14</c:v>
                </c:pt>
                <c:pt idx="2250">
                  <c:v>-43.08</c:v>
                </c:pt>
                <c:pt idx="2251">
                  <c:v>-44.01</c:v>
                </c:pt>
                <c:pt idx="2252">
                  <c:v>-44.97</c:v>
                </c:pt>
                <c:pt idx="2253">
                  <c:v>-45.94</c:v>
                </c:pt>
                <c:pt idx="2254">
                  <c:v>-46.92</c:v>
                </c:pt>
                <c:pt idx="2255">
                  <c:v>-47.89</c:v>
                </c:pt>
                <c:pt idx="2256">
                  <c:v>-48.89</c:v>
                </c:pt>
                <c:pt idx="2257">
                  <c:v>-49.94</c:v>
                </c:pt>
                <c:pt idx="2258">
                  <c:v>-51</c:v>
                </c:pt>
                <c:pt idx="2259">
                  <c:v>-52.01</c:v>
                </c:pt>
                <c:pt idx="2260">
                  <c:v>-52.95</c:v>
                </c:pt>
                <c:pt idx="2261">
                  <c:v>-53.83</c:v>
                </c:pt>
                <c:pt idx="2262">
                  <c:v>-54.69</c:v>
                </c:pt>
                <c:pt idx="2263">
                  <c:v>-55.6</c:v>
                </c:pt>
                <c:pt idx="2264">
                  <c:v>-56.61</c:v>
                </c:pt>
                <c:pt idx="2265">
                  <c:v>-57.72</c:v>
                </c:pt>
                <c:pt idx="2266">
                  <c:v>-58.87</c:v>
                </c:pt>
                <c:pt idx="2267">
                  <c:v>-60</c:v>
                </c:pt>
                <c:pt idx="2268">
                  <c:v>-61.06</c:v>
                </c:pt>
                <c:pt idx="2269">
                  <c:v>-62.1</c:v>
                </c:pt>
                <c:pt idx="2270">
                  <c:v>-63.15</c:v>
                </c:pt>
                <c:pt idx="2271">
                  <c:v>-64.19</c:v>
                </c:pt>
                <c:pt idx="2272">
                  <c:v>-65.17</c:v>
                </c:pt>
                <c:pt idx="2273">
                  <c:v>-66.03</c:v>
                </c:pt>
                <c:pt idx="2274">
                  <c:v>-66.8</c:v>
                </c:pt>
                <c:pt idx="2275">
                  <c:v>-67.599999999999994</c:v>
                </c:pt>
                <c:pt idx="2276">
                  <c:v>-68.430000000000007</c:v>
                </c:pt>
                <c:pt idx="2277">
                  <c:v>-69.3</c:v>
                </c:pt>
                <c:pt idx="2278">
                  <c:v>-70.14</c:v>
                </c:pt>
                <c:pt idx="2279">
                  <c:v>-70.900000000000006</c:v>
                </c:pt>
                <c:pt idx="2280">
                  <c:v>-71.58</c:v>
                </c:pt>
                <c:pt idx="2281">
                  <c:v>-72.16</c:v>
                </c:pt>
                <c:pt idx="2282">
                  <c:v>-72.709999999999994</c:v>
                </c:pt>
                <c:pt idx="2283">
                  <c:v>-73.25</c:v>
                </c:pt>
                <c:pt idx="2284">
                  <c:v>-73.760000000000005</c:v>
                </c:pt>
                <c:pt idx="2285">
                  <c:v>-74.25</c:v>
                </c:pt>
                <c:pt idx="2286">
                  <c:v>-74.680000000000007</c:v>
                </c:pt>
                <c:pt idx="2287">
                  <c:v>-75.09</c:v>
                </c:pt>
                <c:pt idx="2288">
                  <c:v>-75.459999999999994</c:v>
                </c:pt>
                <c:pt idx="2289">
                  <c:v>-75.819999999999993</c:v>
                </c:pt>
                <c:pt idx="2290">
                  <c:v>-76.19</c:v>
                </c:pt>
                <c:pt idx="2291">
                  <c:v>-76.53</c:v>
                </c:pt>
                <c:pt idx="2292">
                  <c:v>-76.84</c:v>
                </c:pt>
                <c:pt idx="2293">
                  <c:v>-102.91</c:v>
                </c:pt>
                <c:pt idx="2294">
                  <c:v>-102.7</c:v>
                </c:pt>
                <c:pt idx="2295">
                  <c:v>-102.53</c:v>
                </c:pt>
                <c:pt idx="2296">
                  <c:v>-102.4</c:v>
                </c:pt>
                <c:pt idx="2297">
                  <c:v>-102.31</c:v>
                </c:pt>
                <c:pt idx="2298">
                  <c:v>-102.25</c:v>
                </c:pt>
                <c:pt idx="2299">
                  <c:v>-102.19</c:v>
                </c:pt>
                <c:pt idx="2300">
                  <c:v>-102.12</c:v>
                </c:pt>
                <c:pt idx="2301">
                  <c:v>-102.04</c:v>
                </c:pt>
                <c:pt idx="2302">
                  <c:v>-101.95</c:v>
                </c:pt>
                <c:pt idx="2303">
                  <c:v>-101.85</c:v>
                </c:pt>
                <c:pt idx="2304">
                  <c:v>-101.75</c:v>
                </c:pt>
                <c:pt idx="2305">
                  <c:v>-101.68</c:v>
                </c:pt>
                <c:pt idx="2306">
                  <c:v>-101.64</c:v>
                </c:pt>
                <c:pt idx="2307">
                  <c:v>-101.63</c:v>
                </c:pt>
                <c:pt idx="2308">
                  <c:v>-101.62</c:v>
                </c:pt>
                <c:pt idx="2309">
                  <c:v>-101.61</c:v>
                </c:pt>
                <c:pt idx="2310">
                  <c:v>-101.59</c:v>
                </c:pt>
                <c:pt idx="2311">
                  <c:v>-101.55</c:v>
                </c:pt>
                <c:pt idx="2312">
                  <c:v>-101.5</c:v>
                </c:pt>
                <c:pt idx="2313">
                  <c:v>-101.49</c:v>
                </c:pt>
                <c:pt idx="2314">
                  <c:v>-101.55</c:v>
                </c:pt>
                <c:pt idx="2315">
                  <c:v>-101.63</c:v>
                </c:pt>
                <c:pt idx="2316">
                  <c:v>-101.71</c:v>
                </c:pt>
                <c:pt idx="2317">
                  <c:v>-101.74</c:v>
                </c:pt>
                <c:pt idx="2318">
                  <c:v>-101.73</c:v>
                </c:pt>
                <c:pt idx="2319">
                  <c:v>-101.7</c:v>
                </c:pt>
                <c:pt idx="2320">
                  <c:v>-101.69</c:v>
                </c:pt>
                <c:pt idx="2321">
                  <c:v>-101.7</c:v>
                </c:pt>
                <c:pt idx="2322">
                  <c:v>-101.77</c:v>
                </c:pt>
                <c:pt idx="2323">
                  <c:v>-101.88</c:v>
                </c:pt>
                <c:pt idx="2324">
                  <c:v>-102.04</c:v>
                </c:pt>
                <c:pt idx="2325">
                  <c:v>-102.2</c:v>
                </c:pt>
                <c:pt idx="2326">
                  <c:v>-102.38</c:v>
                </c:pt>
                <c:pt idx="2327">
                  <c:v>-102.57</c:v>
                </c:pt>
                <c:pt idx="2328">
                  <c:v>-102.77</c:v>
                </c:pt>
                <c:pt idx="2329">
                  <c:v>-102.98</c:v>
                </c:pt>
                <c:pt idx="2330">
                  <c:v>-103.19</c:v>
                </c:pt>
                <c:pt idx="2331">
                  <c:v>-103.4</c:v>
                </c:pt>
                <c:pt idx="2332">
                  <c:v>-103.59</c:v>
                </c:pt>
                <c:pt idx="2333">
                  <c:v>-76.239999999999995</c:v>
                </c:pt>
                <c:pt idx="2334">
                  <c:v>-76.05</c:v>
                </c:pt>
                <c:pt idx="2335">
                  <c:v>-75.790000000000006</c:v>
                </c:pt>
                <c:pt idx="2336">
                  <c:v>-75.459999999999994</c:v>
                </c:pt>
                <c:pt idx="2337">
                  <c:v>-75.099999999999994</c:v>
                </c:pt>
                <c:pt idx="2338">
                  <c:v>-74.739999999999995</c:v>
                </c:pt>
                <c:pt idx="2339">
                  <c:v>-74.37</c:v>
                </c:pt>
                <c:pt idx="2340">
                  <c:v>-74.010000000000005</c:v>
                </c:pt>
                <c:pt idx="2341">
                  <c:v>-73.650000000000006</c:v>
                </c:pt>
                <c:pt idx="2342">
                  <c:v>-73.239999999999995</c:v>
                </c:pt>
                <c:pt idx="2343">
                  <c:v>-72.8</c:v>
                </c:pt>
                <c:pt idx="2344">
                  <c:v>-72.319999999999993</c:v>
                </c:pt>
                <c:pt idx="2345">
                  <c:v>-71.819999999999993</c:v>
                </c:pt>
                <c:pt idx="2346">
                  <c:v>-71.34</c:v>
                </c:pt>
                <c:pt idx="2347">
                  <c:v>-70.86</c:v>
                </c:pt>
                <c:pt idx="2348">
                  <c:v>-70.349999999999994</c:v>
                </c:pt>
                <c:pt idx="2349">
                  <c:v>-69.78</c:v>
                </c:pt>
                <c:pt idx="2350">
                  <c:v>-69.099999999999994</c:v>
                </c:pt>
                <c:pt idx="2351">
                  <c:v>-68.36</c:v>
                </c:pt>
                <c:pt idx="2352">
                  <c:v>-67.61</c:v>
                </c:pt>
                <c:pt idx="2353">
                  <c:v>-66.89</c:v>
                </c:pt>
                <c:pt idx="2354">
                  <c:v>-66.17</c:v>
                </c:pt>
                <c:pt idx="2355">
                  <c:v>-65.510000000000005</c:v>
                </c:pt>
                <c:pt idx="2356">
                  <c:v>-64.849999999999994</c:v>
                </c:pt>
                <c:pt idx="2357">
                  <c:v>-64.14</c:v>
                </c:pt>
                <c:pt idx="2358">
                  <c:v>-63.38</c:v>
                </c:pt>
                <c:pt idx="2359">
                  <c:v>-62.51</c:v>
                </c:pt>
                <c:pt idx="2360">
                  <c:v>-61.56</c:v>
                </c:pt>
                <c:pt idx="2361">
                  <c:v>-60.6</c:v>
                </c:pt>
                <c:pt idx="2362">
                  <c:v>-59.68</c:v>
                </c:pt>
                <c:pt idx="2363">
                  <c:v>-58.83</c:v>
                </c:pt>
                <c:pt idx="2364">
                  <c:v>-58.04</c:v>
                </c:pt>
                <c:pt idx="2365">
                  <c:v>-57.26</c:v>
                </c:pt>
                <c:pt idx="2366">
                  <c:v>-56.46</c:v>
                </c:pt>
                <c:pt idx="2367">
                  <c:v>-55.63</c:v>
                </c:pt>
                <c:pt idx="2368">
                  <c:v>-54.75</c:v>
                </c:pt>
                <c:pt idx="2369">
                  <c:v>-53.82</c:v>
                </c:pt>
                <c:pt idx="2370">
                  <c:v>-52.83</c:v>
                </c:pt>
                <c:pt idx="2371">
                  <c:v>-51.79</c:v>
                </c:pt>
                <c:pt idx="2372">
                  <c:v>-50.77</c:v>
                </c:pt>
                <c:pt idx="2373">
                  <c:v>-49.88</c:v>
                </c:pt>
                <c:pt idx="2374">
                  <c:v>-49.15</c:v>
                </c:pt>
                <c:pt idx="2375">
                  <c:v>-48.53</c:v>
                </c:pt>
                <c:pt idx="2376">
                  <c:v>-47.79</c:v>
                </c:pt>
                <c:pt idx="2377">
                  <c:v>-46.88</c:v>
                </c:pt>
                <c:pt idx="2378">
                  <c:v>-45.7</c:v>
                </c:pt>
                <c:pt idx="2379">
                  <c:v>-44.31</c:v>
                </c:pt>
                <c:pt idx="2380">
                  <c:v>-42.95</c:v>
                </c:pt>
                <c:pt idx="2381">
                  <c:v>-41.76</c:v>
                </c:pt>
                <c:pt idx="2382">
                  <c:v>-40.630000000000003</c:v>
                </c:pt>
                <c:pt idx="2383">
                  <c:v>-39.47</c:v>
                </c:pt>
                <c:pt idx="2384">
                  <c:v>-38.32</c:v>
                </c:pt>
                <c:pt idx="2385">
                  <c:v>-37.29</c:v>
                </c:pt>
                <c:pt idx="2386">
                  <c:v>-36.39</c:v>
                </c:pt>
                <c:pt idx="2387">
                  <c:v>-35.6</c:v>
                </c:pt>
                <c:pt idx="2388">
                  <c:v>-34.83</c:v>
                </c:pt>
                <c:pt idx="2389">
                  <c:v>-34.08</c:v>
                </c:pt>
                <c:pt idx="2390">
                  <c:v>-33.340000000000003</c:v>
                </c:pt>
                <c:pt idx="2391">
                  <c:v>-32.56</c:v>
                </c:pt>
                <c:pt idx="2392">
                  <c:v>-31.69</c:v>
                </c:pt>
                <c:pt idx="2393">
                  <c:v>-30.72</c:v>
                </c:pt>
                <c:pt idx="2394">
                  <c:v>-29.67</c:v>
                </c:pt>
                <c:pt idx="2395">
                  <c:v>-28.68</c:v>
                </c:pt>
                <c:pt idx="2396">
                  <c:v>-27.83</c:v>
                </c:pt>
                <c:pt idx="2397">
                  <c:v>-27.08</c:v>
                </c:pt>
                <c:pt idx="2398">
                  <c:v>-26.37</c:v>
                </c:pt>
                <c:pt idx="2399">
                  <c:v>-25.64</c:v>
                </c:pt>
                <c:pt idx="2400">
                  <c:v>-24.9</c:v>
                </c:pt>
                <c:pt idx="2401">
                  <c:v>-24.24</c:v>
                </c:pt>
                <c:pt idx="2402">
                  <c:v>-23.74</c:v>
                </c:pt>
                <c:pt idx="2403">
                  <c:v>-23.39</c:v>
                </c:pt>
                <c:pt idx="2404">
                  <c:v>-23.23</c:v>
                </c:pt>
                <c:pt idx="2405">
                  <c:v>-23.68</c:v>
                </c:pt>
                <c:pt idx="2406">
                  <c:v>-24.57</c:v>
                </c:pt>
                <c:pt idx="2407">
                  <c:v>-25.62</c:v>
                </c:pt>
                <c:pt idx="2408">
                  <c:v>-26.75</c:v>
                </c:pt>
                <c:pt idx="2409">
                  <c:v>-27.79</c:v>
                </c:pt>
                <c:pt idx="2410">
                  <c:v>-28.8</c:v>
                </c:pt>
                <c:pt idx="2411">
                  <c:v>-29.68</c:v>
                </c:pt>
                <c:pt idx="2412">
                  <c:v>-30.43</c:v>
                </c:pt>
                <c:pt idx="2413">
                  <c:v>-31.07</c:v>
                </c:pt>
                <c:pt idx="2414">
                  <c:v>-31.63</c:v>
                </c:pt>
                <c:pt idx="2415">
                  <c:v>-32.07</c:v>
                </c:pt>
                <c:pt idx="2416">
                  <c:v>-32.32</c:v>
                </c:pt>
                <c:pt idx="2417">
                  <c:v>-32.32</c:v>
                </c:pt>
                <c:pt idx="2418">
                  <c:v>-32.06</c:v>
                </c:pt>
                <c:pt idx="2419">
                  <c:v>-31.57</c:v>
                </c:pt>
                <c:pt idx="2420">
                  <c:v>-30.87</c:v>
                </c:pt>
                <c:pt idx="2421">
                  <c:v>-29.93</c:v>
                </c:pt>
                <c:pt idx="2422">
                  <c:v>-28.76</c:v>
                </c:pt>
                <c:pt idx="2423">
                  <c:v>-27.4</c:v>
                </c:pt>
                <c:pt idx="2424">
                  <c:v>-25.93</c:v>
                </c:pt>
                <c:pt idx="2425">
                  <c:v>-24.53</c:v>
                </c:pt>
                <c:pt idx="2426">
                  <c:v>-23.5</c:v>
                </c:pt>
                <c:pt idx="2427">
                  <c:v>-23.23</c:v>
                </c:pt>
                <c:pt idx="2428">
                  <c:v>-23.7</c:v>
                </c:pt>
                <c:pt idx="2429">
                  <c:v>-24.57</c:v>
                </c:pt>
                <c:pt idx="2430">
                  <c:v>-25.43</c:v>
                </c:pt>
                <c:pt idx="2431">
                  <c:v>-26.14</c:v>
                </c:pt>
                <c:pt idx="2432">
                  <c:v>-26.83</c:v>
                </c:pt>
                <c:pt idx="2433">
                  <c:v>-27.56</c:v>
                </c:pt>
                <c:pt idx="2434">
                  <c:v>-28.34</c:v>
                </c:pt>
                <c:pt idx="2435">
                  <c:v>-29.11</c:v>
                </c:pt>
                <c:pt idx="2436">
                  <c:v>-29.85</c:v>
                </c:pt>
                <c:pt idx="2437">
                  <c:v>-30.61</c:v>
                </c:pt>
                <c:pt idx="2438">
                  <c:v>-31.39</c:v>
                </c:pt>
                <c:pt idx="2439">
                  <c:v>-32.24</c:v>
                </c:pt>
                <c:pt idx="2440">
                  <c:v>-33.18</c:v>
                </c:pt>
                <c:pt idx="2441">
                  <c:v>-34.14</c:v>
                </c:pt>
                <c:pt idx="2442">
                  <c:v>-35.049999999999997</c:v>
                </c:pt>
                <c:pt idx="2443">
                  <c:v>-35.92</c:v>
                </c:pt>
                <c:pt idx="2444">
                  <c:v>-36.81</c:v>
                </c:pt>
                <c:pt idx="2445">
                  <c:v>-37.74</c:v>
                </c:pt>
                <c:pt idx="2446">
                  <c:v>-38.71</c:v>
                </c:pt>
                <c:pt idx="2447">
                  <c:v>-39.71</c:v>
                </c:pt>
                <c:pt idx="2448">
                  <c:v>-40.700000000000003</c:v>
                </c:pt>
                <c:pt idx="2449">
                  <c:v>-41.66</c:v>
                </c:pt>
                <c:pt idx="2450">
                  <c:v>-42.59</c:v>
                </c:pt>
                <c:pt idx="2451">
                  <c:v>-43.47</c:v>
                </c:pt>
                <c:pt idx="2452">
                  <c:v>-44.28</c:v>
                </c:pt>
                <c:pt idx="2453">
                  <c:v>-45.07</c:v>
                </c:pt>
                <c:pt idx="2454">
                  <c:v>-45.88</c:v>
                </c:pt>
                <c:pt idx="2455">
                  <c:v>-46.72</c:v>
                </c:pt>
                <c:pt idx="2456">
                  <c:v>-47.58</c:v>
                </c:pt>
                <c:pt idx="2457">
                  <c:v>-48.47</c:v>
                </c:pt>
                <c:pt idx="2458">
                  <c:v>-49.37</c:v>
                </c:pt>
                <c:pt idx="2459">
                  <c:v>-50.3</c:v>
                </c:pt>
                <c:pt idx="2460">
                  <c:v>-51.28</c:v>
                </c:pt>
                <c:pt idx="2461">
                  <c:v>-52.32</c:v>
                </c:pt>
                <c:pt idx="2462">
                  <c:v>-53.38</c:v>
                </c:pt>
                <c:pt idx="2463">
                  <c:v>-54.45</c:v>
                </c:pt>
                <c:pt idx="2464">
                  <c:v>-55.49</c:v>
                </c:pt>
                <c:pt idx="2465">
                  <c:v>-56.53</c:v>
                </c:pt>
                <c:pt idx="2466">
                  <c:v>-57.57</c:v>
                </c:pt>
                <c:pt idx="2467">
                  <c:v>-58.62</c:v>
                </c:pt>
                <c:pt idx="2468">
                  <c:v>-59.68</c:v>
                </c:pt>
                <c:pt idx="2469">
                  <c:v>-60.76</c:v>
                </c:pt>
                <c:pt idx="2470">
                  <c:v>-61.77</c:v>
                </c:pt>
                <c:pt idx="2471">
                  <c:v>-62.71</c:v>
                </c:pt>
                <c:pt idx="2472">
                  <c:v>-63.62</c:v>
                </c:pt>
                <c:pt idx="2473">
                  <c:v>-64.52</c:v>
                </c:pt>
                <c:pt idx="2474">
                  <c:v>-65.430000000000007</c:v>
                </c:pt>
                <c:pt idx="2475">
                  <c:v>-66.349999999999994</c:v>
                </c:pt>
                <c:pt idx="2476">
                  <c:v>-67.260000000000005</c:v>
                </c:pt>
                <c:pt idx="2477">
                  <c:v>-68.180000000000007</c:v>
                </c:pt>
                <c:pt idx="2478">
                  <c:v>-69.11</c:v>
                </c:pt>
                <c:pt idx="2479">
                  <c:v>-70</c:v>
                </c:pt>
                <c:pt idx="2480">
                  <c:v>-70.77</c:v>
                </c:pt>
                <c:pt idx="2481">
                  <c:v>-71.45</c:v>
                </c:pt>
                <c:pt idx="2482">
                  <c:v>-72.069999999999993</c:v>
                </c:pt>
                <c:pt idx="2483">
                  <c:v>-72.7</c:v>
                </c:pt>
                <c:pt idx="2484">
                  <c:v>-73.39</c:v>
                </c:pt>
                <c:pt idx="2485">
                  <c:v>-74.09</c:v>
                </c:pt>
                <c:pt idx="2486">
                  <c:v>-74.77</c:v>
                </c:pt>
                <c:pt idx="2487">
                  <c:v>-75.400000000000006</c:v>
                </c:pt>
                <c:pt idx="2488">
                  <c:v>-76.010000000000005</c:v>
                </c:pt>
                <c:pt idx="2489">
                  <c:v>-76.61</c:v>
                </c:pt>
                <c:pt idx="2490">
                  <c:v>-77.209999999999994</c:v>
                </c:pt>
                <c:pt idx="2491">
                  <c:v>-77.790000000000006</c:v>
                </c:pt>
                <c:pt idx="2492">
                  <c:v>-78.38</c:v>
                </c:pt>
                <c:pt idx="2493">
                  <c:v>-79.010000000000005</c:v>
                </c:pt>
                <c:pt idx="2494">
                  <c:v>-79.67</c:v>
                </c:pt>
                <c:pt idx="2495">
                  <c:v>-80.31</c:v>
                </c:pt>
                <c:pt idx="2496">
                  <c:v>-80.91</c:v>
                </c:pt>
                <c:pt idx="2497">
                  <c:v>-81.400000000000006</c:v>
                </c:pt>
                <c:pt idx="2498">
                  <c:v>-81.81</c:v>
                </c:pt>
                <c:pt idx="2499">
                  <c:v>-82.14</c:v>
                </c:pt>
                <c:pt idx="2500">
                  <c:v>-82.43</c:v>
                </c:pt>
                <c:pt idx="2501">
                  <c:v>-97.33</c:v>
                </c:pt>
                <c:pt idx="2502">
                  <c:v>-97.11</c:v>
                </c:pt>
                <c:pt idx="2503">
                  <c:v>-96.93</c:v>
                </c:pt>
                <c:pt idx="2504">
                  <c:v>-96.79</c:v>
                </c:pt>
                <c:pt idx="2505">
                  <c:v>-96.7</c:v>
                </c:pt>
                <c:pt idx="2506">
                  <c:v>-96.63</c:v>
                </c:pt>
                <c:pt idx="2507">
                  <c:v>-96.55</c:v>
                </c:pt>
                <c:pt idx="2508">
                  <c:v>-96.47</c:v>
                </c:pt>
                <c:pt idx="2509">
                  <c:v>-96.37</c:v>
                </c:pt>
                <c:pt idx="2510">
                  <c:v>-96.29</c:v>
                </c:pt>
                <c:pt idx="2511">
                  <c:v>-96.22</c:v>
                </c:pt>
                <c:pt idx="2512">
                  <c:v>-96.17</c:v>
                </c:pt>
                <c:pt idx="2513">
                  <c:v>-96.13</c:v>
                </c:pt>
                <c:pt idx="2514">
                  <c:v>-96.13</c:v>
                </c:pt>
                <c:pt idx="2515">
                  <c:v>-96.15</c:v>
                </c:pt>
                <c:pt idx="2516">
                  <c:v>-96.18</c:v>
                </c:pt>
                <c:pt idx="2517">
                  <c:v>-96.23</c:v>
                </c:pt>
                <c:pt idx="2518">
                  <c:v>-96.31</c:v>
                </c:pt>
                <c:pt idx="2519">
                  <c:v>-96.41</c:v>
                </c:pt>
                <c:pt idx="2520">
                  <c:v>-96.51</c:v>
                </c:pt>
                <c:pt idx="2521">
                  <c:v>-96.61</c:v>
                </c:pt>
                <c:pt idx="2522">
                  <c:v>-96.72</c:v>
                </c:pt>
                <c:pt idx="2523">
                  <c:v>-96.82</c:v>
                </c:pt>
                <c:pt idx="2524">
                  <c:v>-96.92</c:v>
                </c:pt>
                <c:pt idx="2525">
                  <c:v>-97.02</c:v>
                </c:pt>
                <c:pt idx="2526">
                  <c:v>-97.1</c:v>
                </c:pt>
                <c:pt idx="2527">
                  <c:v>-97.15</c:v>
                </c:pt>
                <c:pt idx="2528">
                  <c:v>-97.21</c:v>
                </c:pt>
                <c:pt idx="2529">
                  <c:v>-97.29</c:v>
                </c:pt>
                <c:pt idx="2530">
                  <c:v>-97.4</c:v>
                </c:pt>
                <c:pt idx="2531">
                  <c:v>-97.55</c:v>
                </c:pt>
                <c:pt idx="2532">
                  <c:v>-97.75</c:v>
                </c:pt>
                <c:pt idx="2533">
                  <c:v>-97.97</c:v>
                </c:pt>
                <c:pt idx="2534">
                  <c:v>-98.22</c:v>
                </c:pt>
                <c:pt idx="2535">
                  <c:v>-98.5</c:v>
                </c:pt>
                <c:pt idx="2536">
                  <c:v>-81.19</c:v>
                </c:pt>
                <c:pt idx="2537">
                  <c:v>-80.84</c:v>
                </c:pt>
                <c:pt idx="2538">
                  <c:v>-80.44</c:v>
                </c:pt>
                <c:pt idx="2539">
                  <c:v>-79.989999999999995</c:v>
                </c:pt>
                <c:pt idx="2540">
                  <c:v>-79.459999999999994</c:v>
                </c:pt>
                <c:pt idx="2541">
                  <c:v>-78.86</c:v>
                </c:pt>
                <c:pt idx="2542">
                  <c:v>-78.25</c:v>
                </c:pt>
                <c:pt idx="2543">
                  <c:v>-77.650000000000006</c:v>
                </c:pt>
                <c:pt idx="2544">
                  <c:v>-77.040000000000006</c:v>
                </c:pt>
                <c:pt idx="2545">
                  <c:v>-76.44</c:v>
                </c:pt>
                <c:pt idx="2546">
                  <c:v>-75.81</c:v>
                </c:pt>
                <c:pt idx="2547">
                  <c:v>-75.12</c:v>
                </c:pt>
                <c:pt idx="2548">
                  <c:v>-74.349999999999994</c:v>
                </c:pt>
                <c:pt idx="2549">
                  <c:v>-73.52</c:v>
                </c:pt>
                <c:pt idx="2550">
                  <c:v>-72.69</c:v>
                </c:pt>
                <c:pt idx="2551">
                  <c:v>-71.89</c:v>
                </c:pt>
                <c:pt idx="2552">
                  <c:v>-71.040000000000006</c:v>
                </c:pt>
                <c:pt idx="2553">
                  <c:v>-70.13</c:v>
                </c:pt>
                <c:pt idx="2554">
                  <c:v>-69.11</c:v>
                </c:pt>
                <c:pt idx="2555">
                  <c:v>-68.03</c:v>
                </c:pt>
                <c:pt idx="2556">
                  <c:v>-66.88</c:v>
                </c:pt>
                <c:pt idx="2557">
                  <c:v>-65.72</c:v>
                </c:pt>
                <c:pt idx="2558">
                  <c:v>-64.61</c:v>
                </c:pt>
                <c:pt idx="2559">
                  <c:v>-63.57</c:v>
                </c:pt>
                <c:pt idx="2560">
                  <c:v>-62.59</c:v>
                </c:pt>
                <c:pt idx="2561">
                  <c:v>-61.58</c:v>
                </c:pt>
                <c:pt idx="2562">
                  <c:v>-60.44</c:v>
                </c:pt>
                <c:pt idx="2563">
                  <c:v>-59.16</c:v>
                </c:pt>
                <c:pt idx="2564">
                  <c:v>-57.77</c:v>
                </c:pt>
                <c:pt idx="2565">
                  <c:v>-56.38</c:v>
                </c:pt>
                <c:pt idx="2566">
                  <c:v>-55.07</c:v>
                </c:pt>
                <c:pt idx="2567">
                  <c:v>-53.9</c:v>
                </c:pt>
                <c:pt idx="2568">
                  <c:v>-52.86</c:v>
                </c:pt>
                <c:pt idx="2569">
                  <c:v>-51.89</c:v>
                </c:pt>
                <c:pt idx="2570">
                  <c:v>-50.84</c:v>
                </c:pt>
                <c:pt idx="2571">
                  <c:v>-49.64</c:v>
                </c:pt>
                <c:pt idx="2572">
                  <c:v>-48.23</c:v>
                </c:pt>
                <c:pt idx="2573">
                  <c:v>-46.72</c:v>
                </c:pt>
                <c:pt idx="2574">
                  <c:v>-45.07</c:v>
                </c:pt>
                <c:pt idx="2575">
                  <c:v>-43.22</c:v>
                </c:pt>
                <c:pt idx="2576">
                  <c:v>-41.45</c:v>
                </c:pt>
                <c:pt idx="2577">
                  <c:v>-39.97</c:v>
                </c:pt>
                <c:pt idx="2578">
                  <c:v>-38.68</c:v>
                </c:pt>
                <c:pt idx="2579">
                  <c:v>-37.450000000000003</c:v>
                </c:pt>
                <c:pt idx="2580">
                  <c:v>-36.29</c:v>
                </c:pt>
                <c:pt idx="2581">
                  <c:v>-35.25</c:v>
                </c:pt>
                <c:pt idx="2582">
                  <c:v>-34.380000000000003</c:v>
                </c:pt>
                <c:pt idx="2583">
                  <c:v>-33.47</c:v>
                </c:pt>
                <c:pt idx="2584">
                  <c:v>-32.47</c:v>
                </c:pt>
                <c:pt idx="2585">
                  <c:v>-31.29</c:v>
                </c:pt>
                <c:pt idx="2586">
                  <c:v>-30.06</c:v>
                </c:pt>
                <c:pt idx="2587">
                  <c:v>-28.87</c:v>
                </c:pt>
                <c:pt idx="2588">
                  <c:v>-27.83</c:v>
                </c:pt>
                <c:pt idx="2589">
                  <c:v>-26.91</c:v>
                </c:pt>
                <c:pt idx="2590">
                  <c:v>-26.03</c:v>
                </c:pt>
                <c:pt idx="2591">
                  <c:v>-25.14</c:v>
                </c:pt>
                <c:pt idx="2592">
                  <c:v>-24.23</c:v>
                </c:pt>
                <c:pt idx="2593">
                  <c:v>-23.46</c:v>
                </c:pt>
                <c:pt idx="2594">
                  <c:v>-22.97</c:v>
                </c:pt>
                <c:pt idx="2595">
                  <c:v>-23.51</c:v>
                </c:pt>
                <c:pt idx="2596">
                  <c:v>-24.94</c:v>
                </c:pt>
                <c:pt idx="2597">
                  <c:v>-26.47</c:v>
                </c:pt>
                <c:pt idx="2598">
                  <c:v>-27.89</c:v>
                </c:pt>
                <c:pt idx="2599">
                  <c:v>-29.13</c:v>
                </c:pt>
                <c:pt idx="2600">
                  <c:v>-30.21</c:v>
                </c:pt>
                <c:pt idx="2601">
                  <c:v>-31.18</c:v>
                </c:pt>
                <c:pt idx="2602">
                  <c:v>-32.049999999999997</c:v>
                </c:pt>
                <c:pt idx="2603">
                  <c:v>-32.82</c:v>
                </c:pt>
                <c:pt idx="2604">
                  <c:v>-33.53</c:v>
                </c:pt>
                <c:pt idx="2605">
                  <c:v>-34.17</c:v>
                </c:pt>
                <c:pt idx="2606">
                  <c:v>-34.659999999999997</c:v>
                </c:pt>
                <c:pt idx="2607">
                  <c:v>-34.9</c:v>
                </c:pt>
                <c:pt idx="2608">
                  <c:v>-34.89</c:v>
                </c:pt>
                <c:pt idx="2609">
                  <c:v>-34.65</c:v>
                </c:pt>
                <c:pt idx="2610">
                  <c:v>-34.200000000000003</c:v>
                </c:pt>
                <c:pt idx="2611">
                  <c:v>-33.57</c:v>
                </c:pt>
                <c:pt idx="2612">
                  <c:v>-32.74</c:v>
                </c:pt>
                <c:pt idx="2613">
                  <c:v>-31.64</c:v>
                </c:pt>
                <c:pt idx="2614">
                  <c:v>-30.26</c:v>
                </c:pt>
                <c:pt idx="2615">
                  <c:v>-28.67</c:v>
                </c:pt>
                <c:pt idx="2616">
                  <c:v>-26.98</c:v>
                </c:pt>
                <c:pt idx="2617">
                  <c:v>-25.38</c:v>
                </c:pt>
                <c:pt idx="2618">
                  <c:v>-24.04</c:v>
                </c:pt>
                <c:pt idx="2619">
                  <c:v>-23.47</c:v>
                </c:pt>
                <c:pt idx="2620">
                  <c:v>-23.73</c:v>
                </c:pt>
                <c:pt idx="2621">
                  <c:v>-24.49</c:v>
                </c:pt>
                <c:pt idx="2622">
                  <c:v>-25.26</c:v>
                </c:pt>
                <c:pt idx="2623">
                  <c:v>-25.89</c:v>
                </c:pt>
                <c:pt idx="2624">
                  <c:v>-26.31</c:v>
                </c:pt>
                <c:pt idx="2625">
                  <c:v>-26.83</c:v>
                </c:pt>
                <c:pt idx="2626">
                  <c:v>-27.54</c:v>
                </c:pt>
                <c:pt idx="2627">
                  <c:v>-28.37</c:v>
                </c:pt>
                <c:pt idx="2628">
                  <c:v>-29.22</c:v>
                </c:pt>
                <c:pt idx="2629">
                  <c:v>-30.03</c:v>
                </c:pt>
                <c:pt idx="2630">
                  <c:v>-30.83</c:v>
                </c:pt>
                <c:pt idx="2631">
                  <c:v>-31.69</c:v>
                </c:pt>
                <c:pt idx="2632">
                  <c:v>-32.67</c:v>
                </c:pt>
                <c:pt idx="2633">
                  <c:v>-33.74</c:v>
                </c:pt>
                <c:pt idx="2634">
                  <c:v>-34.880000000000003</c:v>
                </c:pt>
                <c:pt idx="2635">
                  <c:v>-36</c:v>
                </c:pt>
                <c:pt idx="2636">
                  <c:v>-37.119999999999997</c:v>
                </c:pt>
                <c:pt idx="2637">
                  <c:v>-38.229999999999997</c:v>
                </c:pt>
                <c:pt idx="2638">
                  <c:v>-39.32</c:v>
                </c:pt>
                <c:pt idx="2639">
                  <c:v>-40.36</c:v>
                </c:pt>
                <c:pt idx="2640">
                  <c:v>-41.36</c:v>
                </c:pt>
                <c:pt idx="2641">
                  <c:v>-42.33</c:v>
                </c:pt>
                <c:pt idx="2642">
                  <c:v>-43.26</c:v>
                </c:pt>
                <c:pt idx="2643">
                  <c:v>-44.2</c:v>
                </c:pt>
                <c:pt idx="2644">
                  <c:v>-45.14</c:v>
                </c:pt>
                <c:pt idx="2645">
                  <c:v>-46.08</c:v>
                </c:pt>
                <c:pt idx="2646">
                  <c:v>-47.07</c:v>
                </c:pt>
                <c:pt idx="2647">
                  <c:v>-48.11</c:v>
                </c:pt>
                <c:pt idx="2648">
                  <c:v>-49.21</c:v>
                </c:pt>
                <c:pt idx="2649">
                  <c:v>-50.31</c:v>
                </c:pt>
                <c:pt idx="2650">
                  <c:v>-51.4</c:v>
                </c:pt>
                <c:pt idx="2651">
                  <c:v>-52.5</c:v>
                </c:pt>
                <c:pt idx="2652">
                  <c:v>-53.61</c:v>
                </c:pt>
                <c:pt idx="2653">
                  <c:v>-54.77</c:v>
                </c:pt>
                <c:pt idx="2654">
                  <c:v>-55.96</c:v>
                </c:pt>
                <c:pt idx="2655">
                  <c:v>-57.14</c:v>
                </c:pt>
                <c:pt idx="2656">
                  <c:v>-58.27</c:v>
                </c:pt>
                <c:pt idx="2657">
                  <c:v>-59.33</c:v>
                </c:pt>
                <c:pt idx="2658">
                  <c:v>-60.39</c:v>
                </c:pt>
                <c:pt idx="2659">
                  <c:v>-61.46</c:v>
                </c:pt>
                <c:pt idx="2660">
                  <c:v>-62.56</c:v>
                </c:pt>
                <c:pt idx="2661">
                  <c:v>-63.65</c:v>
                </c:pt>
                <c:pt idx="2662">
                  <c:v>-64.709999999999994</c:v>
                </c:pt>
                <c:pt idx="2663">
                  <c:v>-65.73</c:v>
                </c:pt>
                <c:pt idx="2664">
                  <c:v>-66.680000000000007</c:v>
                </c:pt>
                <c:pt idx="2665">
                  <c:v>-67.58</c:v>
                </c:pt>
                <c:pt idx="2666">
                  <c:v>-68.430000000000007</c:v>
                </c:pt>
                <c:pt idx="2667">
                  <c:v>-69.25</c:v>
                </c:pt>
                <c:pt idx="2668">
                  <c:v>-70.03</c:v>
                </c:pt>
                <c:pt idx="2669">
                  <c:v>-70.760000000000005</c:v>
                </c:pt>
                <c:pt idx="2670">
                  <c:v>-71.45</c:v>
                </c:pt>
                <c:pt idx="2671">
                  <c:v>-72.099999999999994</c:v>
                </c:pt>
                <c:pt idx="2672">
                  <c:v>-72.7</c:v>
                </c:pt>
                <c:pt idx="2673">
                  <c:v>-73.239999999999995</c:v>
                </c:pt>
                <c:pt idx="2674">
                  <c:v>-73.73</c:v>
                </c:pt>
                <c:pt idx="2675">
                  <c:v>-105.83</c:v>
                </c:pt>
                <c:pt idx="2676">
                  <c:v>-105.45</c:v>
                </c:pt>
                <c:pt idx="2677">
                  <c:v>-105.13</c:v>
                </c:pt>
                <c:pt idx="2678">
                  <c:v>-104.87</c:v>
                </c:pt>
                <c:pt idx="2679">
                  <c:v>-104.64</c:v>
                </c:pt>
                <c:pt idx="2680">
                  <c:v>-104.43</c:v>
                </c:pt>
                <c:pt idx="2681">
                  <c:v>-104.26</c:v>
                </c:pt>
                <c:pt idx="2682">
                  <c:v>-104.1</c:v>
                </c:pt>
                <c:pt idx="2683">
                  <c:v>-103.97</c:v>
                </c:pt>
                <c:pt idx="2684">
                  <c:v>-103.85</c:v>
                </c:pt>
                <c:pt idx="2685">
                  <c:v>-103.75</c:v>
                </c:pt>
                <c:pt idx="2686">
                  <c:v>-103.7</c:v>
                </c:pt>
                <c:pt idx="2687">
                  <c:v>-103.68</c:v>
                </c:pt>
                <c:pt idx="2688">
                  <c:v>-103.67</c:v>
                </c:pt>
                <c:pt idx="2689">
                  <c:v>-103.68</c:v>
                </c:pt>
                <c:pt idx="2690">
                  <c:v>-103.67</c:v>
                </c:pt>
                <c:pt idx="2691">
                  <c:v>-103.66</c:v>
                </c:pt>
                <c:pt idx="2692">
                  <c:v>-103.65</c:v>
                </c:pt>
                <c:pt idx="2693">
                  <c:v>-103.67</c:v>
                </c:pt>
                <c:pt idx="2694">
                  <c:v>-103.69</c:v>
                </c:pt>
                <c:pt idx="2695">
                  <c:v>-103.74</c:v>
                </c:pt>
                <c:pt idx="2696">
                  <c:v>-103.79</c:v>
                </c:pt>
                <c:pt idx="2697">
                  <c:v>-103.83</c:v>
                </c:pt>
                <c:pt idx="2698">
                  <c:v>-103.84</c:v>
                </c:pt>
                <c:pt idx="2699">
                  <c:v>-103.81</c:v>
                </c:pt>
                <c:pt idx="2700">
                  <c:v>-103.77</c:v>
                </c:pt>
                <c:pt idx="2701">
                  <c:v>-103.74</c:v>
                </c:pt>
                <c:pt idx="2702">
                  <c:v>-103.71</c:v>
                </c:pt>
                <c:pt idx="2703">
                  <c:v>-103.66</c:v>
                </c:pt>
                <c:pt idx="2704">
                  <c:v>-103.58</c:v>
                </c:pt>
                <c:pt idx="2705">
                  <c:v>-103.49</c:v>
                </c:pt>
                <c:pt idx="2706">
                  <c:v>-103.38</c:v>
                </c:pt>
                <c:pt idx="2707">
                  <c:v>-103.24</c:v>
                </c:pt>
                <c:pt idx="2708">
                  <c:v>-103.09</c:v>
                </c:pt>
                <c:pt idx="2709">
                  <c:v>-102.95</c:v>
                </c:pt>
                <c:pt idx="2710">
                  <c:v>-102.86</c:v>
                </c:pt>
                <c:pt idx="2711">
                  <c:v>-102.78</c:v>
                </c:pt>
                <c:pt idx="2712">
                  <c:v>-102.72</c:v>
                </c:pt>
                <c:pt idx="2713">
                  <c:v>-102.67</c:v>
                </c:pt>
                <c:pt idx="2714">
                  <c:v>-102.65</c:v>
                </c:pt>
                <c:pt idx="2715">
                  <c:v>-102.62</c:v>
                </c:pt>
                <c:pt idx="2716">
                  <c:v>-102.61</c:v>
                </c:pt>
                <c:pt idx="2717">
                  <c:v>-102.62</c:v>
                </c:pt>
                <c:pt idx="2718">
                  <c:v>-102.66</c:v>
                </c:pt>
                <c:pt idx="2719">
                  <c:v>-102.71</c:v>
                </c:pt>
                <c:pt idx="2720">
                  <c:v>-102.76</c:v>
                </c:pt>
                <c:pt idx="2721">
                  <c:v>-102.82</c:v>
                </c:pt>
                <c:pt idx="2722">
                  <c:v>-102.88</c:v>
                </c:pt>
                <c:pt idx="2723">
                  <c:v>-102.99</c:v>
                </c:pt>
                <c:pt idx="2724">
                  <c:v>-103.2</c:v>
                </c:pt>
                <c:pt idx="2725">
                  <c:v>-103.47</c:v>
                </c:pt>
                <c:pt idx="2726">
                  <c:v>-76.22</c:v>
                </c:pt>
                <c:pt idx="2727">
                  <c:v>-75.92</c:v>
                </c:pt>
                <c:pt idx="2728">
                  <c:v>-75.63</c:v>
                </c:pt>
                <c:pt idx="2729">
                  <c:v>-75.36</c:v>
                </c:pt>
                <c:pt idx="2730">
                  <c:v>-75.05</c:v>
                </c:pt>
                <c:pt idx="2731">
                  <c:v>-74.67</c:v>
                </c:pt>
                <c:pt idx="2732">
                  <c:v>-74.180000000000007</c:v>
                </c:pt>
                <c:pt idx="2733">
                  <c:v>-73.569999999999993</c:v>
                </c:pt>
                <c:pt idx="2734">
                  <c:v>-72.88</c:v>
                </c:pt>
                <c:pt idx="2735">
                  <c:v>-72.17</c:v>
                </c:pt>
                <c:pt idx="2736">
                  <c:v>-71.48</c:v>
                </c:pt>
                <c:pt idx="2737">
                  <c:v>-70.83</c:v>
                </c:pt>
                <c:pt idx="2738">
                  <c:v>-70.2</c:v>
                </c:pt>
                <c:pt idx="2739">
                  <c:v>-69.510000000000005</c:v>
                </c:pt>
                <c:pt idx="2740">
                  <c:v>-68.75</c:v>
                </c:pt>
                <c:pt idx="2741">
                  <c:v>-67.930000000000007</c:v>
                </c:pt>
                <c:pt idx="2742">
                  <c:v>-67.099999999999994</c:v>
                </c:pt>
                <c:pt idx="2743">
                  <c:v>-66.22</c:v>
                </c:pt>
                <c:pt idx="2744">
                  <c:v>-65.22</c:v>
                </c:pt>
                <c:pt idx="2745">
                  <c:v>-64.11</c:v>
                </c:pt>
                <c:pt idx="2746">
                  <c:v>-62.9</c:v>
                </c:pt>
                <c:pt idx="2747">
                  <c:v>-61.77</c:v>
                </c:pt>
                <c:pt idx="2748">
                  <c:v>-60.88</c:v>
                </c:pt>
                <c:pt idx="2749">
                  <c:v>-60.28</c:v>
                </c:pt>
                <c:pt idx="2750">
                  <c:v>-59.9</c:v>
                </c:pt>
                <c:pt idx="2751">
                  <c:v>-59.54</c:v>
                </c:pt>
                <c:pt idx="2752">
                  <c:v>-59.06</c:v>
                </c:pt>
                <c:pt idx="2753">
                  <c:v>-58.28</c:v>
                </c:pt>
                <c:pt idx="2754">
                  <c:v>-57.23</c:v>
                </c:pt>
                <c:pt idx="2755">
                  <c:v>-55.92</c:v>
                </c:pt>
                <c:pt idx="2756">
                  <c:v>-54.46</c:v>
                </c:pt>
                <c:pt idx="2757">
                  <c:v>-52.97</c:v>
                </c:pt>
                <c:pt idx="2758">
                  <c:v>-51.53</c:v>
                </c:pt>
                <c:pt idx="2759">
                  <c:v>-50.19</c:v>
                </c:pt>
                <c:pt idx="2760">
                  <c:v>-49.02</c:v>
                </c:pt>
                <c:pt idx="2761">
                  <c:v>-47.95</c:v>
                </c:pt>
                <c:pt idx="2762">
                  <c:v>-46.92</c:v>
                </c:pt>
                <c:pt idx="2763">
                  <c:v>-46</c:v>
                </c:pt>
                <c:pt idx="2764">
                  <c:v>-45.18</c:v>
                </c:pt>
                <c:pt idx="2765">
                  <c:v>-44.41</c:v>
                </c:pt>
                <c:pt idx="2766">
                  <c:v>-43.65</c:v>
                </c:pt>
                <c:pt idx="2767">
                  <c:v>-42.84</c:v>
                </c:pt>
                <c:pt idx="2768">
                  <c:v>-42.01</c:v>
                </c:pt>
                <c:pt idx="2769">
                  <c:v>-41.08</c:v>
                </c:pt>
                <c:pt idx="2770">
                  <c:v>-40.11</c:v>
                </c:pt>
                <c:pt idx="2771">
                  <c:v>-39.14</c:v>
                </c:pt>
                <c:pt idx="2772">
                  <c:v>-38.19</c:v>
                </c:pt>
                <c:pt idx="2773">
                  <c:v>-37.270000000000003</c:v>
                </c:pt>
                <c:pt idx="2774">
                  <c:v>-36.409999999999997</c:v>
                </c:pt>
                <c:pt idx="2775">
                  <c:v>-35.61</c:v>
                </c:pt>
                <c:pt idx="2776">
                  <c:v>-34.85</c:v>
                </c:pt>
                <c:pt idx="2777">
                  <c:v>-34.06</c:v>
                </c:pt>
                <c:pt idx="2778">
                  <c:v>-33.229999999999997</c:v>
                </c:pt>
                <c:pt idx="2779">
                  <c:v>-32.369999999999997</c:v>
                </c:pt>
                <c:pt idx="2780">
                  <c:v>-31.45</c:v>
                </c:pt>
                <c:pt idx="2781">
                  <c:v>-30.5</c:v>
                </c:pt>
                <c:pt idx="2782">
                  <c:v>-29.56</c:v>
                </c:pt>
                <c:pt idx="2783">
                  <c:v>-28.63</c:v>
                </c:pt>
                <c:pt idx="2784">
                  <c:v>-27.76</c:v>
                </c:pt>
                <c:pt idx="2785">
                  <c:v>-26.95</c:v>
                </c:pt>
                <c:pt idx="2786">
                  <c:v>-26.2</c:v>
                </c:pt>
                <c:pt idx="2787">
                  <c:v>-25.53</c:v>
                </c:pt>
                <c:pt idx="2788">
                  <c:v>-24.93</c:v>
                </c:pt>
                <c:pt idx="2789">
                  <c:v>-24.75</c:v>
                </c:pt>
                <c:pt idx="2790">
                  <c:v>-26.15</c:v>
                </c:pt>
                <c:pt idx="2791">
                  <c:v>-28.28</c:v>
                </c:pt>
                <c:pt idx="2792">
                  <c:v>-30.84</c:v>
                </c:pt>
                <c:pt idx="2793">
                  <c:v>-33.42</c:v>
                </c:pt>
                <c:pt idx="2794">
                  <c:v>-36.01</c:v>
                </c:pt>
                <c:pt idx="2795">
                  <c:v>-38.299999999999997</c:v>
                </c:pt>
                <c:pt idx="2796">
                  <c:v>-40.380000000000003</c:v>
                </c:pt>
                <c:pt idx="2797">
                  <c:v>-42.25</c:v>
                </c:pt>
                <c:pt idx="2798">
                  <c:v>-43.89</c:v>
                </c:pt>
                <c:pt idx="2799">
                  <c:v>-45.21</c:v>
                </c:pt>
                <c:pt idx="2800">
                  <c:v>-46.12</c:v>
                </c:pt>
                <c:pt idx="2801">
                  <c:v>-46.57</c:v>
                </c:pt>
                <c:pt idx="2802">
                  <c:v>-46.54</c:v>
                </c:pt>
                <c:pt idx="2803">
                  <c:v>-46.1</c:v>
                </c:pt>
                <c:pt idx="2804">
                  <c:v>-45.3</c:v>
                </c:pt>
                <c:pt idx="2805">
                  <c:v>-44.25</c:v>
                </c:pt>
                <c:pt idx="2806">
                  <c:v>-43.01</c:v>
                </c:pt>
                <c:pt idx="2807">
                  <c:v>-41.6</c:v>
                </c:pt>
                <c:pt idx="2808">
                  <c:v>-40.090000000000003</c:v>
                </c:pt>
                <c:pt idx="2809">
                  <c:v>-38.520000000000003</c:v>
                </c:pt>
                <c:pt idx="2810">
                  <c:v>-36.909999999999997</c:v>
                </c:pt>
                <c:pt idx="2811">
                  <c:v>-35.24</c:v>
                </c:pt>
                <c:pt idx="2812">
                  <c:v>-33.520000000000003</c:v>
                </c:pt>
                <c:pt idx="2813">
                  <c:v>-31.81</c:v>
                </c:pt>
                <c:pt idx="2814">
                  <c:v>-30.12</c:v>
                </c:pt>
                <c:pt idx="2815">
                  <c:v>-28.5</c:v>
                </c:pt>
                <c:pt idx="2816">
                  <c:v>-27.05</c:v>
                </c:pt>
                <c:pt idx="2817">
                  <c:v>-25.87</c:v>
                </c:pt>
                <c:pt idx="2818">
                  <c:v>-25.01</c:v>
                </c:pt>
                <c:pt idx="2819">
                  <c:v>-24.61</c:v>
                </c:pt>
                <c:pt idx="2820">
                  <c:v>-24.59</c:v>
                </c:pt>
                <c:pt idx="2821">
                  <c:v>-24.83</c:v>
                </c:pt>
                <c:pt idx="2822">
                  <c:v>-25.21</c:v>
                </c:pt>
                <c:pt idx="2823">
                  <c:v>-25.65</c:v>
                </c:pt>
                <c:pt idx="2824">
                  <c:v>-26.15</c:v>
                </c:pt>
                <c:pt idx="2825">
                  <c:v>-26.66</c:v>
                </c:pt>
                <c:pt idx="2826">
                  <c:v>-27.19</c:v>
                </c:pt>
                <c:pt idx="2827">
                  <c:v>-27.78</c:v>
                </c:pt>
                <c:pt idx="2828">
                  <c:v>-28.42</c:v>
                </c:pt>
                <c:pt idx="2829">
                  <c:v>-29.12</c:v>
                </c:pt>
                <c:pt idx="2830">
                  <c:v>-29.82</c:v>
                </c:pt>
                <c:pt idx="2831">
                  <c:v>-30.49</c:v>
                </c:pt>
                <c:pt idx="2832">
                  <c:v>-31.15</c:v>
                </c:pt>
                <c:pt idx="2833">
                  <c:v>-31.81</c:v>
                </c:pt>
                <c:pt idx="2834">
                  <c:v>-32.520000000000003</c:v>
                </c:pt>
                <c:pt idx="2835">
                  <c:v>-33.270000000000003</c:v>
                </c:pt>
                <c:pt idx="2836">
                  <c:v>-34.07</c:v>
                </c:pt>
                <c:pt idx="2837">
                  <c:v>-34.909999999999997</c:v>
                </c:pt>
                <c:pt idx="2838">
                  <c:v>-35.78</c:v>
                </c:pt>
                <c:pt idx="2839">
                  <c:v>-36.65</c:v>
                </c:pt>
                <c:pt idx="2840">
                  <c:v>-37.520000000000003</c:v>
                </c:pt>
                <c:pt idx="2841">
                  <c:v>-38.39</c:v>
                </c:pt>
                <c:pt idx="2842">
                  <c:v>-39.299999999999997</c:v>
                </c:pt>
                <c:pt idx="2843">
                  <c:v>-40.229999999999997</c:v>
                </c:pt>
                <c:pt idx="2844">
                  <c:v>-41.18</c:v>
                </c:pt>
                <c:pt idx="2845">
                  <c:v>-42.13</c:v>
                </c:pt>
                <c:pt idx="2846">
                  <c:v>-43.07</c:v>
                </c:pt>
                <c:pt idx="2847">
                  <c:v>-44.01</c:v>
                </c:pt>
                <c:pt idx="2848">
                  <c:v>-44.92</c:v>
                </c:pt>
                <c:pt idx="2849">
                  <c:v>-45.87</c:v>
                </c:pt>
                <c:pt idx="2850">
                  <c:v>-46.78</c:v>
                </c:pt>
                <c:pt idx="2851">
                  <c:v>-47.6</c:v>
                </c:pt>
                <c:pt idx="2852">
                  <c:v>-48.35</c:v>
                </c:pt>
                <c:pt idx="2853">
                  <c:v>-49.15</c:v>
                </c:pt>
                <c:pt idx="2854">
                  <c:v>-50.01</c:v>
                </c:pt>
                <c:pt idx="2855">
                  <c:v>-50.96</c:v>
                </c:pt>
                <c:pt idx="2856">
                  <c:v>-51.96</c:v>
                </c:pt>
                <c:pt idx="2857">
                  <c:v>-53</c:v>
                </c:pt>
                <c:pt idx="2858">
                  <c:v>-54.05</c:v>
                </c:pt>
                <c:pt idx="2859">
                  <c:v>-55.08</c:v>
                </c:pt>
                <c:pt idx="2860">
                  <c:v>-56.14</c:v>
                </c:pt>
                <c:pt idx="2861">
                  <c:v>-57.25</c:v>
                </c:pt>
                <c:pt idx="2862">
                  <c:v>-58.4</c:v>
                </c:pt>
                <c:pt idx="2863">
                  <c:v>-59.58</c:v>
                </c:pt>
                <c:pt idx="2864">
                  <c:v>-60.74</c:v>
                </c:pt>
                <c:pt idx="2865">
                  <c:v>-61.87</c:v>
                </c:pt>
                <c:pt idx="2866">
                  <c:v>-62.93</c:v>
                </c:pt>
                <c:pt idx="2867">
                  <c:v>-63.92</c:v>
                </c:pt>
                <c:pt idx="2868">
                  <c:v>-64.81</c:v>
                </c:pt>
                <c:pt idx="2869">
                  <c:v>-65.64</c:v>
                </c:pt>
                <c:pt idx="2870">
                  <c:v>-66.459999999999994</c:v>
                </c:pt>
                <c:pt idx="2871">
                  <c:v>-67.239999999999995</c:v>
                </c:pt>
                <c:pt idx="2872">
                  <c:v>-67.98</c:v>
                </c:pt>
                <c:pt idx="2873">
                  <c:v>-68.680000000000007</c:v>
                </c:pt>
                <c:pt idx="2874">
                  <c:v>-69.3</c:v>
                </c:pt>
                <c:pt idx="2875">
                  <c:v>-69.88</c:v>
                </c:pt>
                <c:pt idx="2876">
                  <c:v>-70.41</c:v>
                </c:pt>
                <c:pt idx="2877">
                  <c:v>-109.11</c:v>
                </c:pt>
                <c:pt idx="2878">
                  <c:v>-108.69</c:v>
                </c:pt>
                <c:pt idx="2879">
                  <c:v>-108.32</c:v>
                </c:pt>
                <c:pt idx="2880">
                  <c:v>-108.03</c:v>
                </c:pt>
                <c:pt idx="2881">
                  <c:v>-107.78</c:v>
                </c:pt>
                <c:pt idx="2882">
                  <c:v>-107.56</c:v>
                </c:pt>
                <c:pt idx="2883">
                  <c:v>-107.41</c:v>
                </c:pt>
                <c:pt idx="2884">
                  <c:v>-107.3</c:v>
                </c:pt>
                <c:pt idx="2885">
                  <c:v>-107.25</c:v>
                </c:pt>
                <c:pt idx="2886">
                  <c:v>-107.25</c:v>
                </c:pt>
                <c:pt idx="2887">
                  <c:v>-107.28</c:v>
                </c:pt>
                <c:pt idx="2888">
                  <c:v>-107.36</c:v>
                </c:pt>
                <c:pt idx="2889">
                  <c:v>-107.44</c:v>
                </c:pt>
                <c:pt idx="2890">
                  <c:v>-107.51</c:v>
                </c:pt>
                <c:pt idx="2891">
                  <c:v>-107.61</c:v>
                </c:pt>
                <c:pt idx="2892">
                  <c:v>-107.73</c:v>
                </c:pt>
                <c:pt idx="2893">
                  <c:v>-107.88</c:v>
                </c:pt>
                <c:pt idx="2894">
                  <c:v>-108</c:v>
                </c:pt>
                <c:pt idx="2895">
                  <c:v>-108.1</c:v>
                </c:pt>
                <c:pt idx="2896">
                  <c:v>-108.2</c:v>
                </c:pt>
                <c:pt idx="2897">
                  <c:v>-108.3</c:v>
                </c:pt>
                <c:pt idx="2898">
                  <c:v>-108.4</c:v>
                </c:pt>
                <c:pt idx="2899">
                  <c:v>-108.52</c:v>
                </c:pt>
                <c:pt idx="2900">
                  <c:v>-108.66</c:v>
                </c:pt>
                <c:pt idx="2901">
                  <c:v>-108.82</c:v>
                </c:pt>
                <c:pt idx="2902">
                  <c:v>-108.96</c:v>
                </c:pt>
                <c:pt idx="2903">
                  <c:v>-109.06</c:v>
                </c:pt>
                <c:pt idx="2904">
                  <c:v>-109.13</c:v>
                </c:pt>
                <c:pt idx="2905">
                  <c:v>-109.17</c:v>
                </c:pt>
                <c:pt idx="2906">
                  <c:v>-109.22</c:v>
                </c:pt>
                <c:pt idx="2907">
                  <c:v>-109.25</c:v>
                </c:pt>
                <c:pt idx="2908">
                  <c:v>-109.27</c:v>
                </c:pt>
                <c:pt idx="2909">
                  <c:v>-109.27</c:v>
                </c:pt>
                <c:pt idx="2910">
                  <c:v>-109.25</c:v>
                </c:pt>
                <c:pt idx="2911">
                  <c:v>-109.24</c:v>
                </c:pt>
                <c:pt idx="2912">
                  <c:v>-109.21</c:v>
                </c:pt>
                <c:pt idx="2913">
                  <c:v>-109.19</c:v>
                </c:pt>
                <c:pt idx="2914">
                  <c:v>-109.15</c:v>
                </c:pt>
                <c:pt idx="2915">
                  <c:v>-109.12</c:v>
                </c:pt>
                <c:pt idx="2916">
                  <c:v>-109.07</c:v>
                </c:pt>
                <c:pt idx="2917">
                  <c:v>-108.97</c:v>
                </c:pt>
                <c:pt idx="2918">
                  <c:v>-108.81</c:v>
                </c:pt>
                <c:pt idx="2919">
                  <c:v>-108.65</c:v>
                </c:pt>
                <c:pt idx="2920">
                  <c:v>-108.54</c:v>
                </c:pt>
                <c:pt idx="2921">
                  <c:v>-108.47</c:v>
                </c:pt>
                <c:pt idx="2922">
                  <c:v>-108.4</c:v>
                </c:pt>
                <c:pt idx="2923">
                  <c:v>-108.25</c:v>
                </c:pt>
                <c:pt idx="2924">
                  <c:v>-108.03</c:v>
                </c:pt>
                <c:pt idx="2925">
                  <c:v>-107.78</c:v>
                </c:pt>
                <c:pt idx="2926">
                  <c:v>-107.55</c:v>
                </c:pt>
                <c:pt idx="2927">
                  <c:v>-107.37</c:v>
                </c:pt>
                <c:pt idx="2928">
                  <c:v>-107.24</c:v>
                </c:pt>
                <c:pt idx="2929">
                  <c:v>-107.13</c:v>
                </c:pt>
                <c:pt idx="2930">
                  <c:v>-107.03</c:v>
                </c:pt>
                <c:pt idx="2931">
                  <c:v>-106.97</c:v>
                </c:pt>
                <c:pt idx="2932">
                  <c:v>-106.9</c:v>
                </c:pt>
                <c:pt idx="2933">
                  <c:v>-106.83</c:v>
                </c:pt>
                <c:pt idx="2934">
                  <c:v>-106.75</c:v>
                </c:pt>
                <c:pt idx="2935">
                  <c:v>-106.67</c:v>
                </c:pt>
                <c:pt idx="2936">
                  <c:v>-106.61</c:v>
                </c:pt>
                <c:pt idx="2937">
                  <c:v>-106.59</c:v>
                </c:pt>
                <c:pt idx="2938">
                  <c:v>-106.61</c:v>
                </c:pt>
                <c:pt idx="2939">
                  <c:v>-106.65</c:v>
                </c:pt>
                <c:pt idx="2940">
                  <c:v>-106.72</c:v>
                </c:pt>
                <c:pt idx="2941">
                  <c:v>-106.82</c:v>
                </c:pt>
                <c:pt idx="2942">
                  <c:v>-106.97</c:v>
                </c:pt>
                <c:pt idx="2943">
                  <c:v>-107.21</c:v>
                </c:pt>
                <c:pt idx="2944">
                  <c:v>-72.48</c:v>
                </c:pt>
                <c:pt idx="2945">
                  <c:v>-72.09</c:v>
                </c:pt>
                <c:pt idx="2946">
                  <c:v>-71.67</c:v>
                </c:pt>
                <c:pt idx="2947">
                  <c:v>-71.239999999999995</c:v>
                </c:pt>
                <c:pt idx="2948">
                  <c:v>-70.77</c:v>
                </c:pt>
                <c:pt idx="2949">
                  <c:v>-70.290000000000006</c:v>
                </c:pt>
                <c:pt idx="2950">
                  <c:v>-69.739999999999995</c:v>
                </c:pt>
                <c:pt idx="2951">
                  <c:v>-69.12</c:v>
                </c:pt>
                <c:pt idx="2952">
                  <c:v>-68.400000000000006</c:v>
                </c:pt>
                <c:pt idx="2953">
                  <c:v>-67.599999999999994</c:v>
                </c:pt>
                <c:pt idx="2954">
                  <c:v>-66.75</c:v>
                </c:pt>
                <c:pt idx="2955">
                  <c:v>-65.900000000000006</c:v>
                </c:pt>
                <c:pt idx="2956">
                  <c:v>-65.069999999999993</c:v>
                </c:pt>
                <c:pt idx="2957">
                  <c:v>-64.260000000000005</c:v>
                </c:pt>
                <c:pt idx="2958">
                  <c:v>-63.47</c:v>
                </c:pt>
                <c:pt idx="2959">
                  <c:v>-62.65</c:v>
                </c:pt>
                <c:pt idx="2960">
                  <c:v>-61.74</c:v>
                </c:pt>
                <c:pt idx="2961">
                  <c:v>-60.7</c:v>
                </c:pt>
                <c:pt idx="2962">
                  <c:v>-59.59</c:v>
                </c:pt>
                <c:pt idx="2963">
                  <c:v>-58.43</c:v>
                </c:pt>
                <c:pt idx="2964">
                  <c:v>-57.28</c:v>
                </c:pt>
                <c:pt idx="2965">
                  <c:v>-56.21</c:v>
                </c:pt>
                <c:pt idx="2966">
                  <c:v>-55.17</c:v>
                </c:pt>
                <c:pt idx="2967">
                  <c:v>-54.16</c:v>
                </c:pt>
                <c:pt idx="2968">
                  <c:v>-53.1</c:v>
                </c:pt>
                <c:pt idx="2969">
                  <c:v>-51.94</c:v>
                </c:pt>
                <c:pt idx="2970">
                  <c:v>-50.68</c:v>
                </c:pt>
                <c:pt idx="2971">
                  <c:v>-49.32</c:v>
                </c:pt>
                <c:pt idx="2972">
                  <c:v>-47.95</c:v>
                </c:pt>
                <c:pt idx="2973">
                  <c:v>-46.58</c:v>
                </c:pt>
                <c:pt idx="2974">
                  <c:v>-45.2</c:v>
                </c:pt>
                <c:pt idx="2975">
                  <c:v>-43.9</c:v>
                </c:pt>
                <c:pt idx="2976">
                  <c:v>-42.75</c:v>
                </c:pt>
                <c:pt idx="2977">
                  <c:v>-41.71</c:v>
                </c:pt>
                <c:pt idx="2978">
                  <c:v>-40.67</c:v>
                </c:pt>
                <c:pt idx="2979">
                  <c:v>-39.64</c:v>
                </c:pt>
                <c:pt idx="2980">
                  <c:v>-38.630000000000003</c:v>
                </c:pt>
                <c:pt idx="2981">
                  <c:v>-37.700000000000003</c:v>
                </c:pt>
                <c:pt idx="2982">
                  <c:v>-36.799999999999997</c:v>
                </c:pt>
                <c:pt idx="2983">
                  <c:v>-35.92</c:v>
                </c:pt>
                <c:pt idx="2984">
                  <c:v>-35.03</c:v>
                </c:pt>
                <c:pt idx="2985">
                  <c:v>-34.090000000000003</c:v>
                </c:pt>
                <c:pt idx="2986">
                  <c:v>-33.130000000000003</c:v>
                </c:pt>
                <c:pt idx="2987">
                  <c:v>-32.22</c:v>
                </c:pt>
                <c:pt idx="2988">
                  <c:v>-31.42</c:v>
                </c:pt>
                <c:pt idx="2989">
                  <c:v>-30.68</c:v>
                </c:pt>
                <c:pt idx="2990">
                  <c:v>-29.94</c:v>
                </c:pt>
                <c:pt idx="2991">
                  <c:v>-29.16</c:v>
                </c:pt>
                <c:pt idx="2992">
                  <c:v>-28.33</c:v>
                </c:pt>
                <c:pt idx="2993">
                  <c:v>-27.51</c:v>
                </c:pt>
                <c:pt idx="2994">
                  <c:v>-26.75</c:v>
                </c:pt>
                <c:pt idx="2995">
                  <c:v>-26.06</c:v>
                </c:pt>
                <c:pt idx="2996">
                  <c:v>-25.39</c:v>
                </c:pt>
                <c:pt idx="2997">
                  <c:v>-24.72</c:v>
                </c:pt>
                <c:pt idx="2998">
                  <c:v>-24.03</c:v>
                </c:pt>
                <c:pt idx="2999">
                  <c:v>-23.43</c:v>
                </c:pt>
                <c:pt idx="3000">
                  <c:v>-22.98</c:v>
                </c:pt>
                <c:pt idx="3001">
                  <c:v>-22.75</c:v>
                </c:pt>
                <c:pt idx="3002">
                  <c:v>-22.95</c:v>
                </c:pt>
                <c:pt idx="3003">
                  <c:v>-23.77</c:v>
                </c:pt>
                <c:pt idx="3004">
                  <c:v>-24.77</c:v>
                </c:pt>
                <c:pt idx="3005">
                  <c:v>-25.9</c:v>
                </c:pt>
                <c:pt idx="3006">
                  <c:v>-27.13</c:v>
                </c:pt>
                <c:pt idx="3007">
                  <c:v>-28.4</c:v>
                </c:pt>
                <c:pt idx="3008">
                  <c:v>-29.7</c:v>
                </c:pt>
                <c:pt idx="3009">
                  <c:v>-31.04</c:v>
                </c:pt>
                <c:pt idx="3010">
                  <c:v>-32.44</c:v>
                </c:pt>
                <c:pt idx="3011">
                  <c:v>-33.75</c:v>
                </c:pt>
                <c:pt idx="3012">
                  <c:v>-34.979999999999997</c:v>
                </c:pt>
                <c:pt idx="3013">
                  <c:v>-36.090000000000003</c:v>
                </c:pt>
                <c:pt idx="3014">
                  <c:v>-37.090000000000003</c:v>
                </c:pt>
                <c:pt idx="3015">
                  <c:v>-37.94</c:v>
                </c:pt>
                <c:pt idx="3016">
                  <c:v>-38.61</c:v>
                </c:pt>
                <c:pt idx="3017">
                  <c:v>-39.1</c:v>
                </c:pt>
                <c:pt idx="3018">
                  <c:v>-39.43</c:v>
                </c:pt>
                <c:pt idx="3019">
                  <c:v>-39.6</c:v>
                </c:pt>
                <c:pt idx="3020">
                  <c:v>-39.64</c:v>
                </c:pt>
                <c:pt idx="3021">
                  <c:v>-39.56</c:v>
                </c:pt>
                <c:pt idx="3022">
                  <c:v>-39.369999999999997</c:v>
                </c:pt>
                <c:pt idx="3023">
                  <c:v>-39.08</c:v>
                </c:pt>
                <c:pt idx="3024">
                  <c:v>-38.71</c:v>
                </c:pt>
                <c:pt idx="3025">
                  <c:v>-38.28</c:v>
                </c:pt>
                <c:pt idx="3026">
                  <c:v>-37.81</c:v>
                </c:pt>
                <c:pt idx="3027">
                  <c:v>-37.33</c:v>
                </c:pt>
                <c:pt idx="3028">
                  <c:v>-36.840000000000003</c:v>
                </c:pt>
                <c:pt idx="3029">
                  <c:v>-36.33</c:v>
                </c:pt>
                <c:pt idx="3030">
                  <c:v>-35.840000000000003</c:v>
                </c:pt>
                <c:pt idx="3031">
                  <c:v>-35.36</c:v>
                </c:pt>
                <c:pt idx="3032">
                  <c:v>-34.909999999999997</c:v>
                </c:pt>
                <c:pt idx="3033">
                  <c:v>-34.49</c:v>
                </c:pt>
                <c:pt idx="3034">
                  <c:v>-34.08</c:v>
                </c:pt>
                <c:pt idx="3035">
                  <c:v>-33.659999999999997</c:v>
                </c:pt>
                <c:pt idx="3036">
                  <c:v>-33.25</c:v>
                </c:pt>
                <c:pt idx="3037">
                  <c:v>-32.81</c:v>
                </c:pt>
                <c:pt idx="3038">
                  <c:v>-32.369999999999997</c:v>
                </c:pt>
                <c:pt idx="3039">
                  <c:v>-31.92</c:v>
                </c:pt>
                <c:pt idx="3040">
                  <c:v>-31.48</c:v>
                </c:pt>
                <c:pt idx="3041">
                  <c:v>-31.04</c:v>
                </c:pt>
                <c:pt idx="3042">
                  <c:v>-30.58</c:v>
                </c:pt>
                <c:pt idx="3043">
                  <c:v>-30.08</c:v>
                </c:pt>
                <c:pt idx="3044">
                  <c:v>-29.58</c:v>
                </c:pt>
                <c:pt idx="3045">
                  <c:v>-29.06</c:v>
                </c:pt>
                <c:pt idx="3046">
                  <c:v>-28.55</c:v>
                </c:pt>
                <c:pt idx="3047">
                  <c:v>-28.03</c:v>
                </c:pt>
                <c:pt idx="3048">
                  <c:v>-27.5</c:v>
                </c:pt>
                <c:pt idx="3049">
                  <c:v>-26.96</c:v>
                </c:pt>
                <c:pt idx="3050">
                  <c:v>-26.4</c:v>
                </c:pt>
                <c:pt idx="3051">
                  <c:v>-25.85</c:v>
                </c:pt>
                <c:pt idx="3052">
                  <c:v>-25.3</c:v>
                </c:pt>
                <c:pt idx="3053">
                  <c:v>-24.83</c:v>
                </c:pt>
                <c:pt idx="3054">
                  <c:v>-24.45</c:v>
                </c:pt>
                <c:pt idx="3055">
                  <c:v>-24.13</c:v>
                </c:pt>
                <c:pt idx="3056">
                  <c:v>-23.84</c:v>
                </c:pt>
                <c:pt idx="3057">
                  <c:v>-23.57</c:v>
                </c:pt>
                <c:pt idx="3058">
                  <c:v>-23.38</c:v>
                </c:pt>
                <c:pt idx="3059">
                  <c:v>-23.28</c:v>
                </c:pt>
                <c:pt idx="3060">
                  <c:v>-23.26</c:v>
                </c:pt>
                <c:pt idx="3061">
                  <c:v>-23.29</c:v>
                </c:pt>
                <c:pt idx="3062">
                  <c:v>-23.29</c:v>
                </c:pt>
                <c:pt idx="3063">
                  <c:v>-23.3</c:v>
                </c:pt>
                <c:pt idx="3064">
                  <c:v>-23.29</c:v>
                </c:pt>
                <c:pt idx="3065">
                  <c:v>-23.3</c:v>
                </c:pt>
                <c:pt idx="3066">
                  <c:v>-23.3</c:v>
                </c:pt>
                <c:pt idx="3067">
                  <c:v>-23.31</c:v>
                </c:pt>
                <c:pt idx="3068">
                  <c:v>-23.33</c:v>
                </c:pt>
                <c:pt idx="3069">
                  <c:v>-23.35</c:v>
                </c:pt>
                <c:pt idx="3070">
                  <c:v>-23.38</c:v>
                </c:pt>
                <c:pt idx="3071">
                  <c:v>-23.43</c:v>
                </c:pt>
                <c:pt idx="3072">
                  <c:v>-23.48</c:v>
                </c:pt>
                <c:pt idx="3073">
                  <c:v>-23.55</c:v>
                </c:pt>
                <c:pt idx="3074">
                  <c:v>-23.65</c:v>
                </c:pt>
                <c:pt idx="3075">
                  <c:v>-23.76</c:v>
                </c:pt>
                <c:pt idx="3076">
                  <c:v>-23.89</c:v>
                </c:pt>
                <c:pt idx="3077">
                  <c:v>-24.04</c:v>
                </c:pt>
                <c:pt idx="3078">
                  <c:v>-24.18</c:v>
                </c:pt>
                <c:pt idx="3079">
                  <c:v>-24.31</c:v>
                </c:pt>
                <c:pt idx="3080">
                  <c:v>-24.43</c:v>
                </c:pt>
                <c:pt idx="3081">
                  <c:v>-24.56</c:v>
                </c:pt>
                <c:pt idx="3082">
                  <c:v>-24.69</c:v>
                </c:pt>
                <c:pt idx="3083">
                  <c:v>-24.84</c:v>
                </c:pt>
                <c:pt idx="3084">
                  <c:v>-24.99</c:v>
                </c:pt>
                <c:pt idx="3085">
                  <c:v>-25.17</c:v>
                </c:pt>
                <c:pt idx="3086">
                  <c:v>-25.36</c:v>
                </c:pt>
                <c:pt idx="3087">
                  <c:v>-25.59</c:v>
                </c:pt>
                <c:pt idx="3088">
                  <c:v>-25.83</c:v>
                </c:pt>
                <c:pt idx="3089">
                  <c:v>-26.11</c:v>
                </c:pt>
                <c:pt idx="3090">
                  <c:v>-26.41</c:v>
                </c:pt>
                <c:pt idx="3091">
                  <c:v>-26.74</c:v>
                </c:pt>
                <c:pt idx="3092">
                  <c:v>-27.07</c:v>
                </c:pt>
                <c:pt idx="3093">
                  <c:v>-27.4</c:v>
                </c:pt>
                <c:pt idx="3094">
                  <c:v>-27.74</c:v>
                </c:pt>
                <c:pt idx="3095">
                  <c:v>-28.06</c:v>
                </c:pt>
                <c:pt idx="3096">
                  <c:v>-28.38</c:v>
                </c:pt>
                <c:pt idx="3097">
                  <c:v>-28.68</c:v>
                </c:pt>
                <c:pt idx="3098">
                  <c:v>-28.98</c:v>
                </c:pt>
                <c:pt idx="3099">
                  <c:v>-29.29</c:v>
                </c:pt>
                <c:pt idx="3100">
                  <c:v>-29.59</c:v>
                </c:pt>
                <c:pt idx="3101">
                  <c:v>-150.1</c:v>
                </c:pt>
                <c:pt idx="3102">
                  <c:v>-149.81</c:v>
                </c:pt>
                <c:pt idx="3103">
                  <c:v>-149.52000000000001</c:v>
                </c:pt>
                <c:pt idx="3104">
                  <c:v>-149.18</c:v>
                </c:pt>
                <c:pt idx="3105">
                  <c:v>-148.83000000000001</c:v>
                </c:pt>
                <c:pt idx="3106">
                  <c:v>-148.47</c:v>
                </c:pt>
                <c:pt idx="3107">
                  <c:v>-148.13</c:v>
                </c:pt>
                <c:pt idx="3108">
                  <c:v>-147.76</c:v>
                </c:pt>
                <c:pt idx="3109">
                  <c:v>-147.38999999999999</c:v>
                </c:pt>
                <c:pt idx="3110">
                  <c:v>-147.04</c:v>
                </c:pt>
                <c:pt idx="3111">
                  <c:v>-146.72</c:v>
                </c:pt>
                <c:pt idx="3112">
                  <c:v>-146.44</c:v>
                </c:pt>
                <c:pt idx="3113">
                  <c:v>-146.19999999999999</c:v>
                </c:pt>
                <c:pt idx="3114">
                  <c:v>-145.97999999999999</c:v>
                </c:pt>
                <c:pt idx="3115">
                  <c:v>-145.78</c:v>
                </c:pt>
                <c:pt idx="3116">
                  <c:v>-145.6</c:v>
                </c:pt>
                <c:pt idx="3117">
                  <c:v>-145.43</c:v>
                </c:pt>
                <c:pt idx="3118">
                  <c:v>-145.29</c:v>
                </c:pt>
                <c:pt idx="3119">
                  <c:v>-145.19999999999999</c:v>
                </c:pt>
                <c:pt idx="3120">
                  <c:v>-145.16</c:v>
                </c:pt>
                <c:pt idx="3121">
                  <c:v>-145.18</c:v>
                </c:pt>
                <c:pt idx="3122">
                  <c:v>-145.25</c:v>
                </c:pt>
                <c:pt idx="3123">
                  <c:v>-145.32</c:v>
                </c:pt>
                <c:pt idx="3124">
                  <c:v>-145.4</c:v>
                </c:pt>
                <c:pt idx="3125">
                  <c:v>-145.46</c:v>
                </c:pt>
                <c:pt idx="3126">
                  <c:v>-145.51</c:v>
                </c:pt>
                <c:pt idx="3127">
                  <c:v>-145.53</c:v>
                </c:pt>
                <c:pt idx="3128">
                  <c:v>-145.54</c:v>
                </c:pt>
                <c:pt idx="3129">
                  <c:v>-145.55000000000001</c:v>
                </c:pt>
                <c:pt idx="3130">
                  <c:v>-145.56</c:v>
                </c:pt>
                <c:pt idx="3131">
                  <c:v>-145.58000000000001</c:v>
                </c:pt>
                <c:pt idx="3132">
                  <c:v>-145.62</c:v>
                </c:pt>
                <c:pt idx="3133">
                  <c:v>-145.69</c:v>
                </c:pt>
                <c:pt idx="3134">
                  <c:v>-145.79</c:v>
                </c:pt>
                <c:pt idx="3135">
                  <c:v>-145.91</c:v>
                </c:pt>
                <c:pt idx="3136">
                  <c:v>-146.04</c:v>
                </c:pt>
                <c:pt idx="3137">
                  <c:v>-146.18</c:v>
                </c:pt>
                <c:pt idx="3138">
                  <c:v>-146.29</c:v>
                </c:pt>
                <c:pt idx="3139">
                  <c:v>-146.38999999999999</c:v>
                </c:pt>
                <c:pt idx="3140">
                  <c:v>-146.47</c:v>
                </c:pt>
                <c:pt idx="3141">
                  <c:v>-146.55000000000001</c:v>
                </c:pt>
                <c:pt idx="3142">
                  <c:v>-146.61000000000001</c:v>
                </c:pt>
                <c:pt idx="3143">
                  <c:v>-146.66</c:v>
                </c:pt>
                <c:pt idx="3144">
                  <c:v>-146.72</c:v>
                </c:pt>
                <c:pt idx="3145">
                  <c:v>-146.76</c:v>
                </c:pt>
                <c:pt idx="3146">
                  <c:v>-146.80000000000001</c:v>
                </c:pt>
                <c:pt idx="3147">
                  <c:v>-146.83000000000001</c:v>
                </c:pt>
                <c:pt idx="3148">
                  <c:v>-146.86000000000001</c:v>
                </c:pt>
                <c:pt idx="3149">
                  <c:v>-146.88999999999999</c:v>
                </c:pt>
                <c:pt idx="3150">
                  <c:v>-146.91</c:v>
                </c:pt>
                <c:pt idx="3151">
                  <c:v>-146.93</c:v>
                </c:pt>
                <c:pt idx="3152">
                  <c:v>-146.96</c:v>
                </c:pt>
                <c:pt idx="3153">
                  <c:v>-147</c:v>
                </c:pt>
                <c:pt idx="3154">
                  <c:v>-147.07</c:v>
                </c:pt>
                <c:pt idx="3155">
                  <c:v>-147.16</c:v>
                </c:pt>
                <c:pt idx="3156">
                  <c:v>-147.24</c:v>
                </c:pt>
                <c:pt idx="3157">
                  <c:v>-147.32</c:v>
                </c:pt>
                <c:pt idx="3158">
                  <c:v>-147.38999999999999</c:v>
                </c:pt>
                <c:pt idx="3159">
                  <c:v>-147.44</c:v>
                </c:pt>
                <c:pt idx="3160">
                  <c:v>-147.49</c:v>
                </c:pt>
                <c:pt idx="3161">
                  <c:v>-147.51</c:v>
                </c:pt>
                <c:pt idx="3162">
                  <c:v>-147.52000000000001</c:v>
                </c:pt>
                <c:pt idx="3163">
                  <c:v>-147.52000000000001</c:v>
                </c:pt>
                <c:pt idx="3164">
                  <c:v>-147.5</c:v>
                </c:pt>
                <c:pt idx="3165">
                  <c:v>-147.47</c:v>
                </c:pt>
                <c:pt idx="3166">
                  <c:v>-147.44</c:v>
                </c:pt>
                <c:pt idx="3167">
                  <c:v>-147.4</c:v>
                </c:pt>
                <c:pt idx="3168">
                  <c:v>-147.38</c:v>
                </c:pt>
                <c:pt idx="3169">
                  <c:v>-147.36000000000001</c:v>
                </c:pt>
                <c:pt idx="3170">
                  <c:v>-147.34</c:v>
                </c:pt>
                <c:pt idx="3171">
                  <c:v>-147.30000000000001</c:v>
                </c:pt>
                <c:pt idx="3172">
                  <c:v>-147.27000000000001</c:v>
                </c:pt>
                <c:pt idx="3173">
                  <c:v>-147.22999999999999</c:v>
                </c:pt>
                <c:pt idx="3174">
                  <c:v>-147.19999999999999</c:v>
                </c:pt>
                <c:pt idx="3175">
                  <c:v>-147.16999999999999</c:v>
                </c:pt>
                <c:pt idx="3176">
                  <c:v>-147.13</c:v>
                </c:pt>
                <c:pt idx="3177">
                  <c:v>-147.08000000000001</c:v>
                </c:pt>
                <c:pt idx="3178">
                  <c:v>-147.02000000000001</c:v>
                </c:pt>
                <c:pt idx="3179">
                  <c:v>-146.94</c:v>
                </c:pt>
                <c:pt idx="3180">
                  <c:v>-146.84</c:v>
                </c:pt>
                <c:pt idx="3181">
                  <c:v>-146.69999999999999</c:v>
                </c:pt>
                <c:pt idx="3182">
                  <c:v>-146.57</c:v>
                </c:pt>
                <c:pt idx="3183">
                  <c:v>-146.44</c:v>
                </c:pt>
                <c:pt idx="3184">
                  <c:v>-146.34</c:v>
                </c:pt>
                <c:pt idx="3185">
                  <c:v>-146.27000000000001</c:v>
                </c:pt>
                <c:pt idx="3186">
                  <c:v>-146.25</c:v>
                </c:pt>
                <c:pt idx="3187">
                  <c:v>-146.22999999999999</c:v>
                </c:pt>
                <c:pt idx="3188">
                  <c:v>-146.19</c:v>
                </c:pt>
                <c:pt idx="3189">
                  <c:v>-146.12</c:v>
                </c:pt>
                <c:pt idx="3190">
                  <c:v>-146.03</c:v>
                </c:pt>
                <c:pt idx="3191">
                  <c:v>-145.94</c:v>
                </c:pt>
                <c:pt idx="3192">
                  <c:v>-145.85</c:v>
                </c:pt>
                <c:pt idx="3193">
                  <c:v>-145.77000000000001</c:v>
                </c:pt>
                <c:pt idx="3194">
                  <c:v>-145.71</c:v>
                </c:pt>
                <c:pt idx="3195">
                  <c:v>-145.68</c:v>
                </c:pt>
                <c:pt idx="3196">
                  <c:v>-145.66999999999999</c:v>
                </c:pt>
                <c:pt idx="3197">
                  <c:v>-145.66999999999999</c:v>
                </c:pt>
                <c:pt idx="3198">
                  <c:v>-145.66</c:v>
                </c:pt>
                <c:pt idx="3199">
                  <c:v>-145.66</c:v>
                </c:pt>
                <c:pt idx="3200">
                  <c:v>-145.66999999999999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AE0-44ED-A382-032AD28F6DCF}"/>
            </c:ext>
          </c:extLst>
        </c:ser>
        <c:ser>
          <c:idx val="4"/>
          <c:order val="4"/>
          <c:tx>
            <c:strRef>
              <c:f>工作表2!$E$1</c:f>
              <c:strCache>
                <c:ptCount val="1"/>
                <c:pt idx="0">
                  <c:v>第五次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工作表2!$E$2:$E$3202</c:f>
              <c:numCache>
                <c:formatCode>General</c:formatCode>
                <c:ptCount val="3201"/>
                <c:pt idx="0">
                  <c:v>-6.07</c:v>
                </c:pt>
                <c:pt idx="1">
                  <c:v>-6.18</c:v>
                </c:pt>
                <c:pt idx="2">
                  <c:v>-6.31</c:v>
                </c:pt>
                <c:pt idx="3">
                  <c:v>-6.43</c:v>
                </c:pt>
                <c:pt idx="4">
                  <c:v>-6.55</c:v>
                </c:pt>
                <c:pt idx="5">
                  <c:v>-6.66</c:v>
                </c:pt>
                <c:pt idx="6">
                  <c:v>-6.77</c:v>
                </c:pt>
                <c:pt idx="7">
                  <c:v>-6.88</c:v>
                </c:pt>
                <c:pt idx="8">
                  <c:v>-6.99</c:v>
                </c:pt>
                <c:pt idx="9">
                  <c:v>-7.11</c:v>
                </c:pt>
                <c:pt idx="10">
                  <c:v>-7.23</c:v>
                </c:pt>
                <c:pt idx="11">
                  <c:v>-7.35</c:v>
                </c:pt>
                <c:pt idx="12">
                  <c:v>-7.46</c:v>
                </c:pt>
                <c:pt idx="13">
                  <c:v>-7.57</c:v>
                </c:pt>
                <c:pt idx="14">
                  <c:v>-7.67</c:v>
                </c:pt>
                <c:pt idx="15">
                  <c:v>-7.76</c:v>
                </c:pt>
                <c:pt idx="16">
                  <c:v>-7.86</c:v>
                </c:pt>
                <c:pt idx="17">
                  <c:v>-7.97</c:v>
                </c:pt>
                <c:pt idx="18">
                  <c:v>-8.1199999999999992</c:v>
                </c:pt>
                <c:pt idx="19">
                  <c:v>-8.2899999999999991</c:v>
                </c:pt>
                <c:pt idx="20">
                  <c:v>-8.4700000000000006</c:v>
                </c:pt>
                <c:pt idx="21">
                  <c:v>-8.65</c:v>
                </c:pt>
                <c:pt idx="22">
                  <c:v>-8.83</c:v>
                </c:pt>
                <c:pt idx="23">
                  <c:v>-9</c:v>
                </c:pt>
                <c:pt idx="24">
                  <c:v>-9.17</c:v>
                </c:pt>
                <c:pt idx="25">
                  <c:v>-9.34</c:v>
                </c:pt>
                <c:pt idx="26">
                  <c:v>-9.51</c:v>
                </c:pt>
                <c:pt idx="27">
                  <c:v>-9.67</c:v>
                </c:pt>
                <c:pt idx="28">
                  <c:v>-9.81</c:v>
                </c:pt>
                <c:pt idx="29">
                  <c:v>-9.9499999999999993</c:v>
                </c:pt>
                <c:pt idx="30">
                  <c:v>-10.08</c:v>
                </c:pt>
                <c:pt idx="31">
                  <c:v>-10.220000000000001</c:v>
                </c:pt>
                <c:pt idx="32">
                  <c:v>-10.36</c:v>
                </c:pt>
                <c:pt idx="33">
                  <c:v>-10.5</c:v>
                </c:pt>
                <c:pt idx="34">
                  <c:v>-10.64</c:v>
                </c:pt>
                <c:pt idx="35">
                  <c:v>-10.77</c:v>
                </c:pt>
                <c:pt idx="36">
                  <c:v>-10.89</c:v>
                </c:pt>
                <c:pt idx="37">
                  <c:v>-10.99</c:v>
                </c:pt>
                <c:pt idx="38">
                  <c:v>-11.09</c:v>
                </c:pt>
                <c:pt idx="39">
                  <c:v>-11.18</c:v>
                </c:pt>
                <c:pt idx="40">
                  <c:v>-11.28</c:v>
                </c:pt>
                <c:pt idx="41">
                  <c:v>-11.37</c:v>
                </c:pt>
                <c:pt idx="42">
                  <c:v>-11.48</c:v>
                </c:pt>
                <c:pt idx="43">
                  <c:v>-11.58</c:v>
                </c:pt>
                <c:pt idx="44">
                  <c:v>-11.69</c:v>
                </c:pt>
                <c:pt idx="45">
                  <c:v>-11.79</c:v>
                </c:pt>
                <c:pt idx="46">
                  <c:v>-11.89</c:v>
                </c:pt>
                <c:pt idx="47">
                  <c:v>-11.98</c:v>
                </c:pt>
                <c:pt idx="48">
                  <c:v>-12.09</c:v>
                </c:pt>
                <c:pt idx="49">
                  <c:v>-12.19</c:v>
                </c:pt>
                <c:pt idx="50">
                  <c:v>-12.29</c:v>
                </c:pt>
                <c:pt idx="51">
                  <c:v>-12.39</c:v>
                </c:pt>
                <c:pt idx="52">
                  <c:v>-12.5</c:v>
                </c:pt>
                <c:pt idx="53">
                  <c:v>-12.59</c:v>
                </c:pt>
                <c:pt idx="54">
                  <c:v>-12.7</c:v>
                </c:pt>
                <c:pt idx="55">
                  <c:v>-12.8</c:v>
                </c:pt>
                <c:pt idx="56">
                  <c:v>-12.9</c:v>
                </c:pt>
                <c:pt idx="57">
                  <c:v>-13.01</c:v>
                </c:pt>
                <c:pt idx="58">
                  <c:v>-13.1</c:v>
                </c:pt>
                <c:pt idx="59">
                  <c:v>-13.19</c:v>
                </c:pt>
                <c:pt idx="60">
                  <c:v>-13.28</c:v>
                </c:pt>
                <c:pt idx="61">
                  <c:v>-13.37</c:v>
                </c:pt>
                <c:pt idx="62">
                  <c:v>-13.45</c:v>
                </c:pt>
                <c:pt idx="63">
                  <c:v>-13.54</c:v>
                </c:pt>
                <c:pt idx="64">
                  <c:v>-13.63</c:v>
                </c:pt>
                <c:pt idx="65">
                  <c:v>-13.72</c:v>
                </c:pt>
                <c:pt idx="66">
                  <c:v>-13.81</c:v>
                </c:pt>
                <c:pt idx="67">
                  <c:v>-13.89</c:v>
                </c:pt>
                <c:pt idx="68">
                  <c:v>-13.97</c:v>
                </c:pt>
                <c:pt idx="69">
                  <c:v>-14.05</c:v>
                </c:pt>
                <c:pt idx="70">
                  <c:v>-14.12</c:v>
                </c:pt>
                <c:pt idx="71">
                  <c:v>-14.19</c:v>
                </c:pt>
                <c:pt idx="72">
                  <c:v>-14.26</c:v>
                </c:pt>
                <c:pt idx="73">
                  <c:v>-14.32</c:v>
                </c:pt>
                <c:pt idx="74">
                  <c:v>-14.4</c:v>
                </c:pt>
                <c:pt idx="75">
                  <c:v>-14.47</c:v>
                </c:pt>
                <c:pt idx="76">
                  <c:v>-14.55</c:v>
                </c:pt>
                <c:pt idx="77">
                  <c:v>-14.63</c:v>
                </c:pt>
                <c:pt idx="78">
                  <c:v>-14.7</c:v>
                </c:pt>
                <c:pt idx="79">
                  <c:v>-14.78</c:v>
                </c:pt>
                <c:pt idx="80">
                  <c:v>-14.84</c:v>
                </c:pt>
                <c:pt idx="81">
                  <c:v>-14.91</c:v>
                </c:pt>
                <c:pt idx="82">
                  <c:v>-14.98</c:v>
                </c:pt>
                <c:pt idx="83">
                  <c:v>-15.05</c:v>
                </c:pt>
                <c:pt idx="84">
                  <c:v>-15.12</c:v>
                </c:pt>
                <c:pt idx="85">
                  <c:v>-15.19</c:v>
                </c:pt>
                <c:pt idx="86">
                  <c:v>-15.26</c:v>
                </c:pt>
                <c:pt idx="87">
                  <c:v>-15.33</c:v>
                </c:pt>
                <c:pt idx="88">
                  <c:v>-15.39</c:v>
                </c:pt>
                <c:pt idx="89">
                  <c:v>-15.44</c:v>
                </c:pt>
                <c:pt idx="90">
                  <c:v>-15.49</c:v>
                </c:pt>
                <c:pt idx="91">
                  <c:v>-15.55</c:v>
                </c:pt>
                <c:pt idx="92">
                  <c:v>-15.61</c:v>
                </c:pt>
                <c:pt idx="93">
                  <c:v>-15.67</c:v>
                </c:pt>
                <c:pt idx="94">
                  <c:v>-15.75</c:v>
                </c:pt>
                <c:pt idx="95">
                  <c:v>-15.82</c:v>
                </c:pt>
                <c:pt idx="96">
                  <c:v>-15.9</c:v>
                </c:pt>
                <c:pt idx="97">
                  <c:v>-15.98</c:v>
                </c:pt>
                <c:pt idx="98">
                  <c:v>-16.059999999999999</c:v>
                </c:pt>
                <c:pt idx="99">
                  <c:v>-16.14</c:v>
                </c:pt>
                <c:pt idx="100">
                  <c:v>-16.23</c:v>
                </c:pt>
                <c:pt idx="101">
                  <c:v>-16.329999999999998</c:v>
                </c:pt>
                <c:pt idx="102">
                  <c:v>-16.420000000000002</c:v>
                </c:pt>
                <c:pt idx="103">
                  <c:v>-16.510000000000002</c:v>
                </c:pt>
                <c:pt idx="104">
                  <c:v>-16.600000000000001</c:v>
                </c:pt>
                <c:pt idx="105">
                  <c:v>-16.68</c:v>
                </c:pt>
                <c:pt idx="106">
                  <c:v>-16.75</c:v>
                </c:pt>
                <c:pt idx="107">
                  <c:v>-16.82</c:v>
                </c:pt>
                <c:pt idx="108">
                  <c:v>-16.87</c:v>
                </c:pt>
                <c:pt idx="109">
                  <c:v>-16.920000000000002</c:v>
                </c:pt>
                <c:pt idx="110">
                  <c:v>-16.96</c:v>
                </c:pt>
                <c:pt idx="111">
                  <c:v>-17</c:v>
                </c:pt>
                <c:pt idx="112">
                  <c:v>-17.03</c:v>
                </c:pt>
                <c:pt idx="113">
                  <c:v>-17.05</c:v>
                </c:pt>
                <c:pt idx="114">
                  <c:v>-17.07</c:v>
                </c:pt>
                <c:pt idx="115">
                  <c:v>-17.100000000000001</c:v>
                </c:pt>
                <c:pt idx="116">
                  <c:v>-17.12</c:v>
                </c:pt>
                <c:pt idx="117">
                  <c:v>-17.149999999999999</c:v>
                </c:pt>
                <c:pt idx="118">
                  <c:v>-17.18</c:v>
                </c:pt>
                <c:pt idx="119">
                  <c:v>-17.21</c:v>
                </c:pt>
                <c:pt idx="120">
                  <c:v>-17.23</c:v>
                </c:pt>
                <c:pt idx="121">
                  <c:v>-17.25</c:v>
                </c:pt>
                <c:pt idx="122">
                  <c:v>-17.28</c:v>
                </c:pt>
                <c:pt idx="123">
                  <c:v>-17.309999999999999</c:v>
                </c:pt>
                <c:pt idx="124">
                  <c:v>-17.329999999999998</c:v>
                </c:pt>
                <c:pt idx="125">
                  <c:v>-17.350000000000001</c:v>
                </c:pt>
                <c:pt idx="126">
                  <c:v>-17.39</c:v>
                </c:pt>
                <c:pt idx="127">
                  <c:v>-17.399999999999999</c:v>
                </c:pt>
                <c:pt idx="128">
                  <c:v>-17.41</c:v>
                </c:pt>
                <c:pt idx="129">
                  <c:v>-17.43</c:v>
                </c:pt>
                <c:pt idx="130">
                  <c:v>-17.440000000000001</c:v>
                </c:pt>
                <c:pt idx="131">
                  <c:v>-17.46</c:v>
                </c:pt>
                <c:pt idx="132">
                  <c:v>-17.47</c:v>
                </c:pt>
                <c:pt idx="133">
                  <c:v>-17.48</c:v>
                </c:pt>
                <c:pt idx="134">
                  <c:v>-17.489999999999998</c:v>
                </c:pt>
                <c:pt idx="135">
                  <c:v>-17.5</c:v>
                </c:pt>
                <c:pt idx="136">
                  <c:v>-17.510000000000002</c:v>
                </c:pt>
                <c:pt idx="137">
                  <c:v>-17.53</c:v>
                </c:pt>
                <c:pt idx="138">
                  <c:v>-17.559999999999999</c:v>
                </c:pt>
                <c:pt idx="139">
                  <c:v>-17.59</c:v>
                </c:pt>
                <c:pt idx="140">
                  <c:v>-17.62</c:v>
                </c:pt>
                <c:pt idx="141">
                  <c:v>-17.64</c:v>
                </c:pt>
                <c:pt idx="142">
                  <c:v>-17.670000000000002</c:v>
                </c:pt>
                <c:pt idx="143">
                  <c:v>-17.690000000000001</c:v>
                </c:pt>
                <c:pt idx="144">
                  <c:v>-17.73</c:v>
                </c:pt>
                <c:pt idx="145">
                  <c:v>-17.760000000000002</c:v>
                </c:pt>
                <c:pt idx="146">
                  <c:v>-17.79</c:v>
                </c:pt>
                <c:pt idx="147">
                  <c:v>-17.829999999999998</c:v>
                </c:pt>
                <c:pt idx="148">
                  <c:v>-17.84</c:v>
                </c:pt>
                <c:pt idx="149">
                  <c:v>-17.86</c:v>
                </c:pt>
                <c:pt idx="150">
                  <c:v>-17.88</c:v>
                </c:pt>
                <c:pt idx="151">
                  <c:v>-17.899999999999999</c:v>
                </c:pt>
                <c:pt idx="152">
                  <c:v>-17.920000000000002</c:v>
                </c:pt>
                <c:pt idx="153">
                  <c:v>-17.96</c:v>
                </c:pt>
                <c:pt idx="154">
                  <c:v>-18</c:v>
                </c:pt>
                <c:pt idx="155">
                  <c:v>-18.03</c:v>
                </c:pt>
                <c:pt idx="156">
                  <c:v>-18.05</c:v>
                </c:pt>
                <c:pt idx="157">
                  <c:v>-18.07</c:v>
                </c:pt>
                <c:pt idx="158">
                  <c:v>-18.09</c:v>
                </c:pt>
                <c:pt idx="159">
                  <c:v>-18.11</c:v>
                </c:pt>
                <c:pt idx="160">
                  <c:v>-18.13</c:v>
                </c:pt>
                <c:pt idx="161">
                  <c:v>-18.170000000000002</c:v>
                </c:pt>
                <c:pt idx="162">
                  <c:v>-18.21</c:v>
                </c:pt>
                <c:pt idx="163">
                  <c:v>-18.25</c:v>
                </c:pt>
                <c:pt idx="164">
                  <c:v>-18.29</c:v>
                </c:pt>
                <c:pt idx="165">
                  <c:v>-18.329999999999998</c:v>
                </c:pt>
                <c:pt idx="166">
                  <c:v>-18.38</c:v>
                </c:pt>
                <c:pt idx="167">
                  <c:v>-18.43</c:v>
                </c:pt>
                <c:pt idx="168">
                  <c:v>-18.48</c:v>
                </c:pt>
                <c:pt idx="169">
                  <c:v>-18.54</c:v>
                </c:pt>
                <c:pt idx="170">
                  <c:v>-18.59</c:v>
                </c:pt>
                <c:pt idx="171">
                  <c:v>-18.64</c:v>
                </c:pt>
                <c:pt idx="172">
                  <c:v>-18.690000000000001</c:v>
                </c:pt>
                <c:pt idx="173">
                  <c:v>-18.73</c:v>
                </c:pt>
                <c:pt idx="174">
                  <c:v>-18.77</c:v>
                </c:pt>
                <c:pt idx="175">
                  <c:v>-18.809999999999999</c:v>
                </c:pt>
                <c:pt idx="176">
                  <c:v>-18.850000000000001</c:v>
                </c:pt>
                <c:pt idx="177">
                  <c:v>-18.88</c:v>
                </c:pt>
                <c:pt idx="178">
                  <c:v>-18.920000000000002</c:v>
                </c:pt>
                <c:pt idx="179">
                  <c:v>-18.96</c:v>
                </c:pt>
                <c:pt idx="180">
                  <c:v>-19.010000000000002</c:v>
                </c:pt>
                <c:pt idx="181">
                  <c:v>-19.059999999999999</c:v>
                </c:pt>
                <c:pt idx="182">
                  <c:v>-19.12</c:v>
                </c:pt>
                <c:pt idx="183">
                  <c:v>-19.170000000000002</c:v>
                </c:pt>
                <c:pt idx="184">
                  <c:v>-19.23</c:v>
                </c:pt>
                <c:pt idx="185">
                  <c:v>-19.27</c:v>
                </c:pt>
                <c:pt idx="186">
                  <c:v>-19.3</c:v>
                </c:pt>
                <c:pt idx="187">
                  <c:v>-19.34</c:v>
                </c:pt>
                <c:pt idx="188">
                  <c:v>-19.37</c:v>
                </c:pt>
                <c:pt idx="189">
                  <c:v>-19.41</c:v>
                </c:pt>
                <c:pt idx="190">
                  <c:v>-19.440000000000001</c:v>
                </c:pt>
                <c:pt idx="191">
                  <c:v>-19.48</c:v>
                </c:pt>
                <c:pt idx="192">
                  <c:v>-19.510000000000002</c:v>
                </c:pt>
                <c:pt idx="193">
                  <c:v>-19.54</c:v>
                </c:pt>
                <c:pt idx="194">
                  <c:v>-19.579999999999998</c:v>
                </c:pt>
                <c:pt idx="195">
                  <c:v>-19.61</c:v>
                </c:pt>
                <c:pt idx="196">
                  <c:v>-19.64</c:v>
                </c:pt>
                <c:pt idx="197">
                  <c:v>-19.670000000000002</c:v>
                </c:pt>
                <c:pt idx="198">
                  <c:v>-19.68</c:v>
                </c:pt>
                <c:pt idx="199">
                  <c:v>-19.7</c:v>
                </c:pt>
                <c:pt idx="200">
                  <c:v>-19.71</c:v>
                </c:pt>
                <c:pt idx="201">
                  <c:v>-19.72</c:v>
                </c:pt>
                <c:pt idx="202">
                  <c:v>-19.73</c:v>
                </c:pt>
                <c:pt idx="203">
                  <c:v>-19.75</c:v>
                </c:pt>
                <c:pt idx="204">
                  <c:v>-19.760000000000002</c:v>
                </c:pt>
                <c:pt idx="205">
                  <c:v>-19.760000000000002</c:v>
                </c:pt>
                <c:pt idx="206">
                  <c:v>-19.760000000000002</c:v>
                </c:pt>
                <c:pt idx="207">
                  <c:v>-19.75</c:v>
                </c:pt>
                <c:pt idx="208">
                  <c:v>-19.739999999999998</c:v>
                </c:pt>
                <c:pt idx="209">
                  <c:v>-19.739999999999998</c:v>
                </c:pt>
                <c:pt idx="210">
                  <c:v>-19.739999999999998</c:v>
                </c:pt>
                <c:pt idx="211">
                  <c:v>-19.739999999999998</c:v>
                </c:pt>
                <c:pt idx="212">
                  <c:v>-19.75</c:v>
                </c:pt>
                <c:pt idx="213">
                  <c:v>-19.77</c:v>
                </c:pt>
                <c:pt idx="214">
                  <c:v>-19.78</c:v>
                </c:pt>
                <c:pt idx="215">
                  <c:v>-19.77</c:v>
                </c:pt>
                <c:pt idx="216">
                  <c:v>-19.75</c:v>
                </c:pt>
                <c:pt idx="217">
                  <c:v>-19.690000000000001</c:v>
                </c:pt>
                <c:pt idx="218">
                  <c:v>-19.64</c:v>
                </c:pt>
                <c:pt idx="219">
                  <c:v>-19.63</c:v>
                </c:pt>
                <c:pt idx="220">
                  <c:v>-19.64</c:v>
                </c:pt>
                <c:pt idx="221">
                  <c:v>-19.670000000000002</c:v>
                </c:pt>
                <c:pt idx="222">
                  <c:v>-19.71</c:v>
                </c:pt>
                <c:pt idx="223">
                  <c:v>-19.73</c:v>
                </c:pt>
                <c:pt idx="224">
                  <c:v>-19.739999999999998</c:v>
                </c:pt>
                <c:pt idx="225">
                  <c:v>-19.739999999999998</c:v>
                </c:pt>
                <c:pt idx="226">
                  <c:v>-19.760000000000002</c:v>
                </c:pt>
                <c:pt idx="227">
                  <c:v>-19.77</c:v>
                </c:pt>
                <c:pt idx="228">
                  <c:v>-19.78</c:v>
                </c:pt>
                <c:pt idx="229">
                  <c:v>-19.8</c:v>
                </c:pt>
                <c:pt idx="230">
                  <c:v>-19.809999999999999</c:v>
                </c:pt>
                <c:pt idx="231">
                  <c:v>-19.809999999999999</c:v>
                </c:pt>
                <c:pt idx="232">
                  <c:v>-19.8</c:v>
                </c:pt>
                <c:pt idx="233">
                  <c:v>-19.79</c:v>
                </c:pt>
                <c:pt idx="234">
                  <c:v>-19.78</c:v>
                </c:pt>
                <c:pt idx="235">
                  <c:v>-19.760000000000002</c:v>
                </c:pt>
                <c:pt idx="236">
                  <c:v>-19.75</c:v>
                </c:pt>
                <c:pt idx="237">
                  <c:v>-19.73</c:v>
                </c:pt>
                <c:pt idx="238">
                  <c:v>-19.7</c:v>
                </c:pt>
                <c:pt idx="239">
                  <c:v>-19.670000000000002</c:v>
                </c:pt>
                <c:pt idx="240">
                  <c:v>-19.649999999999999</c:v>
                </c:pt>
                <c:pt idx="241">
                  <c:v>-19.62</c:v>
                </c:pt>
                <c:pt idx="242">
                  <c:v>-19.600000000000001</c:v>
                </c:pt>
                <c:pt idx="243">
                  <c:v>-19.59</c:v>
                </c:pt>
                <c:pt idx="244">
                  <c:v>-19.579999999999998</c:v>
                </c:pt>
                <c:pt idx="245">
                  <c:v>-19.579999999999998</c:v>
                </c:pt>
                <c:pt idx="246">
                  <c:v>-19.57</c:v>
                </c:pt>
                <c:pt idx="247">
                  <c:v>-19.579999999999998</c:v>
                </c:pt>
                <c:pt idx="248">
                  <c:v>-19.579999999999998</c:v>
                </c:pt>
                <c:pt idx="249">
                  <c:v>-19.59</c:v>
                </c:pt>
                <c:pt idx="250">
                  <c:v>-19.600000000000001</c:v>
                </c:pt>
                <c:pt idx="251">
                  <c:v>-19.61</c:v>
                </c:pt>
                <c:pt idx="252">
                  <c:v>-19.63</c:v>
                </c:pt>
                <c:pt idx="253">
                  <c:v>-19.64</c:v>
                </c:pt>
                <c:pt idx="254">
                  <c:v>-19.649999999999999</c:v>
                </c:pt>
                <c:pt idx="255">
                  <c:v>-19.670000000000002</c:v>
                </c:pt>
                <c:pt idx="256">
                  <c:v>-19.7</c:v>
                </c:pt>
                <c:pt idx="257">
                  <c:v>-19.73</c:v>
                </c:pt>
                <c:pt idx="258">
                  <c:v>-19.760000000000002</c:v>
                </c:pt>
                <c:pt idx="259">
                  <c:v>-19.79</c:v>
                </c:pt>
                <c:pt idx="260">
                  <c:v>-19.82</c:v>
                </c:pt>
                <c:pt idx="261">
                  <c:v>-19.850000000000001</c:v>
                </c:pt>
                <c:pt idx="262">
                  <c:v>-19.88</c:v>
                </c:pt>
                <c:pt idx="263">
                  <c:v>-19.91</c:v>
                </c:pt>
                <c:pt idx="264">
                  <c:v>-19.940000000000001</c:v>
                </c:pt>
                <c:pt idx="265">
                  <c:v>-19.98</c:v>
                </c:pt>
                <c:pt idx="266">
                  <c:v>-20</c:v>
                </c:pt>
                <c:pt idx="267">
                  <c:v>-20.02</c:v>
                </c:pt>
                <c:pt idx="268">
                  <c:v>-20.04</c:v>
                </c:pt>
                <c:pt idx="269">
                  <c:v>-20.05</c:v>
                </c:pt>
                <c:pt idx="270">
                  <c:v>-20.05</c:v>
                </c:pt>
                <c:pt idx="271">
                  <c:v>-20.05</c:v>
                </c:pt>
                <c:pt idx="272">
                  <c:v>-20.05</c:v>
                </c:pt>
                <c:pt idx="273">
                  <c:v>-20.05</c:v>
                </c:pt>
                <c:pt idx="274">
                  <c:v>-20.05</c:v>
                </c:pt>
                <c:pt idx="275">
                  <c:v>-20.04</c:v>
                </c:pt>
                <c:pt idx="276">
                  <c:v>-20.03</c:v>
                </c:pt>
                <c:pt idx="277">
                  <c:v>-20.02</c:v>
                </c:pt>
                <c:pt idx="278">
                  <c:v>-20</c:v>
                </c:pt>
                <c:pt idx="279">
                  <c:v>-19.989999999999998</c:v>
                </c:pt>
                <c:pt idx="280">
                  <c:v>-19.98</c:v>
                </c:pt>
                <c:pt idx="281">
                  <c:v>-19.97</c:v>
                </c:pt>
                <c:pt idx="282">
                  <c:v>-19.96</c:v>
                </c:pt>
                <c:pt idx="283">
                  <c:v>-19.95</c:v>
                </c:pt>
                <c:pt idx="284">
                  <c:v>-19.940000000000001</c:v>
                </c:pt>
                <c:pt idx="285">
                  <c:v>-19.940000000000001</c:v>
                </c:pt>
                <c:pt idx="286">
                  <c:v>-19.940000000000001</c:v>
                </c:pt>
                <c:pt idx="287">
                  <c:v>-19.93</c:v>
                </c:pt>
                <c:pt idx="288">
                  <c:v>-19.93</c:v>
                </c:pt>
                <c:pt idx="289">
                  <c:v>-19.93</c:v>
                </c:pt>
                <c:pt idx="290">
                  <c:v>-19.93</c:v>
                </c:pt>
                <c:pt idx="291">
                  <c:v>-19.940000000000001</c:v>
                </c:pt>
                <c:pt idx="292">
                  <c:v>-19.95</c:v>
                </c:pt>
                <c:pt idx="293">
                  <c:v>-19.96</c:v>
                </c:pt>
                <c:pt idx="294">
                  <c:v>-19.97</c:v>
                </c:pt>
                <c:pt idx="295">
                  <c:v>-19.97</c:v>
                </c:pt>
                <c:pt idx="296">
                  <c:v>-19.96</c:v>
                </c:pt>
                <c:pt idx="297">
                  <c:v>-19.95</c:v>
                </c:pt>
                <c:pt idx="298">
                  <c:v>-19.940000000000001</c:v>
                </c:pt>
                <c:pt idx="299">
                  <c:v>-19.93</c:v>
                </c:pt>
                <c:pt idx="300">
                  <c:v>-19.93</c:v>
                </c:pt>
                <c:pt idx="301">
                  <c:v>-19.93</c:v>
                </c:pt>
                <c:pt idx="302">
                  <c:v>-19.940000000000001</c:v>
                </c:pt>
                <c:pt idx="303">
                  <c:v>-19.95</c:v>
                </c:pt>
                <c:pt idx="304">
                  <c:v>-19.96</c:v>
                </c:pt>
                <c:pt idx="305">
                  <c:v>-19.98</c:v>
                </c:pt>
                <c:pt idx="306">
                  <c:v>-20.010000000000002</c:v>
                </c:pt>
                <c:pt idx="307">
                  <c:v>-20.03</c:v>
                </c:pt>
                <c:pt idx="308">
                  <c:v>-20.04</c:v>
                </c:pt>
                <c:pt idx="309">
                  <c:v>-20.059999999999999</c:v>
                </c:pt>
                <c:pt idx="310">
                  <c:v>-20.079999999999998</c:v>
                </c:pt>
                <c:pt idx="311">
                  <c:v>-20.09</c:v>
                </c:pt>
                <c:pt idx="312">
                  <c:v>-20.12</c:v>
                </c:pt>
                <c:pt idx="313">
                  <c:v>-20.149999999999999</c:v>
                </c:pt>
                <c:pt idx="314">
                  <c:v>-20.170000000000002</c:v>
                </c:pt>
                <c:pt idx="315">
                  <c:v>-20.190000000000001</c:v>
                </c:pt>
                <c:pt idx="316">
                  <c:v>-20.190000000000001</c:v>
                </c:pt>
                <c:pt idx="317">
                  <c:v>-20.2</c:v>
                </c:pt>
                <c:pt idx="318">
                  <c:v>-20.2</c:v>
                </c:pt>
                <c:pt idx="319">
                  <c:v>-20.22</c:v>
                </c:pt>
                <c:pt idx="320">
                  <c:v>-20.239999999999998</c:v>
                </c:pt>
                <c:pt idx="321">
                  <c:v>-20.260000000000002</c:v>
                </c:pt>
                <c:pt idx="322">
                  <c:v>-20.29</c:v>
                </c:pt>
                <c:pt idx="323">
                  <c:v>-20.329999999999998</c:v>
                </c:pt>
                <c:pt idx="324">
                  <c:v>-20.37</c:v>
                </c:pt>
                <c:pt idx="325">
                  <c:v>-20.43</c:v>
                </c:pt>
                <c:pt idx="326">
                  <c:v>-20.49</c:v>
                </c:pt>
                <c:pt idx="327">
                  <c:v>-20.56</c:v>
                </c:pt>
                <c:pt idx="328">
                  <c:v>-20.65</c:v>
                </c:pt>
                <c:pt idx="329">
                  <c:v>-20.72</c:v>
                </c:pt>
                <c:pt idx="330">
                  <c:v>-20.79</c:v>
                </c:pt>
                <c:pt idx="331">
                  <c:v>-20.84</c:v>
                </c:pt>
                <c:pt idx="332">
                  <c:v>-20.87</c:v>
                </c:pt>
                <c:pt idx="333">
                  <c:v>-20.89</c:v>
                </c:pt>
                <c:pt idx="334">
                  <c:v>-20.9</c:v>
                </c:pt>
                <c:pt idx="335">
                  <c:v>-20.89</c:v>
                </c:pt>
                <c:pt idx="336">
                  <c:v>-20.87</c:v>
                </c:pt>
                <c:pt idx="337">
                  <c:v>-20.83</c:v>
                </c:pt>
                <c:pt idx="338">
                  <c:v>-20.79</c:v>
                </c:pt>
                <c:pt idx="339">
                  <c:v>-20.74</c:v>
                </c:pt>
                <c:pt idx="340">
                  <c:v>-20.69</c:v>
                </c:pt>
                <c:pt idx="341">
                  <c:v>-20.64</c:v>
                </c:pt>
                <c:pt idx="342">
                  <c:v>-20.6</c:v>
                </c:pt>
                <c:pt idx="343">
                  <c:v>-20.57</c:v>
                </c:pt>
                <c:pt idx="344">
                  <c:v>-20.55</c:v>
                </c:pt>
                <c:pt idx="345">
                  <c:v>-20.54</c:v>
                </c:pt>
                <c:pt idx="346">
                  <c:v>-20.54</c:v>
                </c:pt>
                <c:pt idx="347">
                  <c:v>-20.56</c:v>
                </c:pt>
                <c:pt idx="348">
                  <c:v>-20.58</c:v>
                </c:pt>
                <c:pt idx="349">
                  <c:v>-20.62</c:v>
                </c:pt>
                <c:pt idx="350">
                  <c:v>-20.66</c:v>
                </c:pt>
                <c:pt idx="351">
                  <c:v>-20.71</c:v>
                </c:pt>
                <c:pt idx="352">
                  <c:v>-20.77</c:v>
                </c:pt>
                <c:pt idx="353">
                  <c:v>-20.83</c:v>
                </c:pt>
                <c:pt idx="354">
                  <c:v>-20.89</c:v>
                </c:pt>
                <c:pt idx="355">
                  <c:v>-20.94</c:v>
                </c:pt>
                <c:pt idx="356">
                  <c:v>-21.01</c:v>
                </c:pt>
                <c:pt idx="357">
                  <c:v>-21.07</c:v>
                </c:pt>
                <c:pt idx="358">
                  <c:v>-21.14</c:v>
                </c:pt>
                <c:pt idx="359">
                  <c:v>-21.19</c:v>
                </c:pt>
                <c:pt idx="360">
                  <c:v>-21.24</c:v>
                </c:pt>
                <c:pt idx="361">
                  <c:v>-21.28</c:v>
                </c:pt>
                <c:pt idx="362">
                  <c:v>-21.3</c:v>
                </c:pt>
                <c:pt idx="363">
                  <c:v>-21.31</c:v>
                </c:pt>
                <c:pt idx="364">
                  <c:v>-21.32</c:v>
                </c:pt>
                <c:pt idx="365">
                  <c:v>-21.32</c:v>
                </c:pt>
                <c:pt idx="366">
                  <c:v>-21.3</c:v>
                </c:pt>
                <c:pt idx="367">
                  <c:v>-21.29</c:v>
                </c:pt>
                <c:pt idx="368">
                  <c:v>-21.26</c:v>
                </c:pt>
                <c:pt idx="369">
                  <c:v>-21.24</c:v>
                </c:pt>
                <c:pt idx="370">
                  <c:v>-21.2</c:v>
                </c:pt>
                <c:pt idx="371">
                  <c:v>-21.17</c:v>
                </c:pt>
                <c:pt idx="372">
                  <c:v>-21.13</c:v>
                </c:pt>
                <c:pt idx="373">
                  <c:v>-21.1</c:v>
                </c:pt>
                <c:pt idx="374">
                  <c:v>-21.07</c:v>
                </c:pt>
                <c:pt idx="375">
                  <c:v>-21.04</c:v>
                </c:pt>
                <c:pt idx="376">
                  <c:v>-21.02</c:v>
                </c:pt>
                <c:pt idx="377">
                  <c:v>-20.99</c:v>
                </c:pt>
                <c:pt idx="378">
                  <c:v>-20.97</c:v>
                </c:pt>
                <c:pt idx="379">
                  <c:v>-20.94</c:v>
                </c:pt>
                <c:pt idx="380">
                  <c:v>-20.91</c:v>
                </c:pt>
                <c:pt idx="381">
                  <c:v>-20.87</c:v>
                </c:pt>
                <c:pt idx="382">
                  <c:v>-20.82</c:v>
                </c:pt>
                <c:pt idx="383">
                  <c:v>-20.79</c:v>
                </c:pt>
                <c:pt idx="384">
                  <c:v>-20.75</c:v>
                </c:pt>
                <c:pt idx="385">
                  <c:v>-20.72</c:v>
                </c:pt>
                <c:pt idx="386">
                  <c:v>-20.68</c:v>
                </c:pt>
                <c:pt idx="387">
                  <c:v>-20.63</c:v>
                </c:pt>
                <c:pt idx="388">
                  <c:v>-20.58</c:v>
                </c:pt>
                <c:pt idx="389">
                  <c:v>-20.53</c:v>
                </c:pt>
                <c:pt idx="390">
                  <c:v>-20.48</c:v>
                </c:pt>
                <c:pt idx="391">
                  <c:v>-20.43</c:v>
                </c:pt>
                <c:pt idx="392">
                  <c:v>-20.399999999999999</c:v>
                </c:pt>
                <c:pt idx="393">
                  <c:v>-20.37</c:v>
                </c:pt>
                <c:pt idx="394">
                  <c:v>-20.350000000000001</c:v>
                </c:pt>
                <c:pt idx="395">
                  <c:v>-20.329999999999998</c:v>
                </c:pt>
                <c:pt idx="396">
                  <c:v>-20.32</c:v>
                </c:pt>
                <c:pt idx="397">
                  <c:v>-20.3</c:v>
                </c:pt>
                <c:pt idx="398">
                  <c:v>-20.3</c:v>
                </c:pt>
                <c:pt idx="399">
                  <c:v>-20.3</c:v>
                </c:pt>
                <c:pt idx="400">
                  <c:v>-20.309999999999999</c:v>
                </c:pt>
                <c:pt idx="401">
                  <c:v>-20.329999999999998</c:v>
                </c:pt>
                <c:pt idx="402">
                  <c:v>-20.350000000000001</c:v>
                </c:pt>
                <c:pt idx="403">
                  <c:v>-20.39</c:v>
                </c:pt>
                <c:pt idx="404">
                  <c:v>-20.420000000000002</c:v>
                </c:pt>
                <c:pt idx="405">
                  <c:v>-20.47</c:v>
                </c:pt>
                <c:pt idx="406">
                  <c:v>-20.51</c:v>
                </c:pt>
                <c:pt idx="407">
                  <c:v>-20.57</c:v>
                </c:pt>
                <c:pt idx="408">
                  <c:v>-20.63</c:v>
                </c:pt>
                <c:pt idx="409">
                  <c:v>-20.7</c:v>
                </c:pt>
                <c:pt idx="410">
                  <c:v>-20.76</c:v>
                </c:pt>
                <c:pt idx="411">
                  <c:v>-20.83</c:v>
                </c:pt>
                <c:pt idx="412">
                  <c:v>-20.89</c:v>
                </c:pt>
                <c:pt idx="413">
                  <c:v>-20.95</c:v>
                </c:pt>
                <c:pt idx="414">
                  <c:v>-20.99</c:v>
                </c:pt>
                <c:pt idx="415">
                  <c:v>-21.04</c:v>
                </c:pt>
                <c:pt idx="416">
                  <c:v>-21.08</c:v>
                </c:pt>
                <c:pt idx="417">
                  <c:v>-21.12</c:v>
                </c:pt>
                <c:pt idx="418">
                  <c:v>-21.15</c:v>
                </c:pt>
                <c:pt idx="419">
                  <c:v>-21.19</c:v>
                </c:pt>
                <c:pt idx="420">
                  <c:v>-21.21</c:v>
                </c:pt>
                <c:pt idx="421">
                  <c:v>-21.23</c:v>
                </c:pt>
                <c:pt idx="422">
                  <c:v>-21.25</c:v>
                </c:pt>
                <c:pt idx="423">
                  <c:v>-21.26</c:v>
                </c:pt>
                <c:pt idx="424">
                  <c:v>-21.29</c:v>
                </c:pt>
                <c:pt idx="425">
                  <c:v>-21.29</c:v>
                </c:pt>
                <c:pt idx="426">
                  <c:v>-21.3</c:v>
                </c:pt>
                <c:pt idx="427">
                  <c:v>-21.3</c:v>
                </c:pt>
                <c:pt idx="428">
                  <c:v>-21.31</c:v>
                </c:pt>
                <c:pt idx="429">
                  <c:v>-21.31</c:v>
                </c:pt>
                <c:pt idx="430">
                  <c:v>-21.31</c:v>
                </c:pt>
                <c:pt idx="431">
                  <c:v>-21.31</c:v>
                </c:pt>
                <c:pt idx="432">
                  <c:v>-21.3</c:v>
                </c:pt>
                <c:pt idx="433">
                  <c:v>-21.3</c:v>
                </c:pt>
                <c:pt idx="434">
                  <c:v>-21.29</c:v>
                </c:pt>
                <c:pt idx="435">
                  <c:v>-21.29</c:v>
                </c:pt>
                <c:pt idx="436">
                  <c:v>-21.31</c:v>
                </c:pt>
                <c:pt idx="437">
                  <c:v>-21.32</c:v>
                </c:pt>
                <c:pt idx="438">
                  <c:v>-21.34</c:v>
                </c:pt>
                <c:pt idx="439">
                  <c:v>-21.36</c:v>
                </c:pt>
                <c:pt idx="440">
                  <c:v>-21.37</c:v>
                </c:pt>
                <c:pt idx="441">
                  <c:v>-21.39</c:v>
                </c:pt>
                <c:pt idx="442">
                  <c:v>-21.4</c:v>
                </c:pt>
                <c:pt idx="443">
                  <c:v>-21.42</c:v>
                </c:pt>
                <c:pt idx="444">
                  <c:v>-21.45</c:v>
                </c:pt>
                <c:pt idx="445">
                  <c:v>-21.48</c:v>
                </c:pt>
                <c:pt idx="446">
                  <c:v>-21.52</c:v>
                </c:pt>
                <c:pt idx="447">
                  <c:v>-21.55</c:v>
                </c:pt>
                <c:pt idx="448">
                  <c:v>-21.58</c:v>
                </c:pt>
                <c:pt idx="449">
                  <c:v>-21.61</c:v>
                </c:pt>
                <c:pt idx="450">
                  <c:v>-21.63</c:v>
                </c:pt>
                <c:pt idx="451">
                  <c:v>-21.67</c:v>
                </c:pt>
                <c:pt idx="452">
                  <c:v>-21.71</c:v>
                </c:pt>
                <c:pt idx="453">
                  <c:v>-21.75</c:v>
                </c:pt>
                <c:pt idx="454">
                  <c:v>-21.78</c:v>
                </c:pt>
                <c:pt idx="455">
                  <c:v>-21.82</c:v>
                </c:pt>
                <c:pt idx="456">
                  <c:v>-21.86</c:v>
                </c:pt>
                <c:pt idx="457">
                  <c:v>-21.89</c:v>
                </c:pt>
                <c:pt idx="458">
                  <c:v>-21.91</c:v>
                </c:pt>
                <c:pt idx="459">
                  <c:v>-21.94</c:v>
                </c:pt>
                <c:pt idx="460">
                  <c:v>-21.96</c:v>
                </c:pt>
                <c:pt idx="461">
                  <c:v>-21.99</c:v>
                </c:pt>
                <c:pt idx="462">
                  <c:v>-22.01</c:v>
                </c:pt>
                <c:pt idx="463">
                  <c:v>-22.01</c:v>
                </c:pt>
                <c:pt idx="464">
                  <c:v>-22.02</c:v>
                </c:pt>
                <c:pt idx="465">
                  <c:v>-22.02</c:v>
                </c:pt>
                <c:pt idx="466">
                  <c:v>-22.04</c:v>
                </c:pt>
                <c:pt idx="467">
                  <c:v>-22.05</c:v>
                </c:pt>
                <c:pt idx="468">
                  <c:v>-22.08</c:v>
                </c:pt>
                <c:pt idx="469">
                  <c:v>-22.11</c:v>
                </c:pt>
                <c:pt idx="470">
                  <c:v>-22.14</c:v>
                </c:pt>
                <c:pt idx="471">
                  <c:v>-22.18</c:v>
                </c:pt>
                <c:pt idx="472">
                  <c:v>-22.23</c:v>
                </c:pt>
                <c:pt idx="473">
                  <c:v>-22.28</c:v>
                </c:pt>
                <c:pt idx="474">
                  <c:v>-22.33</c:v>
                </c:pt>
                <c:pt idx="475">
                  <c:v>-22.37</c:v>
                </c:pt>
                <c:pt idx="476">
                  <c:v>-22.4</c:v>
                </c:pt>
                <c:pt idx="477">
                  <c:v>-22.42</c:v>
                </c:pt>
                <c:pt idx="478">
                  <c:v>-22.43</c:v>
                </c:pt>
                <c:pt idx="479">
                  <c:v>-22.43</c:v>
                </c:pt>
                <c:pt idx="480">
                  <c:v>-22.43</c:v>
                </c:pt>
                <c:pt idx="481">
                  <c:v>-22.41</c:v>
                </c:pt>
                <c:pt idx="482">
                  <c:v>-22.38</c:v>
                </c:pt>
                <c:pt idx="483">
                  <c:v>-22.35</c:v>
                </c:pt>
                <c:pt idx="484">
                  <c:v>-22.32</c:v>
                </c:pt>
                <c:pt idx="485">
                  <c:v>-22.29</c:v>
                </c:pt>
                <c:pt idx="486">
                  <c:v>-22.25</c:v>
                </c:pt>
                <c:pt idx="487">
                  <c:v>-22.22</c:v>
                </c:pt>
                <c:pt idx="488">
                  <c:v>-22.2</c:v>
                </c:pt>
                <c:pt idx="489">
                  <c:v>-22.18</c:v>
                </c:pt>
                <c:pt idx="490">
                  <c:v>-22.16</c:v>
                </c:pt>
                <c:pt idx="491">
                  <c:v>-22.13</c:v>
                </c:pt>
                <c:pt idx="492">
                  <c:v>-22.12</c:v>
                </c:pt>
                <c:pt idx="493">
                  <c:v>-22.11</c:v>
                </c:pt>
                <c:pt idx="494">
                  <c:v>-22.11</c:v>
                </c:pt>
                <c:pt idx="495">
                  <c:v>-22.1</c:v>
                </c:pt>
                <c:pt idx="496">
                  <c:v>-22.09</c:v>
                </c:pt>
                <c:pt idx="497">
                  <c:v>-22.09</c:v>
                </c:pt>
                <c:pt idx="498">
                  <c:v>-22.08</c:v>
                </c:pt>
                <c:pt idx="499">
                  <c:v>-22.09</c:v>
                </c:pt>
                <c:pt idx="500">
                  <c:v>-22.09</c:v>
                </c:pt>
                <c:pt idx="501">
                  <c:v>-22.09</c:v>
                </c:pt>
                <c:pt idx="502">
                  <c:v>-22.1</c:v>
                </c:pt>
                <c:pt idx="503">
                  <c:v>-22.11</c:v>
                </c:pt>
                <c:pt idx="504">
                  <c:v>-22.12</c:v>
                </c:pt>
                <c:pt idx="505">
                  <c:v>-22.15</c:v>
                </c:pt>
                <c:pt idx="506">
                  <c:v>-22.17</c:v>
                </c:pt>
                <c:pt idx="507">
                  <c:v>-22.2</c:v>
                </c:pt>
                <c:pt idx="508">
                  <c:v>-22.22</c:v>
                </c:pt>
                <c:pt idx="509">
                  <c:v>-22.24</c:v>
                </c:pt>
                <c:pt idx="510">
                  <c:v>-22.25</c:v>
                </c:pt>
                <c:pt idx="511">
                  <c:v>-22.27</c:v>
                </c:pt>
                <c:pt idx="512">
                  <c:v>-22.27</c:v>
                </c:pt>
                <c:pt idx="513">
                  <c:v>-22.27</c:v>
                </c:pt>
                <c:pt idx="514">
                  <c:v>-22.28</c:v>
                </c:pt>
                <c:pt idx="515">
                  <c:v>-22.27</c:v>
                </c:pt>
                <c:pt idx="516">
                  <c:v>-22.25</c:v>
                </c:pt>
                <c:pt idx="517">
                  <c:v>-22.22</c:v>
                </c:pt>
                <c:pt idx="518">
                  <c:v>-22.19</c:v>
                </c:pt>
                <c:pt idx="519">
                  <c:v>-22.16</c:v>
                </c:pt>
                <c:pt idx="520">
                  <c:v>-22.13</c:v>
                </c:pt>
                <c:pt idx="521">
                  <c:v>-22.09</c:v>
                </c:pt>
                <c:pt idx="522">
                  <c:v>-22.05</c:v>
                </c:pt>
                <c:pt idx="523">
                  <c:v>-22</c:v>
                </c:pt>
                <c:pt idx="524">
                  <c:v>-21.95</c:v>
                </c:pt>
                <c:pt idx="525">
                  <c:v>-21.9</c:v>
                </c:pt>
                <c:pt idx="526">
                  <c:v>-21.86</c:v>
                </c:pt>
                <c:pt idx="527">
                  <c:v>-21.83</c:v>
                </c:pt>
                <c:pt idx="528">
                  <c:v>-21.8</c:v>
                </c:pt>
                <c:pt idx="529">
                  <c:v>-21.79</c:v>
                </c:pt>
                <c:pt idx="530">
                  <c:v>-21.78</c:v>
                </c:pt>
                <c:pt idx="531">
                  <c:v>-21.78</c:v>
                </c:pt>
                <c:pt idx="532">
                  <c:v>-21.79</c:v>
                </c:pt>
                <c:pt idx="533">
                  <c:v>-21.81</c:v>
                </c:pt>
                <c:pt idx="534">
                  <c:v>-21.85</c:v>
                </c:pt>
                <c:pt idx="535">
                  <c:v>-21.89</c:v>
                </c:pt>
                <c:pt idx="536">
                  <c:v>-21.93</c:v>
                </c:pt>
                <c:pt idx="537">
                  <c:v>-21.97</c:v>
                </c:pt>
                <c:pt idx="538">
                  <c:v>-22</c:v>
                </c:pt>
                <c:pt idx="539">
                  <c:v>-22.03</c:v>
                </c:pt>
                <c:pt idx="540">
                  <c:v>-22.06</c:v>
                </c:pt>
                <c:pt idx="541">
                  <c:v>-22.08</c:v>
                </c:pt>
                <c:pt idx="542">
                  <c:v>-22.09</c:v>
                </c:pt>
                <c:pt idx="543">
                  <c:v>-22.1</c:v>
                </c:pt>
                <c:pt idx="544">
                  <c:v>-22.08</c:v>
                </c:pt>
                <c:pt idx="545">
                  <c:v>-22.06</c:v>
                </c:pt>
                <c:pt idx="546">
                  <c:v>-22.05</c:v>
                </c:pt>
                <c:pt idx="547">
                  <c:v>-22.03</c:v>
                </c:pt>
                <c:pt idx="548">
                  <c:v>-22</c:v>
                </c:pt>
                <c:pt idx="549">
                  <c:v>-21.98</c:v>
                </c:pt>
                <c:pt idx="550">
                  <c:v>-21.96</c:v>
                </c:pt>
                <c:pt idx="551">
                  <c:v>-21.94</c:v>
                </c:pt>
                <c:pt idx="552">
                  <c:v>-21.94</c:v>
                </c:pt>
                <c:pt idx="553">
                  <c:v>-21.93</c:v>
                </c:pt>
                <c:pt idx="554">
                  <c:v>-21.93</c:v>
                </c:pt>
                <c:pt idx="555">
                  <c:v>-21.95</c:v>
                </c:pt>
                <c:pt idx="556">
                  <c:v>-21.98</c:v>
                </c:pt>
                <c:pt idx="557">
                  <c:v>-22.01</c:v>
                </c:pt>
                <c:pt idx="558">
                  <c:v>-22.04</c:v>
                </c:pt>
                <c:pt idx="559">
                  <c:v>-22.08</c:v>
                </c:pt>
                <c:pt idx="560">
                  <c:v>-22.12</c:v>
                </c:pt>
                <c:pt idx="561">
                  <c:v>-22.17</c:v>
                </c:pt>
                <c:pt idx="562">
                  <c:v>-22.21</c:v>
                </c:pt>
                <c:pt idx="563">
                  <c:v>-22.26</c:v>
                </c:pt>
                <c:pt idx="564">
                  <c:v>-22.31</c:v>
                </c:pt>
                <c:pt idx="565">
                  <c:v>-22.34</c:v>
                </c:pt>
                <c:pt idx="566">
                  <c:v>-22.36</c:v>
                </c:pt>
                <c:pt idx="567">
                  <c:v>-22.37</c:v>
                </c:pt>
                <c:pt idx="568">
                  <c:v>-22.37</c:v>
                </c:pt>
                <c:pt idx="569">
                  <c:v>-22.36</c:v>
                </c:pt>
                <c:pt idx="570">
                  <c:v>-22.34</c:v>
                </c:pt>
                <c:pt idx="571">
                  <c:v>-22.33</c:v>
                </c:pt>
                <c:pt idx="572">
                  <c:v>-22.31</c:v>
                </c:pt>
                <c:pt idx="573">
                  <c:v>-22.3</c:v>
                </c:pt>
                <c:pt idx="574">
                  <c:v>-22.31</c:v>
                </c:pt>
                <c:pt idx="575">
                  <c:v>-22.32</c:v>
                </c:pt>
                <c:pt idx="576">
                  <c:v>-22.35</c:v>
                </c:pt>
                <c:pt idx="577">
                  <c:v>-22.38</c:v>
                </c:pt>
                <c:pt idx="578">
                  <c:v>-22.42</c:v>
                </c:pt>
                <c:pt idx="579">
                  <c:v>-22.47</c:v>
                </c:pt>
                <c:pt idx="580">
                  <c:v>-22.53</c:v>
                </c:pt>
                <c:pt idx="581">
                  <c:v>-22.6</c:v>
                </c:pt>
                <c:pt idx="582">
                  <c:v>-22.67</c:v>
                </c:pt>
                <c:pt idx="583">
                  <c:v>-22.76</c:v>
                </c:pt>
                <c:pt idx="584">
                  <c:v>-22.84</c:v>
                </c:pt>
                <c:pt idx="585">
                  <c:v>-22.9</c:v>
                </c:pt>
                <c:pt idx="586">
                  <c:v>-22.96</c:v>
                </c:pt>
                <c:pt idx="587">
                  <c:v>-23.01</c:v>
                </c:pt>
                <c:pt idx="588">
                  <c:v>-23.05</c:v>
                </c:pt>
                <c:pt idx="589">
                  <c:v>-23.08</c:v>
                </c:pt>
                <c:pt idx="590">
                  <c:v>-23.1</c:v>
                </c:pt>
                <c:pt idx="591">
                  <c:v>-23.1</c:v>
                </c:pt>
                <c:pt idx="592">
                  <c:v>-23.1</c:v>
                </c:pt>
                <c:pt idx="593">
                  <c:v>-23.09</c:v>
                </c:pt>
                <c:pt idx="594">
                  <c:v>-23.08</c:v>
                </c:pt>
                <c:pt idx="595">
                  <c:v>-23.07</c:v>
                </c:pt>
                <c:pt idx="596">
                  <c:v>-23.06</c:v>
                </c:pt>
                <c:pt idx="597">
                  <c:v>-23.05</c:v>
                </c:pt>
                <c:pt idx="598">
                  <c:v>-23.03</c:v>
                </c:pt>
                <c:pt idx="599">
                  <c:v>-23.01</c:v>
                </c:pt>
                <c:pt idx="600">
                  <c:v>-23</c:v>
                </c:pt>
                <c:pt idx="601">
                  <c:v>-22.99</c:v>
                </c:pt>
                <c:pt idx="602">
                  <c:v>-23</c:v>
                </c:pt>
                <c:pt idx="603">
                  <c:v>-23.01</c:v>
                </c:pt>
                <c:pt idx="604">
                  <c:v>-23.03</c:v>
                </c:pt>
                <c:pt idx="605">
                  <c:v>-23.06</c:v>
                </c:pt>
                <c:pt idx="606">
                  <c:v>-23.09</c:v>
                </c:pt>
                <c:pt idx="607">
                  <c:v>-23.12</c:v>
                </c:pt>
                <c:pt idx="608">
                  <c:v>-23.15</c:v>
                </c:pt>
                <c:pt idx="609">
                  <c:v>-23.19</c:v>
                </c:pt>
                <c:pt idx="610">
                  <c:v>-23.22</c:v>
                </c:pt>
                <c:pt idx="611">
                  <c:v>-23.26</c:v>
                </c:pt>
                <c:pt idx="612">
                  <c:v>-23.3</c:v>
                </c:pt>
                <c:pt idx="613">
                  <c:v>-23.31</c:v>
                </c:pt>
                <c:pt idx="614">
                  <c:v>-23.33</c:v>
                </c:pt>
                <c:pt idx="615">
                  <c:v>-23.35</c:v>
                </c:pt>
                <c:pt idx="616">
                  <c:v>-23.38</c:v>
                </c:pt>
                <c:pt idx="617">
                  <c:v>-23.39</c:v>
                </c:pt>
                <c:pt idx="618">
                  <c:v>-23.41</c:v>
                </c:pt>
                <c:pt idx="619">
                  <c:v>-23.41</c:v>
                </c:pt>
                <c:pt idx="620">
                  <c:v>-23.4</c:v>
                </c:pt>
                <c:pt idx="621">
                  <c:v>-23.36</c:v>
                </c:pt>
                <c:pt idx="622">
                  <c:v>-23.31</c:v>
                </c:pt>
                <c:pt idx="623">
                  <c:v>-23.27</c:v>
                </c:pt>
                <c:pt idx="624">
                  <c:v>-23.22</c:v>
                </c:pt>
                <c:pt idx="625">
                  <c:v>-23.17</c:v>
                </c:pt>
                <c:pt idx="626">
                  <c:v>-23.13</c:v>
                </c:pt>
                <c:pt idx="627">
                  <c:v>-23.09</c:v>
                </c:pt>
                <c:pt idx="628">
                  <c:v>-23.06</c:v>
                </c:pt>
                <c:pt idx="629">
                  <c:v>-23.04</c:v>
                </c:pt>
                <c:pt idx="630">
                  <c:v>-23.01</c:v>
                </c:pt>
                <c:pt idx="631">
                  <c:v>-23</c:v>
                </c:pt>
                <c:pt idx="632">
                  <c:v>-22.99</c:v>
                </c:pt>
                <c:pt idx="633">
                  <c:v>-23</c:v>
                </c:pt>
                <c:pt idx="634">
                  <c:v>-23</c:v>
                </c:pt>
                <c:pt idx="635">
                  <c:v>-23.01</c:v>
                </c:pt>
                <c:pt idx="636">
                  <c:v>-23.02</c:v>
                </c:pt>
                <c:pt idx="637">
                  <c:v>-23.04</c:v>
                </c:pt>
                <c:pt idx="638">
                  <c:v>-23.07</c:v>
                </c:pt>
                <c:pt idx="639">
                  <c:v>-23.08</c:v>
                </c:pt>
                <c:pt idx="640">
                  <c:v>-23.08</c:v>
                </c:pt>
                <c:pt idx="641">
                  <c:v>-23.07</c:v>
                </c:pt>
                <c:pt idx="642">
                  <c:v>-23.04</c:v>
                </c:pt>
                <c:pt idx="643">
                  <c:v>-23</c:v>
                </c:pt>
                <c:pt idx="644">
                  <c:v>-22.97</c:v>
                </c:pt>
                <c:pt idx="645">
                  <c:v>-22.95</c:v>
                </c:pt>
                <c:pt idx="646">
                  <c:v>-22.93</c:v>
                </c:pt>
                <c:pt idx="647">
                  <c:v>-22.92</c:v>
                </c:pt>
                <c:pt idx="648">
                  <c:v>-22.92</c:v>
                </c:pt>
                <c:pt idx="649">
                  <c:v>-22.94</c:v>
                </c:pt>
                <c:pt idx="650">
                  <c:v>-22.97</c:v>
                </c:pt>
                <c:pt idx="651">
                  <c:v>-23.03</c:v>
                </c:pt>
                <c:pt idx="652">
                  <c:v>-23.1</c:v>
                </c:pt>
                <c:pt idx="653">
                  <c:v>-23.18</c:v>
                </c:pt>
                <c:pt idx="654">
                  <c:v>-23.25</c:v>
                </c:pt>
                <c:pt idx="655">
                  <c:v>-23.31</c:v>
                </c:pt>
                <c:pt idx="656">
                  <c:v>-23.35</c:v>
                </c:pt>
                <c:pt idx="657">
                  <c:v>-23.38</c:v>
                </c:pt>
                <c:pt idx="658">
                  <c:v>-23.4</c:v>
                </c:pt>
                <c:pt idx="659">
                  <c:v>-23.41</c:v>
                </c:pt>
                <c:pt idx="660">
                  <c:v>-23.41</c:v>
                </c:pt>
                <c:pt idx="661">
                  <c:v>-23.39</c:v>
                </c:pt>
                <c:pt idx="662">
                  <c:v>-23.34</c:v>
                </c:pt>
                <c:pt idx="663">
                  <c:v>-23.26</c:v>
                </c:pt>
                <c:pt idx="664">
                  <c:v>-23.18</c:v>
                </c:pt>
                <c:pt idx="665">
                  <c:v>-23.09</c:v>
                </c:pt>
                <c:pt idx="666">
                  <c:v>-23.02</c:v>
                </c:pt>
                <c:pt idx="667">
                  <c:v>-22.95</c:v>
                </c:pt>
                <c:pt idx="668">
                  <c:v>-22.88</c:v>
                </c:pt>
                <c:pt idx="669">
                  <c:v>-22.81</c:v>
                </c:pt>
                <c:pt idx="670">
                  <c:v>-22.76</c:v>
                </c:pt>
                <c:pt idx="671">
                  <c:v>-22.71</c:v>
                </c:pt>
                <c:pt idx="672">
                  <c:v>-22.7</c:v>
                </c:pt>
                <c:pt idx="673">
                  <c:v>-22.71</c:v>
                </c:pt>
                <c:pt idx="674">
                  <c:v>-22.73</c:v>
                </c:pt>
                <c:pt idx="675">
                  <c:v>-22.76</c:v>
                </c:pt>
                <c:pt idx="676">
                  <c:v>-22.8</c:v>
                </c:pt>
                <c:pt idx="677">
                  <c:v>-22.85</c:v>
                </c:pt>
                <c:pt idx="678">
                  <c:v>-22.92</c:v>
                </c:pt>
                <c:pt idx="679">
                  <c:v>-23</c:v>
                </c:pt>
                <c:pt idx="680">
                  <c:v>-23.08</c:v>
                </c:pt>
                <c:pt idx="681">
                  <c:v>-23.16</c:v>
                </c:pt>
                <c:pt idx="682">
                  <c:v>-23.22</c:v>
                </c:pt>
                <c:pt idx="683">
                  <c:v>-23.26</c:v>
                </c:pt>
                <c:pt idx="684">
                  <c:v>-23.3</c:v>
                </c:pt>
                <c:pt idx="685">
                  <c:v>-23.32</c:v>
                </c:pt>
                <c:pt idx="686">
                  <c:v>-23.33</c:v>
                </c:pt>
                <c:pt idx="687">
                  <c:v>-23.34</c:v>
                </c:pt>
                <c:pt idx="688">
                  <c:v>-23.35</c:v>
                </c:pt>
                <c:pt idx="689">
                  <c:v>-23.34</c:v>
                </c:pt>
                <c:pt idx="690">
                  <c:v>-23.33</c:v>
                </c:pt>
                <c:pt idx="691">
                  <c:v>-23.31</c:v>
                </c:pt>
                <c:pt idx="692">
                  <c:v>-23.3</c:v>
                </c:pt>
                <c:pt idx="693">
                  <c:v>-23.29</c:v>
                </c:pt>
                <c:pt idx="694">
                  <c:v>-23.29</c:v>
                </c:pt>
                <c:pt idx="695">
                  <c:v>-23.29</c:v>
                </c:pt>
                <c:pt idx="696">
                  <c:v>-23.29</c:v>
                </c:pt>
                <c:pt idx="697">
                  <c:v>-23.28</c:v>
                </c:pt>
                <c:pt idx="698">
                  <c:v>-23.28</c:v>
                </c:pt>
                <c:pt idx="699">
                  <c:v>-23.3</c:v>
                </c:pt>
                <c:pt idx="700">
                  <c:v>-23.32</c:v>
                </c:pt>
                <c:pt idx="701">
                  <c:v>-23.34</c:v>
                </c:pt>
                <c:pt idx="702">
                  <c:v>-23.37</c:v>
                </c:pt>
                <c:pt idx="703">
                  <c:v>-23.4</c:v>
                </c:pt>
                <c:pt idx="704">
                  <c:v>-23.42</c:v>
                </c:pt>
                <c:pt idx="705">
                  <c:v>-23.44</c:v>
                </c:pt>
                <c:pt idx="706">
                  <c:v>-23.45</c:v>
                </c:pt>
                <c:pt idx="707">
                  <c:v>-23.47</c:v>
                </c:pt>
                <c:pt idx="708">
                  <c:v>-23.49</c:v>
                </c:pt>
                <c:pt idx="709">
                  <c:v>-23.51</c:v>
                </c:pt>
                <c:pt idx="710">
                  <c:v>-23.53</c:v>
                </c:pt>
                <c:pt idx="711">
                  <c:v>-23.54</c:v>
                </c:pt>
                <c:pt idx="712">
                  <c:v>-23.54</c:v>
                </c:pt>
                <c:pt idx="713">
                  <c:v>-23.55</c:v>
                </c:pt>
                <c:pt idx="714">
                  <c:v>-23.57</c:v>
                </c:pt>
                <c:pt idx="715">
                  <c:v>-23.59</c:v>
                </c:pt>
                <c:pt idx="716">
                  <c:v>-23.6</c:v>
                </c:pt>
                <c:pt idx="717">
                  <c:v>-23.61</c:v>
                </c:pt>
                <c:pt idx="718">
                  <c:v>-23.62</c:v>
                </c:pt>
                <c:pt idx="719">
                  <c:v>-23.63</c:v>
                </c:pt>
                <c:pt idx="720">
                  <c:v>-23.64</c:v>
                </c:pt>
                <c:pt idx="721">
                  <c:v>-23.66</c:v>
                </c:pt>
                <c:pt idx="722">
                  <c:v>-23.67</c:v>
                </c:pt>
                <c:pt idx="723">
                  <c:v>-23.68</c:v>
                </c:pt>
                <c:pt idx="724">
                  <c:v>-23.69</c:v>
                </c:pt>
                <c:pt idx="725">
                  <c:v>-23.69</c:v>
                </c:pt>
                <c:pt idx="726">
                  <c:v>-23.68</c:v>
                </c:pt>
                <c:pt idx="727">
                  <c:v>-23.67</c:v>
                </c:pt>
                <c:pt idx="728">
                  <c:v>-23.67</c:v>
                </c:pt>
                <c:pt idx="729">
                  <c:v>-23.66</c:v>
                </c:pt>
                <c:pt idx="730">
                  <c:v>-23.66</c:v>
                </c:pt>
                <c:pt idx="731">
                  <c:v>-23.64</c:v>
                </c:pt>
                <c:pt idx="732">
                  <c:v>-23.63</c:v>
                </c:pt>
                <c:pt idx="733">
                  <c:v>-23.62</c:v>
                </c:pt>
                <c:pt idx="734">
                  <c:v>-23.6</c:v>
                </c:pt>
                <c:pt idx="735">
                  <c:v>-23.6</c:v>
                </c:pt>
                <c:pt idx="736">
                  <c:v>-23.6</c:v>
                </c:pt>
                <c:pt idx="737">
                  <c:v>-23.6</c:v>
                </c:pt>
                <c:pt idx="738">
                  <c:v>-23.59</c:v>
                </c:pt>
                <c:pt idx="739">
                  <c:v>-23.59</c:v>
                </c:pt>
                <c:pt idx="740">
                  <c:v>-23.59</c:v>
                </c:pt>
                <c:pt idx="741">
                  <c:v>-23.59</c:v>
                </c:pt>
                <c:pt idx="742">
                  <c:v>-23.6</c:v>
                </c:pt>
                <c:pt idx="743">
                  <c:v>-23.6</c:v>
                </c:pt>
                <c:pt idx="744">
                  <c:v>-23.61</c:v>
                </c:pt>
                <c:pt idx="745">
                  <c:v>-23.62</c:v>
                </c:pt>
                <c:pt idx="746">
                  <c:v>-23.62</c:v>
                </c:pt>
                <c:pt idx="747">
                  <c:v>-23.64</c:v>
                </c:pt>
                <c:pt idx="748">
                  <c:v>-23.66</c:v>
                </c:pt>
                <c:pt idx="749">
                  <c:v>-23.68</c:v>
                </c:pt>
                <c:pt idx="750">
                  <c:v>-23.69</c:v>
                </c:pt>
                <c:pt idx="751">
                  <c:v>-23.7</c:v>
                </c:pt>
                <c:pt idx="752">
                  <c:v>-23.71</c:v>
                </c:pt>
                <c:pt idx="753">
                  <c:v>-23.73</c:v>
                </c:pt>
                <c:pt idx="754">
                  <c:v>-23.75</c:v>
                </c:pt>
                <c:pt idx="755">
                  <c:v>-23.77</c:v>
                </c:pt>
                <c:pt idx="756">
                  <c:v>-23.8</c:v>
                </c:pt>
                <c:pt idx="757">
                  <c:v>-23.8</c:v>
                </c:pt>
                <c:pt idx="758">
                  <c:v>-23.8</c:v>
                </c:pt>
                <c:pt idx="759">
                  <c:v>-23.8</c:v>
                </c:pt>
                <c:pt idx="760">
                  <c:v>-23.8</c:v>
                </c:pt>
                <c:pt idx="761">
                  <c:v>-23.81</c:v>
                </c:pt>
                <c:pt idx="762">
                  <c:v>-23.82</c:v>
                </c:pt>
                <c:pt idx="763">
                  <c:v>-23.83</c:v>
                </c:pt>
                <c:pt idx="764">
                  <c:v>-23.83</c:v>
                </c:pt>
                <c:pt idx="765">
                  <c:v>-23.83</c:v>
                </c:pt>
                <c:pt idx="766">
                  <c:v>-23.83</c:v>
                </c:pt>
                <c:pt idx="767">
                  <c:v>-23.85</c:v>
                </c:pt>
                <c:pt idx="768">
                  <c:v>-23.86</c:v>
                </c:pt>
                <c:pt idx="769">
                  <c:v>-23.88</c:v>
                </c:pt>
                <c:pt idx="770">
                  <c:v>-23.9</c:v>
                </c:pt>
                <c:pt idx="771">
                  <c:v>-23.91</c:v>
                </c:pt>
                <c:pt idx="772">
                  <c:v>-23.91</c:v>
                </c:pt>
                <c:pt idx="773">
                  <c:v>-23.92</c:v>
                </c:pt>
                <c:pt idx="774">
                  <c:v>-23.91</c:v>
                </c:pt>
                <c:pt idx="775">
                  <c:v>-23.92</c:v>
                </c:pt>
                <c:pt idx="776">
                  <c:v>-23.93</c:v>
                </c:pt>
                <c:pt idx="777">
                  <c:v>-23.94</c:v>
                </c:pt>
                <c:pt idx="778">
                  <c:v>-23.94</c:v>
                </c:pt>
                <c:pt idx="779">
                  <c:v>-23.93</c:v>
                </c:pt>
                <c:pt idx="780">
                  <c:v>-23.92</c:v>
                </c:pt>
                <c:pt idx="781">
                  <c:v>-23.92</c:v>
                </c:pt>
                <c:pt idx="782">
                  <c:v>-23.92</c:v>
                </c:pt>
                <c:pt idx="783">
                  <c:v>-23.94</c:v>
                </c:pt>
                <c:pt idx="784">
                  <c:v>-23.95</c:v>
                </c:pt>
                <c:pt idx="785">
                  <c:v>-23.95</c:v>
                </c:pt>
                <c:pt idx="786">
                  <c:v>-23.97</c:v>
                </c:pt>
                <c:pt idx="787">
                  <c:v>-23.97</c:v>
                </c:pt>
                <c:pt idx="788">
                  <c:v>-23.98</c:v>
                </c:pt>
                <c:pt idx="789">
                  <c:v>-23.99</c:v>
                </c:pt>
                <c:pt idx="790">
                  <c:v>-24.01</c:v>
                </c:pt>
                <c:pt idx="791">
                  <c:v>-24.02</c:v>
                </c:pt>
                <c:pt idx="792">
                  <c:v>-24.03</c:v>
                </c:pt>
                <c:pt idx="793">
                  <c:v>-24.05</c:v>
                </c:pt>
                <c:pt idx="794">
                  <c:v>-24.06</c:v>
                </c:pt>
                <c:pt idx="795">
                  <c:v>-24.08</c:v>
                </c:pt>
                <c:pt idx="796">
                  <c:v>-24.1</c:v>
                </c:pt>
                <c:pt idx="797">
                  <c:v>-24.12</c:v>
                </c:pt>
                <c:pt idx="798">
                  <c:v>-24.13</c:v>
                </c:pt>
                <c:pt idx="799">
                  <c:v>-24.14</c:v>
                </c:pt>
                <c:pt idx="800">
                  <c:v>-24.14</c:v>
                </c:pt>
                <c:pt idx="801">
                  <c:v>-24.15</c:v>
                </c:pt>
                <c:pt idx="802">
                  <c:v>-24.15</c:v>
                </c:pt>
                <c:pt idx="803">
                  <c:v>-24.15</c:v>
                </c:pt>
                <c:pt idx="804">
                  <c:v>-24.16</c:v>
                </c:pt>
                <c:pt idx="805">
                  <c:v>-24.18</c:v>
                </c:pt>
                <c:pt idx="806">
                  <c:v>-24.19</c:v>
                </c:pt>
                <c:pt idx="807">
                  <c:v>-24.2</c:v>
                </c:pt>
                <c:pt idx="808">
                  <c:v>-24.22</c:v>
                </c:pt>
                <c:pt idx="809">
                  <c:v>-24.24</c:v>
                </c:pt>
                <c:pt idx="810">
                  <c:v>-24.28</c:v>
                </c:pt>
                <c:pt idx="811">
                  <c:v>-24.33</c:v>
                </c:pt>
                <c:pt idx="812">
                  <c:v>-24.41</c:v>
                </c:pt>
                <c:pt idx="813">
                  <c:v>-24.51</c:v>
                </c:pt>
                <c:pt idx="814">
                  <c:v>-24.63</c:v>
                </c:pt>
                <c:pt idx="815">
                  <c:v>-24.76</c:v>
                </c:pt>
                <c:pt idx="816">
                  <c:v>-24.89</c:v>
                </c:pt>
                <c:pt idx="817">
                  <c:v>-25</c:v>
                </c:pt>
                <c:pt idx="818">
                  <c:v>-25.08</c:v>
                </c:pt>
                <c:pt idx="819">
                  <c:v>-25.14</c:v>
                </c:pt>
                <c:pt idx="820">
                  <c:v>-25.18</c:v>
                </c:pt>
                <c:pt idx="821">
                  <c:v>-25.2</c:v>
                </c:pt>
                <c:pt idx="822">
                  <c:v>-25.22</c:v>
                </c:pt>
                <c:pt idx="823">
                  <c:v>-25.22</c:v>
                </c:pt>
                <c:pt idx="824">
                  <c:v>-25.21</c:v>
                </c:pt>
                <c:pt idx="825">
                  <c:v>-25.19</c:v>
                </c:pt>
                <c:pt idx="826">
                  <c:v>-25.15</c:v>
                </c:pt>
                <c:pt idx="827">
                  <c:v>-25.09</c:v>
                </c:pt>
                <c:pt idx="828">
                  <c:v>-25.02</c:v>
                </c:pt>
                <c:pt idx="829">
                  <c:v>-24.96</c:v>
                </c:pt>
                <c:pt idx="830">
                  <c:v>-24.9</c:v>
                </c:pt>
                <c:pt idx="831">
                  <c:v>-24.85</c:v>
                </c:pt>
                <c:pt idx="832">
                  <c:v>-24.79</c:v>
                </c:pt>
                <c:pt idx="833">
                  <c:v>-24.75</c:v>
                </c:pt>
                <c:pt idx="834">
                  <c:v>-24.7</c:v>
                </c:pt>
                <c:pt idx="835">
                  <c:v>-24.67</c:v>
                </c:pt>
                <c:pt idx="836">
                  <c:v>-24.66</c:v>
                </c:pt>
                <c:pt idx="837">
                  <c:v>-24.66</c:v>
                </c:pt>
                <c:pt idx="838">
                  <c:v>-24.66</c:v>
                </c:pt>
                <c:pt idx="839">
                  <c:v>-24.66</c:v>
                </c:pt>
                <c:pt idx="840">
                  <c:v>-24.67</c:v>
                </c:pt>
                <c:pt idx="841">
                  <c:v>-24.68</c:v>
                </c:pt>
                <c:pt idx="842">
                  <c:v>-24.69</c:v>
                </c:pt>
                <c:pt idx="843">
                  <c:v>-24.71</c:v>
                </c:pt>
                <c:pt idx="844">
                  <c:v>-24.73</c:v>
                </c:pt>
                <c:pt idx="845">
                  <c:v>-24.74</c:v>
                </c:pt>
                <c:pt idx="846">
                  <c:v>-24.74</c:v>
                </c:pt>
                <c:pt idx="847">
                  <c:v>-24.73</c:v>
                </c:pt>
                <c:pt idx="848">
                  <c:v>-24.7</c:v>
                </c:pt>
                <c:pt idx="849">
                  <c:v>-24.68</c:v>
                </c:pt>
                <c:pt idx="850">
                  <c:v>-24.65</c:v>
                </c:pt>
                <c:pt idx="851">
                  <c:v>-24.63</c:v>
                </c:pt>
                <c:pt idx="852">
                  <c:v>-24.61</c:v>
                </c:pt>
                <c:pt idx="853">
                  <c:v>-24.6</c:v>
                </c:pt>
                <c:pt idx="854">
                  <c:v>-24.59</c:v>
                </c:pt>
                <c:pt idx="855">
                  <c:v>-24.57</c:v>
                </c:pt>
                <c:pt idx="856">
                  <c:v>-24.57</c:v>
                </c:pt>
                <c:pt idx="857">
                  <c:v>-24.58</c:v>
                </c:pt>
                <c:pt idx="858">
                  <c:v>-24.58</c:v>
                </c:pt>
                <c:pt idx="859">
                  <c:v>-24.58</c:v>
                </c:pt>
                <c:pt idx="860">
                  <c:v>-24.59</c:v>
                </c:pt>
                <c:pt idx="861">
                  <c:v>-24.61</c:v>
                </c:pt>
                <c:pt idx="862">
                  <c:v>-24.64</c:v>
                </c:pt>
                <c:pt idx="863">
                  <c:v>-24.68</c:v>
                </c:pt>
                <c:pt idx="864">
                  <c:v>-24.72</c:v>
                </c:pt>
                <c:pt idx="865">
                  <c:v>-24.75</c:v>
                </c:pt>
                <c:pt idx="866">
                  <c:v>-24.76</c:v>
                </c:pt>
                <c:pt idx="867">
                  <c:v>-24.77</c:v>
                </c:pt>
                <c:pt idx="868">
                  <c:v>-24.77</c:v>
                </c:pt>
                <c:pt idx="869">
                  <c:v>-24.76</c:v>
                </c:pt>
                <c:pt idx="870">
                  <c:v>-24.75</c:v>
                </c:pt>
                <c:pt idx="871">
                  <c:v>-24.73</c:v>
                </c:pt>
                <c:pt idx="872">
                  <c:v>-24.72</c:v>
                </c:pt>
                <c:pt idx="873">
                  <c:v>-24.7</c:v>
                </c:pt>
                <c:pt idx="874">
                  <c:v>-24.68</c:v>
                </c:pt>
                <c:pt idx="875">
                  <c:v>-24.66</c:v>
                </c:pt>
                <c:pt idx="876">
                  <c:v>-24.63</c:v>
                </c:pt>
                <c:pt idx="877">
                  <c:v>-24.61</c:v>
                </c:pt>
                <c:pt idx="878">
                  <c:v>-24.6</c:v>
                </c:pt>
                <c:pt idx="879">
                  <c:v>-24.6</c:v>
                </c:pt>
                <c:pt idx="880">
                  <c:v>-24.63</c:v>
                </c:pt>
                <c:pt idx="881">
                  <c:v>-24.65</c:v>
                </c:pt>
                <c:pt idx="882">
                  <c:v>-24.7</c:v>
                </c:pt>
                <c:pt idx="883">
                  <c:v>-24.75</c:v>
                </c:pt>
                <c:pt idx="884">
                  <c:v>-24.8</c:v>
                </c:pt>
                <c:pt idx="885">
                  <c:v>-24.86</c:v>
                </c:pt>
                <c:pt idx="886">
                  <c:v>-24.93</c:v>
                </c:pt>
                <c:pt idx="887">
                  <c:v>-25</c:v>
                </c:pt>
                <c:pt idx="888">
                  <c:v>-25.06</c:v>
                </c:pt>
                <c:pt idx="889">
                  <c:v>-25.1</c:v>
                </c:pt>
                <c:pt idx="890">
                  <c:v>-25.13</c:v>
                </c:pt>
                <c:pt idx="891">
                  <c:v>-25.14</c:v>
                </c:pt>
                <c:pt idx="892">
                  <c:v>-25.14</c:v>
                </c:pt>
                <c:pt idx="893">
                  <c:v>-25.12</c:v>
                </c:pt>
                <c:pt idx="894">
                  <c:v>-25.09</c:v>
                </c:pt>
                <c:pt idx="895">
                  <c:v>-25.05</c:v>
                </c:pt>
                <c:pt idx="896">
                  <c:v>-25</c:v>
                </c:pt>
                <c:pt idx="897">
                  <c:v>-24.95</c:v>
                </c:pt>
                <c:pt idx="898">
                  <c:v>-24.9</c:v>
                </c:pt>
                <c:pt idx="899">
                  <c:v>-24.85</c:v>
                </c:pt>
                <c:pt idx="900">
                  <c:v>-24.8</c:v>
                </c:pt>
                <c:pt idx="901">
                  <c:v>-24.76</c:v>
                </c:pt>
                <c:pt idx="902">
                  <c:v>-24.74</c:v>
                </c:pt>
                <c:pt idx="903">
                  <c:v>-24.74</c:v>
                </c:pt>
                <c:pt idx="904">
                  <c:v>-24.74</c:v>
                </c:pt>
                <c:pt idx="905">
                  <c:v>-24.77</c:v>
                </c:pt>
                <c:pt idx="906">
                  <c:v>-24.8</c:v>
                </c:pt>
                <c:pt idx="907">
                  <c:v>-24.84</c:v>
                </c:pt>
                <c:pt idx="908">
                  <c:v>-24.89</c:v>
                </c:pt>
                <c:pt idx="909">
                  <c:v>-24.95</c:v>
                </c:pt>
                <c:pt idx="910">
                  <c:v>-25.03</c:v>
                </c:pt>
                <c:pt idx="911">
                  <c:v>-25.1</c:v>
                </c:pt>
                <c:pt idx="912">
                  <c:v>-25.16</c:v>
                </c:pt>
                <c:pt idx="913">
                  <c:v>-25.2</c:v>
                </c:pt>
                <c:pt idx="914">
                  <c:v>-25.22</c:v>
                </c:pt>
                <c:pt idx="915">
                  <c:v>-25.23</c:v>
                </c:pt>
                <c:pt idx="916">
                  <c:v>-25.22</c:v>
                </c:pt>
                <c:pt idx="917">
                  <c:v>-25.2</c:v>
                </c:pt>
                <c:pt idx="918">
                  <c:v>-25.16</c:v>
                </c:pt>
                <c:pt idx="919">
                  <c:v>-25.12</c:v>
                </c:pt>
                <c:pt idx="920">
                  <c:v>-25.07</c:v>
                </c:pt>
                <c:pt idx="921">
                  <c:v>-25.01</c:v>
                </c:pt>
                <c:pt idx="922">
                  <c:v>-24.95</c:v>
                </c:pt>
                <c:pt idx="923">
                  <c:v>-24.9</c:v>
                </c:pt>
                <c:pt idx="924">
                  <c:v>-24.87</c:v>
                </c:pt>
                <c:pt idx="925">
                  <c:v>-24.85</c:v>
                </c:pt>
                <c:pt idx="926">
                  <c:v>-24.85</c:v>
                </c:pt>
                <c:pt idx="927">
                  <c:v>-24.85</c:v>
                </c:pt>
                <c:pt idx="928">
                  <c:v>-24.86</c:v>
                </c:pt>
                <c:pt idx="929">
                  <c:v>-24.88</c:v>
                </c:pt>
                <c:pt idx="930">
                  <c:v>-24.91</c:v>
                </c:pt>
                <c:pt idx="931">
                  <c:v>-24.94</c:v>
                </c:pt>
                <c:pt idx="932">
                  <c:v>-24.96</c:v>
                </c:pt>
                <c:pt idx="933">
                  <c:v>-24.98</c:v>
                </c:pt>
                <c:pt idx="934">
                  <c:v>-24.98</c:v>
                </c:pt>
                <c:pt idx="935">
                  <c:v>-24.97</c:v>
                </c:pt>
                <c:pt idx="936">
                  <c:v>-24.95</c:v>
                </c:pt>
                <c:pt idx="937">
                  <c:v>-24.93</c:v>
                </c:pt>
                <c:pt idx="938">
                  <c:v>-24.9</c:v>
                </c:pt>
                <c:pt idx="939">
                  <c:v>-24.87</c:v>
                </c:pt>
                <c:pt idx="940">
                  <c:v>-24.84</c:v>
                </c:pt>
                <c:pt idx="941">
                  <c:v>-24.8</c:v>
                </c:pt>
                <c:pt idx="942">
                  <c:v>-24.74</c:v>
                </c:pt>
                <c:pt idx="943">
                  <c:v>-24.66</c:v>
                </c:pt>
                <c:pt idx="944">
                  <c:v>-24.57</c:v>
                </c:pt>
                <c:pt idx="945">
                  <c:v>-24.46</c:v>
                </c:pt>
                <c:pt idx="946">
                  <c:v>-24.32</c:v>
                </c:pt>
                <c:pt idx="947">
                  <c:v>-24.13</c:v>
                </c:pt>
                <c:pt idx="948">
                  <c:v>-23.91</c:v>
                </c:pt>
                <c:pt idx="949">
                  <c:v>-23.63</c:v>
                </c:pt>
                <c:pt idx="950">
                  <c:v>-23.31</c:v>
                </c:pt>
                <c:pt idx="951">
                  <c:v>-22.96</c:v>
                </c:pt>
                <c:pt idx="952">
                  <c:v>-22.6</c:v>
                </c:pt>
                <c:pt idx="953">
                  <c:v>-22.24</c:v>
                </c:pt>
                <c:pt idx="954">
                  <c:v>-21.91</c:v>
                </c:pt>
                <c:pt idx="955">
                  <c:v>-21.62</c:v>
                </c:pt>
                <c:pt idx="956">
                  <c:v>-21.37</c:v>
                </c:pt>
                <c:pt idx="957">
                  <c:v>-21.16</c:v>
                </c:pt>
                <c:pt idx="958">
                  <c:v>-20.99</c:v>
                </c:pt>
                <c:pt idx="959">
                  <c:v>-20.85</c:v>
                </c:pt>
                <c:pt idx="960">
                  <c:v>-20.75</c:v>
                </c:pt>
                <c:pt idx="961">
                  <c:v>-20.69</c:v>
                </c:pt>
                <c:pt idx="962">
                  <c:v>-20.67</c:v>
                </c:pt>
                <c:pt idx="963">
                  <c:v>-20.68</c:v>
                </c:pt>
                <c:pt idx="964">
                  <c:v>-20.71</c:v>
                </c:pt>
                <c:pt idx="965">
                  <c:v>-20.78</c:v>
                </c:pt>
                <c:pt idx="966">
                  <c:v>-20.88</c:v>
                </c:pt>
                <c:pt idx="967">
                  <c:v>-21</c:v>
                </c:pt>
                <c:pt idx="968">
                  <c:v>-21.14</c:v>
                </c:pt>
                <c:pt idx="969">
                  <c:v>-21.29</c:v>
                </c:pt>
                <c:pt idx="970">
                  <c:v>-21.43</c:v>
                </c:pt>
                <c:pt idx="971">
                  <c:v>-21.56</c:v>
                </c:pt>
                <c:pt idx="972">
                  <c:v>-21.66</c:v>
                </c:pt>
                <c:pt idx="973">
                  <c:v>-21.75</c:v>
                </c:pt>
                <c:pt idx="974">
                  <c:v>-21.83</c:v>
                </c:pt>
                <c:pt idx="975">
                  <c:v>-21.9</c:v>
                </c:pt>
                <c:pt idx="976">
                  <c:v>-21.96</c:v>
                </c:pt>
                <c:pt idx="977">
                  <c:v>-21.99</c:v>
                </c:pt>
                <c:pt idx="978">
                  <c:v>-22.02</c:v>
                </c:pt>
                <c:pt idx="979">
                  <c:v>-22.03</c:v>
                </c:pt>
                <c:pt idx="980">
                  <c:v>-22.04</c:v>
                </c:pt>
                <c:pt idx="981">
                  <c:v>-22.04</c:v>
                </c:pt>
                <c:pt idx="982">
                  <c:v>-22.05</c:v>
                </c:pt>
                <c:pt idx="983">
                  <c:v>-22.06</c:v>
                </c:pt>
                <c:pt idx="984">
                  <c:v>-22.08</c:v>
                </c:pt>
                <c:pt idx="985">
                  <c:v>-22.1</c:v>
                </c:pt>
                <c:pt idx="986">
                  <c:v>-22.11</c:v>
                </c:pt>
                <c:pt idx="987">
                  <c:v>-22.12</c:v>
                </c:pt>
                <c:pt idx="988">
                  <c:v>-22.13</c:v>
                </c:pt>
                <c:pt idx="989">
                  <c:v>-22.15</c:v>
                </c:pt>
                <c:pt idx="990">
                  <c:v>-22.18</c:v>
                </c:pt>
                <c:pt idx="991">
                  <c:v>-22.23</c:v>
                </c:pt>
                <c:pt idx="992">
                  <c:v>-22.28</c:v>
                </c:pt>
                <c:pt idx="993">
                  <c:v>-22.32</c:v>
                </c:pt>
                <c:pt idx="994">
                  <c:v>-22.36</c:v>
                </c:pt>
                <c:pt idx="995">
                  <c:v>-22.39</c:v>
                </c:pt>
                <c:pt idx="996">
                  <c:v>-22.41</c:v>
                </c:pt>
                <c:pt idx="997">
                  <c:v>-22.45</c:v>
                </c:pt>
                <c:pt idx="998">
                  <c:v>-22.48</c:v>
                </c:pt>
                <c:pt idx="999">
                  <c:v>-22.52</c:v>
                </c:pt>
                <c:pt idx="1000">
                  <c:v>-22.55</c:v>
                </c:pt>
                <c:pt idx="1001">
                  <c:v>-22.58</c:v>
                </c:pt>
                <c:pt idx="1002">
                  <c:v>-22.62</c:v>
                </c:pt>
                <c:pt idx="1003">
                  <c:v>-22.66</c:v>
                </c:pt>
                <c:pt idx="1004">
                  <c:v>-22.71</c:v>
                </c:pt>
                <c:pt idx="1005">
                  <c:v>-22.76</c:v>
                </c:pt>
                <c:pt idx="1006">
                  <c:v>-22.81</c:v>
                </c:pt>
                <c:pt idx="1007">
                  <c:v>-22.86</c:v>
                </c:pt>
                <c:pt idx="1008">
                  <c:v>-22.9</c:v>
                </c:pt>
                <c:pt idx="1009">
                  <c:v>-22.95</c:v>
                </c:pt>
                <c:pt idx="1010">
                  <c:v>-23.01</c:v>
                </c:pt>
                <c:pt idx="1011">
                  <c:v>-23.09</c:v>
                </c:pt>
                <c:pt idx="1012">
                  <c:v>-23.17</c:v>
                </c:pt>
                <c:pt idx="1013">
                  <c:v>-23.28</c:v>
                </c:pt>
                <c:pt idx="1014">
                  <c:v>-23.39</c:v>
                </c:pt>
                <c:pt idx="1015">
                  <c:v>-23.51</c:v>
                </c:pt>
                <c:pt idx="1016">
                  <c:v>-23.63</c:v>
                </c:pt>
                <c:pt idx="1017">
                  <c:v>-23.75</c:v>
                </c:pt>
                <c:pt idx="1018">
                  <c:v>-23.87</c:v>
                </c:pt>
                <c:pt idx="1019">
                  <c:v>-23.99</c:v>
                </c:pt>
                <c:pt idx="1020">
                  <c:v>-24.08</c:v>
                </c:pt>
                <c:pt idx="1021">
                  <c:v>-24.15</c:v>
                </c:pt>
                <c:pt idx="1022">
                  <c:v>-24.17</c:v>
                </c:pt>
                <c:pt idx="1023">
                  <c:v>-24.17</c:v>
                </c:pt>
                <c:pt idx="1024">
                  <c:v>-24.14</c:v>
                </c:pt>
                <c:pt idx="1025">
                  <c:v>-24.07</c:v>
                </c:pt>
                <c:pt idx="1026">
                  <c:v>-23.95</c:v>
                </c:pt>
                <c:pt idx="1027">
                  <c:v>-23.77</c:v>
                </c:pt>
                <c:pt idx="1028">
                  <c:v>-23.54</c:v>
                </c:pt>
                <c:pt idx="1029">
                  <c:v>-23.25</c:v>
                </c:pt>
                <c:pt idx="1030">
                  <c:v>-22.9</c:v>
                </c:pt>
                <c:pt idx="1031">
                  <c:v>-22.5</c:v>
                </c:pt>
                <c:pt idx="1032">
                  <c:v>-22.03</c:v>
                </c:pt>
                <c:pt idx="1033">
                  <c:v>-21.51</c:v>
                </c:pt>
                <c:pt idx="1034">
                  <c:v>-20.99</c:v>
                </c:pt>
                <c:pt idx="1035">
                  <c:v>-20.59</c:v>
                </c:pt>
                <c:pt idx="1036">
                  <c:v>-20.440000000000001</c:v>
                </c:pt>
                <c:pt idx="1037">
                  <c:v>-20.61</c:v>
                </c:pt>
                <c:pt idx="1038">
                  <c:v>-21.05</c:v>
                </c:pt>
                <c:pt idx="1039">
                  <c:v>-21.67</c:v>
                </c:pt>
                <c:pt idx="1040">
                  <c:v>-22.36</c:v>
                </c:pt>
                <c:pt idx="1041">
                  <c:v>-23.13</c:v>
                </c:pt>
                <c:pt idx="1042">
                  <c:v>-23.97</c:v>
                </c:pt>
                <c:pt idx="1043">
                  <c:v>-24.8</c:v>
                </c:pt>
                <c:pt idx="1044">
                  <c:v>-25.63</c:v>
                </c:pt>
                <c:pt idx="1045">
                  <c:v>-26.48</c:v>
                </c:pt>
                <c:pt idx="1046">
                  <c:v>-27.44</c:v>
                </c:pt>
                <c:pt idx="1047">
                  <c:v>-28.53</c:v>
                </c:pt>
                <c:pt idx="1048">
                  <c:v>-29.74</c:v>
                </c:pt>
                <c:pt idx="1049">
                  <c:v>-31</c:v>
                </c:pt>
                <c:pt idx="1050">
                  <c:v>-32.28</c:v>
                </c:pt>
                <c:pt idx="1051">
                  <c:v>-33.549999999999997</c:v>
                </c:pt>
                <c:pt idx="1052">
                  <c:v>-34.78</c:v>
                </c:pt>
                <c:pt idx="1053">
                  <c:v>-36.01</c:v>
                </c:pt>
                <c:pt idx="1054">
                  <c:v>-37.26</c:v>
                </c:pt>
                <c:pt idx="1055">
                  <c:v>-38.56</c:v>
                </c:pt>
                <c:pt idx="1056">
                  <c:v>-39.92</c:v>
                </c:pt>
                <c:pt idx="1057">
                  <c:v>-41.39</c:v>
                </c:pt>
                <c:pt idx="1058">
                  <c:v>-42.87</c:v>
                </c:pt>
                <c:pt idx="1059">
                  <c:v>-44.29</c:v>
                </c:pt>
                <c:pt idx="1060">
                  <c:v>-45.67</c:v>
                </c:pt>
                <c:pt idx="1061">
                  <c:v>-47.03</c:v>
                </c:pt>
                <c:pt idx="1062">
                  <c:v>-48.45</c:v>
                </c:pt>
                <c:pt idx="1063">
                  <c:v>-49.89</c:v>
                </c:pt>
                <c:pt idx="1064">
                  <c:v>-51.33</c:v>
                </c:pt>
                <c:pt idx="1065">
                  <c:v>-52.81</c:v>
                </c:pt>
                <c:pt idx="1066">
                  <c:v>-54.29</c:v>
                </c:pt>
                <c:pt idx="1067">
                  <c:v>-55.74</c:v>
                </c:pt>
                <c:pt idx="1068">
                  <c:v>-57.15</c:v>
                </c:pt>
                <c:pt idx="1069">
                  <c:v>-58.52</c:v>
                </c:pt>
                <c:pt idx="1070">
                  <c:v>-59.81</c:v>
                </c:pt>
                <c:pt idx="1071">
                  <c:v>-61.02</c:v>
                </c:pt>
                <c:pt idx="1072">
                  <c:v>-62.17</c:v>
                </c:pt>
                <c:pt idx="1073">
                  <c:v>-63.3</c:v>
                </c:pt>
                <c:pt idx="1074">
                  <c:v>-64.39</c:v>
                </c:pt>
                <c:pt idx="1075">
                  <c:v>-65.39</c:v>
                </c:pt>
                <c:pt idx="1076">
                  <c:v>-66.319999999999993</c:v>
                </c:pt>
                <c:pt idx="1077">
                  <c:v>-67.14</c:v>
                </c:pt>
                <c:pt idx="1078">
                  <c:v>-67.87</c:v>
                </c:pt>
                <c:pt idx="1079">
                  <c:v>-68.510000000000005</c:v>
                </c:pt>
                <c:pt idx="1080">
                  <c:v>-69.099999999999994</c:v>
                </c:pt>
                <c:pt idx="1081">
                  <c:v>-69.650000000000006</c:v>
                </c:pt>
                <c:pt idx="1082">
                  <c:v>-70.180000000000007</c:v>
                </c:pt>
                <c:pt idx="1083">
                  <c:v>-70.67</c:v>
                </c:pt>
                <c:pt idx="1084">
                  <c:v>-71.14</c:v>
                </c:pt>
                <c:pt idx="1085">
                  <c:v>-71.59</c:v>
                </c:pt>
                <c:pt idx="1086">
                  <c:v>-71.989999999999995</c:v>
                </c:pt>
                <c:pt idx="1087">
                  <c:v>-72.36</c:v>
                </c:pt>
                <c:pt idx="1088">
                  <c:v>-107.33</c:v>
                </c:pt>
                <c:pt idx="1089">
                  <c:v>-107.09</c:v>
                </c:pt>
                <c:pt idx="1090">
                  <c:v>-106.91</c:v>
                </c:pt>
                <c:pt idx="1091">
                  <c:v>-106.74</c:v>
                </c:pt>
                <c:pt idx="1092">
                  <c:v>-106.54</c:v>
                </c:pt>
                <c:pt idx="1093">
                  <c:v>-106.31</c:v>
                </c:pt>
                <c:pt idx="1094">
                  <c:v>-106.09</c:v>
                </c:pt>
                <c:pt idx="1095">
                  <c:v>-105.89</c:v>
                </c:pt>
                <c:pt idx="1096">
                  <c:v>-105.73</c:v>
                </c:pt>
                <c:pt idx="1097">
                  <c:v>-105.63</c:v>
                </c:pt>
                <c:pt idx="1098">
                  <c:v>-105.59</c:v>
                </c:pt>
                <c:pt idx="1099">
                  <c:v>-105.6</c:v>
                </c:pt>
                <c:pt idx="1100">
                  <c:v>-105.62</c:v>
                </c:pt>
                <c:pt idx="1101">
                  <c:v>-105.61</c:v>
                </c:pt>
                <c:pt idx="1102">
                  <c:v>-105.61</c:v>
                </c:pt>
                <c:pt idx="1103">
                  <c:v>-105.64</c:v>
                </c:pt>
                <c:pt idx="1104">
                  <c:v>-105.69</c:v>
                </c:pt>
                <c:pt idx="1105">
                  <c:v>-105.75</c:v>
                </c:pt>
                <c:pt idx="1106">
                  <c:v>-105.81</c:v>
                </c:pt>
                <c:pt idx="1107">
                  <c:v>-105.87</c:v>
                </c:pt>
                <c:pt idx="1108">
                  <c:v>-105.92</c:v>
                </c:pt>
                <c:pt idx="1109">
                  <c:v>-105.95</c:v>
                </c:pt>
                <c:pt idx="1110">
                  <c:v>-105.96</c:v>
                </c:pt>
                <c:pt idx="1111">
                  <c:v>-105.97</c:v>
                </c:pt>
                <c:pt idx="1112">
                  <c:v>-105.98</c:v>
                </c:pt>
                <c:pt idx="1113">
                  <c:v>-106</c:v>
                </c:pt>
                <c:pt idx="1114">
                  <c:v>-106.01</c:v>
                </c:pt>
                <c:pt idx="1115">
                  <c:v>-106.04</c:v>
                </c:pt>
                <c:pt idx="1116">
                  <c:v>-106.09</c:v>
                </c:pt>
                <c:pt idx="1117">
                  <c:v>-106.14</c:v>
                </c:pt>
                <c:pt idx="1118">
                  <c:v>-106.2</c:v>
                </c:pt>
                <c:pt idx="1119">
                  <c:v>-106.32</c:v>
                </c:pt>
                <c:pt idx="1120">
                  <c:v>-106.46</c:v>
                </c:pt>
                <c:pt idx="1121">
                  <c:v>-106.58</c:v>
                </c:pt>
                <c:pt idx="1122">
                  <c:v>-106.67</c:v>
                </c:pt>
                <c:pt idx="1123">
                  <c:v>-106.73</c:v>
                </c:pt>
                <c:pt idx="1124">
                  <c:v>-106.8</c:v>
                </c:pt>
                <c:pt idx="1125">
                  <c:v>-106.9</c:v>
                </c:pt>
                <c:pt idx="1126">
                  <c:v>-107</c:v>
                </c:pt>
                <c:pt idx="1127">
                  <c:v>-107.1</c:v>
                </c:pt>
                <c:pt idx="1128">
                  <c:v>-107.17</c:v>
                </c:pt>
                <c:pt idx="1129">
                  <c:v>-107.25</c:v>
                </c:pt>
                <c:pt idx="1130">
                  <c:v>-107.34</c:v>
                </c:pt>
                <c:pt idx="1131">
                  <c:v>-107.46</c:v>
                </c:pt>
                <c:pt idx="1132">
                  <c:v>-72.349999999999994</c:v>
                </c:pt>
                <c:pt idx="1133">
                  <c:v>-72.11</c:v>
                </c:pt>
                <c:pt idx="1134">
                  <c:v>-71.81</c:v>
                </c:pt>
                <c:pt idx="1135">
                  <c:v>-71.48</c:v>
                </c:pt>
                <c:pt idx="1136">
                  <c:v>-71.14</c:v>
                </c:pt>
                <c:pt idx="1137">
                  <c:v>-70.81</c:v>
                </c:pt>
                <c:pt idx="1138">
                  <c:v>-70.48</c:v>
                </c:pt>
                <c:pt idx="1139">
                  <c:v>-70.13</c:v>
                </c:pt>
                <c:pt idx="1140">
                  <c:v>-69.739999999999995</c:v>
                </c:pt>
                <c:pt idx="1141">
                  <c:v>-69.3</c:v>
                </c:pt>
                <c:pt idx="1142">
                  <c:v>-68.81</c:v>
                </c:pt>
                <c:pt idx="1143">
                  <c:v>-68.3</c:v>
                </c:pt>
                <c:pt idx="1144">
                  <c:v>-67.8</c:v>
                </c:pt>
                <c:pt idx="1145">
                  <c:v>-67.319999999999993</c:v>
                </c:pt>
                <c:pt idx="1146">
                  <c:v>-66.84</c:v>
                </c:pt>
                <c:pt idx="1147">
                  <c:v>-66.34</c:v>
                </c:pt>
                <c:pt idx="1148">
                  <c:v>-65.760000000000005</c:v>
                </c:pt>
                <c:pt idx="1149">
                  <c:v>-65.08</c:v>
                </c:pt>
                <c:pt idx="1150">
                  <c:v>-64.319999999999993</c:v>
                </c:pt>
                <c:pt idx="1151">
                  <c:v>-63.49</c:v>
                </c:pt>
                <c:pt idx="1152">
                  <c:v>-62.67</c:v>
                </c:pt>
                <c:pt idx="1153">
                  <c:v>-61.85</c:v>
                </c:pt>
                <c:pt idx="1154">
                  <c:v>-61.07</c:v>
                </c:pt>
                <c:pt idx="1155">
                  <c:v>-60.31</c:v>
                </c:pt>
                <c:pt idx="1156">
                  <c:v>-59.55</c:v>
                </c:pt>
                <c:pt idx="1157">
                  <c:v>-58.76</c:v>
                </c:pt>
                <c:pt idx="1158">
                  <c:v>-57.87</c:v>
                </c:pt>
                <c:pt idx="1159">
                  <c:v>-56.88</c:v>
                </c:pt>
                <c:pt idx="1160">
                  <c:v>-55.84</c:v>
                </c:pt>
                <c:pt idx="1161">
                  <c:v>-54.76</c:v>
                </c:pt>
                <c:pt idx="1162">
                  <c:v>-53.69</c:v>
                </c:pt>
                <c:pt idx="1163">
                  <c:v>-52.63</c:v>
                </c:pt>
                <c:pt idx="1164">
                  <c:v>-51.61</c:v>
                </c:pt>
                <c:pt idx="1165">
                  <c:v>-50.62</c:v>
                </c:pt>
                <c:pt idx="1166">
                  <c:v>-49.67</c:v>
                </c:pt>
                <c:pt idx="1167">
                  <c:v>-48.7</c:v>
                </c:pt>
                <c:pt idx="1168">
                  <c:v>-47.64</c:v>
                </c:pt>
                <c:pt idx="1169">
                  <c:v>-46.49</c:v>
                </c:pt>
                <c:pt idx="1170">
                  <c:v>-45.22</c:v>
                </c:pt>
                <c:pt idx="1171">
                  <c:v>-43.91</c:v>
                </c:pt>
                <c:pt idx="1172">
                  <c:v>-42.63</c:v>
                </c:pt>
                <c:pt idx="1173">
                  <c:v>-41.43</c:v>
                </c:pt>
                <c:pt idx="1174">
                  <c:v>-40.340000000000003</c:v>
                </c:pt>
                <c:pt idx="1175">
                  <c:v>-39.36</c:v>
                </c:pt>
                <c:pt idx="1176">
                  <c:v>-37.880000000000003</c:v>
                </c:pt>
                <c:pt idx="1177">
                  <c:v>-36.299999999999997</c:v>
                </c:pt>
                <c:pt idx="1178">
                  <c:v>-34.979999999999997</c:v>
                </c:pt>
                <c:pt idx="1179">
                  <c:v>-33.89</c:v>
                </c:pt>
                <c:pt idx="1180">
                  <c:v>-32.79</c:v>
                </c:pt>
                <c:pt idx="1181">
                  <c:v>-31.62</c:v>
                </c:pt>
                <c:pt idx="1182">
                  <c:v>-30.6</c:v>
                </c:pt>
                <c:pt idx="1183">
                  <c:v>-29.78</c:v>
                </c:pt>
                <c:pt idx="1184">
                  <c:v>-29.11</c:v>
                </c:pt>
                <c:pt idx="1185">
                  <c:v>-28.47</c:v>
                </c:pt>
                <c:pt idx="1186">
                  <c:v>-27.82</c:v>
                </c:pt>
                <c:pt idx="1187">
                  <c:v>-27.22</c:v>
                </c:pt>
                <c:pt idx="1188">
                  <c:v>-26.65</c:v>
                </c:pt>
                <c:pt idx="1189">
                  <c:v>-26.1</c:v>
                </c:pt>
                <c:pt idx="1190">
                  <c:v>-25.56</c:v>
                </c:pt>
                <c:pt idx="1191">
                  <c:v>-24.95</c:v>
                </c:pt>
                <c:pt idx="1192">
                  <c:v>-24.33</c:v>
                </c:pt>
                <c:pt idx="1193">
                  <c:v>-23.76</c:v>
                </c:pt>
                <c:pt idx="1194">
                  <c:v>-23.32</c:v>
                </c:pt>
                <c:pt idx="1195">
                  <c:v>-23</c:v>
                </c:pt>
                <c:pt idx="1196">
                  <c:v>-22.75</c:v>
                </c:pt>
                <c:pt idx="1197">
                  <c:v>-22.53</c:v>
                </c:pt>
                <c:pt idx="1198">
                  <c:v>-22.39</c:v>
                </c:pt>
                <c:pt idx="1199">
                  <c:v>-22.35</c:v>
                </c:pt>
                <c:pt idx="1200">
                  <c:v>-22.38</c:v>
                </c:pt>
                <c:pt idx="1201">
                  <c:v>-22.43</c:v>
                </c:pt>
                <c:pt idx="1202">
                  <c:v>-22.48</c:v>
                </c:pt>
                <c:pt idx="1203">
                  <c:v>-22.54</c:v>
                </c:pt>
                <c:pt idx="1204">
                  <c:v>-22.6</c:v>
                </c:pt>
                <c:pt idx="1205">
                  <c:v>-22.69</c:v>
                </c:pt>
                <c:pt idx="1206">
                  <c:v>-22.82</c:v>
                </c:pt>
                <c:pt idx="1207">
                  <c:v>-22.97</c:v>
                </c:pt>
                <c:pt idx="1208">
                  <c:v>-23.12</c:v>
                </c:pt>
                <c:pt idx="1209">
                  <c:v>-23.28</c:v>
                </c:pt>
                <c:pt idx="1210">
                  <c:v>-23.43</c:v>
                </c:pt>
                <c:pt idx="1211">
                  <c:v>-23.58</c:v>
                </c:pt>
                <c:pt idx="1212">
                  <c:v>-23.73</c:v>
                </c:pt>
                <c:pt idx="1213">
                  <c:v>-23.86</c:v>
                </c:pt>
                <c:pt idx="1214">
                  <c:v>-23.97</c:v>
                </c:pt>
                <c:pt idx="1215">
                  <c:v>-24.07</c:v>
                </c:pt>
                <c:pt idx="1216">
                  <c:v>-24.16</c:v>
                </c:pt>
                <c:pt idx="1217">
                  <c:v>-24.22</c:v>
                </c:pt>
                <c:pt idx="1218">
                  <c:v>-24.24</c:v>
                </c:pt>
                <c:pt idx="1219">
                  <c:v>-24.22</c:v>
                </c:pt>
                <c:pt idx="1220">
                  <c:v>-24.15</c:v>
                </c:pt>
                <c:pt idx="1221">
                  <c:v>-24.02</c:v>
                </c:pt>
                <c:pt idx="1222">
                  <c:v>-23.84</c:v>
                </c:pt>
                <c:pt idx="1223">
                  <c:v>-23.58</c:v>
                </c:pt>
                <c:pt idx="1224">
                  <c:v>-23.25</c:v>
                </c:pt>
                <c:pt idx="1225">
                  <c:v>-22.84</c:v>
                </c:pt>
                <c:pt idx="1226">
                  <c:v>-22.41</c:v>
                </c:pt>
                <c:pt idx="1227">
                  <c:v>-22.12</c:v>
                </c:pt>
                <c:pt idx="1228">
                  <c:v>-22.14</c:v>
                </c:pt>
                <c:pt idx="1229">
                  <c:v>-22.5</c:v>
                </c:pt>
                <c:pt idx="1230">
                  <c:v>-23.01</c:v>
                </c:pt>
                <c:pt idx="1231">
                  <c:v>-23.48</c:v>
                </c:pt>
                <c:pt idx="1232">
                  <c:v>-23.91</c:v>
                </c:pt>
                <c:pt idx="1233">
                  <c:v>-24.36</c:v>
                </c:pt>
                <c:pt idx="1234">
                  <c:v>-24.92</c:v>
                </c:pt>
                <c:pt idx="1235">
                  <c:v>-25.52</c:v>
                </c:pt>
                <c:pt idx="1236">
                  <c:v>-26.17</c:v>
                </c:pt>
                <c:pt idx="1237">
                  <c:v>-26.82</c:v>
                </c:pt>
                <c:pt idx="1238">
                  <c:v>-27.5</c:v>
                </c:pt>
                <c:pt idx="1239">
                  <c:v>-28.21</c:v>
                </c:pt>
                <c:pt idx="1240">
                  <c:v>-29.02</c:v>
                </c:pt>
                <c:pt idx="1241">
                  <c:v>-29.96</c:v>
                </c:pt>
                <c:pt idx="1242">
                  <c:v>-30.99</c:v>
                </c:pt>
                <c:pt idx="1243">
                  <c:v>-32.06</c:v>
                </c:pt>
                <c:pt idx="1244">
                  <c:v>-33.08</c:v>
                </c:pt>
                <c:pt idx="1245">
                  <c:v>-34</c:v>
                </c:pt>
                <c:pt idx="1246">
                  <c:v>-34.82</c:v>
                </c:pt>
                <c:pt idx="1247">
                  <c:v>-35.65</c:v>
                </c:pt>
                <c:pt idx="1248">
                  <c:v>-36.54</c:v>
                </c:pt>
                <c:pt idx="1249">
                  <c:v>-37.54</c:v>
                </c:pt>
                <c:pt idx="1250">
                  <c:v>-38.590000000000003</c:v>
                </c:pt>
                <c:pt idx="1251">
                  <c:v>-39.6</c:v>
                </c:pt>
                <c:pt idx="1252">
                  <c:v>-40.549999999999997</c:v>
                </c:pt>
                <c:pt idx="1253">
                  <c:v>-41.46</c:v>
                </c:pt>
                <c:pt idx="1254">
                  <c:v>-42.41</c:v>
                </c:pt>
                <c:pt idx="1255">
                  <c:v>-43.41</c:v>
                </c:pt>
                <c:pt idx="1256">
                  <c:v>-44.4</c:v>
                </c:pt>
                <c:pt idx="1257">
                  <c:v>-45.34</c:v>
                </c:pt>
                <c:pt idx="1258">
                  <c:v>-46.2</c:v>
                </c:pt>
                <c:pt idx="1259">
                  <c:v>-47.06</c:v>
                </c:pt>
                <c:pt idx="1260">
                  <c:v>-47.97</c:v>
                </c:pt>
                <c:pt idx="1261">
                  <c:v>-48.98</c:v>
                </c:pt>
                <c:pt idx="1262">
                  <c:v>-50.1</c:v>
                </c:pt>
                <c:pt idx="1263">
                  <c:v>-51.27</c:v>
                </c:pt>
                <c:pt idx="1264">
                  <c:v>-52.43</c:v>
                </c:pt>
                <c:pt idx="1265">
                  <c:v>-53.56</c:v>
                </c:pt>
                <c:pt idx="1266">
                  <c:v>-54.69</c:v>
                </c:pt>
                <c:pt idx="1267">
                  <c:v>-55.87</c:v>
                </c:pt>
                <c:pt idx="1268">
                  <c:v>-57.05</c:v>
                </c:pt>
                <c:pt idx="1269">
                  <c:v>-58.15</c:v>
                </c:pt>
                <c:pt idx="1270">
                  <c:v>-59.14</c:v>
                </c:pt>
                <c:pt idx="1271">
                  <c:v>-60.08</c:v>
                </c:pt>
                <c:pt idx="1272">
                  <c:v>-61.03</c:v>
                </c:pt>
                <c:pt idx="1273">
                  <c:v>-62.01</c:v>
                </c:pt>
                <c:pt idx="1274">
                  <c:v>-63.05</c:v>
                </c:pt>
                <c:pt idx="1275">
                  <c:v>-64.11</c:v>
                </c:pt>
                <c:pt idx="1276">
                  <c:v>-65.12</c:v>
                </c:pt>
                <c:pt idx="1277">
                  <c:v>-66.03</c:v>
                </c:pt>
                <c:pt idx="1278">
                  <c:v>-66.790000000000006</c:v>
                </c:pt>
                <c:pt idx="1279">
                  <c:v>-67.48</c:v>
                </c:pt>
                <c:pt idx="1280">
                  <c:v>-68.17</c:v>
                </c:pt>
                <c:pt idx="1281">
                  <c:v>-68.88</c:v>
                </c:pt>
                <c:pt idx="1282">
                  <c:v>-69.569999999999993</c:v>
                </c:pt>
                <c:pt idx="1283">
                  <c:v>-70.19</c:v>
                </c:pt>
                <c:pt idx="1284">
                  <c:v>-70.680000000000007</c:v>
                </c:pt>
                <c:pt idx="1285">
                  <c:v>-71.02</c:v>
                </c:pt>
                <c:pt idx="1286">
                  <c:v>-108.75</c:v>
                </c:pt>
                <c:pt idx="1287">
                  <c:v>-108.56</c:v>
                </c:pt>
                <c:pt idx="1288">
                  <c:v>-108.39</c:v>
                </c:pt>
                <c:pt idx="1289">
                  <c:v>-108.26</c:v>
                </c:pt>
                <c:pt idx="1290">
                  <c:v>-108.15</c:v>
                </c:pt>
                <c:pt idx="1291">
                  <c:v>-108.05</c:v>
                </c:pt>
                <c:pt idx="1292">
                  <c:v>-107.99</c:v>
                </c:pt>
                <c:pt idx="1293">
                  <c:v>-107.99</c:v>
                </c:pt>
                <c:pt idx="1294">
                  <c:v>-108.04</c:v>
                </c:pt>
                <c:pt idx="1295">
                  <c:v>-108.13</c:v>
                </c:pt>
                <c:pt idx="1296">
                  <c:v>-108.25</c:v>
                </c:pt>
                <c:pt idx="1297">
                  <c:v>-108.38</c:v>
                </c:pt>
                <c:pt idx="1298">
                  <c:v>-108.53</c:v>
                </c:pt>
                <c:pt idx="1299">
                  <c:v>-108.72</c:v>
                </c:pt>
                <c:pt idx="1300">
                  <c:v>-108.93</c:v>
                </c:pt>
                <c:pt idx="1301">
                  <c:v>-109.15</c:v>
                </c:pt>
                <c:pt idx="1302">
                  <c:v>-109.36</c:v>
                </c:pt>
                <c:pt idx="1303">
                  <c:v>-109.53</c:v>
                </c:pt>
                <c:pt idx="1304">
                  <c:v>-109.69</c:v>
                </c:pt>
                <c:pt idx="1305">
                  <c:v>-109.83</c:v>
                </c:pt>
                <c:pt idx="1306">
                  <c:v>-109.96</c:v>
                </c:pt>
                <c:pt idx="1307">
                  <c:v>-110.08</c:v>
                </c:pt>
                <c:pt idx="1308">
                  <c:v>-110.21</c:v>
                </c:pt>
                <c:pt idx="1309">
                  <c:v>-110.36</c:v>
                </c:pt>
                <c:pt idx="1310">
                  <c:v>-110.49</c:v>
                </c:pt>
                <c:pt idx="1311">
                  <c:v>-110.62</c:v>
                </c:pt>
                <c:pt idx="1312">
                  <c:v>-110.73</c:v>
                </c:pt>
                <c:pt idx="1313">
                  <c:v>-110.83</c:v>
                </c:pt>
                <c:pt idx="1314">
                  <c:v>-110.93</c:v>
                </c:pt>
                <c:pt idx="1315">
                  <c:v>-111.02</c:v>
                </c:pt>
                <c:pt idx="1316">
                  <c:v>-111.15</c:v>
                </c:pt>
                <c:pt idx="1317">
                  <c:v>-111.28</c:v>
                </c:pt>
                <c:pt idx="1318">
                  <c:v>-111.43</c:v>
                </c:pt>
                <c:pt idx="1319">
                  <c:v>-111.54</c:v>
                </c:pt>
                <c:pt idx="1320">
                  <c:v>-111.62</c:v>
                </c:pt>
                <c:pt idx="1321">
                  <c:v>-111.65</c:v>
                </c:pt>
                <c:pt idx="1322">
                  <c:v>-111.67</c:v>
                </c:pt>
                <c:pt idx="1323">
                  <c:v>-111.69</c:v>
                </c:pt>
                <c:pt idx="1324">
                  <c:v>-111.71</c:v>
                </c:pt>
                <c:pt idx="1325">
                  <c:v>-111.73</c:v>
                </c:pt>
                <c:pt idx="1326">
                  <c:v>-111.73</c:v>
                </c:pt>
                <c:pt idx="1327">
                  <c:v>-111.73</c:v>
                </c:pt>
                <c:pt idx="1328">
                  <c:v>-111.73</c:v>
                </c:pt>
                <c:pt idx="1329">
                  <c:v>-111.72</c:v>
                </c:pt>
                <c:pt idx="1330">
                  <c:v>-111.7</c:v>
                </c:pt>
                <c:pt idx="1331">
                  <c:v>-111.68</c:v>
                </c:pt>
                <c:pt idx="1332">
                  <c:v>-111.7</c:v>
                </c:pt>
                <c:pt idx="1333">
                  <c:v>-111.76</c:v>
                </c:pt>
                <c:pt idx="1334">
                  <c:v>-111.85</c:v>
                </c:pt>
                <c:pt idx="1335">
                  <c:v>-111.96</c:v>
                </c:pt>
                <c:pt idx="1336">
                  <c:v>-112.1</c:v>
                </c:pt>
                <c:pt idx="1337">
                  <c:v>-112.27</c:v>
                </c:pt>
                <c:pt idx="1338">
                  <c:v>-112.49</c:v>
                </c:pt>
                <c:pt idx="1339">
                  <c:v>-112.73</c:v>
                </c:pt>
                <c:pt idx="1340">
                  <c:v>-66.989999999999995</c:v>
                </c:pt>
                <c:pt idx="1341">
                  <c:v>-66.7</c:v>
                </c:pt>
                <c:pt idx="1342">
                  <c:v>-66.39</c:v>
                </c:pt>
                <c:pt idx="1343">
                  <c:v>-66.06</c:v>
                </c:pt>
                <c:pt idx="1344">
                  <c:v>-65.69</c:v>
                </c:pt>
                <c:pt idx="1345">
                  <c:v>-65.3</c:v>
                </c:pt>
                <c:pt idx="1346">
                  <c:v>-64.88</c:v>
                </c:pt>
                <c:pt idx="1347">
                  <c:v>-64.48</c:v>
                </c:pt>
                <c:pt idx="1348">
                  <c:v>-64.069999999999993</c:v>
                </c:pt>
                <c:pt idx="1349">
                  <c:v>-63.64</c:v>
                </c:pt>
                <c:pt idx="1350">
                  <c:v>-63.16</c:v>
                </c:pt>
                <c:pt idx="1351">
                  <c:v>-62.62</c:v>
                </c:pt>
                <c:pt idx="1352">
                  <c:v>-62</c:v>
                </c:pt>
                <c:pt idx="1353">
                  <c:v>-61.28</c:v>
                </c:pt>
                <c:pt idx="1354">
                  <c:v>-60.56</c:v>
                </c:pt>
                <c:pt idx="1355">
                  <c:v>-59.88</c:v>
                </c:pt>
                <c:pt idx="1356">
                  <c:v>-59.27</c:v>
                </c:pt>
                <c:pt idx="1357">
                  <c:v>-58.7</c:v>
                </c:pt>
                <c:pt idx="1358">
                  <c:v>-58.09</c:v>
                </c:pt>
                <c:pt idx="1359">
                  <c:v>-57.4</c:v>
                </c:pt>
                <c:pt idx="1360">
                  <c:v>-56.52</c:v>
                </c:pt>
                <c:pt idx="1361">
                  <c:v>-55.47</c:v>
                </c:pt>
                <c:pt idx="1362">
                  <c:v>-54.28</c:v>
                </c:pt>
                <c:pt idx="1363">
                  <c:v>-53.04</c:v>
                </c:pt>
                <c:pt idx="1364">
                  <c:v>-51.81</c:v>
                </c:pt>
                <c:pt idx="1365">
                  <c:v>-50.66</c:v>
                </c:pt>
                <c:pt idx="1366">
                  <c:v>-49.62</c:v>
                </c:pt>
                <c:pt idx="1367">
                  <c:v>-48.66</c:v>
                </c:pt>
                <c:pt idx="1368">
                  <c:v>-47.71</c:v>
                </c:pt>
                <c:pt idx="1369">
                  <c:v>-46.69</c:v>
                </c:pt>
                <c:pt idx="1370">
                  <c:v>-45.57</c:v>
                </c:pt>
                <c:pt idx="1371">
                  <c:v>-44.38</c:v>
                </c:pt>
                <c:pt idx="1372">
                  <c:v>-43.21</c:v>
                </c:pt>
                <c:pt idx="1373">
                  <c:v>-42.04</c:v>
                </c:pt>
                <c:pt idx="1374">
                  <c:v>-40.72</c:v>
                </c:pt>
                <c:pt idx="1375">
                  <c:v>-39.44</c:v>
                </c:pt>
                <c:pt idx="1376">
                  <c:v>-38.33</c:v>
                </c:pt>
                <c:pt idx="1377">
                  <c:v>-37.33</c:v>
                </c:pt>
                <c:pt idx="1378">
                  <c:v>-36.31</c:v>
                </c:pt>
                <c:pt idx="1379">
                  <c:v>-35.299999999999997</c:v>
                </c:pt>
                <c:pt idx="1380">
                  <c:v>-34.369999999999997</c:v>
                </c:pt>
                <c:pt idx="1381">
                  <c:v>-33.5</c:v>
                </c:pt>
                <c:pt idx="1382">
                  <c:v>-32.68</c:v>
                </c:pt>
                <c:pt idx="1383">
                  <c:v>-31.8</c:v>
                </c:pt>
                <c:pt idx="1384">
                  <c:v>-30.86</c:v>
                </c:pt>
                <c:pt idx="1385">
                  <c:v>-29.86</c:v>
                </c:pt>
                <c:pt idx="1386">
                  <c:v>-28.85</c:v>
                </c:pt>
                <c:pt idx="1387">
                  <c:v>-27.88</c:v>
                </c:pt>
                <c:pt idx="1388">
                  <c:v>-26.97</c:v>
                </c:pt>
                <c:pt idx="1389">
                  <c:v>-26.09</c:v>
                </c:pt>
                <c:pt idx="1390">
                  <c:v>-25.2</c:v>
                </c:pt>
                <c:pt idx="1391">
                  <c:v>-24.37</c:v>
                </c:pt>
                <c:pt idx="1392">
                  <c:v>-23.71</c:v>
                </c:pt>
                <c:pt idx="1393">
                  <c:v>-24.18</c:v>
                </c:pt>
                <c:pt idx="1394">
                  <c:v>-26.14</c:v>
                </c:pt>
                <c:pt idx="1395">
                  <c:v>-28.39</c:v>
                </c:pt>
                <c:pt idx="1396">
                  <c:v>-30.73</c:v>
                </c:pt>
                <c:pt idx="1397">
                  <c:v>-33.01</c:v>
                </c:pt>
                <c:pt idx="1398">
                  <c:v>-35.35</c:v>
                </c:pt>
                <c:pt idx="1399">
                  <c:v>-37.54</c:v>
                </c:pt>
                <c:pt idx="1400">
                  <c:v>-39.56</c:v>
                </c:pt>
                <c:pt idx="1401">
                  <c:v>-41.3</c:v>
                </c:pt>
                <c:pt idx="1402">
                  <c:v>-42.73</c:v>
                </c:pt>
                <c:pt idx="1403">
                  <c:v>-43.87</c:v>
                </c:pt>
                <c:pt idx="1404">
                  <c:v>-44.67</c:v>
                </c:pt>
                <c:pt idx="1405">
                  <c:v>-45.13</c:v>
                </c:pt>
                <c:pt idx="1406">
                  <c:v>-45.26</c:v>
                </c:pt>
                <c:pt idx="1407">
                  <c:v>-45.13</c:v>
                </c:pt>
                <c:pt idx="1408">
                  <c:v>-44.72</c:v>
                </c:pt>
                <c:pt idx="1409">
                  <c:v>-44.04</c:v>
                </c:pt>
                <c:pt idx="1410">
                  <c:v>-43.13</c:v>
                </c:pt>
                <c:pt idx="1411">
                  <c:v>-42.05</c:v>
                </c:pt>
                <c:pt idx="1412">
                  <c:v>-40.869999999999997</c:v>
                </c:pt>
                <c:pt idx="1413">
                  <c:v>-39.61</c:v>
                </c:pt>
                <c:pt idx="1414">
                  <c:v>-38.340000000000003</c:v>
                </c:pt>
                <c:pt idx="1415">
                  <c:v>-37.08</c:v>
                </c:pt>
                <c:pt idx="1416">
                  <c:v>-35.82</c:v>
                </c:pt>
                <c:pt idx="1417">
                  <c:v>-34.57</c:v>
                </c:pt>
                <c:pt idx="1418">
                  <c:v>-33.32</c:v>
                </c:pt>
                <c:pt idx="1419">
                  <c:v>-32.08</c:v>
                </c:pt>
                <c:pt idx="1420">
                  <c:v>-30.86</c:v>
                </c:pt>
                <c:pt idx="1421">
                  <c:v>-29.66</c:v>
                </c:pt>
                <c:pt idx="1422">
                  <c:v>-28.48</c:v>
                </c:pt>
                <c:pt idx="1423">
                  <c:v>-27.36</c:v>
                </c:pt>
                <c:pt idx="1424">
                  <c:v>-26.26</c:v>
                </c:pt>
                <c:pt idx="1425">
                  <c:v>-25.15</c:v>
                </c:pt>
                <c:pt idx="1426">
                  <c:v>-24.16</c:v>
                </c:pt>
                <c:pt idx="1427">
                  <c:v>-23.6</c:v>
                </c:pt>
                <c:pt idx="1428">
                  <c:v>-23.57</c:v>
                </c:pt>
                <c:pt idx="1429">
                  <c:v>-24.04</c:v>
                </c:pt>
                <c:pt idx="1430">
                  <c:v>-24.74</c:v>
                </c:pt>
                <c:pt idx="1431">
                  <c:v>-25.39</c:v>
                </c:pt>
                <c:pt idx="1432">
                  <c:v>-25.99</c:v>
                </c:pt>
                <c:pt idx="1433">
                  <c:v>-26.7</c:v>
                </c:pt>
                <c:pt idx="1434">
                  <c:v>-27.6</c:v>
                </c:pt>
                <c:pt idx="1435">
                  <c:v>-28.59</c:v>
                </c:pt>
                <c:pt idx="1436">
                  <c:v>-29.56</c:v>
                </c:pt>
                <c:pt idx="1437">
                  <c:v>-30.49</c:v>
                </c:pt>
                <c:pt idx="1438">
                  <c:v>-31.4</c:v>
                </c:pt>
                <c:pt idx="1439">
                  <c:v>-32.369999999999997</c:v>
                </c:pt>
                <c:pt idx="1440">
                  <c:v>-33.42</c:v>
                </c:pt>
                <c:pt idx="1441">
                  <c:v>-34.57</c:v>
                </c:pt>
                <c:pt idx="1442">
                  <c:v>-35.72</c:v>
                </c:pt>
                <c:pt idx="1443">
                  <c:v>-36.81</c:v>
                </c:pt>
                <c:pt idx="1444">
                  <c:v>-37.82</c:v>
                </c:pt>
                <c:pt idx="1445">
                  <c:v>-38.86</c:v>
                </c:pt>
                <c:pt idx="1446">
                  <c:v>-39.97</c:v>
                </c:pt>
                <c:pt idx="1447">
                  <c:v>-41.22</c:v>
                </c:pt>
                <c:pt idx="1448">
                  <c:v>-42.5</c:v>
                </c:pt>
                <c:pt idx="1449">
                  <c:v>-43.73</c:v>
                </c:pt>
                <c:pt idx="1450">
                  <c:v>-44.76</c:v>
                </c:pt>
                <c:pt idx="1451">
                  <c:v>-45.65</c:v>
                </c:pt>
                <c:pt idx="1452">
                  <c:v>-46.51</c:v>
                </c:pt>
                <c:pt idx="1453">
                  <c:v>-47.45</c:v>
                </c:pt>
                <c:pt idx="1454">
                  <c:v>-48.49</c:v>
                </c:pt>
                <c:pt idx="1455">
                  <c:v>-49.52</c:v>
                </c:pt>
                <c:pt idx="1456">
                  <c:v>-50.56</c:v>
                </c:pt>
                <c:pt idx="1457">
                  <c:v>-51.64</c:v>
                </c:pt>
                <c:pt idx="1458">
                  <c:v>-52.82</c:v>
                </c:pt>
                <c:pt idx="1459">
                  <c:v>-54.17</c:v>
                </c:pt>
                <c:pt idx="1460">
                  <c:v>-55.59</c:v>
                </c:pt>
                <c:pt idx="1461">
                  <c:v>-57.01</c:v>
                </c:pt>
                <c:pt idx="1462">
                  <c:v>-58.38</c:v>
                </c:pt>
                <c:pt idx="1463">
                  <c:v>-59.71</c:v>
                </c:pt>
                <c:pt idx="1464">
                  <c:v>-60.97</c:v>
                </c:pt>
                <c:pt idx="1465">
                  <c:v>-62.25</c:v>
                </c:pt>
                <c:pt idx="1466">
                  <c:v>-63.53</c:v>
                </c:pt>
                <c:pt idx="1467">
                  <c:v>-64.760000000000005</c:v>
                </c:pt>
                <c:pt idx="1468">
                  <c:v>-65.87</c:v>
                </c:pt>
                <c:pt idx="1469">
                  <c:v>-66.849999999999994</c:v>
                </c:pt>
                <c:pt idx="1470">
                  <c:v>-67.77</c:v>
                </c:pt>
                <c:pt idx="1471">
                  <c:v>-68.64</c:v>
                </c:pt>
                <c:pt idx="1472">
                  <c:v>-69.44</c:v>
                </c:pt>
                <c:pt idx="1473">
                  <c:v>-70.209999999999994</c:v>
                </c:pt>
                <c:pt idx="1474">
                  <c:v>-70.94</c:v>
                </c:pt>
                <c:pt idx="1475">
                  <c:v>-71.650000000000006</c:v>
                </c:pt>
                <c:pt idx="1476">
                  <c:v>-72.31</c:v>
                </c:pt>
                <c:pt idx="1477">
                  <c:v>-72.959999999999994</c:v>
                </c:pt>
                <c:pt idx="1478">
                  <c:v>-73.58</c:v>
                </c:pt>
                <c:pt idx="1479">
                  <c:v>-74.14</c:v>
                </c:pt>
                <c:pt idx="1480">
                  <c:v>-74.64</c:v>
                </c:pt>
                <c:pt idx="1481">
                  <c:v>-75.069999999999993</c:v>
                </c:pt>
                <c:pt idx="1482">
                  <c:v>-75.430000000000007</c:v>
                </c:pt>
                <c:pt idx="1483">
                  <c:v>-75.73</c:v>
                </c:pt>
                <c:pt idx="1484">
                  <c:v>-75.989999999999995</c:v>
                </c:pt>
                <c:pt idx="1485">
                  <c:v>-103.81</c:v>
                </c:pt>
                <c:pt idx="1486">
                  <c:v>-103.63</c:v>
                </c:pt>
                <c:pt idx="1487">
                  <c:v>-103.48</c:v>
                </c:pt>
                <c:pt idx="1488">
                  <c:v>-103.36</c:v>
                </c:pt>
                <c:pt idx="1489">
                  <c:v>-103.25</c:v>
                </c:pt>
                <c:pt idx="1490">
                  <c:v>-103.18</c:v>
                </c:pt>
                <c:pt idx="1491">
                  <c:v>-103.15</c:v>
                </c:pt>
                <c:pt idx="1492">
                  <c:v>-103.15</c:v>
                </c:pt>
                <c:pt idx="1493">
                  <c:v>-103.16</c:v>
                </c:pt>
                <c:pt idx="1494">
                  <c:v>-103.18</c:v>
                </c:pt>
                <c:pt idx="1495">
                  <c:v>-103.2</c:v>
                </c:pt>
                <c:pt idx="1496">
                  <c:v>-103.22</c:v>
                </c:pt>
                <c:pt idx="1497">
                  <c:v>-103.23</c:v>
                </c:pt>
                <c:pt idx="1498">
                  <c:v>-103.22</c:v>
                </c:pt>
                <c:pt idx="1499">
                  <c:v>-103.23</c:v>
                </c:pt>
                <c:pt idx="1500">
                  <c:v>-103.25</c:v>
                </c:pt>
                <c:pt idx="1501">
                  <c:v>-103.27</c:v>
                </c:pt>
                <c:pt idx="1502">
                  <c:v>-103.26</c:v>
                </c:pt>
                <c:pt idx="1503">
                  <c:v>-103.23</c:v>
                </c:pt>
                <c:pt idx="1504">
                  <c:v>-103.17</c:v>
                </c:pt>
                <c:pt idx="1505">
                  <c:v>-103.1</c:v>
                </c:pt>
                <c:pt idx="1506">
                  <c:v>-103.06</c:v>
                </c:pt>
                <c:pt idx="1507">
                  <c:v>-103.02</c:v>
                </c:pt>
                <c:pt idx="1508">
                  <c:v>-103.03</c:v>
                </c:pt>
                <c:pt idx="1509">
                  <c:v>-103</c:v>
                </c:pt>
                <c:pt idx="1510">
                  <c:v>-102.94</c:v>
                </c:pt>
                <c:pt idx="1511">
                  <c:v>-102.84</c:v>
                </c:pt>
                <c:pt idx="1512">
                  <c:v>-102.71</c:v>
                </c:pt>
                <c:pt idx="1513">
                  <c:v>-102.56</c:v>
                </c:pt>
                <c:pt idx="1514">
                  <c:v>-102.42</c:v>
                </c:pt>
                <c:pt idx="1515">
                  <c:v>-102.31</c:v>
                </c:pt>
                <c:pt idx="1516">
                  <c:v>-102.24</c:v>
                </c:pt>
                <c:pt idx="1517">
                  <c:v>-102.24</c:v>
                </c:pt>
                <c:pt idx="1518">
                  <c:v>-102.33</c:v>
                </c:pt>
                <c:pt idx="1519">
                  <c:v>-102.48</c:v>
                </c:pt>
                <c:pt idx="1520">
                  <c:v>-102.67</c:v>
                </c:pt>
                <c:pt idx="1521">
                  <c:v>-102.85</c:v>
                </c:pt>
                <c:pt idx="1522">
                  <c:v>-103.04</c:v>
                </c:pt>
                <c:pt idx="1523">
                  <c:v>-103.26</c:v>
                </c:pt>
                <c:pt idx="1524">
                  <c:v>-103.5</c:v>
                </c:pt>
                <c:pt idx="1525">
                  <c:v>-103.77</c:v>
                </c:pt>
                <c:pt idx="1526">
                  <c:v>-104.1</c:v>
                </c:pt>
                <c:pt idx="1527">
                  <c:v>-104.48</c:v>
                </c:pt>
                <c:pt idx="1528">
                  <c:v>-75.14</c:v>
                </c:pt>
                <c:pt idx="1529">
                  <c:v>-74.81</c:v>
                </c:pt>
                <c:pt idx="1530">
                  <c:v>-74.540000000000006</c:v>
                </c:pt>
                <c:pt idx="1531">
                  <c:v>-74.31</c:v>
                </c:pt>
                <c:pt idx="1532">
                  <c:v>-74.09</c:v>
                </c:pt>
                <c:pt idx="1533">
                  <c:v>-73.87</c:v>
                </c:pt>
                <c:pt idx="1534">
                  <c:v>-73.61</c:v>
                </c:pt>
                <c:pt idx="1535">
                  <c:v>-73.31</c:v>
                </c:pt>
                <c:pt idx="1536">
                  <c:v>-72.94</c:v>
                </c:pt>
                <c:pt idx="1537">
                  <c:v>-72.5</c:v>
                </c:pt>
                <c:pt idx="1538">
                  <c:v>-72.040000000000006</c:v>
                </c:pt>
                <c:pt idx="1539">
                  <c:v>-71.56</c:v>
                </c:pt>
                <c:pt idx="1540">
                  <c:v>-71.06</c:v>
                </c:pt>
                <c:pt idx="1541">
                  <c:v>-70.52</c:v>
                </c:pt>
                <c:pt idx="1542">
                  <c:v>-69.900000000000006</c:v>
                </c:pt>
                <c:pt idx="1543">
                  <c:v>-69.239999999999995</c:v>
                </c:pt>
                <c:pt idx="1544">
                  <c:v>-68.569999999999993</c:v>
                </c:pt>
                <c:pt idx="1545">
                  <c:v>-67.92</c:v>
                </c:pt>
                <c:pt idx="1546">
                  <c:v>-67.319999999999993</c:v>
                </c:pt>
                <c:pt idx="1547">
                  <c:v>-66.75</c:v>
                </c:pt>
                <c:pt idx="1548">
                  <c:v>-66.14</c:v>
                </c:pt>
                <c:pt idx="1549">
                  <c:v>-65.42</c:v>
                </c:pt>
                <c:pt idx="1550">
                  <c:v>-64.59</c:v>
                </c:pt>
                <c:pt idx="1551">
                  <c:v>-63.68</c:v>
                </c:pt>
                <c:pt idx="1552">
                  <c:v>-62.77</c:v>
                </c:pt>
                <c:pt idx="1553">
                  <c:v>-61.96</c:v>
                </c:pt>
                <c:pt idx="1554">
                  <c:v>-61.27</c:v>
                </c:pt>
                <c:pt idx="1555">
                  <c:v>-60.65</c:v>
                </c:pt>
                <c:pt idx="1556">
                  <c:v>-60.02</c:v>
                </c:pt>
                <c:pt idx="1557">
                  <c:v>-59.24</c:v>
                </c:pt>
                <c:pt idx="1558">
                  <c:v>-58.32</c:v>
                </c:pt>
                <c:pt idx="1559">
                  <c:v>-57.31</c:v>
                </c:pt>
                <c:pt idx="1560">
                  <c:v>-56.26</c:v>
                </c:pt>
                <c:pt idx="1561">
                  <c:v>-55.23</c:v>
                </c:pt>
                <c:pt idx="1562">
                  <c:v>-54.24</c:v>
                </c:pt>
                <c:pt idx="1563">
                  <c:v>-53.3</c:v>
                </c:pt>
                <c:pt idx="1564">
                  <c:v>-52.4</c:v>
                </c:pt>
                <c:pt idx="1565">
                  <c:v>-51.47</c:v>
                </c:pt>
                <c:pt idx="1566">
                  <c:v>-50.51</c:v>
                </c:pt>
                <c:pt idx="1567">
                  <c:v>-49.56</c:v>
                </c:pt>
                <c:pt idx="1568">
                  <c:v>-48.67</c:v>
                </c:pt>
                <c:pt idx="1569">
                  <c:v>-47.87</c:v>
                </c:pt>
                <c:pt idx="1570">
                  <c:v>-47.07</c:v>
                </c:pt>
                <c:pt idx="1571">
                  <c:v>-46.23</c:v>
                </c:pt>
                <c:pt idx="1572">
                  <c:v>-45.28</c:v>
                </c:pt>
                <c:pt idx="1573">
                  <c:v>-43.78</c:v>
                </c:pt>
                <c:pt idx="1574">
                  <c:v>-42.21</c:v>
                </c:pt>
                <c:pt idx="1575">
                  <c:v>-40.909999999999997</c:v>
                </c:pt>
                <c:pt idx="1576">
                  <c:v>-39.92</c:v>
                </c:pt>
                <c:pt idx="1577">
                  <c:v>-39.01</c:v>
                </c:pt>
                <c:pt idx="1578">
                  <c:v>-38.06</c:v>
                </c:pt>
                <c:pt idx="1579">
                  <c:v>-37.090000000000003</c:v>
                </c:pt>
                <c:pt idx="1580">
                  <c:v>-36.14</c:v>
                </c:pt>
                <c:pt idx="1581">
                  <c:v>-35.15</c:v>
                </c:pt>
                <c:pt idx="1582">
                  <c:v>-34.119999999999997</c:v>
                </c:pt>
                <c:pt idx="1583">
                  <c:v>-33.090000000000003</c:v>
                </c:pt>
                <c:pt idx="1584">
                  <c:v>-32.17</c:v>
                </c:pt>
                <c:pt idx="1585">
                  <c:v>-31.44</c:v>
                </c:pt>
                <c:pt idx="1586">
                  <c:v>-30.82</c:v>
                </c:pt>
                <c:pt idx="1587">
                  <c:v>-30.19</c:v>
                </c:pt>
                <c:pt idx="1588">
                  <c:v>-29.41</c:v>
                </c:pt>
                <c:pt idx="1589">
                  <c:v>-28.48</c:v>
                </c:pt>
                <c:pt idx="1590">
                  <c:v>-27.53</c:v>
                </c:pt>
                <c:pt idx="1591">
                  <c:v>-26.69</c:v>
                </c:pt>
                <c:pt idx="1592">
                  <c:v>-26</c:v>
                </c:pt>
                <c:pt idx="1593">
                  <c:v>-25.5</c:v>
                </c:pt>
                <c:pt idx="1594">
                  <c:v>-25.11</c:v>
                </c:pt>
                <c:pt idx="1595">
                  <c:v>-24.79</c:v>
                </c:pt>
                <c:pt idx="1596">
                  <c:v>-24.73</c:v>
                </c:pt>
                <c:pt idx="1597">
                  <c:v>-25.45</c:v>
                </c:pt>
                <c:pt idx="1598">
                  <c:v>-26.28</c:v>
                </c:pt>
                <c:pt idx="1599">
                  <c:v>-27.01</c:v>
                </c:pt>
                <c:pt idx="1600">
                  <c:v>-27.61</c:v>
                </c:pt>
                <c:pt idx="1601">
                  <c:v>-28.09</c:v>
                </c:pt>
                <c:pt idx="1602">
                  <c:v>-28.41</c:v>
                </c:pt>
                <c:pt idx="1603">
                  <c:v>-28.6</c:v>
                </c:pt>
                <c:pt idx="1604">
                  <c:v>-28.69</c:v>
                </c:pt>
                <c:pt idx="1605">
                  <c:v>-28.7</c:v>
                </c:pt>
                <c:pt idx="1606">
                  <c:v>-28.65</c:v>
                </c:pt>
                <c:pt idx="1607">
                  <c:v>-28.52</c:v>
                </c:pt>
                <c:pt idx="1608">
                  <c:v>-28.3</c:v>
                </c:pt>
                <c:pt idx="1609">
                  <c:v>-27.99</c:v>
                </c:pt>
                <c:pt idx="1610">
                  <c:v>-27.54</c:v>
                </c:pt>
                <c:pt idx="1611">
                  <c:v>-26.98</c:v>
                </c:pt>
                <c:pt idx="1612">
                  <c:v>-26.34</c:v>
                </c:pt>
                <c:pt idx="1613">
                  <c:v>-25.64</c:v>
                </c:pt>
                <c:pt idx="1614">
                  <c:v>-24.99</c:v>
                </c:pt>
                <c:pt idx="1615">
                  <c:v>-24.51</c:v>
                </c:pt>
                <c:pt idx="1616">
                  <c:v>-24.42</c:v>
                </c:pt>
                <c:pt idx="1617">
                  <c:v>-24.75</c:v>
                </c:pt>
                <c:pt idx="1618">
                  <c:v>-25.34</c:v>
                </c:pt>
                <c:pt idx="1619">
                  <c:v>-25.98</c:v>
                </c:pt>
                <c:pt idx="1620">
                  <c:v>-26.53</c:v>
                </c:pt>
                <c:pt idx="1621">
                  <c:v>-27.03</c:v>
                </c:pt>
                <c:pt idx="1622">
                  <c:v>-27.55</c:v>
                </c:pt>
                <c:pt idx="1623">
                  <c:v>-28.14</c:v>
                </c:pt>
                <c:pt idx="1624">
                  <c:v>-28.83</c:v>
                </c:pt>
                <c:pt idx="1625">
                  <c:v>-29.62</c:v>
                </c:pt>
                <c:pt idx="1626">
                  <c:v>-30.48</c:v>
                </c:pt>
                <c:pt idx="1627">
                  <c:v>-31.35</c:v>
                </c:pt>
                <c:pt idx="1628">
                  <c:v>-32.200000000000003</c:v>
                </c:pt>
                <c:pt idx="1629">
                  <c:v>-33.049999999999997</c:v>
                </c:pt>
                <c:pt idx="1630">
                  <c:v>-33.909999999999997</c:v>
                </c:pt>
                <c:pt idx="1631">
                  <c:v>-34.81</c:v>
                </c:pt>
                <c:pt idx="1632">
                  <c:v>-35.700000000000003</c:v>
                </c:pt>
                <c:pt idx="1633">
                  <c:v>-36.5</c:v>
                </c:pt>
                <c:pt idx="1634">
                  <c:v>-37.19</c:v>
                </c:pt>
                <c:pt idx="1635">
                  <c:v>-37.79</c:v>
                </c:pt>
                <c:pt idx="1636">
                  <c:v>-38.44</c:v>
                </c:pt>
                <c:pt idx="1637">
                  <c:v>-39.22</c:v>
                </c:pt>
                <c:pt idx="1638">
                  <c:v>-40.200000000000003</c:v>
                </c:pt>
                <c:pt idx="1639">
                  <c:v>-41.33</c:v>
                </c:pt>
                <c:pt idx="1640">
                  <c:v>-42.51</c:v>
                </c:pt>
                <c:pt idx="1641">
                  <c:v>-43.61</c:v>
                </c:pt>
                <c:pt idx="1642">
                  <c:v>-44.59</c:v>
                </c:pt>
                <c:pt idx="1643">
                  <c:v>-45.52</c:v>
                </c:pt>
                <c:pt idx="1644">
                  <c:v>-46.51</c:v>
                </c:pt>
                <c:pt idx="1645">
                  <c:v>-47.67</c:v>
                </c:pt>
                <c:pt idx="1646">
                  <c:v>-48.96</c:v>
                </c:pt>
                <c:pt idx="1647">
                  <c:v>-50.25</c:v>
                </c:pt>
                <c:pt idx="1648">
                  <c:v>-51.44</c:v>
                </c:pt>
                <c:pt idx="1649">
                  <c:v>-52.52</c:v>
                </c:pt>
                <c:pt idx="1650">
                  <c:v>-53.56</c:v>
                </c:pt>
                <c:pt idx="1651">
                  <c:v>-54.64</c:v>
                </c:pt>
                <c:pt idx="1652">
                  <c:v>-55.82</c:v>
                </c:pt>
                <c:pt idx="1653">
                  <c:v>-57.05</c:v>
                </c:pt>
                <c:pt idx="1654">
                  <c:v>-58.23</c:v>
                </c:pt>
                <c:pt idx="1655">
                  <c:v>-59.32</c:v>
                </c:pt>
                <c:pt idx="1656">
                  <c:v>-60.32</c:v>
                </c:pt>
                <c:pt idx="1657">
                  <c:v>-61.3</c:v>
                </c:pt>
                <c:pt idx="1658">
                  <c:v>-62.29</c:v>
                </c:pt>
                <c:pt idx="1659">
                  <c:v>-63.26</c:v>
                </c:pt>
                <c:pt idx="1660">
                  <c:v>-64.19</c:v>
                </c:pt>
                <c:pt idx="1661">
                  <c:v>-65.05</c:v>
                </c:pt>
                <c:pt idx="1662">
                  <c:v>-65.849999999999994</c:v>
                </c:pt>
                <c:pt idx="1663">
                  <c:v>-66.59</c:v>
                </c:pt>
                <c:pt idx="1664">
                  <c:v>-67.27</c:v>
                </c:pt>
                <c:pt idx="1665">
                  <c:v>-67.91</c:v>
                </c:pt>
                <c:pt idx="1666">
                  <c:v>-68.510000000000005</c:v>
                </c:pt>
                <c:pt idx="1667">
                  <c:v>-69.09</c:v>
                </c:pt>
                <c:pt idx="1668">
                  <c:v>-69.64</c:v>
                </c:pt>
                <c:pt idx="1669">
                  <c:v>-70.150000000000006</c:v>
                </c:pt>
                <c:pt idx="1670">
                  <c:v>-70.63</c:v>
                </c:pt>
                <c:pt idx="1671">
                  <c:v>-71.099999999999994</c:v>
                </c:pt>
                <c:pt idx="1672">
                  <c:v>-71.540000000000006</c:v>
                </c:pt>
                <c:pt idx="1673">
                  <c:v>-71.98</c:v>
                </c:pt>
                <c:pt idx="1674">
                  <c:v>-72.41</c:v>
                </c:pt>
                <c:pt idx="1675">
                  <c:v>-72.8</c:v>
                </c:pt>
                <c:pt idx="1676">
                  <c:v>-73.150000000000006</c:v>
                </c:pt>
                <c:pt idx="1677">
                  <c:v>-73.459999999999994</c:v>
                </c:pt>
                <c:pt idx="1678">
                  <c:v>-106.23</c:v>
                </c:pt>
                <c:pt idx="1679">
                  <c:v>-105.91</c:v>
                </c:pt>
                <c:pt idx="1680">
                  <c:v>-105.57</c:v>
                </c:pt>
                <c:pt idx="1681">
                  <c:v>-105.24</c:v>
                </c:pt>
                <c:pt idx="1682">
                  <c:v>-104.96</c:v>
                </c:pt>
                <c:pt idx="1683">
                  <c:v>-104.74</c:v>
                </c:pt>
                <c:pt idx="1684">
                  <c:v>-104.61</c:v>
                </c:pt>
                <c:pt idx="1685">
                  <c:v>-104.54</c:v>
                </c:pt>
                <c:pt idx="1686">
                  <c:v>-104.52</c:v>
                </c:pt>
                <c:pt idx="1687">
                  <c:v>-104.51</c:v>
                </c:pt>
                <c:pt idx="1688">
                  <c:v>-104.51</c:v>
                </c:pt>
                <c:pt idx="1689">
                  <c:v>-104.51</c:v>
                </c:pt>
                <c:pt idx="1690">
                  <c:v>-104.52</c:v>
                </c:pt>
                <c:pt idx="1691">
                  <c:v>-104.57</c:v>
                </c:pt>
                <c:pt idx="1692">
                  <c:v>-104.62</c:v>
                </c:pt>
                <c:pt idx="1693">
                  <c:v>-104.75</c:v>
                </c:pt>
                <c:pt idx="1694">
                  <c:v>-104.96</c:v>
                </c:pt>
                <c:pt idx="1695">
                  <c:v>-105.2</c:v>
                </c:pt>
                <c:pt idx="1696">
                  <c:v>-105.38</c:v>
                </c:pt>
                <c:pt idx="1697">
                  <c:v>-105.47</c:v>
                </c:pt>
                <c:pt idx="1698">
                  <c:v>-105.47</c:v>
                </c:pt>
                <c:pt idx="1699">
                  <c:v>-105.49</c:v>
                </c:pt>
                <c:pt idx="1700">
                  <c:v>-105.54</c:v>
                </c:pt>
                <c:pt idx="1701">
                  <c:v>-105.63</c:v>
                </c:pt>
                <c:pt idx="1702">
                  <c:v>-105.73</c:v>
                </c:pt>
                <c:pt idx="1703">
                  <c:v>-105.81</c:v>
                </c:pt>
                <c:pt idx="1704">
                  <c:v>-105.84</c:v>
                </c:pt>
                <c:pt idx="1705">
                  <c:v>-105.81</c:v>
                </c:pt>
                <c:pt idx="1706">
                  <c:v>-105.73</c:v>
                </c:pt>
                <c:pt idx="1707">
                  <c:v>-105.66</c:v>
                </c:pt>
                <c:pt idx="1708">
                  <c:v>-105.61</c:v>
                </c:pt>
                <c:pt idx="1709">
                  <c:v>-105.56</c:v>
                </c:pt>
                <c:pt idx="1710">
                  <c:v>-105.51</c:v>
                </c:pt>
                <c:pt idx="1711">
                  <c:v>-105.45</c:v>
                </c:pt>
                <c:pt idx="1712">
                  <c:v>-105.42</c:v>
                </c:pt>
                <c:pt idx="1713">
                  <c:v>-105.46</c:v>
                </c:pt>
                <c:pt idx="1714">
                  <c:v>-105.54</c:v>
                </c:pt>
                <c:pt idx="1715">
                  <c:v>-105.71</c:v>
                </c:pt>
                <c:pt idx="1716">
                  <c:v>-105.91</c:v>
                </c:pt>
                <c:pt idx="1717">
                  <c:v>-106.11</c:v>
                </c:pt>
                <c:pt idx="1718">
                  <c:v>-106.27</c:v>
                </c:pt>
                <c:pt idx="1719">
                  <c:v>-106.41</c:v>
                </c:pt>
                <c:pt idx="1720">
                  <c:v>-106.58</c:v>
                </c:pt>
                <c:pt idx="1721">
                  <c:v>-106.82</c:v>
                </c:pt>
                <c:pt idx="1722">
                  <c:v>-107.15</c:v>
                </c:pt>
                <c:pt idx="1723">
                  <c:v>-107.49</c:v>
                </c:pt>
                <c:pt idx="1724">
                  <c:v>-107.79</c:v>
                </c:pt>
                <c:pt idx="1725">
                  <c:v>-71.97</c:v>
                </c:pt>
                <c:pt idx="1726">
                  <c:v>-71.78</c:v>
                </c:pt>
                <c:pt idx="1727">
                  <c:v>-71.62</c:v>
                </c:pt>
                <c:pt idx="1728">
                  <c:v>-71.45</c:v>
                </c:pt>
                <c:pt idx="1729">
                  <c:v>-71.28</c:v>
                </c:pt>
                <c:pt idx="1730">
                  <c:v>-71.09</c:v>
                </c:pt>
                <c:pt idx="1731">
                  <c:v>-70.86</c:v>
                </c:pt>
                <c:pt idx="1732">
                  <c:v>-70.569999999999993</c:v>
                </c:pt>
                <c:pt idx="1733">
                  <c:v>-70.19</c:v>
                </c:pt>
                <c:pt idx="1734">
                  <c:v>-69.709999999999994</c:v>
                </c:pt>
                <c:pt idx="1735">
                  <c:v>-69.150000000000006</c:v>
                </c:pt>
                <c:pt idx="1736">
                  <c:v>-68.59</c:v>
                </c:pt>
                <c:pt idx="1737">
                  <c:v>-68.05</c:v>
                </c:pt>
                <c:pt idx="1738">
                  <c:v>-67.5</c:v>
                </c:pt>
                <c:pt idx="1739">
                  <c:v>-66.92</c:v>
                </c:pt>
                <c:pt idx="1740">
                  <c:v>-66.27</c:v>
                </c:pt>
                <c:pt idx="1741">
                  <c:v>-65.58</c:v>
                </c:pt>
                <c:pt idx="1742">
                  <c:v>-64.86</c:v>
                </c:pt>
                <c:pt idx="1743">
                  <c:v>-64.180000000000007</c:v>
                </c:pt>
                <c:pt idx="1744">
                  <c:v>-63.58</c:v>
                </c:pt>
                <c:pt idx="1745">
                  <c:v>-63.04</c:v>
                </c:pt>
                <c:pt idx="1746">
                  <c:v>-62.53</c:v>
                </c:pt>
                <c:pt idx="1747">
                  <c:v>-61.93</c:v>
                </c:pt>
                <c:pt idx="1748">
                  <c:v>-61.15</c:v>
                </c:pt>
                <c:pt idx="1749">
                  <c:v>-60.19</c:v>
                </c:pt>
                <c:pt idx="1750">
                  <c:v>-59.12</c:v>
                </c:pt>
                <c:pt idx="1751">
                  <c:v>-58.08</c:v>
                </c:pt>
                <c:pt idx="1752">
                  <c:v>-57.16</c:v>
                </c:pt>
                <c:pt idx="1753">
                  <c:v>-56.36</c:v>
                </c:pt>
                <c:pt idx="1754">
                  <c:v>-55.67</c:v>
                </c:pt>
                <c:pt idx="1755">
                  <c:v>-55.03</c:v>
                </c:pt>
                <c:pt idx="1756">
                  <c:v>-54.31</c:v>
                </c:pt>
                <c:pt idx="1757">
                  <c:v>-53.41</c:v>
                </c:pt>
                <c:pt idx="1758">
                  <c:v>-52.31</c:v>
                </c:pt>
                <c:pt idx="1759">
                  <c:v>-51.08</c:v>
                </c:pt>
                <c:pt idx="1760">
                  <c:v>-49.87</c:v>
                </c:pt>
                <c:pt idx="1761">
                  <c:v>-48.79</c:v>
                </c:pt>
                <c:pt idx="1762">
                  <c:v>-47.95</c:v>
                </c:pt>
                <c:pt idx="1763">
                  <c:v>-47.36</c:v>
                </c:pt>
                <c:pt idx="1764">
                  <c:v>-46.89</c:v>
                </c:pt>
                <c:pt idx="1765">
                  <c:v>-46.21</c:v>
                </c:pt>
                <c:pt idx="1766">
                  <c:v>-45.36</c:v>
                </c:pt>
                <c:pt idx="1767">
                  <c:v>-43.97</c:v>
                </c:pt>
                <c:pt idx="1768">
                  <c:v>-42.14</c:v>
                </c:pt>
                <c:pt idx="1769">
                  <c:v>-40.28</c:v>
                </c:pt>
                <c:pt idx="1770">
                  <c:v>-38.79</c:v>
                </c:pt>
                <c:pt idx="1771">
                  <c:v>-37.58</c:v>
                </c:pt>
                <c:pt idx="1772">
                  <c:v>-36.520000000000003</c:v>
                </c:pt>
                <c:pt idx="1773">
                  <c:v>-35.53</c:v>
                </c:pt>
                <c:pt idx="1774">
                  <c:v>-34.590000000000003</c:v>
                </c:pt>
                <c:pt idx="1775">
                  <c:v>-33.64</c:v>
                </c:pt>
                <c:pt idx="1776">
                  <c:v>-32.659999999999997</c:v>
                </c:pt>
                <c:pt idx="1777">
                  <c:v>-31.65</c:v>
                </c:pt>
                <c:pt idx="1778">
                  <c:v>-30.69</c:v>
                </c:pt>
                <c:pt idx="1779">
                  <c:v>-29.82</c:v>
                </c:pt>
                <c:pt idx="1780">
                  <c:v>-29.05</c:v>
                </c:pt>
                <c:pt idx="1781">
                  <c:v>-28.29</c:v>
                </c:pt>
                <c:pt idx="1782">
                  <c:v>-27.51</c:v>
                </c:pt>
                <c:pt idx="1783">
                  <c:v>-26.75</c:v>
                </c:pt>
                <c:pt idx="1784">
                  <c:v>-26.02</c:v>
                </c:pt>
                <c:pt idx="1785">
                  <c:v>-25.3</c:v>
                </c:pt>
                <c:pt idx="1786">
                  <c:v>-24.66</c:v>
                </c:pt>
                <c:pt idx="1787">
                  <c:v>-24.13</c:v>
                </c:pt>
                <c:pt idx="1788">
                  <c:v>-23.72</c:v>
                </c:pt>
                <c:pt idx="1789">
                  <c:v>-23.41</c:v>
                </c:pt>
                <c:pt idx="1790">
                  <c:v>-23.2</c:v>
                </c:pt>
                <c:pt idx="1791">
                  <c:v>-23.35</c:v>
                </c:pt>
                <c:pt idx="1792">
                  <c:v>-24.03</c:v>
                </c:pt>
                <c:pt idx="1793">
                  <c:v>-24.89</c:v>
                </c:pt>
                <c:pt idx="1794">
                  <c:v>-25.9</c:v>
                </c:pt>
                <c:pt idx="1795">
                  <c:v>-27</c:v>
                </c:pt>
                <c:pt idx="1796">
                  <c:v>-28.19</c:v>
                </c:pt>
                <c:pt idx="1797">
                  <c:v>-29.43</c:v>
                </c:pt>
                <c:pt idx="1798">
                  <c:v>-30.71</c:v>
                </c:pt>
                <c:pt idx="1799">
                  <c:v>-31.95</c:v>
                </c:pt>
                <c:pt idx="1800">
                  <c:v>-33.090000000000003</c:v>
                </c:pt>
                <c:pt idx="1801">
                  <c:v>-33.96</c:v>
                </c:pt>
                <c:pt idx="1802">
                  <c:v>-34.520000000000003</c:v>
                </c:pt>
                <c:pt idx="1803">
                  <c:v>-34.81</c:v>
                </c:pt>
                <c:pt idx="1804">
                  <c:v>-34.799999999999997</c:v>
                </c:pt>
                <c:pt idx="1805">
                  <c:v>-34.43</c:v>
                </c:pt>
                <c:pt idx="1806">
                  <c:v>-33.67</c:v>
                </c:pt>
                <c:pt idx="1807">
                  <c:v>-32.479999999999997</c:v>
                </c:pt>
                <c:pt idx="1808">
                  <c:v>-30.88</c:v>
                </c:pt>
                <c:pt idx="1809">
                  <c:v>-29.07</c:v>
                </c:pt>
                <c:pt idx="1810">
                  <c:v>-27.21</c:v>
                </c:pt>
                <c:pt idx="1811">
                  <c:v>-25.46</c:v>
                </c:pt>
                <c:pt idx="1812">
                  <c:v>-24.34</c:v>
                </c:pt>
                <c:pt idx="1813">
                  <c:v>-24.1</c:v>
                </c:pt>
                <c:pt idx="1814">
                  <c:v>-24.66</c:v>
                </c:pt>
                <c:pt idx="1815">
                  <c:v>-25.58</c:v>
                </c:pt>
                <c:pt idx="1816">
                  <c:v>-26.42</c:v>
                </c:pt>
                <c:pt idx="1817">
                  <c:v>-27.08</c:v>
                </c:pt>
                <c:pt idx="1818">
                  <c:v>-27.7</c:v>
                </c:pt>
                <c:pt idx="1819">
                  <c:v>-28.44</c:v>
                </c:pt>
                <c:pt idx="1820">
                  <c:v>-29.34</c:v>
                </c:pt>
                <c:pt idx="1821">
                  <c:v>-30.34</c:v>
                </c:pt>
                <c:pt idx="1822">
                  <c:v>-31.37</c:v>
                </c:pt>
                <c:pt idx="1823">
                  <c:v>-32.43</c:v>
                </c:pt>
                <c:pt idx="1824">
                  <c:v>-33.520000000000003</c:v>
                </c:pt>
                <c:pt idx="1825">
                  <c:v>-34.619999999999997</c:v>
                </c:pt>
                <c:pt idx="1826">
                  <c:v>-35.69</c:v>
                </c:pt>
                <c:pt idx="1827">
                  <c:v>-36.72</c:v>
                </c:pt>
                <c:pt idx="1828">
                  <c:v>-37.729999999999997</c:v>
                </c:pt>
                <c:pt idx="1829">
                  <c:v>-38.76</c:v>
                </c:pt>
                <c:pt idx="1830">
                  <c:v>-39.82</c:v>
                </c:pt>
                <c:pt idx="1831">
                  <c:v>-40.92</c:v>
                </c:pt>
                <c:pt idx="1832">
                  <c:v>-42.07</c:v>
                </c:pt>
                <c:pt idx="1833">
                  <c:v>-43.19</c:v>
                </c:pt>
                <c:pt idx="1834">
                  <c:v>-44.38</c:v>
                </c:pt>
                <c:pt idx="1835">
                  <c:v>-45.65</c:v>
                </c:pt>
                <c:pt idx="1836">
                  <c:v>-46.98</c:v>
                </c:pt>
                <c:pt idx="1837">
                  <c:v>-48.33</c:v>
                </c:pt>
                <c:pt idx="1838">
                  <c:v>-49.68</c:v>
                </c:pt>
                <c:pt idx="1839">
                  <c:v>-51.02</c:v>
                </c:pt>
                <c:pt idx="1840">
                  <c:v>-52.31</c:v>
                </c:pt>
                <c:pt idx="1841">
                  <c:v>-53.62</c:v>
                </c:pt>
                <c:pt idx="1842">
                  <c:v>-54.9</c:v>
                </c:pt>
                <c:pt idx="1843">
                  <c:v>-56.14</c:v>
                </c:pt>
                <c:pt idx="1844">
                  <c:v>-57.31</c:v>
                </c:pt>
                <c:pt idx="1845">
                  <c:v>-58.42</c:v>
                </c:pt>
                <c:pt idx="1846">
                  <c:v>-59.49</c:v>
                </c:pt>
                <c:pt idx="1847">
                  <c:v>-60.6</c:v>
                </c:pt>
                <c:pt idx="1848">
                  <c:v>-61.73</c:v>
                </c:pt>
                <c:pt idx="1849">
                  <c:v>-62.88</c:v>
                </c:pt>
                <c:pt idx="1850">
                  <c:v>-63.98</c:v>
                </c:pt>
                <c:pt idx="1851">
                  <c:v>-64.959999999999994</c:v>
                </c:pt>
                <c:pt idx="1852">
                  <c:v>-65.84</c:v>
                </c:pt>
                <c:pt idx="1853">
                  <c:v>-66.650000000000006</c:v>
                </c:pt>
                <c:pt idx="1854">
                  <c:v>-67.42</c:v>
                </c:pt>
                <c:pt idx="1855">
                  <c:v>-68.23</c:v>
                </c:pt>
                <c:pt idx="1856">
                  <c:v>-69.040000000000006</c:v>
                </c:pt>
                <c:pt idx="1857">
                  <c:v>-69.819999999999993</c:v>
                </c:pt>
                <c:pt idx="1858">
                  <c:v>-70.55</c:v>
                </c:pt>
                <c:pt idx="1859">
                  <c:v>-71.180000000000007</c:v>
                </c:pt>
                <c:pt idx="1860">
                  <c:v>-71.760000000000005</c:v>
                </c:pt>
                <c:pt idx="1861">
                  <c:v>-72.290000000000006</c:v>
                </c:pt>
                <c:pt idx="1862">
                  <c:v>-72.790000000000006</c:v>
                </c:pt>
                <c:pt idx="1863">
                  <c:v>-73.260000000000005</c:v>
                </c:pt>
                <c:pt idx="1864">
                  <c:v>-73.69</c:v>
                </c:pt>
                <c:pt idx="1865">
                  <c:v>-74.069999999999993</c:v>
                </c:pt>
                <c:pt idx="1866">
                  <c:v>-105.59</c:v>
                </c:pt>
                <c:pt idx="1867">
                  <c:v>-105.3</c:v>
                </c:pt>
                <c:pt idx="1868">
                  <c:v>-105.05</c:v>
                </c:pt>
                <c:pt idx="1869">
                  <c:v>-104.85</c:v>
                </c:pt>
                <c:pt idx="1870">
                  <c:v>-104.72</c:v>
                </c:pt>
                <c:pt idx="1871">
                  <c:v>-104.67</c:v>
                </c:pt>
                <c:pt idx="1872">
                  <c:v>-104.69</c:v>
                </c:pt>
                <c:pt idx="1873">
                  <c:v>-104.76</c:v>
                </c:pt>
                <c:pt idx="1874">
                  <c:v>-104.84</c:v>
                </c:pt>
                <c:pt idx="1875">
                  <c:v>-104.91</c:v>
                </c:pt>
                <c:pt idx="1876">
                  <c:v>-104.96</c:v>
                </c:pt>
                <c:pt idx="1877">
                  <c:v>-105.04</c:v>
                </c:pt>
                <c:pt idx="1878">
                  <c:v>-105.12</c:v>
                </c:pt>
                <c:pt idx="1879">
                  <c:v>-105.24</c:v>
                </c:pt>
                <c:pt idx="1880">
                  <c:v>-105.38</c:v>
                </c:pt>
                <c:pt idx="1881">
                  <c:v>-105.53</c:v>
                </c:pt>
                <c:pt idx="1882">
                  <c:v>-105.64</c:v>
                </c:pt>
                <c:pt idx="1883">
                  <c:v>-105.71</c:v>
                </c:pt>
                <c:pt idx="1884">
                  <c:v>-105.78</c:v>
                </c:pt>
                <c:pt idx="1885">
                  <c:v>-105.85</c:v>
                </c:pt>
                <c:pt idx="1886">
                  <c:v>-105.92</c:v>
                </c:pt>
                <c:pt idx="1887">
                  <c:v>-105.98</c:v>
                </c:pt>
                <c:pt idx="1888">
                  <c:v>-106</c:v>
                </c:pt>
                <c:pt idx="1889">
                  <c:v>-105.99</c:v>
                </c:pt>
                <c:pt idx="1890">
                  <c:v>-105.97</c:v>
                </c:pt>
                <c:pt idx="1891">
                  <c:v>-105.99</c:v>
                </c:pt>
                <c:pt idx="1892">
                  <c:v>-106.01</c:v>
                </c:pt>
                <c:pt idx="1893">
                  <c:v>-106.01</c:v>
                </c:pt>
                <c:pt idx="1894">
                  <c:v>-105.97</c:v>
                </c:pt>
                <c:pt idx="1895">
                  <c:v>-105.89</c:v>
                </c:pt>
                <c:pt idx="1896">
                  <c:v>-105.79</c:v>
                </c:pt>
                <c:pt idx="1897">
                  <c:v>-105.69</c:v>
                </c:pt>
                <c:pt idx="1898">
                  <c:v>-105.63</c:v>
                </c:pt>
                <c:pt idx="1899">
                  <c:v>-105.61</c:v>
                </c:pt>
                <c:pt idx="1900">
                  <c:v>-105.64</c:v>
                </c:pt>
                <c:pt idx="1901">
                  <c:v>-105.66</c:v>
                </c:pt>
                <c:pt idx="1902">
                  <c:v>-105.63</c:v>
                </c:pt>
                <c:pt idx="1903">
                  <c:v>-105.56</c:v>
                </c:pt>
                <c:pt idx="1904">
                  <c:v>-105.46</c:v>
                </c:pt>
                <c:pt idx="1905">
                  <c:v>-105.4</c:v>
                </c:pt>
                <c:pt idx="1906">
                  <c:v>-105.41</c:v>
                </c:pt>
                <c:pt idx="1907">
                  <c:v>-105.49</c:v>
                </c:pt>
                <c:pt idx="1908">
                  <c:v>-105.6</c:v>
                </c:pt>
                <c:pt idx="1909">
                  <c:v>-105.72</c:v>
                </c:pt>
                <c:pt idx="1910">
                  <c:v>-105.82</c:v>
                </c:pt>
                <c:pt idx="1911">
                  <c:v>-105.89</c:v>
                </c:pt>
                <c:pt idx="1912">
                  <c:v>-105.97</c:v>
                </c:pt>
                <c:pt idx="1913">
                  <c:v>-106.06</c:v>
                </c:pt>
                <c:pt idx="1914">
                  <c:v>-106.15</c:v>
                </c:pt>
                <c:pt idx="1915">
                  <c:v>-106.26</c:v>
                </c:pt>
                <c:pt idx="1916">
                  <c:v>-106.34</c:v>
                </c:pt>
                <c:pt idx="1917">
                  <c:v>-106.38</c:v>
                </c:pt>
                <c:pt idx="1918">
                  <c:v>-106.38</c:v>
                </c:pt>
                <c:pt idx="1919">
                  <c:v>-106.38</c:v>
                </c:pt>
                <c:pt idx="1920">
                  <c:v>-106.42</c:v>
                </c:pt>
                <c:pt idx="1921">
                  <c:v>-73.459999999999994</c:v>
                </c:pt>
                <c:pt idx="1922">
                  <c:v>-73.3</c:v>
                </c:pt>
                <c:pt idx="1923">
                  <c:v>-73.08</c:v>
                </c:pt>
                <c:pt idx="1924">
                  <c:v>-72.81</c:v>
                </c:pt>
                <c:pt idx="1925">
                  <c:v>-72.459999999999994</c:v>
                </c:pt>
                <c:pt idx="1926">
                  <c:v>-72.03</c:v>
                </c:pt>
                <c:pt idx="1927">
                  <c:v>-71.52</c:v>
                </c:pt>
                <c:pt idx="1928">
                  <c:v>-70.95</c:v>
                </c:pt>
                <c:pt idx="1929">
                  <c:v>-70.349999999999994</c:v>
                </c:pt>
                <c:pt idx="1930">
                  <c:v>-69.760000000000005</c:v>
                </c:pt>
                <c:pt idx="1931">
                  <c:v>-69.150000000000006</c:v>
                </c:pt>
                <c:pt idx="1932">
                  <c:v>-68.48</c:v>
                </c:pt>
                <c:pt idx="1933">
                  <c:v>-67.75</c:v>
                </c:pt>
                <c:pt idx="1934">
                  <c:v>-66.92</c:v>
                </c:pt>
                <c:pt idx="1935">
                  <c:v>-66.06</c:v>
                </c:pt>
                <c:pt idx="1936">
                  <c:v>-65.2</c:v>
                </c:pt>
                <c:pt idx="1937">
                  <c:v>-64.349999999999994</c:v>
                </c:pt>
                <c:pt idx="1938">
                  <c:v>-63.52</c:v>
                </c:pt>
                <c:pt idx="1939">
                  <c:v>-62.68</c:v>
                </c:pt>
                <c:pt idx="1940">
                  <c:v>-61.83</c:v>
                </c:pt>
                <c:pt idx="1941">
                  <c:v>-60.96</c:v>
                </c:pt>
                <c:pt idx="1942">
                  <c:v>-60.03</c:v>
                </c:pt>
                <c:pt idx="1943">
                  <c:v>-59.06</c:v>
                </c:pt>
                <c:pt idx="1944">
                  <c:v>-58.04</c:v>
                </c:pt>
                <c:pt idx="1945">
                  <c:v>-57.01</c:v>
                </c:pt>
                <c:pt idx="1946">
                  <c:v>-55.92</c:v>
                </c:pt>
                <c:pt idx="1947">
                  <c:v>-54.78</c:v>
                </c:pt>
                <c:pt idx="1948">
                  <c:v>-53.57</c:v>
                </c:pt>
                <c:pt idx="1949">
                  <c:v>-52.31</c:v>
                </c:pt>
                <c:pt idx="1950">
                  <c:v>-51.07</c:v>
                </c:pt>
                <c:pt idx="1951">
                  <c:v>-49.9</c:v>
                </c:pt>
                <c:pt idx="1952">
                  <c:v>-48.73</c:v>
                </c:pt>
                <c:pt idx="1953">
                  <c:v>-47.53</c:v>
                </c:pt>
                <c:pt idx="1954">
                  <c:v>-46.27</c:v>
                </c:pt>
                <c:pt idx="1955">
                  <c:v>-44.58</c:v>
                </c:pt>
                <c:pt idx="1956">
                  <c:v>-42.86</c:v>
                </c:pt>
                <c:pt idx="1957">
                  <c:v>-41.53</c:v>
                </c:pt>
                <c:pt idx="1958">
                  <c:v>-40.57</c:v>
                </c:pt>
                <c:pt idx="1959">
                  <c:v>-39.700000000000003</c:v>
                </c:pt>
                <c:pt idx="1960">
                  <c:v>-38.72</c:v>
                </c:pt>
                <c:pt idx="1961">
                  <c:v>-37.69</c:v>
                </c:pt>
                <c:pt idx="1962">
                  <c:v>-36.57</c:v>
                </c:pt>
                <c:pt idx="1963">
                  <c:v>-35.4</c:v>
                </c:pt>
                <c:pt idx="1964">
                  <c:v>-34.21</c:v>
                </c:pt>
                <c:pt idx="1965">
                  <c:v>-33.049999999999997</c:v>
                </c:pt>
                <c:pt idx="1966">
                  <c:v>-32</c:v>
                </c:pt>
                <c:pt idx="1967">
                  <c:v>-31.05</c:v>
                </c:pt>
                <c:pt idx="1968">
                  <c:v>-30.15</c:v>
                </c:pt>
                <c:pt idx="1969">
                  <c:v>-29.3</c:v>
                </c:pt>
                <c:pt idx="1970">
                  <c:v>-28.47</c:v>
                </c:pt>
                <c:pt idx="1971">
                  <c:v>-27.72</c:v>
                </c:pt>
                <c:pt idx="1972">
                  <c:v>-27.04</c:v>
                </c:pt>
                <c:pt idx="1973">
                  <c:v>-26.41</c:v>
                </c:pt>
                <c:pt idx="1974">
                  <c:v>-25.78</c:v>
                </c:pt>
                <c:pt idx="1975">
                  <c:v>-25.27</c:v>
                </c:pt>
                <c:pt idx="1976">
                  <c:v>-25</c:v>
                </c:pt>
                <c:pt idx="1977">
                  <c:v>-25.1</c:v>
                </c:pt>
                <c:pt idx="1978">
                  <c:v>-25.65</c:v>
                </c:pt>
                <c:pt idx="1979">
                  <c:v>-26.31</c:v>
                </c:pt>
                <c:pt idx="1980">
                  <c:v>-26.88</c:v>
                </c:pt>
                <c:pt idx="1981">
                  <c:v>-27.33</c:v>
                </c:pt>
                <c:pt idx="1982">
                  <c:v>-27.73</c:v>
                </c:pt>
                <c:pt idx="1983">
                  <c:v>-28.08</c:v>
                </c:pt>
                <c:pt idx="1984">
                  <c:v>-28.4</c:v>
                </c:pt>
                <c:pt idx="1985">
                  <c:v>-28.63</c:v>
                </c:pt>
                <c:pt idx="1986">
                  <c:v>-28.76</c:v>
                </c:pt>
                <c:pt idx="1987">
                  <c:v>-28.75</c:v>
                </c:pt>
                <c:pt idx="1988">
                  <c:v>-28.6</c:v>
                </c:pt>
                <c:pt idx="1989">
                  <c:v>-28.32</c:v>
                </c:pt>
                <c:pt idx="1990">
                  <c:v>-27.93</c:v>
                </c:pt>
                <c:pt idx="1991">
                  <c:v>-27.43</c:v>
                </c:pt>
                <c:pt idx="1992">
                  <c:v>-26.79</c:v>
                </c:pt>
                <c:pt idx="1993">
                  <c:v>-26.02</c:v>
                </c:pt>
                <c:pt idx="1994">
                  <c:v>-25.25</c:v>
                </c:pt>
                <c:pt idx="1995">
                  <c:v>-24.66</c:v>
                </c:pt>
                <c:pt idx="1996">
                  <c:v>-24.47</c:v>
                </c:pt>
                <c:pt idx="1997">
                  <c:v>-24.67</c:v>
                </c:pt>
                <c:pt idx="1998">
                  <c:v>-25.07</c:v>
                </c:pt>
                <c:pt idx="1999">
                  <c:v>-25.5</c:v>
                </c:pt>
                <c:pt idx="2000">
                  <c:v>-25.84</c:v>
                </c:pt>
                <c:pt idx="2001">
                  <c:v>-26.19</c:v>
                </c:pt>
                <c:pt idx="2002">
                  <c:v>-26.61</c:v>
                </c:pt>
                <c:pt idx="2003">
                  <c:v>-27.15</c:v>
                </c:pt>
                <c:pt idx="2004">
                  <c:v>-27.75</c:v>
                </c:pt>
                <c:pt idx="2005">
                  <c:v>-28.32</c:v>
                </c:pt>
                <c:pt idx="2006">
                  <c:v>-28.89</c:v>
                </c:pt>
                <c:pt idx="2007">
                  <c:v>-29.5</c:v>
                </c:pt>
                <c:pt idx="2008">
                  <c:v>-30.16</c:v>
                </c:pt>
                <c:pt idx="2009">
                  <c:v>-30.89</c:v>
                </c:pt>
                <c:pt idx="2010">
                  <c:v>-31.72</c:v>
                </c:pt>
                <c:pt idx="2011">
                  <c:v>-32.65</c:v>
                </c:pt>
                <c:pt idx="2012">
                  <c:v>-33.68</c:v>
                </c:pt>
                <c:pt idx="2013">
                  <c:v>-34.79</c:v>
                </c:pt>
                <c:pt idx="2014">
                  <c:v>-35.89</c:v>
                </c:pt>
                <c:pt idx="2015">
                  <c:v>-36.94</c:v>
                </c:pt>
                <c:pt idx="2016">
                  <c:v>-37.94</c:v>
                </c:pt>
                <c:pt idx="2017">
                  <c:v>-38.9</c:v>
                </c:pt>
                <c:pt idx="2018">
                  <c:v>-39.909999999999997</c:v>
                </c:pt>
                <c:pt idx="2019">
                  <c:v>-40.99</c:v>
                </c:pt>
                <c:pt idx="2020">
                  <c:v>-42.09</c:v>
                </c:pt>
                <c:pt idx="2021">
                  <c:v>-43.16</c:v>
                </c:pt>
                <c:pt idx="2022">
                  <c:v>-44.14</c:v>
                </c:pt>
                <c:pt idx="2023">
                  <c:v>-45.06</c:v>
                </c:pt>
                <c:pt idx="2024">
                  <c:v>-45.99</c:v>
                </c:pt>
                <c:pt idx="2025">
                  <c:v>-47.02</c:v>
                </c:pt>
                <c:pt idx="2026">
                  <c:v>-48.1</c:v>
                </c:pt>
                <c:pt idx="2027">
                  <c:v>-49.16</c:v>
                </c:pt>
                <c:pt idx="2028">
                  <c:v>-50.15</c:v>
                </c:pt>
                <c:pt idx="2029">
                  <c:v>-51.09</c:v>
                </c:pt>
                <c:pt idx="2030">
                  <c:v>-52.01</c:v>
                </c:pt>
                <c:pt idx="2031">
                  <c:v>-52.89</c:v>
                </c:pt>
                <c:pt idx="2032">
                  <c:v>-53.83</c:v>
                </c:pt>
                <c:pt idx="2033">
                  <c:v>-54.84</c:v>
                </c:pt>
                <c:pt idx="2034">
                  <c:v>-55.93</c:v>
                </c:pt>
                <c:pt idx="2035">
                  <c:v>-57.03</c:v>
                </c:pt>
                <c:pt idx="2036">
                  <c:v>-58.08</c:v>
                </c:pt>
                <c:pt idx="2037">
                  <c:v>-59.1</c:v>
                </c:pt>
                <c:pt idx="2038">
                  <c:v>-60.14</c:v>
                </c:pt>
                <c:pt idx="2039">
                  <c:v>-61.19</c:v>
                </c:pt>
                <c:pt idx="2040">
                  <c:v>-62.24</c:v>
                </c:pt>
                <c:pt idx="2041">
                  <c:v>-63.3</c:v>
                </c:pt>
                <c:pt idx="2042">
                  <c:v>-64.33</c:v>
                </c:pt>
                <c:pt idx="2043">
                  <c:v>-65.27</c:v>
                </c:pt>
                <c:pt idx="2044">
                  <c:v>-66.209999999999994</c:v>
                </c:pt>
                <c:pt idx="2045">
                  <c:v>-67.150000000000006</c:v>
                </c:pt>
                <c:pt idx="2046">
                  <c:v>-68.11</c:v>
                </c:pt>
                <c:pt idx="2047">
                  <c:v>-69.08</c:v>
                </c:pt>
                <c:pt idx="2048">
                  <c:v>-70.010000000000005</c:v>
                </c:pt>
                <c:pt idx="2049">
                  <c:v>-70.89</c:v>
                </c:pt>
                <c:pt idx="2050">
                  <c:v>-71.69</c:v>
                </c:pt>
                <c:pt idx="2051">
                  <c:v>-72.48</c:v>
                </c:pt>
                <c:pt idx="2052">
                  <c:v>-73.31</c:v>
                </c:pt>
                <c:pt idx="2053">
                  <c:v>-74.19</c:v>
                </c:pt>
                <c:pt idx="2054">
                  <c:v>-75.069999999999993</c:v>
                </c:pt>
                <c:pt idx="2055">
                  <c:v>-75.930000000000007</c:v>
                </c:pt>
                <c:pt idx="2056">
                  <c:v>-76.739999999999995</c:v>
                </c:pt>
                <c:pt idx="2057">
                  <c:v>-77.489999999999995</c:v>
                </c:pt>
                <c:pt idx="2058">
                  <c:v>-78.209999999999994</c:v>
                </c:pt>
                <c:pt idx="2059">
                  <c:v>-78.92</c:v>
                </c:pt>
                <c:pt idx="2060">
                  <c:v>-79.63</c:v>
                </c:pt>
                <c:pt idx="2061">
                  <c:v>-80.33</c:v>
                </c:pt>
                <c:pt idx="2062">
                  <c:v>-99.03</c:v>
                </c:pt>
                <c:pt idx="2063">
                  <c:v>-98.45</c:v>
                </c:pt>
                <c:pt idx="2064">
                  <c:v>-97.94</c:v>
                </c:pt>
                <c:pt idx="2065">
                  <c:v>-97.52</c:v>
                </c:pt>
                <c:pt idx="2066">
                  <c:v>-97.2</c:v>
                </c:pt>
                <c:pt idx="2067">
                  <c:v>-96.99</c:v>
                </c:pt>
                <c:pt idx="2068">
                  <c:v>-96.89</c:v>
                </c:pt>
                <c:pt idx="2069">
                  <c:v>-96.88</c:v>
                </c:pt>
                <c:pt idx="2070">
                  <c:v>-96.92</c:v>
                </c:pt>
                <c:pt idx="2071">
                  <c:v>-97.03</c:v>
                </c:pt>
                <c:pt idx="2072">
                  <c:v>-97.2</c:v>
                </c:pt>
                <c:pt idx="2073">
                  <c:v>-97.42</c:v>
                </c:pt>
                <c:pt idx="2074">
                  <c:v>-97.66</c:v>
                </c:pt>
                <c:pt idx="2075">
                  <c:v>-97.91</c:v>
                </c:pt>
                <c:pt idx="2076">
                  <c:v>-98.14</c:v>
                </c:pt>
                <c:pt idx="2077">
                  <c:v>-98.4</c:v>
                </c:pt>
                <c:pt idx="2078">
                  <c:v>-98.66</c:v>
                </c:pt>
                <c:pt idx="2079">
                  <c:v>-98.93</c:v>
                </c:pt>
                <c:pt idx="2080">
                  <c:v>-99.2</c:v>
                </c:pt>
                <c:pt idx="2081">
                  <c:v>-99.44</c:v>
                </c:pt>
                <c:pt idx="2082">
                  <c:v>-99.67</c:v>
                </c:pt>
                <c:pt idx="2083">
                  <c:v>-99.87</c:v>
                </c:pt>
                <c:pt idx="2084">
                  <c:v>-100.06</c:v>
                </c:pt>
                <c:pt idx="2085">
                  <c:v>-100.25</c:v>
                </c:pt>
                <c:pt idx="2086">
                  <c:v>-100.41</c:v>
                </c:pt>
                <c:pt idx="2087">
                  <c:v>-100.54</c:v>
                </c:pt>
                <c:pt idx="2088">
                  <c:v>-100.64</c:v>
                </c:pt>
                <c:pt idx="2089">
                  <c:v>-100.73</c:v>
                </c:pt>
                <c:pt idx="2090">
                  <c:v>-100.79</c:v>
                </c:pt>
                <c:pt idx="2091">
                  <c:v>-100.83</c:v>
                </c:pt>
                <c:pt idx="2092">
                  <c:v>-100.85</c:v>
                </c:pt>
                <c:pt idx="2093">
                  <c:v>-100.83</c:v>
                </c:pt>
                <c:pt idx="2094">
                  <c:v>-100.78</c:v>
                </c:pt>
                <c:pt idx="2095">
                  <c:v>-100.68</c:v>
                </c:pt>
                <c:pt idx="2096">
                  <c:v>-100.57</c:v>
                </c:pt>
                <c:pt idx="2097">
                  <c:v>-100.44</c:v>
                </c:pt>
                <c:pt idx="2098">
                  <c:v>-100.33</c:v>
                </c:pt>
                <c:pt idx="2099">
                  <c:v>-100.21</c:v>
                </c:pt>
                <c:pt idx="2100">
                  <c:v>-100.06</c:v>
                </c:pt>
                <c:pt idx="2101">
                  <c:v>-99.85</c:v>
                </c:pt>
                <c:pt idx="2102">
                  <c:v>-99.56</c:v>
                </c:pt>
                <c:pt idx="2103">
                  <c:v>-99.21</c:v>
                </c:pt>
                <c:pt idx="2104">
                  <c:v>-98.82</c:v>
                </c:pt>
                <c:pt idx="2105">
                  <c:v>-98.41</c:v>
                </c:pt>
                <c:pt idx="2106">
                  <c:v>-98.05</c:v>
                </c:pt>
                <c:pt idx="2107">
                  <c:v>-97.71</c:v>
                </c:pt>
                <c:pt idx="2108">
                  <c:v>-97.37</c:v>
                </c:pt>
                <c:pt idx="2109">
                  <c:v>-97.07</c:v>
                </c:pt>
                <c:pt idx="2110">
                  <c:v>-96.75</c:v>
                </c:pt>
                <c:pt idx="2111">
                  <c:v>-96.38</c:v>
                </c:pt>
                <c:pt idx="2112">
                  <c:v>-96.01</c:v>
                </c:pt>
                <c:pt idx="2113">
                  <c:v>-95.71</c:v>
                </c:pt>
                <c:pt idx="2114">
                  <c:v>-95.56</c:v>
                </c:pt>
                <c:pt idx="2115">
                  <c:v>-95.54</c:v>
                </c:pt>
                <c:pt idx="2116">
                  <c:v>-95.65</c:v>
                </c:pt>
                <c:pt idx="2117">
                  <c:v>-95.85</c:v>
                </c:pt>
                <c:pt idx="2118">
                  <c:v>-83.85</c:v>
                </c:pt>
                <c:pt idx="2119">
                  <c:v>-83.42</c:v>
                </c:pt>
                <c:pt idx="2120">
                  <c:v>-82.83</c:v>
                </c:pt>
                <c:pt idx="2121">
                  <c:v>-82.08</c:v>
                </c:pt>
                <c:pt idx="2122">
                  <c:v>-81.239999999999995</c:v>
                </c:pt>
                <c:pt idx="2123">
                  <c:v>-80.34</c:v>
                </c:pt>
                <c:pt idx="2124">
                  <c:v>-79.459999999999994</c:v>
                </c:pt>
                <c:pt idx="2125">
                  <c:v>-78.599999999999994</c:v>
                </c:pt>
                <c:pt idx="2126">
                  <c:v>-77.790000000000006</c:v>
                </c:pt>
                <c:pt idx="2127">
                  <c:v>-76.92</c:v>
                </c:pt>
                <c:pt idx="2128">
                  <c:v>-75.94</c:v>
                </c:pt>
                <c:pt idx="2129">
                  <c:v>-74.84</c:v>
                </c:pt>
                <c:pt idx="2130">
                  <c:v>-73.63</c:v>
                </c:pt>
                <c:pt idx="2131">
                  <c:v>-72.37</c:v>
                </c:pt>
                <c:pt idx="2132">
                  <c:v>-71.13</c:v>
                </c:pt>
                <c:pt idx="2133">
                  <c:v>-69.97</c:v>
                </c:pt>
                <c:pt idx="2134">
                  <c:v>-68.930000000000007</c:v>
                </c:pt>
                <c:pt idx="2135">
                  <c:v>-67.98</c:v>
                </c:pt>
                <c:pt idx="2136">
                  <c:v>-67.040000000000006</c:v>
                </c:pt>
                <c:pt idx="2137">
                  <c:v>-66.03</c:v>
                </c:pt>
                <c:pt idx="2138">
                  <c:v>-64.91</c:v>
                </c:pt>
                <c:pt idx="2139">
                  <c:v>-63.68</c:v>
                </c:pt>
                <c:pt idx="2140">
                  <c:v>-62.41</c:v>
                </c:pt>
                <c:pt idx="2141">
                  <c:v>-61.16</c:v>
                </c:pt>
                <c:pt idx="2142">
                  <c:v>-60</c:v>
                </c:pt>
                <c:pt idx="2143">
                  <c:v>-58.9</c:v>
                </c:pt>
                <c:pt idx="2144">
                  <c:v>-57.73</c:v>
                </c:pt>
                <c:pt idx="2145">
                  <c:v>-56.47</c:v>
                </c:pt>
                <c:pt idx="2146">
                  <c:v>-55.11</c:v>
                </c:pt>
                <c:pt idx="2147">
                  <c:v>-53.72</c:v>
                </c:pt>
                <c:pt idx="2148">
                  <c:v>-52.39</c:v>
                </c:pt>
                <c:pt idx="2149">
                  <c:v>-51.07</c:v>
                </c:pt>
                <c:pt idx="2150">
                  <c:v>-49.75</c:v>
                </c:pt>
                <c:pt idx="2151">
                  <c:v>-48.4</c:v>
                </c:pt>
                <c:pt idx="2152">
                  <c:v>-46.91</c:v>
                </c:pt>
                <c:pt idx="2153">
                  <c:v>-45.35</c:v>
                </c:pt>
                <c:pt idx="2154">
                  <c:v>-43.89</c:v>
                </c:pt>
                <c:pt idx="2155">
                  <c:v>-42.59</c:v>
                </c:pt>
                <c:pt idx="2156">
                  <c:v>-41.38</c:v>
                </c:pt>
                <c:pt idx="2157">
                  <c:v>-40.21</c:v>
                </c:pt>
                <c:pt idx="2158">
                  <c:v>-39.06</c:v>
                </c:pt>
                <c:pt idx="2159">
                  <c:v>-37.94</c:v>
                </c:pt>
                <c:pt idx="2160">
                  <c:v>-36.85</c:v>
                </c:pt>
                <c:pt idx="2161">
                  <c:v>-35.74</c:v>
                </c:pt>
                <c:pt idx="2162">
                  <c:v>-34.619999999999997</c:v>
                </c:pt>
                <c:pt idx="2163">
                  <c:v>-33.5</c:v>
                </c:pt>
                <c:pt idx="2164">
                  <c:v>-32.47</c:v>
                </c:pt>
                <c:pt idx="2165">
                  <c:v>-31.49</c:v>
                </c:pt>
                <c:pt idx="2166">
                  <c:v>-30.5</c:v>
                </c:pt>
                <c:pt idx="2167">
                  <c:v>-29.49</c:v>
                </c:pt>
                <c:pt idx="2168">
                  <c:v>-28.49</c:v>
                </c:pt>
                <c:pt idx="2169">
                  <c:v>-27.56</c:v>
                </c:pt>
                <c:pt idx="2170">
                  <c:v>-26.74</c:v>
                </c:pt>
                <c:pt idx="2171">
                  <c:v>-26.01</c:v>
                </c:pt>
                <c:pt idx="2172">
                  <c:v>-25.31</c:v>
                </c:pt>
                <c:pt idx="2173">
                  <c:v>-24.59</c:v>
                </c:pt>
                <c:pt idx="2174">
                  <c:v>-23.89</c:v>
                </c:pt>
                <c:pt idx="2175">
                  <c:v>-23.31</c:v>
                </c:pt>
                <c:pt idx="2176">
                  <c:v>-23.07</c:v>
                </c:pt>
                <c:pt idx="2177">
                  <c:v>-23.55</c:v>
                </c:pt>
                <c:pt idx="2178">
                  <c:v>-24.44</c:v>
                </c:pt>
                <c:pt idx="2179">
                  <c:v>-25.38</c:v>
                </c:pt>
                <c:pt idx="2180">
                  <c:v>-26.32</c:v>
                </c:pt>
                <c:pt idx="2181">
                  <c:v>-27.39</c:v>
                </c:pt>
                <c:pt idx="2182">
                  <c:v>-28.73</c:v>
                </c:pt>
                <c:pt idx="2183">
                  <c:v>-30.2</c:v>
                </c:pt>
                <c:pt idx="2184">
                  <c:v>-31.74</c:v>
                </c:pt>
                <c:pt idx="2185">
                  <c:v>-33.28</c:v>
                </c:pt>
                <c:pt idx="2186">
                  <c:v>-34.799999999999997</c:v>
                </c:pt>
                <c:pt idx="2187">
                  <c:v>-36.130000000000003</c:v>
                </c:pt>
                <c:pt idx="2188">
                  <c:v>-37.299999999999997</c:v>
                </c:pt>
                <c:pt idx="2189">
                  <c:v>-38.4</c:v>
                </c:pt>
                <c:pt idx="2190">
                  <c:v>-39.380000000000003</c:v>
                </c:pt>
                <c:pt idx="2191">
                  <c:v>-40.15</c:v>
                </c:pt>
                <c:pt idx="2192">
                  <c:v>-40.68</c:v>
                </c:pt>
                <c:pt idx="2193">
                  <c:v>-40.93</c:v>
                </c:pt>
                <c:pt idx="2194">
                  <c:v>-40.909999999999997</c:v>
                </c:pt>
                <c:pt idx="2195">
                  <c:v>-40.65</c:v>
                </c:pt>
                <c:pt idx="2196">
                  <c:v>-40.17</c:v>
                </c:pt>
                <c:pt idx="2197">
                  <c:v>-39.47</c:v>
                </c:pt>
                <c:pt idx="2198">
                  <c:v>-38.54</c:v>
                </c:pt>
                <c:pt idx="2199">
                  <c:v>-37.4</c:v>
                </c:pt>
                <c:pt idx="2200">
                  <c:v>-36.06</c:v>
                </c:pt>
                <c:pt idx="2201">
                  <c:v>-34.53</c:v>
                </c:pt>
                <c:pt idx="2202">
                  <c:v>-32.869999999999997</c:v>
                </c:pt>
                <c:pt idx="2203">
                  <c:v>-31.12</c:v>
                </c:pt>
                <c:pt idx="2204">
                  <c:v>-29.34</c:v>
                </c:pt>
                <c:pt idx="2205">
                  <c:v>-27.63</c:v>
                </c:pt>
                <c:pt idx="2206">
                  <c:v>-26.1</c:v>
                </c:pt>
                <c:pt idx="2207">
                  <c:v>-24.95</c:v>
                </c:pt>
                <c:pt idx="2208">
                  <c:v>-24.52</c:v>
                </c:pt>
                <c:pt idx="2209">
                  <c:v>-24.81</c:v>
                </c:pt>
                <c:pt idx="2210">
                  <c:v>-25.61</c:v>
                </c:pt>
                <c:pt idx="2211">
                  <c:v>-26.52</c:v>
                </c:pt>
                <c:pt idx="2212">
                  <c:v>-27.27</c:v>
                </c:pt>
                <c:pt idx="2213">
                  <c:v>-27.88</c:v>
                </c:pt>
                <c:pt idx="2214">
                  <c:v>-28.55</c:v>
                </c:pt>
                <c:pt idx="2215">
                  <c:v>-29.43</c:v>
                </c:pt>
                <c:pt idx="2216">
                  <c:v>-30.47</c:v>
                </c:pt>
                <c:pt idx="2217">
                  <c:v>-31.54</c:v>
                </c:pt>
                <c:pt idx="2218">
                  <c:v>-32.58</c:v>
                </c:pt>
                <c:pt idx="2219">
                  <c:v>-33.58</c:v>
                </c:pt>
                <c:pt idx="2220">
                  <c:v>-34.6</c:v>
                </c:pt>
                <c:pt idx="2221">
                  <c:v>-35.65</c:v>
                </c:pt>
                <c:pt idx="2222">
                  <c:v>-36.71</c:v>
                </c:pt>
                <c:pt idx="2223">
                  <c:v>-37.78</c:v>
                </c:pt>
                <c:pt idx="2224">
                  <c:v>-38.86</c:v>
                </c:pt>
                <c:pt idx="2225">
                  <c:v>-39.950000000000003</c:v>
                </c:pt>
                <c:pt idx="2226">
                  <c:v>-41</c:v>
                </c:pt>
                <c:pt idx="2227">
                  <c:v>-42.04</c:v>
                </c:pt>
                <c:pt idx="2228">
                  <c:v>-43.12</c:v>
                </c:pt>
                <c:pt idx="2229">
                  <c:v>-44.24</c:v>
                </c:pt>
                <c:pt idx="2230">
                  <c:v>-45.34</c:v>
                </c:pt>
                <c:pt idx="2231">
                  <c:v>-46.32</c:v>
                </c:pt>
                <c:pt idx="2232">
                  <c:v>-47.24</c:v>
                </c:pt>
                <c:pt idx="2233">
                  <c:v>-48.18</c:v>
                </c:pt>
                <c:pt idx="2234">
                  <c:v>-49.18</c:v>
                </c:pt>
                <c:pt idx="2235">
                  <c:v>-50.32</c:v>
                </c:pt>
                <c:pt idx="2236">
                  <c:v>-51.56</c:v>
                </c:pt>
                <c:pt idx="2237">
                  <c:v>-52.8</c:v>
                </c:pt>
                <c:pt idx="2238">
                  <c:v>-53.95</c:v>
                </c:pt>
                <c:pt idx="2239">
                  <c:v>-55.05</c:v>
                </c:pt>
                <c:pt idx="2240">
                  <c:v>-56.09</c:v>
                </c:pt>
                <c:pt idx="2241">
                  <c:v>-57.14</c:v>
                </c:pt>
                <c:pt idx="2242">
                  <c:v>-58.15</c:v>
                </c:pt>
                <c:pt idx="2243">
                  <c:v>-59.16</c:v>
                </c:pt>
                <c:pt idx="2244">
                  <c:v>-60.15</c:v>
                </c:pt>
                <c:pt idx="2245">
                  <c:v>-61.17</c:v>
                </c:pt>
                <c:pt idx="2246">
                  <c:v>-62.2</c:v>
                </c:pt>
                <c:pt idx="2247">
                  <c:v>-63.24</c:v>
                </c:pt>
                <c:pt idx="2248">
                  <c:v>-64.23</c:v>
                </c:pt>
                <c:pt idx="2249">
                  <c:v>-65.150000000000006</c:v>
                </c:pt>
                <c:pt idx="2250">
                  <c:v>-65.97</c:v>
                </c:pt>
                <c:pt idx="2251">
                  <c:v>-66.72</c:v>
                </c:pt>
                <c:pt idx="2252">
                  <c:v>-67.42</c:v>
                </c:pt>
                <c:pt idx="2253">
                  <c:v>-68.11</c:v>
                </c:pt>
                <c:pt idx="2254">
                  <c:v>-68.81</c:v>
                </c:pt>
                <c:pt idx="2255">
                  <c:v>-69.510000000000005</c:v>
                </c:pt>
                <c:pt idx="2256">
                  <c:v>-70.2</c:v>
                </c:pt>
                <c:pt idx="2257">
                  <c:v>-70.84</c:v>
                </c:pt>
                <c:pt idx="2258">
                  <c:v>-71.42</c:v>
                </c:pt>
                <c:pt idx="2259">
                  <c:v>-71.91</c:v>
                </c:pt>
                <c:pt idx="2260">
                  <c:v>-72.319999999999993</c:v>
                </c:pt>
                <c:pt idx="2261">
                  <c:v>-72.709999999999994</c:v>
                </c:pt>
                <c:pt idx="2262">
                  <c:v>-73.099999999999994</c:v>
                </c:pt>
                <c:pt idx="2263">
                  <c:v>-106.52</c:v>
                </c:pt>
                <c:pt idx="2264">
                  <c:v>-106.19</c:v>
                </c:pt>
                <c:pt idx="2265">
                  <c:v>-105.91</c:v>
                </c:pt>
                <c:pt idx="2266">
                  <c:v>-105.7</c:v>
                </c:pt>
                <c:pt idx="2267">
                  <c:v>-105.54</c:v>
                </c:pt>
                <c:pt idx="2268">
                  <c:v>-105.39</c:v>
                </c:pt>
                <c:pt idx="2269">
                  <c:v>-105.29</c:v>
                </c:pt>
                <c:pt idx="2270">
                  <c:v>-105.24</c:v>
                </c:pt>
                <c:pt idx="2271">
                  <c:v>-105.21</c:v>
                </c:pt>
                <c:pt idx="2272">
                  <c:v>-105.2</c:v>
                </c:pt>
                <c:pt idx="2273">
                  <c:v>-105.23</c:v>
                </c:pt>
                <c:pt idx="2274">
                  <c:v>-105.31</c:v>
                </c:pt>
                <c:pt idx="2275">
                  <c:v>-105.41</c:v>
                </c:pt>
                <c:pt idx="2276">
                  <c:v>-105.56</c:v>
                </c:pt>
                <c:pt idx="2277">
                  <c:v>-105.73</c:v>
                </c:pt>
                <c:pt idx="2278">
                  <c:v>-105.9</c:v>
                </c:pt>
                <c:pt idx="2279">
                  <c:v>-106.05</c:v>
                </c:pt>
                <c:pt idx="2280">
                  <c:v>-106.2</c:v>
                </c:pt>
                <c:pt idx="2281">
                  <c:v>-106.31</c:v>
                </c:pt>
                <c:pt idx="2282">
                  <c:v>-106.37</c:v>
                </c:pt>
                <c:pt idx="2283">
                  <c:v>-106.42</c:v>
                </c:pt>
                <c:pt idx="2284">
                  <c:v>-106.46</c:v>
                </c:pt>
                <c:pt idx="2285">
                  <c:v>-106.52</c:v>
                </c:pt>
                <c:pt idx="2286">
                  <c:v>-106.62</c:v>
                </c:pt>
                <c:pt idx="2287">
                  <c:v>-106.69</c:v>
                </c:pt>
                <c:pt idx="2288">
                  <c:v>-106.72</c:v>
                </c:pt>
                <c:pt idx="2289">
                  <c:v>-106.72</c:v>
                </c:pt>
                <c:pt idx="2290">
                  <c:v>-106.69</c:v>
                </c:pt>
                <c:pt idx="2291">
                  <c:v>-106.66</c:v>
                </c:pt>
                <c:pt idx="2292">
                  <c:v>-106.63</c:v>
                </c:pt>
                <c:pt idx="2293">
                  <c:v>-106.59</c:v>
                </c:pt>
                <c:pt idx="2294">
                  <c:v>-106.5</c:v>
                </c:pt>
                <c:pt idx="2295">
                  <c:v>-106.38</c:v>
                </c:pt>
                <c:pt idx="2296">
                  <c:v>-106.23</c:v>
                </c:pt>
                <c:pt idx="2297">
                  <c:v>-106.07</c:v>
                </c:pt>
                <c:pt idx="2298">
                  <c:v>-105.91</c:v>
                </c:pt>
                <c:pt idx="2299">
                  <c:v>-105.76</c:v>
                </c:pt>
                <c:pt idx="2300">
                  <c:v>-105.61</c:v>
                </c:pt>
                <c:pt idx="2301">
                  <c:v>-105.46</c:v>
                </c:pt>
                <c:pt idx="2302">
                  <c:v>-105.3</c:v>
                </c:pt>
                <c:pt idx="2303">
                  <c:v>-105.11</c:v>
                </c:pt>
                <c:pt idx="2304">
                  <c:v>-104.86</c:v>
                </c:pt>
                <c:pt idx="2305">
                  <c:v>-104.61</c:v>
                </c:pt>
                <c:pt idx="2306">
                  <c:v>-104.38</c:v>
                </c:pt>
                <c:pt idx="2307">
                  <c:v>-104.21</c:v>
                </c:pt>
                <c:pt idx="2308">
                  <c:v>-104.09</c:v>
                </c:pt>
                <c:pt idx="2309">
                  <c:v>-104</c:v>
                </c:pt>
                <c:pt idx="2310">
                  <c:v>-103.95</c:v>
                </c:pt>
                <c:pt idx="2311">
                  <c:v>-103.85</c:v>
                </c:pt>
                <c:pt idx="2312">
                  <c:v>-103.71</c:v>
                </c:pt>
                <c:pt idx="2313">
                  <c:v>-103.56</c:v>
                </c:pt>
                <c:pt idx="2314">
                  <c:v>-103.43</c:v>
                </c:pt>
                <c:pt idx="2315">
                  <c:v>-103.38</c:v>
                </c:pt>
                <c:pt idx="2316">
                  <c:v>-103.4</c:v>
                </c:pt>
                <c:pt idx="2317">
                  <c:v>-103.45</c:v>
                </c:pt>
                <c:pt idx="2318">
                  <c:v>-103.52</c:v>
                </c:pt>
                <c:pt idx="2319">
                  <c:v>-103.57</c:v>
                </c:pt>
                <c:pt idx="2320">
                  <c:v>-103.62</c:v>
                </c:pt>
                <c:pt idx="2321">
                  <c:v>-76.31</c:v>
                </c:pt>
                <c:pt idx="2322">
                  <c:v>-76.180000000000007</c:v>
                </c:pt>
                <c:pt idx="2323">
                  <c:v>-75.98</c:v>
                </c:pt>
                <c:pt idx="2324">
                  <c:v>-75.69</c:v>
                </c:pt>
                <c:pt idx="2325">
                  <c:v>-75.31</c:v>
                </c:pt>
                <c:pt idx="2326">
                  <c:v>-74.81</c:v>
                </c:pt>
                <c:pt idx="2327">
                  <c:v>-74.22</c:v>
                </c:pt>
                <c:pt idx="2328">
                  <c:v>-73.59</c:v>
                </c:pt>
                <c:pt idx="2329">
                  <c:v>-72.97</c:v>
                </c:pt>
                <c:pt idx="2330">
                  <c:v>-72.39</c:v>
                </c:pt>
                <c:pt idx="2331">
                  <c:v>-71.8</c:v>
                </c:pt>
                <c:pt idx="2332">
                  <c:v>-71.180000000000007</c:v>
                </c:pt>
                <c:pt idx="2333">
                  <c:v>-70.459999999999994</c:v>
                </c:pt>
                <c:pt idx="2334">
                  <c:v>-69.680000000000007</c:v>
                </c:pt>
                <c:pt idx="2335">
                  <c:v>-68.86</c:v>
                </c:pt>
                <c:pt idx="2336">
                  <c:v>-68.03</c:v>
                </c:pt>
                <c:pt idx="2337">
                  <c:v>-67.2</c:v>
                </c:pt>
                <c:pt idx="2338">
                  <c:v>-66.37</c:v>
                </c:pt>
                <c:pt idx="2339">
                  <c:v>-65.56</c:v>
                </c:pt>
                <c:pt idx="2340">
                  <c:v>-64.77</c:v>
                </c:pt>
                <c:pt idx="2341">
                  <c:v>-63.95</c:v>
                </c:pt>
                <c:pt idx="2342">
                  <c:v>-63.04</c:v>
                </c:pt>
                <c:pt idx="2343">
                  <c:v>-62.01</c:v>
                </c:pt>
                <c:pt idx="2344">
                  <c:v>-60.87</c:v>
                </c:pt>
                <c:pt idx="2345">
                  <c:v>-59.66</c:v>
                </c:pt>
                <c:pt idx="2346">
                  <c:v>-58.5</c:v>
                </c:pt>
                <c:pt idx="2347">
                  <c:v>-57.48</c:v>
                </c:pt>
                <c:pt idx="2348">
                  <c:v>-56.56</c:v>
                </c:pt>
                <c:pt idx="2349">
                  <c:v>-55.65</c:v>
                </c:pt>
                <c:pt idx="2350">
                  <c:v>-54.65</c:v>
                </c:pt>
                <c:pt idx="2351">
                  <c:v>-53.53</c:v>
                </c:pt>
                <c:pt idx="2352">
                  <c:v>-52.29</c:v>
                </c:pt>
                <c:pt idx="2353">
                  <c:v>-50.97</c:v>
                </c:pt>
                <c:pt idx="2354">
                  <c:v>-49.61</c:v>
                </c:pt>
                <c:pt idx="2355">
                  <c:v>-48.24</c:v>
                </c:pt>
                <c:pt idx="2356">
                  <c:v>-46.94</c:v>
                </c:pt>
                <c:pt idx="2357">
                  <c:v>-45.85</c:v>
                </c:pt>
                <c:pt idx="2358">
                  <c:v>-44.91</c:v>
                </c:pt>
                <c:pt idx="2359">
                  <c:v>-43.98</c:v>
                </c:pt>
                <c:pt idx="2360">
                  <c:v>-42.95</c:v>
                </c:pt>
                <c:pt idx="2361">
                  <c:v>-41.85</c:v>
                </c:pt>
                <c:pt idx="2362">
                  <c:v>-40.71</c:v>
                </c:pt>
                <c:pt idx="2363">
                  <c:v>-39.520000000000003</c:v>
                </c:pt>
                <c:pt idx="2364">
                  <c:v>-38.369999999999997</c:v>
                </c:pt>
                <c:pt idx="2365">
                  <c:v>-37.270000000000003</c:v>
                </c:pt>
                <c:pt idx="2366">
                  <c:v>-36.25</c:v>
                </c:pt>
                <c:pt idx="2367">
                  <c:v>-35.25</c:v>
                </c:pt>
                <c:pt idx="2368">
                  <c:v>-34.200000000000003</c:v>
                </c:pt>
                <c:pt idx="2369">
                  <c:v>-33.130000000000003</c:v>
                </c:pt>
                <c:pt idx="2370">
                  <c:v>-32.11</c:v>
                </c:pt>
                <c:pt idx="2371">
                  <c:v>-31.21</c:v>
                </c:pt>
                <c:pt idx="2372">
                  <c:v>-30.4</c:v>
                </c:pt>
                <c:pt idx="2373">
                  <c:v>-29.58</c:v>
                </c:pt>
                <c:pt idx="2374">
                  <c:v>-28.72</c:v>
                </c:pt>
                <c:pt idx="2375">
                  <c:v>-27.85</c:v>
                </c:pt>
                <c:pt idx="2376">
                  <c:v>-26.99</c:v>
                </c:pt>
                <c:pt idx="2377">
                  <c:v>-26.21</c:v>
                </c:pt>
                <c:pt idx="2378">
                  <c:v>-25.59</c:v>
                </c:pt>
                <c:pt idx="2379">
                  <c:v>-25.15</c:v>
                </c:pt>
                <c:pt idx="2380">
                  <c:v>-24.83</c:v>
                </c:pt>
                <c:pt idx="2381">
                  <c:v>-24.62</c:v>
                </c:pt>
                <c:pt idx="2382">
                  <c:v>-24.57</c:v>
                </c:pt>
                <c:pt idx="2383">
                  <c:v>-25</c:v>
                </c:pt>
                <c:pt idx="2384">
                  <c:v>-25.64</c:v>
                </c:pt>
                <c:pt idx="2385">
                  <c:v>-26.28</c:v>
                </c:pt>
                <c:pt idx="2386">
                  <c:v>-26.87</c:v>
                </c:pt>
                <c:pt idx="2387">
                  <c:v>-27.47</c:v>
                </c:pt>
                <c:pt idx="2388">
                  <c:v>-28.16</c:v>
                </c:pt>
                <c:pt idx="2389">
                  <c:v>-28.88</c:v>
                </c:pt>
                <c:pt idx="2390">
                  <c:v>-29.65</c:v>
                </c:pt>
                <c:pt idx="2391">
                  <c:v>-30.55</c:v>
                </c:pt>
                <c:pt idx="2392">
                  <c:v>-31.53</c:v>
                </c:pt>
                <c:pt idx="2393">
                  <c:v>-32.61</c:v>
                </c:pt>
                <c:pt idx="2394">
                  <c:v>-33.729999999999997</c:v>
                </c:pt>
                <c:pt idx="2395">
                  <c:v>-34.72</c:v>
                </c:pt>
                <c:pt idx="2396">
                  <c:v>-35.590000000000003</c:v>
                </c:pt>
                <c:pt idx="2397">
                  <c:v>-36.29</c:v>
                </c:pt>
                <c:pt idx="2398">
                  <c:v>-36.78</c:v>
                </c:pt>
                <c:pt idx="2399">
                  <c:v>-37.03</c:v>
                </c:pt>
                <c:pt idx="2400">
                  <c:v>-36.99</c:v>
                </c:pt>
                <c:pt idx="2401">
                  <c:v>-36.619999999999997</c:v>
                </c:pt>
                <c:pt idx="2402">
                  <c:v>-35.950000000000003</c:v>
                </c:pt>
                <c:pt idx="2403">
                  <c:v>-34.950000000000003</c:v>
                </c:pt>
                <c:pt idx="2404">
                  <c:v>-33.64</c:v>
                </c:pt>
                <c:pt idx="2405">
                  <c:v>-32.090000000000003</c:v>
                </c:pt>
                <c:pt idx="2406">
                  <c:v>-30.39</c:v>
                </c:pt>
                <c:pt idx="2407">
                  <c:v>-28.63</c:v>
                </c:pt>
                <c:pt idx="2408">
                  <c:v>-26.87</c:v>
                </c:pt>
                <c:pt idx="2409">
                  <c:v>-25.11</c:v>
                </c:pt>
                <c:pt idx="2410">
                  <c:v>-23.9</c:v>
                </c:pt>
                <c:pt idx="2411">
                  <c:v>-23.67</c:v>
                </c:pt>
                <c:pt idx="2412">
                  <c:v>-24.4</c:v>
                </c:pt>
                <c:pt idx="2413">
                  <c:v>-25.55</c:v>
                </c:pt>
                <c:pt idx="2414">
                  <c:v>-26.59</c:v>
                </c:pt>
                <c:pt idx="2415">
                  <c:v>-27.38</c:v>
                </c:pt>
                <c:pt idx="2416">
                  <c:v>-28.16</c:v>
                </c:pt>
                <c:pt idx="2417">
                  <c:v>-29.1</c:v>
                </c:pt>
                <c:pt idx="2418">
                  <c:v>-30.13</c:v>
                </c:pt>
                <c:pt idx="2419">
                  <c:v>-31.07</c:v>
                </c:pt>
                <c:pt idx="2420">
                  <c:v>-31.93</c:v>
                </c:pt>
                <c:pt idx="2421">
                  <c:v>-32.79</c:v>
                </c:pt>
                <c:pt idx="2422">
                  <c:v>-33.76</c:v>
                </c:pt>
                <c:pt idx="2423">
                  <c:v>-34.92</c:v>
                </c:pt>
                <c:pt idx="2424">
                  <c:v>-36.17</c:v>
                </c:pt>
                <c:pt idx="2425">
                  <c:v>-37.4</c:v>
                </c:pt>
                <c:pt idx="2426">
                  <c:v>-38.53</c:v>
                </c:pt>
                <c:pt idx="2427">
                  <c:v>-39.56</c:v>
                </c:pt>
                <c:pt idx="2428">
                  <c:v>-40.54</c:v>
                </c:pt>
                <c:pt idx="2429">
                  <c:v>-41.54</c:v>
                </c:pt>
                <c:pt idx="2430">
                  <c:v>-42.6</c:v>
                </c:pt>
                <c:pt idx="2431">
                  <c:v>-43.71</c:v>
                </c:pt>
                <c:pt idx="2432">
                  <c:v>-44.85</c:v>
                </c:pt>
                <c:pt idx="2433">
                  <c:v>-45.96</c:v>
                </c:pt>
                <c:pt idx="2434">
                  <c:v>-47.03</c:v>
                </c:pt>
                <c:pt idx="2435">
                  <c:v>-48.1</c:v>
                </c:pt>
                <c:pt idx="2436">
                  <c:v>-49.18</c:v>
                </c:pt>
                <c:pt idx="2437">
                  <c:v>-50.31</c:v>
                </c:pt>
                <c:pt idx="2438">
                  <c:v>-51.49</c:v>
                </c:pt>
                <c:pt idx="2439">
                  <c:v>-52.73</c:v>
                </c:pt>
                <c:pt idx="2440">
                  <c:v>-54.01</c:v>
                </c:pt>
                <c:pt idx="2441">
                  <c:v>-55.32</c:v>
                </c:pt>
                <c:pt idx="2442">
                  <c:v>-56.65</c:v>
                </c:pt>
                <c:pt idx="2443">
                  <c:v>-58.01</c:v>
                </c:pt>
                <c:pt idx="2444">
                  <c:v>-59.36</c:v>
                </c:pt>
                <c:pt idx="2445">
                  <c:v>-60.65</c:v>
                </c:pt>
                <c:pt idx="2446">
                  <c:v>-61.84</c:v>
                </c:pt>
                <c:pt idx="2447">
                  <c:v>-62.97</c:v>
                </c:pt>
                <c:pt idx="2448">
                  <c:v>-64.069999999999993</c:v>
                </c:pt>
                <c:pt idx="2449">
                  <c:v>-65.180000000000007</c:v>
                </c:pt>
                <c:pt idx="2450">
                  <c:v>-66.319999999999993</c:v>
                </c:pt>
                <c:pt idx="2451">
                  <c:v>-67.459999999999994</c:v>
                </c:pt>
                <c:pt idx="2452">
                  <c:v>-68.540000000000006</c:v>
                </c:pt>
                <c:pt idx="2453">
                  <c:v>-69.55</c:v>
                </c:pt>
                <c:pt idx="2454">
                  <c:v>-70.510000000000005</c:v>
                </c:pt>
                <c:pt idx="2455">
                  <c:v>-71.430000000000007</c:v>
                </c:pt>
                <c:pt idx="2456">
                  <c:v>-72.27</c:v>
                </c:pt>
                <c:pt idx="2457">
                  <c:v>-73</c:v>
                </c:pt>
                <c:pt idx="2458">
                  <c:v>-73.62</c:v>
                </c:pt>
                <c:pt idx="2459">
                  <c:v>-74.180000000000007</c:v>
                </c:pt>
                <c:pt idx="2460">
                  <c:v>-74.739999999999995</c:v>
                </c:pt>
                <c:pt idx="2461">
                  <c:v>-75.31</c:v>
                </c:pt>
                <c:pt idx="2462">
                  <c:v>-75.87</c:v>
                </c:pt>
                <c:pt idx="2463">
                  <c:v>-76.38</c:v>
                </c:pt>
                <c:pt idx="2464">
                  <c:v>-76.84</c:v>
                </c:pt>
                <c:pt idx="2465">
                  <c:v>-77.239999999999995</c:v>
                </c:pt>
                <c:pt idx="2466">
                  <c:v>-77.59</c:v>
                </c:pt>
                <c:pt idx="2467">
                  <c:v>-102.09</c:v>
                </c:pt>
                <c:pt idx="2468">
                  <c:v>-101.8</c:v>
                </c:pt>
                <c:pt idx="2469">
                  <c:v>-101.52</c:v>
                </c:pt>
                <c:pt idx="2470">
                  <c:v>-101.25</c:v>
                </c:pt>
                <c:pt idx="2471">
                  <c:v>-101.01</c:v>
                </c:pt>
                <c:pt idx="2472">
                  <c:v>-100.84</c:v>
                </c:pt>
                <c:pt idx="2473">
                  <c:v>-100.71</c:v>
                </c:pt>
                <c:pt idx="2474">
                  <c:v>-100.63</c:v>
                </c:pt>
                <c:pt idx="2475">
                  <c:v>-100.59</c:v>
                </c:pt>
                <c:pt idx="2476">
                  <c:v>-100.6</c:v>
                </c:pt>
                <c:pt idx="2477">
                  <c:v>-100.64</c:v>
                </c:pt>
                <c:pt idx="2478">
                  <c:v>-100.7</c:v>
                </c:pt>
                <c:pt idx="2479">
                  <c:v>-100.79</c:v>
                </c:pt>
                <c:pt idx="2480">
                  <c:v>-100.9</c:v>
                </c:pt>
                <c:pt idx="2481">
                  <c:v>-101.01</c:v>
                </c:pt>
                <c:pt idx="2482">
                  <c:v>-101.1</c:v>
                </c:pt>
                <c:pt idx="2483">
                  <c:v>-101.16</c:v>
                </c:pt>
                <c:pt idx="2484">
                  <c:v>-101.21</c:v>
                </c:pt>
                <c:pt idx="2485">
                  <c:v>-101.25</c:v>
                </c:pt>
                <c:pt idx="2486">
                  <c:v>-101.3</c:v>
                </c:pt>
                <c:pt idx="2487">
                  <c:v>-101.35</c:v>
                </c:pt>
                <c:pt idx="2488">
                  <c:v>-101.4</c:v>
                </c:pt>
                <c:pt idx="2489">
                  <c:v>-101.44</c:v>
                </c:pt>
                <c:pt idx="2490">
                  <c:v>-101.45</c:v>
                </c:pt>
                <c:pt idx="2491">
                  <c:v>-101.4</c:v>
                </c:pt>
                <c:pt idx="2492">
                  <c:v>-101.32</c:v>
                </c:pt>
                <c:pt idx="2493">
                  <c:v>-101.27</c:v>
                </c:pt>
                <c:pt idx="2494">
                  <c:v>-101.25</c:v>
                </c:pt>
                <c:pt idx="2495">
                  <c:v>-101.25</c:v>
                </c:pt>
                <c:pt idx="2496">
                  <c:v>-101.23</c:v>
                </c:pt>
                <c:pt idx="2497">
                  <c:v>-101.19</c:v>
                </c:pt>
                <c:pt idx="2498">
                  <c:v>-101.13</c:v>
                </c:pt>
                <c:pt idx="2499">
                  <c:v>-101.05</c:v>
                </c:pt>
                <c:pt idx="2500">
                  <c:v>-100.95</c:v>
                </c:pt>
                <c:pt idx="2501">
                  <c:v>-100.87</c:v>
                </c:pt>
                <c:pt idx="2502">
                  <c:v>-100.84</c:v>
                </c:pt>
                <c:pt idx="2503">
                  <c:v>-100.84</c:v>
                </c:pt>
                <c:pt idx="2504">
                  <c:v>-100.83</c:v>
                </c:pt>
                <c:pt idx="2505">
                  <c:v>-100.78</c:v>
                </c:pt>
                <c:pt idx="2506">
                  <c:v>-100.68</c:v>
                </c:pt>
                <c:pt idx="2507">
                  <c:v>-100.59</c:v>
                </c:pt>
                <c:pt idx="2508">
                  <c:v>-100.54</c:v>
                </c:pt>
                <c:pt idx="2509">
                  <c:v>-100.56</c:v>
                </c:pt>
                <c:pt idx="2510">
                  <c:v>-100.59</c:v>
                </c:pt>
                <c:pt idx="2511">
                  <c:v>-100.63</c:v>
                </c:pt>
                <c:pt idx="2512">
                  <c:v>-100.64</c:v>
                </c:pt>
                <c:pt idx="2513">
                  <c:v>-100.64</c:v>
                </c:pt>
                <c:pt idx="2514">
                  <c:v>-100.63</c:v>
                </c:pt>
                <c:pt idx="2515">
                  <c:v>-100.62</c:v>
                </c:pt>
                <c:pt idx="2516">
                  <c:v>-100.62</c:v>
                </c:pt>
                <c:pt idx="2517">
                  <c:v>-100.65</c:v>
                </c:pt>
                <c:pt idx="2518">
                  <c:v>-100.72</c:v>
                </c:pt>
                <c:pt idx="2519">
                  <c:v>-100.82</c:v>
                </c:pt>
                <c:pt idx="2520">
                  <c:v>-100.97</c:v>
                </c:pt>
                <c:pt idx="2521">
                  <c:v>-101.17</c:v>
                </c:pt>
                <c:pt idx="2522">
                  <c:v>-78.56</c:v>
                </c:pt>
                <c:pt idx="2523">
                  <c:v>-78.209999999999994</c:v>
                </c:pt>
                <c:pt idx="2524">
                  <c:v>-77.8</c:v>
                </c:pt>
                <c:pt idx="2525">
                  <c:v>-77.39</c:v>
                </c:pt>
                <c:pt idx="2526">
                  <c:v>-76.959999999999994</c:v>
                </c:pt>
                <c:pt idx="2527">
                  <c:v>-76.48</c:v>
                </c:pt>
                <c:pt idx="2528">
                  <c:v>-75.930000000000007</c:v>
                </c:pt>
                <c:pt idx="2529">
                  <c:v>-75.25</c:v>
                </c:pt>
                <c:pt idx="2530">
                  <c:v>-74.42</c:v>
                </c:pt>
                <c:pt idx="2531">
                  <c:v>-73.48</c:v>
                </c:pt>
                <c:pt idx="2532">
                  <c:v>-72.489999999999995</c:v>
                </c:pt>
                <c:pt idx="2533">
                  <c:v>-71.510000000000005</c:v>
                </c:pt>
                <c:pt idx="2534">
                  <c:v>-70.59</c:v>
                </c:pt>
                <c:pt idx="2535">
                  <c:v>-69.739999999999995</c:v>
                </c:pt>
                <c:pt idx="2536">
                  <c:v>-68.930000000000007</c:v>
                </c:pt>
                <c:pt idx="2537">
                  <c:v>-68.099999999999994</c:v>
                </c:pt>
                <c:pt idx="2538">
                  <c:v>-67.11</c:v>
                </c:pt>
                <c:pt idx="2539">
                  <c:v>-65.89</c:v>
                </c:pt>
                <c:pt idx="2540">
                  <c:v>-64.489999999999995</c:v>
                </c:pt>
                <c:pt idx="2541">
                  <c:v>-63.03</c:v>
                </c:pt>
                <c:pt idx="2542">
                  <c:v>-61.62</c:v>
                </c:pt>
                <c:pt idx="2543">
                  <c:v>-60.29</c:v>
                </c:pt>
                <c:pt idx="2544">
                  <c:v>-59.02</c:v>
                </c:pt>
                <c:pt idx="2545">
                  <c:v>-57.76</c:v>
                </c:pt>
                <c:pt idx="2546">
                  <c:v>-56.45</c:v>
                </c:pt>
                <c:pt idx="2547">
                  <c:v>-55.1</c:v>
                </c:pt>
                <c:pt idx="2548">
                  <c:v>-53.71</c:v>
                </c:pt>
                <c:pt idx="2549">
                  <c:v>-52.31</c:v>
                </c:pt>
                <c:pt idx="2550">
                  <c:v>-50.92</c:v>
                </c:pt>
                <c:pt idx="2551">
                  <c:v>-49.5</c:v>
                </c:pt>
                <c:pt idx="2552">
                  <c:v>-48.12</c:v>
                </c:pt>
                <c:pt idx="2553">
                  <c:v>-46.83</c:v>
                </c:pt>
                <c:pt idx="2554">
                  <c:v>-45.62</c:v>
                </c:pt>
                <c:pt idx="2555">
                  <c:v>-44.52</c:v>
                </c:pt>
                <c:pt idx="2556">
                  <c:v>-43.42</c:v>
                </c:pt>
                <c:pt idx="2557">
                  <c:v>-42.31</c:v>
                </c:pt>
                <c:pt idx="2558">
                  <c:v>-40.950000000000003</c:v>
                </c:pt>
                <c:pt idx="2559">
                  <c:v>-39.35</c:v>
                </c:pt>
                <c:pt idx="2560">
                  <c:v>-37.81</c:v>
                </c:pt>
                <c:pt idx="2561">
                  <c:v>-36.5</c:v>
                </c:pt>
                <c:pt idx="2562">
                  <c:v>-35.26</c:v>
                </c:pt>
                <c:pt idx="2563">
                  <c:v>-33.97</c:v>
                </c:pt>
                <c:pt idx="2564">
                  <c:v>-32.64</c:v>
                </c:pt>
                <c:pt idx="2565">
                  <c:v>-31.38</c:v>
                </c:pt>
                <c:pt idx="2566">
                  <c:v>-30.26</c:v>
                </c:pt>
                <c:pt idx="2567">
                  <c:v>-29.29</c:v>
                </c:pt>
                <c:pt idx="2568">
                  <c:v>-28.47</c:v>
                </c:pt>
                <c:pt idx="2569">
                  <c:v>-27.79</c:v>
                </c:pt>
                <c:pt idx="2570">
                  <c:v>-27.2</c:v>
                </c:pt>
                <c:pt idx="2571">
                  <c:v>-26.63</c:v>
                </c:pt>
                <c:pt idx="2572">
                  <c:v>-26.03</c:v>
                </c:pt>
                <c:pt idx="2573">
                  <c:v>-25.44</c:v>
                </c:pt>
                <c:pt idx="2574">
                  <c:v>-24.89</c:v>
                </c:pt>
                <c:pt idx="2575">
                  <c:v>-24.4</c:v>
                </c:pt>
                <c:pt idx="2576">
                  <c:v>-23.99</c:v>
                </c:pt>
                <c:pt idx="2577">
                  <c:v>-23.6</c:v>
                </c:pt>
                <c:pt idx="2578">
                  <c:v>-23.21</c:v>
                </c:pt>
                <c:pt idx="2579">
                  <c:v>-22.78</c:v>
                </c:pt>
                <c:pt idx="2580">
                  <c:v>-22.33</c:v>
                </c:pt>
                <c:pt idx="2581">
                  <c:v>-21.88</c:v>
                </c:pt>
                <c:pt idx="2582">
                  <c:v>-21.51</c:v>
                </c:pt>
                <c:pt idx="2583">
                  <c:v>-21.22</c:v>
                </c:pt>
                <c:pt idx="2584">
                  <c:v>-20.97</c:v>
                </c:pt>
                <c:pt idx="2585">
                  <c:v>-20.76</c:v>
                </c:pt>
                <c:pt idx="2586">
                  <c:v>-20.58</c:v>
                </c:pt>
                <c:pt idx="2587">
                  <c:v>-20.47</c:v>
                </c:pt>
                <c:pt idx="2588">
                  <c:v>-20.41</c:v>
                </c:pt>
                <c:pt idx="2589">
                  <c:v>-20.37</c:v>
                </c:pt>
                <c:pt idx="2590">
                  <c:v>-20.32</c:v>
                </c:pt>
                <c:pt idx="2591">
                  <c:v>-20.39</c:v>
                </c:pt>
                <c:pt idx="2592">
                  <c:v>-20.75</c:v>
                </c:pt>
                <c:pt idx="2593">
                  <c:v>-21.22</c:v>
                </c:pt>
                <c:pt idx="2594">
                  <c:v>-21.72</c:v>
                </c:pt>
                <c:pt idx="2595">
                  <c:v>-22.28</c:v>
                </c:pt>
                <c:pt idx="2596">
                  <c:v>-22.91</c:v>
                </c:pt>
                <c:pt idx="2597">
                  <c:v>-23.58</c:v>
                </c:pt>
                <c:pt idx="2598">
                  <c:v>-24.3</c:v>
                </c:pt>
                <c:pt idx="2599">
                  <c:v>-25.03</c:v>
                </c:pt>
                <c:pt idx="2600">
                  <c:v>-25.71</c:v>
                </c:pt>
                <c:pt idx="2601">
                  <c:v>-26.34</c:v>
                </c:pt>
                <c:pt idx="2602">
                  <c:v>-26.88</c:v>
                </c:pt>
                <c:pt idx="2603">
                  <c:v>-27.29</c:v>
                </c:pt>
                <c:pt idx="2604">
                  <c:v>-27.53</c:v>
                </c:pt>
                <c:pt idx="2605">
                  <c:v>-27.52</c:v>
                </c:pt>
                <c:pt idx="2606">
                  <c:v>-27.26</c:v>
                </c:pt>
                <c:pt idx="2607">
                  <c:v>-26.74</c:v>
                </c:pt>
                <c:pt idx="2608">
                  <c:v>-25.95</c:v>
                </c:pt>
                <c:pt idx="2609">
                  <c:v>-25.04</c:v>
                </c:pt>
                <c:pt idx="2610">
                  <c:v>-24.06</c:v>
                </c:pt>
                <c:pt idx="2611">
                  <c:v>-23.19</c:v>
                </c:pt>
                <c:pt idx="2612">
                  <c:v>-22.82</c:v>
                </c:pt>
                <c:pt idx="2613">
                  <c:v>-23.12</c:v>
                </c:pt>
                <c:pt idx="2614">
                  <c:v>-23.9</c:v>
                </c:pt>
                <c:pt idx="2615">
                  <c:v>-24.82</c:v>
                </c:pt>
                <c:pt idx="2616">
                  <c:v>-25.64</c:v>
                </c:pt>
                <c:pt idx="2617">
                  <c:v>-26.36</c:v>
                </c:pt>
                <c:pt idx="2618">
                  <c:v>-27.05</c:v>
                </c:pt>
                <c:pt idx="2619">
                  <c:v>-27.8</c:v>
                </c:pt>
                <c:pt idx="2620">
                  <c:v>-28.57</c:v>
                </c:pt>
                <c:pt idx="2621">
                  <c:v>-29.37</c:v>
                </c:pt>
                <c:pt idx="2622">
                  <c:v>-30.2</c:v>
                </c:pt>
                <c:pt idx="2623">
                  <c:v>-31.11</c:v>
                </c:pt>
                <c:pt idx="2624">
                  <c:v>-32.07</c:v>
                </c:pt>
                <c:pt idx="2625">
                  <c:v>-33.08</c:v>
                </c:pt>
                <c:pt idx="2626">
                  <c:v>-34.119999999999997</c:v>
                </c:pt>
                <c:pt idx="2627">
                  <c:v>-35.229999999999997</c:v>
                </c:pt>
                <c:pt idx="2628">
                  <c:v>-36.39</c:v>
                </c:pt>
                <c:pt idx="2629">
                  <c:v>-37.57</c:v>
                </c:pt>
                <c:pt idx="2630">
                  <c:v>-38.75</c:v>
                </c:pt>
                <c:pt idx="2631">
                  <c:v>-39.9</c:v>
                </c:pt>
                <c:pt idx="2632">
                  <c:v>-41</c:v>
                </c:pt>
                <c:pt idx="2633">
                  <c:v>-42.04</c:v>
                </c:pt>
                <c:pt idx="2634">
                  <c:v>-43.07</c:v>
                </c:pt>
                <c:pt idx="2635">
                  <c:v>-44.11</c:v>
                </c:pt>
                <c:pt idx="2636">
                  <c:v>-45.16</c:v>
                </c:pt>
                <c:pt idx="2637">
                  <c:v>-46.2</c:v>
                </c:pt>
                <c:pt idx="2638">
                  <c:v>-47.2</c:v>
                </c:pt>
                <c:pt idx="2639">
                  <c:v>-48.12</c:v>
                </c:pt>
                <c:pt idx="2640">
                  <c:v>-48.96</c:v>
                </c:pt>
                <c:pt idx="2641">
                  <c:v>-49.85</c:v>
                </c:pt>
                <c:pt idx="2642">
                  <c:v>-50.82</c:v>
                </c:pt>
                <c:pt idx="2643">
                  <c:v>-51.88</c:v>
                </c:pt>
                <c:pt idx="2644">
                  <c:v>-53.03</c:v>
                </c:pt>
                <c:pt idx="2645">
                  <c:v>-54.25</c:v>
                </c:pt>
                <c:pt idx="2646">
                  <c:v>-55.47</c:v>
                </c:pt>
                <c:pt idx="2647">
                  <c:v>-56.67</c:v>
                </c:pt>
                <c:pt idx="2648">
                  <c:v>-57.84</c:v>
                </c:pt>
                <c:pt idx="2649">
                  <c:v>-58.99</c:v>
                </c:pt>
                <c:pt idx="2650">
                  <c:v>-60.15</c:v>
                </c:pt>
                <c:pt idx="2651">
                  <c:v>-61.3</c:v>
                </c:pt>
                <c:pt idx="2652">
                  <c:v>-62.4</c:v>
                </c:pt>
                <c:pt idx="2653">
                  <c:v>-63.43</c:v>
                </c:pt>
                <c:pt idx="2654">
                  <c:v>-64.41</c:v>
                </c:pt>
                <c:pt idx="2655">
                  <c:v>-65.37</c:v>
                </c:pt>
                <c:pt idx="2656">
                  <c:v>-66.3</c:v>
                </c:pt>
                <c:pt idx="2657">
                  <c:v>-67.209999999999994</c:v>
                </c:pt>
                <c:pt idx="2658">
                  <c:v>-68.09</c:v>
                </c:pt>
                <c:pt idx="2659">
                  <c:v>-68.91</c:v>
                </c:pt>
                <c:pt idx="2660">
                  <c:v>-69.650000000000006</c:v>
                </c:pt>
                <c:pt idx="2661">
                  <c:v>-70.34</c:v>
                </c:pt>
                <c:pt idx="2662">
                  <c:v>-70.95</c:v>
                </c:pt>
                <c:pt idx="2663">
                  <c:v>-71.52</c:v>
                </c:pt>
                <c:pt idx="2664">
                  <c:v>-72.040000000000006</c:v>
                </c:pt>
                <c:pt idx="2665">
                  <c:v>-72.52</c:v>
                </c:pt>
                <c:pt idx="2666">
                  <c:v>-72.97</c:v>
                </c:pt>
                <c:pt idx="2667">
                  <c:v>-73.400000000000006</c:v>
                </c:pt>
                <c:pt idx="2668">
                  <c:v>-73.819999999999993</c:v>
                </c:pt>
                <c:pt idx="2669">
                  <c:v>-74.209999999999994</c:v>
                </c:pt>
                <c:pt idx="2670">
                  <c:v>-105.4</c:v>
                </c:pt>
                <c:pt idx="2671">
                  <c:v>-105.04</c:v>
                </c:pt>
                <c:pt idx="2672">
                  <c:v>-104.73</c:v>
                </c:pt>
                <c:pt idx="2673">
                  <c:v>-104.5</c:v>
                </c:pt>
                <c:pt idx="2674">
                  <c:v>-104.32</c:v>
                </c:pt>
                <c:pt idx="2675">
                  <c:v>-104.21</c:v>
                </c:pt>
                <c:pt idx="2676">
                  <c:v>-104.16</c:v>
                </c:pt>
                <c:pt idx="2677">
                  <c:v>-104.17</c:v>
                </c:pt>
                <c:pt idx="2678">
                  <c:v>-104.23</c:v>
                </c:pt>
                <c:pt idx="2679">
                  <c:v>-104.31</c:v>
                </c:pt>
                <c:pt idx="2680">
                  <c:v>-104.39</c:v>
                </c:pt>
                <c:pt idx="2681">
                  <c:v>-104.51</c:v>
                </c:pt>
                <c:pt idx="2682">
                  <c:v>-104.65</c:v>
                </c:pt>
                <c:pt idx="2683">
                  <c:v>-104.81</c:v>
                </c:pt>
                <c:pt idx="2684">
                  <c:v>-104.96</c:v>
                </c:pt>
                <c:pt idx="2685">
                  <c:v>-105.11</c:v>
                </c:pt>
                <c:pt idx="2686">
                  <c:v>-105.25</c:v>
                </c:pt>
                <c:pt idx="2687">
                  <c:v>-105.37</c:v>
                </c:pt>
                <c:pt idx="2688">
                  <c:v>-105.47</c:v>
                </c:pt>
                <c:pt idx="2689">
                  <c:v>-105.59</c:v>
                </c:pt>
                <c:pt idx="2690">
                  <c:v>-105.72</c:v>
                </c:pt>
                <c:pt idx="2691">
                  <c:v>-105.87</c:v>
                </c:pt>
                <c:pt idx="2692">
                  <c:v>-106.02</c:v>
                </c:pt>
                <c:pt idx="2693">
                  <c:v>-106.14</c:v>
                </c:pt>
                <c:pt idx="2694">
                  <c:v>-106.22</c:v>
                </c:pt>
                <c:pt idx="2695">
                  <c:v>-106.26</c:v>
                </c:pt>
                <c:pt idx="2696">
                  <c:v>-106.27</c:v>
                </c:pt>
                <c:pt idx="2697">
                  <c:v>-106.25</c:v>
                </c:pt>
                <c:pt idx="2698">
                  <c:v>-106.21</c:v>
                </c:pt>
                <c:pt idx="2699">
                  <c:v>-106.17</c:v>
                </c:pt>
                <c:pt idx="2700">
                  <c:v>-106.1</c:v>
                </c:pt>
                <c:pt idx="2701">
                  <c:v>-106.01</c:v>
                </c:pt>
                <c:pt idx="2702">
                  <c:v>-105.91</c:v>
                </c:pt>
                <c:pt idx="2703">
                  <c:v>-105.78</c:v>
                </c:pt>
                <c:pt idx="2704">
                  <c:v>-105.65</c:v>
                </c:pt>
                <c:pt idx="2705">
                  <c:v>-105.5</c:v>
                </c:pt>
                <c:pt idx="2706">
                  <c:v>-105.35</c:v>
                </c:pt>
                <c:pt idx="2707">
                  <c:v>-105.18</c:v>
                </c:pt>
                <c:pt idx="2708">
                  <c:v>-104.97</c:v>
                </c:pt>
                <c:pt idx="2709">
                  <c:v>-104.75</c:v>
                </c:pt>
                <c:pt idx="2710">
                  <c:v>-104.53</c:v>
                </c:pt>
                <c:pt idx="2711">
                  <c:v>-104.33</c:v>
                </c:pt>
                <c:pt idx="2712">
                  <c:v>-104.17</c:v>
                </c:pt>
                <c:pt idx="2713">
                  <c:v>-104.05</c:v>
                </c:pt>
                <c:pt idx="2714">
                  <c:v>-103.95</c:v>
                </c:pt>
                <c:pt idx="2715">
                  <c:v>-103.86</c:v>
                </c:pt>
                <c:pt idx="2716">
                  <c:v>-103.77</c:v>
                </c:pt>
                <c:pt idx="2717">
                  <c:v>-103.67</c:v>
                </c:pt>
                <c:pt idx="2718">
                  <c:v>-103.56</c:v>
                </c:pt>
                <c:pt idx="2719">
                  <c:v>-103.46</c:v>
                </c:pt>
                <c:pt idx="2720">
                  <c:v>-103.37</c:v>
                </c:pt>
                <c:pt idx="2721">
                  <c:v>-103.3</c:v>
                </c:pt>
                <c:pt idx="2722">
                  <c:v>-103.26</c:v>
                </c:pt>
                <c:pt idx="2723">
                  <c:v>-103.26</c:v>
                </c:pt>
                <c:pt idx="2724">
                  <c:v>-103.28</c:v>
                </c:pt>
                <c:pt idx="2725">
                  <c:v>-103.32</c:v>
                </c:pt>
                <c:pt idx="2726">
                  <c:v>-103.4</c:v>
                </c:pt>
                <c:pt idx="2727">
                  <c:v>-103.49</c:v>
                </c:pt>
                <c:pt idx="2728">
                  <c:v>-103.63</c:v>
                </c:pt>
                <c:pt idx="2729">
                  <c:v>-103.83</c:v>
                </c:pt>
                <c:pt idx="2730">
                  <c:v>-75.87</c:v>
                </c:pt>
                <c:pt idx="2731">
                  <c:v>-75.5</c:v>
                </c:pt>
                <c:pt idx="2732">
                  <c:v>-75.06</c:v>
                </c:pt>
                <c:pt idx="2733">
                  <c:v>-74.53</c:v>
                </c:pt>
                <c:pt idx="2734">
                  <c:v>-73.95</c:v>
                </c:pt>
                <c:pt idx="2735">
                  <c:v>-73.37</c:v>
                </c:pt>
                <c:pt idx="2736">
                  <c:v>-72.819999999999993</c:v>
                </c:pt>
                <c:pt idx="2737">
                  <c:v>-72.27</c:v>
                </c:pt>
                <c:pt idx="2738">
                  <c:v>-71.7</c:v>
                </c:pt>
                <c:pt idx="2739">
                  <c:v>-71.09</c:v>
                </c:pt>
                <c:pt idx="2740">
                  <c:v>-70.37</c:v>
                </c:pt>
                <c:pt idx="2741">
                  <c:v>-69.56</c:v>
                </c:pt>
                <c:pt idx="2742">
                  <c:v>-68.66</c:v>
                </c:pt>
                <c:pt idx="2743">
                  <c:v>-67.73</c:v>
                </c:pt>
                <c:pt idx="2744">
                  <c:v>-66.81</c:v>
                </c:pt>
                <c:pt idx="2745">
                  <c:v>-65.97</c:v>
                </c:pt>
                <c:pt idx="2746">
                  <c:v>-65.14</c:v>
                </c:pt>
                <c:pt idx="2747">
                  <c:v>-64.25</c:v>
                </c:pt>
                <c:pt idx="2748">
                  <c:v>-63.27</c:v>
                </c:pt>
                <c:pt idx="2749">
                  <c:v>-62.2</c:v>
                </c:pt>
                <c:pt idx="2750">
                  <c:v>-61.09</c:v>
                </c:pt>
                <c:pt idx="2751">
                  <c:v>-59.96</c:v>
                </c:pt>
                <c:pt idx="2752">
                  <c:v>-58.84</c:v>
                </c:pt>
                <c:pt idx="2753">
                  <c:v>-57.74</c:v>
                </c:pt>
                <c:pt idx="2754">
                  <c:v>-56.72</c:v>
                </c:pt>
                <c:pt idx="2755">
                  <c:v>-55.73</c:v>
                </c:pt>
                <c:pt idx="2756">
                  <c:v>-54.74</c:v>
                </c:pt>
                <c:pt idx="2757">
                  <c:v>-53.68</c:v>
                </c:pt>
                <c:pt idx="2758">
                  <c:v>-52.52</c:v>
                </c:pt>
                <c:pt idx="2759">
                  <c:v>-51.24</c:v>
                </c:pt>
                <c:pt idx="2760">
                  <c:v>-49.88</c:v>
                </c:pt>
                <c:pt idx="2761">
                  <c:v>-48.43</c:v>
                </c:pt>
                <c:pt idx="2762">
                  <c:v>-46.99</c:v>
                </c:pt>
                <c:pt idx="2763">
                  <c:v>-45.53</c:v>
                </c:pt>
                <c:pt idx="2764">
                  <c:v>-44.06</c:v>
                </c:pt>
                <c:pt idx="2765">
                  <c:v>-42.71</c:v>
                </c:pt>
                <c:pt idx="2766">
                  <c:v>-41.54</c:v>
                </c:pt>
                <c:pt idx="2767">
                  <c:v>-40.49</c:v>
                </c:pt>
                <c:pt idx="2768">
                  <c:v>-39.5</c:v>
                </c:pt>
                <c:pt idx="2769">
                  <c:v>-38.54</c:v>
                </c:pt>
                <c:pt idx="2770">
                  <c:v>-37.57</c:v>
                </c:pt>
                <c:pt idx="2771">
                  <c:v>-36.549999999999997</c:v>
                </c:pt>
                <c:pt idx="2772">
                  <c:v>-35.479999999999997</c:v>
                </c:pt>
                <c:pt idx="2773">
                  <c:v>-34.39</c:v>
                </c:pt>
                <c:pt idx="2774">
                  <c:v>-33.33</c:v>
                </c:pt>
                <c:pt idx="2775">
                  <c:v>-32.32</c:v>
                </c:pt>
                <c:pt idx="2776">
                  <c:v>-31.4</c:v>
                </c:pt>
                <c:pt idx="2777">
                  <c:v>-30.55</c:v>
                </c:pt>
                <c:pt idx="2778">
                  <c:v>-29.74</c:v>
                </c:pt>
                <c:pt idx="2779">
                  <c:v>-28.9</c:v>
                </c:pt>
                <c:pt idx="2780">
                  <c:v>-28.04</c:v>
                </c:pt>
                <c:pt idx="2781">
                  <c:v>-27.2</c:v>
                </c:pt>
                <c:pt idx="2782">
                  <c:v>-26.41</c:v>
                </c:pt>
                <c:pt idx="2783">
                  <c:v>-25.7</c:v>
                </c:pt>
                <c:pt idx="2784">
                  <c:v>-25.03</c:v>
                </c:pt>
                <c:pt idx="2785">
                  <c:v>-24.39</c:v>
                </c:pt>
                <c:pt idx="2786">
                  <c:v>-23.82</c:v>
                </c:pt>
                <c:pt idx="2787">
                  <c:v>-23.52</c:v>
                </c:pt>
                <c:pt idx="2788">
                  <c:v>-24.55</c:v>
                </c:pt>
                <c:pt idx="2789">
                  <c:v>-26.63</c:v>
                </c:pt>
                <c:pt idx="2790">
                  <c:v>-28.98</c:v>
                </c:pt>
                <c:pt idx="2791">
                  <c:v>-31.53</c:v>
                </c:pt>
                <c:pt idx="2792">
                  <c:v>-34.11</c:v>
                </c:pt>
                <c:pt idx="2793">
                  <c:v>-36.68</c:v>
                </c:pt>
                <c:pt idx="2794">
                  <c:v>-39.14</c:v>
                </c:pt>
                <c:pt idx="2795">
                  <c:v>-41.41</c:v>
                </c:pt>
                <c:pt idx="2796">
                  <c:v>-43.27</c:v>
                </c:pt>
                <c:pt idx="2797">
                  <c:v>-44.71</c:v>
                </c:pt>
                <c:pt idx="2798">
                  <c:v>-45.78</c:v>
                </c:pt>
                <c:pt idx="2799">
                  <c:v>-46.42</c:v>
                </c:pt>
                <c:pt idx="2800">
                  <c:v>-46.63</c:v>
                </c:pt>
                <c:pt idx="2801">
                  <c:v>-46.5</c:v>
                </c:pt>
                <c:pt idx="2802">
                  <c:v>-46.06</c:v>
                </c:pt>
                <c:pt idx="2803">
                  <c:v>-45.32</c:v>
                </c:pt>
                <c:pt idx="2804">
                  <c:v>-44.29</c:v>
                </c:pt>
                <c:pt idx="2805">
                  <c:v>-42.98</c:v>
                </c:pt>
                <c:pt idx="2806">
                  <c:v>-41.39</c:v>
                </c:pt>
                <c:pt idx="2807">
                  <c:v>-39.56</c:v>
                </c:pt>
                <c:pt idx="2808">
                  <c:v>-37.57</c:v>
                </c:pt>
                <c:pt idx="2809">
                  <c:v>-35.44</c:v>
                </c:pt>
                <c:pt idx="2810">
                  <c:v>-33.21</c:v>
                </c:pt>
                <c:pt idx="2811">
                  <c:v>-30.94</c:v>
                </c:pt>
                <c:pt idx="2812">
                  <c:v>-28.74</c:v>
                </c:pt>
                <c:pt idx="2813">
                  <c:v>-26.89</c:v>
                </c:pt>
                <c:pt idx="2814">
                  <c:v>-25.57</c:v>
                </c:pt>
                <c:pt idx="2815">
                  <c:v>-24.9</c:v>
                </c:pt>
                <c:pt idx="2816">
                  <c:v>-24.86</c:v>
                </c:pt>
                <c:pt idx="2817">
                  <c:v>-25.13</c:v>
                </c:pt>
                <c:pt idx="2818">
                  <c:v>-25.56</c:v>
                </c:pt>
                <c:pt idx="2819">
                  <c:v>-26.02</c:v>
                </c:pt>
                <c:pt idx="2820">
                  <c:v>-26.49</c:v>
                </c:pt>
                <c:pt idx="2821">
                  <c:v>-27</c:v>
                </c:pt>
                <c:pt idx="2822">
                  <c:v>-27.6</c:v>
                </c:pt>
                <c:pt idx="2823">
                  <c:v>-28.27</c:v>
                </c:pt>
                <c:pt idx="2824">
                  <c:v>-28.98</c:v>
                </c:pt>
                <c:pt idx="2825">
                  <c:v>-29.71</c:v>
                </c:pt>
                <c:pt idx="2826">
                  <c:v>-30.48</c:v>
                </c:pt>
                <c:pt idx="2827">
                  <c:v>-31.26</c:v>
                </c:pt>
                <c:pt idx="2828">
                  <c:v>-32.049999999999997</c:v>
                </c:pt>
                <c:pt idx="2829">
                  <c:v>-32.840000000000003</c:v>
                </c:pt>
                <c:pt idx="2830">
                  <c:v>-33.6</c:v>
                </c:pt>
                <c:pt idx="2831">
                  <c:v>-34.39</c:v>
                </c:pt>
                <c:pt idx="2832">
                  <c:v>-35.25</c:v>
                </c:pt>
                <c:pt idx="2833">
                  <c:v>-36.21</c:v>
                </c:pt>
                <c:pt idx="2834">
                  <c:v>-37.270000000000003</c:v>
                </c:pt>
                <c:pt idx="2835">
                  <c:v>-38.33</c:v>
                </c:pt>
                <c:pt idx="2836">
                  <c:v>-39.31</c:v>
                </c:pt>
                <c:pt idx="2837">
                  <c:v>-40.200000000000003</c:v>
                </c:pt>
                <c:pt idx="2838">
                  <c:v>-41.06</c:v>
                </c:pt>
                <c:pt idx="2839">
                  <c:v>-41.93</c:v>
                </c:pt>
                <c:pt idx="2840">
                  <c:v>-42.89</c:v>
                </c:pt>
                <c:pt idx="2841">
                  <c:v>-43.95</c:v>
                </c:pt>
                <c:pt idx="2842">
                  <c:v>-45.06</c:v>
                </c:pt>
                <c:pt idx="2843">
                  <c:v>-46.1</c:v>
                </c:pt>
                <c:pt idx="2844">
                  <c:v>-47.08</c:v>
                </c:pt>
                <c:pt idx="2845">
                  <c:v>-48.05</c:v>
                </c:pt>
                <c:pt idx="2846">
                  <c:v>-49.05</c:v>
                </c:pt>
                <c:pt idx="2847">
                  <c:v>-50.09</c:v>
                </c:pt>
                <c:pt idx="2848">
                  <c:v>-51.13</c:v>
                </c:pt>
                <c:pt idx="2849">
                  <c:v>-52.16</c:v>
                </c:pt>
                <c:pt idx="2850">
                  <c:v>-53.17</c:v>
                </c:pt>
                <c:pt idx="2851">
                  <c:v>-54.24</c:v>
                </c:pt>
                <c:pt idx="2852">
                  <c:v>-55.36</c:v>
                </c:pt>
                <c:pt idx="2853">
                  <c:v>-56.54</c:v>
                </c:pt>
                <c:pt idx="2854">
                  <c:v>-57.73</c:v>
                </c:pt>
                <c:pt idx="2855">
                  <c:v>-58.87</c:v>
                </c:pt>
                <c:pt idx="2856">
                  <c:v>-59.96</c:v>
                </c:pt>
                <c:pt idx="2857">
                  <c:v>-60.99</c:v>
                </c:pt>
                <c:pt idx="2858">
                  <c:v>-61.96</c:v>
                </c:pt>
                <c:pt idx="2859">
                  <c:v>-62.91</c:v>
                </c:pt>
                <c:pt idx="2860">
                  <c:v>-63.83</c:v>
                </c:pt>
                <c:pt idx="2861">
                  <c:v>-64.69</c:v>
                </c:pt>
                <c:pt idx="2862">
                  <c:v>-65.430000000000007</c:v>
                </c:pt>
                <c:pt idx="2863">
                  <c:v>-66.069999999999993</c:v>
                </c:pt>
                <c:pt idx="2864">
                  <c:v>-66.66</c:v>
                </c:pt>
                <c:pt idx="2865">
                  <c:v>-67.23</c:v>
                </c:pt>
                <c:pt idx="2866">
                  <c:v>-67.819999999999993</c:v>
                </c:pt>
                <c:pt idx="2867">
                  <c:v>-68.38</c:v>
                </c:pt>
                <c:pt idx="2868">
                  <c:v>-68.88</c:v>
                </c:pt>
                <c:pt idx="2869">
                  <c:v>-69.319999999999993</c:v>
                </c:pt>
                <c:pt idx="2870">
                  <c:v>-69.69</c:v>
                </c:pt>
                <c:pt idx="2871">
                  <c:v>-70.03</c:v>
                </c:pt>
                <c:pt idx="2872">
                  <c:v>-70.349999999999994</c:v>
                </c:pt>
                <c:pt idx="2873">
                  <c:v>-70.650000000000006</c:v>
                </c:pt>
                <c:pt idx="2874">
                  <c:v>-70.94</c:v>
                </c:pt>
                <c:pt idx="2875">
                  <c:v>-71.239999999999995</c:v>
                </c:pt>
                <c:pt idx="2876">
                  <c:v>-71.540000000000006</c:v>
                </c:pt>
                <c:pt idx="2877">
                  <c:v>-108.18</c:v>
                </c:pt>
                <c:pt idx="2878">
                  <c:v>-107.91</c:v>
                </c:pt>
                <c:pt idx="2879">
                  <c:v>-107.68</c:v>
                </c:pt>
                <c:pt idx="2880">
                  <c:v>-107.47</c:v>
                </c:pt>
                <c:pt idx="2881">
                  <c:v>-107.31</c:v>
                </c:pt>
                <c:pt idx="2882">
                  <c:v>-107.17</c:v>
                </c:pt>
                <c:pt idx="2883">
                  <c:v>-107.06</c:v>
                </c:pt>
                <c:pt idx="2884">
                  <c:v>-106.96</c:v>
                </c:pt>
                <c:pt idx="2885">
                  <c:v>-106.88</c:v>
                </c:pt>
                <c:pt idx="2886">
                  <c:v>-106.79</c:v>
                </c:pt>
                <c:pt idx="2887">
                  <c:v>-106.73</c:v>
                </c:pt>
                <c:pt idx="2888">
                  <c:v>-106.69</c:v>
                </c:pt>
                <c:pt idx="2889">
                  <c:v>-106.68</c:v>
                </c:pt>
                <c:pt idx="2890">
                  <c:v>-106.69</c:v>
                </c:pt>
                <c:pt idx="2891">
                  <c:v>-106.72</c:v>
                </c:pt>
                <c:pt idx="2892">
                  <c:v>-106.76</c:v>
                </c:pt>
                <c:pt idx="2893">
                  <c:v>-106.78</c:v>
                </c:pt>
                <c:pt idx="2894">
                  <c:v>-106.75</c:v>
                </c:pt>
                <c:pt idx="2895">
                  <c:v>-106.71</c:v>
                </c:pt>
                <c:pt idx="2896">
                  <c:v>-106.66</c:v>
                </c:pt>
                <c:pt idx="2897">
                  <c:v>-106.63</c:v>
                </c:pt>
                <c:pt idx="2898">
                  <c:v>-106.64</c:v>
                </c:pt>
                <c:pt idx="2899">
                  <c:v>-106.68</c:v>
                </c:pt>
                <c:pt idx="2900">
                  <c:v>-106.72</c:v>
                </c:pt>
                <c:pt idx="2901">
                  <c:v>-106.74</c:v>
                </c:pt>
                <c:pt idx="2902">
                  <c:v>-106.74</c:v>
                </c:pt>
                <c:pt idx="2903">
                  <c:v>-106.7</c:v>
                </c:pt>
                <c:pt idx="2904">
                  <c:v>-106.66</c:v>
                </c:pt>
                <c:pt idx="2905">
                  <c:v>-106.63</c:v>
                </c:pt>
                <c:pt idx="2906">
                  <c:v>-106.63</c:v>
                </c:pt>
                <c:pt idx="2907">
                  <c:v>-106.66</c:v>
                </c:pt>
                <c:pt idx="2908">
                  <c:v>-106.72</c:v>
                </c:pt>
                <c:pt idx="2909">
                  <c:v>-106.74</c:v>
                </c:pt>
                <c:pt idx="2910">
                  <c:v>-106.73</c:v>
                </c:pt>
                <c:pt idx="2911">
                  <c:v>-106.72</c:v>
                </c:pt>
                <c:pt idx="2912">
                  <c:v>-106.7</c:v>
                </c:pt>
                <c:pt idx="2913">
                  <c:v>-106.73</c:v>
                </c:pt>
                <c:pt idx="2914">
                  <c:v>-106.8</c:v>
                </c:pt>
                <c:pt idx="2915">
                  <c:v>-106.91</c:v>
                </c:pt>
                <c:pt idx="2916">
                  <c:v>-107.04</c:v>
                </c:pt>
                <c:pt idx="2917">
                  <c:v>-107.18</c:v>
                </c:pt>
                <c:pt idx="2918">
                  <c:v>-107.33</c:v>
                </c:pt>
                <c:pt idx="2919">
                  <c:v>-107.48</c:v>
                </c:pt>
                <c:pt idx="2920">
                  <c:v>-107.65</c:v>
                </c:pt>
                <c:pt idx="2921">
                  <c:v>-107.82</c:v>
                </c:pt>
                <c:pt idx="2922">
                  <c:v>-108</c:v>
                </c:pt>
                <c:pt idx="2923">
                  <c:v>-71.81</c:v>
                </c:pt>
                <c:pt idx="2924">
                  <c:v>-71.650000000000006</c:v>
                </c:pt>
                <c:pt idx="2925">
                  <c:v>-71.5</c:v>
                </c:pt>
                <c:pt idx="2926">
                  <c:v>-71.38</c:v>
                </c:pt>
                <c:pt idx="2927">
                  <c:v>-71.239999999999995</c:v>
                </c:pt>
                <c:pt idx="2928">
                  <c:v>-71.03</c:v>
                </c:pt>
                <c:pt idx="2929">
                  <c:v>-70.75</c:v>
                </c:pt>
                <c:pt idx="2930">
                  <c:v>-70.41</c:v>
                </c:pt>
                <c:pt idx="2931">
                  <c:v>-70.06</c:v>
                </c:pt>
                <c:pt idx="2932">
                  <c:v>-69.73</c:v>
                </c:pt>
                <c:pt idx="2933">
                  <c:v>-69.41</c:v>
                </c:pt>
                <c:pt idx="2934">
                  <c:v>-69.05</c:v>
                </c:pt>
                <c:pt idx="2935">
                  <c:v>-68.63</c:v>
                </c:pt>
                <c:pt idx="2936">
                  <c:v>-68.14</c:v>
                </c:pt>
                <c:pt idx="2937">
                  <c:v>-67.58</c:v>
                </c:pt>
                <c:pt idx="2938">
                  <c:v>-66.97</c:v>
                </c:pt>
                <c:pt idx="2939">
                  <c:v>-66.33</c:v>
                </c:pt>
                <c:pt idx="2940">
                  <c:v>-65.680000000000007</c:v>
                </c:pt>
                <c:pt idx="2941">
                  <c:v>-65.03</c:v>
                </c:pt>
                <c:pt idx="2942">
                  <c:v>-64.39</c:v>
                </c:pt>
                <c:pt idx="2943">
                  <c:v>-63.74</c:v>
                </c:pt>
                <c:pt idx="2944">
                  <c:v>-63.05</c:v>
                </c:pt>
                <c:pt idx="2945">
                  <c:v>-62.33</c:v>
                </c:pt>
                <c:pt idx="2946">
                  <c:v>-61.59</c:v>
                </c:pt>
                <c:pt idx="2947">
                  <c:v>-60.84</c:v>
                </c:pt>
                <c:pt idx="2948">
                  <c:v>-60.11</c:v>
                </c:pt>
                <c:pt idx="2949">
                  <c:v>-59.4</c:v>
                </c:pt>
                <c:pt idx="2950">
                  <c:v>-58.73</c:v>
                </c:pt>
                <c:pt idx="2951">
                  <c:v>-58.07</c:v>
                </c:pt>
                <c:pt idx="2952">
                  <c:v>-57.38</c:v>
                </c:pt>
                <c:pt idx="2953">
                  <c:v>-56.64</c:v>
                </c:pt>
                <c:pt idx="2954">
                  <c:v>-55.89</c:v>
                </c:pt>
                <c:pt idx="2955">
                  <c:v>-55.11</c:v>
                </c:pt>
                <c:pt idx="2956">
                  <c:v>-54.33</c:v>
                </c:pt>
                <c:pt idx="2957">
                  <c:v>-53.57</c:v>
                </c:pt>
                <c:pt idx="2958">
                  <c:v>-52.88</c:v>
                </c:pt>
                <c:pt idx="2959">
                  <c:v>-52.18</c:v>
                </c:pt>
                <c:pt idx="2960">
                  <c:v>-51.45</c:v>
                </c:pt>
                <c:pt idx="2961">
                  <c:v>-50.62</c:v>
                </c:pt>
                <c:pt idx="2962">
                  <c:v>-49.68</c:v>
                </c:pt>
                <c:pt idx="2963">
                  <c:v>-48.65</c:v>
                </c:pt>
                <c:pt idx="2964">
                  <c:v>-47.55</c:v>
                </c:pt>
                <c:pt idx="2965">
                  <c:v>-46.4</c:v>
                </c:pt>
                <c:pt idx="2966">
                  <c:v>-45.31</c:v>
                </c:pt>
                <c:pt idx="2967">
                  <c:v>-44.37</c:v>
                </c:pt>
                <c:pt idx="2968">
                  <c:v>-43.53</c:v>
                </c:pt>
                <c:pt idx="2969">
                  <c:v>-42.66</c:v>
                </c:pt>
                <c:pt idx="2970">
                  <c:v>-41.74</c:v>
                </c:pt>
                <c:pt idx="2971">
                  <c:v>-40.83</c:v>
                </c:pt>
                <c:pt idx="2972">
                  <c:v>-39.96</c:v>
                </c:pt>
                <c:pt idx="2973">
                  <c:v>-39.07</c:v>
                </c:pt>
                <c:pt idx="2974">
                  <c:v>-38.200000000000003</c:v>
                </c:pt>
                <c:pt idx="2975">
                  <c:v>-37.340000000000003</c:v>
                </c:pt>
                <c:pt idx="2976">
                  <c:v>-36.49</c:v>
                </c:pt>
                <c:pt idx="2977">
                  <c:v>-35.68</c:v>
                </c:pt>
                <c:pt idx="2978">
                  <c:v>-34.9</c:v>
                </c:pt>
                <c:pt idx="2979">
                  <c:v>-34.18</c:v>
                </c:pt>
                <c:pt idx="2980">
                  <c:v>-33.549999999999997</c:v>
                </c:pt>
                <c:pt idx="2981">
                  <c:v>-33.01</c:v>
                </c:pt>
                <c:pt idx="2982">
                  <c:v>-32.520000000000003</c:v>
                </c:pt>
                <c:pt idx="2983">
                  <c:v>-32.03</c:v>
                </c:pt>
                <c:pt idx="2984">
                  <c:v>-31.51</c:v>
                </c:pt>
                <c:pt idx="2985">
                  <c:v>-31.01</c:v>
                </c:pt>
                <c:pt idx="2986">
                  <c:v>-30.49</c:v>
                </c:pt>
                <c:pt idx="2987">
                  <c:v>-29.93</c:v>
                </c:pt>
                <c:pt idx="2988">
                  <c:v>-29.33</c:v>
                </c:pt>
                <c:pt idx="2989">
                  <c:v>-28.7</c:v>
                </c:pt>
                <c:pt idx="2990">
                  <c:v>-28.07</c:v>
                </c:pt>
                <c:pt idx="2991">
                  <c:v>-27.46</c:v>
                </c:pt>
                <c:pt idx="2992">
                  <c:v>-26.86</c:v>
                </c:pt>
                <c:pt idx="2993">
                  <c:v>-26.31</c:v>
                </c:pt>
                <c:pt idx="2994">
                  <c:v>-25.8</c:v>
                </c:pt>
                <c:pt idx="2995">
                  <c:v>-25.32</c:v>
                </c:pt>
                <c:pt idx="2996">
                  <c:v>-24.88</c:v>
                </c:pt>
                <c:pt idx="2997">
                  <c:v>-24.52</c:v>
                </c:pt>
                <c:pt idx="2998">
                  <c:v>-24.26</c:v>
                </c:pt>
                <c:pt idx="2999">
                  <c:v>-24.21</c:v>
                </c:pt>
                <c:pt idx="3000">
                  <c:v>-24.49</c:v>
                </c:pt>
                <c:pt idx="3001">
                  <c:v>-25.17</c:v>
                </c:pt>
                <c:pt idx="3002">
                  <c:v>-25.89</c:v>
                </c:pt>
                <c:pt idx="3003">
                  <c:v>-26.52</c:v>
                </c:pt>
                <c:pt idx="3004">
                  <c:v>-27.04</c:v>
                </c:pt>
                <c:pt idx="3005">
                  <c:v>-27.51</c:v>
                </c:pt>
                <c:pt idx="3006">
                  <c:v>-27.83</c:v>
                </c:pt>
                <c:pt idx="3007">
                  <c:v>-27.97</c:v>
                </c:pt>
                <c:pt idx="3008">
                  <c:v>-27.92</c:v>
                </c:pt>
                <c:pt idx="3009">
                  <c:v>-27.69</c:v>
                </c:pt>
                <c:pt idx="3010">
                  <c:v>-27.27</c:v>
                </c:pt>
                <c:pt idx="3011">
                  <c:v>-26.72</c:v>
                </c:pt>
                <c:pt idx="3012">
                  <c:v>-26.12</c:v>
                </c:pt>
                <c:pt idx="3013">
                  <c:v>-25.57</c:v>
                </c:pt>
                <c:pt idx="3014">
                  <c:v>-25.21</c:v>
                </c:pt>
                <c:pt idx="3015">
                  <c:v>-25.09</c:v>
                </c:pt>
                <c:pt idx="3016">
                  <c:v>-25.23</c:v>
                </c:pt>
                <c:pt idx="3017">
                  <c:v>-25.5</c:v>
                </c:pt>
                <c:pt idx="3018">
                  <c:v>-25.89</c:v>
                </c:pt>
                <c:pt idx="3019">
                  <c:v>-26.29</c:v>
                </c:pt>
                <c:pt idx="3020">
                  <c:v>-26.72</c:v>
                </c:pt>
                <c:pt idx="3021">
                  <c:v>-27.16</c:v>
                </c:pt>
                <c:pt idx="3022">
                  <c:v>-27.7</c:v>
                </c:pt>
                <c:pt idx="3023">
                  <c:v>-28.34</c:v>
                </c:pt>
                <c:pt idx="3024">
                  <c:v>-29.08</c:v>
                </c:pt>
                <c:pt idx="3025">
                  <c:v>-29.87</c:v>
                </c:pt>
                <c:pt idx="3026">
                  <c:v>-30.7</c:v>
                </c:pt>
                <c:pt idx="3027">
                  <c:v>-31.53</c:v>
                </c:pt>
                <c:pt idx="3028">
                  <c:v>-32.380000000000003</c:v>
                </c:pt>
                <c:pt idx="3029">
                  <c:v>-33.270000000000003</c:v>
                </c:pt>
                <c:pt idx="3030">
                  <c:v>-34.229999999999997</c:v>
                </c:pt>
                <c:pt idx="3031">
                  <c:v>-35.25</c:v>
                </c:pt>
                <c:pt idx="3032">
                  <c:v>-36.28</c:v>
                </c:pt>
                <c:pt idx="3033">
                  <c:v>-37.25</c:v>
                </c:pt>
                <c:pt idx="3034">
                  <c:v>-38.17</c:v>
                </c:pt>
                <c:pt idx="3035">
                  <c:v>-39.090000000000003</c:v>
                </c:pt>
                <c:pt idx="3036">
                  <c:v>-40</c:v>
                </c:pt>
                <c:pt idx="3037">
                  <c:v>-40.93</c:v>
                </c:pt>
                <c:pt idx="3038">
                  <c:v>-41.92</c:v>
                </c:pt>
                <c:pt idx="3039">
                  <c:v>-43.01</c:v>
                </c:pt>
                <c:pt idx="3040">
                  <c:v>-44.14</c:v>
                </c:pt>
                <c:pt idx="3041">
                  <c:v>-45.28</c:v>
                </c:pt>
                <c:pt idx="3042">
                  <c:v>-46.39</c:v>
                </c:pt>
                <c:pt idx="3043">
                  <c:v>-47.46</c:v>
                </c:pt>
                <c:pt idx="3044">
                  <c:v>-48.52</c:v>
                </c:pt>
                <c:pt idx="3045">
                  <c:v>-49.64</c:v>
                </c:pt>
                <c:pt idx="3046">
                  <c:v>-50.81</c:v>
                </c:pt>
                <c:pt idx="3047">
                  <c:v>-52</c:v>
                </c:pt>
                <c:pt idx="3048">
                  <c:v>-53.2</c:v>
                </c:pt>
                <c:pt idx="3049">
                  <c:v>-54.41</c:v>
                </c:pt>
                <c:pt idx="3050">
                  <c:v>-55.58</c:v>
                </c:pt>
                <c:pt idx="3051">
                  <c:v>-56.7</c:v>
                </c:pt>
                <c:pt idx="3052">
                  <c:v>-57.78</c:v>
                </c:pt>
                <c:pt idx="3053">
                  <c:v>-58.8</c:v>
                </c:pt>
                <c:pt idx="3054">
                  <c:v>-59.79</c:v>
                </c:pt>
                <c:pt idx="3055">
                  <c:v>-60.78</c:v>
                </c:pt>
                <c:pt idx="3056">
                  <c:v>-61.77</c:v>
                </c:pt>
                <c:pt idx="3057">
                  <c:v>-62.74</c:v>
                </c:pt>
                <c:pt idx="3058">
                  <c:v>-63.67</c:v>
                </c:pt>
                <c:pt idx="3059">
                  <c:v>-64.58</c:v>
                </c:pt>
                <c:pt idx="3060">
                  <c:v>-65.45</c:v>
                </c:pt>
                <c:pt idx="3061">
                  <c:v>-66.290000000000006</c:v>
                </c:pt>
                <c:pt idx="3062">
                  <c:v>-67.040000000000006</c:v>
                </c:pt>
                <c:pt idx="3063">
                  <c:v>-67.72</c:v>
                </c:pt>
                <c:pt idx="3064">
                  <c:v>-68.36</c:v>
                </c:pt>
                <c:pt idx="3065">
                  <c:v>-69</c:v>
                </c:pt>
                <c:pt idx="3066">
                  <c:v>-69.61</c:v>
                </c:pt>
                <c:pt idx="3067">
                  <c:v>-70.17</c:v>
                </c:pt>
                <c:pt idx="3068">
                  <c:v>-70.64</c:v>
                </c:pt>
                <c:pt idx="3069">
                  <c:v>-71.040000000000006</c:v>
                </c:pt>
                <c:pt idx="3070">
                  <c:v>-71.37</c:v>
                </c:pt>
                <c:pt idx="3071">
                  <c:v>-71.66</c:v>
                </c:pt>
                <c:pt idx="3072">
                  <c:v>-108.11</c:v>
                </c:pt>
                <c:pt idx="3073">
                  <c:v>-107.91</c:v>
                </c:pt>
                <c:pt idx="3074">
                  <c:v>-107.73</c:v>
                </c:pt>
                <c:pt idx="3075">
                  <c:v>-107.55</c:v>
                </c:pt>
                <c:pt idx="3076">
                  <c:v>-107.38</c:v>
                </c:pt>
                <c:pt idx="3077">
                  <c:v>-107.23</c:v>
                </c:pt>
                <c:pt idx="3078">
                  <c:v>-107.12</c:v>
                </c:pt>
                <c:pt idx="3079">
                  <c:v>-107.06</c:v>
                </c:pt>
                <c:pt idx="3080">
                  <c:v>-107.06</c:v>
                </c:pt>
                <c:pt idx="3081">
                  <c:v>-107.1</c:v>
                </c:pt>
                <c:pt idx="3082">
                  <c:v>-107.15</c:v>
                </c:pt>
                <c:pt idx="3083">
                  <c:v>-107.21</c:v>
                </c:pt>
                <c:pt idx="3084">
                  <c:v>-107.28</c:v>
                </c:pt>
                <c:pt idx="3085">
                  <c:v>-107.39</c:v>
                </c:pt>
                <c:pt idx="3086">
                  <c:v>-107.51</c:v>
                </c:pt>
                <c:pt idx="3087">
                  <c:v>-107.64</c:v>
                </c:pt>
                <c:pt idx="3088">
                  <c:v>-107.74</c:v>
                </c:pt>
                <c:pt idx="3089">
                  <c:v>-107.84</c:v>
                </c:pt>
                <c:pt idx="3090">
                  <c:v>-107.92</c:v>
                </c:pt>
                <c:pt idx="3091">
                  <c:v>-107.99</c:v>
                </c:pt>
                <c:pt idx="3092">
                  <c:v>-108.05</c:v>
                </c:pt>
                <c:pt idx="3093">
                  <c:v>-108.11</c:v>
                </c:pt>
                <c:pt idx="3094">
                  <c:v>-108.17</c:v>
                </c:pt>
                <c:pt idx="3095">
                  <c:v>-108.23</c:v>
                </c:pt>
                <c:pt idx="3096">
                  <c:v>-108.27</c:v>
                </c:pt>
                <c:pt idx="3097">
                  <c:v>-108.3</c:v>
                </c:pt>
                <c:pt idx="3098">
                  <c:v>-108.3</c:v>
                </c:pt>
                <c:pt idx="3099">
                  <c:v>-108.3</c:v>
                </c:pt>
                <c:pt idx="3100">
                  <c:v>-108.31</c:v>
                </c:pt>
                <c:pt idx="3101">
                  <c:v>-108.32</c:v>
                </c:pt>
                <c:pt idx="3102">
                  <c:v>-108.31</c:v>
                </c:pt>
                <c:pt idx="3103">
                  <c:v>-108.27</c:v>
                </c:pt>
                <c:pt idx="3104">
                  <c:v>-108.2</c:v>
                </c:pt>
                <c:pt idx="3105">
                  <c:v>-108.11</c:v>
                </c:pt>
                <c:pt idx="3106">
                  <c:v>-107.98</c:v>
                </c:pt>
                <c:pt idx="3107">
                  <c:v>-107.85</c:v>
                </c:pt>
                <c:pt idx="3108">
                  <c:v>-107.74</c:v>
                </c:pt>
                <c:pt idx="3109">
                  <c:v>-107.66</c:v>
                </c:pt>
                <c:pt idx="3110">
                  <c:v>-107.57</c:v>
                </c:pt>
                <c:pt idx="3111">
                  <c:v>-107.48</c:v>
                </c:pt>
                <c:pt idx="3112">
                  <c:v>-107.38</c:v>
                </c:pt>
                <c:pt idx="3113">
                  <c:v>-107.25</c:v>
                </c:pt>
                <c:pt idx="3114">
                  <c:v>-107.09</c:v>
                </c:pt>
                <c:pt idx="3115">
                  <c:v>-106.9</c:v>
                </c:pt>
                <c:pt idx="3116">
                  <c:v>-106.72</c:v>
                </c:pt>
                <c:pt idx="3117">
                  <c:v>-106.56</c:v>
                </c:pt>
                <c:pt idx="3118">
                  <c:v>-106.45</c:v>
                </c:pt>
                <c:pt idx="3119">
                  <c:v>-106.35</c:v>
                </c:pt>
                <c:pt idx="3120">
                  <c:v>-106.26</c:v>
                </c:pt>
                <c:pt idx="3121">
                  <c:v>-106.18</c:v>
                </c:pt>
                <c:pt idx="3122">
                  <c:v>-106.12</c:v>
                </c:pt>
                <c:pt idx="3123">
                  <c:v>-106.14</c:v>
                </c:pt>
                <c:pt idx="3124">
                  <c:v>-106.25</c:v>
                </c:pt>
                <c:pt idx="3125">
                  <c:v>-106.47</c:v>
                </c:pt>
                <c:pt idx="3126">
                  <c:v>-106.74</c:v>
                </c:pt>
                <c:pt idx="3127">
                  <c:v>-107.05</c:v>
                </c:pt>
                <c:pt idx="3128">
                  <c:v>-107.35</c:v>
                </c:pt>
                <c:pt idx="3129">
                  <c:v>-72.37</c:v>
                </c:pt>
                <c:pt idx="3130">
                  <c:v>-72.11</c:v>
                </c:pt>
                <c:pt idx="3131">
                  <c:v>-71.84</c:v>
                </c:pt>
                <c:pt idx="3132">
                  <c:v>-71.510000000000005</c:v>
                </c:pt>
                <c:pt idx="3133">
                  <c:v>-71.099999999999994</c:v>
                </c:pt>
                <c:pt idx="3134">
                  <c:v>-70.59</c:v>
                </c:pt>
                <c:pt idx="3135">
                  <c:v>-70.010000000000005</c:v>
                </c:pt>
                <c:pt idx="3136">
                  <c:v>-69.37</c:v>
                </c:pt>
                <c:pt idx="3137">
                  <c:v>-68.709999999999994</c:v>
                </c:pt>
                <c:pt idx="3138">
                  <c:v>-68.05</c:v>
                </c:pt>
                <c:pt idx="3139">
                  <c:v>-67.42</c:v>
                </c:pt>
                <c:pt idx="3140">
                  <c:v>-66.8</c:v>
                </c:pt>
                <c:pt idx="3141">
                  <c:v>-66.14</c:v>
                </c:pt>
                <c:pt idx="3142">
                  <c:v>-65.42</c:v>
                </c:pt>
                <c:pt idx="3143">
                  <c:v>-64.59</c:v>
                </c:pt>
                <c:pt idx="3144">
                  <c:v>-63.69</c:v>
                </c:pt>
                <c:pt idx="3145">
                  <c:v>-62.75</c:v>
                </c:pt>
                <c:pt idx="3146">
                  <c:v>-61.78</c:v>
                </c:pt>
                <c:pt idx="3147">
                  <c:v>-60.79</c:v>
                </c:pt>
                <c:pt idx="3148">
                  <c:v>-59.8</c:v>
                </c:pt>
                <c:pt idx="3149">
                  <c:v>-58.83</c:v>
                </c:pt>
                <c:pt idx="3150">
                  <c:v>-57.93</c:v>
                </c:pt>
                <c:pt idx="3151">
                  <c:v>-57.06</c:v>
                </c:pt>
                <c:pt idx="3152">
                  <c:v>-56.08</c:v>
                </c:pt>
                <c:pt idx="3153">
                  <c:v>-54.92</c:v>
                </c:pt>
                <c:pt idx="3154">
                  <c:v>-53.6</c:v>
                </c:pt>
                <c:pt idx="3155">
                  <c:v>-52.23</c:v>
                </c:pt>
                <c:pt idx="3156">
                  <c:v>-50.94</c:v>
                </c:pt>
                <c:pt idx="3157">
                  <c:v>-49.75</c:v>
                </c:pt>
                <c:pt idx="3158">
                  <c:v>-48.7</c:v>
                </c:pt>
                <c:pt idx="3159">
                  <c:v>-47.69</c:v>
                </c:pt>
                <c:pt idx="3160">
                  <c:v>-46.59</c:v>
                </c:pt>
                <c:pt idx="3161">
                  <c:v>-45.44</c:v>
                </c:pt>
                <c:pt idx="3162">
                  <c:v>-44.04</c:v>
                </c:pt>
                <c:pt idx="3163">
                  <c:v>-42.42</c:v>
                </c:pt>
                <c:pt idx="3164">
                  <c:v>-40.85</c:v>
                </c:pt>
                <c:pt idx="3165">
                  <c:v>-39.58</c:v>
                </c:pt>
                <c:pt idx="3166">
                  <c:v>-38.520000000000003</c:v>
                </c:pt>
                <c:pt idx="3167">
                  <c:v>-37.53</c:v>
                </c:pt>
                <c:pt idx="3168">
                  <c:v>-36.590000000000003</c:v>
                </c:pt>
                <c:pt idx="3169">
                  <c:v>-35.78</c:v>
                </c:pt>
                <c:pt idx="3170">
                  <c:v>-35.07</c:v>
                </c:pt>
                <c:pt idx="3171">
                  <c:v>-34.4</c:v>
                </c:pt>
                <c:pt idx="3172">
                  <c:v>-33.78</c:v>
                </c:pt>
                <c:pt idx="3173">
                  <c:v>-33.14</c:v>
                </c:pt>
                <c:pt idx="3174">
                  <c:v>-32.47</c:v>
                </c:pt>
                <c:pt idx="3175">
                  <c:v>-31.76</c:v>
                </c:pt>
                <c:pt idx="3176">
                  <c:v>-31.03</c:v>
                </c:pt>
                <c:pt idx="3177">
                  <c:v>-30.35</c:v>
                </c:pt>
                <c:pt idx="3178">
                  <c:v>-29.75</c:v>
                </c:pt>
                <c:pt idx="3179">
                  <c:v>-29.22</c:v>
                </c:pt>
                <c:pt idx="3180">
                  <c:v>-28.74</c:v>
                </c:pt>
                <c:pt idx="3181">
                  <c:v>-28.25</c:v>
                </c:pt>
                <c:pt idx="3182">
                  <c:v>-27.78</c:v>
                </c:pt>
                <c:pt idx="3183">
                  <c:v>-27.33</c:v>
                </c:pt>
                <c:pt idx="3184">
                  <c:v>-26.93</c:v>
                </c:pt>
                <c:pt idx="3185">
                  <c:v>-26.57</c:v>
                </c:pt>
                <c:pt idx="3186">
                  <c:v>-26.22</c:v>
                </c:pt>
                <c:pt idx="3187">
                  <c:v>-25.83</c:v>
                </c:pt>
                <c:pt idx="3188">
                  <c:v>-25.41</c:v>
                </c:pt>
                <c:pt idx="3189">
                  <c:v>-24.94</c:v>
                </c:pt>
                <c:pt idx="3190">
                  <c:v>-24.47</c:v>
                </c:pt>
                <c:pt idx="3191">
                  <c:v>-24.02</c:v>
                </c:pt>
                <c:pt idx="3192">
                  <c:v>-23.6</c:v>
                </c:pt>
                <c:pt idx="3193">
                  <c:v>-23.21</c:v>
                </c:pt>
                <c:pt idx="3194">
                  <c:v>-22.86</c:v>
                </c:pt>
                <c:pt idx="3195">
                  <c:v>-22.59</c:v>
                </c:pt>
                <c:pt idx="3196">
                  <c:v>-22.38</c:v>
                </c:pt>
                <c:pt idx="3197">
                  <c:v>-22.43</c:v>
                </c:pt>
                <c:pt idx="3198">
                  <c:v>-23.16</c:v>
                </c:pt>
                <c:pt idx="3199">
                  <c:v>-24.08</c:v>
                </c:pt>
                <c:pt idx="3200">
                  <c:v>-25.03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AE0-44ED-A382-032AD28F6DCF}"/>
            </c:ext>
          </c:extLst>
        </c:ser>
        <c:ser>
          <c:idx val="5"/>
          <c:order val="5"/>
          <c:tx>
            <c:strRef>
              <c:f>工作表2!$F$1</c:f>
              <c:strCache>
                <c:ptCount val="1"/>
                <c:pt idx="0">
                  <c:v>第六次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工作表2!$F$2:$F$3202</c:f>
              <c:numCache>
                <c:formatCode>General</c:formatCode>
                <c:ptCount val="3201"/>
                <c:pt idx="0">
                  <c:v>26.68</c:v>
                </c:pt>
                <c:pt idx="1">
                  <c:v>-147.35</c:v>
                </c:pt>
                <c:pt idx="2">
                  <c:v>-173.32</c:v>
                </c:pt>
                <c:pt idx="3">
                  <c:v>-135.68</c:v>
                </c:pt>
                <c:pt idx="4">
                  <c:v>130.96</c:v>
                </c:pt>
                <c:pt idx="5">
                  <c:v>80.680000000000007</c:v>
                </c:pt>
                <c:pt idx="6">
                  <c:v>31.37</c:v>
                </c:pt>
                <c:pt idx="7">
                  <c:v>-175.29</c:v>
                </c:pt>
                <c:pt idx="8">
                  <c:v>-18.37</c:v>
                </c:pt>
                <c:pt idx="9">
                  <c:v>-172.33</c:v>
                </c:pt>
                <c:pt idx="10">
                  <c:v>-78.05</c:v>
                </c:pt>
                <c:pt idx="11">
                  <c:v>-91.15</c:v>
                </c:pt>
                <c:pt idx="12">
                  <c:v>-82.64</c:v>
                </c:pt>
                <c:pt idx="13">
                  <c:v>-82.38</c:v>
                </c:pt>
                <c:pt idx="14">
                  <c:v>-82.03</c:v>
                </c:pt>
                <c:pt idx="15">
                  <c:v>-81.599999999999994</c:v>
                </c:pt>
                <c:pt idx="16">
                  <c:v>-81.099999999999994</c:v>
                </c:pt>
                <c:pt idx="17">
                  <c:v>-80.55</c:v>
                </c:pt>
                <c:pt idx="18">
                  <c:v>-79.97</c:v>
                </c:pt>
                <c:pt idx="19">
                  <c:v>-79.400000000000006</c:v>
                </c:pt>
                <c:pt idx="20">
                  <c:v>-78.83</c:v>
                </c:pt>
                <c:pt idx="21">
                  <c:v>-78.3</c:v>
                </c:pt>
                <c:pt idx="22">
                  <c:v>-77.790000000000006</c:v>
                </c:pt>
                <c:pt idx="23">
                  <c:v>-77.319999999999993</c:v>
                </c:pt>
                <c:pt idx="24">
                  <c:v>-76.87</c:v>
                </c:pt>
                <c:pt idx="25">
                  <c:v>-76.44</c:v>
                </c:pt>
                <c:pt idx="26">
                  <c:v>-76.040000000000006</c:v>
                </c:pt>
                <c:pt idx="27">
                  <c:v>-75.66</c:v>
                </c:pt>
                <c:pt idx="28">
                  <c:v>-75.3</c:v>
                </c:pt>
                <c:pt idx="29">
                  <c:v>-74.97</c:v>
                </c:pt>
                <c:pt idx="30">
                  <c:v>-74.650000000000006</c:v>
                </c:pt>
                <c:pt idx="31">
                  <c:v>-74.34</c:v>
                </c:pt>
                <c:pt idx="32">
                  <c:v>-74.06</c:v>
                </c:pt>
                <c:pt idx="33">
                  <c:v>-73.760000000000005</c:v>
                </c:pt>
                <c:pt idx="34">
                  <c:v>-73.44</c:v>
                </c:pt>
                <c:pt idx="35">
                  <c:v>-73.13</c:v>
                </c:pt>
                <c:pt idx="36">
                  <c:v>-72.8</c:v>
                </c:pt>
                <c:pt idx="37">
                  <c:v>-72.489999999999995</c:v>
                </c:pt>
                <c:pt idx="38">
                  <c:v>-72.180000000000007</c:v>
                </c:pt>
                <c:pt idx="39">
                  <c:v>-71.88</c:v>
                </c:pt>
                <c:pt idx="40">
                  <c:v>-71.59</c:v>
                </c:pt>
                <c:pt idx="41">
                  <c:v>-71.3</c:v>
                </c:pt>
                <c:pt idx="42">
                  <c:v>-71.010000000000005</c:v>
                </c:pt>
                <c:pt idx="43">
                  <c:v>-70.739999999999995</c:v>
                </c:pt>
                <c:pt idx="44">
                  <c:v>-70.459999999999994</c:v>
                </c:pt>
                <c:pt idx="45">
                  <c:v>-70.209999999999994</c:v>
                </c:pt>
                <c:pt idx="46">
                  <c:v>-69.97</c:v>
                </c:pt>
                <c:pt idx="47">
                  <c:v>-69.75</c:v>
                </c:pt>
                <c:pt idx="48">
                  <c:v>-69.55</c:v>
                </c:pt>
                <c:pt idx="49">
                  <c:v>-69.37</c:v>
                </c:pt>
                <c:pt idx="50">
                  <c:v>-69.19</c:v>
                </c:pt>
                <c:pt idx="51">
                  <c:v>-69.010000000000005</c:v>
                </c:pt>
                <c:pt idx="52">
                  <c:v>-68.819999999999993</c:v>
                </c:pt>
                <c:pt idx="53">
                  <c:v>-68.63</c:v>
                </c:pt>
                <c:pt idx="54">
                  <c:v>-68.44</c:v>
                </c:pt>
                <c:pt idx="55">
                  <c:v>-68.260000000000005</c:v>
                </c:pt>
                <c:pt idx="56">
                  <c:v>-68.08</c:v>
                </c:pt>
                <c:pt idx="57">
                  <c:v>-67.89</c:v>
                </c:pt>
                <c:pt idx="58">
                  <c:v>-67.680000000000007</c:v>
                </c:pt>
                <c:pt idx="59">
                  <c:v>-67.44</c:v>
                </c:pt>
                <c:pt idx="60">
                  <c:v>-67.16</c:v>
                </c:pt>
                <c:pt idx="61">
                  <c:v>-66.88</c:v>
                </c:pt>
                <c:pt idx="62">
                  <c:v>-66.569999999999993</c:v>
                </c:pt>
                <c:pt idx="63">
                  <c:v>-66.260000000000005</c:v>
                </c:pt>
                <c:pt idx="64">
                  <c:v>-65.94</c:v>
                </c:pt>
                <c:pt idx="65">
                  <c:v>-65.61</c:v>
                </c:pt>
                <c:pt idx="66">
                  <c:v>-65.28</c:v>
                </c:pt>
                <c:pt idx="67">
                  <c:v>-64.95</c:v>
                </c:pt>
                <c:pt idx="68">
                  <c:v>-64.62</c:v>
                </c:pt>
                <c:pt idx="69">
                  <c:v>-64.290000000000006</c:v>
                </c:pt>
                <c:pt idx="70">
                  <c:v>-63.97</c:v>
                </c:pt>
                <c:pt idx="71">
                  <c:v>-63.66</c:v>
                </c:pt>
                <c:pt idx="72">
                  <c:v>-63.36</c:v>
                </c:pt>
                <c:pt idx="73">
                  <c:v>-63.08</c:v>
                </c:pt>
                <c:pt idx="74">
                  <c:v>-62.8</c:v>
                </c:pt>
                <c:pt idx="75">
                  <c:v>-62.53</c:v>
                </c:pt>
                <c:pt idx="76">
                  <c:v>-62.27</c:v>
                </c:pt>
                <c:pt idx="77">
                  <c:v>-62.01</c:v>
                </c:pt>
                <c:pt idx="78">
                  <c:v>-61.76</c:v>
                </c:pt>
                <c:pt idx="79">
                  <c:v>-61.52</c:v>
                </c:pt>
                <c:pt idx="80">
                  <c:v>-61.3</c:v>
                </c:pt>
                <c:pt idx="81">
                  <c:v>-61.1</c:v>
                </c:pt>
                <c:pt idx="82">
                  <c:v>-60.95</c:v>
                </c:pt>
                <c:pt idx="83">
                  <c:v>-60.82</c:v>
                </c:pt>
                <c:pt idx="84">
                  <c:v>-60.68</c:v>
                </c:pt>
                <c:pt idx="85">
                  <c:v>-60.53</c:v>
                </c:pt>
                <c:pt idx="86">
                  <c:v>-60.36</c:v>
                </c:pt>
                <c:pt idx="87">
                  <c:v>-60.15</c:v>
                </c:pt>
                <c:pt idx="88">
                  <c:v>-59.91</c:v>
                </c:pt>
                <c:pt idx="89">
                  <c:v>-59.64</c:v>
                </c:pt>
                <c:pt idx="90">
                  <c:v>-59.33</c:v>
                </c:pt>
                <c:pt idx="91">
                  <c:v>-59.01</c:v>
                </c:pt>
                <c:pt idx="92">
                  <c:v>-58.66</c:v>
                </c:pt>
                <c:pt idx="93">
                  <c:v>-58.29</c:v>
                </c:pt>
                <c:pt idx="94">
                  <c:v>-57.92</c:v>
                </c:pt>
                <c:pt idx="95">
                  <c:v>-57.53</c:v>
                </c:pt>
                <c:pt idx="96">
                  <c:v>-57.12</c:v>
                </c:pt>
                <c:pt idx="97">
                  <c:v>-56.71</c:v>
                </c:pt>
                <c:pt idx="98">
                  <c:v>-56.29</c:v>
                </c:pt>
                <c:pt idx="99">
                  <c:v>-55.89</c:v>
                </c:pt>
                <c:pt idx="100">
                  <c:v>-55.5</c:v>
                </c:pt>
                <c:pt idx="101">
                  <c:v>-55.12</c:v>
                </c:pt>
                <c:pt idx="102">
                  <c:v>-54.75</c:v>
                </c:pt>
                <c:pt idx="103">
                  <c:v>-54.41</c:v>
                </c:pt>
                <c:pt idx="104">
                  <c:v>-54.08</c:v>
                </c:pt>
                <c:pt idx="105">
                  <c:v>-53.78</c:v>
                </c:pt>
                <c:pt idx="106">
                  <c:v>-53.51</c:v>
                </c:pt>
                <c:pt idx="107">
                  <c:v>-53.23</c:v>
                </c:pt>
                <c:pt idx="108">
                  <c:v>-52.97</c:v>
                </c:pt>
                <c:pt idx="109">
                  <c:v>-52.72</c:v>
                </c:pt>
                <c:pt idx="110">
                  <c:v>-52.5</c:v>
                </c:pt>
                <c:pt idx="111">
                  <c:v>-52.29</c:v>
                </c:pt>
                <c:pt idx="112">
                  <c:v>-52.08</c:v>
                </c:pt>
                <c:pt idx="113">
                  <c:v>-51.89</c:v>
                </c:pt>
                <c:pt idx="114">
                  <c:v>-51.71</c:v>
                </c:pt>
                <c:pt idx="115">
                  <c:v>-51.53</c:v>
                </c:pt>
                <c:pt idx="116">
                  <c:v>-51.36</c:v>
                </c:pt>
                <c:pt idx="117">
                  <c:v>-51.18</c:v>
                </c:pt>
                <c:pt idx="118">
                  <c:v>-51.02</c:v>
                </c:pt>
                <c:pt idx="119">
                  <c:v>-50.88</c:v>
                </c:pt>
                <c:pt idx="120">
                  <c:v>-50.74</c:v>
                </c:pt>
                <c:pt idx="121">
                  <c:v>-50.61</c:v>
                </c:pt>
                <c:pt idx="122">
                  <c:v>-50.48</c:v>
                </c:pt>
                <c:pt idx="123">
                  <c:v>-50.35</c:v>
                </c:pt>
                <c:pt idx="124">
                  <c:v>-50.2</c:v>
                </c:pt>
                <c:pt idx="125">
                  <c:v>-50.06</c:v>
                </c:pt>
                <c:pt idx="126">
                  <c:v>-49.9</c:v>
                </c:pt>
                <c:pt idx="127">
                  <c:v>-49.73</c:v>
                </c:pt>
                <c:pt idx="128">
                  <c:v>-49.54</c:v>
                </c:pt>
                <c:pt idx="129">
                  <c:v>-49.34</c:v>
                </c:pt>
                <c:pt idx="130">
                  <c:v>-49.1</c:v>
                </c:pt>
                <c:pt idx="131">
                  <c:v>-48.85</c:v>
                </c:pt>
                <c:pt idx="132">
                  <c:v>-48.6</c:v>
                </c:pt>
                <c:pt idx="133">
                  <c:v>-48.34</c:v>
                </c:pt>
                <c:pt idx="134">
                  <c:v>-48.07</c:v>
                </c:pt>
                <c:pt idx="135">
                  <c:v>-47.82</c:v>
                </c:pt>
                <c:pt idx="136">
                  <c:v>-47.58</c:v>
                </c:pt>
                <c:pt idx="137">
                  <c:v>-47.35</c:v>
                </c:pt>
                <c:pt idx="138">
                  <c:v>-47.13</c:v>
                </c:pt>
                <c:pt idx="139">
                  <c:v>-46.93</c:v>
                </c:pt>
                <c:pt idx="140">
                  <c:v>-46.75</c:v>
                </c:pt>
                <c:pt idx="141">
                  <c:v>-46.59</c:v>
                </c:pt>
                <c:pt idx="142">
                  <c:v>-46.45</c:v>
                </c:pt>
                <c:pt idx="143">
                  <c:v>-46.33</c:v>
                </c:pt>
                <c:pt idx="144">
                  <c:v>-46.22</c:v>
                </c:pt>
                <c:pt idx="145">
                  <c:v>-46.11</c:v>
                </c:pt>
                <c:pt idx="146">
                  <c:v>-46</c:v>
                </c:pt>
                <c:pt idx="147">
                  <c:v>-45.9</c:v>
                </c:pt>
                <c:pt idx="148">
                  <c:v>-45.8</c:v>
                </c:pt>
                <c:pt idx="149">
                  <c:v>-45.69</c:v>
                </c:pt>
                <c:pt idx="150">
                  <c:v>-45.58</c:v>
                </c:pt>
                <c:pt idx="151">
                  <c:v>-45.47</c:v>
                </c:pt>
                <c:pt idx="152">
                  <c:v>-45.33</c:v>
                </c:pt>
                <c:pt idx="153">
                  <c:v>-45.17</c:v>
                </c:pt>
                <c:pt idx="154">
                  <c:v>-45.01</c:v>
                </c:pt>
                <c:pt idx="155">
                  <c:v>-44.84</c:v>
                </c:pt>
                <c:pt idx="156">
                  <c:v>-44.66</c:v>
                </c:pt>
                <c:pt idx="157">
                  <c:v>-44.47</c:v>
                </c:pt>
                <c:pt idx="158">
                  <c:v>-44.28</c:v>
                </c:pt>
                <c:pt idx="159">
                  <c:v>-44.08</c:v>
                </c:pt>
                <c:pt idx="160">
                  <c:v>-43.89</c:v>
                </c:pt>
                <c:pt idx="161">
                  <c:v>-43.7</c:v>
                </c:pt>
                <c:pt idx="162">
                  <c:v>-43.53</c:v>
                </c:pt>
                <c:pt idx="163">
                  <c:v>-43.35</c:v>
                </c:pt>
                <c:pt idx="164">
                  <c:v>-43.18</c:v>
                </c:pt>
                <c:pt idx="165">
                  <c:v>-43.02</c:v>
                </c:pt>
                <c:pt idx="166">
                  <c:v>-42.87</c:v>
                </c:pt>
                <c:pt idx="167">
                  <c:v>-42.75</c:v>
                </c:pt>
                <c:pt idx="168">
                  <c:v>-42.63</c:v>
                </c:pt>
                <c:pt idx="169">
                  <c:v>-42.51</c:v>
                </c:pt>
                <c:pt idx="170">
                  <c:v>-42.4</c:v>
                </c:pt>
                <c:pt idx="171">
                  <c:v>-42.28</c:v>
                </c:pt>
                <c:pt idx="172">
                  <c:v>-42.16</c:v>
                </c:pt>
                <c:pt idx="173">
                  <c:v>-42.05</c:v>
                </c:pt>
                <c:pt idx="174">
                  <c:v>-41.95</c:v>
                </c:pt>
                <c:pt idx="175">
                  <c:v>-41.85</c:v>
                </c:pt>
                <c:pt idx="176">
                  <c:v>-41.76</c:v>
                </c:pt>
                <c:pt idx="177">
                  <c:v>-41.67</c:v>
                </c:pt>
                <c:pt idx="178">
                  <c:v>-41.59</c:v>
                </c:pt>
                <c:pt idx="179">
                  <c:v>-41.52</c:v>
                </c:pt>
                <c:pt idx="180">
                  <c:v>-41.44</c:v>
                </c:pt>
                <c:pt idx="181">
                  <c:v>-41.38</c:v>
                </c:pt>
                <c:pt idx="182">
                  <c:v>-41.32</c:v>
                </c:pt>
                <c:pt idx="183">
                  <c:v>-41.27</c:v>
                </c:pt>
                <c:pt idx="184">
                  <c:v>-41.21</c:v>
                </c:pt>
                <c:pt idx="185">
                  <c:v>-41.16</c:v>
                </c:pt>
                <c:pt idx="186">
                  <c:v>-41.1</c:v>
                </c:pt>
                <c:pt idx="187">
                  <c:v>-41.04</c:v>
                </c:pt>
                <c:pt idx="188">
                  <c:v>-40.98</c:v>
                </c:pt>
                <c:pt idx="189">
                  <c:v>-40.93</c:v>
                </c:pt>
                <c:pt idx="190">
                  <c:v>-40.880000000000003</c:v>
                </c:pt>
                <c:pt idx="191">
                  <c:v>-40.82</c:v>
                </c:pt>
                <c:pt idx="192">
                  <c:v>-40.75</c:v>
                </c:pt>
                <c:pt idx="193">
                  <c:v>-40.67</c:v>
                </c:pt>
                <c:pt idx="194">
                  <c:v>-40.57</c:v>
                </c:pt>
                <c:pt idx="195">
                  <c:v>-40.47</c:v>
                </c:pt>
                <c:pt idx="196">
                  <c:v>-40.36</c:v>
                </c:pt>
                <c:pt idx="197">
                  <c:v>-40.24</c:v>
                </c:pt>
                <c:pt idx="198">
                  <c:v>-40.11</c:v>
                </c:pt>
                <c:pt idx="199">
                  <c:v>-39.96</c:v>
                </c:pt>
                <c:pt idx="200">
                  <c:v>-39.82</c:v>
                </c:pt>
                <c:pt idx="201">
                  <c:v>-39.67</c:v>
                </c:pt>
                <c:pt idx="202">
                  <c:v>-39.53</c:v>
                </c:pt>
                <c:pt idx="203">
                  <c:v>-39.39</c:v>
                </c:pt>
                <c:pt idx="204">
                  <c:v>-39.25</c:v>
                </c:pt>
                <c:pt idx="205">
                  <c:v>-39.11</c:v>
                </c:pt>
                <c:pt idx="206">
                  <c:v>-38.979999999999997</c:v>
                </c:pt>
                <c:pt idx="207">
                  <c:v>-38.86</c:v>
                </c:pt>
                <c:pt idx="208">
                  <c:v>-38.74</c:v>
                </c:pt>
                <c:pt idx="209">
                  <c:v>-38.64</c:v>
                </c:pt>
                <c:pt idx="210">
                  <c:v>-38.549999999999997</c:v>
                </c:pt>
                <c:pt idx="211">
                  <c:v>-38.47</c:v>
                </c:pt>
                <c:pt idx="212">
                  <c:v>-38.39</c:v>
                </c:pt>
                <c:pt idx="213">
                  <c:v>-38.33</c:v>
                </c:pt>
                <c:pt idx="214">
                  <c:v>-38.270000000000003</c:v>
                </c:pt>
                <c:pt idx="215">
                  <c:v>-38.22</c:v>
                </c:pt>
                <c:pt idx="216">
                  <c:v>-38.19</c:v>
                </c:pt>
                <c:pt idx="217">
                  <c:v>-38.18</c:v>
                </c:pt>
                <c:pt idx="218">
                  <c:v>-38.19</c:v>
                </c:pt>
                <c:pt idx="219">
                  <c:v>-38.19</c:v>
                </c:pt>
                <c:pt idx="220">
                  <c:v>-38.200000000000003</c:v>
                </c:pt>
                <c:pt idx="221">
                  <c:v>-38.19</c:v>
                </c:pt>
                <c:pt idx="222">
                  <c:v>-38.17</c:v>
                </c:pt>
                <c:pt idx="223">
                  <c:v>-38.14</c:v>
                </c:pt>
                <c:pt idx="224">
                  <c:v>-38.1</c:v>
                </c:pt>
                <c:pt idx="225">
                  <c:v>-38.06</c:v>
                </c:pt>
                <c:pt idx="226">
                  <c:v>-38.01</c:v>
                </c:pt>
                <c:pt idx="227">
                  <c:v>-37.94</c:v>
                </c:pt>
                <c:pt idx="228">
                  <c:v>-37.869999999999997</c:v>
                </c:pt>
                <c:pt idx="229">
                  <c:v>-37.799999999999997</c:v>
                </c:pt>
                <c:pt idx="230">
                  <c:v>-37.71</c:v>
                </c:pt>
                <c:pt idx="231">
                  <c:v>-37.630000000000003</c:v>
                </c:pt>
                <c:pt idx="232">
                  <c:v>-37.549999999999997</c:v>
                </c:pt>
                <c:pt idx="233">
                  <c:v>-37.46</c:v>
                </c:pt>
                <c:pt idx="234">
                  <c:v>-37.380000000000003</c:v>
                </c:pt>
                <c:pt idx="235">
                  <c:v>-37.299999999999997</c:v>
                </c:pt>
                <c:pt idx="236">
                  <c:v>-37.22</c:v>
                </c:pt>
                <c:pt idx="237">
                  <c:v>-37.14</c:v>
                </c:pt>
                <c:pt idx="238">
                  <c:v>-37.08</c:v>
                </c:pt>
                <c:pt idx="239">
                  <c:v>-37.01</c:v>
                </c:pt>
                <c:pt idx="240">
                  <c:v>-36.94</c:v>
                </c:pt>
                <c:pt idx="241">
                  <c:v>-36.89</c:v>
                </c:pt>
                <c:pt idx="242">
                  <c:v>-36.82</c:v>
                </c:pt>
                <c:pt idx="243">
                  <c:v>-36.75</c:v>
                </c:pt>
                <c:pt idx="244">
                  <c:v>-36.69</c:v>
                </c:pt>
                <c:pt idx="245">
                  <c:v>-36.630000000000003</c:v>
                </c:pt>
                <c:pt idx="246">
                  <c:v>-36.58</c:v>
                </c:pt>
                <c:pt idx="247">
                  <c:v>-36.53</c:v>
                </c:pt>
                <c:pt idx="248">
                  <c:v>-36.47</c:v>
                </c:pt>
                <c:pt idx="249">
                  <c:v>-36.4</c:v>
                </c:pt>
                <c:pt idx="250">
                  <c:v>-36.33</c:v>
                </c:pt>
                <c:pt idx="251">
                  <c:v>-36.25</c:v>
                </c:pt>
                <c:pt idx="252">
                  <c:v>-36.18</c:v>
                </c:pt>
                <c:pt idx="253">
                  <c:v>-36.11</c:v>
                </c:pt>
                <c:pt idx="254">
                  <c:v>-36.04</c:v>
                </c:pt>
                <c:pt idx="255">
                  <c:v>-35.96</c:v>
                </c:pt>
                <c:pt idx="256">
                  <c:v>-35.89</c:v>
                </c:pt>
                <c:pt idx="257">
                  <c:v>-35.82</c:v>
                </c:pt>
                <c:pt idx="258">
                  <c:v>-35.74</c:v>
                </c:pt>
                <c:pt idx="259">
                  <c:v>-35.68</c:v>
                </c:pt>
                <c:pt idx="260">
                  <c:v>-35.619999999999997</c:v>
                </c:pt>
                <c:pt idx="261">
                  <c:v>-35.56</c:v>
                </c:pt>
                <c:pt idx="262">
                  <c:v>-35.5</c:v>
                </c:pt>
                <c:pt idx="263">
                  <c:v>-35.450000000000003</c:v>
                </c:pt>
                <c:pt idx="264">
                  <c:v>-35.39</c:v>
                </c:pt>
                <c:pt idx="265">
                  <c:v>-35.33</c:v>
                </c:pt>
                <c:pt idx="266">
                  <c:v>-35.28</c:v>
                </c:pt>
                <c:pt idx="267">
                  <c:v>-35.229999999999997</c:v>
                </c:pt>
                <c:pt idx="268">
                  <c:v>-35.19</c:v>
                </c:pt>
                <c:pt idx="269">
                  <c:v>-35.14</c:v>
                </c:pt>
                <c:pt idx="270">
                  <c:v>-35.07</c:v>
                </c:pt>
                <c:pt idx="271">
                  <c:v>-35.01</c:v>
                </c:pt>
                <c:pt idx="272">
                  <c:v>-34.950000000000003</c:v>
                </c:pt>
                <c:pt idx="273">
                  <c:v>-34.880000000000003</c:v>
                </c:pt>
                <c:pt idx="274">
                  <c:v>-34.81</c:v>
                </c:pt>
                <c:pt idx="275">
                  <c:v>-34.76</c:v>
                </c:pt>
                <c:pt idx="276">
                  <c:v>-34.69</c:v>
                </c:pt>
                <c:pt idx="277">
                  <c:v>-34.630000000000003</c:v>
                </c:pt>
                <c:pt idx="278">
                  <c:v>-34.56</c:v>
                </c:pt>
                <c:pt idx="279">
                  <c:v>-34.49</c:v>
                </c:pt>
                <c:pt idx="280">
                  <c:v>-34.42</c:v>
                </c:pt>
                <c:pt idx="281">
                  <c:v>-34.36</c:v>
                </c:pt>
                <c:pt idx="282">
                  <c:v>-34.31</c:v>
                </c:pt>
                <c:pt idx="283">
                  <c:v>-34.26</c:v>
                </c:pt>
                <c:pt idx="284">
                  <c:v>-34.22</c:v>
                </c:pt>
                <c:pt idx="285">
                  <c:v>-34.19</c:v>
                </c:pt>
                <c:pt idx="286">
                  <c:v>-34.15</c:v>
                </c:pt>
                <c:pt idx="287">
                  <c:v>-34.119999999999997</c:v>
                </c:pt>
                <c:pt idx="288">
                  <c:v>-34.07</c:v>
                </c:pt>
                <c:pt idx="289">
                  <c:v>-34.03</c:v>
                </c:pt>
                <c:pt idx="290">
                  <c:v>-33.99</c:v>
                </c:pt>
                <c:pt idx="291">
                  <c:v>-33.94</c:v>
                </c:pt>
                <c:pt idx="292">
                  <c:v>-33.869999999999997</c:v>
                </c:pt>
                <c:pt idx="293">
                  <c:v>-33.81</c:v>
                </c:pt>
                <c:pt idx="294">
                  <c:v>-33.729999999999997</c:v>
                </c:pt>
                <c:pt idx="295">
                  <c:v>-33.64</c:v>
                </c:pt>
                <c:pt idx="296">
                  <c:v>-33.54</c:v>
                </c:pt>
                <c:pt idx="297">
                  <c:v>-33.450000000000003</c:v>
                </c:pt>
                <c:pt idx="298">
                  <c:v>-33.36</c:v>
                </c:pt>
                <c:pt idx="299">
                  <c:v>-33.28</c:v>
                </c:pt>
                <c:pt idx="300">
                  <c:v>-33.200000000000003</c:v>
                </c:pt>
                <c:pt idx="301">
                  <c:v>-33.14</c:v>
                </c:pt>
                <c:pt idx="302">
                  <c:v>-33.07</c:v>
                </c:pt>
                <c:pt idx="303">
                  <c:v>-33.01</c:v>
                </c:pt>
                <c:pt idx="304">
                  <c:v>-32.96</c:v>
                </c:pt>
                <c:pt idx="305">
                  <c:v>-32.92</c:v>
                </c:pt>
                <c:pt idx="306">
                  <c:v>-32.869999999999997</c:v>
                </c:pt>
                <c:pt idx="307">
                  <c:v>-32.85</c:v>
                </c:pt>
                <c:pt idx="308">
                  <c:v>-32.840000000000003</c:v>
                </c:pt>
                <c:pt idx="309">
                  <c:v>-32.83</c:v>
                </c:pt>
                <c:pt idx="310">
                  <c:v>-32.840000000000003</c:v>
                </c:pt>
                <c:pt idx="311">
                  <c:v>-32.86</c:v>
                </c:pt>
                <c:pt idx="312">
                  <c:v>-32.880000000000003</c:v>
                </c:pt>
                <c:pt idx="313">
                  <c:v>-32.909999999999997</c:v>
                </c:pt>
                <c:pt idx="314">
                  <c:v>-32.94</c:v>
                </c:pt>
                <c:pt idx="315">
                  <c:v>-32.96</c:v>
                </c:pt>
                <c:pt idx="316">
                  <c:v>-32.979999999999997</c:v>
                </c:pt>
                <c:pt idx="317">
                  <c:v>-33</c:v>
                </c:pt>
                <c:pt idx="318">
                  <c:v>-33.020000000000003</c:v>
                </c:pt>
                <c:pt idx="319">
                  <c:v>-33.020000000000003</c:v>
                </c:pt>
                <c:pt idx="320">
                  <c:v>-33.03</c:v>
                </c:pt>
                <c:pt idx="321">
                  <c:v>-33.020000000000003</c:v>
                </c:pt>
                <c:pt idx="322">
                  <c:v>-33</c:v>
                </c:pt>
                <c:pt idx="323">
                  <c:v>-32.979999999999997</c:v>
                </c:pt>
                <c:pt idx="324">
                  <c:v>-32.96</c:v>
                </c:pt>
                <c:pt idx="325">
                  <c:v>-32.94</c:v>
                </c:pt>
                <c:pt idx="326">
                  <c:v>-32.909999999999997</c:v>
                </c:pt>
                <c:pt idx="327">
                  <c:v>-32.89</c:v>
                </c:pt>
                <c:pt idx="328">
                  <c:v>-32.86</c:v>
                </c:pt>
                <c:pt idx="329">
                  <c:v>-32.840000000000003</c:v>
                </c:pt>
                <c:pt idx="330">
                  <c:v>-32.81</c:v>
                </c:pt>
                <c:pt idx="331">
                  <c:v>-32.78</c:v>
                </c:pt>
                <c:pt idx="332">
                  <c:v>-32.76</c:v>
                </c:pt>
                <c:pt idx="333">
                  <c:v>-32.729999999999997</c:v>
                </c:pt>
                <c:pt idx="334">
                  <c:v>-32.69</c:v>
                </c:pt>
                <c:pt idx="335">
                  <c:v>-32.659999999999997</c:v>
                </c:pt>
                <c:pt idx="336">
                  <c:v>-32.61</c:v>
                </c:pt>
                <c:pt idx="337">
                  <c:v>-32.57</c:v>
                </c:pt>
                <c:pt idx="338">
                  <c:v>-32.520000000000003</c:v>
                </c:pt>
                <c:pt idx="339">
                  <c:v>-32.479999999999997</c:v>
                </c:pt>
                <c:pt idx="340">
                  <c:v>-32.43</c:v>
                </c:pt>
                <c:pt idx="341">
                  <c:v>-32.380000000000003</c:v>
                </c:pt>
                <c:pt idx="342">
                  <c:v>-32.33</c:v>
                </c:pt>
                <c:pt idx="343">
                  <c:v>-32.28</c:v>
                </c:pt>
                <c:pt idx="344">
                  <c:v>-32.229999999999997</c:v>
                </c:pt>
                <c:pt idx="345">
                  <c:v>-32.19</c:v>
                </c:pt>
                <c:pt idx="346">
                  <c:v>-32.14</c:v>
                </c:pt>
                <c:pt idx="347">
                  <c:v>-32.1</c:v>
                </c:pt>
                <c:pt idx="348">
                  <c:v>-32.06</c:v>
                </c:pt>
                <c:pt idx="349">
                  <c:v>-32.03</c:v>
                </c:pt>
                <c:pt idx="350">
                  <c:v>-32</c:v>
                </c:pt>
                <c:pt idx="351">
                  <c:v>-31.97</c:v>
                </c:pt>
                <c:pt idx="352">
                  <c:v>-31.95</c:v>
                </c:pt>
                <c:pt idx="353">
                  <c:v>-31.92</c:v>
                </c:pt>
                <c:pt idx="354">
                  <c:v>-31.9</c:v>
                </c:pt>
                <c:pt idx="355">
                  <c:v>-31.87</c:v>
                </c:pt>
                <c:pt idx="356">
                  <c:v>-31.84</c:v>
                </c:pt>
                <c:pt idx="357">
                  <c:v>-31.78</c:v>
                </c:pt>
                <c:pt idx="358">
                  <c:v>-31.72</c:v>
                </c:pt>
                <c:pt idx="359">
                  <c:v>-31.63</c:v>
                </c:pt>
                <c:pt idx="360">
                  <c:v>-31.54</c:v>
                </c:pt>
                <c:pt idx="361">
                  <c:v>-31.45</c:v>
                </c:pt>
                <c:pt idx="362">
                  <c:v>-31.34</c:v>
                </c:pt>
                <c:pt idx="363">
                  <c:v>-31.24</c:v>
                </c:pt>
                <c:pt idx="364">
                  <c:v>-31.13</c:v>
                </c:pt>
                <c:pt idx="365">
                  <c:v>-31.02</c:v>
                </c:pt>
                <c:pt idx="366">
                  <c:v>-30.9</c:v>
                </c:pt>
                <c:pt idx="367">
                  <c:v>-30.79</c:v>
                </c:pt>
                <c:pt idx="368">
                  <c:v>-30.69</c:v>
                </c:pt>
                <c:pt idx="369">
                  <c:v>-30.6</c:v>
                </c:pt>
                <c:pt idx="370">
                  <c:v>-30.52</c:v>
                </c:pt>
                <c:pt idx="371">
                  <c:v>-30.46</c:v>
                </c:pt>
                <c:pt idx="372">
                  <c:v>-30.39</c:v>
                </c:pt>
                <c:pt idx="373">
                  <c:v>-30.34</c:v>
                </c:pt>
                <c:pt idx="374">
                  <c:v>-30.31</c:v>
                </c:pt>
                <c:pt idx="375">
                  <c:v>-30.29</c:v>
                </c:pt>
                <c:pt idx="376">
                  <c:v>-30.3</c:v>
                </c:pt>
                <c:pt idx="377">
                  <c:v>-30.32</c:v>
                </c:pt>
                <c:pt idx="378">
                  <c:v>-30.38</c:v>
                </c:pt>
                <c:pt idx="379">
                  <c:v>-30.46</c:v>
                </c:pt>
                <c:pt idx="380">
                  <c:v>-30.58</c:v>
                </c:pt>
                <c:pt idx="381">
                  <c:v>-30.72</c:v>
                </c:pt>
                <c:pt idx="382">
                  <c:v>-30.87</c:v>
                </c:pt>
                <c:pt idx="383">
                  <c:v>-31.02</c:v>
                </c:pt>
                <c:pt idx="384">
                  <c:v>-31.16</c:v>
                </c:pt>
                <c:pt idx="385">
                  <c:v>-31.29</c:v>
                </c:pt>
                <c:pt idx="386">
                  <c:v>-31.4</c:v>
                </c:pt>
                <c:pt idx="387">
                  <c:v>-31.48</c:v>
                </c:pt>
                <c:pt idx="388">
                  <c:v>-31.54</c:v>
                </c:pt>
                <c:pt idx="389">
                  <c:v>-31.57</c:v>
                </c:pt>
                <c:pt idx="390">
                  <c:v>-31.58</c:v>
                </c:pt>
                <c:pt idx="391">
                  <c:v>-31.56</c:v>
                </c:pt>
                <c:pt idx="392">
                  <c:v>-31.53</c:v>
                </c:pt>
                <c:pt idx="393">
                  <c:v>-31.49</c:v>
                </c:pt>
                <c:pt idx="394">
                  <c:v>-31.45</c:v>
                </c:pt>
                <c:pt idx="395">
                  <c:v>-31.39</c:v>
                </c:pt>
                <c:pt idx="396">
                  <c:v>-31.33</c:v>
                </c:pt>
                <c:pt idx="397">
                  <c:v>-31.27</c:v>
                </c:pt>
                <c:pt idx="398">
                  <c:v>-31.22</c:v>
                </c:pt>
                <c:pt idx="399">
                  <c:v>-31.18</c:v>
                </c:pt>
                <c:pt idx="400">
                  <c:v>-31.14</c:v>
                </c:pt>
                <c:pt idx="401">
                  <c:v>-31.1</c:v>
                </c:pt>
                <c:pt idx="402">
                  <c:v>-31.07</c:v>
                </c:pt>
                <c:pt idx="403">
                  <c:v>-31.04</c:v>
                </c:pt>
                <c:pt idx="404">
                  <c:v>-31.02</c:v>
                </c:pt>
                <c:pt idx="405">
                  <c:v>-31.01</c:v>
                </c:pt>
                <c:pt idx="406">
                  <c:v>-31.01</c:v>
                </c:pt>
                <c:pt idx="407">
                  <c:v>-31.03</c:v>
                </c:pt>
                <c:pt idx="408">
                  <c:v>-31.03</c:v>
                </c:pt>
                <c:pt idx="409">
                  <c:v>-31.05</c:v>
                </c:pt>
                <c:pt idx="410">
                  <c:v>-31.06</c:v>
                </c:pt>
                <c:pt idx="411">
                  <c:v>-31.06</c:v>
                </c:pt>
                <c:pt idx="412">
                  <c:v>-31.08</c:v>
                </c:pt>
                <c:pt idx="413">
                  <c:v>-31.1</c:v>
                </c:pt>
                <c:pt idx="414">
                  <c:v>-31.11</c:v>
                </c:pt>
                <c:pt idx="415">
                  <c:v>-31.14</c:v>
                </c:pt>
                <c:pt idx="416">
                  <c:v>-31.17</c:v>
                </c:pt>
                <c:pt idx="417">
                  <c:v>-31.19</c:v>
                </c:pt>
                <c:pt idx="418">
                  <c:v>-31.21</c:v>
                </c:pt>
                <c:pt idx="419">
                  <c:v>-31.23</c:v>
                </c:pt>
                <c:pt idx="420">
                  <c:v>-31.26</c:v>
                </c:pt>
                <c:pt idx="421">
                  <c:v>-31.28</c:v>
                </c:pt>
                <c:pt idx="422">
                  <c:v>-31.3</c:v>
                </c:pt>
                <c:pt idx="423">
                  <c:v>-31.32</c:v>
                </c:pt>
                <c:pt idx="424">
                  <c:v>-31.34</c:v>
                </c:pt>
                <c:pt idx="425">
                  <c:v>-31.35</c:v>
                </c:pt>
                <c:pt idx="426">
                  <c:v>-31.36</c:v>
                </c:pt>
                <c:pt idx="427">
                  <c:v>-31.38</c:v>
                </c:pt>
                <c:pt idx="428">
                  <c:v>-31.38</c:v>
                </c:pt>
                <c:pt idx="429">
                  <c:v>-31.39</c:v>
                </c:pt>
                <c:pt idx="430">
                  <c:v>-31.39</c:v>
                </c:pt>
                <c:pt idx="431">
                  <c:v>-31.38</c:v>
                </c:pt>
                <c:pt idx="432">
                  <c:v>-31.38</c:v>
                </c:pt>
                <c:pt idx="433">
                  <c:v>-31.36</c:v>
                </c:pt>
                <c:pt idx="434">
                  <c:v>-31.35</c:v>
                </c:pt>
                <c:pt idx="435">
                  <c:v>-31.33</c:v>
                </c:pt>
                <c:pt idx="436">
                  <c:v>-31.3</c:v>
                </c:pt>
                <c:pt idx="437">
                  <c:v>-31.27</c:v>
                </c:pt>
                <c:pt idx="438">
                  <c:v>-31.23</c:v>
                </c:pt>
                <c:pt idx="439">
                  <c:v>-31.19</c:v>
                </c:pt>
                <c:pt idx="440">
                  <c:v>-31.16</c:v>
                </c:pt>
                <c:pt idx="441">
                  <c:v>-31.12</c:v>
                </c:pt>
                <c:pt idx="442">
                  <c:v>-31.08</c:v>
                </c:pt>
                <c:pt idx="443">
                  <c:v>-31.05</c:v>
                </c:pt>
                <c:pt idx="444">
                  <c:v>-31.01</c:v>
                </c:pt>
                <c:pt idx="445">
                  <c:v>-30.97</c:v>
                </c:pt>
                <c:pt idx="446">
                  <c:v>-30.93</c:v>
                </c:pt>
                <c:pt idx="447">
                  <c:v>-30.88</c:v>
                </c:pt>
                <c:pt idx="448">
                  <c:v>-30.84</c:v>
                </c:pt>
                <c:pt idx="449">
                  <c:v>-30.8</c:v>
                </c:pt>
                <c:pt idx="450">
                  <c:v>-30.76</c:v>
                </c:pt>
                <c:pt idx="451">
                  <c:v>-30.72</c:v>
                </c:pt>
                <c:pt idx="452">
                  <c:v>-30.69</c:v>
                </c:pt>
                <c:pt idx="453">
                  <c:v>-30.67</c:v>
                </c:pt>
                <c:pt idx="454">
                  <c:v>-30.65</c:v>
                </c:pt>
                <c:pt idx="455">
                  <c:v>-30.63</c:v>
                </c:pt>
                <c:pt idx="456">
                  <c:v>-30.63</c:v>
                </c:pt>
                <c:pt idx="457">
                  <c:v>-30.63</c:v>
                </c:pt>
                <c:pt idx="458">
                  <c:v>-30.64</c:v>
                </c:pt>
                <c:pt idx="459">
                  <c:v>-30.66</c:v>
                </c:pt>
                <c:pt idx="460">
                  <c:v>-30.68</c:v>
                </c:pt>
                <c:pt idx="461">
                  <c:v>-30.71</c:v>
                </c:pt>
                <c:pt idx="462">
                  <c:v>-30.73</c:v>
                </c:pt>
                <c:pt idx="463">
                  <c:v>-30.74</c:v>
                </c:pt>
                <c:pt idx="464">
                  <c:v>-30.75</c:v>
                </c:pt>
                <c:pt idx="465">
                  <c:v>-30.76</c:v>
                </c:pt>
                <c:pt idx="466">
                  <c:v>-30.76</c:v>
                </c:pt>
                <c:pt idx="467">
                  <c:v>-30.76</c:v>
                </c:pt>
                <c:pt idx="468">
                  <c:v>-30.75</c:v>
                </c:pt>
                <c:pt idx="469">
                  <c:v>-30.74</c:v>
                </c:pt>
                <c:pt idx="470">
                  <c:v>-30.72</c:v>
                </c:pt>
                <c:pt idx="471">
                  <c:v>-30.7</c:v>
                </c:pt>
                <c:pt idx="472">
                  <c:v>-30.69</c:v>
                </c:pt>
                <c:pt idx="473">
                  <c:v>-30.67</c:v>
                </c:pt>
                <c:pt idx="474">
                  <c:v>-30.65</c:v>
                </c:pt>
                <c:pt idx="475">
                  <c:v>-30.64</c:v>
                </c:pt>
                <c:pt idx="476">
                  <c:v>-30.63</c:v>
                </c:pt>
                <c:pt idx="477">
                  <c:v>-30.62</c:v>
                </c:pt>
                <c:pt idx="478">
                  <c:v>-30.63</c:v>
                </c:pt>
                <c:pt idx="479">
                  <c:v>-30.65</c:v>
                </c:pt>
                <c:pt idx="480">
                  <c:v>-30.68</c:v>
                </c:pt>
                <c:pt idx="481">
                  <c:v>-30.72</c:v>
                </c:pt>
                <c:pt idx="482">
                  <c:v>-30.73</c:v>
                </c:pt>
                <c:pt idx="483">
                  <c:v>-30.74</c:v>
                </c:pt>
                <c:pt idx="484">
                  <c:v>-30.74</c:v>
                </c:pt>
                <c:pt idx="485">
                  <c:v>-30.72</c:v>
                </c:pt>
                <c:pt idx="486">
                  <c:v>-30.68</c:v>
                </c:pt>
                <c:pt idx="487">
                  <c:v>-30.63</c:v>
                </c:pt>
                <c:pt idx="488">
                  <c:v>-30.56</c:v>
                </c:pt>
                <c:pt idx="489">
                  <c:v>-30.48</c:v>
                </c:pt>
                <c:pt idx="490">
                  <c:v>-30.38</c:v>
                </c:pt>
                <c:pt idx="491">
                  <c:v>-30.28</c:v>
                </c:pt>
                <c:pt idx="492">
                  <c:v>-30.16</c:v>
                </c:pt>
                <c:pt idx="493">
                  <c:v>-30.05</c:v>
                </c:pt>
                <c:pt idx="494">
                  <c:v>-29.94</c:v>
                </c:pt>
                <c:pt idx="495">
                  <c:v>-29.85</c:v>
                </c:pt>
                <c:pt idx="496">
                  <c:v>-29.76</c:v>
                </c:pt>
                <c:pt idx="497">
                  <c:v>-29.7</c:v>
                </c:pt>
                <c:pt idx="498">
                  <c:v>-29.64</c:v>
                </c:pt>
                <c:pt idx="499">
                  <c:v>-29.61</c:v>
                </c:pt>
                <c:pt idx="500">
                  <c:v>-29.6</c:v>
                </c:pt>
                <c:pt idx="501">
                  <c:v>-29.62</c:v>
                </c:pt>
                <c:pt idx="502">
                  <c:v>-29.64</c:v>
                </c:pt>
                <c:pt idx="503">
                  <c:v>-29.67</c:v>
                </c:pt>
                <c:pt idx="504">
                  <c:v>-29.72</c:v>
                </c:pt>
                <c:pt idx="505">
                  <c:v>-29.76</c:v>
                </c:pt>
                <c:pt idx="506">
                  <c:v>-29.81</c:v>
                </c:pt>
                <c:pt idx="507">
                  <c:v>-29.86</c:v>
                </c:pt>
                <c:pt idx="508">
                  <c:v>-29.92</c:v>
                </c:pt>
                <c:pt idx="509">
                  <c:v>-29.96</c:v>
                </c:pt>
                <c:pt idx="510">
                  <c:v>-29.99</c:v>
                </c:pt>
                <c:pt idx="511">
                  <c:v>-30.03</c:v>
                </c:pt>
                <c:pt idx="512">
                  <c:v>-30.05</c:v>
                </c:pt>
                <c:pt idx="513">
                  <c:v>-30.08</c:v>
                </c:pt>
                <c:pt idx="514">
                  <c:v>-30.1</c:v>
                </c:pt>
                <c:pt idx="515">
                  <c:v>-30.12</c:v>
                </c:pt>
                <c:pt idx="516">
                  <c:v>-30.14</c:v>
                </c:pt>
                <c:pt idx="517">
                  <c:v>-30.14</c:v>
                </c:pt>
                <c:pt idx="518">
                  <c:v>-30.15</c:v>
                </c:pt>
                <c:pt idx="519">
                  <c:v>-30.16</c:v>
                </c:pt>
                <c:pt idx="520">
                  <c:v>-30.17</c:v>
                </c:pt>
                <c:pt idx="521">
                  <c:v>-30.19</c:v>
                </c:pt>
                <c:pt idx="522">
                  <c:v>-30.21</c:v>
                </c:pt>
                <c:pt idx="523">
                  <c:v>-30.24</c:v>
                </c:pt>
                <c:pt idx="524">
                  <c:v>-30.25</c:v>
                </c:pt>
                <c:pt idx="525">
                  <c:v>-30.26</c:v>
                </c:pt>
                <c:pt idx="526">
                  <c:v>-30.27</c:v>
                </c:pt>
                <c:pt idx="527">
                  <c:v>-30.27</c:v>
                </c:pt>
                <c:pt idx="528">
                  <c:v>-30.27</c:v>
                </c:pt>
                <c:pt idx="529">
                  <c:v>-30.28</c:v>
                </c:pt>
                <c:pt idx="530">
                  <c:v>-30.28</c:v>
                </c:pt>
                <c:pt idx="531">
                  <c:v>-30.27</c:v>
                </c:pt>
                <c:pt idx="532">
                  <c:v>-30.26</c:v>
                </c:pt>
                <c:pt idx="533">
                  <c:v>-30.24</c:v>
                </c:pt>
                <c:pt idx="534">
                  <c:v>-30.22</c:v>
                </c:pt>
                <c:pt idx="535">
                  <c:v>-30.19</c:v>
                </c:pt>
                <c:pt idx="536">
                  <c:v>-30.17</c:v>
                </c:pt>
                <c:pt idx="537">
                  <c:v>-30.15</c:v>
                </c:pt>
                <c:pt idx="538">
                  <c:v>-30.13</c:v>
                </c:pt>
                <c:pt idx="539">
                  <c:v>-30.11</c:v>
                </c:pt>
                <c:pt idx="540">
                  <c:v>-30.09</c:v>
                </c:pt>
                <c:pt idx="541">
                  <c:v>-30.07</c:v>
                </c:pt>
                <c:pt idx="542">
                  <c:v>-30.06</c:v>
                </c:pt>
                <c:pt idx="543">
                  <c:v>-30.05</c:v>
                </c:pt>
                <c:pt idx="544">
                  <c:v>-30.05</c:v>
                </c:pt>
                <c:pt idx="545">
                  <c:v>-30.03</c:v>
                </c:pt>
                <c:pt idx="546">
                  <c:v>-30.02</c:v>
                </c:pt>
                <c:pt idx="547">
                  <c:v>-30.01</c:v>
                </c:pt>
                <c:pt idx="548">
                  <c:v>-30</c:v>
                </c:pt>
                <c:pt idx="549">
                  <c:v>-29.99</c:v>
                </c:pt>
                <c:pt idx="550">
                  <c:v>-29.99</c:v>
                </c:pt>
                <c:pt idx="551">
                  <c:v>-29.98</c:v>
                </c:pt>
                <c:pt idx="552">
                  <c:v>-29.97</c:v>
                </c:pt>
                <c:pt idx="553">
                  <c:v>-29.95</c:v>
                </c:pt>
                <c:pt idx="554">
                  <c:v>-29.93</c:v>
                </c:pt>
                <c:pt idx="555">
                  <c:v>-29.9</c:v>
                </c:pt>
                <c:pt idx="556">
                  <c:v>-29.87</c:v>
                </c:pt>
                <c:pt idx="557">
                  <c:v>-29.85</c:v>
                </c:pt>
                <c:pt idx="558">
                  <c:v>-29.81</c:v>
                </c:pt>
                <c:pt idx="559">
                  <c:v>-29.79</c:v>
                </c:pt>
                <c:pt idx="560">
                  <c:v>-29.77</c:v>
                </c:pt>
                <c:pt idx="561">
                  <c:v>-29.75</c:v>
                </c:pt>
                <c:pt idx="562">
                  <c:v>-29.75</c:v>
                </c:pt>
                <c:pt idx="563">
                  <c:v>-29.75</c:v>
                </c:pt>
                <c:pt idx="564">
                  <c:v>-29.75</c:v>
                </c:pt>
                <c:pt idx="565">
                  <c:v>-29.76</c:v>
                </c:pt>
                <c:pt idx="566">
                  <c:v>-29.77</c:v>
                </c:pt>
                <c:pt idx="567">
                  <c:v>-29.78</c:v>
                </c:pt>
                <c:pt idx="568">
                  <c:v>-29.79</c:v>
                </c:pt>
                <c:pt idx="569">
                  <c:v>-29.79</c:v>
                </c:pt>
                <c:pt idx="570">
                  <c:v>-29.79</c:v>
                </c:pt>
                <c:pt idx="571">
                  <c:v>-29.78</c:v>
                </c:pt>
                <c:pt idx="572">
                  <c:v>-29.78</c:v>
                </c:pt>
                <c:pt idx="573">
                  <c:v>-29.77</c:v>
                </c:pt>
                <c:pt idx="574">
                  <c:v>-29.75</c:v>
                </c:pt>
                <c:pt idx="575">
                  <c:v>-29.74</c:v>
                </c:pt>
                <c:pt idx="576">
                  <c:v>-29.72</c:v>
                </c:pt>
                <c:pt idx="577">
                  <c:v>-29.71</c:v>
                </c:pt>
                <c:pt idx="578">
                  <c:v>-29.68</c:v>
                </c:pt>
                <c:pt idx="579">
                  <c:v>-29.67</c:v>
                </c:pt>
                <c:pt idx="580">
                  <c:v>-29.66</c:v>
                </c:pt>
                <c:pt idx="581">
                  <c:v>-29.65</c:v>
                </c:pt>
                <c:pt idx="582">
                  <c:v>-29.66</c:v>
                </c:pt>
                <c:pt idx="583">
                  <c:v>-29.67</c:v>
                </c:pt>
                <c:pt idx="584">
                  <c:v>-29.69</c:v>
                </c:pt>
                <c:pt idx="585">
                  <c:v>-29.7</c:v>
                </c:pt>
                <c:pt idx="586">
                  <c:v>-29.74</c:v>
                </c:pt>
                <c:pt idx="587">
                  <c:v>-29.76</c:v>
                </c:pt>
                <c:pt idx="588">
                  <c:v>-29.8</c:v>
                </c:pt>
                <c:pt idx="589">
                  <c:v>-29.84</c:v>
                </c:pt>
                <c:pt idx="590">
                  <c:v>-29.87</c:v>
                </c:pt>
                <c:pt idx="591">
                  <c:v>-29.9</c:v>
                </c:pt>
                <c:pt idx="592">
                  <c:v>-29.92</c:v>
                </c:pt>
                <c:pt idx="593">
                  <c:v>-29.94</c:v>
                </c:pt>
                <c:pt idx="594">
                  <c:v>-29.95</c:v>
                </c:pt>
                <c:pt idx="595">
                  <c:v>-29.93</c:v>
                </c:pt>
                <c:pt idx="596">
                  <c:v>-29.92</c:v>
                </c:pt>
                <c:pt idx="597">
                  <c:v>-29.9</c:v>
                </c:pt>
                <c:pt idx="598">
                  <c:v>-29.87</c:v>
                </c:pt>
                <c:pt idx="599">
                  <c:v>-29.84</c:v>
                </c:pt>
                <c:pt idx="600">
                  <c:v>-29.8</c:v>
                </c:pt>
                <c:pt idx="601">
                  <c:v>-29.77</c:v>
                </c:pt>
                <c:pt idx="602">
                  <c:v>-29.73</c:v>
                </c:pt>
                <c:pt idx="603">
                  <c:v>-29.7</c:v>
                </c:pt>
                <c:pt idx="604">
                  <c:v>-29.69</c:v>
                </c:pt>
                <c:pt idx="605">
                  <c:v>-29.67</c:v>
                </c:pt>
                <c:pt idx="606">
                  <c:v>-29.65</c:v>
                </c:pt>
                <c:pt idx="607">
                  <c:v>-29.64</c:v>
                </c:pt>
                <c:pt idx="608">
                  <c:v>-29.64</c:v>
                </c:pt>
                <c:pt idx="609">
                  <c:v>-29.64</c:v>
                </c:pt>
                <c:pt idx="610">
                  <c:v>-29.64</c:v>
                </c:pt>
                <c:pt idx="611">
                  <c:v>-29.64</c:v>
                </c:pt>
                <c:pt idx="612">
                  <c:v>-29.65</c:v>
                </c:pt>
                <c:pt idx="613">
                  <c:v>-29.66</c:v>
                </c:pt>
                <c:pt idx="614">
                  <c:v>-29.66</c:v>
                </c:pt>
                <c:pt idx="615">
                  <c:v>-29.67</c:v>
                </c:pt>
                <c:pt idx="616">
                  <c:v>-29.67</c:v>
                </c:pt>
                <c:pt idx="617">
                  <c:v>-29.67</c:v>
                </c:pt>
                <c:pt idx="618">
                  <c:v>-29.67</c:v>
                </c:pt>
                <c:pt idx="619">
                  <c:v>-29.67</c:v>
                </c:pt>
                <c:pt idx="620">
                  <c:v>-29.67</c:v>
                </c:pt>
                <c:pt idx="621">
                  <c:v>-29.65</c:v>
                </c:pt>
                <c:pt idx="622">
                  <c:v>-29.64</c:v>
                </c:pt>
                <c:pt idx="623">
                  <c:v>-29.63</c:v>
                </c:pt>
                <c:pt idx="624">
                  <c:v>-29.61</c:v>
                </c:pt>
                <c:pt idx="625">
                  <c:v>-29.6</c:v>
                </c:pt>
                <c:pt idx="626">
                  <c:v>-29.59</c:v>
                </c:pt>
                <c:pt idx="627">
                  <c:v>-29.58</c:v>
                </c:pt>
                <c:pt idx="628">
                  <c:v>-29.57</c:v>
                </c:pt>
                <c:pt idx="629">
                  <c:v>-29.55</c:v>
                </c:pt>
                <c:pt idx="630">
                  <c:v>-29.54</c:v>
                </c:pt>
                <c:pt idx="631">
                  <c:v>-29.54</c:v>
                </c:pt>
                <c:pt idx="632">
                  <c:v>-29.53</c:v>
                </c:pt>
                <c:pt idx="633">
                  <c:v>-29.54</c:v>
                </c:pt>
                <c:pt idx="634">
                  <c:v>-29.54</c:v>
                </c:pt>
                <c:pt idx="635">
                  <c:v>-29.54</c:v>
                </c:pt>
                <c:pt idx="636">
                  <c:v>-29.54</c:v>
                </c:pt>
                <c:pt idx="637">
                  <c:v>-29.55</c:v>
                </c:pt>
                <c:pt idx="638">
                  <c:v>-29.55</c:v>
                </c:pt>
                <c:pt idx="639">
                  <c:v>-29.56</c:v>
                </c:pt>
                <c:pt idx="640">
                  <c:v>-29.57</c:v>
                </c:pt>
                <c:pt idx="641">
                  <c:v>-29.57</c:v>
                </c:pt>
                <c:pt idx="642">
                  <c:v>-29.59</c:v>
                </c:pt>
                <c:pt idx="643">
                  <c:v>-29.59</c:v>
                </c:pt>
                <c:pt idx="644">
                  <c:v>-29.59</c:v>
                </c:pt>
                <c:pt idx="645">
                  <c:v>-29.59</c:v>
                </c:pt>
                <c:pt idx="646">
                  <c:v>-29.59</c:v>
                </c:pt>
                <c:pt idx="647">
                  <c:v>-29.58</c:v>
                </c:pt>
                <c:pt idx="648">
                  <c:v>-29.57</c:v>
                </c:pt>
                <c:pt idx="649">
                  <c:v>-29.56</c:v>
                </c:pt>
                <c:pt idx="650">
                  <c:v>-29.55</c:v>
                </c:pt>
                <c:pt idx="651">
                  <c:v>-29.53</c:v>
                </c:pt>
                <c:pt idx="652">
                  <c:v>-29.51</c:v>
                </c:pt>
                <c:pt idx="653">
                  <c:v>-29.5</c:v>
                </c:pt>
                <c:pt idx="654">
                  <c:v>-29.48</c:v>
                </c:pt>
                <c:pt idx="655">
                  <c:v>-29.46</c:v>
                </c:pt>
                <c:pt idx="656">
                  <c:v>-29.45</c:v>
                </c:pt>
                <c:pt idx="657">
                  <c:v>-29.44</c:v>
                </c:pt>
                <c:pt idx="658">
                  <c:v>-29.43</c:v>
                </c:pt>
                <c:pt idx="659">
                  <c:v>-29.42</c:v>
                </c:pt>
                <c:pt idx="660">
                  <c:v>-29.41</c:v>
                </c:pt>
                <c:pt idx="661">
                  <c:v>-29.41</c:v>
                </c:pt>
                <c:pt idx="662">
                  <c:v>-29.41</c:v>
                </c:pt>
                <c:pt idx="663">
                  <c:v>-29.4</c:v>
                </c:pt>
                <c:pt idx="664">
                  <c:v>-29.41</c:v>
                </c:pt>
                <c:pt idx="665">
                  <c:v>-29.4</c:v>
                </c:pt>
                <c:pt idx="666">
                  <c:v>-29.4</c:v>
                </c:pt>
                <c:pt idx="667">
                  <c:v>-29.4</c:v>
                </c:pt>
                <c:pt idx="668">
                  <c:v>-29.4</c:v>
                </c:pt>
                <c:pt idx="669">
                  <c:v>-29.4</c:v>
                </c:pt>
                <c:pt idx="670">
                  <c:v>-29.39</c:v>
                </c:pt>
                <c:pt idx="671">
                  <c:v>-29.39</c:v>
                </c:pt>
                <c:pt idx="672">
                  <c:v>-29.39</c:v>
                </c:pt>
                <c:pt idx="673">
                  <c:v>-29.39</c:v>
                </c:pt>
                <c:pt idx="674">
                  <c:v>-29.38</c:v>
                </c:pt>
                <c:pt idx="675">
                  <c:v>-29.39</c:v>
                </c:pt>
                <c:pt idx="676">
                  <c:v>-29.39</c:v>
                </c:pt>
                <c:pt idx="677">
                  <c:v>-29.39</c:v>
                </c:pt>
                <c:pt idx="678">
                  <c:v>-29.4</c:v>
                </c:pt>
                <c:pt idx="679">
                  <c:v>-29.4</c:v>
                </c:pt>
                <c:pt idx="680">
                  <c:v>-29.41</c:v>
                </c:pt>
                <c:pt idx="681">
                  <c:v>-29.43</c:v>
                </c:pt>
                <c:pt idx="682">
                  <c:v>-29.44</c:v>
                </c:pt>
                <c:pt idx="683">
                  <c:v>-29.46</c:v>
                </c:pt>
                <c:pt idx="684">
                  <c:v>-29.47</c:v>
                </c:pt>
                <c:pt idx="685">
                  <c:v>-29.48</c:v>
                </c:pt>
                <c:pt idx="686">
                  <c:v>-29.49</c:v>
                </c:pt>
                <c:pt idx="687">
                  <c:v>-29.49</c:v>
                </c:pt>
                <c:pt idx="688">
                  <c:v>-29.49</c:v>
                </c:pt>
                <c:pt idx="689">
                  <c:v>-29.5</c:v>
                </c:pt>
                <c:pt idx="690">
                  <c:v>-29.51</c:v>
                </c:pt>
                <c:pt idx="691">
                  <c:v>-29.52</c:v>
                </c:pt>
                <c:pt idx="692">
                  <c:v>-29.52</c:v>
                </c:pt>
                <c:pt idx="693">
                  <c:v>-29.53</c:v>
                </c:pt>
                <c:pt idx="694">
                  <c:v>-29.54</c:v>
                </c:pt>
                <c:pt idx="695">
                  <c:v>-29.54</c:v>
                </c:pt>
                <c:pt idx="696">
                  <c:v>-29.55</c:v>
                </c:pt>
                <c:pt idx="697">
                  <c:v>-29.56</c:v>
                </c:pt>
                <c:pt idx="698">
                  <c:v>-29.56</c:v>
                </c:pt>
                <c:pt idx="699">
                  <c:v>-29.56</c:v>
                </c:pt>
                <c:pt idx="700">
                  <c:v>-29.57</c:v>
                </c:pt>
                <c:pt idx="701">
                  <c:v>-29.57</c:v>
                </c:pt>
                <c:pt idx="702">
                  <c:v>-29.57</c:v>
                </c:pt>
                <c:pt idx="703">
                  <c:v>-29.57</c:v>
                </c:pt>
                <c:pt idx="704">
                  <c:v>-29.57</c:v>
                </c:pt>
                <c:pt idx="705">
                  <c:v>-29.57</c:v>
                </c:pt>
                <c:pt idx="706">
                  <c:v>-29.57</c:v>
                </c:pt>
                <c:pt idx="707">
                  <c:v>-29.56</c:v>
                </c:pt>
                <c:pt idx="708">
                  <c:v>-29.57</c:v>
                </c:pt>
                <c:pt idx="709">
                  <c:v>-29.57</c:v>
                </c:pt>
                <c:pt idx="710">
                  <c:v>-29.57</c:v>
                </c:pt>
                <c:pt idx="711">
                  <c:v>-29.57</c:v>
                </c:pt>
                <c:pt idx="712">
                  <c:v>-29.58</c:v>
                </c:pt>
                <c:pt idx="713">
                  <c:v>-29.6</c:v>
                </c:pt>
                <c:pt idx="714">
                  <c:v>-29.61</c:v>
                </c:pt>
                <c:pt idx="715">
                  <c:v>-29.61</c:v>
                </c:pt>
                <c:pt idx="716">
                  <c:v>-29.6</c:v>
                </c:pt>
                <c:pt idx="717">
                  <c:v>-29.57</c:v>
                </c:pt>
                <c:pt idx="718">
                  <c:v>-29.52</c:v>
                </c:pt>
                <c:pt idx="719">
                  <c:v>-29.45</c:v>
                </c:pt>
                <c:pt idx="720">
                  <c:v>-29.36</c:v>
                </c:pt>
                <c:pt idx="721">
                  <c:v>-29.25</c:v>
                </c:pt>
                <c:pt idx="722">
                  <c:v>-29.15</c:v>
                </c:pt>
                <c:pt idx="723">
                  <c:v>-29.05</c:v>
                </c:pt>
                <c:pt idx="724">
                  <c:v>-28.97</c:v>
                </c:pt>
                <c:pt idx="725">
                  <c:v>-28.9</c:v>
                </c:pt>
                <c:pt idx="726">
                  <c:v>-28.84</c:v>
                </c:pt>
                <c:pt idx="727">
                  <c:v>-28.8</c:v>
                </c:pt>
                <c:pt idx="728">
                  <c:v>-28.77</c:v>
                </c:pt>
                <c:pt idx="729">
                  <c:v>-28.74</c:v>
                </c:pt>
                <c:pt idx="730">
                  <c:v>-28.74</c:v>
                </c:pt>
                <c:pt idx="731">
                  <c:v>-28.75</c:v>
                </c:pt>
                <c:pt idx="732">
                  <c:v>-28.75</c:v>
                </c:pt>
                <c:pt idx="733">
                  <c:v>-28.76</c:v>
                </c:pt>
                <c:pt idx="734">
                  <c:v>-28.78</c:v>
                </c:pt>
                <c:pt idx="735">
                  <c:v>-28.8</c:v>
                </c:pt>
                <c:pt idx="736">
                  <c:v>-28.84</c:v>
                </c:pt>
                <c:pt idx="737">
                  <c:v>-28.88</c:v>
                </c:pt>
                <c:pt idx="738">
                  <c:v>-28.91</c:v>
                </c:pt>
                <c:pt idx="739">
                  <c:v>-28.94</c:v>
                </c:pt>
                <c:pt idx="740">
                  <c:v>-28.96</c:v>
                </c:pt>
                <c:pt idx="741">
                  <c:v>-28.99</c:v>
                </c:pt>
                <c:pt idx="742">
                  <c:v>-29.01</c:v>
                </c:pt>
                <c:pt idx="743">
                  <c:v>-29.04</c:v>
                </c:pt>
                <c:pt idx="744">
                  <c:v>-29.07</c:v>
                </c:pt>
                <c:pt idx="745">
                  <c:v>-29.1</c:v>
                </c:pt>
                <c:pt idx="746">
                  <c:v>-29.13</c:v>
                </c:pt>
                <c:pt idx="747">
                  <c:v>-29.17</c:v>
                </c:pt>
                <c:pt idx="748">
                  <c:v>-29.2</c:v>
                </c:pt>
                <c:pt idx="749">
                  <c:v>-29.24</c:v>
                </c:pt>
                <c:pt idx="750">
                  <c:v>-29.29</c:v>
                </c:pt>
                <c:pt idx="751">
                  <c:v>-29.35</c:v>
                </c:pt>
                <c:pt idx="752">
                  <c:v>-29.4</c:v>
                </c:pt>
                <c:pt idx="753">
                  <c:v>-29.46</c:v>
                </c:pt>
                <c:pt idx="754">
                  <c:v>-29.51</c:v>
                </c:pt>
                <c:pt idx="755">
                  <c:v>-29.55</c:v>
                </c:pt>
                <c:pt idx="756">
                  <c:v>-29.59</c:v>
                </c:pt>
                <c:pt idx="757">
                  <c:v>-29.62</c:v>
                </c:pt>
                <c:pt idx="758">
                  <c:v>-29.66</c:v>
                </c:pt>
                <c:pt idx="759">
                  <c:v>-29.68</c:v>
                </c:pt>
                <c:pt idx="760">
                  <c:v>-29.7</c:v>
                </c:pt>
                <c:pt idx="761">
                  <c:v>-29.69</c:v>
                </c:pt>
                <c:pt idx="762">
                  <c:v>-29.67</c:v>
                </c:pt>
                <c:pt idx="763">
                  <c:v>-29.63</c:v>
                </c:pt>
                <c:pt idx="764">
                  <c:v>-29.57</c:v>
                </c:pt>
                <c:pt idx="765">
                  <c:v>-29.49</c:v>
                </c:pt>
                <c:pt idx="766">
                  <c:v>-29.39</c:v>
                </c:pt>
                <c:pt idx="767">
                  <c:v>-29.28</c:v>
                </c:pt>
                <c:pt idx="768">
                  <c:v>-29.16</c:v>
                </c:pt>
                <c:pt idx="769">
                  <c:v>-29.04</c:v>
                </c:pt>
                <c:pt idx="770">
                  <c:v>-28.92</c:v>
                </c:pt>
                <c:pt idx="771">
                  <c:v>-28.8</c:v>
                </c:pt>
                <c:pt idx="772">
                  <c:v>-28.69</c:v>
                </c:pt>
                <c:pt idx="773">
                  <c:v>-28.58</c:v>
                </c:pt>
                <c:pt idx="774">
                  <c:v>-28.47</c:v>
                </c:pt>
                <c:pt idx="775">
                  <c:v>-28.37</c:v>
                </c:pt>
                <c:pt idx="776">
                  <c:v>-28.26</c:v>
                </c:pt>
                <c:pt idx="777">
                  <c:v>-28.17</c:v>
                </c:pt>
                <c:pt idx="778">
                  <c:v>-28.08</c:v>
                </c:pt>
                <c:pt idx="779">
                  <c:v>-28.01</c:v>
                </c:pt>
                <c:pt idx="780">
                  <c:v>-27.94</c:v>
                </c:pt>
                <c:pt idx="781">
                  <c:v>-27.89</c:v>
                </c:pt>
                <c:pt idx="782">
                  <c:v>-27.85</c:v>
                </c:pt>
                <c:pt idx="783">
                  <c:v>-27.83</c:v>
                </c:pt>
                <c:pt idx="784">
                  <c:v>-27.81</c:v>
                </c:pt>
                <c:pt idx="785">
                  <c:v>-27.82</c:v>
                </c:pt>
                <c:pt idx="786">
                  <c:v>-27.83</c:v>
                </c:pt>
                <c:pt idx="787">
                  <c:v>-27.84</c:v>
                </c:pt>
                <c:pt idx="788">
                  <c:v>-27.86</c:v>
                </c:pt>
                <c:pt idx="789">
                  <c:v>-27.87</c:v>
                </c:pt>
                <c:pt idx="790">
                  <c:v>-27.89</c:v>
                </c:pt>
                <c:pt idx="791">
                  <c:v>-27.91</c:v>
                </c:pt>
                <c:pt idx="792">
                  <c:v>-27.93</c:v>
                </c:pt>
                <c:pt idx="793">
                  <c:v>-27.97</c:v>
                </c:pt>
                <c:pt idx="794">
                  <c:v>-28</c:v>
                </c:pt>
                <c:pt idx="795">
                  <c:v>-28.03</c:v>
                </c:pt>
                <c:pt idx="796">
                  <c:v>-28.06</c:v>
                </c:pt>
                <c:pt idx="797">
                  <c:v>-28.09</c:v>
                </c:pt>
                <c:pt idx="798">
                  <c:v>-28.13</c:v>
                </c:pt>
                <c:pt idx="799">
                  <c:v>-28.18</c:v>
                </c:pt>
                <c:pt idx="800">
                  <c:v>-28.23</c:v>
                </c:pt>
                <c:pt idx="801">
                  <c:v>-28.27</c:v>
                </c:pt>
                <c:pt idx="802">
                  <c:v>-28.31</c:v>
                </c:pt>
                <c:pt idx="803">
                  <c:v>-28.35</c:v>
                </c:pt>
                <c:pt idx="804">
                  <c:v>-28.39</c:v>
                </c:pt>
                <c:pt idx="805">
                  <c:v>-28.43</c:v>
                </c:pt>
                <c:pt idx="806">
                  <c:v>-28.47</c:v>
                </c:pt>
                <c:pt idx="807">
                  <c:v>-28.49</c:v>
                </c:pt>
                <c:pt idx="808">
                  <c:v>-28.49</c:v>
                </c:pt>
                <c:pt idx="809">
                  <c:v>-28.47</c:v>
                </c:pt>
                <c:pt idx="810">
                  <c:v>-28.45</c:v>
                </c:pt>
                <c:pt idx="811">
                  <c:v>-28.42</c:v>
                </c:pt>
                <c:pt idx="812">
                  <c:v>-28.39</c:v>
                </c:pt>
                <c:pt idx="813">
                  <c:v>-28.34</c:v>
                </c:pt>
                <c:pt idx="814">
                  <c:v>-28.27</c:v>
                </c:pt>
                <c:pt idx="815">
                  <c:v>-28.19</c:v>
                </c:pt>
                <c:pt idx="816">
                  <c:v>-28.09</c:v>
                </c:pt>
                <c:pt idx="817">
                  <c:v>-28</c:v>
                </c:pt>
                <c:pt idx="818">
                  <c:v>-27.92</c:v>
                </c:pt>
                <c:pt idx="819">
                  <c:v>-27.87</c:v>
                </c:pt>
                <c:pt idx="820">
                  <c:v>-27.85</c:v>
                </c:pt>
                <c:pt idx="821">
                  <c:v>-27.84</c:v>
                </c:pt>
                <c:pt idx="822">
                  <c:v>-27.85</c:v>
                </c:pt>
                <c:pt idx="823">
                  <c:v>-27.87</c:v>
                </c:pt>
                <c:pt idx="824">
                  <c:v>-27.92</c:v>
                </c:pt>
                <c:pt idx="825">
                  <c:v>-27.99</c:v>
                </c:pt>
                <c:pt idx="826">
                  <c:v>-28.08</c:v>
                </c:pt>
                <c:pt idx="827">
                  <c:v>-28.16</c:v>
                </c:pt>
                <c:pt idx="828">
                  <c:v>-28.24</c:v>
                </c:pt>
                <c:pt idx="829">
                  <c:v>-28.31</c:v>
                </c:pt>
                <c:pt idx="830">
                  <c:v>-28.38</c:v>
                </c:pt>
                <c:pt idx="831">
                  <c:v>-28.44</c:v>
                </c:pt>
                <c:pt idx="832">
                  <c:v>-28.5</c:v>
                </c:pt>
                <c:pt idx="833">
                  <c:v>-28.56</c:v>
                </c:pt>
                <c:pt idx="834">
                  <c:v>-28.62</c:v>
                </c:pt>
                <c:pt idx="835">
                  <c:v>-28.66</c:v>
                </c:pt>
                <c:pt idx="836">
                  <c:v>-28.68</c:v>
                </c:pt>
                <c:pt idx="837">
                  <c:v>-28.7</c:v>
                </c:pt>
                <c:pt idx="838">
                  <c:v>-28.71</c:v>
                </c:pt>
                <c:pt idx="839">
                  <c:v>-28.73</c:v>
                </c:pt>
                <c:pt idx="840">
                  <c:v>-28.75</c:v>
                </c:pt>
                <c:pt idx="841">
                  <c:v>-28.77</c:v>
                </c:pt>
                <c:pt idx="842">
                  <c:v>-28.79</c:v>
                </c:pt>
                <c:pt idx="843">
                  <c:v>-28.81</c:v>
                </c:pt>
                <c:pt idx="844">
                  <c:v>-28.82</c:v>
                </c:pt>
                <c:pt idx="845">
                  <c:v>-28.84</c:v>
                </c:pt>
                <c:pt idx="846">
                  <c:v>-28.87</c:v>
                </c:pt>
                <c:pt idx="847">
                  <c:v>-28.91</c:v>
                </c:pt>
                <c:pt idx="848">
                  <c:v>-28.94</c:v>
                </c:pt>
                <c:pt idx="849">
                  <c:v>-28.96</c:v>
                </c:pt>
                <c:pt idx="850">
                  <c:v>-28.98</c:v>
                </c:pt>
                <c:pt idx="851">
                  <c:v>-29</c:v>
                </c:pt>
                <c:pt idx="852">
                  <c:v>-29.02</c:v>
                </c:pt>
                <c:pt idx="853">
                  <c:v>-29.03</c:v>
                </c:pt>
                <c:pt idx="854">
                  <c:v>-29.04</c:v>
                </c:pt>
                <c:pt idx="855">
                  <c:v>-29.04</c:v>
                </c:pt>
                <c:pt idx="856">
                  <c:v>-29.02</c:v>
                </c:pt>
                <c:pt idx="857">
                  <c:v>-29</c:v>
                </c:pt>
                <c:pt idx="858">
                  <c:v>-28.97</c:v>
                </c:pt>
                <c:pt idx="859">
                  <c:v>-28.95</c:v>
                </c:pt>
                <c:pt idx="860">
                  <c:v>-28.92</c:v>
                </c:pt>
                <c:pt idx="861">
                  <c:v>-28.9</c:v>
                </c:pt>
                <c:pt idx="862">
                  <c:v>-28.87</c:v>
                </c:pt>
                <c:pt idx="863">
                  <c:v>-28.84</c:v>
                </c:pt>
                <c:pt idx="864">
                  <c:v>-28.81</c:v>
                </c:pt>
                <c:pt idx="865">
                  <c:v>-28.79</c:v>
                </c:pt>
                <c:pt idx="866">
                  <c:v>-28.78</c:v>
                </c:pt>
                <c:pt idx="867">
                  <c:v>-28.79</c:v>
                </c:pt>
                <c:pt idx="868">
                  <c:v>-28.8</c:v>
                </c:pt>
                <c:pt idx="869">
                  <c:v>-28.82</c:v>
                </c:pt>
                <c:pt idx="870">
                  <c:v>-28.84</c:v>
                </c:pt>
                <c:pt idx="871">
                  <c:v>-28.87</c:v>
                </c:pt>
                <c:pt idx="872">
                  <c:v>-28.9</c:v>
                </c:pt>
                <c:pt idx="873">
                  <c:v>-28.96</c:v>
                </c:pt>
                <c:pt idx="874">
                  <c:v>-29.01</c:v>
                </c:pt>
                <c:pt idx="875">
                  <c:v>-29.06</c:v>
                </c:pt>
                <c:pt idx="876">
                  <c:v>-29.12</c:v>
                </c:pt>
                <c:pt idx="877">
                  <c:v>-29.17</c:v>
                </c:pt>
                <c:pt idx="878">
                  <c:v>-29.2</c:v>
                </c:pt>
                <c:pt idx="879">
                  <c:v>-29.23</c:v>
                </c:pt>
                <c:pt idx="880">
                  <c:v>-29.26</c:v>
                </c:pt>
                <c:pt idx="881">
                  <c:v>-29.28</c:v>
                </c:pt>
                <c:pt idx="882">
                  <c:v>-29.3</c:v>
                </c:pt>
                <c:pt idx="883">
                  <c:v>-29.3</c:v>
                </c:pt>
                <c:pt idx="884">
                  <c:v>-29.29</c:v>
                </c:pt>
                <c:pt idx="885">
                  <c:v>-29.26</c:v>
                </c:pt>
                <c:pt idx="886">
                  <c:v>-29.24</c:v>
                </c:pt>
                <c:pt idx="887">
                  <c:v>-29.22</c:v>
                </c:pt>
                <c:pt idx="888">
                  <c:v>-29.18</c:v>
                </c:pt>
                <c:pt idx="889">
                  <c:v>-29.15</c:v>
                </c:pt>
                <c:pt idx="890">
                  <c:v>-29.11</c:v>
                </c:pt>
                <c:pt idx="891">
                  <c:v>-29.07</c:v>
                </c:pt>
                <c:pt idx="892">
                  <c:v>-29.03</c:v>
                </c:pt>
                <c:pt idx="893">
                  <c:v>-28.99</c:v>
                </c:pt>
                <c:pt idx="894">
                  <c:v>-28.96</c:v>
                </c:pt>
                <c:pt idx="895">
                  <c:v>-28.93</c:v>
                </c:pt>
                <c:pt idx="896">
                  <c:v>-28.9</c:v>
                </c:pt>
                <c:pt idx="897">
                  <c:v>-28.86</c:v>
                </c:pt>
                <c:pt idx="898">
                  <c:v>-28.82</c:v>
                </c:pt>
                <c:pt idx="899">
                  <c:v>-28.79</c:v>
                </c:pt>
                <c:pt idx="900">
                  <c:v>-28.75</c:v>
                </c:pt>
                <c:pt idx="901">
                  <c:v>-28.72</c:v>
                </c:pt>
                <c:pt idx="902">
                  <c:v>-28.7</c:v>
                </c:pt>
                <c:pt idx="903">
                  <c:v>-28.68</c:v>
                </c:pt>
                <c:pt idx="904">
                  <c:v>-28.66</c:v>
                </c:pt>
                <c:pt idx="905">
                  <c:v>-28.66</c:v>
                </c:pt>
                <c:pt idx="906">
                  <c:v>-28.65</c:v>
                </c:pt>
                <c:pt idx="907">
                  <c:v>-28.65</c:v>
                </c:pt>
                <c:pt idx="908">
                  <c:v>-28.66</c:v>
                </c:pt>
                <c:pt idx="909">
                  <c:v>-28.67</c:v>
                </c:pt>
                <c:pt idx="910">
                  <c:v>-28.68</c:v>
                </c:pt>
                <c:pt idx="911">
                  <c:v>-28.69</c:v>
                </c:pt>
                <c:pt idx="912">
                  <c:v>-28.7</c:v>
                </c:pt>
                <c:pt idx="913">
                  <c:v>-28.7</c:v>
                </c:pt>
                <c:pt idx="914">
                  <c:v>-28.7</c:v>
                </c:pt>
                <c:pt idx="915">
                  <c:v>-28.7</c:v>
                </c:pt>
                <c:pt idx="916">
                  <c:v>-28.7</c:v>
                </c:pt>
                <c:pt idx="917">
                  <c:v>-28.7</c:v>
                </c:pt>
                <c:pt idx="918">
                  <c:v>-28.69</c:v>
                </c:pt>
                <c:pt idx="919">
                  <c:v>-28.68</c:v>
                </c:pt>
                <c:pt idx="920">
                  <c:v>-28.67</c:v>
                </c:pt>
                <c:pt idx="921">
                  <c:v>-28.66</c:v>
                </c:pt>
                <c:pt idx="922">
                  <c:v>-28.64</c:v>
                </c:pt>
                <c:pt idx="923">
                  <c:v>-28.62</c:v>
                </c:pt>
                <c:pt idx="924">
                  <c:v>-28.58</c:v>
                </c:pt>
                <c:pt idx="925">
                  <c:v>-28.53</c:v>
                </c:pt>
                <c:pt idx="926">
                  <c:v>-28.47</c:v>
                </c:pt>
                <c:pt idx="927">
                  <c:v>-28.4</c:v>
                </c:pt>
                <c:pt idx="928">
                  <c:v>-28.33</c:v>
                </c:pt>
                <c:pt idx="929">
                  <c:v>-28.27</c:v>
                </c:pt>
                <c:pt idx="930">
                  <c:v>-28.2</c:v>
                </c:pt>
                <c:pt idx="931">
                  <c:v>-28.16</c:v>
                </c:pt>
                <c:pt idx="932">
                  <c:v>-28.1</c:v>
                </c:pt>
                <c:pt idx="933">
                  <c:v>-28.06</c:v>
                </c:pt>
                <c:pt idx="934">
                  <c:v>-28.03</c:v>
                </c:pt>
                <c:pt idx="935">
                  <c:v>-28</c:v>
                </c:pt>
                <c:pt idx="936">
                  <c:v>-27.98</c:v>
                </c:pt>
                <c:pt idx="937">
                  <c:v>-27.94</c:v>
                </c:pt>
                <c:pt idx="938">
                  <c:v>-27.89</c:v>
                </c:pt>
                <c:pt idx="939">
                  <c:v>-27.8</c:v>
                </c:pt>
                <c:pt idx="940">
                  <c:v>-27.68</c:v>
                </c:pt>
                <c:pt idx="941">
                  <c:v>-27.54</c:v>
                </c:pt>
                <c:pt idx="942">
                  <c:v>-27.37</c:v>
                </c:pt>
                <c:pt idx="943">
                  <c:v>-27.18</c:v>
                </c:pt>
                <c:pt idx="944">
                  <c:v>-26.95</c:v>
                </c:pt>
                <c:pt idx="945">
                  <c:v>-26.69</c:v>
                </c:pt>
                <c:pt idx="946">
                  <c:v>-26.43</c:v>
                </c:pt>
                <c:pt idx="947">
                  <c:v>-26.16</c:v>
                </c:pt>
                <c:pt idx="948">
                  <c:v>-25.91</c:v>
                </c:pt>
                <c:pt idx="949">
                  <c:v>-25.67</c:v>
                </c:pt>
                <c:pt idx="950">
                  <c:v>-25.47</c:v>
                </c:pt>
                <c:pt idx="951">
                  <c:v>-25.29</c:v>
                </c:pt>
                <c:pt idx="952">
                  <c:v>-25.15</c:v>
                </c:pt>
                <c:pt idx="953">
                  <c:v>-25.03</c:v>
                </c:pt>
                <c:pt idx="954">
                  <c:v>-24.95</c:v>
                </c:pt>
                <c:pt idx="955">
                  <c:v>-24.92</c:v>
                </c:pt>
                <c:pt idx="956">
                  <c:v>-24.91</c:v>
                </c:pt>
                <c:pt idx="957">
                  <c:v>-24.93</c:v>
                </c:pt>
                <c:pt idx="958">
                  <c:v>-24.97</c:v>
                </c:pt>
                <c:pt idx="959">
                  <c:v>-25.02</c:v>
                </c:pt>
                <c:pt idx="960">
                  <c:v>-25.08</c:v>
                </c:pt>
                <c:pt idx="961">
                  <c:v>-25.14</c:v>
                </c:pt>
                <c:pt idx="962">
                  <c:v>-25.2</c:v>
                </c:pt>
                <c:pt idx="963">
                  <c:v>-25.25</c:v>
                </c:pt>
                <c:pt idx="964">
                  <c:v>-25.3</c:v>
                </c:pt>
                <c:pt idx="965">
                  <c:v>-25.34</c:v>
                </c:pt>
                <c:pt idx="966">
                  <c:v>-25.38</c:v>
                </c:pt>
                <c:pt idx="967">
                  <c:v>-25.4</c:v>
                </c:pt>
                <c:pt idx="968">
                  <c:v>-25.41</c:v>
                </c:pt>
                <c:pt idx="969">
                  <c:v>-25.42</c:v>
                </c:pt>
                <c:pt idx="970">
                  <c:v>-25.42</c:v>
                </c:pt>
                <c:pt idx="971">
                  <c:v>-25.43</c:v>
                </c:pt>
                <c:pt idx="972">
                  <c:v>-25.43</c:v>
                </c:pt>
                <c:pt idx="973">
                  <c:v>-25.43</c:v>
                </c:pt>
                <c:pt idx="974">
                  <c:v>-25.43</c:v>
                </c:pt>
                <c:pt idx="975">
                  <c:v>-25.42</c:v>
                </c:pt>
                <c:pt idx="976">
                  <c:v>-25.41</c:v>
                </c:pt>
                <c:pt idx="977">
                  <c:v>-25.37</c:v>
                </c:pt>
                <c:pt idx="978">
                  <c:v>-25.32</c:v>
                </c:pt>
                <c:pt idx="979">
                  <c:v>-25.25</c:v>
                </c:pt>
                <c:pt idx="980">
                  <c:v>-25.18</c:v>
                </c:pt>
                <c:pt idx="981">
                  <c:v>-25.1</c:v>
                </c:pt>
                <c:pt idx="982">
                  <c:v>-25.04</c:v>
                </c:pt>
                <c:pt idx="983">
                  <c:v>-25</c:v>
                </c:pt>
                <c:pt idx="984">
                  <c:v>-24.99</c:v>
                </c:pt>
                <c:pt idx="985">
                  <c:v>-25.01</c:v>
                </c:pt>
                <c:pt idx="986">
                  <c:v>-25.05</c:v>
                </c:pt>
                <c:pt idx="987">
                  <c:v>-25.11</c:v>
                </c:pt>
                <c:pt idx="988">
                  <c:v>-25.19</c:v>
                </c:pt>
                <c:pt idx="989">
                  <c:v>-25.27</c:v>
                </c:pt>
                <c:pt idx="990">
                  <c:v>-25.37</c:v>
                </c:pt>
                <c:pt idx="991">
                  <c:v>-25.47</c:v>
                </c:pt>
                <c:pt idx="992">
                  <c:v>-25.58</c:v>
                </c:pt>
                <c:pt idx="993">
                  <c:v>-25.69</c:v>
                </c:pt>
                <c:pt idx="994">
                  <c:v>-25.78</c:v>
                </c:pt>
                <c:pt idx="995">
                  <c:v>-25.85</c:v>
                </c:pt>
                <c:pt idx="996">
                  <c:v>-25.88</c:v>
                </c:pt>
                <c:pt idx="997">
                  <c:v>-25.88</c:v>
                </c:pt>
                <c:pt idx="998">
                  <c:v>-25.86</c:v>
                </c:pt>
                <c:pt idx="999">
                  <c:v>-25.84</c:v>
                </c:pt>
                <c:pt idx="1000">
                  <c:v>-25.8</c:v>
                </c:pt>
                <c:pt idx="1001">
                  <c:v>-25.77</c:v>
                </c:pt>
                <c:pt idx="1002">
                  <c:v>-25.74</c:v>
                </c:pt>
                <c:pt idx="1003">
                  <c:v>-25.69</c:v>
                </c:pt>
                <c:pt idx="1004">
                  <c:v>-25.64</c:v>
                </c:pt>
                <c:pt idx="1005">
                  <c:v>-25.61</c:v>
                </c:pt>
                <c:pt idx="1006">
                  <c:v>-25.59</c:v>
                </c:pt>
                <c:pt idx="1007">
                  <c:v>-25.59</c:v>
                </c:pt>
                <c:pt idx="1008">
                  <c:v>-25.6</c:v>
                </c:pt>
                <c:pt idx="1009">
                  <c:v>-25.64</c:v>
                </c:pt>
                <c:pt idx="1010">
                  <c:v>-25.68</c:v>
                </c:pt>
                <c:pt idx="1011">
                  <c:v>-25.73</c:v>
                </c:pt>
                <c:pt idx="1012">
                  <c:v>-25.78</c:v>
                </c:pt>
                <c:pt idx="1013">
                  <c:v>-25.83</c:v>
                </c:pt>
                <c:pt idx="1014">
                  <c:v>-25.9</c:v>
                </c:pt>
                <c:pt idx="1015">
                  <c:v>-25.98</c:v>
                </c:pt>
                <c:pt idx="1016">
                  <c:v>-26.04</c:v>
                </c:pt>
                <c:pt idx="1017">
                  <c:v>-26.09</c:v>
                </c:pt>
                <c:pt idx="1018">
                  <c:v>-26.14</c:v>
                </c:pt>
                <c:pt idx="1019">
                  <c:v>-26.16</c:v>
                </c:pt>
                <c:pt idx="1020">
                  <c:v>-26.17</c:v>
                </c:pt>
                <c:pt idx="1021">
                  <c:v>-26.17</c:v>
                </c:pt>
                <c:pt idx="1022">
                  <c:v>-26.18</c:v>
                </c:pt>
                <c:pt idx="1023">
                  <c:v>-26.17</c:v>
                </c:pt>
                <c:pt idx="1024">
                  <c:v>-26.15</c:v>
                </c:pt>
                <c:pt idx="1025">
                  <c:v>-26.13</c:v>
                </c:pt>
                <c:pt idx="1026">
                  <c:v>-26.12</c:v>
                </c:pt>
                <c:pt idx="1027">
                  <c:v>-26.11</c:v>
                </c:pt>
                <c:pt idx="1028">
                  <c:v>-26.11</c:v>
                </c:pt>
                <c:pt idx="1029">
                  <c:v>-26.1</c:v>
                </c:pt>
                <c:pt idx="1030">
                  <c:v>-26.08</c:v>
                </c:pt>
                <c:pt idx="1031">
                  <c:v>-26.04</c:v>
                </c:pt>
                <c:pt idx="1032">
                  <c:v>-25.98</c:v>
                </c:pt>
                <c:pt idx="1033">
                  <c:v>-25.9</c:v>
                </c:pt>
                <c:pt idx="1034">
                  <c:v>-25.79</c:v>
                </c:pt>
                <c:pt idx="1035">
                  <c:v>-25.63</c:v>
                </c:pt>
                <c:pt idx="1036">
                  <c:v>-25.42</c:v>
                </c:pt>
                <c:pt idx="1037">
                  <c:v>-25.11</c:v>
                </c:pt>
                <c:pt idx="1038">
                  <c:v>-24.69</c:v>
                </c:pt>
                <c:pt idx="1039">
                  <c:v>-24.16</c:v>
                </c:pt>
                <c:pt idx="1040">
                  <c:v>-23.53</c:v>
                </c:pt>
                <c:pt idx="1041">
                  <c:v>-22.88</c:v>
                </c:pt>
                <c:pt idx="1042">
                  <c:v>-22.37</c:v>
                </c:pt>
                <c:pt idx="1043">
                  <c:v>-22.13</c:v>
                </c:pt>
                <c:pt idx="1044">
                  <c:v>-22.23</c:v>
                </c:pt>
                <c:pt idx="1045">
                  <c:v>-22.59</c:v>
                </c:pt>
                <c:pt idx="1046">
                  <c:v>-23.1</c:v>
                </c:pt>
                <c:pt idx="1047">
                  <c:v>-23.68</c:v>
                </c:pt>
                <c:pt idx="1048">
                  <c:v>-24.28</c:v>
                </c:pt>
                <c:pt idx="1049">
                  <c:v>-24.9</c:v>
                </c:pt>
                <c:pt idx="1050">
                  <c:v>-25.5</c:v>
                </c:pt>
                <c:pt idx="1051">
                  <c:v>-26.09</c:v>
                </c:pt>
                <c:pt idx="1052">
                  <c:v>-26.76</c:v>
                </c:pt>
                <c:pt idx="1053">
                  <c:v>-27.48</c:v>
                </c:pt>
                <c:pt idx="1054">
                  <c:v>-28.28</c:v>
                </c:pt>
                <c:pt idx="1055">
                  <c:v>-29.12</c:v>
                </c:pt>
                <c:pt idx="1056">
                  <c:v>-29.98</c:v>
                </c:pt>
                <c:pt idx="1057">
                  <c:v>-30.87</c:v>
                </c:pt>
                <c:pt idx="1058">
                  <c:v>-31.81</c:v>
                </c:pt>
                <c:pt idx="1059">
                  <c:v>-32.82</c:v>
                </c:pt>
                <c:pt idx="1060">
                  <c:v>-33.89</c:v>
                </c:pt>
                <c:pt idx="1061">
                  <c:v>-34.979999999999997</c:v>
                </c:pt>
                <c:pt idx="1062">
                  <c:v>-36.07</c:v>
                </c:pt>
                <c:pt idx="1063">
                  <c:v>-37.17</c:v>
                </c:pt>
                <c:pt idx="1064">
                  <c:v>-38.29</c:v>
                </c:pt>
                <c:pt idx="1065">
                  <c:v>-39.43</c:v>
                </c:pt>
                <c:pt idx="1066">
                  <c:v>-40.61</c:v>
                </c:pt>
                <c:pt idx="1067">
                  <c:v>-41.82</c:v>
                </c:pt>
                <c:pt idx="1068">
                  <c:v>-43.04</c:v>
                </c:pt>
                <c:pt idx="1069">
                  <c:v>-44.24</c:v>
                </c:pt>
                <c:pt idx="1070">
                  <c:v>-45.38</c:v>
                </c:pt>
                <c:pt idx="1071">
                  <c:v>-46.49</c:v>
                </c:pt>
                <c:pt idx="1072">
                  <c:v>-47.57</c:v>
                </c:pt>
                <c:pt idx="1073">
                  <c:v>-48.73</c:v>
                </c:pt>
                <c:pt idx="1074">
                  <c:v>-49.89</c:v>
                </c:pt>
                <c:pt idx="1075">
                  <c:v>-50.99</c:v>
                </c:pt>
                <c:pt idx="1076">
                  <c:v>-52</c:v>
                </c:pt>
                <c:pt idx="1077">
                  <c:v>-53</c:v>
                </c:pt>
                <c:pt idx="1078">
                  <c:v>-54.05</c:v>
                </c:pt>
                <c:pt idx="1079">
                  <c:v>-55.2</c:v>
                </c:pt>
                <c:pt idx="1080">
                  <c:v>-56.38</c:v>
                </c:pt>
                <c:pt idx="1081">
                  <c:v>-57.59</c:v>
                </c:pt>
                <c:pt idx="1082">
                  <c:v>-58.77</c:v>
                </c:pt>
                <c:pt idx="1083">
                  <c:v>-59.9</c:v>
                </c:pt>
                <c:pt idx="1084">
                  <c:v>-60.96</c:v>
                </c:pt>
                <c:pt idx="1085">
                  <c:v>-61.94</c:v>
                </c:pt>
                <c:pt idx="1086">
                  <c:v>-62.82</c:v>
                </c:pt>
                <c:pt idx="1087">
                  <c:v>-63.63</c:v>
                </c:pt>
                <c:pt idx="1088">
                  <c:v>-64.37</c:v>
                </c:pt>
                <c:pt idx="1089">
                  <c:v>-65.03</c:v>
                </c:pt>
                <c:pt idx="1090">
                  <c:v>-65.64</c:v>
                </c:pt>
                <c:pt idx="1091">
                  <c:v>-66.180000000000007</c:v>
                </c:pt>
                <c:pt idx="1092">
                  <c:v>-113.33</c:v>
                </c:pt>
                <c:pt idx="1093">
                  <c:v>-112.88</c:v>
                </c:pt>
                <c:pt idx="1094">
                  <c:v>-112.46</c:v>
                </c:pt>
                <c:pt idx="1095">
                  <c:v>-112.1</c:v>
                </c:pt>
                <c:pt idx="1096">
                  <c:v>-111.78</c:v>
                </c:pt>
                <c:pt idx="1097">
                  <c:v>-111.5</c:v>
                </c:pt>
                <c:pt idx="1098">
                  <c:v>-111.29</c:v>
                </c:pt>
                <c:pt idx="1099">
                  <c:v>-111.11</c:v>
                </c:pt>
                <c:pt idx="1100">
                  <c:v>-110.97</c:v>
                </c:pt>
                <c:pt idx="1101">
                  <c:v>-110.84</c:v>
                </c:pt>
                <c:pt idx="1102">
                  <c:v>-110.7</c:v>
                </c:pt>
                <c:pt idx="1103">
                  <c:v>-110.59</c:v>
                </c:pt>
                <c:pt idx="1104">
                  <c:v>-110.52</c:v>
                </c:pt>
                <c:pt idx="1105">
                  <c:v>-110.49</c:v>
                </c:pt>
                <c:pt idx="1106">
                  <c:v>-110.49</c:v>
                </c:pt>
                <c:pt idx="1107">
                  <c:v>-110.51</c:v>
                </c:pt>
                <c:pt idx="1108">
                  <c:v>-110.53</c:v>
                </c:pt>
                <c:pt idx="1109">
                  <c:v>-110.54</c:v>
                </c:pt>
                <c:pt idx="1110">
                  <c:v>-110.58</c:v>
                </c:pt>
                <c:pt idx="1111">
                  <c:v>-110.65</c:v>
                </c:pt>
                <c:pt idx="1112">
                  <c:v>-110.73</c:v>
                </c:pt>
                <c:pt idx="1113">
                  <c:v>-110.81</c:v>
                </c:pt>
                <c:pt idx="1114">
                  <c:v>-110.87</c:v>
                </c:pt>
                <c:pt idx="1115">
                  <c:v>-110.97</c:v>
                </c:pt>
                <c:pt idx="1116">
                  <c:v>-111.07</c:v>
                </c:pt>
                <c:pt idx="1117">
                  <c:v>-111.17</c:v>
                </c:pt>
                <c:pt idx="1118">
                  <c:v>-111.25</c:v>
                </c:pt>
                <c:pt idx="1119">
                  <c:v>-111.32</c:v>
                </c:pt>
                <c:pt idx="1120">
                  <c:v>-111.39</c:v>
                </c:pt>
                <c:pt idx="1121">
                  <c:v>-111.46</c:v>
                </c:pt>
                <c:pt idx="1122">
                  <c:v>-111.54</c:v>
                </c:pt>
                <c:pt idx="1123">
                  <c:v>-111.59</c:v>
                </c:pt>
                <c:pt idx="1124">
                  <c:v>-111.62</c:v>
                </c:pt>
                <c:pt idx="1125">
                  <c:v>-111.63</c:v>
                </c:pt>
                <c:pt idx="1126">
                  <c:v>-111.62</c:v>
                </c:pt>
                <c:pt idx="1127">
                  <c:v>-111.59</c:v>
                </c:pt>
                <c:pt idx="1128">
                  <c:v>-111.57</c:v>
                </c:pt>
                <c:pt idx="1129">
                  <c:v>-111.55</c:v>
                </c:pt>
                <c:pt idx="1130">
                  <c:v>-111.53</c:v>
                </c:pt>
                <c:pt idx="1131">
                  <c:v>-111.5</c:v>
                </c:pt>
                <c:pt idx="1132">
                  <c:v>-111.48</c:v>
                </c:pt>
                <c:pt idx="1133">
                  <c:v>-111.47</c:v>
                </c:pt>
                <c:pt idx="1134">
                  <c:v>-111.47</c:v>
                </c:pt>
                <c:pt idx="1135">
                  <c:v>-111.47</c:v>
                </c:pt>
                <c:pt idx="1136">
                  <c:v>-111.42</c:v>
                </c:pt>
                <c:pt idx="1137">
                  <c:v>-111.34</c:v>
                </c:pt>
                <c:pt idx="1138">
                  <c:v>-111.25</c:v>
                </c:pt>
                <c:pt idx="1139">
                  <c:v>-111.21</c:v>
                </c:pt>
                <c:pt idx="1140">
                  <c:v>-111.23</c:v>
                </c:pt>
                <c:pt idx="1141">
                  <c:v>-111.25</c:v>
                </c:pt>
                <c:pt idx="1142">
                  <c:v>-111.21</c:v>
                </c:pt>
                <c:pt idx="1143">
                  <c:v>-111.12</c:v>
                </c:pt>
                <c:pt idx="1144">
                  <c:v>-110.92</c:v>
                </c:pt>
                <c:pt idx="1145">
                  <c:v>-110.67</c:v>
                </c:pt>
                <c:pt idx="1146">
                  <c:v>-110.43</c:v>
                </c:pt>
                <c:pt idx="1147">
                  <c:v>-110.24</c:v>
                </c:pt>
                <c:pt idx="1148">
                  <c:v>-110.13</c:v>
                </c:pt>
                <c:pt idx="1149">
                  <c:v>-110.06</c:v>
                </c:pt>
                <c:pt idx="1150">
                  <c:v>-109.96</c:v>
                </c:pt>
                <c:pt idx="1151">
                  <c:v>-109.78</c:v>
                </c:pt>
                <c:pt idx="1152">
                  <c:v>-109.56</c:v>
                </c:pt>
                <c:pt idx="1153">
                  <c:v>-109.35</c:v>
                </c:pt>
                <c:pt idx="1154">
                  <c:v>-109.2</c:v>
                </c:pt>
                <c:pt idx="1155">
                  <c:v>-109.15</c:v>
                </c:pt>
                <c:pt idx="1156">
                  <c:v>-109.17</c:v>
                </c:pt>
                <c:pt idx="1157">
                  <c:v>-109.24</c:v>
                </c:pt>
                <c:pt idx="1158">
                  <c:v>-109.31</c:v>
                </c:pt>
                <c:pt idx="1159">
                  <c:v>-109.36</c:v>
                </c:pt>
                <c:pt idx="1160">
                  <c:v>-109.4</c:v>
                </c:pt>
                <c:pt idx="1161">
                  <c:v>-109.41</c:v>
                </c:pt>
                <c:pt idx="1162">
                  <c:v>-109.45</c:v>
                </c:pt>
                <c:pt idx="1163">
                  <c:v>-70.48</c:v>
                </c:pt>
                <c:pt idx="1164">
                  <c:v>-70.36</c:v>
                </c:pt>
                <c:pt idx="1165">
                  <c:v>-70.209999999999994</c:v>
                </c:pt>
                <c:pt idx="1166">
                  <c:v>-70.03</c:v>
                </c:pt>
                <c:pt idx="1167">
                  <c:v>-69.81</c:v>
                </c:pt>
                <c:pt idx="1168">
                  <c:v>-69.53</c:v>
                </c:pt>
                <c:pt idx="1169">
                  <c:v>-69.2</c:v>
                </c:pt>
                <c:pt idx="1170">
                  <c:v>-68.8</c:v>
                </c:pt>
                <c:pt idx="1171">
                  <c:v>-68.34</c:v>
                </c:pt>
                <c:pt idx="1172">
                  <c:v>-67.83</c:v>
                </c:pt>
                <c:pt idx="1173">
                  <c:v>-67.28</c:v>
                </c:pt>
                <c:pt idx="1174">
                  <c:v>-66.69</c:v>
                </c:pt>
                <c:pt idx="1175">
                  <c:v>-66.06</c:v>
                </c:pt>
                <c:pt idx="1176">
                  <c:v>-65.430000000000007</c:v>
                </c:pt>
                <c:pt idx="1177">
                  <c:v>-64.760000000000005</c:v>
                </c:pt>
                <c:pt idx="1178">
                  <c:v>-64.040000000000006</c:v>
                </c:pt>
                <c:pt idx="1179">
                  <c:v>-63.24</c:v>
                </c:pt>
                <c:pt idx="1180">
                  <c:v>-62.36</c:v>
                </c:pt>
                <c:pt idx="1181">
                  <c:v>-61.45</c:v>
                </c:pt>
                <c:pt idx="1182">
                  <c:v>-60.6</c:v>
                </c:pt>
                <c:pt idx="1183">
                  <c:v>-59.86</c:v>
                </c:pt>
                <c:pt idx="1184">
                  <c:v>-59.19</c:v>
                </c:pt>
                <c:pt idx="1185">
                  <c:v>-58.52</c:v>
                </c:pt>
                <c:pt idx="1186">
                  <c:v>-57.75</c:v>
                </c:pt>
                <c:pt idx="1187">
                  <c:v>-56.85</c:v>
                </c:pt>
                <c:pt idx="1188">
                  <c:v>-55.83</c:v>
                </c:pt>
                <c:pt idx="1189">
                  <c:v>-54.76</c:v>
                </c:pt>
                <c:pt idx="1190">
                  <c:v>-53.73</c:v>
                </c:pt>
                <c:pt idx="1191">
                  <c:v>-52.77</c:v>
                </c:pt>
                <c:pt idx="1192">
                  <c:v>-51.88</c:v>
                </c:pt>
                <c:pt idx="1193">
                  <c:v>-51.04</c:v>
                </c:pt>
                <c:pt idx="1194">
                  <c:v>-50.16</c:v>
                </c:pt>
                <c:pt idx="1195">
                  <c:v>-49.18</c:v>
                </c:pt>
                <c:pt idx="1196">
                  <c:v>-48.06</c:v>
                </c:pt>
                <c:pt idx="1197">
                  <c:v>-46.87</c:v>
                </c:pt>
                <c:pt idx="1198">
                  <c:v>-45.67</c:v>
                </c:pt>
                <c:pt idx="1199">
                  <c:v>-44.46</c:v>
                </c:pt>
                <c:pt idx="1200">
                  <c:v>-43.22</c:v>
                </c:pt>
                <c:pt idx="1201">
                  <c:v>-41.96</c:v>
                </c:pt>
                <c:pt idx="1202">
                  <c:v>-40.630000000000003</c:v>
                </c:pt>
                <c:pt idx="1203">
                  <c:v>-39.26</c:v>
                </c:pt>
                <c:pt idx="1204">
                  <c:v>-38.04</c:v>
                </c:pt>
                <c:pt idx="1205">
                  <c:v>-37.049999999999997</c:v>
                </c:pt>
                <c:pt idx="1206">
                  <c:v>-36.159999999999997</c:v>
                </c:pt>
                <c:pt idx="1207">
                  <c:v>-35.21</c:v>
                </c:pt>
                <c:pt idx="1208">
                  <c:v>-34.14</c:v>
                </c:pt>
                <c:pt idx="1209">
                  <c:v>-33.07</c:v>
                </c:pt>
                <c:pt idx="1210">
                  <c:v>-32</c:v>
                </c:pt>
                <c:pt idx="1211">
                  <c:v>-30.94</c:v>
                </c:pt>
                <c:pt idx="1212">
                  <c:v>-29.92</c:v>
                </c:pt>
                <c:pt idx="1213">
                  <c:v>-29.07</c:v>
                </c:pt>
                <c:pt idx="1214">
                  <c:v>-28.42</c:v>
                </c:pt>
                <c:pt idx="1215">
                  <c:v>-27.88</c:v>
                </c:pt>
                <c:pt idx="1216">
                  <c:v>-27.4</c:v>
                </c:pt>
                <c:pt idx="1217">
                  <c:v>-26.95</c:v>
                </c:pt>
                <c:pt idx="1218">
                  <c:v>-26.5</c:v>
                </c:pt>
                <c:pt idx="1219">
                  <c:v>-26.13</c:v>
                </c:pt>
                <c:pt idx="1220">
                  <c:v>-25.86</c:v>
                </c:pt>
                <c:pt idx="1221">
                  <c:v>-25.71</c:v>
                </c:pt>
                <c:pt idx="1222">
                  <c:v>-25.61</c:v>
                </c:pt>
                <c:pt idx="1223">
                  <c:v>-25.47</c:v>
                </c:pt>
                <c:pt idx="1224">
                  <c:v>-25.25</c:v>
                </c:pt>
                <c:pt idx="1225">
                  <c:v>-25.05</c:v>
                </c:pt>
                <c:pt idx="1226">
                  <c:v>-24.94</c:v>
                </c:pt>
                <c:pt idx="1227">
                  <c:v>-24.94</c:v>
                </c:pt>
                <c:pt idx="1228">
                  <c:v>-25.08</c:v>
                </c:pt>
                <c:pt idx="1229">
                  <c:v>-25.29</c:v>
                </c:pt>
                <c:pt idx="1230">
                  <c:v>-25.54</c:v>
                </c:pt>
                <c:pt idx="1231">
                  <c:v>-25.78</c:v>
                </c:pt>
                <c:pt idx="1232">
                  <c:v>-26.03</c:v>
                </c:pt>
                <c:pt idx="1233">
                  <c:v>-26.27</c:v>
                </c:pt>
                <c:pt idx="1234">
                  <c:v>-26.51</c:v>
                </c:pt>
                <c:pt idx="1235">
                  <c:v>-26.76</c:v>
                </c:pt>
                <c:pt idx="1236">
                  <c:v>-27.03</c:v>
                </c:pt>
                <c:pt idx="1237">
                  <c:v>-27.36</c:v>
                </c:pt>
                <c:pt idx="1238">
                  <c:v>-27.72</c:v>
                </c:pt>
                <c:pt idx="1239">
                  <c:v>-28.1</c:v>
                </c:pt>
                <c:pt idx="1240">
                  <c:v>-28.47</c:v>
                </c:pt>
                <c:pt idx="1241">
                  <c:v>-28.84</c:v>
                </c:pt>
                <c:pt idx="1242">
                  <c:v>-29.21</c:v>
                </c:pt>
                <c:pt idx="1243">
                  <c:v>-29.64</c:v>
                </c:pt>
                <c:pt idx="1244">
                  <c:v>-30.16</c:v>
                </c:pt>
                <c:pt idx="1245">
                  <c:v>-30.73</c:v>
                </c:pt>
                <c:pt idx="1246">
                  <c:v>-31.35</c:v>
                </c:pt>
                <c:pt idx="1247">
                  <c:v>-31.99</c:v>
                </c:pt>
                <c:pt idx="1248">
                  <c:v>-32.619999999999997</c:v>
                </c:pt>
                <c:pt idx="1249">
                  <c:v>-33.229999999999997</c:v>
                </c:pt>
                <c:pt idx="1250">
                  <c:v>-33.85</c:v>
                </c:pt>
                <c:pt idx="1251">
                  <c:v>-34.520000000000003</c:v>
                </c:pt>
                <c:pt idx="1252">
                  <c:v>-35.24</c:v>
                </c:pt>
                <c:pt idx="1253">
                  <c:v>-35.99</c:v>
                </c:pt>
                <c:pt idx="1254">
                  <c:v>-36.76</c:v>
                </c:pt>
                <c:pt idx="1255">
                  <c:v>-37.56</c:v>
                </c:pt>
                <c:pt idx="1256">
                  <c:v>-38.369999999999997</c:v>
                </c:pt>
                <c:pt idx="1257">
                  <c:v>-39.19</c:v>
                </c:pt>
                <c:pt idx="1258">
                  <c:v>-40.020000000000003</c:v>
                </c:pt>
                <c:pt idx="1259">
                  <c:v>-40.840000000000003</c:v>
                </c:pt>
                <c:pt idx="1260">
                  <c:v>-41.67</c:v>
                </c:pt>
                <c:pt idx="1261">
                  <c:v>-42.5</c:v>
                </c:pt>
                <c:pt idx="1262">
                  <c:v>-43.35</c:v>
                </c:pt>
                <c:pt idx="1263">
                  <c:v>-44.24</c:v>
                </c:pt>
                <c:pt idx="1264">
                  <c:v>-45.12</c:v>
                </c:pt>
                <c:pt idx="1265">
                  <c:v>-45.98</c:v>
                </c:pt>
                <c:pt idx="1266">
                  <c:v>-46.81</c:v>
                </c:pt>
                <c:pt idx="1267">
                  <c:v>-47.62</c:v>
                </c:pt>
                <c:pt idx="1268">
                  <c:v>-48.45</c:v>
                </c:pt>
                <c:pt idx="1269">
                  <c:v>-49.33</c:v>
                </c:pt>
                <c:pt idx="1270">
                  <c:v>-50.26</c:v>
                </c:pt>
                <c:pt idx="1271">
                  <c:v>-51.2</c:v>
                </c:pt>
                <c:pt idx="1272">
                  <c:v>-52.16</c:v>
                </c:pt>
                <c:pt idx="1273">
                  <c:v>-53.16</c:v>
                </c:pt>
                <c:pt idx="1274">
                  <c:v>-54.23</c:v>
                </c:pt>
                <c:pt idx="1275">
                  <c:v>-55.37</c:v>
                </c:pt>
                <c:pt idx="1276">
                  <c:v>-56.54</c:v>
                </c:pt>
                <c:pt idx="1277">
                  <c:v>-57.66</c:v>
                </c:pt>
                <c:pt idx="1278">
                  <c:v>-58.73</c:v>
                </c:pt>
                <c:pt idx="1279">
                  <c:v>-59.75</c:v>
                </c:pt>
                <c:pt idx="1280">
                  <c:v>-60.75</c:v>
                </c:pt>
                <c:pt idx="1281">
                  <c:v>-61.67</c:v>
                </c:pt>
                <c:pt idx="1282">
                  <c:v>-62.54</c:v>
                </c:pt>
                <c:pt idx="1283">
                  <c:v>-63.36</c:v>
                </c:pt>
                <c:pt idx="1284">
                  <c:v>-64.099999999999994</c:v>
                </c:pt>
                <c:pt idx="1285">
                  <c:v>-64.739999999999995</c:v>
                </c:pt>
                <c:pt idx="1286">
                  <c:v>-65.290000000000006</c:v>
                </c:pt>
                <c:pt idx="1287">
                  <c:v>-65.81</c:v>
                </c:pt>
                <c:pt idx="1288">
                  <c:v>-66.33</c:v>
                </c:pt>
                <c:pt idx="1289">
                  <c:v>-66.84</c:v>
                </c:pt>
                <c:pt idx="1290">
                  <c:v>-67.31</c:v>
                </c:pt>
                <c:pt idx="1291">
                  <c:v>-67.72</c:v>
                </c:pt>
                <c:pt idx="1292">
                  <c:v>-68.05</c:v>
                </c:pt>
                <c:pt idx="1293">
                  <c:v>-68.319999999999993</c:v>
                </c:pt>
                <c:pt idx="1294">
                  <c:v>-111.42</c:v>
                </c:pt>
                <c:pt idx="1295">
                  <c:v>-111.18</c:v>
                </c:pt>
                <c:pt idx="1296">
                  <c:v>-110.99</c:v>
                </c:pt>
                <c:pt idx="1297">
                  <c:v>-110.82</c:v>
                </c:pt>
                <c:pt idx="1298">
                  <c:v>-110.66</c:v>
                </c:pt>
                <c:pt idx="1299">
                  <c:v>-110.51</c:v>
                </c:pt>
                <c:pt idx="1300">
                  <c:v>-110.4</c:v>
                </c:pt>
                <c:pt idx="1301">
                  <c:v>-110.35</c:v>
                </c:pt>
                <c:pt idx="1302">
                  <c:v>-110.33</c:v>
                </c:pt>
                <c:pt idx="1303">
                  <c:v>-110.29</c:v>
                </c:pt>
                <c:pt idx="1304">
                  <c:v>-110.25</c:v>
                </c:pt>
                <c:pt idx="1305">
                  <c:v>-110.2</c:v>
                </c:pt>
                <c:pt idx="1306">
                  <c:v>-110.18</c:v>
                </c:pt>
                <c:pt idx="1307">
                  <c:v>-110.15</c:v>
                </c:pt>
                <c:pt idx="1308">
                  <c:v>-110.17</c:v>
                </c:pt>
                <c:pt idx="1309">
                  <c:v>-110.19</c:v>
                </c:pt>
                <c:pt idx="1310">
                  <c:v>-110.25</c:v>
                </c:pt>
                <c:pt idx="1311">
                  <c:v>-110.35</c:v>
                </c:pt>
                <c:pt idx="1312">
                  <c:v>-110.47</c:v>
                </c:pt>
                <c:pt idx="1313">
                  <c:v>-110.61</c:v>
                </c:pt>
                <c:pt idx="1314">
                  <c:v>-110.77</c:v>
                </c:pt>
                <c:pt idx="1315">
                  <c:v>-110.95</c:v>
                </c:pt>
                <c:pt idx="1316">
                  <c:v>-111.15</c:v>
                </c:pt>
                <c:pt idx="1317">
                  <c:v>-111.36</c:v>
                </c:pt>
                <c:pt idx="1318">
                  <c:v>-111.56</c:v>
                </c:pt>
                <c:pt idx="1319">
                  <c:v>-111.74</c:v>
                </c:pt>
                <c:pt idx="1320">
                  <c:v>-111.91</c:v>
                </c:pt>
                <c:pt idx="1321">
                  <c:v>-112.06</c:v>
                </c:pt>
                <c:pt idx="1322">
                  <c:v>-112.18</c:v>
                </c:pt>
                <c:pt idx="1323">
                  <c:v>-112.31</c:v>
                </c:pt>
                <c:pt idx="1324">
                  <c:v>-112.44</c:v>
                </c:pt>
                <c:pt idx="1325">
                  <c:v>-112.58</c:v>
                </c:pt>
                <c:pt idx="1326">
                  <c:v>-112.7</c:v>
                </c:pt>
                <c:pt idx="1327">
                  <c:v>-112.8</c:v>
                </c:pt>
                <c:pt idx="1328">
                  <c:v>-112.89</c:v>
                </c:pt>
                <c:pt idx="1329">
                  <c:v>-112.97</c:v>
                </c:pt>
                <c:pt idx="1330">
                  <c:v>-113.02</c:v>
                </c:pt>
                <c:pt idx="1331">
                  <c:v>-113.08</c:v>
                </c:pt>
                <c:pt idx="1332">
                  <c:v>-113.14</c:v>
                </c:pt>
                <c:pt idx="1333">
                  <c:v>-113.18</c:v>
                </c:pt>
                <c:pt idx="1334">
                  <c:v>-113.2</c:v>
                </c:pt>
                <c:pt idx="1335">
                  <c:v>-113.21</c:v>
                </c:pt>
                <c:pt idx="1336">
                  <c:v>-113.22</c:v>
                </c:pt>
                <c:pt idx="1337">
                  <c:v>-113.22</c:v>
                </c:pt>
                <c:pt idx="1338">
                  <c:v>-113.19</c:v>
                </c:pt>
                <c:pt idx="1339">
                  <c:v>-113.18</c:v>
                </c:pt>
                <c:pt idx="1340">
                  <c:v>-113.22</c:v>
                </c:pt>
                <c:pt idx="1341">
                  <c:v>-113.25</c:v>
                </c:pt>
                <c:pt idx="1342">
                  <c:v>-113.23</c:v>
                </c:pt>
                <c:pt idx="1343">
                  <c:v>-113.2</c:v>
                </c:pt>
                <c:pt idx="1344">
                  <c:v>-113.12</c:v>
                </c:pt>
                <c:pt idx="1345">
                  <c:v>-113</c:v>
                </c:pt>
                <c:pt idx="1346">
                  <c:v>-112.87</c:v>
                </c:pt>
                <c:pt idx="1347">
                  <c:v>-112.75</c:v>
                </c:pt>
                <c:pt idx="1348">
                  <c:v>-112.66</c:v>
                </c:pt>
                <c:pt idx="1349">
                  <c:v>-112.56</c:v>
                </c:pt>
                <c:pt idx="1350">
                  <c:v>-112.46</c:v>
                </c:pt>
                <c:pt idx="1351">
                  <c:v>-112.34</c:v>
                </c:pt>
                <c:pt idx="1352">
                  <c:v>-112.21</c:v>
                </c:pt>
                <c:pt idx="1353">
                  <c:v>-112.08</c:v>
                </c:pt>
                <c:pt idx="1354">
                  <c:v>-111.99</c:v>
                </c:pt>
                <c:pt idx="1355">
                  <c:v>-111.91</c:v>
                </c:pt>
                <c:pt idx="1356">
                  <c:v>-111.84</c:v>
                </c:pt>
                <c:pt idx="1357">
                  <c:v>-111.77</c:v>
                </c:pt>
                <c:pt idx="1358">
                  <c:v>-111.73</c:v>
                </c:pt>
                <c:pt idx="1359">
                  <c:v>-111.72</c:v>
                </c:pt>
                <c:pt idx="1360">
                  <c:v>-111.74</c:v>
                </c:pt>
                <c:pt idx="1361">
                  <c:v>-111.78</c:v>
                </c:pt>
                <c:pt idx="1362">
                  <c:v>-111.84</c:v>
                </c:pt>
                <c:pt idx="1363">
                  <c:v>-111.92</c:v>
                </c:pt>
                <c:pt idx="1364">
                  <c:v>-112.03</c:v>
                </c:pt>
                <c:pt idx="1365">
                  <c:v>-67.819999999999993</c:v>
                </c:pt>
                <c:pt idx="1366">
                  <c:v>-67.650000000000006</c:v>
                </c:pt>
                <c:pt idx="1367">
                  <c:v>-67.45</c:v>
                </c:pt>
                <c:pt idx="1368">
                  <c:v>-67.209999999999994</c:v>
                </c:pt>
                <c:pt idx="1369">
                  <c:v>-66.930000000000007</c:v>
                </c:pt>
                <c:pt idx="1370">
                  <c:v>-66.599999999999994</c:v>
                </c:pt>
                <c:pt idx="1371">
                  <c:v>-66.22</c:v>
                </c:pt>
                <c:pt idx="1372">
                  <c:v>-65.77</c:v>
                </c:pt>
                <c:pt idx="1373">
                  <c:v>-65.239999999999995</c:v>
                </c:pt>
                <c:pt idx="1374">
                  <c:v>-64.680000000000007</c:v>
                </c:pt>
                <c:pt idx="1375">
                  <c:v>-64.069999999999993</c:v>
                </c:pt>
                <c:pt idx="1376">
                  <c:v>-63.44</c:v>
                </c:pt>
                <c:pt idx="1377">
                  <c:v>-62.79</c:v>
                </c:pt>
                <c:pt idx="1378">
                  <c:v>-62.1</c:v>
                </c:pt>
                <c:pt idx="1379">
                  <c:v>-61.36</c:v>
                </c:pt>
                <c:pt idx="1380">
                  <c:v>-60.53</c:v>
                </c:pt>
                <c:pt idx="1381">
                  <c:v>-59.62</c:v>
                </c:pt>
                <c:pt idx="1382">
                  <c:v>-58.65</c:v>
                </c:pt>
                <c:pt idx="1383">
                  <c:v>-57.67</c:v>
                </c:pt>
                <c:pt idx="1384">
                  <c:v>-56.73</c:v>
                </c:pt>
                <c:pt idx="1385">
                  <c:v>-55.83</c:v>
                </c:pt>
                <c:pt idx="1386">
                  <c:v>-54.94</c:v>
                </c:pt>
                <c:pt idx="1387">
                  <c:v>-54</c:v>
                </c:pt>
                <c:pt idx="1388">
                  <c:v>-52.97</c:v>
                </c:pt>
                <c:pt idx="1389">
                  <c:v>-51.88</c:v>
                </c:pt>
                <c:pt idx="1390">
                  <c:v>-50.73</c:v>
                </c:pt>
                <c:pt idx="1391">
                  <c:v>-49.53</c:v>
                </c:pt>
                <c:pt idx="1392">
                  <c:v>-48.26</c:v>
                </c:pt>
                <c:pt idx="1393">
                  <c:v>-47.16</c:v>
                </c:pt>
                <c:pt idx="1394">
                  <c:v>-45.9</c:v>
                </c:pt>
                <c:pt idx="1395">
                  <c:v>-44.45</c:v>
                </c:pt>
                <c:pt idx="1396">
                  <c:v>-43.11</c:v>
                </c:pt>
                <c:pt idx="1397">
                  <c:v>-41.89</c:v>
                </c:pt>
                <c:pt idx="1398">
                  <c:v>-40.6</c:v>
                </c:pt>
                <c:pt idx="1399">
                  <c:v>-39.18</c:v>
                </c:pt>
                <c:pt idx="1400">
                  <c:v>-37.79</c:v>
                </c:pt>
                <c:pt idx="1401">
                  <c:v>-36.58</c:v>
                </c:pt>
                <c:pt idx="1402">
                  <c:v>-35.57</c:v>
                </c:pt>
                <c:pt idx="1403">
                  <c:v>-34.74</c:v>
                </c:pt>
                <c:pt idx="1404">
                  <c:v>-33.9</c:v>
                </c:pt>
                <c:pt idx="1405">
                  <c:v>-32.94</c:v>
                </c:pt>
                <c:pt idx="1406">
                  <c:v>-31.85</c:v>
                </c:pt>
                <c:pt idx="1407">
                  <c:v>-30.74</c:v>
                </c:pt>
                <c:pt idx="1408">
                  <c:v>-29.77</c:v>
                </c:pt>
                <c:pt idx="1409">
                  <c:v>-28.87</c:v>
                </c:pt>
                <c:pt idx="1410">
                  <c:v>-28.07</c:v>
                </c:pt>
                <c:pt idx="1411">
                  <c:v>-27.28</c:v>
                </c:pt>
                <c:pt idx="1412">
                  <c:v>-26.5</c:v>
                </c:pt>
                <c:pt idx="1413">
                  <c:v>-25.8</c:v>
                </c:pt>
                <c:pt idx="1414">
                  <c:v>-25.23</c:v>
                </c:pt>
                <c:pt idx="1415">
                  <c:v>-24.86</c:v>
                </c:pt>
                <c:pt idx="1416">
                  <c:v>-24.78</c:v>
                </c:pt>
                <c:pt idx="1417">
                  <c:v>-25.2</c:v>
                </c:pt>
                <c:pt idx="1418">
                  <c:v>-25.85</c:v>
                </c:pt>
                <c:pt idx="1419">
                  <c:v>-26.42</c:v>
                </c:pt>
                <c:pt idx="1420">
                  <c:v>-26.87</c:v>
                </c:pt>
                <c:pt idx="1421">
                  <c:v>-27.25</c:v>
                </c:pt>
                <c:pt idx="1422">
                  <c:v>-27.58</c:v>
                </c:pt>
                <c:pt idx="1423">
                  <c:v>-27.84</c:v>
                </c:pt>
                <c:pt idx="1424">
                  <c:v>-28.06</c:v>
                </c:pt>
                <c:pt idx="1425">
                  <c:v>-28.22</c:v>
                </c:pt>
                <c:pt idx="1426">
                  <c:v>-28.32</c:v>
                </c:pt>
                <c:pt idx="1427">
                  <c:v>-28.35</c:v>
                </c:pt>
                <c:pt idx="1428">
                  <c:v>-28.29</c:v>
                </c:pt>
                <c:pt idx="1429">
                  <c:v>-28.14</c:v>
                </c:pt>
                <c:pt idx="1430">
                  <c:v>-27.9</c:v>
                </c:pt>
                <c:pt idx="1431">
                  <c:v>-27.52</c:v>
                </c:pt>
                <c:pt idx="1432">
                  <c:v>-27.02</c:v>
                </c:pt>
                <c:pt idx="1433">
                  <c:v>-26.37</c:v>
                </c:pt>
                <c:pt idx="1434">
                  <c:v>-25.61</c:v>
                </c:pt>
                <c:pt idx="1435">
                  <c:v>-24.85</c:v>
                </c:pt>
                <c:pt idx="1436">
                  <c:v>-24.23</c:v>
                </c:pt>
                <c:pt idx="1437">
                  <c:v>-23.89</c:v>
                </c:pt>
                <c:pt idx="1438">
                  <c:v>-23.9</c:v>
                </c:pt>
                <c:pt idx="1439">
                  <c:v>-24.19</c:v>
                </c:pt>
                <c:pt idx="1440">
                  <c:v>-24.63</c:v>
                </c:pt>
                <c:pt idx="1441">
                  <c:v>-25.11</c:v>
                </c:pt>
                <c:pt idx="1442">
                  <c:v>-25.59</c:v>
                </c:pt>
                <c:pt idx="1443">
                  <c:v>-26.06</c:v>
                </c:pt>
                <c:pt idx="1444">
                  <c:v>-26.59</c:v>
                </c:pt>
                <c:pt idx="1445">
                  <c:v>-27.16</c:v>
                </c:pt>
                <c:pt idx="1446">
                  <c:v>-27.74</c:v>
                </c:pt>
                <c:pt idx="1447">
                  <c:v>-28.3</c:v>
                </c:pt>
                <c:pt idx="1448">
                  <c:v>-28.85</c:v>
                </c:pt>
                <c:pt idx="1449">
                  <c:v>-29.42</c:v>
                </c:pt>
                <c:pt idx="1450">
                  <c:v>-30</c:v>
                </c:pt>
                <c:pt idx="1451">
                  <c:v>-30.64</c:v>
                </c:pt>
                <c:pt idx="1452">
                  <c:v>-31.34</c:v>
                </c:pt>
                <c:pt idx="1453">
                  <c:v>-32.1</c:v>
                </c:pt>
                <c:pt idx="1454">
                  <c:v>-32.93</c:v>
                </c:pt>
                <c:pt idx="1455">
                  <c:v>-33.81</c:v>
                </c:pt>
                <c:pt idx="1456">
                  <c:v>-34.68</c:v>
                </c:pt>
                <c:pt idx="1457">
                  <c:v>-35.49</c:v>
                </c:pt>
                <c:pt idx="1458">
                  <c:v>-36.229999999999997</c:v>
                </c:pt>
                <c:pt idx="1459">
                  <c:v>-36.97</c:v>
                </c:pt>
                <c:pt idx="1460">
                  <c:v>-37.799999999999997</c:v>
                </c:pt>
                <c:pt idx="1461">
                  <c:v>-38.78</c:v>
                </c:pt>
                <c:pt idx="1462">
                  <c:v>-39.83</c:v>
                </c:pt>
                <c:pt idx="1463">
                  <c:v>-40.89</c:v>
                </c:pt>
                <c:pt idx="1464">
                  <c:v>-41.92</c:v>
                </c:pt>
                <c:pt idx="1465">
                  <c:v>-42.91</c:v>
                </c:pt>
                <c:pt idx="1466">
                  <c:v>-43.93</c:v>
                </c:pt>
                <c:pt idx="1467">
                  <c:v>-44.99</c:v>
                </c:pt>
                <c:pt idx="1468">
                  <c:v>-46.08</c:v>
                </c:pt>
                <c:pt idx="1469">
                  <c:v>-47.17</c:v>
                </c:pt>
                <c:pt idx="1470">
                  <c:v>-48.28</c:v>
                </c:pt>
                <c:pt idx="1471">
                  <c:v>-49.41</c:v>
                </c:pt>
                <c:pt idx="1472">
                  <c:v>-50.57</c:v>
                </c:pt>
                <c:pt idx="1473">
                  <c:v>-51.75</c:v>
                </c:pt>
                <c:pt idx="1474">
                  <c:v>-52.91</c:v>
                </c:pt>
                <c:pt idx="1475">
                  <c:v>-54.03</c:v>
                </c:pt>
                <c:pt idx="1476">
                  <c:v>-55.13</c:v>
                </c:pt>
                <c:pt idx="1477">
                  <c:v>-56.23</c:v>
                </c:pt>
                <c:pt idx="1478">
                  <c:v>-57.34</c:v>
                </c:pt>
                <c:pt idx="1479">
                  <c:v>-58.44</c:v>
                </c:pt>
                <c:pt idx="1480">
                  <c:v>-59.54</c:v>
                </c:pt>
                <c:pt idx="1481">
                  <c:v>-60.68</c:v>
                </c:pt>
                <c:pt idx="1482">
                  <c:v>-61.86</c:v>
                </c:pt>
                <c:pt idx="1483">
                  <c:v>-62.99</c:v>
                </c:pt>
                <c:pt idx="1484">
                  <c:v>-64.099999999999994</c:v>
                </c:pt>
                <c:pt idx="1485">
                  <c:v>-65.180000000000007</c:v>
                </c:pt>
                <c:pt idx="1486">
                  <c:v>-66.2</c:v>
                </c:pt>
                <c:pt idx="1487">
                  <c:v>-67.14</c:v>
                </c:pt>
                <c:pt idx="1488">
                  <c:v>-67.959999999999994</c:v>
                </c:pt>
                <c:pt idx="1489">
                  <c:v>-68.709999999999994</c:v>
                </c:pt>
                <c:pt idx="1490">
                  <c:v>-69.42</c:v>
                </c:pt>
                <c:pt idx="1491">
                  <c:v>-70.08</c:v>
                </c:pt>
                <c:pt idx="1492">
                  <c:v>-70.709999999999994</c:v>
                </c:pt>
                <c:pt idx="1493">
                  <c:v>-71.3</c:v>
                </c:pt>
                <c:pt idx="1494">
                  <c:v>-71.790000000000006</c:v>
                </c:pt>
                <c:pt idx="1495">
                  <c:v>-72.180000000000007</c:v>
                </c:pt>
                <c:pt idx="1496">
                  <c:v>-72.510000000000005</c:v>
                </c:pt>
                <c:pt idx="1497">
                  <c:v>-72.78</c:v>
                </c:pt>
                <c:pt idx="1498">
                  <c:v>-106.97</c:v>
                </c:pt>
                <c:pt idx="1499">
                  <c:v>-106.73</c:v>
                </c:pt>
                <c:pt idx="1500">
                  <c:v>-106.54</c:v>
                </c:pt>
                <c:pt idx="1501">
                  <c:v>-106.4</c:v>
                </c:pt>
                <c:pt idx="1502">
                  <c:v>-106.31</c:v>
                </c:pt>
                <c:pt idx="1503">
                  <c:v>-106.27</c:v>
                </c:pt>
                <c:pt idx="1504">
                  <c:v>-106.27</c:v>
                </c:pt>
                <c:pt idx="1505">
                  <c:v>-106.34</c:v>
                </c:pt>
                <c:pt idx="1506">
                  <c:v>-106.46</c:v>
                </c:pt>
                <c:pt idx="1507">
                  <c:v>-106.6</c:v>
                </c:pt>
                <c:pt idx="1508">
                  <c:v>-106.74</c:v>
                </c:pt>
                <c:pt idx="1509">
                  <c:v>-106.89</c:v>
                </c:pt>
                <c:pt idx="1510">
                  <c:v>-107.03</c:v>
                </c:pt>
                <c:pt idx="1511">
                  <c:v>-107.15</c:v>
                </c:pt>
                <c:pt idx="1512">
                  <c:v>-107.27</c:v>
                </c:pt>
                <c:pt idx="1513">
                  <c:v>-107.4</c:v>
                </c:pt>
                <c:pt idx="1514">
                  <c:v>-107.54</c:v>
                </c:pt>
                <c:pt idx="1515">
                  <c:v>-107.67</c:v>
                </c:pt>
                <c:pt idx="1516">
                  <c:v>-107.76</c:v>
                </c:pt>
                <c:pt idx="1517">
                  <c:v>-107.84</c:v>
                </c:pt>
                <c:pt idx="1518">
                  <c:v>-107.9</c:v>
                </c:pt>
                <c:pt idx="1519">
                  <c:v>-107.97</c:v>
                </c:pt>
                <c:pt idx="1520">
                  <c:v>-108.04</c:v>
                </c:pt>
                <c:pt idx="1521">
                  <c:v>-108.12</c:v>
                </c:pt>
                <c:pt idx="1522">
                  <c:v>-108.2</c:v>
                </c:pt>
                <c:pt idx="1523">
                  <c:v>-108.28</c:v>
                </c:pt>
                <c:pt idx="1524">
                  <c:v>-108.31</c:v>
                </c:pt>
                <c:pt idx="1525">
                  <c:v>-108.32</c:v>
                </c:pt>
                <c:pt idx="1526">
                  <c:v>-108.34</c:v>
                </c:pt>
                <c:pt idx="1527">
                  <c:v>-108.37</c:v>
                </c:pt>
                <c:pt idx="1528">
                  <c:v>-108.38</c:v>
                </c:pt>
                <c:pt idx="1529">
                  <c:v>-108.34</c:v>
                </c:pt>
                <c:pt idx="1530">
                  <c:v>-108.27</c:v>
                </c:pt>
                <c:pt idx="1531">
                  <c:v>-108.19</c:v>
                </c:pt>
                <c:pt idx="1532">
                  <c:v>-108.09</c:v>
                </c:pt>
                <c:pt idx="1533">
                  <c:v>-107.96</c:v>
                </c:pt>
                <c:pt idx="1534">
                  <c:v>-107.82</c:v>
                </c:pt>
                <c:pt idx="1535">
                  <c:v>-107.69</c:v>
                </c:pt>
                <c:pt idx="1536">
                  <c:v>-107.58</c:v>
                </c:pt>
                <c:pt idx="1537">
                  <c:v>-107.48</c:v>
                </c:pt>
                <c:pt idx="1538">
                  <c:v>-107.42</c:v>
                </c:pt>
                <c:pt idx="1539">
                  <c:v>-107.37</c:v>
                </c:pt>
                <c:pt idx="1540">
                  <c:v>-107.27</c:v>
                </c:pt>
                <c:pt idx="1541">
                  <c:v>-107.12</c:v>
                </c:pt>
                <c:pt idx="1542">
                  <c:v>-106.95</c:v>
                </c:pt>
                <c:pt idx="1543">
                  <c:v>-106.81</c:v>
                </c:pt>
                <c:pt idx="1544">
                  <c:v>-106.71</c:v>
                </c:pt>
                <c:pt idx="1545">
                  <c:v>-106.63</c:v>
                </c:pt>
                <c:pt idx="1546">
                  <c:v>-106.58</c:v>
                </c:pt>
                <c:pt idx="1547">
                  <c:v>-106.52</c:v>
                </c:pt>
                <c:pt idx="1548">
                  <c:v>-106.42</c:v>
                </c:pt>
                <c:pt idx="1549">
                  <c:v>-106.31</c:v>
                </c:pt>
                <c:pt idx="1550">
                  <c:v>-106.23</c:v>
                </c:pt>
                <c:pt idx="1551">
                  <c:v>-106.19</c:v>
                </c:pt>
                <c:pt idx="1552">
                  <c:v>-106.18</c:v>
                </c:pt>
                <c:pt idx="1553">
                  <c:v>-106.22</c:v>
                </c:pt>
                <c:pt idx="1554">
                  <c:v>-106.27</c:v>
                </c:pt>
                <c:pt idx="1555">
                  <c:v>-106.34</c:v>
                </c:pt>
                <c:pt idx="1556">
                  <c:v>-106.41</c:v>
                </c:pt>
                <c:pt idx="1557">
                  <c:v>-106.49</c:v>
                </c:pt>
                <c:pt idx="1558">
                  <c:v>-106.6</c:v>
                </c:pt>
                <c:pt idx="1559">
                  <c:v>-73.25</c:v>
                </c:pt>
                <c:pt idx="1560">
                  <c:v>-73.05</c:v>
                </c:pt>
                <c:pt idx="1561">
                  <c:v>-72.78</c:v>
                </c:pt>
                <c:pt idx="1562">
                  <c:v>-72.459999999999994</c:v>
                </c:pt>
                <c:pt idx="1563">
                  <c:v>-72.11</c:v>
                </c:pt>
                <c:pt idx="1564">
                  <c:v>-71.7</c:v>
                </c:pt>
                <c:pt idx="1565">
                  <c:v>-71.25</c:v>
                </c:pt>
                <c:pt idx="1566">
                  <c:v>-70.73</c:v>
                </c:pt>
                <c:pt idx="1567">
                  <c:v>-70.180000000000007</c:v>
                </c:pt>
                <c:pt idx="1568">
                  <c:v>-69.62</c:v>
                </c:pt>
                <c:pt idx="1569">
                  <c:v>-69.069999999999993</c:v>
                </c:pt>
                <c:pt idx="1570">
                  <c:v>-68.55</c:v>
                </c:pt>
                <c:pt idx="1571">
                  <c:v>-68.040000000000006</c:v>
                </c:pt>
                <c:pt idx="1572">
                  <c:v>-67.510000000000005</c:v>
                </c:pt>
                <c:pt idx="1573">
                  <c:v>-66.95</c:v>
                </c:pt>
                <c:pt idx="1574">
                  <c:v>-66.31</c:v>
                </c:pt>
                <c:pt idx="1575">
                  <c:v>-65.62</c:v>
                </c:pt>
                <c:pt idx="1576">
                  <c:v>-64.88</c:v>
                </c:pt>
                <c:pt idx="1577">
                  <c:v>-64.09</c:v>
                </c:pt>
                <c:pt idx="1578">
                  <c:v>-63.23</c:v>
                </c:pt>
                <c:pt idx="1579">
                  <c:v>-62.35</c:v>
                </c:pt>
                <c:pt idx="1580">
                  <c:v>-61.49</c:v>
                </c:pt>
                <c:pt idx="1581">
                  <c:v>-60.62</c:v>
                </c:pt>
                <c:pt idx="1582">
                  <c:v>-59.72</c:v>
                </c:pt>
                <c:pt idx="1583">
                  <c:v>-58.76</c:v>
                </c:pt>
                <c:pt idx="1584">
                  <c:v>-57.72</c:v>
                </c:pt>
                <c:pt idx="1585">
                  <c:v>-56.68</c:v>
                </c:pt>
                <c:pt idx="1586">
                  <c:v>-55.67</c:v>
                </c:pt>
                <c:pt idx="1587">
                  <c:v>-54.74</c:v>
                </c:pt>
                <c:pt idx="1588">
                  <c:v>-53.87</c:v>
                </c:pt>
                <c:pt idx="1589">
                  <c:v>-53.01</c:v>
                </c:pt>
                <c:pt idx="1590">
                  <c:v>-52.04</c:v>
                </c:pt>
                <c:pt idx="1591">
                  <c:v>-50.93</c:v>
                </c:pt>
                <c:pt idx="1592">
                  <c:v>-49.78</c:v>
                </c:pt>
                <c:pt idx="1593">
                  <c:v>-48.47</c:v>
                </c:pt>
                <c:pt idx="1594">
                  <c:v>-47.09</c:v>
                </c:pt>
                <c:pt idx="1595">
                  <c:v>-45.87</c:v>
                </c:pt>
                <c:pt idx="1596">
                  <c:v>-44.87</c:v>
                </c:pt>
                <c:pt idx="1597">
                  <c:v>-43.95</c:v>
                </c:pt>
                <c:pt idx="1598">
                  <c:v>-42.93</c:v>
                </c:pt>
                <c:pt idx="1599">
                  <c:v>-41.85</c:v>
                </c:pt>
                <c:pt idx="1600">
                  <c:v>-40.799999999999997</c:v>
                </c:pt>
                <c:pt idx="1601">
                  <c:v>-39.799999999999997</c:v>
                </c:pt>
                <c:pt idx="1602">
                  <c:v>-38.799999999999997</c:v>
                </c:pt>
                <c:pt idx="1603">
                  <c:v>-37.83</c:v>
                </c:pt>
                <c:pt idx="1604">
                  <c:v>-36.89</c:v>
                </c:pt>
                <c:pt idx="1605">
                  <c:v>-35.96</c:v>
                </c:pt>
                <c:pt idx="1606">
                  <c:v>-34.99</c:v>
                </c:pt>
                <c:pt idx="1607">
                  <c:v>-33.979999999999997</c:v>
                </c:pt>
                <c:pt idx="1608">
                  <c:v>-32.950000000000003</c:v>
                </c:pt>
                <c:pt idx="1609">
                  <c:v>-31.94</c:v>
                </c:pt>
                <c:pt idx="1610">
                  <c:v>-30.99</c:v>
                </c:pt>
                <c:pt idx="1611">
                  <c:v>-30.09</c:v>
                </c:pt>
                <c:pt idx="1612">
                  <c:v>-29.23</c:v>
                </c:pt>
                <c:pt idx="1613">
                  <c:v>-28.38</c:v>
                </c:pt>
                <c:pt idx="1614">
                  <c:v>-27.55</c:v>
                </c:pt>
                <c:pt idx="1615">
                  <c:v>-26.73</c:v>
                </c:pt>
                <c:pt idx="1616">
                  <c:v>-26</c:v>
                </c:pt>
                <c:pt idx="1617">
                  <c:v>-25.34</c:v>
                </c:pt>
                <c:pt idx="1618">
                  <c:v>-24.74</c:v>
                </c:pt>
                <c:pt idx="1619">
                  <c:v>-24.14</c:v>
                </c:pt>
                <c:pt idx="1620">
                  <c:v>-23.58</c:v>
                </c:pt>
                <c:pt idx="1621">
                  <c:v>-23.12</c:v>
                </c:pt>
                <c:pt idx="1622">
                  <c:v>-23.06</c:v>
                </c:pt>
                <c:pt idx="1623">
                  <c:v>-24.02</c:v>
                </c:pt>
                <c:pt idx="1624">
                  <c:v>-25.16</c:v>
                </c:pt>
                <c:pt idx="1625">
                  <c:v>-26.39</c:v>
                </c:pt>
                <c:pt idx="1626">
                  <c:v>-27.53</c:v>
                </c:pt>
                <c:pt idx="1627">
                  <c:v>-28.49</c:v>
                </c:pt>
                <c:pt idx="1628">
                  <c:v>-29.3</c:v>
                </c:pt>
                <c:pt idx="1629">
                  <c:v>-29.97</c:v>
                </c:pt>
                <c:pt idx="1630">
                  <c:v>-30.53</c:v>
                </c:pt>
                <c:pt idx="1631">
                  <c:v>-30.99</c:v>
                </c:pt>
                <c:pt idx="1632">
                  <c:v>-31.35</c:v>
                </c:pt>
                <c:pt idx="1633">
                  <c:v>-31.51</c:v>
                </c:pt>
                <c:pt idx="1634">
                  <c:v>-31.46</c:v>
                </c:pt>
                <c:pt idx="1635">
                  <c:v>-31.18</c:v>
                </c:pt>
                <c:pt idx="1636">
                  <c:v>-30.7</c:v>
                </c:pt>
                <c:pt idx="1637">
                  <c:v>-29.97</c:v>
                </c:pt>
                <c:pt idx="1638">
                  <c:v>-28.92</c:v>
                </c:pt>
                <c:pt idx="1639">
                  <c:v>-27.54</c:v>
                </c:pt>
                <c:pt idx="1640">
                  <c:v>-25.99</c:v>
                </c:pt>
                <c:pt idx="1641">
                  <c:v>-24.51</c:v>
                </c:pt>
                <c:pt idx="1642">
                  <c:v>-23.71</c:v>
                </c:pt>
                <c:pt idx="1643">
                  <c:v>-23.76</c:v>
                </c:pt>
                <c:pt idx="1644">
                  <c:v>-24.41</c:v>
                </c:pt>
                <c:pt idx="1645">
                  <c:v>-25.19</c:v>
                </c:pt>
                <c:pt idx="1646">
                  <c:v>-25.81</c:v>
                </c:pt>
                <c:pt idx="1647">
                  <c:v>-26.37</c:v>
                </c:pt>
                <c:pt idx="1648">
                  <c:v>-27.09</c:v>
                </c:pt>
                <c:pt idx="1649">
                  <c:v>-28.03</c:v>
                </c:pt>
                <c:pt idx="1650">
                  <c:v>-29.03</c:v>
                </c:pt>
                <c:pt idx="1651">
                  <c:v>-29.99</c:v>
                </c:pt>
                <c:pt idx="1652">
                  <c:v>-30.91</c:v>
                </c:pt>
                <c:pt idx="1653">
                  <c:v>-31.8</c:v>
                </c:pt>
                <c:pt idx="1654">
                  <c:v>-32.78</c:v>
                </c:pt>
                <c:pt idx="1655">
                  <c:v>-33.82</c:v>
                </c:pt>
                <c:pt idx="1656">
                  <c:v>-34.869999999999997</c:v>
                </c:pt>
                <c:pt idx="1657">
                  <c:v>-35.840000000000003</c:v>
                </c:pt>
                <c:pt idx="1658">
                  <c:v>-36.69</c:v>
                </c:pt>
                <c:pt idx="1659">
                  <c:v>-37.47</c:v>
                </c:pt>
                <c:pt idx="1660">
                  <c:v>-38.21</c:v>
                </c:pt>
                <c:pt idx="1661">
                  <c:v>-38.99</c:v>
                </c:pt>
                <c:pt idx="1662">
                  <c:v>-39.85</c:v>
                </c:pt>
                <c:pt idx="1663">
                  <c:v>-40.79</c:v>
                </c:pt>
                <c:pt idx="1664">
                  <c:v>-41.75</c:v>
                </c:pt>
                <c:pt idx="1665">
                  <c:v>-42.71</c:v>
                </c:pt>
                <c:pt idx="1666">
                  <c:v>-43.64</c:v>
                </c:pt>
                <c:pt idx="1667">
                  <c:v>-44.52</c:v>
                </c:pt>
                <c:pt idx="1668">
                  <c:v>-45.41</c:v>
                </c:pt>
                <c:pt idx="1669">
                  <c:v>-46.32</c:v>
                </c:pt>
                <c:pt idx="1670">
                  <c:v>-47.26</c:v>
                </c:pt>
                <c:pt idx="1671">
                  <c:v>-48.22</c:v>
                </c:pt>
                <c:pt idx="1672">
                  <c:v>-49.16</c:v>
                </c:pt>
                <c:pt idx="1673">
                  <c:v>-50.06</c:v>
                </c:pt>
                <c:pt idx="1674">
                  <c:v>-50.98</c:v>
                </c:pt>
                <c:pt idx="1675">
                  <c:v>-51.99</c:v>
                </c:pt>
                <c:pt idx="1676">
                  <c:v>-53.1</c:v>
                </c:pt>
                <c:pt idx="1677">
                  <c:v>-54.24</c:v>
                </c:pt>
                <c:pt idx="1678">
                  <c:v>-55.36</c:v>
                </c:pt>
                <c:pt idx="1679">
                  <c:v>-56.45</c:v>
                </c:pt>
                <c:pt idx="1680">
                  <c:v>-57.53</c:v>
                </c:pt>
                <c:pt idx="1681">
                  <c:v>-58.62</c:v>
                </c:pt>
                <c:pt idx="1682">
                  <c:v>-59.71</c:v>
                </c:pt>
                <c:pt idx="1683">
                  <c:v>-60.81</c:v>
                </c:pt>
                <c:pt idx="1684">
                  <c:v>-61.94</c:v>
                </c:pt>
                <c:pt idx="1685">
                  <c:v>-63.07</c:v>
                </c:pt>
                <c:pt idx="1686">
                  <c:v>-64.19</c:v>
                </c:pt>
                <c:pt idx="1687">
                  <c:v>-65.319999999999993</c:v>
                </c:pt>
                <c:pt idx="1688">
                  <c:v>-66.41</c:v>
                </c:pt>
                <c:pt idx="1689">
                  <c:v>-67.44</c:v>
                </c:pt>
                <c:pt idx="1690">
                  <c:v>-68.31</c:v>
                </c:pt>
                <c:pt idx="1691">
                  <c:v>-69.06</c:v>
                </c:pt>
                <c:pt idx="1692">
                  <c:v>-69.77</c:v>
                </c:pt>
                <c:pt idx="1693">
                  <c:v>-70.44</c:v>
                </c:pt>
                <c:pt idx="1694">
                  <c:v>-71.010000000000005</c:v>
                </c:pt>
                <c:pt idx="1695">
                  <c:v>-71.459999999999994</c:v>
                </c:pt>
                <c:pt idx="1696">
                  <c:v>-71.83</c:v>
                </c:pt>
                <c:pt idx="1697">
                  <c:v>-72.19</c:v>
                </c:pt>
                <c:pt idx="1698">
                  <c:v>-72.53</c:v>
                </c:pt>
                <c:pt idx="1699">
                  <c:v>-72.83</c:v>
                </c:pt>
                <c:pt idx="1700">
                  <c:v>-73.099999999999994</c:v>
                </c:pt>
                <c:pt idx="1701">
                  <c:v>-73.33</c:v>
                </c:pt>
                <c:pt idx="1702">
                  <c:v>-73.56</c:v>
                </c:pt>
                <c:pt idx="1703">
                  <c:v>-73.790000000000006</c:v>
                </c:pt>
                <c:pt idx="1704">
                  <c:v>-106.04</c:v>
                </c:pt>
                <c:pt idx="1705">
                  <c:v>-105.95</c:v>
                </c:pt>
                <c:pt idx="1706">
                  <c:v>-105.96</c:v>
                </c:pt>
                <c:pt idx="1707">
                  <c:v>-106.03</c:v>
                </c:pt>
                <c:pt idx="1708">
                  <c:v>-106.12</c:v>
                </c:pt>
                <c:pt idx="1709">
                  <c:v>-106.21</c:v>
                </c:pt>
                <c:pt idx="1710">
                  <c:v>-106.33</c:v>
                </c:pt>
                <c:pt idx="1711">
                  <c:v>-106.49</c:v>
                </c:pt>
                <c:pt idx="1712">
                  <c:v>-106.71</c:v>
                </c:pt>
                <c:pt idx="1713">
                  <c:v>-106.97</c:v>
                </c:pt>
                <c:pt idx="1714">
                  <c:v>-107.23</c:v>
                </c:pt>
                <c:pt idx="1715">
                  <c:v>-107.45</c:v>
                </c:pt>
                <c:pt idx="1716">
                  <c:v>-107.66</c:v>
                </c:pt>
                <c:pt idx="1717">
                  <c:v>-107.84</c:v>
                </c:pt>
                <c:pt idx="1718">
                  <c:v>-107.98</c:v>
                </c:pt>
                <c:pt idx="1719">
                  <c:v>-108.1</c:v>
                </c:pt>
                <c:pt idx="1720">
                  <c:v>-108.2</c:v>
                </c:pt>
                <c:pt idx="1721">
                  <c:v>-108.31</c:v>
                </c:pt>
                <c:pt idx="1722">
                  <c:v>-108.41</c:v>
                </c:pt>
                <c:pt idx="1723">
                  <c:v>-108.48</c:v>
                </c:pt>
                <c:pt idx="1724">
                  <c:v>-108.53</c:v>
                </c:pt>
                <c:pt idx="1725">
                  <c:v>-108.6</c:v>
                </c:pt>
                <c:pt idx="1726">
                  <c:v>-108.7</c:v>
                </c:pt>
                <c:pt idx="1727">
                  <c:v>-108.82</c:v>
                </c:pt>
                <c:pt idx="1728">
                  <c:v>-108.91</c:v>
                </c:pt>
                <c:pt idx="1729">
                  <c:v>-108.96</c:v>
                </c:pt>
                <c:pt idx="1730">
                  <c:v>-108.98</c:v>
                </c:pt>
                <c:pt idx="1731">
                  <c:v>-108.99</c:v>
                </c:pt>
                <c:pt idx="1732">
                  <c:v>-109.02</c:v>
                </c:pt>
                <c:pt idx="1733">
                  <c:v>-109.06</c:v>
                </c:pt>
                <c:pt idx="1734">
                  <c:v>-109.12</c:v>
                </c:pt>
                <c:pt idx="1735">
                  <c:v>-109.17</c:v>
                </c:pt>
                <c:pt idx="1736">
                  <c:v>-109.19</c:v>
                </c:pt>
                <c:pt idx="1737">
                  <c:v>-109.16</c:v>
                </c:pt>
                <c:pt idx="1738">
                  <c:v>-109.09</c:v>
                </c:pt>
                <c:pt idx="1739">
                  <c:v>-109.02</c:v>
                </c:pt>
                <c:pt idx="1740">
                  <c:v>-108.94</c:v>
                </c:pt>
                <c:pt idx="1741">
                  <c:v>-108.85</c:v>
                </c:pt>
                <c:pt idx="1742">
                  <c:v>-108.77</c:v>
                </c:pt>
                <c:pt idx="1743">
                  <c:v>-108.69</c:v>
                </c:pt>
                <c:pt idx="1744">
                  <c:v>-108.53</c:v>
                </c:pt>
                <c:pt idx="1745">
                  <c:v>-108.34</c:v>
                </c:pt>
                <c:pt idx="1746">
                  <c:v>-108.2</c:v>
                </c:pt>
                <c:pt idx="1747">
                  <c:v>-108.11</c:v>
                </c:pt>
                <c:pt idx="1748">
                  <c:v>-108.06</c:v>
                </c:pt>
                <c:pt idx="1749">
                  <c:v>-107.99</c:v>
                </c:pt>
                <c:pt idx="1750">
                  <c:v>-107.86</c:v>
                </c:pt>
                <c:pt idx="1751">
                  <c:v>-107.69</c:v>
                </c:pt>
                <c:pt idx="1752">
                  <c:v>-107.47</c:v>
                </c:pt>
                <c:pt idx="1753">
                  <c:v>-107.22</c:v>
                </c:pt>
                <c:pt idx="1754">
                  <c:v>-106.98</c:v>
                </c:pt>
                <c:pt idx="1755">
                  <c:v>-106.77</c:v>
                </c:pt>
                <c:pt idx="1756">
                  <c:v>-106.61</c:v>
                </c:pt>
                <c:pt idx="1757">
                  <c:v>-106.45</c:v>
                </c:pt>
                <c:pt idx="1758">
                  <c:v>-106.33</c:v>
                </c:pt>
                <c:pt idx="1759">
                  <c:v>-106.22</c:v>
                </c:pt>
                <c:pt idx="1760">
                  <c:v>-106.12</c:v>
                </c:pt>
                <c:pt idx="1761">
                  <c:v>-106.03</c:v>
                </c:pt>
                <c:pt idx="1762">
                  <c:v>-105.93</c:v>
                </c:pt>
                <c:pt idx="1763">
                  <c:v>-105.84</c:v>
                </c:pt>
                <c:pt idx="1764">
                  <c:v>-105.76</c:v>
                </c:pt>
                <c:pt idx="1765">
                  <c:v>-105.71</c:v>
                </c:pt>
                <c:pt idx="1766">
                  <c:v>-105.7</c:v>
                </c:pt>
                <c:pt idx="1767">
                  <c:v>-74.28</c:v>
                </c:pt>
                <c:pt idx="1768">
                  <c:v>-74.209999999999994</c:v>
                </c:pt>
                <c:pt idx="1769">
                  <c:v>-74.099999999999994</c:v>
                </c:pt>
                <c:pt idx="1770">
                  <c:v>-73.930000000000007</c:v>
                </c:pt>
                <c:pt idx="1771">
                  <c:v>-73.67</c:v>
                </c:pt>
                <c:pt idx="1772">
                  <c:v>-73.34</c:v>
                </c:pt>
                <c:pt idx="1773">
                  <c:v>-72.959999999999994</c:v>
                </c:pt>
                <c:pt idx="1774">
                  <c:v>-72.569999999999993</c:v>
                </c:pt>
                <c:pt idx="1775">
                  <c:v>-72.13</c:v>
                </c:pt>
                <c:pt idx="1776">
                  <c:v>-71.66</c:v>
                </c:pt>
                <c:pt idx="1777">
                  <c:v>-71.14</c:v>
                </c:pt>
                <c:pt idx="1778">
                  <c:v>-70.59</c:v>
                </c:pt>
                <c:pt idx="1779">
                  <c:v>-69.989999999999995</c:v>
                </c:pt>
                <c:pt idx="1780">
                  <c:v>-69.290000000000006</c:v>
                </c:pt>
                <c:pt idx="1781">
                  <c:v>-68.52</c:v>
                </c:pt>
                <c:pt idx="1782">
                  <c:v>-67.680000000000007</c:v>
                </c:pt>
                <c:pt idx="1783">
                  <c:v>-66.83</c:v>
                </c:pt>
                <c:pt idx="1784">
                  <c:v>-66.02</c:v>
                </c:pt>
                <c:pt idx="1785">
                  <c:v>-65.209999999999994</c:v>
                </c:pt>
                <c:pt idx="1786">
                  <c:v>-64.34</c:v>
                </c:pt>
                <c:pt idx="1787">
                  <c:v>-63.37</c:v>
                </c:pt>
                <c:pt idx="1788">
                  <c:v>-62.33</c:v>
                </c:pt>
                <c:pt idx="1789">
                  <c:v>-61.24</c:v>
                </c:pt>
                <c:pt idx="1790">
                  <c:v>-60.15</c:v>
                </c:pt>
                <c:pt idx="1791">
                  <c:v>-59.05</c:v>
                </c:pt>
                <c:pt idx="1792">
                  <c:v>-57.99</c:v>
                </c:pt>
                <c:pt idx="1793">
                  <c:v>-56.9</c:v>
                </c:pt>
                <c:pt idx="1794">
                  <c:v>-55.82</c:v>
                </c:pt>
                <c:pt idx="1795">
                  <c:v>-54.68</c:v>
                </c:pt>
                <c:pt idx="1796">
                  <c:v>-53.51</c:v>
                </c:pt>
                <c:pt idx="1797">
                  <c:v>-52.29</c:v>
                </c:pt>
                <c:pt idx="1798">
                  <c:v>-51</c:v>
                </c:pt>
                <c:pt idx="1799">
                  <c:v>-49.67</c:v>
                </c:pt>
                <c:pt idx="1800">
                  <c:v>-48.25</c:v>
                </c:pt>
                <c:pt idx="1801">
                  <c:v>-46.53</c:v>
                </c:pt>
                <c:pt idx="1802">
                  <c:v>-44.8</c:v>
                </c:pt>
                <c:pt idx="1803">
                  <c:v>-43.28</c:v>
                </c:pt>
                <c:pt idx="1804">
                  <c:v>-41.91</c:v>
                </c:pt>
                <c:pt idx="1805">
                  <c:v>-40.53</c:v>
                </c:pt>
                <c:pt idx="1806">
                  <c:v>-39.11</c:v>
                </c:pt>
                <c:pt idx="1807">
                  <c:v>-37.729999999999997</c:v>
                </c:pt>
                <c:pt idx="1808">
                  <c:v>-36.44</c:v>
                </c:pt>
                <c:pt idx="1809">
                  <c:v>-35.270000000000003</c:v>
                </c:pt>
                <c:pt idx="1810">
                  <c:v>-34.19</c:v>
                </c:pt>
                <c:pt idx="1811">
                  <c:v>-33.17</c:v>
                </c:pt>
                <c:pt idx="1812">
                  <c:v>-32.200000000000003</c:v>
                </c:pt>
                <c:pt idx="1813">
                  <c:v>-31.26</c:v>
                </c:pt>
                <c:pt idx="1814">
                  <c:v>-30.3</c:v>
                </c:pt>
                <c:pt idx="1815">
                  <c:v>-29.29</c:v>
                </c:pt>
                <c:pt idx="1816">
                  <c:v>-28.22</c:v>
                </c:pt>
                <c:pt idx="1817">
                  <c:v>-27.14</c:v>
                </c:pt>
                <c:pt idx="1818">
                  <c:v>-26.11</c:v>
                </c:pt>
                <c:pt idx="1819">
                  <c:v>-25.23</c:v>
                </c:pt>
                <c:pt idx="1820">
                  <c:v>-24.57</c:v>
                </c:pt>
                <c:pt idx="1821">
                  <c:v>-24.14</c:v>
                </c:pt>
                <c:pt idx="1822">
                  <c:v>-23.88</c:v>
                </c:pt>
                <c:pt idx="1823">
                  <c:v>-23.8</c:v>
                </c:pt>
                <c:pt idx="1824">
                  <c:v>-24.14</c:v>
                </c:pt>
                <c:pt idx="1825">
                  <c:v>-24.73</c:v>
                </c:pt>
                <c:pt idx="1826">
                  <c:v>-25.31</c:v>
                </c:pt>
                <c:pt idx="1827">
                  <c:v>-25.87</c:v>
                </c:pt>
                <c:pt idx="1828">
                  <c:v>-26.42</c:v>
                </c:pt>
                <c:pt idx="1829">
                  <c:v>-26.97</c:v>
                </c:pt>
                <c:pt idx="1830">
                  <c:v>-27.52</c:v>
                </c:pt>
                <c:pt idx="1831">
                  <c:v>-28.05</c:v>
                </c:pt>
                <c:pt idx="1832">
                  <c:v>-28.55</c:v>
                </c:pt>
                <c:pt idx="1833">
                  <c:v>-28.99</c:v>
                </c:pt>
                <c:pt idx="1834">
                  <c:v>-29.34</c:v>
                </c:pt>
                <c:pt idx="1835">
                  <c:v>-29.6</c:v>
                </c:pt>
                <c:pt idx="1836">
                  <c:v>-29.74</c:v>
                </c:pt>
                <c:pt idx="1837">
                  <c:v>-29.79</c:v>
                </c:pt>
                <c:pt idx="1838">
                  <c:v>-29.72</c:v>
                </c:pt>
                <c:pt idx="1839">
                  <c:v>-29.49</c:v>
                </c:pt>
                <c:pt idx="1840">
                  <c:v>-29.03</c:v>
                </c:pt>
                <c:pt idx="1841">
                  <c:v>-28.3</c:v>
                </c:pt>
                <c:pt idx="1842">
                  <c:v>-27.32</c:v>
                </c:pt>
                <c:pt idx="1843">
                  <c:v>-26.17</c:v>
                </c:pt>
                <c:pt idx="1844">
                  <c:v>-25.02</c:v>
                </c:pt>
                <c:pt idx="1845">
                  <c:v>-24</c:v>
                </c:pt>
                <c:pt idx="1846">
                  <c:v>-23.41</c:v>
                </c:pt>
                <c:pt idx="1847">
                  <c:v>-23.48</c:v>
                </c:pt>
                <c:pt idx="1848">
                  <c:v>-24.08</c:v>
                </c:pt>
                <c:pt idx="1849">
                  <c:v>-24.91</c:v>
                </c:pt>
                <c:pt idx="1850">
                  <c:v>-25.73</c:v>
                </c:pt>
                <c:pt idx="1851">
                  <c:v>-26.47</c:v>
                </c:pt>
                <c:pt idx="1852">
                  <c:v>-27.16</c:v>
                </c:pt>
                <c:pt idx="1853">
                  <c:v>-27.83</c:v>
                </c:pt>
                <c:pt idx="1854">
                  <c:v>-28.5</c:v>
                </c:pt>
                <c:pt idx="1855">
                  <c:v>-29.13</c:v>
                </c:pt>
                <c:pt idx="1856">
                  <c:v>-29.81</c:v>
                </c:pt>
                <c:pt idx="1857">
                  <c:v>-30.63</c:v>
                </c:pt>
                <c:pt idx="1858">
                  <c:v>-31.65</c:v>
                </c:pt>
                <c:pt idx="1859">
                  <c:v>-32.880000000000003</c:v>
                </c:pt>
                <c:pt idx="1860">
                  <c:v>-34.18</c:v>
                </c:pt>
                <c:pt idx="1861">
                  <c:v>-35.44</c:v>
                </c:pt>
                <c:pt idx="1862">
                  <c:v>-36.61</c:v>
                </c:pt>
                <c:pt idx="1863">
                  <c:v>-37.75</c:v>
                </c:pt>
                <c:pt idx="1864">
                  <c:v>-38.9</c:v>
                </c:pt>
                <c:pt idx="1865">
                  <c:v>-40.11</c:v>
                </c:pt>
                <c:pt idx="1866">
                  <c:v>-41.33</c:v>
                </c:pt>
                <c:pt idx="1867">
                  <c:v>-42.53</c:v>
                </c:pt>
                <c:pt idx="1868">
                  <c:v>-43.71</c:v>
                </c:pt>
                <c:pt idx="1869">
                  <c:v>-44.82</c:v>
                </c:pt>
                <c:pt idx="1870">
                  <c:v>-45.9</c:v>
                </c:pt>
                <c:pt idx="1871">
                  <c:v>-46.99</c:v>
                </c:pt>
                <c:pt idx="1872">
                  <c:v>-48.08</c:v>
                </c:pt>
                <c:pt idx="1873">
                  <c:v>-49.16</c:v>
                </c:pt>
                <c:pt idx="1874">
                  <c:v>-50.21</c:v>
                </c:pt>
                <c:pt idx="1875">
                  <c:v>-51.21</c:v>
                </c:pt>
                <c:pt idx="1876">
                  <c:v>-52.17</c:v>
                </c:pt>
                <c:pt idx="1877">
                  <c:v>-53.19</c:v>
                </c:pt>
                <c:pt idx="1878">
                  <c:v>-54.24</c:v>
                </c:pt>
                <c:pt idx="1879">
                  <c:v>-55.31</c:v>
                </c:pt>
                <c:pt idx="1880">
                  <c:v>-56.32</c:v>
                </c:pt>
                <c:pt idx="1881">
                  <c:v>-57.31</c:v>
                </c:pt>
                <c:pt idx="1882">
                  <c:v>-58.32</c:v>
                </c:pt>
                <c:pt idx="1883">
                  <c:v>-59.39</c:v>
                </c:pt>
                <c:pt idx="1884">
                  <c:v>-60.51</c:v>
                </c:pt>
                <c:pt idx="1885">
                  <c:v>-61.6</c:v>
                </c:pt>
                <c:pt idx="1886">
                  <c:v>-62.64</c:v>
                </c:pt>
                <c:pt idx="1887">
                  <c:v>-63.58</c:v>
                </c:pt>
                <c:pt idx="1888">
                  <c:v>-64.45</c:v>
                </c:pt>
                <c:pt idx="1889">
                  <c:v>-65.260000000000005</c:v>
                </c:pt>
                <c:pt idx="1890">
                  <c:v>-66.02</c:v>
                </c:pt>
                <c:pt idx="1891">
                  <c:v>-66.7</c:v>
                </c:pt>
                <c:pt idx="1892">
                  <c:v>-67.349999999999994</c:v>
                </c:pt>
                <c:pt idx="1893">
                  <c:v>-67.92</c:v>
                </c:pt>
                <c:pt idx="1894">
                  <c:v>-68.430000000000007</c:v>
                </c:pt>
                <c:pt idx="1895">
                  <c:v>-68.88</c:v>
                </c:pt>
                <c:pt idx="1896">
                  <c:v>-69.319999999999993</c:v>
                </c:pt>
                <c:pt idx="1897">
                  <c:v>-69.75</c:v>
                </c:pt>
                <c:pt idx="1898">
                  <c:v>-70.180000000000007</c:v>
                </c:pt>
                <c:pt idx="1899">
                  <c:v>-70.58</c:v>
                </c:pt>
                <c:pt idx="1900">
                  <c:v>-70.91</c:v>
                </c:pt>
                <c:pt idx="1901">
                  <c:v>-108.83</c:v>
                </c:pt>
                <c:pt idx="1902">
                  <c:v>-108.62</c:v>
                </c:pt>
                <c:pt idx="1903">
                  <c:v>-108.43</c:v>
                </c:pt>
                <c:pt idx="1904">
                  <c:v>-108.25</c:v>
                </c:pt>
                <c:pt idx="1905">
                  <c:v>-108.05</c:v>
                </c:pt>
                <c:pt idx="1906">
                  <c:v>-107.86</c:v>
                </c:pt>
                <c:pt idx="1907">
                  <c:v>-107.69</c:v>
                </c:pt>
                <c:pt idx="1908">
                  <c:v>-107.56</c:v>
                </c:pt>
                <c:pt idx="1909">
                  <c:v>-107.48</c:v>
                </c:pt>
                <c:pt idx="1910">
                  <c:v>-107.45</c:v>
                </c:pt>
                <c:pt idx="1911">
                  <c:v>-107.49</c:v>
                </c:pt>
                <c:pt idx="1912">
                  <c:v>-107.55</c:v>
                </c:pt>
                <c:pt idx="1913">
                  <c:v>-107.59</c:v>
                </c:pt>
                <c:pt idx="1914">
                  <c:v>-107.61</c:v>
                </c:pt>
                <c:pt idx="1915">
                  <c:v>-107.6</c:v>
                </c:pt>
                <c:pt idx="1916">
                  <c:v>-107.59</c:v>
                </c:pt>
                <c:pt idx="1917">
                  <c:v>-107.62</c:v>
                </c:pt>
                <c:pt idx="1918">
                  <c:v>-107.68</c:v>
                </c:pt>
                <c:pt idx="1919">
                  <c:v>-107.75</c:v>
                </c:pt>
                <c:pt idx="1920">
                  <c:v>-107.85</c:v>
                </c:pt>
                <c:pt idx="1921">
                  <c:v>-107.93</c:v>
                </c:pt>
                <c:pt idx="1922">
                  <c:v>-108.05</c:v>
                </c:pt>
                <c:pt idx="1923">
                  <c:v>-108.19</c:v>
                </c:pt>
                <c:pt idx="1924">
                  <c:v>-108.33</c:v>
                </c:pt>
                <c:pt idx="1925">
                  <c:v>-108.48</c:v>
                </c:pt>
                <c:pt idx="1926">
                  <c:v>-108.63</c:v>
                </c:pt>
                <c:pt idx="1927">
                  <c:v>-108.79</c:v>
                </c:pt>
                <c:pt idx="1928">
                  <c:v>-108.93</c:v>
                </c:pt>
                <c:pt idx="1929">
                  <c:v>-109.04</c:v>
                </c:pt>
                <c:pt idx="1930">
                  <c:v>-109.11</c:v>
                </c:pt>
                <c:pt idx="1931">
                  <c:v>-109.15</c:v>
                </c:pt>
                <c:pt idx="1932">
                  <c:v>-109.18</c:v>
                </c:pt>
                <c:pt idx="1933">
                  <c:v>-109.25</c:v>
                </c:pt>
                <c:pt idx="1934">
                  <c:v>-109.29</c:v>
                </c:pt>
                <c:pt idx="1935">
                  <c:v>-109.27</c:v>
                </c:pt>
                <c:pt idx="1936">
                  <c:v>-109.2</c:v>
                </c:pt>
                <c:pt idx="1937">
                  <c:v>-109.1</c:v>
                </c:pt>
                <c:pt idx="1938">
                  <c:v>-109.02</c:v>
                </c:pt>
                <c:pt idx="1939">
                  <c:v>-108.94</c:v>
                </c:pt>
                <c:pt idx="1940">
                  <c:v>-108.93</c:v>
                </c:pt>
                <c:pt idx="1941">
                  <c:v>-108.98</c:v>
                </c:pt>
                <c:pt idx="1942">
                  <c:v>-109.05</c:v>
                </c:pt>
                <c:pt idx="1943">
                  <c:v>-109.13</c:v>
                </c:pt>
                <c:pt idx="1944">
                  <c:v>-109.2</c:v>
                </c:pt>
                <c:pt idx="1945">
                  <c:v>-109.3</c:v>
                </c:pt>
                <c:pt idx="1946">
                  <c:v>-109.45</c:v>
                </c:pt>
                <c:pt idx="1947">
                  <c:v>-109.63</c:v>
                </c:pt>
                <c:pt idx="1948">
                  <c:v>-109.81</c:v>
                </c:pt>
                <c:pt idx="1949">
                  <c:v>-109.93</c:v>
                </c:pt>
                <c:pt idx="1950">
                  <c:v>-109.98</c:v>
                </c:pt>
                <c:pt idx="1951">
                  <c:v>-109.96</c:v>
                </c:pt>
                <c:pt idx="1952">
                  <c:v>-109.9</c:v>
                </c:pt>
                <c:pt idx="1953">
                  <c:v>-109.83</c:v>
                </c:pt>
                <c:pt idx="1954">
                  <c:v>-109.79</c:v>
                </c:pt>
                <c:pt idx="1955">
                  <c:v>-109.81</c:v>
                </c:pt>
                <c:pt idx="1956">
                  <c:v>-109.86</c:v>
                </c:pt>
                <c:pt idx="1957">
                  <c:v>-109.95</c:v>
                </c:pt>
                <c:pt idx="1958">
                  <c:v>-110.06</c:v>
                </c:pt>
                <c:pt idx="1959">
                  <c:v>-110.19</c:v>
                </c:pt>
                <c:pt idx="1960">
                  <c:v>-110.29</c:v>
                </c:pt>
                <c:pt idx="1961">
                  <c:v>-110.4</c:v>
                </c:pt>
                <c:pt idx="1962">
                  <c:v>-110.49</c:v>
                </c:pt>
                <c:pt idx="1963">
                  <c:v>-110.63</c:v>
                </c:pt>
                <c:pt idx="1964">
                  <c:v>-69.19</c:v>
                </c:pt>
                <c:pt idx="1965">
                  <c:v>-68.94</c:v>
                </c:pt>
                <c:pt idx="1966">
                  <c:v>-68.650000000000006</c:v>
                </c:pt>
                <c:pt idx="1967">
                  <c:v>-68.349999999999994</c:v>
                </c:pt>
                <c:pt idx="1968">
                  <c:v>-68.099999999999994</c:v>
                </c:pt>
                <c:pt idx="1969">
                  <c:v>-67.900000000000006</c:v>
                </c:pt>
                <c:pt idx="1970">
                  <c:v>-67.73</c:v>
                </c:pt>
                <c:pt idx="1971">
                  <c:v>-67.56</c:v>
                </c:pt>
                <c:pt idx="1972">
                  <c:v>-67.349999999999994</c:v>
                </c:pt>
                <c:pt idx="1973">
                  <c:v>-67.08</c:v>
                </c:pt>
                <c:pt idx="1974">
                  <c:v>-66.760000000000005</c:v>
                </c:pt>
                <c:pt idx="1975">
                  <c:v>-66.36</c:v>
                </c:pt>
                <c:pt idx="1976">
                  <c:v>-65.900000000000006</c:v>
                </c:pt>
                <c:pt idx="1977">
                  <c:v>-65.42</c:v>
                </c:pt>
                <c:pt idx="1978">
                  <c:v>-64.930000000000007</c:v>
                </c:pt>
                <c:pt idx="1979">
                  <c:v>-64.39</c:v>
                </c:pt>
                <c:pt idx="1980">
                  <c:v>-63.8</c:v>
                </c:pt>
                <c:pt idx="1981">
                  <c:v>-63.13</c:v>
                </c:pt>
                <c:pt idx="1982">
                  <c:v>-62.37</c:v>
                </c:pt>
                <c:pt idx="1983">
                  <c:v>-61.54</c:v>
                </c:pt>
                <c:pt idx="1984">
                  <c:v>-60.65</c:v>
                </c:pt>
                <c:pt idx="1985">
                  <c:v>-59.74</c:v>
                </c:pt>
                <c:pt idx="1986">
                  <c:v>-58.79</c:v>
                </c:pt>
                <c:pt idx="1987">
                  <c:v>-57.85</c:v>
                </c:pt>
                <c:pt idx="1988">
                  <c:v>-56.89</c:v>
                </c:pt>
                <c:pt idx="1989">
                  <c:v>-55.85</c:v>
                </c:pt>
                <c:pt idx="1990">
                  <c:v>-54.71</c:v>
                </c:pt>
                <c:pt idx="1991">
                  <c:v>-53.45</c:v>
                </c:pt>
                <c:pt idx="1992">
                  <c:v>-52.14</c:v>
                </c:pt>
                <c:pt idx="1993">
                  <c:v>-50.84</c:v>
                </c:pt>
                <c:pt idx="1994">
                  <c:v>-49.62</c:v>
                </c:pt>
                <c:pt idx="1995">
                  <c:v>-48.4</c:v>
                </c:pt>
                <c:pt idx="1996">
                  <c:v>-47.42</c:v>
                </c:pt>
                <c:pt idx="1997">
                  <c:v>-46.06</c:v>
                </c:pt>
                <c:pt idx="1998">
                  <c:v>-44.36</c:v>
                </c:pt>
                <c:pt idx="1999">
                  <c:v>-42.83</c:v>
                </c:pt>
                <c:pt idx="2000">
                  <c:v>-41.62</c:v>
                </c:pt>
                <c:pt idx="2001">
                  <c:v>-40.47</c:v>
                </c:pt>
                <c:pt idx="2002">
                  <c:v>-39.28</c:v>
                </c:pt>
                <c:pt idx="2003">
                  <c:v>-38.119999999999997</c:v>
                </c:pt>
                <c:pt idx="2004">
                  <c:v>-37.01</c:v>
                </c:pt>
                <c:pt idx="2005">
                  <c:v>-35.96</c:v>
                </c:pt>
                <c:pt idx="2006">
                  <c:v>-34.909999999999997</c:v>
                </c:pt>
                <c:pt idx="2007">
                  <c:v>-33.840000000000003</c:v>
                </c:pt>
                <c:pt idx="2008">
                  <c:v>-32.75</c:v>
                </c:pt>
                <c:pt idx="2009">
                  <c:v>-31.69</c:v>
                </c:pt>
                <c:pt idx="2010">
                  <c:v>-30.66</c:v>
                </c:pt>
                <c:pt idx="2011">
                  <c:v>-29.67</c:v>
                </c:pt>
                <c:pt idx="2012">
                  <c:v>-28.71</c:v>
                </c:pt>
                <c:pt idx="2013">
                  <c:v>-27.77</c:v>
                </c:pt>
                <c:pt idx="2014">
                  <c:v>-26.85</c:v>
                </c:pt>
                <c:pt idx="2015">
                  <c:v>-25.94</c:v>
                </c:pt>
                <c:pt idx="2016">
                  <c:v>-25.01</c:v>
                </c:pt>
                <c:pt idx="2017">
                  <c:v>-24.11</c:v>
                </c:pt>
                <c:pt idx="2018">
                  <c:v>-23.37</c:v>
                </c:pt>
                <c:pt idx="2019">
                  <c:v>-23.23</c:v>
                </c:pt>
                <c:pt idx="2020">
                  <c:v>-24.47</c:v>
                </c:pt>
                <c:pt idx="2021">
                  <c:v>-26.02</c:v>
                </c:pt>
                <c:pt idx="2022">
                  <c:v>-27.82</c:v>
                </c:pt>
                <c:pt idx="2023">
                  <c:v>-29.58</c:v>
                </c:pt>
                <c:pt idx="2024">
                  <c:v>-31.12</c:v>
                </c:pt>
                <c:pt idx="2025">
                  <c:v>-32.4</c:v>
                </c:pt>
                <c:pt idx="2026">
                  <c:v>-33.380000000000003</c:v>
                </c:pt>
                <c:pt idx="2027">
                  <c:v>-34.020000000000003</c:v>
                </c:pt>
                <c:pt idx="2028">
                  <c:v>-34.33</c:v>
                </c:pt>
                <c:pt idx="2029">
                  <c:v>-34.33</c:v>
                </c:pt>
                <c:pt idx="2030">
                  <c:v>-34.08</c:v>
                </c:pt>
                <c:pt idx="2031">
                  <c:v>-33.6</c:v>
                </c:pt>
                <c:pt idx="2032">
                  <c:v>-32.880000000000003</c:v>
                </c:pt>
                <c:pt idx="2033">
                  <c:v>-31.96</c:v>
                </c:pt>
                <c:pt idx="2034">
                  <c:v>-30.87</c:v>
                </c:pt>
                <c:pt idx="2035">
                  <c:v>-29.63</c:v>
                </c:pt>
                <c:pt idx="2036">
                  <c:v>-28.29</c:v>
                </c:pt>
                <c:pt idx="2037">
                  <c:v>-26.92</c:v>
                </c:pt>
                <c:pt idx="2038">
                  <c:v>-25.53</c:v>
                </c:pt>
                <c:pt idx="2039">
                  <c:v>-24.18</c:v>
                </c:pt>
                <c:pt idx="2040">
                  <c:v>-23.17</c:v>
                </c:pt>
                <c:pt idx="2041">
                  <c:v>-22.77</c:v>
                </c:pt>
                <c:pt idx="2042">
                  <c:v>-23.07</c:v>
                </c:pt>
                <c:pt idx="2043">
                  <c:v>-23.76</c:v>
                </c:pt>
                <c:pt idx="2044">
                  <c:v>-24.42</c:v>
                </c:pt>
                <c:pt idx="2045">
                  <c:v>-24.92</c:v>
                </c:pt>
                <c:pt idx="2046">
                  <c:v>-25.39</c:v>
                </c:pt>
                <c:pt idx="2047">
                  <c:v>-25.98</c:v>
                </c:pt>
                <c:pt idx="2048">
                  <c:v>-26.7</c:v>
                </c:pt>
                <c:pt idx="2049">
                  <c:v>-27.42</c:v>
                </c:pt>
                <c:pt idx="2050">
                  <c:v>-28.1</c:v>
                </c:pt>
                <c:pt idx="2051">
                  <c:v>-28.73</c:v>
                </c:pt>
                <c:pt idx="2052">
                  <c:v>-29.34</c:v>
                </c:pt>
                <c:pt idx="2053">
                  <c:v>-29.97</c:v>
                </c:pt>
                <c:pt idx="2054">
                  <c:v>-30.63</c:v>
                </c:pt>
                <c:pt idx="2055">
                  <c:v>-31.29</c:v>
                </c:pt>
                <c:pt idx="2056">
                  <c:v>-31.9</c:v>
                </c:pt>
                <c:pt idx="2057">
                  <c:v>-32.479999999999997</c:v>
                </c:pt>
                <c:pt idx="2058">
                  <c:v>-33.130000000000003</c:v>
                </c:pt>
                <c:pt idx="2059">
                  <c:v>-33.89</c:v>
                </c:pt>
                <c:pt idx="2060">
                  <c:v>-34.83</c:v>
                </c:pt>
                <c:pt idx="2061">
                  <c:v>-35.93</c:v>
                </c:pt>
                <c:pt idx="2062">
                  <c:v>-37.200000000000003</c:v>
                </c:pt>
                <c:pt idx="2063">
                  <c:v>-38.56</c:v>
                </c:pt>
                <c:pt idx="2064">
                  <c:v>-39.869999999999997</c:v>
                </c:pt>
                <c:pt idx="2065">
                  <c:v>-41.02</c:v>
                </c:pt>
                <c:pt idx="2066">
                  <c:v>-41.99</c:v>
                </c:pt>
                <c:pt idx="2067">
                  <c:v>-42.89</c:v>
                </c:pt>
                <c:pt idx="2068">
                  <c:v>-43.84</c:v>
                </c:pt>
                <c:pt idx="2069">
                  <c:v>-44.88</c:v>
                </c:pt>
                <c:pt idx="2070">
                  <c:v>-45.86</c:v>
                </c:pt>
                <c:pt idx="2071">
                  <c:v>-46.78</c:v>
                </c:pt>
                <c:pt idx="2072">
                  <c:v>-47.64</c:v>
                </c:pt>
                <c:pt idx="2073">
                  <c:v>-48.52</c:v>
                </c:pt>
                <c:pt idx="2074">
                  <c:v>-49.48</c:v>
                </c:pt>
                <c:pt idx="2075">
                  <c:v>-50.53</c:v>
                </c:pt>
                <c:pt idx="2076">
                  <c:v>-51.61</c:v>
                </c:pt>
                <c:pt idx="2077">
                  <c:v>-52.7</c:v>
                </c:pt>
                <c:pt idx="2078">
                  <c:v>-53.8</c:v>
                </c:pt>
                <c:pt idx="2079">
                  <c:v>-54.9</c:v>
                </c:pt>
                <c:pt idx="2080">
                  <c:v>-56</c:v>
                </c:pt>
                <c:pt idx="2081">
                  <c:v>-57.09</c:v>
                </c:pt>
                <c:pt idx="2082">
                  <c:v>-58.12</c:v>
                </c:pt>
                <c:pt idx="2083">
                  <c:v>-59.12</c:v>
                </c:pt>
                <c:pt idx="2084">
                  <c:v>-60.06</c:v>
                </c:pt>
                <c:pt idx="2085">
                  <c:v>-60.92</c:v>
                </c:pt>
                <c:pt idx="2086">
                  <c:v>-61.71</c:v>
                </c:pt>
                <c:pt idx="2087">
                  <c:v>-62.38</c:v>
                </c:pt>
                <c:pt idx="2088">
                  <c:v>-63.02</c:v>
                </c:pt>
                <c:pt idx="2089">
                  <c:v>-63.64</c:v>
                </c:pt>
                <c:pt idx="2090">
                  <c:v>-64.17</c:v>
                </c:pt>
                <c:pt idx="2091">
                  <c:v>-64.61</c:v>
                </c:pt>
                <c:pt idx="2092">
                  <c:v>-64.98</c:v>
                </c:pt>
                <c:pt idx="2093">
                  <c:v>-65.33</c:v>
                </c:pt>
                <c:pt idx="2094">
                  <c:v>-65.64</c:v>
                </c:pt>
                <c:pt idx="2095">
                  <c:v>-65.900000000000006</c:v>
                </c:pt>
                <c:pt idx="2096">
                  <c:v>-66.16</c:v>
                </c:pt>
                <c:pt idx="2097">
                  <c:v>-113.58</c:v>
                </c:pt>
                <c:pt idx="2098">
                  <c:v>-113.3</c:v>
                </c:pt>
                <c:pt idx="2099">
                  <c:v>-113.07</c:v>
                </c:pt>
                <c:pt idx="2100">
                  <c:v>-112.86</c:v>
                </c:pt>
                <c:pt idx="2101">
                  <c:v>-112.68</c:v>
                </c:pt>
                <c:pt idx="2102">
                  <c:v>-112.54</c:v>
                </c:pt>
                <c:pt idx="2103">
                  <c:v>-112.46</c:v>
                </c:pt>
                <c:pt idx="2104">
                  <c:v>-112.44</c:v>
                </c:pt>
                <c:pt idx="2105">
                  <c:v>-112.46</c:v>
                </c:pt>
                <c:pt idx="2106">
                  <c:v>-112.51</c:v>
                </c:pt>
                <c:pt idx="2107">
                  <c:v>-112.57</c:v>
                </c:pt>
                <c:pt idx="2108">
                  <c:v>-112.64</c:v>
                </c:pt>
                <c:pt idx="2109">
                  <c:v>-112.74</c:v>
                </c:pt>
                <c:pt idx="2110">
                  <c:v>-112.85</c:v>
                </c:pt>
                <c:pt idx="2111">
                  <c:v>-113</c:v>
                </c:pt>
                <c:pt idx="2112">
                  <c:v>-113.18</c:v>
                </c:pt>
                <c:pt idx="2113">
                  <c:v>-113.39</c:v>
                </c:pt>
                <c:pt idx="2114">
                  <c:v>-113.56</c:v>
                </c:pt>
                <c:pt idx="2115">
                  <c:v>-113.71</c:v>
                </c:pt>
                <c:pt idx="2116">
                  <c:v>-113.82</c:v>
                </c:pt>
                <c:pt idx="2117">
                  <c:v>-113.9</c:v>
                </c:pt>
                <c:pt idx="2118">
                  <c:v>-113.97</c:v>
                </c:pt>
                <c:pt idx="2119">
                  <c:v>-114.05</c:v>
                </c:pt>
                <c:pt idx="2120">
                  <c:v>-114.12</c:v>
                </c:pt>
                <c:pt idx="2121">
                  <c:v>-114.21</c:v>
                </c:pt>
                <c:pt idx="2122">
                  <c:v>-114.32</c:v>
                </c:pt>
                <c:pt idx="2123">
                  <c:v>-114.46</c:v>
                </c:pt>
                <c:pt idx="2124">
                  <c:v>-114.59</c:v>
                </c:pt>
                <c:pt idx="2125">
                  <c:v>-114.69</c:v>
                </c:pt>
                <c:pt idx="2126">
                  <c:v>-114.75</c:v>
                </c:pt>
                <c:pt idx="2127">
                  <c:v>-114.8</c:v>
                </c:pt>
                <c:pt idx="2128">
                  <c:v>-114.85</c:v>
                </c:pt>
                <c:pt idx="2129">
                  <c:v>-114.92</c:v>
                </c:pt>
                <c:pt idx="2130">
                  <c:v>-115.02</c:v>
                </c:pt>
                <c:pt idx="2131">
                  <c:v>-115.12</c:v>
                </c:pt>
                <c:pt idx="2132">
                  <c:v>-115.18</c:v>
                </c:pt>
                <c:pt idx="2133">
                  <c:v>-115.21</c:v>
                </c:pt>
                <c:pt idx="2134">
                  <c:v>-115.22</c:v>
                </c:pt>
                <c:pt idx="2135">
                  <c:v>-115.21</c:v>
                </c:pt>
                <c:pt idx="2136">
                  <c:v>-115.2</c:v>
                </c:pt>
                <c:pt idx="2137">
                  <c:v>-115.18</c:v>
                </c:pt>
                <c:pt idx="2138">
                  <c:v>-115.18</c:v>
                </c:pt>
                <c:pt idx="2139">
                  <c:v>-115.18</c:v>
                </c:pt>
                <c:pt idx="2140">
                  <c:v>-115.2</c:v>
                </c:pt>
                <c:pt idx="2141">
                  <c:v>-115.25</c:v>
                </c:pt>
                <c:pt idx="2142">
                  <c:v>-115.32</c:v>
                </c:pt>
                <c:pt idx="2143">
                  <c:v>-115.41</c:v>
                </c:pt>
                <c:pt idx="2144">
                  <c:v>-115.51</c:v>
                </c:pt>
                <c:pt idx="2145">
                  <c:v>-115.61</c:v>
                </c:pt>
                <c:pt idx="2146">
                  <c:v>-115.67</c:v>
                </c:pt>
                <c:pt idx="2147">
                  <c:v>-115.71</c:v>
                </c:pt>
                <c:pt idx="2148">
                  <c:v>-115.79</c:v>
                </c:pt>
                <c:pt idx="2149">
                  <c:v>-115.89</c:v>
                </c:pt>
                <c:pt idx="2150">
                  <c:v>-115.99</c:v>
                </c:pt>
                <c:pt idx="2151">
                  <c:v>-116.07</c:v>
                </c:pt>
                <c:pt idx="2152">
                  <c:v>-116.1</c:v>
                </c:pt>
                <c:pt idx="2153">
                  <c:v>-116.07</c:v>
                </c:pt>
                <c:pt idx="2154">
                  <c:v>-116</c:v>
                </c:pt>
                <c:pt idx="2155">
                  <c:v>-115.91</c:v>
                </c:pt>
                <c:pt idx="2156">
                  <c:v>-115.83</c:v>
                </c:pt>
                <c:pt idx="2157">
                  <c:v>-115.77</c:v>
                </c:pt>
                <c:pt idx="2158">
                  <c:v>-115.73</c:v>
                </c:pt>
                <c:pt idx="2159">
                  <c:v>-115.7</c:v>
                </c:pt>
                <c:pt idx="2160">
                  <c:v>-115.66</c:v>
                </c:pt>
                <c:pt idx="2161">
                  <c:v>-115.65</c:v>
                </c:pt>
                <c:pt idx="2162">
                  <c:v>-115.69</c:v>
                </c:pt>
                <c:pt idx="2163">
                  <c:v>-115.78</c:v>
                </c:pt>
                <c:pt idx="2164">
                  <c:v>-115.9</c:v>
                </c:pt>
                <c:pt idx="2165">
                  <c:v>-116.04</c:v>
                </c:pt>
                <c:pt idx="2166">
                  <c:v>-63.83</c:v>
                </c:pt>
                <c:pt idx="2167">
                  <c:v>-63.73</c:v>
                </c:pt>
                <c:pt idx="2168">
                  <c:v>-63.63</c:v>
                </c:pt>
                <c:pt idx="2169">
                  <c:v>-63.52</c:v>
                </c:pt>
                <c:pt idx="2170">
                  <c:v>-63.39</c:v>
                </c:pt>
                <c:pt idx="2171">
                  <c:v>-63.2</c:v>
                </c:pt>
                <c:pt idx="2172">
                  <c:v>-62.92</c:v>
                </c:pt>
                <c:pt idx="2173">
                  <c:v>-62.51</c:v>
                </c:pt>
                <c:pt idx="2174">
                  <c:v>-61.98</c:v>
                </c:pt>
                <c:pt idx="2175">
                  <c:v>-61.41</c:v>
                </c:pt>
                <c:pt idx="2176">
                  <c:v>-60.9</c:v>
                </c:pt>
                <c:pt idx="2177">
                  <c:v>-60.46</c:v>
                </c:pt>
                <c:pt idx="2178">
                  <c:v>-60.09</c:v>
                </c:pt>
                <c:pt idx="2179">
                  <c:v>-59.74</c:v>
                </c:pt>
                <c:pt idx="2180">
                  <c:v>-59.36</c:v>
                </c:pt>
                <c:pt idx="2181">
                  <c:v>-58.91</c:v>
                </c:pt>
                <c:pt idx="2182">
                  <c:v>-58.39</c:v>
                </c:pt>
                <c:pt idx="2183">
                  <c:v>-57.82</c:v>
                </c:pt>
                <c:pt idx="2184">
                  <c:v>-57.19</c:v>
                </c:pt>
                <c:pt idx="2185">
                  <c:v>-56.52</c:v>
                </c:pt>
                <c:pt idx="2186">
                  <c:v>-55.82</c:v>
                </c:pt>
                <c:pt idx="2187">
                  <c:v>-55.09</c:v>
                </c:pt>
                <c:pt idx="2188">
                  <c:v>-54.34</c:v>
                </c:pt>
                <c:pt idx="2189">
                  <c:v>-53.57</c:v>
                </c:pt>
                <c:pt idx="2190">
                  <c:v>-52.77</c:v>
                </c:pt>
                <c:pt idx="2191">
                  <c:v>-51.99</c:v>
                </c:pt>
                <c:pt idx="2192">
                  <c:v>-51.27</c:v>
                </c:pt>
                <c:pt idx="2193">
                  <c:v>-50.6</c:v>
                </c:pt>
                <c:pt idx="2194">
                  <c:v>-49.96</c:v>
                </c:pt>
                <c:pt idx="2195">
                  <c:v>-49.34</c:v>
                </c:pt>
                <c:pt idx="2196">
                  <c:v>-48.72</c:v>
                </c:pt>
                <c:pt idx="2197">
                  <c:v>-48.12</c:v>
                </c:pt>
                <c:pt idx="2198">
                  <c:v>-47.48</c:v>
                </c:pt>
                <c:pt idx="2199">
                  <c:v>-46.74</c:v>
                </c:pt>
                <c:pt idx="2200">
                  <c:v>-45.92</c:v>
                </c:pt>
                <c:pt idx="2201">
                  <c:v>-44.77</c:v>
                </c:pt>
                <c:pt idx="2202">
                  <c:v>-43.46</c:v>
                </c:pt>
                <c:pt idx="2203">
                  <c:v>-42.24</c:v>
                </c:pt>
                <c:pt idx="2204">
                  <c:v>-41.22</c:v>
                </c:pt>
                <c:pt idx="2205">
                  <c:v>-40.270000000000003</c:v>
                </c:pt>
                <c:pt idx="2206">
                  <c:v>-39.33</c:v>
                </c:pt>
                <c:pt idx="2207">
                  <c:v>-38.43</c:v>
                </c:pt>
                <c:pt idx="2208">
                  <c:v>-37.590000000000003</c:v>
                </c:pt>
                <c:pt idx="2209">
                  <c:v>-36.82</c:v>
                </c:pt>
                <c:pt idx="2210">
                  <c:v>-36.049999999999997</c:v>
                </c:pt>
                <c:pt idx="2211">
                  <c:v>-35.270000000000003</c:v>
                </c:pt>
                <c:pt idx="2212">
                  <c:v>-34.479999999999997</c:v>
                </c:pt>
                <c:pt idx="2213">
                  <c:v>-33.700000000000003</c:v>
                </c:pt>
                <c:pt idx="2214">
                  <c:v>-32.93</c:v>
                </c:pt>
                <c:pt idx="2215">
                  <c:v>-32.14</c:v>
                </c:pt>
                <c:pt idx="2216">
                  <c:v>-31.29</c:v>
                </c:pt>
                <c:pt idx="2217">
                  <c:v>-30.39</c:v>
                </c:pt>
                <c:pt idx="2218">
                  <c:v>-29.45</c:v>
                </c:pt>
                <c:pt idx="2219">
                  <c:v>-28.55</c:v>
                </c:pt>
                <c:pt idx="2220">
                  <c:v>-27.72</c:v>
                </c:pt>
                <c:pt idx="2221">
                  <c:v>-26.97</c:v>
                </c:pt>
                <c:pt idx="2222">
                  <c:v>-26.23</c:v>
                </c:pt>
                <c:pt idx="2223">
                  <c:v>-25.47</c:v>
                </c:pt>
                <c:pt idx="2224">
                  <c:v>-24.73</c:v>
                </c:pt>
                <c:pt idx="2225">
                  <c:v>-24.19</c:v>
                </c:pt>
                <c:pt idx="2226">
                  <c:v>-24.03</c:v>
                </c:pt>
                <c:pt idx="2227">
                  <c:v>-24.73</c:v>
                </c:pt>
                <c:pt idx="2228">
                  <c:v>-26.02</c:v>
                </c:pt>
                <c:pt idx="2229">
                  <c:v>-27.31</c:v>
                </c:pt>
                <c:pt idx="2230">
                  <c:v>-28.61</c:v>
                </c:pt>
                <c:pt idx="2231">
                  <c:v>-29.92</c:v>
                </c:pt>
                <c:pt idx="2232">
                  <c:v>-31.15</c:v>
                </c:pt>
                <c:pt idx="2233">
                  <c:v>-32.299999999999997</c:v>
                </c:pt>
                <c:pt idx="2234">
                  <c:v>-33.270000000000003</c:v>
                </c:pt>
                <c:pt idx="2235">
                  <c:v>-34.119999999999997</c:v>
                </c:pt>
                <c:pt idx="2236">
                  <c:v>-34.69</c:v>
                </c:pt>
                <c:pt idx="2237">
                  <c:v>-34.97</c:v>
                </c:pt>
                <c:pt idx="2238">
                  <c:v>-34.950000000000003</c:v>
                </c:pt>
                <c:pt idx="2239">
                  <c:v>-34.65</c:v>
                </c:pt>
                <c:pt idx="2240">
                  <c:v>-34.07</c:v>
                </c:pt>
                <c:pt idx="2241">
                  <c:v>-33.28</c:v>
                </c:pt>
                <c:pt idx="2242">
                  <c:v>-32.28</c:v>
                </c:pt>
                <c:pt idx="2243">
                  <c:v>-31.11</c:v>
                </c:pt>
                <c:pt idx="2244">
                  <c:v>-29.82</c:v>
                </c:pt>
                <c:pt idx="2245">
                  <c:v>-28.52</c:v>
                </c:pt>
                <c:pt idx="2246">
                  <c:v>-27.22</c:v>
                </c:pt>
                <c:pt idx="2247">
                  <c:v>-25.96</c:v>
                </c:pt>
                <c:pt idx="2248">
                  <c:v>-25.04</c:v>
                </c:pt>
                <c:pt idx="2249">
                  <c:v>-24.53</c:v>
                </c:pt>
                <c:pt idx="2250">
                  <c:v>-24.57</c:v>
                </c:pt>
                <c:pt idx="2251">
                  <c:v>-24.98</c:v>
                </c:pt>
                <c:pt idx="2252">
                  <c:v>-25.5</c:v>
                </c:pt>
                <c:pt idx="2253">
                  <c:v>-25.93</c:v>
                </c:pt>
                <c:pt idx="2254">
                  <c:v>-26.28</c:v>
                </c:pt>
                <c:pt idx="2255">
                  <c:v>-26.71</c:v>
                </c:pt>
                <c:pt idx="2256">
                  <c:v>-27.36</c:v>
                </c:pt>
                <c:pt idx="2257">
                  <c:v>-28.2</c:v>
                </c:pt>
                <c:pt idx="2258">
                  <c:v>-29.05</c:v>
                </c:pt>
                <c:pt idx="2259">
                  <c:v>-29.86</c:v>
                </c:pt>
                <c:pt idx="2260">
                  <c:v>-30.65</c:v>
                </c:pt>
                <c:pt idx="2261">
                  <c:v>-31.5</c:v>
                </c:pt>
                <c:pt idx="2262">
                  <c:v>-32.39</c:v>
                </c:pt>
                <c:pt idx="2263">
                  <c:v>-33.33</c:v>
                </c:pt>
                <c:pt idx="2264">
                  <c:v>-34.31</c:v>
                </c:pt>
                <c:pt idx="2265">
                  <c:v>-35.28</c:v>
                </c:pt>
                <c:pt idx="2266">
                  <c:v>-36.22</c:v>
                </c:pt>
                <c:pt idx="2267">
                  <c:v>-37.119999999999997</c:v>
                </c:pt>
                <c:pt idx="2268">
                  <c:v>-38.01</c:v>
                </c:pt>
                <c:pt idx="2269">
                  <c:v>-38.93</c:v>
                </c:pt>
                <c:pt idx="2270">
                  <c:v>-39.909999999999997</c:v>
                </c:pt>
                <c:pt idx="2271">
                  <c:v>-40.909999999999997</c:v>
                </c:pt>
                <c:pt idx="2272">
                  <c:v>-41.89</c:v>
                </c:pt>
                <c:pt idx="2273">
                  <c:v>-42.8</c:v>
                </c:pt>
                <c:pt idx="2274">
                  <c:v>-43.67</c:v>
                </c:pt>
                <c:pt idx="2275">
                  <c:v>-44.53</c:v>
                </c:pt>
                <c:pt idx="2276">
                  <c:v>-45.41</c:v>
                </c:pt>
                <c:pt idx="2277">
                  <c:v>-46.33</c:v>
                </c:pt>
                <c:pt idx="2278">
                  <c:v>-47.26</c:v>
                </c:pt>
                <c:pt idx="2279">
                  <c:v>-48.16</c:v>
                </c:pt>
                <c:pt idx="2280">
                  <c:v>-49.07</c:v>
                </c:pt>
                <c:pt idx="2281">
                  <c:v>-50</c:v>
                </c:pt>
                <c:pt idx="2282">
                  <c:v>-50.96</c:v>
                </c:pt>
                <c:pt idx="2283">
                  <c:v>-51.97</c:v>
                </c:pt>
                <c:pt idx="2284">
                  <c:v>-52.99</c:v>
                </c:pt>
                <c:pt idx="2285">
                  <c:v>-53.96</c:v>
                </c:pt>
                <c:pt idx="2286">
                  <c:v>-54.91</c:v>
                </c:pt>
                <c:pt idx="2287">
                  <c:v>-55.83</c:v>
                </c:pt>
                <c:pt idx="2288">
                  <c:v>-56.74</c:v>
                </c:pt>
                <c:pt idx="2289">
                  <c:v>-57.64</c:v>
                </c:pt>
                <c:pt idx="2290">
                  <c:v>-58.57</c:v>
                </c:pt>
                <c:pt idx="2291">
                  <c:v>-59.48</c:v>
                </c:pt>
                <c:pt idx="2292">
                  <c:v>-60.32</c:v>
                </c:pt>
                <c:pt idx="2293">
                  <c:v>-61.08</c:v>
                </c:pt>
                <c:pt idx="2294">
                  <c:v>-61.8</c:v>
                </c:pt>
                <c:pt idx="2295">
                  <c:v>-62.56</c:v>
                </c:pt>
                <c:pt idx="2296">
                  <c:v>-63.3</c:v>
                </c:pt>
                <c:pt idx="2297">
                  <c:v>-63.99</c:v>
                </c:pt>
                <c:pt idx="2298">
                  <c:v>-64.62</c:v>
                </c:pt>
                <c:pt idx="2299">
                  <c:v>-65.23</c:v>
                </c:pt>
                <c:pt idx="2300">
                  <c:v>-65.83</c:v>
                </c:pt>
                <c:pt idx="2301">
                  <c:v>-66.430000000000007</c:v>
                </c:pt>
                <c:pt idx="2302">
                  <c:v>-67</c:v>
                </c:pt>
                <c:pt idx="2303">
                  <c:v>-67.510000000000005</c:v>
                </c:pt>
                <c:pt idx="2304">
                  <c:v>-112.07</c:v>
                </c:pt>
                <c:pt idx="2305">
                  <c:v>-111.75</c:v>
                </c:pt>
                <c:pt idx="2306">
                  <c:v>-111.51</c:v>
                </c:pt>
                <c:pt idx="2307">
                  <c:v>-111.36</c:v>
                </c:pt>
                <c:pt idx="2308">
                  <c:v>-111.26</c:v>
                </c:pt>
                <c:pt idx="2309">
                  <c:v>-111.21</c:v>
                </c:pt>
                <c:pt idx="2310">
                  <c:v>-111.21</c:v>
                </c:pt>
                <c:pt idx="2311">
                  <c:v>-111.24</c:v>
                </c:pt>
                <c:pt idx="2312">
                  <c:v>-111.29</c:v>
                </c:pt>
                <c:pt idx="2313">
                  <c:v>-111.35</c:v>
                </c:pt>
                <c:pt idx="2314">
                  <c:v>-111.43</c:v>
                </c:pt>
                <c:pt idx="2315">
                  <c:v>-111.54</c:v>
                </c:pt>
                <c:pt idx="2316">
                  <c:v>-111.71</c:v>
                </c:pt>
                <c:pt idx="2317">
                  <c:v>-111.93</c:v>
                </c:pt>
                <c:pt idx="2318">
                  <c:v>-112.16</c:v>
                </c:pt>
                <c:pt idx="2319">
                  <c:v>-112.4</c:v>
                </c:pt>
                <c:pt idx="2320">
                  <c:v>-112.66</c:v>
                </c:pt>
                <c:pt idx="2321">
                  <c:v>-112.93</c:v>
                </c:pt>
                <c:pt idx="2322">
                  <c:v>-113.18</c:v>
                </c:pt>
                <c:pt idx="2323">
                  <c:v>-113.43</c:v>
                </c:pt>
                <c:pt idx="2324">
                  <c:v>-113.67</c:v>
                </c:pt>
                <c:pt idx="2325">
                  <c:v>-113.9</c:v>
                </c:pt>
                <c:pt idx="2326">
                  <c:v>-114.08</c:v>
                </c:pt>
                <c:pt idx="2327">
                  <c:v>-114.24</c:v>
                </c:pt>
                <c:pt idx="2328">
                  <c:v>-114.37</c:v>
                </c:pt>
                <c:pt idx="2329">
                  <c:v>-114.5</c:v>
                </c:pt>
                <c:pt idx="2330">
                  <c:v>-114.59</c:v>
                </c:pt>
                <c:pt idx="2331">
                  <c:v>-114.66</c:v>
                </c:pt>
                <c:pt idx="2332">
                  <c:v>-114.72</c:v>
                </c:pt>
                <c:pt idx="2333">
                  <c:v>-114.76</c:v>
                </c:pt>
                <c:pt idx="2334">
                  <c:v>-114.79</c:v>
                </c:pt>
                <c:pt idx="2335">
                  <c:v>-114.79</c:v>
                </c:pt>
                <c:pt idx="2336">
                  <c:v>-114.76</c:v>
                </c:pt>
                <c:pt idx="2337">
                  <c:v>-114.71</c:v>
                </c:pt>
                <c:pt idx="2338">
                  <c:v>-114.66</c:v>
                </c:pt>
                <c:pt idx="2339">
                  <c:v>-114.59</c:v>
                </c:pt>
                <c:pt idx="2340">
                  <c:v>-114.49</c:v>
                </c:pt>
                <c:pt idx="2341">
                  <c:v>-114.38</c:v>
                </c:pt>
                <c:pt idx="2342">
                  <c:v>-114.33</c:v>
                </c:pt>
                <c:pt idx="2343">
                  <c:v>-114.28</c:v>
                </c:pt>
                <c:pt idx="2344">
                  <c:v>-114.22</c:v>
                </c:pt>
                <c:pt idx="2345">
                  <c:v>-114.16</c:v>
                </c:pt>
                <c:pt idx="2346">
                  <c:v>-114.08</c:v>
                </c:pt>
                <c:pt idx="2347">
                  <c:v>-113.97</c:v>
                </c:pt>
                <c:pt idx="2348">
                  <c:v>-113.84</c:v>
                </c:pt>
                <c:pt idx="2349">
                  <c:v>-113.7</c:v>
                </c:pt>
                <c:pt idx="2350">
                  <c:v>-113.56</c:v>
                </c:pt>
                <c:pt idx="2351">
                  <c:v>-113.43</c:v>
                </c:pt>
                <c:pt idx="2352">
                  <c:v>-113.31</c:v>
                </c:pt>
                <c:pt idx="2353">
                  <c:v>-113.17</c:v>
                </c:pt>
                <c:pt idx="2354">
                  <c:v>-113.04</c:v>
                </c:pt>
                <c:pt idx="2355">
                  <c:v>-112.89</c:v>
                </c:pt>
                <c:pt idx="2356">
                  <c:v>-112.77</c:v>
                </c:pt>
                <c:pt idx="2357">
                  <c:v>-112.7</c:v>
                </c:pt>
                <c:pt idx="2358">
                  <c:v>-112.66</c:v>
                </c:pt>
                <c:pt idx="2359">
                  <c:v>-112.65</c:v>
                </c:pt>
                <c:pt idx="2360">
                  <c:v>-112.66</c:v>
                </c:pt>
                <c:pt idx="2361">
                  <c:v>-112.69</c:v>
                </c:pt>
                <c:pt idx="2362">
                  <c:v>-112.74</c:v>
                </c:pt>
                <c:pt idx="2363">
                  <c:v>-112.82</c:v>
                </c:pt>
                <c:pt idx="2364">
                  <c:v>-112.94</c:v>
                </c:pt>
                <c:pt idx="2365">
                  <c:v>-113.1</c:v>
                </c:pt>
                <c:pt idx="2366">
                  <c:v>-113.28</c:v>
                </c:pt>
                <c:pt idx="2367">
                  <c:v>-66.55</c:v>
                </c:pt>
                <c:pt idx="2368">
                  <c:v>-66.38</c:v>
                </c:pt>
                <c:pt idx="2369">
                  <c:v>-66.23</c:v>
                </c:pt>
                <c:pt idx="2370">
                  <c:v>-66.03</c:v>
                </c:pt>
                <c:pt idx="2371">
                  <c:v>-65.78</c:v>
                </c:pt>
                <c:pt idx="2372">
                  <c:v>-65.45</c:v>
                </c:pt>
                <c:pt idx="2373">
                  <c:v>-65.08</c:v>
                </c:pt>
                <c:pt idx="2374">
                  <c:v>-64.67</c:v>
                </c:pt>
                <c:pt idx="2375">
                  <c:v>-64.27</c:v>
                </c:pt>
                <c:pt idx="2376">
                  <c:v>-63.84</c:v>
                </c:pt>
                <c:pt idx="2377">
                  <c:v>-63.36</c:v>
                </c:pt>
                <c:pt idx="2378">
                  <c:v>-62.82</c:v>
                </c:pt>
                <c:pt idx="2379">
                  <c:v>-62.21</c:v>
                </c:pt>
                <c:pt idx="2380">
                  <c:v>-61.56</c:v>
                </c:pt>
                <c:pt idx="2381">
                  <c:v>-60.89</c:v>
                </c:pt>
                <c:pt idx="2382">
                  <c:v>-60.23</c:v>
                </c:pt>
                <c:pt idx="2383">
                  <c:v>-59.57</c:v>
                </c:pt>
                <c:pt idx="2384">
                  <c:v>-58.86</c:v>
                </c:pt>
                <c:pt idx="2385">
                  <c:v>-58.06</c:v>
                </c:pt>
                <c:pt idx="2386">
                  <c:v>-57.2</c:v>
                </c:pt>
                <c:pt idx="2387">
                  <c:v>-56.3</c:v>
                </c:pt>
                <c:pt idx="2388">
                  <c:v>-55.42</c:v>
                </c:pt>
                <c:pt idx="2389">
                  <c:v>-54.55</c:v>
                </c:pt>
                <c:pt idx="2390">
                  <c:v>-53.63</c:v>
                </c:pt>
                <c:pt idx="2391">
                  <c:v>-52.65</c:v>
                </c:pt>
                <c:pt idx="2392">
                  <c:v>-51.63</c:v>
                </c:pt>
                <c:pt idx="2393">
                  <c:v>-50.58</c:v>
                </c:pt>
                <c:pt idx="2394">
                  <c:v>-49.5</c:v>
                </c:pt>
                <c:pt idx="2395">
                  <c:v>-48.45</c:v>
                </c:pt>
                <c:pt idx="2396">
                  <c:v>-47.45</c:v>
                </c:pt>
                <c:pt idx="2397">
                  <c:v>-46.53</c:v>
                </c:pt>
                <c:pt idx="2398">
                  <c:v>-45.62</c:v>
                </c:pt>
                <c:pt idx="2399">
                  <c:v>-44.35</c:v>
                </c:pt>
                <c:pt idx="2400">
                  <c:v>-42.92</c:v>
                </c:pt>
                <c:pt idx="2401">
                  <c:v>-41.62</c:v>
                </c:pt>
                <c:pt idx="2402">
                  <c:v>-40.44</c:v>
                </c:pt>
                <c:pt idx="2403">
                  <c:v>-39.22</c:v>
                </c:pt>
                <c:pt idx="2404">
                  <c:v>-37.92</c:v>
                </c:pt>
                <c:pt idx="2405">
                  <c:v>-36.659999999999997</c:v>
                </c:pt>
                <c:pt idx="2406">
                  <c:v>-35.47</c:v>
                </c:pt>
                <c:pt idx="2407">
                  <c:v>-34.32</c:v>
                </c:pt>
                <c:pt idx="2408">
                  <c:v>-33.14</c:v>
                </c:pt>
                <c:pt idx="2409">
                  <c:v>-31.91</c:v>
                </c:pt>
                <c:pt idx="2410">
                  <c:v>-30.67</c:v>
                </c:pt>
                <c:pt idx="2411">
                  <c:v>-29.47</c:v>
                </c:pt>
                <c:pt idx="2412">
                  <c:v>-28.36</c:v>
                </c:pt>
                <c:pt idx="2413">
                  <c:v>-27.35</c:v>
                </c:pt>
                <c:pt idx="2414">
                  <c:v>-26.43</c:v>
                </c:pt>
                <c:pt idx="2415">
                  <c:v>-25.6</c:v>
                </c:pt>
                <c:pt idx="2416">
                  <c:v>-24.8</c:v>
                </c:pt>
                <c:pt idx="2417">
                  <c:v>-24.02</c:v>
                </c:pt>
                <c:pt idx="2418">
                  <c:v>-23.21</c:v>
                </c:pt>
                <c:pt idx="2419">
                  <c:v>-22.35</c:v>
                </c:pt>
                <c:pt idx="2420">
                  <c:v>-21.48</c:v>
                </c:pt>
                <c:pt idx="2421">
                  <c:v>-20.65</c:v>
                </c:pt>
                <c:pt idx="2422">
                  <c:v>-20.09</c:v>
                </c:pt>
                <c:pt idx="2423">
                  <c:v>-20.47</c:v>
                </c:pt>
                <c:pt idx="2424">
                  <c:v>-22.26</c:v>
                </c:pt>
                <c:pt idx="2425">
                  <c:v>-24.27</c:v>
                </c:pt>
                <c:pt idx="2426">
                  <c:v>-26.34</c:v>
                </c:pt>
                <c:pt idx="2427">
                  <c:v>-28.33</c:v>
                </c:pt>
                <c:pt idx="2428">
                  <c:v>-30.35</c:v>
                </c:pt>
                <c:pt idx="2429">
                  <c:v>-32.33</c:v>
                </c:pt>
                <c:pt idx="2430">
                  <c:v>-34.07</c:v>
                </c:pt>
                <c:pt idx="2431">
                  <c:v>-35.53</c:v>
                </c:pt>
                <c:pt idx="2432">
                  <c:v>-36.64</c:v>
                </c:pt>
                <c:pt idx="2433">
                  <c:v>-37.32</c:v>
                </c:pt>
                <c:pt idx="2434">
                  <c:v>-37.549999999999997</c:v>
                </c:pt>
                <c:pt idx="2435">
                  <c:v>-37.340000000000003</c:v>
                </c:pt>
                <c:pt idx="2436">
                  <c:v>-36.729999999999997</c:v>
                </c:pt>
                <c:pt idx="2437">
                  <c:v>-35.78</c:v>
                </c:pt>
                <c:pt idx="2438">
                  <c:v>-34.54</c:v>
                </c:pt>
                <c:pt idx="2439">
                  <c:v>-33.090000000000003</c:v>
                </c:pt>
                <c:pt idx="2440">
                  <c:v>-31.49</c:v>
                </c:pt>
                <c:pt idx="2441">
                  <c:v>-29.78</c:v>
                </c:pt>
                <c:pt idx="2442">
                  <c:v>-28.01</c:v>
                </c:pt>
                <c:pt idx="2443">
                  <c:v>-26.24</c:v>
                </c:pt>
                <c:pt idx="2444">
                  <c:v>-24.52</c:v>
                </c:pt>
                <c:pt idx="2445">
                  <c:v>-23.05</c:v>
                </c:pt>
                <c:pt idx="2446">
                  <c:v>-22.16</c:v>
                </c:pt>
                <c:pt idx="2447">
                  <c:v>-22.12</c:v>
                </c:pt>
                <c:pt idx="2448">
                  <c:v>-22.67</c:v>
                </c:pt>
                <c:pt idx="2449">
                  <c:v>-23.41</c:v>
                </c:pt>
                <c:pt idx="2450">
                  <c:v>-23.99</c:v>
                </c:pt>
                <c:pt idx="2451">
                  <c:v>-24.38</c:v>
                </c:pt>
                <c:pt idx="2452">
                  <c:v>-24.78</c:v>
                </c:pt>
                <c:pt idx="2453">
                  <c:v>-25.36</c:v>
                </c:pt>
                <c:pt idx="2454">
                  <c:v>-26.12</c:v>
                </c:pt>
                <c:pt idx="2455">
                  <c:v>-26.98</c:v>
                </c:pt>
                <c:pt idx="2456">
                  <c:v>-27.85</c:v>
                </c:pt>
                <c:pt idx="2457">
                  <c:v>-28.7</c:v>
                </c:pt>
                <c:pt idx="2458">
                  <c:v>-29.57</c:v>
                </c:pt>
                <c:pt idx="2459">
                  <c:v>-30.45</c:v>
                </c:pt>
                <c:pt idx="2460">
                  <c:v>-31.33</c:v>
                </c:pt>
                <c:pt idx="2461">
                  <c:v>-32.270000000000003</c:v>
                </c:pt>
                <c:pt idx="2462">
                  <c:v>-33.229999999999997</c:v>
                </c:pt>
                <c:pt idx="2463">
                  <c:v>-34.17</c:v>
                </c:pt>
                <c:pt idx="2464">
                  <c:v>-35.08</c:v>
                </c:pt>
                <c:pt idx="2465">
                  <c:v>-35.979999999999997</c:v>
                </c:pt>
                <c:pt idx="2466">
                  <c:v>-36.950000000000003</c:v>
                </c:pt>
                <c:pt idx="2467">
                  <c:v>-37.99</c:v>
                </c:pt>
                <c:pt idx="2468">
                  <c:v>-39.049999999999997</c:v>
                </c:pt>
                <c:pt idx="2469">
                  <c:v>-40.15</c:v>
                </c:pt>
                <c:pt idx="2470">
                  <c:v>-41.28</c:v>
                </c:pt>
                <c:pt idx="2471">
                  <c:v>-42.45</c:v>
                </c:pt>
                <c:pt idx="2472">
                  <c:v>-43.66</c:v>
                </c:pt>
                <c:pt idx="2473">
                  <c:v>-44.88</c:v>
                </c:pt>
                <c:pt idx="2474">
                  <c:v>-46.1</c:v>
                </c:pt>
                <c:pt idx="2475">
                  <c:v>-47.35</c:v>
                </c:pt>
                <c:pt idx="2476">
                  <c:v>-48.59</c:v>
                </c:pt>
                <c:pt idx="2477">
                  <c:v>-49.78</c:v>
                </c:pt>
                <c:pt idx="2478">
                  <c:v>-50.93</c:v>
                </c:pt>
                <c:pt idx="2479">
                  <c:v>-52.07</c:v>
                </c:pt>
                <c:pt idx="2480">
                  <c:v>-53.21</c:v>
                </c:pt>
                <c:pt idx="2481">
                  <c:v>-54.39</c:v>
                </c:pt>
                <c:pt idx="2482">
                  <c:v>-55.58</c:v>
                </c:pt>
                <c:pt idx="2483">
                  <c:v>-56.74</c:v>
                </c:pt>
                <c:pt idx="2484">
                  <c:v>-57.84</c:v>
                </c:pt>
                <c:pt idx="2485">
                  <c:v>-58.87</c:v>
                </c:pt>
                <c:pt idx="2486">
                  <c:v>-59.86</c:v>
                </c:pt>
                <c:pt idx="2487">
                  <c:v>-60.83</c:v>
                </c:pt>
                <c:pt idx="2488">
                  <c:v>-61.79</c:v>
                </c:pt>
                <c:pt idx="2489">
                  <c:v>-62.73</c:v>
                </c:pt>
                <c:pt idx="2490">
                  <c:v>-63.62</c:v>
                </c:pt>
                <c:pt idx="2491">
                  <c:v>-64.45</c:v>
                </c:pt>
                <c:pt idx="2492">
                  <c:v>-65.239999999999995</c:v>
                </c:pt>
                <c:pt idx="2493">
                  <c:v>-65.989999999999995</c:v>
                </c:pt>
                <c:pt idx="2494">
                  <c:v>-66.69</c:v>
                </c:pt>
                <c:pt idx="2495">
                  <c:v>-67.36</c:v>
                </c:pt>
                <c:pt idx="2496">
                  <c:v>-67.989999999999995</c:v>
                </c:pt>
                <c:pt idx="2497">
                  <c:v>-68.58</c:v>
                </c:pt>
                <c:pt idx="2498">
                  <c:v>-110.87</c:v>
                </c:pt>
                <c:pt idx="2499">
                  <c:v>-110.38</c:v>
                </c:pt>
                <c:pt idx="2500">
                  <c:v>-109.99</c:v>
                </c:pt>
                <c:pt idx="2501">
                  <c:v>-109.69</c:v>
                </c:pt>
                <c:pt idx="2502">
                  <c:v>-109.49</c:v>
                </c:pt>
                <c:pt idx="2503">
                  <c:v>-109.37</c:v>
                </c:pt>
                <c:pt idx="2504">
                  <c:v>-109.32</c:v>
                </c:pt>
                <c:pt idx="2505">
                  <c:v>-109.29</c:v>
                </c:pt>
                <c:pt idx="2506">
                  <c:v>-109.29</c:v>
                </c:pt>
                <c:pt idx="2507">
                  <c:v>-109.32</c:v>
                </c:pt>
                <c:pt idx="2508">
                  <c:v>-109.34</c:v>
                </c:pt>
                <c:pt idx="2509">
                  <c:v>-109.37</c:v>
                </c:pt>
                <c:pt idx="2510">
                  <c:v>-109.39</c:v>
                </c:pt>
                <c:pt idx="2511">
                  <c:v>-109.45</c:v>
                </c:pt>
                <c:pt idx="2512">
                  <c:v>-109.53</c:v>
                </c:pt>
                <c:pt idx="2513">
                  <c:v>-109.66</c:v>
                </c:pt>
                <c:pt idx="2514">
                  <c:v>-109.8</c:v>
                </c:pt>
                <c:pt idx="2515">
                  <c:v>-109.93</c:v>
                </c:pt>
                <c:pt idx="2516">
                  <c:v>-110.06</c:v>
                </c:pt>
                <c:pt idx="2517">
                  <c:v>-110.21</c:v>
                </c:pt>
                <c:pt idx="2518">
                  <c:v>-110.38</c:v>
                </c:pt>
                <c:pt idx="2519">
                  <c:v>-110.56</c:v>
                </c:pt>
                <c:pt idx="2520">
                  <c:v>-110.74</c:v>
                </c:pt>
                <c:pt idx="2521">
                  <c:v>-110.95</c:v>
                </c:pt>
                <c:pt idx="2522">
                  <c:v>-111.16</c:v>
                </c:pt>
                <c:pt idx="2523">
                  <c:v>-111.36</c:v>
                </c:pt>
                <c:pt idx="2524">
                  <c:v>-111.51</c:v>
                </c:pt>
                <c:pt idx="2525">
                  <c:v>-111.63</c:v>
                </c:pt>
                <c:pt idx="2526">
                  <c:v>-111.73</c:v>
                </c:pt>
                <c:pt idx="2527">
                  <c:v>-111.84</c:v>
                </c:pt>
                <c:pt idx="2528">
                  <c:v>-111.94</c:v>
                </c:pt>
                <c:pt idx="2529">
                  <c:v>-112.03</c:v>
                </c:pt>
                <c:pt idx="2530">
                  <c:v>-112.12</c:v>
                </c:pt>
                <c:pt idx="2531">
                  <c:v>-112.19</c:v>
                </c:pt>
                <c:pt idx="2532">
                  <c:v>-112.19</c:v>
                </c:pt>
                <c:pt idx="2533">
                  <c:v>-112.13</c:v>
                </c:pt>
                <c:pt idx="2534">
                  <c:v>-112.06</c:v>
                </c:pt>
                <c:pt idx="2535">
                  <c:v>-111.93</c:v>
                </c:pt>
                <c:pt idx="2536">
                  <c:v>-111.79</c:v>
                </c:pt>
                <c:pt idx="2537">
                  <c:v>-111.67</c:v>
                </c:pt>
                <c:pt idx="2538">
                  <c:v>-111.63</c:v>
                </c:pt>
                <c:pt idx="2539">
                  <c:v>-111.65</c:v>
                </c:pt>
                <c:pt idx="2540">
                  <c:v>-111.64</c:v>
                </c:pt>
                <c:pt idx="2541">
                  <c:v>-111.5</c:v>
                </c:pt>
                <c:pt idx="2542">
                  <c:v>-111.29</c:v>
                </c:pt>
                <c:pt idx="2543">
                  <c:v>-111.08</c:v>
                </c:pt>
                <c:pt idx="2544">
                  <c:v>-110.88</c:v>
                </c:pt>
                <c:pt idx="2545">
                  <c:v>-110.71</c:v>
                </c:pt>
                <c:pt idx="2546">
                  <c:v>-110.49</c:v>
                </c:pt>
                <c:pt idx="2547">
                  <c:v>-110.18</c:v>
                </c:pt>
                <c:pt idx="2548">
                  <c:v>-109.82</c:v>
                </c:pt>
                <c:pt idx="2549">
                  <c:v>-109.44</c:v>
                </c:pt>
                <c:pt idx="2550">
                  <c:v>-109.09</c:v>
                </c:pt>
                <c:pt idx="2551">
                  <c:v>-108.82</c:v>
                </c:pt>
                <c:pt idx="2552">
                  <c:v>-108.64</c:v>
                </c:pt>
                <c:pt idx="2553">
                  <c:v>-108.48</c:v>
                </c:pt>
                <c:pt idx="2554">
                  <c:v>-108.3</c:v>
                </c:pt>
                <c:pt idx="2555">
                  <c:v>-108.11</c:v>
                </c:pt>
                <c:pt idx="2556">
                  <c:v>-107.94</c:v>
                </c:pt>
                <c:pt idx="2557">
                  <c:v>-107.82</c:v>
                </c:pt>
                <c:pt idx="2558">
                  <c:v>-107.77</c:v>
                </c:pt>
                <c:pt idx="2559">
                  <c:v>-107.8</c:v>
                </c:pt>
                <c:pt idx="2560">
                  <c:v>-107.9</c:v>
                </c:pt>
                <c:pt idx="2561">
                  <c:v>-108.04</c:v>
                </c:pt>
                <c:pt idx="2562">
                  <c:v>-108.17</c:v>
                </c:pt>
                <c:pt idx="2563">
                  <c:v>-108.3</c:v>
                </c:pt>
                <c:pt idx="2564">
                  <c:v>-108.41</c:v>
                </c:pt>
                <c:pt idx="2565">
                  <c:v>-108.54</c:v>
                </c:pt>
                <c:pt idx="2566">
                  <c:v>-71.28</c:v>
                </c:pt>
                <c:pt idx="2567">
                  <c:v>-71.06</c:v>
                </c:pt>
                <c:pt idx="2568">
                  <c:v>-70.83</c:v>
                </c:pt>
                <c:pt idx="2569">
                  <c:v>-70.59</c:v>
                </c:pt>
                <c:pt idx="2570">
                  <c:v>-70.36</c:v>
                </c:pt>
                <c:pt idx="2571">
                  <c:v>-70.09</c:v>
                </c:pt>
                <c:pt idx="2572">
                  <c:v>-69.78</c:v>
                </c:pt>
                <c:pt idx="2573">
                  <c:v>-69.41</c:v>
                </c:pt>
                <c:pt idx="2574">
                  <c:v>-69.010000000000005</c:v>
                </c:pt>
                <c:pt idx="2575">
                  <c:v>-68.599999999999994</c:v>
                </c:pt>
                <c:pt idx="2576">
                  <c:v>-68.17</c:v>
                </c:pt>
                <c:pt idx="2577">
                  <c:v>-67.73</c:v>
                </c:pt>
                <c:pt idx="2578">
                  <c:v>-67.239999999999995</c:v>
                </c:pt>
                <c:pt idx="2579">
                  <c:v>-66.709999999999994</c:v>
                </c:pt>
                <c:pt idx="2580">
                  <c:v>-66.150000000000006</c:v>
                </c:pt>
                <c:pt idx="2581">
                  <c:v>-65.56</c:v>
                </c:pt>
                <c:pt idx="2582">
                  <c:v>-64.989999999999995</c:v>
                </c:pt>
                <c:pt idx="2583">
                  <c:v>-64.39</c:v>
                </c:pt>
                <c:pt idx="2584">
                  <c:v>-63.74</c:v>
                </c:pt>
                <c:pt idx="2585">
                  <c:v>-62.99</c:v>
                </c:pt>
                <c:pt idx="2586">
                  <c:v>-62.16</c:v>
                </c:pt>
                <c:pt idx="2587">
                  <c:v>-61.23</c:v>
                </c:pt>
                <c:pt idx="2588">
                  <c:v>-60.27</c:v>
                </c:pt>
                <c:pt idx="2589">
                  <c:v>-59.34</c:v>
                </c:pt>
                <c:pt idx="2590">
                  <c:v>-58.49</c:v>
                </c:pt>
                <c:pt idx="2591">
                  <c:v>-57.75</c:v>
                </c:pt>
                <c:pt idx="2592">
                  <c:v>-57.08</c:v>
                </c:pt>
                <c:pt idx="2593">
                  <c:v>-56.44</c:v>
                </c:pt>
                <c:pt idx="2594">
                  <c:v>-55.77</c:v>
                </c:pt>
                <c:pt idx="2595">
                  <c:v>-55.1</c:v>
                </c:pt>
                <c:pt idx="2596">
                  <c:v>-54.39</c:v>
                </c:pt>
                <c:pt idx="2597">
                  <c:v>-53.65</c:v>
                </c:pt>
                <c:pt idx="2598">
                  <c:v>-52.85</c:v>
                </c:pt>
                <c:pt idx="2599">
                  <c:v>-52.02</c:v>
                </c:pt>
                <c:pt idx="2600">
                  <c:v>-51.11</c:v>
                </c:pt>
                <c:pt idx="2601">
                  <c:v>-50.16</c:v>
                </c:pt>
                <c:pt idx="2602">
                  <c:v>-49.19</c:v>
                </c:pt>
                <c:pt idx="2603">
                  <c:v>-48.25</c:v>
                </c:pt>
                <c:pt idx="2604">
                  <c:v>-47.39</c:v>
                </c:pt>
                <c:pt idx="2605">
                  <c:v>-46.53</c:v>
                </c:pt>
                <c:pt idx="2606">
                  <c:v>-45.61</c:v>
                </c:pt>
                <c:pt idx="2607">
                  <c:v>-44.68</c:v>
                </c:pt>
                <c:pt idx="2608">
                  <c:v>-43.77</c:v>
                </c:pt>
                <c:pt idx="2609">
                  <c:v>-42.89</c:v>
                </c:pt>
                <c:pt idx="2610">
                  <c:v>-42.06</c:v>
                </c:pt>
                <c:pt idx="2611">
                  <c:v>-41.3</c:v>
                </c:pt>
                <c:pt idx="2612">
                  <c:v>-40.61</c:v>
                </c:pt>
                <c:pt idx="2613">
                  <c:v>-40.01</c:v>
                </c:pt>
                <c:pt idx="2614">
                  <c:v>-39.450000000000003</c:v>
                </c:pt>
                <c:pt idx="2615">
                  <c:v>-38.799999999999997</c:v>
                </c:pt>
                <c:pt idx="2616">
                  <c:v>-38.020000000000003</c:v>
                </c:pt>
                <c:pt idx="2617">
                  <c:v>-37.15</c:v>
                </c:pt>
                <c:pt idx="2618">
                  <c:v>-36.270000000000003</c:v>
                </c:pt>
                <c:pt idx="2619">
                  <c:v>-35.42</c:v>
                </c:pt>
                <c:pt idx="2620">
                  <c:v>-34.659999999999997</c:v>
                </c:pt>
                <c:pt idx="2621">
                  <c:v>-33.97</c:v>
                </c:pt>
                <c:pt idx="2622">
                  <c:v>-33.29</c:v>
                </c:pt>
                <c:pt idx="2623">
                  <c:v>-32.58</c:v>
                </c:pt>
                <c:pt idx="2624">
                  <c:v>-31.83</c:v>
                </c:pt>
                <c:pt idx="2625">
                  <c:v>-31.06</c:v>
                </c:pt>
                <c:pt idx="2626">
                  <c:v>-30.3</c:v>
                </c:pt>
                <c:pt idx="2627">
                  <c:v>-29.61</c:v>
                </c:pt>
                <c:pt idx="2628">
                  <c:v>-28.99</c:v>
                </c:pt>
                <c:pt idx="2629">
                  <c:v>-28.4</c:v>
                </c:pt>
                <c:pt idx="2630">
                  <c:v>-27.81</c:v>
                </c:pt>
                <c:pt idx="2631">
                  <c:v>-27.24</c:v>
                </c:pt>
                <c:pt idx="2632">
                  <c:v>-26.72</c:v>
                </c:pt>
                <c:pt idx="2633">
                  <c:v>-26.23</c:v>
                </c:pt>
                <c:pt idx="2634">
                  <c:v>-25.74</c:v>
                </c:pt>
                <c:pt idx="2635">
                  <c:v>-25.24</c:v>
                </c:pt>
                <c:pt idx="2636">
                  <c:v>-24.8</c:v>
                </c:pt>
                <c:pt idx="2637">
                  <c:v>-24.45</c:v>
                </c:pt>
                <c:pt idx="2638">
                  <c:v>-24.25</c:v>
                </c:pt>
                <c:pt idx="2639">
                  <c:v>-24.19</c:v>
                </c:pt>
                <c:pt idx="2640">
                  <c:v>-24.28</c:v>
                </c:pt>
                <c:pt idx="2641">
                  <c:v>-24.53</c:v>
                </c:pt>
                <c:pt idx="2642">
                  <c:v>-24.84</c:v>
                </c:pt>
                <c:pt idx="2643">
                  <c:v>-25.06</c:v>
                </c:pt>
                <c:pt idx="2644">
                  <c:v>-25.17</c:v>
                </c:pt>
                <c:pt idx="2645">
                  <c:v>-25.08</c:v>
                </c:pt>
                <c:pt idx="2646">
                  <c:v>-24.85</c:v>
                </c:pt>
                <c:pt idx="2647">
                  <c:v>-24.54</c:v>
                </c:pt>
                <c:pt idx="2648">
                  <c:v>-24.34</c:v>
                </c:pt>
                <c:pt idx="2649">
                  <c:v>-24.4</c:v>
                </c:pt>
                <c:pt idx="2650">
                  <c:v>-24.76</c:v>
                </c:pt>
                <c:pt idx="2651">
                  <c:v>-25.31</c:v>
                </c:pt>
                <c:pt idx="2652">
                  <c:v>-25.86</c:v>
                </c:pt>
                <c:pt idx="2653">
                  <c:v>-26.3</c:v>
                </c:pt>
                <c:pt idx="2654">
                  <c:v>-26.69</c:v>
                </c:pt>
                <c:pt idx="2655">
                  <c:v>-27.15</c:v>
                </c:pt>
                <c:pt idx="2656">
                  <c:v>-27.73</c:v>
                </c:pt>
                <c:pt idx="2657">
                  <c:v>-28.41</c:v>
                </c:pt>
                <c:pt idx="2658">
                  <c:v>-29.11</c:v>
                </c:pt>
                <c:pt idx="2659">
                  <c:v>-29.78</c:v>
                </c:pt>
                <c:pt idx="2660">
                  <c:v>-30.44</c:v>
                </c:pt>
                <c:pt idx="2661">
                  <c:v>-31.1</c:v>
                </c:pt>
                <c:pt idx="2662">
                  <c:v>-31.81</c:v>
                </c:pt>
                <c:pt idx="2663">
                  <c:v>-32.61</c:v>
                </c:pt>
                <c:pt idx="2664">
                  <c:v>-33.51</c:v>
                </c:pt>
                <c:pt idx="2665">
                  <c:v>-34.46</c:v>
                </c:pt>
                <c:pt idx="2666">
                  <c:v>-35.409999999999997</c:v>
                </c:pt>
                <c:pt idx="2667">
                  <c:v>-36.340000000000003</c:v>
                </c:pt>
                <c:pt idx="2668">
                  <c:v>-37.270000000000003</c:v>
                </c:pt>
                <c:pt idx="2669">
                  <c:v>-38.200000000000003</c:v>
                </c:pt>
                <c:pt idx="2670">
                  <c:v>-39.14</c:v>
                </c:pt>
                <c:pt idx="2671">
                  <c:v>-40.07</c:v>
                </c:pt>
                <c:pt idx="2672">
                  <c:v>-41.01</c:v>
                </c:pt>
                <c:pt idx="2673">
                  <c:v>-41.93</c:v>
                </c:pt>
                <c:pt idx="2674">
                  <c:v>-42.82</c:v>
                </c:pt>
                <c:pt idx="2675">
                  <c:v>-43.64</c:v>
                </c:pt>
                <c:pt idx="2676">
                  <c:v>-44.42</c:v>
                </c:pt>
                <c:pt idx="2677">
                  <c:v>-45.22</c:v>
                </c:pt>
                <c:pt idx="2678">
                  <c:v>-46.07</c:v>
                </c:pt>
                <c:pt idx="2679">
                  <c:v>-46.95</c:v>
                </c:pt>
                <c:pt idx="2680">
                  <c:v>-47.79</c:v>
                </c:pt>
                <c:pt idx="2681">
                  <c:v>-48.59</c:v>
                </c:pt>
                <c:pt idx="2682">
                  <c:v>-49.39</c:v>
                </c:pt>
                <c:pt idx="2683">
                  <c:v>-50.27</c:v>
                </c:pt>
                <c:pt idx="2684">
                  <c:v>-51.21</c:v>
                </c:pt>
                <c:pt idx="2685">
                  <c:v>-52.23</c:v>
                </c:pt>
                <c:pt idx="2686">
                  <c:v>-53.27</c:v>
                </c:pt>
                <c:pt idx="2687">
                  <c:v>-54.29</c:v>
                </c:pt>
                <c:pt idx="2688">
                  <c:v>-55.25</c:v>
                </c:pt>
                <c:pt idx="2689">
                  <c:v>-56.18</c:v>
                </c:pt>
                <c:pt idx="2690">
                  <c:v>-57.14</c:v>
                </c:pt>
                <c:pt idx="2691">
                  <c:v>-58.11</c:v>
                </c:pt>
                <c:pt idx="2692">
                  <c:v>-59.09</c:v>
                </c:pt>
                <c:pt idx="2693">
                  <c:v>-60.04</c:v>
                </c:pt>
                <c:pt idx="2694">
                  <c:v>-60.91</c:v>
                </c:pt>
                <c:pt idx="2695">
                  <c:v>-61.71</c:v>
                </c:pt>
                <c:pt idx="2696">
                  <c:v>-62.46</c:v>
                </c:pt>
                <c:pt idx="2697">
                  <c:v>-63.2</c:v>
                </c:pt>
                <c:pt idx="2698">
                  <c:v>-63.91</c:v>
                </c:pt>
                <c:pt idx="2699">
                  <c:v>-64.61</c:v>
                </c:pt>
                <c:pt idx="2700">
                  <c:v>-65.28</c:v>
                </c:pt>
                <c:pt idx="2701">
                  <c:v>-65.89</c:v>
                </c:pt>
                <c:pt idx="2702">
                  <c:v>-66.41</c:v>
                </c:pt>
                <c:pt idx="2703">
                  <c:v>-66.88</c:v>
                </c:pt>
                <c:pt idx="2704">
                  <c:v>-67.290000000000006</c:v>
                </c:pt>
                <c:pt idx="2705">
                  <c:v>-67.64</c:v>
                </c:pt>
                <c:pt idx="2706">
                  <c:v>-67.95</c:v>
                </c:pt>
                <c:pt idx="2707">
                  <c:v>-111.77</c:v>
                </c:pt>
                <c:pt idx="2708">
                  <c:v>-111.52</c:v>
                </c:pt>
                <c:pt idx="2709">
                  <c:v>-111.27</c:v>
                </c:pt>
                <c:pt idx="2710">
                  <c:v>-111.03</c:v>
                </c:pt>
                <c:pt idx="2711">
                  <c:v>-110.83</c:v>
                </c:pt>
                <c:pt idx="2712">
                  <c:v>-110.67</c:v>
                </c:pt>
                <c:pt idx="2713">
                  <c:v>-110.54</c:v>
                </c:pt>
                <c:pt idx="2714">
                  <c:v>-110.44</c:v>
                </c:pt>
                <c:pt idx="2715">
                  <c:v>-110.37</c:v>
                </c:pt>
                <c:pt idx="2716">
                  <c:v>-110.33</c:v>
                </c:pt>
                <c:pt idx="2717">
                  <c:v>-110.29</c:v>
                </c:pt>
                <c:pt idx="2718">
                  <c:v>-110.28</c:v>
                </c:pt>
                <c:pt idx="2719">
                  <c:v>-110.31</c:v>
                </c:pt>
                <c:pt idx="2720">
                  <c:v>-110.36</c:v>
                </c:pt>
                <c:pt idx="2721">
                  <c:v>-110.42</c:v>
                </c:pt>
                <c:pt idx="2722">
                  <c:v>-110.48</c:v>
                </c:pt>
                <c:pt idx="2723">
                  <c:v>-110.52</c:v>
                </c:pt>
                <c:pt idx="2724">
                  <c:v>-110.59</c:v>
                </c:pt>
                <c:pt idx="2725">
                  <c:v>-110.67</c:v>
                </c:pt>
                <c:pt idx="2726">
                  <c:v>-110.75</c:v>
                </c:pt>
                <c:pt idx="2727">
                  <c:v>-110.84</c:v>
                </c:pt>
                <c:pt idx="2728">
                  <c:v>-110.92</c:v>
                </c:pt>
                <c:pt idx="2729">
                  <c:v>-111.01</c:v>
                </c:pt>
                <c:pt idx="2730">
                  <c:v>-111.11</c:v>
                </c:pt>
                <c:pt idx="2731">
                  <c:v>-111.2</c:v>
                </c:pt>
                <c:pt idx="2732">
                  <c:v>-111.25</c:v>
                </c:pt>
                <c:pt idx="2733">
                  <c:v>-111.28</c:v>
                </c:pt>
                <c:pt idx="2734">
                  <c:v>-111.29</c:v>
                </c:pt>
                <c:pt idx="2735">
                  <c:v>-111.28</c:v>
                </c:pt>
                <c:pt idx="2736">
                  <c:v>-111.28</c:v>
                </c:pt>
                <c:pt idx="2737">
                  <c:v>-111.28</c:v>
                </c:pt>
                <c:pt idx="2738">
                  <c:v>-111.24</c:v>
                </c:pt>
                <c:pt idx="2739">
                  <c:v>-111.19</c:v>
                </c:pt>
                <c:pt idx="2740">
                  <c:v>-111.1</c:v>
                </c:pt>
                <c:pt idx="2741">
                  <c:v>-111</c:v>
                </c:pt>
                <c:pt idx="2742">
                  <c:v>-110.89</c:v>
                </c:pt>
                <c:pt idx="2743">
                  <c:v>-110.78</c:v>
                </c:pt>
                <c:pt idx="2744">
                  <c:v>-110.68</c:v>
                </c:pt>
                <c:pt idx="2745">
                  <c:v>-110.57</c:v>
                </c:pt>
                <c:pt idx="2746">
                  <c:v>-110.46</c:v>
                </c:pt>
                <c:pt idx="2747">
                  <c:v>-110.33</c:v>
                </c:pt>
                <c:pt idx="2748">
                  <c:v>-110.22</c:v>
                </c:pt>
                <c:pt idx="2749">
                  <c:v>-110.12</c:v>
                </c:pt>
                <c:pt idx="2750">
                  <c:v>-110.04</c:v>
                </c:pt>
                <c:pt idx="2751">
                  <c:v>-109.95</c:v>
                </c:pt>
                <c:pt idx="2752">
                  <c:v>-109.84</c:v>
                </c:pt>
                <c:pt idx="2753">
                  <c:v>-109.73</c:v>
                </c:pt>
                <c:pt idx="2754">
                  <c:v>-109.6</c:v>
                </c:pt>
                <c:pt idx="2755">
                  <c:v>-109.47</c:v>
                </c:pt>
                <c:pt idx="2756">
                  <c:v>-109.35</c:v>
                </c:pt>
                <c:pt idx="2757">
                  <c:v>-109.28</c:v>
                </c:pt>
                <c:pt idx="2758">
                  <c:v>-109.26</c:v>
                </c:pt>
                <c:pt idx="2759">
                  <c:v>-109.27</c:v>
                </c:pt>
                <c:pt idx="2760">
                  <c:v>-109.29</c:v>
                </c:pt>
                <c:pt idx="2761">
                  <c:v>-109.3</c:v>
                </c:pt>
                <c:pt idx="2762">
                  <c:v>-109.32</c:v>
                </c:pt>
                <c:pt idx="2763">
                  <c:v>-109.37</c:v>
                </c:pt>
                <c:pt idx="2764">
                  <c:v>-109.47</c:v>
                </c:pt>
                <c:pt idx="2765">
                  <c:v>-109.62</c:v>
                </c:pt>
                <c:pt idx="2766">
                  <c:v>-109.77</c:v>
                </c:pt>
                <c:pt idx="2767">
                  <c:v>-109.89</c:v>
                </c:pt>
                <c:pt idx="2768">
                  <c:v>-110</c:v>
                </c:pt>
                <c:pt idx="2769">
                  <c:v>-110.13</c:v>
                </c:pt>
                <c:pt idx="2770">
                  <c:v>-110.34</c:v>
                </c:pt>
                <c:pt idx="2771">
                  <c:v>-69.38</c:v>
                </c:pt>
                <c:pt idx="2772">
                  <c:v>-69.03</c:v>
                </c:pt>
                <c:pt idx="2773">
                  <c:v>-68.66</c:v>
                </c:pt>
                <c:pt idx="2774">
                  <c:v>-68.31</c:v>
                </c:pt>
                <c:pt idx="2775">
                  <c:v>-67.989999999999995</c:v>
                </c:pt>
                <c:pt idx="2776">
                  <c:v>-67.69</c:v>
                </c:pt>
                <c:pt idx="2777">
                  <c:v>-67.37</c:v>
                </c:pt>
                <c:pt idx="2778">
                  <c:v>-67.03</c:v>
                </c:pt>
                <c:pt idx="2779">
                  <c:v>-66.64</c:v>
                </c:pt>
                <c:pt idx="2780">
                  <c:v>-66.2</c:v>
                </c:pt>
                <c:pt idx="2781">
                  <c:v>-65.73</c:v>
                </c:pt>
                <c:pt idx="2782">
                  <c:v>-65.23</c:v>
                </c:pt>
                <c:pt idx="2783">
                  <c:v>-64.72</c:v>
                </c:pt>
                <c:pt idx="2784">
                  <c:v>-64.16</c:v>
                </c:pt>
                <c:pt idx="2785">
                  <c:v>-63.53</c:v>
                </c:pt>
                <c:pt idx="2786">
                  <c:v>-62.82</c:v>
                </c:pt>
                <c:pt idx="2787">
                  <c:v>-62.01</c:v>
                </c:pt>
                <c:pt idx="2788">
                  <c:v>-61.14</c:v>
                </c:pt>
                <c:pt idx="2789">
                  <c:v>-60.19</c:v>
                </c:pt>
                <c:pt idx="2790">
                  <c:v>-59.23</c:v>
                </c:pt>
                <c:pt idx="2791">
                  <c:v>-58.28</c:v>
                </c:pt>
                <c:pt idx="2792">
                  <c:v>-57.38</c:v>
                </c:pt>
                <c:pt idx="2793">
                  <c:v>-56.55</c:v>
                </c:pt>
                <c:pt idx="2794">
                  <c:v>-55.79</c:v>
                </c:pt>
                <c:pt idx="2795">
                  <c:v>-55.06</c:v>
                </c:pt>
                <c:pt idx="2796">
                  <c:v>-54.37</c:v>
                </c:pt>
                <c:pt idx="2797">
                  <c:v>-53.7</c:v>
                </c:pt>
                <c:pt idx="2798">
                  <c:v>-52.93</c:v>
                </c:pt>
                <c:pt idx="2799">
                  <c:v>-51.96</c:v>
                </c:pt>
                <c:pt idx="2800">
                  <c:v>-50.73</c:v>
                </c:pt>
                <c:pt idx="2801">
                  <c:v>-49.34</c:v>
                </c:pt>
                <c:pt idx="2802">
                  <c:v>-47.68</c:v>
                </c:pt>
                <c:pt idx="2803">
                  <c:v>-45.98</c:v>
                </c:pt>
                <c:pt idx="2804">
                  <c:v>-44.54</c:v>
                </c:pt>
                <c:pt idx="2805">
                  <c:v>-43.37</c:v>
                </c:pt>
                <c:pt idx="2806">
                  <c:v>-42.3</c:v>
                </c:pt>
                <c:pt idx="2807">
                  <c:v>-41.25</c:v>
                </c:pt>
                <c:pt idx="2808">
                  <c:v>-40.159999999999997</c:v>
                </c:pt>
                <c:pt idx="2809">
                  <c:v>-39.020000000000003</c:v>
                </c:pt>
                <c:pt idx="2810">
                  <c:v>-37.85</c:v>
                </c:pt>
                <c:pt idx="2811">
                  <c:v>-36.68</c:v>
                </c:pt>
                <c:pt idx="2812">
                  <c:v>-35.58</c:v>
                </c:pt>
                <c:pt idx="2813">
                  <c:v>-34.57</c:v>
                </c:pt>
                <c:pt idx="2814">
                  <c:v>-33.65</c:v>
                </c:pt>
                <c:pt idx="2815">
                  <c:v>-32.659999999999997</c:v>
                </c:pt>
                <c:pt idx="2816">
                  <c:v>-31.56</c:v>
                </c:pt>
                <c:pt idx="2817">
                  <c:v>-30.35</c:v>
                </c:pt>
                <c:pt idx="2818">
                  <c:v>-29.09</c:v>
                </c:pt>
                <c:pt idx="2819">
                  <c:v>-27.89</c:v>
                </c:pt>
                <c:pt idx="2820">
                  <c:v>-26.78</c:v>
                </c:pt>
                <c:pt idx="2821">
                  <c:v>-25.74</c:v>
                </c:pt>
                <c:pt idx="2822">
                  <c:v>-24.96</c:v>
                </c:pt>
                <c:pt idx="2823">
                  <c:v>-25.61</c:v>
                </c:pt>
                <c:pt idx="2824">
                  <c:v>-28.28</c:v>
                </c:pt>
                <c:pt idx="2825">
                  <c:v>-31.43</c:v>
                </c:pt>
                <c:pt idx="2826">
                  <c:v>-34.49</c:v>
                </c:pt>
                <c:pt idx="2827">
                  <c:v>-37.32</c:v>
                </c:pt>
                <c:pt idx="2828">
                  <c:v>-39.85</c:v>
                </c:pt>
                <c:pt idx="2829">
                  <c:v>-42.06</c:v>
                </c:pt>
                <c:pt idx="2830">
                  <c:v>-43.89</c:v>
                </c:pt>
                <c:pt idx="2831">
                  <c:v>-45.27</c:v>
                </c:pt>
                <c:pt idx="2832">
                  <c:v>-46.16</c:v>
                </c:pt>
                <c:pt idx="2833">
                  <c:v>-46.53</c:v>
                </c:pt>
                <c:pt idx="2834">
                  <c:v>-46.49</c:v>
                </c:pt>
                <c:pt idx="2835">
                  <c:v>-46.07</c:v>
                </c:pt>
                <c:pt idx="2836">
                  <c:v>-45.26</c:v>
                </c:pt>
                <c:pt idx="2837">
                  <c:v>-44.15</c:v>
                </c:pt>
                <c:pt idx="2838">
                  <c:v>-42.83</c:v>
                </c:pt>
                <c:pt idx="2839">
                  <c:v>-41.33</c:v>
                </c:pt>
                <c:pt idx="2840">
                  <c:v>-39.72</c:v>
                </c:pt>
                <c:pt idx="2841">
                  <c:v>-38.01</c:v>
                </c:pt>
                <c:pt idx="2842">
                  <c:v>-36.24</c:v>
                </c:pt>
                <c:pt idx="2843">
                  <c:v>-34.44</c:v>
                </c:pt>
                <c:pt idx="2844">
                  <c:v>-32.630000000000003</c:v>
                </c:pt>
                <c:pt idx="2845">
                  <c:v>-30.87</c:v>
                </c:pt>
                <c:pt idx="2846">
                  <c:v>-29.2</c:v>
                </c:pt>
                <c:pt idx="2847">
                  <c:v>-27.81</c:v>
                </c:pt>
                <c:pt idx="2848">
                  <c:v>-26.77</c:v>
                </c:pt>
                <c:pt idx="2849">
                  <c:v>-26.02</c:v>
                </c:pt>
                <c:pt idx="2850">
                  <c:v>-25.65</c:v>
                </c:pt>
                <c:pt idx="2851">
                  <c:v>-25.55</c:v>
                </c:pt>
                <c:pt idx="2852">
                  <c:v>-25.7</c:v>
                </c:pt>
                <c:pt idx="2853">
                  <c:v>-26.13</c:v>
                </c:pt>
                <c:pt idx="2854">
                  <c:v>-26.64</c:v>
                </c:pt>
                <c:pt idx="2855">
                  <c:v>-27.21</c:v>
                </c:pt>
                <c:pt idx="2856">
                  <c:v>-27.84</c:v>
                </c:pt>
                <c:pt idx="2857">
                  <c:v>-28.57</c:v>
                </c:pt>
                <c:pt idx="2858">
                  <c:v>-29.38</c:v>
                </c:pt>
                <c:pt idx="2859">
                  <c:v>-30.17</c:v>
                </c:pt>
                <c:pt idx="2860">
                  <c:v>-30.93</c:v>
                </c:pt>
                <c:pt idx="2861">
                  <c:v>-31.67</c:v>
                </c:pt>
                <c:pt idx="2862">
                  <c:v>-32.44</c:v>
                </c:pt>
                <c:pt idx="2863">
                  <c:v>-33.28</c:v>
                </c:pt>
                <c:pt idx="2864">
                  <c:v>-34.24</c:v>
                </c:pt>
                <c:pt idx="2865">
                  <c:v>-35.270000000000003</c:v>
                </c:pt>
                <c:pt idx="2866">
                  <c:v>-36.32</c:v>
                </c:pt>
                <c:pt idx="2867">
                  <c:v>-37.340000000000003</c:v>
                </c:pt>
                <c:pt idx="2868">
                  <c:v>-38.29</c:v>
                </c:pt>
                <c:pt idx="2869">
                  <c:v>-39.11</c:v>
                </c:pt>
                <c:pt idx="2870">
                  <c:v>-39.89</c:v>
                </c:pt>
                <c:pt idx="2871">
                  <c:v>-40.68</c:v>
                </c:pt>
                <c:pt idx="2872">
                  <c:v>-41.56</c:v>
                </c:pt>
                <c:pt idx="2873">
                  <c:v>-42.52</c:v>
                </c:pt>
                <c:pt idx="2874">
                  <c:v>-43.47</c:v>
                </c:pt>
                <c:pt idx="2875">
                  <c:v>-44.35</c:v>
                </c:pt>
                <c:pt idx="2876">
                  <c:v>-45.14</c:v>
                </c:pt>
                <c:pt idx="2877">
                  <c:v>-45.9</c:v>
                </c:pt>
                <c:pt idx="2878">
                  <c:v>-46.74</c:v>
                </c:pt>
                <c:pt idx="2879">
                  <c:v>-47.71</c:v>
                </c:pt>
                <c:pt idx="2880">
                  <c:v>-48.77</c:v>
                </c:pt>
                <c:pt idx="2881">
                  <c:v>-49.83</c:v>
                </c:pt>
                <c:pt idx="2882">
                  <c:v>-50.89</c:v>
                </c:pt>
                <c:pt idx="2883">
                  <c:v>-51.96</c:v>
                </c:pt>
                <c:pt idx="2884">
                  <c:v>-53.06</c:v>
                </c:pt>
                <c:pt idx="2885">
                  <c:v>-54.21</c:v>
                </c:pt>
                <c:pt idx="2886">
                  <c:v>-55.38</c:v>
                </c:pt>
                <c:pt idx="2887">
                  <c:v>-56.51</c:v>
                </c:pt>
                <c:pt idx="2888">
                  <c:v>-57.56</c:v>
                </c:pt>
                <c:pt idx="2889">
                  <c:v>-58.53</c:v>
                </c:pt>
                <c:pt idx="2890">
                  <c:v>-59.46</c:v>
                </c:pt>
                <c:pt idx="2891">
                  <c:v>-60.37</c:v>
                </c:pt>
                <c:pt idx="2892">
                  <c:v>-61.29</c:v>
                </c:pt>
                <c:pt idx="2893">
                  <c:v>-62.21</c:v>
                </c:pt>
                <c:pt idx="2894">
                  <c:v>-63.08</c:v>
                </c:pt>
                <c:pt idx="2895">
                  <c:v>-63.89</c:v>
                </c:pt>
                <c:pt idx="2896">
                  <c:v>-64.59</c:v>
                </c:pt>
                <c:pt idx="2897">
                  <c:v>-65.2</c:v>
                </c:pt>
                <c:pt idx="2898">
                  <c:v>-65.739999999999995</c:v>
                </c:pt>
                <c:pt idx="2899">
                  <c:v>-66.260000000000005</c:v>
                </c:pt>
                <c:pt idx="2900">
                  <c:v>-66.73</c:v>
                </c:pt>
                <c:pt idx="2901">
                  <c:v>-67.16</c:v>
                </c:pt>
                <c:pt idx="2902">
                  <c:v>-67.569999999999993</c:v>
                </c:pt>
                <c:pt idx="2903">
                  <c:v>-67.97</c:v>
                </c:pt>
                <c:pt idx="2904">
                  <c:v>-68.38</c:v>
                </c:pt>
                <c:pt idx="2905">
                  <c:v>-68.78</c:v>
                </c:pt>
                <c:pt idx="2906">
                  <c:v>-110.84</c:v>
                </c:pt>
                <c:pt idx="2907">
                  <c:v>-110.5</c:v>
                </c:pt>
                <c:pt idx="2908">
                  <c:v>-110.18</c:v>
                </c:pt>
                <c:pt idx="2909">
                  <c:v>-109.88</c:v>
                </c:pt>
                <c:pt idx="2910">
                  <c:v>-109.56</c:v>
                </c:pt>
                <c:pt idx="2911">
                  <c:v>-109.25</c:v>
                </c:pt>
                <c:pt idx="2912">
                  <c:v>-108.97</c:v>
                </c:pt>
                <c:pt idx="2913">
                  <c:v>-108.75</c:v>
                </c:pt>
                <c:pt idx="2914">
                  <c:v>-108.61</c:v>
                </c:pt>
                <c:pt idx="2915">
                  <c:v>-108.55</c:v>
                </c:pt>
                <c:pt idx="2916">
                  <c:v>-108.53</c:v>
                </c:pt>
                <c:pt idx="2917">
                  <c:v>-108.47</c:v>
                </c:pt>
                <c:pt idx="2918">
                  <c:v>-108.4</c:v>
                </c:pt>
                <c:pt idx="2919">
                  <c:v>-108.36</c:v>
                </c:pt>
                <c:pt idx="2920">
                  <c:v>-108.36</c:v>
                </c:pt>
                <c:pt idx="2921">
                  <c:v>-108.41</c:v>
                </c:pt>
                <c:pt idx="2922">
                  <c:v>-108.48</c:v>
                </c:pt>
                <c:pt idx="2923">
                  <c:v>-108.54</c:v>
                </c:pt>
                <c:pt idx="2924">
                  <c:v>-108.6</c:v>
                </c:pt>
                <c:pt idx="2925">
                  <c:v>-108.66</c:v>
                </c:pt>
                <c:pt idx="2926">
                  <c:v>-108.71</c:v>
                </c:pt>
                <c:pt idx="2927">
                  <c:v>-108.77</c:v>
                </c:pt>
                <c:pt idx="2928">
                  <c:v>-108.88</c:v>
                </c:pt>
                <c:pt idx="2929">
                  <c:v>-109.02</c:v>
                </c:pt>
                <c:pt idx="2930">
                  <c:v>-109.18</c:v>
                </c:pt>
                <c:pt idx="2931">
                  <c:v>-109.33</c:v>
                </c:pt>
                <c:pt idx="2932">
                  <c:v>-109.43</c:v>
                </c:pt>
                <c:pt idx="2933">
                  <c:v>-109.47</c:v>
                </c:pt>
                <c:pt idx="2934">
                  <c:v>-109.45</c:v>
                </c:pt>
                <c:pt idx="2935">
                  <c:v>-109.41</c:v>
                </c:pt>
                <c:pt idx="2936">
                  <c:v>-109.38</c:v>
                </c:pt>
                <c:pt idx="2937">
                  <c:v>-109.35</c:v>
                </c:pt>
                <c:pt idx="2938">
                  <c:v>-109.3</c:v>
                </c:pt>
                <c:pt idx="2939">
                  <c:v>-109.21</c:v>
                </c:pt>
                <c:pt idx="2940">
                  <c:v>-109.09</c:v>
                </c:pt>
                <c:pt idx="2941">
                  <c:v>-108.96</c:v>
                </c:pt>
                <c:pt idx="2942">
                  <c:v>-108.82</c:v>
                </c:pt>
                <c:pt idx="2943">
                  <c:v>-108.69</c:v>
                </c:pt>
                <c:pt idx="2944">
                  <c:v>-108.54</c:v>
                </c:pt>
                <c:pt idx="2945">
                  <c:v>-108.38</c:v>
                </c:pt>
                <c:pt idx="2946">
                  <c:v>-108.18</c:v>
                </c:pt>
                <c:pt idx="2947">
                  <c:v>-107.95</c:v>
                </c:pt>
                <c:pt idx="2948">
                  <c:v>-107.71</c:v>
                </c:pt>
                <c:pt idx="2949">
                  <c:v>-107.47</c:v>
                </c:pt>
                <c:pt idx="2950">
                  <c:v>-107.28</c:v>
                </c:pt>
                <c:pt idx="2951">
                  <c:v>-107.15</c:v>
                </c:pt>
                <c:pt idx="2952">
                  <c:v>-107.08</c:v>
                </c:pt>
                <c:pt idx="2953">
                  <c:v>-107.03</c:v>
                </c:pt>
                <c:pt idx="2954">
                  <c:v>-106.97</c:v>
                </c:pt>
                <c:pt idx="2955">
                  <c:v>-106.9</c:v>
                </c:pt>
                <c:pt idx="2956">
                  <c:v>-106.82</c:v>
                </c:pt>
                <c:pt idx="2957">
                  <c:v>-106.75</c:v>
                </c:pt>
                <c:pt idx="2958">
                  <c:v>-106.68</c:v>
                </c:pt>
                <c:pt idx="2959">
                  <c:v>-106.63</c:v>
                </c:pt>
                <c:pt idx="2960">
                  <c:v>-106.6</c:v>
                </c:pt>
                <c:pt idx="2961">
                  <c:v>-106.63</c:v>
                </c:pt>
                <c:pt idx="2962">
                  <c:v>-106.72</c:v>
                </c:pt>
                <c:pt idx="2963">
                  <c:v>-106.83</c:v>
                </c:pt>
                <c:pt idx="2964">
                  <c:v>-106.94</c:v>
                </c:pt>
                <c:pt idx="2965">
                  <c:v>-106.98</c:v>
                </c:pt>
                <c:pt idx="2966">
                  <c:v>-106.99</c:v>
                </c:pt>
                <c:pt idx="2967">
                  <c:v>-106.99</c:v>
                </c:pt>
                <c:pt idx="2968">
                  <c:v>-72.92</c:v>
                </c:pt>
                <c:pt idx="2969">
                  <c:v>-72.709999999999994</c:v>
                </c:pt>
                <c:pt idx="2970">
                  <c:v>-72.33</c:v>
                </c:pt>
                <c:pt idx="2971">
                  <c:v>-71.819999999999993</c:v>
                </c:pt>
                <c:pt idx="2972">
                  <c:v>-71.25</c:v>
                </c:pt>
                <c:pt idx="2973">
                  <c:v>-70.67</c:v>
                </c:pt>
                <c:pt idx="2974">
                  <c:v>-70.09</c:v>
                </c:pt>
                <c:pt idx="2975">
                  <c:v>-69.52</c:v>
                </c:pt>
                <c:pt idx="2976">
                  <c:v>-68.930000000000007</c:v>
                </c:pt>
                <c:pt idx="2977">
                  <c:v>-68.290000000000006</c:v>
                </c:pt>
                <c:pt idx="2978">
                  <c:v>-67.61</c:v>
                </c:pt>
                <c:pt idx="2979">
                  <c:v>-66.91</c:v>
                </c:pt>
                <c:pt idx="2980">
                  <c:v>-66.22</c:v>
                </c:pt>
                <c:pt idx="2981">
                  <c:v>-65.55</c:v>
                </c:pt>
                <c:pt idx="2982">
                  <c:v>-64.86</c:v>
                </c:pt>
                <c:pt idx="2983">
                  <c:v>-64.13</c:v>
                </c:pt>
                <c:pt idx="2984">
                  <c:v>-63.35</c:v>
                </c:pt>
                <c:pt idx="2985">
                  <c:v>-62.54</c:v>
                </c:pt>
                <c:pt idx="2986">
                  <c:v>-61.7</c:v>
                </c:pt>
                <c:pt idx="2987">
                  <c:v>-60.81</c:v>
                </c:pt>
                <c:pt idx="2988">
                  <c:v>-59.86</c:v>
                </c:pt>
                <c:pt idx="2989">
                  <c:v>-58.86</c:v>
                </c:pt>
                <c:pt idx="2990">
                  <c:v>-57.87</c:v>
                </c:pt>
                <c:pt idx="2991">
                  <c:v>-56.96</c:v>
                </c:pt>
                <c:pt idx="2992">
                  <c:v>-56.15</c:v>
                </c:pt>
                <c:pt idx="2993">
                  <c:v>-55.43</c:v>
                </c:pt>
                <c:pt idx="2994">
                  <c:v>-54.71</c:v>
                </c:pt>
                <c:pt idx="2995">
                  <c:v>-53.94</c:v>
                </c:pt>
                <c:pt idx="2996">
                  <c:v>-53.09</c:v>
                </c:pt>
                <c:pt idx="2997">
                  <c:v>-52.16</c:v>
                </c:pt>
                <c:pt idx="2998">
                  <c:v>-51.17</c:v>
                </c:pt>
                <c:pt idx="2999">
                  <c:v>-50.18</c:v>
                </c:pt>
                <c:pt idx="3000">
                  <c:v>-49.18</c:v>
                </c:pt>
                <c:pt idx="3001">
                  <c:v>-48.23</c:v>
                </c:pt>
                <c:pt idx="3002">
                  <c:v>-47.2</c:v>
                </c:pt>
                <c:pt idx="3003">
                  <c:v>-46.03</c:v>
                </c:pt>
                <c:pt idx="3004">
                  <c:v>-44.93</c:v>
                </c:pt>
                <c:pt idx="3005">
                  <c:v>-43.97</c:v>
                </c:pt>
                <c:pt idx="3006">
                  <c:v>-43.08</c:v>
                </c:pt>
                <c:pt idx="3007">
                  <c:v>-42.11</c:v>
                </c:pt>
                <c:pt idx="3008">
                  <c:v>-41.05</c:v>
                </c:pt>
                <c:pt idx="3009">
                  <c:v>-39.96</c:v>
                </c:pt>
                <c:pt idx="3010">
                  <c:v>-38.92</c:v>
                </c:pt>
                <c:pt idx="3011">
                  <c:v>-37.99</c:v>
                </c:pt>
                <c:pt idx="3012">
                  <c:v>-37.18</c:v>
                </c:pt>
                <c:pt idx="3013">
                  <c:v>-36.42</c:v>
                </c:pt>
                <c:pt idx="3014">
                  <c:v>-35.68</c:v>
                </c:pt>
                <c:pt idx="3015">
                  <c:v>-34.909999999999997</c:v>
                </c:pt>
                <c:pt idx="3016">
                  <c:v>-34.11</c:v>
                </c:pt>
                <c:pt idx="3017">
                  <c:v>-33.33</c:v>
                </c:pt>
                <c:pt idx="3018">
                  <c:v>-32.58</c:v>
                </c:pt>
                <c:pt idx="3019">
                  <c:v>-31.88</c:v>
                </c:pt>
                <c:pt idx="3020">
                  <c:v>-31.25</c:v>
                </c:pt>
                <c:pt idx="3021">
                  <c:v>-30.68</c:v>
                </c:pt>
                <c:pt idx="3022">
                  <c:v>-30.12</c:v>
                </c:pt>
                <c:pt idx="3023">
                  <c:v>-29.58</c:v>
                </c:pt>
                <c:pt idx="3024">
                  <c:v>-29.03</c:v>
                </c:pt>
                <c:pt idx="3025">
                  <c:v>-28.49</c:v>
                </c:pt>
                <c:pt idx="3026">
                  <c:v>-27.96</c:v>
                </c:pt>
                <c:pt idx="3027">
                  <c:v>-27.47</c:v>
                </c:pt>
                <c:pt idx="3028">
                  <c:v>-27.03</c:v>
                </c:pt>
                <c:pt idx="3029">
                  <c:v>-26.62</c:v>
                </c:pt>
                <c:pt idx="3030">
                  <c:v>-26.25</c:v>
                </c:pt>
                <c:pt idx="3031">
                  <c:v>-25.91</c:v>
                </c:pt>
                <c:pt idx="3032">
                  <c:v>-25.58</c:v>
                </c:pt>
                <c:pt idx="3033">
                  <c:v>-25.27</c:v>
                </c:pt>
                <c:pt idx="3034">
                  <c:v>-24.97</c:v>
                </c:pt>
                <c:pt idx="3035">
                  <c:v>-24.68</c:v>
                </c:pt>
                <c:pt idx="3036">
                  <c:v>-24.41</c:v>
                </c:pt>
                <c:pt idx="3037">
                  <c:v>-24.15</c:v>
                </c:pt>
                <c:pt idx="3038">
                  <c:v>-23.9</c:v>
                </c:pt>
                <c:pt idx="3039">
                  <c:v>-23.66</c:v>
                </c:pt>
                <c:pt idx="3040">
                  <c:v>-23.45</c:v>
                </c:pt>
                <c:pt idx="3041">
                  <c:v>-23.26</c:v>
                </c:pt>
                <c:pt idx="3042">
                  <c:v>-23.11</c:v>
                </c:pt>
                <c:pt idx="3043">
                  <c:v>-23.03</c:v>
                </c:pt>
                <c:pt idx="3044">
                  <c:v>-23.03</c:v>
                </c:pt>
                <c:pt idx="3045">
                  <c:v>-23.06</c:v>
                </c:pt>
                <c:pt idx="3046">
                  <c:v>-23.1</c:v>
                </c:pt>
                <c:pt idx="3047">
                  <c:v>-23.14</c:v>
                </c:pt>
                <c:pt idx="3048">
                  <c:v>-23.21</c:v>
                </c:pt>
                <c:pt idx="3049">
                  <c:v>-23.36</c:v>
                </c:pt>
                <c:pt idx="3050">
                  <c:v>-23.62</c:v>
                </c:pt>
                <c:pt idx="3051">
                  <c:v>-23.97</c:v>
                </c:pt>
                <c:pt idx="3052">
                  <c:v>-24.38</c:v>
                </c:pt>
                <c:pt idx="3053">
                  <c:v>-24.78</c:v>
                </c:pt>
                <c:pt idx="3054">
                  <c:v>-25.16</c:v>
                </c:pt>
                <c:pt idx="3055">
                  <c:v>-25.59</c:v>
                </c:pt>
                <c:pt idx="3056">
                  <c:v>-26.06</c:v>
                </c:pt>
                <c:pt idx="3057">
                  <c:v>-26.56</c:v>
                </c:pt>
                <c:pt idx="3058">
                  <c:v>-27.07</c:v>
                </c:pt>
                <c:pt idx="3059">
                  <c:v>-27.61</c:v>
                </c:pt>
                <c:pt idx="3060">
                  <c:v>-28.26</c:v>
                </c:pt>
                <c:pt idx="3061">
                  <c:v>-28.99</c:v>
                </c:pt>
                <c:pt idx="3062">
                  <c:v>-29.77</c:v>
                </c:pt>
                <c:pt idx="3063">
                  <c:v>-30.57</c:v>
                </c:pt>
                <c:pt idx="3064">
                  <c:v>-31.42</c:v>
                </c:pt>
                <c:pt idx="3065">
                  <c:v>-32.33</c:v>
                </c:pt>
                <c:pt idx="3066">
                  <c:v>-33.33</c:v>
                </c:pt>
                <c:pt idx="3067">
                  <c:v>-34.4</c:v>
                </c:pt>
                <c:pt idx="3068">
                  <c:v>-35.5</c:v>
                </c:pt>
                <c:pt idx="3069">
                  <c:v>-36.590000000000003</c:v>
                </c:pt>
                <c:pt idx="3070">
                  <c:v>-37.68</c:v>
                </c:pt>
                <c:pt idx="3071">
                  <c:v>-38.82</c:v>
                </c:pt>
                <c:pt idx="3072">
                  <c:v>-39.97</c:v>
                </c:pt>
                <c:pt idx="3073">
                  <c:v>-41.12</c:v>
                </c:pt>
                <c:pt idx="3074">
                  <c:v>-42.24</c:v>
                </c:pt>
                <c:pt idx="3075">
                  <c:v>-43.29</c:v>
                </c:pt>
                <c:pt idx="3076">
                  <c:v>-44.27</c:v>
                </c:pt>
                <c:pt idx="3077">
                  <c:v>-45.23</c:v>
                </c:pt>
                <c:pt idx="3078">
                  <c:v>-46.18</c:v>
                </c:pt>
                <c:pt idx="3079">
                  <c:v>-47.16</c:v>
                </c:pt>
                <c:pt idx="3080">
                  <c:v>-48.18</c:v>
                </c:pt>
                <c:pt idx="3081">
                  <c:v>-49.23</c:v>
                </c:pt>
                <c:pt idx="3082">
                  <c:v>-50.22</c:v>
                </c:pt>
                <c:pt idx="3083">
                  <c:v>-51.16</c:v>
                </c:pt>
                <c:pt idx="3084">
                  <c:v>-52.04</c:v>
                </c:pt>
                <c:pt idx="3085">
                  <c:v>-52.94</c:v>
                </c:pt>
                <c:pt idx="3086">
                  <c:v>-53.89</c:v>
                </c:pt>
                <c:pt idx="3087">
                  <c:v>-54.96</c:v>
                </c:pt>
                <c:pt idx="3088">
                  <c:v>-56.12</c:v>
                </c:pt>
                <c:pt idx="3089">
                  <c:v>-57.32</c:v>
                </c:pt>
                <c:pt idx="3090">
                  <c:v>-58.51</c:v>
                </c:pt>
                <c:pt idx="3091">
                  <c:v>-59.64</c:v>
                </c:pt>
                <c:pt idx="3092">
                  <c:v>-60.73</c:v>
                </c:pt>
                <c:pt idx="3093">
                  <c:v>-61.76</c:v>
                </c:pt>
                <c:pt idx="3094">
                  <c:v>-62.74</c:v>
                </c:pt>
                <c:pt idx="3095">
                  <c:v>-63.66</c:v>
                </c:pt>
                <c:pt idx="3096">
                  <c:v>-64.510000000000005</c:v>
                </c:pt>
                <c:pt idx="3097">
                  <c:v>-65.27</c:v>
                </c:pt>
                <c:pt idx="3098">
                  <c:v>-66</c:v>
                </c:pt>
                <c:pt idx="3099">
                  <c:v>-66.73</c:v>
                </c:pt>
                <c:pt idx="3100">
                  <c:v>-67.42</c:v>
                </c:pt>
                <c:pt idx="3101">
                  <c:v>-68.040000000000006</c:v>
                </c:pt>
                <c:pt idx="3102">
                  <c:v>-68.58</c:v>
                </c:pt>
                <c:pt idx="3103">
                  <c:v>-69.05</c:v>
                </c:pt>
                <c:pt idx="3104">
                  <c:v>-69.489999999999995</c:v>
                </c:pt>
                <c:pt idx="3105">
                  <c:v>-69.930000000000007</c:v>
                </c:pt>
                <c:pt idx="3106">
                  <c:v>-70.36</c:v>
                </c:pt>
                <c:pt idx="3107">
                  <c:v>-70.77</c:v>
                </c:pt>
                <c:pt idx="3108">
                  <c:v>-71.16</c:v>
                </c:pt>
                <c:pt idx="3109">
                  <c:v>-71.53</c:v>
                </c:pt>
                <c:pt idx="3110">
                  <c:v>-108.16</c:v>
                </c:pt>
                <c:pt idx="3111">
                  <c:v>-107.9</c:v>
                </c:pt>
                <c:pt idx="3112">
                  <c:v>-107.7</c:v>
                </c:pt>
                <c:pt idx="3113">
                  <c:v>-107.52</c:v>
                </c:pt>
                <c:pt idx="3114">
                  <c:v>-107.37</c:v>
                </c:pt>
                <c:pt idx="3115">
                  <c:v>-107.28</c:v>
                </c:pt>
                <c:pt idx="3116">
                  <c:v>-107.25</c:v>
                </c:pt>
                <c:pt idx="3117">
                  <c:v>-107.27</c:v>
                </c:pt>
                <c:pt idx="3118">
                  <c:v>-107.33</c:v>
                </c:pt>
                <c:pt idx="3119">
                  <c:v>-107.37</c:v>
                </c:pt>
                <c:pt idx="3120">
                  <c:v>-107.43</c:v>
                </c:pt>
                <c:pt idx="3121">
                  <c:v>-107.5</c:v>
                </c:pt>
                <c:pt idx="3122">
                  <c:v>-107.6</c:v>
                </c:pt>
                <c:pt idx="3123">
                  <c:v>-107.72</c:v>
                </c:pt>
                <c:pt idx="3124">
                  <c:v>-107.85</c:v>
                </c:pt>
                <c:pt idx="3125">
                  <c:v>-107.98</c:v>
                </c:pt>
                <c:pt idx="3126">
                  <c:v>-108.1</c:v>
                </c:pt>
                <c:pt idx="3127">
                  <c:v>-108.21</c:v>
                </c:pt>
                <c:pt idx="3128">
                  <c:v>-108.33</c:v>
                </c:pt>
                <c:pt idx="3129">
                  <c:v>-108.47</c:v>
                </c:pt>
                <c:pt idx="3130">
                  <c:v>-108.62</c:v>
                </c:pt>
                <c:pt idx="3131">
                  <c:v>-108.78</c:v>
                </c:pt>
                <c:pt idx="3132">
                  <c:v>-108.9</c:v>
                </c:pt>
                <c:pt idx="3133">
                  <c:v>-108.99</c:v>
                </c:pt>
                <c:pt idx="3134">
                  <c:v>-109.08</c:v>
                </c:pt>
                <c:pt idx="3135">
                  <c:v>-109.18</c:v>
                </c:pt>
                <c:pt idx="3136">
                  <c:v>-109.29</c:v>
                </c:pt>
                <c:pt idx="3137">
                  <c:v>-109.37</c:v>
                </c:pt>
                <c:pt idx="3138">
                  <c:v>-109.4</c:v>
                </c:pt>
                <c:pt idx="3139">
                  <c:v>-109.38</c:v>
                </c:pt>
                <c:pt idx="3140">
                  <c:v>-109.35</c:v>
                </c:pt>
                <c:pt idx="3141">
                  <c:v>-109.32</c:v>
                </c:pt>
                <c:pt idx="3142">
                  <c:v>-109.31</c:v>
                </c:pt>
                <c:pt idx="3143">
                  <c:v>-109.31</c:v>
                </c:pt>
                <c:pt idx="3144">
                  <c:v>-109.29</c:v>
                </c:pt>
                <c:pt idx="3145">
                  <c:v>-109.25</c:v>
                </c:pt>
                <c:pt idx="3146">
                  <c:v>-109.15</c:v>
                </c:pt>
                <c:pt idx="3147">
                  <c:v>-108.97</c:v>
                </c:pt>
                <c:pt idx="3148">
                  <c:v>-108.75</c:v>
                </c:pt>
                <c:pt idx="3149">
                  <c:v>-108.5</c:v>
                </c:pt>
                <c:pt idx="3150">
                  <c:v>-108.31</c:v>
                </c:pt>
                <c:pt idx="3151">
                  <c:v>-108.14</c:v>
                </c:pt>
                <c:pt idx="3152">
                  <c:v>-107.94</c:v>
                </c:pt>
                <c:pt idx="3153">
                  <c:v>-107.71</c:v>
                </c:pt>
                <c:pt idx="3154">
                  <c:v>-107.42</c:v>
                </c:pt>
                <c:pt idx="3155">
                  <c:v>-107.15</c:v>
                </c:pt>
                <c:pt idx="3156">
                  <c:v>-106.9</c:v>
                </c:pt>
                <c:pt idx="3157">
                  <c:v>-106.7</c:v>
                </c:pt>
                <c:pt idx="3158">
                  <c:v>-106.52</c:v>
                </c:pt>
                <c:pt idx="3159">
                  <c:v>-106.34</c:v>
                </c:pt>
                <c:pt idx="3160">
                  <c:v>-106.16</c:v>
                </c:pt>
                <c:pt idx="3161">
                  <c:v>-106.02</c:v>
                </c:pt>
                <c:pt idx="3162">
                  <c:v>-105.91</c:v>
                </c:pt>
                <c:pt idx="3163">
                  <c:v>-105.83</c:v>
                </c:pt>
                <c:pt idx="3164">
                  <c:v>-105.74</c:v>
                </c:pt>
                <c:pt idx="3165">
                  <c:v>-105.65</c:v>
                </c:pt>
                <c:pt idx="3166">
                  <c:v>-105.56</c:v>
                </c:pt>
                <c:pt idx="3167">
                  <c:v>-105.49</c:v>
                </c:pt>
                <c:pt idx="3168">
                  <c:v>-105.46</c:v>
                </c:pt>
                <c:pt idx="3169">
                  <c:v>-105.48</c:v>
                </c:pt>
                <c:pt idx="3170">
                  <c:v>-105.53</c:v>
                </c:pt>
                <c:pt idx="3171">
                  <c:v>-105.6</c:v>
                </c:pt>
                <c:pt idx="3172">
                  <c:v>-105.68</c:v>
                </c:pt>
                <c:pt idx="3173">
                  <c:v>-105.8</c:v>
                </c:pt>
                <c:pt idx="3174">
                  <c:v>-105.99</c:v>
                </c:pt>
                <c:pt idx="3175">
                  <c:v>-73.709999999999994</c:v>
                </c:pt>
                <c:pt idx="3176">
                  <c:v>-73.28</c:v>
                </c:pt>
                <c:pt idx="3177">
                  <c:v>-72.7</c:v>
                </c:pt>
                <c:pt idx="3178">
                  <c:v>-71.989999999999995</c:v>
                </c:pt>
                <c:pt idx="3179">
                  <c:v>-71.23</c:v>
                </c:pt>
                <c:pt idx="3180">
                  <c:v>-70.459999999999994</c:v>
                </c:pt>
                <c:pt idx="3181">
                  <c:v>-69.7</c:v>
                </c:pt>
                <c:pt idx="3182">
                  <c:v>-68.95</c:v>
                </c:pt>
                <c:pt idx="3183">
                  <c:v>-68.239999999999995</c:v>
                </c:pt>
                <c:pt idx="3184">
                  <c:v>-67.510000000000005</c:v>
                </c:pt>
                <c:pt idx="3185">
                  <c:v>-66.739999999999995</c:v>
                </c:pt>
                <c:pt idx="3186">
                  <c:v>-65.88</c:v>
                </c:pt>
                <c:pt idx="3187">
                  <c:v>-64.930000000000007</c:v>
                </c:pt>
                <c:pt idx="3188">
                  <c:v>-63.91</c:v>
                </c:pt>
                <c:pt idx="3189">
                  <c:v>-62.85</c:v>
                </c:pt>
                <c:pt idx="3190">
                  <c:v>-61.79</c:v>
                </c:pt>
                <c:pt idx="3191">
                  <c:v>-60.79</c:v>
                </c:pt>
                <c:pt idx="3192">
                  <c:v>-59.75</c:v>
                </c:pt>
                <c:pt idx="3193">
                  <c:v>-58.59</c:v>
                </c:pt>
                <c:pt idx="3194">
                  <c:v>-57.3</c:v>
                </c:pt>
                <c:pt idx="3195">
                  <c:v>-55.92</c:v>
                </c:pt>
                <c:pt idx="3196">
                  <c:v>-54.51</c:v>
                </c:pt>
                <c:pt idx="3197">
                  <c:v>-53.13</c:v>
                </c:pt>
                <c:pt idx="3198">
                  <c:v>-51.81</c:v>
                </c:pt>
                <c:pt idx="3199">
                  <c:v>-50.51</c:v>
                </c:pt>
                <c:pt idx="3200">
                  <c:v>-49.14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7AE0-44ED-A382-032AD28F6D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27248159"/>
        <c:axId val="1527252735"/>
      </c:lineChart>
      <c:catAx>
        <c:axId val="1527248159"/>
        <c:scaling>
          <c:orientation val="minMax"/>
        </c:scaling>
        <c:delete val="1"/>
        <c:axPos val="b"/>
        <c:majorTickMark val="none"/>
        <c:minorTickMark val="none"/>
        <c:tickLblPos val="nextTo"/>
        <c:crossAx val="1527252735"/>
        <c:crosses val="autoZero"/>
        <c:auto val="1"/>
        <c:lblAlgn val="ctr"/>
        <c:lblOffset val="100"/>
        <c:noMultiLvlLbl val="0"/>
      </c:catAx>
      <c:valAx>
        <c:axId val="1527252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5272481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4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/>
              <a:t>校準</a:t>
            </a:r>
            <a:endParaRPr lang="en-US" altLang="zh-TW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作圖!$A$1</c:f>
              <c:strCache>
                <c:ptCount val="1"/>
                <c:pt idx="0">
                  <c:v>第一次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作圖!$A$2:$A$1956</c:f>
              <c:numCache>
                <c:formatCode>General</c:formatCode>
                <c:ptCount val="1955"/>
                <c:pt idx="0">
                  <c:v>8.23</c:v>
                </c:pt>
                <c:pt idx="1">
                  <c:v>-39.94</c:v>
                </c:pt>
                <c:pt idx="2">
                  <c:v>56.85</c:v>
                </c:pt>
                <c:pt idx="3">
                  <c:v>50.66</c:v>
                </c:pt>
                <c:pt idx="4">
                  <c:v>54.73</c:v>
                </c:pt>
                <c:pt idx="5">
                  <c:v>129.56</c:v>
                </c:pt>
                <c:pt idx="6">
                  <c:v>102.04</c:v>
                </c:pt>
                <c:pt idx="7">
                  <c:v>101.54</c:v>
                </c:pt>
                <c:pt idx="8">
                  <c:v>101.64</c:v>
                </c:pt>
                <c:pt idx="9">
                  <c:v>101.73</c:v>
                </c:pt>
                <c:pt idx="10">
                  <c:v>101.83</c:v>
                </c:pt>
                <c:pt idx="11">
                  <c:v>101.94</c:v>
                </c:pt>
                <c:pt idx="12">
                  <c:v>102.04</c:v>
                </c:pt>
                <c:pt idx="13">
                  <c:v>102.14</c:v>
                </c:pt>
                <c:pt idx="14">
                  <c:v>102.25</c:v>
                </c:pt>
                <c:pt idx="15">
                  <c:v>102.34</c:v>
                </c:pt>
                <c:pt idx="16">
                  <c:v>102.44</c:v>
                </c:pt>
                <c:pt idx="17">
                  <c:v>102.55</c:v>
                </c:pt>
                <c:pt idx="18">
                  <c:v>102.65</c:v>
                </c:pt>
                <c:pt idx="19">
                  <c:v>102.77</c:v>
                </c:pt>
                <c:pt idx="20">
                  <c:v>102.87</c:v>
                </c:pt>
                <c:pt idx="21">
                  <c:v>102.98</c:v>
                </c:pt>
                <c:pt idx="22">
                  <c:v>103.06</c:v>
                </c:pt>
                <c:pt idx="23">
                  <c:v>103.16</c:v>
                </c:pt>
                <c:pt idx="24">
                  <c:v>103.23</c:v>
                </c:pt>
                <c:pt idx="25">
                  <c:v>103.31</c:v>
                </c:pt>
                <c:pt idx="26">
                  <c:v>103.37</c:v>
                </c:pt>
                <c:pt idx="27">
                  <c:v>103.46</c:v>
                </c:pt>
                <c:pt idx="28">
                  <c:v>103.54</c:v>
                </c:pt>
                <c:pt idx="29">
                  <c:v>103.64</c:v>
                </c:pt>
                <c:pt idx="30">
                  <c:v>103.73</c:v>
                </c:pt>
                <c:pt idx="31">
                  <c:v>103.81</c:v>
                </c:pt>
                <c:pt idx="32">
                  <c:v>103.87</c:v>
                </c:pt>
                <c:pt idx="33">
                  <c:v>103.95</c:v>
                </c:pt>
                <c:pt idx="34">
                  <c:v>104.03</c:v>
                </c:pt>
                <c:pt idx="35">
                  <c:v>104.11</c:v>
                </c:pt>
                <c:pt idx="36">
                  <c:v>104.2</c:v>
                </c:pt>
                <c:pt idx="37">
                  <c:v>104.32</c:v>
                </c:pt>
                <c:pt idx="38">
                  <c:v>104.44</c:v>
                </c:pt>
                <c:pt idx="39">
                  <c:v>104.53</c:v>
                </c:pt>
                <c:pt idx="40">
                  <c:v>104.62</c:v>
                </c:pt>
                <c:pt idx="41">
                  <c:v>104.69</c:v>
                </c:pt>
                <c:pt idx="42">
                  <c:v>104.74</c:v>
                </c:pt>
                <c:pt idx="43">
                  <c:v>104.81</c:v>
                </c:pt>
                <c:pt idx="44">
                  <c:v>104.89</c:v>
                </c:pt>
                <c:pt idx="45">
                  <c:v>104.97</c:v>
                </c:pt>
                <c:pt idx="46">
                  <c:v>105.08</c:v>
                </c:pt>
                <c:pt idx="47">
                  <c:v>105.19</c:v>
                </c:pt>
                <c:pt idx="48">
                  <c:v>105.3</c:v>
                </c:pt>
                <c:pt idx="49">
                  <c:v>105.39</c:v>
                </c:pt>
                <c:pt idx="50">
                  <c:v>105.48</c:v>
                </c:pt>
                <c:pt idx="51">
                  <c:v>105.56</c:v>
                </c:pt>
                <c:pt idx="52">
                  <c:v>105.62</c:v>
                </c:pt>
                <c:pt idx="53">
                  <c:v>105.69</c:v>
                </c:pt>
                <c:pt idx="54">
                  <c:v>105.77</c:v>
                </c:pt>
                <c:pt idx="55">
                  <c:v>105.85</c:v>
                </c:pt>
                <c:pt idx="56">
                  <c:v>105.92</c:v>
                </c:pt>
                <c:pt idx="57">
                  <c:v>106.01</c:v>
                </c:pt>
                <c:pt idx="58">
                  <c:v>106.08</c:v>
                </c:pt>
                <c:pt idx="59">
                  <c:v>106.17</c:v>
                </c:pt>
                <c:pt idx="60">
                  <c:v>106.28</c:v>
                </c:pt>
                <c:pt idx="61">
                  <c:v>106.38</c:v>
                </c:pt>
                <c:pt idx="62">
                  <c:v>106.48</c:v>
                </c:pt>
                <c:pt idx="63">
                  <c:v>106.58</c:v>
                </c:pt>
                <c:pt idx="64">
                  <c:v>106.66</c:v>
                </c:pt>
                <c:pt idx="65">
                  <c:v>106.73</c:v>
                </c:pt>
                <c:pt idx="66">
                  <c:v>106.79</c:v>
                </c:pt>
                <c:pt idx="67">
                  <c:v>106.85</c:v>
                </c:pt>
                <c:pt idx="68">
                  <c:v>106.91</c:v>
                </c:pt>
                <c:pt idx="69">
                  <c:v>106.98</c:v>
                </c:pt>
                <c:pt idx="70">
                  <c:v>107.02</c:v>
                </c:pt>
                <c:pt idx="71">
                  <c:v>107.06</c:v>
                </c:pt>
                <c:pt idx="72">
                  <c:v>107.11</c:v>
                </c:pt>
                <c:pt idx="73">
                  <c:v>107.18</c:v>
                </c:pt>
                <c:pt idx="74">
                  <c:v>107.25</c:v>
                </c:pt>
                <c:pt idx="75">
                  <c:v>107.34</c:v>
                </c:pt>
                <c:pt idx="76">
                  <c:v>107.42</c:v>
                </c:pt>
                <c:pt idx="77">
                  <c:v>107.5</c:v>
                </c:pt>
                <c:pt idx="78">
                  <c:v>107.56</c:v>
                </c:pt>
                <c:pt idx="79">
                  <c:v>107.62</c:v>
                </c:pt>
                <c:pt idx="80">
                  <c:v>107.67</c:v>
                </c:pt>
                <c:pt idx="81">
                  <c:v>107.71</c:v>
                </c:pt>
                <c:pt idx="82">
                  <c:v>107.78</c:v>
                </c:pt>
                <c:pt idx="83">
                  <c:v>107.86</c:v>
                </c:pt>
                <c:pt idx="84">
                  <c:v>107.94</c:v>
                </c:pt>
                <c:pt idx="85">
                  <c:v>108.01</c:v>
                </c:pt>
                <c:pt idx="86">
                  <c:v>108.07</c:v>
                </c:pt>
                <c:pt idx="87">
                  <c:v>108.15</c:v>
                </c:pt>
                <c:pt idx="88">
                  <c:v>108.21</c:v>
                </c:pt>
                <c:pt idx="89">
                  <c:v>108.27</c:v>
                </c:pt>
                <c:pt idx="90">
                  <c:v>108.34</c:v>
                </c:pt>
                <c:pt idx="91">
                  <c:v>108.4</c:v>
                </c:pt>
                <c:pt idx="92">
                  <c:v>108.5</c:v>
                </c:pt>
                <c:pt idx="93">
                  <c:v>108.6</c:v>
                </c:pt>
                <c:pt idx="94">
                  <c:v>108.7</c:v>
                </c:pt>
                <c:pt idx="95">
                  <c:v>108.8</c:v>
                </c:pt>
                <c:pt idx="96">
                  <c:v>108.88</c:v>
                </c:pt>
                <c:pt idx="97">
                  <c:v>108.94</c:v>
                </c:pt>
                <c:pt idx="98">
                  <c:v>109.02</c:v>
                </c:pt>
                <c:pt idx="99">
                  <c:v>109.11</c:v>
                </c:pt>
                <c:pt idx="100">
                  <c:v>109.18</c:v>
                </c:pt>
                <c:pt idx="101">
                  <c:v>109.27</c:v>
                </c:pt>
                <c:pt idx="102">
                  <c:v>109.37</c:v>
                </c:pt>
                <c:pt idx="103">
                  <c:v>109.45</c:v>
                </c:pt>
                <c:pt idx="104">
                  <c:v>109.54</c:v>
                </c:pt>
                <c:pt idx="105">
                  <c:v>109.64</c:v>
                </c:pt>
                <c:pt idx="106">
                  <c:v>109.74</c:v>
                </c:pt>
                <c:pt idx="107">
                  <c:v>109.82</c:v>
                </c:pt>
                <c:pt idx="108">
                  <c:v>109.9</c:v>
                </c:pt>
                <c:pt idx="109">
                  <c:v>109.98</c:v>
                </c:pt>
                <c:pt idx="110">
                  <c:v>110.04</c:v>
                </c:pt>
                <c:pt idx="111">
                  <c:v>110.13</c:v>
                </c:pt>
                <c:pt idx="112">
                  <c:v>110.19</c:v>
                </c:pt>
                <c:pt idx="113">
                  <c:v>110.27</c:v>
                </c:pt>
                <c:pt idx="114">
                  <c:v>110.35</c:v>
                </c:pt>
                <c:pt idx="115">
                  <c:v>110.44</c:v>
                </c:pt>
                <c:pt idx="116">
                  <c:v>110.52</c:v>
                </c:pt>
                <c:pt idx="117">
                  <c:v>110.6</c:v>
                </c:pt>
                <c:pt idx="118">
                  <c:v>110.68</c:v>
                </c:pt>
                <c:pt idx="119">
                  <c:v>110.75</c:v>
                </c:pt>
                <c:pt idx="120">
                  <c:v>110.8</c:v>
                </c:pt>
                <c:pt idx="121">
                  <c:v>110.87</c:v>
                </c:pt>
                <c:pt idx="122">
                  <c:v>110.96</c:v>
                </c:pt>
                <c:pt idx="123">
                  <c:v>111.04</c:v>
                </c:pt>
                <c:pt idx="124">
                  <c:v>111.13</c:v>
                </c:pt>
                <c:pt idx="125">
                  <c:v>111.23</c:v>
                </c:pt>
                <c:pt idx="126">
                  <c:v>111.35</c:v>
                </c:pt>
                <c:pt idx="127">
                  <c:v>111.45</c:v>
                </c:pt>
                <c:pt idx="128">
                  <c:v>111.54</c:v>
                </c:pt>
                <c:pt idx="129">
                  <c:v>111.61</c:v>
                </c:pt>
                <c:pt idx="130">
                  <c:v>111.68</c:v>
                </c:pt>
                <c:pt idx="131">
                  <c:v>111.74</c:v>
                </c:pt>
                <c:pt idx="132">
                  <c:v>111.82</c:v>
                </c:pt>
                <c:pt idx="133">
                  <c:v>111.88</c:v>
                </c:pt>
                <c:pt idx="134">
                  <c:v>111.94</c:v>
                </c:pt>
                <c:pt idx="135">
                  <c:v>111.98</c:v>
                </c:pt>
                <c:pt idx="136">
                  <c:v>112.04</c:v>
                </c:pt>
                <c:pt idx="137">
                  <c:v>112.1</c:v>
                </c:pt>
                <c:pt idx="138">
                  <c:v>112.15</c:v>
                </c:pt>
                <c:pt idx="139">
                  <c:v>112.2</c:v>
                </c:pt>
                <c:pt idx="140">
                  <c:v>112.26</c:v>
                </c:pt>
                <c:pt idx="141">
                  <c:v>112.31</c:v>
                </c:pt>
                <c:pt idx="142">
                  <c:v>112.37</c:v>
                </c:pt>
                <c:pt idx="143">
                  <c:v>112.43</c:v>
                </c:pt>
                <c:pt idx="144">
                  <c:v>112.5</c:v>
                </c:pt>
                <c:pt idx="145">
                  <c:v>112.57</c:v>
                </c:pt>
                <c:pt idx="146">
                  <c:v>112.64</c:v>
                </c:pt>
                <c:pt idx="147">
                  <c:v>112.71</c:v>
                </c:pt>
                <c:pt idx="148">
                  <c:v>112.78</c:v>
                </c:pt>
                <c:pt idx="149">
                  <c:v>112.84</c:v>
                </c:pt>
                <c:pt idx="150">
                  <c:v>112.9</c:v>
                </c:pt>
                <c:pt idx="151">
                  <c:v>112.96</c:v>
                </c:pt>
                <c:pt idx="152">
                  <c:v>113.01</c:v>
                </c:pt>
                <c:pt idx="153">
                  <c:v>113.06</c:v>
                </c:pt>
                <c:pt idx="154">
                  <c:v>113.11</c:v>
                </c:pt>
                <c:pt idx="155">
                  <c:v>113.15</c:v>
                </c:pt>
                <c:pt idx="156">
                  <c:v>113.2</c:v>
                </c:pt>
                <c:pt idx="157">
                  <c:v>113.23</c:v>
                </c:pt>
                <c:pt idx="158">
                  <c:v>113.27</c:v>
                </c:pt>
                <c:pt idx="159">
                  <c:v>113.31</c:v>
                </c:pt>
                <c:pt idx="160">
                  <c:v>113.35</c:v>
                </c:pt>
                <c:pt idx="161">
                  <c:v>113.39</c:v>
                </c:pt>
                <c:pt idx="162">
                  <c:v>113.45</c:v>
                </c:pt>
                <c:pt idx="163">
                  <c:v>113.51</c:v>
                </c:pt>
                <c:pt idx="164">
                  <c:v>113.59</c:v>
                </c:pt>
                <c:pt idx="165">
                  <c:v>113.66</c:v>
                </c:pt>
                <c:pt idx="166">
                  <c:v>113.73</c:v>
                </c:pt>
                <c:pt idx="167">
                  <c:v>113.79</c:v>
                </c:pt>
                <c:pt idx="168">
                  <c:v>113.85</c:v>
                </c:pt>
                <c:pt idx="169">
                  <c:v>113.92</c:v>
                </c:pt>
                <c:pt idx="170">
                  <c:v>113.98</c:v>
                </c:pt>
                <c:pt idx="171">
                  <c:v>114.05</c:v>
                </c:pt>
                <c:pt idx="172">
                  <c:v>114.1</c:v>
                </c:pt>
                <c:pt idx="173">
                  <c:v>114.16</c:v>
                </c:pt>
                <c:pt idx="174">
                  <c:v>114.22</c:v>
                </c:pt>
                <c:pt idx="175">
                  <c:v>114.28</c:v>
                </c:pt>
                <c:pt idx="176">
                  <c:v>114.34</c:v>
                </c:pt>
                <c:pt idx="177">
                  <c:v>114.41</c:v>
                </c:pt>
                <c:pt idx="178">
                  <c:v>114.47</c:v>
                </c:pt>
                <c:pt idx="179">
                  <c:v>114.54</c:v>
                </c:pt>
                <c:pt idx="180">
                  <c:v>114.61</c:v>
                </c:pt>
                <c:pt idx="181">
                  <c:v>114.69</c:v>
                </c:pt>
                <c:pt idx="182">
                  <c:v>114.76</c:v>
                </c:pt>
                <c:pt idx="183">
                  <c:v>114.83</c:v>
                </c:pt>
                <c:pt idx="184">
                  <c:v>114.9</c:v>
                </c:pt>
                <c:pt idx="185">
                  <c:v>114.98</c:v>
                </c:pt>
                <c:pt idx="186">
                  <c:v>115.05</c:v>
                </c:pt>
                <c:pt idx="187">
                  <c:v>115.12</c:v>
                </c:pt>
                <c:pt idx="188">
                  <c:v>115.17</c:v>
                </c:pt>
                <c:pt idx="189">
                  <c:v>115.24</c:v>
                </c:pt>
                <c:pt idx="190">
                  <c:v>115.3</c:v>
                </c:pt>
                <c:pt idx="191">
                  <c:v>115.35</c:v>
                </c:pt>
                <c:pt idx="192">
                  <c:v>115.42</c:v>
                </c:pt>
                <c:pt idx="193">
                  <c:v>115.48</c:v>
                </c:pt>
                <c:pt idx="194">
                  <c:v>115.55</c:v>
                </c:pt>
                <c:pt idx="195">
                  <c:v>115.62</c:v>
                </c:pt>
                <c:pt idx="196">
                  <c:v>115.71</c:v>
                </c:pt>
                <c:pt idx="197">
                  <c:v>115.8</c:v>
                </c:pt>
                <c:pt idx="198">
                  <c:v>115.87</c:v>
                </c:pt>
                <c:pt idx="199">
                  <c:v>115.94</c:v>
                </c:pt>
                <c:pt idx="200">
                  <c:v>116</c:v>
                </c:pt>
                <c:pt idx="201">
                  <c:v>116.06</c:v>
                </c:pt>
                <c:pt idx="202">
                  <c:v>116.12</c:v>
                </c:pt>
                <c:pt idx="203">
                  <c:v>116.2</c:v>
                </c:pt>
                <c:pt idx="204">
                  <c:v>116.28</c:v>
                </c:pt>
                <c:pt idx="205">
                  <c:v>116.36</c:v>
                </c:pt>
                <c:pt idx="206">
                  <c:v>116.43</c:v>
                </c:pt>
                <c:pt idx="207">
                  <c:v>116.49</c:v>
                </c:pt>
                <c:pt idx="208">
                  <c:v>116.54</c:v>
                </c:pt>
                <c:pt idx="209">
                  <c:v>116.61</c:v>
                </c:pt>
                <c:pt idx="210">
                  <c:v>116.68</c:v>
                </c:pt>
                <c:pt idx="211">
                  <c:v>116.75</c:v>
                </c:pt>
                <c:pt idx="212">
                  <c:v>116.81</c:v>
                </c:pt>
                <c:pt idx="213">
                  <c:v>116.88</c:v>
                </c:pt>
                <c:pt idx="214">
                  <c:v>116.95</c:v>
                </c:pt>
                <c:pt idx="215">
                  <c:v>117.02</c:v>
                </c:pt>
                <c:pt idx="216">
                  <c:v>117.09</c:v>
                </c:pt>
                <c:pt idx="217">
                  <c:v>117.16</c:v>
                </c:pt>
                <c:pt idx="218">
                  <c:v>117.23</c:v>
                </c:pt>
                <c:pt idx="219">
                  <c:v>117.29</c:v>
                </c:pt>
                <c:pt idx="220">
                  <c:v>117.36</c:v>
                </c:pt>
                <c:pt idx="221">
                  <c:v>117.42</c:v>
                </c:pt>
                <c:pt idx="222">
                  <c:v>117.5</c:v>
                </c:pt>
                <c:pt idx="223">
                  <c:v>117.56</c:v>
                </c:pt>
                <c:pt idx="224">
                  <c:v>117.63</c:v>
                </c:pt>
                <c:pt idx="225">
                  <c:v>117.69</c:v>
                </c:pt>
                <c:pt idx="226">
                  <c:v>117.78</c:v>
                </c:pt>
                <c:pt idx="227">
                  <c:v>117.86</c:v>
                </c:pt>
                <c:pt idx="228">
                  <c:v>117.95</c:v>
                </c:pt>
                <c:pt idx="229">
                  <c:v>118.03</c:v>
                </c:pt>
                <c:pt idx="230">
                  <c:v>118.11</c:v>
                </c:pt>
                <c:pt idx="231">
                  <c:v>118.19</c:v>
                </c:pt>
                <c:pt idx="232">
                  <c:v>118.25</c:v>
                </c:pt>
                <c:pt idx="233">
                  <c:v>118.31</c:v>
                </c:pt>
                <c:pt idx="234">
                  <c:v>118.37</c:v>
                </c:pt>
                <c:pt idx="235">
                  <c:v>118.44</c:v>
                </c:pt>
                <c:pt idx="236">
                  <c:v>118.5</c:v>
                </c:pt>
                <c:pt idx="237">
                  <c:v>118.58</c:v>
                </c:pt>
                <c:pt idx="238">
                  <c:v>118.65</c:v>
                </c:pt>
                <c:pt idx="239">
                  <c:v>118.73</c:v>
                </c:pt>
                <c:pt idx="240">
                  <c:v>118.78</c:v>
                </c:pt>
                <c:pt idx="241">
                  <c:v>118.83</c:v>
                </c:pt>
                <c:pt idx="242">
                  <c:v>118.86</c:v>
                </c:pt>
                <c:pt idx="243">
                  <c:v>118.9</c:v>
                </c:pt>
                <c:pt idx="244">
                  <c:v>118.94</c:v>
                </c:pt>
                <c:pt idx="245">
                  <c:v>118.99</c:v>
                </c:pt>
                <c:pt idx="246">
                  <c:v>119.06</c:v>
                </c:pt>
                <c:pt idx="247">
                  <c:v>119.13</c:v>
                </c:pt>
                <c:pt idx="248">
                  <c:v>119.21</c:v>
                </c:pt>
                <c:pt idx="249">
                  <c:v>119.28</c:v>
                </c:pt>
                <c:pt idx="250">
                  <c:v>119.35</c:v>
                </c:pt>
                <c:pt idx="251">
                  <c:v>119.42</c:v>
                </c:pt>
                <c:pt idx="252">
                  <c:v>119.48</c:v>
                </c:pt>
                <c:pt idx="253">
                  <c:v>119.54</c:v>
                </c:pt>
                <c:pt idx="254">
                  <c:v>119.6</c:v>
                </c:pt>
                <c:pt idx="255">
                  <c:v>119.68</c:v>
                </c:pt>
                <c:pt idx="256">
                  <c:v>119.75</c:v>
                </c:pt>
                <c:pt idx="257">
                  <c:v>119.82</c:v>
                </c:pt>
                <c:pt idx="258">
                  <c:v>119.88</c:v>
                </c:pt>
                <c:pt idx="259">
                  <c:v>119.94</c:v>
                </c:pt>
                <c:pt idx="260">
                  <c:v>120</c:v>
                </c:pt>
                <c:pt idx="261">
                  <c:v>120.06</c:v>
                </c:pt>
                <c:pt idx="262">
                  <c:v>120.11</c:v>
                </c:pt>
                <c:pt idx="263">
                  <c:v>120.18</c:v>
                </c:pt>
                <c:pt idx="264">
                  <c:v>120.24</c:v>
                </c:pt>
                <c:pt idx="265">
                  <c:v>120.32</c:v>
                </c:pt>
                <c:pt idx="266">
                  <c:v>120.41</c:v>
                </c:pt>
                <c:pt idx="267">
                  <c:v>120.5</c:v>
                </c:pt>
                <c:pt idx="268">
                  <c:v>120.58</c:v>
                </c:pt>
                <c:pt idx="269">
                  <c:v>120.64</c:v>
                </c:pt>
                <c:pt idx="270">
                  <c:v>120.7</c:v>
                </c:pt>
                <c:pt idx="271">
                  <c:v>120.76</c:v>
                </c:pt>
                <c:pt idx="272">
                  <c:v>120.83</c:v>
                </c:pt>
                <c:pt idx="273">
                  <c:v>120.89</c:v>
                </c:pt>
                <c:pt idx="274">
                  <c:v>120.94</c:v>
                </c:pt>
                <c:pt idx="275">
                  <c:v>121</c:v>
                </c:pt>
                <c:pt idx="276">
                  <c:v>121.06</c:v>
                </c:pt>
                <c:pt idx="277">
                  <c:v>121.11</c:v>
                </c:pt>
                <c:pt idx="278">
                  <c:v>121.17</c:v>
                </c:pt>
                <c:pt idx="279">
                  <c:v>121.23</c:v>
                </c:pt>
                <c:pt idx="280">
                  <c:v>121.29</c:v>
                </c:pt>
                <c:pt idx="281">
                  <c:v>121.37</c:v>
                </c:pt>
                <c:pt idx="282">
                  <c:v>121.46</c:v>
                </c:pt>
                <c:pt idx="283">
                  <c:v>121.55</c:v>
                </c:pt>
                <c:pt idx="284">
                  <c:v>121.64</c:v>
                </c:pt>
                <c:pt idx="285">
                  <c:v>121.72</c:v>
                </c:pt>
                <c:pt idx="286">
                  <c:v>121.8</c:v>
                </c:pt>
                <c:pt idx="287">
                  <c:v>121.88</c:v>
                </c:pt>
                <c:pt idx="288">
                  <c:v>121.95</c:v>
                </c:pt>
                <c:pt idx="289">
                  <c:v>122.02</c:v>
                </c:pt>
                <c:pt idx="290">
                  <c:v>122.09</c:v>
                </c:pt>
                <c:pt idx="291">
                  <c:v>122.16</c:v>
                </c:pt>
                <c:pt idx="292">
                  <c:v>122.23</c:v>
                </c:pt>
                <c:pt idx="293">
                  <c:v>122.28</c:v>
                </c:pt>
                <c:pt idx="294">
                  <c:v>122.32</c:v>
                </c:pt>
                <c:pt idx="295">
                  <c:v>122.37</c:v>
                </c:pt>
                <c:pt idx="296">
                  <c:v>122.4</c:v>
                </c:pt>
                <c:pt idx="297">
                  <c:v>122.44</c:v>
                </c:pt>
                <c:pt idx="298">
                  <c:v>122.49</c:v>
                </c:pt>
                <c:pt idx="299">
                  <c:v>122.53</c:v>
                </c:pt>
                <c:pt idx="300">
                  <c:v>122.57</c:v>
                </c:pt>
                <c:pt idx="301">
                  <c:v>122.62</c:v>
                </c:pt>
                <c:pt idx="302">
                  <c:v>122.67</c:v>
                </c:pt>
                <c:pt idx="303">
                  <c:v>122.72</c:v>
                </c:pt>
                <c:pt idx="304">
                  <c:v>122.77</c:v>
                </c:pt>
                <c:pt idx="305">
                  <c:v>122.82</c:v>
                </c:pt>
                <c:pt idx="306">
                  <c:v>122.87</c:v>
                </c:pt>
                <c:pt idx="307">
                  <c:v>122.92</c:v>
                </c:pt>
                <c:pt idx="308">
                  <c:v>122.98</c:v>
                </c:pt>
                <c:pt idx="309">
                  <c:v>123.05</c:v>
                </c:pt>
                <c:pt idx="310">
                  <c:v>123.12</c:v>
                </c:pt>
                <c:pt idx="311">
                  <c:v>123.18</c:v>
                </c:pt>
                <c:pt idx="312">
                  <c:v>123.25</c:v>
                </c:pt>
                <c:pt idx="313">
                  <c:v>123.32</c:v>
                </c:pt>
                <c:pt idx="314">
                  <c:v>123.37</c:v>
                </c:pt>
                <c:pt idx="315">
                  <c:v>123.41</c:v>
                </c:pt>
                <c:pt idx="316">
                  <c:v>123.45</c:v>
                </c:pt>
                <c:pt idx="317">
                  <c:v>123.48</c:v>
                </c:pt>
                <c:pt idx="318">
                  <c:v>123.5</c:v>
                </c:pt>
                <c:pt idx="319">
                  <c:v>123.53</c:v>
                </c:pt>
                <c:pt idx="320">
                  <c:v>123.55</c:v>
                </c:pt>
                <c:pt idx="321">
                  <c:v>123.58</c:v>
                </c:pt>
                <c:pt idx="322">
                  <c:v>123.62</c:v>
                </c:pt>
                <c:pt idx="323">
                  <c:v>123.67</c:v>
                </c:pt>
                <c:pt idx="324">
                  <c:v>123.72</c:v>
                </c:pt>
                <c:pt idx="325">
                  <c:v>123.78</c:v>
                </c:pt>
                <c:pt idx="326">
                  <c:v>123.85</c:v>
                </c:pt>
                <c:pt idx="327">
                  <c:v>123.91</c:v>
                </c:pt>
                <c:pt idx="328">
                  <c:v>123.99</c:v>
                </c:pt>
                <c:pt idx="329">
                  <c:v>124.07</c:v>
                </c:pt>
                <c:pt idx="330">
                  <c:v>124.15</c:v>
                </c:pt>
                <c:pt idx="331">
                  <c:v>124.23</c:v>
                </c:pt>
                <c:pt idx="332">
                  <c:v>124.31</c:v>
                </c:pt>
                <c:pt idx="333">
                  <c:v>124.4</c:v>
                </c:pt>
                <c:pt idx="334">
                  <c:v>124.51</c:v>
                </c:pt>
                <c:pt idx="335">
                  <c:v>124.61</c:v>
                </c:pt>
                <c:pt idx="336">
                  <c:v>124.72</c:v>
                </c:pt>
                <c:pt idx="337">
                  <c:v>124.85</c:v>
                </c:pt>
                <c:pt idx="338">
                  <c:v>125</c:v>
                </c:pt>
                <c:pt idx="339">
                  <c:v>125.16</c:v>
                </c:pt>
                <c:pt idx="340">
                  <c:v>125.3</c:v>
                </c:pt>
                <c:pt idx="341">
                  <c:v>125.4</c:v>
                </c:pt>
                <c:pt idx="342">
                  <c:v>125.49</c:v>
                </c:pt>
                <c:pt idx="343">
                  <c:v>125.56</c:v>
                </c:pt>
                <c:pt idx="344">
                  <c:v>125.65</c:v>
                </c:pt>
                <c:pt idx="345">
                  <c:v>125.74</c:v>
                </c:pt>
                <c:pt idx="346">
                  <c:v>125.84</c:v>
                </c:pt>
                <c:pt idx="347">
                  <c:v>125.96</c:v>
                </c:pt>
                <c:pt idx="348">
                  <c:v>126.05</c:v>
                </c:pt>
                <c:pt idx="349">
                  <c:v>126.14</c:v>
                </c:pt>
                <c:pt idx="350">
                  <c:v>126.24</c:v>
                </c:pt>
                <c:pt idx="351">
                  <c:v>126.34</c:v>
                </c:pt>
                <c:pt idx="352">
                  <c:v>126.44</c:v>
                </c:pt>
                <c:pt idx="353">
                  <c:v>126.53</c:v>
                </c:pt>
                <c:pt idx="354">
                  <c:v>126.63</c:v>
                </c:pt>
                <c:pt idx="355">
                  <c:v>126.72</c:v>
                </c:pt>
                <c:pt idx="356">
                  <c:v>126.83</c:v>
                </c:pt>
                <c:pt idx="357">
                  <c:v>126.93</c:v>
                </c:pt>
                <c:pt idx="358">
                  <c:v>127.02</c:v>
                </c:pt>
                <c:pt idx="359">
                  <c:v>127.1</c:v>
                </c:pt>
                <c:pt idx="360">
                  <c:v>127.16</c:v>
                </c:pt>
                <c:pt idx="361">
                  <c:v>127.23</c:v>
                </c:pt>
                <c:pt idx="362">
                  <c:v>127.27</c:v>
                </c:pt>
                <c:pt idx="363">
                  <c:v>127.33</c:v>
                </c:pt>
                <c:pt idx="364">
                  <c:v>127.37</c:v>
                </c:pt>
                <c:pt idx="365">
                  <c:v>127.43</c:v>
                </c:pt>
                <c:pt idx="366">
                  <c:v>127.5</c:v>
                </c:pt>
                <c:pt idx="367">
                  <c:v>127.6</c:v>
                </c:pt>
                <c:pt idx="368">
                  <c:v>127.71</c:v>
                </c:pt>
                <c:pt idx="369">
                  <c:v>127.87</c:v>
                </c:pt>
                <c:pt idx="370">
                  <c:v>128.02000000000001</c:v>
                </c:pt>
                <c:pt idx="371">
                  <c:v>128.15</c:v>
                </c:pt>
                <c:pt idx="372">
                  <c:v>128.28</c:v>
                </c:pt>
                <c:pt idx="373">
                  <c:v>128.41</c:v>
                </c:pt>
                <c:pt idx="374">
                  <c:v>128.53</c:v>
                </c:pt>
                <c:pt idx="375">
                  <c:v>128.63999999999999</c:v>
                </c:pt>
                <c:pt idx="376">
                  <c:v>128.72999999999999</c:v>
                </c:pt>
                <c:pt idx="377">
                  <c:v>128.84</c:v>
                </c:pt>
                <c:pt idx="378">
                  <c:v>128.91999999999999</c:v>
                </c:pt>
                <c:pt idx="379">
                  <c:v>128.99</c:v>
                </c:pt>
                <c:pt idx="380">
                  <c:v>129.05000000000001</c:v>
                </c:pt>
                <c:pt idx="381">
                  <c:v>129.1</c:v>
                </c:pt>
                <c:pt idx="382">
                  <c:v>129.16</c:v>
                </c:pt>
                <c:pt idx="383">
                  <c:v>129.22999999999999</c:v>
                </c:pt>
                <c:pt idx="384">
                  <c:v>129.31</c:v>
                </c:pt>
                <c:pt idx="385">
                  <c:v>129.4</c:v>
                </c:pt>
                <c:pt idx="386">
                  <c:v>129.47999999999999</c:v>
                </c:pt>
                <c:pt idx="387">
                  <c:v>129.58000000000001</c:v>
                </c:pt>
                <c:pt idx="388">
                  <c:v>129.66999999999999</c:v>
                </c:pt>
                <c:pt idx="389">
                  <c:v>129.77000000000001</c:v>
                </c:pt>
                <c:pt idx="390">
                  <c:v>129.88999999999999</c:v>
                </c:pt>
                <c:pt idx="391">
                  <c:v>130.01</c:v>
                </c:pt>
                <c:pt idx="392">
                  <c:v>130.1</c:v>
                </c:pt>
                <c:pt idx="393">
                  <c:v>130.18</c:v>
                </c:pt>
                <c:pt idx="394">
                  <c:v>130.26</c:v>
                </c:pt>
                <c:pt idx="395">
                  <c:v>130.34</c:v>
                </c:pt>
                <c:pt idx="396">
                  <c:v>130.41</c:v>
                </c:pt>
                <c:pt idx="397">
                  <c:v>130.47</c:v>
                </c:pt>
                <c:pt idx="398">
                  <c:v>130.54</c:v>
                </c:pt>
                <c:pt idx="399">
                  <c:v>130.6</c:v>
                </c:pt>
                <c:pt idx="400">
                  <c:v>130.66</c:v>
                </c:pt>
                <c:pt idx="401">
                  <c:v>130.71</c:v>
                </c:pt>
                <c:pt idx="402">
                  <c:v>130.75</c:v>
                </c:pt>
                <c:pt idx="403">
                  <c:v>130.82</c:v>
                </c:pt>
                <c:pt idx="404">
                  <c:v>130.88</c:v>
                </c:pt>
                <c:pt idx="405">
                  <c:v>130.94999999999999</c:v>
                </c:pt>
                <c:pt idx="406">
                  <c:v>131.02000000000001</c:v>
                </c:pt>
                <c:pt idx="407">
                  <c:v>131.07</c:v>
                </c:pt>
                <c:pt idx="408">
                  <c:v>131.12</c:v>
                </c:pt>
                <c:pt idx="409">
                  <c:v>131.15</c:v>
                </c:pt>
                <c:pt idx="410">
                  <c:v>131.19999999999999</c:v>
                </c:pt>
                <c:pt idx="411">
                  <c:v>131.26</c:v>
                </c:pt>
                <c:pt idx="412">
                  <c:v>131.32</c:v>
                </c:pt>
                <c:pt idx="413">
                  <c:v>131.38999999999999</c:v>
                </c:pt>
                <c:pt idx="414">
                  <c:v>131.46</c:v>
                </c:pt>
                <c:pt idx="415">
                  <c:v>131.52000000000001</c:v>
                </c:pt>
                <c:pt idx="416">
                  <c:v>131.58000000000001</c:v>
                </c:pt>
                <c:pt idx="417">
                  <c:v>131.63</c:v>
                </c:pt>
                <c:pt idx="418">
                  <c:v>131.66999999999999</c:v>
                </c:pt>
                <c:pt idx="419">
                  <c:v>131.75</c:v>
                </c:pt>
                <c:pt idx="420">
                  <c:v>131.83000000000001</c:v>
                </c:pt>
                <c:pt idx="421">
                  <c:v>131.91</c:v>
                </c:pt>
                <c:pt idx="422">
                  <c:v>131.97</c:v>
                </c:pt>
                <c:pt idx="423">
                  <c:v>132.04</c:v>
                </c:pt>
                <c:pt idx="424">
                  <c:v>132.1</c:v>
                </c:pt>
                <c:pt idx="425">
                  <c:v>132.18</c:v>
                </c:pt>
                <c:pt idx="426">
                  <c:v>132.28</c:v>
                </c:pt>
                <c:pt idx="427">
                  <c:v>132.37</c:v>
                </c:pt>
                <c:pt idx="428">
                  <c:v>132.44999999999999</c:v>
                </c:pt>
                <c:pt idx="429">
                  <c:v>132.51</c:v>
                </c:pt>
                <c:pt idx="430">
                  <c:v>132.57</c:v>
                </c:pt>
                <c:pt idx="431">
                  <c:v>132.63</c:v>
                </c:pt>
                <c:pt idx="432">
                  <c:v>132.69</c:v>
                </c:pt>
                <c:pt idx="433">
                  <c:v>132.79</c:v>
                </c:pt>
                <c:pt idx="434">
                  <c:v>132.88999999999999</c:v>
                </c:pt>
                <c:pt idx="435">
                  <c:v>133</c:v>
                </c:pt>
                <c:pt idx="436">
                  <c:v>133.1</c:v>
                </c:pt>
                <c:pt idx="437">
                  <c:v>133.16999999999999</c:v>
                </c:pt>
                <c:pt idx="438">
                  <c:v>133.22</c:v>
                </c:pt>
                <c:pt idx="439">
                  <c:v>133.28</c:v>
                </c:pt>
                <c:pt idx="440">
                  <c:v>133.38</c:v>
                </c:pt>
                <c:pt idx="441">
                  <c:v>133.47999999999999</c:v>
                </c:pt>
                <c:pt idx="442">
                  <c:v>133.59</c:v>
                </c:pt>
                <c:pt idx="443">
                  <c:v>133.71</c:v>
                </c:pt>
                <c:pt idx="444">
                  <c:v>133.83000000000001</c:v>
                </c:pt>
                <c:pt idx="445">
                  <c:v>133.94999999999999</c:v>
                </c:pt>
                <c:pt idx="446">
                  <c:v>134.05000000000001</c:v>
                </c:pt>
                <c:pt idx="447">
                  <c:v>134.16</c:v>
                </c:pt>
                <c:pt idx="448">
                  <c:v>134.25</c:v>
                </c:pt>
                <c:pt idx="449">
                  <c:v>134.35</c:v>
                </c:pt>
                <c:pt idx="450">
                  <c:v>134.44999999999999</c:v>
                </c:pt>
                <c:pt idx="451">
                  <c:v>134.55000000000001</c:v>
                </c:pt>
                <c:pt idx="452">
                  <c:v>134.66999999999999</c:v>
                </c:pt>
                <c:pt idx="453">
                  <c:v>134.78</c:v>
                </c:pt>
                <c:pt idx="454">
                  <c:v>134.9</c:v>
                </c:pt>
                <c:pt idx="455">
                  <c:v>135.02000000000001</c:v>
                </c:pt>
                <c:pt idx="456">
                  <c:v>135.12</c:v>
                </c:pt>
                <c:pt idx="457">
                  <c:v>135.22999999999999</c:v>
                </c:pt>
                <c:pt idx="458">
                  <c:v>135.32</c:v>
                </c:pt>
                <c:pt idx="459">
                  <c:v>135.43</c:v>
                </c:pt>
                <c:pt idx="460">
                  <c:v>135.52000000000001</c:v>
                </c:pt>
                <c:pt idx="461">
                  <c:v>135.62</c:v>
                </c:pt>
                <c:pt idx="462">
                  <c:v>135.74</c:v>
                </c:pt>
                <c:pt idx="463">
                  <c:v>135.87</c:v>
                </c:pt>
                <c:pt idx="464">
                  <c:v>136.01</c:v>
                </c:pt>
                <c:pt idx="465">
                  <c:v>136.13999999999999</c:v>
                </c:pt>
                <c:pt idx="466">
                  <c:v>136.22999999999999</c:v>
                </c:pt>
                <c:pt idx="467">
                  <c:v>136.32</c:v>
                </c:pt>
                <c:pt idx="468">
                  <c:v>136.41</c:v>
                </c:pt>
                <c:pt idx="469">
                  <c:v>136.49</c:v>
                </c:pt>
                <c:pt idx="470">
                  <c:v>136.58000000000001</c:v>
                </c:pt>
                <c:pt idx="471">
                  <c:v>136.63999999999999</c:v>
                </c:pt>
                <c:pt idx="472">
                  <c:v>136.69</c:v>
                </c:pt>
                <c:pt idx="473">
                  <c:v>136.75</c:v>
                </c:pt>
                <c:pt idx="474">
                  <c:v>136.81</c:v>
                </c:pt>
                <c:pt idx="475">
                  <c:v>136.91</c:v>
                </c:pt>
                <c:pt idx="476">
                  <c:v>137.02000000000001</c:v>
                </c:pt>
                <c:pt idx="477">
                  <c:v>137.13999999999999</c:v>
                </c:pt>
                <c:pt idx="478">
                  <c:v>137.26</c:v>
                </c:pt>
                <c:pt idx="479">
                  <c:v>137.36000000000001</c:v>
                </c:pt>
                <c:pt idx="480">
                  <c:v>137.44</c:v>
                </c:pt>
                <c:pt idx="481">
                  <c:v>137.51</c:v>
                </c:pt>
                <c:pt idx="482">
                  <c:v>137.6</c:v>
                </c:pt>
                <c:pt idx="483">
                  <c:v>137.71</c:v>
                </c:pt>
                <c:pt idx="484">
                  <c:v>137.83000000000001</c:v>
                </c:pt>
                <c:pt idx="485">
                  <c:v>137.94</c:v>
                </c:pt>
                <c:pt idx="486">
                  <c:v>138.04</c:v>
                </c:pt>
                <c:pt idx="487">
                  <c:v>138.13</c:v>
                </c:pt>
                <c:pt idx="488">
                  <c:v>138.18</c:v>
                </c:pt>
                <c:pt idx="489">
                  <c:v>138.22999999999999</c:v>
                </c:pt>
                <c:pt idx="490">
                  <c:v>138.29</c:v>
                </c:pt>
                <c:pt idx="491">
                  <c:v>138.35</c:v>
                </c:pt>
                <c:pt idx="492">
                  <c:v>138.44999999999999</c:v>
                </c:pt>
                <c:pt idx="493">
                  <c:v>138.55000000000001</c:v>
                </c:pt>
                <c:pt idx="494">
                  <c:v>138.68</c:v>
                </c:pt>
                <c:pt idx="495">
                  <c:v>138.78</c:v>
                </c:pt>
                <c:pt idx="496">
                  <c:v>138.88999999999999</c:v>
                </c:pt>
                <c:pt idx="497">
                  <c:v>138.97</c:v>
                </c:pt>
                <c:pt idx="498">
                  <c:v>139.05000000000001</c:v>
                </c:pt>
                <c:pt idx="499">
                  <c:v>139.15</c:v>
                </c:pt>
                <c:pt idx="500">
                  <c:v>139.22999999999999</c:v>
                </c:pt>
                <c:pt idx="501">
                  <c:v>139.32</c:v>
                </c:pt>
                <c:pt idx="502">
                  <c:v>139.4</c:v>
                </c:pt>
                <c:pt idx="503">
                  <c:v>139.47</c:v>
                </c:pt>
                <c:pt idx="504">
                  <c:v>139.55000000000001</c:v>
                </c:pt>
                <c:pt idx="505">
                  <c:v>139.63999999999999</c:v>
                </c:pt>
                <c:pt idx="506">
                  <c:v>139.72999999999999</c:v>
                </c:pt>
                <c:pt idx="507">
                  <c:v>139.80000000000001</c:v>
                </c:pt>
                <c:pt idx="508">
                  <c:v>139.88999999999999</c:v>
                </c:pt>
                <c:pt idx="509">
                  <c:v>140</c:v>
                </c:pt>
                <c:pt idx="510">
                  <c:v>140.1</c:v>
                </c:pt>
                <c:pt idx="511">
                  <c:v>140.19999999999999</c:v>
                </c:pt>
                <c:pt idx="512">
                  <c:v>140.30000000000001</c:v>
                </c:pt>
                <c:pt idx="513">
                  <c:v>140.38</c:v>
                </c:pt>
                <c:pt idx="514">
                  <c:v>140.47</c:v>
                </c:pt>
                <c:pt idx="515">
                  <c:v>140.57</c:v>
                </c:pt>
                <c:pt idx="516">
                  <c:v>140.66</c:v>
                </c:pt>
                <c:pt idx="517">
                  <c:v>140.74</c:v>
                </c:pt>
                <c:pt idx="518">
                  <c:v>140.79</c:v>
                </c:pt>
                <c:pt idx="519">
                  <c:v>140.87</c:v>
                </c:pt>
                <c:pt idx="520">
                  <c:v>140.97</c:v>
                </c:pt>
                <c:pt idx="521">
                  <c:v>141.05000000000001</c:v>
                </c:pt>
                <c:pt idx="522">
                  <c:v>141.1</c:v>
                </c:pt>
                <c:pt idx="523">
                  <c:v>141.16</c:v>
                </c:pt>
                <c:pt idx="524">
                  <c:v>141.26</c:v>
                </c:pt>
                <c:pt idx="525">
                  <c:v>141.41999999999999</c:v>
                </c:pt>
                <c:pt idx="526">
                  <c:v>141.62</c:v>
                </c:pt>
                <c:pt idx="527">
                  <c:v>141.79</c:v>
                </c:pt>
                <c:pt idx="528">
                  <c:v>141.94</c:v>
                </c:pt>
                <c:pt idx="529">
                  <c:v>142.05000000000001</c:v>
                </c:pt>
                <c:pt idx="530">
                  <c:v>142.13999999999999</c:v>
                </c:pt>
                <c:pt idx="531">
                  <c:v>142.22</c:v>
                </c:pt>
                <c:pt idx="532">
                  <c:v>142.26</c:v>
                </c:pt>
                <c:pt idx="533">
                  <c:v>142.32</c:v>
                </c:pt>
                <c:pt idx="534">
                  <c:v>142.38</c:v>
                </c:pt>
                <c:pt idx="535">
                  <c:v>142.46</c:v>
                </c:pt>
                <c:pt idx="536">
                  <c:v>142.57</c:v>
                </c:pt>
                <c:pt idx="537">
                  <c:v>142.66999999999999</c:v>
                </c:pt>
                <c:pt idx="538">
                  <c:v>142.79</c:v>
                </c:pt>
                <c:pt idx="539">
                  <c:v>142.91</c:v>
                </c:pt>
                <c:pt idx="540">
                  <c:v>143</c:v>
                </c:pt>
                <c:pt idx="541">
                  <c:v>143.11000000000001</c:v>
                </c:pt>
                <c:pt idx="542">
                  <c:v>143.22999999999999</c:v>
                </c:pt>
                <c:pt idx="543">
                  <c:v>143.4</c:v>
                </c:pt>
                <c:pt idx="544">
                  <c:v>143.63</c:v>
                </c:pt>
                <c:pt idx="545">
                  <c:v>143.93</c:v>
                </c:pt>
                <c:pt idx="546">
                  <c:v>144.25</c:v>
                </c:pt>
                <c:pt idx="547">
                  <c:v>144.56</c:v>
                </c:pt>
                <c:pt idx="548">
                  <c:v>144.79</c:v>
                </c:pt>
                <c:pt idx="549">
                  <c:v>144.94999999999999</c:v>
                </c:pt>
                <c:pt idx="550">
                  <c:v>145.04</c:v>
                </c:pt>
                <c:pt idx="551">
                  <c:v>145.13</c:v>
                </c:pt>
                <c:pt idx="552">
                  <c:v>145.22999999999999</c:v>
                </c:pt>
                <c:pt idx="553">
                  <c:v>145.34</c:v>
                </c:pt>
                <c:pt idx="554">
                  <c:v>145.49</c:v>
                </c:pt>
                <c:pt idx="555">
                  <c:v>145.66</c:v>
                </c:pt>
                <c:pt idx="556">
                  <c:v>145.84</c:v>
                </c:pt>
                <c:pt idx="557">
                  <c:v>146</c:v>
                </c:pt>
                <c:pt idx="558">
                  <c:v>146.11000000000001</c:v>
                </c:pt>
                <c:pt idx="559">
                  <c:v>146.15</c:v>
                </c:pt>
                <c:pt idx="560">
                  <c:v>146.18</c:v>
                </c:pt>
                <c:pt idx="561">
                  <c:v>146.24</c:v>
                </c:pt>
                <c:pt idx="562">
                  <c:v>146.32</c:v>
                </c:pt>
                <c:pt idx="563">
                  <c:v>146.47</c:v>
                </c:pt>
                <c:pt idx="564">
                  <c:v>146.62</c:v>
                </c:pt>
                <c:pt idx="565">
                  <c:v>146.79</c:v>
                </c:pt>
                <c:pt idx="566">
                  <c:v>146.93</c:v>
                </c:pt>
                <c:pt idx="567">
                  <c:v>147.06</c:v>
                </c:pt>
                <c:pt idx="568">
                  <c:v>147.18</c:v>
                </c:pt>
                <c:pt idx="569">
                  <c:v>147.28</c:v>
                </c:pt>
                <c:pt idx="570">
                  <c:v>147.35</c:v>
                </c:pt>
                <c:pt idx="571">
                  <c:v>147.4</c:v>
                </c:pt>
                <c:pt idx="572">
                  <c:v>147.44</c:v>
                </c:pt>
                <c:pt idx="573">
                  <c:v>147.53</c:v>
                </c:pt>
                <c:pt idx="574">
                  <c:v>147.66</c:v>
                </c:pt>
                <c:pt idx="575">
                  <c:v>147.83000000000001</c:v>
                </c:pt>
                <c:pt idx="576">
                  <c:v>148</c:v>
                </c:pt>
                <c:pt idx="577">
                  <c:v>148.13</c:v>
                </c:pt>
                <c:pt idx="578">
                  <c:v>148.22</c:v>
                </c:pt>
                <c:pt idx="579">
                  <c:v>148.26</c:v>
                </c:pt>
                <c:pt idx="580">
                  <c:v>148.32</c:v>
                </c:pt>
                <c:pt idx="581">
                  <c:v>148.41</c:v>
                </c:pt>
                <c:pt idx="582">
                  <c:v>148.52000000000001</c:v>
                </c:pt>
                <c:pt idx="583">
                  <c:v>148.65</c:v>
                </c:pt>
                <c:pt idx="584">
                  <c:v>148.79</c:v>
                </c:pt>
                <c:pt idx="585">
                  <c:v>148.93</c:v>
                </c:pt>
                <c:pt idx="586">
                  <c:v>149.06</c:v>
                </c:pt>
                <c:pt idx="587">
                  <c:v>149.18</c:v>
                </c:pt>
                <c:pt idx="588">
                  <c:v>149.29</c:v>
                </c:pt>
                <c:pt idx="589">
                  <c:v>149.4</c:v>
                </c:pt>
                <c:pt idx="590">
                  <c:v>149.55000000000001</c:v>
                </c:pt>
                <c:pt idx="591">
                  <c:v>149.69</c:v>
                </c:pt>
                <c:pt idx="592">
                  <c:v>149.84</c:v>
                </c:pt>
                <c:pt idx="593">
                  <c:v>149.99</c:v>
                </c:pt>
                <c:pt idx="594">
                  <c:v>150.09</c:v>
                </c:pt>
                <c:pt idx="595">
                  <c:v>150.18</c:v>
                </c:pt>
                <c:pt idx="596">
                  <c:v>150.28</c:v>
                </c:pt>
                <c:pt idx="597">
                  <c:v>150.36000000000001</c:v>
                </c:pt>
                <c:pt idx="598">
                  <c:v>150.47999999999999</c:v>
                </c:pt>
                <c:pt idx="599">
                  <c:v>150.62</c:v>
                </c:pt>
                <c:pt idx="600">
                  <c:v>150.76</c:v>
                </c:pt>
                <c:pt idx="601">
                  <c:v>150.88999999999999</c:v>
                </c:pt>
                <c:pt idx="602">
                  <c:v>151.02000000000001</c:v>
                </c:pt>
                <c:pt idx="603">
                  <c:v>151.1</c:v>
                </c:pt>
                <c:pt idx="604">
                  <c:v>151.16</c:v>
                </c:pt>
                <c:pt idx="605">
                  <c:v>151.27000000000001</c:v>
                </c:pt>
                <c:pt idx="606">
                  <c:v>151.38</c:v>
                </c:pt>
                <c:pt idx="607">
                  <c:v>151.53</c:v>
                </c:pt>
                <c:pt idx="608">
                  <c:v>151.66</c:v>
                </c:pt>
                <c:pt idx="609">
                  <c:v>151.81</c:v>
                </c:pt>
                <c:pt idx="610">
                  <c:v>151.93</c:v>
                </c:pt>
                <c:pt idx="611">
                  <c:v>152.05000000000001</c:v>
                </c:pt>
                <c:pt idx="612">
                  <c:v>152.21</c:v>
                </c:pt>
                <c:pt idx="613">
                  <c:v>152.37</c:v>
                </c:pt>
                <c:pt idx="614">
                  <c:v>152.5</c:v>
                </c:pt>
                <c:pt idx="615">
                  <c:v>152.61000000000001</c:v>
                </c:pt>
                <c:pt idx="616">
                  <c:v>152.72</c:v>
                </c:pt>
                <c:pt idx="617">
                  <c:v>152.86000000000001</c:v>
                </c:pt>
                <c:pt idx="618">
                  <c:v>153</c:v>
                </c:pt>
                <c:pt idx="619">
                  <c:v>153.1</c:v>
                </c:pt>
                <c:pt idx="620">
                  <c:v>153.19999999999999</c:v>
                </c:pt>
                <c:pt idx="621">
                  <c:v>153.29</c:v>
                </c:pt>
                <c:pt idx="622">
                  <c:v>153.38999999999999</c:v>
                </c:pt>
                <c:pt idx="623">
                  <c:v>153.49</c:v>
                </c:pt>
                <c:pt idx="624">
                  <c:v>153.55000000000001</c:v>
                </c:pt>
                <c:pt idx="625">
                  <c:v>153.62</c:v>
                </c:pt>
                <c:pt idx="626">
                  <c:v>153.68</c:v>
                </c:pt>
                <c:pt idx="627">
                  <c:v>153.75</c:v>
                </c:pt>
                <c:pt idx="628">
                  <c:v>153.79</c:v>
                </c:pt>
                <c:pt idx="629">
                  <c:v>153.85</c:v>
                </c:pt>
                <c:pt idx="630">
                  <c:v>153.88</c:v>
                </c:pt>
                <c:pt idx="631">
                  <c:v>153.88999999999999</c:v>
                </c:pt>
                <c:pt idx="632">
                  <c:v>153.93</c:v>
                </c:pt>
                <c:pt idx="633">
                  <c:v>154</c:v>
                </c:pt>
                <c:pt idx="634">
                  <c:v>154.12</c:v>
                </c:pt>
                <c:pt idx="635">
                  <c:v>154.26</c:v>
                </c:pt>
                <c:pt idx="636">
                  <c:v>154.41</c:v>
                </c:pt>
                <c:pt idx="637">
                  <c:v>154.57</c:v>
                </c:pt>
                <c:pt idx="638">
                  <c:v>154.69999999999999</c:v>
                </c:pt>
                <c:pt idx="639">
                  <c:v>154.84</c:v>
                </c:pt>
                <c:pt idx="640">
                  <c:v>155</c:v>
                </c:pt>
                <c:pt idx="641">
                  <c:v>155.21</c:v>
                </c:pt>
                <c:pt idx="642">
                  <c:v>155.44</c:v>
                </c:pt>
                <c:pt idx="643">
                  <c:v>155.66</c:v>
                </c:pt>
                <c:pt idx="644">
                  <c:v>155.83000000000001</c:v>
                </c:pt>
                <c:pt idx="645">
                  <c:v>155.97</c:v>
                </c:pt>
                <c:pt idx="646">
                  <c:v>156.11000000000001</c:v>
                </c:pt>
                <c:pt idx="647">
                  <c:v>156.26</c:v>
                </c:pt>
                <c:pt idx="648">
                  <c:v>156.41</c:v>
                </c:pt>
                <c:pt idx="649">
                  <c:v>156.55000000000001</c:v>
                </c:pt>
                <c:pt idx="650">
                  <c:v>156.66999999999999</c:v>
                </c:pt>
                <c:pt idx="651">
                  <c:v>156.77000000000001</c:v>
                </c:pt>
                <c:pt idx="652">
                  <c:v>156.87</c:v>
                </c:pt>
                <c:pt idx="653">
                  <c:v>156.96</c:v>
                </c:pt>
                <c:pt idx="654">
                  <c:v>157.1</c:v>
                </c:pt>
                <c:pt idx="655">
                  <c:v>157.26</c:v>
                </c:pt>
                <c:pt idx="656">
                  <c:v>157.44</c:v>
                </c:pt>
                <c:pt idx="657">
                  <c:v>157.66</c:v>
                </c:pt>
                <c:pt idx="658">
                  <c:v>157.9</c:v>
                </c:pt>
                <c:pt idx="659">
                  <c:v>158.13999999999999</c:v>
                </c:pt>
                <c:pt idx="660">
                  <c:v>158.36000000000001</c:v>
                </c:pt>
                <c:pt idx="661">
                  <c:v>158.53</c:v>
                </c:pt>
                <c:pt idx="662">
                  <c:v>158.69999999999999</c:v>
                </c:pt>
                <c:pt idx="663">
                  <c:v>158.85</c:v>
                </c:pt>
                <c:pt idx="664">
                  <c:v>159</c:v>
                </c:pt>
                <c:pt idx="665">
                  <c:v>159.13999999999999</c:v>
                </c:pt>
                <c:pt idx="666">
                  <c:v>159.28</c:v>
                </c:pt>
                <c:pt idx="667">
                  <c:v>159.4</c:v>
                </c:pt>
                <c:pt idx="668">
                  <c:v>159.54</c:v>
                </c:pt>
                <c:pt idx="669">
                  <c:v>159.66999999999999</c:v>
                </c:pt>
                <c:pt idx="670">
                  <c:v>159.79</c:v>
                </c:pt>
                <c:pt idx="671">
                  <c:v>159.91999999999999</c:v>
                </c:pt>
                <c:pt idx="672">
                  <c:v>160.09</c:v>
                </c:pt>
                <c:pt idx="673">
                  <c:v>160.28</c:v>
                </c:pt>
                <c:pt idx="674">
                  <c:v>160.5</c:v>
                </c:pt>
                <c:pt idx="675">
                  <c:v>160.72</c:v>
                </c:pt>
                <c:pt idx="676">
                  <c:v>160.94999999999999</c:v>
                </c:pt>
                <c:pt idx="677">
                  <c:v>161.19999999999999</c:v>
                </c:pt>
                <c:pt idx="678">
                  <c:v>161.41999999999999</c:v>
                </c:pt>
                <c:pt idx="679">
                  <c:v>161.58000000000001</c:v>
                </c:pt>
                <c:pt idx="680">
                  <c:v>161.72</c:v>
                </c:pt>
                <c:pt idx="681">
                  <c:v>161.85</c:v>
                </c:pt>
                <c:pt idx="682">
                  <c:v>161.99</c:v>
                </c:pt>
                <c:pt idx="683">
                  <c:v>162.13</c:v>
                </c:pt>
                <c:pt idx="684">
                  <c:v>162.30000000000001</c:v>
                </c:pt>
                <c:pt idx="685">
                  <c:v>162.47</c:v>
                </c:pt>
                <c:pt idx="686">
                  <c:v>162.63</c:v>
                </c:pt>
                <c:pt idx="687">
                  <c:v>162.75</c:v>
                </c:pt>
                <c:pt idx="688">
                  <c:v>162.88</c:v>
                </c:pt>
                <c:pt idx="689">
                  <c:v>162.97999999999999</c:v>
                </c:pt>
                <c:pt idx="690">
                  <c:v>163.11000000000001</c:v>
                </c:pt>
                <c:pt idx="691">
                  <c:v>163.25</c:v>
                </c:pt>
                <c:pt idx="692">
                  <c:v>163.46</c:v>
                </c:pt>
                <c:pt idx="693">
                  <c:v>163.72</c:v>
                </c:pt>
                <c:pt idx="694">
                  <c:v>163.96</c:v>
                </c:pt>
                <c:pt idx="695">
                  <c:v>164.2</c:v>
                </c:pt>
                <c:pt idx="696">
                  <c:v>164.41</c:v>
                </c:pt>
                <c:pt idx="697">
                  <c:v>164.58</c:v>
                </c:pt>
                <c:pt idx="698">
                  <c:v>164.71</c:v>
                </c:pt>
                <c:pt idx="699">
                  <c:v>164.84</c:v>
                </c:pt>
                <c:pt idx="700">
                  <c:v>164.99</c:v>
                </c:pt>
                <c:pt idx="701">
                  <c:v>165.18</c:v>
                </c:pt>
                <c:pt idx="702">
                  <c:v>165.39</c:v>
                </c:pt>
                <c:pt idx="703">
                  <c:v>165.58</c:v>
                </c:pt>
                <c:pt idx="704">
                  <c:v>165.77</c:v>
                </c:pt>
                <c:pt idx="705">
                  <c:v>165.92</c:v>
                </c:pt>
                <c:pt idx="706">
                  <c:v>166.06</c:v>
                </c:pt>
                <c:pt idx="707">
                  <c:v>166.21</c:v>
                </c:pt>
                <c:pt idx="708">
                  <c:v>166.36</c:v>
                </c:pt>
                <c:pt idx="709">
                  <c:v>166.51</c:v>
                </c:pt>
                <c:pt idx="710">
                  <c:v>166.64</c:v>
                </c:pt>
                <c:pt idx="711">
                  <c:v>166.7</c:v>
                </c:pt>
                <c:pt idx="712">
                  <c:v>166.71</c:v>
                </c:pt>
                <c:pt idx="713">
                  <c:v>166.74</c:v>
                </c:pt>
                <c:pt idx="714">
                  <c:v>166.86</c:v>
                </c:pt>
                <c:pt idx="715">
                  <c:v>167.13</c:v>
                </c:pt>
                <c:pt idx="716">
                  <c:v>167.53</c:v>
                </c:pt>
                <c:pt idx="717">
                  <c:v>167.94</c:v>
                </c:pt>
                <c:pt idx="718">
                  <c:v>168.26</c:v>
                </c:pt>
                <c:pt idx="719">
                  <c:v>168.5</c:v>
                </c:pt>
                <c:pt idx="720">
                  <c:v>168.66</c:v>
                </c:pt>
                <c:pt idx="721">
                  <c:v>168.78</c:v>
                </c:pt>
                <c:pt idx="722">
                  <c:v>168.88</c:v>
                </c:pt>
                <c:pt idx="723">
                  <c:v>168.97</c:v>
                </c:pt>
                <c:pt idx="724">
                  <c:v>169.11</c:v>
                </c:pt>
                <c:pt idx="725">
                  <c:v>169.27</c:v>
                </c:pt>
                <c:pt idx="726">
                  <c:v>169.51</c:v>
                </c:pt>
                <c:pt idx="727">
                  <c:v>169.76</c:v>
                </c:pt>
                <c:pt idx="728">
                  <c:v>169.99</c:v>
                </c:pt>
                <c:pt idx="729">
                  <c:v>170.19</c:v>
                </c:pt>
                <c:pt idx="730">
                  <c:v>170.43</c:v>
                </c:pt>
                <c:pt idx="731">
                  <c:v>170.63</c:v>
                </c:pt>
                <c:pt idx="732">
                  <c:v>170.83</c:v>
                </c:pt>
                <c:pt idx="733">
                  <c:v>170.98</c:v>
                </c:pt>
                <c:pt idx="734">
                  <c:v>171.12</c:v>
                </c:pt>
                <c:pt idx="735">
                  <c:v>171.25</c:v>
                </c:pt>
                <c:pt idx="736">
                  <c:v>171.41</c:v>
                </c:pt>
                <c:pt idx="737">
                  <c:v>171.57</c:v>
                </c:pt>
                <c:pt idx="738">
                  <c:v>171.75</c:v>
                </c:pt>
                <c:pt idx="739">
                  <c:v>171.91</c:v>
                </c:pt>
                <c:pt idx="740">
                  <c:v>172.09</c:v>
                </c:pt>
                <c:pt idx="741">
                  <c:v>172.27</c:v>
                </c:pt>
                <c:pt idx="742">
                  <c:v>172.47</c:v>
                </c:pt>
                <c:pt idx="743">
                  <c:v>172.65</c:v>
                </c:pt>
                <c:pt idx="744">
                  <c:v>172.83</c:v>
                </c:pt>
                <c:pt idx="745">
                  <c:v>173.01</c:v>
                </c:pt>
                <c:pt idx="746">
                  <c:v>173.2</c:v>
                </c:pt>
                <c:pt idx="747">
                  <c:v>173.41</c:v>
                </c:pt>
                <c:pt idx="748">
                  <c:v>173.64</c:v>
                </c:pt>
                <c:pt idx="749">
                  <c:v>173.87</c:v>
                </c:pt>
                <c:pt idx="750">
                  <c:v>174.11</c:v>
                </c:pt>
                <c:pt idx="751">
                  <c:v>174.34</c:v>
                </c:pt>
                <c:pt idx="752">
                  <c:v>174.56</c:v>
                </c:pt>
                <c:pt idx="753">
                  <c:v>174.76</c:v>
                </c:pt>
                <c:pt idx="754">
                  <c:v>174.96</c:v>
                </c:pt>
                <c:pt idx="755">
                  <c:v>175.18</c:v>
                </c:pt>
                <c:pt idx="756">
                  <c:v>175.44</c:v>
                </c:pt>
                <c:pt idx="757">
                  <c:v>175.8</c:v>
                </c:pt>
                <c:pt idx="758">
                  <c:v>176.15</c:v>
                </c:pt>
                <c:pt idx="759">
                  <c:v>176.51</c:v>
                </c:pt>
                <c:pt idx="760">
                  <c:v>176.84</c:v>
                </c:pt>
                <c:pt idx="761">
                  <c:v>177.12</c:v>
                </c:pt>
                <c:pt idx="762">
                  <c:v>177.39</c:v>
                </c:pt>
                <c:pt idx="763">
                  <c:v>177.67</c:v>
                </c:pt>
                <c:pt idx="764">
                  <c:v>177.92</c:v>
                </c:pt>
                <c:pt idx="765">
                  <c:v>178.15</c:v>
                </c:pt>
                <c:pt idx="766">
                  <c:v>178.33</c:v>
                </c:pt>
                <c:pt idx="767">
                  <c:v>178.5</c:v>
                </c:pt>
                <c:pt idx="768">
                  <c:v>178.63</c:v>
                </c:pt>
                <c:pt idx="769">
                  <c:v>178.78</c:v>
                </c:pt>
                <c:pt idx="770">
                  <c:v>178.95</c:v>
                </c:pt>
                <c:pt idx="771">
                  <c:v>179.13</c:v>
                </c:pt>
                <c:pt idx="772">
                  <c:v>179.32</c:v>
                </c:pt>
                <c:pt idx="773">
                  <c:v>179.55</c:v>
                </c:pt>
                <c:pt idx="774">
                  <c:v>179.79</c:v>
                </c:pt>
                <c:pt idx="775">
                  <c:v>-179.97</c:v>
                </c:pt>
                <c:pt idx="776">
                  <c:v>-179.77</c:v>
                </c:pt>
                <c:pt idx="777">
                  <c:v>-179.59</c:v>
                </c:pt>
                <c:pt idx="778">
                  <c:v>-179.42</c:v>
                </c:pt>
                <c:pt idx="779">
                  <c:v>-179.26</c:v>
                </c:pt>
                <c:pt idx="780">
                  <c:v>-179.1</c:v>
                </c:pt>
                <c:pt idx="781">
                  <c:v>-178.9</c:v>
                </c:pt>
                <c:pt idx="782">
                  <c:v>-178.71</c:v>
                </c:pt>
                <c:pt idx="783">
                  <c:v>-178.53</c:v>
                </c:pt>
                <c:pt idx="784">
                  <c:v>-178.35</c:v>
                </c:pt>
                <c:pt idx="785">
                  <c:v>-178.17</c:v>
                </c:pt>
                <c:pt idx="786">
                  <c:v>-178.01</c:v>
                </c:pt>
                <c:pt idx="787">
                  <c:v>-177.84</c:v>
                </c:pt>
                <c:pt idx="788">
                  <c:v>-177.63</c:v>
                </c:pt>
                <c:pt idx="789">
                  <c:v>-177.42</c:v>
                </c:pt>
                <c:pt idx="790">
                  <c:v>-177.2</c:v>
                </c:pt>
                <c:pt idx="791">
                  <c:v>-176.97</c:v>
                </c:pt>
                <c:pt idx="792">
                  <c:v>-176.78</c:v>
                </c:pt>
                <c:pt idx="793">
                  <c:v>-176.61</c:v>
                </c:pt>
                <c:pt idx="794">
                  <c:v>-176.45</c:v>
                </c:pt>
                <c:pt idx="795">
                  <c:v>-176.26</c:v>
                </c:pt>
                <c:pt idx="796">
                  <c:v>-176.02</c:v>
                </c:pt>
                <c:pt idx="797">
                  <c:v>-175.81</c:v>
                </c:pt>
                <c:pt idx="798">
                  <c:v>-175.57</c:v>
                </c:pt>
                <c:pt idx="799">
                  <c:v>-175.37</c:v>
                </c:pt>
                <c:pt idx="800">
                  <c:v>-175.16</c:v>
                </c:pt>
                <c:pt idx="801">
                  <c:v>-174.99</c:v>
                </c:pt>
                <c:pt idx="802">
                  <c:v>-174.81</c:v>
                </c:pt>
                <c:pt idx="803">
                  <c:v>-174.63</c:v>
                </c:pt>
                <c:pt idx="804">
                  <c:v>-174.42</c:v>
                </c:pt>
                <c:pt idx="805">
                  <c:v>-174.22</c:v>
                </c:pt>
                <c:pt idx="806">
                  <c:v>-173.99</c:v>
                </c:pt>
                <c:pt idx="807">
                  <c:v>-173.76</c:v>
                </c:pt>
                <c:pt idx="808">
                  <c:v>-173.55</c:v>
                </c:pt>
                <c:pt idx="809">
                  <c:v>-173.33</c:v>
                </c:pt>
                <c:pt idx="810">
                  <c:v>-173.15</c:v>
                </c:pt>
                <c:pt idx="811">
                  <c:v>-172.99</c:v>
                </c:pt>
                <c:pt idx="812">
                  <c:v>-172.85</c:v>
                </c:pt>
                <c:pt idx="813">
                  <c:v>-172.69</c:v>
                </c:pt>
                <c:pt idx="814">
                  <c:v>-172.5</c:v>
                </c:pt>
                <c:pt idx="815">
                  <c:v>-172.32</c:v>
                </c:pt>
                <c:pt idx="816">
                  <c:v>-172.12</c:v>
                </c:pt>
                <c:pt idx="817">
                  <c:v>-171.93</c:v>
                </c:pt>
                <c:pt idx="818">
                  <c:v>-171.71</c:v>
                </c:pt>
                <c:pt idx="819">
                  <c:v>-171.47</c:v>
                </c:pt>
                <c:pt idx="820">
                  <c:v>-171.22</c:v>
                </c:pt>
                <c:pt idx="821">
                  <c:v>-170.99</c:v>
                </c:pt>
                <c:pt idx="822">
                  <c:v>-170.72</c:v>
                </c:pt>
                <c:pt idx="823">
                  <c:v>-170.47</c:v>
                </c:pt>
                <c:pt idx="824">
                  <c:v>-170.28</c:v>
                </c:pt>
                <c:pt idx="825">
                  <c:v>-170.12</c:v>
                </c:pt>
                <c:pt idx="826">
                  <c:v>-170.01</c:v>
                </c:pt>
                <c:pt idx="827">
                  <c:v>-169.89</c:v>
                </c:pt>
                <c:pt idx="828">
                  <c:v>-169.73</c:v>
                </c:pt>
                <c:pt idx="829">
                  <c:v>-169.54</c:v>
                </c:pt>
                <c:pt idx="830">
                  <c:v>-169.32</c:v>
                </c:pt>
                <c:pt idx="831">
                  <c:v>-169.08</c:v>
                </c:pt>
                <c:pt idx="832">
                  <c:v>-168.88</c:v>
                </c:pt>
                <c:pt idx="833">
                  <c:v>-168.71</c:v>
                </c:pt>
                <c:pt idx="834">
                  <c:v>-168.56</c:v>
                </c:pt>
                <c:pt idx="835">
                  <c:v>-168.42</c:v>
                </c:pt>
                <c:pt idx="836">
                  <c:v>-168.26</c:v>
                </c:pt>
                <c:pt idx="837">
                  <c:v>-168.08</c:v>
                </c:pt>
                <c:pt idx="838">
                  <c:v>-167.85</c:v>
                </c:pt>
                <c:pt idx="839">
                  <c:v>-167.61</c:v>
                </c:pt>
                <c:pt idx="840">
                  <c:v>-167.37</c:v>
                </c:pt>
                <c:pt idx="841">
                  <c:v>-167.11</c:v>
                </c:pt>
                <c:pt idx="842">
                  <c:v>-166.84</c:v>
                </c:pt>
                <c:pt idx="843">
                  <c:v>-166.59</c:v>
                </c:pt>
                <c:pt idx="844">
                  <c:v>-166.37</c:v>
                </c:pt>
                <c:pt idx="845">
                  <c:v>-166.12</c:v>
                </c:pt>
                <c:pt idx="846">
                  <c:v>-165.83</c:v>
                </c:pt>
                <c:pt idx="847">
                  <c:v>-165.57</c:v>
                </c:pt>
                <c:pt idx="848">
                  <c:v>-165.3</c:v>
                </c:pt>
                <c:pt idx="849">
                  <c:v>-165.06</c:v>
                </c:pt>
                <c:pt idx="850">
                  <c:v>-164.87</c:v>
                </c:pt>
                <c:pt idx="851">
                  <c:v>-164.67</c:v>
                </c:pt>
                <c:pt idx="852">
                  <c:v>-164.47</c:v>
                </c:pt>
                <c:pt idx="853">
                  <c:v>-164.3</c:v>
                </c:pt>
                <c:pt idx="854">
                  <c:v>-164.1</c:v>
                </c:pt>
                <c:pt idx="855">
                  <c:v>-163.89</c:v>
                </c:pt>
                <c:pt idx="856">
                  <c:v>-163.66999999999999</c:v>
                </c:pt>
                <c:pt idx="857">
                  <c:v>-163.44999999999999</c:v>
                </c:pt>
                <c:pt idx="858">
                  <c:v>-163.22999999999999</c:v>
                </c:pt>
                <c:pt idx="859">
                  <c:v>-163.05000000000001</c:v>
                </c:pt>
                <c:pt idx="860">
                  <c:v>-162.85</c:v>
                </c:pt>
                <c:pt idx="861">
                  <c:v>-162.65</c:v>
                </c:pt>
                <c:pt idx="862">
                  <c:v>-162.43</c:v>
                </c:pt>
                <c:pt idx="863">
                  <c:v>-162.19999999999999</c:v>
                </c:pt>
                <c:pt idx="864">
                  <c:v>-161.96</c:v>
                </c:pt>
                <c:pt idx="865">
                  <c:v>-161.72</c:v>
                </c:pt>
                <c:pt idx="866">
                  <c:v>-161.47</c:v>
                </c:pt>
                <c:pt idx="867">
                  <c:v>-161.24</c:v>
                </c:pt>
                <c:pt idx="868">
                  <c:v>-161.01</c:v>
                </c:pt>
                <c:pt idx="869">
                  <c:v>-160.82</c:v>
                </c:pt>
                <c:pt idx="870">
                  <c:v>-160.63</c:v>
                </c:pt>
                <c:pt idx="871">
                  <c:v>-160.44999999999999</c:v>
                </c:pt>
                <c:pt idx="872">
                  <c:v>-160.26</c:v>
                </c:pt>
                <c:pt idx="873">
                  <c:v>-160.08000000000001</c:v>
                </c:pt>
                <c:pt idx="874">
                  <c:v>-159.9</c:v>
                </c:pt>
                <c:pt idx="875">
                  <c:v>-159.75</c:v>
                </c:pt>
                <c:pt idx="876">
                  <c:v>-159.57</c:v>
                </c:pt>
                <c:pt idx="877">
                  <c:v>-159.36000000000001</c:v>
                </c:pt>
                <c:pt idx="878">
                  <c:v>-159.1</c:v>
                </c:pt>
                <c:pt idx="879">
                  <c:v>-158.82</c:v>
                </c:pt>
                <c:pt idx="880">
                  <c:v>-158.5</c:v>
                </c:pt>
                <c:pt idx="881">
                  <c:v>-158.22</c:v>
                </c:pt>
                <c:pt idx="882">
                  <c:v>-157.97999999999999</c:v>
                </c:pt>
                <c:pt idx="883">
                  <c:v>-157.78</c:v>
                </c:pt>
                <c:pt idx="884">
                  <c:v>-157.57</c:v>
                </c:pt>
                <c:pt idx="885">
                  <c:v>-157.35</c:v>
                </c:pt>
                <c:pt idx="886">
                  <c:v>-157.11000000000001</c:v>
                </c:pt>
                <c:pt idx="887">
                  <c:v>-156.85</c:v>
                </c:pt>
                <c:pt idx="888">
                  <c:v>-156.63999999999999</c:v>
                </c:pt>
                <c:pt idx="889">
                  <c:v>-156.44999999999999</c:v>
                </c:pt>
                <c:pt idx="890">
                  <c:v>-156.30000000000001</c:v>
                </c:pt>
                <c:pt idx="891">
                  <c:v>-156.16</c:v>
                </c:pt>
                <c:pt idx="892">
                  <c:v>-156.02000000000001</c:v>
                </c:pt>
                <c:pt idx="893">
                  <c:v>-155.85</c:v>
                </c:pt>
                <c:pt idx="894">
                  <c:v>-155.66999999999999</c:v>
                </c:pt>
                <c:pt idx="895">
                  <c:v>-155.43</c:v>
                </c:pt>
                <c:pt idx="896">
                  <c:v>-155.19999999999999</c:v>
                </c:pt>
                <c:pt idx="897">
                  <c:v>-154.97</c:v>
                </c:pt>
                <c:pt idx="898">
                  <c:v>-154.72</c:v>
                </c:pt>
                <c:pt idx="899">
                  <c:v>-154.5</c:v>
                </c:pt>
                <c:pt idx="900">
                  <c:v>-154.24</c:v>
                </c:pt>
                <c:pt idx="901">
                  <c:v>-153.99</c:v>
                </c:pt>
                <c:pt idx="902">
                  <c:v>-153.78</c:v>
                </c:pt>
                <c:pt idx="903">
                  <c:v>-153.58000000000001</c:v>
                </c:pt>
                <c:pt idx="904">
                  <c:v>-153.37</c:v>
                </c:pt>
                <c:pt idx="905">
                  <c:v>-153.19999999999999</c:v>
                </c:pt>
                <c:pt idx="906">
                  <c:v>-153.01</c:v>
                </c:pt>
                <c:pt idx="907">
                  <c:v>-152.83000000000001</c:v>
                </c:pt>
                <c:pt idx="908">
                  <c:v>-152.63999999999999</c:v>
                </c:pt>
                <c:pt idx="909">
                  <c:v>-152.41</c:v>
                </c:pt>
                <c:pt idx="910">
                  <c:v>-152.19</c:v>
                </c:pt>
                <c:pt idx="911">
                  <c:v>-152</c:v>
                </c:pt>
                <c:pt idx="912">
                  <c:v>-151.84</c:v>
                </c:pt>
                <c:pt idx="913">
                  <c:v>-151.68</c:v>
                </c:pt>
                <c:pt idx="914">
                  <c:v>-151.51</c:v>
                </c:pt>
                <c:pt idx="915">
                  <c:v>-151.32</c:v>
                </c:pt>
                <c:pt idx="916">
                  <c:v>-151.1</c:v>
                </c:pt>
                <c:pt idx="917">
                  <c:v>-150.86000000000001</c:v>
                </c:pt>
                <c:pt idx="918">
                  <c:v>-150.63</c:v>
                </c:pt>
                <c:pt idx="919">
                  <c:v>-150.4</c:v>
                </c:pt>
                <c:pt idx="920">
                  <c:v>-150.21</c:v>
                </c:pt>
                <c:pt idx="921">
                  <c:v>-150.02000000000001</c:v>
                </c:pt>
                <c:pt idx="922">
                  <c:v>-149.85</c:v>
                </c:pt>
                <c:pt idx="923">
                  <c:v>-149.72</c:v>
                </c:pt>
                <c:pt idx="924">
                  <c:v>-149.56</c:v>
                </c:pt>
                <c:pt idx="925">
                  <c:v>-149.38</c:v>
                </c:pt>
                <c:pt idx="926">
                  <c:v>-149.19999999999999</c:v>
                </c:pt>
                <c:pt idx="927">
                  <c:v>-149.02000000000001</c:v>
                </c:pt>
                <c:pt idx="928">
                  <c:v>-148.85</c:v>
                </c:pt>
                <c:pt idx="929">
                  <c:v>-148.66999999999999</c:v>
                </c:pt>
                <c:pt idx="930">
                  <c:v>-148.47999999999999</c:v>
                </c:pt>
                <c:pt idx="931">
                  <c:v>-148.28</c:v>
                </c:pt>
                <c:pt idx="932">
                  <c:v>-148.05000000000001</c:v>
                </c:pt>
                <c:pt idx="933">
                  <c:v>-147.83000000000001</c:v>
                </c:pt>
                <c:pt idx="934">
                  <c:v>-147.58000000000001</c:v>
                </c:pt>
                <c:pt idx="935">
                  <c:v>-147.33000000000001</c:v>
                </c:pt>
                <c:pt idx="936">
                  <c:v>-147.09</c:v>
                </c:pt>
                <c:pt idx="937">
                  <c:v>-146.85</c:v>
                </c:pt>
                <c:pt idx="938">
                  <c:v>-146.62</c:v>
                </c:pt>
                <c:pt idx="939">
                  <c:v>-146.38999999999999</c:v>
                </c:pt>
                <c:pt idx="940">
                  <c:v>-146.19999999999999</c:v>
                </c:pt>
                <c:pt idx="941">
                  <c:v>-146.01</c:v>
                </c:pt>
                <c:pt idx="942">
                  <c:v>-145.84</c:v>
                </c:pt>
                <c:pt idx="943">
                  <c:v>-145.66</c:v>
                </c:pt>
                <c:pt idx="944">
                  <c:v>-145.47</c:v>
                </c:pt>
                <c:pt idx="945">
                  <c:v>-145.26</c:v>
                </c:pt>
                <c:pt idx="946">
                  <c:v>-145.06</c:v>
                </c:pt>
                <c:pt idx="947">
                  <c:v>-144.85</c:v>
                </c:pt>
                <c:pt idx="948">
                  <c:v>-144.66</c:v>
                </c:pt>
                <c:pt idx="949">
                  <c:v>-144.49</c:v>
                </c:pt>
                <c:pt idx="950">
                  <c:v>-144.33000000000001</c:v>
                </c:pt>
                <c:pt idx="951">
                  <c:v>-144.18</c:v>
                </c:pt>
                <c:pt idx="952">
                  <c:v>-144.01</c:v>
                </c:pt>
                <c:pt idx="953">
                  <c:v>-143.84</c:v>
                </c:pt>
                <c:pt idx="954">
                  <c:v>-143.63</c:v>
                </c:pt>
                <c:pt idx="955">
                  <c:v>-143.38</c:v>
                </c:pt>
                <c:pt idx="956">
                  <c:v>-143.15</c:v>
                </c:pt>
                <c:pt idx="957">
                  <c:v>-142.91999999999999</c:v>
                </c:pt>
                <c:pt idx="958">
                  <c:v>-142.72999999999999</c:v>
                </c:pt>
                <c:pt idx="959">
                  <c:v>-142.59</c:v>
                </c:pt>
                <c:pt idx="960">
                  <c:v>-142.44999999999999</c:v>
                </c:pt>
                <c:pt idx="961">
                  <c:v>-142.32</c:v>
                </c:pt>
                <c:pt idx="962">
                  <c:v>-142.19999999999999</c:v>
                </c:pt>
                <c:pt idx="963">
                  <c:v>-142.04</c:v>
                </c:pt>
                <c:pt idx="964">
                  <c:v>-141.88999999999999</c:v>
                </c:pt>
                <c:pt idx="965">
                  <c:v>-141.75</c:v>
                </c:pt>
                <c:pt idx="966">
                  <c:v>-141.62</c:v>
                </c:pt>
                <c:pt idx="967">
                  <c:v>-141.5</c:v>
                </c:pt>
                <c:pt idx="968">
                  <c:v>-141.37</c:v>
                </c:pt>
                <c:pt idx="969">
                  <c:v>-141.25</c:v>
                </c:pt>
                <c:pt idx="970">
                  <c:v>-141.13999999999999</c:v>
                </c:pt>
                <c:pt idx="971">
                  <c:v>-141.02000000000001</c:v>
                </c:pt>
                <c:pt idx="972">
                  <c:v>-140.88999999999999</c:v>
                </c:pt>
                <c:pt idx="973">
                  <c:v>-140.75</c:v>
                </c:pt>
                <c:pt idx="974">
                  <c:v>-140.59</c:v>
                </c:pt>
                <c:pt idx="975">
                  <c:v>-140.41</c:v>
                </c:pt>
                <c:pt idx="976">
                  <c:v>-140.24</c:v>
                </c:pt>
                <c:pt idx="977">
                  <c:v>-140.04</c:v>
                </c:pt>
                <c:pt idx="978">
                  <c:v>-139.84</c:v>
                </c:pt>
                <c:pt idx="979">
                  <c:v>-139.57</c:v>
                </c:pt>
                <c:pt idx="980">
                  <c:v>-139.25</c:v>
                </c:pt>
                <c:pt idx="981">
                  <c:v>-138.85</c:v>
                </c:pt>
                <c:pt idx="982">
                  <c:v>-138.41999999999999</c:v>
                </c:pt>
                <c:pt idx="983">
                  <c:v>-137.94999999999999</c:v>
                </c:pt>
                <c:pt idx="984">
                  <c:v>-137.52000000000001</c:v>
                </c:pt>
                <c:pt idx="985">
                  <c:v>-137.16999999999999</c:v>
                </c:pt>
                <c:pt idx="986">
                  <c:v>-136.93</c:v>
                </c:pt>
                <c:pt idx="987">
                  <c:v>-136.84</c:v>
                </c:pt>
                <c:pt idx="988">
                  <c:v>-136.9</c:v>
                </c:pt>
                <c:pt idx="989">
                  <c:v>-137.02000000000001</c:v>
                </c:pt>
                <c:pt idx="990">
                  <c:v>-137.09</c:v>
                </c:pt>
                <c:pt idx="991">
                  <c:v>-137.06</c:v>
                </c:pt>
                <c:pt idx="992">
                  <c:v>-136.87</c:v>
                </c:pt>
                <c:pt idx="993">
                  <c:v>-136.63</c:v>
                </c:pt>
                <c:pt idx="994">
                  <c:v>-136.38</c:v>
                </c:pt>
                <c:pt idx="995">
                  <c:v>-136.18</c:v>
                </c:pt>
                <c:pt idx="996">
                  <c:v>-136.03</c:v>
                </c:pt>
                <c:pt idx="997">
                  <c:v>-135.94999999999999</c:v>
                </c:pt>
                <c:pt idx="998">
                  <c:v>-135.88</c:v>
                </c:pt>
                <c:pt idx="999">
                  <c:v>-135.80000000000001</c:v>
                </c:pt>
                <c:pt idx="1000">
                  <c:v>-135.66999999999999</c:v>
                </c:pt>
                <c:pt idx="1001">
                  <c:v>-135.47999999999999</c:v>
                </c:pt>
                <c:pt idx="1002">
                  <c:v>-135.28</c:v>
                </c:pt>
                <c:pt idx="1003">
                  <c:v>-135.11000000000001</c:v>
                </c:pt>
                <c:pt idx="1004">
                  <c:v>-134.99</c:v>
                </c:pt>
                <c:pt idx="1005">
                  <c:v>-134.88</c:v>
                </c:pt>
                <c:pt idx="1006">
                  <c:v>-134.74</c:v>
                </c:pt>
                <c:pt idx="1007">
                  <c:v>-134.61000000000001</c:v>
                </c:pt>
                <c:pt idx="1008">
                  <c:v>-134.44999999999999</c:v>
                </c:pt>
                <c:pt idx="1009">
                  <c:v>-134.29</c:v>
                </c:pt>
                <c:pt idx="1010">
                  <c:v>-134.12</c:v>
                </c:pt>
                <c:pt idx="1011">
                  <c:v>-133.94</c:v>
                </c:pt>
                <c:pt idx="1012">
                  <c:v>-133.76</c:v>
                </c:pt>
                <c:pt idx="1013">
                  <c:v>-133.56</c:v>
                </c:pt>
                <c:pt idx="1014">
                  <c:v>-133.37</c:v>
                </c:pt>
                <c:pt idx="1015">
                  <c:v>-133.19999999999999</c:v>
                </c:pt>
                <c:pt idx="1016">
                  <c:v>-133.06</c:v>
                </c:pt>
                <c:pt idx="1017">
                  <c:v>-132.94</c:v>
                </c:pt>
                <c:pt idx="1018">
                  <c:v>-132.84</c:v>
                </c:pt>
                <c:pt idx="1019">
                  <c:v>-132.75</c:v>
                </c:pt>
                <c:pt idx="1020">
                  <c:v>-132.68</c:v>
                </c:pt>
                <c:pt idx="1021">
                  <c:v>-132.57</c:v>
                </c:pt>
                <c:pt idx="1022">
                  <c:v>-132.44999999999999</c:v>
                </c:pt>
                <c:pt idx="1023">
                  <c:v>-132.31</c:v>
                </c:pt>
                <c:pt idx="1024">
                  <c:v>-132.15</c:v>
                </c:pt>
                <c:pt idx="1025">
                  <c:v>-131.94</c:v>
                </c:pt>
                <c:pt idx="1026">
                  <c:v>-131.74</c:v>
                </c:pt>
                <c:pt idx="1027">
                  <c:v>-131.58000000000001</c:v>
                </c:pt>
                <c:pt idx="1028">
                  <c:v>-131.44</c:v>
                </c:pt>
                <c:pt idx="1029">
                  <c:v>-131.33000000000001</c:v>
                </c:pt>
                <c:pt idx="1030">
                  <c:v>-131.21</c:v>
                </c:pt>
                <c:pt idx="1031">
                  <c:v>-131.08000000000001</c:v>
                </c:pt>
                <c:pt idx="1032">
                  <c:v>-130.93</c:v>
                </c:pt>
                <c:pt idx="1033">
                  <c:v>-130.79</c:v>
                </c:pt>
                <c:pt idx="1034">
                  <c:v>-130.66</c:v>
                </c:pt>
                <c:pt idx="1035">
                  <c:v>-130.53</c:v>
                </c:pt>
                <c:pt idx="1036">
                  <c:v>-130.4</c:v>
                </c:pt>
                <c:pt idx="1037">
                  <c:v>-130.27000000000001</c:v>
                </c:pt>
                <c:pt idx="1038">
                  <c:v>-130.16</c:v>
                </c:pt>
                <c:pt idx="1039">
                  <c:v>-130.05000000000001</c:v>
                </c:pt>
                <c:pt idx="1040">
                  <c:v>-129.93</c:v>
                </c:pt>
                <c:pt idx="1041">
                  <c:v>-129.82</c:v>
                </c:pt>
                <c:pt idx="1042">
                  <c:v>-129.68</c:v>
                </c:pt>
                <c:pt idx="1043">
                  <c:v>-129.53</c:v>
                </c:pt>
                <c:pt idx="1044">
                  <c:v>-129.36000000000001</c:v>
                </c:pt>
                <c:pt idx="1045">
                  <c:v>-129.19</c:v>
                </c:pt>
                <c:pt idx="1046">
                  <c:v>-129</c:v>
                </c:pt>
                <c:pt idx="1047">
                  <c:v>-128.83000000000001</c:v>
                </c:pt>
                <c:pt idx="1048">
                  <c:v>-128.62</c:v>
                </c:pt>
                <c:pt idx="1049">
                  <c:v>-128.4</c:v>
                </c:pt>
                <c:pt idx="1050">
                  <c:v>-128.11000000000001</c:v>
                </c:pt>
                <c:pt idx="1051">
                  <c:v>-127.82</c:v>
                </c:pt>
                <c:pt idx="1052">
                  <c:v>-127.55</c:v>
                </c:pt>
                <c:pt idx="1053">
                  <c:v>-127.32</c:v>
                </c:pt>
                <c:pt idx="1054">
                  <c:v>-127.13</c:v>
                </c:pt>
                <c:pt idx="1055">
                  <c:v>-126.98</c:v>
                </c:pt>
                <c:pt idx="1056">
                  <c:v>-126.87</c:v>
                </c:pt>
                <c:pt idx="1057">
                  <c:v>-126.74</c:v>
                </c:pt>
                <c:pt idx="1058">
                  <c:v>-126.61</c:v>
                </c:pt>
                <c:pt idx="1059">
                  <c:v>-126.48</c:v>
                </c:pt>
                <c:pt idx="1060">
                  <c:v>-126.32</c:v>
                </c:pt>
                <c:pt idx="1061">
                  <c:v>-126.14</c:v>
                </c:pt>
                <c:pt idx="1062">
                  <c:v>-125.97</c:v>
                </c:pt>
                <c:pt idx="1063">
                  <c:v>-125.78</c:v>
                </c:pt>
                <c:pt idx="1064">
                  <c:v>-125.62</c:v>
                </c:pt>
                <c:pt idx="1065">
                  <c:v>-125.45</c:v>
                </c:pt>
                <c:pt idx="1066">
                  <c:v>-125.3</c:v>
                </c:pt>
                <c:pt idx="1067">
                  <c:v>-125.2</c:v>
                </c:pt>
                <c:pt idx="1068">
                  <c:v>-125.13</c:v>
                </c:pt>
                <c:pt idx="1069">
                  <c:v>-125.08</c:v>
                </c:pt>
                <c:pt idx="1070">
                  <c:v>-125.03</c:v>
                </c:pt>
                <c:pt idx="1071">
                  <c:v>-124.93</c:v>
                </c:pt>
                <c:pt idx="1072">
                  <c:v>-124.78</c:v>
                </c:pt>
                <c:pt idx="1073">
                  <c:v>-124.58</c:v>
                </c:pt>
                <c:pt idx="1074">
                  <c:v>-124.4</c:v>
                </c:pt>
                <c:pt idx="1075">
                  <c:v>-124.2</c:v>
                </c:pt>
                <c:pt idx="1076">
                  <c:v>-124.05</c:v>
                </c:pt>
                <c:pt idx="1077">
                  <c:v>-123.9</c:v>
                </c:pt>
                <c:pt idx="1078">
                  <c:v>-123.77</c:v>
                </c:pt>
                <c:pt idx="1079">
                  <c:v>-123.64</c:v>
                </c:pt>
                <c:pt idx="1080">
                  <c:v>-123.5</c:v>
                </c:pt>
                <c:pt idx="1081">
                  <c:v>-123.36</c:v>
                </c:pt>
                <c:pt idx="1082">
                  <c:v>-123.22</c:v>
                </c:pt>
                <c:pt idx="1083">
                  <c:v>-123.11</c:v>
                </c:pt>
                <c:pt idx="1084">
                  <c:v>-123</c:v>
                </c:pt>
                <c:pt idx="1085">
                  <c:v>-122.91</c:v>
                </c:pt>
                <c:pt idx="1086">
                  <c:v>-122.81</c:v>
                </c:pt>
                <c:pt idx="1087">
                  <c:v>-122.72</c:v>
                </c:pt>
                <c:pt idx="1088">
                  <c:v>-122.6</c:v>
                </c:pt>
                <c:pt idx="1089">
                  <c:v>-122.48</c:v>
                </c:pt>
                <c:pt idx="1090">
                  <c:v>-122.35</c:v>
                </c:pt>
                <c:pt idx="1091">
                  <c:v>-122.23</c:v>
                </c:pt>
                <c:pt idx="1092">
                  <c:v>-122.13</c:v>
                </c:pt>
                <c:pt idx="1093">
                  <c:v>-122.02</c:v>
                </c:pt>
                <c:pt idx="1094">
                  <c:v>-121.92</c:v>
                </c:pt>
                <c:pt idx="1095">
                  <c:v>-121.84</c:v>
                </c:pt>
                <c:pt idx="1096">
                  <c:v>-121.73</c:v>
                </c:pt>
                <c:pt idx="1097">
                  <c:v>-121.61</c:v>
                </c:pt>
                <c:pt idx="1098">
                  <c:v>-121.46</c:v>
                </c:pt>
                <c:pt idx="1099">
                  <c:v>-121.3</c:v>
                </c:pt>
                <c:pt idx="1100">
                  <c:v>-121.14</c:v>
                </c:pt>
                <c:pt idx="1101">
                  <c:v>-120.99</c:v>
                </c:pt>
                <c:pt idx="1102">
                  <c:v>-120.85</c:v>
                </c:pt>
                <c:pt idx="1103">
                  <c:v>-120.74</c:v>
                </c:pt>
                <c:pt idx="1104">
                  <c:v>-120.64</c:v>
                </c:pt>
                <c:pt idx="1105">
                  <c:v>-120.54</c:v>
                </c:pt>
                <c:pt idx="1106">
                  <c:v>-120.41</c:v>
                </c:pt>
                <c:pt idx="1107">
                  <c:v>-120.28</c:v>
                </c:pt>
                <c:pt idx="1108">
                  <c:v>-120.14</c:v>
                </c:pt>
                <c:pt idx="1109">
                  <c:v>-120</c:v>
                </c:pt>
                <c:pt idx="1110">
                  <c:v>-119.85</c:v>
                </c:pt>
                <c:pt idx="1111">
                  <c:v>-119.69</c:v>
                </c:pt>
                <c:pt idx="1112">
                  <c:v>-119.54</c:v>
                </c:pt>
                <c:pt idx="1113">
                  <c:v>-119.39</c:v>
                </c:pt>
                <c:pt idx="1114">
                  <c:v>-119.27</c:v>
                </c:pt>
                <c:pt idx="1115">
                  <c:v>-119.15</c:v>
                </c:pt>
                <c:pt idx="1116">
                  <c:v>-119.03</c:v>
                </c:pt>
                <c:pt idx="1117">
                  <c:v>-118.92</c:v>
                </c:pt>
                <c:pt idx="1118">
                  <c:v>-118.81</c:v>
                </c:pt>
                <c:pt idx="1119">
                  <c:v>-118.7</c:v>
                </c:pt>
                <c:pt idx="1120">
                  <c:v>-118.62</c:v>
                </c:pt>
                <c:pt idx="1121">
                  <c:v>-118.58</c:v>
                </c:pt>
                <c:pt idx="1122">
                  <c:v>-118.49</c:v>
                </c:pt>
                <c:pt idx="1123">
                  <c:v>-118.41</c:v>
                </c:pt>
                <c:pt idx="1124">
                  <c:v>-118.33</c:v>
                </c:pt>
                <c:pt idx="1125">
                  <c:v>-118.23</c:v>
                </c:pt>
                <c:pt idx="1126">
                  <c:v>-118.13</c:v>
                </c:pt>
                <c:pt idx="1127">
                  <c:v>-118.05</c:v>
                </c:pt>
                <c:pt idx="1128">
                  <c:v>-117.97</c:v>
                </c:pt>
                <c:pt idx="1129">
                  <c:v>-117.88</c:v>
                </c:pt>
                <c:pt idx="1130">
                  <c:v>-117.82</c:v>
                </c:pt>
                <c:pt idx="1131">
                  <c:v>-117.74</c:v>
                </c:pt>
                <c:pt idx="1132">
                  <c:v>-117.66</c:v>
                </c:pt>
                <c:pt idx="1133">
                  <c:v>-117.57</c:v>
                </c:pt>
                <c:pt idx="1134">
                  <c:v>-117.48</c:v>
                </c:pt>
                <c:pt idx="1135">
                  <c:v>-117.38</c:v>
                </c:pt>
                <c:pt idx="1136">
                  <c:v>-117.28</c:v>
                </c:pt>
                <c:pt idx="1137">
                  <c:v>-117.19</c:v>
                </c:pt>
                <c:pt idx="1138">
                  <c:v>-117.12</c:v>
                </c:pt>
                <c:pt idx="1139">
                  <c:v>-117.05</c:v>
                </c:pt>
                <c:pt idx="1140">
                  <c:v>-116.97</c:v>
                </c:pt>
                <c:pt idx="1141">
                  <c:v>-116.89</c:v>
                </c:pt>
                <c:pt idx="1142">
                  <c:v>-116.8</c:v>
                </c:pt>
                <c:pt idx="1143">
                  <c:v>-116.71</c:v>
                </c:pt>
                <c:pt idx="1144">
                  <c:v>-116.62</c:v>
                </c:pt>
                <c:pt idx="1145">
                  <c:v>-116.52</c:v>
                </c:pt>
                <c:pt idx="1146">
                  <c:v>-116.42</c:v>
                </c:pt>
                <c:pt idx="1147">
                  <c:v>-116.3</c:v>
                </c:pt>
                <c:pt idx="1148">
                  <c:v>-116.19</c:v>
                </c:pt>
                <c:pt idx="1149">
                  <c:v>-116.09</c:v>
                </c:pt>
                <c:pt idx="1150">
                  <c:v>-116.01</c:v>
                </c:pt>
                <c:pt idx="1151">
                  <c:v>-115.92</c:v>
                </c:pt>
                <c:pt idx="1152">
                  <c:v>-115.83</c:v>
                </c:pt>
                <c:pt idx="1153">
                  <c:v>-115.73</c:v>
                </c:pt>
                <c:pt idx="1154">
                  <c:v>-115.63</c:v>
                </c:pt>
                <c:pt idx="1155">
                  <c:v>-115.52</c:v>
                </c:pt>
                <c:pt idx="1156">
                  <c:v>-115.41</c:v>
                </c:pt>
                <c:pt idx="1157">
                  <c:v>-115.3</c:v>
                </c:pt>
                <c:pt idx="1158">
                  <c:v>-115.2</c:v>
                </c:pt>
                <c:pt idx="1159">
                  <c:v>-115.09</c:v>
                </c:pt>
                <c:pt idx="1160">
                  <c:v>-114.99</c:v>
                </c:pt>
                <c:pt idx="1161">
                  <c:v>-114.88</c:v>
                </c:pt>
                <c:pt idx="1162">
                  <c:v>-114.77</c:v>
                </c:pt>
                <c:pt idx="1163">
                  <c:v>-114.68</c:v>
                </c:pt>
                <c:pt idx="1164">
                  <c:v>-114.59</c:v>
                </c:pt>
                <c:pt idx="1165">
                  <c:v>-114.5</c:v>
                </c:pt>
                <c:pt idx="1166">
                  <c:v>-114.43</c:v>
                </c:pt>
                <c:pt idx="1167">
                  <c:v>-114.36</c:v>
                </c:pt>
                <c:pt idx="1168">
                  <c:v>-114.29</c:v>
                </c:pt>
                <c:pt idx="1169">
                  <c:v>-114.19</c:v>
                </c:pt>
                <c:pt idx="1170">
                  <c:v>-114.1</c:v>
                </c:pt>
                <c:pt idx="1171">
                  <c:v>-113.99</c:v>
                </c:pt>
                <c:pt idx="1172">
                  <c:v>-113.87</c:v>
                </c:pt>
                <c:pt idx="1173">
                  <c:v>-113.75</c:v>
                </c:pt>
                <c:pt idx="1174">
                  <c:v>-113.64</c:v>
                </c:pt>
                <c:pt idx="1175">
                  <c:v>-113.53</c:v>
                </c:pt>
                <c:pt idx="1176">
                  <c:v>-113.44</c:v>
                </c:pt>
                <c:pt idx="1177">
                  <c:v>-113.36</c:v>
                </c:pt>
                <c:pt idx="1178">
                  <c:v>-113.26</c:v>
                </c:pt>
                <c:pt idx="1179">
                  <c:v>-113.17</c:v>
                </c:pt>
                <c:pt idx="1180">
                  <c:v>-113.08</c:v>
                </c:pt>
                <c:pt idx="1181">
                  <c:v>-112.98</c:v>
                </c:pt>
                <c:pt idx="1182">
                  <c:v>-112.89</c:v>
                </c:pt>
                <c:pt idx="1183">
                  <c:v>-112.8</c:v>
                </c:pt>
                <c:pt idx="1184">
                  <c:v>-112.72</c:v>
                </c:pt>
                <c:pt idx="1185">
                  <c:v>-112.65</c:v>
                </c:pt>
                <c:pt idx="1186">
                  <c:v>-112.57</c:v>
                </c:pt>
                <c:pt idx="1187">
                  <c:v>-112.47</c:v>
                </c:pt>
                <c:pt idx="1188">
                  <c:v>-112.37</c:v>
                </c:pt>
                <c:pt idx="1189">
                  <c:v>-112.29</c:v>
                </c:pt>
                <c:pt idx="1190">
                  <c:v>-112.19</c:v>
                </c:pt>
                <c:pt idx="1191">
                  <c:v>-112.1</c:v>
                </c:pt>
                <c:pt idx="1192">
                  <c:v>-112.02</c:v>
                </c:pt>
                <c:pt idx="1193">
                  <c:v>-111.92</c:v>
                </c:pt>
                <c:pt idx="1194">
                  <c:v>-111.83</c:v>
                </c:pt>
                <c:pt idx="1195">
                  <c:v>-111.73</c:v>
                </c:pt>
                <c:pt idx="1196">
                  <c:v>-111.64</c:v>
                </c:pt>
                <c:pt idx="1197">
                  <c:v>-111.56</c:v>
                </c:pt>
                <c:pt idx="1198">
                  <c:v>-111.47</c:v>
                </c:pt>
                <c:pt idx="1199">
                  <c:v>-111.41</c:v>
                </c:pt>
                <c:pt idx="1200">
                  <c:v>-111.33</c:v>
                </c:pt>
                <c:pt idx="1201">
                  <c:v>-111.26</c:v>
                </c:pt>
                <c:pt idx="1202">
                  <c:v>-111.2</c:v>
                </c:pt>
                <c:pt idx="1203">
                  <c:v>-111.14</c:v>
                </c:pt>
                <c:pt idx="1204">
                  <c:v>-111.08</c:v>
                </c:pt>
                <c:pt idx="1205">
                  <c:v>-111.01</c:v>
                </c:pt>
                <c:pt idx="1206">
                  <c:v>-110.96</c:v>
                </c:pt>
                <c:pt idx="1207">
                  <c:v>-110.91</c:v>
                </c:pt>
                <c:pt idx="1208">
                  <c:v>-110.85</c:v>
                </c:pt>
                <c:pt idx="1209">
                  <c:v>-110.78</c:v>
                </c:pt>
                <c:pt idx="1210">
                  <c:v>-110.69</c:v>
                </c:pt>
                <c:pt idx="1211">
                  <c:v>-110.61</c:v>
                </c:pt>
                <c:pt idx="1212">
                  <c:v>-110.53</c:v>
                </c:pt>
                <c:pt idx="1213">
                  <c:v>-110.43</c:v>
                </c:pt>
                <c:pt idx="1214">
                  <c:v>-110.34</c:v>
                </c:pt>
                <c:pt idx="1215">
                  <c:v>-110.25</c:v>
                </c:pt>
                <c:pt idx="1216">
                  <c:v>-110.16</c:v>
                </c:pt>
                <c:pt idx="1217">
                  <c:v>-110.07</c:v>
                </c:pt>
                <c:pt idx="1218">
                  <c:v>-110</c:v>
                </c:pt>
                <c:pt idx="1219">
                  <c:v>-109.91</c:v>
                </c:pt>
                <c:pt idx="1220">
                  <c:v>-109.84</c:v>
                </c:pt>
                <c:pt idx="1221">
                  <c:v>-109.77</c:v>
                </c:pt>
                <c:pt idx="1222">
                  <c:v>-109.7</c:v>
                </c:pt>
                <c:pt idx="1223">
                  <c:v>-109.62</c:v>
                </c:pt>
                <c:pt idx="1224">
                  <c:v>-109.57</c:v>
                </c:pt>
                <c:pt idx="1225">
                  <c:v>-109.52</c:v>
                </c:pt>
                <c:pt idx="1226">
                  <c:v>-109.49</c:v>
                </c:pt>
                <c:pt idx="1227">
                  <c:v>-109.47</c:v>
                </c:pt>
                <c:pt idx="1228">
                  <c:v>-109.46</c:v>
                </c:pt>
                <c:pt idx="1229">
                  <c:v>-109.46</c:v>
                </c:pt>
                <c:pt idx="1230">
                  <c:v>-109.42</c:v>
                </c:pt>
                <c:pt idx="1231">
                  <c:v>-109.38</c:v>
                </c:pt>
                <c:pt idx="1232">
                  <c:v>-109.31</c:v>
                </c:pt>
                <c:pt idx="1233">
                  <c:v>-109.21</c:v>
                </c:pt>
                <c:pt idx="1234">
                  <c:v>-109.1</c:v>
                </c:pt>
                <c:pt idx="1235">
                  <c:v>-109</c:v>
                </c:pt>
                <c:pt idx="1236">
                  <c:v>-108.9</c:v>
                </c:pt>
                <c:pt idx="1237">
                  <c:v>-108.82</c:v>
                </c:pt>
                <c:pt idx="1238">
                  <c:v>-108.76</c:v>
                </c:pt>
                <c:pt idx="1239">
                  <c:v>-108.7</c:v>
                </c:pt>
                <c:pt idx="1240">
                  <c:v>-108.62</c:v>
                </c:pt>
                <c:pt idx="1241">
                  <c:v>-108.54</c:v>
                </c:pt>
                <c:pt idx="1242">
                  <c:v>-108.46</c:v>
                </c:pt>
                <c:pt idx="1243">
                  <c:v>-108.35</c:v>
                </c:pt>
                <c:pt idx="1244">
                  <c:v>-108.27</c:v>
                </c:pt>
                <c:pt idx="1245">
                  <c:v>-108.19</c:v>
                </c:pt>
                <c:pt idx="1246">
                  <c:v>-108.11</c:v>
                </c:pt>
                <c:pt idx="1247">
                  <c:v>-108.04</c:v>
                </c:pt>
                <c:pt idx="1248">
                  <c:v>-107.97</c:v>
                </c:pt>
                <c:pt idx="1249">
                  <c:v>-107.89</c:v>
                </c:pt>
                <c:pt idx="1250">
                  <c:v>-107.81</c:v>
                </c:pt>
                <c:pt idx="1251">
                  <c:v>-107.72</c:v>
                </c:pt>
                <c:pt idx="1252">
                  <c:v>-107.63</c:v>
                </c:pt>
                <c:pt idx="1253">
                  <c:v>-107.54</c:v>
                </c:pt>
                <c:pt idx="1254">
                  <c:v>-107.47</c:v>
                </c:pt>
                <c:pt idx="1255">
                  <c:v>-107.41</c:v>
                </c:pt>
                <c:pt idx="1256">
                  <c:v>-107.35</c:v>
                </c:pt>
                <c:pt idx="1257">
                  <c:v>-107.29</c:v>
                </c:pt>
                <c:pt idx="1258">
                  <c:v>-107.23</c:v>
                </c:pt>
                <c:pt idx="1259">
                  <c:v>-107.16</c:v>
                </c:pt>
                <c:pt idx="1260">
                  <c:v>-107.08</c:v>
                </c:pt>
                <c:pt idx="1261">
                  <c:v>-107</c:v>
                </c:pt>
                <c:pt idx="1262">
                  <c:v>-106.93</c:v>
                </c:pt>
                <c:pt idx="1263">
                  <c:v>-106.85</c:v>
                </c:pt>
                <c:pt idx="1264">
                  <c:v>-106.78</c:v>
                </c:pt>
                <c:pt idx="1265">
                  <c:v>-106.72</c:v>
                </c:pt>
                <c:pt idx="1266">
                  <c:v>-106.65</c:v>
                </c:pt>
                <c:pt idx="1267">
                  <c:v>-106.58</c:v>
                </c:pt>
                <c:pt idx="1268">
                  <c:v>-106.5</c:v>
                </c:pt>
                <c:pt idx="1269">
                  <c:v>-106.43</c:v>
                </c:pt>
                <c:pt idx="1270">
                  <c:v>-106.35</c:v>
                </c:pt>
                <c:pt idx="1271">
                  <c:v>-106.27</c:v>
                </c:pt>
                <c:pt idx="1272">
                  <c:v>-106.2</c:v>
                </c:pt>
                <c:pt idx="1273">
                  <c:v>-106.12</c:v>
                </c:pt>
                <c:pt idx="1274">
                  <c:v>-106.04</c:v>
                </c:pt>
                <c:pt idx="1275">
                  <c:v>-105.97</c:v>
                </c:pt>
                <c:pt idx="1276">
                  <c:v>-105.9</c:v>
                </c:pt>
                <c:pt idx="1277">
                  <c:v>-105.83</c:v>
                </c:pt>
                <c:pt idx="1278">
                  <c:v>-105.75</c:v>
                </c:pt>
                <c:pt idx="1279">
                  <c:v>-105.69</c:v>
                </c:pt>
                <c:pt idx="1280">
                  <c:v>-105.62</c:v>
                </c:pt>
                <c:pt idx="1281">
                  <c:v>-105.55</c:v>
                </c:pt>
                <c:pt idx="1282">
                  <c:v>-105.49</c:v>
                </c:pt>
                <c:pt idx="1283">
                  <c:v>-105.42</c:v>
                </c:pt>
                <c:pt idx="1284">
                  <c:v>-105.35</c:v>
                </c:pt>
                <c:pt idx="1285">
                  <c:v>-105.28</c:v>
                </c:pt>
                <c:pt idx="1286">
                  <c:v>-105.2</c:v>
                </c:pt>
                <c:pt idx="1287">
                  <c:v>-105.12</c:v>
                </c:pt>
                <c:pt idx="1288">
                  <c:v>-105.05</c:v>
                </c:pt>
                <c:pt idx="1289">
                  <c:v>-104.99</c:v>
                </c:pt>
                <c:pt idx="1290">
                  <c:v>-104.92</c:v>
                </c:pt>
                <c:pt idx="1291">
                  <c:v>-104.85</c:v>
                </c:pt>
                <c:pt idx="1292">
                  <c:v>-104.79</c:v>
                </c:pt>
                <c:pt idx="1293">
                  <c:v>-104.73</c:v>
                </c:pt>
                <c:pt idx="1294">
                  <c:v>-104.67</c:v>
                </c:pt>
                <c:pt idx="1295">
                  <c:v>-104.62</c:v>
                </c:pt>
                <c:pt idx="1296">
                  <c:v>-104.57</c:v>
                </c:pt>
                <c:pt idx="1297">
                  <c:v>-104.53</c:v>
                </c:pt>
                <c:pt idx="1298">
                  <c:v>-104.49</c:v>
                </c:pt>
                <c:pt idx="1299">
                  <c:v>-104.45</c:v>
                </c:pt>
                <c:pt idx="1300">
                  <c:v>-104.43</c:v>
                </c:pt>
                <c:pt idx="1301">
                  <c:v>-104.4</c:v>
                </c:pt>
                <c:pt idx="1302">
                  <c:v>-104.38</c:v>
                </c:pt>
                <c:pt idx="1303">
                  <c:v>-104.35</c:v>
                </c:pt>
                <c:pt idx="1304">
                  <c:v>-104.31</c:v>
                </c:pt>
                <c:pt idx="1305">
                  <c:v>-104.28</c:v>
                </c:pt>
                <c:pt idx="1306">
                  <c:v>-104.25</c:v>
                </c:pt>
                <c:pt idx="1307">
                  <c:v>-104.24</c:v>
                </c:pt>
                <c:pt idx="1308">
                  <c:v>-104.22</c:v>
                </c:pt>
                <c:pt idx="1309">
                  <c:v>-104.22</c:v>
                </c:pt>
                <c:pt idx="1310">
                  <c:v>-104.19</c:v>
                </c:pt>
                <c:pt idx="1311">
                  <c:v>-104.17</c:v>
                </c:pt>
                <c:pt idx="1312">
                  <c:v>-104.12</c:v>
                </c:pt>
                <c:pt idx="1313">
                  <c:v>-104.05</c:v>
                </c:pt>
                <c:pt idx="1314">
                  <c:v>-103.96</c:v>
                </c:pt>
                <c:pt idx="1315">
                  <c:v>-103.86</c:v>
                </c:pt>
                <c:pt idx="1316">
                  <c:v>-103.75</c:v>
                </c:pt>
                <c:pt idx="1317">
                  <c:v>-103.65</c:v>
                </c:pt>
                <c:pt idx="1318">
                  <c:v>-103.55</c:v>
                </c:pt>
                <c:pt idx="1319">
                  <c:v>-103.47</c:v>
                </c:pt>
                <c:pt idx="1320">
                  <c:v>-103.38</c:v>
                </c:pt>
                <c:pt idx="1321">
                  <c:v>-103.31</c:v>
                </c:pt>
                <c:pt idx="1322">
                  <c:v>-103.22</c:v>
                </c:pt>
                <c:pt idx="1323">
                  <c:v>-103.15</c:v>
                </c:pt>
                <c:pt idx="1324">
                  <c:v>-103.06</c:v>
                </c:pt>
                <c:pt idx="1325">
                  <c:v>-102.98</c:v>
                </c:pt>
                <c:pt idx="1326">
                  <c:v>-102.92</c:v>
                </c:pt>
                <c:pt idx="1327">
                  <c:v>-102.86</c:v>
                </c:pt>
                <c:pt idx="1328">
                  <c:v>-102.81</c:v>
                </c:pt>
                <c:pt idx="1329">
                  <c:v>-102.77</c:v>
                </c:pt>
                <c:pt idx="1330">
                  <c:v>-102.74</c:v>
                </c:pt>
                <c:pt idx="1331">
                  <c:v>-102.7</c:v>
                </c:pt>
                <c:pt idx="1332">
                  <c:v>-102.66</c:v>
                </c:pt>
                <c:pt idx="1333">
                  <c:v>-102.61</c:v>
                </c:pt>
                <c:pt idx="1334">
                  <c:v>-102.55</c:v>
                </c:pt>
                <c:pt idx="1335">
                  <c:v>-102.51</c:v>
                </c:pt>
                <c:pt idx="1336">
                  <c:v>-102.48</c:v>
                </c:pt>
                <c:pt idx="1337">
                  <c:v>-102.44</c:v>
                </c:pt>
                <c:pt idx="1338">
                  <c:v>-102.41</c:v>
                </c:pt>
                <c:pt idx="1339">
                  <c:v>-102.36</c:v>
                </c:pt>
                <c:pt idx="1340">
                  <c:v>-102.31</c:v>
                </c:pt>
                <c:pt idx="1341">
                  <c:v>-102.26</c:v>
                </c:pt>
                <c:pt idx="1342">
                  <c:v>-102.2</c:v>
                </c:pt>
                <c:pt idx="1343">
                  <c:v>-102.13</c:v>
                </c:pt>
                <c:pt idx="1344">
                  <c:v>-102.07</c:v>
                </c:pt>
                <c:pt idx="1345">
                  <c:v>-102.02</c:v>
                </c:pt>
                <c:pt idx="1346">
                  <c:v>-101.98</c:v>
                </c:pt>
                <c:pt idx="1347">
                  <c:v>-101.96</c:v>
                </c:pt>
                <c:pt idx="1348">
                  <c:v>-101.94</c:v>
                </c:pt>
                <c:pt idx="1349">
                  <c:v>-101.92</c:v>
                </c:pt>
                <c:pt idx="1350">
                  <c:v>-101.92</c:v>
                </c:pt>
                <c:pt idx="1351">
                  <c:v>-101.9</c:v>
                </c:pt>
                <c:pt idx="1352">
                  <c:v>-101.89</c:v>
                </c:pt>
                <c:pt idx="1353">
                  <c:v>-101.86</c:v>
                </c:pt>
                <c:pt idx="1354">
                  <c:v>-101.82</c:v>
                </c:pt>
                <c:pt idx="1355">
                  <c:v>-101.77</c:v>
                </c:pt>
                <c:pt idx="1356">
                  <c:v>-101.72</c:v>
                </c:pt>
                <c:pt idx="1357">
                  <c:v>-101.67</c:v>
                </c:pt>
                <c:pt idx="1358">
                  <c:v>-101.62</c:v>
                </c:pt>
                <c:pt idx="1359">
                  <c:v>-101.58</c:v>
                </c:pt>
                <c:pt idx="1360">
                  <c:v>-101.54</c:v>
                </c:pt>
                <c:pt idx="1361">
                  <c:v>-101.51</c:v>
                </c:pt>
                <c:pt idx="1362">
                  <c:v>-101.47</c:v>
                </c:pt>
                <c:pt idx="1363">
                  <c:v>-101.42</c:v>
                </c:pt>
                <c:pt idx="1364">
                  <c:v>-101.36</c:v>
                </c:pt>
                <c:pt idx="1365">
                  <c:v>-101.31</c:v>
                </c:pt>
                <c:pt idx="1366">
                  <c:v>-101.25</c:v>
                </c:pt>
                <c:pt idx="1367">
                  <c:v>-101.2</c:v>
                </c:pt>
                <c:pt idx="1368">
                  <c:v>-101.16</c:v>
                </c:pt>
                <c:pt idx="1369">
                  <c:v>-101.13</c:v>
                </c:pt>
                <c:pt idx="1370">
                  <c:v>-101.1</c:v>
                </c:pt>
                <c:pt idx="1371">
                  <c:v>-101.05</c:v>
                </c:pt>
                <c:pt idx="1372">
                  <c:v>-101</c:v>
                </c:pt>
                <c:pt idx="1373">
                  <c:v>-100.94</c:v>
                </c:pt>
                <c:pt idx="1374">
                  <c:v>-100.88</c:v>
                </c:pt>
                <c:pt idx="1375">
                  <c:v>-100.8</c:v>
                </c:pt>
                <c:pt idx="1376">
                  <c:v>-100.72</c:v>
                </c:pt>
                <c:pt idx="1377">
                  <c:v>-100.63</c:v>
                </c:pt>
                <c:pt idx="1378">
                  <c:v>-100.56</c:v>
                </c:pt>
                <c:pt idx="1379">
                  <c:v>-100.49</c:v>
                </c:pt>
                <c:pt idx="1380">
                  <c:v>-100.42</c:v>
                </c:pt>
                <c:pt idx="1381">
                  <c:v>-100.36</c:v>
                </c:pt>
                <c:pt idx="1382">
                  <c:v>-100.29</c:v>
                </c:pt>
                <c:pt idx="1383">
                  <c:v>-100.24</c:v>
                </c:pt>
                <c:pt idx="1384">
                  <c:v>-100.17</c:v>
                </c:pt>
                <c:pt idx="1385">
                  <c:v>-100.1</c:v>
                </c:pt>
                <c:pt idx="1386">
                  <c:v>-100.04</c:v>
                </c:pt>
                <c:pt idx="1387">
                  <c:v>-99.98</c:v>
                </c:pt>
                <c:pt idx="1388">
                  <c:v>-99.93</c:v>
                </c:pt>
                <c:pt idx="1389">
                  <c:v>-99.89</c:v>
                </c:pt>
                <c:pt idx="1390">
                  <c:v>-99.84</c:v>
                </c:pt>
                <c:pt idx="1391">
                  <c:v>-99.78</c:v>
                </c:pt>
                <c:pt idx="1392">
                  <c:v>-99.72</c:v>
                </c:pt>
                <c:pt idx="1393">
                  <c:v>-99.65</c:v>
                </c:pt>
                <c:pt idx="1394">
                  <c:v>-99.56</c:v>
                </c:pt>
                <c:pt idx="1395">
                  <c:v>-99.46</c:v>
                </c:pt>
                <c:pt idx="1396">
                  <c:v>-99.38</c:v>
                </c:pt>
                <c:pt idx="1397">
                  <c:v>-99.29</c:v>
                </c:pt>
                <c:pt idx="1398">
                  <c:v>-99.21</c:v>
                </c:pt>
                <c:pt idx="1399">
                  <c:v>-99.14</c:v>
                </c:pt>
                <c:pt idx="1400">
                  <c:v>-99.08</c:v>
                </c:pt>
                <c:pt idx="1401">
                  <c:v>-99.03</c:v>
                </c:pt>
                <c:pt idx="1402">
                  <c:v>-98.99</c:v>
                </c:pt>
                <c:pt idx="1403">
                  <c:v>-98.96</c:v>
                </c:pt>
                <c:pt idx="1404">
                  <c:v>-98.93</c:v>
                </c:pt>
                <c:pt idx="1405">
                  <c:v>-98.88</c:v>
                </c:pt>
                <c:pt idx="1406">
                  <c:v>-98.84</c:v>
                </c:pt>
                <c:pt idx="1407">
                  <c:v>-98.78</c:v>
                </c:pt>
                <c:pt idx="1408">
                  <c:v>-98.71</c:v>
                </c:pt>
                <c:pt idx="1409">
                  <c:v>-98.63</c:v>
                </c:pt>
                <c:pt idx="1410">
                  <c:v>-98.55</c:v>
                </c:pt>
                <c:pt idx="1411">
                  <c:v>-98.48</c:v>
                </c:pt>
                <c:pt idx="1412">
                  <c:v>-98.41</c:v>
                </c:pt>
                <c:pt idx="1413">
                  <c:v>-98.34</c:v>
                </c:pt>
                <c:pt idx="1414">
                  <c:v>-98.28</c:v>
                </c:pt>
                <c:pt idx="1415">
                  <c:v>-98.21</c:v>
                </c:pt>
                <c:pt idx="1416">
                  <c:v>-98.15</c:v>
                </c:pt>
                <c:pt idx="1417">
                  <c:v>-98.09</c:v>
                </c:pt>
                <c:pt idx="1418">
                  <c:v>-98.03</c:v>
                </c:pt>
                <c:pt idx="1419">
                  <c:v>-97.99</c:v>
                </c:pt>
                <c:pt idx="1420">
                  <c:v>-97.94</c:v>
                </c:pt>
                <c:pt idx="1421">
                  <c:v>-97.9</c:v>
                </c:pt>
                <c:pt idx="1422">
                  <c:v>-97.85</c:v>
                </c:pt>
                <c:pt idx="1423">
                  <c:v>-97.8</c:v>
                </c:pt>
                <c:pt idx="1424">
                  <c:v>-97.75</c:v>
                </c:pt>
                <c:pt idx="1425">
                  <c:v>-97.69</c:v>
                </c:pt>
                <c:pt idx="1426">
                  <c:v>-97.64</c:v>
                </c:pt>
                <c:pt idx="1427">
                  <c:v>-97.59</c:v>
                </c:pt>
                <c:pt idx="1428">
                  <c:v>-97.54</c:v>
                </c:pt>
                <c:pt idx="1429">
                  <c:v>-97.49</c:v>
                </c:pt>
                <c:pt idx="1430">
                  <c:v>-97.44</c:v>
                </c:pt>
                <c:pt idx="1431">
                  <c:v>-97.39</c:v>
                </c:pt>
                <c:pt idx="1432">
                  <c:v>-97.32</c:v>
                </c:pt>
                <c:pt idx="1433">
                  <c:v>-97.27</c:v>
                </c:pt>
                <c:pt idx="1434">
                  <c:v>-97.22</c:v>
                </c:pt>
                <c:pt idx="1435">
                  <c:v>-97.17</c:v>
                </c:pt>
                <c:pt idx="1436">
                  <c:v>-97.13</c:v>
                </c:pt>
                <c:pt idx="1437">
                  <c:v>-97.1</c:v>
                </c:pt>
                <c:pt idx="1438">
                  <c:v>-97.06</c:v>
                </c:pt>
                <c:pt idx="1439">
                  <c:v>-97.03</c:v>
                </c:pt>
                <c:pt idx="1440">
                  <c:v>-96.98</c:v>
                </c:pt>
                <c:pt idx="1441">
                  <c:v>-96.95</c:v>
                </c:pt>
                <c:pt idx="1442">
                  <c:v>-96.89</c:v>
                </c:pt>
                <c:pt idx="1443">
                  <c:v>-96.84</c:v>
                </c:pt>
                <c:pt idx="1444">
                  <c:v>-96.81</c:v>
                </c:pt>
                <c:pt idx="1445">
                  <c:v>-96.76</c:v>
                </c:pt>
                <c:pt idx="1446">
                  <c:v>-96.72</c:v>
                </c:pt>
                <c:pt idx="1447">
                  <c:v>-96.68</c:v>
                </c:pt>
                <c:pt idx="1448">
                  <c:v>-96.64</c:v>
                </c:pt>
                <c:pt idx="1449">
                  <c:v>-96.58</c:v>
                </c:pt>
                <c:pt idx="1450">
                  <c:v>-96.53</c:v>
                </c:pt>
                <c:pt idx="1451">
                  <c:v>-96.48</c:v>
                </c:pt>
                <c:pt idx="1452">
                  <c:v>-96.44</c:v>
                </c:pt>
                <c:pt idx="1453">
                  <c:v>-96.41</c:v>
                </c:pt>
                <c:pt idx="1454">
                  <c:v>-96.38</c:v>
                </c:pt>
                <c:pt idx="1455">
                  <c:v>-96.36</c:v>
                </c:pt>
                <c:pt idx="1456">
                  <c:v>-96.33</c:v>
                </c:pt>
                <c:pt idx="1457">
                  <c:v>-96.3</c:v>
                </c:pt>
                <c:pt idx="1458">
                  <c:v>-96.26</c:v>
                </c:pt>
                <c:pt idx="1459">
                  <c:v>-96.21</c:v>
                </c:pt>
                <c:pt idx="1460">
                  <c:v>-96.18</c:v>
                </c:pt>
                <c:pt idx="1461">
                  <c:v>-96.13</c:v>
                </c:pt>
                <c:pt idx="1462">
                  <c:v>-96.09</c:v>
                </c:pt>
                <c:pt idx="1463">
                  <c:v>-96.05</c:v>
                </c:pt>
                <c:pt idx="1464">
                  <c:v>-95.99</c:v>
                </c:pt>
                <c:pt idx="1465">
                  <c:v>-95.95</c:v>
                </c:pt>
                <c:pt idx="1466">
                  <c:v>-95.91</c:v>
                </c:pt>
                <c:pt idx="1467">
                  <c:v>-95.85</c:v>
                </c:pt>
                <c:pt idx="1468">
                  <c:v>-95.81</c:v>
                </c:pt>
                <c:pt idx="1469">
                  <c:v>-95.77</c:v>
                </c:pt>
                <c:pt idx="1470">
                  <c:v>-95.73</c:v>
                </c:pt>
                <c:pt idx="1471">
                  <c:v>-95.7</c:v>
                </c:pt>
                <c:pt idx="1472">
                  <c:v>-95.67</c:v>
                </c:pt>
                <c:pt idx="1473">
                  <c:v>-95.64</c:v>
                </c:pt>
                <c:pt idx="1474">
                  <c:v>-95.61</c:v>
                </c:pt>
                <c:pt idx="1475">
                  <c:v>-95.6</c:v>
                </c:pt>
                <c:pt idx="1476">
                  <c:v>-95.59</c:v>
                </c:pt>
                <c:pt idx="1477">
                  <c:v>-95.6</c:v>
                </c:pt>
                <c:pt idx="1478">
                  <c:v>-95.59</c:v>
                </c:pt>
                <c:pt idx="1479">
                  <c:v>-95.6</c:v>
                </c:pt>
                <c:pt idx="1480">
                  <c:v>-95.58</c:v>
                </c:pt>
                <c:pt idx="1481">
                  <c:v>-95.57</c:v>
                </c:pt>
                <c:pt idx="1482">
                  <c:v>-95.53</c:v>
                </c:pt>
                <c:pt idx="1483">
                  <c:v>-95.48</c:v>
                </c:pt>
                <c:pt idx="1484">
                  <c:v>-95.42</c:v>
                </c:pt>
                <c:pt idx="1485">
                  <c:v>-95.37</c:v>
                </c:pt>
                <c:pt idx="1486">
                  <c:v>-95.32</c:v>
                </c:pt>
                <c:pt idx="1487">
                  <c:v>-95.26</c:v>
                </c:pt>
                <c:pt idx="1488">
                  <c:v>-95.2</c:v>
                </c:pt>
                <c:pt idx="1489">
                  <c:v>-95.15</c:v>
                </c:pt>
                <c:pt idx="1490">
                  <c:v>-95.09</c:v>
                </c:pt>
                <c:pt idx="1491">
                  <c:v>-95.03</c:v>
                </c:pt>
                <c:pt idx="1492">
                  <c:v>-94.98</c:v>
                </c:pt>
                <c:pt idx="1493">
                  <c:v>-94.92</c:v>
                </c:pt>
                <c:pt idx="1494">
                  <c:v>-94.86</c:v>
                </c:pt>
                <c:pt idx="1495">
                  <c:v>-94.81</c:v>
                </c:pt>
                <c:pt idx="1496">
                  <c:v>-94.74</c:v>
                </c:pt>
                <c:pt idx="1497">
                  <c:v>-94.68</c:v>
                </c:pt>
                <c:pt idx="1498">
                  <c:v>-94.61</c:v>
                </c:pt>
                <c:pt idx="1499">
                  <c:v>-94.55</c:v>
                </c:pt>
                <c:pt idx="1500">
                  <c:v>-94.48</c:v>
                </c:pt>
                <c:pt idx="1501">
                  <c:v>-94.41</c:v>
                </c:pt>
                <c:pt idx="1502">
                  <c:v>-94.34</c:v>
                </c:pt>
                <c:pt idx="1503">
                  <c:v>-94.26</c:v>
                </c:pt>
                <c:pt idx="1504">
                  <c:v>-94.2</c:v>
                </c:pt>
                <c:pt idx="1505">
                  <c:v>-94.14</c:v>
                </c:pt>
                <c:pt idx="1506">
                  <c:v>-94.08</c:v>
                </c:pt>
                <c:pt idx="1507">
                  <c:v>-94.02</c:v>
                </c:pt>
                <c:pt idx="1508">
                  <c:v>-93.97</c:v>
                </c:pt>
                <c:pt idx="1509">
                  <c:v>-93.91</c:v>
                </c:pt>
                <c:pt idx="1510">
                  <c:v>-93.86</c:v>
                </c:pt>
                <c:pt idx="1511">
                  <c:v>-93.81</c:v>
                </c:pt>
                <c:pt idx="1512">
                  <c:v>-93.75</c:v>
                </c:pt>
                <c:pt idx="1513">
                  <c:v>-93.68</c:v>
                </c:pt>
                <c:pt idx="1514">
                  <c:v>-93.61</c:v>
                </c:pt>
                <c:pt idx="1515">
                  <c:v>-93.55</c:v>
                </c:pt>
                <c:pt idx="1516">
                  <c:v>-93.48</c:v>
                </c:pt>
                <c:pt idx="1517">
                  <c:v>-93.42</c:v>
                </c:pt>
                <c:pt idx="1518">
                  <c:v>-93.35</c:v>
                </c:pt>
                <c:pt idx="1519">
                  <c:v>-93.3</c:v>
                </c:pt>
                <c:pt idx="1520">
                  <c:v>-93.24</c:v>
                </c:pt>
                <c:pt idx="1521">
                  <c:v>-93.18</c:v>
                </c:pt>
                <c:pt idx="1522">
                  <c:v>-93.13</c:v>
                </c:pt>
                <c:pt idx="1523">
                  <c:v>-93.06</c:v>
                </c:pt>
                <c:pt idx="1524">
                  <c:v>-93</c:v>
                </c:pt>
                <c:pt idx="1525">
                  <c:v>-92.95</c:v>
                </c:pt>
                <c:pt idx="1526">
                  <c:v>-92.9</c:v>
                </c:pt>
                <c:pt idx="1527">
                  <c:v>-92.85</c:v>
                </c:pt>
                <c:pt idx="1528">
                  <c:v>-92.81</c:v>
                </c:pt>
                <c:pt idx="1529">
                  <c:v>-92.75</c:v>
                </c:pt>
                <c:pt idx="1530">
                  <c:v>-92.7</c:v>
                </c:pt>
                <c:pt idx="1531">
                  <c:v>-92.65</c:v>
                </c:pt>
                <c:pt idx="1532">
                  <c:v>-92.6</c:v>
                </c:pt>
                <c:pt idx="1533">
                  <c:v>-92.55</c:v>
                </c:pt>
                <c:pt idx="1534">
                  <c:v>-92.52</c:v>
                </c:pt>
                <c:pt idx="1535">
                  <c:v>-92.48</c:v>
                </c:pt>
                <c:pt idx="1536">
                  <c:v>-92.45</c:v>
                </c:pt>
                <c:pt idx="1537">
                  <c:v>-92.42</c:v>
                </c:pt>
                <c:pt idx="1538">
                  <c:v>-92.38</c:v>
                </c:pt>
                <c:pt idx="1539">
                  <c:v>-92.35</c:v>
                </c:pt>
                <c:pt idx="1540">
                  <c:v>-92.31</c:v>
                </c:pt>
                <c:pt idx="1541">
                  <c:v>-92.28</c:v>
                </c:pt>
                <c:pt idx="1542">
                  <c:v>-92.24</c:v>
                </c:pt>
                <c:pt idx="1543">
                  <c:v>-92.2</c:v>
                </c:pt>
                <c:pt idx="1544">
                  <c:v>-92.17</c:v>
                </c:pt>
                <c:pt idx="1545">
                  <c:v>-92.15</c:v>
                </c:pt>
                <c:pt idx="1546">
                  <c:v>-92.12</c:v>
                </c:pt>
                <c:pt idx="1547">
                  <c:v>-92.1</c:v>
                </c:pt>
                <c:pt idx="1548">
                  <c:v>-92.07</c:v>
                </c:pt>
                <c:pt idx="1549">
                  <c:v>-92.05</c:v>
                </c:pt>
                <c:pt idx="1550">
                  <c:v>-92.03</c:v>
                </c:pt>
                <c:pt idx="1551">
                  <c:v>-91.99</c:v>
                </c:pt>
                <c:pt idx="1552">
                  <c:v>-91.95</c:v>
                </c:pt>
                <c:pt idx="1553">
                  <c:v>-91.9</c:v>
                </c:pt>
                <c:pt idx="1554">
                  <c:v>-91.85</c:v>
                </c:pt>
                <c:pt idx="1555">
                  <c:v>-91.81</c:v>
                </c:pt>
                <c:pt idx="1556">
                  <c:v>-91.78</c:v>
                </c:pt>
                <c:pt idx="1557">
                  <c:v>-91.74</c:v>
                </c:pt>
                <c:pt idx="1558">
                  <c:v>-91.71</c:v>
                </c:pt>
                <c:pt idx="1559">
                  <c:v>-91.67</c:v>
                </c:pt>
                <c:pt idx="1560">
                  <c:v>-91.64</c:v>
                </c:pt>
                <c:pt idx="1561">
                  <c:v>-91.6</c:v>
                </c:pt>
                <c:pt idx="1562">
                  <c:v>-91.58</c:v>
                </c:pt>
                <c:pt idx="1563">
                  <c:v>-91.54</c:v>
                </c:pt>
                <c:pt idx="1564">
                  <c:v>-91.5</c:v>
                </c:pt>
                <c:pt idx="1565">
                  <c:v>-91.47</c:v>
                </c:pt>
                <c:pt idx="1566">
                  <c:v>-91.45</c:v>
                </c:pt>
                <c:pt idx="1567">
                  <c:v>-91.41</c:v>
                </c:pt>
                <c:pt idx="1568">
                  <c:v>-91.38</c:v>
                </c:pt>
                <c:pt idx="1569">
                  <c:v>-91.34</c:v>
                </c:pt>
                <c:pt idx="1570">
                  <c:v>-91.31</c:v>
                </c:pt>
                <c:pt idx="1571">
                  <c:v>-91.27</c:v>
                </c:pt>
                <c:pt idx="1572">
                  <c:v>-91.23</c:v>
                </c:pt>
                <c:pt idx="1573">
                  <c:v>-91.19</c:v>
                </c:pt>
                <c:pt idx="1574">
                  <c:v>-91.15</c:v>
                </c:pt>
                <c:pt idx="1575">
                  <c:v>-91.1</c:v>
                </c:pt>
                <c:pt idx="1576">
                  <c:v>-91.06</c:v>
                </c:pt>
                <c:pt idx="1577">
                  <c:v>-91.02</c:v>
                </c:pt>
                <c:pt idx="1578">
                  <c:v>-90.97</c:v>
                </c:pt>
                <c:pt idx="1579">
                  <c:v>-90.94</c:v>
                </c:pt>
                <c:pt idx="1580">
                  <c:v>-90.92</c:v>
                </c:pt>
                <c:pt idx="1581">
                  <c:v>-90.87</c:v>
                </c:pt>
                <c:pt idx="1582">
                  <c:v>-90.83</c:v>
                </c:pt>
                <c:pt idx="1583">
                  <c:v>-90.79</c:v>
                </c:pt>
                <c:pt idx="1584">
                  <c:v>-90.74</c:v>
                </c:pt>
                <c:pt idx="1585">
                  <c:v>-90.7</c:v>
                </c:pt>
                <c:pt idx="1586">
                  <c:v>-90.66</c:v>
                </c:pt>
                <c:pt idx="1587">
                  <c:v>-90.6</c:v>
                </c:pt>
                <c:pt idx="1588">
                  <c:v>-90.57</c:v>
                </c:pt>
                <c:pt idx="1589">
                  <c:v>-90.52</c:v>
                </c:pt>
                <c:pt idx="1590">
                  <c:v>-90.48</c:v>
                </c:pt>
                <c:pt idx="1591">
                  <c:v>-90.43</c:v>
                </c:pt>
                <c:pt idx="1592">
                  <c:v>-90.38</c:v>
                </c:pt>
                <c:pt idx="1593">
                  <c:v>-90.33</c:v>
                </c:pt>
                <c:pt idx="1594">
                  <c:v>-90.28</c:v>
                </c:pt>
                <c:pt idx="1595">
                  <c:v>-90.25</c:v>
                </c:pt>
                <c:pt idx="1596">
                  <c:v>-90.21</c:v>
                </c:pt>
                <c:pt idx="1597">
                  <c:v>-90.17</c:v>
                </c:pt>
                <c:pt idx="1598">
                  <c:v>-90.13</c:v>
                </c:pt>
                <c:pt idx="1599">
                  <c:v>-90.08</c:v>
                </c:pt>
                <c:pt idx="1600">
                  <c:v>-90.04</c:v>
                </c:pt>
                <c:pt idx="1601">
                  <c:v>-90</c:v>
                </c:pt>
                <c:pt idx="1602">
                  <c:v>-89.96</c:v>
                </c:pt>
                <c:pt idx="1603">
                  <c:v>-89.92</c:v>
                </c:pt>
                <c:pt idx="1604">
                  <c:v>-89.89</c:v>
                </c:pt>
                <c:pt idx="1605">
                  <c:v>-89.85</c:v>
                </c:pt>
                <c:pt idx="1606">
                  <c:v>-89.81</c:v>
                </c:pt>
                <c:pt idx="1607">
                  <c:v>-89.76</c:v>
                </c:pt>
                <c:pt idx="1608">
                  <c:v>-89.72</c:v>
                </c:pt>
                <c:pt idx="1609">
                  <c:v>-89.69</c:v>
                </c:pt>
                <c:pt idx="1610">
                  <c:v>-89.64</c:v>
                </c:pt>
                <c:pt idx="1611">
                  <c:v>-89.6</c:v>
                </c:pt>
                <c:pt idx="1612">
                  <c:v>-89.56</c:v>
                </c:pt>
                <c:pt idx="1613">
                  <c:v>-89.51</c:v>
                </c:pt>
                <c:pt idx="1614">
                  <c:v>-89.48</c:v>
                </c:pt>
                <c:pt idx="1615">
                  <c:v>-89.45</c:v>
                </c:pt>
                <c:pt idx="1616">
                  <c:v>-89.42</c:v>
                </c:pt>
                <c:pt idx="1617">
                  <c:v>-89.39</c:v>
                </c:pt>
                <c:pt idx="1618">
                  <c:v>-89.36</c:v>
                </c:pt>
                <c:pt idx="1619">
                  <c:v>-89.33</c:v>
                </c:pt>
                <c:pt idx="1620">
                  <c:v>-89.29</c:v>
                </c:pt>
                <c:pt idx="1621">
                  <c:v>-89.25</c:v>
                </c:pt>
                <c:pt idx="1622">
                  <c:v>-89.21</c:v>
                </c:pt>
                <c:pt idx="1623">
                  <c:v>-89.18</c:v>
                </c:pt>
                <c:pt idx="1624">
                  <c:v>-89.14</c:v>
                </c:pt>
                <c:pt idx="1625">
                  <c:v>-89.11</c:v>
                </c:pt>
                <c:pt idx="1626">
                  <c:v>-89.07</c:v>
                </c:pt>
                <c:pt idx="1627">
                  <c:v>-89.05</c:v>
                </c:pt>
                <c:pt idx="1628">
                  <c:v>-89.02</c:v>
                </c:pt>
                <c:pt idx="1629">
                  <c:v>-88.99</c:v>
                </c:pt>
                <c:pt idx="1630">
                  <c:v>-88.96</c:v>
                </c:pt>
                <c:pt idx="1631">
                  <c:v>-88.93</c:v>
                </c:pt>
                <c:pt idx="1632">
                  <c:v>-88.9</c:v>
                </c:pt>
                <c:pt idx="1633">
                  <c:v>-88.86</c:v>
                </c:pt>
                <c:pt idx="1634">
                  <c:v>-88.82</c:v>
                </c:pt>
                <c:pt idx="1635">
                  <c:v>-88.79</c:v>
                </c:pt>
                <c:pt idx="1636">
                  <c:v>-88.74</c:v>
                </c:pt>
                <c:pt idx="1637">
                  <c:v>-88.71</c:v>
                </c:pt>
                <c:pt idx="1638">
                  <c:v>-88.68</c:v>
                </c:pt>
                <c:pt idx="1639">
                  <c:v>-88.64</c:v>
                </c:pt>
                <c:pt idx="1640">
                  <c:v>-88.61</c:v>
                </c:pt>
                <c:pt idx="1641">
                  <c:v>-88.58</c:v>
                </c:pt>
                <c:pt idx="1642">
                  <c:v>-88.54</c:v>
                </c:pt>
                <c:pt idx="1643">
                  <c:v>-88.49</c:v>
                </c:pt>
                <c:pt idx="1644">
                  <c:v>-88.45</c:v>
                </c:pt>
                <c:pt idx="1645">
                  <c:v>-88.42</c:v>
                </c:pt>
                <c:pt idx="1646">
                  <c:v>-88.38</c:v>
                </c:pt>
                <c:pt idx="1647">
                  <c:v>-88.35</c:v>
                </c:pt>
                <c:pt idx="1648">
                  <c:v>-88.31</c:v>
                </c:pt>
                <c:pt idx="1649">
                  <c:v>-88.28</c:v>
                </c:pt>
                <c:pt idx="1650">
                  <c:v>-88.24</c:v>
                </c:pt>
                <c:pt idx="1651">
                  <c:v>-88.2</c:v>
                </c:pt>
                <c:pt idx="1652">
                  <c:v>-88.16</c:v>
                </c:pt>
                <c:pt idx="1653">
                  <c:v>-88.13</c:v>
                </c:pt>
                <c:pt idx="1654">
                  <c:v>-88.1</c:v>
                </c:pt>
                <c:pt idx="1655">
                  <c:v>-88.06</c:v>
                </c:pt>
                <c:pt idx="1656">
                  <c:v>-88.03</c:v>
                </c:pt>
                <c:pt idx="1657">
                  <c:v>-87.99</c:v>
                </c:pt>
                <c:pt idx="1658">
                  <c:v>-87.93</c:v>
                </c:pt>
                <c:pt idx="1659">
                  <c:v>-87.9</c:v>
                </c:pt>
                <c:pt idx="1660">
                  <c:v>-87.85</c:v>
                </c:pt>
                <c:pt idx="1661">
                  <c:v>-87.81</c:v>
                </c:pt>
                <c:pt idx="1662">
                  <c:v>-87.77</c:v>
                </c:pt>
                <c:pt idx="1663">
                  <c:v>-87.73</c:v>
                </c:pt>
                <c:pt idx="1664">
                  <c:v>-87.69</c:v>
                </c:pt>
                <c:pt idx="1665">
                  <c:v>-87.65</c:v>
                </c:pt>
                <c:pt idx="1666">
                  <c:v>-87.6</c:v>
                </c:pt>
                <c:pt idx="1667">
                  <c:v>-87.56</c:v>
                </c:pt>
                <c:pt idx="1668">
                  <c:v>-87.52</c:v>
                </c:pt>
                <c:pt idx="1669">
                  <c:v>-87.48</c:v>
                </c:pt>
                <c:pt idx="1670">
                  <c:v>-87.43</c:v>
                </c:pt>
                <c:pt idx="1671">
                  <c:v>-87.39</c:v>
                </c:pt>
                <c:pt idx="1672">
                  <c:v>-87.36</c:v>
                </c:pt>
                <c:pt idx="1673">
                  <c:v>-87.3</c:v>
                </c:pt>
                <c:pt idx="1674">
                  <c:v>-87.26</c:v>
                </c:pt>
                <c:pt idx="1675">
                  <c:v>-87.22</c:v>
                </c:pt>
                <c:pt idx="1676">
                  <c:v>-87.18</c:v>
                </c:pt>
                <c:pt idx="1677">
                  <c:v>-87.13</c:v>
                </c:pt>
                <c:pt idx="1678">
                  <c:v>-87.08</c:v>
                </c:pt>
                <c:pt idx="1679">
                  <c:v>-87.03</c:v>
                </c:pt>
                <c:pt idx="1680">
                  <c:v>-86.99</c:v>
                </c:pt>
                <c:pt idx="1681">
                  <c:v>-86.96</c:v>
                </c:pt>
                <c:pt idx="1682">
                  <c:v>-86.92</c:v>
                </c:pt>
                <c:pt idx="1683">
                  <c:v>-86.9</c:v>
                </c:pt>
                <c:pt idx="1684">
                  <c:v>-86.86</c:v>
                </c:pt>
                <c:pt idx="1685">
                  <c:v>-86.82</c:v>
                </c:pt>
                <c:pt idx="1686">
                  <c:v>-86.78</c:v>
                </c:pt>
                <c:pt idx="1687">
                  <c:v>-86.74</c:v>
                </c:pt>
                <c:pt idx="1688">
                  <c:v>-86.7</c:v>
                </c:pt>
                <c:pt idx="1689">
                  <c:v>-86.67</c:v>
                </c:pt>
                <c:pt idx="1690">
                  <c:v>-86.63</c:v>
                </c:pt>
                <c:pt idx="1691">
                  <c:v>-86.59</c:v>
                </c:pt>
                <c:pt idx="1692">
                  <c:v>-86.55</c:v>
                </c:pt>
                <c:pt idx="1693">
                  <c:v>-86.52</c:v>
                </c:pt>
                <c:pt idx="1694">
                  <c:v>-86.48</c:v>
                </c:pt>
                <c:pt idx="1695">
                  <c:v>-86.44</c:v>
                </c:pt>
                <c:pt idx="1696">
                  <c:v>-86.39</c:v>
                </c:pt>
                <c:pt idx="1697">
                  <c:v>-86.34</c:v>
                </c:pt>
                <c:pt idx="1698">
                  <c:v>-86.31</c:v>
                </c:pt>
                <c:pt idx="1699">
                  <c:v>-86.27</c:v>
                </c:pt>
                <c:pt idx="1700">
                  <c:v>-86.22</c:v>
                </c:pt>
                <c:pt idx="1701">
                  <c:v>-86.17</c:v>
                </c:pt>
                <c:pt idx="1702">
                  <c:v>-86.12</c:v>
                </c:pt>
                <c:pt idx="1703">
                  <c:v>-86.08</c:v>
                </c:pt>
                <c:pt idx="1704">
                  <c:v>-86.05</c:v>
                </c:pt>
                <c:pt idx="1705">
                  <c:v>-86.02</c:v>
                </c:pt>
                <c:pt idx="1706">
                  <c:v>-85.98</c:v>
                </c:pt>
                <c:pt idx="1707">
                  <c:v>-85.95</c:v>
                </c:pt>
                <c:pt idx="1708">
                  <c:v>-85.93</c:v>
                </c:pt>
                <c:pt idx="1709">
                  <c:v>-85.89</c:v>
                </c:pt>
                <c:pt idx="1710">
                  <c:v>-85.86</c:v>
                </c:pt>
                <c:pt idx="1711">
                  <c:v>-85.84</c:v>
                </c:pt>
                <c:pt idx="1712">
                  <c:v>-85.82</c:v>
                </c:pt>
                <c:pt idx="1713">
                  <c:v>-85.8</c:v>
                </c:pt>
                <c:pt idx="1714">
                  <c:v>-85.78</c:v>
                </c:pt>
                <c:pt idx="1715">
                  <c:v>-85.77</c:v>
                </c:pt>
                <c:pt idx="1716">
                  <c:v>-85.75</c:v>
                </c:pt>
                <c:pt idx="1717">
                  <c:v>-85.72</c:v>
                </c:pt>
                <c:pt idx="1718">
                  <c:v>-85.7</c:v>
                </c:pt>
                <c:pt idx="1719">
                  <c:v>-85.66</c:v>
                </c:pt>
                <c:pt idx="1720">
                  <c:v>-85.63</c:v>
                </c:pt>
                <c:pt idx="1721">
                  <c:v>-85.6</c:v>
                </c:pt>
                <c:pt idx="1722">
                  <c:v>-85.57</c:v>
                </c:pt>
                <c:pt idx="1723">
                  <c:v>-85.53</c:v>
                </c:pt>
                <c:pt idx="1724">
                  <c:v>-85.5</c:v>
                </c:pt>
                <c:pt idx="1725">
                  <c:v>-85.45</c:v>
                </c:pt>
                <c:pt idx="1726">
                  <c:v>-85.42</c:v>
                </c:pt>
                <c:pt idx="1727">
                  <c:v>-85.37</c:v>
                </c:pt>
                <c:pt idx="1728">
                  <c:v>-85.33</c:v>
                </c:pt>
                <c:pt idx="1729">
                  <c:v>-85.29</c:v>
                </c:pt>
                <c:pt idx="1730">
                  <c:v>-85.24</c:v>
                </c:pt>
                <c:pt idx="1731">
                  <c:v>-85.21</c:v>
                </c:pt>
                <c:pt idx="1732">
                  <c:v>-85.16</c:v>
                </c:pt>
                <c:pt idx="1733">
                  <c:v>-85.11</c:v>
                </c:pt>
                <c:pt idx="1734">
                  <c:v>-85.05</c:v>
                </c:pt>
                <c:pt idx="1735">
                  <c:v>-84.99</c:v>
                </c:pt>
                <c:pt idx="1736">
                  <c:v>-84.92</c:v>
                </c:pt>
                <c:pt idx="1737">
                  <c:v>-84.87</c:v>
                </c:pt>
                <c:pt idx="1738">
                  <c:v>-84.82</c:v>
                </c:pt>
                <c:pt idx="1739">
                  <c:v>-84.79</c:v>
                </c:pt>
                <c:pt idx="1740">
                  <c:v>-84.77</c:v>
                </c:pt>
                <c:pt idx="1741">
                  <c:v>-84.73</c:v>
                </c:pt>
                <c:pt idx="1742">
                  <c:v>-84.7</c:v>
                </c:pt>
                <c:pt idx="1743">
                  <c:v>-84.66</c:v>
                </c:pt>
                <c:pt idx="1744">
                  <c:v>-84.61</c:v>
                </c:pt>
                <c:pt idx="1745">
                  <c:v>-84.58</c:v>
                </c:pt>
                <c:pt idx="1746">
                  <c:v>-84.52</c:v>
                </c:pt>
                <c:pt idx="1747">
                  <c:v>-84.48</c:v>
                </c:pt>
                <c:pt idx="1748">
                  <c:v>-84.42</c:v>
                </c:pt>
                <c:pt idx="1749">
                  <c:v>-84.36</c:v>
                </c:pt>
                <c:pt idx="1750">
                  <c:v>-84.3</c:v>
                </c:pt>
                <c:pt idx="1751">
                  <c:v>-84.23</c:v>
                </c:pt>
                <c:pt idx="1752">
                  <c:v>-84.17</c:v>
                </c:pt>
                <c:pt idx="1753">
                  <c:v>-84.11</c:v>
                </c:pt>
                <c:pt idx="1754">
                  <c:v>-84.06</c:v>
                </c:pt>
                <c:pt idx="1755">
                  <c:v>-84.01</c:v>
                </c:pt>
                <c:pt idx="1756">
                  <c:v>-83.96</c:v>
                </c:pt>
                <c:pt idx="1757">
                  <c:v>-83.92</c:v>
                </c:pt>
                <c:pt idx="1758">
                  <c:v>-83.87</c:v>
                </c:pt>
                <c:pt idx="1759">
                  <c:v>-83.83</c:v>
                </c:pt>
                <c:pt idx="1760">
                  <c:v>-83.81</c:v>
                </c:pt>
                <c:pt idx="1761">
                  <c:v>-83.79</c:v>
                </c:pt>
                <c:pt idx="1762">
                  <c:v>-83.75</c:v>
                </c:pt>
                <c:pt idx="1763">
                  <c:v>-83.71</c:v>
                </c:pt>
                <c:pt idx="1764">
                  <c:v>-83.67</c:v>
                </c:pt>
                <c:pt idx="1765">
                  <c:v>-83.62</c:v>
                </c:pt>
                <c:pt idx="1766">
                  <c:v>-83.56</c:v>
                </c:pt>
                <c:pt idx="1767">
                  <c:v>-83.52</c:v>
                </c:pt>
                <c:pt idx="1768">
                  <c:v>-83.47</c:v>
                </c:pt>
                <c:pt idx="1769">
                  <c:v>-83.44</c:v>
                </c:pt>
                <c:pt idx="1770">
                  <c:v>-83.39</c:v>
                </c:pt>
                <c:pt idx="1771">
                  <c:v>-83.35</c:v>
                </c:pt>
                <c:pt idx="1772">
                  <c:v>-83.32</c:v>
                </c:pt>
                <c:pt idx="1773">
                  <c:v>-83.28</c:v>
                </c:pt>
                <c:pt idx="1774">
                  <c:v>-83.25</c:v>
                </c:pt>
                <c:pt idx="1775">
                  <c:v>-83.22</c:v>
                </c:pt>
                <c:pt idx="1776">
                  <c:v>-83.2</c:v>
                </c:pt>
                <c:pt idx="1777">
                  <c:v>-83.18</c:v>
                </c:pt>
                <c:pt idx="1778">
                  <c:v>-83.15</c:v>
                </c:pt>
                <c:pt idx="1779">
                  <c:v>-83.12</c:v>
                </c:pt>
                <c:pt idx="1780">
                  <c:v>-83.08</c:v>
                </c:pt>
                <c:pt idx="1781">
                  <c:v>-83.03</c:v>
                </c:pt>
                <c:pt idx="1782">
                  <c:v>-83</c:v>
                </c:pt>
                <c:pt idx="1783">
                  <c:v>-82.96</c:v>
                </c:pt>
                <c:pt idx="1784">
                  <c:v>-82.92</c:v>
                </c:pt>
                <c:pt idx="1785">
                  <c:v>-82.9</c:v>
                </c:pt>
                <c:pt idx="1786">
                  <c:v>-82.87</c:v>
                </c:pt>
                <c:pt idx="1787">
                  <c:v>-82.85</c:v>
                </c:pt>
                <c:pt idx="1788">
                  <c:v>-82.81</c:v>
                </c:pt>
                <c:pt idx="1789">
                  <c:v>-82.79</c:v>
                </c:pt>
                <c:pt idx="1790">
                  <c:v>-82.76</c:v>
                </c:pt>
                <c:pt idx="1791">
                  <c:v>-82.73</c:v>
                </c:pt>
                <c:pt idx="1792">
                  <c:v>-82.7</c:v>
                </c:pt>
                <c:pt idx="1793">
                  <c:v>-82.67</c:v>
                </c:pt>
                <c:pt idx="1794">
                  <c:v>-82.64</c:v>
                </c:pt>
                <c:pt idx="1795">
                  <c:v>-82.61</c:v>
                </c:pt>
                <c:pt idx="1796">
                  <c:v>-82.58</c:v>
                </c:pt>
                <c:pt idx="1797">
                  <c:v>-82.55</c:v>
                </c:pt>
                <c:pt idx="1798">
                  <c:v>-82.52</c:v>
                </c:pt>
                <c:pt idx="1799">
                  <c:v>-82.49</c:v>
                </c:pt>
                <c:pt idx="1800">
                  <c:v>-82.46</c:v>
                </c:pt>
                <c:pt idx="1801">
                  <c:v>-82.42</c:v>
                </c:pt>
                <c:pt idx="1802">
                  <c:v>-82.38</c:v>
                </c:pt>
                <c:pt idx="1803">
                  <c:v>-82.34</c:v>
                </c:pt>
                <c:pt idx="1804">
                  <c:v>-82.3</c:v>
                </c:pt>
                <c:pt idx="1805">
                  <c:v>-82.27</c:v>
                </c:pt>
                <c:pt idx="1806">
                  <c:v>-82.24</c:v>
                </c:pt>
                <c:pt idx="1807">
                  <c:v>-82.21</c:v>
                </c:pt>
                <c:pt idx="1808">
                  <c:v>-82.18</c:v>
                </c:pt>
                <c:pt idx="1809">
                  <c:v>-82.14</c:v>
                </c:pt>
                <c:pt idx="1810">
                  <c:v>-82.1</c:v>
                </c:pt>
                <c:pt idx="1811">
                  <c:v>-82.06</c:v>
                </c:pt>
                <c:pt idx="1812">
                  <c:v>-82.02</c:v>
                </c:pt>
                <c:pt idx="1813">
                  <c:v>-81.98</c:v>
                </c:pt>
                <c:pt idx="1814">
                  <c:v>-81.95</c:v>
                </c:pt>
                <c:pt idx="1815">
                  <c:v>-81.92</c:v>
                </c:pt>
                <c:pt idx="1816">
                  <c:v>-81.900000000000006</c:v>
                </c:pt>
                <c:pt idx="1817">
                  <c:v>-81.88</c:v>
                </c:pt>
                <c:pt idx="1818">
                  <c:v>-81.86</c:v>
                </c:pt>
                <c:pt idx="1819">
                  <c:v>-81.84</c:v>
                </c:pt>
                <c:pt idx="1820">
                  <c:v>-81.81</c:v>
                </c:pt>
                <c:pt idx="1821">
                  <c:v>-81.77</c:v>
                </c:pt>
                <c:pt idx="1822">
                  <c:v>-81.75</c:v>
                </c:pt>
                <c:pt idx="1823">
                  <c:v>-81.709999999999994</c:v>
                </c:pt>
                <c:pt idx="1824">
                  <c:v>-81.69</c:v>
                </c:pt>
                <c:pt idx="1825">
                  <c:v>-81.67</c:v>
                </c:pt>
                <c:pt idx="1826">
                  <c:v>-81.66</c:v>
                </c:pt>
                <c:pt idx="1827">
                  <c:v>-81.63</c:v>
                </c:pt>
                <c:pt idx="1828">
                  <c:v>-81.599999999999994</c:v>
                </c:pt>
                <c:pt idx="1829">
                  <c:v>-81.58</c:v>
                </c:pt>
                <c:pt idx="1830">
                  <c:v>-81.540000000000006</c:v>
                </c:pt>
                <c:pt idx="1831">
                  <c:v>-81.510000000000005</c:v>
                </c:pt>
                <c:pt idx="1832">
                  <c:v>-81.47</c:v>
                </c:pt>
                <c:pt idx="1833">
                  <c:v>-81.44</c:v>
                </c:pt>
                <c:pt idx="1834">
                  <c:v>-81.41</c:v>
                </c:pt>
                <c:pt idx="1835">
                  <c:v>-81.38</c:v>
                </c:pt>
                <c:pt idx="1836">
                  <c:v>-81.34</c:v>
                </c:pt>
                <c:pt idx="1837">
                  <c:v>-81.3</c:v>
                </c:pt>
                <c:pt idx="1838">
                  <c:v>-81.27</c:v>
                </c:pt>
                <c:pt idx="1839">
                  <c:v>-81.23</c:v>
                </c:pt>
                <c:pt idx="1840">
                  <c:v>-81.209999999999994</c:v>
                </c:pt>
                <c:pt idx="1841">
                  <c:v>-81.17</c:v>
                </c:pt>
                <c:pt idx="1842">
                  <c:v>-81.13</c:v>
                </c:pt>
                <c:pt idx="1843">
                  <c:v>-81.099999999999994</c:v>
                </c:pt>
                <c:pt idx="1844">
                  <c:v>-81.069999999999993</c:v>
                </c:pt>
                <c:pt idx="1845">
                  <c:v>-81.040000000000006</c:v>
                </c:pt>
                <c:pt idx="1846">
                  <c:v>-81.010000000000005</c:v>
                </c:pt>
                <c:pt idx="1847">
                  <c:v>-80.97</c:v>
                </c:pt>
                <c:pt idx="1848">
                  <c:v>-80.94</c:v>
                </c:pt>
                <c:pt idx="1849">
                  <c:v>-80.92</c:v>
                </c:pt>
                <c:pt idx="1850">
                  <c:v>-80.88</c:v>
                </c:pt>
                <c:pt idx="1851">
                  <c:v>-80.849999999999994</c:v>
                </c:pt>
                <c:pt idx="1852">
                  <c:v>-80.81</c:v>
                </c:pt>
                <c:pt idx="1853">
                  <c:v>-80.78</c:v>
                </c:pt>
                <c:pt idx="1854">
                  <c:v>-80.739999999999995</c:v>
                </c:pt>
                <c:pt idx="1855">
                  <c:v>-80.72</c:v>
                </c:pt>
                <c:pt idx="1856">
                  <c:v>-80.680000000000007</c:v>
                </c:pt>
                <c:pt idx="1857">
                  <c:v>-80.66</c:v>
                </c:pt>
                <c:pt idx="1858">
                  <c:v>-80.63</c:v>
                </c:pt>
                <c:pt idx="1859">
                  <c:v>-80.599999999999994</c:v>
                </c:pt>
                <c:pt idx="1860">
                  <c:v>-80.569999999999993</c:v>
                </c:pt>
                <c:pt idx="1861">
                  <c:v>-80.53</c:v>
                </c:pt>
                <c:pt idx="1862">
                  <c:v>-80.5</c:v>
                </c:pt>
                <c:pt idx="1863">
                  <c:v>-80.459999999999994</c:v>
                </c:pt>
                <c:pt idx="1864">
                  <c:v>-80.430000000000007</c:v>
                </c:pt>
                <c:pt idx="1865">
                  <c:v>-80.41</c:v>
                </c:pt>
                <c:pt idx="1866">
                  <c:v>-80.39</c:v>
                </c:pt>
                <c:pt idx="1867">
                  <c:v>-80.37</c:v>
                </c:pt>
                <c:pt idx="1868">
                  <c:v>-80.34</c:v>
                </c:pt>
                <c:pt idx="1869">
                  <c:v>-80.319999999999993</c:v>
                </c:pt>
                <c:pt idx="1870">
                  <c:v>-80.28</c:v>
                </c:pt>
                <c:pt idx="1871">
                  <c:v>-80.260000000000005</c:v>
                </c:pt>
                <c:pt idx="1872">
                  <c:v>-80.22</c:v>
                </c:pt>
                <c:pt idx="1873">
                  <c:v>-80.2</c:v>
                </c:pt>
                <c:pt idx="1874">
                  <c:v>-80.180000000000007</c:v>
                </c:pt>
                <c:pt idx="1875">
                  <c:v>-80.150000000000006</c:v>
                </c:pt>
                <c:pt idx="1876">
                  <c:v>-80.12</c:v>
                </c:pt>
                <c:pt idx="1877">
                  <c:v>-80.08</c:v>
                </c:pt>
                <c:pt idx="1878">
                  <c:v>-80.040000000000006</c:v>
                </c:pt>
                <c:pt idx="1879">
                  <c:v>-80</c:v>
                </c:pt>
                <c:pt idx="1880">
                  <c:v>-79.95</c:v>
                </c:pt>
                <c:pt idx="1881">
                  <c:v>-79.91</c:v>
                </c:pt>
                <c:pt idx="1882">
                  <c:v>-79.87</c:v>
                </c:pt>
                <c:pt idx="1883">
                  <c:v>-79.819999999999993</c:v>
                </c:pt>
                <c:pt idx="1884">
                  <c:v>-79.8</c:v>
                </c:pt>
                <c:pt idx="1885">
                  <c:v>-79.77</c:v>
                </c:pt>
                <c:pt idx="1886">
                  <c:v>-79.739999999999995</c:v>
                </c:pt>
                <c:pt idx="1887">
                  <c:v>-79.72</c:v>
                </c:pt>
                <c:pt idx="1888">
                  <c:v>-79.680000000000007</c:v>
                </c:pt>
                <c:pt idx="1889">
                  <c:v>-79.650000000000006</c:v>
                </c:pt>
                <c:pt idx="1890">
                  <c:v>-79.62</c:v>
                </c:pt>
                <c:pt idx="1891">
                  <c:v>-79.599999999999994</c:v>
                </c:pt>
                <c:pt idx="1892">
                  <c:v>-79.58</c:v>
                </c:pt>
                <c:pt idx="1893">
                  <c:v>-79.55</c:v>
                </c:pt>
                <c:pt idx="1894">
                  <c:v>-79.52</c:v>
                </c:pt>
                <c:pt idx="1895">
                  <c:v>-79.48</c:v>
                </c:pt>
                <c:pt idx="1896">
                  <c:v>-79.44</c:v>
                </c:pt>
                <c:pt idx="1897">
                  <c:v>-79.39</c:v>
                </c:pt>
                <c:pt idx="1898">
                  <c:v>-79.349999999999994</c:v>
                </c:pt>
                <c:pt idx="1899">
                  <c:v>-79.3</c:v>
                </c:pt>
                <c:pt idx="1900">
                  <c:v>-79.260000000000005</c:v>
                </c:pt>
                <c:pt idx="1901">
                  <c:v>-79.22</c:v>
                </c:pt>
                <c:pt idx="1902">
                  <c:v>-79.17</c:v>
                </c:pt>
                <c:pt idx="1903">
                  <c:v>-79.14</c:v>
                </c:pt>
                <c:pt idx="1904">
                  <c:v>-79.099999999999994</c:v>
                </c:pt>
                <c:pt idx="1905">
                  <c:v>-79.069999999999993</c:v>
                </c:pt>
                <c:pt idx="1906">
                  <c:v>-79.03</c:v>
                </c:pt>
                <c:pt idx="1907">
                  <c:v>-78.989999999999995</c:v>
                </c:pt>
                <c:pt idx="1908">
                  <c:v>-78.959999999999994</c:v>
                </c:pt>
                <c:pt idx="1909">
                  <c:v>-78.92</c:v>
                </c:pt>
                <c:pt idx="1910">
                  <c:v>-78.88</c:v>
                </c:pt>
                <c:pt idx="1911">
                  <c:v>-78.84</c:v>
                </c:pt>
                <c:pt idx="1912">
                  <c:v>-78.790000000000006</c:v>
                </c:pt>
                <c:pt idx="1913">
                  <c:v>-78.739999999999995</c:v>
                </c:pt>
                <c:pt idx="1914">
                  <c:v>-78.7</c:v>
                </c:pt>
                <c:pt idx="1915">
                  <c:v>-78.66</c:v>
                </c:pt>
                <c:pt idx="1916">
                  <c:v>-78.61</c:v>
                </c:pt>
                <c:pt idx="1917">
                  <c:v>-78.569999999999993</c:v>
                </c:pt>
                <c:pt idx="1918">
                  <c:v>-78.540000000000006</c:v>
                </c:pt>
                <c:pt idx="1919">
                  <c:v>-78.489999999999995</c:v>
                </c:pt>
                <c:pt idx="1920">
                  <c:v>-78.45</c:v>
                </c:pt>
                <c:pt idx="1921">
                  <c:v>-78.400000000000006</c:v>
                </c:pt>
                <c:pt idx="1922">
                  <c:v>-78.37</c:v>
                </c:pt>
                <c:pt idx="1923">
                  <c:v>-78.319999999999993</c:v>
                </c:pt>
                <c:pt idx="1924">
                  <c:v>-78.290000000000006</c:v>
                </c:pt>
                <c:pt idx="1925">
                  <c:v>-78.260000000000005</c:v>
                </c:pt>
                <c:pt idx="1926">
                  <c:v>-78.22</c:v>
                </c:pt>
                <c:pt idx="1927">
                  <c:v>-78.19</c:v>
                </c:pt>
                <c:pt idx="1928">
                  <c:v>-78.150000000000006</c:v>
                </c:pt>
                <c:pt idx="1929">
                  <c:v>-78.11</c:v>
                </c:pt>
                <c:pt idx="1930">
                  <c:v>-78.06</c:v>
                </c:pt>
                <c:pt idx="1931">
                  <c:v>-78.03</c:v>
                </c:pt>
                <c:pt idx="1932">
                  <c:v>-77.989999999999995</c:v>
                </c:pt>
                <c:pt idx="1933">
                  <c:v>-77.94</c:v>
                </c:pt>
                <c:pt idx="1934">
                  <c:v>-77.900000000000006</c:v>
                </c:pt>
                <c:pt idx="1935">
                  <c:v>-77.87</c:v>
                </c:pt>
                <c:pt idx="1936">
                  <c:v>-77.84</c:v>
                </c:pt>
                <c:pt idx="1937">
                  <c:v>-77.81</c:v>
                </c:pt>
                <c:pt idx="1938">
                  <c:v>-77.77</c:v>
                </c:pt>
                <c:pt idx="1939">
                  <c:v>-77.73</c:v>
                </c:pt>
                <c:pt idx="1940">
                  <c:v>-77.69</c:v>
                </c:pt>
                <c:pt idx="1941">
                  <c:v>-77.650000000000006</c:v>
                </c:pt>
                <c:pt idx="1942">
                  <c:v>-77.63</c:v>
                </c:pt>
                <c:pt idx="1943">
                  <c:v>-77.599999999999994</c:v>
                </c:pt>
                <c:pt idx="1944">
                  <c:v>-77.569999999999993</c:v>
                </c:pt>
                <c:pt idx="1945">
                  <c:v>-77.55</c:v>
                </c:pt>
                <c:pt idx="1946">
                  <c:v>-77.510000000000005</c:v>
                </c:pt>
                <c:pt idx="1947">
                  <c:v>-77.48</c:v>
                </c:pt>
                <c:pt idx="1948">
                  <c:v>-77.44</c:v>
                </c:pt>
                <c:pt idx="1949">
                  <c:v>-77.400000000000006</c:v>
                </c:pt>
                <c:pt idx="1950">
                  <c:v>-77.37</c:v>
                </c:pt>
                <c:pt idx="1951">
                  <c:v>-77.34</c:v>
                </c:pt>
                <c:pt idx="1952">
                  <c:v>-77.319999999999993</c:v>
                </c:pt>
                <c:pt idx="1953">
                  <c:v>-77.3</c:v>
                </c:pt>
                <c:pt idx="1954">
                  <c:v>-77.27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78C-42D5-B2F4-581848D8B4A7}"/>
            </c:ext>
          </c:extLst>
        </c:ser>
        <c:ser>
          <c:idx val="1"/>
          <c:order val="1"/>
          <c:tx>
            <c:strRef>
              <c:f>作圖!$B$1</c:f>
              <c:strCache>
                <c:ptCount val="1"/>
                <c:pt idx="0">
                  <c:v>第二次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作圖!$B$2:$B$1956</c:f>
              <c:numCache>
                <c:formatCode>General</c:formatCode>
                <c:ptCount val="1955"/>
                <c:pt idx="0">
                  <c:v>27.06</c:v>
                </c:pt>
                <c:pt idx="1">
                  <c:v>-46.42</c:v>
                </c:pt>
                <c:pt idx="2">
                  <c:v>-27.51</c:v>
                </c:pt>
                <c:pt idx="3">
                  <c:v>-84.98</c:v>
                </c:pt>
                <c:pt idx="4">
                  <c:v>-54.77</c:v>
                </c:pt>
                <c:pt idx="5">
                  <c:v>-54.3</c:v>
                </c:pt>
                <c:pt idx="6">
                  <c:v>-54.04</c:v>
                </c:pt>
                <c:pt idx="7">
                  <c:v>-53.81</c:v>
                </c:pt>
                <c:pt idx="8">
                  <c:v>-53.59</c:v>
                </c:pt>
                <c:pt idx="9">
                  <c:v>-53.36</c:v>
                </c:pt>
                <c:pt idx="10">
                  <c:v>-53.11</c:v>
                </c:pt>
                <c:pt idx="11">
                  <c:v>-52.83</c:v>
                </c:pt>
                <c:pt idx="12">
                  <c:v>-52.56</c:v>
                </c:pt>
                <c:pt idx="13">
                  <c:v>-52.31</c:v>
                </c:pt>
                <c:pt idx="14">
                  <c:v>-52.05</c:v>
                </c:pt>
                <c:pt idx="15">
                  <c:v>-51.78</c:v>
                </c:pt>
                <c:pt idx="16">
                  <c:v>-51.52</c:v>
                </c:pt>
                <c:pt idx="17">
                  <c:v>-51.28</c:v>
                </c:pt>
                <c:pt idx="18">
                  <c:v>-51.04</c:v>
                </c:pt>
                <c:pt idx="19">
                  <c:v>-50.82</c:v>
                </c:pt>
                <c:pt idx="20">
                  <c:v>-50.61</c:v>
                </c:pt>
                <c:pt idx="21">
                  <c:v>-50.4</c:v>
                </c:pt>
                <c:pt idx="22">
                  <c:v>-50.2</c:v>
                </c:pt>
                <c:pt idx="23">
                  <c:v>-50</c:v>
                </c:pt>
                <c:pt idx="24">
                  <c:v>-49.79</c:v>
                </c:pt>
                <c:pt idx="25">
                  <c:v>-49.58</c:v>
                </c:pt>
                <c:pt idx="26">
                  <c:v>-49.37</c:v>
                </c:pt>
                <c:pt idx="27">
                  <c:v>-49.18</c:v>
                </c:pt>
                <c:pt idx="28">
                  <c:v>-48.98</c:v>
                </c:pt>
                <c:pt idx="29">
                  <c:v>-48.78</c:v>
                </c:pt>
                <c:pt idx="30">
                  <c:v>-48.58</c:v>
                </c:pt>
                <c:pt idx="31">
                  <c:v>-48.37</c:v>
                </c:pt>
                <c:pt idx="32">
                  <c:v>-48.15</c:v>
                </c:pt>
                <c:pt idx="33">
                  <c:v>-47.92</c:v>
                </c:pt>
                <c:pt idx="34">
                  <c:v>-47.72</c:v>
                </c:pt>
                <c:pt idx="35">
                  <c:v>-47.48</c:v>
                </c:pt>
                <c:pt idx="36">
                  <c:v>-47.24</c:v>
                </c:pt>
                <c:pt idx="37">
                  <c:v>-47.01</c:v>
                </c:pt>
                <c:pt idx="38">
                  <c:v>-46.77</c:v>
                </c:pt>
                <c:pt idx="39">
                  <c:v>-46.52</c:v>
                </c:pt>
                <c:pt idx="40">
                  <c:v>-46.27</c:v>
                </c:pt>
                <c:pt idx="41">
                  <c:v>-46</c:v>
                </c:pt>
                <c:pt idx="42">
                  <c:v>-45.74</c:v>
                </c:pt>
                <c:pt idx="43">
                  <c:v>-45.49</c:v>
                </c:pt>
                <c:pt idx="44">
                  <c:v>-45.23</c:v>
                </c:pt>
                <c:pt idx="45">
                  <c:v>-44.98</c:v>
                </c:pt>
                <c:pt idx="46">
                  <c:v>-44.74</c:v>
                </c:pt>
                <c:pt idx="47">
                  <c:v>-44.49</c:v>
                </c:pt>
                <c:pt idx="48">
                  <c:v>-44.23</c:v>
                </c:pt>
                <c:pt idx="49">
                  <c:v>-43.97</c:v>
                </c:pt>
                <c:pt idx="50">
                  <c:v>-43.69</c:v>
                </c:pt>
                <c:pt idx="51">
                  <c:v>-43.42</c:v>
                </c:pt>
                <c:pt idx="52">
                  <c:v>-43.17</c:v>
                </c:pt>
                <c:pt idx="53">
                  <c:v>-42.94</c:v>
                </c:pt>
                <c:pt idx="54">
                  <c:v>-42.68</c:v>
                </c:pt>
                <c:pt idx="55">
                  <c:v>-42.43</c:v>
                </c:pt>
                <c:pt idx="56">
                  <c:v>-42.19</c:v>
                </c:pt>
                <c:pt idx="57">
                  <c:v>-41.94</c:v>
                </c:pt>
                <c:pt idx="58">
                  <c:v>-41.69</c:v>
                </c:pt>
                <c:pt idx="59">
                  <c:v>-41.42</c:v>
                </c:pt>
                <c:pt idx="60">
                  <c:v>-41.15</c:v>
                </c:pt>
                <c:pt idx="61">
                  <c:v>-40.86</c:v>
                </c:pt>
                <c:pt idx="62">
                  <c:v>-40.57</c:v>
                </c:pt>
                <c:pt idx="63">
                  <c:v>-40.28</c:v>
                </c:pt>
                <c:pt idx="64">
                  <c:v>-39.99</c:v>
                </c:pt>
                <c:pt idx="65">
                  <c:v>-39.71</c:v>
                </c:pt>
                <c:pt idx="66">
                  <c:v>-39.42</c:v>
                </c:pt>
                <c:pt idx="67">
                  <c:v>-39.159999999999997</c:v>
                </c:pt>
                <c:pt idx="68">
                  <c:v>-38.9</c:v>
                </c:pt>
                <c:pt idx="69">
                  <c:v>-38.630000000000003</c:v>
                </c:pt>
                <c:pt idx="70">
                  <c:v>-38.36</c:v>
                </c:pt>
                <c:pt idx="71">
                  <c:v>-38.08</c:v>
                </c:pt>
                <c:pt idx="72">
                  <c:v>-37.82</c:v>
                </c:pt>
                <c:pt idx="73">
                  <c:v>-37.549999999999997</c:v>
                </c:pt>
                <c:pt idx="74">
                  <c:v>-37.299999999999997</c:v>
                </c:pt>
                <c:pt idx="75">
                  <c:v>-37.049999999999997</c:v>
                </c:pt>
                <c:pt idx="76">
                  <c:v>-36.79</c:v>
                </c:pt>
                <c:pt idx="77">
                  <c:v>-36.520000000000003</c:v>
                </c:pt>
                <c:pt idx="78">
                  <c:v>-36.24</c:v>
                </c:pt>
                <c:pt idx="79">
                  <c:v>-35.94</c:v>
                </c:pt>
                <c:pt idx="80">
                  <c:v>-35.65</c:v>
                </c:pt>
                <c:pt idx="81">
                  <c:v>-35.369999999999997</c:v>
                </c:pt>
                <c:pt idx="82">
                  <c:v>-35.090000000000003</c:v>
                </c:pt>
                <c:pt idx="83">
                  <c:v>-34.85</c:v>
                </c:pt>
                <c:pt idx="84">
                  <c:v>-34.6</c:v>
                </c:pt>
                <c:pt idx="85">
                  <c:v>-34.36</c:v>
                </c:pt>
                <c:pt idx="86">
                  <c:v>-34.11</c:v>
                </c:pt>
                <c:pt idx="87">
                  <c:v>-33.840000000000003</c:v>
                </c:pt>
                <c:pt idx="88">
                  <c:v>-33.58</c:v>
                </c:pt>
                <c:pt idx="89">
                  <c:v>-33.299999999999997</c:v>
                </c:pt>
                <c:pt idx="90">
                  <c:v>-33.04</c:v>
                </c:pt>
                <c:pt idx="91">
                  <c:v>-32.770000000000003</c:v>
                </c:pt>
                <c:pt idx="92">
                  <c:v>-32.51</c:v>
                </c:pt>
                <c:pt idx="93">
                  <c:v>-32.270000000000003</c:v>
                </c:pt>
                <c:pt idx="94">
                  <c:v>-32.03</c:v>
                </c:pt>
                <c:pt idx="95">
                  <c:v>-31.78</c:v>
                </c:pt>
                <c:pt idx="96">
                  <c:v>-31.51</c:v>
                </c:pt>
                <c:pt idx="97">
                  <c:v>-31.26</c:v>
                </c:pt>
                <c:pt idx="98">
                  <c:v>-30.99</c:v>
                </c:pt>
                <c:pt idx="99">
                  <c:v>-30.73</c:v>
                </c:pt>
                <c:pt idx="100">
                  <c:v>-30.45</c:v>
                </c:pt>
                <c:pt idx="101">
                  <c:v>-30.17</c:v>
                </c:pt>
                <c:pt idx="102">
                  <c:v>-29.89</c:v>
                </c:pt>
                <c:pt idx="103">
                  <c:v>-29.61</c:v>
                </c:pt>
                <c:pt idx="104">
                  <c:v>-29.33</c:v>
                </c:pt>
                <c:pt idx="105">
                  <c:v>-29.07</c:v>
                </c:pt>
                <c:pt idx="106">
                  <c:v>-28.8</c:v>
                </c:pt>
                <c:pt idx="107">
                  <c:v>-28.56</c:v>
                </c:pt>
                <c:pt idx="108">
                  <c:v>-28.31</c:v>
                </c:pt>
                <c:pt idx="109">
                  <c:v>-28.04</c:v>
                </c:pt>
                <c:pt idx="110">
                  <c:v>-27.79</c:v>
                </c:pt>
                <c:pt idx="111">
                  <c:v>-27.55</c:v>
                </c:pt>
                <c:pt idx="112">
                  <c:v>-27.3</c:v>
                </c:pt>
                <c:pt idx="113">
                  <c:v>-27.03</c:v>
                </c:pt>
                <c:pt idx="114">
                  <c:v>-26.74</c:v>
                </c:pt>
                <c:pt idx="115">
                  <c:v>-26.47</c:v>
                </c:pt>
                <c:pt idx="116">
                  <c:v>-26.18</c:v>
                </c:pt>
                <c:pt idx="117">
                  <c:v>-25.91</c:v>
                </c:pt>
                <c:pt idx="118">
                  <c:v>-25.63</c:v>
                </c:pt>
                <c:pt idx="119">
                  <c:v>-25.35</c:v>
                </c:pt>
                <c:pt idx="120">
                  <c:v>-25.09</c:v>
                </c:pt>
                <c:pt idx="121">
                  <c:v>-24.81</c:v>
                </c:pt>
                <c:pt idx="122">
                  <c:v>-24.52</c:v>
                </c:pt>
                <c:pt idx="123">
                  <c:v>-24.21</c:v>
                </c:pt>
                <c:pt idx="124">
                  <c:v>-23.9</c:v>
                </c:pt>
                <c:pt idx="125">
                  <c:v>-23.61</c:v>
                </c:pt>
                <c:pt idx="126">
                  <c:v>-23.33</c:v>
                </c:pt>
                <c:pt idx="127">
                  <c:v>-23.07</c:v>
                </c:pt>
                <c:pt idx="128">
                  <c:v>-22.81</c:v>
                </c:pt>
                <c:pt idx="129">
                  <c:v>-22.56</c:v>
                </c:pt>
                <c:pt idx="130">
                  <c:v>-22.28</c:v>
                </c:pt>
                <c:pt idx="131">
                  <c:v>-21.97</c:v>
                </c:pt>
                <c:pt idx="132">
                  <c:v>-21.66</c:v>
                </c:pt>
                <c:pt idx="133">
                  <c:v>-21.36</c:v>
                </c:pt>
                <c:pt idx="134">
                  <c:v>-21.06</c:v>
                </c:pt>
                <c:pt idx="135">
                  <c:v>-20.8</c:v>
                </c:pt>
                <c:pt idx="136">
                  <c:v>-20.54</c:v>
                </c:pt>
                <c:pt idx="137">
                  <c:v>-20.28</c:v>
                </c:pt>
                <c:pt idx="138">
                  <c:v>-20.010000000000002</c:v>
                </c:pt>
                <c:pt idx="139">
                  <c:v>-19.71</c:v>
                </c:pt>
                <c:pt idx="140">
                  <c:v>-19.420000000000002</c:v>
                </c:pt>
                <c:pt idx="141">
                  <c:v>-19.149999999999999</c:v>
                </c:pt>
                <c:pt idx="142">
                  <c:v>-18.91</c:v>
                </c:pt>
                <c:pt idx="143">
                  <c:v>-18.68</c:v>
                </c:pt>
                <c:pt idx="144">
                  <c:v>-18.43</c:v>
                </c:pt>
                <c:pt idx="145">
                  <c:v>-18.149999999999999</c:v>
                </c:pt>
                <c:pt idx="146">
                  <c:v>-17.84</c:v>
                </c:pt>
                <c:pt idx="147">
                  <c:v>-17.52</c:v>
                </c:pt>
                <c:pt idx="148">
                  <c:v>-17.2</c:v>
                </c:pt>
                <c:pt idx="149">
                  <c:v>-16.899999999999999</c:v>
                </c:pt>
                <c:pt idx="150">
                  <c:v>-16.64</c:v>
                </c:pt>
                <c:pt idx="151">
                  <c:v>-16.399999999999999</c:v>
                </c:pt>
                <c:pt idx="152">
                  <c:v>-16.170000000000002</c:v>
                </c:pt>
                <c:pt idx="153">
                  <c:v>-15.89</c:v>
                </c:pt>
                <c:pt idx="154">
                  <c:v>-15.62</c:v>
                </c:pt>
                <c:pt idx="155">
                  <c:v>-15.32</c:v>
                </c:pt>
                <c:pt idx="156">
                  <c:v>-15.03</c:v>
                </c:pt>
                <c:pt idx="157">
                  <c:v>-14.74</c:v>
                </c:pt>
                <c:pt idx="158">
                  <c:v>-14.44</c:v>
                </c:pt>
                <c:pt idx="159">
                  <c:v>-14.18</c:v>
                </c:pt>
                <c:pt idx="160">
                  <c:v>-13.91</c:v>
                </c:pt>
                <c:pt idx="161">
                  <c:v>-13.64</c:v>
                </c:pt>
                <c:pt idx="162">
                  <c:v>-13.38</c:v>
                </c:pt>
                <c:pt idx="163">
                  <c:v>-13.08</c:v>
                </c:pt>
                <c:pt idx="164">
                  <c:v>-12.77</c:v>
                </c:pt>
                <c:pt idx="165">
                  <c:v>-12.47</c:v>
                </c:pt>
                <c:pt idx="166">
                  <c:v>-12.2</c:v>
                </c:pt>
                <c:pt idx="167">
                  <c:v>-11.97</c:v>
                </c:pt>
                <c:pt idx="168">
                  <c:v>-11.71</c:v>
                </c:pt>
                <c:pt idx="169">
                  <c:v>-11.47</c:v>
                </c:pt>
                <c:pt idx="170">
                  <c:v>-11.2</c:v>
                </c:pt>
                <c:pt idx="171">
                  <c:v>-10.9</c:v>
                </c:pt>
                <c:pt idx="172">
                  <c:v>-10.6</c:v>
                </c:pt>
                <c:pt idx="173">
                  <c:v>-10.29</c:v>
                </c:pt>
                <c:pt idx="174">
                  <c:v>-10.01</c:v>
                </c:pt>
                <c:pt idx="175">
                  <c:v>-9.77</c:v>
                </c:pt>
                <c:pt idx="176">
                  <c:v>-9.5299999999999994</c:v>
                </c:pt>
                <c:pt idx="177">
                  <c:v>-9.3000000000000007</c:v>
                </c:pt>
                <c:pt idx="178">
                  <c:v>-9.0299999999999994</c:v>
                </c:pt>
                <c:pt idx="179">
                  <c:v>-8.7200000000000006</c:v>
                </c:pt>
                <c:pt idx="180">
                  <c:v>-8.42</c:v>
                </c:pt>
                <c:pt idx="181">
                  <c:v>-8.14</c:v>
                </c:pt>
                <c:pt idx="182">
                  <c:v>-7.88</c:v>
                </c:pt>
                <c:pt idx="183">
                  <c:v>-7.64</c:v>
                </c:pt>
                <c:pt idx="184">
                  <c:v>-7.4</c:v>
                </c:pt>
                <c:pt idx="185">
                  <c:v>-7.13</c:v>
                </c:pt>
                <c:pt idx="186">
                  <c:v>-6.86</c:v>
                </c:pt>
                <c:pt idx="187">
                  <c:v>-6.54</c:v>
                </c:pt>
                <c:pt idx="188">
                  <c:v>-6.23</c:v>
                </c:pt>
                <c:pt idx="189">
                  <c:v>-5.98</c:v>
                </c:pt>
                <c:pt idx="190">
                  <c:v>-5.77</c:v>
                </c:pt>
                <c:pt idx="191">
                  <c:v>-5.56</c:v>
                </c:pt>
                <c:pt idx="192">
                  <c:v>-5.34</c:v>
                </c:pt>
                <c:pt idx="193">
                  <c:v>-5.09</c:v>
                </c:pt>
                <c:pt idx="194">
                  <c:v>-4.8</c:v>
                </c:pt>
                <c:pt idx="195">
                  <c:v>-4.49</c:v>
                </c:pt>
                <c:pt idx="196">
                  <c:v>-4.21</c:v>
                </c:pt>
                <c:pt idx="197">
                  <c:v>-3.95</c:v>
                </c:pt>
                <c:pt idx="198">
                  <c:v>-3.73</c:v>
                </c:pt>
                <c:pt idx="199">
                  <c:v>-3.5</c:v>
                </c:pt>
                <c:pt idx="200">
                  <c:v>-3.27</c:v>
                </c:pt>
                <c:pt idx="201">
                  <c:v>-3.04</c:v>
                </c:pt>
                <c:pt idx="202">
                  <c:v>-2.81</c:v>
                </c:pt>
                <c:pt idx="203">
                  <c:v>-2.6</c:v>
                </c:pt>
                <c:pt idx="204">
                  <c:v>-2.37</c:v>
                </c:pt>
                <c:pt idx="205">
                  <c:v>-2.14</c:v>
                </c:pt>
                <c:pt idx="206">
                  <c:v>-1.91</c:v>
                </c:pt>
                <c:pt idx="207">
                  <c:v>-1.7</c:v>
                </c:pt>
                <c:pt idx="208">
                  <c:v>-1.54</c:v>
                </c:pt>
                <c:pt idx="209">
                  <c:v>-1.39</c:v>
                </c:pt>
                <c:pt idx="210">
                  <c:v>-1.24</c:v>
                </c:pt>
                <c:pt idx="211">
                  <c:v>-1.04</c:v>
                </c:pt>
                <c:pt idx="212">
                  <c:v>-0.72</c:v>
                </c:pt>
                <c:pt idx="213">
                  <c:v>-0.36</c:v>
                </c:pt>
                <c:pt idx="214">
                  <c:v>7.0000000000000007E-2</c:v>
                </c:pt>
                <c:pt idx="215">
                  <c:v>0.45</c:v>
                </c:pt>
                <c:pt idx="216">
                  <c:v>0.8</c:v>
                </c:pt>
                <c:pt idx="217">
                  <c:v>1.1200000000000001</c:v>
                </c:pt>
                <c:pt idx="218">
                  <c:v>1.33</c:v>
                </c:pt>
                <c:pt idx="219">
                  <c:v>1.55</c:v>
                </c:pt>
                <c:pt idx="220">
                  <c:v>1.77</c:v>
                </c:pt>
                <c:pt idx="221">
                  <c:v>2.04</c:v>
                </c:pt>
                <c:pt idx="222">
                  <c:v>2.34</c:v>
                </c:pt>
                <c:pt idx="223">
                  <c:v>2.61</c:v>
                </c:pt>
                <c:pt idx="224">
                  <c:v>2.85</c:v>
                </c:pt>
                <c:pt idx="225">
                  <c:v>3.11</c:v>
                </c:pt>
                <c:pt idx="226">
                  <c:v>3.38</c:v>
                </c:pt>
                <c:pt idx="227">
                  <c:v>3.73</c:v>
                </c:pt>
                <c:pt idx="228">
                  <c:v>4.07</c:v>
                </c:pt>
                <c:pt idx="229">
                  <c:v>4.42</c:v>
                </c:pt>
                <c:pt idx="230">
                  <c:v>4.74</c:v>
                </c:pt>
                <c:pt idx="231">
                  <c:v>5.09</c:v>
                </c:pt>
                <c:pt idx="232">
                  <c:v>5.45</c:v>
                </c:pt>
                <c:pt idx="233">
                  <c:v>5.82</c:v>
                </c:pt>
                <c:pt idx="234">
                  <c:v>6.24</c:v>
                </c:pt>
                <c:pt idx="235">
                  <c:v>6.7</c:v>
                </c:pt>
                <c:pt idx="236">
                  <c:v>7.11</c:v>
                </c:pt>
                <c:pt idx="237">
                  <c:v>7.37</c:v>
                </c:pt>
                <c:pt idx="238">
                  <c:v>7.54</c:v>
                </c:pt>
                <c:pt idx="239">
                  <c:v>7.77</c:v>
                </c:pt>
                <c:pt idx="240">
                  <c:v>8.07</c:v>
                </c:pt>
                <c:pt idx="241">
                  <c:v>8.4</c:v>
                </c:pt>
                <c:pt idx="242">
                  <c:v>8.7100000000000009</c:v>
                </c:pt>
                <c:pt idx="243">
                  <c:v>8.98</c:v>
                </c:pt>
                <c:pt idx="244">
                  <c:v>9.27</c:v>
                </c:pt>
                <c:pt idx="245">
                  <c:v>9.5299999999999994</c:v>
                </c:pt>
                <c:pt idx="246">
                  <c:v>9.74</c:v>
                </c:pt>
                <c:pt idx="247">
                  <c:v>10.050000000000001</c:v>
                </c:pt>
                <c:pt idx="248">
                  <c:v>10.42</c:v>
                </c:pt>
                <c:pt idx="249">
                  <c:v>10.91</c:v>
                </c:pt>
                <c:pt idx="250">
                  <c:v>11.51</c:v>
                </c:pt>
                <c:pt idx="251">
                  <c:v>12.07</c:v>
                </c:pt>
                <c:pt idx="252">
                  <c:v>12.49</c:v>
                </c:pt>
                <c:pt idx="253">
                  <c:v>12.84</c:v>
                </c:pt>
                <c:pt idx="254">
                  <c:v>13.13</c:v>
                </c:pt>
                <c:pt idx="255">
                  <c:v>13.46</c:v>
                </c:pt>
                <c:pt idx="256">
                  <c:v>13.74</c:v>
                </c:pt>
                <c:pt idx="257">
                  <c:v>14.22</c:v>
                </c:pt>
                <c:pt idx="258">
                  <c:v>14.67</c:v>
                </c:pt>
                <c:pt idx="259">
                  <c:v>15.15</c:v>
                </c:pt>
                <c:pt idx="260">
                  <c:v>15.63</c:v>
                </c:pt>
                <c:pt idx="261">
                  <c:v>16.04</c:v>
                </c:pt>
                <c:pt idx="262">
                  <c:v>16.34</c:v>
                </c:pt>
                <c:pt idx="263">
                  <c:v>16.84</c:v>
                </c:pt>
                <c:pt idx="264">
                  <c:v>17.48</c:v>
                </c:pt>
                <c:pt idx="265">
                  <c:v>18.239999999999998</c:v>
                </c:pt>
                <c:pt idx="266">
                  <c:v>19.14</c:v>
                </c:pt>
                <c:pt idx="267">
                  <c:v>20.05</c:v>
                </c:pt>
                <c:pt idx="268">
                  <c:v>20.94</c:v>
                </c:pt>
                <c:pt idx="269">
                  <c:v>21.77</c:v>
                </c:pt>
                <c:pt idx="270">
                  <c:v>22.43</c:v>
                </c:pt>
                <c:pt idx="271">
                  <c:v>23.26</c:v>
                </c:pt>
                <c:pt idx="272">
                  <c:v>24.2</c:v>
                </c:pt>
                <c:pt idx="273">
                  <c:v>25.48</c:v>
                </c:pt>
                <c:pt idx="274">
                  <c:v>26.82</c:v>
                </c:pt>
                <c:pt idx="275">
                  <c:v>28.66</c:v>
                </c:pt>
                <c:pt idx="276">
                  <c:v>30.39</c:v>
                </c:pt>
                <c:pt idx="277">
                  <c:v>32.79</c:v>
                </c:pt>
                <c:pt idx="278">
                  <c:v>36.08</c:v>
                </c:pt>
                <c:pt idx="279">
                  <c:v>40.17</c:v>
                </c:pt>
                <c:pt idx="280">
                  <c:v>45.1</c:v>
                </c:pt>
                <c:pt idx="281">
                  <c:v>51.76</c:v>
                </c:pt>
                <c:pt idx="282">
                  <c:v>60.77</c:v>
                </c:pt>
                <c:pt idx="283">
                  <c:v>71.569999999999993</c:v>
                </c:pt>
                <c:pt idx="284">
                  <c:v>84.63</c:v>
                </c:pt>
                <c:pt idx="285">
                  <c:v>100.98</c:v>
                </c:pt>
                <c:pt idx="286">
                  <c:v>117.25</c:v>
                </c:pt>
                <c:pt idx="287">
                  <c:v>131.61000000000001</c:v>
                </c:pt>
                <c:pt idx="288">
                  <c:v>143.13</c:v>
                </c:pt>
                <c:pt idx="289">
                  <c:v>152.52000000000001</c:v>
                </c:pt>
                <c:pt idx="290">
                  <c:v>159.51</c:v>
                </c:pt>
                <c:pt idx="291">
                  <c:v>164.37</c:v>
                </c:pt>
                <c:pt idx="292">
                  <c:v>168.14</c:v>
                </c:pt>
                <c:pt idx="293">
                  <c:v>170.9</c:v>
                </c:pt>
                <c:pt idx="294">
                  <c:v>173.01</c:v>
                </c:pt>
                <c:pt idx="295">
                  <c:v>174.75</c:v>
                </c:pt>
                <c:pt idx="296">
                  <c:v>175.96</c:v>
                </c:pt>
                <c:pt idx="297">
                  <c:v>177.12</c:v>
                </c:pt>
                <c:pt idx="298">
                  <c:v>178.03</c:v>
                </c:pt>
                <c:pt idx="299">
                  <c:v>178.94</c:v>
                </c:pt>
                <c:pt idx="300">
                  <c:v>179.98</c:v>
                </c:pt>
                <c:pt idx="301">
                  <c:v>-178.77</c:v>
                </c:pt>
                <c:pt idx="302">
                  <c:v>-177.54</c:v>
                </c:pt>
                <c:pt idx="303">
                  <c:v>-176.5</c:v>
                </c:pt>
                <c:pt idx="304">
                  <c:v>-175.73</c:v>
                </c:pt>
                <c:pt idx="305">
                  <c:v>-174.87</c:v>
                </c:pt>
                <c:pt idx="306">
                  <c:v>-173.99</c:v>
                </c:pt>
                <c:pt idx="307">
                  <c:v>-173.21</c:v>
                </c:pt>
                <c:pt idx="308">
                  <c:v>-172.52</c:v>
                </c:pt>
                <c:pt idx="309">
                  <c:v>-171.91</c:v>
                </c:pt>
                <c:pt idx="310">
                  <c:v>-171.56</c:v>
                </c:pt>
                <c:pt idx="311">
                  <c:v>-171.36</c:v>
                </c:pt>
                <c:pt idx="312">
                  <c:v>-171.21</c:v>
                </c:pt>
                <c:pt idx="313">
                  <c:v>-170.95</c:v>
                </c:pt>
                <c:pt idx="314">
                  <c:v>-170.55</c:v>
                </c:pt>
                <c:pt idx="315">
                  <c:v>-169.85</c:v>
                </c:pt>
                <c:pt idx="316">
                  <c:v>-169.18</c:v>
                </c:pt>
                <c:pt idx="317">
                  <c:v>-168.46</c:v>
                </c:pt>
                <c:pt idx="318">
                  <c:v>-168.01</c:v>
                </c:pt>
                <c:pt idx="319">
                  <c:v>-167.69</c:v>
                </c:pt>
                <c:pt idx="320">
                  <c:v>-167.69</c:v>
                </c:pt>
                <c:pt idx="321">
                  <c:v>-167.72</c:v>
                </c:pt>
                <c:pt idx="322">
                  <c:v>-167.53</c:v>
                </c:pt>
                <c:pt idx="323">
                  <c:v>-167.17</c:v>
                </c:pt>
                <c:pt idx="324">
                  <c:v>-166.67</c:v>
                </c:pt>
                <c:pt idx="325">
                  <c:v>-166.14</c:v>
                </c:pt>
                <c:pt idx="326">
                  <c:v>-165.59</c:v>
                </c:pt>
                <c:pt idx="327">
                  <c:v>-165.18</c:v>
                </c:pt>
                <c:pt idx="328">
                  <c:v>-164.95</c:v>
                </c:pt>
                <c:pt idx="329">
                  <c:v>-164.82</c:v>
                </c:pt>
                <c:pt idx="330">
                  <c:v>-164.75</c:v>
                </c:pt>
                <c:pt idx="331">
                  <c:v>-164.57</c:v>
                </c:pt>
                <c:pt idx="332">
                  <c:v>-164.24</c:v>
                </c:pt>
                <c:pt idx="333">
                  <c:v>-163.85</c:v>
                </c:pt>
                <c:pt idx="334">
                  <c:v>-163.49</c:v>
                </c:pt>
                <c:pt idx="335">
                  <c:v>-163.18</c:v>
                </c:pt>
                <c:pt idx="336">
                  <c:v>-162.87</c:v>
                </c:pt>
                <c:pt idx="337">
                  <c:v>-162.66</c:v>
                </c:pt>
                <c:pt idx="338">
                  <c:v>-162.53</c:v>
                </c:pt>
                <c:pt idx="339">
                  <c:v>-162.37</c:v>
                </c:pt>
                <c:pt idx="340">
                  <c:v>-162.19</c:v>
                </c:pt>
                <c:pt idx="341">
                  <c:v>-161.94</c:v>
                </c:pt>
                <c:pt idx="342">
                  <c:v>-161.62</c:v>
                </c:pt>
                <c:pt idx="343">
                  <c:v>-161.27000000000001</c:v>
                </c:pt>
                <c:pt idx="344">
                  <c:v>-160.94</c:v>
                </c:pt>
                <c:pt idx="345">
                  <c:v>-160.63</c:v>
                </c:pt>
                <c:pt idx="346">
                  <c:v>-160.4</c:v>
                </c:pt>
                <c:pt idx="347">
                  <c:v>-160.25</c:v>
                </c:pt>
                <c:pt idx="348">
                  <c:v>-160.22</c:v>
                </c:pt>
                <c:pt idx="349">
                  <c:v>-160.28</c:v>
                </c:pt>
                <c:pt idx="350">
                  <c:v>-160.4</c:v>
                </c:pt>
                <c:pt idx="351">
                  <c:v>-160.55000000000001</c:v>
                </c:pt>
                <c:pt idx="352">
                  <c:v>-160.58000000000001</c:v>
                </c:pt>
                <c:pt idx="353">
                  <c:v>-160.55000000000001</c:v>
                </c:pt>
                <c:pt idx="354">
                  <c:v>-160.52000000000001</c:v>
                </c:pt>
                <c:pt idx="355">
                  <c:v>-160.49</c:v>
                </c:pt>
                <c:pt idx="356">
                  <c:v>-160.49</c:v>
                </c:pt>
                <c:pt idx="357">
                  <c:v>-160.53</c:v>
                </c:pt>
                <c:pt idx="358">
                  <c:v>-160.54</c:v>
                </c:pt>
                <c:pt idx="359">
                  <c:v>-160.35</c:v>
                </c:pt>
                <c:pt idx="360">
                  <c:v>-160.07</c:v>
                </c:pt>
                <c:pt idx="361">
                  <c:v>-159.74</c:v>
                </c:pt>
                <c:pt idx="362">
                  <c:v>-159.41</c:v>
                </c:pt>
                <c:pt idx="363">
                  <c:v>-159.08000000000001</c:v>
                </c:pt>
                <c:pt idx="364">
                  <c:v>-158.74</c:v>
                </c:pt>
                <c:pt idx="365">
                  <c:v>-158.37</c:v>
                </c:pt>
                <c:pt idx="366">
                  <c:v>-157.86000000000001</c:v>
                </c:pt>
                <c:pt idx="367">
                  <c:v>-157.37</c:v>
                </c:pt>
                <c:pt idx="368">
                  <c:v>-156.81</c:v>
                </c:pt>
                <c:pt idx="369">
                  <c:v>-156.13</c:v>
                </c:pt>
                <c:pt idx="370">
                  <c:v>-155.52000000000001</c:v>
                </c:pt>
                <c:pt idx="371">
                  <c:v>-154.96</c:v>
                </c:pt>
                <c:pt idx="372">
                  <c:v>-154.66999999999999</c:v>
                </c:pt>
                <c:pt idx="373">
                  <c:v>-154.47999999999999</c:v>
                </c:pt>
                <c:pt idx="374">
                  <c:v>-154.46</c:v>
                </c:pt>
                <c:pt idx="375">
                  <c:v>-154.43</c:v>
                </c:pt>
                <c:pt idx="376">
                  <c:v>-154.34</c:v>
                </c:pt>
                <c:pt idx="377">
                  <c:v>-154.15</c:v>
                </c:pt>
                <c:pt idx="378">
                  <c:v>-153.91999999999999</c:v>
                </c:pt>
                <c:pt idx="379">
                  <c:v>-153.59</c:v>
                </c:pt>
                <c:pt idx="380">
                  <c:v>-153.24</c:v>
                </c:pt>
                <c:pt idx="381">
                  <c:v>-152.88999999999999</c:v>
                </c:pt>
                <c:pt idx="382">
                  <c:v>-152.63999999999999</c:v>
                </c:pt>
                <c:pt idx="383">
                  <c:v>-152.47</c:v>
                </c:pt>
                <c:pt idx="384">
                  <c:v>-152.30000000000001</c:v>
                </c:pt>
                <c:pt idx="385">
                  <c:v>-152.12</c:v>
                </c:pt>
                <c:pt idx="386">
                  <c:v>-151.93</c:v>
                </c:pt>
                <c:pt idx="387">
                  <c:v>-151.66</c:v>
                </c:pt>
                <c:pt idx="388">
                  <c:v>-151.46</c:v>
                </c:pt>
                <c:pt idx="389">
                  <c:v>-151.30000000000001</c:v>
                </c:pt>
                <c:pt idx="390">
                  <c:v>-151.16999999999999</c:v>
                </c:pt>
                <c:pt idx="391">
                  <c:v>-151.05000000000001</c:v>
                </c:pt>
                <c:pt idx="392">
                  <c:v>-150.86000000000001</c:v>
                </c:pt>
                <c:pt idx="393">
                  <c:v>-150.63999999999999</c:v>
                </c:pt>
                <c:pt idx="394">
                  <c:v>-150.43</c:v>
                </c:pt>
                <c:pt idx="395">
                  <c:v>-150.21</c:v>
                </c:pt>
                <c:pt idx="396">
                  <c:v>-150.05000000000001</c:v>
                </c:pt>
                <c:pt idx="397">
                  <c:v>-149.99</c:v>
                </c:pt>
                <c:pt idx="398">
                  <c:v>-149.88999999999999</c:v>
                </c:pt>
                <c:pt idx="399">
                  <c:v>-149.75</c:v>
                </c:pt>
                <c:pt idx="400">
                  <c:v>-149.51</c:v>
                </c:pt>
                <c:pt idx="401">
                  <c:v>-149.22999999999999</c:v>
                </c:pt>
                <c:pt idx="402">
                  <c:v>-148.91999999999999</c:v>
                </c:pt>
                <c:pt idx="403">
                  <c:v>-148.69999999999999</c:v>
                </c:pt>
                <c:pt idx="404">
                  <c:v>-148.57</c:v>
                </c:pt>
                <c:pt idx="405">
                  <c:v>-148.55000000000001</c:v>
                </c:pt>
                <c:pt idx="406">
                  <c:v>-148.51</c:v>
                </c:pt>
                <c:pt idx="407">
                  <c:v>-148.41</c:v>
                </c:pt>
                <c:pt idx="408">
                  <c:v>-148.19999999999999</c:v>
                </c:pt>
                <c:pt idx="409">
                  <c:v>-147.94</c:v>
                </c:pt>
                <c:pt idx="410">
                  <c:v>-147.68</c:v>
                </c:pt>
                <c:pt idx="411">
                  <c:v>-147.46</c:v>
                </c:pt>
                <c:pt idx="412">
                  <c:v>-147.32</c:v>
                </c:pt>
                <c:pt idx="413">
                  <c:v>-147.28</c:v>
                </c:pt>
                <c:pt idx="414">
                  <c:v>-147.25</c:v>
                </c:pt>
                <c:pt idx="415">
                  <c:v>-147.19999999999999</c:v>
                </c:pt>
                <c:pt idx="416">
                  <c:v>-147.1</c:v>
                </c:pt>
                <c:pt idx="417">
                  <c:v>-146.93</c:v>
                </c:pt>
                <c:pt idx="418">
                  <c:v>-146.72</c:v>
                </c:pt>
                <c:pt idx="419">
                  <c:v>-146.5</c:v>
                </c:pt>
                <c:pt idx="420">
                  <c:v>-146.32</c:v>
                </c:pt>
                <c:pt idx="421">
                  <c:v>-146.16</c:v>
                </c:pt>
                <c:pt idx="422">
                  <c:v>-146.06</c:v>
                </c:pt>
                <c:pt idx="423">
                  <c:v>-145.93</c:v>
                </c:pt>
                <c:pt idx="424">
                  <c:v>-145.82</c:v>
                </c:pt>
                <c:pt idx="425">
                  <c:v>-145.68</c:v>
                </c:pt>
                <c:pt idx="426">
                  <c:v>-145.55000000000001</c:v>
                </c:pt>
                <c:pt idx="427">
                  <c:v>-145.41</c:v>
                </c:pt>
                <c:pt idx="428">
                  <c:v>-145.27000000000001</c:v>
                </c:pt>
                <c:pt idx="429">
                  <c:v>-145.16999999999999</c:v>
                </c:pt>
                <c:pt idx="430">
                  <c:v>-145.07</c:v>
                </c:pt>
                <c:pt idx="431">
                  <c:v>-144.9</c:v>
                </c:pt>
                <c:pt idx="432">
                  <c:v>-144.69</c:v>
                </c:pt>
                <c:pt idx="433">
                  <c:v>-144.47</c:v>
                </c:pt>
                <c:pt idx="434">
                  <c:v>-144.26</c:v>
                </c:pt>
                <c:pt idx="435">
                  <c:v>-144.07</c:v>
                </c:pt>
                <c:pt idx="436">
                  <c:v>-143.93</c:v>
                </c:pt>
                <c:pt idx="437">
                  <c:v>-143.78</c:v>
                </c:pt>
                <c:pt idx="438">
                  <c:v>-143.69999999999999</c:v>
                </c:pt>
                <c:pt idx="439">
                  <c:v>-143.62</c:v>
                </c:pt>
                <c:pt idx="440">
                  <c:v>-143.46</c:v>
                </c:pt>
                <c:pt idx="441">
                  <c:v>-143.32</c:v>
                </c:pt>
                <c:pt idx="442">
                  <c:v>-143.15</c:v>
                </c:pt>
                <c:pt idx="443">
                  <c:v>-143.01</c:v>
                </c:pt>
                <c:pt idx="444">
                  <c:v>-142.91999999999999</c:v>
                </c:pt>
                <c:pt idx="445">
                  <c:v>-142.83000000000001</c:v>
                </c:pt>
                <c:pt idx="446">
                  <c:v>-142.71</c:v>
                </c:pt>
                <c:pt idx="447">
                  <c:v>-142.54</c:v>
                </c:pt>
                <c:pt idx="448">
                  <c:v>-142.31</c:v>
                </c:pt>
                <c:pt idx="449">
                  <c:v>-142.07</c:v>
                </c:pt>
                <c:pt idx="450">
                  <c:v>-141.83000000000001</c:v>
                </c:pt>
                <c:pt idx="451">
                  <c:v>-141.63</c:v>
                </c:pt>
                <c:pt idx="452">
                  <c:v>-141.49</c:v>
                </c:pt>
                <c:pt idx="453">
                  <c:v>-141.4</c:v>
                </c:pt>
                <c:pt idx="454">
                  <c:v>-141.33000000000001</c:v>
                </c:pt>
                <c:pt idx="455">
                  <c:v>-141.22</c:v>
                </c:pt>
                <c:pt idx="456">
                  <c:v>-141.09</c:v>
                </c:pt>
                <c:pt idx="457">
                  <c:v>-140.93</c:v>
                </c:pt>
                <c:pt idx="458">
                  <c:v>-140.81</c:v>
                </c:pt>
                <c:pt idx="459">
                  <c:v>-140.72</c:v>
                </c:pt>
                <c:pt idx="460">
                  <c:v>-140.63</c:v>
                </c:pt>
                <c:pt idx="461">
                  <c:v>-140.54</c:v>
                </c:pt>
                <c:pt idx="462">
                  <c:v>-140.4</c:v>
                </c:pt>
                <c:pt idx="463">
                  <c:v>-140.26</c:v>
                </c:pt>
                <c:pt idx="464">
                  <c:v>-140.06</c:v>
                </c:pt>
                <c:pt idx="465">
                  <c:v>-139.87</c:v>
                </c:pt>
                <c:pt idx="466">
                  <c:v>-139.69</c:v>
                </c:pt>
                <c:pt idx="467">
                  <c:v>-139.54</c:v>
                </c:pt>
                <c:pt idx="468">
                  <c:v>-139.4</c:v>
                </c:pt>
                <c:pt idx="469">
                  <c:v>-139.28</c:v>
                </c:pt>
                <c:pt idx="470">
                  <c:v>-139.15</c:v>
                </c:pt>
                <c:pt idx="471">
                  <c:v>-139</c:v>
                </c:pt>
                <c:pt idx="472">
                  <c:v>-138.85</c:v>
                </c:pt>
                <c:pt idx="473">
                  <c:v>-138.71</c:v>
                </c:pt>
                <c:pt idx="474">
                  <c:v>-138.56</c:v>
                </c:pt>
                <c:pt idx="475">
                  <c:v>-138.44</c:v>
                </c:pt>
                <c:pt idx="476">
                  <c:v>-138.30000000000001</c:v>
                </c:pt>
                <c:pt idx="477">
                  <c:v>-138.15</c:v>
                </c:pt>
                <c:pt idx="478">
                  <c:v>-138.03</c:v>
                </c:pt>
                <c:pt idx="479">
                  <c:v>-137.87</c:v>
                </c:pt>
                <c:pt idx="480">
                  <c:v>-137.71</c:v>
                </c:pt>
                <c:pt idx="481">
                  <c:v>-137.58000000000001</c:v>
                </c:pt>
                <c:pt idx="482">
                  <c:v>-137.46</c:v>
                </c:pt>
                <c:pt idx="483">
                  <c:v>-137.32</c:v>
                </c:pt>
                <c:pt idx="484">
                  <c:v>-137.16</c:v>
                </c:pt>
                <c:pt idx="485">
                  <c:v>-137.02000000000001</c:v>
                </c:pt>
                <c:pt idx="486">
                  <c:v>-136.88</c:v>
                </c:pt>
                <c:pt idx="487">
                  <c:v>-136.78</c:v>
                </c:pt>
                <c:pt idx="488">
                  <c:v>-136.68</c:v>
                </c:pt>
                <c:pt idx="489">
                  <c:v>-136.56</c:v>
                </c:pt>
                <c:pt idx="490">
                  <c:v>-136.46</c:v>
                </c:pt>
                <c:pt idx="491">
                  <c:v>-136.33000000000001</c:v>
                </c:pt>
                <c:pt idx="492">
                  <c:v>-136.16</c:v>
                </c:pt>
                <c:pt idx="493">
                  <c:v>-136.01</c:v>
                </c:pt>
                <c:pt idx="494">
                  <c:v>-135.82</c:v>
                </c:pt>
                <c:pt idx="495">
                  <c:v>-135.65</c:v>
                </c:pt>
                <c:pt idx="496">
                  <c:v>-135.52000000000001</c:v>
                </c:pt>
                <c:pt idx="497">
                  <c:v>-135.41</c:v>
                </c:pt>
                <c:pt idx="498">
                  <c:v>-135.32</c:v>
                </c:pt>
                <c:pt idx="499">
                  <c:v>-135.19999999999999</c:v>
                </c:pt>
                <c:pt idx="500">
                  <c:v>-135.06</c:v>
                </c:pt>
                <c:pt idx="501">
                  <c:v>-134.91</c:v>
                </c:pt>
                <c:pt idx="502">
                  <c:v>-134.78</c:v>
                </c:pt>
                <c:pt idx="503">
                  <c:v>-134.65</c:v>
                </c:pt>
                <c:pt idx="504">
                  <c:v>-134.55000000000001</c:v>
                </c:pt>
                <c:pt idx="505">
                  <c:v>-134.47</c:v>
                </c:pt>
                <c:pt idx="506">
                  <c:v>-134.38999999999999</c:v>
                </c:pt>
                <c:pt idx="507">
                  <c:v>-134.30000000000001</c:v>
                </c:pt>
                <c:pt idx="508">
                  <c:v>-134.18</c:v>
                </c:pt>
                <c:pt idx="509">
                  <c:v>-134.03</c:v>
                </c:pt>
                <c:pt idx="510">
                  <c:v>-133.87</c:v>
                </c:pt>
                <c:pt idx="511">
                  <c:v>-133.74</c:v>
                </c:pt>
                <c:pt idx="512">
                  <c:v>-133.62</c:v>
                </c:pt>
                <c:pt idx="513">
                  <c:v>-133.5</c:v>
                </c:pt>
                <c:pt idx="514">
                  <c:v>-133.38999999999999</c:v>
                </c:pt>
                <c:pt idx="515">
                  <c:v>-133.27000000000001</c:v>
                </c:pt>
                <c:pt idx="516">
                  <c:v>-133.15</c:v>
                </c:pt>
                <c:pt idx="517">
                  <c:v>-133.06</c:v>
                </c:pt>
                <c:pt idx="518">
                  <c:v>-132.97999999999999</c:v>
                </c:pt>
                <c:pt idx="519">
                  <c:v>-132.93</c:v>
                </c:pt>
                <c:pt idx="520">
                  <c:v>-132.88</c:v>
                </c:pt>
                <c:pt idx="521">
                  <c:v>-132.83000000000001</c:v>
                </c:pt>
                <c:pt idx="522">
                  <c:v>-132.79</c:v>
                </c:pt>
                <c:pt idx="523">
                  <c:v>-132.71</c:v>
                </c:pt>
                <c:pt idx="524">
                  <c:v>-132.58000000000001</c:v>
                </c:pt>
                <c:pt idx="525">
                  <c:v>-132.38999999999999</c:v>
                </c:pt>
                <c:pt idx="526">
                  <c:v>-132.13999999999999</c:v>
                </c:pt>
                <c:pt idx="527">
                  <c:v>-131.83000000000001</c:v>
                </c:pt>
                <c:pt idx="528">
                  <c:v>-131.55000000000001</c:v>
                </c:pt>
                <c:pt idx="529">
                  <c:v>-131.31</c:v>
                </c:pt>
                <c:pt idx="530">
                  <c:v>-131.22</c:v>
                </c:pt>
                <c:pt idx="531">
                  <c:v>-131.26</c:v>
                </c:pt>
                <c:pt idx="532">
                  <c:v>-131.34</c:v>
                </c:pt>
                <c:pt idx="533">
                  <c:v>-131.37</c:v>
                </c:pt>
                <c:pt idx="534">
                  <c:v>-131.28</c:v>
                </c:pt>
                <c:pt idx="535">
                  <c:v>-131.11000000000001</c:v>
                </c:pt>
                <c:pt idx="536">
                  <c:v>-130.91</c:v>
                </c:pt>
                <c:pt idx="537">
                  <c:v>-130.72999999999999</c:v>
                </c:pt>
                <c:pt idx="538">
                  <c:v>-130.58000000000001</c:v>
                </c:pt>
                <c:pt idx="539">
                  <c:v>-130.44999999999999</c:v>
                </c:pt>
                <c:pt idx="540">
                  <c:v>-130.36000000000001</c:v>
                </c:pt>
                <c:pt idx="541">
                  <c:v>-130.29</c:v>
                </c:pt>
                <c:pt idx="542">
                  <c:v>-130.21</c:v>
                </c:pt>
                <c:pt idx="543">
                  <c:v>-130.12</c:v>
                </c:pt>
                <c:pt idx="544">
                  <c:v>-130.01</c:v>
                </c:pt>
                <c:pt idx="545">
                  <c:v>-129.88999999999999</c:v>
                </c:pt>
                <c:pt idx="546">
                  <c:v>-129.75</c:v>
                </c:pt>
                <c:pt idx="547">
                  <c:v>-129.59</c:v>
                </c:pt>
                <c:pt idx="548">
                  <c:v>-129.43</c:v>
                </c:pt>
                <c:pt idx="549">
                  <c:v>-129.31</c:v>
                </c:pt>
                <c:pt idx="550">
                  <c:v>-129.19</c:v>
                </c:pt>
                <c:pt idx="551">
                  <c:v>-129.1</c:v>
                </c:pt>
                <c:pt idx="552">
                  <c:v>-129.01</c:v>
                </c:pt>
                <c:pt idx="553">
                  <c:v>-128.91999999999999</c:v>
                </c:pt>
                <c:pt idx="554">
                  <c:v>-128.80000000000001</c:v>
                </c:pt>
                <c:pt idx="555">
                  <c:v>-128.65</c:v>
                </c:pt>
                <c:pt idx="556">
                  <c:v>-128.5</c:v>
                </c:pt>
                <c:pt idx="557">
                  <c:v>-128.33000000000001</c:v>
                </c:pt>
                <c:pt idx="558">
                  <c:v>-128.16999999999999</c:v>
                </c:pt>
                <c:pt idx="559">
                  <c:v>-128.04</c:v>
                </c:pt>
                <c:pt idx="560">
                  <c:v>-127.92</c:v>
                </c:pt>
                <c:pt idx="561">
                  <c:v>-127.8</c:v>
                </c:pt>
                <c:pt idx="562">
                  <c:v>-127.7</c:v>
                </c:pt>
                <c:pt idx="563">
                  <c:v>-127.57</c:v>
                </c:pt>
                <c:pt idx="564">
                  <c:v>-127.46</c:v>
                </c:pt>
                <c:pt idx="565">
                  <c:v>-127.32</c:v>
                </c:pt>
                <c:pt idx="566">
                  <c:v>-127.19</c:v>
                </c:pt>
                <c:pt idx="567">
                  <c:v>-127.06</c:v>
                </c:pt>
                <c:pt idx="568">
                  <c:v>-126.92</c:v>
                </c:pt>
                <c:pt idx="569">
                  <c:v>-126.76</c:v>
                </c:pt>
                <c:pt idx="570">
                  <c:v>-126.6</c:v>
                </c:pt>
                <c:pt idx="571">
                  <c:v>-126.46</c:v>
                </c:pt>
                <c:pt idx="572">
                  <c:v>-126.34</c:v>
                </c:pt>
                <c:pt idx="573">
                  <c:v>-126.25</c:v>
                </c:pt>
                <c:pt idx="574">
                  <c:v>-126.15</c:v>
                </c:pt>
                <c:pt idx="575">
                  <c:v>-126.04</c:v>
                </c:pt>
                <c:pt idx="576">
                  <c:v>-125.92</c:v>
                </c:pt>
                <c:pt idx="577">
                  <c:v>-125.77</c:v>
                </c:pt>
                <c:pt idx="578">
                  <c:v>-125.63</c:v>
                </c:pt>
                <c:pt idx="579">
                  <c:v>-125.49</c:v>
                </c:pt>
                <c:pt idx="580">
                  <c:v>-125.35</c:v>
                </c:pt>
                <c:pt idx="581">
                  <c:v>-125.21</c:v>
                </c:pt>
                <c:pt idx="582">
                  <c:v>-125.1</c:v>
                </c:pt>
                <c:pt idx="583">
                  <c:v>-124.98</c:v>
                </c:pt>
                <c:pt idx="584">
                  <c:v>-124.88</c:v>
                </c:pt>
                <c:pt idx="585">
                  <c:v>-124.75</c:v>
                </c:pt>
                <c:pt idx="586">
                  <c:v>-124.63</c:v>
                </c:pt>
                <c:pt idx="587">
                  <c:v>-124.51</c:v>
                </c:pt>
                <c:pt idx="588">
                  <c:v>-124.38</c:v>
                </c:pt>
                <c:pt idx="589">
                  <c:v>-124.24</c:v>
                </c:pt>
                <c:pt idx="590">
                  <c:v>-124.14</c:v>
                </c:pt>
                <c:pt idx="591">
                  <c:v>-124.03</c:v>
                </c:pt>
                <c:pt idx="592">
                  <c:v>-123.96</c:v>
                </c:pt>
                <c:pt idx="593">
                  <c:v>-123.88</c:v>
                </c:pt>
                <c:pt idx="594">
                  <c:v>-123.8</c:v>
                </c:pt>
                <c:pt idx="595">
                  <c:v>-123.72</c:v>
                </c:pt>
                <c:pt idx="596">
                  <c:v>-123.65</c:v>
                </c:pt>
                <c:pt idx="597">
                  <c:v>-123.59</c:v>
                </c:pt>
                <c:pt idx="598">
                  <c:v>-123.52</c:v>
                </c:pt>
                <c:pt idx="599">
                  <c:v>-123.43</c:v>
                </c:pt>
                <c:pt idx="600">
                  <c:v>-123.32</c:v>
                </c:pt>
                <c:pt idx="601">
                  <c:v>-123.21</c:v>
                </c:pt>
                <c:pt idx="602">
                  <c:v>-123.08</c:v>
                </c:pt>
                <c:pt idx="603">
                  <c:v>-122.95</c:v>
                </c:pt>
                <c:pt idx="604">
                  <c:v>-122.83</c:v>
                </c:pt>
                <c:pt idx="605">
                  <c:v>-122.7</c:v>
                </c:pt>
                <c:pt idx="606">
                  <c:v>-122.58</c:v>
                </c:pt>
                <c:pt idx="607">
                  <c:v>-122.51</c:v>
                </c:pt>
                <c:pt idx="608">
                  <c:v>-122.4</c:v>
                </c:pt>
                <c:pt idx="609">
                  <c:v>-122.31</c:v>
                </c:pt>
                <c:pt idx="610">
                  <c:v>-122.2</c:v>
                </c:pt>
                <c:pt idx="611">
                  <c:v>-122.1</c:v>
                </c:pt>
                <c:pt idx="612">
                  <c:v>-122</c:v>
                </c:pt>
                <c:pt idx="613">
                  <c:v>-121.9</c:v>
                </c:pt>
                <c:pt idx="614">
                  <c:v>-121.77</c:v>
                </c:pt>
                <c:pt idx="615">
                  <c:v>-121.56</c:v>
                </c:pt>
                <c:pt idx="616">
                  <c:v>-121.27</c:v>
                </c:pt>
                <c:pt idx="617">
                  <c:v>-120.91</c:v>
                </c:pt>
                <c:pt idx="618">
                  <c:v>-120.56</c:v>
                </c:pt>
                <c:pt idx="619">
                  <c:v>-120.23</c:v>
                </c:pt>
                <c:pt idx="620">
                  <c:v>-119.96</c:v>
                </c:pt>
                <c:pt idx="621">
                  <c:v>-119.74</c:v>
                </c:pt>
                <c:pt idx="622">
                  <c:v>-119.56</c:v>
                </c:pt>
                <c:pt idx="623">
                  <c:v>-119.43</c:v>
                </c:pt>
                <c:pt idx="624">
                  <c:v>-119.33</c:v>
                </c:pt>
                <c:pt idx="625">
                  <c:v>-119.28</c:v>
                </c:pt>
                <c:pt idx="626">
                  <c:v>-119.21</c:v>
                </c:pt>
                <c:pt idx="627">
                  <c:v>-119.18</c:v>
                </c:pt>
                <c:pt idx="628">
                  <c:v>-119.12</c:v>
                </c:pt>
                <c:pt idx="629">
                  <c:v>-119.06</c:v>
                </c:pt>
                <c:pt idx="630">
                  <c:v>-118.99</c:v>
                </c:pt>
                <c:pt idx="631">
                  <c:v>-118.9</c:v>
                </c:pt>
                <c:pt idx="632">
                  <c:v>-118.8</c:v>
                </c:pt>
                <c:pt idx="633">
                  <c:v>-118.66</c:v>
                </c:pt>
                <c:pt idx="634">
                  <c:v>-118.53</c:v>
                </c:pt>
                <c:pt idx="635">
                  <c:v>-118.36</c:v>
                </c:pt>
                <c:pt idx="636">
                  <c:v>-118.19</c:v>
                </c:pt>
                <c:pt idx="637">
                  <c:v>-118.01</c:v>
                </c:pt>
                <c:pt idx="638">
                  <c:v>-117.83</c:v>
                </c:pt>
                <c:pt idx="639">
                  <c:v>-117.67</c:v>
                </c:pt>
                <c:pt idx="640">
                  <c:v>-117.53</c:v>
                </c:pt>
                <c:pt idx="641">
                  <c:v>-117.39</c:v>
                </c:pt>
                <c:pt idx="642">
                  <c:v>-117.25</c:v>
                </c:pt>
                <c:pt idx="643">
                  <c:v>-117.15</c:v>
                </c:pt>
                <c:pt idx="644">
                  <c:v>-117.03</c:v>
                </c:pt>
                <c:pt idx="645">
                  <c:v>-116.91</c:v>
                </c:pt>
                <c:pt idx="646">
                  <c:v>-116.8</c:v>
                </c:pt>
                <c:pt idx="647">
                  <c:v>-116.68</c:v>
                </c:pt>
                <c:pt idx="648">
                  <c:v>-116.55</c:v>
                </c:pt>
                <c:pt idx="649">
                  <c:v>-116.44</c:v>
                </c:pt>
                <c:pt idx="650">
                  <c:v>-116.32</c:v>
                </c:pt>
                <c:pt idx="651">
                  <c:v>-116.19</c:v>
                </c:pt>
                <c:pt idx="652">
                  <c:v>-116.06</c:v>
                </c:pt>
                <c:pt idx="653">
                  <c:v>-115.94</c:v>
                </c:pt>
                <c:pt idx="654">
                  <c:v>-115.85</c:v>
                </c:pt>
                <c:pt idx="655">
                  <c:v>-115.75</c:v>
                </c:pt>
                <c:pt idx="656">
                  <c:v>-115.66</c:v>
                </c:pt>
                <c:pt idx="657">
                  <c:v>-115.56</c:v>
                </c:pt>
                <c:pt idx="658">
                  <c:v>-115.47</c:v>
                </c:pt>
                <c:pt idx="659">
                  <c:v>-115.37</c:v>
                </c:pt>
                <c:pt idx="660">
                  <c:v>-115.27</c:v>
                </c:pt>
                <c:pt idx="661">
                  <c:v>-115.17</c:v>
                </c:pt>
                <c:pt idx="662">
                  <c:v>-115.06</c:v>
                </c:pt>
                <c:pt idx="663">
                  <c:v>-114.95</c:v>
                </c:pt>
                <c:pt idx="664">
                  <c:v>-114.86</c:v>
                </c:pt>
                <c:pt idx="665">
                  <c:v>-114.75</c:v>
                </c:pt>
                <c:pt idx="666">
                  <c:v>-114.65</c:v>
                </c:pt>
                <c:pt idx="667">
                  <c:v>-114.53</c:v>
                </c:pt>
                <c:pt idx="668">
                  <c:v>-114.42</c:v>
                </c:pt>
                <c:pt idx="669">
                  <c:v>-114.29</c:v>
                </c:pt>
                <c:pt idx="670">
                  <c:v>-114.19</c:v>
                </c:pt>
                <c:pt idx="671">
                  <c:v>-114.09</c:v>
                </c:pt>
                <c:pt idx="672">
                  <c:v>-113.99</c:v>
                </c:pt>
                <c:pt idx="673">
                  <c:v>-113.89</c:v>
                </c:pt>
                <c:pt idx="674">
                  <c:v>-113.78</c:v>
                </c:pt>
                <c:pt idx="675">
                  <c:v>-113.69</c:v>
                </c:pt>
                <c:pt idx="676">
                  <c:v>-113.57</c:v>
                </c:pt>
                <c:pt idx="677">
                  <c:v>-113.46</c:v>
                </c:pt>
                <c:pt idx="678">
                  <c:v>-113.36</c:v>
                </c:pt>
                <c:pt idx="679">
                  <c:v>-113.28</c:v>
                </c:pt>
                <c:pt idx="680">
                  <c:v>-113.23</c:v>
                </c:pt>
                <c:pt idx="681">
                  <c:v>-113.16</c:v>
                </c:pt>
                <c:pt idx="682">
                  <c:v>-113.11</c:v>
                </c:pt>
                <c:pt idx="683">
                  <c:v>-113.06</c:v>
                </c:pt>
                <c:pt idx="684">
                  <c:v>-113</c:v>
                </c:pt>
                <c:pt idx="685">
                  <c:v>-112.92</c:v>
                </c:pt>
                <c:pt idx="686">
                  <c:v>-112.85</c:v>
                </c:pt>
                <c:pt idx="687">
                  <c:v>-112.76</c:v>
                </c:pt>
                <c:pt idx="688">
                  <c:v>-112.67</c:v>
                </c:pt>
                <c:pt idx="689">
                  <c:v>-112.58</c:v>
                </c:pt>
                <c:pt idx="690">
                  <c:v>-112.47</c:v>
                </c:pt>
                <c:pt idx="691">
                  <c:v>-112.35</c:v>
                </c:pt>
                <c:pt idx="692">
                  <c:v>-112.23</c:v>
                </c:pt>
                <c:pt idx="693">
                  <c:v>-112.1</c:v>
                </c:pt>
                <c:pt idx="694">
                  <c:v>-111.99</c:v>
                </c:pt>
                <c:pt idx="695">
                  <c:v>-111.88</c:v>
                </c:pt>
                <c:pt idx="696">
                  <c:v>-111.79</c:v>
                </c:pt>
                <c:pt idx="697">
                  <c:v>-111.69</c:v>
                </c:pt>
                <c:pt idx="698">
                  <c:v>-111.57</c:v>
                </c:pt>
                <c:pt idx="699">
                  <c:v>-111.45</c:v>
                </c:pt>
                <c:pt idx="700">
                  <c:v>-111.33</c:v>
                </c:pt>
                <c:pt idx="701">
                  <c:v>-111.22</c:v>
                </c:pt>
                <c:pt idx="702">
                  <c:v>-111.1</c:v>
                </c:pt>
                <c:pt idx="703">
                  <c:v>-110.97</c:v>
                </c:pt>
                <c:pt idx="704">
                  <c:v>-110.82</c:v>
                </c:pt>
                <c:pt idx="705">
                  <c:v>-110.67</c:v>
                </c:pt>
                <c:pt idx="706">
                  <c:v>-110.5</c:v>
                </c:pt>
                <c:pt idx="707">
                  <c:v>-110.34</c:v>
                </c:pt>
                <c:pt idx="708">
                  <c:v>-110.18</c:v>
                </c:pt>
                <c:pt idx="709">
                  <c:v>-110.03</c:v>
                </c:pt>
                <c:pt idx="710">
                  <c:v>-109.92</c:v>
                </c:pt>
                <c:pt idx="711">
                  <c:v>-109.84</c:v>
                </c:pt>
                <c:pt idx="712">
                  <c:v>-109.75</c:v>
                </c:pt>
                <c:pt idx="713">
                  <c:v>-109.67</c:v>
                </c:pt>
                <c:pt idx="714">
                  <c:v>-109.57</c:v>
                </c:pt>
                <c:pt idx="715">
                  <c:v>-109.46</c:v>
                </c:pt>
                <c:pt idx="716">
                  <c:v>-109.35</c:v>
                </c:pt>
                <c:pt idx="717">
                  <c:v>-109.25</c:v>
                </c:pt>
                <c:pt idx="718">
                  <c:v>-109.15</c:v>
                </c:pt>
                <c:pt idx="719">
                  <c:v>-109.04</c:v>
                </c:pt>
                <c:pt idx="720">
                  <c:v>-108.94</c:v>
                </c:pt>
                <c:pt idx="721">
                  <c:v>-108.82</c:v>
                </c:pt>
                <c:pt idx="722">
                  <c:v>-108.72</c:v>
                </c:pt>
                <c:pt idx="723">
                  <c:v>-108.63</c:v>
                </c:pt>
                <c:pt idx="724">
                  <c:v>-108.54</c:v>
                </c:pt>
                <c:pt idx="725">
                  <c:v>-108.47</c:v>
                </c:pt>
                <c:pt idx="726">
                  <c:v>-108.38</c:v>
                </c:pt>
                <c:pt idx="727">
                  <c:v>-108.31</c:v>
                </c:pt>
                <c:pt idx="728">
                  <c:v>-108.23</c:v>
                </c:pt>
                <c:pt idx="729">
                  <c:v>-108.15</c:v>
                </c:pt>
                <c:pt idx="730">
                  <c:v>-108.04</c:v>
                </c:pt>
                <c:pt idx="731">
                  <c:v>-107.94</c:v>
                </c:pt>
                <c:pt idx="732">
                  <c:v>-107.84</c:v>
                </c:pt>
                <c:pt idx="733">
                  <c:v>-107.74</c:v>
                </c:pt>
                <c:pt idx="734">
                  <c:v>-107.66</c:v>
                </c:pt>
                <c:pt idx="735">
                  <c:v>-107.59</c:v>
                </c:pt>
                <c:pt idx="736">
                  <c:v>-107.53</c:v>
                </c:pt>
                <c:pt idx="737">
                  <c:v>-107.48</c:v>
                </c:pt>
                <c:pt idx="738">
                  <c:v>-107.41</c:v>
                </c:pt>
                <c:pt idx="739">
                  <c:v>-107.35</c:v>
                </c:pt>
                <c:pt idx="740">
                  <c:v>-107.31</c:v>
                </c:pt>
                <c:pt idx="741">
                  <c:v>-107.25</c:v>
                </c:pt>
                <c:pt idx="742">
                  <c:v>-107.21</c:v>
                </c:pt>
                <c:pt idx="743">
                  <c:v>-107.18</c:v>
                </c:pt>
                <c:pt idx="744">
                  <c:v>-107.13</c:v>
                </c:pt>
                <c:pt idx="745">
                  <c:v>-107.12</c:v>
                </c:pt>
                <c:pt idx="746">
                  <c:v>-107.1</c:v>
                </c:pt>
                <c:pt idx="747">
                  <c:v>-107.07</c:v>
                </c:pt>
                <c:pt idx="748">
                  <c:v>-107.02</c:v>
                </c:pt>
                <c:pt idx="749">
                  <c:v>-106.97</c:v>
                </c:pt>
                <c:pt idx="750">
                  <c:v>-106.89</c:v>
                </c:pt>
                <c:pt idx="751">
                  <c:v>-106.83</c:v>
                </c:pt>
                <c:pt idx="752">
                  <c:v>-106.77</c:v>
                </c:pt>
                <c:pt idx="753">
                  <c:v>-106.72</c:v>
                </c:pt>
                <c:pt idx="754">
                  <c:v>-106.69</c:v>
                </c:pt>
                <c:pt idx="755">
                  <c:v>-106.66</c:v>
                </c:pt>
                <c:pt idx="756">
                  <c:v>-106.63</c:v>
                </c:pt>
                <c:pt idx="757">
                  <c:v>-106.58</c:v>
                </c:pt>
                <c:pt idx="758">
                  <c:v>-106.54</c:v>
                </c:pt>
                <c:pt idx="759">
                  <c:v>-106.5</c:v>
                </c:pt>
                <c:pt idx="760">
                  <c:v>-106.44</c:v>
                </c:pt>
                <c:pt idx="761">
                  <c:v>-106.41</c:v>
                </c:pt>
                <c:pt idx="762">
                  <c:v>-106.39</c:v>
                </c:pt>
                <c:pt idx="763">
                  <c:v>-106.36</c:v>
                </c:pt>
                <c:pt idx="764">
                  <c:v>-106.35</c:v>
                </c:pt>
                <c:pt idx="765">
                  <c:v>-106.34</c:v>
                </c:pt>
                <c:pt idx="766">
                  <c:v>-106.31</c:v>
                </c:pt>
                <c:pt idx="767">
                  <c:v>-106.25</c:v>
                </c:pt>
                <c:pt idx="768">
                  <c:v>-106.2</c:v>
                </c:pt>
                <c:pt idx="769">
                  <c:v>-106.13</c:v>
                </c:pt>
                <c:pt idx="770">
                  <c:v>-106.06</c:v>
                </c:pt>
                <c:pt idx="771">
                  <c:v>-106.01</c:v>
                </c:pt>
                <c:pt idx="772">
                  <c:v>-105.96</c:v>
                </c:pt>
                <c:pt idx="773">
                  <c:v>-105.91</c:v>
                </c:pt>
                <c:pt idx="774">
                  <c:v>-105.85</c:v>
                </c:pt>
                <c:pt idx="775">
                  <c:v>-105.8</c:v>
                </c:pt>
                <c:pt idx="776">
                  <c:v>-105.74</c:v>
                </c:pt>
                <c:pt idx="777">
                  <c:v>-105.69</c:v>
                </c:pt>
                <c:pt idx="778">
                  <c:v>-105.64</c:v>
                </c:pt>
                <c:pt idx="779">
                  <c:v>-105.6</c:v>
                </c:pt>
                <c:pt idx="780">
                  <c:v>-105.58</c:v>
                </c:pt>
                <c:pt idx="781">
                  <c:v>-105.55</c:v>
                </c:pt>
                <c:pt idx="782">
                  <c:v>-105.51</c:v>
                </c:pt>
                <c:pt idx="783">
                  <c:v>-105.47</c:v>
                </c:pt>
                <c:pt idx="784">
                  <c:v>-105.41</c:v>
                </c:pt>
                <c:pt idx="785">
                  <c:v>-105.34</c:v>
                </c:pt>
                <c:pt idx="786">
                  <c:v>-105.27</c:v>
                </c:pt>
                <c:pt idx="787">
                  <c:v>-105.18</c:v>
                </c:pt>
                <c:pt idx="788">
                  <c:v>-105.11</c:v>
                </c:pt>
                <c:pt idx="789">
                  <c:v>-105.04</c:v>
                </c:pt>
                <c:pt idx="790">
                  <c:v>-104.96</c:v>
                </c:pt>
                <c:pt idx="791">
                  <c:v>-104.89</c:v>
                </c:pt>
                <c:pt idx="792">
                  <c:v>-104.82</c:v>
                </c:pt>
                <c:pt idx="793">
                  <c:v>-104.76</c:v>
                </c:pt>
                <c:pt idx="794">
                  <c:v>-104.69</c:v>
                </c:pt>
                <c:pt idx="795">
                  <c:v>-104.63</c:v>
                </c:pt>
                <c:pt idx="796">
                  <c:v>-104.56</c:v>
                </c:pt>
                <c:pt idx="797">
                  <c:v>-104.52</c:v>
                </c:pt>
                <c:pt idx="798">
                  <c:v>-104.46</c:v>
                </c:pt>
                <c:pt idx="799">
                  <c:v>-104.41</c:v>
                </c:pt>
                <c:pt idx="800">
                  <c:v>-104.34</c:v>
                </c:pt>
                <c:pt idx="801">
                  <c:v>-104.26</c:v>
                </c:pt>
                <c:pt idx="802">
                  <c:v>-104.19</c:v>
                </c:pt>
                <c:pt idx="803">
                  <c:v>-104.11</c:v>
                </c:pt>
                <c:pt idx="804">
                  <c:v>-104.01</c:v>
                </c:pt>
                <c:pt idx="805">
                  <c:v>-103.93</c:v>
                </c:pt>
                <c:pt idx="806">
                  <c:v>-103.85</c:v>
                </c:pt>
                <c:pt idx="807">
                  <c:v>-103.77</c:v>
                </c:pt>
                <c:pt idx="808">
                  <c:v>-103.69</c:v>
                </c:pt>
                <c:pt idx="809">
                  <c:v>-103.61</c:v>
                </c:pt>
                <c:pt idx="810">
                  <c:v>-103.54</c:v>
                </c:pt>
                <c:pt idx="811">
                  <c:v>-103.43</c:v>
                </c:pt>
                <c:pt idx="812">
                  <c:v>-103.35</c:v>
                </c:pt>
                <c:pt idx="813">
                  <c:v>-103.23</c:v>
                </c:pt>
                <c:pt idx="814">
                  <c:v>-103.12</c:v>
                </c:pt>
                <c:pt idx="815">
                  <c:v>-103</c:v>
                </c:pt>
                <c:pt idx="816">
                  <c:v>-102.87</c:v>
                </c:pt>
                <c:pt idx="817">
                  <c:v>-102.75</c:v>
                </c:pt>
                <c:pt idx="818">
                  <c:v>-102.64</c:v>
                </c:pt>
                <c:pt idx="819">
                  <c:v>-102.53</c:v>
                </c:pt>
                <c:pt idx="820">
                  <c:v>-102.42</c:v>
                </c:pt>
                <c:pt idx="821">
                  <c:v>-102.32</c:v>
                </c:pt>
                <c:pt idx="822">
                  <c:v>-102.24</c:v>
                </c:pt>
                <c:pt idx="823">
                  <c:v>-102.18</c:v>
                </c:pt>
                <c:pt idx="824">
                  <c:v>-102.1</c:v>
                </c:pt>
                <c:pt idx="825">
                  <c:v>-102.04</c:v>
                </c:pt>
                <c:pt idx="826">
                  <c:v>-101.98</c:v>
                </c:pt>
                <c:pt idx="827">
                  <c:v>-101.91</c:v>
                </c:pt>
                <c:pt idx="828">
                  <c:v>-101.83</c:v>
                </c:pt>
                <c:pt idx="829">
                  <c:v>-101.75</c:v>
                </c:pt>
                <c:pt idx="830">
                  <c:v>-101.68</c:v>
                </c:pt>
                <c:pt idx="831">
                  <c:v>-101.6</c:v>
                </c:pt>
                <c:pt idx="832">
                  <c:v>-101.52</c:v>
                </c:pt>
                <c:pt idx="833">
                  <c:v>-101.44</c:v>
                </c:pt>
                <c:pt idx="834">
                  <c:v>-101.37</c:v>
                </c:pt>
                <c:pt idx="835">
                  <c:v>-101.31</c:v>
                </c:pt>
                <c:pt idx="836">
                  <c:v>-101.26</c:v>
                </c:pt>
                <c:pt idx="837">
                  <c:v>-101.2</c:v>
                </c:pt>
                <c:pt idx="838">
                  <c:v>-101.14</c:v>
                </c:pt>
                <c:pt idx="839">
                  <c:v>-101.09</c:v>
                </c:pt>
                <c:pt idx="840">
                  <c:v>-101</c:v>
                </c:pt>
                <c:pt idx="841">
                  <c:v>-100.93</c:v>
                </c:pt>
                <c:pt idx="842">
                  <c:v>-100.83</c:v>
                </c:pt>
                <c:pt idx="843">
                  <c:v>-100.74</c:v>
                </c:pt>
                <c:pt idx="844">
                  <c:v>-100.64</c:v>
                </c:pt>
                <c:pt idx="845">
                  <c:v>-100.57</c:v>
                </c:pt>
                <c:pt idx="846">
                  <c:v>-100.5</c:v>
                </c:pt>
                <c:pt idx="847">
                  <c:v>-100.44</c:v>
                </c:pt>
                <c:pt idx="848">
                  <c:v>-100.4</c:v>
                </c:pt>
                <c:pt idx="849">
                  <c:v>-100.38</c:v>
                </c:pt>
                <c:pt idx="850">
                  <c:v>-100.36</c:v>
                </c:pt>
                <c:pt idx="851">
                  <c:v>-100.36</c:v>
                </c:pt>
                <c:pt idx="852">
                  <c:v>-100.36</c:v>
                </c:pt>
                <c:pt idx="853">
                  <c:v>-100.36</c:v>
                </c:pt>
                <c:pt idx="854">
                  <c:v>-100.34</c:v>
                </c:pt>
                <c:pt idx="855">
                  <c:v>-100.32</c:v>
                </c:pt>
                <c:pt idx="856">
                  <c:v>-100.28</c:v>
                </c:pt>
                <c:pt idx="857">
                  <c:v>-100.23</c:v>
                </c:pt>
                <c:pt idx="858">
                  <c:v>-100.19</c:v>
                </c:pt>
                <c:pt idx="859">
                  <c:v>-100.14</c:v>
                </c:pt>
                <c:pt idx="860">
                  <c:v>-100.09</c:v>
                </c:pt>
                <c:pt idx="861">
                  <c:v>-100.04</c:v>
                </c:pt>
                <c:pt idx="862">
                  <c:v>-99.99</c:v>
                </c:pt>
                <c:pt idx="863">
                  <c:v>-99.93</c:v>
                </c:pt>
                <c:pt idx="864">
                  <c:v>-99.89</c:v>
                </c:pt>
                <c:pt idx="865">
                  <c:v>-99.85</c:v>
                </c:pt>
                <c:pt idx="866">
                  <c:v>-99.83</c:v>
                </c:pt>
                <c:pt idx="867">
                  <c:v>-99.81</c:v>
                </c:pt>
                <c:pt idx="868">
                  <c:v>-99.78</c:v>
                </c:pt>
                <c:pt idx="869">
                  <c:v>-99.75</c:v>
                </c:pt>
                <c:pt idx="870">
                  <c:v>-99.72</c:v>
                </c:pt>
                <c:pt idx="871">
                  <c:v>-99.68</c:v>
                </c:pt>
                <c:pt idx="872">
                  <c:v>-99.64</c:v>
                </c:pt>
                <c:pt idx="873">
                  <c:v>-99.59</c:v>
                </c:pt>
                <c:pt idx="874">
                  <c:v>-99.53</c:v>
                </c:pt>
                <c:pt idx="875">
                  <c:v>-99.47</c:v>
                </c:pt>
                <c:pt idx="876">
                  <c:v>-99.41</c:v>
                </c:pt>
                <c:pt idx="877">
                  <c:v>-99.36</c:v>
                </c:pt>
                <c:pt idx="878">
                  <c:v>-99.29</c:v>
                </c:pt>
                <c:pt idx="879">
                  <c:v>-99.23</c:v>
                </c:pt>
                <c:pt idx="880">
                  <c:v>-99.17</c:v>
                </c:pt>
                <c:pt idx="881">
                  <c:v>-99.13</c:v>
                </c:pt>
                <c:pt idx="882">
                  <c:v>-99.09</c:v>
                </c:pt>
                <c:pt idx="883">
                  <c:v>-99.03</c:v>
                </c:pt>
                <c:pt idx="884">
                  <c:v>-98.98</c:v>
                </c:pt>
                <c:pt idx="885">
                  <c:v>-98.92</c:v>
                </c:pt>
                <c:pt idx="886">
                  <c:v>-98.87</c:v>
                </c:pt>
                <c:pt idx="887">
                  <c:v>-98.83</c:v>
                </c:pt>
                <c:pt idx="888">
                  <c:v>-98.79</c:v>
                </c:pt>
                <c:pt idx="889">
                  <c:v>-98.76</c:v>
                </c:pt>
                <c:pt idx="890">
                  <c:v>-98.72</c:v>
                </c:pt>
                <c:pt idx="891">
                  <c:v>-98.68</c:v>
                </c:pt>
                <c:pt idx="892">
                  <c:v>-98.62</c:v>
                </c:pt>
                <c:pt idx="893">
                  <c:v>-98.57</c:v>
                </c:pt>
                <c:pt idx="894">
                  <c:v>-98.5</c:v>
                </c:pt>
                <c:pt idx="895">
                  <c:v>-98.42</c:v>
                </c:pt>
                <c:pt idx="896">
                  <c:v>-98.35</c:v>
                </c:pt>
                <c:pt idx="897">
                  <c:v>-98.27</c:v>
                </c:pt>
                <c:pt idx="898">
                  <c:v>-98.18</c:v>
                </c:pt>
                <c:pt idx="899">
                  <c:v>-98.1</c:v>
                </c:pt>
                <c:pt idx="900">
                  <c:v>-98.01</c:v>
                </c:pt>
                <c:pt idx="901">
                  <c:v>-97.92</c:v>
                </c:pt>
                <c:pt idx="902">
                  <c:v>-97.86</c:v>
                </c:pt>
                <c:pt idx="903">
                  <c:v>-97.8</c:v>
                </c:pt>
                <c:pt idx="904">
                  <c:v>-97.75</c:v>
                </c:pt>
                <c:pt idx="905">
                  <c:v>-97.72</c:v>
                </c:pt>
                <c:pt idx="906">
                  <c:v>-97.7</c:v>
                </c:pt>
                <c:pt idx="907">
                  <c:v>-97.68</c:v>
                </c:pt>
                <c:pt idx="908">
                  <c:v>-97.65</c:v>
                </c:pt>
                <c:pt idx="909">
                  <c:v>-97.61</c:v>
                </c:pt>
                <c:pt idx="910">
                  <c:v>-97.57</c:v>
                </c:pt>
                <c:pt idx="911">
                  <c:v>-97.53</c:v>
                </c:pt>
                <c:pt idx="912">
                  <c:v>-97.47</c:v>
                </c:pt>
                <c:pt idx="913">
                  <c:v>-97.43</c:v>
                </c:pt>
                <c:pt idx="914">
                  <c:v>-97.38</c:v>
                </c:pt>
                <c:pt idx="915">
                  <c:v>-97.31</c:v>
                </c:pt>
                <c:pt idx="916">
                  <c:v>-97.25</c:v>
                </c:pt>
                <c:pt idx="917">
                  <c:v>-97.19</c:v>
                </c:pt>
                <c:pt idx="918">
                  <c:v>-97.13</c:v>
                </c:pt>
                <c:pt idx="919">
                  <c:v>-97.08</c:v>
                </c:pt>
                <c:pt idx="920">
                  <c:v>-97.04</c:v>
                </c:pt>
                <c:pt idx="921">
                  <c:v>-97.01</c:v>
                </c:pt>
                <c:pt idx="922">
                  <c:v>-96.97</c:v>
                </c:pt>
                <c:pt idx="923">
                  <c:v>-96.93</c:v>
                </c:pt>
                <c:pt idx="924">
                  <c:v>-96.88</c:v>
                </c:pt>
                <c:pt idx="925">
                  <c:v>-96.83</c:v>
                </c:pt>
                <c:pt idx="926">
                  <c:v>-96.76</c:v>
                </c:pt>
                <c:pt idx="927">
                  <c:v>-96.68</c:v>
                </c:pt>
                <c:pt idx="928">
                  <c:v>-96.6</c:v>
                </c:pt>
                <c:pt idx="929">
                  <c:v>-96.53</c:v>
                </c:pt>
                <c:pt idx="930">
                  <c:v>-96.46</c:v>
                </c:pt>
                <c:pt idx="931">
                  <c:v>-96.39</c:v>
                </c:pt>
                <c:pt idx="932">
                  <c:v>-96.31</c:v>
                </c:pt>
                <c:pt idx="933">
                  <c:v>-96.24</c:v>
                </c:pt>
                <c:pt idx="934">
                  <c:v>-96.18</c:v>
                </c:pt>
                <c:pt idx="935">
                  <c:v>-96.12</c:v>
                </c:pt>
                <c:pt idx="936">
                  <c:v>-96.08</c:v>
                </c:pt>
                <c:pt idx="937">
                  <c:v>-96.04</c:v>
                </c:pt>
                <c:pt idx="938">
                  <c:v>-96.02</c:v>
                </c:pt>
                <c:pt idx="939">
                  <c:v>-95.98</c:v>
                </c:pt>
                <c:pt idx="940">
                  <c:v>-95.94</c:v>
                </c:pt>
                <c:pt idx="941">
                  <c:v>-95.9</c:v>
                </c:pt>
                <c:pt idx="942">
                  <c:v>-95.86</c:v>
                </c:pt>
                <c:pt idx="943">
                  <c:v>-95.83</c:v>
                </c:pt>
                <c:pt idx="944">
                  <c:v>-95.8</c:v>
                </c:pt>
                <c:pt idx="945">
                  <c:v>-95.78</c:v>
                </c:pt>
                <c:pt idx="946">
                  <c:v>-95.75</c:v>
                </c:pt>
                <c:pt idx="947">
                  <c:v>-95.7</c:v>
                </c:pt>
                <c:pt idx="948">
                  <c:v>-95.66</c:v>
                </c:pt>
                <c:pt idx="949">
                  <c:v>-95.63</c:v>
                </c:pt>
                <c:pt idx="950">
                  <c:v>-95.61</c:v>
                </c:pt>
                <c:pt idx="951">
                  <c:v>-95.59</c:v>
                </c:pt>
                <c:pt idx="952">
                  <c:v>-95.57</c:v>
                </c:pt>
                <c:pt idx="953">
                  <c:v>-95.54</c:v>
                </c:pt>
                <c:pt idx="954">
                  <c:v>-95.51</c:v>
                </c:pt>
                <c:pt idx="955">
                  <c:v>-95.48</c:v>
                </c:pt>
                <c:pt idx="956">
                  <c:v>-95.44</c:v>
                </c:pt>
                <c:pt idx="957">
                  <c:v>-95.42</c:v>
                </c:pt>
                <c:pt idx="958">
                  <c:v>-95.39</c:v>
                </c:pt>
                <c:pt idx="959">
                  <c:v>-95.36</c:v>
                </c:pt>
                <c:pt idx="960">
                  <c:v>-95.33</c:v>
                </c:pt>
                <c:pt idx="961">
                  <c:v>-95.28</c:v>
                </c:pt>
                <c:pt idx="962">
                  <c:v>-95.24</c:v>
                </c:pt>
                <c:pt idx="963">
                  <c:v>-95.19</c:v>
                </c:pt>
                <c:pt idx="964">
                  <c:v>-95.15</c:v>
                </c:pt>
                <c:pt idx="965">
                  <c:v>-95.09</c:v>
                </c:pt>
                <c:pt idx="966">
                  <c:v>-95.05</c:v>
                </c:pt>
                <c:pt idx="967">
                  <c:v>-95.01</c:v>
                </c:pt>
                <c:pt idx="968">
                  <c:v>-94.98</c:v>
                </c:pt>
                <c:pt idx="969">
                  <c:v>-94.94</c:v>
                </c:pt>
                <c:pt idx="970">
                  <c:v>-94.9</c:v>
                </c:pt>
                <c:pt idx="971">
                  <c:v>-94.87</c:v>
                </c:pt>
                <c:pt idx="972">
                  <c:v>-94.83</c:v>
                </c:pt>
                <c:pt idx="973">
                  <c:v>-94.79</c:v>
                </c:pt>
                <c:pt idx="974">
                  <c:v>-94.74</c:v>
                </c:pt>
                <c:pt idx="975">
                  <c:v>-94.69</c:v>
                </c:pt>
                <c:pt idx="976">
                  <c:v>-94.63</c:v>
                </c:pt>
                <c:pt idx="977">
                  <c:v>-94.56</c:v>
                </c:pt>
                <c:pt idx="978">
                  <c:v>-94.49</c:v>
                </c:pt>
                <c:pt idx="979">
                  <c:v>-94.41</c:v>
                </c:pt>
                <c:pt idx="980">
                  <c:v>-94.34</c:v>
                </c:pt>
                <c:pt idx="981">
                  <c:v>-94.27</c:v>
                </c:pt>
                <c:pt idx="982">
                  <c:v>-94.21</c:v>
                </c:pt>
                <c:pt idx="983">
                  <c:v>-94.15</c:v>
                </c:pt>
                <c:pt idx="984">
                  <c:v>-94.1</c:v>
                </c:pt>
                <c:pt idx="985">
                  <c:v>-94.04</c:v>
                </c:pt>
                <c:pt idx="986">
                  <c:v>-93.98</c:v>
                </c:pt>
                <c:pt idx="987">
                  <c:v>-93.93</c:v>
                </c:pt>
                <c:pt idx="988">
                  <c:v>-93.86</c:v>
                </c:pt>
                <c:pt idx="989">
                  <c:v>-93.8</c:v>
                </c:pt>
                <c:pt idx="990">
                  <c:v>-93.75</c:v>
                </c:pt>
                <c:pt idx="991">
                  <c:v>-93.69</c:v>
                </c:pt>
                <c:pt idx="992">
                  <c:v>-93.62</c:v>
                </c:pt>
                <c:pt idx="993">
                  <c:v>-93.57</c:v>
                </c:pt>
                <c:pt idx="994">
                  <c:v>-93.51</c:v>
                </c:pt>
                <c:pt idx="995">
                  <c:v>-93.46</c:v>
                </c:pt>
                <c:pt idx="996">
                  <c:v>-93.4</c:v>
                </c:pt>
                <c:pt idx="997">
                  <c:v>-93.36</c:v>
                </c:pt>
                <c:pt idx="998">
                  <c:v>-93.31</c:v>
                </c:pt>
                <c:pt idx="999">
                  <c:v>-93.28</c:v>
                </c:pt>
                <c:pt idx="1000">
                  <c:v>-93.24</c:v>
                </c:pt>
                <c:pt idx="1001">
                  <c:v>-93.2</c:v>
                </c:pt>
                <c:pt idx="1002">
                  <c:v>-93.16</c:v>
                </c:pt>
                <c:pt idx="1003">
                  <c:v>-93.11</c:v>
                </c:pt>
                <c:pt idx="1004">
                  <c:v>-93.07</c:v>
                </c:pt>
                <c:pt idx="1005">
                  <c:v>-93.01</c:v>
                </c:pt>
                <c:pt idx="1006">
                  <c:v>-92.97</c:v>
                </c:pt>
                <c:pt idx="1007">
                  <c:v>-92.93</c:v>
                </c:pt>
                <c:pt idx="1008">
                  <c:v>-92.89</c:v>
                </c:pt>
                <c:pt idx="1009">
                  <c:v>-92.84</c:v>
                </c:pt>
                <c:pt idx="1010">
                  <c:v>-92.8</c:v>
                </c:pt>
                <c:pt idx="1011">
                  <c:v>-92.77</c:v>
                </c:pt>
                <c:pt idx="1012">
                  <c:v>-92.73</c:v>
                </c:pt>
                <c:pt idx="1013">
                  <c:v>-92.7</c:v>
                </c:pt>
                <c:pt idx="1014">
                  <c:v>-92.68</c:v>
                </c:pt>
                <c:pt idx="1015">
                  <c:v>-92.65</c:v>
                </c:pt>
                <c:pt idx="1016">
                  <c:v>-92.64</c:v>
                </c:pt>
                <c:pt idx="1017">
                  <c:v>-92.62</c:v>
                </c:pt>
                <c:pt idx="1018">
                  <c:v>-92.6</c:v>
                </c:pt>
                <c:pt idx="1019">
                  <c:v>-92.58</c:v>
                </c:pt>
                <c:pt idx="1020">
                  <c:v>-92.55</c:v>
                </c:pt>
                <c:pt idx="1021">
                  <c:v>-92.52</c:v>
                </c:pt>
                <c:pt idx="1022">
                  <c:v>-92.5</c:v>
                </c:pt>
                <c:pt idx="1023">
                  <c:v>-92.48</c:v>
                </c:pt>
                <c:pt idx="1024">
                  <c:v>-92.44</c:v>
                </c:pt>
                <c:pt idx="1025">
                  <c:v>-92.41</c:v>
                </c:pt>
                <c:pt idx="1026">
                  <c:v>-92.39</c:v>
                </c:pt>
                <c:pt idx="1027">
                  <c:v>-92.35</c:v>
                </c:pt>
                <c:pt idx="1028">
                  <c:v>-92.31</c:v>
                </c:pt>
                <c:pt idx="1029">
                  <c:v>-92.3</c:v>
                </c:pt>
                <c:pt idx="1030">
                  <c:v>-92.27</c:v>
                </c:pt>
                <c:pt idx="1031">
                  <c:v>-92.26</c:v>
                </c:pt>
                <c:pt idx="1032">
                  <c:v>-92.23</c:v>
                </c:pt>
                <c:pt idx="1033">
                  <c:v>-92.22</c:v>
                </c:pt>
                <c:pt idx="1034">
                  <c:v>-92.19</c:v>
                </c:pt>
                <c:pt idx="1035">
                  <c:v>-92.16</c:v>
                </c:pt>
                <c:pt idx="1036">
                  <c:v>-92.13</c:v>
                </c:pt>
                <c:pt idx="1037">
                  <c:v>-92.09</c:v>
                </c:pt>
                <c:pt idx="1038">
                  <c:v>-92.05</c:v>
                </c:pt>
                <c:pt idx="1039">
                  <c:v>-92.01</c:v>
                </c:pt>
                <c:pt idx="1040">
                  <c:v>-91.96</c:v>
                </c:pt>
                <c:pt idx="1041">
                  <c:v>-91.92</c:v>
                </c:pt>
                <c:pt idx="1042">
                  <c:v>-91.88</c:v>
                </c:pt>
                <c:pt idx="1043">
                  <c:v>-91.84</c:v>
                </c:pt>
                <c:pt idx="1044">
                  <c:v>-91.81</c:v>
                </c:pt>
                <c:pt idx="1045">
                  <c:v>-91.78</c:v>
                </c:pt>
                <c:pt idx="1046">
                  <c:v>-91.74</c:v>
                </c:pt>
                <c:pt idx="1047">
                  <c:v>-91.71</c:v>
                </c:pt>
                <c:pt idx="1048">
                  <c:v>-91.68</c:v>
                </c:pt>
                <c:pt idx="1049">
                  <c:v>-91.64</c:v>
                </c:pt>
                <c:pt idx="1050">
                  <c:v>-91.6</c:v>
                </c:pt>
                <c:pt idx="1051">
                  <c:v>-91.55</c:v>
                </c:pt>
                <c:pt idx="1052">
                  <c:v>-91.5</c:v>
                </c:pt>
                <c:pt idx="1053">
                  <c:v>-91.43</c:v>
                </c:pt>
                <c:pt idx="1054">
                  <c:v>-91.37</c:v>
                </c:pt>
                <c:pt idx="1055">
                  <c:v>-91.3</c:v>
                </c:pt>
                <c:pt idx="1056">
                  <c:v>-91.23</c:v>
                </c:pt>
                <c:pt idx="1057">
                  <c:v>-91.16</c:v>
                </c:pt>
                <c:pt idx="1058">
                  <c:v>-91.09</c:v>
                </c:pt>
                <c:pt idx="1059">
                  <c:v>-91.03</c:v>
                </c:pt>
                <c:pt idx="1060">
                  <c:v>-90.97</c:v>
                </c:pt>
                <c:pt idx="1061">
                  <c:v>-90.9</c:v>
                </c:pt>
                <c:pt idx="1062">
                  <c:v>-90.82</c:v>
                </c:pt>
                <c:pt idx="1063">
                  <c:v>-90.77</c:v>
                </c:pt>
                <c:pt idx="1064">
                  <c:v>-90.71</c:v>
                </c:pt>
                <c:pt idx="1065">
                  <c:v>-90.64</c:v>
                </c:pt>
                <c:pt idx="1066">
                  <c:v>-90.59</c:v>
                </c:pt>
                <c:pt idx="1067">
                  <c:v>-90.52</c:v>
                </c:pt>
                <c:pt idx="1068">
                  <c:v>-90.47</c:v>
                </c:pt>
                <c:pt idx="1069">
                  <c:v>-90.42</c:v>
                </c:pt>
                <c:pt idx="1070">
                  <c:v>-90.35</c:v>
                </c:pt>
                <c:pt idx="1071">
                  <c:v>-90.28</c:v>
                </c:pt>
                <c:pt idx="1072">
                  <c:v>-90.21</c:v>
                </c:pt>
                <c:pt idx="1073">
                  <c:v>-90.14</c:v>
                </c:pt>
                <c:pt idx="1074">
                  <c:v>-90.07</c:v>
                </c:pt>
                <c:pt idx="1075">
                  <c:v>-90.02</c:v>
                </c:pt>
                <c:pt idx="1076">
                  <c:v>-89.97</c:v>
                </c:pt>
                <c:pt idx="1077">
                  <c:v>-89.93</c:v>
                </c:pt>
                <c:pt idx="1078">
                  <c:v>-89.88</c:v>
                </c:pt>
                <c:pt idx="1079">
                  <c:v>-89.84</c:v>
                </c:pt>
                <c:pt idx="1080">
                  <c:v>-89.79</c:v>
                </c:pt>
                <c:pt idx="1081">
                  <c:v>-89.74</c:v>
                </c:pt>
                <c:pt idx="1082">
                  <c:v>-89.7</c:v>
                </c:pt>
                <c:pt idx="1083">
                  <c:v>-89.66</c:v>
                </c:pt>
                <c:pt idx="1084">
                  <c:v>-89.61</c:v>
                </c:pt>
                <c:pt idx="1085">
                  <c:v>-89.56</c:v>
                </c:pt>
                <c:pt idx="1086">
                  <c:v>-89.52</c:v>
                </c:pt>
                <c:pt idx="1087">
                  <c:v>-89.46</c:v>
                </c:pt>
                <c:pt idx="1088">
                  <c:v>-89.41</c:v>
                </c:pt>
                <c:pt idx="1089">
                  <c:v>-89.36</c:v>
                </c:pt>
                <c:pt idx="1090">
                  <c:v>-89.32</c:v>
                </c:pt>
                <c:pt idx="1091">
                  <c:v>-89.28</c:v>
                </c:pt>
                <c:pt idx="1092">
                  <c:v>-89.25</c:v>
                </c:pt>
                <c:pt idx="1093">
                  <c:v>-89.22</c:v>
                </c:pt>
                <c:pt idx="1094">
                  <c:v>-89.2</c:v>
                </c:pt>
                <c:pt idx="1095">
                  <c:v>-89.18</c:v>
                </c:pt>
                <c:pt idx="1096">
                  <c:v>-89.16</c:v>
                </c:pt>
                <c:pt idx="1097">
                  <c:v>-89.12</c:v>
                </c:pt>
                <c:pt idx="1098">
                  <c:v>-89.1</c:v>
                </c:pt>
                <c:pt idx="1099">
                  <c:v>-89.08</c:v>
                </c:pt>
                <c:pt idx="1100">
                  <c:v>-89.05</c:v>
                </c:pt>
                <c:pt idx="1101">
                  <c:v>-89.03</c:v>
                </c:pt>
                <c:pt idx="1102">
                  <c:v>-89</c:v>
                </c:pt>
                <c:pt idx="1103">
                  <c:v>-88.97</c:v>
                </c:pt>
                <c:pt idx="1104">
                  <c:v>-88.93</c:v>
                </c:pt>
                <c:pt idx="1105">
                  <c:v>-88.9</c:v>
                </c:pt>
                <c:pt idx="1106">
                  <c:v>-88.87</c:v>
                </c:pt>
                <c:pt idx="1107">
                  <c:v>-88.84</c:v>
                </c:pt>
                <c:pt idx="1108">
                  <c:v>-88.82</c:v>
                </c:pt>
                <c:pt idx="1109">
                  <c:v>-88.8</c:v>
                </c:pt>
                <c:pt idx="1110">
                  <c:v>-88.78</c:v>
                </c:pt>
                <c:pt idx="1111">
                  <c:v>-88.75</c:v>
                </c:pt>
                <c:pt idx="1112">
                  <c:v>-88.72</c:v>
                </c:pt>
                <c:pt idx="1113">
                  <c:v>-88.69</c:v>
                </c:pt>
                <c:pt idx="1114">
                  <c:v>-88.66</c:v>
                </c:pt>
                <c:pt idx="1115">
                  <c:v>-88.61</c:v>
                </c:pt>
                <c:pt idx="1116">
                  <c:v>-88.57</c:v>
                </c:pt>
                <c:pt idx="1117">
                  <c:v>-88.55</c:v>
                </c:pt>
                <c:pt idx="1118">
                  <c:v>-88.53</c:v>
                </c:pt>
                <c:pt idx="1119">
                  <c:v>-88.49</c:v>
                </c:pt>
                <c:pt idx="1120">
                  <c:v>-88.48</c:v>
                </c:pt>
                <c:pt idx="1121">
                  <c:v>-88.44</c:v>
                </c:pt>
                <c:pt idx="1122">
                  <c:v>-88.41</c:v>
                </c:pt>
                <c:pt idx="1123">
                  <c:v>-88.38</c:v>
                </c:pt>
                <c:pt idx="1124">
                  <c:v>-88.35</c:v>
                </c:pt>
                <c:pt idx="1125">
                  <c:v>-88.32</c:v>
                </c:pt>
                <c:pt idx="1126">
                  <c:v>-88.28</c:v>
                </c:pt>
                <c:pt idx="1127">
                  <c:v>-88.26</c:v>
                </c:pt>
                <c:pt idx="1128">
                  <c:v>-88.22</c:v>
                </c:pt>
                <c:pt idx="1129">
                  <c:v>-88.18</c:v>
                </c:pt>
                <c:pt idx="1130">
                  <c:v>-88.14</c:v>
                </c:pt>
                <c:pt idx="1131">
                  <c:v>-88.1</c:v>
                </c:pt>
                <c:pt idx="1132">
                  <c:v>-88.05</c:v>
                </c:pt>
                <c:pt idx="1133">
                  <c:v>-88.01</c:v>
                </c:pt>
                <c:pt idx="1134">
                  <c:v>-87.96</c:v>
                </c:pt>
                <c:pt idx="1135">
                  <c:v>-87.92</c:v>
                </c:pt>
                <c:pt idx="1136">
                  <c:v>-87.88</c:v>
                </c:pt>
                <c:pt idx="1137">
                  <c:v>-87.84</c:v>
                </c:pt>
                <c:pt idx="1138">
                  <c:v>-87.8</c:v>
                </c:pt>
                <c:pt idx="1139">
                  <c:v>-87.76</c:v>
                </c:pt>
                <c:pt idx="1140">
                  <c:v>-87.74</c:v>
                </c:pt>
                <c:pt idx="1141">
                  <c:v>-87.7</c:v>
                </c:pt>
                <c:pt idx="1142">
                  <c:v>-87.66</c:v>
                </c:pt>
                <c:pt idx="1143">
                  <c:v>-87.62</c:v>
                </c:pt>
                <c:pt idx="1144">
                  <c:v>-87.58</c:v>
                </c:pt>
                <c:pt idx="1145">
                  <c:v>-87.54</c:v>
                </c:pt>
                <c:pt idx="1146">
                  <c:v>-87.5</c:v>
                </c:pt>
                <c:pt idx="1147">
                  <c:v>-87.46</c:v>
                </c:pt>
                <c:pt idx="1148">
                  <c:v>-87.42</c:v>
                </c:pt>
                <c:pt idx="1149">
                  <c:v>-87.38</c:v>
                </c:pt>
                <c:pt idx="1150">
                  <c:v>-87.33</c:v>
                </c:pt>
                <c:pt idx="1151">
                  <c:v>-87.29</c:v>
                </c:pt>
                <c:pt idx="1152">
                  <c:v>-87.25</c:v>
                </c:pt>
                <c:pt idx="1153">
                  <c:v>-87.22</c:v>
                </c:pt>
                <c:pt idx="1154">
                  <c:v>-87.18</c:v>
                </c:pt>
                <c:pt idx="1155">
                  <c:v>-87.16</c:v>
                </c:pt>
                <c:pt idx="1156">
                  <c:v>-87.13</c:v>
                </c:pt>
                <c:pt idx="1157">
                  <c:v>-87.09</c:v>
                </c:pt>
                <c:pt idx="1158">
                  <c:v>-87.06</c:v>
                </c:pt>
                <c:pt idx="1159">
                  <c:v>-87.02</c:v>
                </c:pt>
                <c:pt idx="1160">
                  <c:v>-86.98</c:v>
                </c:pt>
                <c:pt idx="1161">
                  <c:v>-86.93</c:v>
                </c:pt>
                <c:pt idx="1162">
                  <c:v>-86.88</c:v>
                </c:pt>
                <c:pt idx="1163">
                  <c:v>-86.85</c:v>
                </c:pt>
                <c:pt idx="1164">
                  <c:v>-86.81</c:v>
                </c:pt>
                <c:pt idx="1165">
                  <c:v>-86.78</c:v>
                </c:pt>
                <c:pt idx="1166">
                  <c:v>-86.74</c:v>
                </c:pt>
                <c:pt idx="1167">
                  <c:v>-86.71</c:v>
                </c:pt>
                <c:pt idx="1168">
                  <c:v>-86.66</c:v>
                </c:pt>
                <c:pt idx="1169">
                  <c:v>-86.62</c:v>
                </c:pt>
                <c:pt idx="1170">
                  <c:v>-86.59</c:v>
                </c:pt>
                <c:pt idx="1171">
                  <c:v>-86.55</c:v>
                </c:pt>
                <c:pt idx="1172">
                  <c:v>-86.53</c:v>
                </c:pt>
                <c:pt idx="1173">
                  <c:v>-86.5</c:v>
                </c:pt>
                <c:pt idx="1174">
                  <c:v>-86.48</c:v>
                </c:pt>
                <c:pt idx="1175">
                  <c:v>-86.45</c:v>
                </c:pt>
                <c:pt idx="1176">
                  <c:v>-86.42</c:v>
                </c:pt>
                <c:pt idx="1177">
                  <c:v>-86.38</c:v>
                </c:pt>
                <c:pt idx="1178">
                  <c:v>-86.35</c:v>
                </c:pt>
                <c:pt idx="1179">
                  <c:v>-86.32</c:v>
                </c:pt>
                <c:pt idx="1180">
                  <c:v>-86.28</c:v>
                </c:pt>
                <c:pt idx="1181">
                  <c:v>-86.24</c:v>
                </c:pt>
                <c:pt idx="1182">
                  <c:v>-86.21</c:v>
                </c:pt>
                <c:pt idx="1183">
                  <c:v>-86.17</c:v>
                </c:pt>
                <c:pt idx="1184">
                  <c:v>-86.14</c:v>
                </c:pt>
                <c:pt idx="1185">
                  <c:v>-86.1</c:v>
                </c:pt>
                <c:pt idx="1186">
                  <c:v>-86.06</c:v>
                </c:pt>
                <c:pt idx="1187">
                  <c:v>-86.02</c:v>
                </c:pt>
                <c:pt idx="1188">
                  <c:v>-85.98</c:v>
                </c:pt>
                <c:pt idx="1189">
                  <c:v>-85.95</c:v>
                </c:pt>
                <c:pt idx="1190">
                  <c:v>-85.89</c:v>
                </c:pt>
                <c:pt idx="1191">
                  <c:v>-85.83</c:v>
                </c:pt>
                <c:pt idx="1192">
                  <c:v>-85.78</c:v>
                </c:pt>
                <c:pt idx="1193">
                  <c:v>-85.73</c:v>
                </c:pt>
                <c:pt idx="1194">
                  <c:v>-85.68</c:v>
                </c:pt>
                <c:pt idx="1195">
                  <c:v>-85.64</c:v>
                </c:pt>
                <c:pt idx="1196">
                  <c:v>-85.59</c:v>
                </c:pt>
                <c:pt idx="1197">
                  <c:v>-85.56</c:v>
                </c:pt>
                <c:pt idx="1198">
                  <c:v>-85.54</c:v>
                </c:pt>
                <c:pt idx="1199">
                  <c:v>-85.52</c:v>
                </c:pt>
                <c:pt idx="1200">
                  <c:v>-85.48</c:v>
                </c:pt>
                <c:pt idx="1201">
                  <c:v>-85.44</c:v>
                </c:pt>
                <c:pt idx="1202">
                  <c:v>-85.4</c:v>
                </c:pt>
                <c:pt idx="1203">
                  <c:v>-85.35</c:v>
                </c:pt>
                <c:pt idx="1204">
                  <c:v>-85.31</c:v>
                </c:pt>
                <c:pt idx="1205">
                  <c:v>-85.26</c:v>
                </c:pt>
                <c:pt idx="1206">
                  <c:v>-85.22</c:v>
                </c:pt>
                <c:pt idx="1207">
                  <c:v>-85.18</c:v>
                </c:pt>
                <c:pt idx="1208">
                  <c:v>-85.13</c:v>
                </c:pt>
                <c:pt idx="1209">
                  <c:v>-85.07</c:v>
                </c:pt>
                <c:pt idx="1210">
                  <c:v>-85.02</c:v>
                </c:pt>
                <c:pt idx="1211">
                  <c:v>-84.97</c:v>
                </c:pt>
                <c:pt idx="1212">
                  <c:v>-84.92</c:v>
                </c:pt>
                <c:pt idx="1213">
                  <c:v>-84.88</c:v>
                </c:pt>
                <c:pt idx="1214">
                  <c:v>-84.86</c:v>
                </c:pt>
                <c:pt idx="1215">
                  <c:v>-84.84</c:v>
                </c:pt>
                <c:pt idx="1216">
                  <c:v>-84.81</c:v>
                </c:pt>
                <c:pt idx="1217">
                  <c:v>-84.79</c:v>
                </c:pt>
                <c:pt idx="1218">
                  <c:v>-84.75</c:v>
                </c:pt>
                <c:pt idx="1219">
                  <c:v>-84.72</c:v>
                </c:pt>
                <c:pt idx="1220">
                  <c:v>-84.66</c:v>
                </c:pt>
                <c:pt idx="1221">
                  <c:v>-84.6</c:v>
                </c:pt>
                <c:pt idx="1222">
                  <c:v>-84.54</c:v>
                </c:pt>
                <c:pt idx="1223">
                  <c:v>-84.47</c:v>
                </c:pt>
                <c:pt idx="1224">
                  <c:v>-84.41</c:v>
                </c:pt>
                <c:pt idx="1225">
                  <c:v>-84.36</c:v>
                </c:pt>
                <c:pt idx="1226">
                  <c:v>-84.3</c:v>
                </c:pt>
                <c:pt idx="1227">
                  <c:v>-84.26</c:v>
                </c:pt>
                <c:pt idx="1228">
                  <c:v>-84.22</c:v>
                </c:pt>
                <c:pt idx="1229">
                  <c:v>-84.18</c:v>
                </c:pt>
                <c:pt idx="1230">
                  <c:v>-84.15</c:v>
                </c:pt>
                <c:pt idx="1231">
                  <c:v>-84.11</c:v>
                </c:pt>
                <c:pt idx="1232">
                  <c:v>-84.08</c:v>
                </c:pt>
                <c:pt idx="1233">
                  <c:v>-84.04</c:v>
                </c:pt>
                <c:pt idx="1234">
                  <c:v>-84.01</c:v>
                </c:pt>
                <c:pt idx="1235">
                  <c:v>-83.97</c:v>
                </c:pt>
                <c:pt idx="1236">
                  <c:v>-83.94</c:v>
                </c:pt>
                <c:pt idx="1237">
                  <c:v>-83.89</c:v>
                </c:pt>
                <c:pt idx="1238">
                  <c:v>-83.85</c:v>
                </c:pt>
                <c:pt idx="1239">
                  <c:v>-83.81</c:v>
                </c:pt>
                <c:pt idx="1240">
                  <c:v>-83.76</c:v>
                </c:pt>
                <c:pt idx="1241">
                  <c:v>-83.71</c:v>
                </c:pt>
                <c:pt idx="1242">
                  <c:v>-83.67</c:v>
                </c:pt>
                <c:pt idx="1243">
                  <c:v>-83.64</c:v>
                </c:pt>
                <c:pt idx="1244">
                  <c:v>-83.62</c:v>
                </c:pt>
                <c:pt idx="1245">
                  <c:v>-83.6</c:v>
                </c:pt>
                <c:pt idx="1246">
                  <c:v>-83.58</c:v>
                </c:pt>
                <c:pt idx="1247">
                  <c:v>-83.55</c:v>
                </c:pt>
                <c:pt idx="1248">
                  <c:v>-83.53</c:v>
                </c:pt>
                <c:pt idx="1249">
                  <c:v>-83.49</c:v>
                </c:pt>
                <c:pt idx="1250">
                  <c:v>-83.46</c:v>
                </c:pt>
                <c:pt idx="1251">
                  <c:v>-83.43</c:v>
                </c:pt>
                <c:pt idx="1252">
                  <c:v>-83.4</c:v>
                </c:pt>
                <c:pt idx="1253">
                  <c:v>-83.37</c:v>
                </c:pt>
                <c:pt idx="1254">
                  <c:v>-83.32</c:v>
                </c:pt>
                <c:pt idx="1255">
                  <c:v>-83.28</c:v>
                </c:pt>
                <c:pt idx="1256">
                  <c:v>-83.22</c:v>
                </c:pt>
                <c:pt idx="1257">
                  <c:v>-83.17</c:v>
                </c:pt>
                <c:pt idx="1258">
                  <c:v>-83.12</c:v>
                </c:pt>
                <c:pt idx="1259">
                  <c:v>-83.08</c:v>
                </c:pt>
                <c:pt idx="1260">
                  <c:v>-83.05</c:v>
                </c:pt>
                <c:pt idx="1261">
                  <c:v>-83.02</c:v>
                </c:pt>
                <c:pt idx="1262">
                  <c:v>-83.01</c:v>
                </c:pt>
                <c:pt idx="1263">
                  <c:v>-82.98</c:v>
                </c:pt>
                <c:pt idx="1264">
                  <c:v>-82.96</c:v>
                </c:pt>
                <c:pt idx="1265">
                  <c:v>-82.94</c:v>
                </c:pt>
                <c:pt idx="1266">
                  <c:v>-82.93</c:v>
                </c:pt>
                <c:pt idx="1267">
                  <c:v>-82.91</c:v>
                </c:pt>
                <c:pt idx="1268">
                  <c:v>-82.9</c:v>
                </c:pt>
                <c:pt idx="1269">
                  <c:v>-82.9</c:v>
                </c:pt>
                <c:pt idx="1270">
                  <c:v>-82.89</c:v>
                </c:pt>
                <c:pt idx="1271">
                  <c:v>-82.88</c:v>
                </c:pt>
                <c:pt idx="1272">
                  <c:v>-82.85</c:v>
                </c:pt>
                <c:pt idx="1273">
                  <c:v>-82.84</c:v>
                </c:pt>
                <c:pt idx="1274">
                  <c:v>-82.81</c:v>
                </c:pt>
                <c:pt idx="1275">
                  <c:v>-82.81</c:v>
                </c:pt>
                <c:pt idx="1276">
                  <c:v>-82.8</c:v>
                </c:pt>
                <c:pt idx="1277">
                  <c:v>-82.8</c:v>
                </c:pt>
                <c:pt idx="1278">
                  <c:v>-82.79</c:v>
                </c:pt>
                <c:pt idx="1279">
                  <c:v>-82.78</c:v>
                </c:pt>
                <c:pt idx="1280">
                  <c:v>-82.75</c:v>
                </c:pt>
                <c:pt idx="1281">
                  <c:v>-82.73</c:v>
                </c:pt>
                <c:pt idx="1282">
                  <c:v>-82.7</c:v>
                </c:pt>
                <c:pt idx="1283">
                  <c:v>-82.67</c:v>
                </c:pt>
                <c:pt idx="1284">
                  <c:v>-82.64</c:v>
                </c:pt>
                <c:pt idx="1285">
                  <c:v>-82.62</c:v>
                </c:pt>
                <c:pt idx="1286">
                  <c:v>-82.61</c:v>
                </c:pt>
                <c:pt idx="1287">
                  <c:v>-82.6</c:v>
                </c:pt>
                <c:pt idx="1288">
                  <c:v>-82.58</c:v>
                </c:pt>
                <c:pt idx="1289">
                  <c:v>-82.56</c:v>
                </c:pt>
                <c:pt idx="1290">
                  <c:v>-82.54</c:v>
                </c:pt>
                <c:pt idx="1291">
                  <c:v>-82.51</c:v>
                </c:pt>
                <c:pt idx="1292">
                  <c:v>-82.48</c:v>
                </c:pt>
                <c:pt idx="1293">
                  <c:v>-82.44</c:v>
                </c:pt>
                <c:pt idx="1294">
                  <c:v>-82.41</c:v>
                </c:pt>
                <c:pt idx="1295">
                  <c:v>-82.38</c:v>
                </c:pt>
                <c:pt idx="1296">
                  <c:v>-82.34</c:v>
                </c:pt>
                <c:pt idx="1297">
                  <c:v>-82.3</c:v>
                </c:pt>
                <c:pt idx="1298">
                  <c:v>-82.27</c:v>
                </c:pt>
                <c:pt idx="1299">
                  <c:v>-82.21</c:v>
                </c:pt>
                <c:pt idx="1300">
                  <c:v>-82.17</c:v>
                </c:pt>
                <c:pt idx="1301">
                  <c:v>-82.13</c:v>
                </c:pt>
                <c:pt idx="1302">
                  <c:v>-82.09</c:v>
                </c:pt>
                <c:pt idx="1303">
                  <c:v>-82.05</c:v>
                </c:pt>
                <c:pt idx="1304">
                  <c:v>-82.02</c:v>
                </c:pt>
                <c:pt idx="1305">
                  <c:v>-81.98</c:v>
                </c:pt>
                <c:pt idx="1306">
                  <c:v>-81.95</c:v>
                </c:pt>
                <c:pt idx="1307">
                  <c:v>-81.91</c:v>
                </c:pt>
                <c:pt idx="1308">
                  <c:v>-81.86</c:v>
                </c:pt>
                <c:pt idx="1309">
                  <c:v>-81.8</c:v>
                </c:pt>
                <c:pt idx="1310">
                  <c:v>-81.75</c:v>
                </c:pt>
                <c:pt idx="1311">
                  <c:v>-81.7</c:v>
                </c:pt>
                <c:pt idx="1312">
                  <c:v>-81.64</c:v>
                </c:pt>
                <c:pt idx="1313">
                  <c:v>-81.599999999999994</c:v>
                </c:pt>
                <c:pt idx="1314">
                  <c:v>-81.56</c:v>
                </c:pt>
                <c:pt idx="1315">
                  <c:v>-81.510000000000005</c:v>
                </c:pt>
                <c:pt idx="1316">
                  <c:v>-81.47</c:v>
                </c:pt>
                <c:pt idx="1317">
                  <c:v>-81.42</c:v>
                </c:pt>
                <c:pt idx="1318">
                  <c:v>-81.38</c:v>
                </c:pt>
                <c:pt idx="1319">
                  <c:v>-81.34</c:v>
                </c:pt>
                <c:pt idx="1320">
                  <c:v>-81.290000000000006</c:v>
                </c:pt>
                <c:pt idx="1321">
                  <c:v>-81.239999999999995</c:v>
                </c:pt>
                <c:pt idx="1322">
                  <c:v>-81.180000000000007</c:v>
                </c:pt>
                <c:pt idx="1323">
                  <c:v>-81.13</c:v>
                </c:pt>
                <c:pt idx="1324">
                  <c:v>-81.069999999999993</c:v>
                </c:pt>
                <c:pt idx="1325">
                  <c:v>-81.010000000000005</c:v>
                </c:pt>
                <c:pt idx="1326">
                  <c:v>-80.95</c:v>
                </c:pt>
                <c:pt idx="1327">
                  <c:v>-80.900000000000006</c:v>
                </c:pt>
                <c:pt idx="1328">
                  <c:v>-80.849999999999994</c:v>
                </c:pt>
                <c:pt idx="1329">
                  <c:v>-80.81</c:v>
                </c:pt>
                <c:pt idx="1330">
                  <c:v>-80.760000000000005</c:v>
                </c:pt>
                <c:pt idx="1331">
                  <c:v>-80.7</c:v>
                </c:pt>
                <c:pt idx="1332">
                  <c:v>-80.63</c:v>
                </c:pt>
                <c:pt idx="1333">
                  <c:v>-80.58</c:v>
                </c:pt>
                <c:pt idx="1334">
                  <c:v>-80.52</c:v>
                </c:pt>
                <c:pt idx="1335">
                  <c:v>-80.47</c:v>
                </c:pt>
                <c:pt idx="1336">
                  <c:v>-80.430000000000007</c:v>
                </c:pt>
                <c:pt idx="1337">
                  <c:v>-80.400000000000006</c:v>
                </c:pt>
                <c:pt idx="1338">
                  <c:v>-80.37</c:v>
                </c:pt>
                <c:pt idx="1339">
                  <c:v>-80.349999999999994</c:v>
                </c:pt>
                <c:pt idx="1340">
                  <c:v>-80.31</c:v>
                </c:pt>
                <c:pt idx="1341">
                  <c:v>-80.28</c:v>
                </c:pt>
                <c:pt idx="1342">
                  <c:v>-80.239999999999995</c:v>
                </c:pt>
                <c:pt idx="1343">
                  <c:v>-80.209999999999994</c:v>
                </c:pt>
                <c:pt idx="1344">
                  <c:v>-80.17</c:v>
                </c:pt>
                <c:pt idx="1345">
                  <c:v>-80.14</c:v>
                </c:pt>
                <c:pt idx="1346">
                  <c:v>-80.11</c:v>
                </c:pt>
                <c:pt idx="1347">
                  <c:v>-80.08</c:v>
                </c:pt>
                <c:pt idx="1348">
                  <c:v>-80.05</c:v>
                </c:pt>
                <c:pt idx="1349">
                  <c:v>-80.010000000000005</c:v>
                </c:pt>
                <c:pt idx="1350">
                  <c:v>-79.97</c:v>
                </c:pt>
                <c:pt idx="1351">
                  <c:v>-79.94</c:v>
                </c:pt>
                <c:pt idx="1352">
                  <c:v>-79.91</c:v>
                </c:pt>
                <c:pt idx="1353">
                  <c:v>-79.88</c:v>
                </c:pt>
                <c:pt idx="1354">
                  <c:v>-79.849999999999994</c:v>
                </c:pt>
                <c:pt idx="1355">
                  <c:v>-79.819999999999993</c:v>
                </c:pt>
                <c:pt idx="1356">
                  <c:v>-79.790000000000006</c:v>
                </c:pt>
                <c:pt idx="1357">
                  <c:v>-79.75</c:v>
                </c:pt>
                <c:pt idx="1358">
                  <c:v>-79.73</c:v>
                </c:pt>
                <c:pt idx="1359">
                  <c:v>-79.7</c:v>
                </c:pt>
                <c:pt idx="1360">
                  <c:v>-79.680000000000007</c:v>
                </c:pt>
                <c:pt idx="1361">
                  <c:v>-79.650000000000006</c:v>
                </c:pt>
                <c:pt idx="1362">
                  <c:v>-79.62</c:v>
                </c:pt>
                <c:pt idx="1363">
                  <c:v>-79.599999999999994</c:v>
                </c:pt>
                <c:pt idx="1364">
                  <c:v>-79.569999999999993</c:v>
                </c:pt>
                <c:pt idx="1365">
                  <c:v>-79.540000000000006</c:v>
                </c:pt>
                <c:pt idx="1366">
                  <c:v>-79.5</c:v>
                </c:pt>
                <c:pt idx="1367">
                  <c:v>-79.459999999999994</c:v>
                </c:pt>
                <c:pt idx="1368">
                  <c:v>-79.42</c:v>
                </c:pt>
                <c:pt idx="1369">
                  <c:v>-79.400000000000006</c:v>
                </c:pt>
                <c:pt idx="1370">
                  <c:v>-79.36</c:v>
                </c:pt>
                <c:pt idx="1371">
                  <c:v>-79.319999999999993</c:v>
                </c:pt>
                <c:pt idx="1372">
                  <c:v>-79.290000000000006</c:v>
                </c:pt>
                <c:pt idx="1373">
                  <c:v>-79.25</c:v>
                </c:pt>
                <c:pt idx="1374">
                  <c:v>-79.209999999999994</c:v>
                </c:pt>
                <c:pt idx="1375">
                  <c:v>-79.16</c:v>
                </c:pt>
                <c:pt idx="1376">
                  <c:v>-79.11</c:v>
                </c:pt>
                <c:pt idx="1377">
                  <c:v>-79.069999999999993</c:v>
                </c:pt>
                <c:pt idx="1378">
                  <c:v>-79.040000000000006</c:v>
                </c:pt>
                <c:pt idx="1379">
                  <c:v>-79.010000000000005</c:v>
                </c:pt>
                <c:pt idx="1380">
                  <c:v>-78.97</c:v>
                </c:pt>
                <c:pt idx="1381">
                  <c:v>-78.94</c:v>
                </c:pt>
                <c:pt idx="1382">
                  <c:v>-78.900000000000006</c:v>
                </c:pt>
                <c:pt idx="1383">
                  <c:v>-78.87</c:v>
                </c:pt>
                <c:pt idx="1384">
                  <c:v>-78.84</c:v>
                </c:pt>
                <c:pt idx="1385">
                  <c:v>-78.8</c:v>
                </c:pt>
                <c:pt idx="1386">
                  <c:v>-78.75</c:v>
                </c:pt>
                <c:pt idx="1387">
                  <c:v>-78.72</c:v>
                </c:pt>
                <c:pt idx="1388">
                  <c:v>-78.680000000000007</c:v>
                </c:pt>
                <c:pt idx="1389">
                  <c:v>-78.650000000000006</c:v>
                </c:pt>
                <c:pt idx="1390">
                  <c:v>-78.62</c:v>
                </c:pt>
                <c:pt idx="1391">
                  <c:v>-78.59</c:v>
                </c:pt>
                <c:pt idx="1392">
                  <c:v>-78.56</c:v>
                </c:pt>
                <c:pt idx="1393">
                  <c:v>-78.540000000000006</c:v>
                </c:pt>
                <c:pt idx="1394">
                  <c:v>-78.5</c:v>
                </c:pt>
                <c:pt idx="1395">
                  <c:v>-78.459999999999994</c:v>
                </c:pt>
                <c:pt idx="1396">
                  <c:v>-78.41</c:v>
                </c:pt>
                <c:pt idx="1397">
                  <c:v>-78.37</c:v>
                </c:pt>
                <c:pt idx="1398">
                  <c:v>-78.349999999999994</c:v>
                </c:pt>
                <c:pt idx="1399">
                  <c:v>-78.319999999999993</c:v>
                </c:pt>
                <c:pt idx="1400">
                  <c:v>-78.28</c:v>
                </c:pt>
                <c:pt idx="1401">
                  <c:v>-78.25</c:v>
                </c:pt>
                <c:pt idx="1402">
                  <c:v>-78.22</c:v>
                </c:pt>
                <c:pt idx="1403">
                  <c:v>-78.180000000000007</c:v>
                </c:pt>
                <c:pt idx="1404">
                  <c:v>-78.14</c:v>
                </c:pt>
                <c:pt idx="1405">
                  <c:v>-78.099999999999994</c:v>
                </c:pt>
                <c:pt idx="1406">
                  <c:v>-78.06</c:v>
                </c:pt>
                <c:pt idx="1407">
                  <c:v>-78.03</c:v>
                </c:pt>
                <c:pt idx="1408">
                  <c:v>-78</c:v>
                </c:pt>
                <c:pt idx="1409">
                  <c:v>-77.97</c:v>
                </c:pt>
                <c:pt idx="1410">
                  <c:v>-77.94</c:v>
                </c:pt>
                <c:pt idx="1411">
                  <c:v>-77.91</c:v>
                </c:pt>
                <c:pt idx="1412">
                  <c:v>-77.87</c:v>
                </c:pt>
                <c:pt idx="1413">
                  <c:v>-77.83</c:v>
                </c:pt>
                <c:pt idx="1414">
                  <c:v>-77.8</c:v>
                </c:pt>
                <c:pt idx="1415">
                  <c:v>-77.77</c:v>
                </c:pt>
                <c:pt idx="1416">
                  <c:v>-77.739999999999995</c:v>
                </c:pt>
                <c:pt idx="1417">
                  <c:v>-77.7</c:v>
                </c:pt>
                <c:pt idx="1418">
                  <c:v>-77.680000000000007</c:v>
                </c:pt>
                <c:pt idx="1419">
                  <c:v>-77.650000000000006</c:v>
                </c:pt>
                <c:pt idx="1420">
                  <c:v>-77.62</c:v>
                </c:pt>
                <c:pt idx="1421">
                  <c:v>-77.59</c:v>
                </c:pt>
                <c:pt idx="1422">
                  <c:v>-77.55</c:v>
                </c:pt>
                <c:pt idx="1423">
                  <c:v>-77.52</c:v>
                </c:pt>
                <c:pt idx="1424">
                  <c:v>-77.489999999999995</c:v>
                </c:pt>
                <c:pt idx="1425">
                  <c:v>-77.47</c:v>
                </c:pt>
                <c:pt idx="1426">
                  <c:v>-77.45</c:v>
                </c:pt>
                <c:pt idx="1427">
                  <c:v>-77.42</c:v>
                </c:pt>
                <c:pt idx="1428">
                  <c:v>-77.400000000000006</c:v>
                </c:pt>
                <c:pt idx="1429">
                  <c:v>-77.37</c:v>
                </c:pt>
                <c:pt idx="1430">
                  <c:v>-77.34</c:v>
                </c:pt>
                <c:pt idx="1431">
                  <c:v>-77.31</c:v>
                </c:pt>
                <c:pt idx="1432">
                  <c:v>-77.28</c:v>
                </c:pt>
                <c:pt idx="1433">
                  <c:v>-77.25</c:v>
                </c:pt>
                <c:pt idx="1434">
                  <c:v>-77.209999999999994</c:v>
                </c:pt>
                <c:pt idx="1435">
                  <c:v>-77.17</c:v>
                </c:pt>
                <c:pt idx="1436">
                  <c:v>-77.12</c:v>
                </c:pt>
                <c:pt idx="1437">
                  <c:v>-77.08</c:v>
                </c:pt>
                <c:pt idx="1438">
                  <c:v>-77.03</c:v>
                </c:pt>
                <c:pt idx="1439">
                  <c:v>-77</c:v>
                </c:pt>
                <c:pt idx="1440">
                  <c:v>-76.98</c:v>
                </c:pt>
                <c:pt idx="1441">
                  <c:v>-76.94</c:v>
                </c:pt>
                <c:pt idx="1442">
                  <c:v>-76.92</c:v>
                </c:pt>
                <c:pt idx="1443">
                  <c:v>-76.88</c:v>
                </c:pt>
                <c:pt idx="1444">
                  <c:v>-76.84</c:v>
                </c:pt>
                <c:pt idx="1445">
                  <c:v>-76.8</c:v>
                </c:pt>
                <c:pt idx="1446">
                  <c:v>-76.77</c:v>
                </c:pt>
                <c:pt idx="1447">
                  <c:v>-76.73</c:v>
                </c:pt>
                <c:pt idx="1448">
                  <c:v>-76.7</c:v>
                </c:pt>
                <c:pt idx="1449">
                  <c:v>-76.67</c:v>
                </c:pt>
                <c:pt idx="1450">
                  <c:v>-76.64</c:v>
                </c:pt>
                <c:pt idx="1451">
                  <c:v>-76.599999999999994</c:v>
                </c:pt>
                <c:pt idx="1452">
                  <c:v>-76.56</c:v>
                </c:pt>
                <c:pt idx="1453">
                  <c:v>-76.510000000000005</c:v>
                </c:pt>
                <c:pt idx="1454">
                  <c:v>-76.47</c:v>
                </c:pt>
                <c:pt idx="1455">
                  <c:v>-76.430000000000007</c:v>
                </c:pt>
                <c:pt idx="1456">
                  <c:v>-76.38</c:v>
                </c:pt>
                <c:pt idx="1457">
                  <c:v>-76.34</c:v>
                </c:pt>
                <c:pt idx="1458">
                  <c:v>-76.31</c:v>
                </c:pt>
                <c:pt idx="1459">
                  <c:v>-76.27</c:v>
                </c:pt>
                <c:pt idx="1460">
                  <c:v>-76.22</c:v>
                </c:pt>
                <c:pt idx="1461">
                  <c:v>-76.17</c:v>
                </c:pt>
                <c:pt idx="1462">
                  <c:v>-76.14</c:v>
                </c:pt>
                <c:pt idx="1463">
                  <c:v>-76.09</c:v>
                </c:pt>
                <c:pt idx="1464">
                  <c:v>-76.06</c:v>
                </c:pt>
                <c:pt idx="1465">
                  <c:v>-76.02</c:v>
                </c:pt>
                <c:pt idx="1466">
                  <c:v>-75.98</c:v>
                </c:pt>
                <c:pt idx="1467">
                  <c:v>-75.94</c:v>
                </c:pt>
                <c:pt idx="1468">
                  <c:v>-75.91</c:v>
                </c:pt>
                <c:pt idx="1469">
                  <c:v>-75.88</c:v>
                </c:pt>
                <c:pt idx="1470">
                  <c:v>-75.84</c:v>
                </c:pt>
                <c:pt idx="1471">
                  <c:v>-75.790000000000006</c:v>
                </c:pt>
                <c:pt idx="1472">
                  <c:v>-75.75</c:v>
                </c:pt>
                <c:pt idx="1473">
                  <c:v>-75.709999999999994</c:v>
                </c:pt>
                <c:pt idx="1474">
                  <c:v>-75.67</c:v>
                </c:pt>
                <c:pt idx="1475">
                  <c:v>-75.63</c:v>
                </c:pt>
                <c:pt idx="1476">
                  <c:v>-75.59</c:v>
                </c:pt>
                <c:pt idx="1477">
                  <c:v>-75.540000000000006</c:v>
                </c:pt>
                <c:pt idx="1478">
                  <c:v>-75.489999999999995</c:v>
                </c:pt>
                <c:pt idx="1479">
                  <c:v>-75.45</c:v>
                </c:pt>
                <c:pt idx="1480">
                  <c:v>-75.400000000000006</c:v>
                </c:pt>
                <c:pt idx="1481">
                  <c:v>-75.36</c:v>
                </c:pt>
                <c:pt idx="1482">
                  <c:v>-75.34</c:v>
                </c:pt>
                <c:pt idx="1483">
                  <c:v>-75.3</c:v>
                </c:pt>
                <c:pt idx="1484">
                  <c:v>-75.27</c:v>
                </c:pt>
                <c:pt idx="1485">
                  <c:v>-75.239999999999995</c:v>
                </c:pt>
                <c:pt idx="1486">
                  <c:v>-75.2</c:v>
                </c:pt>
                <c:pt idx="1487">
                  <c:v>-75.16</c:v>
                </c:pt>
                <c:pt idx="1488">
                  <c:v>-75.14</c:v>
                </c:pt>
                <c:pt idx="1489">
                  <c:v>-75.099999999999994</c:v>
                </c:pt>
                <c:pt idx="1490">
                  <c:v>-75.069999999999993</c:v>
                </c:pt>
                <c:pt idx="1491">
                  <c:v>-75.040000000000006</c:v>
                </c:pt>
                <c:pt idx="1492">
                  <c:v>-75.02</c:v>
                </c:pt>
                <c:pt idx="1493">
                  <c:v>-74.98</c:v>
                </c:pt>
                <c:pt idx="1494">
                  <c:v>-74.94</c:v>
                </c:pt>
                <c:pt idx="1495">
                  <c:v>-74.900000000000006</c:v>
                </c:pt>
                <c:pt idx="1496">
                  <c:v>-74.849999999999994</c:v>
                </c:pt>
                <c:pt idx="1497">
                  <c:v>-74.819999999999993</c:v>
                </c:pt>
                <c:pt idx="1498">
                  <c:v>-74.790000000000006</c:v>
                </c:pt>
                <c:pt idx="1499">
                  <c:v>-74.760000000000005</c:v>
                </c:pt>
                <c:pt idx="1500">
                  <c:v>-74.73</c:v>
                </c:pt>
                <c:pt idx="1501">
                  <c:v>-74.709999999999994</c:v>
                </c:pt>
                <c:pt idx="1502">
                  <c:v>-74.67</c:v>
                </c:pt>
                <c:pt idx="1503">
                  <c:v>-74.64</c:v>
                </c:pt>
                <c:pt idx="1504">
                  <c:v>-74.59</c:v>
                </c:pt>
                <c:pt idx="1505">
                  <c:v>-74.56</c:v>
                </c:pt>
                <c:pt idx="1506">
                  <c:v>-74.53</c:v>
                </c:pt>
                <c:pt idx="1507">
                  <c:v>-74.5</c:v>
                </c:pt>
                <c:pt idx="1508">
                  <c:v>-74.47</c:v>
                </c:pt>
                <c:pt idx="1509">
                  <c:v>-74.44</c:v>
                </c:pt>
                <c:pt idx="1510">
                  <c:v>-74.42</c:v>
                </c:pt>
                <c:pt idx="1511">
                  <c:v>-74.39</c:v>
                </c:pt>
                <c:pt idx="1512">
                  <c:v>-74.349999999999994</c:v>
                </c:pt>
                <c:pt idx="1513">
                  <c:v>-74.31</c:v>
                </c:pt>
                <c:pt idx="1514">
                  <c:v>-74.27</c:v>
                </c:pt>
                <c:pt idx="1515">
                  <c:v>-74.22</c:v>
                </c:pt>
                <c:pt idx="1516">
                  <c:v>-74.19</c:v>
                </c:pt>
                <c:pt idx="1517">
                  <c:v>-74.14</c:v>
                </c:pt>
                <c:pt idx="1518">
                  <c:v>-74.12</c:v>
                </c:pt>
                <c:pt idx="1519">
                  <c:v>-74.09</c:v>
                </c:pt>
                <c:pt idx="1520">
                  <c:v>-74.05</c:v>
                </c:pt>
                <c:pt idx="1521">
                  <c:v>-74.03</c:v>
                </c:pt>
                <c:pt idx="1522">
                  <c:v>-73.98</c:v>
                </c:pt>
                <c:pt idx="1523">
                  <c:v>-73.94</c:v>
                </c:pt>
                <c:pt idx="1524">
                  <c:v>-73.91</c:v>
                </c:pt>
                <c:pt idx="1525">
                  <c:v>-73.88</c:v>
                </c:pt>
                <c:pt idx="1526">
                  <c:v>-73.86</c:v>
                </c:pt>
                <c:pt idx="1527">
                  <c:v>-73.84</c:v>
                </c:pt>
                <c:pt idx="1528">
                  <c:v>-73.81</c:v>
                </c:pt>
                <c:pt idx="1529">
                  <c:v>-73.77</c:v>
                </c:pt>
                <c:pt idx="1530">
                  <c:v>-73.739999999999995</c:v>
                </c:pt>
                <c:pt idx="1531">
                  <c:v>-73.7</c:v>
                </c:pt>
                <c:pt idx="1532">
                  <c:v>-73.680000000000007</c:v>
                </c:pt>
                <c:pt idx="1533">
                  <c:v>-73.650000000000006</c:v>
                </c:pt>
                <c:pt idx="1534">
                  <c:v>-73.63</c:v>
                </c:pt>
                <c:pt idx="1535">
                  <c:v>-73.59</c:v>
                </c:pt>
                <c:pt idx="1536">
                  <c:v>-73.56</c:v>
                </c:pt>
                <c:pt idx="1537">
                  <c:v>-73.510000000000005</c:v>
                </c:pt>
                <c:pt idx="1538">
                  <c:v>-73.47</c:v>
                </c:pt>
                <c:pt idx="1539">
                  <c:v>-73.430000000000007</c:v>
                </c:pt>
                <c:pt idx="1540">
                  <c:v>-73.400000000000006</c:v>
                </c:pt>
                <c:pt idx="1541">
                  <c:v>-73.37</c:v>
                </c:pt>
                <c:pt idx="1542">
                  <c:v>-73.34</c:v>
                </c:pt>
                <c:pt idx="1543">
                  <c:v>-73.290000000000006</c:v>
                </c:pt>
                <c:pt idx="1544">
                  <c:v>-73.25</c:v>
                </c:pt>
                <c:pt idx="1545">
                  <c:v>-73.19</c:v>
                </c:pt>
                <c:pt idx="1546">
                  <c:v>-73.150000000000006</c:v>
                </c:pt>
                <c:pt idx="1547">
                  <c:v>-73.09</c:v>
                </c:pt>
                <c:pt idx="1548">
                  <c:v>-73.040000000000006</c:v>
                </c:pt>
                <c:pt idx="1549">
                  <c:v>-73.010000000000005</c:v>
                </c:pt>
                <c:pt idx="1550">
                  <c:v>-72.98</c:v>
                </c:pt>
                <c:pt idx="1551">
                  <c:v>-72.94</c:v>
                </c:pt>
                <c:pt idx="1552">
                  <c:v>-72.92</c:v>
                </c:pt>
                <c:pt idx="1553">
                  <c:v>-72.900000000000006</c:v>
                </c:pt>
                <c:pt idx="1554">
                  <c:v>-72.87</c:v>
                </c:pt>
                <c:pt idx="1555">
                  <c:v>-72.83</c:v>
                </c:pt>
                <c:pt idx="1556">
                  <c:v>-72.790000000000006</c:v>
                </c:pt>
                <c:pt idx="1557">
                  <c:v>-72.75</c:v>
                </c:pt>
                <c:pt idx="1558">
                  <c:v>-72.73</c:v>
                </c:pt>
                <c:pt idx="1559">
                  <c:v>-72.709999999999994</c:v>
                </c:pt>
                <c:pt idx="1560">
                  <c:v>-72.69</c:v>
                </c:pt>
                <c:pt idx="1561">
                  <c:v>-72.66</c:v>
                </c:pt>
                <c:pt idx="1562">
                  <c:v>-72.62</c:v>
                </c:pt>
                <c:pt idx="1563">
                  <c:v>-72.59</c:v>
                </c:pt>
                <c:pt idx="1564">
                  <c:v>-72.55</c:v>
                </c:pt>
                <c:pt idx="1565">
                  <c:v>-72.510000000000005</c:v>
                </c:pt>
                <c:pt idx="1566">
                  <c:v>-72.489999999999995</c:v>
                </c:pt>
                <c:pt idx="1567">
                  <c:v>-72.47</c:v>
                </c:pt>
                <c:pt idx="1568">
                  <c:v>-72.45</c:v>
                </c:pt>
                <c:pt idx="1569">
                  <c:v>-72.42</c:v>
                </c:pt>
                <c:pt idx="1570">
                  <c:v>-72.39</c:v>
                </c:pt>
                <c:pt idx="1571">
                  <c:v>-72.349999999999994</c:v>
                </c:pt>
                <c:pt idx="1572">
                  <c:v>-72.319999999999993</c:v>
                </c:pt>
                <c:pt idx="1573">
                  <c:v>-72.290000000000006</c:v>
                </c:pt>
                <c:pt idx="1574">
                  <c:v>-72.27</c:v>
                </c:pt>
                <c:pt idx="1575">
                  <c:v>-72.260000000000005</c:v>
                </c:pt>
                <c:pt idx="1576">
                  <c:v>-72.25</c:v>
                </c:pt>
                <c:pt idx="1577">
                  <c:v>-72.239999999999995</c:v>
                </c:pt>
                <c:pt idx="1578">
                  <c:v>-72.2</c:v>
                </c:pt>
                <c:pt idx="1579">
                  <c:v>-72.16</c:v>
                </c:pt>
                <c:pt idx="1580">
                  <c:v>-72.11</c:v>
                </c:pt>
                <c:pt idx="1581">
                  <c:v>-72.069999999999993</c:v>
                </c:pt>
                <c:pt idx="1582">
                  <c:v>-72.03</c:v>
                </c:pt>
                <c:pt idx="1583">
                  <c:v>-71.989999999999995</c:v>
                </c:pt>
                <c:pt idx="1584">
                  <c:v>-71.959999999999994</c:v>
                </c:pt>
                <c:pt idx="1585">
                  <c:v>-71.92</c:v>
                </c:pt>
                <c:pt idx="1586">
                  <c:v>-71.88</c:v>
                </c:pt>
                <c:pt idx="1587">
                  <c:v>-71.849999999999994</c:v>
                </c:pt>
                <c:pt idx="1588">
                  <c:v>-71.819999999999993</c:v>
                </c:pt>
                <c:pt idx="1589">
                  <c:v>-71.790000000000006</c:v>
                </c:pt>
                <c:pt idx="1590">
                  <c:v>-71.75</c:v>
                </c:pt>
                <c:pt idx="1591">
                  <c:v>-71.7</c:v>
                </c:pt>
                <c:pt idx="1592">
                  <c:v>-71.66</c:v>
                </c:pt>
                <c:pt idx="1593">
                  <c:v>-71.61</c:v>
                </c:pt>
                <c:pt idx="1594">
                  <c:v>-71.569999999999993</c:v>
                </c:pt>
                <c:pt idx="1595">
                  <c:v>-71.53</c:v>
                </c:pt>
                <c:pt idx="1596">
                  <c:v>-71.5</c:v>
                </c:pt>
                <c:pt idx="1597">
                  <c:v>-71.459999999999994</c:v>
                </c:pt>
                <c:pt idx="1598">
                  <c:v>-71.42</c:v>
                </c:pt>
                <c:pt idx="1599">
                  <c:v>-71.39</c:v>
                </c:pt>
                <c:pt idx="1600">
                  <c:v>-71.34</c:v>
                </c:pt>
                <c:pt idx="1601">
                  <c:v>-71.3</c:v>
                </c:pt>
                <c:pt idx="1602">
                  <c:v>-71.260000000000005</c:v>
                </c:pt>
                <c:pt idx="1603">
                  <c:v>-71.22</c:v>
                </c:pt>
                <c:pt idx="1604">
                  <c:v>-71.17</c:v>
                </c:pt>
                <c:pt idx="1605">
                  <c:v>-71.14</c:v>
                </c:pt>
                <c:pt idx="1606">
                  <c:v>-71.11</c:v>
                </c:pt>
                <c:pt idx="1607">
                  <c:v>-71.08</c:v>
                </c:pt>
                <c:pt idx="1608">
                  <c:v>-71.05</c:v>
                </c:pt>
                <c:pt idx="1609">
                  <c:v>-71.010000000000005</c:v>
                </c:pt>
                <c:pt idx="1610">
                  <c:v>-70.98</c:v>
                </c:pt>
                <c:pt idx="1611">
                  <c:v>-70.930000000000007</c:v>
                </c:pt>
                <c:pt idx="1612">
                  <c:v>-70.89</c:v>
                </c:pt>
                <c:pt idx="1613">
                  <c:v>-70.84</c:v>
                </c:pt>
                <c:pt idx="1614">
                  <c:v>-70.790000000000006</c:v>
                </c:pt>
                <c:pt idx="1615">
                  <c:v>-70.75</c:v>
                </c:pt>
                <c:pt idx="1616">
                  <c:v>-70.72</c:v>
                </c:pt>
                <c:pt idx="1617">
                  <c:v>-70.7</c:v>
                </c:pt>
                <c:pt idx="1618">
                  <c:v>-70.650000000000006</c:v>
                </c:pt>
                <c:pt idx="1619">
                  <c:v>-70.61</c:v>
                </c:pt>
                <c:pt idx="1620">
                  <c:v>-70.540000000000006</c:v>
                </c:pt>
                <c:pt idx="1621">
                  <c:v>-70.489999999999995</c:v>
                </c:pt>
                <c:pt idx="1622">
                  <c:v>-70.44</c:v>
                </c:pt>
                <c:pt idx="1623">
                  <c:v>-70.400000000000006</c:v>
                </c:pt>
                <c:pt idx="1624">
                  <c:v>-70.349999999999994</c:v>
                </c:pt>
                <c:pt idx="1625">
                  <c:v>-70.3</c:v>
                </c:pt>
                <c:pt idx="1626">
                  <c:v>-70.25</c:v>
                </c:pt>
                <c:pt idx="1627">
                  <c:v>-70.22</c:v>
                </c:pt>
                <c:pt idx="1628">
                  <c:v>-70.180000000000007</c:v>
                </c:pt>
                <c:pt idx="1629">
                  <c:v>-70.150000000000006</c:v>
                </c:pt>
                <c:pt idx="1630">
                  <c:v>-70.12</c:v>
                </c:pt>
                <c:pt idx="1631">
                  <c:v>-70.09</c:v>
                </c:pt>
                <c:pt idx="1632">
                  <c:v>-70.040000000000006</c:v>
                </c:pt>
                <c:pt idx="1633">
                  <c:v>-70</c:v>
                </c:pt>
                <c:pt idx="1634">
                  <c:v>-69.959999999999994</c:v>
                </c:pt>
                <c:pt idx="1635">
                  <c:v>-69.930000000000007</c:v>
                </c:pt>
                <c:pt idx="1636">
                  <c:v>-69.89</c:v>
                </c:pt>
                <c:pt idx="1637">
                  <c:v>-69.849999999999994</c:v>
                </c:pt>
                <c:pt idx="1638">
                  <c:v>-69.819999999999993</c:v>
                </c:pt>
                <c:pt idx="1639">
                  <c:v>-69.78</c:v>
                </c:pt>
                <c:pt idx="1640">
                  <c:v>-69.739999999999995</c:v>
                </c:pt>
                <c:pt idx="1641">
                  <c:v>-69.7</c:v>
                </c:pt>
                <c:pt idx="1642">
                  <c:v>-69.67</c:v>
                </c:pt>
                <c:pt idx="1643">
                  <c:v>-69.650000000000006</c:v>
                </c:pt>
                <c:pt idx="1644">
                  <c:v>-69.63</c:v>
                </c:pt>
                <c:pt idx="1645">
                  <c:v>-69.61</c:v>
                </c:pt>
                <c:pt idx="1646">
                  <c:v>-69.58</c:v>
                </c:pt>
                <c:pt idx="1647">
                  <c:v>-69.53</c:v>
                </c:pt>
                <c:pt idx="1648">
                  <c:v>-69.489999999999995</c:v>
                </c:pt>
                <c:pt idx="1649">
                  <c:v>-69.44</c:v>
                </c:pt>
                <c:pt idx="1650">
                  <c:v>-69.400000000000006</c:v>
                </c:pt>
                <c:pt idx="1651">
                  <c:v>-69.36</c:v>
                </c:pt>
                <c:pt idx="1652">
                  <c:v>-69.34</c:v>
                </c:pt>
                <c:pt idx="1653">
                  <c:v>-69.319999999999993</c:v>
                </c:pt>
                <c:pt idx="1654">
                  <c:v>-69.3</c:v>
                </c:pt>
                <c:pt idx="1655">
                  <c:v>-69.27</c:v>
                </c:pt>
                <c:pt idx="1656">
                  <c:v>-69.23</c:v>
                </c:pt>
                <c:pt idx="1657">
                  <c:v>-69.19</c:v>
                </c:pt>
                <c:pt idx="1658">
                  <c:v>-69.14</c:v>
                </c:pt>
                <c:pt idx="1659">
                  <c:v>-69.099999999999994</c:v>
                </c:pt>
                <c:pt idx="1660">
                  <c:v>-69.08</c:v>
                </c:pt>
                <c:pt idx="1661">
                  <c:v>-69.05</c:v>
                </c:pt>
                <c:pt idx="1662">
                  <c:v>-69.010000000000005</c:v>
                </c:pt>
                <c:pt idx="1663">
                  <c:v>-68.98</c:v>
                </c:pt>
                <c:pt idx="1664">
                  <c:v>-68.94</c:v>
                </c:pt>
                <c:pt idx="1665">
                  <c:v>-68.92</c:v>
                </c:pt>
                <c:pt idx="1666">
                  <c:v>-68.88</c:v>
                </c:pt>
                <c:pt idx="1667">
                  <c:v>-68.849999999999994</c:v>
                </c:pt>
                <c:pt idx="1668">
                  <c:v>-68.81</c:v>
                </c:pt>
                <c:pt idx="1669">
                  <c:v>-68.77</c:v>
                </c:pt>
                <c:pt idx="1670">
                  <c:v>-68.739999999999995</c:v>
                </c:pt>
                <c:pt idx="1671">
                  <c:v>-68.709999999999994</c:v>
                </c:pt>
                <c:pt idx="1672">
                  <c:v>-68.67</c:v>
                </c:pt>
                <c:pt idx="1673">
                  <c:v>-68.63</c:v>
                </c:pt>
                <c:pt idx="1674">
                  <c:v>-68.59</c:v>
                </c:pt>
                <c:pt idx="1675">
                  <c:v>-68.55</c:v>
                </c:pt>
                <c:pt idx="1676">
                  <c:v>-68.510000000000005</c:v>
                </c:pt>
                <c:pt idx="1677">
                  <c:v>-68.459999999999994</c:v>
                </c:pt>
                <c:pt idx="1678">
                  <c:v>-68.400000000000006</c:v>
                </c:pt>
                <c:pt idx="1679">
                  <c:v>-68.349999999999994</c:v>
                </c:pt>
                <c:pt idx="1680">
                  <c:v>-68.290000000000006</c:v>
                </c:pt>
                <c:pt idx="1681">
                  <c:v>-68.25</c:v>
                </c:pt>
                <c:pt idx="1682">
                  <c:v>-68.209999999999994</c:v>
                </c:pt>
                <c:pt idx="1683">
                  <c:v>-68.16</c:v>
                </c:pt>
                <c:pt idx="1684">
                  <c:v>-68.13</c:v>
                </c:pt>
                <c:pt idx="1685">
                  <c:v>-68.11</c:v>
                </c:pt>
                <c:pt idx="1686">
                  <c:v>-68.08</c:v>
                </c:pt>
                <c:pt idx="1687">
                  <c:v>-68.040000000000006</c:v>
                </c:pt>
                <c:pt idx="1688">
                  <c:v>-68</c:v>
                </c:pt>
                <c:pt idx="1689">
                  <c:v>-67.959999999999994</c:v>
                </c:pt>
                <c:pt idx="1690">
                  <c:v>-67.92</c:v>
                </c:pt>
                <c:pt idx="1691">
                  <c:v>-67.900000000000006</c:v>
                </c:pt>
                <c:pt idx="1692">
                  <c:v>-67.87</c:v>
                </c:pt>
                <c:pt idx="1693">
                  <c:v>-67.83</c:v>
                </c:pt>
                <c:pt idx="1694">
                  <c:v>-67.790000000000006</c:v>
                </c:pt>
                <c:pt idx="1695">
                  <c:v>-67.739999999999995</c:v>
                </c:pt>
                <c:pt idx="1696">
                  <c:v>-67.69</c:v>
                </c:pt>
                <c:pt idx="1697">
                  <c:v>-67.64</c:v>
                </c:pt>
                <c:pt idx="1698">
                  <c:v>-67.59</c:v>
                </c:pt>
                <c:pt idx="1699">
                  <c:v>-67.540000000000006</c:v>
                </c:pt>
                <c:pt idx="1700">
                  <c:v>-67.489999999999995</c:v>
                </c:pt>
                <c:pt idx="1701">
                  <c:v>-67.45</c:v>
                </c:pt>
                <c:pt idx="1702">
                  <c:v>-67.42</c:v>
                </c:pt>
                <c:pt idx="1703">
                  <c:v>-67.38</c:v>
                </c:pt>
                <c:pt idx="1704">
                  <c:v>-67.34</c:v>
                </c:pt>
                <c:pt idx="1705">
                  <c:v>-67.290000000000006</c:v>
                </c:pt>
                <c:pt idx="1706">
                  <c:v>-67.25</c:v>
                </c:pt>
                <c:pt idx="1707">
                  <c:v>-67.22</c:v>
                </c:pt>
                <c:pt idx="1708">
                  <c:v>-67.17</c:v>
                </c:pt>
                <c:pt idx="1709">
                  <c:v>-67.11</c:v>
                </c:pt>
                <c:pt idx="1710">
                  <c:v>-67.06</c:v>
                </c:pt>
                <c:pt idx="1711">
                  <c:v>-67</c:v>
                </c:pt>
                <c:pt idx="1712">
                  <c:v>-66.95</c:v>
                </c:pt>
                <c:pt idx="1713">
                  <c:v>-66.92</c:v>
                </c:pt>
                <c:pt idx="1714">
                  <c:v>-66.88</c:v>
                </c:pt>
                <c:pt idx="1715">
                  <c:v>-66.83</c:v>
                </c:pt>
                <c:pt idx="1716">
                  <c:v>-66.78</c:v>
                </c:pt>
                <c:pt idx="1717">
                  <c:v>-66.73</c:v>
                </c:pt>
                <c:pt idx="1718">
                  <c:v>-66.680000000000007</c:v>
                </c:pt>
                <c:pt idx="1719">
                  <c:v>-66.650000000000006</c:v>
                </c:pt>
                <c:pt idx="1720">
                  <c:v>-66.62</c:v>
                </c:pt>
                <c:pt idx="1721">
                  <c:v>-66.58</c:v>
                </c:pt>
                <c:pt idx="1722">
                  <c:v>-66.52</c:v>
                </c:pt>
                <c:pt idx="1723">
                  <c:v>-66.47</c:v>
                </c:pt>
                <c:pt idx="1724">
                  <c:v>-66.430000000000007</c:v>
                </c:pt>
                <c:pt idx="1725">
                  <c:v>-66.400000000000006</c:v>
                </c:pt>
                <c:pt idx="1726">
                  <c:v>-66.36</c:v>
                </c:pt>
                <c:pt idx="1727">
                  <c:v>-66.31</c:v>
                </c:pt>
                <c:pt idx="1728">
                  <c:v>-66.27</c:v>
                </c:pt>
                <c:pt idx="1729">
                  <c:v>-66.25</c:v>
                </c:pt>
                <c:pt idx="1730">
                  <c:v>-66.180000000000007</c:v>
                </c:pt>
                <c:pt idx="1731">
                  <c:v>-66.099999999999994</c:v>
                </c:pt>
                <c:pt idx="1732">
                  <c:v>-66.02</c:v>
                </c:pt>
                <c:pt idx="1733">
                  <c:v>-65.959999999999994</c:v>
                </c:pt>
                <c:pt idx="1734">
                  <c:v>-65.88</c:v>
                </c:pt>
                <c:pt idx="1735">
                  <c:v>-65.819999999999993</c:v>
                </c:pt>
                <c:pt idx="1736">
                  <c:v>-65.78</c:v>
                </c:pt>
                <c:pt idx="1737">
                  <c:v>-65.739999999999995</c:v>
                </c:pt>
                <c:pt idx="1738">
                  <c:v>-65.72</c:v>
                </c:pt>
                <c:pt idx="1739">
                  <c:v>-65.69</c:v>
                </c:pt>
                <c:pt idx="1740">
                  <c:v>-65.67</c:v>
                </c:pt>
                <c:pt idx="1741">
                  <c:v>-65.64</c:v>
                </c:pt>
                <c:pt idx="1742">
                  <c:v>-65.61</c:v>
                </c:pt>
                <c:pt idx="1743">
                  <c:v>-65.569999999999993</c:v>
                </c:pt>
                <c:pt idx="1744">
                  <c:v>-65.55</c:v>
                </c:pt>
                <c:pt idx="1745">
                  <c:v>-65.62</c:v>
                </c:pt>
                <c:pt idx="1746">
                  <c:v>-65.599999999999994</c:v>
                </c:pt>
                <c:pt idx="1747">
                  <c:v>-65.540000000000006</c:v>
                </c:pt>
                <c:pt idx="1748">
                  <c:v>-65.5</c:v>
                </c:pt>
                <c:pt idx="1749">
                  <c:v>-65.489999999999995</c:v>
                </c:pt>
                <c:pt idx="1750">
                  <c:v>-65.47</c:v>
                </c:pt>
                <c:pt idx="1751">
                  <c:v>-65.45</c:v>
                </c:pt>
                <c:pt idx="1752">
                  <c:v>-65.430000000000007</c:v>
                </c:pt>
                <c:pt idx="1753">
                  <c:v>-65.41</c:v>
                </c:pt>
                <c:pt idx="1754">
                  <c:v>-65.38</c:v>
                </c:pt>
                <c:pt idx="1755">
                  <c:v>-65.349999999999994</c:v>
                </c:pt>
                <c:pt idx="1756">
                  <c:v>-65.290000000000006</c:v>
                </c:pt>
                <c:pt idx="1757">
                  <c:v>-65.23</c:v>
                </c:pt>
                <c:pt idx="1758">
                  <c:v>-65.180000000000007</c:v>
                </c:pt>
                <c:pt idx="1759">
                  <c:v>-65.14</c:v>
                </c:pt>
                <c:pt idx="1760">
                  <c:v>-65.099999999999994</c:v>
                </c:pt>
                <c:pt idx="1761">
                  <c:v>-65.069999999999993</c:v>
                </c:pt>
                <c:pt idx="1762">
                  <c:v>-65.03</c:v>
                </c:pt>
                <c:pt idx="1763">
                  <c:v>-64.989999999999995</c:v>
                </c:pt>
                <c:pt idx="1764">
                  <c:v>-64.97</c:v>
                </c:pt>
                <c:pt idx="1765">
                  <c:v>-64.95</c:v>
                </c:pt>
                <c:pt idx="1766">
                  <c:v>-64.900000000000006</c:v>
                </c:pt>
                <c:pt idx="1767">
                  <c:v>-64.88</c:v>
                </c:pt>
                <c:pt idx="1768">
                  <c:v>-64.83</c:v>
                </c:pt>
                <c:pt idx="1769">
                  <c:v>-64.78</c:v>
                </c:pt>
                <c:pt idx="1770">
                  <c:v>-64.73</c:v>
                </c:pt>
                <c:pt idx="1771">
                  <c:v>-64.7</c:v>
                </c:pt>
                <c:pt idx="1772">
                  <c:v>-64.680000000000007</c:v>
                </c:pt>
                <c:pt idx="1773">
                  <c:v>-64.680000000000007</c:v>
                </c:pt>
                <c:pt idx="1774">
                  <c:v>-64.69</c:v>
                </c:pt>
                <c:pt idx="1775">
                  <c:v>-64.680000000000007</c:v>
                </c:pt>
                <c:pt idx="1776">
                  <c:v>-64.67</c:v>
                </c:pt>
                <c:pt idx="1777">
                  <c:v>-64.650000000000006</c:v>
                </c:pt>
                <c:pt idx="1778">
                  <c:v>-64.61</c:v>
                </c:pt>
                <c:pt idx="1779">
                  <c:v>-64.540000000000006</c:v>
                </c:pt>
                <c:pt idx="1780">
                  <c:v>-64.5</c:v>
                </c:pt>
                <c:pt idx="1781">
                  <c:v>-64.45</c:v>
                </c:pt>
                <c:pt idx="1782">
                  <c:v>-64.42</c:v>
                </c:pt>
                <c:pt idx="1783">
                  <c:v>-64.38</c:v>
                </c:pt>
                <c:pt idx="1784">
                  <c:v>-64.33</c:v>
                </c:pt>
                <c:pt idx="1785">
                  <c:v>-64.28</c:v>
                </c:pt>
                <c:pt idx="1786">
                  <c:v>-64.25</c:v>
                </c:pt>
                <c:pt idx="1787">
                  <c:v>-64.19</c:v>
                </c:pt>
                <c:pt idx="1788">
                  <c:v>-64.12</c:v>
                </c:pt>
                <c:pt idx="1789">
                  <c:v>-64.08</c:v>
                </c:pt>
                <c:pt idx="1790">
                  <c:v>-64.03</c:v>
                </c:pt>
                <c:pt idx="1791">
                  <c:v>-64</c:v>
                </c:pt>
                <c:pt idx="1792">
                  <c:v>-63.95</c:v>
                </c:pt>
                <c:pt idx="1793">
                  <c:v>-63.91</c:v>
                </c:pt>
                <c:pt idx="1794">
                  <c:v>-63.86</c:v>
                </c:pt>
                <c:pt idx="1795">
                  <c:v>-63.82</c:v>
                </c:pt>
                <c:pt idx="1796">
                  <c:v>-63.79</c:v>
                </c:pt>
                <c:pt idx="1797">
                  <c:v>-63.76</c:v>
                </c:pt>
                <c:pt idx="1798">
                  <c:v>-63.74</c:v>
                </c:pt>
                <c:pt idx="1799">
                  <c:v>-63.69</c:v>
                </c:pt>
                <c:pt idx="1800">
                  <c:v>-63.66</c:v>
                </c:pt>
                <c:pt idx="1801">
                  <c:v>-63.6</c:v>
                </c:pt>
                <c:pt idx="1802">
                  <c:v>-63.56</c:v>
                </c:pt>
                <c:pt idx="1803">
                  <c:v>-63.54</c:v>
                </c:pt>
                <c:pt idx="1804">
                  <c:v>-63.54</c:v>
                </c:pt>
                <c:pt idx="1805">
                  <c:v>-63.55</c:v>
                </c:pt>
                <c:pt idx="1806">
                  <c:v>-63.56</c:v>
                </c:pt>
                <c:pt idx="1807">
                  <c:v>-63.54</c:v>
                </c:pt>
                <c:pt idx="1808">
                  <c:v>-63.56</c:v>
                </c:pt>
                <c:pt idx="1809">
                  <c:v>-63.58</c:v>
                </c:pt>
                <c:pt idx="1810">
                  <c:v>-63.57</c:v>
                </c:pt>
                <c:pt idx="1811">
                  <c:v>-63.51</c:v>
                </c:pt>
                <c:pt idx="1812">
                  <c:v>-63.45</c:v>
                </c:pt>
                <c:pt idx="1813">
                  <c:v>-63.39</c:v>
                </c:pt>
                <c:pt idx="1814">
                  <c:v>-63.31</c:v>
                </c:pt>
                <c:pt idx="1815">
                  <c:v>-63.25</c:v>
                </c:pt>
                <c:pt idx="1816">
                  <c:v>-63.18</c:v>
                </c:pt>
                <c:pt idx="1817">
                  <c:v>-63.14</c:v>
                </c:pt>
                <c:pt idx="1818">
                  <c:v>-63.1</c:v>
                </c:pt>
                <c:pt idx="1819">
                  <c:v>-63.08</c:v>
                </c:pt>
                <c:pt idx="1820">
                  <c:v>-63.03</c:v>
                </c:pt>
                <c:pt idx="1821">
                  <c:v>-62.97</c:v>
                </c:pt>
                <c:pt idx="1822">
                  <c:v>-62.95</c:v>
                </c:pt>
                <c:pt idx="1823">
                  <c:v>-62.9</c:v>
                </c:pt>
                <c:pt idx="1824">
                  <c:v>-62.87</c:v>
                </c:pt>
                <c:pt idx="1825">
                  <c:v>-62.83</c:v>
                </c:pt>
                <c:pt idx="1826">
                  <c:v>-62.78</c:v>
                </c:pt>
                <c:pt idx="1827">
                  <c:v>-62.73</c:v>
                </c:pt>
                <c:pt idx="1828">
                  <c:v>-62.66</c:v>
                </c:pt>
                <c:pt idx="1829">
                  <c:v>-62.61</c:v>
                </c:pt>
                <c:pt idx="1830">
                  <c:v>-62.56</c:v>
                </c:pt>
                <c:pt idx="1831">
                  <c:v>-62.54</c:v>
                </c:pt>
                <c:pt idx="1832">
                  <c:v>-62.53</c:v>
                </c:pt>
                <c:pt idx="1833">
                  <c:v>-62.51</c:v>
                </c:pt>
                <c:pt idx="1834">
                  <c:v>-62.48</c:v>
                </c:pt>
                <c:pt idx="1835">
                  <c:v>-62.44</c:v>
                </c:pt>
                <c:pt idx="1836">
                  <c:v>-62.4</c:v>
                </c:pt>
                <c:pt idx="1837">
                  <c:v>-62.37</c:v>
                </c:pt>
                <c:pt idx="1838">
                  <c:v>-62.33</c:v>
                </c:pt>
                <c:pt idx="1839">
                  <c:v>-62.27</c:v>
                </c:pt>
                <c:pt idx="1840">
                  <c:v>-62.21</c:v>
                </c:pt>
                <c:pt idx="1841">
                  <c:v>-62.14</c:v>
                </c:pt>
                <c:pt idx="1842">
                  <c:v>-62.1</c:v>
                </c:pt>
                <c:pt idx="1843">
                  <c:v>-62.05</c:v>
                </c:pt>
                <c:pt idx="1844">
                  <c:v>-62.01</c:v>
                </c:pt>
                <c:pt idx="1845">
                  <c:v>-61.97</c:v>
                </c:pt>
                <c:pt idx="1846">
                  <c:v>-61.92</c:v>
                </c:pt>
                <c:pt idx="1847">
                  <c:v>-61.89</c:v>
                </c:pt>
                <c:pt idx="1848">
                  <c:v>-61.85</c:v>
                </c:pt>
                <c:pt idx="1849">
                  <c:v>-61.82</c:v>
                </c:pt>
                <c:pt idx="1850">
                  <c:v>-61.77</c:v>
                </c:pt>
                <c:pt idx="1851">
                  <c:v>-61.75</c:v>
                </c:pt>
                <c:pt idx="1852">
                  <c:v>-61.74</c:v>
                </c:pt>
                <c:pt idx="1853">
                  <c:v>-61.74</c:v>
                </c:pt>
                <c:pt idx="1854">
                  <c:v>-61.72</c:v>
                </c:pt>
                <c:pt idx="1855">
                  <c:v>-61.69</c:v>
                </c:pt>
                <c:pt idx="1856">
                  <c:v>-61.64</c:v>
                </c:pt>
                <c:pt idx="1857">
                  <c:v>-61.59</c:v>
                </c:pt>
                <c:pt idx="1858">
                  <c:v>-61.54</c:v>
                </c:pt>
                <c:pt idx="1859">
                  <c:v>-61.48</c:v>
                </c:pt>
                <c:pt idx="1860">
                  <c:v>-61.42</c:v>
                </c:pt>
                <c:pt idx="1861">
                  <c:v>-61.37</c:v>
                </c:pt>
                <c:pt idx="1862">
                  <c:v>-61.33</c:v>
                </c:pt>
                <c:pt idx="1863">
                  <c:v>-61.29</c:v>
                </c:pt>
                <c:pt idx="1864">
                  <c:v>-61.23</c:v>
                </c:pt>
                <c:pt idx="1865">
                  <c:v>-61.18</c:v>
                </c:pt>
                <c:pt idx="1866">
                  <c:v>-61.12</c:v>
                </c:pt>
                <c:pt idx="1867">
                  <c:v>-61.06</c:v>
                </c:pt>
                <c:pt idx="1868">
                  <c:v>-60.98</c:v>
                </c:pt>
                <c:pt idx="1869">
                  <c:v>-60.92</c:v>
                </c:pt>
                <c:pt idx="1870">
                  <c:v>-60.87</c:v>
                </c:pt>
                <c:pt idx="1871">
                  <c:v>-60.81</c:v>
                </c:pt>
                <c:pt idx="1872">
                  <c:v>-60.76</c:v>
                </c:pt>
                <c:pt idx="1873">
                  <c:v>-60.71</c:v>
                </c:pt>
                <c:pt idx="1874">
                  <c:v>-60.65</c:v>
                </c:pt>
                <c:pt idx="1875">
                  <c:v>-60.59</c:v>
                </c:pt>
                <c:pt idx="1876">
                  <c:v>-60.52</c:v>
                </c:pt>
                <c:pt idx="1877">
                  <c:v>-60.46</c:v>
                </c:pt>
                <c:pt idx="1878">
                  <c:v>-60.4</c:v>
                </c:pt>
                <c:pt idx="1879">
                  <c:v>-60.34</c:v>
                </c:pt>
                <c:pt idx="1880">
                  <c:v>-60.3</c:v>
                </c:pt>
                <c:pt idx="1881">
                  <c:v>-60.26</c:v>
                </c:pt>
                <c:pt idx="1882">
                  <c:v>-60.22</c:v>
                </c:pt>
                <c:pt idx="1883">
                  <c:v>-60.19</c:v>
                </c:pt>
                <c:pt idx="1884">
                  <c:v>-60.14</c:v>
                </c:pt>
                <c:pt idx="1885">
                  <c:v>-60.07</c:v>
                </c:pt>
                <c:pt idx="1886">
                  <c:v>-59.99</c:v>
                </c:pt>
                <c:pt idx="1887">
                  <c:v>-59.92</c:v>
                </c:pt>
                <c:pt idx="1888">
                  <c:v>-59.85</c:v>
                </c:pt>
                <c:pt idx="1889">
                  <c:v>-59.81</c:v>
                </c:pt>
                <c:pt idx="1890">
                  <c:v>-59.75</c:v>
                </c:pt>
                <c:pt idx="1891">
                  <c:v>-59.71</c:v>
                </c:pt>
                <c:pt idx="1892">
                  <c:v>-59.67</c:v>
                </c:pt>
                <c:pt idx="1893">
                  <c:v>-59.63</c:v>
                </c:pt>
                <c:pt idx="1894">
                  <c:v>-59.59</c:v>
                </c:pt>
                <c:pt idx="1895">
                  <c:v>-59.56</c:v>
                </c:pt>
                <c:pt idx="1896">
                  <c:v>-59.52</c:v>
                </c:pt>
                <c:pt idx="1897">
                  <c:v>-59.47</c:v>
                </c:pt>
                <c:pt idx="1898">
                  <c:v>-59.44</c:v>
                </c:pt>
                <c:pt idx="1899">
                  <c:v>-59.39</c:v>
                </c:pt>
                <c:pt idx="1900">
                  <c:v>-59.32</c:v>
                </c:pt>
                <c:pt idx="1901">
                  <c:v>-59.25</c:v>
                </c:pt>
                <c:pt idx="1902">
                  <c:v>-59.18</c:v>
                </c:pt>
                <c:pt idx="1903">
                  <c:v>-59.12</c:v>
                </c:pt>
                <c:pt idx="1904">
                  <c:v>-59.06</c:v>
                </c:pt>
                <c:pt idx="1905">
                  <c:v>-58.99</c:v>
                </c:pt>
                <c:pt idx="1906">
                  <c:v>-58.93</c:v>
                </c:pt>
                <c:pt idx="1907">
                  <c:v>-58.87</c:v>
                </c:pt>
                <c:pt idx="1908">
                  <c:v>-58.8</c:v>
                </c:pt>
                <c:pt idx="1909">
                  <c:v>-58.75</c:v>
                </c:pt>
                <c:pt idx="1910">
                  <c:v>-58.71</c:v>
                </c:pt>
                <c:pt idx="1911">
                  <c:v>-58.67</c:v>
                </c:pt>
                <c:pt idx="1912">
                  <c:v>-58.61</c:v>
                </c:pt>
                <c:pt idx="1913">
                  <c:v>-58.57</c:v>
                </c:pt>
                <c:pt idx="1914">
                  <c:v>-58.52</c:v>
                </c:pt>
                <c:pt idx="1915">
                  <c:v>-58.46</c:v>
                </c:pt>
                <c:pt idx="1916">
                  <c:v>-58.39</c:v>
                </c:pt>
                <c:pt idx="1917">
                  <c:v>-58.31</c:v>
                </c:pt>
                <c:pt idx="1918">
                  <c:v>-58.24</c:v>
                </c:pt>
                <c:pt idx="1919">
                  <c:v>-58.17</c:v>
                </c:pt>
                <c:pt idx="1920">
                  <c:v>-58.11</c:v>
                </c:pt>
                <c:pt idx="1921">
                  <c:v>-58.05</c:v>
                </c:pt>
                <c:pt idx="1922">
                  <c:v>-58.01</c:v>
                </c:pt>
                <c:pt idx="1923">
                  <c:v>-57.96</c:v>
                </c:pt>
                <c:pt idx="1924">
                  <c:v>-57.9</c:v>
                </c:pt>
                <c:pt idx="1925">
                  <c:v>-57.82</c:v>
                </c:pt>
                <c:pt idx="1926">
                  <c:v>-57.74</c:v>
                </c:pt>
                <c:pt idx="1927">
                  <c:v>-57.66</c:v>
                </c:pt>
                <c:pt idx="1928">
                  <c:v>-57.58</c:v>
                </c:pt>
                <c:pt idx="1929">
                  <c:v>-57.51</c:v>
                </c:pt>
                <c:pt idx="1930">
                  <c:v>-57.44</c:v>
                </c:pt>
                <c:pt idx="1931">
                  <c:v>-57.39</c:v>
                </c:pt>
                <c:pt idx="1932">
                  <c:v>-57.32</c:v>
                </c:pt>
                <c:pt idx="1933">
                  <c:v>-57.24</c:v>
                </c:pt>
                <c:pt idx="1934">
                  <c:v>-57.17</c:v>
                </c:pt>
                <c:pt idx="1935">
                  <c:v>-57.11</c:v>
                </c:pt>
                <c:pt idx="1936">
                  <c:v>-57.05</c:v>
                </c:pt>
                <c:pt idx="1937">
                  <c:v>-57.02</c:v>
                </c:pt>
                <c:pt idx="1938">
                  <c:v>-57.01</c:v>
                </c:pt>
                <c:pt idx="1939">
                  <c:v>-56.99</c:v>
                </c:pt>
                <c:pt idx="1940">
                  <c:v>-56.97</c:v>
                </c:pt>
                <c:pt idx="1941">
                  <c:v>-56.94</c:v>
                </c:pt>
                <c:pt idx="1942">
                  <c:v>-56.9</c:v>
                </c:pt>
                <c:pt idx="1943">
                  <c:v>-56.86</c:v>
                </c:pt>
                <c:pt idx="1944">
                  <c:v>-56.77</c:v>
                </c:pt>
                <c:pt idx="1945">
                  <c:v>-56.67</c:v>
                </c:pt>
                <c:pt idx="1946">
                  <c:v>-56.58</c:v>
                </c:pt>
                <c:pt idx="1947">
                  <c:v>-56.51</c:v>
                </c:pt>
                <c:pt idx="1948">
                  <c:v>-56.43</c:v>
                </c:pt>
                <c:pt idx="1949">
                  <c:v>-56.32</c:v>
                </c:pt>
                <c:pt idx="1950">
                  <c:v>-56.22</c:v>
                </c:pt>
                <c:pt idx="1951">
                  <c:v>-56.13</c:v>
                </c:pt>
                <c:pt idx="1952">
                  <c:v>-56.06</c:v>
                </c:pt>
                <c:pt idx="1953">
                  <c:v>-56.02</c:v>
                </c:pt>
                <c:pt idx="1954">
                  <c:v>-55.93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78C-42D5-B2F4-581848D8B4A7}"/>
            </c:ext>
          </c:extLst>
        </c:ser>
        <c:ser>
          <c:idx val="2"/>
          <c:order val="2"/>
          <c:tx>
            <c:strRef>
              <c:f>作圖!$C$1</c:f>
              <c:strCache>
                <c:ptCount val="1"/>
                <c:pt idx="0">
                  <c:v>第三次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作圖!$C$2:$C$1956</c:f>
              <c:numCache>
                <c:formatCode>General</c:formatCode>
                <c:ptCount val="1955"/>
                <c:pt idx="0">
                  <c:v>35.83</c:v>
                </c:pt>
                <c:pt idx="1">
                  <c:v>-31.99</c:v>
                </c:pt>
                <c:pt idx="2">
                  <c:v>-52.46</c:v>
                </c:pt>
                <c:pt idx="3">
                  <c:v>-55.79</c:v>
                </c:pt>
                <c:pt idx="4">
                  <c:v>-36.67</c:v>
                </c:pt>
                <c:pt idx="5">
                  <c:v>32.950000000000003</c:v>
                </c:pt>
                <c:pt idx="6">
                  <c:v>30.93</c:v>
                </c:pt>
                <c:pt idx="7">
                  <c:v>25.32</c:v>
                </c:pt>
                <c:pt idx="8">
                  <c:v>24.77</c:v>
                </c:pt>
                <c:pt idx="9">
                  <c:v>36.33</c:v>
                </c:pt>
                <c:pt idx="10">
                  <c:v>34.729999999999997</c:v>
                </c:pt>
                <c:pt idx="11">
                  <c:v>-54.31</c:v>
                </c:pt>
                <c:pt idx="12">
                  <c:v>-38.25</c:v>
                </c:pt>
                <c:pt idx="13">
                  <c:v>10.53</c:v>
                </c:pt>
                <c:pt idx="14">
                  <c:v>28.57</c:v>
                </c:pt>
                <c:pt idx="15">
                  <c:v>34.4</c:v>
                </c:pt>
                <c:pt idx="16">
                  <c:v>31.8</c:v>
                </c:pt>
                <c:pt idx="17">
                  <c:v>-0.02</c:v>
                </c:pt>
                <c:pt idx="18">
                  <c:v>-0.34</c:v>
                </c:pt>
                <c:pt idx="19">
                  <c:v>2.7</c:v>
                </c:pt>
                <c:pt idx="20">
                  <c:v>61.37</c:v>
                </c:pt>
                <c:pt idx="21">
                  <c:v>36.07</c:v>
                </c:pt>
                <c:pt idx="22">
                  <c:v>10.73</c:v>
                </c:pt>
                <c:pt idx="23">
                  <c:v>-45.64</c:v>
                </c:pt>
                <c:pt idx="24">
                  <c:v>42.9</c:v>
                </c:pt>
                <c:pt idx="25">
                  <c:v>0.01</c:v>
                </c:pt>
                <c:pt idx="26">
                  <c:v>1.43</c:v>
                </c:pt>
                <c:pt idx="27">
                  <c:v>2.4300000000000002</c:v>
                </c:pt>
                <c:pt idx="28">
                  <c:v>4.0199999999999996</c:v>
                </c:pt>
                <c:pt idx="29">
                  <c:v>-36.57</c:v>
                </c:pt>
                <c:pt idx="30">
                  <c:v>45.31</c:v>
                </c:pt>
                <c:pt idx="31">
                  <c:v>54.15</c:v>
                </c:pt>
                <c:pt idx="32">
                  <c:v>52.81</c:v>
                </c:pt>
                <c:pt idx="33">
                  <c:v>-14.97</c:v>
                </c:pt>
                <c:pt idx="34">
                  <c:v>36.9</c:v>
                </c:pt>
                <c:pt idx="35">
                  <c:v>54.56</c:v>
                </c:pt>
                <c:pt idx="36">
                  <c:v>-50.31</c:v>
                </c:pt>
                <c:pt idx="37">
                  <c:v>-51.62</c:v>
                </c:pt>
                <c:pt idx="38">
                  <c:v>-7.89</c:v>
                </c:pt>
                <c:pt idx="39">
                  <c:v>-8.84</c:v>
                </c:pt>
                <c:pt idx="40">
                  <c:v>8.99</c:v>
                </c:pt>
                <c:pt idx="41">
                  <c:v>-45.99</c:v>
                </c:pt>
                <c:pt idx="42">
                  <c:v>1.73</c:v>
                </c:pt>
                <c:pt idx="43">
                  <c:v>-7.94</c:v>
                </c:pt>
                <c:pt idx="44">
                  <c:v>-8.3000000000000007</c:v>
                </c:pt>
                <c:pt idx="45">
                  <c:v>-53.97</c:v>
                </c:pt>
                <c:pt idx="46">
                  <c:v>-45.64</c:v>
                </c:pt>
                <c:pt idx="47">
                  <c:v>-52.06</c:v>
                </c:pt>
                <c:pt idx="48">
                  <c:v>-17.059999999999999</c:v>
                </c:pt>
                <c:pt idx="49">
                  <c:v>22.01</c:v>
                </c:pt>
                <c:pt idx="50">
                  <c:v>2.37</c:v>
                </c:pt>
                <c:pt idx="51">
                  <c:v>8.5500000000000007</c:v>
                </c:pt>
                <c:pt idx="52">
                  <c:v>-49.72</c:v>
                </c:pt>
                <c:pt idx="53">
                  <c:v>-47.55</c:v>
                </c:pt>
                <c:pt idx="54">
                  <c:v>-49.39</c:v>
                </c:pt>
                <c:pt idx="55">
                  <c:v>36.299999999999997</c:v>
                </c:pt>
                <c:pt idx="56">
                  <c:v>12.45</c:v>
                </c:pt>
                <c:pt idx="57">
                  <c:v>-45.49</c:v>
                </c:pt>
                <c:pt idx="58">
                  <c:v>1.06</c:v>
                </c:pt>
                <c:pt idx="59">
                  <c:v>4.67</c:v>
                </c:pt>
                <c:pt idx="60">
                  <c:v>-3.79</c:v>
                </c:pt>
                <c:pt idx="61">
                  <c:v>59.63</c:v>
                </c:pt>
                <c:pt idx="62">
                  <c:v>93.86</c:v>
                </c:pt>
                <c:pt idx="63">
                  <c:v>83.56</c:v>
                </c:pt>
                <c:pt idx="64">
                  <c:v>83.46</c:v>
                </c:pt>
                <c:pt idx="65">
                  <c:v>83.37</c:v>
                </c:pt>
                <c:pt idx="66">
                  <c:v>83.29</c:v>
                </c:pt>
                <c:pt idx="67">
                  <c:v>83.18</c:v>
                </c:pt>
                <c:pt idx="68">
                  <c:v>83.09</c:v>
                </c:pt>
                <c:pt idx="69">
                  <c:v>82.98</c:v>
                </c:pt>
                <c:pt idx="70">
                  <c:v>82.86</c:v>
                </c:pt>
                <c:pt idx="71">
                  <c:v>82.75</c:v>
                </c:pt>
                <c:pt idx="72">
                  <c:v>82.63</c:v>
                </c:pt>
                <c:pt idx="73">
                  <c:v>82.52</c:v>
                </c:pt>
                <c:pt idx="74">
                  <c:v>82.4</c:v>
                </c:pt>
                <c:pt idx="75">
                  <c:v>82.29</c:v>
                </c:pt>
                <c:pt idx="76">
                  <c:v>82.21</c:v>
                </c:pt>
                <c:pt idx="77">
                  <c:v>82.12</c:v>
                </c:pt>
                <c:pt idx="78">
                  <c:v>82.05</c:v>
                </c:pt>
                <c:pt idx="79">
                  <c:v>81.98</c:v>
                </c:pt>
                <c:pt idx="80">
                  <c:v>81.900000000000006</c:v>
                </c:pt>
                <c:pt idx="81">
                  <c:v>81.81</c:v>
                </c:pt>
                <c:pt idx="82">
                  <c:v>81.709999999999994</c:v>
                </c:pt>
                <c:pt idx="83">
                  <c:v>81.61</c:v>
                </c:pt>
                <c:pt idx="84">
                  <c:v>81.5</c:v>
                </c:pt>
                <c:pt idx="85">
                  <c:v>81.400000000000006</c:v>
                </c:pt>
                <c:pt idx="86">
                  <c:v>81.290000000000006</c:v>
                </c:pt>
                <c:pt idx="87">
                  <c:v>81.180000000000007</c:v>
                </c:pt>
                <c:pt idx="88">
                  <c:v>81.05</c:v>
                </c:pt>
                <c:pt idx="89">
                  <c:v>80.930000000000007</c:v>
                </c:pt>
                <c:pt idx="90">
                  <c:v>80.819999999999993</c:v>
                </c:pt>
                <c:pt idx="91">
                  <c:v>80.69</c:v>
                </c:pt>
                <c:pt idx="92">
                  <c:v>80.58</c:v>
                </c:pt>
                <c:pt idx="93">
                  <c:v>80.47</c:v>
                </c:pt>
                <c:pt idx="94">
                  <c:v>80.36</c:v>
                </c:pt>
                <c:pt idx="95">
                  <c:v>80.260000000000005</c:v>
                </c:pt>
                <c:pt idx="96">
                  <c:v>80.16</c:v>
                </c:pt>
                <c:pt idx="97">
                  <c:v>80.06</c:v>
                </c:pt>
                <c:pt idx="98">
                  <c:v>79.959999999999994</c:v>
                </c:pt>
                <c:pt idx="99">
                  <c:v>79.86</c:v>
                </c:pt>
                <c:pt idx="100">
                  <c:v>79.75</c:v>
                </c:pt>
                <c:pt idx="101">
                  <c:v>79.64</c:v>
                </c:pt>
                <c:pt idx="102">
                  <c:v>79.52</c:v>
                </c:pt>
                <c:pt idx="103">
                  <c:v>79.39</c:v>
                </c:pt>
                <c:pt idx="104">
                  <c:v>79.260000000000005</c:v>
                </c:pt>
                <c:pt idx="105">
                  <c:v>79.14</c:v>
                </c:pt>
                <c:pt idx="106">
                  <c:v>79.010000000000005</c:v>
                </c:pt>
                <c:pt idx="107">
                  <c:v>78.89</c:v>
                </c:pt>
                <c:pt idx="108">
                  <c:v>78.760000000000005</c:v>
                </c:pt>
                <c:pt idx="109">
                  <c:v>78.64</c:v>
                </c:pt>
                <c:pt idx="110">
                  <c:v>78.52</c:v>
                </c:pt>
                <c:pt idx="111">
                  <c:v>78.38</c:v>
                </c:pt>
                <c:pt idx="112">
                  <c:v>78.25</c:v>
                </c:pt>
                <c:pt idx="113">
                  <c:v>78.11</c:v>
                </c:pt>
                <c:pt idx="114">
                  <c:v>77.98</c:v>
                </c:pt>
                <c:pt idx="115">
                  <c:v>77.84</c:v>
                </c:pt>
                <c:pt idx="116">
                  <c:v>77.7</c:v>
                </c:pt>
                <c:pt idx="117">
                  <c:v>77.56</c:v>
                </c:pt>
                <c:pt idx="118">
                  <c:v>77.42</c:v>
                </c:pt>
                <c:pt idx="119">
                  <c:v>77.28</c:v>
                </c:pt>
                <c:pt idx="120">
                  <c:v>77.14</c:v>
                </c:pt>
                <c:pt idx="121">
                  <c:v>77</c:v>
                </c:pt>
                <c:pt idx="122">
                  <c:v>76.86</c:v>
                </c:pt>
                <c:pt idx="123">
                  <c:v>76.73</c:v>
                </c:pt>
                <c:pt idx="124">
                  <c:v>76.58</c:v>
                </c:pt>
                <c:pt idx="125">
                  <c:v>76.44</c:v>
                </c:pt>
                <c:pt idx="126">
                  <c:v>76.290000000000006</c:v>
                </c:pt>
                <c:pt idx="127">
                  <c:v>76.13</c:v>
                </c:pt>
                <c:pt idx="128">
                  <c:v>75.989999999999995</c:v>
                </c:pt>
                <c:pt idx="129">
                  <c:v>75.849999999999994</c:v>
                </c:pt>
                <c:pt idx="130">
                  <c:v>75.7</c:v>
                </c:pt>
                <c:pt idx="131">
                  <c:v>75.56</c:v>
                </c:pt>
                <c:pt idx="132">
                  <c:v>75.41</c:v>
                </c:pt>
                <c:pt idx="133">
                  <c:v>75.260000000000005</c:v>
                </c:pt>
                <c:pt idx="134">
                  <c:v>75.11</c:v>
                </c:pt>
                <c:pt idx="135">
                  <c:v>74.959999999999994</c:v>
                </c:pt>
                <c:pt idx="136">
                  <c:v>74.8</c:v>
                </c:pt>
                <c:pt idx="137">
                  <c:v>74.64</c:v>
                </c:pt>
                <c:pt idx="138">
                  <c:v>74.47</c:v>
                </c:pt>
                <c:pt idx="139">
                  <c:v>74.31</c:v>
                </c:pt>
                <c:pt idx="140">
                  <c:v>74.16</c:v>
                </c:pt>
                <c:pt idx="141">
                  <c:v>73.989999999999995</c:v>
                </c:pt>
                <c:pt idx="142">
                  <c:v>73.83</c:v>
                </c:pt>
                <c:pt idx="143">
                  <c:v>73.680000000000007</c:v>
                </c:pt>
                <c:pt idx="144">
                  <c:v>73.52</c:v>
                </c:pt>
                <c:pt idx="145">
                  <c:v>73.349999999999994</c:v>
                </c:pt>
                <c:pt idx="146">
                  <c:v>73.180000000000007</c:v>
                </c:pt>
                <c:pt idx="147">
                  <c:v>73.010000000000005</c:v>
                </c:pt>
                <c:pt idx="148">
                  <c:v>72.83</c:v>
                </c:pt>
                <c:pt idx="149">
                  <c:v>72.66</c:v>
                </c:pt>
                <c:pt idx="150">
                  <c:v>72.489999999999995</c:v>
                </c:pt>
                <c:pt idx="151">
                  <c:v>72.33</c:v>
                </c:pt>
                <c:pt idx="152">
                  <c:v>72.16</c:v>
                </c:pt>
                <c:pt idx="153">
                  <c:v>71.989999999999995</c:v>
                </c:pt>
                <c:pt idx="154">
                  <c:v>71.83</c:v>
                </c:pt>
                <c:pt idx="155">
                  <c:v>71.66</c:v>
                </c:pt>
                <c:pt idx="156">
                  <c:v>71.48</c:v>
                </c:pt>
                <c:pt idx="157">
                  <c:v>71.3</c:v>
                </c:pt>
                <c:pt idx="158">
                  <c:v>71.11</c:v>
                </c:pt>
                <c:pt idx="159">
                  <c:v>70.930000000000007</c:v>
                </c:pt>
                <c:pt idx="160">
                  <c:v>70.739999999999995</c:v>
                </c:pt>
                <c:pt idx="161">
                  <c:v>70.56</c:v>
                </c:pt>
                <c:pt idx="162">
                  <c:v>70.37</c:v>
                </c:pt>
                <c:pt idx="163">
                  <c:v>70.19</c:v>
                </c:pt>
                <c:pt idx="164">
                  <c:v>69.989999999999995</c:v>
                </c:pt>
                <c:pt idx="165">
                  <c:v>69.8</c:v>
                </c:pt>
                <c:pt idx="166">
                  <c:v>69.599999999999994</c:v>
                </c:pt>
                <c:pt idx="167">
                  <c:v>69.41</c:v>
                </c:pt>
                <c:pt idx="168">
                  <c:v>69.209999999999994</c:v>
                </c:pt>
                <c:pt idx="169">
                  <c:v>69.010000000000005</c:v>
                </c:pt>
                <c:pt idx="170">
                  <c:v>68.81</c:v>
                </c:pt>
                <c:pt idx="171">
                  <c:v>68.599999999999994</c:v>
                </c:pt>
                <c:pt idx="172">
                  <c:v>68.39</c:v>
                </c:pt>
                <c:pt idx="173">
                  <c:v>68.180000000000007</c:v>
                </c:pt>
                <c:pt idx="174">
                  <c:v>67.959999999999994</c:v>
                </c:pt>
                <c:pt idx="175">
                  <c:v>67.739999999999995</c:v>
                </c:pt>
                <c:pt idx="176">
                  <c:v>67.540000000000006</c:v>
                </c:pt>
                <c:pt idx="177">
                  <c:v>67.31</c:v>
                </c:pt>
                <c:pt idx="178">
                  <c:v>67.099999999999994</c:v>
                </c:pt>
                <c:pt idx="179">
                  <c:v>66.89</c:v>
                </c:pt>
                <c:pt idx="180">
                  <c:v>66.680000000000007</c:v>
                </c:pt>
                <c:pt idx="181">
                  <c:v>66.459999999999994</c:v>
                </c:pt>
                <c:pt idx="182">
                  <c:v>66.239999999999995</c:v>
                </c:pt>
                <c:pt idx="183">
                  <c:v>66.02</c:v>
                </c:pt>
                <c:pt idx="184">
                  <c:v>65.8</c:v>
                </c:pt>
                <c:pt idx="185">
                  <c:v>65.59</c:v>
                </c:pt>
                <c:pt idx="186">
                  <c:v>65.37</c:v>
                </c:pt>
                <c:pt idx="187">
                  <c:v>65.16</c:v>
                </c:pt>
                <c:pt idx="188">
                  <c:v>64.94</c:v>
                </c:pt>
                <c:pt idx="189">
                  <c:v>64.72</c:v>
                </c:pt>
                <c:pt idx="190">
                  <c:v>64.5</c:v>
                </c:pt>
                <c:pt idx="191">
                  <c:v>64.28</c:v>
                </c:pt>
                <c:pt idx="192">
                  <c:v>64.06</c:v>
                </c:pt>
                <c:pt idx="193">
                  <c:v>63.84</c:v>
                </c:pt>
                <c:pt idx="194">
                  <c:v>63.65</c:v>
                </c:pt>
                <c:pt idx="195">
                  <c:v>63.47</c:v>
                </c:pt>
                <c:pt idx="196">
                  <c:v>63.29</c:v>
                </c:pt>
                <c:pt idx="197">
                  <c:v>63.11</c:v>
                </c:pt>
                <c:pt idx="198">
                  <c:v>62.92</c:v>
                </c:pt>
                <c:pt idx="199">
                  <c:v>62.72</c:v>
                </c:pt>
                <c:pt idx="200">
                  <c:v>62.5</c:v>
                </c:pt>
                <c:pt idx="201">
                  <c:v>62.28</c:v>
                </c:pt>
                <c:pt idx="202">
                  <c:v>62.06</c:v>
                </c:pt>
                <c:pt idx="203">
                  <c:v>61.84</c:v>
                </c:pt>
                <c:pt idx="204">
                  <c:v>61.62</c:v>
                </c:pt>
                <c:pt idx="205">
                  <c:v>61.41</c:v>
                </c:pt>
                <c:pt idx="206">
                  <c:v>61.2</c:v>
                </c:pt>
                <c:pt idx="207">
                  <c:v>61</c:v>
                </c:pt>
                <c:pt idx="208">
                  <c:v>60.8</c:v>
                </c:pt>
                <c:pt idx="209">
                  <c:v>60.59</c:v>
                </c:pt>
                <c:pt idx="210">
                  <c:v>60.38</c:v>
                </c:pt>
                <c:pt idx="211">
                  <c:v>60.16</c:v>
                </c:pt>
                <c:pt idx="212">
                  <c:v>59.94</c:v>
                </c:pt>
                <c:pt idx="213">
                  <c:v>59.72</c:v>
                </c:pt>
                <c:pt idx="214">
                  <c:v>59.49</c:v>
                </c:pt>
                <c:pt idx="215">
                  <c:v>59.26</c:v>
                </c:pt>
                <c:pt idx="216">
                  <c:v>59.03</c:v>
                </c:pt>
                <c:pt idx="217">
                  <c:v>58.8</c:v>
                </c:pt>
                <c:pt idx="218">
                  <c:v>58.57</c:v>
                </c:pt>
                <c:pt idx="219">
                  <c:v>58.34</c:v>
                </c:pt>
                <c:pt idx="220">
                  <c:v>58.12</c:v>
                </c:pt>
                <c:pt idx="221">
                  <c:v>57.89</c:v>
                </c:pt>
                <c:pt idx="222">
                  <c:v>57.66</c:v>
                </c:pt>
                <c:pt idx="223">
                  <c:v>57.43</c:v>
                </c:pt>
                <c:pt idx="224">
                  <c:v>57.19</c:v>
                </c:pt>
                <c:pt idx="225">
                  <c:v>56.96</c:v>
                </c:pt>
                <c:pt idx="226">
                  <c:v>56.73</c:v>
                </c:pt>
                <c:pt idx="227">
                  <c:v>56.5</c:v>
                </c:pt>
                <c:pt idx="228">
                  <c:v>56.26</c:v>
                </c:pt>
                <c:pt idx="229">
                  <c:v>56.03</c:v>
                </c:pt>
                <c:pt idx="230">
                  <c:v>55.79</c:v>
                </c:pt>
                <c:pt idx="231">
                  <c:v>55.55</c:v>
                </c:pt>
                <c:pt idx="232">
                  <c:v>55.32</c:v>
                </c:pt>
                <c:pt idx="233">
                  <c:v>55.08</c:v>
                </c:pt>
                <c:pt idx="234">
                  <c:v>54.85</c:v>
                </c:pt>
                <c:pt idx="235">
                  <c:v>54.63</c:v>
                </c:pt>
                <c:pt idx="236">
                  <c:v>54.4</c:v>
                </c:pt>
                <c:pt idx="237">
                  <c:v>54.17</c:v>
                </c:pt>
                <c:pt idx="238">
                  <c:v>53.94</c:v>
                </c:pt>
                <c:pt idx="239">
                  <c:v>53.71</c:v>
                </c:pt>
                <c:pt idx="240">
                  <c:v>53.48</c:v>
                </c:pt>
                <c:pt idx="241">
                  <c:v>53.26</c:v>
                </c:pt>
                <c:pt idx="242">
                  <c:v>53.03</c:v>
                </c:pt>
                <c:pt idx="243">
                  <c:v>52.81</c:v>
                </c:pt>
                <c:pt idx="244">
                  <c:v>52.58</c:v>
                </c:pt>
                <c:pt idx="245">
                  <c:v>52.37</c:v>
                </c:pt>
                <c:pt idx="246">
                  <c:v>52.15</c:v>
                </c:pt>
                <c:pt idx="247">
                  <c:v>51.95</c:v>
                </c:pt>
                <c:pt idx="248">
                  <c:v>51.75</c:v>
                </c:pt>
                <c:pt idx="249">
                  <c:v>51.55</c:v>
                </c:pt>
                <c:pt idx="250">
                  <c:v>51.33</c:v>
                </c:pt>
                <c:pt idx="251">
                  <c:v>51.11</c:v>
                </c:pt>
                <c:pt idx="252">
                  <c:v>50.89</c:v>
                </c:pt>
                <c:pt idx="253">
                  <c:v>50.68</c:v>
                </c:pt>
                <c:pt idx="254">
                  <c:v>50.47</c:v>
                </c:pt>
                <c:pt idx="255">
                  <c:v>50.26</c:v>
                </c:pt>
                <c:pt idx="256">
                  <c:v>50.07</c:v>
                </c:pt>
                <c:pt idx="257">
                  <c:v>49.88</c:v>
                </c:pt>
                <c:pt idx="258">
                  <c:v>49.68</c:v>
                </c:pt>
                <c:pt idx="259">
                  <c:v>49.51</c:v>
                </c:pt>
                <c:pt idx="260">
                  <c:v>49.31</c:v>
                </c:pt>
                <c:pt idx="261">
                  <c:v>49.12</c:v>
                </c:pt>
                <c:pt idx="262">
                  <c:v>48.92</c:v>
                </c:pt>
                <c:pt idx="263">
                  <c:v>48.72</c:v>
                </c:pt>
                <c:pt idx="264">
                  <c:v>48.52</c:v>
                </c:pt>
                <c:pt idx="265">
                  <c:v>48.33</c:v>
                </c:pt>
                <c:pt idx="266">
                  <c:v>48.13</c:v>
                </c:pt>
                <c:pt idx="267">
                  <c:v>47.94</c:v>
                </c:pt>
                <c:pt idx="268">
                  <c:v>47.75</c:v>
                </c:pt>
                <c:pt idx="269">
                  <c:v>47.55</c:v>
                </c:pt>
                <c:pt idx="270">
                  <c:v>47.36</c:v>
                </c:pt>
                <c:pt idx="271">
                  <c:v>47.18</c:v>
                </c:pt>
                <c:pt idx="272">
                  <c:v>47</c:v>
                </c:pt>
                <c:pt idx="273">
                  <c:v>46.82</c:v>
                </c:pt>
                <c:pt idx="274">
                  <c:v>46.64</c:v>
                </c:pt>
                <c:pt idx="275">
                  <c:v>46.46</c:v>
                </c:pt>
                <c:pt idx="276">
                  <c:v>46.28</c:v>
                </c:pt>
                <c:pt idx="277">
                  <c:v>46.09</c:v>
                </c:pt>
                <c:pt idx="278">
                  <c:v>45.91</c:v>
                </c:pt>
                <c:pt idx="279">
                  <c:v>45.75</c:v>
                </c:pt>
                <c:pt idx="280">
                  <c:v>45.58</c:v>
                </c:pt>
                <c:pt idx="281">
                  <c:v>45.41</c:v>
                </c:pt>
                <c:pt idx="282">
                  <c:v>45.25</c:v>
                </c:pt>
                <c:pt idx="283">
                  <c:v>45.09</c:v>
                </c:pt>
                <c:pt idx="284">
                  <c:v>44.92</c:v>
                </c:pt>
                <c:pt idx="285">
                  <c:v>44.75</c:v>
                </c:pt>
                <c:pt idx="286">
                  <c:v>44.6</c:v>
                </c:pt>
                <c:pt idx="287">
                  <c:v>44.43</c:v>
                </c:pt>
                <c:pt idx="288">
                  <c:v>44.27</c:v>
                </c:pt>
                <c:pt idx="289">
                  <c:v>44.1</c:v>
                </c:pt>
                <c:pt idx="290">
                  <c:v>43.93</c:v>
                </c:pt>
                <c:pt idx="291">
                  <c:v>43.77</c:v>
                </c:pt>
                <c:pt idx="292">
                  <c:v>43.62</c:v>
                </c:pt>
                <c:pt idx="293">
                  <c:v>43.48</c:v>
                </c:pt>
                <c:pt idx="294">
                  <c:v>43.34</c:v>
                </c:pt>
                <c:pt idx="295">
                  <c:v>43.2</c:v>
                </c:pt>
                <c:pt idx="296">
                  <c:v>43.05</c:v>
                </c:pt>
                <c:pt idx="297">
                  <c:v>42.89</c:v>
                </c:pt>
                <c:pt idx="298">
                  <c:v>42.72</c:v>
                </c:pt>
                <c:pt idx="299">
                  <c:v>42.58</c:v>
                </c:pt>
                <c:pt idx="300">
                  <c:v>42.43</c:v>
                </c:pt>
                <c:pt idx="301">
                  <c:v>42.3</c:v>
                </c:pt>
                <c:pt idx="302">
                  <c:v>42.15</c:v>
                </c:pt>
                <c:pt idx="303">
                  <c:v>42.02</c:v>
                </c:pt>
                <c:pt idx="304">
                  <c:v>41.88</c:v>
                </c:pt>
                <c:pt idx="305">
                  <c:v>41.75</c:v>
                </c:pt>
                <c:pt idx="306">
                  <c:v>41.61</c:v>
                </c:pt>
                <c:pt idx="307">
                  <c:v>41.48</c:v>
                </c:pt>
                <c:pt idx="308">
                  <c:v>41.36</c:v>
                </c:pt>
                <c:pt idx="309">
                  <c:v>41.25</c:v>
                </c:pt>
                <c:pt idx="310">
                  <c:v>41.14</c:v>
                </c:pt>
                <c:pt idx="311">
                  <c:v>41.02</c:v>
                </c:pt>
                <c:pt idx="312">
                  <c:v>40.9</c:v>
                </c:pt>
                <c:pt idx="313">
                  <c:v>40.79</c:v>
                </c:pt>
                <c:pt idx="314">
                  <c:v>40.659999999999997</c:v>
                </c:pt>
                <c:pt idx="315">
                  <c:v>40.54</c:v>
                </c:pt>
                <c:pt idx="316">
                  <c:v>40.43</c:v>
                </c:pt>
                <c:pt idx="317">
                  <c:v>40.32</c:v>
                </c:pt>
                <c:pt idx="318">
                  <c:v>40.22</c:v>
                </c:pt>
                <c:pt idx="319">
                  <c:v>40.119999999999997</c:v>
                </c:pt>
                <c:pt idx="320">
                  <c:v>40.020000000000003</c:v>
                </c:pt>
                <c:pt idx="321">
                  <c:v>39.92</c:v>
                </c:pt>
                <c:pt idx="322">
                  <c:v>39.83</c:v>
                </c:pt>
                <c:pt idx="323">
                  <c:v>39.74</c:v>
                </c:pt>
                <c:pt idx="324">
                  <c:v>39.64</c:v>
                </c:pt>
                <c:pt idx="325">
                  <c:v>39.549999999999997</c:v>
                </c:pt>
                <c:pt idx="326">
                  <c:v>39.46</c:v>
                </c:pt>
                <c:pt idx="327">
                  <c:v>39.369999999999997</c:v>
                </c:pt>
                <c:pt idx="328">
                  <c:v>39.28</c:v>
                </c:pt>
                <c:pt idx="329">
                  <c:v>39.19</c:v>
                </c:pt>
                <c:pt idx="330">
                  <c:v>39.11</c:v>
                </c:pt>
                <c:pt idx="331">
                  <c:v>39.03</c:v>
                </c:pt>
                <c:pt idx="332">
                  <c:v>38.96</c:v>
                </c:pt>
                <c:pt idx="333">
                  <c:v>38.9</c:v>
                </c:pt>
                <c:pt idx="334">
                  <c:v>38.82</c:v>
                </c:pt>
                <c:pt idx="335">
                  <c:v>38.76</c:v>
                </c:pt>
                <c:pt idx="336">
                  <c:v>38.69</c:v>
                </c:pt>
                <c:pt idx="337">
                  <c:v>38.630000000000003</c:v>
                </c:pt>
                <c:pt idx="338">
                  <c:v>38.57</c:v>
                </c:pt>
                <c:pt idx="339">
                  <c:v>38.51</c:v>
                </c:pt>
                <c:pt idx="340">
                  <c:v>38.46</c:v>
                </c:pt>
                <c:pt idx="341">
                  <c:v>38.4</c:v>
                </c:pt>
                <c:pt idx="342">
                  <c:v>38.340000000000003</c:v>
                </c:pt>
                <c:pt idx="343">
                  <c:v>38.29</c:v>
                </c:pt>
                <c:pt idx="344">
                  <c:v>38.24</c:v>
                </c:pt>
                <c:pt idx="345">
                  <c:v>38.19</c:v>
                </c:pt>
                <c:pt idx="346">
                  <c:v>38.15</c:v>
                </c:pt>
                <c:pt idx="347">
                  <c:v>38.11</c:v>
                </c:pt>
                <c:pt idx="348">
                  <c:v>38.07</c:v>
                </c:pt>
                <c:pt idx="349">
                  <c:v>38.020000000000003</c:v>
                </c:pt>
                <c:pt idx="350">
                  <c:v>37.97</c:v>
                </c:pt>
                <c:pt idx="351">
                  <c:v>37.93</c:v>
                </c:pt>
                <c:pt idx="352">
                  <c:v>37.9</c:v>
                </c:pt>
                <c:pt idx="353">
                  <c:v>37.880000000000003</c:v>
                </c:pt>
                <c:pt idx="354">
                  <c:v>37.86</c:v>
                </c:pt>
                <c:pt idx="355">
                  <c:v>37.840000000000003</c:v>
                </c:pt>
                <c:pt idx="356">
                  <c:v>37.82</c:v>
                </c:pt>
                <c:pt idx="357">
                  <c:v>37.799999999999997</c:v>
                </c:pt>
                <c:pt idx="358">
                  <c:v>37.78</c:v>
                </c:pt>
                <c:pt idx="359">
                  <c:v>37.770000000000003</c:v>
                </c:pt>
                <c:pt idx="360">
                  <c:v>37.75</c:v>
                </c:pt>
                <c:pt idx="361">
                  <c:v>37.76</c:v>
                </c:pt>
                <c:pt idx="362">
                  <c:v>37.75</c:v>
                </c:pt>
                <c:pt idx="363">
                  <c:v>37.75</c:v>
                </c:pt>
                <c:pt idx="364">
                  <c:v>37.75</c:v>
                </c:pt>
                <c:pt idx="365">
                  <c:v>37.74</c:v>
                </c:pt>
                <c:pt idx="366">
                  <c:v>37.72</c:v>
                </c:pt>
                <c:pt idx="367">
                  <c:v>37.700000000000003</c:v>
                </c:pt>
                <c:pt idx="368">
                  <c:v>37.69</c:v>
                </c:pt>
                <c:pt idx="369">
                  <c:v>37.68</c:v>
                </c:pt>
                <c:pt idx="370">
                  <c:v>37.69</c:v>
                </c:pt>
                <c:pt idx="371">
                  <c:v>37.700000000000003</c:v>
                </c:pt>
                <c:pt idx="372">
                  <c:v>37.71</c:v>
                </c:pt>
                <c:pt idx="373">
                  <c:v>37.729999999999997</c:v>
                </c:pt>
                <c:pt idx="374">
                  <c:v>37.74</c:v>
                </c:pt>
                <c:pt idx="375">
                  <c:v>37.75</c:v>
                </c:pt>
                <c:pt idx="376">
                  <c:v>37.76</c:v>
                </c:pt>
                <c:pt idx="377">
                  <c:v>37.770000000000003</c:v>
                </c:pt>
                <c:pt idx="378">
                  <c:v>37.770000000000003</c:v>
                </c:pt>
                <c:pt idx="379">
                  <c:v>37.79</c:v>
                </c:pt>
                <c:pt idx="380">
                  <c:v>37.82</c:v>
                </c:pt>
                <c:pt idx="381">
                  <c:v>37.840000000000003</c:v>
                </c:pt>
                <c:pt idx="382">
                  <c:v>37.86</c:v>
                </c:pt>
                <c:pt idx="383">
                  <c:v>37.869999999999997</c:v>
                </c:pt>
                <c:pt idx="384">
                  <c:v>37.880000000000003</c:v>
                </c:pt>
                <c:pt idx="385">
                  <c:v>37.89</c:v>
                </c:pt>
                <c:pt idx="386">
                  <c:v>37.93</c:v>
                </c:pt>
                <c:pt idx="387">
                  <c:v>37.97</c:v>
                </c:pt>
                <c:pt idx="388">
                  <c:v>38.03</c:v>
                </c:pt>
                <c:pt idx="389">
                  <c:v>38.08</c:v>
                </c:pt>
                <c:pt idx="390">
                  <c:v>38.130000000000003</c:v>
                </c:pt>
                <c:pt idx="391">
                  <c:v>38.159999999999997</c:v>
                </c:pt>
                <c:pt idx="392">
                  <c:v>38.19</c:v>
                </c:pt>
                <c:pt idx="393">
                  <c:v>38.21</c:v>
                </c:pt>
                <c:pt idx="394">
                  <c:v>38.24</c:v>
                </c:pt>
                <c:pt idx="395">
                  <c:v>38.29</c:v>
                </c:pt>
                <c:pt idx="396">
                  <c:v>38.340000000000003</c:v>
                </c:pt>
                <c:pt idx="397">
                  <c:v>38.4</c:v>
                </c:pt>
                <c:pt idx="398">
                  <c:v>38.47</c:v>
                </c:pt>
                <c:pt idx="399">
                  <c:v>38.53</c:v>
                </c:pt>
                <c:pt idx="400">
                  <c:v>38.6</c:v>
                </c:pt>
                <c:pt idx="401">
                  <c:v>38.67</c:v>
                </c:pt>
                <c:pt idx="402">
                  <c:v>38.74</c:v>
                </c:pt>
                <c:pt idx="403">
                  <c:v>38.799999999999997</c:v>
                </c:pt>
                <c:pt idx="404">
                  <c:v>38.869999999999997</c:v>
                </c:pt>
                <c:pt idx="405">
                  <c:v>38.94</c:v>
                </c:pt>
                <c:pt idx="406">
                  <c:v>39</c:v>
                </c:pt>
                <c:pt idx="407">
                  <c:v>39.07</c:v>
                </c:pt>
                <c:pt idx="408">
                  <c:v>39.14</c:v>
                </c:pt>
                <c:pt idx="409">
                  <c:v>39.200000000000003</c:v>
                </c:pt>
                <c:pt idx="410">
                  <c:v>39.270000000000003</c:v>
                </c:pt>
                <c:pt idx="411">
                  <c:v>39.36</c:v>
                </c:pt>
                <c:pt idx="412">
                  <c:v>39.450000000000003</c:v>
                </c:pt>
                <c:pt idx="413">
                  <c:v>39.53</c:v>
                </c:pt>
                <c:pt idx="414">
                  <c:v>39.6</c:v>
                </c:pt>
                <c:pt idx="415">
                  <c:v>39.68</c:v>
                </c:pt>
                <c:pt idx="416">
                  <c:v>39.770000000000003</c:v>
                </c:pt>
                <c:pt idx="417">
                  <c:v>39.869999999999997</c:v>
                </c:pt>
                <c:pt idx="418">
                  <c:v>39.97</c:v>
                </c:pt>
                <c:pt idx="419">
                  <c:v>40.090000000000003</c:v>
                </c:pt>
                <c:pt idx="420">
                  <c:v>40.18</c:v>
                </c:pt>
                <c:pt idx="421">
                  <c:v>40.26</c:v>
                </c:pt>
                <c:pt idx="422">
                  <c:v>40.340000000000003</c:v>
                </c:pt>
                <c:pt idx="423">
                  <c:v>40.43</c:v>
                </c:pt>
                <c:pt idx="424">
                  <c:v>40.520000000000003</c:v>
                </c:pt>
                <c:pt idx="425">
                  <c:v>40.6</c:v>
                </c:pt>
                <c:pt idx="426">
                  <c:v>40.69</c:v>
                </c:pt>
                <c:pt idx="427">
                  <c:v>40.78</c:v>
                </c:pt>
                <c:pt idx="428">
                  <c:v>40.869999999999997</c:v>
                </c:pt>
                <c:pt idx="429">
                  <c:v>40.97</c:v>
                </c:pt>
                <c:pt idx="430">
                  <c:v>41.1</c:v>
                </c:pt>
                <c:pt idx="431">
                  <c:v>41.22</c:v>
                </c:pt>
                <c:pt idx="432">
                  <c:v>41.35</c:v>
                </c:pt>
                <c:pt idx="433">
                  <c:v>41.45</c:v>
                </c:pt>
                <c:pt idx="434">
                  <c:v>41.54</c:v>
                </c:pt>
                <c:pt idx="435">
                  <c:v>41.61</c:v>
                </c:pt>
                <c:pt idx="436">
                  <c:v>41.7</c:v>
                </c:pt>
                <c:pt idx="437">
                  <c:v>41.81</c:v>
                </c:pt>
                <c:pt idx="438">
                  <c:v>41.94</c:v>
                </c:pt>
                <c:pt idx="439">
                  <c:v>42.08</c:v>
                </c:pt>
                <c:pt idx="440">
                  <c:v>42.21</c:v>
                </c:pt>
                <c:pt idx="441">
                  <c:v>42.33</c:v>
                </c:pt>
                <c:pt idx="442">
                  <c:v>42.45</c:v>
                </c:pt>
                <c:pt idx="443">
                  <c:v>42.55</c:v>
                </c:pt>
                <c:pt idx="444">
                  <c:v>42.64</c:v>
                </c:pt>
                <c:pt idx="445">
                  <c:v>42.73</c:v>
                </c:pt>
                <c:pt idx="446">
                  <c:v>42.82</c:v>
                </c:pt>
                <c:pt idx="447">
                  <c:v>42.94</c:v>
                </c:pt>
                <c:pt idx="448">
                  <c:v>43.07</c:v>
                </c:pt>
                <c:pt idx="449">
                  <c:v>43.22</c:v>
                </c:pt>
                <c:pt idx="450">
                  <c:v>43.36</c:v>
                </c:pt>
                <c:pt idx="451">
                  <c:v>43.49</c:v>
                </c:pt>
                <c:pt idx="452">
                  <c:v>43.6</c:v>
                </c:pt>
                <c:pt idx="453">
                  <c:v>43.71</c:v>
                </c:pt>
                <c:pt idx="454">
                  <c:v>43.81</c:v>
                </c:pt>
                <c:pt idx="455">
                  <c:v>43.93</c:v>
                </c:pt>
                <c:pt idx="456">
                  <c:v>44.06</c:v>
                </c:pt>
                <c:pt idx="457">
                  <c:v>44.19</c:v>
                </c:pt>
                <c:pt idx="458">
                  <c:v>44.31</c:v>
                </c:pt>
                <c:pt idx="459">
                  <c:v>44.4</c:v>
                </c:pt>
                <c:pt idx="460">
                  <c:v>44.48</c:v>
                </c:pt>
                <c:pt idx="461">
                  <c:v>44.57</c:v>
                </c:pt>
                <c:pt idx="462">
                  <c:v>44.66</c:v>
                </c:pt>
                <c:pt idx="463">
                  <c:v>44.77</c:v>
                </c:pt>
                <c:pt idx="464">
                  <c:v>44.9</c:v>
                </c:pt>
                <c:pt idx="465">
                  <c:v>45.05</c:v>
                </c:pt>
                <c:pt idx="466">
                  <c:v>45.22</c:v>
                </c:pt>
                <c:pt idx="467">
                  <c:v>45.38</c:v>
                </c:pt>
                <c:pt idx="468">
                  <c:v>45.51</c:v>
                </c:pt>
                <c:pt idx="469">
                  <c:v>45.64</c:v>
                </c:pt>
                <c:pt idx="470">
                  <c:v>45.75</c:v>
                </c:pt>
                <c:pt idx="471">
                  <c:v>45.85</c:v>
                </c:pt>
                <c:pt idx="472">
                  <c:v>45.95</c:v>
                </c:pt>
                <c:pt idx="473">
                  <c:v>46.05</c:v>
                </c:pt>
                <c:pt idx="474">
                  <c:v>46.14</c:v>
                </c:pt>
                <c:pt idx="475">
                  <c:v>46.26</c:v>
                </c:pt>
                <c:pt idx="476">
                  <c:v>46.39</c:v>
                </c:pt>
                <c:pt idx="477">
                  <c:v>46.5</c:v>
                </c:pt>
                <c:pt idx="478">
                  <c:v>46.62</c:v>
                </c:pt>
                <c:pt idx="479">
                  <c:v>46.76</c:v>
                </c:pt>
                <c:pt idx="480">
                  <c:v>46.91</c:v>
                </c:pt>
                <c:pt idx="481">
                  <c:v>47.07</c:v>
                </c:pt>
                <c:pt idx="482">
                  <c:v>47.21</c:v>
                </c:pt>
                <c:pt idx="483">
                  <c:v>47.34</c:v>
                </c:pt>
                <c:pt idx="484">
                  <c:v>47.46</c:v>
                </c:pt>
                <c:pt idx="485">
                  <c:v>47.56</c:v>
                </c:pt>
                <c:pt idx="486">
                  <c:v>47.67</c:v>
                </c:pt>
                <c:pt idx="487">
                  <c:v>47.77</c:v>
                </c:pt>
                <c:pt idx="488">
                  <c:v>47.87</c:v>
                </c:pt>
                <c:pt idx="489">
                  <c:v>47.99</c:v>
                </c:pt>
                <c:pt idx="490">
                  <c:v>48.11</c:v>
                </c:pt>
                <c:pt idx="491">
                  <c:v>48.24</c:v>
                </c:pt>
                <c:pt idx="492">
                  <c:v>48.38</c:v>
                </c:pt>
                <c:pt idx="493">
                  <c:v>48.52</c:v>
                </c:pt>
                <c:pt idx="494">
                  <c:v>48.64</c:v>
                </c:pt>
                <c:pt idx="495">
                  <c:v>48.78</c:v>
                </c:pt>
                <c:pt idx="496">
                  <c:v>48.92</c:v>
                </c:pt>
                <c:pt idx="497">
                  <c:v>49.07</c:v>
                </c:pt>
                <c:pt idx="498">
                  <c:v>49.21</c:v>
                </c:pt>
                <c:pt idx="499">
                  <c:v>49.34</c:v>
                </c:pt>
                <c:pt idx="500">
                  <c:v>49.46</c:v>
                </c:pt>
                <c:pt idx="501">
                  <c:v>49.58</c:v>
                </c:pt>
                <c:pt idx="502">
                  <c:v>49.68</c:v>
                </c:pt>
                <c:pt idx="503">
                  <c:v>49.81</c:v>
                </c:pt>
                <c:pt idx="504">
                  <c:v>49.92</c:v>
                </c:pt>
                <c:pt idx="505">
                  <c:v>50.06</c:v>
                </c:pt>
                <c:pt idx="506">
                  <c:v>50.21</c:v>
                </c:pt>
                <c:pt idx="507">
                  <c:v>50.37</c:v>
                </c:pt>
                <c:pt idx="508">
                  <c:v>50.52</c:v>
                </c:pt>
                <c:pt idx="509">
                  <c:v>50.68</c:v>
                </c:pt>
                <c:pt idx="510">
                  <c:v>50.84</c:v>
                </c:pt>
                <c:pt idx="511">
                  <c:v>51</c:v>
                </c:pt>
                <c:pt idx="512">
                  <c:v>51.18</c:v>
                </c:pt>
                <c:pt idx="513">
                  <c:v>51.37</c:v>
                </c:pt>
                <c:pt idx="514">
                  <c:v>51.55</c:v>
                </c:pt>
                <c:pt idx="515">
                  <c:v>51.73</c:v>
                </c:pt>
                <c:pt idx="516">
                  <c:v>51.89</c:v>
                </c:pt>
                <c:pt idx="517">
                  <c:v>52.02</c:v>
                </c:pt>
                <c:pt idx="518">
                  <c:v>52.16</c:v>
                </c:pt>
                <c:pt idx="519">
                  <c:v>52.32</c:v>
                </c:pt>
                <c:pt idx="520">
                  <c:v>52.5</c:v>
                </c:pt>
                <c:pt idx="521">
                  <c:v>52.67</c:v>
                </c:pt>
                <c:pt idx="522">
                  <c:v>52.85</c:v>
                </c:pt>
                <c:pt idx="523">
                  <c:v>53.03</c:v>
                </c:pt>
                <c:pt idx="524">
                  <c:v>53.2</c:v>
                </c:pt>
                <c:pt idx="525">
                  <c:v>53.35</c:v>
                </c:pt>
                <c:pt idx="526">
                  <c:v>53.49</c:v>
                </c:pt>
                <c:pt idx="527">
                  <c:v>53.64</c:v>
                </c:pt>
                <c:pt idx="528">
                  <c:v>53.79</c:v>
                </c:pt>
                <c:pt idx="529">
                  <c:v>53.95</c:v>
                </c:pt>
                <c:pt idx="530">
                  <c:v>54.06</c:v>
                </c:pt>
                <c:pt idx="531">
                  <c:v>54.17</c:v>
                </c:pt>
                <c:pt idx="532">
                  <c:v>54.26</c:v>
                </c:pt>
                <c:pt idx="533">
                  <c:v>54.37</c:v>
                </c:pt>
                <c:pt idx="534">
                  <c:v>54.48</c:v>
                </c:pt>
                <c:pt idx="535">
                  <c:v>54.61</c:v>
                </c:pt>
                <c:pt idx="536">
                  <c:v>54.73</c:v>
                </c:pt>
                <c:pt idx="537">
                  <c:v>54.86</c:v>
                </c:pt>
                <c:pt idx="538">
                  <c:v>54.99</c:v>
                </c:pt>
                <c:pt idx="539">
                  <c:v>55.11</c:v>
                </c:pt>
                <c:pt idx="540">
                  <c:v>55.23</c:v>
                </c:pt>
                <c:pt idx="541">
                  <c:v>55.35</c:v>
                </c:pt>
                <c:pt idx="542">
                  <c:v>55.46</c:v>
                </c:pt>
                <c:pt idx="543">
                  <c:v>55.59</c:v>
                </c:pt>
                <c:pt idx="544">
                  <c:v>55.7</c:v>
                </c:pt>
                <c:pt idx="545">
                  <c:v>55.81</c:v>
                </c:pt>
                <c:pt idx="546">
                  <c:v>55.95</c:v>
                </c:pt>
                <c:pt idx="547">
                  <c:v>56.07</c:v>
                </c:pt>
                <c:pt idx="548">
                  <c:v>56.2</c:v>
                </c:pt>
                <c:pt idx="549">
                  <c:v>56.33</c:v>
                </c:pt>
                <c:pt idx="550">
                  <c:v>56.46</c:v>
                </c:pt>
                <c:pt idx="551">
                  <c:v>56.58</c:v>
                </c:pt>
                <c:pt idx="552">
                  <c:v>56.7</c:v>
                </c:pt>
                <c:pt idx="553">
                  <c:v>56.81</c:v>
                </c:pt>
                <c:pt idx="554">
                  <c:v>56.91</c:v>
                </c:pt>
                <c:pt idx="555">
                  <c:v>57.01</c:v>
                </c:pt>
                <c:pt idx="556">
                  <c:v>57.11</c:v>
                </c:pt>
                <c:pt idx="557">
                  <c:v>57.22</c:v>
                </c:pt>
                <c:pt idx="558">
                  <c:v>57.35</c:v>
                </c:pt>
                <c:pt idx="559">
                  <c:v>57.48</c:v>
                </c:pt>
                <c:pt idx="560">
                  <c:v>57.62</c:v>
                </c:pt>
                <c:pt idx="561">
                  <c:v>57.76</c:v>
                </c:pt>
                <c:pt idx="562">
                  <c:v>57.89</c:v>
                </c:pt>
                <c:pt idx="563">
                  <c:v>58</c:v>
                </c:pt>
                <c:pt idx="564">
                  <c:v>58.12</c:v>
                </c:pt>
                <c:pt idx="565">
                  <c:v>58.26</c:v>
                </c:pt>
                <c:pt idx="566">
                  <c:v>58.39</c:v>
                </c:pt>
                <c:pt idx="567">
                  <c:v>58.52</c:v>
                </c:pt>
                <c:pt idx="568">
                  <c:v>58.66</c:v>
                </c:pt>
                <c:pt idx="569">
                  <c:v>58.79</c:v>
                </c:pt>
                <c:pt idx="570">
                  <c:v>58.93</c:v>
                </c:pt>
                <c:pt idx="571">
                  <c:v>59.06</c:v>
                </c:pt>
                <c:pt idx="572">
                  <c:v>59.21</c:v>
                </c:pt>
                <c:pt idx="573">
                  <c:v>59.37</c:v>
                </c:pt>
                <c:pt idx="574">
                  <c:v>59.53</c:v>
                </c:pt>
                <c:pt idx="575">
                  <c:v>59.7</c:v>
                </c:pt>
                <c:pt idx="576">
                  <c:v>59.86</c:v>
                </c:pt>
                <c:pt idx="577">
                  <c:v>60.02</c:v>
                </c:pt>
                <c:pt idx="578">
                  <c:v>60.17</c:v>
                </c:pt>
                <c:pt idx="579">
                  <c:v>60.33</c:v>
                </c:pt>
                <c:pt idx="580">
                  <c:v>60.49</c:v>
                </c:pt>
                <c:pt idx="581">
                  <c:v>60.64</c:v>
                </c:pt>
                <c:pt idx="582">
                  <c:v>60.79</c:v>
                </c:pt>
                <c:pt idx="583">
                  <c:v>60.95</c:v>
                </c:pt>
                <c:pt idx="584">
                  <c:v>61.1</c:v>
                </c:pt>
                <c:pt idx="585">
                  <c:v>61.24</c:v>
                </c:pt>
                <c:pt idx="586">
                  <c:v>61.39</c:v>
                </c:pt>
                <c:pt idx="587">
                  <c:v>61.54</c:v>
                </c:pt>
                <c:pt idx="588">
                  <c:v>61.67</c:v>
                </c:pt>
                <c:pt idx="589">
                  <c:v>61.82</c:v>
                </c:pt>
                <c:pt idx="590">
                  <c:v>61.98</c:v>
                </c:pt>
                <c:pt idx="591">
                  <c:v>62.13</c:v>
                </c:pt>
                <c:pt idx="592">
                  <c:v>62.28</c:v>
                </c:pt>
                <c:pt idx="593">
                  <c:v>62.44</c:v>
                </c:pt>
                <c:pt idx="594">
                  <c:v>62.59</c:v>
                </c:pt>
                <c:pt idx="595">
                  <c:v>62.76</c:v>
                </c:pt>
                <c:pt idx="596">
                  <c:v>62.91</c:v>
                </c:pt>
                <c:pt idx="597">
                  <c:v>63.06</c:v>
                </c:pt>
                <c:pt idx="598">
                  <c:v>63.19</c:v>
                </c:pt>
                <c:pt idx="599">
                  <c:v>63.34</c:v>
                </c:pt>
                <c:pt idx="600">
                  <c:v>63.49</c:v>
                </c:pt>
                <c:pt idx="601">
                  <c:v>63.64</c:v>
                </c:pt>
                <c:pt idx="602">
                  <c:v>63.8</c:v>
                </c:pt>
                <c:pt idx="603">
                  <c:v>63.94</c:v>
                </c:pt>
                <c:pt idx="604">
                  <c:v>64.09</c:v>
                </c:pt>
                <c:pt idx="605">
                  <c:v>64.23</c:v>
                </c:pt>
                <c:pt idx="606">
                  <c:v>64.36</c:v>
                </c:pt>
                <c:pt idx="607">
                  <c:v>64.47</c:v>
                </c:pt>
                <c:pt idx="608">
                  <c:v>64.59</c:v>
                </c:pt>
                <c:pt idx="609">
                  <c:v>64.709999999999994</c:v>
                </c:pt>
                <c:pt idx="610">
                  <c:v>64.84</c:v>
                </c:pt>
                <c:pt idx="611">
                  <c:v>64.97</c:v>
                </c:pt>
                <c:pt idx="612">
                  <c:v>65.099999999999994</c:v>
                </c:pt>
                <c:pt idx="613">
                  <c:v>65.23</c:v>
                </c:pt>
                <c:pt idx="614">
                  <c:v>65.36</c:v>
                </c:pt>
                <c:pt idx="615">
                  <c:v>65.489999999999995</c:v>
                </c:pt>
                <c:pt idx="616">
                  <c:v>65.599999999999994</c:v>
                </c:pt>
                <c:pt idx="617">
                  <c:v>65.72</c:v>
                </c:pt>
                <c:pt idx="618">
                  <c:v>65.83</c:v>
                </c:pt>
                <c:pt idx="619">
                  <c:v>65.959999999999994</c:v>
                </c:pt>
                <c:pt idx="620">
                  <c:v>66.069999999999993</c:v>
                </c:pt>
                <c:pt idx="621">
                  <c:v>66.19</c:v>
                </c:pt>
                <c:pt idx="622">
                  <c:v>66.3</c:v>
                </c:pt>
                <c:pt idx="623">
                  <c:v>66.39</c:v>
                </c:pt>
                <c:pt idx="624">
                  <c:v>66.52</c:v>
                </c:pt>
                <c:pt idx="625">
                  <c:v>66.63</c:v>
                </c:pt>
                <c:pt idx="626">
                  <c:v>66.760000000000005</c:v>
                </c:pt>
                <c:pt idx="627">
                  <c:v>66.900000000000006</c:v>
                </c:pt>
                <c:pt idx="628">
                  <c:v>67.03</c:v>
                </c:pt>
                <c:pt idx="629">
                  <c:v>67.150000000000006</c:v>
                </c:pt>
                <c:pt idx="630">
                  <c:v>67.28</c:v>
                </c:pt>
                <c:pt idx="631">
                  <c:v>67.400000000000006</c:v>
                </c:pt>
                <c:pt idx="632">
                  <c:v>67.5</c:v>
                </c:pt>
                <c:pt idx="633">
                  <c:v>67.59</c:v>
                </c:pt>
                <c:pt idx="634">
                  <c:v>67.7</c:v>
                </c:pt>
                <c:pt idx="635">
                  <c:v>67.819999999999993</c:v>
                </c:pt>
                <c:pt idx="636">
                  <c:v>67.95</c:v>
                </c:pt>
                <c:pt idx="637">
                  <c:v>68.09</c:v>
                </c:pt>
                <c:pt idx="638">
                  <c:v>68.239999999999995</c:v>
                </c:pt>
                <c:pt idx="639">
                  <c:v>68.38</c:v>
                </c:pt>
                <c:pt idx="640">
                  <c:v>68.510000000000005</c:v>
                </c:pt>
                <c:pt idx="641">
                  <c:v>68.64</c:v>
                </c:pt>
                <c:pt idx="642">
                  <c:v>68.760000000000005</c:v>
                </c:pt>
                <c:pt idx="643">
                  <c:v>68.87</c:v>
                </c:pt>
                <c:pt idx="644">
                  <c:v>69</c:v>
                </c:pt>
                <c:pt idx="645">
                  <c:v>69.11</c:v>
                </c:pt>
                <c:pt idx="646">
                  <c:v>69.23</c:v>
                </c:pt>
                <c:pt idx="647">
                  <c:v>69.349999999999994</c:v>
                </c:pt>
                <c:pt idx="648">
                  <c:v>69.489999999999995</c:v>
                </c:pt>
                <c:pt idx="649">
                  <c:v>69.62</c:v>
                </c:pt>
                <c:pt idx="650">
                  <c:v>69.75</c:v>
                </c:pt>
                <c:pt idx="651">
                  <c:v>69.86</c:v>
                </c:pt>
                <c:pt idx="652">
                  <c:v>69.959999999999994</c:v>
                </c:pt>
                <c:pt idx="653">
                  <c:v>70.06</c:v>
                </c:pt>
                <c:pt idx="654">
                  <c:v>70.150000000000006</c:v>
                </c:pt>
                <c:pt idx="655">
                  <c:v>70.25</c:v>
                </c:pt>
                <c:pt idx="656">
                  <c:v>70.349999999999994</c:v>
                </c:pt>
                <c:pt idx="657">
                  <c:v>70.44</c:v>
                </c:pt>
                <c:pt idx="658">
                  <c:v>70.55</c:v>
                </c:pt>
                <c:pt idx="659">
                  <c:v>70.66</c:v>
                </c:pt>
                <c:pt idx="660">
                  <c:v>70.790000000000006</c:v>
                </c:pt>
                <c:pt idx="661">
                  <c:v>70.92</c:v>
                </c:pt>
                <c:pt idx="662">
                  <c:v>71.05</c:v>
                </c:pt>
                <c:pt idx="663">
                  <c:v>71.180000000000007</c:v>
                </c:pt>
                <c:pt idx="664">
                  <c:v>71.319999999999993</c:v>
                </c:pt>
                <c:pt idx="665">
                  <c:v>71.45</c:v>
                </c:pt>
                <c:pt idx="666">
                  <c:v>71.59</c:v>
                </c:pt>
                <c:pt idx="667">
                  <c:v>71.739999999999995</c:v>
                </c:pt>
                <c:pt idx="668">
                  <c:v>71.900000000000006</c:v>
                </c:pt>
                <c:pt idx="669">
                  <c:v>72.040000000000006</c:v>
                </c:pt>
                <c:pt idx="670">
                  <c:v>72.16</c:v>
                </c:pt>
                <c:pt idx="671">
                  <c:v>72.290000000000006</c:v>
                </c:pt>
                <c:pt idx="672">
                  <c:v>72.41</c:v>
                </c:pt>
                <c:pt idx="673">
                  <c:v>72.52</c:v>
                </c:pt>
                <c:pt idx="674">
                  <c:v>72.64</c:v>
                </c:pt>
                <c:pt idx="675">
                  <c:v>72.739999999999995</c:v>
                </c:pt>
                <c:pt idx="676">
                  <c:v>72.849999999999994</c:v>
                </c:pt>
                <c:pt idx="677">
                  <c:v>72.97</c:v>
                </c:pt>
                <c:pt idx="678">
                  <c:v>73.069999999999993</c:v>
                </c:pt>
                <c:pt idx="679">
                  <c:v>73.19</c:v>
                </c:pt>
                <c:pt idx="680">
                  <c:v>73.319999999999993</c:v>
                </c:pt>
                <c:pt idx="681">
                  <c:v>73.44</c:v>
                </c:pt>
                <c:pt idx="682">
                  <c:v>73.56</c:v>
                </c:pt>
                <c:pt idx="683">
                  <c:v>73.7</c:v>
                </c:pt>
                <c:pt idx="684">
                  <c:v>73.819999999999993</c:v>
                </c:pt>
                <c:pt idx="685">
                  <c:v>73.959999999999994</c:v>
                </c:pt>
                <c:pt idx="686">
                  <c:v>74.08</c:v>
                </c:pt>
                <c:pt idx="687">
                  <c:v>74.19</c:v>
                </c:pt>
                <c:pt idx="688">
                  <c:v>74.290000000000006</c:v>
                </c:pt>
                <c:pt idx="689">
                  <c:v>74.400000000000006</c:v>
                </c:pt>
                <c:pt idx="690">
                  <c:v>74.510000000000005</c:v>
                </c:pt>
                <c:pt idx="691">
                  <c:v>74.61</c:v>
                </c:pt>
                <c:pt idx="692">
                  <c:v>74.709999999999994</c:v>
                </c:pt>
                <c:pt idx="693">
                  <c:v>74.790000000000006</c:v>
                </c:pt>
                <c:pt idx="694">
                  <c:v>74.86</c:v>
                </c:pt>
                <c:pt idx="695">
                  <c:v>74.92</c:v>
                </c:pt>
                <c:pt idx="696">
                  <c:v>75</c:v>
                </c:pt>
                <c:pt idx="697">
                  <c:v>75.06</c:v>
                </c:pt>
                <c:pt idx="698">
                  <c:v>75.14</c:v>
                </c:pt>
                <c:pt idx="699">
                  <c:v>75.22</c:v>
                </c:pt>
                <c:pt idx="700">
                  <c:v>75.28</c:v>
                </c:pt>
                <c:pt idx="701">
                  <c:v>75.34</c:v>
                </c:pt>
                <c:pt idx="702">
                  <c:v>75.400000000000006</c:v>
                </c:pt>
                <c:pt idx="703">
                  <c:v>75.459999999999994</c:v>
                </c:pt>
                <c:pt idx="704">
                  <c:v>75.52</c:v>
                </c:pt>
                <c:pt idx="705">
                  <c:v>75.599999999999994</c:v>
                </c:pt>
                <c:pt idx="706">
                  <c:v>75.66</c:v>
                </c:pt>
                <c:pt idx="707">
                  <c:v>75.72</c:v>
                </c:pt>
                <c:pt idx="708">
                  <c:v>75.8</c:v>
                </c:pt>
                <c:pt idx="709">
                  <c:v>75.87</c:v>
                </c:pt>
                <c:pt idx="710">
                  <c:v>75.94</c:v>
                </c:pt>
                <c:pt idx="711">
                  <c:v>76.010000000000005</c:v>
                </c:pt>
                <c:pt idx="712">
                  <c:v>76.099999999999994</c:v>
                </c:pt>
                <c:pt idx="713">
                  <c:v>76.180000000000007</c:v>
                </c:pt>
                <c:pt idx="714">
                  <c:v>76.239999999999995</c:v>
                </c:pt>
                <c:pt idx="715">
                  <c:v>76.290000000000006</c:v>
                </c:pt>
                <c:pt idx="716">
                  <c:v>76.349999999999994</c:v>
                </c:pt>
                <c:pt idx="717">
                  <c:v>76.400000000000006</c:v>
                </c:pt>
                <c:pt idx="718">
                  <c:v>76.44</c:v>
                </c:pt>
                <c:pt idx="719">
                  <c:v>76.5</c:v>
                </c:pt>
                <c:pt idx="720">
                  <c:v>76.58</c:v>
                </c:pt>
                <c:pt idx="721">
                  <c:v>76.650000000000006</c:v>
                </c:pt>
                <c:pt idx="722">
                  <c:v>76.72</c:v>
                </c:pt>
                <c:pt idx="723">
                  <c:v>76.790000000000006</c:v>
                </c:pt>
                <c:pt idx="724">
                  <c:v>76.88</c:v>
                </c:pt>
                <c:pt idx="725">
                  <c:v>76.95</c:v>
                </c:pt>
                <c:pt idx="726">
                  <c:v>77.02</c:v>
                </c:pt>
                <c:pt idx="727">
                  <c:v>77.08</c:v>
                </c:pt>
                <c:pt idx="728">
                  <c:v>77.150000000000006</c:v>
                </c:pt>
                <c:pt idx="729">
                  <c:v>77.22</c:v>
                </c:pt>
                <c:pt idx="730">
                  <c:v>77.3</c:v>
                </c:pt>
                <c:pt idx="731">
                  <c:v>77.37</c:v>
                </c:pt>
                <c:pt idx="732">
                  <c:v>77.44</c:v>
                </c:pt>
                <c:pt idx="733">
                  <c:v>77.52</c:v>
                </c:pt>
                <c:pt idx="734">
                  <c:v>77.59</c:v>
                </c:pt>
                <c:pt idx="735">
                  <c:v>77.66</c:v>
                </c:pt>
                <c:pt idx="736">
                  <c:v>77.739999999999995</c:v>
                </c:pt>
                <c:pt idx="737">
                  <c:v>77.84</c:v>
                </c:pt>
                <c:pt idx="738">
                  <c:v>77.94</c:v>
                </c:pt>
                <c:pt idx="739">
                  <c:v>78.03</c:v>
                </c:pt>
                <c:pt idx="740">
                  <c:v>78.12</c:v>
                </c:pt>
                <c:pt idx="741">
                  <c:v>78.2</c:v>
                </c:pt>
                <c:pt idx="742">
                  <c:v>78.27</c:v>
                </c:pt>
                <c:pt idx="743">
                  <c:v>78.34</c:v>
                </c:pt>
                <c:pt idx="744">
                  <c:v>78.42</c:v>
                </c:pt>
                <c:pt idx="745">
                  <c:v>78.489999999999995</c:v>
                </c:pt>
                <c:pt idx="746">
                  <c:v>78.56</c:v>
                </c:pt>
                <c:pt idx="747">
                  <c:v>78.64</c:v>
                </c:pt>
                <c:pt idx="748">
                  <c:v>78.739999999999995</c:v>
                </c:pt>
                <c:pt idx="749">
                  <c:v>78.819999999999993</c:v>
                </c:pt>
                <c:pt idx="750">
                  <c:v>78.91</c:v>
                </c:pt>
                <c:pt idx="751">
                  <c:v>79.02</c:v>
                </c:pt>
                <c:pt idx="752">
                  <c:v>79.12</c:v>
                </c:pt>
                <c:pt idx="753">
                  <c:v>79.209999999999994</c:v>
                </c:pt>
                <c:pt idx="754">
                  <c:v>79.290000000000006</c:v>
                </c:pt>
                <c:pt idx="755">
                  <c:v>79.37</c:v>
                </c:pt>
                <c:pt idx="756">
                  <c:v>79.44</c:v>
                </c:pt>
                <c:pt idx="757">
                  <c:v>79.510000000000005</c:v>
                </c:pt>
                <c:pt idx="758">
                  <c:v>79.56</c:v>
                </c:pt>
                <c:pt idx="759">
                  <c:v>79.63</c:v>
                </c:pt>
                <c:pt idx="760">
                  <c:v>79.7</c:v>
                </c:pt>
                <c:pt idx="761">
                  <c:v>79.78</c:v>
                </c:pt>
                <c:pt idx="762">
                  <c:v>79.86</c:v>
                </c:pt>
                <c:pt idx="763">
                  <c:v>79.94</c:v>
                </c:pt>
                <c:pt idx="764">
                  <c:v>80.010000000000005</c:v>
                </c:pt>
                <c:pt idx="765">
                  <c:v>80.099999999999994</c:v>
                </c:pt>
                <c:pt idx="766">
                  <c:v>80.19</c:v>
                </c:pt>
                <c:pt idx="767">
                  <c:v>80.260000000000005</c:v>
                </c:pt>
                <c:pt idx="768">
                  <c:v>80.34</c:v>
                </c:pt>
                <c:pt idx="769">
                  <c:v>80.39</c:v>
                </c:pt>
                <c:pt idx="770">
                  <c:v>80.459999999999994</c:v>
                </c:pt>
                <c:pt idx="771">
                  <c:v>80.52</c:v>
                </c:pt>
                <c:pt idx="772">
                  <c:v>80.58</c:v>
                </c:pt>
                <c:pt idx="773">
                  <c:v>80.63</c:v>
                </c:pt>
                <c:pt idx="774">
                  <c:v>80.7</c:v>
                </c:pt>
                <c:pt idx="775">
                  <c:v>80.790000000000006</c:v>
                </c:pt>
                <c:pt idx="776">
                  <c:v>80.91</c:v>
                </c:pt>
                <c:pt idx="777">
                  <c:v>81.05</c:v>
                </c:pt>
                <c:pt idx="778">
                  <c:v>81.180000000000007</c:v>
                </c:pt>
                <c:pt idx="779">
                  <c:v>81.34</c:v>
                </c:pt>
                <c:pt idx="780">
                  <c:v>81.47</c:v>
                </c:pt>
                <c:pt idx="781">
                  <c:v>81.569999999999993</c:v>
                </c:pt>
                <c:pt idx="782">
                  <c:v>81.67</c:v>
                </c:pt>
                <c:pt idx="783">
                  <c:v>81.75</c:v>
                </c:pt>
                <c:pt idx="784">
                  <c:v>81.81</c:v>
                </c:pt>
                <c:pt idx="785">
                  <c:v>81.87</c:v>
                </c:pt>
                <c:pt idx="786">
                  <c:v>81.900000000000006</c:v>
                </c:pt>
                <c:pt idx="787">
                  <c:v>81.93</c:v>
                </c:pt>
                <c:pt idx="788">
                  <c:v>81.96</c:v>
                </c:pt>
                <c:pt idx="789">
                  <c:v>82.01</c:v>
                </c:pt>
                <c:pt idx="790">
                  <c:v>82.07</c:v>
                </c:pt>
                <c:pt idx="791">
                  <c:v>82.14</c:v>
                </c:pt>
                <c:pt idx="792">
                  <c:v>82.21</c:v>
                </c:pt>
                <c:pt idx="793">
                  <c:v>82.28</c:v>
                </c:pt>
                <c:pt idx="794">
                  <c:v>82.35</c:v>
                </c:pt>
                <c:pt idx="795">
                  <c:v>82.42</c:v>
                </c:pt>
                <c:pt idx="796">
                  <c:v>82.47</c:v>
                </c:pt>
                <c:pt idx="797">
                  <c:v>82.53</c:v>
                </c:pt>
                <c:pt idx="798">
                  <c:v>82.58</c:v>
                </c:pt>
                <c:pt idx="799">
                  <c:v>82.65</c:v>
                </c:pt>
                <c:pt idx="800">
                  <c:v>82.72</c:v>
                </c:pt>
                <c:pt idx="801">
                  <c:v>82.79</c:v>
                </c:pt>
                <c:pt idx="802">
                  <c:v>82.87</c:v>
                </c:pt>
                <c:pt idx="803">
                  <c:v>82.94</c:v>
                </c:pt>
                <c:pt idx="804">
                  <c:v>83</c:v>
                </c:pt>
                <c:pt idx="805">
                  <c:v>83.09</c:v>
                </c:pt>
                <c:pt idx="806">
                  <c:v>83.16</c:v>
                </c:pt>
                <c:pt idx="807">
                  <c:v>83.24</c:v>
                </c:pt>
                <c:pt idx="808">
                  <c:v>83.31</c:v>
                </c:pt>
                <c:pt idx="809">
                  <c:v>83.37</c:v>
                </c:pt>
                <c:pt idx="810">
                  <c:v>83.46</c:v>
                </c:pt>
                <c:pt idx="811">
                  <c:v>83.53</c:v>
                </c:pt>
                <c:pt idx="812">
                  <c:v>83.6</c:v>
                </c:pt>
                <c:pt idx="813">
                  <c:v>83.67</c:v>
                </c:pt>
                <c:pt idx="814">
                  <c:v>83.73</c:v>
                </c:pt>
                <c:pt idx="815">
                  <c:v>83.77</c:v>
                </c:pt>
                <c:pt idx="816">
                  <c:v>83.83</c:v>
                </c:pt>
                <c:pt idx="817">
                  <c:v>83.87</c:v>
                </c:pt>
                <c:pt idx="818">
                  <c:v>83.93</c:v>
                </c:pt>
                <c:pt idx="819">
                  <c:v>83.99</c:v>
                </c:pt>
                <c:pt idx="820">
                  <c:v>84.05</c:v>
                </c:pt>
                <c:pt idx="821">
                  <c:v>84.12</c:v>
                </c:pt>
                <c:pt idx="822">
                  <c:v>84.18</c:v>
                </c:pt>
                <c:pt idx="823">
                  <c:v>84.25</c:v>
                </c:pt>
                <c:pt idx="824">
                  <c:v>84.32</c:v>
                </c:pt>
                <c:pt idx="825">
                  <c:v>84.38</c:v>
                </c:pt>
                <c:pt idx="826">
                  <c:v>84.46</c:v>
                </c:pt>
                <c:pt idx="827">
                  <c:v>84.52</c:v>
                </c:pt>
                <c:pt idx="828">
                  <c:v>84.58</c:v>
                </c:pt>
                <c:pt idx="829">
                  <c:v>84.63</c:v>
                </c:pt>
                <c:pt idx="830">
                  <c:v>84.68</c:v>
                </c:pt>
                <c:pt idx="831">
                  <c:v>84.74</c:v>
                </c:pt>
                <c:pt idx="832">
                  <c:v>84.8</c:v>
                </c:pt>
                <c:pt idx="833">
                  <c:v>84.85</c:v>
                </c:pt>
                <c:pt idx="834">
                  <c:v>84.91</c:v>
                </c:pt>
                <c:pt idx="835">
                  <c:v>84.98</c:v>
                </c:pt>
                <c:pt idx="836">
                  <c:v>85.05</c:v>
                </c:pt>
                <c:pt idx="837">
                  <c:v>85.12</c:v>
                </c:pt>
                <c:pt idx="838">
                  <c:v>85.18</c:v>
                </c:pt>
                <c:pt idx="839">
                  <c:v>85.25</c:v>
                </c:pt>
                <c:pt idx="840">
                  <c:v>85.32</c:v>
                </c:pt>
                <c:pt idx="841">
                  <c:v>85.38</c:v>
                </c:pt>
                <c:pt idx="842">
                  <c:v>85.44</c:v>
                </c:pt>
                <c:pt idx="843">
                  <c:v>85.5</c:v>
                </c:pt>
                <c:pt idx="844">
                  <c:v>85.56</c:v>
                </c:pt>
                <c:pt idx="845">
                  <c:v>85.63</c:v>
                </c:pt>
                <c:pt idx="846">
                  <c:v>85.69</c:v>
                </c:pt>
                <c:pt idx="847">
                  <c:v>85.76</c:v>
                </c:pt>
                <c:pt idx="848">
                  <c:v>85.83</c:v>
                </c:pt>
                <c:pt idx="849">
                  <c:v>85.89</c:v>
                </c:pt>
                <c:pt idx="850">
                  <c:v>85.95</c:v>
                </c:pt>
                <c:pt idx="851">
                  <c:v>86.03</c:v>
                </c:pt>
                <c:pt idx="852">
                  <c:v>86.08</c:v>
                </c:pt>
                <c:pt idx="853">
                  <c:v>86.15</c:v>
                </c:pt>
                <c:pt idx="854">
                  <c:v>86.2</c:v>
                </c:pt>
                <c:pt idx="855">
                  <c:v>86.26</c:v>
                </c:pt>
                <c:pt idx="856">
                  <c:v>86.31</c:v>
                </c:pt>
                <c:pt idx="857">
                  <c:v>86.37</c:v>
                </c:pt>
                <c:pt idx="858">
                  <c:v>86.42</c:v>
                </c:pt>
                <c:pt idx="859">
                  <c:v>86.47</c:v>
                </c:pt>
                <c:pt idx="860">
                  <c:v>86.53</c:v>
                </c:pt>
                <c:pt idx="861">
                  <c:v>86.58</c:v>
                </c:pt>
                <c:pt idx="862">
                  <c:v>86.64</c:v>
                </c:pt>
                <c:pt idx="863">
                  <c:v>86.71</c:v>
                </c:pt>
                <c:pt idx="864">
                  <c:v>86.77</c:v>
                </c:pt>
                <c:pt idx="865">
                  <c:v>86.82</c:v>
                </c:pt>
                <c:pt idx="866">
                  <c:v>86.88</c:v>
                </c:pt>
                <c:pt idx="867">
                  <c:v>86.94</c:v>
                </c:pt>
                <c:pt idx="868">
                  <c:v>87</c:v>
                </c:pt>
                <c:pt idx="869">
                  <c:v>87.04</c:v>
                </c:pt>
                <c:pt idx="870">
                  <c:v>87.09</c:v>
                </c:pt>
                <c:pt idx="871">
                  <c:v>87.15</c:v>
                </c:pt>
                <c:pt idx="872">
                  <c:v>87.19</c:v>
                </c:pt>
                <c:pt idx="873">
                  <c:v>87.24</c:v>
                </c:pt>
                <c:pt idx="874">
                  <c:v>87.29</c:v>
                </c:pt>
                <c:pt idx="875">
                  <c:v>87.32</c:v>
                </c:pt>
                <c:pt idx="876">
                  <c:v>87.36</c:v>
                </c:pt>
                <c:pt idx="877">
                  <c:v>87.4</c:v>
                </c:pt>
                <c:pt idx="878">
                  <c:v>87.44</c:v>
                </c:pt>
                <c:pt idx="879">
                  <c:v>87.48</c:v>
                </c:pt>
                <c:pt idx="880">
                  <c:v>87.53</c:v>
                </c:pt>
                <c:pt idx="881">
                  <c:v>87.57</c:v>
                </c:pt>
                <c:pt idx="882">
                  <c:v>87.61</c:v>
                </c:pt>
                <c:pt idx="883">
                  <c:v>87.65</c:v>
                </c:pt>
                <c:pt idx="884">
                  <c:v>87.69</c:v>
                </c:pt>
                <c:pt idx="885">
                  <c:v>87.72</c:v>
                </c:pt>
                <c:pt idx="886">
                  <c:v>87.77</c:v>
                </c:pt>
                <c:pt idx="887">
                  <c:v>87.82</c:v>
                </c:pt>
                <c:pt idx="888">
                  <c:v>87.88</c:v>
                </c:pt>
                <c:pt idx="889">
                  <c:v>87.94</c:v>
                </c:pt>
                <c:pt idx="890">
                  <c:v>88</c:v>
                </c:pt>
                <c:pt idx="891">
                  <c:v>88.05</c:v>
                </c:pt>
                <c:pt idx="892">
                  <c:v>88.09</c:v>
                </c:pt>
                <c:pt idx="893">
                  <c:v>88.14</c:v>
                </c:pt>
                <c:pt idx="894">
                  <c:v>88.18</c:v>
                </c:pt>
                <c:pt idx="895">
                  <c:v>88.21</c:v>
                </c:pt>
                <c:pt idx="896">
                  <c:v>88.25</c:v>
                </c:pt>
                <c:pt idx="897">
                  <c:v>88.29</c:v>
                </c:pt>
                <c:pt idx="898">
                  <c:v>88.33</c:v>
                </c:pt>
                <c:pt idx="899">
                  <c:v>88.37</c:v>
                </c:pt>
                <c:pt idx="900">
                  <c:v>88.42</c:v>
                </c:pt>
                <c:pt idx="901">
                  <c:v>88.46</c:v>
                </c:pt>
                <c:pt idx="902">
                  <c:v>88.49</c:v>
                </c:pt>
                <c:pt idx="903">
                  <c:v>88.53</c:v>
                </c:pt>
                <c:pt idx="904">
                  <c:v>88.57</c:v>
                </c:pt>
                <c:pt idx="905">
                  <c:v>88.6</c:v>
                </c:pt>
                <c:pt idx="906">
                  <c:v>88.65</c:v>
                </c:pt>
                <c:pt idx="907">
                  <c:v>88.69</c:v>
                </c:pt>
                <c:pt idx="908">
                  <c:v>88.73</c:v>
                </c:pt>
                <c:pt idx="909">
                  <c:v>88.78</c:v>
                </c:pt>
                <c:pt idx="910">
                  <c:v>88.81</c:v>
                </c:pt>
                <c:pt idx="911">
                  <c:v>88.85</c:v>
                </c:pt>
                <c:pt idx="912">
                  <c:v>88.89</c:v>
                </c:pt>
                <c:pt idx="913">
                  <c:v>88.94</c:v>
                </c:pt>
                <c:pt idx="914">
                  <c:v>88.99</c:v>
                </c:pt>
                <c:pt idx="915">
                  <c:v>89.04</c:v>
                </c:pt>
                <c:pt idx="916">
                  <c:v>89.1</c:v>
                </c:pt>
                <c:pt idx="917">
                  <c:v>89.15</c:v>
                </c:pt>
                <c:pt idx="918">
                  <c:v>89.21</c:v>
                </c:pt>
                <c:pt idx="919">
                  <c:v>89.26</c:v>
                </c:pt>
                <c:pt idx="920">
                  <c:v>89.3</c:v>
                </c:pt>
                <c:pt idx="921">
                  <c:v>89.35</c:v>
                </c:pt>
                <c:pt idx="922">
                  <c:v>89.39</c:v>
                </c:pt>
                <c:pt idx="923">
                  <c:v>89.44</c:v>
                </c:pt>
                <c:pt idx="924">
                  <c:v>89.48</c:v>
                </c:pt>
                <c:pt idx="925">
                  <c:v>89.53</c:v>
                </c:pt>
                <c:pt idx="926">
                  <c:v>89.57</c:v>
                </c:pt>
                <c:pt idx="927">
                  <c:v>89.63</c:v>
                </c:pt>
                <c:pt idx="928">
                  <c:v>89.68</c:v>
                </c:pt>
                <c:pt idx="929">
                  <c:v>89.73</c:v>
                </c:pt>
                <c:pt idx="930">
                  <c:v>89.79</c:v>
                </c:pt>
                <c:pt idx="931">
                  <c:v>89.85</c:v>
                </c:pt>
                <c:pt idx="932">
                  <c:v>89.91</c:v>
                </c:pt>
                <c:pt idx="933">
                  <c:v>89.96</c:v>
                </c:pt>
                <c:pt idx="934">
                  <c:v>90.02</c:v>
                </c:pt>
                <c:pt idx="935">
                  <c:v>90.08</c:v>
                </c:pt>
                <c:pt idx="936">
                  <c:v>90.13</c:v>
                </c:pt>
                <c:pt idx="937">
                  <c:v>90.19</c:v>
                </c:pt>
                <c:pt idx="938">
                  <c:v>90.25</c:v>
                </c:pt>
                <c:pt idx="939">
                  <c:v>90.29</c:v>
                </c:pt>
                <c:pt idx="940">
                  <c:v>90.34</c:v>
                </c:pt>
                <c:pt idx="941">
                  <c:v>90.39</c:v>
                </c:pt>
                <c:pt idx="942">
                  <c:v>90.44</c:v>
                </c:pt>
                <c:pt idx="943">
                  <c:v>90.51</c:v>
                </c:pt>
                <c:pt idx="944">
                  <c:v>90.57</c:v>
                </c:pt>
                <c:pt idx="945">
                  <c:v>90.64</c:v>
                </c:pt>
                <c:pt idx="946">
                  <c:v>90.69</c:v>
                </c:pt>
                <c:pt idx="947">
                  <c:v>90.76</c:v>
                </c:pt>
                <c:pt idx="948">
                  <c:v>90.82</c:v>
                </c:pt>
                <c:pt idx="949">
                  <c:v>90.87</c:v>
                </c:pt>
                <c:pt idx="950">
                  <c:v>90.93</c:v>
                </c:pt>
                <c:pt idx="951">
                  <c:v>90.98</c:v>
                </c:pt>
                <c:pt idx="952">
                  <c:v>91.02</c:v>
                </c:pt>
                <c:pt idx="953">
                  <c:v>91.07</c:v>
                </c:pt>
                <c:pt idx="954">
                  <c:v>91.12</c:v>
                </c:pt>
                <c:pt idx="955">
                  <c:v>91.16</c:v>
                </c:pt>
                <c:pt idx="956">
                  <c:v>91.2</c:v>
                </c:pt>
                <c:pt idx="957">
                  <c:v>91.24</c:v>
                </c:pt>
                <c:pt idx="958">
                  <c:v>91.28</c:v>
                </c:pt>
                <c:pt idx="959">
                  <c:v>91.33</c:v>
                </c:pt>
                <c:pt idx="960">
                  <c:v>91.37</c:v>
                </c:pt>
                <c:pt idx="961">
                  <c:v>91.41</c:v>
                </c:pt>
                <c:pt idx="962">
                  <c:v>91.45</c:v>
                </c:pt>
                <c:pt idx="963">
                  <c:v>91.49</c:v>
                </c:pt>
                <c:pt idx="964">
                  <c:v>91.53</c:v>
                </c:pt>
                <c:pt idx="965">
                  <c:v>91.57</c:v>
                </c:pt>
                <c:pt idx="966">
                  <c:v>91.6</c:v>
                </c:pt>
                <c:pt idx="967">
                  <c:v>91.64</c:v>
                </c:pt>
                <c:pt idx="968">
                  <c:v>91.68</c:v>
                </c:pt>
                <c:pt idx="969">
                  <c:v>91.72</c:v>
                </c:pt>
                <c:pt idx="970">
                  <c:v>91.76</c:v>
                </c:pt>
                <c:pt idx="971">
                  <c:v>91.8</c:v>
                </c:pt>
                <c:pt idx="972">
                  <c:v>91.84</c:v>
                </c:pt>
                <c:pt idx="973">
                  <c:v>91.87</c:v>
                </c:pt>
                <c:pt idx="974">
                  <c:v>91.91</c:v>
                </c:pt>
                <c:pt idx="975">
                  <c:v>91.94</c:v>
                </c:pt>
                <c:pt idx="976">
                  <c:v>91.98</c:v>
                </c:pt>
                <c:pt idx="977">
                  <c:v>92.02</c:v>
                </c:pt>
                <c:pt idx="978">
                  <c:v>92.05</c:v>
                </c:pt>
                <c:pt idx="979">
                  <c:v>92.07</c:v>
                </c:pt>
                <c:pt idx="980">
                  <c:v>92.11</c:v>
                </c:pt>
                <c:pt idx="981">
                  <c:v>92.13</c:v>
                </c:pt>
                <c:pt idx="982">
                  <c:v>92.16</c:v>
                </c:pt>
                <c:pt idx="983">
                  <c:v>92.19</c:v>
                </c:pt>
                <c:pt idx="984">
                  <c:v>92.23</c:v>
                </c:pt>
                <c:pt idx="985">
                  <c:v>92.26</c:v>
                </c:pt>
                <c:pt idx="986">
                  <c:v>92.3</c:v>
                </c:pt>
                <c:pt idx="987">
                  <c:v>92.34</c:v>
                </c:pt>
                <c:pt idx="988">
                  <c:v>92.37</c:v>
                </c:pt>
                <c:pt idx="989">
                  <c:v>92.41</c:v>
                </c:pt>
                <c:pt idx="990">
                  <c:v>92.45</c:v>
                </c:pt>
                <c:pt idx="991">
                  <c:v>92.48</c:v>
                </c:pt>
                <c:pt idx="992">
                  <c:v>92.52</c:v>
                </c:pt>
                <c:pt idx="993">
                  <c:v>92.57</c:v>
                </c:pt>
                <c:pt idx="994">
                  <c:v>92.61</c:v>
                </c:pt>
                <c:pt idx="995">
                  <c:v>92.65</c:v>
                </c:pt>
                <c:pt idx="996">
                  <c:v>92.69</c:v>
                </c:pt>
                <c:pt idx="997">
                  <c:v>92.74</c:v>
                </c:pt>
                <c:pt idx="998">
                  <c:v>92.77</c:v>
                </c:pt>
                <c:pt idx="999">
                  <c:v>92.81</c:v>
                </c:pt>
                <c:pt idx="1000">
                  <c:v>92.84</c:v>
                </c:pt>
                <c:pt idx="1001">
                  <c:v>92.88</c:v>
                </c:pt>
                <c:pt idx="1002">
                  <c:v>92.92</c:v>
                </c:pt>
                <c:pt idx="1003">
                  <c:v>92.96</c:v>
                </c:pt>
                <c:pt idx="1004">
                  <c:v>93.01</c:v>
                </c:pt>
                <c:pt idx="1005">
                  <c:v>93.07</c:v>
                </c:pt>
                <c:pt idx="1006">
                  <c:v>93.12</c:v>
                </c:pt>
                <c:pt idx="1007">
                  <c:v>93.18</c:v>
                </c:pt>
                <c:pt idx="1008">
                  <c:v>93.23</c:v>
                </c:pt>
                <c:pt idx="1009">
                  <c:v>93.27</c:v>
                </c:pt>
                <c:pt idx="1010">
                  <c:v>93.31</c:v>
                </c:pt>
                <c:pt idx="1011">
                  <c:v>93.35</c:v>
                </c:pt>
                <c:pt idx="1012">
                  <c:v>93.39</c:v>
                </c:pt>
                <c:pt idx="1013">
                  <c:v>93.43</c:v>
                </c:pt>
                <c:pt idx="1014">
                  <c:v>93.48</c:v>
                </c:pt>
                <c:pt idx="1015">
                  <c:v>93.53</c:v>
                </c:pt>
                <c:pt idx="1016">
                  <c:v>93.58</c:v>
                </c:pt>
                <c:pt idx="1017">
                  <c:v>93.62</c:v>
                </c:pt>
                <c:pt idx="1018">
                  <c:v>93.68</c:v>
                </c:pt>
                <c:pt idx="1019">
                  <c:v>93.73</c:v>
                </c:pt>
                <c:pt idx="1020">
                  <c:v>93.78</c:v>
                </c:pt>
                <c:pt idx="1021">
                  <c:v>93.83</c:v>
                </c:pt>
                <c:pt idx="1022">
                  <c:v>93.89</c:v>
                </c:pt>
                <c:pt idx="1023">
                  <c:v>93.94</c:v>
                </c:pt>
                <c:pt idx="1024">
                  <c:v>93.99</c:v>
                </c:pt>
                <c:pt idx="1025">
                  <c:v>94.03</c:v>
                </c:pt>
                <c:pt idx="1026">
                  <c:v>94.08</c:v>
                </c:pt>
                <c:pt idx="1027">
                  <c:v>94.12</c:v>
                </c:pt>
                <c:pt idx="1028">
                  <c:v>94.15</c:v>
                </c:pt>
                <c:pt idx="1029">
                  <c:v>94.18</c:v>
                </c:pt>
                <c:pt idx="1030">
                  <c:v>94.22</c:v>
                </c:pt>
                <c:pt idx="1031">
                  <c:v>94.25</c:v>
                </c:pt>
                <c:pt idx="1032">
                  <c:v>94.28</c:v>
                </c:pt>
                <c:pt idx="1033">
                  <c:v>94.32</c:v>
                </c:pt>
                <c:pt idx="1034">
                  <c:v>94.35</c:v>
                </c:pt>
                <c:pt idx="1035">
                  <c:v>94.38</c:v>
                </c:pt>
                <c:pt idx="1036">
                  <c:v>94.42</c:v>
                </c:pt>
                <c:pt idx="1037">
                  <c:v>94.44</c:v>
                </c:pt>
                <c:pt idx="1038">
                  <c:v>94.47</c:v>
                </c:pt>
                <c:pt idx="1039">
                  <c:v>94.5</c:v>
                </c:pt>
                <c:pt idx="1040">
                  <c:v>94.53</c:v>
                </c:pt>
                <c:pt idx="1041">
                  <c:v>94.56</c:v>
                </c:pt>
                <c:pt idx="1042">
                  <c:v>94.59</c:v>
                </c:pt>
                <c:pt idx="1043">
                  <c:v>94.63</c:v>
                </c:pt>
                <c:pt idx="1044">
                  <c:v>94.65</c:v>
                </c:pt>
                <c:pt idx="1045">
                  <c:v>94.67</c:v>
                </c:pt>
                <c:pt idx="1046">
                  <c:v>94.69</c:v>
                </c:pt>
                <c:pt idx="1047">
                  <c:v>94.71</c:v>
                </c:pt>
                <c:pt idx="1048">
                  <c:v>94.74</c:v>
                </c:pt>
                <c:pt idx="1049">
                  <c:v>94.77</c:v>
                </c:pt>
                <c:pt idx="1050">
                  <c:v>94.8</c:v>
                </c:pt>
                <c:pt idx="1051">
                  <c:v>94.83</c:v>
                </c:pt>
                <c:pt idx="1052">
                  <c:v>94.86</c:v>
                </c:pt>
                <c:pt idx="1053">
                  <c:v>94.89</c:v>
                </c:pt>
                <c:pt idx="1054">
                  <c:v>94.91</c:v>
                </c:pt>
                <c:pt idx="1055">
                  <c:v>94.93</c:v>
                </c:pt>
                <c:pt idx="1056">
                  <c:v>94.96</c:v>
                </c:pt>
                <c:pt idx="1057">
                  <c:v>94.99</c:v>
                </c:pt>
                <c:pt idx="1058">
                  <c:v>95.01</c:v>
                </c:pt>
                <c:pt idx="1059">
                  <c:v>95.06</c:v>
                </c:pt>
                <c:pt idx="1060">
                  <c:v>95.09</c:v>
                </c:pt>
                <c:pt idx="1061">
                  <c:v>95.11</c:v>
                </c:pt>
                <c:pt idx="1062">
                  <c:v>95.15</c:v>
                </c:pt>
                <c:pt idx="1063">
                  <c:v>95.17</c:v>
                </c:pt>
                <c:pt idx="1064">
                  <c:v>95.2</c:v>
                </c:pt>
                <c:pt idx="1065">
                  <c:v>95.23</c:v>
                </c:pt>
                <c:pt idx="1066">
                  <c:v>95.26</c:v>
                </c:pt>
                <c:pt idx="1067">
                  <c:v>95.31</c:v>
                </c:pt>
                <c:pt idx="1068">
                  <c:v>95.34</c:v>
                </c:pt>
                <c:pt idx="1069">
                  <c:v>95.38</c:v>
                </c:pt>
                <c:pt idx="1070">
                  <c:v>95.42</c:v>
                </c:pt>
                <c:pt idx="1071">
                  <c:v>95.45</c:v>
                </c:pt>
                <c:pt idx="1072">
                  <c:v>95.48</c:v>
                </c:pt>
                <c:pt idx="1073">
                  <c:v>95.52</c:v>
                </c:pt>
                <c:pt idx="1074">
                  <c:v>95.55</c:v>
                </c:pt>
                <c:pt idx="1075">
                  <c:v>95.6</c:v>
                </c:pt>
                <c:pt idx="1076">
                  <c:v>95.63</c:v>
                </c:pt>
                <c:pt idx="1077">
                  <c:v>95.68</c:v>
                </c:pt>
                <c:pt idx="1078">
                  <c:v>95.72</c:v>
                </c:pt>
                <c:pt idx="1079">
                  <c:v>95.77</c:v>
                </c:pt>
                <c:pt idx="1080">
                  <c:v>95.81</c:v>
                </c:pt>
                <c:pt idx="1081">
                  <c:v>95.85</c:v>
                </c:pt>
                <c:pt idx="1082">
                  <c:v>95.89</c:v>
                </c:pt>
                <c:pt idx="1083">
                  <c:v>95.93</c:v>
                </c:pt>
                <c:pt idx="1084">
                  <c:v>95.97</c:v>
                </c:pt>
                <c:pt idx="1085">
                  <c:v>96.01</c:v>
                </c:pt>
                <c:pt idx="1086">
                  <c:v>96.05</c:v>
                </c:pt>
                <c:pt idx="1087">
                  <c:v>96.09</c:v>
                </c:pt>
                <c:pt idx="1088">
                  <c:v>96.13</c:v>
                </c:pt>
                <c:pt idx="1089">
                  <c:v>96.17</c:v>
                </c:pt>
                <c:pt idx="1090">
                  <c:v>96.21</c:v>
                </c:pt>
                <c:pt idx="1091">
                  <c:v>96.25</c:v>
                </c:pt>
                <c:pt idx="1092">
                  <c:v>96.29</c:v>
                </c:pt>
                <c:pt idx="1093">
                  <c:v>96.33</c:v>
                </c:pt>
                <c:pt idx="1094">
                  <c:v>96.38</c:v>
                </c:pt>
                <c:pt idx="1095">
                  <c:v>96.41</c:v>
                </c:pt>
                <c:pt idx="1096">
                  <c:v>96.46</c:v>
                </c:pt>
                <c:pt idx="1097">
                  <c:v>96.49</c:v>
                </c:pt>
                <c:pt idx="1098">
                  <c:v>96.53</c:v>
                </c:pt>
                <c:pt idx="1099">
                  <c:v>96.56</c:v>
                </c:pt>
                <c:pt idx="1100">
                  <c:v>96.59</c:v>
                </c:pt>
                <c:pt idx="1101">
                  <c:v>96.63</c:v>
                </c:pt>
                <c:pt idx="1102">
                  <c:v>96.66</c:v>
                </c:pt>
                <c:pt idx="1103">
                  <c:v>96.7</c:v>
                </c:pt>
                <c:pt idx="1104">
                  <c:v>96.75</c:v>
                </c:pt>
                <c:pt idx="1105">
                  <c:v>96.79</c:v>
                </c:pt>
                <c:pt idx="1106">
                  <c:v>96.83</c:v>
                </c:pt>
                <c:pt idx="1107">
                  <c:v>96.87</c:v>
                </c:pt>
                <c:pt idx="1108">
                  <c:v>96.91</c:v>
                </c:pt>
                <c:pt idx="1109">
                  <c:v>96.93</c:v>
                </c:pt>
                <c:pt idx="1110">
                  <c:v>96.98</c:v>
                </c:pt>
                <c:pt idx="1111">
                  <c:v>97.01</c:v>
                </c:pt>
                <c:pt idx="1112">
                  <c:v>97.04</c:v>
                </c:pt>
                <c:pt idx="1113">
                  <c:v>97.07</c:v>
                </c:pt>
                <c:pt idx="1114">
                  <c:v>97.1</c:v>
                </c:pt>
                <c:pt idx="1115">
                  <c:v>97.13</c:v>
                </c:pt>
                <c:pt idx="1116">
                  <c:v>97.17</c:v>
                </c:pt>
                <c:pt idx="1117">
                  <c:v>97.2</c:v>
                </c:pt>
                <c:pt idx="1118">
                  <c:v>97.22</c:v>
                </c:pt>
                <c:pt idx="1119">
                  <c:v>97.25</c:v>
                </c:pt>
                <c:pt idx="1120">
                  <c:v>97.28</c:v>
                </c:pt>
                <c:pt idx="1121">
                  <c:v>97.31</c:v>
                </c:pt>
                <c:pt idx="1122">
                  <c:v>97.35</c:v>
                </c:pt>
                <c:pt idx="1123">
                  <c:v>97.39</c:v>
                </c:pt>
                <c:pt idx="1124">
                  <c:v>97.41</c:v>
                </c:pt>
                <c:pt idx="1125">
                  <c:v>97.45</c:v>
                </c:pt>
                <c:pt idx="1126">
                  <c:v>97.47</c:v>
                </c:pt>
                <c:pt idx="1127">
                  <c:v>97.51</c:v>
                </c:pt>
                <c:pt idx="1128">
                  <c:v>97.54</c:v>
                </c:pt>
                <c:pt idx="1129">
                  <c:v>97.57</c:v>
                </c:pt>
                <c:pt idx="1130">
                  <c:v>97.61</c:v>
                </c:pt>
                <c:pt idx="1131">
                  <c:v>97.64</c:v>
                </c:pt>
                <c:pt idx="1132">
                  <c:v>97.68</c:v>
                </c:pt>
                <c:pt idx="1133">
                  <c:v>97.72</c:v>
                </c:pt>
                <c:pt idx="1134">
                  <c:v>97.76</c:v>
                </c:pt>
                <c:pt idx="1135">
                  <c:v>97.8</c:v>
                </c:pt>
                <c:pt idx="1136">
                  <c:v>97.83</c:v>
                </c:pt>
                <c:pt idx="1137">
                  <c:v>97.87</c:v>
                </c:pt>
                <c:pt idx="1138">
                  <c:v>97.9</c:v>
                </c:pt>
                <c:pt idx="1139">
                  <c:v>97.94</c:v>
                </c:pt>
                <c:pt idx="1140">
                  <c:v>97.97</c:v>
                </c:pt>
                <c:pt idx="1141">
                  <c:v>98</c:v>
                </c:pt>
                <c:pt idx="1142">
                  <c:v>98.04</c:v>
                </c:pt>
                <c:pt idx="1143">
                  <c:v>98.08</c:v>
                </c:pt>
                <c:pt idx="1144">
                  <c:v>98.11</c:v>
                </c:pt>
                <c:pt idx="1145">
                  <c:v>98.14</c:v>
                </c:pt>
                <c:pt idx="1146">
                  <c:v>98.17</c:v>
                </c:pt>
                <c:pt idx="1147">
                  <c:v>98.19</c:v>
                </c:pt>
                <c:pt idx="1148">
                  <c:v>98.22</c:v>
                </c:pt>
                <c:pt idx="1149">
                  <c:v>98.25</c:v>
                </c:pt>
                <c:pt idx="1150">
                  <c:v>98.29</c:v>
                </c:pt>
                <c:pt idx="1151">
                  <c:v>98.32</c:v>
                </c:pt>
                <c:pt idx="1152">
                  <c:v>98.35</c:v>
                </c:pt>
                <c:pt idx="1153">
                  <c:v>98.39</c:v>
                </c:pt>
                <c:pt idx="1154">
                  <c:v>98.43</c:v>
                </c:pt>
                <c:pt idx="1155">
                  <c:v>98.46</c:v>
                </c:pt>
                <c:pt idx="1156">
                  <c:v>98.49</c:v>
                </c:pt>
                <c:pt idx="1157">
                  <c:v>98.53</c:v>
                </c:pt>
                <c:pt idx="1158">
                  <c:v>98.57</c:v>
                </c:pt>
                <c:pt idx="1159">
                  <c:v>98.62</c:v>
                </c:pt>
                <c:pt idx="1160">
                  <c:v>98.66</c:v>
                </c:pt>
                <c:pt idx="1161">
                  <c:v>98.72</c:v>
                </c:pt>
                <c:pt idx="1162">
                  <c:v>98.76</c:v>
                </c:pt>
                <c:pt idx="1163">
                  <c:v>98.81</c:v>
                </c:pt>
                <c:pt idx="1164">
                  <c:v>98.85</c:v>
                </c:pt>
                <c:pt idx="1165">
                  <c:v>98.89</c:v>
                </c:pt>
                <c:pt idx="1166">
                  <c:v>98.92</c:v>
                </c:pt>
                <c:pt idx="1167">
                  <c:v>98.95</c:v>
                </c:pt>
                <c:pt idx="1168">
                  <c:v>98.98</c:v>
                </c:pt>
                <c:pt idx="1169">
                  <c:v>99.02</c:v>
                </c:pt>
                <c:pt idx="1170">
                  <c:v>99.05</c:v>
                </c:pt>
                <c:pt idx="1171">
                  <c:v>99.09</c:v>
                </c:pt>
                <c:pt idx="1172">
                  <c:v>99.12</c:v>
                </c:pt>
                <c:pt idx="1173">
                  <c:v>99.15</c:v>
                </c:pt>
                <c:pt idx="1174">
                  <c:v>99.17</c:v>
                </c:pt>
                <c:pt idx="1175">
                  <c:v>99.21</c:v>
                </c:pt>
                <c:pt idx="1176">
                  <c:v>99.24</c:v>
                </c:pt>
                <c:pt idx="1177">
                  <c:v>99.27</c:v>
                </c:pt>
                <c:pt idx="1178">
                  <c:v>99.31</c:v>
                </c:pt>
                <c:pt idx="1179">
                  <c:v>99.34</c:v>
                </c:pt>
                <c:pt idx="1180">
                  <c:v>99.39</c:v>
                </c:pt>
                <c:pt idx="1181">
                  <c:v>99.42</c:v>
                </c:pt>
                <c:pt idx="1182">
                  <c:v>99.45</c:v>
                </c:pt>
                <c:pt idx="1183">
                  <c:v>99.48</c:v>
                </c:pt>
                <c:pt idx="1184">
                  <c:v>99.52</c:v>
                </c:pt>
                <c:pt idx="1185">
                  <c:v>99.55</c:v>
                </c:pt>
                <c:pt idx="1186">
                  <c:v>99.59</c:v>
                </c:pt>
                <c:pt idx="1187">
                  <c:v>99.64</c:v>
                </c:pt>
                <c:pt idx="1188">
                  <c:v>99.67</c:v>
                </c:pt>
                <c:pt idx="1189">
                  <c:v>99.71</c:v>
                </c:pt>
                <c:pt idx="1190">
                  <c:v>99.75</c:v>
                </c:pt>
                <c:pt idx="1191">
                  <c:v>99.79</c:v>
                </c:pt>
                <c:pt idx="1192">
                  <c:v>99.83</c:v>
                </c:pt>
                <c:pt idx="1193">
                  <c:v>99.87</c:v>
                </c:pt>
                <c:pt idx="1194">
                  <c:v>99.9</c:v>
                </c:pt>
                <c:pt idx="1195">
                  <c:v>99.95</c:v>
                </c:pt>
                <c:pt idx="1196">
                  <c:v>99.98</c:v>
                </c:pt>
                <c:pt idx="1197">
                  <c:v>100.01</c:v>
                </c:pt>
                <c:pt idx="1198">
                  <c:v>100.04</c:v>
                </c:pt>
                <c:pt idx="1199">
                  <c:v>100.08</c:v>
                </c:pt>
                <c:pt idx="1200">
                  <c:v>100.12</c:v>
                </c:pt>
                <c:pt idx="1201">
                  <c:v>100.16</c:v>
                </c:pt>
                <c:pt idx="1202">
                  <c:v>100.19</c:v>
                </c:pt>
                <c:pt idx="1203">
                  <c:v>100.22</c:v>
                </c:pt>
                <c:pt idx="1204">
                  <c:v>100.25</c:v>
                </c:pt>
                <c:pt idx="1205">
                  <c:v>100.27</c:v>
                </c:pt>
                <c:pt idx="1206">
                  <c:v>100.3</c:v>
                </c:pt>
                <c:pt idx="1207">
                  <c:v>100.33</c:v>
                </c:pt>
                <c:pt idx="1208">
                  <c:v>100.37</c:v>
                </c:pt>
                <c:pt idx="1209">
                  <c:v>100.41</c:v>
                </c:pt>
                <c:pt idx="1210">
                  <c:v>100.44</c:v>
                </c:pt>
                <c:pt idx="1211">
                  <c:v>100.47</c:v>
                </c:pt>
                <c:pt idx="1212">
                  <c:v>100.5</c:v>
                </c:pt>
                <c:pt idx="1213">
                  <c:v>100.53</c:v>
                </c:pt>
                <c:pt idx="1214">
                  <c:v>100.57</c:v>
                </c:pt>
                <c:pt idx="1215">
                  <c:v>100.61</c:v>
                </c:pt>
                <c:pt idx="1216">
                  <c:v>100.66</c:v>
                </c:pt>
                <c:pt idx="1217">
                  <c:v>100.71</c:v>
                </c:pt>
                <c:pt idx="1218">
                  <c:v>100.75</c:v>
                </c:pt>
                <c:pt idx="1219">
                  <c:v>100.79</c:v>
                </c:pt>
                <c:pt idx="1220">
                  <c:v>100.82</c:v>
                </c:pt>
                <c:pt idx="1221">
                  <c:v>100.84</c:v>
                </c:pt>
                <c:pt idx="1222">
                  <c:v>100.86</c:v>
                </c:pt>
                <c:pt idx="1223">
                  <c:v>100.89</c:v>
                </c:pt>
                <c:pt idx="1224">
                  <c:v>100.92</c:v>
                </c:pt>
                <c:pt idx="1225">
                  <c:v>100.95</c:v>
                </c:pt>
                <c:pt idx="1226">
                  <c:v>100.99</c:v>
                </c:pt>
                <c:pt idx="1227">
                  <c:v>101.01</c:v>
                </c:pt>
                <c:pt idx="1228">
                  <c:v>101.04</c:v>
                </c:pt>
                <c:pt idx="1229">
                  <c:v>101.07</c:v>
                </c:pt>
                <c:pt idx="1230">
                  <c:v>101.1</c:v>
                </c:pt>
                <c:pt idx="1231">
                  <c:v>101.13</c:v>
                </c:pt>
                <c:pt idx="1232">
                  <c:v>101.18</c:v>
                </c:pt>
                <c:pt idx="1233">
                  <c:v>101.21</c:v>
                </c:pt>
                <c:pt idx="1234">
                  <c:v>101.26</c:v>
                </c:pt>
                <c:pt idx="1235">
                  <c:v>101.29</c:v>
                </c:pt>
                <c:pt idx="1236">
                  <c:v>101.33</c:v>
                </c:pt>
                <c:pt idx="1237">
                  <c:v>101.35</c:v>
                </c:pt>
                <c:pt idx="1238">
                  <c:v>101.39</c:v>
                </c:pt>
                <c:pt idx="1239">
                  <c:v>101.43</c:v>
                </c:pt>
                <c:pt idx="1240">
                  <c:v>101.47</c:v>
                </c:pt>
                <c:pt idx="1241">
                  <c:v>101.51</c:v>
                </c:pt>
                <c:pt idx="1242">
                  <c:v>101.55</c:v>
                </c:pt>
                <c:pt idx="1243">
                  <c:v>101.59</c:v>
                </c:pt>
                <c:pt idx="1244">
                  <c:v>101.63</c:v>
                </c:pt>
                <c:pt idx="1245">
                  <c:v>101.66</c:v>
                </c:pt>
                <c:pt idx="1246">
                  <c:v>101.68</c:v>
                </c:pt>
                <c:pt idx="1247">
                  <c:v>101.71</c:v>
                </c:pt>
                <c:pt idx="1248">
                  <c:v>101.74</c:v>
                </c:pt>
                <c:pt idx="1249">
                  <c:v>101.78</c:v>
                </c:pt>
                <c:pt idx="1250">
                  <c:v>101.82</c:v>
                </c:pt>
                <c:pt idx="1251">
                  <c:v>101.86</c:v>
                </c:pt>
                <c:pt idx="1252">
                  <c:v>101.88</c:v>
                </c:pt>
                <c:pt idx="1253">
                  <c:v>101.9</c:v>
                </c:pt>
                <c:pt idx="1254">
                  <c:v>101.93</c:v>
                </c:pt>
                <c:pt idx="1255">
                  <c:v>101.95</c:v>
                </c:pt>
                <c:pt idx="1256">
                  <c:v>101.99</c:v>
                </c:pt>
                <c:pt idx="1257">
                  <c:v>102.02</c:v>
                </c:pt>
                <c:pt idx="1258">
                  <c:v>102.06</c:v>
                </c:pt>
                <c:pt idx="1259">
                  <c:v>102.1</c:v>
                </c:pt>
                <c:pt idx="1260">
                  <c:v>102.15</c:v>
                </c:pt>
                <c:pt idx="1261">
                  <c:v>102.17</c:v>
                </c:pt>
                <c:pt idx="1262">
                  <c:v>102.21</c:v>
                </c:pt>
                <c:pt idx="1263">
                  <c:v>102.24</c:v>
                </c:pt>
                <c:pt idx="1264">
                  <c:v>102.27</c:v>
                </c:pt>
                <c:pt idx="1265">
                  <c:v>102.31</c:v>
                </c:pt>
                <c:pt idx="1266">
                  <c:v>102.36</c:v>
                </c:pt>
                <c:pt idx="1267">
                  <c:v>102.39</c:v>
                </c:pt>
                <c:pt idx="1268">
                  <c:v>102.43</c:v>
                </c:pt>
                <c:pt idx="1269">
                  <c:v>102.46</c:v>
                </c:pt>
                <c:pt idx="1270">
                  <c:v>102.5</c:v>
                </c:pt>
                <c:pt idx="1271">
                  <c:v>102.53</c:v>
                </c:pt>
                <c:pt idx="1272">
                  <c:v>102.57</c:v>
                </c:pt>
                <c:pt idx="1273">
                  <c:v>102.61</c:v>
                </c:pt>
                <c:pt idx="1274">
                  <c:v>102.64</c:v>
                </c:pt>
                <c:pt idx="1275">
                  <c:v>102.67</c:v>
                </c:pt>
                <c:pt idx="1276">
                  <c:v>102.7</c:v>
                </c:pt>
                <c:pt idx="1277">
                  <c:v>102.74</c:v>
                </c:pt>
                <c:pt idx="1278">
                  <c:v>102.78</c:v>
                </c:pt>
                <c:pt idx="1279">
                  <c:v>102.81</c:v>
                </c:pt>
                <c:pt idx="1280">
                  <c:v>102.85</c:v>
                </c:pt>
                <c:pt idx="1281">
                  <c:v>102.88</c:v>
                </c:pt>
                <c:pt idx="1282">
                  <c:v>102.93</c:v>
                </c:pt>
                <c:pt idx="1283">
                  <c:v>102.96</c:v>
                </c:pt>
                <c:pt idx="1284">
                  <c:v>103</c:v>
                </c:pt>
                <c:pt idx="1285">
                  <c:v>103.03</c:v>
                </c:pt>
                <c:pt idx="1286">
                  <c:v>103.07</c:v>
                </c:pt>
                <c:pt idx="1287">
                  <c:v>103.1</c:v>
                </c:pt>
                <c:pt idx="1288">
                  <c:v>103.14</c:v>
                </c:pt>
                <c:pt idx="1289">
                  <c:v>103.17</c:v>
                </c:pt>
                <c:pt idx="1290">
                  <c:v>103.21</c:v>
                </c:pt>
                <c:pt idx="1291">
                  <c:v>103.25</c:v>
                </c:pt>
                <c:pt idx="1292">
                  <c:v>103.28</c:v>
                </c:pt>
                <c:pt idx="1293">
                  <c:v>103.31</c:v>
                </c:pt>
                <c:pt idx="1294">
                  <c:v>103.34</c:v>
                </c:pt>
                <c:pt idx="1295">
                  <c:v>103.36</c:v>
                </c:pt>
                <c:pt idx="1296">
                  <c:v>103.39</c:v>
                </c:pt>
                <c:pt idx="1297">
                  <c:v>103.42</c:v>
                </c:pt>
                <c:pt idx="1298">
                  <c:v>103.44</c:v>
                </c:pt>
                <c:pt idx="1299">
                  <c:v>103.47</c:v>
                </c:pt>
                <c:pt idx="1300">
                  <c:v>103.49</c:v>
                </c:pt>
                <c:pt idx="1301">
                  <c:v>103.51</c:v>
                </c:pt>
                <c:pt idx="1302">
                  <c:v>103.51</c:v>
                </c:pt>
                <c:pt idx="1303">
                  <c:v>103.52</c:v>
                </c:pt>
                <c:pt idx="1304">
                  <c:v>103.54</c:v>
                </c:pt>
                <c:pt idx="1305">
                  <c:v>103.56</c:v>
                </c:pt>
                <c:pt idx="1306">
                  <c:v>103.6</c:v>
                </c:pt>
                <c:pt idx="1307">
                  <c:v>103.62</c:v>
                </c:pt>
                <c:pt idx="1308">
                  <c:v>103.65</c:v>
                </c:pt>
                <c:pt idx="1309">
                  <c:v>103.67</c:v>
                </c:pt>
                <c:pt idx="1310">
                  <c:v>103.68</c:v>
                </c:pt>
                <c:pt idx="1311">
                  <c:v>103.7</c:v>
                </c:pt>
                <c:pt idx="1312">
                  <c:v>103.73</c:v>
                </c:pt>
                <c:pt idx="1313">
                  <c:v>103.76</c:v>
                </c:pt>
                <c:pt idx="1314">
                  <c:v>103.8</c:v>
                </c:pt>
                <c:pt idx="1315">
                  <c:v>103.84</c:v>
                </c:pt>
                <c:pt idx="1316">
                  <c:v>103.88</c:v>
                </c:pt>
                <c:pt idx="1317">
                  <c:v>103.91</c:v>
                </c:pt>
                <c:pt idx="1318">
                  <c:v>103.93</c:v>
                </c:pt>
                <c:pt idx="1319">
                  <c:v>103.96</c:v>
                </c:pt>
                <c:pt idx="1320">
                  <c:v>104.01</c:v>
                </c:pt>
                <c:pt idx="1321">
                  <c:v>104.04</c:v>
                </c:pt>
                <c:pt idx="1322">
                  <c:v>104.07</c:v>
                </c:pt>
                <c:pt idx="1323">
                  <c:v>104.09</c:v>
                </c:pt>
                <c:pt idx="1324">
                  <c:v>104.12</c:v>
                </c:pt>
                <c:pt idx="1325">
                  <c:v>104.14</c:v>
                </c:pt>
                <c:pt idx="1326">
                  <c:v>104.16</c:v>
                </c:pt>
                <c:pt idx="1327">
                  <c:v>104.2</c:v>
                </c:pt>
                <c:pt idx="1328">
                  <c:v>104.23</c:v>
                </c:pt>
                <c:pt idx="1329">
                  <c:v>104.27</c:v>
                </c:pt>
                <c:pt idx="1330">
                  <c:v>104.29</c:v>
                </c:pt>
                <c:pt idx="1331">
                  <c:v>104.33</c:v>
                </c:pt>
                <c:pt idx="1332">
                  <c:v>104.36</c:v>
                </c:pt>
                <c:pt idx="1333">
                  <c:v>104.39</c:v>
                </c:pt>
                <c:pt idx="1334">
                  <c:v>104.43</c:v>
                </c:pt>
                <c:pt idx="1335">
                  <c:v>104.47</c:v>
                </c:pt>
                <c:pt idx="1336">
                  <c:v>104.51</c:v>
                </c:pt>
                <c:pt idx="1337">
                  <c:v>104.56</c:v>
                </c:pt>
                <c:pt idx="1338">
                  <c:v>104.6</c:v>
                </c:pt>
                <c:pt idx="1339">
                  <c:v>104.63</c:v>
                </c:pt>
                <c:pt idx="1340">
                  <c:v>104.67</c:v>
                </c:pt>
                <c:pt idx="1341">
                  <c:v>104.7</c:v>
                </c:pt>
                <c:pt idx="1342">
                  <c:v>104.75</c:v>
                </c:pt>
                <c:pt idx="1343">
                  <c:v>104.79</c:v>
                </c:pt>
                <c:pt idx="1344">
                  <c:v>104.83</c:v>
                </c:pt>
                <c:pt idx="1345">
                  <c:v>104.87</c:v>
                </c:pt>
                <c:pt idx="1346">
                  <c:v>104.91</c:v>
                </c:pt>
                <c:pt idx="1347">
                  <c:v>104.94</c:v>
                </c:pt>
                <c:pt idx="1348">
                  <c:v>104.97</c:v>
                </c:pt>
                <c:pt idx="1349">
                  <c:v>105.01</c:v>
                </c:pt>
                <c:pt idx="1350">
                  <c:v>105.04</c:v>
                </c:pt>
                <c:pt idx="1351">
                  <c:v>105.07</c:v>
                </c:pt>
                <c:pt idx="1352">
                  <c:v>105.11</c:v>
                </c:pt>
                <c:pt idx="1353">
                  <c:v>105.16</c:v>
                </c:pt>
                <c:pt idx="1354">
                  <c:v>105.2</c:v>
                </c:pt>
                <c:pt idx="1355">
                  <c:v>105.23</c:v>
                </c:pt>
                <c:pt idx="1356">
                  <c:v>105.27</c:v>
                </c:pt>
                <c:pt idx="1357">
                  <c:v>105.31</c:v>
                </c:pt>
                <c:pt idx="1358">
                  <c:v>105.34</c:v>
                </c:pt>
                <c:pt idx="1359">
                  <c:v>105.37</c:v>
                </c:pt>
                <c:pt idx="1360">
                  <c:v>105.41</c:v>
                </c:pt>
                <c:pt idx="1361">
                  <c:v>105.45</c:v>
                </c:pt>
                <c:pt idx="1362">
                  <c:v>105.48</c:v>
                </c:pt>
                <c:pt idx="1363">
                  <c:v>105.53</c:v>
                </c:pt>
                <c:pt idx="1364">
                  <c:v>105.57</c:v>
                </c:pt>
                <c:pt idx="1365">
                  <c:v>105.61</c:v>
                </c:pt>
                <c:pt idx="1366">
                  <c:v>105.66</c:v>
                </c:pt>
                <c:pt idx="1367">
                  <c:v>105.69</c:v>
                </c:pt>
                <c:pt idx="1368">
                  <c:v>105.73</c:v>
                </c:pt>
                <c:pt idx="1369">
                  <c:v>105.77</c:v>
                </c:pt>
                <c:pt idx="1370">
                  <c:v>105.79</c:v>
                </c:pt>
                <c:pt idx="1371">
                  <c:v>105.83</c:v>
                </c:pt>
                <c:pt idx="1372">
                  <c:v>105.84</c:v>
                </c:pt>
                <c:pt idx="1373">
                  <c:v>105.87</c:v>
                </c:pt>
                <c:pt idx="1374">
                  <c:v>105.88</c:v>
                </c:pt>
                <c:pt idx="1375">
                  <c:v>105.88</c:v>
                </c:pt>
                <c:pt idx="1376">
                  <c:v>105.88</c:v>
                </c:pt>
                <c:pt idx="1377">
                  <c:v>105.89</c:v>
                </c:pt>
                <c:pt idx="1378">
                  <c:v>105.92</c:v>
                </c:pt>
                <c:pt idx="1379">
                  <c:v>105.94</c:v>
                </c:pt>
                <c:pt idx="1380">
                  <c:v>105.98</c:v>
                </c:pt>
                <c:pt idx="1381">
                  <c:v>106.01</c:v>
                </c:pt>
                <c:pt idx="1382">
                  <c:v>106.04</c:v>
                </c:pt>
                <c:pt idx="1383">
                  <c:v>106.07</c:v>
                </c:pt>
                <c:pt idx="1384">
                  <c:v>106.09</c:v>
                </c:pt>
                <c:pt idx="1385">
                  <c:v>106.1</c:v>
                </c:pt>
                <c:pt idx="1386">
                  <c:v>106.12</c:v>
                </c:pt>
                <c:pt idx="1387">
                  <c:v>106.13</c:v>
                </c:pt>
                <c:pt idx="1388">
                  <c:v>106.15</c:v>
                </c:pt>
                <c:pt idx="1389">
                  <c:v>106.16</c:v>
                </c:pt>
                <c:pt idx="1390">
                  <c:v>106.17</c:v>
                </c:pt>
                <c:pt idx="1391">
                  <c:v>106.18</c:v>
                </c:pt>
                <c:pt idx="1392">
                  <c:v>106.19</c:v>
                </c:pt>
                <c:pt idx="1393">
                  <c:v>106.21</c:v>
                </c:pt>
                <c:pt idx="1394">
                  <c:v>106.23</c:v>
                </c:pt>
                <c:pt idx="1395">
                  <c:v>106.25</c:v>
                </c:pt>
                <c:pt idx="1396">
                  <c:v>106.28</c:v>
                </c:pt>
                <c:pt idx="1397">
                  <c:v>106.31</c:v>
                </c:pt>
                <c:pt idx="1398">
                  <c:v>106.33</c:v>
                </c:pt>
                <c:pt idx="1399">
                  <c:v>106.34</c:v>
                </c:pt>
                <c:pt idx="1400">
                  <c:v>106.36</c:v>
                </c:pt>
                <c:pt idx="1401">
                  <c:v>106.37</c:v>
                </c:pt>
                <c:pt idx="1402">
                  <c:v>106.37</c:v>
                </c:pt>
                <c:pt idx="1403">
                  <c:v>106.38</c:v>
                </c:pt>
                <c:pt idx="1404">
                  <c:v>106.4</c:v>
                </c:pt>
                <c:pt idx="1405">
                  <c:v>106.42</c:v>
                </c:pt>
                <c:pt idx="1406">
                  <c:v>106.45</c:v>
                </c:pt>
                <c:pt idx="1407">
                  <c:v>106.48</c:v>
                </c:pt>
                <c:pt idx="1408">
                  <c:v>106.5</c:v>
                </c:pt>
                <c:pt idx="1409">
                  <c:v>106.51</c:v>
                </c:pt>
                <c:pt idx="1410">
                  <c:v>106.53</c:v>
                </c:pt>
                <c:pt idx="1411">
                  <c:v>106.55</c:v>
                </c:pt>
                <c:pt idx="1412">
                  <c:v>106.58</c:v>
                </c:pt>
                <c:pt idx="1413">
                  <c:v>106.6</c:v>
                </c:pt>
                <c:pt idx="1414">
                  <c:v>106.63</c:v>
                </c:pt>
                <c:pt idx="1415">
                  <c:v>106.67</c:v>
                </c:pt>
                <c:pt idx="1416">
                  <c:v>106.7</c:v>
                </c:pt>
                <c:pt idx="1417">
                  <c:v>106.72</c:v>
                </c:pt>
                <c:pt idx="1418">
                  <c:v>106.75</c:v>
                </c:pt>
                <c:pt idx="1419">
                  <c:v>106.77</c:v>
                </c:pt>
                <c:pt idx="1420">
                  <c:v>106.8</c:v>
                </c:pt>
                <c:pt idx="1421">
                  <c:v>106.83</c:v>
                </c:pt>
                <c:pt idx="1422">
                  <c:v>106.87</c:v>
                </c:pt>
                <c:pt idx="1423">
                  <c:v>106.9</c:v>
                </c:pt>
                <c:pt idx="1424">
                  <c:v>106.94</c:v>
                </c:pt>
                <c:pt idx="1425">
                  <c:v>106.98</c:v>
                </c:pt>
                <c:pt idx="1426">
                  <c:v>107.03</c:v>
                </c:pt>
                <c:pt idx="1427">
                  <c:v>107.06</c:v>
                </c:pt>
                <c:pt idx="1428">
                  <c:v>107.11</c:v>
                </c:pt>
                <c:pt idx="1429">
                  <c:v>107.16</c:v>
                </c:pt>
                <c:pt idx="1430">
                  <c:v>107.21</c:v>
                </c:pt>
                <c:pt idx="1431">
                  <c:v>107.24</c:v>
                </c:pt>
                <c:pt idx="1432">
                  <c:v>107.29</c:v>
                </c:pt>
                <c:pt idx="1433">
                  <c:v>107.34</c:v>
                </c:pt>
                <c:pt idx="1434">
                  <c:v>107.38</c:v>
                </c:pt>
                <c:pt idx="1435">
                  <c:v>107.43</c:v>
                </c:pt>
                <c:pt idx="1436">
                  <c:v>107.48</c:v>
                </c:pt>
                <c:pt idx="1437">
                  <c:v>107.53</c:v>
                </c:pt>
                <c:pt idx="1438">
                  <c:v>107.58</c:v>
                </c:pt>
                <c:pt idx="1439">
                  <c:v>107.61</c:v>
                </c:pt>
                <c:pt idx="1440">
                  <c:v>107.65</c:v>
                </c:pt>
                <c:pt idx="1441">
                  <c:v>107.7</c:v>
                </c:pt>
                <c:pt idx="1442">
                  <c:v>107.75</c:v>
                </c:pt>
                <c:pt idx="1443">
                  <c:v>107.79</c:v>
                </c:pt>
                <c:pt idx="1444">
                  <c:v>107.83</c:v>
                </c:pt>
                <c:pt idx="1445">
                  <c:v>107.87</c:v>
                </c:pt>
                <c:pt idx="1446">
                  <c:v>107.91</c:v>
                </c:pt>
                <c:pt idx="1447">
                  <c:v>107.95</c:v>
                </c:pt>
                <c:pt idx="1448">
                  <c:v>107.99</c:v>
                </c:pt>
                <c:pt idx="1449">
                  <c:v>108.03</c:v>
                </c:pt>
                <c:pt idx="1450">
                  <c:v>108.07</c:v>
                </c:pt>
                <c:pt idx="1451">
                  <c:v>108.11</c:v>
                </c:pt>
                <c:pt idx="1452">
                  <c:v>108.14</c:v>
                </c:pt>
                <c:pt idx="1453">
                  <c:v>108.16</c:v>
                </c:pt>
                <c:pt idx="1454">
                  <c:v>108.19</c:v>
                </c:pt>
                <c:pt idx="1455">
                  <c:v>108.21</c:v>
                </c:pt>
                <c:pt idx="1456">
                  <c:v>108.24</c:v>
                </c:pt>
                <c:pt idx="1457">
                  <c:v>108.29</c:v>
                </c:pt>
                <c:pt idx="1458">
                  <c:v>108.32</c:v>
                </c:pt>
                <c:pt idx="1459">
                  <c:v>108.36</c:v>
                </c:pt>
                <c:pt idx="1460">
                  <c:v>108.4</c:v>
                </c:pt>
                <c:pt idx="1461">
                  <c:v>108.45</c:v>
                </c:pt>
                <c:pt idx="1462">
                  <c:v>108.49</c:v>
                </c:pt>
                <c:pt idx="1463">
                  <c:v>108.53</c:v>
                </c:pt>
                <c:pt idx="1464">
                  <c:v>108.57</c:v>
                </c:pt>
                <c:pt idx="1465">
                  <c:v>108.6</c:v>
                </c:pt>
                <c:pt idx="1466">
                  <c:v>108.65</c:v>
                </c:pt>
                <c:pt idx="1467">
                  <c:v>108.69</c:v>
                </c:pt>
                <c:pt idx="1468">
                  <c:v>108.73</c:v>
                </c:pt>
                <c:pt idx="1469">
                  <c:v>108.76</c:v>
                </c:pt>
                <c:pt idx="1470">
                  <c:v>108.77</c:v>
                </c:pt>
                <c:pt idx="1471">
                  <c:v>108.78</c:v>
                </c:pt>
                <c:pt idx="1472">
                  <c:v>108.8</c:v>
                </c:pt>
                <c:pt idx="1473">
                  <c:v>108.82</c:v>
                </c:pt>
                <c:pt idx="1474">
                  <c:v>108.84</c:v>
                </c:pt>
                <c:pt idx="1475">
                  <c:v>108.88</c:v>
                </c:pt>
                <c:pt idx="1476">
                  <c:v>108.93</c:v>
                </c:pt>
                <c:pt idx="1477">
                  <c:v>108.97</c:v>
                </c:pt>
                <c:pt idx="1478">
                  <c:v>109.01</c:v>
                </c:pt>
                <c:pt idx="1479">
                  <c:v>109.04</c:v>
                </c:pt>
                <c:pt idx="1480">
                  <c:v>109.08</c:v>
                </c:pt>
                <c:pt idx="1481">
                  <c:v>109.11</c:v>
                </c:pt>
                <c:pt idx="1482">
                  <c:v>109.13</c:v>
                </c:pt>
                <c:pt idx="1483">
                  <c:v>109.18</c:v>
                </c:pt>
                <c:pt idx="1484">
                  <c:v>109.22</c:v>
                </c:pt>
                <c:pt idx="1485">
                  <c:v>109.26</c:v>
                </c:pt>
                <c:pt idx="1486">
                  <c:v>109.31</c:v>
                </c:pt>
                <c:pt idx="1487">
                  <c:v>109.34</c:v>
                </c:pt>
                <c:pt idx="1488">
                  <c:v>109.38</c:v>
                </c:pt>
                <c:pt idx="1489">
                  <c:v>109.42</c:v>
                </c:pt>
                <c:pt idx="1490">
                  <c:v>109.46</c:v>
                </c:pt>
                <c:pt idx="1491">
                  <c:v>109.5</c:v>
                </c:pt>
                <c:pt idx="1492">
                  <c:v>109.55</c:v>
                </c:pt>
                <c:pt idx="1493">
                  <c:v>109.6</c:v>
                </c:pt>
                <c:pt idx="1494">
                  <c:v>109.64</c:v>
                </c:pt>
                <c:pt idx="1495">
                  <c:v>109.68</c:v>
                </c:pt>
                <c:pt idx="1496">
                  <c:v>109.72</c:v>
                </c:pt>
                <c:pt idx="1497">
                  <c:v>109.75</c:v>
                </c:pt>
                <c:pt idx="1498">
                  <c:v>109.8</c:v>
                </c:pt>
                <c:pt idx="1499">
                  <c:v>109.85</c:v>
                </c:pt>
                <c:pt idx="1500">
                  <c:v>109.89</c:v>
                </c:pt>
                <c:pt idx="1501">
                  <c:v>109.94</c:v>
                </c:pt>
                <c:pt idx="1502">
                  <c:v>109.98</c:v>
                </c:pt>
                <c:pt idx="1503">
                  <c:v>110.03</c:v>
                </c:pt>
                <c:pt idx="1504">
                  <c:v>110.07</c:v>
                </c:pt>
                <c:pt idx="1505">
                  <c:v>110.1</c:v>
                </c:pt>
                <c:pt idx="1506">
                  <c:v>110.14</c:v>
                </c:pt>
                <c:pt idx="1507">
                  <c:v>110.17</c:v>
                </c:pt>
                <c:pt idx="1508">
                  <c:v>110.21</c:v>
                </c:pt>
                <c:pt idx="1509">
                  <c:v>110.25</c:v>
                </c:pt>
                <c:pt idx="1510">
                  <c:v>110.31</c:v>
                </c:pt>
                <c:pt idx="1511">
                  <c:v>110.35</c:v>
                </c:pt>
                <c:pt idx="1512">
                  <c:v>110.38</c:v>
                </c:pt>
                <c:pt idx="1513">
                  <c:v>110.42</c:v>
                </c:pt>
                <c:pt idx="1514">
                  <c:v>110.45</c:v>
                </c:pt>
                <c:pt idx="1515">
                  <c:v>110.48</c:v>
                </c:pt>
                <c:pt idx="1516">
                  <c:v>110.52</c:v>
                </c:pt>
                <c:pt idx="1517">
                  <c:v>110.55</c:v>
                </c:pt>
                <c:pt idx="1518">
                  <c:v>110.6</c:v>
                </c:pt>
                <c:pt idx="1519">
                  <c:v>110.64</c:v>
                </c:pt>
                <c:pt idx="1520">
                  <c:v>110.69</c:v>
                </c:pt>
                <c:pt idx="1521">
                  <c:v>110.72</c:v>
                </c:pt>
                <c:pt idx="1522">
                  <c:v>110.75</c:v>
                </c:pt>
                <c:pt idx="1523">
                  <c:v>110.77</c:v>
                </c:pt>
                <c:pt idx="1524">
                  <c:v>110.81</c:v>
                </c:pt>
                <c:pt idx="1525">
                  <c:v>110.86</c:v>
                </c:pt>
                <c:pt idx="1526">
                  <c:v>110.9</c:v>
                </c:pt>
                <c:pt idx="1527">
                  <c:v>110.94</c:v>
                </c:pt>
                <c:pt idx="1528">
                  <c:v>110.97</c:v>
                </c:pt>
                <c:pt idx="1529">
                  <c:v>110.99</c:v>
                </c:pt>
                <c:pt idx="1530">
                  <c:v>111.02</c:v>
                </c:pt>
                <c:pt idx="1531">
                  <c:v>111.05</c:v>
                </c:pt>
                <c:pt idx="1532">
                  <c:v>111.08</c:v>
                </c:pt>
                <c:pt idx="1533">
                  <c:v>111.12</c:v>
                </c:pt>
                <c:pt idx="1534">
                  <c:v>111.16</c:v>
                </c:pt>
                <c:pt idx="1535">
                  <c:v>111.2</c:v>
                </c:pt>
                <c:pt idx="1536">
                  <c:v>111.23</c:v>
                </c:pt>
                <c:pt idx="1537">
                  <c:v>111.26</c:v>
                </c:pt>
                <c:pt idx="1538">
                  <c:v>111.29</c:v>
                </c:pt>
                <c:pt idx="1539">
                  <c:v>111.32</c:v>
                </c:pt>
                <c:pt idx="1540">
                  <c:v>111.37</c:v>
                </c:pt>
                <c:pt idx="1541">
                  <c:v>111.4</c:v>
                </c:pt>
                <c:pt idx="1542">
                  <c:v>111.45</c:v>
                </c:pt>
                <c:pt idx="1543">
                  <c:v>111.49</c:v>
                </c:pt>
                <c:pt idx="1544">
                  <c:v>111.53</c:v>
                </c:pt>
                <c:pt idx="1545">
                  <c:v>111.55</c:v>
                </c:pt>
                <c:pt idx="1546">
                  <c:v>111.59</c:v>
                </c:pt>
                <c:pt idx="1547">
                  <c:v>111.63</c:v>
                </c:pt>
                <c:pt idx="1548">
                  <c:v>111.68</c:v>
                </c:pt>
                <c:pt idx="1549">
                  <c:v>111.72</c:v>
                </c:pt>
                <c:pt idx="1550">
                  <c:v>111.76</c:v>
                </c:pt>
                <c:pt idx="1551">
                  <c:v>111.8</c:v>
                </c:pt>
                <c:pt idx="1552">
                  <c:v>111.84</c:v>
                </c:pt>
                <c:pt idx="1553">
                  <c:v>111.89</c:v>
                </c:pt>
                <c:pt idx="1554">
                  <c:v>111.92</c:v>
                </c:pt>
                <c:pt idx="1555">
                  <c:v>111.96</c:v>
                </c:pt>
                <c:pt idx="1556">
                  <c:v>112</c:v>
                </c:pt>
                <c:pt idx="1557">
                  <c:v>112.04</c:v>
                </c:pt>
                <c:pt idx="1558">
                  <c:v>112.09</c:v>
                </c:pt>
                <c:pt idx="1559">
                  <c:v>112.12</c:v>
                </c:pt>
                <c:pt idx="1560">
                  <c:v>112.16</c:v>
                </c:pt>
                <c:pt idx="1561">
                  <c:v>112.21</c:v>
                </c:pt>
                <c:pt idx="1562">
                  <c:v>112.26</c:v>
                </c:pt>
                <c:pt idx="1563">
                  <c:v>112.31</c:v>
                </c:pt>
                <c:pt idx="1564">
                  <c:v>112.36</c:v>
                </c:pt>
                <c:pt idx="1565">
                  <c:v>112.41</c:v>
                </c:pt>
                <c:pt idx="1566">
                  <c:v>112.46</c:v>
                </c:pt>
                <c:pt idx="1567">
                  <c:v>112.5</c:v>
                </c:pt>
                <c:pt idx="1568">
                  <c:v>112.55</c:v>
                </c:pt>
                <c:pt idx="1569">
                  <c:v>112.59</c:v>
                </c:pt>
                <c:pt idx="1570">
                  <c:v>112.65</c:v>
                </c:pt>
                <c:pt idx="1571">
                  <c:v>112.69</c:v>
                </c:pt>
                <c:pt idx="1572">
                  <c:v>112.75</c:v>
                </c:pt>
                <c:pt idx="1573">
                  <c:v>112.8</c:v>
                </c:pt>
                <c:pt idx="1574">
                  <c:v>112.84</c:v>
                </c:pt>
                <c:pt idx="1575">
                  <c:v>112.89</c:v>
                </c:pt>
                <c:pt idx="1576">
                  <c:v>112.93</c:v>
                </c:pt>
                <c:pt idx="1577">
                  <c:v>112.96</c:v>
                </c:pt>
                <c:pt idx="1578">
                  <c:v>113</c:v>
                </c:pt>
                <c:pt idx="1579">
                  <c:v>113.03</c:v>
                </c:pt>
                <c:pt idx="1580">
                  <c:v>113.07</c:v>
                </c:pt>
                <c:pt idx="1581">
                  <c:v>113.12</c:v>
                </c:pt>
                <c:pt idx="1582">
                  <c:v>113.16</c:v>
                </c:pt>
                <c:pt idx="1583">
                  <c:v>113.2</c:v>
                </c:pt>
                <c:pt idx="1584">
                  <c:v>113.23</c:v>
                </c:pt>
                <c:pt idx="1585">
                  <c:v>113.27</c:v>
                </c:pt>
                <c:pt idx="1586">
                  <c:v>113.3</c:v>
                </c:pt>
                <c:pt idx="1587">
                  <c:v>113.35</c:v>
                </c:pt>
                <c:pt idx="1588">
                  <c:v>113.39</c:v>
                </c:pt>
                <c:pt idx="1589">
                  <c:v>113.43</c:v>
                </c:pt>
                <c:pt idx="1590">
                  <c:v>113.47</c:v>
                </c:pt>
                <c:pt idx="1591">
                  <c:v>113.52</c:v>
                </c:pt>
                <c:pt idx="1592">
                  <c:v>113.54</c:v>
                </c:pt>
                <c:pt idx="1593">
                  <c:v>113.56</c:v>
                </c:pt>
                <c:pt idx="1594">
                  <c:v>113.59</c:v>
                </c:pt>
                <c:pt idx="1595">
                  <c:v>113.63</c:v>
                </c:pt>
                <c:pt idx="1596">
                  <c:v>113.67</c:v>
                </c:pt>
                <c:pt idx="1597">
                  <c:v>113.71</c:v>
                </c:pt>
                <c:pt idx="1598">
                  <c:v>113.75</c:v>
                </c:pt>
                <c:pt idx="1599">
                  <c:v>113.8</c:v>
                </c:pt>
                <c:pt idx="1600">
                  <c:v>113.83</c:v>
                </c:pt>
                <c:pt idx="1601">
                  <c:v>113.86</c:v>
                </c:pt>
                <c:pt idx="1602">
                  <c:v>113.9</c:v>
                </c:pt>
                <c:pt idx="1603">
                  <c:v>113.94</c:v>
                </c:pt>
                <c:pt idx="1604">
                  <c:v>113.97</c:v>
                </c:pt>
                <c:pt idx="1605">
                  <c:v>114.01</c:v>
                </c:pt>
                <c:pt idx="1606">
                  <c:v>114.06</c:v>
                </c:pt>
                <c:pt idx="1607">
                  <c:v>114.1</c:v>
                </c:pt>
                <c:pt idx="1608">
                  <c:v>114.13</c:v>
                </c:pt>
                <c:pt idx="1609">
                  <c:v>114.17</c:v>
                </c:pt>
                <c:pt idx="1610">
                  <c:v>114.21</c:v>
                </c:pt>
                <c:pt idx="1611">
                  <c:v>114.25</c:v>
                </c:pt>
                <c:pt idx="1612">
                  <c:v>114.29</c:v>
                </c:pt>
                <c:pt idx="1613">
                  <c:v>114.34</c:v>
                </c:pt>
                <c:pt idx="1614">
                  <c:v>114.38</c:v>
                </c:pt>
                <c:pt idx="1615">
                  <c:v>114.44</c:v>
                </c:pt>
                <c:pt idx="1616">
                  <c:v>114.48</c:v>
                </c:pt>
                <c:pt idx="1617">
                  <c:v>114.53</c:v>
                </c:pt>
                <c:pt idx="1618">
                  <c:v>114.58</c:v>
                </c:pt>
                <c:pt idx="1619">
                  <c:v>114.61</c:v>
                </c:pt>
                <c:pt idx="1620">
                  <c:v>114.65</c:v>
                </c:pt>
                <c:pt idx="1621">
                  <c:v>114.69</c:v>
                </c:pt>
                <c:pt idx="1622">
                  <c:v>114.75</c:v>
                </c:pt>
                <c:pt idx="1623">
                  <c:v>114.8</c:v>
                </c:pt>
                <c:pt idx="1624">
                  <c:v>114.84</c:v>
                </c:pt>
                <c:pt idx="1625">
                  <c:v>114.88</c:v>
                </c:pt>
                <c:pt idx="1626">
                  <c:v>114.93</c:v>
                </c:pt>
                <c:pt idx="1627">
                  <c:v>114.96</c:v>
                </c:pt>
                <c:pt idx="1628">
                  <c:v>115</c:v>
                </c:pt>
                <c:pt idx="1629">
                  <c:v>115.03</c:v>
                </c:pt>
                <c:pt idx="1630">
                  <c:v>115.08</c:v>
                </c:pt>
                <c:pt idx="1631">
                  <c:v>115.14</c:v>
                </c:pt>
                <c:pt idx="1632">
                  <c:v>115.19</c:v>
                </c:pt>
                <c:pt idx="1633">
                  <c:v>115.23</c:v>
                </c:pt>
                <c:pt idx="1634">
                  <c:v>115.26</c:v>
                </c:pt>
                <c:pt idx="1635">
                  <c:v>115.3</c:v>
                </c:pt>
                <c:pt idx="1636">
                  <c:v>115.33</c:v>
                </c:pt>
                <c:pt idx="1637">
                  <c:v>115.36</c:v>
                </c:pt>
                <c:pt idx="1638">
                  <c:v>115.39</c:v>
                </c:pt>
                <c:pt idx="1639">
                  <c:v>115.43</c:v>
                </c:pt>
                <c:pt idx="1640">
                  <c:v>115.46</c:v>
                </c:pt>
                <c:pt idx="1641">
                  <c:v>115.5</c:v>
                </c:pt>
                <c:pt idx="1642">
                  <c:v>115.55</c:v>
                </c:pt>
                <c:pt idx="1643">
                  <c:v>115.59</c:v>
                </c:pt>
                <c:pt idx="1644">
                  <c:v>115.63</c:v>
                </c:pt>
                <c:pt idx="1645">
                  <c:v>115.67</c:v>
                </c:pt>
                <c:pt idx="1646">
                  <c:v>115.71</c:v>
                </c:pt>
                <c:pt idx="1647">
                  <c:v>115.74</c:v>
                </c:pt>
                <c:pt idx="1648">
                  <c:v>115.78</c:v>
                </c:pt>
                <c:pt idx="1649">
                  <c:v>115.82</c:v>
                </c:pt>
                <c:pt idx="1650">
                  <c:v>115.88</c:v>
                </c:pt>
                <c:pt idx="1651">
                  <c:v>115.94</c:v>
                </c:pt>
                <c:pt idx="1652">
                  <c:v>115.99</c:v>
                </c:pt>
                <c:pt idx="1653">
                  <c:v>116.04</c:v>
                </c:pt>
                <c:pt idx="1654">
                  <c:v>116.09</c:v>
                </c:pt>
                <c:pt idx="1655">
                  <c:v>116.13</c:v>
                </c:pt>
                <c:pt idx="1656">
                  <c:v>116.17</c:v>
                </c:pt>
                <c:pt idx="1657">
                  <c:v>116.21</c:v>
                </c:pt>
                <c:pt idx="1658">
                  <c:v>116.26</c:v>
                </c:pt>
                <c:pt idx="1659">
                  <c:v>116.3</c:v>
                </c:pt>
                <c:pt idx="1660">
                  <c:v>116.36</c:v>
                </c:pt>
                <c:pt idx="1661">
                  <c:v>116.43</c:v>
                </c:pt>
                <c:pt idx="1662">
                  <c:v>116.48</c:v>
                </c:pt>
                <c:pt idx="1663">
                  <c:v>116.53</c:v>
                </c:pt>
                <c:pt idx="1664">
                  <c:v>116.57</c:v>
                </c:pt>
                <c:pt idx="1665">
                  <c:v>116.6</c:v>
                </c:pt>
                <c:pt idx="1666">
                  <c:v>116.64</c:v>
                </c:pt>
                <c:pt idx="1667">
                  <c:v>116.68</c:v>
                </c:pt>
                <c:pt idx="1668">
                  <c:v>116.72</c:v>
                </c:pt>
                <c:pt idx="1669">
                  <c:v>116.76</c:v>
                </c:pt>
                <c:pt idx="1670">
                  <c:v>116.8</c:v>
                </c:pt>
                <c:pt idx="1671">
                  <c:v>116.84</c:v>
                </c:pt>
                <c:pt idx="1672">
                  <c:v>116.88</c:v>
                </c:pt>
                <c:pt idx="1673">
                  <c:v>116.91</c:v>
                </c:pt>
                <c:pt idx="1674">
                  <c:v>116.96</c:v>
                </c:pt>
                <c:pt idx="1675">
                  <c:v>117</c:v>
                </c:pt>
                <c:pt idx="1676">
                  <c:v>117.05</c:v>
                </c:pt>
                <c:pt idx="1677">
                  <c:v>117.09</c:v>
                </c:pt>
                <c:pt idx="1678">
                  <c:v>117.15</c:v>
                </c:pt>
                <c:pt idx="1679">
                  <c:v>117.2</c:v>
                </c:pt>
                <c:pt idx="1680">
                  <c:v>117.24</c:v>
                </c:pt>
                <c:pt idx="1681">
                  <c:v>117.29</c:v>
                </c:pt>
                <c:pt idx="1682">
                  <c:v>117.33</c:v>
                </c:pt>
                <c:pt idx="1683">
                  <c:v>117.39</c:v>
                </c:pt>
                <c:pt idx="1684">
                  <c:v>117.43</c:v>
                </c:pt>
                <c:pt idx="1685">
                  <c:v>117.48</c:v>
                </c:pt>
                <c:pt idx="1686">
                  <c:v>117.52</c:v>
                </c:pt>
                <c:pt idx="1687">
                  <c:v>117.58</c:v>
                </c:pt>
                <c:pt idx="1688">
                  <c:v>117.63</c:v>
                </c:pt>
                <c:pt idx="1689">
                  <c:v>117.68</c:v>
                </c:pt>
                <c:pt idx="1690">
                  <c:v>117.73</c:v>
                </c:pt>
                <c:pt idx="1691">
                  <c:v>117.77</c:v>
                </c:pt>
                <c:pt idx="1692">
                  <c:v>117.83</c:v>
                </c:pt>
                <c:pt idx="1693">
                  <c:v>117.88</c:v>
                </c:pt>
                <c:pt idx="1694">
                  <c:v>117.93</c:v>
                </c:pt>
                <c:pt idx="1695">
                  <c:v>117.98</c:v>
                </c:pt>
                <c:pt idx="1696">
                  <c:v>118.04</c:v>
                </c:pt>
                <c:pt idx="1697">
                  <c:v>118.09</c:v>
                </c:pt>
                <c:pt idx="1698">
                  <c:v>118.14</c:v>
                </c:pt>
                <c:pt idx="1699">
                  <c:v>118.19</c:v>
                </c:pt>
                <c:pt idx="1700">
                  <c:v>118.24</c:v>
                </c:pt>
                <c:pt idx="1701">
                  <c:v>118.29</c:v>
                </c:pt>
                <c:pt idx="1702">
                  <c:v>118.33</c:v>
                </c:pt>
                <c:pt idx="1703">
                  <c:v>118.39</c:v>
                </c:pt>
                <c:pt idx="1704">
                  <c:v>118.45</c:v>
                </c:pt>
                <c:pt idx="1705">
                  <c:v>118.5</c:v>
                </c:pt>
                <c:pt idx="1706">
                  <c:v>118.55</c:v>
                </c:pt>
                <c:pt idx="1707">
                  <c:v>118.59</c:v>
                </c:pt>
                <c:pt idx="1708">
                  <c:v>118.62</c:v>
                </c:pt>
                <c:pt idx="1709">
                  <c:v>118.67</c:v>
                </c:pt>
                <c:pt idx="1710">
                  <c:v>118.71</c:v>
                </c:pt>
                <c:pt idx="1711">
                  <c:v>118.76</c:v>
                </c:pt>
                <c:pt idx="1712">
                  <c:v>118.82</c:v>
                </c:pt>
                <c:pt idx="1713">
                  <c:v>118.87</c:v>
                </c:pt>
                <c:pt idx="1714">
                  <c:v>118.91</c:v>
                </c:pt>
                <c:pt idx="1715">
                  <c:v>118.95</c:v>
                </c:pt>
                <c:pt idx="1716">
                  <c:v>118.98</c:v>
                </c:pt>
                <c:pt idx="1717">
                  <c:v>119.02</c:v>
                </c:pt>
                <c:pt idx="1718">
                  <c:v>119.07</c:v>
                </c:pt>
                <c:pt idx="1719">
                  <c:v>119.13</c:v>
                </c:pt>
                <c:pt idx="1720">
                  <c:v>119.19</c:v>
                </c:pt>
                <c:pt idx="1721">
                  <c:v>119.23</c:v>
                </c:pt>
                <c:pt idx="1722">
                  <c:v>119.28</c:v>
                </c:pt>
                <c:pt idx="1723">
                  <c:v>119.33</c:v>
                </c:pt>
                <c:pt idx="1724">
                  <c:v>119.36</c:v>
                </c:pt>
                <c:pt idx="1725">
                  <c:v>119.4</c:v>
                </c:pt>
                <c:pt idx="1726">
                  <c:v>119.45</c:v>
                </c:pt>
                <c:pt idx="1727">
                  <c:v>119.5</c:v>
                </c:pt>
                <c:pt idx="1728">
                  <c:v>119.56</c:v>
                </c:pt>
                <c:pt idx="1729">
                  <c:v>119.62</c:v>
                </c:pt>
                <c:pt idx="1730">
                  <c:v>119.67</c:v>
                </c:pt>
                <c:pt idx="1731">
                  <c:v>119.73</c:v>
                </c:pt>
                <c:pt idx="1732">
                  <c:v>119.77</c:v>
                </c:pt>
                <c:pt idx="1733">
                  <c:v>119.81</c:v>
                </c:pt>
                <c:pt idx="1734">
                  <c:v>119.87</c:v>
                </c:pt>
                <c:pt idx="1735">
                  <c:v>119.92</c:v>
                </c:pt>
                <c:pt idx="1736">
                  <c:v>119.97</c:v>
                </c:pt>
                <c:pt idx="1737">
                  <c:v>120.01</c:v>
                </c:pt>
                <c:pt idx="1738">
                  <c:v>120.06</c:v>
                </c:pt>
                <c:pt idx="1739">
                  <c:v>120.1</c:v>
                </c:pt>
                <c:pt idx="1740">
                  <c:v>120.14</c:v>
                </c:pt>
                <c:pt idx="1741">
                  <c:v>120.17</c:v>
                </c:pt>
                <c:pt idx="1742">
                  <c:v>120.2</c:v>
                </c:pt>
                <c:pt idx="1743">
                  <c:v>120.24</c:v>
                </c:pt>
                <c:pt idx="1744">
                  <c:v>120.29</c:v>
                </c:pt>
                <c:pt idx="1745">
                  <c:v>120.34</c:v>
                </c:pt>
                <c:pt idx="1746">
                  <c:v>120.4</c:v>
                </c:pt>
                <c:pt idx="1747">
                  <c:v>120.47</c:v>
                </c:pt>
                <c:pt idx="1748">
                  <c:v>120.54</c:v>
                </c:pt>
                <c:pt idx="1749">
                  <c:v>120.61</c:v>
                </c:pt>
                <c:pt idx="1750">
                  <c:v>120.67</c:v>
                </c:pt>
                <c:pt idx="1751">
                  <c:v>120.71</c:v>
                </c:pt>
                <c:pt idx="1752">
                  <c:v>120.78</c:v>
                </c:pt>
                <c:pt idx="1753">
                  <c:v>120.86</c:v>
                </c:pt>
                <c:pt idx="1754">
                  <c:v>120.92</c:v>
                </c:pt>
                <c:pt idx="1755">
                  <c:v>120.97</c:v>
                </c:pt>
                <c:pt idx="1756">
                  <c:v>121.02</c:v>
                </c:pt>
                <c:pt idx="1757">
                  <c:v>121.06</c:v>
                </c:pt>
                <c:pt idx="1758">
                  <c:v>121.1</c:v>
                </c:pt>
                <c:pt idx="1759">
                  <c:v>121.14</c:v>
                </c:pt>
                <c:pt idx="1760">
                  <c:v>121.18</c:v>
                </c:pt>
                <c:pt idx="1761">
                  <c:v>121.23</c:v>
                </c:pt>
                <c:pt idx="1762">
                  <c:v>121.3</c:v>
                </c:pt>
                <c:pt idx="1763">
                  <c:v>121.37</c:v>
                </c:pt>
                <c:pt idx="1764">
                  <c:v>121.44</c:v>
                </c:pt>
                <c:pt idx="1765">
                  <c:v>121.5</c:v>
                </c:pt>
                <c:pt idx="1766">
                  <c:v>121.57</c:v>
                </c:pt>
                <c:pt idx="1767">
                  <c:v>121.63</c:v>
                </c:pt>
                <c:pt idx="1768">
                  <c:v>121.7</c:v>
                </c:pt>
                <c:pt idx="1769">
                  <c:v>121.74</c:v>
                </c:pt>
                <c:pt idx="1770">
                  <c:v>121.78</c:v>
                </c:pt>
                <c:pt idx="1771">
                  <c:v>121.81</c:v>
                </c:pt>
                <c:pt idx="1772">
                  <c:v>121.86</c:v>
                </c:pt>
                <c:pt idx="1773">
                  <c:v>121.9</c:v>
                </c:pt>
                <c:pt idx="1774">
                  <c:v>121.95</c:v>
                </c:pt>
                <c:pt idx="1775">
                  <c:v>121.99</c:v>
                </c:pt>
                <c:pt idx="1776">
                  <c:v>122.05</c:v>
                </c:pt>
                <c:pt idx="1777">
                  <c:v>122.1</c:v>
                </c:pt>
                <c:pt idx="1778">
                  <c:v>122.17</c:v>
                </c:pt>
                <c:pt idx="1779">
                  <c:v>122.23</c:v>
                </c:pt>
                <c:pt idx="1780">
                  <c:v>122.28</c:v>
                </c:pt>
                <c:pt idx="1781">
                  <c:v>122.33</c:v>
                </c:pt>
                <c:pt idx="1782">
                  <c:v>122.41</c:v>
                </c:pt>
                <c:pt idx="1783">
                  <c:v>122.47</c:v>
                </c:pt>
                <c:pt idx="1784">
                  <c:v>122.54</c:v>
                </c:pt>
                <c:pt idx="1785">
                  <c:v>122.6</c:v>
                </c:pt>
                <c:pt idx="1786">
                  <c:v>122.65</c:v>
                </c:pt>
                <c:pt idx="1787">
                  <c:v>122.69</c:v>
                </c:pt>
                <c:pt idx="1788">
                  <c:v>122.74</c:v>
                </c:pt>
                <c:pt idx="1789">
                  <c:v>122.78</c:v>
                </c:pt>
                <c:pt idx="1790">
                  <c:v>122.85</c:v>
                </c:pt>
                <c:pt idx="1791">
                  <c:v>122.93</c:v>
                </c:pt>
                <c:pt idx="1792">
                  <c:v>123</c:v>
                </c:pt>
                <c:pt idx="1793">
                  <c:v>123.06</c:v>
                </c:pt>
                <c:pt idx="1794">
                  <c:v>123.12</c:v>
                </c:pt>
                <c:pt idx="1795">
                  <c:v>123.18</c:v>
                </c:pt>
                <c:pt idx="1796">
                  <c:v>123.23</c:v>
                </c:pt>
                <c:pt idx="1797">
                  <c:v>123.29</c:v>
                </c:pt>
                <c:pt idx="1798">
                  <c:v>123.35</c:v>
                </c:pt>
                <c:pt idx="1799">
                  <c:v>123.4</c:v>
                </c:pt>
                <c:pt idx="1800">
                  <c:v>123.47</c:v>
                </c:pt>
                <c:pt idx="1801">
                  <c:v>123.53</c:v>
                </c:pt>
                <c:pt idx="1802">
                  <c:v>123.6</c:v>
                </c:pt>
                <c:pt idx="1803">
                  <c:v>123.67</c:v>
                </c:pt>
                <c:pt idx="1804">
                  <c:v>123.73</c:v>
                </c:pt>
                <c:pt idx="1805">
                  <c:v>123.8</c:v>
                </c:pt>
                <c:pt idx="1806">
                  <c:v>123.86</c:v>
                </c:pt>
                <c:pt idx="1807">
                  <c:v>123.93</c:v>
                </c:pt>
                <c:pt idx="1808">
                  <c:v>124</c:v>
                </c:pt>
                <c:pt idx="1809">
                  <c:v>124.09</c:v>
                </c:pt>
                <c:pt idx="1810">
                  <c:v>124.18</c:v>
                </c:pt>
                <c:pt idx="1811">
                  <c:v>124.27</c:v>
                </c:pt>
                <c:pt idx="1812">
                  <c:v>124.33</c:v>
                </c:pt>
                <c:pt idx="1813">
                  <c:v>124.38</c:v>
                </c:pt>
                <c:pt idx="1814">
                  <c:v>124.44</c:v>
                </c:pt>
                <c:pt idx="1815">
                  <c:v>124.49</c:v>
                </c:pt>
                <c:pt idx="1816">
                  <c:v>124.56</c:v>
                </c:pt>
                <c:pt idx="1817">
                  <c:v>124.63</c:v>
                </c:pt>
                <c:pt idx="1818">
                  <c:v>124.68</c:v>
                </c:pt>
                <c:pt idx="1819">
                  <c:v>124.74</c:v>
                </c:pt>
                <c:pt idx="1820">
                  <c:v>124.8</c:v>
                </c:pt>
                <c:pt idx="1821">
                  <c:v>124.85</c:v>
                </c:pt>
                <c:pt idx="1822">
                  <c:v>124.9</c:v>
                </c:pt>
                <c:pt idx="1823">
                  <c:v>124.95</c:v>
                </c:pt>
                <c:pt idx="1824">
                  <c:v>125.02</c:v>
                </c:pt>
                <c:pt idx="1825">
                  <c:v>125.1</c:v>
                </c:pt>
                <c:pt idx="1826">
                  <c:v>125.17</c:v>
                </c:pt>
                <c:pt idx="1827">
                  <c:v>125.23</c:v>
                </c:pt>
                <c:pt idx="1828">
                  <c:v>125.29</c:v>
                </c:pt>
                <c:pt idx="1829">
                  <c:v>125.38</c:v>
                </c:pt>
                <c:pt idx="1830">
                  <c:v>125.46</c:v>
                </c:pt>
                <c:pt idx="1831">
                  <c:v>125.53</c:v>
                </c:pt>
                <c:pt idx="1832">
                  <c:v>125.61</c:v>
                </c:pt>
                <c:pt idx="1833">
                  <c:v>125.66</c:v>
                </c:pt>
                <c:pt idx="1834">
                  <c:v>125.73</c:v>
                </c:pt>
                <c:pt idx="1835">
                  <c:v>125.8</c:v>
                </c:pt>
                <c:pt idx="1836">
                  <c:v>125.87</c:v>
                </c:pt>
                <c:pt idx="1837">
                  <c:v>125.93</c:v>
                </c:pt>
                <c:pt idx="1838">
                  <c:v>125.99</c:v>
                </c:pt>
                <c:pt idx="1839">
                  <c:v>126.06</c:v>
                </c:pt>
                <c:pt idx="1840">
                  <c:v>126.13</c:v>
                </c:pt>
                <c:pt idx="1841">
                  <c:v>126.21</c:v>
                </c:pt>
                <c:pt idx="1842">
                  <c:v>126.29</c:v>
                </c:pt>
                <c:pt idx="1843">
                  <c:v>126.36</c:v>
                </c:pt>
                <c:pt idx="1844">
                  <c:v>126.42</c:v>
                </c:pt>
                <c:pt idx="1845">
                  <c:v>126.48</c:v>
                </c:pt>
                <c:pt idx="1846">
                  <c:v>126.54</c:v>
                </c:pt>
                <c:pt idx="1847">
                  <c:v>126.59</c:v>
                </c:pt>
                <c:pt idx="1848">
                  <c:v>126.67</c:v>
                </c:pt>
                <c:pt idx="1849">
                  <c:v>126.73</c:v>
                </c:pt>
                <c:pt idx="1850">
                  <c:v>126.79</c:v>
                </c:pt>
                <c:pt idx="1851">
                  <c:v>126.85</c:v>
                </c:pt>
                <c:pt idx="1852">
                  <c:v>126.9</c:v>
                </c:pt>
                <c:pt idx="1853">
                  <c:v>126.96</c:v>
                </c:pt>
                <c:pt idx="1854">
                  <c:v>127.01</c:v>
                </c:pt>
                <c:pt idx="1855">
                  <c:v>127.08</c:v>
                </c:pt>
                <c:pt idx="1856">
                  <c:v>127.16</c:v>
                </c:pt>
                <c:pt idx="1857">
                  <c:v>127.21</c:v>
                </c:pt>
                <c:pt idx="1858">
                  <c:v>127.27</c:v>
                </c:pt>
                <c:pt idx="1859">
                  <c:v>127.35</c:v>
                </c:pt>
                <c:pt idx="1860">
                  <c:v>127.41</c:v>
                </c:pt>
                <c:pt idx="1861">
                  <c:v>127.47</c:v>
                </c:pt>
                <c:pt idx="1862">
                  <c:v>127.52</c:v>
                </c:pt>
                <c:pt idx="1863">
                  <c:v>127.59</c:v>
                </c:pt>
                <c:pt idx="1864">
                  <c:v>127.64</c:v>
                </c:pt>
                <c:pt idx="1865">
                  <c:v>127.7</c:v>
                </c:pt>
                <c:pt idx="1866">
                  <c:v>127.76</c:v>
                </c:pt>
                <c:pt idx="1867">
                  <c:v>127.82</c:v>
                </c:pt>
                <c:pt idx="1868">
                  <c:v>127.89</c:v>
                </c:pt>
                <c:pt idx="1869">
                  <c:v>127.95</c:v>
                </c:pt>
                <c:pt idx="1870">
                  <c:v>128.03</c:v>
                </c:pt>
                <c:pt idx="1871">
                  <c:v>128.1</c:v>
                </c:pt>
                <c:pt idx="1872">
                  <c:v>128.18</c:v>
                </c:pt>
                <c:pt idx="1873">
                  <c:v>128.27000000000001</c:v>
                </c:pt>
                <c:pt idx="1874">
                  <c:v>128.36000000000001</c:v>
                </c:pt>
                <c:pt idx="1875">
                  <c:v>128.44</c:v>
                </c:pt>
                <c:pt idx="1876">
                  <c:v>128.49</c:v>
                </c:pt>
                <c:pt idx="1877">
                  <c:v>128.53</c:v>
                </c:pt>
                <c:pt idx="1878">
                  <c:v>128.57</c:v>
                </c:pt>
                <c:pt idx="1879">
                  <c:v>128.58000000000001</c:v>
                </c:pt>
                <c:pt idx="1880">
                  <c:v>128.59</c:v>
                </c:pt>
                <c:pt idx="1881">
                  <c:v>128.63999999999999</c:v>
                </c:pt>
                <c:pt idx="1882">
                  <c:v>128.66999999999999</c:v>
                </c:pt>
                <c:pt idx="1883">
                  <c:v>128.69999999999999</c:v>
                </c:pt>
                <c:pt idx="1884">
                  <c:v>128.75</c:v>
                </c:pt>
                <c:pt idx="1885">
                  <c:v>128.81</c:v>
                </c:pt>
                <c:pt idx="1886">
                  <c:v>128.87</c:v>
                </c:pt>
                <c:pt idx="1887">
                  <c:v>128.93</c:v>
                </c:pt>
                <c:pt idx="1888">
                  <c:v>129</c:v>
                </c:pt>
                <c:pt idx="1889">
                  <c:v>129.07</c:v>
                </c:pt>
                <c:pt idx="1890">
                  <c:v>129.16</c:v>
                </c:pt>
                <c:pt idx="1891">
                  <c:v>129.27000000000001</c:v>
                </c:pt>
                <c:pt idx="1892">
                  <c:v>129.37</c:v>
                </c:pt>
                <c:pt idx="1893">
                  <c:v>129.49</c:v>
                </c:pt>
                <c:pt idx="1894">
                  <c:v>129.59</c:v>
                </c:pt>
                <c:pt idx="1895">
                  <c:v>129.69999999999999</c:v>
                </c:pt>
                <c:pt idx="1896">
                  <c:v>129.81</c:v>
                </c:pt>
                <c:pt idx="1897">
                  <c:v>129.9</c:v>
                </c:pt>
                <c:pt idx="1898">
                  <c:v>129.99</c:v>
                </c:pt>
                <c:pt idx="1899">
                  <c:v>130.07</c:v>
                </c:pt>
                <c:pt idx="1900">
                  <c:v>130.16</c:v>
                </c:pt>
                <c:pt idx="1901">
                  <c:v>130.27000000000001</c:v>
                </c:pt>
                <c:pt idx="1902">
                  <c:v>130.36000000000001</c:v>
                </c:pt>
                <c:pt idx="1903">
                  <c:v>130.46</c:v>
                </c:pt>
                <c:pt idx="1904">
                  <c:v>130.54</c:v>
                </c:pt>
                <c:pt idx="1905">
                  <c:v>130.62</c:v>
                </c:pt>
                <c:pt idx="1906">
                  <c:v>130.72</c:v>
                </c:pt>
                <c:pt idx="1907">
                  <c:v>130.81</c:v>
                </c:pt>
                <c:pt idx="1908">
                  <c:v>130.88999999999999</c:v>
                </c:pt>
                <c:pt idx="1909">
                  <c:v>130.94999999999999</c:v>
                </c:pt>
                <c:pt idx="1910">
                  <c:v>131.03</c:v>
                </c:pt>
                <c:pt idx="1911">
                  <c:v>131.09</c:v>
                </c:pt>
                <c:pt idx="1912">
                  <c:v>131.16999999999999</c:v>
                </c:pt>
                <c:pt idx="1913">
                  <c:v>131.22</c:v>
                </c:pt>
                <c:pt idx="1914">
                  <c:v>131.28</c:v>
                </c:pt>
                <c:pt idx="1915">
                  <c:v>131.35</c:v>
                </c:pt>
                <c:pt idx="1916">
                  <c:v>131.4</c:v>
                </c:pt>
                <c:pt idx="1917">
                  <c:v>131.47</c:v>
                </c:pt>
                <c:pt idx="1918">
                  <c:v>131.54</c:v>
                </c:pt>
                <c:pt idx="1919">
                  <c:v>131.62</c:v>
                </c:pt>
                <c:pt idx="1920">
                  <c:v>131.72</c:v>
                </c:pt>
                <c:pt idx="1921">
                  <c:v>131.83000000000001</c:v>
                </c:pt>
                <c:pt idx="1922">
                  <c:v>131.91</c:v>
                </c:pt>
                <c:pt idx="1923">
                  <c:v>131.97999999999999</c:v>
                </c:pt>
                <c:pt idx="1924">
                  <c:v>132.05000000000001</c:v>
                </c:pt>
                <c:pt idx="1925">
                  <c:v>132.12</c:v>
                </c:pt>
                <c:pt idx="1926">
                  <c:v>132.18</c:v>
                </c:pt>
                <c:pt idx="1927">
                  <c:v>132.26</c:v>
                </c:pt>
                <c:pt idx="1928">
                  <c:v>132.34</c:v>
                </c:pt>
                <c:pt idx="1929">
                  <c:v>132.43</c:v>
                </c:pt>
                <c:pt idx="1930">
                  <c:v>132.51</c:v>
                </c:pt>
                <c:pt idx="1931">
                  <c:v>132.58000000000001</c:v>
                </c:pt>
                <c:pt idx="1932">
                  <c:v>132.66</c:v>
                </c:pt>
                <c:pt idx="1933">
                  <c:v>132.72999999999999</c:v>
                </c:pt>
                <c:pt idx="1934">
                  <c:v>132.80000000000001</c:v>
                </c:pt>
                <c:pt idx="1935">
                  <c:v>132.87</c:v>
                </c:pt>
                <c:pt idx="1936">
                  <c:v>132.97</c:v>
                </c:pt>
                <c:pt idx="1937">
                  <c:v>133.06</c:v>
                </c:pt>
                <c:pt idx="1938">
                  <c:v>133.13</c:v>
                </c:pt>
                <c:pt idx="1939">
                  <c:v>133.19999999999999</c:v>
                </c:pt>
                <c:pt idx="1940">
                  <c:v>133.28</c:v>
                </c:pt>
                <c:pt idx="1941">
                  <c:v>133.37</c:v>
                </c:pt>
                <c:pt idx="1942">
                  <c:v>133.46</c:v>
                </c:pt>
                <c:pt idx="1943">
                  <c:v>133.55000000000001</c:v>
                </c:pt>
                <c:pt idx="1944">
                  <c:v>133.63</c:v>
                </c:pt>
                <c:pt idx="1945">
                  <c:v>133.69999999999999</c:v>
                </c:pt>
                <c:pt idx="1946">
                  <c:v>133.77000000000001</c:v>
                </c:pt>
                <c:pt idx="1947">
                  <c:v>133.84</c:v>
                </c:pt>
                <c:pt idx="1948">
                  <c:v>133.91999999999999</c:v>
                </c:pt>
                <c:pt idx="1949">
                  <c:v>134.01</c:v>
                </c:pt>
                <c:pt idx="1950">
                  <c:v>134.1</c:v>
                </c:pt>
                <c:pt idx="1951">
                  <c:v>134.21</c:v>
                </c:pt>
                <c:pt idx="1952">
                  <c:v>134.33000000000001</c:v>
                </c:pt>
                <c:pt idx="1953">
                  <c:v>134.43</c:v>
                </c:pt>
                <c:pt idx="1954">
                  <c:v>134.52000000000001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78C-42D5-B2F4-581848D8B4A7}"/>
            </c:ext>
          </c:extLst>
        </c:ser>
        <c:ser>
          <c:idx val="3"/>
          <c:order val="3"/>
          <c:tx>
            <c:strRef>
              <c:f>作圖!$D$1</c:f>
              <c:strCache>
                <c:ptCount val="1"/>
                <c:pt idx="0">
                  <c:v>第四次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作圖!$D$2:$D$1956</c:f>
              <c:numCache>
                <c:formatCode>General</c:formatCode>
                <c:ptCount val="1955"/>
                <c:pt idx="0">
                  <c:v>-52.15</c:v>
                </c:pt>
                <c:pt idx="1">
                  <c:v>-52.51</c:v>
                </c:pt>
                <c:pt idx="2">
                  <c:v>-53.07</c:v>
                </c:pt>
                <c:pt idx="3">
                  <c:v>-1.44</c:v>
                </c:pt>
                <c:pt idx="4">
                  <c:v>148.38</c:v>
                </c:pt>
                <c:pt idx="5">
                  <c:v>102.3</c:v>
                </c:pt>
                <c:pt idx="6">
                  <c:v>101.11</c:v>
                </c:pt>
                <c:pt idx="7">
                  <c:v>101.16</c:v>
                </c:pt>
                <c:pt idx="8">
                  <c:v>101.25</c:v>
                </c:pt>
                <c:pt idx="9">
                  <c:v>101.35</c:v>
                </c:pt>
                <c:pt idx="10">
                  <c:v>101.48</c:v>
                </c:pt>
                <c:pt idx="11">
                  <c:v>101.59</c:v>
                </c:pt>
                <c:pt idx="12">
                  <c:v>101.71</c:v>
                </c:pt>
                <c:pt idx="13">
                  <c:v>101.8</c:v>
                </c:pt>
                <c:pt idx="14">
                  <c:v>101.86</c:v>
                </c:pt>
                <c:pt idx="15">
                  <c:v>101.89</c:v>
                </c:pt>
                <c:pt idx="16">
                  <c:v>101.91</c:v>
                </c:pt>
                <c:pt idx="17">
                  <c:v>101.91</c:v>
                </c:pt>
                <c:pt idx="18">
                  <c:v>101.87</c:v>
                </c:pt>
                <c:pt idx="19">
                  <c:v>101.82</c:v>
                </c:pt>
                <c:pt idx="20">
                  <c:v>101.76</c:v>
                </c:pt>
                <c:pt idx="21">
                  <c:v>101.7</c:v>
                </c:pt>
                <c:pt idx="22">
                  <c:v>101.66</c:v>
                </c:pt>
                <c:pt idx="23">
                  <c:v>101.65</c:v>
                </c:pt>
                <c:pt idx="24">
                  <c:v>101.67</c:v>
                </c:pt>
                <c:pt idx="25">
                  <c:v>101.7</c:v>
                </c:pt>
                <c:pt idx="26">
                  <c:v>101.74</c:v>
                </c:pt>
                <c:pt idx="27">
                  <c:v>101.79</c:v>
                </c:pt>
                <c:pt idx="28">
                  <c:v>101.87</c:v>
                </c:pt>
                <c:pt idx="29">
                  <c:v>101.95</c:v>
                </c:pt>
                <c:pt idx="30">
                  <c:v>102.02</c:v>
                </c:pt>
                <c:pt idx="31">
                  <c:v>102.13</c:v>
                </c:pt>
                <c:pt idx="32">
                  <c:v>102.19</c:v>
                </c:pt>
                <c:pt idx="33">
                  <c:v>102.25</c:v>
                </c:pt>
                <c:pt idx="34">
                  <c:v>102.32</c:v>
                </c:pt>
                <c:pt idx="35">
                  <c:v>102.32</c:v>
                </c:pt>
                <c:pt idx="36">
                  <c:v>102.31</c:v>
                </c:pt>
                <c:pt idx="37">
                  <c:v>102.23</c:v>
                </c:pt>
                <c:pt idx="38">
                  <c:v>102.15</c:v>
                </c:pt>
                <c:pt idx="39">
                  <c:v>102.11</c:v>
                </c:pt>
                <c:pt idx="40">
                  <c:v>102.13</c:v>
                </c:pt>
                <c:pt idx="41">
                  <c:v>102.2</c:v>
                </c:pt>
                <c:pt idx="42">
                  <c:v>102.32</c:v>
                </c:pt>
                <c:pt idx="43">
                  <c:v>102.55</c:v>
                </c:pt>
                <c:pt idx="44">
                  <c:v>102.77</c:v>
                </c:pt>
                <c:pt idx="45">
                  <c:v>102.98</c:v>
                </c:pt>
                <c:pt idx="46">
                  <c:v>103.19</c:v>
                </c:pt>
                <c:pt idx="47">
                  <c:v>103.34</c:v>
                </c:pt>
                <c:pt idx="48">
                  <c:v>103.46</c:v>
                </c:pt>
                <c:pt idx="49">
                  <c:v>103.54</c:v>
                </c:pt>
                <c:pt idx="50">
                  <c:v>103.59</c:v>
                </c:pt>
                <c:pt idx="51">
                  <c:v>103.61</c:v>
                </c:pt>
                <c:pt idx="52">
                  <c:v>103.62</c:v>
                </c:pt>
                <c:pt idx="53">
                  <c:v>103.61</c:v>
                </c:pt>
                <c:pt idx="54">
                  <c:v>103.56</c:v>
                </c:pt>
                <c:pt idx="55">
                  <c:v>103.52</c:v>
                </c:pt>
                <c:pt idx="56">
                  <c:v>103.46</c:v>
                </c:pt>
                <c:pt idx="57">
                  <c:v>103.48</c:v>
                </c:pt>
                <c:pt idx="58">
                  <c:v>103.54</c:v>
                </c:pt>
                <c:pt idx="59">
                  <c:v>103.66</c:v>
                </c:pt>
                <c:pt idx="60">
                  <c:v>103.85</c:v>
                </c:pt>
                <c:pt idx="61">
                  <c:v>104.07</c:v>
                </c:pt>
                <c:pt idx="62">
                  <c:v>104.28</c:v>
                </c:pt>
                <c:pt idx="63">
                  <c:v>104.5</c:v>
                </c:pt>
                <c:pt idx="64">
                  <c:v>104.71</c:v>
                </c:pt>
                <c:pt idx="65">
                  <c:v>104.93</c:v>
                </c:pt>
                <c:pt idx="66">
                  <c:v>105.15</c:v>
                </c:pt>
                <c:pt idx="67">
                  <c:v>105.36</c:v>
                </c:pt>
                <c:pt idx="68">
                  <c:v>105.53</c:v>
                </c:pt>
                <c:pt idx="69">
                  <c:v>105.65</c:v>
                </c:pt>
                <c:pt idx="70">
                  <c:v>105.75</c:v>
                </c:pt>
                <c:pt idx="71">
                  <c:v>105.79</c:v>
                </c:pt>
                <c:pt idx="72">
                  <c:v>105.8</c:v>
                </c:pt>
                <c:pt idx="73">
                  <c:v>105.84</c:v>
                </c:pt>
                <c:pt idx="74">
                  <c:v>105.8</c:v>
                </c:pt>
                <c:pt idx="75">
                  <c:v>105.77</c:v>
                </c:pt>
                <c:pt idx="76">
                  <c:v>105.71</c:v>
                </c:pt>
                <c:pt idx="77">
                  <c:v>105.67</c:v>
                </c:pt>
                <c:pt idx="78">
                  <c:v>105.69</c:v>
                </c:pt>
                <c:pt idx="79">
                  <c:v>105.75</c:v>
                </c:pt>
                <c:pt idx="80">
                  <c:v>105.9</c:v>
                </c:pt>
                <c:pt idx="81">
                  <c:v>106.07</c:v>
                </c:pt>
                <c:pt idx="82">
                  <c:v>106.27</c:v>
                </c:pt>
                <c:pt idx="83">
                  <c:v>106.41</c:v>
                </c:pt>
                <c:pt idx="84">
                  <c:v>106.52</c:v>
                </c:pt>
                <c:pt idx="85">
                  <c:v>106.6</c:v>
                </c:pt>
                <c:pt idx="86">
                  <c:v>106.68</c:v>
                </c:pt>
                <c:pt idx="87">
                  <c:v>106.78</c:v>
                </c:pt>
                <c:pt idx="88">
                  <c:v>106.87</c:v>
                </c:pt>
                <c:pt idx="89">
                  <c:v>106.98</c:v>
                </c:pt>
                <c:pt idx="90">
                  <c:v>107.07</c:v>
                </c:pt>
                <c:pt idx="91">
                  <c:v>107.08</c:v>
                </c:pt>
                <c:pt idx="92">
                  <c:v>107.06</c:v>
                </c:pt>
                <c:pt idx="93">
                  <c:v>107.05</c:v>
                </c:pt>
                <c:pt idx="94">
                  <c:v>107.04</c:v>
                </c:pt>
                <c:pt idx="95">
                  <c:v>107.13</c:v>
                </c:pt>
                <c:pt idx="96">
                  <c:v>107.25</c:v>
                </c:pt>
                <c:pt idx="97">
                  <c:v>107.43</c:v>
                </c:pt>
                <c:pt idx="98">
                  <c:v>107.63</c:v>
                </c:pt>
                <c:pt idx="99">
                  <c:v>107.82</c:v>
                </c:pt>
                <c:pt idx="100">
                  <c:v>107.96</c:v>
                </c:pt>
                <c:pt idx="101">
                  <c:v>108.1</c:v>
                </c:pt>
                <c:pt idx="102">
                  <c:v>108.26</c:v>
                </c:pt>
                <c:pt idx="103">
                  <c:v>108.38</c:v>
                </c:pt>
                <c:pt idx="104">
                  <c:v>108.56</c:v>
                </c:pt>
                <c:pt idx="105">
                  <c:v>108.73</c:v>
                </c:pt>
                <c:pt idx="106">
                  <c:v>108.87</c:v>
                </c:pt>
                <c:pt idx="107">
                  <c:v>109</c:v>
                </c:pt>
                <c:pt idx="108">
                  <c:v>109.04</c:v>
                </c:pt>
                <c:pt idx="109">
                  <c:v>109.09</c:v>
                </c:pt>
                <c:pt idx="110">
                  <c:v>109.1</c:v>
                </c:pt>
                <c:pt idx="111">
                  <c:v>109.15</c:v>
                </c:pt>
                <c:pt idx="112">
                  <c:v>109.19</c:v>
                </c:pt>
                <c:pt idx="113">
                  <c:v>109.31</c:v>
                </c:pt>
                <c:pt idx="114">
                  <c:v>109.44</c:v>
                </c:pt>
                <c:pt idx="115">
                  <c:v>109.6</c:v>
                </c:pt>
                <c:pt idx="116">
                  <c:v>109.78</c:v>
                </c:pt>
                <c:pt idx="117">
                  <c:v>110</c:v>
                </c:pt>
                <c:pt idx="118">
                  <c:v>110.21</c:v>
                </c:pt>
                <c:pt idx="119">
                  <c:v>110.52</c:v>
                </c:pt>
                <c:pt idx="120">
                  <c:v>110.82</c:v>
                </c:pt>
                <c:pt idx="121">
                  <c:v>111.09</c:v>
                </c:pt>
                <c:pt idx="122">
                  <c:v>111.31</c:v>
                </c:pt>
                <c:pt idx="123">
                  <c:v>111.48</c:v>
                </c:pt>
                <c:pt idx="124">
                  <c:v>111.6</c:v>
                </c:pt>
                <c:pt idx="125">
                  <c:v>111.68</c:v>
                </c:pt>
                <c:pt idx="126">
                  <c:v>111.75</c:v>
                </c:pt>
                <c:pt idx="127">
                  <c:v>111.83</c:v>
                </c:pt>
                <c:pt idx="128">
                  <c:v>111.99</c:v>
                </c:pt>
                <c:pt idx="129">
                  <c:v>112.15</c:v>
                </c:pt>
                <c:pt idx="130">
                  <c:v>112.36</c:v>
                </c:pt>
                <c:pt idx="131">
                  <c:v>112.55</c:v>
                </c:pt>
                <c:pt idx="132">
                  <c:v>112.77</c:v>
                </c:pt>
                <c:pt idx="133">
                  <c:v>113.05</c:v>
                </c:pt>
                <c:pt idx="134">
                  <c:v>113.33</c:v>
                </c:pt>
                <c:pt idx="135">
                  <c:v>113.64</c:v>
                </c:pt>
                <c:pt idx="136">
                  <c:v>114</c:v>
                </c:pt>
                <c:pt idx="137">
                  <c:v>114.34</c:v>
                </c:pt>
                <c:pt idx="138">
                  <c:v>114.69</c:v>
                </c:pt>
                <c:pt idx="139">
                  <c:v>115.06</c:v>
                </c:pt>
                <c:pt idx="140">
                  <c:v>115.36</c:v>
                </c:pt>
                <c:pt idx="141">
                  <c:v>115.7</c:v>
                </c:pt>
                <c:pt idx="142">
                  <c:v>116.04</c:v>
                </c:pt>
                <c:pt idx="143">
                  <c:v>116.42</c:v>
                </c:pt>
                <c:pt idx="144">
                  <c:v>116.79</c:v>
                </c:pt>
                <c:pt idx="145">
                  <c:v>117.16</c:v>
                </c:pt>
                <c:pt idx="146">
                  <c:v>117.56</c:v>
                </c:pt>
                <c:pt idx="147">
                  <c:v>118.01</c:v>
                </c:pt>
                <c:pt idx="148">
                  <c:v>118.5</c:v>
                </c:pt>
                <c:pt idx="149">
                  <c:v>119</c:v>
                </c:pt>
                <c:pt idx="150">
                  <c:v>119.4</c:v>
                </c:pt>
                <c:pt idx="151">
                  <c:v>119.83</c:v>
                </c:pt>
                <c:pt idx="152">
                  <c:v>120.27</c:v>
                </c:pt>
                <c:pt idx="153">
                  <c:v>120.7</c:v>
                </c:pt>
                <c:pt idx="154">
                  <c:v>121.15</c:v>
                </c:pt>
                <c:pt idx="155">
                  <c:v>121.54</c:v>
                </c:pt>
                <c:pt idx="156">
                  <c:v>121.84</c:v>
                </c:pt>
                <c:pt idx="157">
                  <c:v>122.11</c:v>
                </c:pt>
                <c:pt idx="158">
                  <c:v>122.24</c:v>
                </c:pt>
                <c:pt idx="159">
                  <c:v>122.34</c:v>
                </c:pt>
                <c:pt idx="160">
                  <c:v>122.34</c:v>
                </c:pt>
                <c:pt idx="161">
                  <c:v>122.4</c:v>
                </c:pt>
                <c:pt idx="162">
                  <c:v>122.48</c:v>
                </c:pt>
                <c:pt idx="163">
                  <c:v>122.61</c:v>
                </c:pt>
                <c:pt idx="164">
                  <c:v>122.84</c:v>
                </c:pt>
                <c:pt idx="165">
                  <c:v>123.12</c:v>
                </c:pt>
                <c:pt idx="166">
                  <c:v>123.43</c:v>
                </c:pt>
                <c:pt idx="167">
                  <c:v>123.78</c:v>
                </c:pt>
                <c:pt idx="168">
                  <c:v>124.11</c:v>
                </c:pt>
                <c:pt idx="169">
                  <c:v>124.47</c:v>
                </c:pt>
                <c:pt idx="170">
                  <c:v>124.88</c:v>
                </c:pt>
                <c:pt idx="171">
                  <c:v>125.35</c:v>
                </c:pt>
                <c:pt idx="172">
                  <c:v>125.83</c:v>
                </c:pt>
                <c:pt idx="173">
                  <c:v>126.36</c:v>
                </c:pt>
                <c:pt idx="174">
                  <c:v>126.9</c:v>
                </c:pt>
                <c:pt idx="175">
                  <c:v>127.41</c:v>
                </c:pt>
                <c:pt idx="176">
                  <c:v>127.86</c:v>
                </c:pt>
                <c:pt idx="177">
                  <c:v>128.29</c:v>
                </c:pt>
                <c:pt idx="178">
                  <c:v>128.79</c:v>
                </c:pt>
                <c:pt idx="179">
                  <c:v>129.26</c:v>
                </c:pt>
                <c:pt idx="180">
                  <c:v>129.79</c:v>
                </c:pt>
                <c:pt idx="181">
                  <c:v>130.38999999999999</c:v>
                </c:pt>
                <c:pt idx="182">
                  <c:v>130.94999999999999</c:v>
                </c:pt>
                <c:pt idx="183">
                  <c:v>131.46</c:v>
                </c:pt>
                <c:pt idx="184">
                  <c:v>131.99</c:v>
                </c:pt>
                <c:pt idx="185">
                  <c:v>132.61000000000001</c:v>
                </c:pt>
                <c:pt idx="186">
                  <c:v>133.09</c:v>
                </c:pt>
                <c:pt idx="187">
                  <c:v>133.51</c:v>
                </c:pt>
                <c:pt idx="188">
                  <c:v>133.71</c:v>
                </c:pt>
                <c:pt idx="189">
                  <c:v>133.84</c:v>
                </c:pt>
                <c:pt idx="190">
                  <c:v>133.88</c:v>
                </c:pt>
                <c:pt idx="191">
                  <c:v>133.96</c:v>
                </c:pt>
                <c:pt idx="192">
                  <c:v>134.13</c:v>
                </c:pt>
                <c:pt idx="193">
                  <c:v>134.41999999999999</c:v>
                </c:pt>
                <c:pt idx="194">
                  <c:v>134.72999999999999</c:v>
                </c:pt>
                <c:pt idx="195">
                  <c:v>135.12</c:v>
                </c:pt>
                <c:pt idx="196">
                  <c:v>135.47999999999999</c:v>
                </c:pt>
                <c:pt idx="197">
                  <c:v>135.9</c:v>
                </c:pt>
                <c:pt idx="198">
                  <c:v>136.37</c:v>
                </c:pt>
                <c:pt idx="199">
                  <c:v>136.91</c:v>
                </c:pt>
                <c:pt idx="200">
                  <c:v>137.65</c:v>
                </c:pt>
                <c:pt idx="201">
                  <c:v>138.55000000000001</c:v>
                </c:pt>
                <c:pt idx="202">
                  <c:v>139.54</c:v>
                </c:pt>
                <c:pt idx="203">
                  <c:v>140.46</c:v>
                </c:pt>
                <c:pt idx="204">
                  <c:v>141.29</c:v>
                </c:pt>
                <c:pt idx="205">
                  <c:v>141.87</c:v>
                </c:pt>
                <c:pt idx="206">
                  <c:v>142.33000000000001</c:v>
                </c:pt>
                <c:pt idx="207">
                  <c:v>142.81</c:v>
                </c:pt>
                <c:pt idx="208">
                  <c:v>143.36000000000001</c:v>
                </c:pt>
                <c:pt idx="209">
                  <c:v>143.86000000000001</c:v>
                </c:pt>
                <c:pt idx="210">
                  <c:v>144.30000000000001</c:v>
                </c:pt>
                <c:pt idx="211">
                  <c:v>144.62</c:v>
                </c:pt>
                <c:pt idx="212">
                  <c:v>144.83000000000001</c:v>
                </c:pt>
                <c:pt idx="213">
                  <c:v>145.16</c:v>
                </c:pt>
                <c:pt idx="214">
                  <c:v>145.51</c:v>
                </c:pt>
                <c:pt idx="215">
                  <c:v>145.97</c:v>
                </c:pt>
                <c:pt idx="216">
                  <c:v>146.5</c:v>
                </c:pt>
                <c:pt idx="217">
                  <c:v>147.22</c:v>
                </c:pt>
                <c:pt idx="218">
                  <c:v>147.93</c:v>
                </c:pt>
                <c:pt idx="219">
                  <c:v>148.69999999999999</c:v>
                </c:pt>
                <c:pt idx="220">
                  <c:v>149.43</c:v>
                </c:pt>
                <c:pt idx="221">
                  <c:v>150.19999999999999</c:v>
                </c:pt>
                <c:pt idx="222">
                  <c:v>151.01</c:v>
                </c:pt>
                <c:pt idx="223">
                  <c:v>151.85</c:v>
                </c:pt>
                <c:pt idx="224">
                  <c:v>152.79</c:v>
                </c:pt>
                <c:pt idx="225">
                  <c:v>153.74</c:v>
                </c:pt>
                <c:pt idx="226">
                  <c:v>154.66</c:v>
                </c:pt>
                <c:pt idx="227">
                  <c:v>155.54</c:v>
                </c:pt>
                <c:pt idx="228">
                  <c:v>156.36000000000001</c:v>
                </c:pt>
                <c:pt idx="229">
                  <c:v>157.08000000000001</c:v>
                </c:pt>
                <c:pt idx="230">
                  <c:v>157.78</c:v>
                </c:pt>
                <c:pt idx="231">
                  <c:v>158.54</c:v>
                </c:pt>
                <c:pt idx="232">
                  <c:v>159.38</c:v>
                </c:pt>
                <c:pt idx="233">
                  <c:v>160.32</c:v>
                </c:pt>
                <c:pt idx="234">
                  <c:v>161.31</c:v>
                </c:pt>
                <c:pt idx="235">
                  <c:v>162.22999999999999</c:v>
                </c:pt>
                <c:pt idx="236">
                  <c:v>163.02000000000001</c:v>
                </c:pt>
                <c:pt idx="237">
                  <c:v>163.78</c:v>
                </c:pt>
                <c:pt idx="238">
                  <c:v>164.46</c:v>
                </c:pt>
                <c:pt idx="239">
                  <c:v>165.23</c:v>
                </c:pt>
                <c:pt idx="240">
                  <c:v>165.97</c:v>
                </c:pt>
                <c:pt idx="241">
                  <c:v>166.85</c:v>
                </c:pt>
                <c:pt idx="242">
                  <c:v>167.94</c:v>
                </c:pt>
                <c:pt idx="243">
                  <c:v>169.09</c:v>
                </c:pt>
                <c:pt idx="244">
                  <c:v>170.34</c:v>
                </c:pt>
                <c:pt idx="245">
                  <c:v>171.51</c:v>
                </c:pt>
                <c:pt idx="246">
                  <c:v>172.59</c:v>
                </c:pt>
                <c:pt idx="247">
                  <c:v>173.48</c:v>
                </c:pt>
                <c:pt idx="248">
                  <c:v>174.33</c:v>
                </c:pt>
                <c:pt idx="249">
                  <c:v>175.11</c:v>
                </c:pt>
                <c:pt idx="250">
                  <c:v>176.05</c:v>
                </c:pt>
                <c:pt idx="251">
                  <c:v>177.1</c:v>
                </c:pt>
                <c:pt idx="252">
                  <c:v>178</c:v>
                </c:pt>
                <c:pt idx="253">
                  <c:v>178.95</c:v>
                </c:pt>
                <c:pt idx="254">
                  <c:v>-179.99</c:v>
                </c:pt>
                <c:pt idx="255">
                  <c:v>-179</c:v>
                </c:pt>
                <c:pt idx="256">
                  <c:v>-178.05</c:v>
                </c:pt>
                <c:pt idx="257">
                  <c:v>-177.21</c:v>
                </c:pt>
                <c:pt idx="258">
                  <c:v>-176.37</c:v>
                </c:pt>
                <c:pt idx="259">
                  <c:v>-175.48</c:v>
                </c:pt>
                <c:pt idx="260">
                  <c:v>-174.53</c:v>
                </c:pt>
                <c:pt idx="261">
                  <c:v>-173.69</c:v>
                </c:pt>
                <c:pt idx="262">
                  <c:v>-172.75</c:v>
                </c:pt>
                <c:pt idx="263">
                  <c:v>-171.85</c:v>
                </c:pt>
                <c:pt idx="264">
                  <c:v>-170.97</c:v>
                </c:pt>
                <c:pt idx="265">
                  <c:v>-170.03</c:v>
                </c:pt>
                <c:pt idx="266">
                  <c:v>-169.18</c:v>
                </c:pt>
                <c:pt idx="267">
                  <c:v>-168.31</c:v>
                </c:pt>
                <c:pt idx="268">
                  <c:v>-167.33</c:v>
                </c:pt>
                <c:pt idx="269">
                  <c:v>-166.42</c:v>
                </c:pt>
                <c:pt idx="270">
                  <c:v>-165.71</c:v>
                </c:pt>
                <c:pt idx="271">
                  <c:v>-164.95</c:v>
                </c:pt>
                <c:pt idx="272">
                  <c:v>-164.22</c:v>
                </c:pt>
                <c:pt idx="273">
                  <c:v>-163.36000000000001</c:v>
                </c:pt>
                <c:pt idx="274">
                  <c:v>-162.4</c:v>
                </c:pt>
                <c:pt idx="275">
                  <c:v>-161.33000000000001</c:v>
                </c:pt>
                <c:pt idx="276">
                  <c:v>-160.22</c:v>
                </c:pt>
                <c:pt idx="277">
                  <c:v>-159.22999999999999</c:v>
                </c:pt>
                <c:pt idx="278">
                  <c:v>-158.33000000000001</c:v>
                </c:pt>
                <c:pt idx="279">
                  <c:v>-157.68</c:v>
                </c:pt>
                <c:pt idx="280">
                  <c:v>-157.13999999999999</c:v>
                </c:pt>
                <c:pt idx="281">
                  <c:v>-156.68</c:v>
                </c:pt>
                <c:pt idx="282">
                  <c:v>-156.08000000000001</c:v>
                </c:pt>
                <c:pt idx="283">
                  <c:v>-155.35</c:v>
                </c:pt>
                <c:pt idx="284">
                  <c:v>-154.49</c:v>
                </c:pt>
                <c:pt idx="285">
                  <c:v>-153.55000000000001</c:v>
                </c:pt>
                <c:pt idx="286">
                  <c:v>-152.66999999999999</c:v>
                </c:pt>
                <c:pt idx="287">
                  <c:v>-151.85</c:v>
                </c:pt>
                <c:pt idx="288">
                  <c:v>-151.08000000000001</c:v>
                </c:pt>
                <c:pt idx="289">
                  <c:v>-150.35</c:v>
                </c:pt>
                <c:pt idx="290">
                  <c:v>-149.68</c:v>
                </c:pt>
                <c:pt idx="291">
                  <c:v>-148.9</c:v>
                </c:pt>
                <c:pt idx="292">
                  <c:v>-148.13</c:v>
                </c:pt>
                <c:pt idx="293">
                  <c:v>-147.32</c:v>
                </c:pt>
                <c:pt idx="294">
                  <c:v>-146.62</c:v>
                </c:pt>
                <c:pt idx="295">
                  <c:v>-146.06</c:v>
                </c:pt>
                <c:pt idx="296">
                  <c:v>-145.55000000000001</c:v>
                </c:pt>
                <c:pt idx="297">
                  <c:v>-144.96</c:v>
                </c:pt>
                <c:pt idx="298">
                  <c:v>-144.47</c:v>
                </c:pt>
                <c:pt idx="299">
                  <c:v>-143.86000000000001</c:v>
                </c:pt>
                <c:pt idx="300">
                  <c:v>-143.13</c:v>
                </c:pt>
                <c:pt idx="301">
                  <c:v>-142.29</c:v>
                </c:pt>
                <c:pt idx="302">
                  <c:v>-141.38</c:v>
                </c:pt>
                <c:pt idx="303">
                  <c:v>-140.6</c:v>
                </c:pt>
                <c:pt idx="304">
                  <c:v>-139.79</c:v>
                </c:pt>
                <c:pt idx="305">
                  <c:v>-139.09</c:v>
                </c:pt>
                <c:pt idx="306">
                  <c:v>-138.25</c:v>
                </c:pt>
                <c:pt idx="307">
                  <c:v>-137.63999999999999</c:v>
                </c:pt>
                <c:pt idx="308">
                  <c:v>-136.99</c:v>
                </c:pt>
                <c:pt idx="309">
                  <c:v>-136.38999999999999</c:v>
                </c:pt>
                <c:pt idx="310">
                  <c:v>-135.80000000000001</c:v>
                </c:pt>
                <c:pt idx="311">
                  <c:v>-135.31</c:v>
                </c:pt>
                <c:pt idx="312">
                  <c:v>-134.91</c:v>
                </c:pt>
                <c:pt idx="313">
                  <c:v>-134.46</c:v>
                </c:pt>
                <c:pt idx="314">
                  <c:v>-134.24</c:v>
                </c:pt>
                <c:pt idx="315">
                  <c:v>-133.99</c:v>
                </c:pt>
                <c:pt idx="316">
                  <c:v>-133.46</c:v>
                </c:pt>
                <c:pt idx="317">
                  <c:v>-132.76</c:v>
                </c:pt>
                <c:pt idx="318">
                  <c:v>-132.03</c:v>
                </c:pt>
                <c:pt idx="319">
                  <c:v>-131.19</c:v>
                </c:pt>
                <c:pt idx="320">
                  <c:v>-130.38999999999999</c:v>
                </c:pt>
                <c:pt idx="321">
                  <c:v>-129.77000000000001</c:v>
                </c:pt>
                <c:pt idx="322">
                  <c:v>-129.31</c:v>
                </c:pt>
                <c:pt idx="323">
                  <c:v>-129.03</c:v>
                </c:pt>
                <c:pt idx="324">
                  <c:v>-128.91</c:v>
                </c:pt>
                <c:pt idx="325">
                  <c:v>-128.83000000000001</c:v>
                </c:pt>
                <c:pt idx="326">
                  <c:v>-128.66</c:v>
                </c:pt>
                <c:pt idx="327">
                  <c:v>-128.38</c:v>
                </c:pt>
                <c:pt idx="328">
                  <c:v>-128.07</c:v>
                </c:pt>
                <c:pt idx="329">
                  <c:v>-127.71</c:v>
                </c:pt>
                <c:pt idx="330">
                  <c:v>-127.34</c:v>
                </c:pt>
                <c:pt idx="331">
                  <c:v>-126.94</c:v>
                </c:pt>
                <c:pt idx="332">
                  <c:v>-126.54</c:v>
                </c:pt>
                <c:pt idx="333">
                  <c:v>-126.2</c:v>
                </c:pt>
                <c:pt idx="334">
                  <c:v>-125.92</c:v>
                </c:pt>
                <c:pt idx="335">
                  <c:v>-125.64</c:v>
                </c:pt>
                <c:pt idx="336">
                  <c:v>-125.39</c:v>
                </c:pt>
                <c:pt idx="337">
                  <c:v>-125.17</c:v>
                </c:pt>
                <c:pt idx="338">
                  <c:v>-124.91</c:v>
                </c:pt>
                <c:pt idx="339">
                  <c:v>-124.73</c:v>
                </c:pt>
                <c:pt idx="340">
                  <c:v>-124.55</c:v>
                </c:pt>
                <c:pt idx="341">
                  <c:v>-124.3</c:v>
                </c:pt>
                <c:pt idx="342">
                  <c:v>-124.04</c:v>
                </c:pt>
                <c:pt idx="343">
                  <c:v>-123.73</c:v>
                </c:pt>
                <c:pt idx="344">
                  <c:v>-123.38</c:v>
                </c:pt>
                <c:pt idx="345">
                  <c:v>-123.04</c:v>
                </c:pt>
                <c:pt idx="346">
                  <c:v>-122.73</c:v>
                </c:pt>
                <c:pt idx="347">
                  <c:v>-122.4</c:v>
                </c:pt>
                <c:pt idx="348">
                  <c:v>-122.08</c:v>
                </c:pt>
                <c:pt idx="349">
                  <c:v>-121.88</c:v>
                </c:pt>
                <c:pt idx="350">
                  <c:v>-121.66</c:v>
                </c:pt>
                <c:pt idx="351">
                  <c:v>-121.48</c:v>
                </c:pt>
                <c:pt idx="352">
                  <c:v>-121.31</c:v>
                </c:pt>
                <c:pt idx="353">
                  <c:v>-121.1</c:v>
                </c:pt>
                <c:pt idx="354">
                  <c:v>-120.89</c:v>
                </c:pt>
                <c:pt idx="355">
                  <c:v>-120.72</c:v>
                </c:pt>
                <c:pt idx="356">
                  <c:v>-120.52</c:v>
                </c:pt>
                <c:pt idx="357">
                  <c:v>-120.35</c:v>
                </c:pt>
                <c:pt idx="358">
                  <c:v>-120.21</c:v>
                </c:pt>
                <c:pt idx="359">
                  <c:v>-120.07</c:v>
                </c:pt>
                <c:pt idx="360">
                  <c:v>-119.92</c:v>
                </c:pt>
                <c:pt idx="361">
                  <c:v>-119.78</c:v>
                </c:pt>
                <c:pt idx="362">
                  <c:v>-119.6</c:v>
                </c:pt>
                <c:pt idx="363">
                  <c:v>-119.42</c:v>
                </c:pt>
                <c:pt idx="364">
                  <c:v>-119.25</c:v>
                </c:pt>
                <c:pt idx="365">
                  <c:v>-119.08</c:v>
                </c:pt>
                <c:pt idx="366">
                  <c:v>-119.02</c:v>
                </c:pt>
                <c:pt idx="367">
                  <c:v>-118.95</c:v>
                </c:pt>
                <c:pt idx="368">
                  <c:v>-118.87</c:v>
                </c:pt>
                <c:pt idx="369">
                  <c:v>-118.75</c:v>
                </c:pt>
                <c:pt idx="370">
                  <c:v>-118.67</c:v>
                </c:pt>
                <c:pt idx="371">
                  <c:v>-118.56</c:v>
                </c:pt>
                <c:pt idx="372">
                  <c:v>-118.41</c:v>
                </c:pt>
                <c:pt idx="373">
                  <c:v>-118.3</c:v>
                </c:pt>
                <c:pt idx="374">
                  <c:v>-118.18</c:v>
                </c:pt>
                <c:pt idx="375">
                  <c:v>-118.11</c:v>
                </c:pt>
                <c:pt idx="376">
                  <c:v>-118.01</c:v>
                </c:pt>
                <c:pt idx="377">
                  <c:v>-117.92</c:v>
                </c:pt>
                <c:pt idx="378">
                  <c:v>-117.82</c:v>
                </c:pt>
                <c:pt idx="379">
                  <c:v>-117.7</c:v>
                </c:pt>
                <c:pt idx="380">
                  <c:v>-117.58</c:v>
                </c:pt>
                <c:pt idx="381">
                  <c:v>-117.43</c:v>
                </c:pt>
                <c:pt idx="382">
                  <c:v>-117.29</c:v>
                </c:pt>
                <c:pt idx="383">
                  <c:v>-117.19</c:v>
                </c:pt>
                <c:pt idx="384">
                  <c:v>-117.13</c:v>
                </c:pt>
                <c:pt idx="385">
                  <c:v>-117.1</c:v>
                </c:pt>
                <c:pt idx="386">
                  <c:v>-117.06</c:v>
                </c:pt>
                <c:pt idx="387">
                  <c:v>-117.04</c:v>
                </c:pt>
                <c:pt idx="388">
                  <c:v>-116.94</c:v>
                </c:pt>
                <c:pt idx="389">
                  <c:v>-116.81</c:v>
                </c:pt>
                <c:pt idx="390">
                  <c:v>-116.69</c:v>
                </c:pt>
                <c:pt idx="391">
                  <c:v>-116.62</c:v>
                </c:pt>
                <c:pt idx="392">
                  <c:v>-116.53</c:v>
                </c:pt>
                <c:pt idx="393">
                  <c:v>-116.45</c:v>
                </c:pt>
                <c:pt idx="394">
                  <c:v>-116.42</c:v>
                </c:pt>
                <c:pt idx="395">
                  <c:v>-116.33</c:v>
                </c:pt>
                <c:pt idx="396">
                  <c:v>-116.25</c:v>
                </c:pt>
                <c:pt idx="397">
                  <c:v>-116.18</c:v>
                </c:pt>
                <c:pt idx="398">
                  <c:v>-116.03</c:v>
                </c:pt>
                <c:pt idx="399">
                  <c:v>-115.89</c:v>
                </c:pt>
                <c:pt idx="400">
                  <c:v>-115.78</c:v>
                </c:pt>
                <c:pt idx="401">
                  <c:v>-115.7</c:v>
                </c:pt>
                <c:pt idx="402">
                  <c:v>-115.64</c:v>
                </c:pt>
                <c:pt idx="403">
                  <c:v>-115.55</c:v>
                </c:pt>
                <c:pt idx="404">
                  <c:v>-115.47</c:v>
                </c:pt>
                <c:pt idx="405">
                  <c:v>-115.38</c:v>
                </c:pt>
                <c:pt idx="406">
                  <c:v>-115.25</c:v>
                </c:pt>
                <c:pt idx="407">
                  <c:v>-115.14</c:v>
                </c:pt>
                <c:pt idx="408">
                  <c:v>-114.98</c:v>
                </c:pt>
                <c:pt idx="409">
                  <c:v>-114.83</c:v>
                </c:pt>
                <c:pt idx="410">
                  <c:v>-114.65</c:v>
                </c:pt>
                <c:pt idx="411">
                  <c:v>-114.46</c:v>
                </c:pt>
                <c:pt idx="412">
                  <c:v>-114.27</c:v>
                </c:pt>
                <c:pt idx="413">
                  <c:v>-114.06</c:v>
                </c:pt>
                <c:pt idx="414">
                  <c:v>-113.91</c:v>
                </c:pt>
                <c:pt idx="415">
                  <c:v>-113.75</c:v>
                </c:pt>
                <c:pt idx="416">
                  <c:v>-113.64</c:v>
                </c:pt>
                <c:pt idx="417">
                  <c:v>-113.53</c:v>
                </c:pt>
                <c:pt idx="418">
                  <c:v>-113.44</c:v>
                </c:pt>
                <c:pt idx="419">
                  <c:v>-113.28</c:v>
                </c:pt>
                <c:pt idx="420">
                  <c:v>-113.08</c:v>
                </c:pt>
                <c:pt idx="421">
                  <c:v>-112.89</c:v>
                </c:pt>
                <c:pt idx="422">
                  <c:v>-112.73</c:v>
                </c:pt>
                <c:pt idx="423">
                  <c:v>-112.58</c:v>
                </c:pt>
                <c:pt idx="424">
                  <c:v>-112.46</c:v>
                </c:pt>
                <c:pt idx="425">
                  <c:v>-112.37</c:v>
                </c:pt>
                <c:pt idx="426">
                  <c:v>-112.26</c:v>
                </c:pt>
                <c:pt idx="427">
                  <c:v>-112.09</c:v>
                </c:pt>
                <c:pt idx="428">
                  <c:v>-111.93</c:v>
                </c:pt>
                <c:pt idx="429">
                  <c:v>-111.77</c:v>
                </c:pt>
                <c:pt idx="430">
                  <c:v>-111.6</c:v>
                </c:pt>
                <c:pt idx="431">
                  <c:v>-111.5</c:v>
                </c:pt>
                <c:pt idx="432">
                  <c:v>-111.38</c:v>
                </c:pt>
                <c:pt idx="433">
                  <c:v>-111.25</c:v>
                </c:pt>
                <c:pt idx="434">
                  <c:v>-111.17</c:v>
                </c:pt>
                <c:pt idx="435">
                  <c:v>-111.11</c:v>
                </c:pt>
                <c:pt idx="436">
                  <c:v>-111.07</c:v>
                </c:pt>
                <c:pt idx="437">
                  <c:v>-111.04</c:v>
                </c:pt>
                <c:pt idx="438">
                  <c:v>-111.01</c:v>
                </c:pt>
                <c:pt idx="439">
                  <c:v>-110.96</c:v>
                </c:pt>
                <c:pt idx="440">
                  <c:v>-110.91</c:v>
                </c:pt>
                <c:pt idx="441">
                  <c:v>-110.85</c:v>
                </c:pt>
                <c:pt idx="442">
                  <c:v>-110.77</c:v>
                </c:pt>
                <c:pt idx="443">
                  <c:v>-110.71</c:v>
                </c:pt>
                <c:pt idx="444">
                  <c:v>-110.64</c:v>
                </c:pt>
                <c:pt idx="445">
                  <c:v>-110.58</c:v>
                </c:pt>
                <c:pt idx="446">
                  <c:v>-110.51</c:v>
                </c:pt>
                <c:pt idx="447">
                  <c:v>-110.44</c:v>
                </c:pt>
                <c:pt idx="448">
                  <c:v>-110.35</c:v>
                </c:pt>
                <c:pt idx="449">
                  <c:v>-110.26</c:v>
                </c:pt>
                <c:pt idx="450">
                  <c:v>-110.18</c:v>
                </c:pt>
                <c:pt idx="451">
                  <c:v>-110.12</c:v>
                </c:pt>
                <c:pt idx="452">
                  <c:v>-110.05</c:v>
                </c:pt>
                <c:pt idx="453">
                  <c:v>-109.97</c:v>
                </c:pt>
                <c:pt idx="454">
                  <c:v>-109.92</c:v>
                </c:pt>
                <c:pt idx="455">
                  <c:v>-109.87</c:v>
                </c:pt>
                <c:pt idx="456">
                  <c:v>-109.82</c:v>
                </c:pt>
                <c:pt idx="457">
                  <c:v>-109.77</c:v>
                </c:pt>
                <c:pt idx="458">
                  <c:v>-109.71</c:v>
                </c:pt>
                <c:pt idx="459">
                  <c:v>-109.62</c:v>
                </c:pt>
                <c:pt idx="460">
                  <c:v>-109.56</c:v>
                </c:pt>
                <c:pt idx="461">
                  <c:v>-109.47</c:v>
                </c:pt>
                <c:pt idx="462">
                  <c:v>-109.41</c:v>
                </c:pt>
                <c:pt idx="463">
                  <c:v>-109.36</c:v>
                </c:pt>
                <c:pt idx="464">
                  <c:v>-109.31</c:v>
                </c:pt>
                <c:pt idx="465">
                  <c:v>-109.29</c:v>
                </c:pt>
                <c:pt idx="466">
                  <c:v>-109.29</c:v>
                </c:pt>
                <c:pt idx="467">
                  <c:v>-109.28</c:v>
                </c:pt>
                <c:pt idx="468">
                  <c:v>-109.27</c:v>
                </c:pt>
                <c:pt idx="469">
                  <c:v>-109.24</c:v>
                </c:pt>
                <c:pt idx="470">
                  <c:v>-109.2</c:v>
                </c:pt>
                <c:pt idx="471">
                  <c:v>-109.17</c:v>
                </c:pt>
                <c:pt idx="472">
                  <c:v>-109.11</c:v>
                </c:pt>
                <c:pt idx="473">
                  <c:v>-109.1</c:v>
                </c:pt>
                <c:pt idx="474">
                  <c:v>-109.06</c:v>
                </c:pt>
                <c:pt idx="475">
                  <c:v>-109.01</c:v>
                </c:pt>
                <c:pt idx="476">
                  <c:v>-108.91</c:v>
                </c:pt>
                <c:pt idx="477">
                  <c:v>-108.77</c:v>
                </c:pt>
                <c:pt idx="478">
                  <c:v>-108.65</c:v>
                </c:pt>
                <c:pt idx="479">
                  <c:v>-108.48</c:v>
                </c:pt>
                <c:pt idx="480">
                  <c:v>-108.34</c:v>
                </c:pt>
                <c:pt idx="481">
                  <c:v>-108.18</c:v>
                </c:pt>
                <c:pt idx="482">
                  <c:v>-108.04</c:v>
                </c:pt>
                <c:pt idx="483">
                  <c:v>-107.9</c:v>
                </c:pt>
                <c:pt idx="484">
                  <c:v>-107.78</c:v>
                </c:pt>
                <c:pt idx="485">
                  <c:v>-107.61</c:v>
                </c:pt>
                <c:pt idx="486">
                  <c:v>-107.5</c:v>
                </c:pt>
                <c:pt idx="487">
                  <c:v>-107.37</c:v>
                </c:pt>
                <c:pt idx="488">
                  <c:v>-107.25</c:v>
                </c:pt>
                <c:pt idx="489">
                  <c:v>-107.15</c:v>
                </c:pt>
                <c:pt idx="490">
                  <c:v>-107.07</c:v>
                </c:pt>
                <c:pt idx="491">
                  <c:v>-106.97</c:v>
                </c:pt>
                <c:pt idx="492">
                  <c:v>-106.88</c:v>
                </c:pt>
                <c:pt idx="493">
                  <c:v>-106.84</c:v>
                </c:pt>
                <c:pt idx="494">
                  <c:v>-106.79</c:v>
                </c:pt>
                <c:pt idx="495">
                  <c:v>-106.74</c:v>
                </c:pt>
                <c:pt idx="496">
                  <c:v>-106.67</c:v>
                </c:pt>
                <c:pt idx="497">
                  <c:v>-106.61</c:v>
                </c:pt>
                <c:pt idx="498">
                  <c:v>-106.52</c:v>
                </c:pt>
                <c:pt idx="499">
                  <c:v>-106.43</c:v>
                </c:pt>
                <c:pt idx="500">
                  <c:v>-106.34</c:v>
                </c:pt>
                <c:pt idx="501">
                  <c:v>-106.24</c:v>
                </c:pt>
                <c:pt idx="502">
                  <c:v>-106.14</c:v>
                </c:pt>
                <c:pt idx="503">
                  <c:v>-106.05</c:v>
                </c:pt>
                <c:pt idx="504">
                  <c:v>-106</c:v>
                </c:pt>
                <c:pt idx="505">
                  <c:v>-105.97</c:v>
                </c:pt>
                <c:pt idx="506">
                  <c:v>-105.95</c:v>
                </c:pt>
                <c:pt idx="507">
                  <c:v>-105.95</c:v>
                </c:pt>
                <c:pt idx="508">
                  <c:v>-105.94</c:v>
                </c:pt>
                <c:pt idx="509">
                  <c:v>-105.93</c:v>
                </c:pt>
                <c:pt idx="510">
                  <c:v>-105.91</c:v>
                </c:pt>
                <c:pt idx="511">
                  <c:v>-105.87</c:v>
                </c:pt>
                <c:pt idx="512">
                  <c:v>-105.85</c:v>
                </c:pt>
                <c:pt idx="513">
                  <c:v>-105.84</c:v>
                </c:pt>
                <c:pt idx="514">
                  <c:v>-105.87</c:v>
                </c:pt>
                <c:pt idx="515">
                  <c:v>-105.91</c:v>
                </c:pt>
                <c:pt idx="516">
                  <c:v>-105.94</c:v>
                </c:pt>
                <c:pt idx="517">
                  <c:v>-106</c:v>
                </c:pt>
                <c:pt idx="518">
                  <c:v>-106.04</c:v>
                </c:pt>
                <c:pt idx="519">
                  <c:v>-106.08</c:v>
                </c:pt>
                <c:pt idx="520">
                  <c:v>-106.12</c:v>
                </c:pt>
                <c:pt idx="521">
                  <c:v>-106.15</c:v>
                </c:pt>
                <c:pt idx="522">
                  <c:v>-106.13</c:v>
                </c:pt>
                <c:pt idx="523">
                  <c:v>-106.12</c:v>
                </c:pt>
                <c:pt idx="524">
                  <c:v>-106.13</c:v>
                </c:pt>
                <c:pt idx="525">
                  <c:v>-106.09</c:v>
                </c:pt>
                <c:pt idx="526">
                  <c:v>-106.07</c:v>
                </c:pt>
                <c:pt idx="527">
                  <c:v>-106.02</c:v>
                </c:pt>
                <c:pt idx="528">
                  <c:v>-105.97</c:v>
                </c:pt>
                <c:pt idx="529">
                  <c:v>-105.9</c:v>
                </c:pt>
                <c:pt idx="530">
                  <c:v>-105.85</c:v>
                </c:pt>
                <c:pt idx="531">
                  <c:v>-105.8</c:v>
                </c:pt>
                <c:pt idx="532">
                  <c:v>-105.76</c:v>
                </c:pt>
                <c:pt idx="533">
                  <c:v>-105.7</c:v>
                </c:pt>
                <c:pt idx="534">
                  <c:v>-105.62</c:v>
                </c:pt>
                <c:pt idx="535">
                  <c:v>-105.56</c:v>
                </c:pt>
                <c:pt idx="536">
                  <c:v>-105.53</c:v>
                </c:pt>
                <c:pt idx="537">
                  <c:v>-105.52</c:v>
                </c:pt>
                <c:pt idx="538">
                  <c:v>-105.53</c:v>
                </c:pt>
                <c:pt idx="539">
                  <c:v>-105.56</c:v>
                </c:pt>
                <c:pt idx="540">
                  <c:v>-105.63</c:v>
                </c:pt>
                <c:pt idx="541">
                  <c:v>-105.7</c:v>
                </c:pt>
                <c:pt idx="542">
                  <c:v>-105.77</c:v>
                </c:pt>
                <c:pt idx="543">
                  <c:v>-105.81</c:v>
                </c:pt>
                <c:pt idx="544">
                  <c:v>-105.84</c:v>
                </c:pt>
                <c:pt idx="545">
                  <c:v>-105.86</c:v>
                </c:pt>
                <c:pt idx="546">
                  <c:v>-105.92</c:v>
                </c:pt>
                <c:pt idx="547">
                  <c:v>-105.97</c:v>
                </c:pt>
                <c:pt idx="548">
                  <c:v>-106</c:v>
                </c:pt>
                <c:pt idx="549">
                  <c:v>-106.04</c:v>
                </c:pt>
                <c:pt idx="550">
                  <c:v>-106.06</c:v>
                </c:pt>
                <c:pt idx="551">
                  <c:v>-106.05</c:v>
                </c:pt>
                <c:pt idx="552">
                  <c:v>-106</c:v>
                </c:pt>
                <c:pt idx="553">
                  <c:v>-105.95</c:v>
                </c:pt>
                <c:pt idx="554">
                  <c:v>-105.92</c:v>
                </c:pt>
                <c:pt idx="555">
                  <c:v>-105.9</c:v>
                </c:pt>
                <c:pt idx="556">
                  <c:v>-105.86</c:v>
                </c:pt>
                <c:pt idx="557">
                  <c:v>-105.85</c:v>
                </c:pt>
                <c:pt idx="558">
                  <c:v>-105.82</c:v>
                </c:pt>
                <c:pt idx="559">
                  <c:v>-105.8</c:v>
                </c:pt>
                <c:pt idx="560">
                  <c:v>-105.76</c:v>
                </c:pt>
                <c:pt idx="561">
                  <c:v>-105.74</c:v>
                </c:pt>
                <c:pt idx="562">
                  <c:v>-105.75</c:v>
                </c:pt>
                <c:pt idx="563">
                  <c:v>-105.74</c:v>
                </c:pt>
                <c:pt idx="564">
                  <c:v>-105.75</c:v>
                </c:pt>
                <c:pt idx="565">
                  <c:v>-105.76</c:v>
                </c:pt>
                <c:pt idx="566">
                  <c:v>-105.76</c:v>
                </c:pt>
                <c:pt idx="567">
                  <c:v>-105.72</c:v>
                </c:pt>
                <c:pt idx="568">
                  <c:v>-105.66</c:v>
                </c:pt>
                <c:pt idx="569">
                  <c:v>-105.59</c:v>
                </c:pt>
                <c:pt idx="570">
                  <c:v>-105.54</c:v>
                </c:pt>
                <c:pt idx="571">
                  <c:v>-105.51</c:v>
                </c:pt>
                <c:pt idx="572">
                  <c:v>-105.46</c:v>
                </c:pt>
                <c:pt idx="573">
                  <c:v>-105.39</c:v>
                </c:pt>
                <c:pt idx="574">
                  <c:v>-105.31</c:v>
                </c:pt>
                <c:pt idx="575">
                  <c:v>-105.24</c:v>
                </c:pt>
                <c:pt idx="576">
                  <c:v>-105.15</c:v>
                </c:pt>
                <c:pt idx="577">
                  <c:v>-105.08</c:v>
                </c:pt>
                <c:pt idx="578">
                  <c:v>-105.03</c:v>
                </c:pt>
                <c:pt idx="579">
                  <c:v>-104.95</c:v>
                </c:pt>
                <c:pt idx="580">
                  <c:v>-104.91</c:v>
                </c:pt>
                <c:pt idx="581">
                  <c:v>-104.85</c:v>
                </c:pt>
                <c:pt idx="582">
                  <c:v>-104.79</c:v>
                </c:pt>
                <c:pt idx="583">
                  <c:v>-104.72</c:v>
                </c:pt>
                <c:pt idx="584">
                  <c:v>-104.67</c:v>
                </c:pt>
                <c:pt idx="585">
                  <c:v>-104.63</c:v>
                </c:pt>
                <c:pt idx="586">
                  <c:v>-104.6</c:v>
                </c:pt>
                <c:pt idx="587">
                  <c:v>-104.57</c:v>
                </c:pt>
                <c:pt idx="588">
                  <c:v>-104.53</c:v>
                </c:pt>
                <c:pt idx="589">
                  <c:v>-104.47</c:v>
                </c:pt>
                <c:pt idx="590">
                  <c:v>-104.39</c:v>
                </c:pt>
                <c:pt idx="591">
                  <c:v>-104.33</c:v>
                </c:pt>
                <c:pt idx="592">
                  <c:v>-104.28</c:v>
                </c:pt>
                <c:pt idx="593">
                  <c:v>-104.24</c:v>
                </c:pt>
                <c:pt idx="594">
                  <c:v>-104.23</c:v>
                </c:pt>
                <c:pt idx="595">
                  <c:v>-104.21</c:v>
                </c:pt>
                <c:pt idx="596">
                  <c:v>-104.16</c:v>
                </c:pt>
                <c:pt idx="597">
                  <c:v>-104.11</c:v>
                </c:pt>
                <c:pt idx="598">
                  <c:v>-104.06</c:v>
                </c:pt>
                <c:pt idx="599">
                  <c:v>-104.03</c:v>
                </c:pt>
                <c:pt idx="600">
                  <c:v>-104.02</c:v>
                </c:pt>
                <c:pt idx="601">
                  <c:v>-104.04</c:v>
                </c:pt>
                <c:pt idx="602">
                  <c:v>-104.06</c:v>
                </c:pt>
                <c:pt idx="603">
                  <c:v>-104.07</c:v>
                </c:pt>
                <c:pt idx="604">
                  <c:v>-104.07</c:v>
                </c:pt>
                <c:pt idx="605">
                  <c:v>-104.07</c:v>
                </c:pt>
                <c:pt idx="606">
                  <c:v>-104.04</c:v>
                </c:pt>
                <c:pt idx="607">
                  <c:v>-104.02</c:v>
                </c:pt>
                <c:pt idx="608">
                  <c:v>-104</c:v>
                </c:pt>
                <c:pt idx="609">
                  <c:v>-104.03</c:v>
                </c:pt>
                <c:pt idx="610">
                  <c:v>-104.08</c:v>
                </c:pt>
                <c:pt idx="611">
                  <c:v>-104.14</c:v>
                </c:pt>
                <c:pt idx="612">
                  <c:v>-104.17</c:v>
                </c:pt>
                <c:pt idx="613">
                  <c:v>-104.18</c:v>
                </c:pt>
                <c:pt idx="614">
                  <c:v>-104.21</c:v>
                </c:pt>
                <c:pt idx="615">
                  <c:v>-104.23</c:v>
                </c:pt>
                <c:pt idx="616">
                  <c:v>-104.23</c:v>
                </c:pt>
                <c:pt idx="617">
                  <c:v>-104.24</c:v>
                </c:pt>
                <c:pt idx="618">
                  <c:v>-104.24</c:v>
                </c:pt>
                <c:pt idx="619">
                  <c:v>-104.22</c:v>
                </c:pt>
                <c:pt idx="620">
                  <c:v>-104.2</c:v>
                </c:pt>
                <c:pt idx="621">
                  <c:v>-104.21</c:v>
                </c:pt>
                <c:pt idx="622">
                  <c:v>-104.2</c:v>
                </c:pt>
                <c:pt idx="623">
                  <c:v>-104.19</c:v>
                </c:pt>
                <c:pt idx="624">
                  <c:v>-104.17</c:v>
                </c:pt>
                <c:pt idx="625">
                  <c:v>-104.15</c:v>
                </c:pt>
                <c:pt idx="626">
                  <c:v>-104.14</c:v>
                </c:pt>
                <c:pt idx="627">
                  <c:v>-104.13</c:v>
                </c:pt>
                <c:pt idx="628">
                  <c:v>-104.12</c:v>
                </c:pt>
                <c:pt idx="629">
                  <c:v>-104.1</c:v>
                </c:pt>
                <c:pt idx="630">
                  <c:v>-104.06</c:v>
                </c:pt>
                <c:pt idx="631">
                  <c:v>-104.03</c:v>
                </c:pt>
                <c:pt idx="632">
                  <c:v>-103.99</c:v>
                </c:pt>
                <c:pt idx="633">
                  <c:v>-103.97</c:v>
                </c:pt>
                <c:pt idx="634">
                  <c:v>-103.96</c:v>
                </c:pt>
                <c:pt idx="635">
                  <c:v>-103.93</c:v>
                </c:pt>
                <c:pt idx="636">
                  <c:v>-103.91</c:v>
                </c:pt>
                <c:pt idx="637">
                  <c:v>-103.89</c:v>
                </c:pt>
                <c:pt idx="638">
                  <c:v>-103.87</c:v>
                </c:pt>
                <c:pt idx="639">
                  <c:v>-103.83</c:v>
                </c:pt>
                <c:pt idx="640">
                  <c:v>-103.79</c:v>
                </c:pt>
                <c:pt idx="641">
                  <c:v>-103.75</c:v>
                </c:pt>
                <c:pt idx="642">
                  <c:v>-103.71</c:v>
                </c:pt>
                <c:pt idx="643">
                  <c:v>-103.65</c:v>
                </c:pt>
                <c:pt idx="644">
                  <c:v>-103.6</c:v>
                </c:pt>
                <c:pt idx="645">
                  <c:v>-103.57</c:v>
                </c:pt>
                <c:pt idx="646">
                  <c:v>-103.54</c:v>
                </c:pt>
                <c:pt idx="647">
                  <c:v>-103.5</c:v>
                </c:pt>
                <c:pt idx="648">
                  <c:v>-103.49</c:v>
                </c:pt>
                <c:pt idx="649">
                  <c:v>-103.51</c:v>
                </c:pt>
                <c:pt idx="650">
                  <c:v>-103.55</c:v>
                </c:pt>
                <c:pt idx="651">
                  <c:v>-103.6</c:v>
                </c:pt>
                <c:pt idx="652">
                  <c:v>-103.62</c:v>
                </c:pt>
                <c:pt idx="653">
                  <c:v>-103.63</c:v>
                </c:pt>
                <c:pt idx="654">
                  <c:v>-103.62</c:v>
                </c:pt>
                <c:pt idx="655">
                  <c:v>-103.6</c:v>
                </c:pt>
                <c:pt idx="656">
                  <c:v>-103.55</c:v>
                </c:pt>
                <c:pt idx="657">
                  <c:v>-103.48</c:v>
                </c:pt>
                <c:pt idx="658">
                  <c:v>-103.4</c:v>
                </c:pt>
                <c:pt idx="659">
                  <c:v>-103.33</c:v>
                </c:pt>
                <c:pt idx="660">
                  <c:v>-103.27</c:v>
                </c:pt>
                <c:pt idx="661">
                  <c:v>-103.23</c:v>
                </c:pt>
                <c:pt idx="662">
                  <c:v>-103.22</c:v>
                </c:pt>
                <c:pt idx="663">
                  <c:v>-103.19</c:v>
                </c:pt>
                <c:pt idx="664">
                  <c:v>-103.16</c:v>
                </c:pt>
                <c:pt idx="665">
                  <c:v>-103.12</c:v>
                </c:pt>
                <c:pt idx="666">
                  <c:v>-103.08</c:v>
                </c:pt>
                <c:pt idx="667">
                  <c:v>-103.05</c:v>
                </c:pt>
                <c:pt idx="668">
                  <c:v>-103.03</c:v>
                </c:pt>
                <c:pt idx="669">
                  <c:v>-103.01</c:v>
                </c:pt>
                <c:pt idx="670">
                  <c:v>-102.99</c:v>
                </c:pt>
                <c:pt idx="671">
                  <c:v>-102.97</c:v>
                </c:pt>
                <c:pt idx="672">
                  <c:v>-102.97</c:v>
                </c:pt>
                <c:pt idx="673">
                  <c:v>-102.96</c:v>
                </c:pt>
                <c:pt idx="674">
                  <c:v>-102.98</c:v>
                </c:pt>
                <c:pt idx="675">
                  <c:v>-102.98</c:v>
                </c:pt>
                <c:pt idx="676">
                  <c:v>-102.99</c:v>
                </c:pt>
                <c:pt idx="677">
                  <c:v>-103</c:v>
                </c:pt>
                <c:pt idx="678">
                  <c:v>-102.99</c:v>
                </c:pt>
                <c:pt idx="679">
                  <c:v>-102.97</c:v>
                </c:pt>
                <c:pt idx="680">
                  <c:v>-102.94</c:v>
                </c:pt>
                <c:pt idx="681">
                  <c:v>-102.91</c:v>
                </c:pt>
                <c:pt idx="682">
                  <c:v>-102.85</c:v>
                </c:pt>
                <c:pt idx="683">
                  <c:v>-102.8</c:v>
                </c:pt>
                <c:pt idx="684">
                  <c:v>-102.76</c:v>
                </c:pt>
                <c:pt idx="685">
                  <c:v>-102.71</c:v>
                </c:pt>
                <c:pt idx="686">
                  <c:v>-102.66</c:v>
                </c:pt>
                <c:pt idx="687">
                  <c:v>-102.63</c:v>
                </c:pt>
                <c:pt idx="688">
                  <c:v>-102.58</c:v>
                </c:pt>
                <c:pt idx="689">
                  <c:v>-102.56</c:v>
                </c:pt>
                <c:pt idx="690">
                  <c:v>-102.51</c:v>
                </c:pt>
                <c:pt idx="691">
                  <c:v>-102.45</c:v>
                </c:pt>
                <c:pt idx="692">
                  <c:v>-102.39</c:v>
                </c:pt>
                <c:pt idx="693">
                  <c:v>-102.35</c:v>
                </c:pt>
                <c:pt idx="694">
                  <c:v>-102.31</c:v>
                </c:pt>
                <c:pt idx="695">
                  <c:v>-102.28</c:v>
                </c:pt>
                <c:pt idx="696">
                  <c:v>-102.24</c:v>
                </c:pt>
                <c:pt idx="697">
                  <c:v>-102.21</c:v>
                </c:pt>
                <c:pt idx="698">
                  <c:v>-102.17</c:v>
                </c:pt>
                <c:pt idx="699">
                  <c:v>-102.13</c:v>
                </c:pt>
                <c:pt idx="700">
                  <c:v>-102.07</c:v>
                </c:pt>
                <c:pt idx="701">
                  <c:v>-102.03</c:v>
                </c:pt>
                <c:pt idx="702">
                  <c:v>-102</c:v>
                </c:pt>
                <c:pt idx="703">
                  <c:v>-101.96</c:v>
                </c:pt>
                <c:pt idx="704">
                  <c:v>-101.93</c:v>
                </c:pt>
                <c:pt idx="705">
                  <c:v>-101.88</c:v>
                </c:pt>
                <c:pt idx="706">
                  <c:v>-101.84</c:v>
                </c:pt>
                <c:pt idx="707">
                  <c:v>-101.79</c:v>
                </c:pt>
                <c:pt idx="708">
                  <c:v>-101.74</c:v>
                </c:pt>
                <c:pt idx="709">
                  <c:v>-101.7</c:v>
                </c:pt>
                <c:pt idx="710">
                  <c:v>-101.65</c:v>
                </c:pt>
                <c:pt idx="711">
                  <c:v>-101.61</c:v>
                </c:pt>
                <c:pt idx="712">
                  <c:v>-101.59</c:v>
                </c:pt>
                <c:pt idx="713">
                  <c:v>-101.55</c:v>
                </c:pt>
                <c:pt idx="714">
                  <c:v>-101.49</c:v>
                </c:pt>
                <c:pt idx="715">
                  <c:v>-101.43</c:v>
                </c:pt>
                <c:pt idx="716">
                  <c:v>-101.36</c:v>
                </c:pt>
                <c:pt idx="717">
                  <c:v>-101.28</c:v>
                </c:pt>
                <c:pt idx="718">
                  <c:v>-101.22</c:v>
                </c:pt>
                <c:pt idx="719">
                  <c:v>-101.16</c:v>
                </c:pt>
                <c:pt idx="720">
                  <c:v>-101.15</c:v>
                </c:pt>
                <c:pt idx="721">
                  <c:v>-101.14</c:v>
                </c:pt>
                <c:pt idx="722">
                  <c:v>-101.15</c:v>
                </c:pt>
                <c:pt idx="723">
                  <c:v>-101.12</c:v>
                </c:pt>
                <c:pt idx="724">
                  <c:v>-101.11</c:v>
                </c:pt>
                <c:pt idx="725">
                  <c:v>-101.07</c:v>
                </c:pt>
                <c:pt idx="726">
                  <c:v>-101.04</c:v>
                </c:pt>
                <c:pt idx="727">
                  <c:v>-100.98</c:v>
                </c:pt>
                <c:pt idx="728">
                  <c:v>-100.95</c:v>
                </c:pt>
                <c:pt idx="729">
                  <c:v>-100.91</c:v>
                </c:pt>
                <c:pt idx="730">
                  <c:v>-100.86</c:v>
                </c:pt>
                <c:pt idx="731">
                  <c:v>-100.81</c:v>
                </c:pt>
                <c:pt idx="732">
                  <c:v>-100.74</c:v>
                </c:pt>
                <c:pt idx="733">
                  <c:v>-100.69</c:v>
                </c:pt>
                <c:pt idx="734">
                  <c:v>-100.63</c:v>
                </c:pt>
                <c:pt idx="735">
                  <c:v>-100.59</c:v>
                </c:pt>
                <c:pt idx="736">
                  <c:v>-100.54</c:v>
                </c:pt>
                <c:pt idx="737">
                  <c:v>-100.5</c:v>
                </c:pt>
                <c:pt idx="738">
                  <c:v>-100.44</c:v>
                </c:pt>
                <c:pt idx="739">
                  <c:v>-100.38</c:v>
                </c:pt>
                <c:pt idx="740">
                  <c:v>-100.31</c:v>
                </c:pt>
                <c:pt idx="741">
                  <c:v>-100.24</c:v>
                </c:pt>
                <c:pt idx="742">
                  <c:v>-100.2</c:v>
                </c:pt>
                <c:pt idx="743">
                  <c:v>-100.15</c:v>
                </c:pt>
                <c:pt idx="744">
                  <c:v>-100.1</c:v>
                </c:pt>
                <c:pt idx="745">
                  <c:v>-100.05</c:v>
                </c:pt>
                <c:pt idx="746">
                  <c:v>-100</c:v>
                </c:pt>
                <c:pt idx="747">
                  <c:v>-99.96</c:v>
                </c:pt>
                <c:pt idx="748">
                  <c:v>-99.93</c:v>
                </c:pt>
                <c:pt idx="749">
                  <c:v>-99.89</c:v>
                </c:pt>
                <c:pt idx="750">
                  <c:v>-99.85</c:v>
                </c:pt>
                <c:pt idx="751">
                  <c:v>-99.82</c:v>
                </c:pt>
                <c:pt idx="752">
                  <c:v>-99.79</c:v>
                </c:pt>
                <c:pt idx="753">
                  <c:v>-99.74</c:v>
                </c:pt>
                <c:pt idx="754">
                  <c:v>-99.7</c:v>
                </c:pt>
                <c:pt idx="755">
                  <c:v>-99.65</c:v>
                </c:pt>
                <c:pt idx="756">
                  <c:v>-99.62</c:v>
                </c:pt>
                <c:pt idx="757">
                  <c:v>-99.6</c:v>
                </c:pt>
                <c:pt idx="758">
                  <c:v>-99.57</c:v>
                </c:pt>
                <c:pt idx="759">
                  <c:v>-99.54</c:v>
                </c:pt>
                <c:pt idx="760">
                  <c:v>-99.52</c:v>
                </c:pt>
                <c:pt idx="761">
                  <c:v>-99.5</c:v>
                </c:pt>
                <c:pt idx="762">
                  <c:v>-99.47</c:v>
                </c:pt>
                <c:pt idx="763">
                  <c:v>-99.45</c:v>
                </c:pt>
                <c:pt idx="764">
                  <c:v>-99.43</c:v>
                </c:pt>
                <c:pt idx="765">
                  <c:v>-99.42</c:v>
                </c:pt>
                <c:pt idx="766">
                  <c:v>-99.41</c:v>
                </c:pt>
                <c:pt idx="767">
                  <c:v>-99.39</c:v>
                </c:pt>
                <c:pt idx="768">
                  <c:v>-99.38</c:v>
                </c:pt>
                <c:pt idx="769">
                  <c:v>-99.38</c:v>
                </c:pt>
                <c:pt idx="770">
                  <c:v>-99.36</c:v>
                </c:pt>
                <c:pt idx="771">
                  <c:v>-99.37</c:v>
                </c:pt>
                <c:pt idx="772">
                  <c:v>-99.36</c:v>
                </c:pt>
                <c:pt idx="773">
                  <c:v>-99.36</c:v>
                </c:pt>
                <c:pt idx="774">
                  <c:v>-99.36</c:v>
                </c:pt>
                <c:pt idx="775">
                  <c:v>-99.35</c:v>
                </c:pt>
                <c:pt idx="776">
                  <c:v>-99.35</c:v>
                </c:pt>
                <c:pt idx="777">
                  <c:v>-99.33</c:v>
                </c:pt>
                <c:pt idx="778">
                  <c:v>-99.33</c:v>
                </c:pt>
                <c:pt idx="779">
                  <c:v>-99.33</c:v>
                </c:pt>
                <c:pt idx="780">
                  <c:v>-99.33</c:v>
                </c:pt>
                <c:pt idx="781">
                  <c:v>-99.33</c:v>
                </c:pt>
                <c:pt idx="782">
                  <c:v>-99.33</c:v>
                </c:pt>
                <c:pt idx="783">
                  <c:v>-99.34</c:v>
                </c:pt>
                <c:pt idx="784">
                  <c:v>-99.35</c:v>
                </c:pt>
                <c:pt idx="785">
                  <c:v>-99.37</c:v>
                </c:pt>
                <c:pt idx="786">
                  <c:v>-99.38</c:v>
                </c:pt>
                <c:pt idx="787">
                  <c:v>-99.38</c:v>
                </c:pt>
                <c:pt idx="788">
                  <c:v>-99.38</c:v>
                </c:pt>
                <c:pt idx="789">
                  <c:v>-99.39</c:v>
                </c:pt>
                <c:pt idx="790">
                  <c:v>-99.4</c:v>
                </c:pt>
                <c:pt idx="791">
                  <c:v>-99.41</c:v>
                </c:pt>
                <c:pt idx="792">
                  <c:v>-99.42</c:v>
                </c:pt>
                <c:pt idx="793">
                  <c:v>-99.41</c:v>
                </c:pt>
                <c:pt idx="794">
                  <c:v>-99.41</c:v>
                </c:pt>
                <c:pt idx="795">
                  <c:v>-99.42</c:v>
                </c:pt>
                <c:pt idx="796">
                  <c:v>-99.41</c:v>
                </c:pt>
                <c:pt idx="797">
                  <c:v>-99.4</c:v>
                </c:pt>
                <c:pt idx="798">
                  <c:v>-99.4</c:v>
                </c:pt>
                <c:pt idx="799">
                  <c:v>-99.39</c:v>
                </c:pt>
                <c:pt idx="800">
                  <c:v>-99.4</c:v>
                </c:pt>
                <c:pt idx="801">
                  <c:v>-99.39</c:v>
                </c:pt>
                <c:pt idx="802">
                  <c:v>-99.39</c:v>
                </c:pt>
                <c:pt idx="803">
                  <c:v>-99.39</c:v>
                </c:pt>
                <c:pt idx="804">
                  <c:v>-99.4</c:v>
                </c:pt>
                <c:pt idx="805">
                  <c:v>-99.39</c:v>
                </c:pt>
                <c:pt idx="806">
                  <c:v>-99.4</c:v>
                </c:pt>
                <c:pt idx="807">
                  <c:v>-99.38</c:v>
                </c:pt>
                <c:pt idx="808">
                  <c:v>-99.38</c:v>
                </c:pt>
                <c:pt idx="809">
                  <c:v>-99.36</c:v>
                </c:pt>
                <c:pt idx="810">
                  <c:v>-99.33</c:v>
                </c:pt>
                <c:pt idx="811">
                  <c:v>-99.31</c:v>
                </c:pt>
                <c:pt idx="812">
                  <c:v>-99.28</c:v>
                </c:pt>
                <c:pt idx="813">
                  <c:v>-99.26</c:v>
                </c:pt>
                <c:pt idx="814">
                  <c:v>-99.24</c:v>
                </c:pt>
                <c:pt idx="815">
                  <c:v>-99.21</c:v>
                </c:pt>
                <c:pt idx="816">
                  <c:v>-99.19</c:v>
                </c:pt>
                <c:pt idx="817">
                  <c:v>-99.18</c:v>
                </c:pt>
                <c:pt idx="818">
                  <c:v>-99.19</c:v>
                </c:pt>
                <c:pt idx="819">
                  <c:v>-99.17</c:v>
                </c:pt>
                <c:pt idx="820">
                  <c:v>-99.16</c:v>
                </c:pt>
                <c:pt idx="821">
                  <c:v>-99.15</c:v>
                </c:pt>
                <c:pt idx="822">
                  <c:v>-99.12</c:v>
                </c:pt>
                <c:pt idx="823">
                  <c:v>-99.12</c:v>
                </c:pt>
                <c:pt idx="824">
                  <c:v>-99.09</c:v>
                </c:pt>
                <c:pt idx="825">
                  <c:v>-99.09</c:v>
                </c:pt>
                <c:pt idx="826">
                  <c:v>-99.07</c:v>
                </c:pt>
                <c:pt idx="827">
                  <c:v>-99.04</c:v>
                </c:pt>
                <c:pt idx="828">
                  <c:v>-99.02</c:v>
                </c:pt>
                <c:pt idx="829">
                  <c:v>-99</c:v>
                </c:pt>
                <c:pt idx="830">
                  <c:v>-98.98</c:v>
                </c:pt>
                <c:pt idx="831">
                  <c:v>-98.96</c:v>
                </c:pt>
                <c:pt idx="832">
                  <c:v>-98.94</c:v>
                </c:pt>
                <c:pt idx="833">
                  <c:v>-98.92</c:v>
                </c:pt>
                <c:pt idx="834">
                  <c:v>-98.92</c:v>
                </c:pt>
                <c:pt idx="835">
                  <c:v>-98.9</c:v>
                </c:pt>
                <c:pt idx="836">
                  <c:v>-98.89</c:v>
                </c:pt>
                <c:pt idx="837">
                  <c:v>-98.87</c:v>
                </c:pt>
                <c:pt idx="838">
                  <c:v>-98.84</c:v>
                </c:pt>
                <c:pt idx="839">
                  <c:v>-98.8</c:v>
                </c:pt>
                <c:pt idx="840">
                  <c:v>-98.76</c:v>
                </c:pt>
                <c:pt idx="841">
                  <c:v>-98.74</c:v>
                </c:pt>
                <c:pt idx="842">
                  <c:v>-98.7</c:v>
                </c:pt>
                <c:pt idx="843">
                  <c:v>-98.68</c:v>
                </c:pt>
                <c:pt idx="844">
                  <c:v>-98.64</c:v>
                </c:pt>
                <c:pt idx="845">
                  <c:v>-98.6</c:v>
                </c:pt>
                <c:pt idx="846">
                  <c:v>-98.57</c:v>
                </c:pt>
                <c:pt idx="847">
                  <c:v>-98.53</c:v>
                </c:pt>
                <c:pt idx="848">
                  <c:v>-98.51</c:v>
                </c:pt>
                <c:pt idx="849">
                  <c:v>-98.5</c:v>
                </c:pt>
                <c:pt idx="850">
                  <c:v>-98.47</c:v>
                </c:pt>
                <c:pt idx="851">
                  <c:v>-98.46</c:v>
                </c:pt>
                <c:pt idx="852">
                  <c:v>-98.44</c:v>
                </c:pt>
                <c:pt idx="853">
                  <c:v>-98.41</c:v>
                </c:pt>
                <c:pt idx="854">
                  <c:v>-98.4</c:v>
                </c:pt>
                <c:pt idx="855">
                  <c:v>-98.38</c:v>
                </c:pt>
                <c:pt idx="856">
                  <c:v>-98.37</c:v>
                </c:pt>
                <c:pt idx="857">
                  <c:v>-98.36</c:v>
                </c:pt>
                <c:pt idx="858">
                  <c:v>-98.35</c:v>
                </c:pt>
                <c:pt idx="859">
                  <c:v>-98.33</c:v>
                </c:pt>
                <c:pt idx="860">
                  <c:v>-98.29</c:v>
                </c:pt>
                <c:pt idx="861">
                  <c:v>-98.27</c:v>
                </c:pt>
                <c:pt idx="862">
                  <c:v>-98.24</c:v>
                </c:pt>
                <c:pt idx="863">
                  <c:v>-98.22</c:v>
                </c:pt>
                <c:pt idx="864">
                  <c:v>-98.21</c:v>
                </c:pt>
                <c:pt idx="865">
                  <c:v>-98.18</c:v>
                </c:pt>
                <c:pt idx="866">
                  <c:v>-98.16</c:v>
                </c:pt>
                <c:pt idx="867">
                  <c:v>-98.12</c:v>
                </c:pt>
                <c:pt idx="868">
                  <c:v>-98.08</c:v>
                </c:pt>
                <c:pt idx="869">
                  <c:v>-98.06</c:v>
                </c:pt>
                <c:pt idx="870">
                  <c:v>-98.04</c:v>
                </c:pt>
                <c:pt idx="871">
                  <c:v>-98.02</c:v>
                </c:pt>
                <c:pt idx="872">
                  <c:v>-98.01</c:v>
                </c:pt>
                <c:pt idx="873">
                  <c:v>-97.99</c:v>
                </c:pt>
                <c:pt idx="874">
                  <c:v>-97.97</c:v>
                </c:pt>
                <c:pt idx="875">
                  <c:v>-97.94</c:v>
                </c:pt>
                <c:pt idx="876">
                  <c:v>-97.92</c:v>
                </c:pt>
                <c:pt idx="877">
                  <c:v>-97.89</c:v>
                </c:pt>
                <c:pt idx="878">
                  <c:v>-97.86</c:v>
                </c:pt>
                <c:pt idx="879">
                  <c:v>-97.85</c:v>
                </c:pt>
                <c:pt idx="880">
                  <c:v>-97.84</c:v>
                </c:pt>
                <c:pt idx="881">
                  <c:v>-97.83</c:v>
                </c:pt>
                <c:pt idx="882">
                  <c:v>-97.83</c:v>
                </c:pt>
                <c:pt idx="883">
                  <c:v>-97.81</c:v>
                </c:pt>
                <c:pt idx="884">
                  <c:v>-97.8</c:v>
                </c:pt>
                <c:pt idx="885">
                  <c:v>-97.79</c:v>
                </c:pt>
                <c:pt idx="886">
                  <c:v>-97.79</c:v>
                </c:pt>
                <c:pt idx="887">
                  <c:v>-97.78</c:v>
                </c:pt>
                <c:pt idx="888">
                  <c:v>-97.77</c:v>
                </c:pt>
                <c:pt idx="889">
                  <c:v>-97.77</c:v>
                </c:pt>
                <c:pt idx="890">
                  <c:v>-97.78</c:v>
                </c:pt>
                <c:pt idx="891">
                  <c:v>-97.76</c:v>
                </c:pt>
                <c:pt idx="892">
                  <c:v>-97.74</c:v>
                </c:pt>
                <c:pt idx="893">
                  <c:v>-97.73</c:v>
                </c:pt>
                <c:pt idx="894">
                  <c:v>-97.7</c:v>
                </c:pt>
                <c:pt idx="895">
                  <c:v>-97.69</c:v>
                </c:pt>
                <c:pt idx="896">
                  <c:v>-97.68</c:v>
                </c:pt>
                <c:pt idx="897">
                  <c:v>-97.67</c:v>
                </c:pt>
                <c:pt idx="898">
                  <c:v>-97.65</c:v>
                </c:pt>
                <c:pt idx="899">
                  <c:v>-97.64</c:v>
                </c:pt>
                <c:pt idx="900">
                  <c:v>-97.62</c:v>
                </c:pt>
                <c:pt idx="901">
                  <c:v>-97.6</c:v>
                </c:pt>
                <c:pt idx="902">
                  <c:v>-97.6</c:v>
                </c:pt>
                <c:pt idx="903">
                  <c:v>-97.59</c:v>
                </c:pt>
                <c:pt idx="904">
                  <c:v>-97.58</c:v>
                </c:pt>
                <c:pt idx="905">
                  <c:v>-97.57</c:v>
                </c:pt>
                <c:pt idx="906">
                  <c:v>-97.56</c:v>
                </c:pt>
                <c:pt idx="907">
                  <c:v>-97.55</c:v>
                </c:pt>
                <c:pt idx="908">
                  <c:v>-97.53</c:v>
                </c:pt>
                <c:pt idx="909">
                  <c:v>-97.52</c:v>
                </c:pt>
                <c:pt idx="910">
                  <c:v>-97.5</c:v>
                </c:pt>
                <c:pt idx="911">
                  <c:v>-97.47</c:v>
                </c:pt>
                <c:pt idx="912">
                  <c:v>-97.45</c:v>
                </c:pt>
                <c:pt idx="913">
                  <c:v>-97.42</c:v>
                </c:pt>
                <c:pt idx="914">
                  <c:v>-97.39</c:v>
                </c:pt>
                <c:pt idx="915">
                  <c:v>-97.34</c:v>
                </c:pt>
                <c:pt idx="916">
                  <c:v>-97.31</c:v>
                </c:pt>
                <c:pt idx="917">
                  <c:v>-97.27</c:v>
                </c:pt>
                <c:pt idx="918">
                  <c:v>-97.24</c:v>
                </c:pt>
                <c:pt idx="919">
                  <c:v>-97.22</c:v>
                </c:pt>
                <c:pt idx="920">
                  <c:v>-97.21</c:v>
                </c:pt>
                <c:pt idx="921">
                  <c:v>-97.19</c:v>
                </c:pt>
                <c:pt idx="922">
                  <c:v>-97.18</c:v>
                </c:pt>
                <c:pt idx="923">
                  <c:v>-97.16</c:v>
                </c:pt>
                <c:pt idx="924">
                  <c:v>-97.15</c:v>
                </c:pt>
                <c:pt idx="925">
                  <c:v>-97.14</c:v>
                </c:pt>
                <c:pt idx="926">
                  <c:v>-97.14</c:v>
                </c:pt>
                <c:pt idx="927">
                  <c:v>-97.14</c:v>
                </c:pt>
                <c:pt idx="928">
                  <c:v>-97.12</c:v>
                </c:pt>
                <c:pt idx="929">
                  <c:v>-97.11</c:v>
                </c:pt>
                <c:pt idx="930">
                  <c:v>-97.09</c:v>
                </c:pt>
                <c:pt idx="931">
                  <c:v>-97.09</c:v>
                </c:pt>
                <c:pt idx="932">
                  <c:v>-97.08</c:v>
                </c:pt>
                <c:pt idx="933">
                  <c:v>-97.08</c:v>
                </c:pt>
                <c:pt idx="934">
                  <c:v>-97.07</c:v>
                </c:pt>
                <c:pt idx="935">
                  <c:v>-97.07</c:v>
                </c:pt>
                <c:pt idx="936">
                  <c:v>-97.07</c:v>
                </c:pt>
                <c:pt idx="937">
                  <c:v>-97.07</c:v>
                </c:pt>
                <c:pt idx="938">
                  <c:v>-97.07</c:v>
                </c:pt>
                <c:pt idx="939">
                  <c:v>-97.07</c:v>
                </c:pt>
                <c:pt idx="940">
                  <c:v>-97.07</c:v>
                </c:pt>
                <c:pt idx="941">
                  <c:v>-97.06</c:v>
                </c:pt>
                <c:pt idx="942">
                  <c:v>-97.06</c:v>
                </c:pt>
                <c:pt idx="943">
                  <c:v>-97.06</c:v>
                </c:pt>
                <c:pt idx="944">
                  <c:v>-97.05</c:v>
                </c:pt>
                <c:pt idx="945">
                  <c:v>-97.04</c:v>
                </c:pt>
                <c:pt idx="946">
                  <c:v>-97.04</c:v>
                </c:pt>
                <c:pt idx="947">
                  <c:v>-97.05</c:v>
                </c:pt>
                <c:pt idx="948">
                  <c:v>-97.03</c:v>
                </c:pt>
                <c:pt idx="949">
                  <c:v>-97.01</c:v>
                </c:pt>
                <c:pt idx="950">
                  <c:v>-96.99</c:v>
                </c:pt>
                <c:pt idx="951">
                  <c:v>-96.98</c:v>
                </c:pt>
                <c:pt idx="952">
                  <c:v>-96.97</c:v>
                </c:pt>
                <c:pt idx="953">
                  <c:v>-96.96</c:v>
                </c:pt>
                <c:pt idx="954">
                  <c:v>-96.95</c:v>
                </c:pt>
                <c:pt idx="955">
                  <c:v>-96.94</c:v>
                </c:pt>
                <c:pt idx="956">
                  <c:v>-96.94</c:v>
                </c:pt>
                <c:pt idx="957">
                  <c:v>-96.93</c:v>
                </c:pt>
                <c:pt idx="958">
                  <c:v>-96.92</c:v>
                </c:pt>
                <c:pt idx="959">
                  <c:v>-96.91</c:v>
                </c:pt>
                <c:pt idx="960">
                  <c:v>-96.9</c:v>
                </c:pt>
                <c:pt idx="961">
                  <c:v>-96.89</c:v>
                </c:pt>
                <c:pt idx="962">
                  <c:v>-96.88</c:v>
                </c:pt>
                <c:pt idx="963">
                  <c:v>-96.87</c:v>
                </c:pt>
                <c:pt idx="964">
                  <c:v>-96.86</c:v>
                </c:pt>
                <c:pt idx="965">
                  <c:v>-96.84</c:v>
                </c:pt>
                <c:pt idx="966">
                  <c:v>-96.82</c:v>
                </c:pt>
                <c:pt idx="967">
                  <c:v>-96.8</c:v>
                </c:pt>
                <c:pt idx="968">
                  <c:v>-96.78</c:v>
                </c:pt>
                <c:pt idx="969">
                  <c:v>-96.75</c:v>
                </c:pt>
                <c:pt idx="970">
                  <c:v>-96.74</c:v>
                </c:pt>
                <c:pt idx="971">
                  <c:v>-96.7</c:v>
                </c:pt>
                <c:pt idx="972">
                  <c:v>-96.68</c:v>
                </c:pt>
                <c:pt idx="973">
                  <c:v>-96.66</c:v>
                </c:pt>
                <c:pt idx="974">
                  <c:v>-96.65</c:v>
                </c:pt>
                <c:pt idx="975">
                  <c:v>-96.63</c:v>
                </c:pt>
                <c:pt idx="976">
                  <c:v>-96.62</c:v>
                </c:pt>
                <c:pt idx="977">
                  <c:v>-96.61</c:v>
                </c:pt>
                <c:pt idx="978">
                  <c:v>-96.58</c:v>
                </c:pt>
                <c:pt idx="979">
                  <c:v>-96.56</c:v>
                </c:pt>
                <c:pt idx="980">
                  <c:v>-96.55</c:v>
                </c:pt>
                <c:pt idx="981">
                  <c:v>-96.52</c:v>
                </c:pt>
                <c:pt idx="982">
                  <c:v>-96.52</c:v>
                </c:pt>
                <c:pt idx="983">
                  <c:v>-96.5</c:v>
                </c:pt>
                <c:pt idx="984">
                  <c:v>-96.48</c:v>
                </c:pt>
                <c:pt idx="985">
                  <c:v>-96.47</c:v>
                </c:pt>
                <c:pt idx="986">
                  <c:v>-96.46</c:v>
                </c:pt>
                <c:pt idx="987">
                  <c:v>-96.44</c:v>
                </c:pt>
                <c:pt idx="988">
                  <c:v>-96.41</c:v>
                </c:pt>
                <c:pt idx="989">
                  <c:v>-96.39</c:v>
                </c:pt>
                <c:pt idx="990">
                  <c:v>-96.37</c:v>
                </c:pt>
                <c:pt idx="991">
                  <c:v>-96.33</c:v>
                </c:pt>
                <c:pt idx="992">
                  <c:v>-96.32</c:v>
                </c:pt>
                <c:pt idx="993">
                  <c:v>-96.29</c:v>
                </c:pt>
                <c:pt idx="994">
                  <c:v>-96.26</c:v>
                </c:pt>
                <c:pt idx="995">
                  <c:v>-96.22</c:v>
                </c:pt>
                <c:pt idx="996">
                  <c:v>-96.18</c:v>
                </c:pt>
                <c:pt idx="997">
                  <c:v>-96.14</c:v>
                </c:pt>
                <c:pt idx="998">
                  <c:v>-96.1</c:v>
                </c:pt>
                <c:pt idx="999">
                  <c:v>-96.06</c:v>
                </c:pt>
                <c:pt idx="1000">
                  <c:v>-96.02</c:v>
                </c:pt>
                <c:pt idx="1001">
                  <c:v>-95.96</c:v>
                </c:pt>
                <c:pt idx="1002">
                  <c:v>-95.93</c:v>
                </c:pt>
                <c:pt idx="1003">
                  <c:v>-95.89</c:v>
                </c:pt>
                <c:pt idx="1004">
                  <c:v>-95.87</c:v>
                </c:pt>
                <c:pt idx="1005">
                  <c:v>-95.86</c:v>
                </c:pt>
                <c:pt idx="1006">
                  <c:v>-95.86</c:v>
                </c:pt>
                <c:pt idx="1007">
                  <c:v>-95.85</c:v>
                </c:pt>
                <c:pt idx="1008">
                  <c:v>-95.85</c:v>
                </c:pt>
                <c:pt idx="1009">
                  <c:v>-95.84</c:v>
                </c:pt>
                <c:pt idx="1010">
                  <c:v>-95.82</c:v>
                </c:pt>
                <c:pt idx="1011">
                  <c:v>-95.8</c:v>
                </c:pt>
                <c:pt idx="1012">
                  <c:v>-95.79</c:v>
                </c:pt>
                <c:pt idx="1013">
                  <c:v>-95.78</c:v>
                </c:pt>
                <c:pt idx="1014">
                  <c:v>-95.78</c:v>
                </c:pt>
                <c:pt idx="1015">
                  <c:v>-95.77</c:v>
                </c:pt>
                <c:pt idx="1016">
                  <c:v>-95.77</c:v>
                </c:pt>
                <c:pt idx="1017">
                  <c:v>-95.76</c:v>
                </c:pt>
                <c:pt idx="1018">
                  <c:v>-95.77</c:v>
                </c:pt>
                <c:pt idx="1019">
                  <c:v>-95.78</c:v>
                </c:pt>
                <c:pt idx="1020">
                  <c:v>-95.79</c:v>
                </c:pt>
                <c:pt idx="1021">
                  <c:v>-95.81</c:v>
                </c:pt>
                <c:pt idx="1022">
                  <c:v>-95.84</c:v>
                </c:pt>
                <c:pt idx="1023">
                  <c:v>-95.87</c:v>
                </c:pt>
                <c:pt idx="1024">
                  <c:v>-95.89</c:v>
                </c:pt>
                <c:pt idx="1025">
                  <c:v>-95.93</c:v>
                </c:pt>
                <c:pt idx="1026">
                  <c:v>-95.97</c:v>
                </c:pt>
                <c:pt idx="1027">
                  <c:v>-96</c:v>
                </c:pt>
                <c:pt idx="1028">
                  <c:v>-96.03</c:v>
                </c:pt>
                <c:pt idx="1029">
                  <c:v>-96.06</c:v>
                </c:pt>
                <c:pt idx="1030">
                  <c:v>-96.09</c:v>
                </c:pt>
                <c:pt idx="1031">
                  <c:v>-96.1</c:v>
                </c:pt>
                <c:pt idx="1032">
                  <c:v>-96.11</c:v>
                </c:pt>
                <c:pt idx="1033">
                  <c:v>-96.13</c:v>
                </c:pt>
                <c:pt idx="1034">
                  <c:v>-96.14</c:v>
                </c:pt>
                <c:pt idx="1035">
                  <c:v>-96.17</c:v>
                </c:pt>
                <c:pt idx="1036">
                  <c:v>-96.18</c:v>
                </c:pt>
                <c:pt idx="1037">
                  <c:v>-96.21</c:v>
                </c:pt>
                <c:pt idx="1038">
                  <c:v>-96.23</c:v>
                </c:pt>
                <c:pt idx="1039">
                  <c:v>-96.25</c:v>
                </c:pt>
                <c:pt idx="1040">
                  <c:v>-96.28</c:v>
                </c:pt>
                <c:pt idx="1041">
                  <c:v>-96.3</c:v>
                </c:pt>
                <c:pt idx="1042">
                  <c:v>-96.33</c:v>
                </c:pt>
                <c:pt idx="1043">
                  <c:v>-96.35</c:v>
                </c:pt>
                <c:pt idx="1044">
                  <c:v>-96.37</c:v>
                </c:pt>
                <c:pt idx="1045">
                  <c:v>-96.38</c:v>
                </c:pt>
                <c:pt idx="1046">
                  <c:v>-96.39</c:v>
                </c:pt>
                <c:pt idx="1047">
                  <c:v>-96.41</c:v>
                </c:pt>
                <c:pt idx="1048">
                  <c:v>-96.42</c:v>
                </c:pt>
                <c:pt idx="1049">
                  <c:v>-96.42</c:v>
                </c:pt>
                <c:pt idx="1050">
                  <c:v>-96.43</c:v>
                </c:pt>
                <c:pt idx="1051">
                  <c:v>-96.44</c:v>
                </c:pt>
                <c:pt idx="1052">
                  <c:v>-96.45</c:v>
                </c:pt>
                <c:pt idx="1053">
                  <c:v>-96.45</c:v>
                </c:pt>
                <c:pt idx="1054">
                  <c:v>-96.46</c:v>
                </c:pt>
                <c:pt idx="1055">
                  <c:v>-96.47</c:v>
                </c:pt>
                <c:pt idx="1056">
                  <c:v>-96.49</c:v>
                </c:pt>
                <c:pt idx="1057">
                  <c:v>-96.49</c:v>
                </c:pt>
                <c:pt idx="1058">
                  <c:v>-96.48</c:v>
                </c:pt>
                <c:pt idx="1059">
                  <c:v>-96.48</c:v>
                </c:pt>
                <c:pt idx="1060">
                  <c:v>-96.48</c:v>
                </c:pt>
                <c:pt idx="1061">
                  <c:v>-96.48</c:v>
                </c:pt>
                <c:pt idx="1062">
                  <c:v>-96.49</c:v>
                </c:pt>
                <c:pt idx="1063">
                  <c:v>-96.5</c:v>
                </c:pt>
                <c:pt idx="1064">
                  <c:v>-96.5</c:v>
                </c:pt>
                <c:pt idx="1065">
                  <c:v>-96.49</c:v>
                </c:pt>
                <c:pt idx="1066">
                  <c:v>-96.48</c:v>
                </c:pt>
                <c:pt idx="1067">
                  <c:v>-96.46</c:v>
                </c:pt>
                <c:pt idx="1068">
                  <c:v>-96.45</c:v>
                </c:pt>
                <c:pt idx="1069">
                  <c:v>-96.44</c:v>
                </c:pt>
                <c:pt idx="1070">
                  <c:v>-96.43</c:v>
                </c:pt>
                <c:pt idx="1071">
                  <c:v>-96.43</c:v>
                </c:pt>
                <c:pt idx="1072">
                  <c:v>-96.43</c:v>
                </c:pt>
                <c:pt idx="1073">
                  <c:v>-96.41</c:v>
                </c:pt>
                <c:pt idx="1074">
                  <c:v>-96.42</c:v>
                </c:pt>
                <c:pt idx="1075">
                  <c:v>-96.4</c:v>
                </c:pt>
                <c:pt idx="1076">
                  <c:v>-96.4</c:v>
                </c:pt>
                <c:pt idx="1077">
                  <c:v>-96.38</c:v>
                </c:pt>
                <c:pt idx="1078">
                  <c:v>-96.37</c:v>
                </c:pt>
                <c:pt idx="1079">
                  <c:v>-96.35</c:v>
                </c:pt>
                <c:pt idx="1080">
                  <c:v>-96.32</c:v>
                </c:pt>
                <c:pt idx="1081">
                  <c:v>-96.29</c:v>
                </c:pt>
                <c:pt idx="1082">
                  <c:v>-96.26</c:v>
                </c:pt>
                <c:pt idx="1083">
                  <c:v>-96.24</c:v>
                </c:pt>
                <c:pt idx="1084">
                  <c:v>-96.21</c:v>
                </c:pt>
                <c:pt idx="1085">
                  <c:v>-96.17</c:v>
                </c:pt>
                <c:pt idx="1086">
                  <c:v>-96.13</c:v>
                </c:pt>
                <c:pt idx="1087">
                  <c:v>-96.1</c:v>
                </c:pt>
                <c:pt idx="1088">
                  <c:v>-96.08</c:v>
                </c:pt>
                <c:pt idx="1089">
                  <c:v>-96.06</c:v>
                </c:pt>
                <c:pt idx="1090">
                  <c:v>-96.04</c:v>
                </c:pt>
                <c:pt idx="1091">
                  <c:v>-96.02</c:v>
                </c:pt>
                <c:pt idx="1092">
                  <c:v>-95.99</c:v>
                </c:pt>
                <c:pt idx="1093">
                  <c:v>-95.97</c:v>
                </c:pt>
                <c:pt idx="1094">
                  <c:v>-95.95</c:v>
                </c:pt>
                <c:pt idx="1095">
                  <c:v>-95.93</c:v>
                </c:pt>
                <c:pt idx="1096">
                  <c:v>-95.91</c:v>
                </c:pt>
                <c:pt idx="1097">
                  <c:v>-95.9</c:v>
                </c:pt>
                <c:pt idx="1098">
                  <c:v>-95.88</c:v>
                </c:pt>
                <c:pt idx="1099">
                  <c:v>-95.86</c:v>
                </c:pt>
                <c:pt idx="1100">
                  <c:v>-95.85</c:v>
                </c:pt>
                <c:pt idx="1101">
                  <c:v>-95.82</c:v>
                </c:pt>
                <c:pt idx="1102">
                  <c:v>-95.81</c:v>
                </c:pt>
                <c:pt idx="1103">
                  <c:v>-95.79</c:v>
                </c:pt>
                <c:pt idx="1104">
                  <c:v>-95.78</c:v>
                </c:pt>
                <c:pt idx="1105">
                  <c:v>-95.77</c:v>
                </c:pt>
                <c:pt idx="1106">
                  <c:v>-95.76</c:v>
                </c:pt>
                <c:pt idx="1107">
                  <c:v>-95.74</c:v>
                </c:pt>
                <c:pt idx="1108">
                  <c:v>-95.74</c:v>
                </c:pt>
                <c:pt idx="1109">
                  <c:v>-95.72</c:v>
                </c:pt>
                <c:pt idx="1110">
                  <c:v>-95.71</c:v>
                </c:pt>
                <c:pt idx="1111">
                  <c:v>-95.69</c:v>
                </c:pt>
                <c:pt idx="1112">
                  <c:v>-95.69</c:v>
                </c:pt>
                <c:pt idx="1113">
                  <c:v>-95.67</c:v>
                </c:pt>
                <c:pt idx="1114">
                  <c:v>-95.66</c:v>
                </c:pt>
                <c:pt idx="1115">
                  <c:v>-95.65</c:v>
                </c:pt>
                <c:pt idx="1116">
                  <c:v>-95.64</c:v>
                </c:pt>
                <c:pt idx="1117">
                  <c:v>-95.62</c:v>
                </c:pt>
                <c:pt idx="1118">
                  <c:v>-95.6</c:v>
                </c:pt>
                <c:pt idx="1119">
                  <c:v>-95.6</c:v>
                </c:pt>
                <c:pt idx="1120">
                  <c:v>-95.58</c:v>
                </c:pt>
                <c:pt idx="1121">
                  <c:v>-95.56</c:v>
                </c:pt>
                <c:pt idx="1122">
                  <c:v>-95.54</c:v>
                </c:pt>
                <c:pt idx="1123">
                  <c:v>-95.53</c:v>
                </c:pt>
                <c:pt idx="1124">
                  <c:v>-95.5</c:v>
                </c:pt>
                <c:pt idx="1125">
                  <c:v>-95.48</c:v>
                </c:pt>
                <c:pt idx="1126">
                  <c:v>-95.46</c:v>
                </c:pt>
                <c:pt idx="1127">
                  <c:v>-95.43</c:v>
                </c:pt>
                <c:pt idx="1128">
                  <c:v>-95.41</c:v>
                </c:pt>
                <c:pt idx="1129">
                  <c:v>-95.38</c:v>
                </c:pt>
                <c:pt idx="1130">
                  <c:v>-95.35</c:v>
                </c:pt>
                <c:pt idx="1131">
                  <c:v>-95.33</c:v>
                </c:pt>
                <c:pt idx="1132">
                  <c:v>-95.3</c:v>
                </c:pt>
                <c:pt idx="1133">
                  <c:v>-95.26</c:v>
                </c:pt>
                <c:pt idx="1134">
                  <c:v>-95.25</c:v>
                </c:pt>
                <c:pt idx="1135">
                  <c:v>-95.22</c:v>
                </c:pt>
                <c:pt idx="1136">
                  <c:v>-95.2</c:v>
                </c:pt>
                <c:pt idx="1137">
                  <c:v>-95.18</c:v>
                </c:pt>
                <c:pt idx="1138">
                  <c:v>-95.16</c:v>
                </c:pt>
                <c:pt idx="1139">
                  <c:v>-95.13</c:v>
                </c:pt>
                <c:pt idx="1140">
                  <c:v>-95.11</c:v>
                </c:pt>
                <c:pt idx="1141">
                  <c:v>-95.09</c:v>
                </c:pt>
                <c:pt idx="1142">
                  <c:v>-95.08</c:v>
                </c:pt>
                <c:pt idx="1143">
                  <c:v>-95.06</c:v>
                </c:pt>
                <c:pt idx="1144">
                  <c:v>-95.04</c:v>
                </c:pt>
                <c:pt idx="1145">
                  <c:v>-95.02</c:v>
                </c:pt>
                <c:pt idx="1146">
                  <c:v>-95</c:v>
                </c:pt>
                <c:pt idx="1147">
                  <c:v>-94.98</c:v>
                </c:pt>
                <c:pt idx="1148">
                  <c:v>-94.96</c:v>
                </c:pt>
                <c:pt idx="1149">
                  <c:v>-94.95</c:v>
                </c:pt>
                <c:pt idx="1150">
                  <c:v>-94.94</c:v>
                </c:pt>
                <c:pt idx="1151">
                  <c:v>-94.91</c:v>
                </c:pt>
                <c:pt idx="1152">
                  <c:v>-94.89</c:v>
                </c:pt>
                <c:pt idx="1153">
                  <c:v>-94.87</c:v>
                </c:pt>
                <c:pt idx="1154">
                  <c:v>-94.87</c:v>
                </c:pt>
                <c:pt idx="1155">
                  <c:v>-94.84</c:v>
                </c:pt>
                <c:pt idx="1156">
                  <c:v>-94.84</c:v>
                </c:pt>
                <c:pt idx="1157">
                  <c:v>-94.82</c:v>
                </c:pt>
                <c:pt idx="1158">
                  <c:v>-94.82</c:v>
                </c:pt>
                <c:pt idx="1159">
                  <c:v>-94.81</c:v>
                </c:pt>
                <c:pt idx="1160">
                  <c:v>-94.81</c:v>
                </c:pt>
                <c:pt idx="1161">
                  <c:v>-94.8</c:v>
                </c:pt>
                <c:pt idx="1162">
                  <c:v>-94.8</c:v>
                </c:pt>
                <c:pt idx="1163">
                  <c:v>-94.79</c:v>
                </c:pt>
                <c:pt idx="1164">
                  <c:v>-94.78</c:v>
                </c:pt>
                <c:pt idx="1165">
                  <c:v>-94.76</c:v>
                </c:pt>
                <c:pt idx="1166">
                  <c:v>-94.74</c:v>
                </c:pt>
                <c:pt idx="1167">
                  <c:v>-94.72</c:v>
                </c:pt>
                <c:pt idx="1168">
                  <c:v>-94.71</c:v>
                </c:pt>
                <c:pt idx="1169">
                  <c:v>-94.69</c:v>
                </c:pt>
                <c:pt idx="1170">
                  <c:v>-94.67</c:v>
                </c:pt>
                <c:pt idx="1171">
                  <c:v>-94.64</c:v>
                </c:pt>
                <c:pt idx="1172">
                  <c:v>-94.62</c:v>
                </c:pt>
                <c:pt idx="1173">
                  <c:v>-94.59</c:v>
                </c:pt>
                <c:pt idx="1174">
                  <c:v>-94.56</c:v>
                </c:pt>
                <c:pt idx="1175">
                  <c:v>-94.54</c:v>
                </c:pt>
                <c:pt idx="1176">
                  <c:v>-94.52</c:v>
                </c:pt>
                <c:pt idx="1177">
                  <c:v>-94.49</c:v>
                </c:pt>
                <c:pt idx="1178">
                  <c:v>-94.46</c:v>
                </c:pt>
                <c:pt idx="1179">
                  <c:v>-94.43</c:v>
                </c:pt>
                <c:pt idx="1180">
                  <c:v>-94.39</c:v>
                </c:pt>
                <c:pt idx="1181">
                  <c:v>-94.35</c:v>
                </c:pt>
                <c:pt idx="1182">
                  <c:v>-94.32</c:v>
                </c:pt>
                <c:pt idx="1183">
                  <c:v>-94.29</c:v>
                </c:pt>
                <c:pt idx="1184">
                  <c:v>-94.24</c:v>
                </c:pt>
                <c:pt idx="1185">
                  <c:v>-94.21</c:v>
                </c:pt>
                <c:pt idx="1186">
                  <c:v>-94.16</c:v>
                </c:pt>
                <c:pt idx="1187">
                  <c:v>-94.12</c:v>
                </c:pt>
                <c:pt idx="1188">
                  <c:v>-94.08</c:v>
                </c:pt>
                <c:pt idx="1189">
                  <c:v>-94.04</c:v>
                </c:pt>
                <c:pt idx="1190">
                  <c:v>-94</c:v>
                </c:pt>
                <c:pt idx="1191">
                  <c:v>-93.96</c:v>
                </c:pt>
                <c:pt idx="1192">
                  <c:v>-93.92</c:v>
                </c:pt>
                <c:pt idx="1193">
                  <c:v>-93.88</c:v>
                </c:pt>
                <c:pt idx="1194">
                  <c:v>-93.85</c:v>
                </c:pt>
                <c:pt idx="1195">
                  <c:v>-93.81</c:v>
                </c:pt>
                <c:pt idx="1196">
                  <c:v>-93.78</c:v>
                </c:pt>
                <c:pt idx="1197">
                  <c:v>-93.75</c:v>
                </c:pt>
                <c:pt idx="1198">
                  <c:v>-93.73</c:v>
                </c:pt>
                <c:pt idx="1199">
                  <c:v>-93.69</c:v>
                </c:pt>
                <c:pt idx="1200">
                  <c:v>-93.67</c:v>
                </c:pt>
                <c:pt idx="1201">
                  <c:v>-93.64</c:v>
                </c:pt>
                <c:pt idx="1202">
                  <c:v>-93.61</c:v>
                </c:pt>
                <c:pt idx="1203">
                  <c:v>-93.59</c:v>
                </c:pt>
                <c:pt idx="1204">
                  <c:v>-93.56</c:v>
                </c:pt>
                <c:pt idx="1205">
                  <c:v>-93.53</c:v>
                </c:pt>
                <c:pt idx="1206">
                  <c:v>-93.51</c:v>
                </c:pt>
                <c:pt idx="1207">
                  <c:v>-93.48</c:v>
                </c:pt>
                <c:pt idx="1208">
                  <c:v>-93.45</c:v>
                </c:pt>
                <c:pt idx="1209">
                  <c:v>-93.43</c:v>
                </c:pt>
                <c:pt idx="1210">
                  <c:v>-93.4</c:v>
                </c:pt>
                <c:pt idx="1211">
                  <c:v>-93.39</c:v>
                </c:pt>
                <c:pt idx="1212">
                  <c:v>-93.38</c:v>
                </c:pt>
                <c:pt idx="1213">
                  <c:v>-93.37</c:v>
                </c:pt>
                <c:pt idx="1214">
                  <c:v>-93.36</c:v>
                </c:pt>
                <c:pt idx="1215">
                  <c:v>-93.35</c:v>
                </c:pt>
                <c:pt idx="1216">
                  <c:v>-93.35</c:v>
                </c:pt>
                <c:pt idx="1217">
                  <c:v>-93.35</c:v>
                </c:pt>
                <c:pt idx="1218">
                  <c:v>-93.35</c:v>
                </c:pt>
                <c:pt idx="1219">
                  <c:v>-93.35</c:v>
                </c:pt>
                <c:pt idx="1220">
                  <c:v>-93.33</c:v>
                </c:pt>
                <c:pt idx="1221">
                  <c:v>-93.33</c:v>
                </c:pt>
                <c:pt idx="1222">
                  <c:v>-93.32</c:v>
                </c:pt>
                <c:pt idx="1223">
                  <c:v>-93.31</c:v>
                </c:pt>
                <c:pt idx="1224">
                  <c:v>-93.31</c:v>
                </c:pt>
                <c:pt idx="1225">
                  <c:v>-93.3</c:v>
                </c:pt>
                <c:pt idx="1226">
                  <c:v>-93.29</c:v>
                </c:pt>
                <c:pt idx="1227">
                  <c:v>-93.3</c:v>
                </c:pt>
                <c:pt idx="1228">
                  <c:v>-93.3</c:v>
                </c:pt>
                <c:pt idx="1229">
                  <c:v>-93.29</c:v>
                </c:pt>
                <c:pt idx="1230">
                  <c:v>-93.27</c:v>
                </c:pt>
                <c:pt idx="1231">
                  <c:v>-93.27</c:v>
                </c:pt>
                <c:pt idx="1232">
                  <c:v>-93.26</c:v>
                </c:pt>
                <c:pt idx="1233">
                  <c:v>-93.26</c:v>
                </c:pt>
                <c:pt idx="1234">
                  <c:v>-93.25</c:v>
                </c:pt>
                <c:pt idx="1235">
                  <c:v>-93.27</c:v>
                </c:pt>
                <c:pt idx="1236">
                  <c:v>-93.27</c:v>
                </c:pt>
                <c:pt idx="1237">
                  <c:v>-93.28</c:v>
                </c:pt>
                <c:pt idx="1238">
                  <c:v>-93.29</c:v>
                </c:pt>
                <c:pt idx="1239">
                  <c:v>-93.29</c:v>
                </c:pt>
                <c:pt idx="1240">
                  <c:v>-93.3</c:v>
                </c:pt>
                <c:pt idx="1241">
                  <c:v>-93.3</c:v>
                </c:pt>
                <c:pt idx="1242">
                  <c:v>-93.31</c:v>
                </c:pt>
                <c:pt idx="1243">
                  <c:v>-93.32</c:v>
                </c:pt>
                <c:pt idx="1244">
                  <c:v>-93.32</c:v>
                </c:pt>
                <c:pt idx="1245">
                  <c:v>-93.32</c:v>
                </c:pt>
                <c:pt idx="1246">
                  <c:v>-93.32</c:v>
                </c:pt>
                <c:pt idx="1247">
                  <c:v>-93.32</c:v>
                </c:pt>
                <c:pt idx="1248">
                  <c:v>-93.32</c:v>
                </c:pt>
                <c:pt idx="1249">
                  <c:v>-93.32</c:v>
                </c:pt>
                <c:pt idx="1250">
                  <c:v>-93.32</c:v>
                </c:pt>
                <c:pt idx="1251">
                  <c:v>-93.31</c:v>
                </c:pt>
                <c:pt idx="1252">
                  <c:v>-93.32</c:v>
                </c:pt>
                <c:pt idx="1253">
                  <c:v>-93.32</c:v>
                </c:pt>
                <c:pt idx="1254">
                  <c:v>-93.32</c:v>
                </c:pt>
                <c:pt idx="1255">
                  <c:v>-93.32</c:v>
                </c:pt>
                <c:pt idx="1256">
                  <c:v>-93.33</c:v>
                </c:pt>
                <c:pt idx="1257">
                  <c:v>-93.33</c:v>
                </c:pt>
                <c:pt idx="1258">
                  <c:v>-93.33</c:v>
                </c:pt>
                <c:pt idx="1259">
                  <c:v>-93.33</c:v>
                </c:pt>
                <c:pt idx="1260">
                  <c:v>-93.32</c:v>
                </c:pt>
                <c:pt idx="1261">
                  <c:v>-93.32</c:v>
                </c:pt>
                <c:pt idx="1262">
                  <c:v>-93.31</c:v>
                </c:pt>
                <c:pt idx="1263">
                  <c:v>-93.31</c:v>
                </c:pt>
                <c:pt idx="1264">
                  <c:v>-93.31</c:v>
                </c:pt>
                <c:pt idx="1265">
                  <c:v>-93.3</c:v>
                </c:pt>
                <c:pt idx="1266">
                  <c:v>-93.3</c:v>
                </c:pt>
                <c:pt idx="1267">
                  <c:v>-93.29</c:v>
                </c:pt>
                <c:pt idx="1268">
                  <c:v>-93.29</c:v>
                </c:pt>
                <c:pt idx="1269">
                  <c:v>-93.28</c:v>
                </c:pt>
                <c:pt idx="1270">
                  <c:v>-93.28</c:v>
                </c:pt>
                <c:pt idx="1271">
                  <c:v>-93.27</c:v>
                </c:pt>
                <c:pt idx="1272">
                  <c:v>-93.27</c:v>
                </c:pt>
                <c:pt idx="1273">
                  <c:v>-93.27</c:v>
                </c:pt>
                <c:pt idx="1274">
                  <c:v>-93.27</c:v>
                </c:pt>
                <c:pt idx="1275">
                  <c:v>-93.26</c:v>
                </c:pt>
                <c:pt idx="1276">
                  <c:v>-93.26</c:v>
                </c:pt>
                <c:pt idx="1277">
                  <c:v>-93.26</c:v>
                </c:pt>
                <c:pt idx="1278">
                  <c:v>-93.27</c:v>
                </c:pt>
                <c:pt idx="1279">
                  <c:v>-93.27</c:v>
                </c:pt>
                <c:pt idx="1280">
                  <c:v>-93.28</c:v>
                </c:pt>
                <c:pt idx="1281">
                  <c:v>-93.26</c:v>
                </c:pt>
                <c:pt idx="1282">
                  <c:v>-93.26</c:v>
                </c:pt>
                <c:pt idx="1283">
                  <c:v>-93.24</c:v>
                </c:pt>
                <c:pt idx="1284">
                  <c:v>-93.22</c:v>
                </c:pt>
                <c:pt idx="1285">
                  <c:v>-93.19</c:v>
                </c:pt>
                <c:pt idx="1286">
                  <c:v>-93.16</c:v>
                </c:pt>
                <c:pt idx="1287">
                  <c:v>-93.13</c:v>
                </c:pt>
                <c:pt idx="1288">
                  <c:v>-93.11</c:v>
                </c:pt>
                <c:pt idx="1289">
                  <c:v>-93.08</c:v>
                </c:pt>
                <c:pt idx="1290">
                  <c:v>-93.05</c:v>
                </c:pt>
                <c:pt idx="1291">
                  <c:v>-93.02</c:v>
                </c:pt>
                <c:pt idx="1292">
                  <c:v>-92.99</c:v>
                </c:pt>
                <c:pt idx="1293">
                  <c:v>-92.96</c:v>
                </c:pt>
                <c:pt idx="1294">
                  <c:v>-92.93</c:v>
                </c:pt>
                <c:pt idx="1295">
                  <c:v>-92.91</c:v>
                </c:pt>
                <c:pt idx="1296">
                  <c:v>-92.9</c:v>
                </c:pt>
                <c:pt idx="1297">
                  <c:v>-92.88</c:v>
                </c:pt>
                <c:pt idx="1298">
                  <c:v>-92.88</c:v>
                </c:pt>
                <c:pt idx="1299">
                  <c:v>-92.87</c:v>
                </c:pt>
                <c:pt idx="1300">
                  <c:v>-92.87</c:v>
                </c:pt>
                <c:pt idx="1301">
                  <c:v>-92.86</c:v>
                </c:pt>
                <c:pt idx="1302">
                  <c:v>-92.85</c:v>
                </c:pt>
                <c:pt idx="1303">
                  <c:v>-92.85</c:v>
                </c:pt>
                <c:pt idx="1304">
                  <c:v>-92.85</c:v>
                </c:pt>
                <c:pt idx="1305">
                  <c:v>-92.85</c:v>
                </c:pt>
                <c:pt idx="1306">
                  <c:v>-92.86</c:v>
                </c:pt>
                <c:pt idx="1307">
                  <c:v>-92.87</c:v>
                </c:pt>
                <c:pt idx="1308">
                  <c:v>-92.88</c:v>
                </c:pt>
                <c:pt idx="1309">
                  <c:v>-92.9</c:v>
                </c:pt>
                <c:pt idx="1310">
                  <c:v>-92.91</c:v>
                </c:pt>
                <c:pt idx="1311">
                  <c:v>-92.92</c:v>
                </c:pt>
                <c:pt idx="1312">
                  <c:v>-92.93</c:v>
                </c:pt>
                <c:pt idx="1313">
                  <c:v>-92.94</c:v>
                </c:pt>
                <c:pt idx="1314">
                  <c:v>-92.94</c:v>
                </c:pt>
                <c:pt idx="1315">
                  <c:v>-92.96</c:v>
                </c:pt>
                <c:pt idx="1316">
                  <c:v>-92.96</c:v>
                </c:pt>
                <c:pt idx="1317">
                  <c:v>-92.97</c:v>
                </c:pt>
                <c:pt idx="1318">
                  <c:v>-92.98</c:v>
                </c:pt>
                <c:pt idx="1319">
                  <c:v>-92.99</c:v>
                </c:pt>
                <c:pt idx="1320">
                  <c:v>-93</c:v>
                </c:pt>
                <c:pt idx="1321">
                  <c:v>-93.01</c:v>
                </c:pt>
                <c:pt idx="1322">
                  <c:v>-93.03</c:v>
                </c:pt>
                <c:pt idx="1323">
                  <c:v>-93.03</c:v>
                </c:pt>
                <c:pt idx="1324">
                  <c:v>-93.03</c:v>
                </c:pt>
                <c:pt idx="1325">
                  <c:v>-93.02</c:v>
                </c:pt>
                <c:pt idx="1326">
                  <c:v>-93.02</c:v>
                </c:pt>
                <c:pt idx="1327">
                  <c:v>-93.02</c:v>
                </c:pt>
                <c:pt idx="1328">
                  <c:v>-93.01</c:v>
                </c:pt>
                <c:pt idx="1329">
                  <c:v>-93.02</c:v>
                </c:pt>
                <c:pt idx="1330">
                  <c:v>-93.02</c:v>
                </c:pt>
                <c:pt idx="1331">
                  <c:v>-93.02</c:v>
                </c:pt>
                <c:pt idx="1332">
                  <c:v>-93.03</c:v>
                </c:pt>
                <c:pt idx="1333">
                  <c:v>-93.03</c:v>
                </c:pt>
                <c:pt idx="1334">
                  <c:v>-93.03</c:v>
                </c:pt>
                <c:pt idx="1335">
                  <c:v>-93.03</c:v>
                </c:pt>
                <c:pt idx="1336">
                  <c:v>-93.04</c:v>
                </c:pt>
                <c:pt idx="1337">
                  <c:v>-93.03</c:v>
                </c:pt>
                <c:pt idx="1338">
                  <c:v>-93.02</c:v>
                </c:pt>
                <c:pt idx="1339">
                  <c:v>-92.99</c:v>
                </c:pt>
                <c:pt idx="1340">
                  <c:v>-92.97</c:v>
                </c:pt>
                <c:pt idx="1341">
                  <c:v>-92.94</c:v>
                </c:pt>
                <c:pt idx="1342">
                  <c:v>-92.93</c:v>
                </c:pt>
                <c:pt idx="1343">
                  <c:v>-92.92</c:v>
                </c:pt>
                <c:pt idx="1344">
                  <c:v>-92.92</c:v>
                </c:pt>
                <c:pt idx="1345">
                  <c:v>-92.92</c:v>
                </c:pt>
                <c:pt idx="1346">
                  <c:v>-92.92</c:v>
                </c:pt>
                <c:pt idx="1347">
                  <c:v>-92.93</c:v>
                </c:pt>
                <c:pt idx="1348">
                  <c:v>-92.93</c:v>
                </c:pt>
                <c:pt idx="1349">
                  <c:v>-92.94</c:v>
                </c:pt>
                <c:pt idx="1350">
                  <c:v>-92.95</c:v>
                </c:pt>
                <c:pt idx="1351">
                  <c:v>-92.94</c:v>
                </c:pt>
                <c:pt idx="1352">
                  <c:v>-92.94</c:v>
                </c:pt>
                <c:pt idx="1353">
                  <c:v>-92.93</c:v>
                </c:pt>
                <c:pt idx="1354">
                  <c:v>-92.93</c:v>
                </c:pt>
                <c:pt idx="1355">
                  <c:v>-92.93</c:v>
                </c:pt>
                <c:pt idx="1356">
                  <c:v>-92.93</c:v>
                </c:pt>
                <c:pt idx="1357">
                  <c:v>-92.93</c:v>
                </c:pt>
                <c:pt idx="1358">
                  <c:v>-92.94</c:v>
                </c:pt>
                <c:pt idx="1359">
                  <c:v>-92.94</c:v>
                </c:pt>
                <c:pt idx="1360">
                  <c:v>-92.92</c:v>
                </c:pt>
                <c:pt idx="1361">
                  <c:v>-92.91</c:v>
                </c:pt>
                <c:pt idx="1362">
                  <c:v>-92.91</c:v>
                </c:pt>
                <c:pt idx="1363">
                  <c:v>-92.91</c:v>
                </c:pt>
                <c:pt idx="1364">
                  <c:v>-92.9</c:v>
                </c:pt>
                <c:pt idx="1365">
                  <c:v>-92.9</c:v>
                </c:pt>
                <c:pt idx="1366">
                  <c:v>-92.89</c:v>
                </c:pt>
                <c:pt idx="1367">
                  <c:v>-92.88</c:v>
                </c:pt>
                <c:pt idx="1368">
                  <c:v>-92.87</c:v>
                </c:pt>
                <c:pt idx="1369">
                  <c:v>-92.85</c:v>
                </c:pt>
                <c:pt idx="1370">
                  <c:v>-92.84</c:v>
                </c:pt>
                <c:pt idx="1371">
                  <c:v>-92.83</c:v>
                </c:pt>
                <c:pt idx="1372">
                  <c:v>-92.83</c:v>
                </c:pt>
                <c:pt idx="1373">
                  <c:v>-92.83</c:v>
                </c:pt>
                <c:pt idx="1374">
                  <c:v>-92.81</c:v>
                </c:pt>
                <c:pt idx="1375">
                  <c:v>-92.81</c:v>
                </c:pt>
                <c:pt idx="1376">
                  <c:v>-92.8</c:v>
                </c:pt>
                <c:pt idx="1377">
                  <c:v>-92.79</c:v>
                </c:pt>
                <c:pt idx="1378">
                  <c:v>-92.79</c:v>
                </c:pt>
                <c:pt idx="1379">
                  <c:v>-92.79</c:v>
                </c:pt>
                <c:pt idx="1380">
                  <c:v>-92.78</c:v>
                </c:pt>
                <c:pt idx="1381">
                  <c:v>-92.77</c:v>
                </c:pt>
                <c:pt idx="1382">
                  <c:v>-92.75</c:v>
                </c:pt>
                <c:pt idx="1383">
                  <c:v>-92.74</c:v>
                </c:pt>
                <c:pt idx="1384">
                  <c:v>-92.71</c:v>
                </c:pt>
                <c:pt idx="1385">
                  <c:v>-92.68</c:v>
                </c:pt>
                <c:pt idx="1386">
                  <c:v>-92.66</c:v>
                </c:pt>
                <c:pt idx="1387">
                  <c:v>-92.64</c:v>
                </c:pt>
                <c:pt idx="1388">
                  <c:v>-92.62</c:v>
                </c:pt>
                <c:pt idx="1389">
                  <c:v>-92.61</c:v>
                </c:pt>
                <c:pt idx="1390">
                  <c:v>-92.58</c:v>
                </c:pt>
                <c:pt idx="1391">
                  <c:v>-92.56</c:v>
                </c:pt>
                <c:pt idx="1392">
                  <c:v>-92.53</c:v>
                </c:pt>
                <c:pt idx="1393">
                  <c:v>-92.5</c:v>
                </c:pt>
                <c:pt idx="1394">
                  <c:v>-92.47</c:v>
                </c:pt>
                <c:pt idx="1395">
                  <c:v>-92.45</c:v>
                </c:pt>
                <c:pt idx="1396">
                  <c:v>-92.43</c:v>
                </c:pt>
                <c:pt idx="1397">
                  <c:v>-92.41</c:v>
                </c:pt>
                <c:pt idx="1398">
                  <c:v>-92.38</c:v>
                </c:pt>
                <c:pt idx="1399">
                  <c:v>-92.36</c:v>
                </c:pt>
                <c:pt idx="1400">
                  <c:v>-92.34</c:v>
                </c:pt>
                <c:pt idx="1401">
                  <c:v>-92.32</c:v>
                </c:pt>
                <c:pt idx="1402">
                  <c:v>-92.31</c:v>
                </c:pt>
                <c:pt idx="1403">
                  <c:v>-92.29</c:v>
                </c:pt>
                <c:pt idx="1404">
                  <c:v>-92.28</c:v>
                </c:pt>
                <c:pt idx="1405">
                  <c:v>-92.27</c:v>
                </c:pt>
                <c:pt idx="1406">
                  <c:v>-92.27</c:v>
                </c:pt>
                <c:pt idx="1407">
                  <c:v>-92.26</c:v>
                </c:pt>
                <c:pt idx="1408">
                  <c:v>-92.25</c:v>
                </c:pt>
                <c:pt idx="1409">
                  <c:v>-92.24</c:v>
                </c:pt>
                <c:pt idx="1410">
                  <c:v>-92.25</c:v>
                </c:pt>
                <c:pt idx="1411">
                  <c:v>-92.25</c:v>
                </c:pt>
                <c:pt idx="1412">
                  <c:v>-92.26</c:v>
                </c:pt>
                <c:pt idx="1413">
                  <c:v>-92.27</c:v>
                </c:pt>
                <c:pt idx="1414">
                  <c:v>-92.28</c:v>
                </c:pt>
                <c:pt idx="1415">
                  <c:v>-92.3</c:v>
                </c:pt>
                <c:pt idx="1416">
                  <c:v>-92.32</c:v>
                </c:pt>
                <c:pt idx="1417">
                  <c:v>-92.34</c:v>
                </c:pt>
                <c:pt idx="1418">
                  <c:v>-92.35</c:v>
                </c:pt>
                <c:pt idx="1419">
                  <c:v>-92.37</c:v>
                </c:pt>
                <c:pt idx="1420">
                  <c:v>-92.37</c:v>
                </c:pt>
                <c:pt idx="1421">
                  <c:v>-92.37</c:v>
                </c:pt>
                <c:pt idx="1422">
                  <c:v>-92.37</c:v>
                </c:pt>
                <c:pt idx="1423">
                  <c:v>-92.35</c:v>
                </c:pt>
                <c:pt idx="1424">
                  <c:v>-92.35</c:v>
                </c:pt>
                <c:pt idx="1425">
                  <c:v>-92.34</c:v>
                </c:pt>
                <c:pt idx="1426">
                  <c:v>-92.35</c:v>
                </c:pt>
                <c:pt idx="1427">
                  <c:v>-92.34</c:v>
                </c:pt>
                <c:pt idx="1428">
                  <c:v>-92.34</c:v>
                </c:pt>
                <c:pt idx="1429">
                  <c:v>-92.34</c:v>
                </c:pt>
                <c:pt idx="1430">
                  <c:v>-92.33</c:v>
                </c:pt>
                <c:pt idx="1431">
                  <c:v>-92.32</c:v>
                </c:pt>
                <c:pt idx="1432">
                  <c:v>-92.31</c:v>
                </c:pt>
                <c:pt idx="1433">
                  <c:v>-92.28</c:v>
                </c:pt>
                <c:pt idx="1434">
                  <c:v>-92.27</c:v>
                </c:pt>
                <c:pt idx="1435">
                  <c:v>-92.24</c:v>
                </c:pt>
                <c:pt idx="1436">
                  <c:v>-92.21</c:v>
                </c:pt>
                <c:pt idx="1437">
                  <c:v>-92.19</c:v>
                </c:pt>
                <c:pt idx="1438">
                  <c:v>-92.18</c:v>
                </c:pt>
                <c:pt idx="1439">
                  <c:v>-92.17</c:v>
                </c:pt>
                <c:pt idx="1440">
                  <c:v>-92.15</c:v>
                </c:pt>
                <c:pt idx="1441">
                  <c:v>-92.13</c:v>
                </c:pt>
                <c:pt idx="1442">
                  <c:v>-92.11</c:v>
                </c:pt>
                <c:pt idx="1443">
                  <c:v>-92.1</c:v>
                </c:pt>
                <c:pt idx="1444">
                  <c:v>-92.07</c:v>
                </c:pt>
                <c:pt idx="1445">
                  <c:v>-92.05</c:v>
                </c:pt>
                <c:pt idx="1446">
                  <c:v>-92.04</c:v>
                </c:pt>
                <c:pt idx="1447">
                  <c:v>-92.02</c:v>
                </c:pt>
                <c:pt idx="1448">
                  <c:v>-92.01</c:v>
                </c:pt>
                <c:pt idx="1449">
                  <c:v>-92.01</c:v>
                </c:pt>
                <c:pt idx="1450">
                  <c:v>-91.99</c:v>
                </c:pt>
                <c:pt idx="1451">
                  <c:v>-91.99</c:v>
                </c:pt>
                <c:pt idx="1452">
                  <c:v>-91.98</c:v>
                </c:pt>
                <c:pt idx="1453">
                  <c:v>-91.97</c:v>
                </c:pt>
                <c:pt idx="1454">
                  <c:v>-91.95</c:v>
                </c:pt>
                <c:pt idx="1455">
                  <c:v>-91.95</c:v>
                </c:pt>
                <c:pt idx="1456">
                  <c:v>-91.93</c:v>
                </c:pt>
                <c:pt idx="1457">
                  <c:v>-91.93</c:v>
                </c:pt>
                <c:pt idx="1458">
                  <c:v>-91.91</c:v>
                </c:pt>
                <c:pt idx="1459">
                  <c:v>-91.9</c:v>
                </c:pt>
                <c:pt idx="1460">
                  <c:v>-91.89</c:v>
                </c:pt>
                <c:pt idx="1461">
                  <c:v>-91.88</c:v>
                </c:pt>
                <c:pt idx="1462">
                  <c:v>-91.87</c:v>
                </c:pt>
                <c:pt idx="1463">
                  <c:v>-91.85</c:v>
                </c:pt>
                <c:pt idx="1464">
                  <c:v>-91.85</c:v>
                </c:pt>
                <c:pt idx="1465">
                  <c:v>-91.84</c:v>
                </c:pt>
                <c:pt idx="1466">
                  <c:v>-91.83</c:v>
                </c:pt>
                <c:pt idx="1467">
                  <c:v>-91.81</c:v>
                </c:pt>
                <c:pt idx="1468">
                  <c:v>-91.8</c:v>
                </c:pt>
                <c:pt idx="1469">
                  <c:v>-91.8</c:v>
                </c:pt>
                <c:pt idx="1470">
                  <c:v>-91.78</c:v>
                </c:pt>
                <c:pt idx="1471">
                  <c:v>-91.76</c:v>
                </c:pt>
                <c:pt idx="1472">
                  <c:v>-91.76</c:v>
                </c:pt>
                <c:pt idx="1473">
                  <c:v>-91.75</c:v>
                </c:pt>
                <c:pt idx="1474">
                  <c:v>-91.73</c:v>
                </c:pt>
                <c:pt idx="1475">
                  <c:v>-91.72</c:v>
                </c:pt>
                <c:pt idx="1476">
                  <c:v>-91.71</c:v>
                </c:pt>
                <c:pt idx="1477">
                  <c:v>-91.7</c:v>
                </c:pt>
                <c:pt idx="1478">
                  <c:v>-91.69</c:v>
                </c:pt>
                <c:pt idx="1479">
                  <c:v>-91.68</c:v>
                </c:pt>
                <c:pt idx="1480">
                  <c:v>-91.68</c:v>
                </c:pt>
                <c:pt idx="1481">
                  <c:v>-91.67</c:v>
                </c:pt>
                <c:pt idx="1482">
                  <c:v>-91.66</c:v>
                </c:pt>
                <c:pt idx="1483">
                  <c:v>-91.65</c:v>
                </c:pt>
                <c:pt idx="1484">
                  <c:v>-91.65</c:v>
                </c:pt>
                <c:pt idx="1485">
                  <c:v>-91.65</c:v>
                </c:pt>
                <c:pt idx="1486">
                  <c:v>-91.65</c:v>
                </c:pt>
                <c:pt idx="1487">
                  <c:v>-91.65</c:v>
                </c:pt>
                <c:pt idx="1488">
                  <c:v>-91.65</c:v>
                </c:pt>
                <c:pt idx="1489">
                  <c:v>-91.65</c:v>
                </c:pt>
                <c:pt idx="1490">
                  <c:v>-91.65</c:v>
                </c:pt>
                <c:pt idx="1491">
                  <c:v>-91.65</c:v>
                </c:pt>
                <c:pt idx="1492">
                  <c:v>-91.64</c:v>
                </c:pt>
                <c:pt idx="1493">
                  <c:v>-91.62</c:v>
                </c:pt>
                <c:pt idx="1494">
                  <c:v>-91.61</c:v>
                </c:pt>
                <c:pt idx="1495">
                  <c:v>-91.61</c:v>
                </c:pt>
                <c:pt idx="1496">
                  <c:v>-91.61</c:v>
                </c:pt>
                <c:pt idx="1497">
                  <c:v>-91.62</c:v>
                </c:pt>
                <c:pt idx="1498">
                  <c:v>-91.63</c:v>
                </c:pt>
                <c:pt idx="1499">
                  <c:v>-91.62</c:v>
                </c:pt>
                <c:pt idx="1500">
                  <c:v>-91.61</c:v>
                </c:pt>
                <c:pt idx="1501">
                  <c:v>-91.61</c:v>
                </c:pt>
                <c:pt idx="1502">
                  <c:v>-91.6</c:v>
                </c:pt>
                <c:pt idx="1503">
                  <c:v>-91.58</c:v>
                </c:pt>
                <c:pt idx="1504">
                  <c:v>-91.56</c:v>
                </c:pt>
                <c:pt idx="1505">
                  <c:v>-91.56</c:v>
                </c:pt>
                <c:pt idx="1506">
                  <c:v>-91.54</c:v>
                </c:pt>
                <c:pt idx="1507">
                  <c:v>-91.53</c:v>
                </c:pt>
                <c:pt idx="1508">
                  <c:v>-91.51</c:v>
                </c:pt>
                <c:pt idx="1509">
                  <c:v>-91.49</c:v>
                </c:pt>
                <c:pt idx="1510">
                  <c:v>-91.46</c:v>
                </c:pt>
                <c:pt idx="1511">
                  <c:v>-91.43</c:v>
                </c:pt>
                <c:pt idx="1512">
                  <c:v>-91.4</c:v>
                </c:pt>
                <c:pt idx="1513">
                  <c:v>-91.37</c:v>
                </c:pt>
                <c:pt idx="1514">
                  <c:v>-91.34</c:v>
                </c:pt>
                <c:pt idx="1515">
                  <c:v>-91.32</c:v>
                </c:pt>
                <c:pt idx="1516">
                  <c:v>-91.31</c:v>
                </c:pt>
                <c:pt idx="1517">
                  <c:v>-91.3</c:v>
                </c:pt>
                <c:pt idx="1518">
                  <c:v>-91.29</c:v>
                </c:pt>
                <c:pt idx="1519">
                  <c:v>-91.28</c:v>
                </c:pt>
                <c:pt idx="1520">
                  <c:v>-91.27</c:v>
                </c:pt>
                <c:pt idx="1521">
                  <c:v>-91.26</c:v>
                </c:pt>
                <c:pt idx="1522">
                  <c:v>-91.24</c:v>
                </c:pt>
                <c:pt idx="1523">
                  <c:v>-91.21</c:v>
                </c:pt>
                <c:pt idx="1524">
                  <c:v>-91.18</c:v>
                </c:pt>
                <c:pt idx="1525">
                  <c:v>-91.15</c:v>
                </c:pt>
                <c:pt idx="1526">
                  <c:v>-91.11</c:v>
                </c:pt>
                <c:pt idx="1527">
                  <c:v>-91.08</c:v>
                </c:pt>
                <c:pt idx="1528">
                  <c:v>-91.05</c:v>
                </c:pt>
                <c:pt idx="1529">
                  <c:v>-91.02</c:v>
                </c:pt>
                <c:pt idx="1530">
                  <c:v>-91</c:v>
                </c:pt>
                <c:pt idx="1531">
                  <c:v>-90.98</c:v>
                </c:pt>
                <c:pt idx="1532">
                  <c:v>-90.95</c:v>
                </c:pt>
                <c:pt idx="1533">
                  <c:v>-90.93</c:v>
                </c:pt>
                <c:pt idx="1534">
                  <c:v>-90.91</c:v>
                </c:pt>
                <c:pt idx="1535">
                  <c:v>-90.89</c:v>
                </c:pt>
                <c:pt idx="1536">
                  <c:v>-90.86</c:v>
                </c:pt>
                <c:pt idx="1537">
                  <c:v>-90.84</c:v>
                </c:pt>
                <c:pt idx="1538">
                  <c:v>-90.82</c:v>
                </c:pt>
                <c:pt idx="1539">
                  <c:v>-90.79</c:v>
                </c:pt>
                <c:pt idx="1540">
                  <c:v>-90.76</c:v>
                </c:pt>
                <c:pt idx="1541">
                  <c:v>-90.74</c:v>
                </c:pt>
                <c:pt idx="1542">
                  <c:v>-90.72</c:v>
                </c:pt>
                <c:pt idx="1543">
                  <c:v>-90.7</c:v>
                </c:pt>
                <c:pt idx="1544">
                  <c:v>-90.69</c:v>
                </c:pt>
                <c:pt idx="1545">
                  <c:v>-90.68</c:v>
                </c:pt>
                <c:pt idx="1546">
                  <c:v>-90.68</c:v>
                </c:pt>
                <c:pt idx="1547">
                  <c:v>-90.68</c:v>
                </c:pt>
                <c:pt idx="1548">
                  <c:v>-90.69</c:v>
                </c:pt>
                <c:pt idx="1549">
                  <c:v>-90.69</c:v>
                </c:pt>
                <c:pt idx="1550">
                  <c:v>-90.69</c:v>
                </c:pt>
                <c:pt idx="1551">
                  <c:v>-90.7</c:v>
                </c:pt>
                <c:pt idx="1552">
                  <c:v>-90.7</c:v>
                </c:pt>
                <c:pt idx="1553">
                  <c:v>-90.69</c:v>
                </c:pt>
                <c:pt idx="1554">
                  <c:v>-90.69</c:v>
                </c:pt>
                <c:pt idx="1555">
                  <c:v>-90.69</c:v>
                </c:pt>
                <c:pt idx="1556">
                  <c:v>-90.71</c:v>
                </c:pt>
                <c:pt idx="1557">
                  <c:v>-90.72</c:v>
                </c:pt>
                <c:pt idx="1558">
                  <c:v>-90.73</c:v>
                </c:pt>
                <c:pt idx="1559">
                  <c:v>-90.76</c:v>
                </c:pt>
                <c:pt idx="1560">
                  <c:v>-90.78</c:v>
                </c:pt>
                <c:pt idx="1561">
                  <c:v>-90.81</c:v>
                </c:pt>
                <c:pt idx="1562">
                  <c:v>-90.83</c:v>
                </c:pt>
                <c:pt idx="1563">
                  <c:v>-90.85</c:v>
                </c:pt>
                <c:pt idx="1564">
                  <c:v>-90.86</c:v>
                </c:pt>
                <c:pt idx="1565">
                  <c:v>-90.88</c:v>
                </c:pt>
                <c:pt idx="1566">
                  <c:v>-90.9</c:v>
                </c:pt>
                <c:pt idx="1567">
                  <c:v>-90.93</c:v>
                </c:pt>
                <c:pt idx="1568">
                  <c:v>-90.95</c:v>
                </c:pt>
                <c:pt idx="1569">
                  <c:v>-90.99</c:v>
                </c:pt>
                <c:pt idx="1570">
                  <c:v>-91.03</c:v>
                </c:pt>
                <c:pt idx="1571">
                  <c:v>-91.07</c:v>
                </c:pt>
                <c:pt idx="1572">
                  <c:v>-91.12</c:v>
                </c:pt>
                <c:pt idx="1573">
                  <c:v>-91.15</c:v>
                </c:pt>
                <c:pt idx="1574">
                  <c:v>-91.17</c:v>
                </c:pt>
                <c:pt idx="1575">
                  <c:v>-91.18</c:v>
                </c:pt>
                <c:pt idx="1576">
                  <c:v>-91.2</c:v>
                </c:pt>
                <c:pt idx="1577">
                  <c:v>-91.21</c:v>
                </c:pt>
                <c:pt idx="1578">
                  <c:v>-91.21</c:v>
                </c:pt>
                <c:pt idx="1579">
                  <c:v>-91.2</c:v>
                </c:pt>
                <c:pt idx="1580">
                  <c:v>-91.21</c:v>
                </c:pt>
                <c:pt idx="1581">
                  <c:v>-91.2</c:v>
                </c:pt>
                <c:pt idx="1582">
                  <c:v>-91.18</c:v>
                </c:pt>
                <c:pt idx="1583">
                  <c:v>-91.15</c:v>
                </c:pt>
                <c:pt idx="1584">
                  <c:v>-91.12</c:v>
                </c:pt>
                <c:pt idx="1585">
                  <c:v>-91.09</c:v>
                </c:pt>
                <c:pt idx="1586">
                  <c:v>-91.06</c:v>
                </c:pt>
                <c:pt idx="1587">
                  <c:v>-91.03</c:v>
                </c:pt>
                <c:pt idx="1588">
                  <c:v>-91.02</c:v>
                </c:pt>
                <c:pt idx="1589">
                  <c:v>-91.01</c:v>
                </c:pt>
                <c:pt idx="1590">
                  <c:v>-91.01</c:v>
                </c:pt>
                <c:pt idx="1591">
                  <c:v>-91.02</c:v>
                </c:pt>
                <c:pt idx="1592">
                  <c:v>-91.03</c:v>
                </c:pt>
                <c:pt idx="1593">
                  <c:v>-91.05</c:v>
                </c:pt>
                <c:pt idx="1594">
                  <c:v>-91.05</c:v>
                </c:pt>
                <c:pt idx="1595">
                  <c:v>-91.05</c:v>
                </c:pt>
                <c:pt idx="1596">
                  <c:v>-91.06</c:v>
                </c:pt>
                <c:pt idx="1597">
                  <c:v>-91.05</c:v>
                </c:pt>
                <c:pt idx="1598">
                  <c:v>-91.05</c:v>
                </c:pt>
                <c:pt idx="1599">
                  <c:v>-91.04</c:v>
                </c:pt>
                <c:pt idx="1600">
                  <c:v>-91.03</c:v>
                </c:pt>
                <c:pt idx="1601">
                  <c:v>-91.01</c:v>
                </c:pt>
                <c:pt idx="1602">
                  <c:v>-90.99</c:v>
                </c:pt>
                <c:pt idx="1603">
                  <c:v>-90.97</c:v>
                </c:pt>
                <c:pt idx="1604">
                  <c:v>-90.95</c:v>
                </c:pt>
                <c:pt idx="1605">
                  <c:v>-90.93</c:v>
                </c:pt>
                <c:pt idx="1606">
                  <c:v>-90.9</c:v>
                </c:pt>
                <c:pt idx="1607">
                  <c:v>-90.87</c:v>
                </c:pt>
                <c:pt idx="1608">
                  <c:v>-90.85</c:v>
                </c:pt>
                <c:pt idx="1609">
                  <c:v>-90.84</c:v>
                </c:pt>
                <c:pt idx="1610">
                  <c:v>-90.81</c:v>
                </c:pt>
                <c:pt idx="1611">
                  <c:v>-90.8</c:v>
                </c:pt>
                <c:pt idx="1612">
                  <c:v>-90.79</c:v>
                </c:pt>
                <c:pt idx="1613">
                  <c:v>-90.79</c:v>
                </c:pt>
                <c:pt idx="1614">
                  <c:v>-90.79</c:v>
                </c:pt>
                <c:pt idx="1615">
                  <c:v>-90.79</c:v>
                </c:pt>
                <c:pt idx="1616">
                  <c:v>-90.8</c:v>
                </c:pt>
                <c:pt idx="1617">
                  <c:v>-90.81</c:v>
                </c:pt>
                <c:pt idx="1618">
                  <c:v>-90.81</c:v>
                </c:pt>
                <c:pt idx="1619">
                  <c:v>-90.81</c:v>
                </c:pt>
                <c:pt idx="1620">
                  <c:v>-90.81</c:v>
                </c:pt>
                <c:pt idx="1621">
                  <c:v>-90.8</c:v>
                </c:pt>
                <c:pt idx="1622">
                  <c:v>-90.79</c:v>
                </c:pt>
                <c:pt idx="1623">
                  <c:v>-90.79</c:v>
                </c:pt>
                <c:pt idx="1624">
                  <c:v>-90.79</c:v>
                </c:pt>
                <c:pt idx="1625">
                  <c:v>-90.79</c:v>
                </c:pt>
                <c:pt idx="1626">
                  <c:v>-90.8</c:v>
                </c:pt>
                <c:pt idx="1627">
                  <c:v>-90.81</c:v>
                </c:pt>
                <c:pt idx="1628">
                  <c:v>-90.83</c:v>
                </c:pt>
                <c:pt idx="1629">
                  <c:v>-90.86</c:v>
                </c:pt>
                <c:pt idx="1630">
                  <c:v>-90.91</c:v>
                </c:pt>
                <c:pt idx="1631">
                  <c:v>-90.94</c:v>
                </c:pt>
                <c:pt idx="1632">
                  <c:v>-90.97</c:v>
                </c:pt>
                <c:pt idx="1633">
                  <c:v>-91.04</c:v>
                </c:pt>
                <c:pt idx="1634">
                  <c:v>-91.09</c:v>
                </c:pt>
                <c:pt idx="1635">
                  <c:v>-91.09</c:v>
                </c:pt>
                <c:pt idx="1636">
                  <c:v>-91.14</c:v>
                </c:pt>
                <c:pt idx="1637">
                  <c:v>-91.15</c:v>
                </c:pt>
                <c:pt idx="1638">
                  <c:v>-91.16</c:v>
                </c:pt>
                <c:pt idx="1639">
                  <c:v>-91.17</c:v>
                </c:pt>
                <c:pt idx="1640">
                  <c:v>-91.2</c:v>
                </c:pt>
                <c:pt idx="1641">
                  <c:v>-91.22</c:v>
                </c:pt>
                <c:pt idx="1642">
                  <c:v>-91.24</c:v>
                </c:pt>
                <c:pt idx="1643">
                  <c:v>-91.25</c:v>
                </c:pt>
                <c:pt idx="1644">
                  <c:v>-91.25</c:v>
                </c:pt>
                <c:pt idx="1645">
                  <c:v>-91.24</c:v>
                </c:pt>
                <c:pt idx="1646">
                  <c:v>-91.24</c:v>
                </c:pt>
                <c:pt idx="1647">
                  <c:v>-91.23</c:v>
                </c:pt>
                <c:pt idx="1648">
                  <c:v>-91.21</c:v>
                </c:pt>
                <c:pt idx="1649">
                  <c:v>-91.21</c:v>
                </c:pt>
                <c:pt idx="1650">
                  <c:v>-91.21</c:v>
                </c:pt>
                <c:pt idx="1651">
                  <c:v>-91.21</c:v>
                </c:pt>
                <c:pt idx="1652">
                  <c:v>-91.22</c:v>
                </c:pt>
                <c:pt idx="1653">
                  <c:v>-91.22</c:v>
                </c:pt>
                <c:pt idx="1654">
                  <c:v>-91.23</c:v>
                </c:pt>
                <c:pt idx="1655">
                  <c:v>-91.23</c:v>
                </c:pt>
                <c:pt idx="1656">
                  <c:v>-91.23</c:v>
                </c:pt>
                <c:pt idx="1657">
                  <c:v>-91.24</c:v>
                </c:pt>
                <c:pt idx="1658">
                  <c:v>-91.23</c:v>
                </c:pt>
                <c:pt idx="1659">
                  <c:v>-91.23</c:v>
                </c:pt>
                <c:pt idx="1660">
                  <c:v>-91.22</c:v>
                </c:pt>
                <c:pt idx="1661">
                  <c:v>-91.24</c:v>
                </c:pt>
                <c:pt idx="1662">
                  <c:v>-91.24</c:v>
                </c:pt>
                <c:pt idx="1663">
                  <c:v>-91.25</c:v>
                </c:pt>
                <c:pt idx="1664">
                  <c:v>-91.25</c:v>
                </c:pt>
                <c:pt idx="1665">
                  <c:v>-91.25</c:v>
                </c:pt>
                <c:pt idx="1666">
                  <c:v>-91.25</c:v>
                </c:pt>
                <c:pt idx="1667">
                  <c:v>-91.24</c:v>
                </c:pt>
                <c:pt idx="1668">
                  <c:v>-91.23</c:v>
                </c:pt>
                <c:pt idx="1669">
                  <c:v>-91.23</c:v>
                </c:pt>
                <c:pt idx="1670">
                  <c:v>-91.22</c:v>
                </c:pt>
                <c:pt idx="1671">
                  <c:v>-91.2</c:v>
                </c:pt>
                <c:pt idx="1672">
                  <c:v>-91.2</c:v>
                </c:pt>
                <c:pt idx="1673">
                  <c:v>-91.18</c:v>
                </c:pt>
                <c:pt idx="1674">
                  <c:v>-91.17</c:v>
                </c:pt>
                <c:pt idx="1675">
                  <c:v>-91.16</c:v>
                </c:pt>
                <c:pt idx="1676">
                  <c:v>-91.14</c:v>
                </c:pt>
                <c:pt idx="1677">
                  <c:v>-91.12</c:v>
                </c:pt>
                <c:pt idx="1678">
                  <c:v>-91.1</c:v>
                </c:pt>
                <c:pt idx="1679">
                  <c:v>-91.08</c:v>
                </c:pt>
                <c:pt idx="1680">
                  <c:v>-91.06</c:v>
                </c:pt>
                <c:pt idx="1681">
                  <c:v>-91.04</c:v>
                </c:pt>
                <c:pt idx="1682">
                  <c:v>-91.03</c:v>
                </c:pt>
                <c:pt idx="1683">
                  <c:v>-91.03</c:v>
                </c:pt>
                <c:pt idx="1684">
                  <c:v>-91.01</c:v>
                </c:pt>
                <c:pt idx="1685">
                  <c:v>-91</c:v>
                </c:pt>
                <c:pt idx="1686">
                  <c:v>-90.99</c:v>
                </c:pt>
                <c:pt idx="1687">
                  <c:v>-90.98</c:v>
                </c:pt>
                <c:pt idx="1688">
                  <c:v>-90.95</c:v>
                </c:pt>
                <c:pt idx="1689">
                  <c:v>-90.94</c:v>
                </c:pt>
                <c:pt idx="1690">
                  <c:v>-90.93</c:v>
                </c:pt>
                <c:pt idx="1691">
                  <c:v>-90.92</c:v>
                </c:pt>
                <c:pt idx="1692">
                  <c:v>-90.91</c:v>
                </c:pt>
                <c:pt idx="1693">
                  <c:v>-90.91</c:v>
                </c:pt>
                <c:pt idx="1694">
                  <c:v>-90.91</c:v>
                </c:pt>
                <c:pt idx="1695">
                  <c:v>-90.9</c:v>
                </c:pt>
                <c:pt idx="1696">
                  <c:v>-90.89</c:v>
                </c:pt>
                <c:pt idx="1697">
                  <c:v>-90.88</c:v>
                </c:pt>
                <c:pt idx="1698">
                  <c:v>-90.88</c:v>
                </c:pt>
                <c:pt idx="1699">
                  <c:v>-90.86</c:v>
                </c:pt>
                <c:pt idx="1700">
                  <c:v>-90.85</c:v>
                </c:pt>
                <c:pt idx="1701">
                  <c:v>-90.84</c:v>
                </c:pt>
                <c:pt idx="1702">
                  <c:v>-90.83</c:v>
                </c:pt>
                <c:pt idx="1703">
                  <c:v>-90.81</c:v>
                </c:pt>
                <c:pt idx="1704">
                  <c:v>-90.8</c:v>
                </c:pt>
                <c:pt idx="1705">
                  <c:v>-90.79</c:v>
                </c:pt>
                <c:pt idx="1706">
                  <c:v>-90.79</c:v>
                </c:pt>
                <c:pt idx="1707">
                  <c:v>-90.8</c:v>
                </c:pt>
                <c:pt idx="1708">
                  <c:v>-90.81</c:v>
                </c:pt>
                <c:pt idx="1709">
                  <c:v>-90.8</c:v>
                </c:pt>
                <c:pt idx="1710">
                  <c:v>-90.8</c:v>
                </c:pt>
                <c:pt idx="1711">
                  <c:v>-90.78</c:v>
                </c:pt>
                <c:pt idx="1712">
                  <c:v>-90.74</c:v>
                </c:pt>
                <c:pt idx="1713">
                  <c:v>-90.71</c:v>
                </c:pt>
                <c:pt idx="1714">
                  <c:v>-90.71</c:v>
                </c:pt>
                <c:pt idx="1715">
                  <c:v>-90.69</c:v>
                </c:pt>
                <c:pt idx="1716">
                  <c:v>-90.69</c:v>
                </c:pt>
                <c:pt idx="1717">
                  <c:v>-90.69</c:v>
                </c:pt>
                <c:pt idx="1718">
                  <c:v>-90.68</c:v>
                </c:pt>
                <c:pt idx="1719">
                  <c:v>-90.67</c:v>
                </c:pt>
                <c:pt idx="1720">
                  <c:v>-90.67</c:v>
                </c:pt>
                <c:pt idx="1721">
                  <c:v>-90.67</c:v>
                </c:pt>
                <c:pt idx="1722">
                  <c:v>-90.65</c:v>
                </c:pt>
                <c:pt idx="1723">
                  <c:v>-90.64</c:v>
                </c:pt>
                <c:pt idx="1724">
                  <c:v>-90.62</c:v>
                </c:pt>
                <c:pt idx="1725">
                  <c:v>-90.59</c:v>
                </c:pt>
                <c:pt idx="1726">
                  <c:v>-90.57</c:v>
                </c:pt>
                <c:pt idx="1727">
                  <c:v>-90.55</c:v>
                </c:pt>
                <c:pt idx="1728">
                  <c:v>-90.54</c:v>
                </c:pt>
                <c:pt idx="1729">
                  <c:v>-90.52</c:v>
                </c:pt>
                <c:pt idx="1730">
                  <c:v>-90.5</c:v>
                </c:pt>
                <c:pt idx="1731">
                  <c:v>-90.49</c:v>
                </c:pt>
                <c:pt idx="1732">
                  <c:v>-90.47</c:v>
                </c:pt>
                <c:pt idx="1733">
                  <c:v>-90.44</c:v>
                </c:pt>
                <c:pt idx="1734">
                  <c:v>-90.43</c:v>
                </c:pt>
                <c:pt idx="1735">
                  <c:v>-90.41</c:v>
                </c:pt>
                <c:pt idx="1736">
                  <c:v>-90.39</c:v>
                </c:pt>
                <c:pt idx="1737">
                  <c:v>-90.39</c:v>
                </c:pt>
                <c:pt idx="1738">
                  <c:v>-90.39</c:v>
                </c:pt>
                <c:pt idx="1739">
                  <c:v>-90.38</c:v>
                </c:pt>
                <c:pt idx="1740">
                  <c:v>-90.37</c:v>
                </c:pt>
                <c:pt idx="1741">
                  <c:v>-90.36</c:v>
                </c:pt>
                <c:pt idx="1742">
                  <c:v>-90.35</c:v>
                </c:pt>
                <c:pt idx="1743">
                  <c:v>-90.33</c:v>
                </c:pt>
                <c:pt idx="1744">
                  <c:v>-90.3</c:v>
                </c:pt>
                <c:pt idx="1745">
                  <c:v>-90.28</c:v>
                </c:pt>
                <c:pt idx="1746">
                  <c:v>-90.26</c:v>
                </c:pt>
                <c:pt idx="1747">
                  <c:v>-90.23</c:v>
                </c:pt>
                <c:pt idx="1748">
                  <c:v>-90.22</c:v>
                </c:pt>
                <c:pt idx="1749">
                  <c:v>-90.21</c:v>
                </c:pt>
                <c:pt idx="1750">
                  <c:v>-90.21</c:v>
                </c:pt>
                <c:pt idx="1751">
                  <c:v>-90.2</c:v>
                </c:pt>
                <c:pt idx="1752">
                  <c:v>-90.21</c:v>
                </c:pt>
                <c:pt idx="1753">
                  <c:v>-90.2</c:v>
                </c:pt>
                <c:pt idx="1754">
                  <c:v>-90.2</c:v>
                </c:pt>
                <c:pt idx="1755">
                  <c:v>-90.2</c:v>
                </c:pt>
                <c:pt idx="1756">
                  <c:v>-90.21</c:v>
                </c:pt>
                <c:pt idx="1757">
                  <c:v>-90.19</c:v>
                </c:pt>
                <c:pt idx="1758">
                  <c:v>-90.19</c:v>
                </c:pt>
                <c:pt idx="1759">
                  <c:v>-90.18</c:v>
                </c:pt>
                <c:pt idx="1760">
                  <c:v>-90.15</c:v>
                </c:pt>
                <c:pt idx="1761">
                  <c:v>-90.14</c:v>
                </c:pt>
                <c:pt idx="1762">
                  <c:v>-90.12</c:v>
                </c:pt>
                <c:pt idx="1763">
                  <c:v>-90.11</c:v>
                </c:pt>
                <c:pt idx="1764">
                  <c:v>-90.1</c:v>
                </c:pt>
                <c:pt idx="1765">
                  <c:v>-90.1</c:v>
                </c:pt>
                <c:pt idx="1766">
                  <c:v>-90.1</c:v>
                </c:pt>
                <c:pt idx="1767">
                  <c:v>-90.1</c:v>
                </c:pt>
                <c:pt idx="1768">
                  <c:v>-90.11</c:v>
                </c:pt>
                <c:pt idx="1769">
                  <c:v>-90.11</c:v>
                </c:pt>
                <c:pt idx="1770">
                  <c:v>-90.13</c:v>
                </c:pt>
                <c:pt idx="1771">
                  <c:v>-90.14</c:v>
                </c:pt>
                <c:pt idx="1772">
                  <c:v>-90.14</c:v>
                </c:pt>
                <c:pt idx="1773">
                  <c:v>-90.15</c:v>
                </c:pt>
                <c:pt idx="1774">
                  <c:v>-90.15</c:v>
                </c:pt>
                <c:pt idx="1775">
                  <c:v>-90.14</c:v>
                </c:pt>
                <c:pt idx="1776">
                  <c:v>-90.14</c:v>
                </c:pt>
                <c:pt idx="1777">
                  <c:v>-90.15</c:v>
                </c:pt>
                <c:pt idx="1778">
                  <c:v>-90.16</c:v>
                </c:pt>
                <c:pt idx="1779">
                  <c:v>-90.17</c:v>
                </c:pt>
                <c:pt idx="1780">
                  <c:v>-90.18</c:v>
                </c:pt>
                <c:pt idx="1781">
                  <c:v>-90.18</c:v>
                </c:pt>
                <c:pt idx="1782">
                  <c:v>-90.18</c:v>
                </c:pt>
                <c:pt idx="1783">
                  <c:v>-90.16</c:v>
                </c:pt>
                <c:pt idx="1784">
                  <c:v>-90.14</c:v>
                </c:pt>
                <c:pt idx="1785">
                  <c:v>-90.12</c:v>
                </c:pt>
                <c:pt idx="1786">
                  <c:v>-90.1</c:v>
                </c:pt>
                <c:pt idx="1787">
                  <c:v>-90.09</c:v>
                </c:pt>
                <c:pt idx="1788">
                  <c:v>-90.07</c:v>
                </c:pt>
                <c:pt idx="1789">
                  <c:v>-90.07</c:v>
                </c:pt>
                <c:pt idx="1790">
                  <c:v>-90.06</c:v>
                </c:pt>
                <c:pt idx="1791">
                  <c:v>-90.05</c:v>
                </c:pt>
                <c:pt idx="1792">
                  <c:v>-90.04</c:v>
                </c:pt>
                <c:pt idx="1793">
                  <c:v>-90.02</c:v>
                </c:pt>
                <c:pt idx="1794">
                  <c:v>-90.01</c:v>
                </c:pt>
                <c:pt idx="1795">
                  <c:v>-90</c:v>
                </c:pt>
                <c:pt idx="1796">
                  <c:v>-89.98</c:v>
                </c:pt>
                <c:pt idx="1797">
                  <c:v>-89.97</c:v>
                </c:pt>
                <c:pt idx="1798">
                  <c:v>-89.94</c:v>
                </c:pt>
                <c:pt idx="1799">
                  <c:v>-89.9</c:v>
                </c:pt>
                <c:pt idx="1800">
                  <c:v>-89.88</c:v>
                </c:pt>
                <c:pt idx="1801">
                  <c:v>-89.86</c:v>
                </c:pt>
                <c:pt idx="1802">
                  <c:v>-89.83</c:v>
                </c:pt>
                <c:pt idx="1803">
                  <c:v>-89.81</c:v>
                </c:pt>
                <c:pt idx="1804">
                  <c:v>-89.79</c:v>
                </c:pt>
                <c:pt idx="1805">
                  <c:v>-89.76</c:v>
                </c:pt>
                <c:pt idx="1806">
                  <c:v>-89.71</c:v>
                </c:pt>
                <c:pt idx="1807">
                  <c:v>-89.68</c:v>
                </c:pt>
                <c:pt idx="1808">
                  <c:v>-89.64</c:v>
                </c:pt>
                <c:pt idx="1809">
                  <c:v>-89.61</c:v>
                </c:pt>
                <c:pt idx="1810">
                  <c:v>-89.58</c:v>
                </c:pt>
                <c:pt idx="1811">
                  <c:v>-89.57</c:v>
                </c:pt>
                <c:pt idx="1812">
                  <c:v>-89.55</c:v>
                </c:pt>
                <c:pt idx="1813">
                  <c:v>-89.55</c:v>
                </c:pt>
                <c:pt idx="1814">
                  <c:v>-89.53</c:v>
                </c:pt>
                <c:pt idx="1815">
                  <c:v>-89.52</c:v>
                </c:pt>
                <c:pt idx="1816">
                  <c:v>-89.49</c:v>
                </c:pt>
                <c:pt idx="1817">
                  <c:v>-89.48</c:v>
                </c:pt>
                <c:pt idx="1818">
                  <c:v>-89.45</c:v>
                </c:pt>
                <c:pt idx="1819">
                  <c:v>-89.44</c:v>
                </c:pt>
                <c:pt idx="1820">
                  <c:v>-89.41</c:v>
                </c:pt>
                <c:pt idx="1821">
                  <c:v>-89.4</c:v>
                </c:pt>
                <c:pt idx="1822">
                  <c:v>-89.38</c:v>
                </c:pt>
                <c:pt idx="1823">
                  <c:v>-89.37</c:v>
                </c:pt>
                <c:pt idx="1824">
                  <c:v>-89.36</c:v>
                </c:pt>
                <c:pt idx="1825">
                  <c:v>-89.36</c:v>
                </c:pt>
                <c:pt idx="1826">
                  <c:v>-89.34</c:v>
                </c:pt>
                <c:pt idx="1827">
                  <c:v>-89.33</c:v>
                </c:pt>
                <c:pt idx="1828">
                  <c:v>-89.31</c:v>
                </c:pt>
                <c:pt idx="1829">
                  <c:v>-89.31</c:v>
                </c:pt>
                <c:pt idx="1830">
                  <c:v>-89.29</c:v>
                </c:pt>
                <c:pt idx="1831">
                  <c:v>-89.28</c:v>
                </c:pt>
                <c:pt idx="1832">
                  <c:v>-89.26</c:v>
                </c:pt>
                <c:pt idx="1833">
                  <c:v>-89.26</c:v>
                </c:pt>
                <c:pt idx="1834">
                  <c:v>-89.25</c:v>
                </c:pt>
                <c:pt idx="1835">
                  <c:v>-89.23</c:v>
                </c:pt>
                <c:pt idx="1836">
                  <c:v>-89.21</c:v>
                </c:pt>
                <c:pt idx="1837">
                  <c:v>-89.21</c:v>
                </c:pt>
                <c:pt idx="1838">
                  <c:v>-89.19</c:v>
                </c:pt>
                <c:pt idx="1839">
                  <c:v>-89.19</c:v>
                </c:pt>
                <c:pt idx="1840">
                  <c:v>-89.2</c:v>
                </c:pt>
                <c:pt idx="1841">
                  <c:v>-89.21</c:v>
                </c:pt>
                <c:pt idx="1842">
                  <c:v>-89.22</c:v>
                </c:pt>
                <c:pt idx="1843">
                  <c:v>-89.23</c:v>
                </c:pt>
                <c:pt idx="1844">
                  <c:v>-89.24</c:v>
                </c:pt>
                <c:pt idx="1845">
                  <c:v>-89.25</c:v>
                </c:pt>
                <c:pt idx="1846">
                  <c:v>-89.26</c:v>
                </c:pt>
                <c:pt idx="1847">
                  <c:v>-89.27</c:v>
                </c:pt>
                <c:pt idx="1848">
                  <c:v>-89.28</c:v>
                </c:pt>
                <c:pt idx="1849">
                  <c:v>-89.29</c:v>
                </c:pt>
                <c:pt idx="1850">
                  <c:v>-89.3</c:v>
                </c:pt>
                <c:pt idx="1851">
                  <c:v>-89.3</c:v>
                </c:pt>
                <c:pt idx="1852">
                  <c:v>-89.3</c:v>
                </c:pt>
                <c:pt idx="1853">
                  <c:v>-89.29</c:v>
                </c:pt>
                <c:pt idx="1854">
                  <c:v>-89.29</c:v>
                </c:pt>
                <c:pt idx="1855">
                  <c:v>-89.31</c:v>
                </c:pt>
                <c:pt idx="1856">
                  <c:v>-89.33</c:v>
                </c:pt>
                <c:pt idx="1857">
                  <c:v>-89.34</c:v>
                </c:pt>
                <c:pt idx="1858">
                  <c:v>-89.35</c:v>
                </c:pt>
                <c:pt idx="1859">
                  <c:v>-89.36</c:v>
                </c:pt>
                <c:pt idx="1860">
                  <c:v>-89.37</c:v>
                </c:pt>
                <c:pt idx="1861">
                  <c:v>-89.37</c:v>
                </c:pt>
                <c:pt idx="1862">
                  <c:v>-89.35</c:v>
                </c:pt>
                <c:pt idx="1863">
                  <c:v>-89.34</c:v>
                </c:pt>
                <c:pt idx="1864">
                  <c:v>-89.33</c:v>
                </c:pt>
                <c:pt idx="1865">
                  <c:v>-89.32</c:v>
                </c:pt>
                <c:pt idx="1866">
                  <c:v>-89.31</c:v>
                </c:pt>
                <c:pt idx="1867">
                  <c:v>-89.3</c:v>
                </c:pt>
                <c:pt idx="1868">
                  <c:v>-89.29</c:v>
                </c:pt>
                <c:pt idx="1869">
                  <c:v>-89.28</c:v>
                </c:pt>
                <c:pt idx="1870">
                  <c:v>-89.27</c:v>
                </c:pt>
                <c:pt idx="1871">
                  <c:v>-89.25</c:v>
                </c:pt>
                <c:pt idx="1872">
                  <c:v>-89.23</c:v>
                </c:pt>
                <c:pt idx="1873">
                  <c:v>-89.22</c:v>
                </c:pt>
                <c:pt idx="1874">
                  <c:v>-89.2</c:v>
                </c:pt>
                <c:pt idx="1875">
                  <c:v>-89.19</c:v>
                </c:pt>
                <c:pt idx="1876">
                  <c:v>-89.16</c:v>
                </c:pt>
                <c:pt idx="1877">
                  <c:v>-89.15</c:v>
                </c:pt>
                <c:pt idx="1878">
                  <c:v>-89.13</c:v>
                </c:pt>
                <c:pt idx="1879">
                  <c:v>-89.11</c:v>
                </c:pt>
                <c:pt idx="1880">
                  <c:v>-89.09</c:v>
                </c:pt>
                <c:pt idx="1881">
                  <c:v>-89.07</c:v>
                </c:pt>
                <c:pt idx="1882">
                  <c:v>-89.04</c:v>
                </c:pt>
                <c:pt idx="1883">
                  <c:v>-89</c:v>
                </c:pt>
                <c:pt idx="1884">
                  <c:v>-88.97</c:v>
                </c:pt>
                <c:pt idx="1885">
                  <c:v>-88.94</c:v>
                </c:pt>
                <c:pt idx="1886">
                  <c:v>-88.93</c:v>
                </c:pt>
                <c:pt idx="1887">
                  <c:v>-88.9</c:v>
                </c:pt>
                <c:pt idx="1888">
                  <c:v>-88.88</c:v>
                </c:pt>
                <c:pt idx="1889">
                  <c:v>-88.85</c:v>
                </c:pt>
                <c:pt idx="1890">
                  <c:v>-88.83</c:v>
                </c:pt>
                <c:pt idx="1891">
                  <c:v>-88.8</c:v>
                </c:pt>
                <c:pt idx="1892">
                  <c:v>-88.77</c:v>
                </c:pt>
                <c:pt idx="1893">
                  <c:v>-88.76</c:v>
                </c:pt>
                <c:pt idx="1894">
                  <c:v>-88.74</c:v>
                </c:pt>
                <c:pt idx="1895">
                  <c:v>-88.73</c:v>
                </c:pt>
                <c:pt idx="1896">
                  <c:v>-88.71</c:v>
                </c:pt>
                <c:pt idx="1897">
                  <c:v>-88.7</c:v>
                </c:pt>
                <c:pt idx="1898">
                  <c:v>-88.68</c:v>
                </c:pt>
                <c:pt idx="1899">
                  <c:v>-88.67</c:v>
                </c:pt>
                <c:pt idx="1900">
                  <c:v>-88.64</c:v>
                </c:pt>
                <c:pt idx="1901">
                  <c:v>-88.62</c:v>
                </c:pt>
                <c:pt idx="1902">
                  <c:v>-88.62</c:v>
                </c:pt>
                <c:pt idx="1903">
                  <c:v>-88.62</c:v>
                </c:pt>
                <c:pt idx="1904">
                  <c:v>-88.62</c:v>
                </c:pt>
                <c:pt idx="1905">
                  <c:v>-88.63</c:v>
                </c:pt>
                <c:pt idx="1906">
                  <c:v>-88.63</c:v>
                </c:pt>
                <c:pt idx="1907">
                  <c:v>-88.65</c:v>
                </c:pt>
                <c:pt idx="1908">
                  <c:v>-88.67</c:v>
                </c:pt>
                <c:pt idx="1909">
                  <c:v>-88.68</c:v>
                </c:pt>
                <c:pt idx="1910">
                  <c:v>-88.7</c:v>
                </c:pt>
                <c:pt idx="1911">
                  <c:v>-88.71</c:v>
                </c:pt>
                <c:pt idx="1912">
                  <c:v>-88.73</c:v>
                </c:pt>
                <c:pt idx="1913">
                  <c:v>-88.74</c:v>
                </c:pt>
                <c:pt idx="1914">
                  <c:v>-88.77</c:v>
                </c:pt>
                <c:pt idx="1915">
                  <c:v>-88.78</c:v>
                </c:pt>
                <c:pt idx="1916">
                  <c:v>-88.79</c:v>
                </c:pt>
                <c:pt idx="1917">
                  <c:v>-88.81</c:v>
                </c:pt>
                <c:pt idx="1918">
                  <c:v>-88.81</c:v>
                </c:pt>
                <c:pt idx="1919">
                  <c:v>-88.82</c:v>
                </c:pt>
                <c:pt idx="1920">
                  <c:v>-88.84</c:v>
                </c:pt>
                <c:pt idx="1921">
                  <c:v>-88.84</c:v>
                </c:pt>
                <c:pt idx="1922">
                  <c:v>-88.85</c:v>
                </c:pt>
                <c:pt idx="1923">
                  <c:v>-88.85</c:v>
                </c:pt>
                <c:pt idx="1924">
                  <c:v>-88.86</c:v>
                </c:pt>
                <c:pt idx="1925">
                  <c:v>-88.84</c:v>
                </c:pt>
                <c:pt idx="1926">
                  <c:v>-88.84</c:v>
                </c:pt>
                <c:pt idx="1927">
                  <c:v>-88.83</c:v>
                </c:pt>
                <c:pt idx="1928">
                  <c:v>-88.84</c:v>
                </c:pt>
                <c:pt idx="1929">
                  <c:v>-88.83</c:v>
                </c:pt>
                <c:pt idx="1930">
                  <c:v>-88.82</c:v>
                </c:pt>
                <c:pt idx="1931">
                  <c:v>-88.8</c:v>
                </c:pt>
                <c:pt idx="1932">
                  <c:v>-88.77</c:v>
                </c:pt>
                <c:pt idx="1933">
                  <c:v>-88.76</c:v>
                </c:pt>
                <c:pt idx="1934">
                  <c:v>-88.72</c:v>
                </c:pt>
                <c:pt idx="1935">
                  <c:v>-88.69</c:v>
                </c:pt>
                <c:pt idx="1936">
                  <c:v>-88.67</c:v>
                </c:pt>
                <c:pt idx="1937">
                  <c:v>-88.64</c:v>
                </c:pt>
                <c:pt idx="1938">
                  <c:v>-88.63</c:v>
                </c:pt>
                <c:pt idx="1939">
                  <c:v>-88.6</c:v>
                </c:pt>
                <c:pt idx="1940">
                  <c:v>-88.58</c:v>
                </c:pt>
                <c:pt idx="1941">
                  <c:v>-88.55</c:v>
                </c:pt>
                <c:pt idx="1942">
                  <c:v>-88.51</c:v>
                </c:pt>
                <c:pt idx="1943">
                  <c:v>-88.48</c:v>
                </c:pt>
                <c:pt idx="1944">
                  <c:v>-88.46</c:v>
                </c:pt>
                <c:pt idx="1945">
                  <c:v>-88.43</c:v>
                </c:pt>
                <c:pt idx="1946">
                  <c:v>-88.42</c:v>
                </c:pt>
                <c:pt idx="1947">
                  <c:v>-88.39</c:v>
                </c:pt>
                <c:pt idx="1948">
                  <c:v>-88.34</c:v>
                </c:pt>
                <c:pt idx="1949">
                  <c:v>-88.31</c:v>
                </c:pt>
                <c:pt idx="1950">
                  <c:v>-88.27</c:v>
                </c:pt>
                <c:pt idx="1951">
                  <c:v>-88.24</c:v>
                </c:pt>
                <c:pt idx="1952">
                  <c:v>-88.2</c:v>
                </c:pt>
                <c:pt idx="1953">
                  <c:v>-88.19</c:v>
                </c:pt>
                <c:pt idx="1954">
                  <c:v>-88.17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178C-42D5-B2F4-581848D8B4A7}"/>
            </c:ext>
          </c:extLst>
        </c:ser>
        <c:ser>
          <c:idx val="4"/>
          <c:order val="4"/>
          <c:tx>
            <c:strRef>
              <c:f>作圖!$E$1</c:f>
              <c:strCache>
                <c:ptCount val="1"/>
                <c:pt idx="0">
                  <c:v>第五次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作圖!$E$2:$E$1956</c:f>
              <c:numCache>
                <c:formatCode>General</c:formatCode>
                <c:ptCount val="1955"/>
                <c:pt idx="0">
                  <c:v>-11.73</c:v>
                </c:pt>
                <c:pt idx="1">
                  <c:v>-57.7</c:v>
                </c:pt>
                <c:pt idx="2">
                  <c:v>-4.99</c:v>
                </c:pt>
                <c:pt idx="3">
                  <c:v>-57.32</c:v>
                </c:pt>
                <c:pt idx="4">
                  <c:v>-31.47</c:v>
                </c:pt>
                <c:pt idx="5">
                  <c:v>-10.48</c:v>
                </c:pt>
                <c:pt idx="6">
                  <c:v>-50.97</c:v>
                </c:pt>
                <c:pt idx="7">
                  <c:v>-52.34</c:v>
                </c:pt>
                <c:pt idx="8">
                  <c:v>-49.11</c:v>
                </c:pt>
                <c:pt idx="9">
                  <c:v>-41.18</c:v>
                </c:pt>
                <c:pt idx="10">
                  <c:v>48.76</c:v>
                </c:pt>
                <c:pt idx="11">
                  <c:v>-44.69</c:v>
                </c:pt>
                <c:pt idx="12">
                  <c:v>-44.67</c:v>
                </c:pt>
                <c:pt idx="13">
                  <c:v>-49.79</c:v>
                </c:pt>
                <c:pt idx="14">
                  <c:v>41.44</c:v>
                </c:pt>
                <c:pt idx="15">
                  <c:v>-14.43</c:v>
                </c:pt>
                <c:pt idx="16">
                  <c:v>-72.900000000000006</c:v>
                </c:pt>
                <c:pt idx="17">
                  <c:v>14.06</c:v>
                </c:pt>
                <c:pt idx="18">
                  <c:v>-18.98</c:v>
                </c:pt>
                <c:pt idx="19">
                  <c:v>-0.52</c:v>
                </c:pt>
                <c:pt idx="20">
                  <c:v>-0.68</c:v>
                </c:pt>
                <c:pt idx="21">
                  <c:v>9.81</c:v>
                </c:pt>
                <c:pt idx="22">
                  <c:v>-46.17</c:v>
                </c:pt>
                <c:pt idx="23">
                  <c:v>35.14</c:v>
                </c:pt>
                <c:pt idx="24">
                  <c:v>-4.9400000000000004</c:v>
                </c:pt>
                <c:pt idx="25">
                  <c:v>-48.37</c:v>
                </c:pt>
                <c:pt idx="26">
                  <c:v>-38.049999999999997</c:v>
                </c:pt>
                <c:pt idx="27">
                  <c:v>-94.15</c:v>
                </c:pt>
                <c:pt idx="28">
                  <c:v>33.36</c:v>
                </c:pt>
                <c:pt idx="29">
                  <c:v>64.03</c:v>
                </c:pt>
                <c:pt idx="30">
                  <c:v>13.23</c:v>
                </c:pt>
                <c:pt idx="31">
                  <c:v>-18.3</c:v>
                </c:pt>
                <c:pt idx="32">
                  <c:v>-73.63</c:v>
                </c:pt>
                <c:pt idx="33">
                  <c:v>39.79</c:v>
                </c:pt>
                <c:pt idx="34">
                  <c:v>93.28</c:v>
                </c:pt>
                <c:pt idx="35">
                  <c:v>84.14</c:v>
                </c:pt>
                <c:pt idx="36">
                  <c:v>84.04</c:v>
                </c:pt>
                <c:pt idx="37">
                  <c:v>83.98</c:v>
                </c:pt>
                <c:pt idx="38">
                  <c:v>83.91</c:v>
                </c:pt>
                <c:pt idx="39">
                  <c:v>83.84</c:v>
                </c:pt>
                <c:pt idx="40">
                  <c:v>83.77</c:v>
                </c:pt>
                <c:pt idx="41">
                  <c:v>83.74</c:v>
                </c:pt>
                <c:pt idx="42">
                  <c:v>83.69</c:v>
                </c:pt>
                <c:pt idx="43">
                  <c:v>83.63</c:v>
                </c:pt>
                <c:pt idx="44">
                  <c:v>83.61</c:v>
                </c:pt>
                <c:pt idx="45">
                  <c:v>83.55</c:v>
                </c:pt>
                <c:pt idx="46">
                  <c:v>83.48</c:v>
                </c:pt>
                <c:pt idx="47">
                  <c:v>83.39</c:v>
                </c:pt>
                <c:pt idx="48">
                  <c:v>83.32</c:v>
                </c:pt>
                <c:pt idx="49">
                  <c:v>83.19</c:v>
                </c:pt>
                <c:pt idx="50">
                  <c:v>83.11</c:v>
                </c:pt>
                <c:pt idx="51">
                  <c:v>83.03</c:v>
                </c:pt>
                <c:pt idx="52">
                  <c:v>82.94</c:v>
                </c:pt>
                <c:pt idx="53">
                  <c:v>82.9</c:v>
                </c:pt>
                <c:pt idx="54">
                  <c:v>82.87</c:v>
                </c:pt>
                <c:pt idx="55">
                  <c:v>82.8</c:v>
                </c:pt>
                <c:pt idx="56">
                  <c:v>82.71</c:v>
                </c:pt>
                <c:pt idx="57">
                  <c:v>82.64</c:v>
                </c:pt>
                <c:pt idx="58">
                  <c:v>82.56</c:v>
                </c:pt>
                <c:pt idx="59">
                  <c:v>82.5</c:v>
                </c:pt>
                <c:pt idx="60">
                  <c:v>82.41</c:v>
                </c:pt>
                <c:pt idx="61">
                  <c:v>82.35</c:v>
                </c:pt>
                <c:pt idx="62">
                  <c:v>82.25</c:v>
                </c:pt>
                <c:pt idx="63">
                  <c:v>82.17</c:v>
                </c:pt>
                <c:pt idx="64">
                  <c:v>82.07</c:v>
                </c:pt>
                <c:pt idx="65">
                  <c:v>81.99</c:v>
                </c:pt>
                <c:pt idx="66">
                  <c:v>81.88</c:v>
                </c:pt>
                <c:pt idx="67">
                  <c:v>81.8</c:v>
                </c:pt>
                <c:pt idx="68">
                  <c:v>81.72</c:v>
                </c:pt>
                <c:pt idx="69">
                  <c:v>81.66</c:v>
                </c:pt>
                <c:pt idx="70">
                  <c:v>81.599999999999994</c:v>
                </c:pt>
                <c:pt idx="71">
                  <c:v>81.59</c:v>
                </c:pt>
                <c:pt idx="72">
                  <c:v>81.59</c:v>
                </c:pt>
                <c:pt idx="73">
                  <c:v>81.56</c:v>
                </c:pt>
                <c:pt idx="74">
                  <c:v>81.53</c:v>
                </c:pt>
                <c:pt idx="75">
                  <c:v>81.53</c:v>
                </c:pt>
                <c:pt idx="76">
                  <c:v>81.510000000000005</c:v>
                </c:pt>
                <c:pt idx="77">
                  <c:v>81.459999999999994</c:v>
                </c:pt>
                <c:pt idx="78">
                  <c:v>81.400000000000006</c:v>
                </c:pt>
                <c:pt idx="79">
                  <c:v>81.349999999999994</c:v>
                </c:pt>
                <c:pt idx="80">
                  <c:v>81.319999999999993</c:v>
                </c:pt>
                <c:pt idx="81">
                  <c:v>81.25</c:v>
                </c:pt>
                <c:pt idx="82">
                  <c:v>81.17</c:v>
                </c:pt>
                <c:pt idx="83">
                  <c:v>81.069999999999993</c:v>
                </c:pt>
                <c:pt idx="84">
                  <c:v>80.97</c:v>
                </c:pt>
                <c:pt idx="85">
                  <c:v>80.819999999999993</c:v>
                </c:pt>
                <c:pt idx="86">
                  <c:v>80.7</c:v>
                </c:pt>
                <c:pt idx="87">
                  <c:v>80.58</c:v>
                </c:pt>
                <c:pt idx="88">
                  <c:v>80.42</c:v>
                </c:pt>
                <c:pt idx="89">
                  <c:v>80.23</c:v>
                </c:pt>
                <c:pt idx="90">
                  <c:v>80.03</c:v>
                </c:pt>
                <c:pt idx="91">
                  <c:v>79.75</c:v>
                </c:pt>
                <c:pt idx="92">
                  <c:v>79.489999999999995</c:v>
                </c:pt>
                <c:pt idx="93">
                  <c:v>79.27</c:v>
                </c:pt>
                <c:pt idx="94">
                  <c:v>79.12</c:v>
                </c:pt>
                <c:pt idx="95">
                  <c:v>79</c:v>
                </c:pt>
                <c:pt idx="96">
                  <c:v>78.92</c:v>
                </c:pt>
                <c:pt idx="97">
                  <c:v>78.8</c:v>
                </c:pt>
                <c:pt idx="98">
                  <c:v>78.67</c:v>
                </c:pt>
                <c:pt idx="99">
                  <c:v>78.489999999999995</c:v>
                </c:pt>
                <c:pt idx="100">
                  <c:v>78.34</c:v>
                </c:pt>
                <c:pt idx="101">
                  <c:v>78.03</c:v>
                </c:pt>
                <c:pt idx="102">
                  <c:v>77.67</c:v>
                </c:pt>
                <c:pt idx="103">
                  <c:v>77.290000000000006</c:v>
                </c:pt>
                <c:pt idx="104">
                  <c:v>76.88</c:v>
                </c:pt>
                <c:pt idx="105">
                  <c:v>76.53</c:v>
                </c:pt>
                <c:pt idx="106">
                  <c:v>76.17</c:v>
                </c:pt>
                <c:pt idx="107">
                  <c:v>75.84</c:v>
                </c:pt>
                <c:pt idx="108">
                  <c:v>75.63</c:v>
                </c:pt>
                <c:pt idx="109">
                  <c:v>75.53</c:v>
                </c:pt>
                <c:pt idx="110">
                  <c:v>75.47</c:v>
                </c:pt>
                <c:pt idx="111">
                  <c:v>75.489999999999995</c:v>
                </c:pt>
                <c:pt idx="112">
                  <c:v>75.42</c:v>
                </c:pt>
                <c:pt idx="113">
                  <c:v>75.239999999999995</c:v>
                </c:pt>
                <c:pt idx="114">
                  <c:v>75.17</c:v>
                </c:pt>
                <c:pt idx="115">
                  <c:v>75.08</c:v>
                </c:pt>
                <c:pt idx="116">
                  <c:v>75.02</c:v>
                </c:pt>
                <c:pt idx="117">
                  <c:v>74.87</c:v>
                </c:pt>
                <c:pt idx="118">
                  <c:v>74.78</c:v>
                </c:pt>
                <c:pt idx="119">
                  <c:v>74.69</c:v>
                </c:pt>
                <c:pt idx="120">
                  <c:v>74.75</c:v>
                </c:pt>
                <c:pt idx="121">
                  <c:v>74.69</c:v>
                </c:pt>
                <c:pt idx="122">
                  <c:v>74.7</c:v>
                </c:pt>
                <c:pt idx="123">
                  <c:v>74.599999999999994</c:v>
                </c:pt>
                <c:pt idx="124">
                  <c:v>74.55</c:v>
                </c:pt>
                <c:pt idx="125">
                  <c:v>74.33</c:v>
                </c:pt>
                <c:pt idx="126">
                  <c:v>74.08</c:v>
                </c:pt>
                <c:pt idx="127">
                  <c:v>73.7</c:v>
                </c:pt>
                <c:pt idx="128">
                  <c:v>73.3</c:v>
                </c:pt>
                <c:pt idx="129">
                  <c:v>72.94</c:v>
                </c:pt>
                <c:pt idx="130">
                  <c:v>72.569999999999993</c:v>
                </c:pt>
                <c:pt idx="131">
                  <c:v>72.099999999999994</c:v>
                </c:pt>
                <c:pt idx="132">
                  <c:v>71.64</c:v>
                </c:pt>
                <c:pt idx="133">
                  <c:v>71.23</c:v>
                </c:pt>
                <c:pt idx="134">
                  <c:v>70.69</c:v>
                </c:pt>
                <c:pt idx="135">
                  <c:v>70.33</c:v>
                </c:pt>
                <c:pt idx="136">
                  <c:v>69.95</c:v>
                </c:pt>
                <c:pt idx="137">
                  <c:v>69.7</c:v>
                </c:pt>
                <c:pt idx="138">
                  <c:v>69.3</c:v>
                </c:pt>
                <c:pt idx="139">
                  <c:v>69.05</c:v>
                </c:pt>
                <c:pt idx="140">
                  <c:v>68.75</c:v>
                </c:pt>
                <c:pt idx="141">
                  <c:v>68.38</c:v>
                </c:pt>
                <c:pt idx="142">
                  <c:v>67.87</c:v>
                </c:pt>
                <c:pt idx="143">
                  <c:v>67.209999999999994</c:v>
                </c:pt>
                <c:pt idx="144">
                  <c:v>66.459999999999994</c:v>
                </c:pt>
                <c:pt idx="145">
                  <c:v>65.58</c:v>
                </c:pt>
                <c:pt idx="146">
                  <c:v>64.66</c:v>
                </c:pt>
                <c:pt idx="147">
                  <c:v>63.97</c:v>
                </c:pt>
                <c:pt idx="148">
                  <c:v>63.27</c:v>
                </c:pt>
                <c:pt idx="149">
                  <c:v>62.59</c:v>
                </c:pt>
                <c:pt idx="150">
                  <c:v>61.72</c:v>
                </c:pt>
                <c:pt idx="151">
                  <c:v>60.63</c:v>
                </c:pt>
                <c:pt idx="152">
                  <c:v>59.54</c:v>
                </c:pt>
                <c:pt idx="153">
                  <c:v>58.2</c:v>
                </c:pt>
                <c:pt idx="154">
                  <c:v>56.66</c:v>
                </c:pt>
                <c:pt idx="155">
                  <c:v>55.39</c:v>
                </c:pt>
                <c:pt idx="156">
                  <c:v>54.19</c:v>
                </c:pt>
                <c:pt idx="157">
                  <c:v>53.22</c:v>
                </c:pt>
                <c:pt idx="158">
                  <c:v>52.11</c:v>
                </c:pt>
                <c:pt idx="159">
                  <c:v>50.75</c:v>
                </c:pt>
                <c:pt idx="160">
                  <c:v>49.24</c:v>
                </c:pt>
                <c:pt idx="161">
                  <c:v>47.55</c:v>
                </c:pt>
                <c:pt idx="162">
                  <c:v>45.99</c:v>
                </c:pt>
                <c:pt idx="163">
                  <c:v>44.47</c:v>
                </c:pt>
                <c:pt idx="164">
                  <c:v>42.95</c:v>
                </c:pt>
                <c:pt idx="165">
                  <c:v>41.26</c:v>
                </c:pt>
                <c:pt idx="166">
                  <c:v>39.520000000000003</c:v>
                </c:pt>
                <c:pt idx="167">
                  <c:v>37.229999999999997</c:v>
                </c:pt>
                <c:pt idx="168">
                  <c:v>34.19</c:v>
                </c:pt>
                <c:pt idx="169">
                  <c:v>30.29</c:v>
                </c:pt>
                <c:pt idx="170">
                  <c:v>25.5</c:v>
                </c:pt>
                <c:pt idx="171">
                  <c:v>20.170000000000002</c:v>
                </c:pt>
                <c:pt idx="172">
                  <c:v>14.83</c:v>
                </c:pt>
                <c:pt idx="173">
                  <c:v>8.9</c:v>
                </c:pt>
                <c:pt idx="174">
                  <c:v>2.93</c:v>
                </c:pt>
                <c:pt idx="175">
                  <c:v>-3.84</c:v>
                </c:pt>
                <c:pt idx="176">
                  <c:v>-10.58</c:v>
                </c:pt>
                <c:pt idx="177">
                  <c:v>-16.84</c:v>
                </c:pt>
                <c:pt idx="178">
                  <c:v>-23.09</c:v>
                </c:pt>
                <c:pt idx="179">
                  <c:v>-29.39</c:v>
                </c:pt>
                <c:pt idx="180">
                  <c:v>-35.53</c:v>
                </c:pt>
                <c:pt idx="181">
                  <c:v>-41.34</c:v>
                </c:pt>
                <c:pt idx="182">
                  <c:v>-46.22</c:v>
                </c:pt>
                <c:pt idx="183">
                  <c:v>-51.13</c:v>
                </c:pt>
                <c:pt idx="184">
                  <c:v>-55.18</c:v>
                </c:pt>
                <c:pt idx="185">
                  <c:v>-59</c:v>
                </c:pt>
                <c:pt idx="186">
                  <c:v>-62.1</c:v>
                </c:pt>
                <c:pt idx="187">
                  <c:v>-65.37</c:v>
                </c:pt>
                <c:pt idx="188">
                  <c:v>-68.27</c:v>
                </c:pt>
                <c:pt idx="189">
                  <c:v>-70.55</c:v>
                </c:pt>
                <c:pt idx="190">
                  <c:v>-72.61</c:v>
                </c:pt>
                <c:pt idx="191">
                  <c:v>-74.27</c:v>
                </c:pt>
                <c:pt idx="192">
                  <c:v>-75.95</c:v>
                </c:pt>
                <c:pt idx="193">
                  <c:v>-77.48</c:v>
                </c:pt>
                <c:pt idx="194">
                  <c:v>-78.89</c:v>
                </c:pt>
                <c:pt idx="195">
                  <c:v>-80.39</c:v>
                </c:pt>
                <c:pt idx="196">
                  <c:v>-81.569999999999993</c:v>
                </c:pt>
                <c:pt idx="197">
                  <c:v>-82.94</c:v>
                </c:pt>
                <c:pt idx="198">
                  <c:v>-83.92</c:v>
                </c:pt>
                <c:pt idx="199">
                  <c:v>-84.84</c:v>
                </c:pt>
                <c:pt idx="200">
                  <c:v>-85.57</c:v>
                </c:pt>
                <c:pt idx="201">
                  <c:v>-86.16</c:v>
                </c:pt>
                <c:pt idx="202">
                  <c:v>-86.71</c:v>
                </c:pt>
                <c:pt idx="203">
                  <c:v>-87.38</c:v>
                </c:pt>
                <c:pt idx="204">
                  <c:v>-87.85</c:v>
                </c:pt>
                <c:pt idx="205">
                  <c:v>-88.23</c:v>
                </c:pt>
                <c:pt idx="206">
                  <c:v>-88.79</c:v>
                </c:pt>
                <c:pt idx="207">
                  <c:v>-89.13</c:v>
                </c:pt>
                <c:pt idx="208">
                  <c:v>-89.52</c:v>
                </c:pt>
                <c:pt idx="209">
                  <c:v>-89.95</c:v>
                </c:pt>
                <c:pt idx="210">
                  <c:v>-90.17</c:v>
                </c:pt>
                <c:pt idx="211">
                  <c:v>-90.45</c:v>
                </c:pt>
                <c:pt idx="212">
                  <c:v>-90.66</c:v>
                </c:pt>
                <c:pt idx="213">
                  <c:v>-90.9</c:v>
                </c:pt>
                <c:pt idx="214">
                  <c:v>-91.09</c:v>
                </c:pt>
                <c:pt idx="215">
                  <c:v>-91.42</c:v>
                </c:pt>
                <c:pt idx="216">
                  <c:v>-91.74</c:v>
                </c:pt>
                <c:pt idx="217">
                  <c:v>-92</c:v>
                </c:pt>
                <c:pt idx="218">
                  <c:v>-92.24</c:v>
                </c:pt>
                <c:pt idx="219">
                  <c:v>-92.47</c:v>
                </c:pt>
                <c:pt idx="220">
                  <c:v>-92.6</c:v>
                </c:pt>
                <c:pt idx="221">
                  <c:v>-92.77</c:v>
                </c:pt>
                <c:pt idx="222">
                  <c:v>-92.84</c:v>
                </c:pt>
                <c:pt idx="223">
                  <c:v>-92.91</c:v>
                </c:pt>
                <c:pt idx="224">
                  <c:v>-92.98</c:v>
                </c:pt>
                <c:pt idx="225">
                  <c:v>-92.99</c:v>
                </c:pt>
                <c:pt idx="226">
                  <c:v>-93.05</c:v>
                </c:pt>
                <c:pt idx="227">
                  <c:v>-93.06</c:v>
                </c:pt>
                <c:pt idx="228">
                  <c:v>-93.16</c:v>
                </c:pt>
                <c:pt idx="229">
                  <c:v>-93.22</c:v>
                </c:pt>
                <c:pt idx="230">
                  <c:v>-93.28</c:v>
                </c:pt>
                <c:pt idx="231">
                  <c:v>-93.41</c:v>
                </c:pt>
                <c:pt idx="232">
                  <c:v>-93.54</c:v>
                </c:pt>
                <c:pt idx="233">
                  <c:v>-93.7</c:v>
                </c:pt>
                <c:pt idx="234">
                  <c:v>-93.82</c:v>
                </c:pt>
                <c:pt idx="235">
                  <c:v>-93.97</c:v>
                </c:pt>
                <c:pt idx="236">
                  <c:v>-94.01</c:v>
                </c:pt>
                <c:pt idx="237">
                  <c:v>-94.12</c:v>
                </c:pt>
                <c:pt idx="238">
                  <c:v>-94.22</c:v>
                </c:pt>
                <c:pt idx="239">
                  <c:v>-94.35</c:v>
                </c:pt>
                <c:pt idx="240">
                  <c:v>-94.53</c:v>
                </c:pt>
                <c:pt idx="241">
                  <c:v>-94.59</c:v>
                </c:pt>
                <c:pt idx="242">
                  <c:v>-94.72</c:v>
                </c:pt>
                <c:pt idx="243">
                  <c:v>-94.81</c:v>
                </c:pt>
                <c:pt idx="244">
                  <c:v>-94.86</c:v>
                </c:pt>
                <c:pt idx="245">
                  <c:v>-95</c:v>
                </c:pt>
                <c:pt idx="246">
                  <c:v>-95.06</c:v>
                </c:pt>
                <c:pt idx="247">
                  <c:v>-95.08</c:v>
                </c:pt>
                <c:pt idx="248">
                  <c:v>-95.11</c:v>
                </c:pt>
                <c:pt idx="249">
                  <c:v>-95.13</c:v>
                </c:pt>
                <c:pt idx="250">
                  <c:v>-95.15</c:v>
                </c:pt>
                <c:pt idx="251">
                  <c:v>-95.19</c:v>
                </c:pt>
                <c:pt idx="252">
                  <c:v>-95.22</c:v>
                </c:pt>
                <c:pt idx="253">
                  <c:v>-95.32</c:v>
                </c:pt>
                <c:pt idx="254">
                  <c:v>-95.44</c:v>
                </c:pt>
                <c:pt idx="255">
                  <c:v>-95.57</c:v>
                </c:pt>
                <c:pt idx="256">
                  <c:v>-95.69</c:v>
                </c:pt>
                <c:pt idx="257">
                  <c:v>-95.78</c:v>
                </c:pt>
                <c:pt idx="258">
                  <c:v>-95.9</c:v>
                </c:pt>
                <c:pt idx="259">
                  <c:v>-95.96</c:v>
                </c:pt>
                <c:pt idx="260">
                  <c:v>-96.07</c:v>
                </c:pt>
                <c:pt idx="261">
                  <c:v>-96.18</c:v>
                </c:pt>
                <c:pt idx="262">
                  <c:v>-96.34</c:v>
                </c:pt>
                <c:pt idx="263">
                  <c:v>-96.47</c:v>
                </c:pt>
                <c:pt idx="264">
                  <c:v>-96.64</c:v>
                </c:pt>
                <c:pt idx="265">
                  <c:v>-96.74</c:v>
                </c:pt>
                <c:pt idx="266">
                  <c:v>-96.87</c:v>
                </c:pt>
                <c:pt idx="267">
                  <c:v>-96.96</c:v>
                </c:pt>
                <c:pt idx="268">
                  <c:v>-97.06</c:v>
                </c:pt>
                <c:pt idx="269">
                  <c:v>-97.2</c:v>
                </c:pt>
                <c:pt idx="270">
                  <c:v>-97.35</c:v>
                </c:pt>
                <c:pt idx="271">
                  <c:v>-97.47</c:v>
                </c:pt>
                <c:pt idx="272">
                  <c:v>-97.56</c:v>
                </c:pt>
                <c:pt idx="273">
                  <c:v>-97.7</c:v>
                </c:pt>
                <c:pt idx="274">
                  <c:v>-97.76</c:v>
                </c:pt>
                <c:pt idx="275">
                  <c:v>-97.81</c:v>
                </c:pt>
                <c:pt idx="276">
                  <c:v>-97.88</c:v>
                </c:pt>
                <c:pt idx="277">
                  <c:v>-97.9</c:v>
                </c:pt>
                <c:pt idx="278">
                  <c:v>-97.91</c:v>
                </c:pt>
                <c:pt idx="279">
                  <c:v>-97.94</c:v>
                </c:pt>
                <c:pt idx="280">
                  <c:v>-98.01</c:v>
                </c:pt>
                <c:pt idx="281">
                  <c:v>-98.07</c:v>
                </c:pt>
                <c:pt idx="282">
                  <c:v>-98.09</c:v>
                </c:pt>
                <c:pt idx="283">
                  <c:v>-98.18</c:v>
                </c:pt>
                <c:pt idx="284">
                  <c:v>-98.2</c:v>
                </c:pt>
                <c:pt idx="285">
                  <c:v>-98.3</c:v>
                </c:pt>
                <c:pt idx="286">
                  <c:v>-98.38</c:v>
                </c:pt>
                <c:pt idx="287">
                  <c:v>-98.43</c:v>
                </c:pt>
                <c:pt idx="288">
                  <c:v>-98.45</c:v>
                </c:pt>
                <c:pt idx="289">
                  <c:v>-98.42</c:v>
                </c:pt>
                <c:pt idx="290">
                  <c:v>-98.37</c:v>
                </c:pt>
                <c:pt idx="291">
                  <c:v>-98.26</c:v>
                </c:pt>
                <c:pt idx="292">
                  <c:v>-98.21</c:v>
                </c:pt>
                <c:pt idx="293">
                  <c:v>-98.1</c:v>
                </c:pt>
                <c:pt idx="294">
                  <c:v>-98.01</c:v>
                </c:pt>
                <c:pt idx="295">
                  <c:v>-97.91</c:v>
                </c:pt>
                <c:pt idx="296">
                  <c:v>-97.84</c:v>
                </c:pt>
                <c:pt idx="297">
                  <c:v>-97.81</c:v>
                </c:pt>
                <c:pt idx="298">
                  <c:v>-97.83</c:v>
                </c:pt>
                <c:pt idx="299">
                  <c:v>-97.79</c:v>
                </c:pt>
                <c:pt idx="300">
                  <c:v>-97.8</c:v>
                </c:pt>
                <c:pt idx="301">
                  <c:v>-97.82</c:v>
                </c:pt>
                <c:pt idx="302">
                  <c:v>-97.84</c:v>
                </c:pt>
                <c:pt idx="303">
                  <c:v>-97.86</c:v>
                </c:pt>
                <c:pt idx="304">
                  <c:v>-97.85</c:v>
                </c:pt>
                <c:pt idx="305">
                  <c:v>-97.87</c:v>
                </c:pt>
                <c:pt idx="306">
                  <c:v>-97.85</c:v>
                </c:pt>
                <c:pt idx="307">
                  <c:v>-97.9</c:v>
                </c:pt>
                <c:pt idx="308">
                  <c:v>-97.9</c:v>
                </c:pt>
                <c:pt idx="309">
                  <c:v>-97.94</c:v>
                </c:pt>
                <c:pt idx="310">
                  <c:v>-97.96</c:v>
                </c:pt>
                <c:pt idx="311">
                  <c:v>-97.96</c:v>
                </c:pt>
                <c:pt idx="312">
                  <c:v>-97.98</c:v>
                </c:pt>
                <c:pt idx="313">
                  <c:v>-98</c:v>
                </c:pt>
                <c:pt idx="314">
                  <c:v>-98</c:v>
                </c:pt>
                <c:pt idx="315">
                  <c:v>-98.02</c:v>
                </c:pt>
                <c:pt idx="316">
                  <c:v>-98.02</c:v>
                </c:pt>
                <c:pt idx="317">
                  <c:v>-98.06</c:v>
                </c:pt>
                <c:pt idx="318">
                  <c:v>-98.11</c:v>
                </c:pt>
                <c:pt idx="319">
                  <c:v>-98.16</c:v>
                </c:pt>
                <c:pt idx="320">
                  <c:v>-98.2</c:v>
                </c:pt>
                <c:pt idx="321">
                  <c:v>-98.22</c:v>
                </c:pt>
                <c:pt idx="322">
                  <c:v>-98.25</c:v>
                </c:pt>
                <c:pt idx="323">
                  <c:v>-98.27</c:v>
                </c:pt>
                <c:pt idx="324">
                  <c:v>-98.32</c:v>
                </c:pt>
                <c:pt idx="325">
                  <c:v>-98.39</c:v>
                </c:pt>
                <c:pt idx="326">
                  <c:v>-98.5</c:v>
                </c:pt>
                <c:pt idx="327">
                  <c:v>-98.55</c:v>
                </c:pt>
                <c:pt idx="328">
                  <c:v>-98.57</c:v>
                </c:pt>
                <c:pt idx="329">
                  <c:v>-98.58</c:v>
                </c:pt>
                <c:pt idx="330">
                  <c:v>-98.58</c:v>
                </c:pt>
                <c:pt idx="331">
                  <c:v>-98.61</c:v>
                </c:pt>
                <c:pt idx="332">
                  <c:v>-98.65</c:v>
                </c:pt>
                <c:pt idx="333">
                  <c:v>-98.67</c:v>
                </c:pt>
                <c:pt idx="334">
                  <c:v>-98.72</c:v>
                </c:pt>
                <c:pt idx="335">
                  <c:v>-98.78</c:v>
                </c:pt>
                <c:pt idx="336">
                  <c:v>-98.84</c:v>
                </c:pt>
                <c:pt idx="337">
                  <c:v>-98.86</c:v>
                </c:pt>
                <c:pt idx="338">
                  <c:v>-98.91</c:v>
                </c:pt>
                <c:pt idx="339">
                  <c:v>-98.98</c:v>
                </c:pt>
                <c:pt idx="340">
                  <c:v>-99.07</c:v>
                </c:pt>
                <c:pt idx="341">
                  <c:v>-99.14</c:v>
                </c:pt>
                <c:pt idx="342">
                  <c:v>-99.22</c:v>
                </c:pt>
                <c:pt idx="343">
                  <c:v>-99.26</c:v>
                </c:pt>
                <c:pt idx="344">
                  <c:v>-99.29</c:v>
                </c:pt>
                <c:pt idx="345">
                  <c:v>-99.3</c:v>
                </c:pt>
                <c:pt idx="346">
                  <c:v>-99.28</c:v>
                </c:pt>
                <c:pt idx="347">
                  <c:v>-99.3</c:v>
                </c:pt>
                <c:pt idx="348">
                  <c:v>-99.29</c:v>
                </c:pt>
                <c:pt idx="349">
                  <c:v>-99.29</c:v>
                </c:pt>
                <c:pt idx="350">
                  <c:v>-99.29</c:v>
                </c:pt>
                <c:pt idx="351">
                  <c:v>-99.29</c:v>
                </c:pt>
                <c:pt idx="352">
                  <c:v>-99.32</c:v>
                </c:pt>
                <c:pt idx="353">
                  <c:v>-99.31</c:v>
                </c:pt>
                <c:pt idx="354">
                  <c:v>-99.32</c:v>
                </c:pt>
                <c:pt idx="355">
                  <c:v>-99.3</c:v>
                </c:pt>
                <c:pt idx="356">
                  <c:v>-99.32</c:v>
                </c:pt>
                <c:pt idx="357">
                  <c:v>-99.3</c:v>
                </c:pt>
                <c:pt idx="358">
                  <c:v>-99.32</c:v>
                </c:pt>
                <c:pt idx="359">
                  <c:v>-99.34</c:v>
                </c:pt>
                <c:pt idx="360">
                  <c:v>-99.35</c:v>
                </c:pt>
                <c:pt idx="361">
                  <c:v>-99.34</c:v>
                </c:pt>
                <c:pt idx="362">
                  <c:v>-99.32</c:v>
                </c:pt>
                <c:pt idx="363">
                  <c:v>-99.29</c:v>
                </c:pt>
                <c:pt idx="364">
                  <c:v>-99.28</c:v>
                </c:pt>
                <c:pt idx="365">
                  <c:v>-99.27</c:v>
                </c:pt>
                <c:pt idx="366">
                  <c:v>-99.24</c:v>
                </c:pt>
                <c:pt idx="367">
                  <c:v>-99.22</c:v>
                </c:pt>
                <c:pt idx="368">
                  <c:v>-99.19</c:v>
                </c:pt>
                <c:pt idx="369">
                  <c:v>-99.21</c:v>
                </c:pt>
                <c:pt idx="370">
                  <c:v>-99.19</c:v>
                </c:pt>
                <c:pt idx="371">
                  <c:v>-99.18</c:v>
                </c:pt>
                <c:pt idx="372">
                  <c:v>-99.17</c:v>
                </c:pt>
                <c:pt idx="373">
                  <c:v>-99.16</c:v>
                </c:pt>
                <c:pt idx="374">
                  <c:v>-99.16</c:v>
                </c:pt>
                <c:pt idx="375">
                  <c:v>-99.19</c:v>
                </c:pt>
                <c:pt idx="376">
                  <c:v>-99.19</c:v>
                </c:pt>
                <c:pt idx="377">
                  <c:v>-99.2</c:v>
                </c:pt>
                <c:pt idx="378">
                  <c:v>-99.18</c:v>
                </c:pt>
                <c:pt idx="379">
                  <c:v>-99.15</c:v>
                </c:pt>
                <c:pt idx="380">
                  <c:v>-99.1</c:v>
                </c:pt>
                <c:pt idx="381">
                  <c:v>-99.1</c:v>
                </c:pt>
                <c:pt idx="382">
                  <c:v>-99.07</c:v>
                </c:pt>
                <c:pt idx="383">
                  <c:v>-99.07</c:v>
                </c:pt>
                <c:pt idx="384">
                  <c:v>-99.06</c:v>
                </c:pt>
                <c:pt idx="385">
                  <c:v>-99.04</c:v>
                </c:pt>
                <c:pt idx="386">
                  <c:v>-99.05</c:v>
                </c:pt>
                <c:pt idx="387">
                  <c:v>-99.05</c:v>
                </c:pt>
                <c:pt idx="388">
                  <c:v>-99.05</c:v>
                </c:pt>
                <c:pt idx="389">
                  <c:v>-99.07</c:v>
                </c:pt>
                <c:pt idx="390">
                  <c:v>-99.08</c:v>
                </c:pt>
                <c:pt idx="391">
                  <c:v>-99.09</c:v>
                </c:pt>
                <c:pt idx="392">
                  <c:v>-99.11</c:v>
                </c:pt>
                <c:pt idx="393">
                  <c:v>-99.13</c:v>
                </c:pt>
                <c:pt idx="394">
                  <c:v>-99.1</c:v>
                </c:pt>
                <c:pt idx="395">
                  <c:v>-99.05</c:v>
                </c:pt>
                <c:pt idx="396">
                  <c:v>-98.98</c:v>
                </c:pt>
                <c:pt idx="397">
                  <c:v>-98.88</c:v>
                </c:pt>
                <c:pt idx="398">
                  <c:v>-98.77</c:v>
                </c:pt>
                <c:pt idx="399">
                  <c:v>-98.67</c:v>
                </c:pt>
                <c:pt idx="400">
                  <c:v>-98.59</c:v>
                </c:pt>
                <c:pt idx="401">
                  <c:v>-98.51</c:v>
                </c:pt>
                <c:pt idx="402">
                  <c:v>-98.42</c:v>
                </c:pt>
                <c:pt idx="403">
                  <c:v>-98.34</c:v>
                </c:pt>
                <c:pt idx="404">
                  <c:v>-98.23</c:v>
                </c:pt>
                <c:pt idx="405">
                  <c:v>-98.17</c:v>
                </c:pt>
                <c:pt idx="406">
                  <c:v>-98.09</c:v>
                </c:pt>
                <c:pt idx="407">
                  <c:v>-97.99</c:v>
                </c:pt>
                <c:pt idx="408">
                  <c:v>-97.91</c:v>
                </c:pt>
                <c:pt idx="409">
                  <c:v>-97.81</c:v>
                </c:pt>
                <c:pt idx="410">
                  <c:v>-97.76</c:v>
                </c:pt>
                <c:pt idx="411">
                  <c:v>-97.68</c:v>
                </c:pt>
                <c:pt idx="412">
                  <c:v>-97.62</c:v>
                </c:pt>
                <c:pt idx="413">
                  <c:v>-97.58</c:v>
                </c:pt>
                <c:pt idx="414">
                  <c:v>-97.53</c:v>
                </c:pt>
                <c:pt idx="415">
                  <c:v>-97.51</c:v>
                </c:pt>
                <c:pt idx="416">
                  <c:v>-97.47</c:v>
                </c:pt>
                <c:pt idx="417">
                  <c:v>-97.45</c:v>
                </c:pt>
                <c:pt idx="418">
                  <c:v>-97.45</c:v>
                </c:pt>
                <c:pt idx="419">
                  <c:v>-97.45</c:v>
                </c:pt>
                <c:pt idx="420">
                  <c:v>-97.46</c:v>
                </c:pt>
                <c:pt idx="421">
                  <c:v>-97.46</c:v>
                </c:pt>
                <c:pt idx="422">
                  <c:v>-97.43</c:v>
                </c:pt>
                <c:pt idx="423">
                  <c:v>-97.4</c:v>
                </c:pt>
                <c:pt idx="424">
                  <c:v>-97.4</c:v>
                </c:pt>
                <c:pt idx="425">
                  <c:v>-97.39</c:v>
                </c:pt>
                <c:pt idx="426">
                  <c:v>-97.41</c:v>
                </c:pt>
                <c:pt idx="427">
                  <c:v>-97.43</c:v>
                </c:pt>
                <c:pt idx="428">
                  <c:v>-97.45</c:v>
                </c:pt>
                <c:pt idx="429">
                  <c:v>-97.48</c:v>
                </c:pt>
                <c:pt idx="430">
                  <c:v>-97.5</c:v>
                </c:pt>
                <c:pt idx="431">
                  <c:v>-97.53</c:v>
                </c:pt>
                <c:pt idx="432">
                  <c:v>-97.57</c:v>
                </c:pt>
                <c:pt idx="433">
                  <c:v>-97.62</c:v>
                </c:pt>
                <c:pt idx="434">
                  <c:v>-97.69</c:v>
                </c:pt>
                <c:pt idx="435">
                  <c:v>-97.76</c:v>
                </c:pt>
                <c:pt idx="436">
                  <c:v>-97.84</c:v>
                </c:pt>
                <c:pt idx="437">
                  <c:v>-97.88</c:v>
                </c:pt>
                <c:pt idx="438">
                  <c:v>-97.95</c:v>
                </c:pt>
                <c:pt idx="439">
                  <c:v>-98.06</c:v>
                </c:pt>
                <c:pt idx="440">
                  <c:v>-98.15</c:v>
                </c:pt>
                <c:pt idx="441">
                  <c:v>-98.21</c:v>
                </c:pt>
                <c:pt idx="442">
                  <c:v>-98.24</c:v>
                </c:pt>
                <c:pt idx="443">
                  <c:v>-98.29</c:v>
                </c:pt>
                <c:pt idx="444">
                  <c:v>-98.35</c:v>
                </c:pt>
                <c:pt idx="445">
                  <c:v>-98.38</c:v>
                </c:pt>
                <c:pt idx="446">
                  <c:v>-98.41</c:v>
                </c:pt>
                <c:pt idx="447">
                  <c:v>-98.41</c:v>
                </c:pt>
                <c:pt idx="448">
                  <c:v>-98.44</c:v>
                </c:pt>
                <c:pt idx="449">
                  <c:v>-98.45</c:v>
                </c:pt>
                <c:pt idx="450">
                  <c:v>-98.45</c:v>
                </c:pt>
                <c:pt idx="451">
                  <c:v>-98.46</c:v>
                </c:pt>
                <c:pt idx="452">
                  <c:v>-98.44</c:v>
                </c:pt>
                <c:pt idx="453">
                  <c:v>-98.46</c:v>
                </c:pt>
                <c:pt idx="454">
                  <c:v>-98.48</c:v>
                </c:pt>
                <c:pt idx="455">
                  <c:v>-98.5</c:v>
                </c:pt>
                <c:pt idx="456">
                  <c:v>-98.52</c:v>
                </c:pt>
                <c:pt idx="457">
                  <c:v>-98.5</c:v>
                </c:pt>
                <c:pt idx="458">
                  <c:v>-98.51</c:v>
                </c:pt>
                <c:pt idx="459">
                  <c:v>-98.47</c:v>
                </c:pt>
                <c:pt idx="460">
                  <c:v>-98.45</c:v>
                </c:pt>
                <c:pt idx="461">
                  <c:v>-98.43</c:v>
                </c:pt>
                <c:pt idx="462">
                  <c:v>-98.38</c:v>
                </c:pt>
                <c:pt idx="463">
                  <c:v>-98.34</c:v>
                </c:pt>
                <c:pt idx="464">
                  <c:v>-98.29</c:v>
                </c:pt>
                <c:pt idx="465">
                  <c:v>-98.25</c:v>
                </c:pt>
                <c:pt idx="466">
                  <c:v>-98.23</c:v>
                </c:pt>
                <c:pt idx="467">
                  <c:v>-98.2</c:v>
                </c:pt>
                <c:pt idx="468">
                  <c:v>-98.17</c:v>
                </c:pt>
                <c:pt idx="469">
                  <c:v>-98.17</c:v>
                </c:pt>
                <c:pt idx="470">
                  <c:v>-98.16</c:v>
                </c:pt>
                <c:pt idx="471">
                  <c:v>-98.14</c:v>
                </c:pt>
                <c:pt idx="472">
                  <c:v>-98.12</c:v>
                </c:pt>
                <c:pt idx="473">
                  <c:v>-98.1</c:v>
                </c:pt>
                <c:pt idx="474">
                  <c:v>-98.06</c:v>
                </c:pt>
                <c:pt idx="475">
                  <c:v>-98.03</c:v>
                </c:pt>
                <c:pt idx="476">
                  <c:v>-98.03</c:v>
                </c:pt>
                <c:pt idx="477">
                  <c:v>-98</c:v>
                </c:pt>
                <c:pt idx="478">
                  <c:v>-97.97</c:v>
                </c:pt>
                <c:pt idx="479">
                  <c:v>-97.95</c:v>
                </c:pt>
                <c:pt idx="480">
                  <c:v>-97.95</c:v>
                </c:pt>
                <c:pt idx="481">
                  <c:v>-97.9</c:v>
                </c:pt>
                <c:pt idx="482">
                  <c:v>-97.88</c:v>
                </c:pt>
                <c:pt idx="483">
                  <c:v>-97.83</c:v>
                </c:pt>
                <c:pt idx="484">
                  <c:v>-97.8</c:v>
                </c:pt>
                <c:pt idx="485">
                  <c:v>-97.77</c:v>
                </c:pt>
                <c:pt idx="486">
                  <c:v>-97.74</c:v>
                </c:pt>
                <c:pt idx="487">
                  <c:v>-97.71</c:v>
                </c:pt>
                <c:pt idx="488">
                  <c:v>-97.66</c:v>
                </c:pt>
                <c:pt idx="489">
                  <c:v>-97.62</c:v>
                </c:pt>
                <c:pt idx="490">
                  <c:v>-97.6</c:v>
                </c:pt>
                <c:pt idx="491">
                  <c:v>-97.56</c:v>
                </c:pt>
                <c:pt idx="492">
                  <c:v>-97.55</c:v>
                </c:pt>
                <c:pt idx="493">
                  <c:v>-97.54</c:v>
                </c:pt>
                <c:pt idx="494">
                  <c:v>-97.51</c:v>
                </c:pt>
                <c:pt idx="495">
                  <c:v>-97.52</c:v>
                </c:pt>
                <c:pt idx="496">
                  <c:v>-97.48</c:v>
                </c:pt>
                <c:pt idx="497">
                  <c:v>-97.46</c:v>
                </c:pt>
                <c:pt idx="498">
                  <c:v>-97.44</c:v>
                </c:pt>
                <c:pt idx="499">
                  <c:v>-97.41</c:v>
                </c:pt>
                <c:pt idx="500">
                  <c:v>-97.4</c:v>
                </c:pt>
                <c:pt idx="501">
                  <c:v>-97.36</c:v>
                </c:pt>
                <c:pt idx="502">
                  <c:v>-97.31</c:v>
                </c:pt>
                <c:pt idx="503">
                  <c:v>-97.27</c:v>
                </c:pt>
                <c:pt idx="504">
                  <c:v>-97.25</c:v>
                </c:pt>
                <c:pt idx="505">
                  <c:v>-97.21</c:v>
                </c:pt>
                <c:pt idx="506">
                  <c:v>-97.19</c:v>
                </c:pt>
                <c:pt idx="507">
                  <c:v>-97.2</c:v>
                </c:pt>
                <c:pt idx="508">
                  <c:v>-97.2</c:v>
                </c:pt>
                <c:pt idx="509">
                  <c:v>-97.21</c:v>
                </c:pt>
                <c:pt idx="510">
                  <c:v>-97.21</c:v>
                </c:pt>
                <c:pt idx="511">
                  <c:v>-97.22</c:v>
                </c:pt>
                <c:pt idx="512">
                  <c:v>-97.21</c:v>
                </c:pt>
                <c:pt idx="513">
                  <c:v>-97.2</c:v>
                </c:pt>
                <c:pt idx="514">
                  <c:v>-97.18</c:v>
                </c:pt>
                <c:pt idx="515">
                  <c:v>-97.17</c:v>
                </c:pt>
                <c:pt idx="516">
                  <c:v>-97.13</c:v>
                </c:pt>
                <c:pt idx="517">
                  <c:v>-97.12</c:v>
                </c:pt>
                <c:pt idx="518">
                  <c:v>-97.1</c:v>
                </c:pt>
                <c:pt idx="519">
                  <c:v>-97.08</c:v>
                </c:pt>
                <c:pt idx="520">
                  <c:v>-97.03</c:v>
                </c:pt>
                <c:pt idx="521">
                  <c:v>-97.01</c:v>
                </c:pt>
                <c:pt idx="522">
                  <c:v>-97</c:v>
                </c:pt>
                <c:pt idx="523">
                  <c:v>-96.97</c:v>
                </c:pt>
                <c:pt idx="524">
                  <c:v>-96.97</c:v>
                </c:pt>
                <c:pt idx="525">
                  <c:v>-96.96</c:v>
                </c:pt>
                <c:pt idx="526">
                  <c:v>-96.97</c:v>
                </c:pt>
                <c:pt idx="527">
                  <c:v>-96.97</c:v>
                </c:pt>
                <c:pt idx="528">
                  <c:v>-96.98</c:v>
                </c:pt>
                <c:pt idx="529">
                  <c:v>-96.99</c:v>
                </c:pt>
                <c:pt idx="530">
                  <c:v>-97</c:v>
                </c:pt>
                <c:pt idx="531">
                  <c:v>-97.01</c:v>
                </c:pt>
                <c:pt idx="532">
                  <c:v>-97.01</c:v>
                </c:pt>
                <c:pt idx="533">
                  <c:v>-97.01</c:v>
                </c:pt>
                <c:pt idx="534">
                  <c:v>-96.99</c:v>
                </c:pt>
                <c:pt idx="535">
                  <c:v>-96.99</c:v>
                </c:pt>
                <c:pt idx="536">
                  <c:v>-96.99</c:v>
                </c:pt>
                <c:pt idx="537">
                  <c:v>-96.97</c:v>
                </c:pt>
                <c:pt idx="538">
                  <c:v>-96.98</c:v>
                </c:pt>
                <c:pt idx="539">
                  <c:v>-96.99</c:v>
                </c:pt>
                <c:pt idx="540">
                  <c:v>-97</c:v>
                </c:pt>
                <c:pt idx="541">
                  <c:v>-97.02</c:v>
                </c:pt>
                <c:pt idx="542">
                  <c:v>-97.03</c:v>
                </c:pt>
                <c:pt idx="543">
                  <c:v>-97.03</c:v>
                </c:pt>
                <c:pt idx="544">
                  <c:v>-97.03</c:v>
                </c:pt>
                <c:pt idx="545">
                  <c:v>-97.02</c:v>
                </c:pt>
                <c:pt idx="546">
                  <c:v>-96.99</c:v>
                </c:pt>
                <c:pt idx="547">
                  <c:v>-96.97</c:v>
                </c:pt>
                <c:pt idx="548">
                  <c:v>-96.97</c:v>
                </c:pt>
                <c:pt idx="549">
                  <c:v>-96.95</c:v>
                </c:pt>
                <c:pt idx="550">
                  <c:v>-96.95</c:v>
                </c:pt>
                <c:pt idx="551">
                  <c:v>-96.95</c:v>
                </c:pt>
                <c:pt idx="552">
                  <c:v>-96.95</c:v>
                </c:pt>
                <c:pt idx="553">
                  <c:v>-96.94</c:v>
                </c:pt>
                <c:pt idx="554">
                  <c:v>-96.9</c:v>
                </c:pt>
                <c:pt idx="555">
                  <c:v>-96.87</c:v>
                </c:pt>
                <c:pt idx="556">
                  <c:v>-96.87</c:v>
                </c:pt>
                <c:pt idx="557">
                  <c:v>-96.88</c:v>
                </c:pt>
                <c:pt idx="558">
                  <c:v>-96.91</c:v>
                </c:pt>
                <c:pt idx="559">
                  <c:v>-96.94</c:v>
                </c:pt>
                <c:pt idx="560">
                  <c:v>-96.99</c:v>
                </c:pt>
                <c:pt idx="561">
                  <c:v>-97.03</c:v>
                </c:pt>
                <c:pt idx="562">
                  <c:v>-97.07</c:v>
                </c:pt>
                <c:pt idx="563">
                  <c:v>-97.11</c:v>
                </c:pt>
                <c:pt idx="564">
                  <c:v>-97.13</c:v>
                </c:pt>
                <c:pt idx="565">
                  <c:v>-97.16</c:v>
                </c:pt>
                <c:pt idx="566">
                  <c:v>-97.19</c:v>
                </c:pt>
                <c:pt idx="567">
                  <c:v>-97.2</c:v>
                </c:pt>
                <c:pt idx="568">
                  <c:v>-97.22</c:v>
                </c:pt>
                <c:pt idx="569">
                  <c:v>-97.22</c:v>
                </c:pt>
                <c:pt idx="570">
                  <c:v>-97.23</c:v>
                </c:pt>
                <c:pt idx="571">
                  <c:v>-97.24</c:v>
                </c:pt>
                <c:pt idx="572">
                  <c:v>-97.25</c:v>
                </c:pt>
                <c:pt idx="573">
                  <c:v>-97.28</c:v>
                </c:pt>
                <c:pt idx="574">
                  <c:v>-97.28</c:v>
                </c:pt>
                <c:pt idx="575">
                  <c:v>-97.31</c:v>
                </c:pt>
                <c:pt idx="576">
                  <c:v>-97.32</c:v>
                </c:pt>
                <c:pt idx="577">
                  <c:v>-97.34</c:v>
                </c:pt>
                <c:pt idx="578">
                  <c:v>-97.36</c:v>
                </c:pt>
                <c:pt idx="579">
                  <c:v>-97.39</c:v>
                </c:pt>
                <c:pt idx="580">
                  <c:v>-97.41</c:v>
                </c:pt>
                <c:pt idx="581">
                  <c:v>-97.43</c:v>
                </c:pt>
                <c:pt idx="582">
                  <c:v>-97.46</c:v>
                </c:pt>
                <c:pt idx="583">
                  <c:v>-97.47</c:v>
                </c:pt>
                <c:pt idx="584">
                  <c:v>-97.49</c:v>
                </c:pt>
                <c:pt idx="585">
                  <c:v>-97.49</c:v>
                </c:pt>
                <c:pt idx="586">
                  <c:v>-97.49</c:v>
                </c:pt>
                <c:pt idx="587">
                  <c:v>-97.5</c:v>
                </c:pt>
                <c:pt idx="588">
                  <c:v>-97.5</c:v>
                </c:pt>
                <c:pt idx="589">
                  <c:v>-97.51</c:v>
                </c:pt>
                <c:pt idx="590">
                  <c:v>-97.49</c:v>
                </c:pt>
                <c:pt idx="591">
                  <c:v>-97.47</c:v>
                </c:pt>
                <c:pt idx="592">
                  <c:v>-97.44</c:v>
                </c:pt>
                <c:pt idx="593">
                  <c:v>-97.39</c:v>
                </c:pt>
                <c:pt idx="594">
                  <c:v>-97.34</c:v>
                </c:pt>
                <c:pt idx="595">
                  <c:v>-97.28</c:v>
                </c:pt>
                <c:pt idx="596">
                  <c:v>-97.24</c:v>
                </c:pt>
                <c:pt idx="597">
                  <c:v>-97.19</c:v>
                </c:pt>
                <c:pt idx="598">
                  <c:v>-97.13</c:v>
                </c:pt>
                <c:pt idx="599">
                  <c:v>-97.07</c:v>
                </c:pt>
                <c:pt idx="600">
                  <c:v>-97.01</c:v>
                </c:pt>
                <c:pt idx="601">
                  <c:v>-96.93</c:v>
                </c:pt>
                <c:pt idx="602">
                  <c:v>-96.85</c:v>
                </c:pt>
                <c:pt idx="603">
                  <c:v>-96.77</c:v>
                </c:pt>
                <c:pt idx="604">
                  <c:v>-96.69</c:v>
                </c:pt>
                <c:pt idx="605">
                  <c:v>-96.62</c:v>
                </c:pt>
                <c:pt idx="606">
                  <c:v>-96.54</c:v>
                </c:pt>
                <c:pt idx="607">
                  <c:v>-96.46</c:v>
                </c:pt>
                <c:pt idx="608">
                  <c:v>-96.38</c:v>
                </c:pt>
                <c:pt idx="609">
                  <c:v>-96.33</c:v>
                </c:pt>
                <c:pt idx="610">
                  <c:v>-96.27</c:v>
                </c:pt>
                <c:pt idx="611">
                  <c:v>-96.2</c:v>
                </c:pt>
                <c:pt idx="612">
                  <c:v>-96.13</c:v>
                </c:pt>
                <c:pt idx="613">
                  <c:v>-96.05</c:v>
                </c:pt>
                <c:pt idx="614">
                  <c:v>-95.96</c:v>
                </c:pt>
                <c:pt idx="615">
                  <c:v>-95.89</c:v>
                </c:pt>
                <c:pt idx="616">
                  <c:v>-95.8</c:v>
                </c:pt>
                <c:pt idx="617">
                  <c:v>-95.72</c:v>
                </c:pt>
                <c:pt idx="618">
                  <c:v>-95.63</c:v>
                </c:pt>
                <c:pt idx="619">
                  <c:v>-95.56</c:v>
                </c:pt>
                <c:pt idx="620">
                  <c:v>-95.48</c:v>
                </c:pt>
                <c:pt idx="621">
                  <c:v>-95.41</c:v>
                </c:pt>
                <c:pt idx="622">
                  <c:v>-95.35</c:v>
                </c:pt>
                <c:pt idx="623">
                  <c:v>-95.3</c:v>
                </c:pt>
                <c:pt idx="624">
                  <c:v>-95.25</c:v>
                </c:pt>
                <c:pt idx="625">
                  <c:v>-95.23</c:v>
                </c:pt>
                <c:pt idx="626">
                  <c:v>-95.19</c:v>
                </c:pt>
                <c:pt idx="627">
                  <c:v>-95.16</c:v>
                </c:pt>
                <c:pt idx="628">
                  <c:v>-95.13</c:v>
                </c:pt>
                <c:pt idx="629">
                  <c:v>-95.1</c:v>
                </c:pt>
                <c:pt idx="630">
                  <c:v>-95.07</c:v>
                </c:pt>
                <c:pt idx="631">
                  <c:v>-95.02</c:v>
                </c:pt>
                <c:pt idx="632">
                  <c:v>-95</c:v>
                </c:pt>
                <c:pt idx="633">
                  <c:v>-94.98</c:v>
                </c:pt>
                <c:pt idx="634">
                  <c:v>-94.97</c:v>
                </c:pt>
                <c:pt idx="635">
                  <c:v>-94.97</c:v>
                </c:pt>
                <c:pt idx="636">
                  <c:v>-94.97</c:v>
                </c:pt>
                <c:pt idx="637">
                  <c:v>-94.96</c:v>
                </c:pt>
                <c:pt idx="638">
                  <c:v>-94.95</c:v>
                </c:pt>
                <c:pt idx="639">
                  <c:v>-94.95</c:v>
                </c:pt>
                <c:pt idx="640">
                  <c:v>-94.93</c:v>
                </c:pt>
                <c:pt idx="641">
                  <c:v>-94.91</c:v>
                </c:pt>
                <c:pt idx="642">
                  <c:v>-94.89</c:v>
                </c:pt>
                <c:pt idx="643">
                  <c:v>-94.89</c:v>
                </c:pt>
                <c:pt idx="644">
                  <c:v>-94.88</c:v>
                </c:pt>
                <c:pt idx="645">
                  <c:v>-94.87</c:v>
                </c:pt>
                <c:pt idx="646">
                  <c:v>-94.85</c:v>
                </c:pt>
                <c:pt idx="647">
                  <c:v>-94.83</c:v>
                </c:pt>
                <c:pt idx="648">
                  <c:v>-94.82</c:v>
                </c:pt>
                <c:pt idx="649">
                  <c:v>-94.82</c:v>
                </c:pt>
                <c:pt idx="650">
                  <c:v>-94.82</c:v>
                </c:pt>
                <c:pt idx="651">
                  <c:v>-94.82</c:v>
                </c:pt>
                <c:pt idx="652">
                  <c:v>-94.82</c:v>
                </c:pt>
                <c:pt idx="653">
                  <c:v>-94.84</c:v>
                </c:pt>
                <c:pt idx="654">
                  <c:v>-94.83</c:v>
                </c:pt>
                <c:pt idx="655">
                  <c:v>-94.83</c:v>
                </c:pt>
                <c:pt idx="656">
                  <c:v>-94.81</c:v>
                </c:pt>
                <c:pt idx="657">
                  <c:v>-94.8</c:v>
                </c:pt>
                <c:pt idx="658">
                  <c:v>-94.77</c:v>
                </c:pt>
                <c:pt idx="659">
                  <c:v>-94.75</c:v>
                </c:pt>
                <c:pt idx="660">
                  <c:v>-94.74</c:v>
                </c:pt>
                <c:pt idx="661">
                  <c:v>-94.71</c:v>
                </c:pt>
                <c:pt idx="662">
                  <c:v>-94.69</c:v>
                </c:pt>
                <c:pt idx="663">
                  <c:v>-94.65</c:v>
                </c:pt>
                <c:pt idx="664">
                  <c:v>-94.64</c:v>
                </c:pt>
                <c:pt idx="665">
                  <c:v>-94.61</c:v>
                </c:pt>
                <c:pt idx="666">
                  <c:v>-94.6</c:v>
                </c:pt>
                <c:pt idx="667">
                  <c:v>-94.58</c:v>
                </c:pt>
                <c:pt idx="668">
                  <c:v>-94.56</c:v>
                </c:pt>
                <c:pt idx="669">
                  <c:v>-94.54</c:v>
                </c:pt>
                <c:pt idx="670">
                  <c:v>-94.51</c:v>
                </c:pt>
                <c:pt idx="671">
                  <c:v>-94.49</c:v>
                </c:pt>
                <c:pt idx="672">
                  <c:v>-94.46</c:v>
                </c:pt>
                <c:pt idx="673">
                  <c:v>-94.43</c:v>
                </c:pt>
                <c:pt idx="674">
                  <c:v>-94.39</c:v>
                </c:pt>
                <c:pt idx="675">
                  <c:v>-94.36</c:v>
                </c:pt>
                <c:pt idx="676">
                  <c:v>-94.31</c:v>
                </c:pt>
                <c:pt idx="677">
                  <c:v>-94.26</c:v>
                </c:pt>
                <c:pt idx="678">
                  <c:v>-94.21</c:v>
                </c:pt>
                <c:pt idx="679">
                  <c:v>-94.17</c:v>
                </c:pt>
                <c:pt idx="680">
                  <c:v>-94.13</c:v>
                </c:pt>
                <c:pt idx="681">
                  <c:v>-94.1</c:v>
                </c:pt>
                <c:pt idx="682">
                  <c:v>-94.07</c:v>
                </c:pt>
                <c:pt idx="683">
                  <c:v>-94.03</c:v>
                </c:pt>
                <c:pt idx="684">
                  <c:v>-94.01</c:v>
                </c:pt>
                <c:pt idx="685">
                  <c:v>-94</c:v>
                </c:pt>
                <c:pt idx="686">
                  <c:v>-93.98</c:v>
                </c:pt>
                <c:pt idx="687">
                  <c:v>-93.96</c:v>
                </c:pt>
                <c:pt idx="688">
                  <c:v>-93.94</c:v>
                </c:pt>
                <c:pt idx="689">
                  <c:v>-93.92</c:v>
                </c:pt>
                <c:pt idx="690">
                  <c:v>-93.9</c:v>
                </c:pt>
                <c:pt idx="691">
                  <c:v>-93.88</c:v>
                </c:pt>
                <c:pt idx="692">
                  <c:v>-93.85</c:v>
                </c:pt>
                <c:pt idx="693">
                  <c:v>-93.83</c:v>
                </c:pt>
                <c:pt idx="694">
                  <c:v>-93.8</c:v>
                </c:pt>
                <c:pt idx="695">
                  <c:v>-93.78</c:v>
                </c:pt>
                <c:pt idx="696">
                  <c:v>-93.75</c:v>
                </c:pt>
                <c:pt idx="697">
                  <c:v>-93.73</c:v>
                </c:pt>
                <c:pt idx="698">
                  <c:v>-93.72</c:v>
                </c:pt>
                <c:pt idx="699">
                  <c:v>-93.69</c:v>
                </c:pt>
                <c:pt idx="700">
                  <c:v>-93.66</c:v>
                </c:pt>
                <c:pt idx="701">
                  <c:v>-93.65</c:v>
                </c:pt>
                <c:pt idx="702">
                  <c:v>-93.63</c:v>
                </c:pt>
                <c:pt idx="703">
                  <c:v>-93.62</c:v>
                </c:pt>
                <c:pt idx="704">
                  <c:v>-93.61</c:v>
                </c:pt>
                <c:pt idx="705">
                  <c:v>-93.6</c:v>
                </c:pt>
                <c:pt idx="706">
                  <c:v>-93.59</c:v>
                </c:pt>
                <c:pt idx="707">
                  <c:v>-93.58</c:v>
                </c:pt>
                <c:pt idx="708">
                  <c:v>-93.57</c:v>
                </c:pt>
                <c:pt idx="709">
                  <c:v>-93.56</c:v>
                </c:pt>
                <c:pt idx="710">
                  <c:v>-93.56</c:v>
                </c:pt>
                <c:pt idx="711">
                  <c:v>-93.55</c:v>
                </c:pt>
                <c:pt idx="712">
                  <c:v>-93.55</c:v>
                </c:pt>
                <c:pt idx="713">
                  <c:v>-93.53</c:v>
                </c:pt>
                <c:pt idx="714">
                  <c:v>-93.51</c:v>
                </c:pt>
                <c:pt idx="715">
                  <c:v>-93.5</c:v>
                </c:pt>
                <c:pt idx="716">
                  <c:v>-93.48</c:v>
                </c:pt>
                <c:pt idx="717">
                  <c:v>-93.47</c:v>
                </c:pt>
                <c:pt idx="718">
                  <c:v>-93.45</c:v>
                </c:pt>
                <c:pt idx="719">
                  <c:v>-93.44</c:v>
                </c:pt>
                <c:pt idx="720">
                  <c:v>-93.43</c:v>
                </c:pt>
                <c:pt idx="721">
                  <c:v>-93.41</c:v>
                </c:pt>
                <c:pt idx="722">
                  <c:v>-93.4</c:v>
                </c:pt>
                <c:pt idx="723">
                  <c:v>-93.38</c:v>
                </c:pt>
                <c:pt idx="724">
                  <c:v>-93.37</c:v>
                </c:pt>
                <c:pt idx="725">
                  <c:v>-93.35</c:v>
                </c:pt>
                <c:pt idx="726">
                  <c:v>-93.35</c:v>
                </c:pt>
                <c:pt idx="727">
                  <c:v>-93.35</c:v>
                </c:pt>
                <c:pt idx="728">
                  <c:v>-93.34</c:v>
                </c:pt>
                <c:pt idx="729">
                  <c:v>-93.33</c:v>
                </c:pt>
                <c:pt idx="730">
                  <c:v>-93.31</c:v>
                </c:pt>
                <c:pt idx="731">
                  <c:v>-93.3</c:v>
                </c:pt>
                <c:pt idx="732">
                  <c:v>-93.28</c:v>
                </c:pt>
                <c:pt idx="733">
                  <c:v>-93.27</c:v>
                </c:pt>
                <c:pt idx="734">
                  <c:v>-93.26</c:v>
                </c:pt>
                <c:pt idx="735">
                  <c:v>-93.25</c:v>
                </c:pt>
                <c:pt idx="736">
                  <c:v>-93.24</c:v>
                </c:pt>
                <c:pt idx="737">
                  <c:v>-93.22</c:v>
                </c:pt>
                <c:pt idx="738">
                  <c:v>-93.21</c:v>
                </c:pt>
                <c:pt idx="739">
                  <c:v>-93.19</c:v>
                </c:pt>
                <c:pt idx="740">
                  <c:v>-93.18</c:v>
                </c:pt>
                <c:pt idx="741">
                  <c:v>-93.17</c:v>
                </c:pt>
                <c:pt idx="742">
                  <c:v>-93.15</c:v>
                </c:pt>
                <c:pt idx="743">
                  <c:v>-93.14</c:v>
                </c:pt>
                <c:pt idx="744">
                  <c:v>-93.11</c:v>
                </c:pt>
                <c:pt idx="745">
                  <c:v>-93.1</c:v>
                </c:pt>
                <c:pt idx="746">
                  <c:v>-93.08</c:v>
                </c:pt>
                <c:pt idx="747">
                  <c:v>-93.08</c:v>
                </c:pt>
                <c:pt idx="748">
                  <c:v>-93.06</c:v>
                </c:pt>
                <c:pt idx="749">
                  <c:v>-93.04</c:v>
                </c:pt>
                <c:pt idx="750">
                  <c:v>-93.04</c:v>
                </c:pt>
                <c:pt idx="751">
                  <c:v>-93.03</c:v>
                </c:pt>
                <c:pt idx="752">
                  <c:v>-93.03</c:v>
                </c:pt>
                <c:pt idx="753">
                  <c:v>-93.02</c:v>
                </c:pt>
                <c:pt idx="754">
                  <c:v>-93.02</c:v>
                </c:pt>
                <c:pt idx="755">
                  <c:v>-93.02</c:v>
                </c:pt>
                <c:pt idx="756">
                  <c:v>-93.01</c:v>
                </c:pt>
                <c:pt idx="757">
                  <c:v>-93.02</c:v>
                </c:pt>
                <c:pt idx="758">
                  <c:v>-93.01</c:v>
                </c:pt>
                <c:pt idx="759">
                  <c:v>-93.01</c:v>
                </c:pt>
                <c:pt idx="760">
                  <c:v>-92.99</c:v>
                </c:pt>
                <c:pt idx="761">
                  <c:v>-92.98</c:v>
                </c:pt>
                <c:pt idx="762">
                  <c:v>-92.97</c:v>
                </c:pt>
                <c:pt idx="763">
                  <c:v>-92.95</c:v>
                </c:pt>
                <c:pt idx="764">
                  <c:v>-92.93</c:v>
                </c:pt>
                <c:pt idx="765">
                  <c:v>-92.9</c:v>
                </c:pt>
                <c:pt idx="766">
                  <c:v>-92.88</c:v>
                </c:pt>
                <c:pt idx="767">
                  <c:v>-92.84</c:v>
                </c:pt>
                <c:pt idx="768">
                  <c:v>-92.81</c:v>
                </c:pt>
                <c:pt idx="769">
                  <c:v>-92.8</c:v>
                </c:pt>
                <c:pt idx="770">
                  <c:v>-92.77</c:v>
                </c:pt>
                <c:pt idx="771">
                  <c:v>-92.74</c:v>
                </c:pt>
                <c:pt idx="772">
                  <c:v>-92.71</c:v>
                </c:pt>
                <c:pt idx="773">
                  <c:v>-92.68</c:v>
                </c:pt>
                <c:pt idx="774">
                  <c:v>-92.65</c:v>
                </c:pt>
                <c:pt idx="775">
                  <c:v>-92.63</c:v>
                </c:pt>
                <c:pt idx="776">
                  <c:v>-92.61</c:v>
                </c:pt>
                <c:pt idx="777">
                  <c:v>-92.6</c:v>
                </c:pt>
                <c:pt idx="778">
                  <c:v>-92.59</c:v>
                </c:pt>
                <c:pt idx="779">
                  <c:v>-92.57</c:v>
                </c:pt>
                <c:pt idx="780">
                  <c:v>-92.55</c:v>
                </c:pt>
                <c:pt idx="781">
                  <c:v>-92.53</c:v>
                </c:pt>
                <c:pt idx="782">
                  <c:v>-92.5</c:v>
                </c:pt>
                <c:pt idx="783">
                  <c:v>-92.48</c:v>
                </c:pt>
                <c:pt idx="784">
                  <c:v>-92.47</c:v>
                </c:pt>
                <c:pt idx="785">
                  <c:v>-92.45</c:v>
                </c:pt>
                <c:pt idx="786">
                  <c:v>-92.43</c:v>
                </c:pt>
                <c:pt idx="787">
                  <c:v>-92.42</c:v>
                </c:pt>
                <c:pt idx="788">
                  <c:v>-92.42</c:v>
                </c:pt>
                <c:pt idx="789">
                  <c:v>-92.41</c:v>
                </c:pt>
                <c:pt idx="790">
                  <c:v>-92.41</c:v>
                </c:pt>
                <c:pt idx="791">
                  <c:v>-92.4</c:v>
                </c:pt>
                <c:pt idx="792">
                  <c:v>-92.38</c:v>
                </c:pt>
                <c:pt idx="793">
                  <c:v>-92.36</c:v>
                </c:pt>
                <c:pt idx="794">
                  <c:v>-92.35</c:v>
                </c:pt>
                <c:pt idx="795">
                  <c:v>-92.34</c:v>
                </c:pt>
                <c:pt idx="796">
                  <c:v>-92.33</c:v>
                </c:pt>
                <c:pt idx="797">
                  <c:v>-92.32</c:v>
                </c:pt>
                <c:pt idx="798">
                  <c:v>-92.3</c:v>
                </c:pt>
                <c:pt idx="799">
                  <c:v>-92.3</c:v>
                </c:pt>
                <c:pt idx="800">
                  <c:v>-92.29</c:v>
                </c:pt>
                <c:pt idx="801">
                  <c:v>-92.28</c:v>
                </c:pt>
                <c:pt idx="802">
                  <c:v>-92.28</c:v>
                </c:pt>
                <c:pt idx="803">
                  <c:v>-92.27</c:v>
                </c:pt>
                <c:pt idx="804">
                  <c:v>-92.27</c:v>
                </c:pt>
                <c:pt idx="805">
                  <c:v>-92.26</c:v>
                </c:pt>
                <c:pt idx="806">
                  <c:v>-92.24</c:v>
                </c:pt>
                <c:pt idx="807">
                  <c:v>-92.23</c:v>
                </c:pt>
                <c:pt idx="808">
                  <c:v>-92.22</c:v>
                </c:pt>
                <c:pt idx="809">
                  <c:v>-92.22</c:v>
                </c:pt>
                <c:pt idx="810">
                  <c:v>-92.21</c:v>
                </c:pt>
                <c:pt idx="811">
                  <c:v>-92.2</c:v>
                </c:pt>
                <c:pt idx="812">
                  <c:v>-92.2</c:v>
                </c:pt>
                <c:pt idx="813">
                  <c:v>-92.18</c:v>
                </c:pt>
                <c:pt idx="814">
                  <c:v>-92.18</c:v>
                </c:pt>
                <c:pt idx="815">
                  <c:v>-92.17</c:v>
                </c:pt>
                <c:pt idx="816">
                  <c:v>-92.19</c:v>
                </c:pt>
                <c:pt idx="817">
                  <c:v>-92.19</c:v>
                </c:pt>
                <c:pt idx="818">
                  <c:v>-92.2</c:v>
                </c:pt>
                <c:pt idx="819">
                  <c:v>-92.2</c:v>
                </c:pt>
                <c:pt idx="820">
                  <c:v>-92.22</c:v>
                </c:pt>
                <c:pt idx="821">
                  <c:v>-92.24</c:v>
                </c:pt>
                <c:pt idx="822">
                  <c:v>-92.28</c:v>
                </c:pt>
                <c:pt idx="823">
                  <c:v>-92.29</c:v>
                </c:pt>
                <c:pt idx="824">
                  <c:v>-92.31</c:v>
                </c:pt>
                <c:pt idx="825">
                  <c:v>-92.34</c:v>
                </c:pt>
                <c:pt idx="826">
                  <c:v>-92.35</c:v>
                </c:pt>
                <c:pt idx="827">
                  <c:v>-92.36</c:v>
                </c:pt>
                <c:pt idx="828">
                  <c:v>-92.37</c:v>
                </c:pt>
                <c:pt idx="829">
                  <c:v>-92.38</c:v>
                </c:pt>
                <c:pt idx="830">
                  <c:v>-92.38</c:v>
                </c:pt>
                <c:pt idx="831">
                  <c:v>-92.4</c:v>
                </c:pt>
                <c:pt idx="832">
                  <c:v>-92.42</c:v>
                </c:pt>
                <c:pt idx="833">
                  <c:v>-92.44</c:v>
                </c:pt>
                <c:pt idx="834">
                  <c:v>-92.47</c:v>
                </c:pt>
                <c:pt idx="835">
                  <c:v>-92.5</c:v>
                </c:pt>
                <c:pt idx="836">
                  <c:v>-92.52</c:v>
                </c:pt>
                <c:pt idx="837">
                  <c:v>-92.54</c:v>
                </c:pt>
                <c:pt idx="838">
                  <c:v>-92.56</c:v>
                </c:pt>
                <c:pt idx="839">
                  <c:v>-92.59</c:v>
                </c:pt>
                <c:pt idx="840">
                  <c:v>-92.62</c:v>
                </c:pt>
                <c:pt idx="841">
                  <c:v>-92.63</c:v>
                </c:pt>
                <c:pt idx="842">
                  <c:v>-92.63</c:v>
                </c:pt>
                <c:pt idx="843">
                  <c:v>-92.63</c:v>
                </c:pt>
                <c:pt idx="844">
                  <c:v>-92.63</c:v>
                </c:pt>
                <c:pt idx="845">
                  <c:v>-92.61</c:v>
                </c:pt>
                <c:pt idx="846">
                  <c:v>-92.59</c:v>
                </c:pt>
                <c:pt idx="847">
                  <c:v>-92.58</c:v>
                </c:pt>
                <c:pt idx="848">
                  <c:v>-92.57</c:v>
                </c:pt>
                <c:pt idx="849">
                  <c:v>-92.56</c:v>
                </c:pt>
                <c:pt idx="850">
                  <c:v>-92.54</c:v>
                </c:pt>
                <c:pt idx="851">
                  <c:v>-92.53</c:v>
                </c:pt>
                <c:pt idx="852">
                  <c:v>-92.52</c:v>
                </c:pt>
                <c:pt idx="853">
                  <c:v>-92.51</c:v>
                </c:pt>
                <c:pt idx="854">
                  <c:v>-92.51</c:v>
                </c:pt>
                <c:pt idx="855">
                  <c:v>-92.5</c:v>
                </c:pt>
                <c:pt idx="856">
                  <c:v>-92.5</c:v>
                </c:pt>
                <c:pt idx="857">
                  <c:v>-92.49</c:v>
                </c:pt>
                <c:pt idx="858">
                  <c:v>-92.46</c:v>
                </c:pt>
                <c:pt idx="859">
                  <c:v>-92.46</c:v>
                </c:pt>
                <c:pt idx="860">
                  <c:v>-92.44</c:v>
                </c:pt>
                <c:pt idx="861">
                  <c:v>-92.42</c:v>
                </c:pt>
                <c:pt idx="862">
                  <c:v>-92.41</c:v>
                </c:pt>
                <c:pt idx="863">
                  <c:v>-92.39</c:v>
                </c:pt>
                <c:pt idx="864">
                  <c:v>-92.39</c:v>
                </c:pt>
                <c:pt idx="865">
                  <c:v>-92.37</c:v>
                </c:pt>
                <c:pt idx="866">
                  <c:v>-92.35</c:v>
                </c:pt>
                <c:pt idx="867">
                  <c:v>-92.34</c:v>
                </c:pt>
                <c:pt idx="868">
                  <c:v>-92.32</c:v>
                </c:pt>
                <c:pt idx="869">
                  <c:v>-92.3</c:v>
                </c:pt>
                <c:pt idx="870">
                  <c:v>-92.28</c:v>
                </c:pt>
                <c:pt idx="871">
                  <c:v>-92.24</c:v>
                </c:pt>
                <c:pt idx="872">
                  <c:v>-92.23</c:v>
                </c:pt>
                <c:pt idx="873">
                  <c:v>-92.2</c:v>
                </c:pt>
                <c:pt idx="874">
                  <c:v>-92.18</c:v>
                </c:pt>
                <c:pt idx="875">
                  <c:v>-92.16</c:v>
                </c:pt>
                <c:pt idx="876">
                  <c:v>-92.14</c:v>
                </c:pt>
                <c:pt idx="877">
                  <c:v>-92.11</c:v>
                </c:pt>
                <c:pt idx="878">
                  <c:v>-92.09</c:v>
                </c:pt>
                <c:pt idx="879">
                  <c:v>-92.07</c:v>
                </c:pt>
                <c:pt idx="880">
                  <c:v>-92.04</c:v>
                </c:pt>
                <c:pt idx="881">
                  <c:v>-92.02</c:v>
                </c:pt>
                <c:pt idx="882">
                  <c:v>-92</c:v>
                </c:pt>
                <c:pt idx="883">
                  <c:v>-91.98</c:v>
                </c:pt>
                <c:pt idx="884">
                  <c:v>-91.96</c:v>
                </c:pt>
                <c:pt idx="885">
                  <c:v>-91.93</c:v>
                </c:pt>
                <c:pt idx="886">
                  <c:v>-91.9</c:v>
                </c:pt>
                <c:pt idx="887">
                  <c:v>-91.86</c:v>
                </c:pt>
                <c:pt idx="888">
                  <c:v>-91.84</c:v>
                </c:pt>
                <c:pt idx="889">
                  <c:v>-91.79</c:v>
                </c:pt>
                <c:pt idx="890">
                  <c:v>-91.75</c:v>
                </c:pt>
                <c:pt idx="891">
                  <c:v>-91.7</c:v>
                </c:pt>
                <c:pt idx="892">
                  <c:v>-91.65</c:v>
                </c:pt>
                <c:pt idx="893">
                  <c:v>-91.61</c:v>
                </c:pt>
                <c:pt idx="894">
                  <c:v>-91.57</c:v>
                </c:pt>
                <c:pt idx="895">
                  <c:v>-91.53</c:v>
                </c:pt>
                <c:pt idx="896">
                  <c:v>-91.49</c:v>
                </c:pt>
                <c:pt idx="897">
                  <c:v>-91.47</c:v>
                </c:pt>
                <c:pt idx="898">
                  <c:v>-91.44</c:v>
                </c:pt>
                <c:pt idx="899">
                  <c:v>-91.41</c:v>
                </c:pt>
                <c:pt idx="900">
                  <c:v>-91.37</c:v>
                </c:pt>
                <c:pt idx="901">
                  <c:v>-91.34</c:v>
                </c:pt>
                <c:pt idx="902">
                  <c:v>-91.31</c:v>
                </c:pt>
                <c:pt idx="903">
                  <c:v>-91.28</c:v>
                </c:pt>
                <c:pt idx="904">
                  <c:v>-91.25</c:v>
                </c:pt>
                <c:pt idx="905">
                  <c:v>-91.22</c:v>
                </c:pt>
                <c:pt idx="906">
                  <c:v>-91.2</c:v>
                </c:pt>
                <c:pt idx="907">
                  <c:v>-91.17</c:v>
                </c:pt>
                <c:pt idx="908">
                  <c:v>-91.16</c:v>
                </c:pt>
                <c:pt idx="909">
                  <c:v>-91.14</c:v>
                </c:pt>
                <c:pt idx="910">
                  <c:v>-91.14</c:v>
                </c:pt>
                <c:pt idx="911">
                  <c:v>-91.13</c:v>
                </c:pt>
                <c:pt idx="912">
                  <c:v>-91.13</c:v>
                </c:pt>
                <c:pt idx="913">
                  <c:v>-91.11</c:v>
                </c:pt>
                <c:pt idx="914">
                  <c:v>-91.11</c:v>
                </c:pt>
                <c:pt idx="915">
                  <c:v>-91.1</c:v>
                </c:pt>
                <c:pt idx="916">
                  <c:v>-91.09</c:v>
                </c:pt>
                <c:pt idx="917">
                  <c:v>-91.08</c:v>
                </c:pt>
                <c:pt idx="918">
                  <c:v>-91.08</c:v>
                </c:pt>
                <c:pt idx="919">
                  <c:v>-91.07</c:v>
                </c:pt>
                <c:pt idx="920">
                  <c:v>-91.06</c:v>
                </c:pt>
                <c:pt idx="921">
                  <c:v>-91.06</c:v>
                </c:pt>
                <c:pt idx="922">
                  <c:v>-91.04</c:v>
                </c:pt>
                <c:pt idx="923">
                  <c:v>-91.03</c:v>
                </c:pt>
                <c:pt idx="924">
                  <c:v>-91.02</c:v>
                </c:pt>
                <c:pt idx="925">
                  <c:v>-91.02</c:v>
                </c:pt>
                <c:pt idx="926">
                  <c:v>-91.02</c:v>
                </c:pt>
                <c:pt idx="927">
                  <c:v>-91.01</c:v>
                </c:pt>
                <c:pt idx="928">
                  <c:v>-91.01</c:v>
                </c:pt>
                <c:pt idx="929">
                  <c:v>-91.01</c:v>
                </c:pt>
                <c:pt idx="930">
                  <c:v>-91</c:v>
                </c:pt>
                <c:pt idx="931">
                  <c:v>-91</c:v>
                </c:pt>
                <c:pt idx="932">
                  <c:v>-91</c:v>
                </c:pt>
                <c:pt idx="933">
                  <c:v>-90.98</c:v>
                </c:pt>
                <c:pt idx="934">
                  <c:v>-90.95</c:v>
                </c:pt>
                <c:pt idx="935">
                  <c:v>-90.92</c:v>
                </c:pt>
                <c:pt idx="936">
                  <c:v>-90.89</c:v>
                </c:pt>
                <c:pt idx="937">
                  <c:v>-90.86</c:v>
                </c:pt>
                <c:pt idx="938">
                  <c:v>-90.83</c:v>
                </c:pt>
                <c:pt idx="939">
                  <c:v>-90.82</c:v>
                </c:pt>
                <c:pt idx="940">
                  <c:v>-90.81</c:v>
                </c:pt>
                <c:pt idx="941">
                  <c:v>-90.79</c:v>
                </c:pt>
                <c:pt idx="942">
                  <c:v>-90.78</c:v>
                </c:pt>
                <c:pt idx="943">
                  <c:v>-90.77</c:v>
                </c:pt>
                <c:pt idx="944">
                  <c:v>-90.76</c:v>
                </c:pt>
                <c:pt idx="945">
                  <c:v>-90.76</c:v>
                </c:pt>
                <c:pt idx="946">
                  <c:v>-90.75</c:v>
                </c:pt>
                <c:pt idx="947">
                  <c:v>-90.75</c:v>
                </c:pt>
                <c:pt idx="948">
                  <c:v>-90.74</c:v>
                </c:pt>
                <c:pt idx="949">
                  <c:v>-90.71</c:v>
                </c:pt>
                <c:pt idx="950">
                  <c:v>-90.69</c:v>
                </c:pt>
                <c:pt idx="951">
                  <c:v>-90.68</c:v>
                </c:pt>
                <c:pt idx="952">
                  <c:v>-90.67</c:v>
                </c:pt>
                <c:pt idx="953">
                  <c:v>-90.66</c:v>
                </c:pt>
                <c:pt idx="954">
                  <c:v>-90.65</c:v>
                </c:pt>
                <c:pt idx="955">
                  <c:v>-90.65</c:v>
                </c:pt>
                <c:pt idx="956">
                  <c:v>-90.65</c:v>
                </c:pt>
                <c:pt idx="957">
                  <c:v>-90.65</c:v>
                </c:pt>
                <c:pt idx="958">
                  <c:v>-90.65</c:v>
                </c:pt>
                <c:pt idx="959">
                  <c:v>-90.64</c:v>
                </c:pt>
                <c:pt idx="960">
                  <c:v>-90.63</c:v>
                </c:pt>
                <c:pt idx="961">
                  <c:v>-90.61</c:v>
                </c:pt>
                <c:pt idx="962">
                  <c:v>-90.59</c:v>
                </c:pt>
                <c:pt idx="963">
                  <c:v>-90.59</c:v>
                </c:pt>
                <c:pt idx="964">
                  <c:v>-90.57</c:v>
                </c:pt>
                <c:pt idx="965">
                  <c:v>-90.57</c:v>
                </c:pt>
                <c:pt idx="966">
                  <c:v>-90.57</c:v>
                </c:pt>
                <c:pt idx="967">
                  <c:v>-90.57</c:v>
                </c:pt>
                <c:pt idx="968">
                  <c:v>-90.57</c:v>
                </c:pt>
                <c:pt idx="969">
                  <c:v>-90.57</c:v>
                </c:pt>
                <c:pt idx="970">
                  <c:v>-90.58</c:v>
                </c:pt>
                <c:pt idx="971">
                  <c:v>-90.58</c:v>
                </c:pt>
                <c:pt idx="972">
                  <c:v>-90.59</c:v>
                </c:pt>
                <c:pt idx="973">
                  <c:v>-90.59</c:v>
                </c:pt>
                <c:pt idx="974">
                  <c:v>-90.6</c:v>
                </c:pt>
                <c:pt idx="975">
                  <c:v>-90.6</c:v>
                </c:pt>
                <c:pt idx="976">
                  <c:v>-90.61</c:v>
                </c:pt>
                <c:pt idx="977">
                  <c:v>-90.61</c:v>
                </c:pt>
                <c:pt idx="978">
                  <c:v>-90.62</c:v>
                </c:pt>
                <c:pt idx="979">
                  <c:v>-90.62</c:v>
                </c:pt>
                <c:pt idx="980">
                  <c:v>-90.63</c:v>
                </c:pt>
                <c:pt idx="981">
                  <c:v>-90.63</c:v>
                </c:pt>
                <c:pt idx="982">
                  <c:v>-90.62</c:v>
                </c:pt>
                <c:pt idx="983">
                  <c:v>-90.61</c:v>
                </c:pt>
                <c:pt idx="984">
                  <c:v>-90.6</c:v>
                </c:pt>
                <c:pt idx="985">
                  <c:v>-90.57</c:v>
                </c:pt>
                <c:pt idx="986">
                  <c:v>-90.55</c:v>
                </c:pt>
                <c:pt idx="987">
                  <c:v>-90.53</c:v>
                </c:pt>
                <c:pt idx="988">
                  <c:v>-90.5</c:v>
                </c:pt>
                <c:pt idx="989">
                  <c:v>-90.45</c:v>
                </c:pt>
                <c:pt idx="990">
                  <c:v>-90.41</c:v>
                </c:pt>
                <c:pt idx="991">
                  <c:v>-90.38</c:v>
                </c:pt>
                <c:pt idx="992">
                  <c:v>-90.35</c:v>
                </c:pt>
                <c:pt idx="993">
                  <c:v>-90.32</c:v>
                </c:pt>
                <c:pt idx="994">
                  <c:v>-90.29</c:v>
                </c:pt>
                <c:pt idx="995">
                  <c:v>-90.28</c:v>
                </c:pt>
                <c:pt idx="996">
                  <c:v>-90.25</c:v>
                </c:pt>
                <c:pt idx="997">
                  <c:v>-90.24</c:v>
                </c:pt>
                <c:pt idx="998">
                  <c:v>-90.22</c:v>
                </c:pt>
                <c:pt idx="999">
                  <c:v>-90.2</c:v>
                </c:pt>
                <c:pt idx="1000">
                  <c:v>-90.18</c:v>
                </c:pt>
                <c:pt idx="1001">
                  <c:v>-90.15</c:v>
                </c:pt>
                <c:pt idx="1002">
                  <c:v>-90.13</c:v>
                </c:pt>
                <c:pt idx="1003">
                  <c:v>-90.1</c:v>
                </c:pt>
                <c:pt idx="1004">
                  <c:v>-90.08</c:v>
                </c:pt>
                <c:pt idx="1005">
                  <c:v>-90.05</c:v>
                </c:pt>
                <c:pt idx="1006">
                  <c:v>-90.04</c:v>
                </c:pt>
                <c:pt idx="1007">
                  <c:v>-90.02</c:v>
                </c:pt>
                <c:pt idx="1008">
                  <c:v>-90</c:v>
                </c:pt>
                <c:pt idx="1009">
                  <c:v>-89.98</c:v>
                </c:pt>
                <c:pt idx="1010">
                  <c:v>-89.96</c:v>
                </c:pt>
                <c:pt idx="1011">
                  <c:v>-89.94</c:v>
                </c:pt>
                <c:pt idx="1012">
                  <c:v>-89.92</c:v>
                </c:pt>
                <c:pt idx="1013">
                  <c:v>-89.91</c:v>
                </c:pt>
                <c:pt idx="1014">
                  <c:v>-89.9</c:v>
                </c:pt>
                <c:pt idx="1015">
                  <c:v>-89.89</c:v>
                </c:pt>
                <c:pt idx="1016">
                  <c:v>-89.88</c:v>
                </c:pt>
                <c:pt idx="1017">
                  <c:v>-89.88</c:v>
                </c:pt>
                <c:pt idx="1018">
                  <c:v>-89.88</c:v>
                </c:pt>
                <c:pt idx="1019">
                  <c:v>-89.86</c:v>
                </c:pt>
                <c:pt idx="1020">
                  <c:v>-89.85</c:v>
                </c:pt>
                <c:pt idx="1021">
                  <c:v>-89.84</c:v>
                </c:pt>
                <c:pt idx="1022">
                  <c:v>-89.85</c:v>
                </c:pt>
                <c:pt idx="1023">
                  <c:v>-89.84</c:v>
                </c:pt>
                <c:pt idx="1024">
                  <c:v>-89.86</c:v>
                </c:pt>
                <c:pt idx="1025">
                  <c:v>-89.86</c:v>
                </c:pt>
                <c:pt idx="1026">
                  <c:v>-89.86</c:v>
                </c:pt>
                <c:pt idx="1027">
                  <c:v>-89.88</c:v>
                </c:pt>
                <c:pt idx="1028">
                  <c:v>-89.88</c:v>
                </c:pt>
                <c:pt idx="1029">
                  <c:v>-89.9</c:v>
                </c:pt>
                <c:pt idx="1030">
                  <c:v>-89.91</c:v>
                </c:pt>
                <c:pt idx="1031">
                  <c:v>-89.91</c:v>
                </c:pt>
                <c:pt idx="1032">
                  <c:v>-89.93</c:v>
                </c:pt>
                <c:pt idx="1033">
                  <c:v>-89.93</c:v>
                </c:pt>
                <c:pt idx="1034">
                  <c:v>-89.94</c:v>
                </c:pt>
                <c:pt idx="1035">
                  <c:v>-89.96</c:v>
                </c:pt>
                <c:pt idx="1036">
                  <c:v>-89.98</c:v>
                </c:pt>
                <c:pt idx="1037">
                  <c:v>-90</c:v>
                </c:pt>
                <c:pt idx="1038">
                  <c:v>-90.02</c:v>
                </c:pt>
                <c:pt idx="1039">
                  <c:v>-90.04</c:v>
                </c:pt>
                <c:pt idx="1040">
                  <c:v>-90.05</c:v>
                </c:pt>
                <c:pt idx="1041">
                  <c:v>-90.05</c:v>
                </c:pt>
                <c:pt idx="1042">
                  <c:v>-90.06</c:v>
                </c:pt>
                <c:pt idx="1043">
                  <c:v>-90.05</c:v>
                </c:pt>
                <c:pt idx="1044">
                  <c:v>-90.05</c:v>
                </c:pt>
                <c:pt idx="1045">
                  <c:v>-90.05</c:v>
                </c:pt>
                <c:pt idx="1046">
                  <c:v>-90.04</c:v>
                </c:pt>
                <c:pt idx="1047">
                  <c:v>-90.04</c:v>
                </c:pt>
                <c:pt idx="1048">
                  <c:v>-90.03</c:v>
                </c:pt>
                <c:pt idx="1049">
                  <c:v>-90.03</c:v>
                </c:pt>
                <c:pt idx="1050">
                  <c:v>-90.02</c:v>
                </c:pt>
                <c:pt idx="1051">
                  <c:v>-90.02</c:v>
                </c:pt>
                <c:pt idx="1052">
                  <c:v>-90.02</c:v>
                </c:pt>
                <c:pt idx="1053">
                  <c:v>-90.02</c:v>
                </c:pt>
                <c:pt idx="1054">
                  <c:v>-90.02</c:v>
                </c:pt>
                <c:pt idx="1055">
                  <c:v>-90.01</c:v>
                </c:pt>
                <c:pt idx="1056">
                  <c:v>-90</c:v>
                </c:pt>
                <c:pt idx="1057">
                  <c:v>-90</c:v>
                </c:pt>
                <c:pt idx="1058">
                  <c:v>-89.98</c:v>
                </c:pt>
                <c:pt idx="1059">
                  <c:v>-89.96</c:v>
                </c:pt>
                <c:pt idx="1060">
                  <c:v>-89.94</c:v>
                </c:pt>
                <c:pt idx="1061">
                  <c:v>-89.91</c:v>
                </c:pt>
                <c:pt idx="1062">
                  <c:v>-89.88</c:v>
                </c:pt>
                <c:pt idx="1063">
                  <c:v>-89.85</c:v>
                </c:pt>
                <c:pt idx="1064">
                  <c:v>-89.83</c:v>
                </c:pt>
                <c:pt idx="1065">
                  <c:v>-89.81</c:v>
                </c:pt>
                <c:pt idx="1066">
                  <c:v>-89.79</c:v>
                </c:pt>
                <c:pt idx="1067">
                  <c:v>-89.78</c:v>
                </c:pt>
                <c:pt idx="1068">
                  <c:v>-89.75</c:v>
                </c:pt>
                <c:pt idx="1069">
                  <c:v>-89.73</c:v>
                </c:pt>
                <c:pt idx="1070">
                  <c:v>-89.71</c:v>
                </c:pt>
                <c:pt idx="1071">
                  <c:v>-89.69</c:v>
                </c:pt>
                <c:pt idx="1072">
                  <c:v>-89.66</c:v>
                </c:pt>
                <c:pt idx="1073">
                  <c:v>-89.63</c:v>
                </c:pt>
                <c:pt idx="1074">
                  <c:v>-89.6</c:v>
                </c:pt>
                <c:pt idx="1075">
                  <c:v>-89.58</c:v>
                </c:pt>
                <c:pt idx="1076">
                  <c:v>-89.55</c:v>
                </c:pt>
                <c:pt idx="1077">
                  <c:v>-89.52</c:v>
                </c:pt>
                <c:pt idx="1078">
                  <c:v>-89.49</c:v>
                </c:pt>
                <c:pt idx="1079">
                  <c:v>-89.46</c:v>
                </c:pt>
                <c:pt idx="1080">
                  <c:v>-89.43</c:v>
                </c:pt>
                <c:pt idx="1081">
                  <c:v>-89.42</c:v>
                </c:pt>
                <c:pt idx="1082">
                  <c:v>-89.4</c:v>
                </c:pt>
                <c:pt idx="1083">
                  <c:v>-89.39</c:v>
                </c:pt>
                <c:pt idx="1084">
                  <c:v>-89.38</c:v>
                </c:pt>
                <c:pt idx="1085">
                  <c:v>-89.37</c:v>
                </c:pt>
                <c:pt idx="1086">
                  <c:v>-89.36</c:v>
                </c:pt>
                <c:pt idx="1087">
                  <c:v>-89.35</c:v>
                </c:pt>
                <c:pt idx="1088">
                  <c:v>-89.33</c:v>
                </c:pt>
                <c:pt idx="1089">
                  <c:v>-89.33</c:v>
                </c:pt>
                <c:pt idx="1090">
                  <c:v>-89.32</c:v>
                </c:pt>
                <c:pt idx="1091">
                  <c:v>-89.32</c:v>
                </c:pt>
                <c:pt idx="1092">
                  <c:v>-89.33</c:v>
                </c:pt>
                <c:pt idx="1093">
                  <c:v>-89.33</c:v>
                </c:pt>
                <c:pt idx="1094">
                  <c:v>-89.35</c:v>
                </c:pt>
                <c:pt idx="1095">
                  <c:v>-89.36</c:v>
                </c:pt>
                <c:pt idx="1096">
                  <c:v>-89.37</c:v>
                </c:pt>
                <c:pt idx="1097">
                  <c:v>-89.36</c:v>
                </c:pt>
                <c:pt idx="1098">
                  <c:v>-89.36</c:v>
                </c:pt>
                <c:pt idx="1099">
                  <c:v>-89.35</c:v>
                </c:pt>
                <c:pt idx="1100">
                  <c:v>-89.35</c:v>
                </c:pt>
                <c:pt idx="1101">
                  <c:v>-89.34</c:v>
                </c:pt>
                <c:pt idx="1102">
                  <c:v>-89.34</c:v>
                </c:pt>
                <c:pt idx="1103">
                  <c:v>-89.33</c:v>
                </c:pt>
                <c:pt idx="1104">
                  <c:v>-89.33</c:v>
                </c:pt>
                <c:pt idx="1105">
                  <c:v>-89.32</c:v>
                </c:pt>
                <c:pt idx="1106">
                  <c:v>-89.31</c:v>
                </c:pt>
                <c:pt idx="1107">
                  <c:v>-89.29</c:v>
                </c:pt>
                <c:pt idx="1108">
                  <c:v>-89.28</c:v>
                </c:pt>
                <c:pt idx="1109">
                  <c:v>-89.29</c:v>
                </c:pt>
                <c:pt idx="1110">
                  <c:v>-89.29</c:v>
                </c:pt>
                <c:pt idx="1111">
                  <c:v>-89.29</c:v>
                </c:pt>
                <c:pt idx="1112">
                  <c:v>-89.3</c:v>
                </c:pt>
                <c:pt idx="1113">
                  <c:v>-89.31</c:v>
                </c:pt>
                <c:pt idx="1114">
                  <c:v>-89.31</c:v>
                </c:pt>
                <c:pt idx="1115">
                  <c:v>-89.31</c:v>
                </c:pt>
                <c:pt idx="1116">
                  <c:v>-89.3</c:v>
                </c:pt>
                <c:pt idx="1117">
                  <c:v>-89.29</c:v>
                </c:pt>
                <c:pt idx="1118">
                  <c:v>-89.29</c:v>
                </c:pt>
                <c:pt idx="1119">
                  <c:v>-89.29</c:v>
                </c:pt>
                <c:pt idx="1120">
                  <c:v>-89.28</c:v>
                </c:pt>
                <c:pt idx="1121">
                  <c:v>-89.28</c:v>
                </c:pt>
                <c:pt idx="1122">
                  <c:v>-89.28</c:v>
                </c:pt>
                <c:pt idx="1123">
                  <c:v>-89.26</c:v>
                </c:pt>
                <c:pt idx="1124">
                  <c:v>-89.26</c:v>
                </c:pt>
                <c:pt idx="1125">
                  <c:v>-89.26</c:v>
                </c:pt>
                <c:pt idx="1126">
                  <c:v>-89.24</c:v>
                </c:pt>
                <c:pt idx="1127">
                  <c:v>-89.24</c:v>
                </c:pt>
                <c:pt idx="1128">
                  <c:v>-89.23</c:v>
                </c:pt>
                <c:pt idx="1129">
                  <c:v>-89.22</c:v>
                </c:pt>
                <c:pt idx="1130">
                  <c:v>-89.2</c:v>
                </c:pt>
                <c:pt idx="1131">
                  <c:v>-89.2</c:v>
                </c:pt>
                <c:pt idx="1132">
                  <c:v>-89.18</c:v>
                </c:pt>
                <c:pt idx="1133">
                  <c:v>-89.15</c:v>
                </c:pt>
                <c:pt idx="1134">
                  <c:v>-89.14</c:v>
                </c:pt>
                <c:pt idx="1135">
                  <c:v>-89.13</c:v>
                </c:pt>
                <c:pt idx="1136">
                  <c:v>-89.12</c:v>
                </c:pt>
                <c:pt idx="1137">
                  <c:v>-89.09</c:v>
                </c:pt>
                <c:pt idx="1138">
                  <c:v>-89.08</c:v>
                </c:pt>
                <c:pt idx="1139">
                  <c:v>-89.06</c:v>
                </c:pt>
                <c:pt idx="1140">
                  <c:v>-89.04</c:v>
                </c:pt>
                <c:pt idx="1141">
                  <c:v>-89.02</c:v>
                </c:pt>
                <c:pt idx="1142">
                  <c:v>-89</c:v>
                </c:pt>
                <c:pt idx="1143">
                  <c:v>-88.98</c:v>
                </c:pt>
                <c:pt idx="1144">
                  <c:v>-88.96</c:v>
                </c:pt>
                <c:pt idx="1145">
                  <c:v>-88.94</c:v>
                </c:pt>
                <c:pt idx="1146">
                  <c:v>-88.94</c:v>
                </c:pt>
                <c:pt idx="1147">
                  <c:v>-88.92</c:v>
                </c:pt>
                <c:pt idx="1148">
                  <c:v>-88.91</c:v>
                </c:pt>
                <c:pt idx="1149">
                  <c:v>-88.9</c:v>
                </c:pt>
                <c:pt idx="1150">
                  <c:v>-88.89</c:v>
                </c:pt>
                <c:pt idx="1151">
                  <c:v>-88.88</c:v>
                </c:pt>
                <c:pt idx="1152">
                  <c:v>-88.86</c:v>
                </c:pt>
                <c:pt idx="1153">
                  <c:v>-88.86</c:v>
                </c:pt>
                <c:pt idx="1154">
                  <c:v>-88.86</c:v>
                </c:pt>
                <c:pt idx="1155">
                  <c:v>-88.85</c:v>
                </c:pt>
                <c:pt idx="1156">
                  <c:v>-88.86</c:v>
                </c:pt>
                <c:pt idx="1157">
                  <c:v>-88.85</c:v>
                </c:pt>
                <c:pt idx="1158">
                  <c:v>-88.86</c:v>
                </c:pt>
                <c:pt idx="1159">
                  <c:v>-88.86</c:v>
                </c:pt>
                <c:pt idx="1160">
                  <c:v>-88.85</c:v>
                </c:pt>
                <c:pt idx="1161">
                  <c:v>-88.84</c:v>
                </c:pt>
                <c:pt idx="1162">
                  <c:v>-88.82</c:v>
                </c:pt>
                <c:pt idx="1163">
                  <c:v>-88.79</c:v>
                </c:pt>
                <c:pt idx="1164">
                  <c:v>-88.77</c:v>
                </c:pt>
                <c:pt idx="1165">
                  <c:v>-88.75</c:v>
                </c:pt>
                <c:pt idx="1166">
                  <c:v>-88.74</c:v>
                </c:pt>
                <c:pt idx="1167">
                  <c:v>-88.71</c:v>
                </c:pt>
                <c:pt idx="1168">
                  <c:v>-88.7</c:v>
                </c:pt>
                <c:pt idx="1169">
                  <c:v>-88.69</c:v>
                </c:pt>
                <c:pt idx="1170">
                  <c:v>-88.66</c:v>
                </c:pt>
                <c:pt idx="1171">
                  <c:v>-88.66</c:v>
                </c:pt>
                <c:pt idx="1172">
                  <c:v>-88.64</c:v>
                </c:pt>
                <c:pt idx="1173">
                  <c:v>-88.61</c:v>
                </c:pt>
                <c:pt idx="1174">
                  <c:v>-88.6</c:v>
                </c:pt>
                <c:pt idx="1175">
                  <c:v>-88.58</c:v>
                </c:pt>
                <c:pt idx="1176">
                  <c:v>-88.56</c:v>
                </c:pt>
                <c:pt idx="1177">
                  <c:v>-88.54</c:v>
                </c:pt>
                <c:pt idx="1178">
                  <c:v>-88.52</c:v>
                </c:pt>
                <c:pt idx="1179">
                  <c:v>-88.49</c:v>
                </c:pt>
                <c:pt idx="1180">
                  <c:v>-88.46</c:v>
                </c:pt>
                <c:pt idx="1181">
                  <c:v>-88.44</c:v>
                </c:pt>
                <c:pt idx="1182">
                  <c:v>-88.4</c:v>
                </c:pt>
                <c:pt idx="1183">
                  <c:v>-88.38</c:v>
                </c:pt>
                <c:pt idx="1184">
                  <c:v>-88.34</c:v>
                </c:pt>
                <c:pt idx="1185">
                  <c:v>-88.32</c:v>
                </c:pt>
                <c:pt idx="1186">
                  <c:v>-88.3</c:v>
                </c:pt>
                <c:pt idx="1187">
                  <c:v>-88.28</c:v>
                </c:pt>
                <c:pt idx="1188">
                  <c:v>-88.27</c:v>
                </c:pt>
                <c:pt idx="1189">
                  <c:v>-88.25</c:v>
                </c:pt>
                <c:pt idx="1190">
                  <c:v>-88.23</c:v>
                </c:pt>
                <c:pt idx="1191">
                  <c:v>-88.21</c:v>
                </c:pt>
                <c:pt idx="1192">
                  <c:v>-88.19</c:v>
                </c:pt>
                <c:pt idx="1193">
                  <c:v>-88.18</c:v>
                </c:pt>
                <c:pt idx="1194">
                  <c:v>-88.16</c:v>
                </c:pt>
                <c:pt idx="1195">
                  <c:v>-88.14</c:v>
                </c:pt>
                <c:pt idx="1196">
                  <c:v>-88.12</c:v>
                </c:pt>
                <c:pt idx="1197">
                  <c:v>-88.11</c:v>
                </c:pt>
                <c:pt idx="1198">
                  <c:v>-88.1</c:v>
                </c:pt>
                <c:pt idx="1199">
                  <c:v>-88.09</c:v>
                </c:pt>
                <c:pt idx="1200">
                  <c:v>-88.07</c:v>
                </c:pt>
                <c:pt idx="1201">
                  <c:v>-88.06</c:v>
                </c:pt>
                <c:pt idx="1202">
                  <c:v>-88.05</c:v>
                </c:pt>
                <c:pt idx="1203">
                  <c:v>-88.05</c:v>
                </c:pt>
                <c:pt idx="1204">
                  <c:v>-88.03</c:v>
                </c:pt>
                <c:pt idx="1205">
                  <c:v>-88.02</c:v>
                </c:pt>
                <c:pt idx="1206">
                  <c:v>-88.01</c:v>
                </c:pt>
                <c:pt idx="1207">
                  <c:v>-87.99</c:v>
                </c:pt>
                <c:pt idx="1208">
                  <c:v>-87.97</c:v>
                </c:pt>
                <c:pt idx="1209">
                  <c:v>-87.96</c:v>
                </c:pt>
                <c:pt idx="1210">
                  <c:v>-87.95</c:v>
                </c:pt>
                <c:pt idx="1211">
                  <c:v>-87.93</c:v>
                </c:pt>
                <c:pt idx="1212">
                  <c:v>-87.91</c:v>
                </c:pt>
                <c:pt idx="1213">
                  <c:v>-87.89</c:v>
                </c:pt>
                <c:pt idx="1214">
                  <c:v>-87.87</c:v>
                </c:pt>
                <c:pt idx="1215">
                  <c:v>-87.85</c:v>
                </c:pt>
                <c:pt idx="1216">
                  <c:v>-87.84</c:v>
                </c:pt>
                <c:pt idx="1217">
                  <c:v>-87.82</c:v>
                </c:pt>
                <c:pt idx="1218">
                  <c:v>-87.82</c:v>
                </c:pt>
                <c:pt idx="1219">
                  <c:v>-87.8</c:v>
                </c:pt>
                <c:pt idx="1220">
                  <c:v>-87.78</c:v>
                </c:pt>
                <c:pt idx="1221">
                  <c:v>-87.76</c:v>
                </c:pt>
                <c:pt idx="1222">
                  <c:v>-87.74</c:v>
                </c:pt>
                <c:pt idx="1223">
                  <c:v>-87.72</c:v>
                </c:pt>
                <c:pt idx="1224">
                  <c:v>-87.7</c:v>
                </c:pt>
                <c:pt idx="1225">
                  <c:v>-87.68</c:v>
                </c:pt>
                <c:pt idx="1226">
                  <c:v>-87.67</c:v>
                </c:pt>
                <c:pt idx="1227">
                  <c:v>-87.66</c:v>
                </c:pt>
                <c:pt idx="1228">
                  <c:v>-87.64</c:v>
                </c:pt>
                <c:pt idx="1229">
                  <c:v>-87.63</c:v>
                </c:pt>
                <c:pt idx="1230">
                  <c:v>-87.62</c:v>
                </c:pt>
                <c:pt idx="1231">
                  <c:v>-87.61</c:v>
                </c:pt>
                <c:pt idx="1232">
                  <c:v>-87.6</c:v>
                </c:pt>
                <c:pt idx="1233">
                  <c:v>-87.58</c:v>
                </c:pt>
                <c:pt idx="1234">
                  <c:v>-87.56</c:v>
                </c:pt>
                <c:pt idx="1235">
                  <c:v>-87.54</c:v>
                </c:pt>
                <c:pt idx="1236">
                  <c:v>-87.53</c:v>
                </c:pt>
                <c:pt idx="1237">
                  <c:v>-87.52</c:v>
                </c:pt>
                <c:pt idx="1238">
                  <c:v>-87.51</c:v>
                </c:pt>
                <c:pt idx="1239">
                  <c:v>-87.49</c:v>
                </c:pt>
                <c:pt idx="1240">
                  <c:v>-87.49</c:v>
                </c:pt>
                <c:pt idx="1241">
                  <c:v>-87.47</c:v>
                </c:pt>
                <c:pt idx="1242">
                  <c:v>-87.46</c:v>
                </c:pt>
                <c:pt idx="1243">
                  <c:v>-87.46</c:v>
                </c:pt>
                <c:pt idx="1244">
                  <c:v>-87.44</c:v>
                </c:pt>
                <c:pt idx="1245">
                  <c:v>-87.44</c:v>
                </c:pt>
                <c:pt idx="1246">
                  <c:v>-87.42</c:v>
                </c:pt>
                <c:pt idx="1247">
                  <c:v>-87.42</c:v>
                </c:pt>
                <c:pt idx="1248">
                  <c:v>-87.42</c:v>
                </c:pt>
                <c:pt idx="1249">
                  <c:v>-87.41</c:v>
                </c:pt>
                <c:pt idx="1250">
                  <c:v>-87.4</c:v>
                </c:pt>
                <c:pt idx="1251">
                  <c:v>-87.4</c:v>
                </c:pt>
                <c:pt idx="1252">
                  <c:v>-87.39</c:v>
                </c:pt>
                <c:pt idx="1253">
                  <c:v>-87.38</c:v>
                </c:pt>
                <c:pt idx="1254">
                  <c:v>-87.37</c:v>
                </c:pt>
                <c:pt idx="1255">
                  <c:v>-87.36</c:v>
                </c:pt>
                <c:pt idx="1256">
                  <c:v>-87.36</c:v>
                </c:pt>
                <c:pt idx="1257">
                  <c:v>-87.36</c:v>
                </c:pt>
                <c:pt idx="1258">
                  <c:v>-87.35</c:v>
                </c:pt>
                <c:pt idx="1259">
                  <c:v>-87.35</c:v>
                </c:pt>
                <c:pt idx="1260">
                  <c:v>-87.35</c:v>
                </c:pt>
                <c:pt idx="1261">
                  <c:v>-87.36</c:v>
                </c:pt>
                <c:pt idx="1262">
                  <c:v>-87.36</c:v>
                </c:pt>
                <c:pt idx="1263">
                  <c:v>-87.36</c:v>
                </c:pt>
                <c:pt idx="1264">
                  <c:v>-87.35</c:v>
                </c:pt>
                <c:pt idx="1265">
                  <c:v>-87.36</c:v>
                </c:pt>
                <c:pt idx="1266">
                  <c:v>-87.36</c:v>
                </c:pt>
                <c:pt idx="1267">
                  <c:v>-87.36</c:v>
                </c:pt>
                <c:pt idx="1268">
                  <c:v>-87.35</c:v>
                </c:pt>
                <c:pt idx="1269">
                  <c:v>-87.36</c:v>
                </c:pt>
                <c:pt idx="1270">
                  <c:v>-87.35</c:v>
                </c:pt>
                <c:pt idx="1271">
                  <c:v>-87.35</c:v>
                </c:pt>
                <c:pt idx="1272">
                  <c:v>-87.34</c:v>
                </c:pt>
                <c:pt idx="1273">
                  <c:v>-87.35</c:v>
                </c:pt>
                <c:pt idx="1274">
                  <c:v>-87.35</c:v>
                </c:pt>
                <c:pt idx="1275">
                  <c:v>-87.35</c:v>
                </c:pt>
                <c:pt idx="1276">
                  <c:v>-87.35</c:v>
                </c:pt>
                <c:pt idx="1277">
                  <c:v>-87.36</c:v>
                </c:pt>
                <c:pt idx="1278">
                  <c:v>-87.37</c:v>
                </c:pt>
                <c:pt idx="1279">
                  <c:v>-87.38</c:v>
                </c:pt>
                <c:pt idx="1280">
                  <c:v>-87.4</c:v>
                </c:pt>
                <c:pt idx="1281">
                  <c:v>-87.41</c:v>
                </c:pt>
                <c:pt idx="1282">
                  <c:v>-87.41</c:v>
                </c:pt>
                <c:pt idx="1283">
                  <c:v>-87.41</c:v>
                </c:pt>
                <c:pt idx="1284">
                  <c:v>-87.41</c:v>
                </c:pt>
                <c:pt idx="1285">
                  <c:v>-87.4</c:v>
                </c:pt>
                <c:pt idx="1286">
                  <c:v>-87.38</c:v>
                </c:pt>
                <c:pt idx="1287">
                  <c:v>-87.35</c:v>
                </c:pt>
                <c:pt idx="1288">
                  <c:v>-87.32</c:v>
                </c:pt>
                <c:pt idx="1289">
                  <c:v>-87.29</c:v>
                </c:pt>
                <c:pt idx="1290">
                  <c:v>-87.25</c:v>
                </c:pt>
                <c:pt idx="1291">
                  <c:v>-87.22</c:v>
                </c:pt>
                <c:pt idx="1292">
                  <c:v>-87.19</c:v>
                </c:pt>
                <c:pt idx="1293">
                  <c:v>-87.14</c:v>
                </c:pt>
                <c:pt idx="1294">
                  <c:v>-87.11</c:v>
                </c:pt>
                <c:pt idx="1295">
                  <c:v>-87.07</c:v>
                </c:pt>
                <c:pt idx="1296">
                  <c:v>-87.03</c:v>
                </c:pt>
                <c:pt idx="1297">
                  <c:v>-86.99</c:v>
                </c:pt>
                <c:pt idx="1298">
                  <c:v>-86.94</c:v>
                </c:pt>
                <c:pt idx="1299">
                  <c:v>-86.9</c:v>
                </c:pt>
                <c:pt idx="1300">
                  <c:v>-86.86</c:v>
                </c:pt>
                <c:pt idx="1301">
                  <c:v>-86.81</c:v>
                </c:pt>
                <c:pt idx="1302">
                  <c:v>-86.77</c:v>
                </c:pt>
                <c:pt idx="1303">
                  <c:v>-86.74</c:v>
                </c:pt>
                <c:pt idx="1304">
                  <c:v>-86.71</c:v>
                </c:pt>
                <c:pt idx="1305">
                  <c:v>-86.67</c:v>
                </c:pt>
                <c:pt idx="1306">
                  <c:v>-86.65</c:v>
                </c:pt>
                <c:pt idx="1307">
                  <c:v>-86.62</c:v>
                </c:pt>
                <c:pt idx="1308">
                  <c:v>-86.58</c:v>
                </c:pt>
                <c:pt idx="1309">
                  <c:v>-86.56</c:v>
                </c:pt>
                <c:pt idx="1310">
                  <c:v>-86.52</c:v>
                </c:pt>
                <c:pt idx="1311">
                  <c:v>-86.5</c:v>
                </c:pt>
                <c:pt idx="1312">
                  <c:v>-86.47</c:v>
                </c:pt>
                <c:pt idx="1313">
                  <c:v>-86.44</c:v>
                </c:pt>
                <c:pt idx="1314">
                  <c:v>-86.42</c:v>
                </c:pt>
                <c:pt idx="1315">
                  <c:v>-86.38</c:v>
                </c:pt>
                <c:pt idx="1316">
                  <c:v>-86.36</c:v>
                </c:pt>
                <c:pt idx="1317">
                  <c:v>-86.33</c:v>
                </c:pt>
                <c:pt idx="1318">
                  <c:v>-86.31</c:v>
                </c:pt>
                <c:pt idx="1319">
                  <c:v>-86.27</c:v>
                </c:pt>
                <c:pt idx="1320">
                  <c:v>-86.25</c:v>
                </c:pt>
                <c:pt idx="1321">
                  <c:v>-86.23</c:v>
                </c:pt>
                <c:pt idx="1322">
                  <c:v>-86.21</c:v>
                </c:pt>
                <c:pt idx="1323">
                  <c:v>-86.22</c:v>
                </c:pt>
                <c:pt idx="1324">
                  <c:v>-86.21</c:v>
                </c:pt>
                <c:pt idx="1325">
                  <c:v>-86.21</c:v>
                </c:pt>
                <c:pt idx="1326">
                  <c:v>-86.21</c:v>
                </c:pt>
                <c:pt idx="1327">
                  <c:v>-86.22</c:v>
                </c:pt>
                <c:pt idx="1328">
                  <c:v>-86.24</c:v>
                </c:pt>
                <c:pt idx="1329">
                  <c:v>-86.25</c:v>
                </c:pt>
                <c:pt idx="1330">
                  <c:v>-86.27</c:v>
                </c:pt>
                <c:pt idx="1331">
                  <c:v>-86.3</c:v>
                </c:pt>
                <c:pt idx="1332">
                  <c:v>-86.31</c:v>
                </c:pt>
                <c:pt idx="1333">
                  <c:v>-86.31</c:v>
                </c:pt>
                <c:pt idx="1334">
                  <c:v>-86.31</c:v>
                </c:pt>
                <c:pt idx="1335">
                  <c:v>-86.29</c:v>
                </c:pt>
                <c:pt idx="1336">
                  <c:v>-86.28</c:v>
                </c:pt>
                <c:pt idx="1337">
                  <c:v>-86.26</c:v>
                </c:pt>
                <c:pt idx="1338">
                  <c:v>-86.24</c:v>
                </c:pt>
                <c:pt idx="1339">
                  <c:v>-86.22</c:v>
                </c:pt>
                <c:pt idx="1340">
                  <c:v>-86.2</c:v>
                </c:pt>
                <c:pt idx="1341">
                  <c:v>-86.17</c:v>
                </c:pt>
                <c:pt idx="1342">
                  <c:v>-86.15</c:v>
                </c:pt>
                <c:pt idx="1343">
                  <c:v>-86.13</c:v>
                </c:pt>
                <c:pt idx="1344">
                  <c:v>-86.1</c:v>
                </c:pt>
                <c:pt idx="1345">
                  <c:v>-86.09</c:v>
                </c:pt>
                <c:pt idx="1346">
                  <c:v>-86.07</c:v>
                </c:pt>
                <c:pt idx="1347">
                  <c:v>-86.05</c:v>
                </c:pt>
                <c:pt idx="1348">
                  <c:v>-86.02</c:v>
                </c:pt>
                <c:pt idx="1349">
                  <c:v>-85.99</c:v>
                </c:pt>
                <c:pt idx="1350">
                  <c:v>-85.97</c:v>
                </c:pt>
                <c:pt idx="1351">
                  <c:v>-85.94</c:v>
                </c:pt>
                <c:pt idx="1352">
                  <c:v>-85.92</c:v>
                </c:pt>
                <c:pt idx="1353">
                  <c:v>-85.9</c:v>
                </c:pt>
                <c:pt idx="1354">
                  <c:v>-85.89</c:v>
                </c:pt>
                <c:pt idx="1355">
                  <c:v>-85.88</c:v>
                </c:pt>
                <c:pt idx="1356">
                  <c:v>-85.86</c:v>
                </c:pt>
                <c:pt idx="1357">
                  <c:v>-85.86</c:v>
                </c:pt>
                <c:pt idx="1358">
                  <c:v>-85.84</c:v>
                </c:pt>
                <c:pt idx="1359">
                  <c:v>-85.83</c:v>
                </c:pt>
                <c:pt idx="1360">
                  <c:v>-85.82</c:v>
                </c:pt>
                <c:pt idx="1361">
                  <c:v>-85.81</c:v>
                </c:pt>
                <c:pt idx="1362">
                  <c:v>-85.81</c:v>
                </c:pt>
                <c:pt idx="1363">
                  <c:v>-85.82</c:v>
                </c:pt>
                <c:pt idx="1364">
                  <c:v>-85.82</c:v>
                </c:pt>
                <c:pt idx="1365">
                  <c:v>-85.83</c:v>
                </c:pt>
                <c:pt idx="1366">
                  <c:v>-85.84</c:v>
                </c:pt>
                <c:pt idx="1367">
                  <c:v>-85.85</c:v>
                </c:pt>
                <c:pt idx="1368">
                  <c:v>-85.86</c:v>
                </c:pt>
                <c:pt idx="1369">
                  <c:v>-85.87</c:v>
                </c:pt>
                <c:pt idx="1370">
                  <c:v>-85.88</c:v>
                </c:pt>
                <c:pt idx="1371">
                  <c:v>-85.9</c:v>
                </c:pt>
                <c:pt idx="1372">
                  <c:v>-85.92</c:v>
                </c:pt>
                <c:pt idx="1373">
                  <c:v>-85.96</c:v>
                </c:pt>
                <c:pt idx="1374">
                  <c:v>-86</c:v>
                </c:pt>
                <c:pt idx="1375">
                  <c:v>-86.03</c:v>
                </c:pt>
                <c:pt idx="1376">
                  <c:v>-86.05</c:v>
                </c:pt>
                <c:pt idx="1377">
                  <c:v>-86.08</c:v>
                </c:pt>
                <c:pt idx="1378">
                  <c:v>-86.09</c:v>
                </c:pt>
                <c:pt idx="1379">
                  <c:v>-86.11</c:v>
                </c:pt>
                <c:pt idx="1380">
                  <c:v>-86.13</c:v>
                </c:pt>
                <c:pt idx="1381">
                  <c:v>-86.14</c:v>
                </c:pt>
                <c:pt idx="1382">
                  <c:v>-86.16</c:v>
                </c:pt>
                <c:pt idx="1383">
                  <c:v>-86.17</c:v>
                </c:pt>
                <c:pt idx="1384">
                  <c:v>-86.18</c:v>
                </c:pt>
                <c:pt idx="1385">
                  <c:v>-86.19</c:v>
                </c:pt>
                <c:pt idx="1386">
                  <c:v>-86.2</c:v>
                </c:pt>
                <c:pt idx="1387">
                  <c:v>-86.22</c:v>
                </c:pt>
                <c:pt idx="1388">
                  <c:v>-86.23</c:v>
                </c:pt>
                <c:pt idx="1389">
                  <c:v>-86.25</c:v>
                </c:pt>
                <c:pt idx="1390">
                  <c:v>-86.26</c:v>
                </c:pt>
                <c:pt idx="1391">
                  <c:v>-86.26</c:v>
                </c:pt>
                <c:pt idx="1392">
                  <c:v>-86.27</c:v>
                </c:pt>
                <c:pt idx="1393">
                  <c:v>-86.27</c:v>
                </c:pt>
                <c:pt idx="1394">
                  <c:v>-86.27</c:v>
                </c:pt>
                <c:pt idx="1395">
                  <c:v>-86.26</c:v>
                </c:pt>
                <c:pt idx="1396">
                  <c:v>-86.25</c:v>
                </c:pt>
                <c:pt idx="1397">
                  <c:v>-86.25</c:v>
                </c:pt>
                <c:pt idx="1398">
                  <c:v>-86.24</c:v>
                </c:pt>
                <c:pt idx="1399">
                  <c:v>-86.23</c:v>
                </c:pt>
                <c:pt idx="1400">
                  <c:v>-86.21</c:v>
                </c:pt>
                <c:pt idx="1401">
                  <c:v>-86.2</c:v>
                </c:pt>
                <c:pt idx="1402">
                  <c:v>-86.18</c:v>
                </c:pt>
                <c:pt idx="1403">
                  <c:v>-86.16</c:v>
                </c:pt>
                <c:pt idx="1404">
                  <c:v>-86.14</c:v>
                </c:pt>
                <c:pt idx="1405">
                  <c:v>-86.13</c:v>
                </c:pt>
                <c:pt idx="1406">
                  <c:v>-86.11</c:v>
                </c:pt>
                <c:pt idx="1407">
                  <c:v>-86.1</c:v>
                </c:pt>
                <c:pt idx="1408">
                  <c:v>-86.09</c:v>
                </c:pt>
                <c:pt idx="1409">
                  <c:v>-86.08</c:v>
                </c:pt>
                <c:pt idx="1410">
                  <c:v>-86.07</c:v>
                </c:pt>
                <c:pt idx="1411">
                  <c:v>-86.05</c:v>
                </c:pt>
                <c:pt idx="1412">
                  <c:v>-86.04</c:v>
                </c:pt>
                <c:pt idx="1413">
                  <c:v>-86.02</c:v>
                </c:pt>
                <c:pt idx="1414">
                  <c:v>-86</c:v>
                </c:pt>
                <c:pt idx="1415">
                  <c:v>-85.99</c:v>
                </c:pt>
                <c:pt idx="1416">
                  <c:v>-85.97</c:v>
                </c:pt>
                <c:pt idx="1417">
                  <c:v>-85.94</c:v>
                </c:pt>
                <c:pt idx="1418">
                  <c:v>-85.93</c:v>
                </c:pt>
                <c:pt idx="1419">
                  <c:v>-85.91</c:v>
                </c:pt>
                <c:pt idx="1420">
                  <c:v>-85.9</c:v>
                </c:pt>
                <c:pt idx="1421">
                  <c:v>-85.89</c:v>
                </c:pt>
                <c:pt idx="1422">
                  <c:v>-85.87</c:v>
                </c:pt>
                <c:pt idx="1423">
                  <c:v>-85.85</c:v>
                </c:pt>
                <c:pt idx="1424">
                  <c:v>-85.84</c:v>
                </c:pt>
                <c:pt idx="1425">
                  <c:v>-85.82</c:v>
                </c:pt>
                <c:pt idx="1426">
                  <c:v>-85.81</c:v>
                </c:pt>
                <c:pt idx="1427">
                  <c:v>-85.81</c:v>
                </c:pt>
                <c:pt idx="1428">
                  <c:v>-85.8</c:v>
                </c:pt>
                <c:pt idx="1429">
                  <c:v>-85.78</c:v>
                </c:pt>
                <c:pt idx="1430">
                  <c:v>-85.76</c:v>
                </c:pt>
                <c:pt idx="1431">
                  <c:v>-85.74</c:v>
                </c:pt>
                <c:pt idx="1432">
                  <c:v>-85.72</c:v>
                </c:pt>
                <c:pt idx="1433">
                  <c:v>-85.71</c:v>
                </c:pt>
                <c:pt idx="1434">
                  <c:v>-85.7</c:v>
                </c:pt>
                <c:pt idx="1435">
                  <c:v>-85.7</c:v>
                </c:pt>
                <c:pt idx="1436">
                  <c:v>-85.7</c:v>
                </c:pt>
                <c:pt idx="1437">
                  <c:v>-85.69</c:v>
                </c:pt>
                <c:pt idx="1438">
                  <c:v>-85.68</c:v>
                </c:pt>
                <c:pt idx="1439">
                  <c:v>-85.67</c:v>
                </c:pt>
                <c:pt idx="1440">
                  <c:v>-85.66</c:v>
                </c:pt>
                <c:pt idx="1441">
                  <c:v>-85.66</c:v>
                </c:pt>
                <c:pt idx="1442">
                  <c:v>-85.66</c:v>
                </c:pt>
                <c:pt idx="1443">
                  <c:v>-85.66</c:v>
                </c:pt>
                <c:pt idx="1444">
                  <c:v>-85.66</c:v>
                </c:pt>
                <c:pt idx="1445">
                  <c:v>-85.65</c:v>
                </c:pt>
                <c:pt idx="1446">
                  <c:v>-85.64</c:v>
                </c:pt>
                <c:pt idx="1447">
                  <c:v>-85.63</c:v>
                </c:pt>
                <c:pt idx="1448">
                  <c:v>-85.61</c:v>
                </c:pt>
                <c:pt idx="1449">
                  <c:v>-85.59</c:v>
                </c:pt>
                <c:pt idx="1450">
                  <c:v>-85.58</c:v>
                </c:pt>
                <c:pt idx="1451">
                  <c:v>-85.58</c:v>
                </c:pt>
                <c:pt idx="1452">
                  <c:v>-85.57</c:v>
                </c:pt>
                <c:pt idx="1453">
                  <c:v>-85.57</c:v>
                </c:pt>
                <c:pt idx="1454">
                  <c:v>-85.57</c:v>
                </c:pt>
                <c:pt idx="1455">
                  <c:v>-85.55</c:v>
                </c:pt>
                <c:pt idx="1456">
                  <c:v>-85.55</c:v>
                </c:pt>
                <c:pt idx="1457">
                  <c:v>-85.53</c:v>
                </c:pt>
                <c:pt idx="1458">
                  <c:v>-85.53</c:v>
                </c:pt>
                <c:pt idx="1459">
                  <c:v>-85.52</c:v>
                </c:pt>
                <c:pt idx="1460">
                  <c:v>-85.52</c:v>
                </c:pt>
                <c:pt idx="1461">
                  <c:v>-85.51</c:v>
                </c:pt>
                <c:pt idx="1462">
                  <c:v>-85.5</c:v>
                </c:pt>
                <c:pt idx="1463">
                  <c:v>-85.49</c:v>
                </c:pt>
                <c:pt idx="1464">
                  <c:v>-85.48</c:v>
                </c:pt>
                <c:pt idx="1465">
                  <c:v>-85.46</c:v>
                </c:pt>
                <c:pt idx="1466">
                  <c:v>-85.44</c:v>
                </c:pt>
                <c:pt idx="1467">
                  <c:v>-85.43</c:v>
                </c:pt>
                <c:pt idx="1468">
                  <c:v>-85.4</c:v>
                </c:pt>
                <c:pt idx="1469">
                  <c:v>-85.39</c:v>
                </c:pt>
                <c:pt idx="1470">
                  <c:v>-85.37</c:v>
                </c:pt>
                <c:pt idx="1471">
                  <c:v>-85.36</c:v>
                </c:pt>
                <c:pt idx="1472">
                  <c:v>-85.35</c:v>
                </c:pt>
                <c:pt idx="1473">
                  <c:v>-85.33</c:v>
                </c:pt>
                <c:pt idx="1474">
                  <c:v>-85.32</c:v>
                </c:pt>
                <c:pt idx="1475">
                  <c:v>-85.29</c:v>
                </c:pt>
                <c:pt idx="1476">
                  <c:v>-85.28</c:v>
                </c:pt>
                <c:pt idx="1477">
                  <c:v>-85.27</c:v>
                </c:pt>
                <c:pt idx="1478">
                  <c:v>-85.25</c:v>
                </c:pt>
                <c:pt idx="1479">
                  <c:v>-85.24</c:v>
                </c:pt>
                <c:pt idx="1480">
                  <c:v>-85.22</c:v>
                </c:pt>
                <c:pt idx="1481">
                  <c:v>-85.2</c:v>
                </c:pt>
                <c:pt idx="1482">
                  <c:v>-85.18</c:v>
                </c:pt>
                <c:pt idx="1483">
                  <c:v>-85.17</c:v>
                </c:pt>
                <c:pt idx="1484">
                  <c:v>-85.14</c:v>
                </c:pt>
                <c:pt idx="1485">
                  <c:v>-85.12</c:v>
                </c:pt>
                <c:pt idx="1486">
                  <c:v>-85.11</c:v>
                </c:pt>
                <c:pt idx="1487">
                  <c:v>-85.1</c:v>
                </c:pt>
                <c:pt idx="1488">
                  <c:v>-85.09</c:v>
                </c:pt>
                <c:pt idx="1489">
                  <c:v>-85.08</c:v>
                </c:pt>
                <c:pt idx="1490">
                  <c:v>-85.06</c:v>
                </c:pt>
                <c:pt idx="1491">
                  <c:v>-85.06</c:v>
                </c:pt>
                <c:pt idx="1492">
                  <c:v>-85.05</c:v>
                </c:pt>
                <c:pt idx="1493">
                  <c:v>-85.04</c:v>
                </c:pt>
                <c:pt idx="1494">
                  <c:v>-85.04</c:v>
                </c:pt>
                <c:pt idx="1495">
                  <c:v>-85.03</c:v>
                </c:pt>
                <c:pt idx="1496">
                  <c:v>-85.03</c:v>
                </c:pt>
                <c:pt idx="1497">
                  <c:v>-85.02</c:v>
                </c:pt>
                <c:pt idx="1498">
                  <c:v>-85.01</c:v>
                </c:pt>
                <c:pt idx="1499">
                  <c:v>-85.01</c:v>
                </c:pt>
                <c:pt idx="1500">
                  <c:v>-85</c:v>
                </c:pt>
                <c:pt idx="1501">
                  <c:v>-84.99</c:v>
                </c:pt>
                <c:pt idx="1502">
                  <c:v>-84.99</c:v>
                </c:pt>
                <c:pt idx="1503">
                  <c:v>-84.98</c:v>
                </c:pt>
                <c:pt idx="1504">
                  <c:v>-84.97</c:v>
                </c:pt>
                <c:pt idx="1505">
                  <c:v>-84.97</c:v>
                </c:pt>
                <c:pt idx="1506">
                  <c:v>-84.96</c:v>
                </c:pt>
                <c:pt idx="1507">
                  <c:v>-84.96</c:v>
                </c:pt>
                <c:pt idx="1508">
                  <c:v>-84.94</c:v>
                </c:pt>
                <c:pt idx="1509">
                  <c:v>-84.93</c:v>
                </c:pt>
                <c:pt idx="1510">
                  <c:v>-84.93</c:v>
                </c:pt>
                <c:pt idx="1511">
                  <c:v>-84.93</c:v>
                </c:pt>
                <c:pt idx="1512">
                  <c:v>-84.91</c:v>
                </c:pt>
                <c:pt idx="1513">
                  <c:v>-84.91</c:v>
                </c:pt>
                <c:pt idx="1514">
                  <c:v>-84.9</c:v>
                </c:pt>
                <c:pt idx="1515">
                  <c:v>-84.9</c:v>
                </c:pt>
                <c:pt idx="1516">
                  <c:v>-84.9</c:v>
                </c:pt>
                <c:pt idx="1517">
                  <c:v>-84.89</c:v>
                </c:pt>
                <c:pt idx="1518">
                  <c:v>-84.88</c:v>
                </c:pt>
                <c:pt idx="1519">
                  <c:v>-84.86</c:v>
                </c:pt>
                <c:pt idx="1520">
                  <c:v>-84.85</c:v>
                </c:pt>
                <c:pt idx="1521">
                  <c:v>-84.84</c:v>
                </c:pt>
                <c:pt idx="1522">
                  <c:v>-84.83</c:v>
                </c:pt>
                <c:pt idx="1523">
                  <c:v>-84.81</c:v>
                </c:pt>
                <c:pt idx="1524">
                  <c:v>-84.81</c:v>
                </c:pt>
                <c:pt idx="1525">
                  <c:v>-84.8</c:v>
                </c:pt>
                <c:pt idx="1526">
                  <c:v>-84.79</c:v>
                </c:pt>
                <c:pt idx="1527">
                  <c:v>-84.78</c:v>
                </c:pt>
                <c:pt idx="1528">
                  <c:v>-84.78</c:v>
                </c:pt>
                <c:pt idx="1529">
                  <c:v>-84.76</c:v>
                </c:pt>
                <c:pt idx="1530">
                  <c:v>-84.75</c:v>
                </c:pt>
                <c:pt idx="1531">
                  <c:v>-84.74</c:v>
                </c:pt>
                <c:pt idx="1532">
                  <c:v>-84.71</c:v>
                </c:pt>
                <c:pt idx="1533">
                  <c:v>-84.69</c:v>
                </c:pt>
                <c:pt idx="1534">
                  <c:v>-84.67</c:v>
                </c:pt>
                <c:pt idx="1535">
                  <c:v>-84.67</c:v>
                </c:pt>
                <c:pt idx="1536">
                  <c:v>-84.64</c:v>
                </c:pt>
                <c:pt idx="1537">
                  <c:v>-84.63</c:v>
                </c:pt>
                <c:pt idx="1538">
                  <c:v>-84.62</c:v>
                </c:pt>
                <c:pt idx="1539">
                  <c:v>-84.6</c:v>
                </c:pt>
                <c:pt idx="1540">
                  <c:v>-84.59</c:v>
                </c:pt>
                <c:pt idx="1541">
                  <c:v>-84.58</c:v>
                </c:pt>
                <c:pt idx="1542">
                  <c:v>-84.57</c:v>
                </c:pt>
                <c:pt idx="1543">
                  <c:v>-84.57</c:v>
                </c:pt>
                <c:pt idx="1544">
                  <c:v>-84.56</c:v>
                </c:pt>
                <c:pt idx="1545">
                  <c:v>-84.56</c:v>
                </c:pt>
                <c:pt idx="1546">
                  <c:v>-84.54</c:v>
                </c:pt>
                <c:pt idx="1547">
                  <c:v>-84.53</c:v>
                </c:pt>
                <c:pt idx="1548">
                  <c:v>-84.51</c:v>
                </c:pt>
                <c:pt idx="1549">
                  <c:v>-84.5</c:v>
                </c:pt>
                <c:pt idx="1550">
                  <c:v>-84.48</c:v>
                </c:pt>
                <c:pt idx="1551">
                  <c:v>-84.46</c:v>
                </c:pt>
                <c:pt idx="1552">
                  <c:v>-84.44</c:v>
                </c:pt>
                <c:pt idx="1553">
                  <c:v>-84.41</c:v>
                </c:pt>
                <c:pt idx="1554">
                  <c:v>-84.38</c:v>
                </c:pt>
                <c:pt idx="1555">
                  <c:v>-84.35</c:v>
                </c:pt>
                <c:pt idx="1556">
                  <c:v>-84.31</c:v>
                </c:pt>
                <c:pt idx="1557">
                  <c:v>-84.29</c:v>
                </c:pt>
                <c:pt idx="1558">
                  <c:v>-84.26</c:v>
                </c:pt>
                <c:pt idx="1559">
                  <c:v>-84.25</c:v>
                </c:pt>
                <c:pt idx="1560">
                  <c:v>-84.24</c:v>
                </c:pt>
                <c:pt idx="1561">
                  <c:v>-84.21</c:v>
                </c:pt>
                <c:pt idx="1562">
                  <c:v>-84.19</c:v>
                </c:pt>
                <c:pt idx="1563">
                  <c:v>-84.17</c:v>
                </c:pt>
                <c:pt idx="1564">
                  <c:v>-84.15</c:v>
                </c:pt>
                <c:pt idx="1565">
                  <c:v>-84.14</c:v>
                </c:pt>
                <c:pt idx="1566">
                  <c:v>-84.12</c:v>
                </c:pt>
                <c:pt idx="1567">
                  <c:v>-84.09</c:v>
                </c:pt>
                <c:pt idx="1568">
                  <c:v>-84.08</c:v>
                </c:pt>
                <c:pt idx="1569">
                  <c:v>-84.06</c:v>
                </c:pt>
                <c:pt idx="1570">
                  <c:v>-84.04</c:v>
                </c:pt>
                <c:pt idx="1571">
                  <c:v>-84.02</c:v>
                </c:pt>
                <c:pt idx="1572">
                  <c:v>-83.99</c:v>
                </c:pt>
                <c:pt idx="1573">
                  <c:v>-83.97</c:v>
                </c:pt>
                <c:pt idx="1574">
                  <c:v>-83.96</c:v>
                </c:pt>
                <c:pt idx="1575">
                  <c:v>-83.94</c:v>
                </c:pt>
                <c:pt idx="1576">
                  <c:v>-83.93</c:v>
                </c:pt>
                <c:pt idx="1577">
                  <c:v>-83.92</c:v>
                </c:pt>
                <c:pt idx="1578">
                  <c:v>-83.9</c:v>
                </c:pt>
                <c:pt idx="1579">
                  <c:v>-83.9</c:v>
                </c:pt>
                <c:pt idx="1580">
                  <c:v>-83.89</c:v>
                </c:pt>
                <c:pt idx="1581">
                  <c:v>-83.88</c:v>
                </c:pt>
                <c:pt idx="1582">
                  <c:v>-83.87</c:v>
                </c:pt>
                <c:pt idx="1583">
                  <c:v>-83.86</c:v>
                </c:pt>
                <c:pt idx="1584">
                  <c:v>-83.85</c:v>
                </c:pt>
                <c:pt idx="1585">
                  <c:v>-83.85</c:v>
                </c:pt>
                <c:pt idx="1586">
                  <c:v>-83.85</c:v>
                </c:pt>
                <c:pt idx="1587">
                  <c:v>-83.84</c:v>
                </c:pt>
                <c:pt idx="1588">
                  <c:v>-83.84</c:v>
                </c:pt>
                <c:pt idx="1589">
                  <c:v>-83.84</c:v>
                </c:pt>
                <c:pt idx="1590">
                  <c:v>-83.83</c:v>
                </c:pt>
                <c:pt idx="1591">
                  <c:v>-83.84</c:v>
                </c:pt>
                <c:pt idx="1592">
                  <c:v>-83.84</c:v>
                </c:pt>
                <c:pt idx="1593">
                  <c:v>-83.83</c:v>
                </c:pt>
                <c:pt idx="1594">
                  <c:v>-83.82</c:v>
                </c:pt>
                <c:pt idx="1595">
                  <c:v>-83.81</c:v>
                </c:pt>
                <c:pt idx="1596">
                  <c:v>-83.82</c:v>
                </c:pt>
                <c:pt idx="1597">
                  <c:v>-83.81</c:v>
                </c:pt>
                <c:pt idx="1598">
                  <c:v>-83.82</c:v>
                </c:pt>
                <c:pt idx="1599">
                  <c:v>-83.82</c:v>
                </c:pt>
                <c:pt idx="1600">
                  <c:v>-83.82</c:v>
                </c:pt>
                <c:pt idx="1601">
                  <c:v>-83.83</c:v>
                </c:pt>
                <c:pt idx="1602">
                  <c:v>-83.84</c:v>
                </c:pt>
                <c:pt idx="1603">
                  <c:v>-83.85</c:v>
                </c:pt>
                <c:pt idx="1604">
                  <c:v>-83.86</c:v>
                </c:pt>
                <c:pt idx="1605">
                  <c:v>-83.87</c:v>
                </c:pt>
                <c:pt idx="1606">
                  <c:v>-83.88</c:v>
                </c:pt>
                <c:pt idx="1607">
                  <c:v>-83.9</c:v>
                </c:pt>
                <c:pt idx="1608">
                  <c:v>-83.9</c:v>
                </c:pt>
                <c:pt idx="1609">
                  <c:v>-83.91</c:v>
                </c:pt>
                <c:pt idx="1610">
                  <c:v>-83.92</c:v>
                </c:pt>
                <c:pt idx="1611">
                  <c:v>-83.92</c:v>
                </c:pt>
                <c:pt idx="1612">
                  <c:v>-83.93</c:v>
                </c:pt>
                <c:pt idx="1613">
                  <c:v>-83.94</c:v>
                </c:pt>
                <c:pt idx="1614">
                  <c:v>-83.94</c:v>
                </c:pt>
                <c:pt idx="1615">
                  <c:v>-83.94</c:v>
                </c:pt>
                <c:pt idx="1616">
                  <c:v>-83.95</c:v>
                </c:pt>
                <c:pt idx="1617">
                  <c:v>-83.96</c:v>
                </c:pt>
                <c:pt idx="1618">
                  <c:v>-83.96</c:v>
                </c:pt>
                <c:pt idx="1619">
                  <c:v>-83.98</c:v>
                </c:pt>
                <c:pt idx="1620">
                  <c:v>-83.98</c:v>
                </c:pt>
                <c:pt idx="1621">
                  <c:v>-83.99</c:v>
                </c:pt>
                <c:pt idx="1622">
                  <c:v>-83.99</c:v>
                </c:pt>
                <c:pt idx="1623">
                  <c:v>-84</c:v>
                </c:pt>
                <c:pt idx="1624">
                  <c:v>-84.01</c:v>
                </c:pt>
                <c:pt idx="1625">
                  <c:v>-84.02</c:v>
                </c:pt>
                <c:pt idx="1626">
                  <c:v>-84.03</c:v>
                </c:pt>
                <c:pt idx="1627">
                  <c:v>-84.03</c:v>
                </c:pt>
                <c:pt idx="1628">
                  <c:v>-84.03</c:v>
                </c:pt>
                <c:pt idx="1629">
                  <c:v>-84.03</c:v>
                </c:pt>
                <c:pt idx="1630">
                  <c:v>-84.02</c:v>
                </c:pt>
                <c:pt idx="1631">
                  <c:v>-84</c:v>
                </c:pt>
                <c:pt idx="1632">
                  <c:v>-83.99</c:v>
                </c:pt>
                <c:pt idx="1633">
                  <c:v>-83.98</c:v>
                </c:pt>
                <c:pt idx="1634">
                  <c:v>-83.95</c:v>
                </c:pt>
                <c:pt idx="1635">
                  <c:v>-83.94</c:v>
                </c:pt>
                <c:pt idx="1636">
                  <c:v>-83.92</c:v>
                </c:pt>
                <c:pt idx="1637">
                  <c:v>-83.89</c:v>
                </c:pt>
                <c:pt idx="1638">
                  <c:v>-83.86</c:v>
                </c:pt>
                <c:pt idx="1639">
                  <c:v>-83.84</c:v>
                </c:pt>
                <c:pt idx="1640">
                  <c:v>-83.81</c:v>
                </c:pt>
                <c:pt idx="1641">
                  <c:v>-83.79</c:v>
                </c:pt>
                <c:pt idx="1642">
                  <c:v>-83.77</c:v>
                </c:pt>
                <c:pt idx="1643">
                  <c:v>-83.75</c:v>
                </c:pt>
                <c:pt idx="1644">
                  <c:v>-83.73</c:v>
                </c:pt>
                <c:pt idx="1645">
                  <c:v>-83.72</c:v>
                </c:pt>
                <c:pt idx="1646">
                  <c:v>-83.69</c:v>
                </c:pt>
                <c:pt idx="1647">
                  <c:v>-83.67</c:v>
                </c:pt>
                <c:pt idx="1648">
                  <c:v>-83.65</c:v>
                </c:pt>
                <c:pt idx="1649">
                  <c:v>-83.63</c:v>
                </c:pt>
                <c:pt idx="1650">
                  <c:v>-83.62</c:v>
                </c:pt>
                <c:pt idx="1651">
                  <c:v>-83.59</c:v>
                </c:pt>
                <c:pt idx="1652">
                  <c:v>-83.59</c:v>
                </c:pt>
                <c:pt idx="1653">
                  <c:v>-83.56</c:v>
                </c:pt>
                <c:pt idx="1654">
                  <c:v>-83.54</c:v>
                </c:pt>
                <c:pt idx="1655">
                  <c:v>-83.51</c:v>
                </c:pt>
                <c:pt idx="1656">
                  <c:v>-83.49</c:v>
                </c:pt>
                <c:pt idx="1657">
                  <c:v>-83.48</c:v>
                </c:pt>
                <c:pt idx="1658">
                  <c:v>-83.47</c:v>
                </c:pt>
                <c:pt idx="1659">
                  <c:v>-83.46</c:v>
                </c:pt>
                <c:pt idx="1660">
                  <c:v>-83.47</c:v>
                </c:pt>
                <c:pt idx="1661">
                  <c:v>-83.46</c:v>
                </c:pt>
                <c:pt idx="1662">
                  <c:v>-83.45</c:v>
                </c:pt>
                <c:pt idx="1663">
                  <c:v>-83.45</c:v>
                </c:pt>
                <c:pt idx="1664">
                  <c:v>-83.43</c:v>
                </c:pt>
                <c:pt idx="1665">
                  <c:v>-83.43</c:v>
                </c:pt>
                <c:pt idx="1666">
                  <c:v>-83.42</c:v>
                </c:pt>
                <c:pt idx="1667">
                  <c:v>-83.41</c:v>
                </c:pt>
                <c:pt idx="1668">
                  <c:v>-83.41</c:v>
                </c:pt>
                <c:pt idx="1669">
                  <c:v>-83.39</c:v>
                </c:pt>
                <c:pt idx="1670">
                  <c:v>-83.38</c:v>
                </c:pt>
                <c:pt idx="1671">
                  <c:v>-83.36</c:v>
                </c:pt>
                <c:pt idx="1672">
                  <c:v>-83.35</c:v>
                </c:pt>
                <c:pt idx="1673">
                  <c:v>-83.33</c:v>
                </c:pt>
                <c:pt idx="1674">
                  <c:v>-83.32</c:v>
                </c:pt>
                <c:pt idx="1675">
                  <c:v>-83.3</c:v>
                </c:pt>
                <c:pt idx="1676">
                  <c:v>-83.28</c:v>
                </c:pt>
                <c:pt idx="1677">
                  <c:v>-83.28</c:v>
                </c:pt>
                <c:pt idx="1678">
                  <c:v>-83.28</c:v>
                </c:pt>
                <c:pt idx="1679">
                  <c:v>-83.27</c:v>
                </c:pt>
                <c:pt idx="1680">
                  <c:v>-83.26</c:v>
                </c:pt>
                <c:pt idx="1681">
                  <c:v>-83.24</c:v>
                </c:pt>
                <c:pt idx="1682">
                  <c:v>-83.22</c:v>
                </c:pt>
                <c:pt idx="1683">
                  <c:v>-83.2</c:v>
                </c:pt>
                <c:pt idx="1684">
                  <c:v>-83.18</c:v>
                </c:pt>
                <c:pt idx="1685">
                  <c:v>-83.17</c:v>
                </c:pt>
                <c:pt idx="1686">
                  <c:v>-83.16</c:v>
                </c:pt>
                <c:pt idx="1687">
                  <c:v>-83.15</c:v>
                </c:pt>
                <c:pt idx="1688">
                  <c:v>-83.12</c:v>
                </c:pt>
                <c:pt idx="1689">
                  <c:v>-83.11</c:v>
                </c:pt>
                <c:pt idx="1690">
                  <c:v>-83.09</c:v>
                </c:pt>
                <c:pt idx="1691">
                  <c:v>-83.07</c:v>
                </c:pt>
                <c:pt idx="1692">
                  <c:v>-83.07</c:v>
                </c:pt>
                <c:pt idx="1693">
                  <c:v>-83.04</c:v>
                </c:pt>
                <c:pt idx="1694">
                  <c:v>-83.03</c:v>
                </c:pt>
                <c:pt idx="1695">
                  <c:v>-83</c:v>
                </c:pt>
                <c:pt idx="1696">
                  <c:v>-82.98</c:v>
                </c:pt>
                <c:pt idx="1697">
                  <c:v>-82.95</c:v>
                </c:pt>
                <c:pt idx="1698">
                  <c:v>-82.93</c:v>
                </c:pt>
                <c:pt idx="1699">
                  <c:v>-82.92</c:v>
                </c:pt>
                <c:pt idx="1700">
                  <c:v>-82.91</c:v>
                </c:pt>
                <c:pt idx="1701">
                  <c:v>-82.89</c:v>
                </c:pt>
                <c:pt idx="1702">
                  <c:v>-82.87</c:v>
                </c:pt>
                <c:pt idx="1703">
                  <c:v>-82.84</c:v>
                </c:pt>
                <c:pt idx="1704">
                  <c:v>-82.83</c:v>
                </c:pt>
                <c:pt idx="1705">
                  <c:v>-82.8</c:v>
                </c:pt>
                <c:pt idx="1706">
                  <c:v>-82.79</c:v>
                </c:pt>
                <c:pt idx="1707">
                  <c:v>-82.76</c:v>
                </c:pt>
                <c:pt idx="1708">
                  <c:v>-82.74</c:v>
                </c:pt>
                <c:pt idx="1709">
                  <c:v>-82.71</c:v>
                </c:pt>
                <c:pt idx="1710">
                  <c:v>-82.69</c:v>
                </c:pt>
                <c:pt idx="1711">
                  <c:v>-82.66</c:v>
                </c:pt>
                <c:pt idx="1712">
                  <c:v>-82.62</c:v>
                </c:pt>
                <c:pt idx="1713">
                  <c:v>-82.59</c:v>
                </c:pt>
                <c:pt idx="1714">
                  <c:v>-82.57</c:v>
                </c:pt>
                <c:pt idx="1715">
                  <c:v>-82.55</c:v>
                </c:pt>
                <c:pt idx="1716">
                  <c:v>-82.53</c:v>
                </c:pt>
                <c:pt idx="1717">
                  <c:v>-82.54</c:v>
                </c:pt>
                <c:pt idx="1718">
                  <c:v>-82.53</c:v>
                </c:pt>
                <c:pt idx="1719">
                  <c:v>-82.51</c:v>
                </c:pt>
                <c:pt idx="1720">
                  <c:v>-82.49</c:v>
                </c:pt>
                <c:pt idx="1721">
                  <c:v>-82.46</c:v>
                </c:pt>
                <c:pt idx="1722">
                  <c:v>-82.41</c:v>
                </c:pt>
                <c:pt idx="1723">
                  <c:v>-82.36</c:v>
                </c:pt>
                <c:pt idx="1724">
                  <c:v>-82.32</c:v>
                </c:pt>
                <c:pt idx="1725">
                  <c:v>-82.28</c:v>
                </c:pt>
                <c:pt idx="1726">
                  <c:v>-82.27</c:v>
                </c:pt>
                <c:pt idx="1727">
                  <c:v>-82.25</c:v>
                </c:pt>
                <c:pt idx="1728">
                  <c:v>-82.25</c:v>
                </c:pt>
                <c:pt idx="1729">
                  <c:v>-82.24</c:v>
                </c:pt>
                <c:pt idx="1730">
                  <c:v>-82.23</c:v>
                </c:pt>
                <c:pt idx="1731">
                  <c:v>-82.21</c:v>
                </c:pt>
                <c:pt idx="1732">
                  <c:v>-82.19</c:v>
                </c:pt>
                <c:pt idx="1733">
                  <c:v>-82.17</c:v>
                </c:pt>
                <c:pt idx="1734">
                  <c:v>-82.16</c:v>
                </c:pt>
                <c:pt idx="1735">
                  <c:v>-82.14</c:v>
                </c:pt>
                <c:pt idx="1736">
                  <c:v>-82.13</c:v>
                </c:pt>
                <c:pt idx="1737">
                  <c:v>-82.11</c:v>
                </c:pt>
                <c:pt idx="1738">
                  <c:v>-82.09</c:v>
                </c:pt>
                <c:pt idx="1739">
                  <c:v>-82.06</c:v>
                </c:pt>
                <c:pt idx="1740">
                  <c:v>-82.04</c:v>
                </c:pt>
                <c:pt idx="1741">
                  <c:v>-82.01</c:v>
                </c:pt>
                <c:pt idx="1742">
                  <c:v>-81.97</c:v>
                </c:pt>
                <c:pt idx="1743">
                  <c:v>-81.95</c:v>
                </c:pt>
                <c:pt idx="1744">
                  <c:v>-81.93</c:v>
                </c:pt>
                <c:pt idx="1745">
                  <c:v>-81.92</c:v>
                </c:pt>
                <c:pt idx="1746">
                  <c:v>-81.900000000000006</c:v>
                </c:pt>
                <c:pt idx="1747">
                  <c:v>-81.89</c:v>
                </c:pt>
                <c:pt idx="1748">
                  <c:v>-81.86</c:v>
                </c:pt>
                <c:pt idx="1749">
                  <c:v>-81.849999999999994</c:v>
                </c:pt>
                <c:pt idx="1750">
                  <c:v>-81.83</c:v>
                </c:pt>
                <c:pt idx="1751">
                  <c:v>-81.819999999999993</c:v>
                </c:pt>
                <c:pt idx="1752">
                  <c:v>-81.8</c:v>
                </c:pt>
                <c:pt idx="1753">
                  <c:v>-81.790000000000006</c:v>
                </c:pt>
                <c:pt idx="1754">
                  <c:v>-81.78</c:v>
                </c:pt>
                <c:pt idx="1755">
                  <c:v>-81.77</c:v>
                </c:pt>
                <c:pt idx="1756">
                  <c:v>-81.75</c:v>
                </c:pt>
                <c:pt idx="1757">
                  <c:v>-81.73</c:v>
                </c:pt>
                <c:pt idx="1758">
                  <c:v>-81.72</c:v>
                </c:pt>
                <c:pt idx="1759">
                  <c:v>-81.69</c:v>
                </c:pt>
                <c:pt idx="1760">
                  <c:v>-81.66</c:v>
                </c:pt>
                <c:pt idx="1761">
                  <c:v>-81.64</c:v>
                </c:pt>
                <c:pt idx="1762">
                  <c:v>-81.61</c:v>
                </c:pt>
                <c:pt idx="1763">
                  <c:v>-81.59</c:v>
                </c:pt>
                <c:pt idx="1764">
                  <c:v>-81.55</c:v>
                </c:pt>
                <c:pt idx="1765">
                  <c:v>-81.53</c:v>
                </c:pt>
                <c:pt idx="1766">
                  <c:v>-81.510000000000005</c:v>
                </c:pt>
                <c:pt idx="1767">
                  <c:v>-81.48</c:v>
                </c:pt>
                <c:pt idx="1768">
                  <c:v>-81.459999999999994</c:v>
                </c:pt>
                <c:pt idx="1769">
                  <c:v>-81.430000000000007</c:v>
                </c:pt>
                <c:pt idx="1770">
                  <c:v>-81.42</c:v>
                </c:pt>
                <c:pt idx="1771">
                  <c:v>-81.400000000000006</c:v>
                </c:pt>
                <c:pt idx="1772">
                  <c:v>-81.400000000000006</c:v>
                </c:pt>
                <c:pt idx="1773">
                  <c:v>-81.39</c:v>
                </c:pt>
                <c:pt idx="1774">
                  <c:v>-81.39</c:v>
                </c:pt>
                <c:pt idx="1775">
                  <c:v>-81.36</c:v>
                </c:pt>
                <c:pt idx="1776">
                  <c:v>-81.34</c:v>
                </c:pt>
                <c:pt idx="1777">
                  <c:v>-81.31</c:v>
                </c:pt>
                <c:pt idx="1778">
                  <c:v>-81.290000000000006</c:v>
                </c:pt>
                <c:pt idx="1779">
                  <c:v>-81.260000000000005</c:v>
                </c:pt>
                <c:pt idx="1780">
                  <c:v>-81.239999999999995</c:v>
                </c:pt>
                <c:pt idx="1781">
                  <c:v>-81.209999999999994</c:v>
                </c:pt>
                <c:pt idx="1782">
                  <c:v>-81.19</c:v>
                </c:pt>
                <c:pt idx="1783">
                  <c:v>-81.16</c:v>
                </c:pt>
                <c:pt idx="1784">
                  <c:v>-81.13</c:v>
                </c:pt>
                <c:pt idx="1785">
                  <c:v>-81.099999999999994</c:v>
                </c:pt>
                <c:pt idx="1786">
                  <c:v>-81.06</c:v>
                </c:pt>
                <c:pt idx="1787">
                  <c:v>-81.03</c:v>
                </c:pt>
                <c:pt idx="1788">
                  <c:v>-80.989999999999995</c:v>
                </c:pt>
                <c:pt idx="1789">
                  <c:v>-80.959999999999994</c:v>
                </c:pt>
                <c:pt idx="1790">
                  <c:v>-80.930000000000007</c:v>
                </c:pt>
                <c:pt idx="1791">
                  <c:v>-80.900000000000006</c:v>
                </c:pt>
                <c:pt idx="1792">
                  <c:v>-80.88</c:v>
                </c:pt>
                <c:pt idx="1793">
                  <c:v>-80.87</c:v>
                </c:pt>
                <c:pt idx="1794">
                  <c:v>-80.84</c:v>
                </c:pt>
                <c:pt idx="1795">
                  <c:v>-80.81</c:v>
                </c:pt>
                <c:pt idx="1796">
                  <c:v>-80.790000000000006</c:v>
                </c:pt>
                <c:pt idx="1797">
                  <c:v>-80.77</c:v>
                </c:pt>
                <c:pt idx="1798">
                  <c:v>-80.73</c:v>
                </c:pt>
                <c:pt idx="1799">
                  <c:v>-80.69</c:v>
                </c:pt>
                <c:pt idx="1800">
                  <c:v>-80.650000000000006</c:v>
                </c:pt>
                <c:pt idx="1801">
                  <c:v>-80.63</c:v>
                </c:pt>
                <c:pt idx="1802">
                  <c:v>-80.61</c:v>
                </c:pt>
                <c:pt idx="1803">
                  <c:v>-80.59</c:v>
                </c:pt>
                <c:pt idx="1804">
                  <c:v>-80.569999999999993</c:v>
                </c:pt>
                <c:pt idx="1805">
                  <c:v>-80.56</c:v>
                </c:pt>
                <c:pt idx="1806">
                  <c:v>-80.53</c:v>
                </c:pt>
                <c:pt idx="1807">
                  <c:v>-80.52</c:v>
                </c:pt>
                <c:pt idx="1808">
                  <c:v>-80.5</c:v>
                </c:pt>
                <c:pt idx="1809">
                  <c:v>-80.5</c:v>
                </c:pt>
                <c:pt idx="1810">
                  <c:v>-80.48</c:v>
                </c:pt>
                <c:pt idx="1811">
                  <c:v>-80.47</c:v>
                </c:pt>
                <c:pt idx="1812">
                  <c:v>-80.44</c:v>
                </c:pt>
                <c:pt idx="1813">
                  <c:v>-80.42</c:v>
                </c:pt>
                <c:pt idx="1814">
                  <c:v>-80.400000000000006</c:v>
                </c:pt>
                <c:pt idx="1815">
                  <c:v>-80.38</c:v>
                </c:pt>
                <c:pt idx="1816">
                  <c:v>-80.37</c:v>
                </c:pt>
                <c:pt idx="1817">
                  <c:v>-80.349999999999994</c:v>
                </c:pt>
                <c:pt idx="1818">
                  <c:v>-80.34</c:v>
                </c:pt>
                <c:pt idx="1819">
                  <c:v>-80.31</c:v>
                </c:pt>
                <c:pt idx="1820">
                  <c:v>-80.28</c:v>
                </c:pt>
                <c:pt idx="1821">
                  <c:v>-80.25</c:v>
                </c:pt>
                <c:pt idx="1822">
                  <c:v>-80.23</c:v>
                </c:pt>
                <c:pt idx="1823">
                  <c:v>-80.2</c:v>
                </c:pt>
                <c:pt idx="1824">
                  <c:v>-80.180000000000007</c:v>
                </c:pt>
                <c:pt idx="1825">
                  <c:v>-80.16</c:v>
                </c:pt>
                <c:pt idx="1826">
                  <c:v>-80.13</c:v>
                </c:pt>
                <c:pt idx="1827">
                  <c:v>-80.099999999999994</c:v>
                </c:pt>
                <c:pt idx="1828">
                  <c:v>-80.06</c:v>
                </c:pt>
                <c:pt idx="1829">
                  <c:v>-80.040000000000006</c:v>
                </c:pt>
                <c:pt idx="1830">
                  <c:v>-80.010000000000005</c:v>
                </c:pt>
                <c:pt idx="1831">
                  <c:v>-79.98</c:v>
                </c:pt>
                <c:pt idx="1832">
                  <c:v>-79.959999999999994</c:v>
                </c:pt>
                <c:pt idx="1833">
                  <c:v>-79.930000000000007</c:v>
                </c:pt>
                <c:pt idx="1834">
                  <c:v>-79.88</c:v>
                </c:pt>
                <c:pt idx="1835">
                  <c:v>-79.84</c:v>
                </c:pt>
                <c:pt idx="1836">
                  <c:v>-79.8</c:v>
                </c:pt>
                <c:pt idx="1837">
                  <c:v>-79.760000000000005</c:v>
                </c:pt>
                <c:pt idx="1838">
                  <c:v>-79.709999999999994</c:v>
                </c:pt>
                <c:pt idx="1839">
                  <c:v>-79.680000000000007</c:v>
                </c:pt>
                <c:pt idx="1840">
                  <c:v>-79.66</c:v>
                </c:pt>
                <c:pt idx="1841">
                  <c:v>-79.64</c:v>
                </c:pt>
                <c:pt idx="1842">
                  <c:v>-79.58</c:v>
                </c:pt>
                <c:pt idx="1843">
                  <c:v>-79.540000000000006</c:v>
                </c:pt>
                <c:pt idx="1844">
                  <c:v>-79.5</c:v>
                </c:pt>
                <c:pt idx="1845">
                  <c:v>-79.45</c:v>
                </c:pt>
                <c:pt idx="1846">
                  <c:v>-79.44</c:v>
                </c:pt>
                <c:pt idx="1847">
                  <c:v>-79.400000000000006</c:v>
                </c:pt>
                <c:pt idx="1848">
                  <c:v>-79.39</c:v>
                </c:pt>
                <c:pt idx="1849">
                  <c:v>-79.37</c:v>
                </c:pt>
                <c:pt idx="1850">
                  <c:v>-79.34</c:v>
                </c:pt>
                <c:pt idx="1851">
                  <c:v>-79.319999999999993</c:v>
                </c:pt>
                <c:pt idx="1852">
                  <c:v>-79.28</c:v>
                </c:pt>
                <c:pt idx="1853">
                  <c:v>-79.27</c:v>
                </c:pt>
                <c:pt idx="1854">
                  <c:v>-79.25</c:v>
                </c:pt>
                <c:pt idx="1855">
                  <c:v>-79.239999999999995</c:v>
                </c:pt>
                <c:pt idx="1856">
                  <c:v>-79.22</c:v>
                </c:pt>
                <c:pt idx="1857">
                  <c:v>-79.19</c:v>
                </c:pt>
                <c:pt idx="1858">
                  <c:v>-79.16</c:v>
                </c:pt>
                <c:pt idx="1859">
                  <c:v>-79.09</c:v>
                </c:pt>
                <c:pt idx="1860">
                  <c:v>-79.010000000000005</c:v>
                </c:pt>
                <c:pt idx="1861">
                  <c:v>-78.959999999999994</c:v>
                </c:pt>
                <c:pt idx="1862">
                  <c:v>-78.92</c:v>
                </c:pt>
                <c:pt idx="1863">
                  <c:v>-78.86</c:v>
                </c:pt>
                <c:pt idx="1864">
                  <c:v>-78.819999999999993</c:v>
                </c:pt>
                <c:pt idx="1865">
                  <c:v>-78.8</c:v>
                </c:pt>
                <c:pt idx="1866">
                  <c:v>-78.790000000000006</c:v>
                </c:pt>
                <c:pt idx="1867">
                  <c:v>-78.77</c:v>
                </c:pt>
                <c:pt idx="1868">
                  <c:v>-78.75</c:v>
                </c:pt>
                <c:pt idx="1869">
                  <c:v>-78.73</c:v>
                </c:pt>
                <c:pt idx="1870">
                  <c:v>-78.709999999999994</c:v>
                </c:pt>
                <c:pt idx="1871">
                  <c:v>-78.67</c:v>
                </c:pt>
                <c:pt idx="1872">
                  <c:v>-78.64</c:v>
                </c:pt>
                <c:pt idx="1873">
                  <c:v>-78.61</c:v>
                </c:pt>
                <c:pt idx="1874">
                  <c:v>-78.569999999999993</c:v>
                </c:pt>
                <c:pt idx="1875">
                  <c:v>-78.52</c:v>
                </c:pt>
                <c:pt idx="1876">
                  <c:v>-78.47</c:v>
                </c:pt>
                <c:pt idx="1877">
                  <c:v>-78.400000000000006</c:v>
                </c:pt>
                <c:pt idx="1878">
                  <c:v>-78.349999999999994</c:v>
                </c:pt>
                <c:pt idx="1879">
                  <c:v>-78.28</c:v>
                </c:pt>
                <c:pt idx="1880">
                  <c:v>-78.239999999999995</c:v>
                </c:pt>
                <c:pt idx="1881">
                  <c:v>-78.22</c:v>
                </c:pt>
                <c:pt idx="1882">
                  <c:v>-78.180000000000007</c:v>
                </c:pt>
                <c:pt idx="1883">
                  <c:v>-78.150000000000006</c:v>
                </c:pt>
                <c:pt idx="1884">
                  <c:v>-78.13</c:v>
                </c:pt>
                <c:pt idx="1885">
                  <c:v>-78.09</c:v>
                </c:pt>
                <c:pt idx="1886">
                  <c:v>-78.069999999999993</c:v>
                </c:pt>
                <c:pt idx="1887">
                  <c:v>-78.040000000000006</c:v>
                </c:pt>
                <c:pt idx="1888">
                  <c:v>-78.010000000000005</c:v>
                </c:pt>
                <c:pt idx="1889">
                  <c:v>-78</c:v>
                </c:pt>
                <c:pt idx="1890">
                  <c:v>-77.97</c:v>
                </c:pt>
                <c:pt idx="1891">
                  <c:v>-77.959999999999994</c:v>
                </c:pt>
                <c:pt idx="1892">
                  <c:v>-77.95</c:v>
                </c:pt>
                <c:pt idx="1893">
                  <c:v>-77.930000000000007</c:v>
                </c:pt>
                <c:pt idx="1894">
                  <c:v>-77.89</c:v>
                </c:pt>
                <c:pt idx="1895">
                  <c:v>-77.849999999999994</c:v>
                </c:pt>
                <c:pt idx="1896">
                  <c:v>-77.790000000000006</c:v>
                </c:pt>
                <c:pt idx="1897">
                  <c:v>-77.739999999999995</c:v>
                </c:pt>
                <c:pt idx="1898">
                  <c:v>-77.709999999999994</c:v>
                </c:pt>
                <c:pt idx="1899">
                  <c:v>-77.680000000000007</c:v>
                </c:pt>
                <c:pt idx="1900">
                  <c:v>-77.67</c:v>
                </c:pt>
                <c:pt idx="1901">
                  <c:v>-77.66</c:v>
                </c:pt>
                <c:pt idx="1902">
                  <c:v>-77.650000000000006</c:v>
                </c:pt>
                <c:pt idx="1903">
                  <c:v>-77.650000000000006</c:v>
                </c:pt>
                <c:pt idx="1904">
                  <c:v>-77.62</c:v>
                </c:pt>
                <c:pt idx="1905">
                  <c:v>-77.58</c:v>
                </c:pt>
                <c:pt idx="1906">
                  <c:v>-77.55</c:v>
                </c:pt>
                <c:pt idx="1907">
                  <c:v>-77.510000000000005</c:v>
                </c:pt>
                <c:pt idx="1908">
                  <c:v>-77.48</c:v>
                </c:pt>
                <c:pt idx="1909">
                  <c:v>-77.45</c:v>
                </c:pt>
                <c:pt idx="1910">
                  <c:v>-77.45</c:v>
                </c:pt>
                <c:pt idx="1911">
                  <c:v>-77.44</c:v>
                </c:pt>
                <c:pt idx="1912">
                  <c:v>-77.430000000000007</c:v>
                </c:pt>
                <c:pt idx="1913">
                  <c:v>-77.42</c:v>
                </c:pt>
                <c:pt idx="1914">
                  <c:v>-77.37</c:v>
                </c:pt>
                <c:pt idx="1915">
                  <c:v>-77.34</c:v>
                </c:pt>
                <c:pt idx="1916">
                  <c:v>-77.290000000000006</c:v>
                </c:pt>
                <c:pt idx="1917">
                  <c:v>-77.239999999999995</c:v>
                </c:pt>
                <c:pt idx="1918">
                  <c:v>-77.209999999999994</c:v>
                </c:pt>
                <c:pt idx="1919">
                  <c:v>-77.16</c:v>
                </c:pt>
                <c:pt idx="1920">
                  <c:v>-77.12</c:v>
                </c:pt>
                <c:pt idx="1921">
                  <c:v>-77.05</c:v>
                </c:pt>
                <c:pt idx="1922">
                  <c:v>-77</c:v>
                </c:pt>
                <c:pt idx="1923">
                  <c:v>-76.95</c:v>
                </c:pt>
                <c:pt idx="1924">
                  <c:v>-76.900000000000006</c:v>
                </c:pt>
                <c:pt idx="1925">
                  <c:v>-76.89</c:v>
                </c:pt>
                <c:pt idx="1926">
                  <c:v>-76.87</c:v>
                </c:pt>
                <c:pt idx="1927">
                  <c:v>-76.849999999999994</c:v>
                </c:pt>
                <c:pt idx="1928">
                  <c:v>-76.83</c:v>
                </c:pt>
                <c:pt idx="1929">
                  <c:v>-76.8</c:v>
                </c:pt>
                <c:pt idx="1930">
                  <c:v>-76.739999999999995</c:v>
                </c:pt>
                <c:pt idx="1931">
                  <c:v>-76.709999999999994</c:v>
                </c:pt>
                <c:pt idx="1932">
                  <c:v>-76.66</c:v>
                </c:pt>
                <c:pt idx="1933">
                  <c:v>-76.599999999999994</c:v>
                </c:pt>
                <c:pt idx="1934">
                  <c:v>-76.58</c:v>
                </c:pt>
                <c:pt idx="1935">
                  <c:v>-76.540000000000006</c:v>
                </c:pt>
                <c:pt idx="1936">
                  <c:v>-76.5</c:v>
                </c:pt>
                <c:pt idx="1937">
                  <c:v>-76.48</c:v>
                </c:pt>
                <c:pt idx="1938">
                  <c:v>-76.44</c:v>
                </c:pt>
                <c:pt idx="1939">
                  <c:v>-76.39</c:v>
                </c:pt>
                <c:pt idx="1940">
                  <c:v>-76.33</c:v>
                </c:pt>
                <c:pt idx="1941">
                  <c:v>-76.290000000000006</c:v>
                </c:pt>
                <c:pt idx="1942">
                  <c:v>-76.25</c:v>
                </c:pt>
                <c:pt idx="1943">
                  <c:v>-76.23</c:v>
                </c:pt>
                <c:pt idx="1944">
                  <c:v>-76.180000000000007</c:v>
                </c:pt>
                <c:pt idx="1945">
                  <c:v>-76.14</c:v>
                </c:pt>
                <c:pt idx="1946">
                  <c:v>-76.09</c:v>
                </c:pt>
                <c:pt idx="1947">
                  <c:v>-76.040000000000006</c:v>
                </c:pt>
                <c:pt idx="1948">
                  <c:v>-75.98</c:v>
                </c:pt>
                <c:pt idx="1949">
                  <c:v>-75.95</c:v>
                </c:pt>
                <c:pt idx="1950">
                  <c:v>-75.930000000000007</c:v>
                </c:pt>
                <c:pt idx="1951">
                  <c:v>-75.900000000000006</c:v>
                </c:pt>
                <c:pt idx="1952">
                  <c:v>-75.86</c:v>
                </c:pt>
                <c:pt idx="1953">
                  <c:v>-75.84</c:v>
                </c:pt>
                <c:pt idx="1954">
                  <c:v>-75.78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178C-42D5-B2F4-581848D8B4A7}"/>
            </c:ext>
          </c:extLst>
        </c:ser>
        <c:ser>
          <c:idx val="5"/>
          <c:order val="5"/>
          <c:tx>
            <c:strRef>
              <c:f>作圖!$F$1</c:f>
              <c:strCache>
                <c:ptCount val="1"/>
                <c:pt idx="0">
                  <c:v>第六次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作圖!$F$2:$F$1956</c:f>
              <c:numCache>
                <c:formatCode>General</c:formatCode>
                <c:ptCount val="1955"/>
                <c:pt idx="0">
                  <c:v>-4.2</c:v>
                </c:pt>
                <c:pt idx="1">
                  <c:v>-8.25</c:v>
                </c:pt>
                <c:pt idx="2">
                  <c:v>-8.07</c:v>
                </c:pt>
                <c:pt idx="3">
                  <c:v>10.220000000000001</c:v>
                </c:pt>
                <c:pt idx="4">
                  <c:v>-19.170000000000002</c:v>
                </c:pt>
                <c:pt idx="5">
                  <c:v>-5.93</c:v>
                </c:pt>
                <c:pt idx="6">
                  <c:v>45.02</c:v>
                </c:pt>
                <c:pt idx="7">
                  <c:v>18.46</c:v>
                </c:pt>
                <c:pt idx="8">
                  <c:v>19.170000000000002</c:v>
                </c:pt>
                <c:pt idx="9">
                  <c:v>11.91</c:v>
                </c:pt>
                <c:pt idx="10">
                  <c:v>7.86</c:v>
                </c:pt>
                <c:pt idx="11">
                  <c:v>8.5500000000000007</c:v>
                </c:pt>
                <c:pt idx="12">
                  <c:v>8.02</c:v>
                </c:pt>
                <c:pt idx="13">
                  <c:v>-10.36</c:v>
                </c:pt>
                <c:pt idx="14">
                  <c:v>-46.74</c:v>
                </c:pt>
                <c:pt idx="15">
                  <c:v>1.07</c:v>
                </c:pt>
                <c:pt idx="16">
                  <c:v>-0.28000000000000003</c:v>
                </c:pt>
                <c:pt idx="17">
                  <c:v>-11.71</c:v>
                </c:pt>
                <c:pt idx="18">
                  <c:v>4.34</c:v>
                </c:pt>
                <c:pt idx="19">
                  <c:v>-8.81</c:v>
                </c:pt>
                <c:pt idx="20">
                  <c:v>60.09</c:v>
                </c:pt>
                <c:pt idx="21">
                  <c:v>-85.51</c:v>
                </c:pt>
                <c:pt idx="22">
                  <c:v>12.08</c:v>
                </c:pt>
                <c:pt idx="23">
                  <c:v>11.41</c:v>
                </c:pt>
                <c:pt idx="24">
                  <c:v>-41.26</c:v>
                </c:pt>
                <c:pt idx="25">
                  <c:v>-12.21</c:v>
                </c:pt>
                <c:pt idx="26">
                  <c:v>-51.13</c:v>
                </c:pt>
                <c:pt idx="27">
                  <c:v>-55.16</c:v>
                </c:pt>
                <c:pt idx="28">
                  <c:v>-46.01</c:v>
                </c:pt>
                <c:pt idx="29">
                  <c:v>2.19</c:v>
                </c:pt>
                <c:pt idx="30">
                  <c:v>-5.44</c:v>
                </c:pt>
                <c:pt idx="31">
                  <c:v>14.06</c:v>
                </c:pt>
                <c:pt idx="32">
                  <c:v>12.76</c:v>
                </c:pt>
                <c:pt idx="33">
                  <c:v>-47.6</c:v>
                </c:pt>
                <c:pt idx="34">
                  <c:v>-59.2</c:v>
                </c:pt>
                <c:pt idx="35">
                  <c:v>-36.94</c:v>
                </c:pt>
                <c:pt idx="36">
                  <c:v>-51.02</c:v>
                </c:pt>
                <c:pt idx="37">
                  <c:v>-46.37</c:v>
                </c:pt>
                <c:pt idx="38">
                  <c:v>-53.12</c:v>
                </c:pt>
                <c:pt idx="39">
                  <c:v>-45.83</c:v>
                </c:pt>
                <c:pt idx="40">
                  <c:v>-21.73</c:v>
                </c:pt>
                <c:pt idx="41">
                  <c:v>-19.28</c:v>
                </c:pt>
                <c:pt idx="42">
                  <c:v>-31.59</c:v>
                </c:pt>
                <c:pt idx="43">
                  <c:v>18.989999999999998</c:v>
                </c:pt>
                <c:pt idx="44">
                  <c:v>7.1</c:v>
                </c:pt>
                <c:pt idx="45">
                  <c:v>-8.33</c:v>
                </c:pt>
                <c:pt idx="46">
                  <c:v>-16.46</c:v>
                </c:pt>
                <c:pt idx="47">
                  <c:v>-131.85</c:v>
                </c:pt>
                <c:pt idx="48">
                  <c:v>-76.13</c:v>
                </c:pt>
                <c:pt idx="49">
                  <c:v>-76.22</c:v>
                </c:pt>
                <c:pt idx="50">
                  <c:v>-76.33</c:v>
                </c:pt>
                <c:pt idx="51">
                  <c:v>-76.47</c:v>
                </c:pt>
                <c:pt idx="52">
                  <c:v>-76.599999999999994</c:v>
                </c:pt>
                <c:pt idx="53">
                  <c:v>-76.75</c:v>
                </c:pt>
                <c:pt idx="54">
                  <c:v>-76.900000000000006</c:v>
                </c:pt>
                <c:pt idx="55">
                  <c:v>-76.989999999999995</c:v>
                </c:pt>
                <c:pt idx="56">
                  <c:v>-77.06</c:v>
                </c:pt>
                <c:pt idx="57">
                  <c:v>-77.16</c:v>
                </c:pt>
                <c:pt idx="58">
                  <c:v>-77.209999999999994</c:v>
                </c:pt>
                <c:pt idx="59">
                  <c:v>-77.290000000000006</c:v>
                </c:pt>
                <c:pt idx="60">
                  <c:v>-77.36</c:v>
                </c:pt>
                <c:pt idx="61">
                  <c:v>-77.47</c:v>
                </c:pt>
                <c:pt idx="62">
                  <c:v>-77.58</c:v>
                </c:pt>
                <c:pt idx="63">
                  <c:v>-77.75</c:v>
                </c:pt>
                <c:pt idx="64">
                  <c:v>-77.88</c:v>
                </c:pt>
                <c:pt idx="65">
                  <c:v>-78.08</c:v>
                </c:pt>
                <c:pt idx="66">
                  <c:v>-78.209999999999994</c:v>
                </c:pt>
                <c:pt idx="67">
                  <c:v>-78.400000000000006</c:v>
                </c:pt>
                <c:pt idx="68">
                  <c:v>-78.52</c:v>
                </c:pt>
                <c:pt idx="69">
                  <c:v>-78.66</c:v>
                </c:pt>
                <c:pt idx="70">
                  <c:v>-78.77</c:v>
                </c:pt>
                <c:pt idx="71">
                  <c:v>-78.89</c:v>
                </c:pt>
                <c:pt idx="72">
                  <c:v>-79</c:v>
                </c:pt>
                <c:pt idx="73">
                  <c:v>-79.12</c:v>
                </c:pt>
                <c:pt idx="74">
                  <c:v>-79.23</c:v>
                </c:pt>
                <c:pt idx="75">
                  <c:v>-79.33</c:v>
                </c:pt>
                <c:pt idx="76">
                  <c:v>-79.430000000000007</c:v>
                </c:pt>
                <c:pt idx="77">
                  <c:v>-79.56</c:v>
                </c:pt>
                <c:pt idx="78">
                  <c:v>-79.73</c:v>
                </c:pt>
                <c:pt idx="79">
                  <c:v>-79.94</c:v>
                </c:pt>
                <c:pt idx="80">
                  <c:v>-80.150000000000006</c:v>
                </c:pt>
                <c:pt idx="81">
                  <c:v>-80.34</c:v>
                </c:pt>
                <c:pt idx="82">
                  <c:v>-80.540000000000006</c:v>
                </c:pt>
                <c:pt idx="83">
                  <c:v>-80.67</c:v>
                </c:pt>
                <c:pt idx="84">
                  <c:v>-80.790000000000006</c:v>
                </c:pt>
                <c:pt idx="85">
                  <c:v>-80.89</c:v>
                </c:pt>
                <c:pt idx="86">
                  <c:v>-80.98</c:v>
                </c:pt>
                <c:pt idx="87">
                  <c:v>-81.040000000000006</c:v>
                </c:pt>
                <c:pt idx="88">
                  <c:v>-81.099999999999994</c:v>
                </c:pt>
                <c:pt idx="89">
                  <c:v>-81.14</c:v>
                </c:pt>
                <c:pt idx="90">
                  <c:v>-81.180000000000007</c:v>
                </c:pt>
                <c:pt idx="91">
                  <c:v>-81.239999999999995</c:v>
                </c:pt>
                <c:pt idx="92">
                  <c:v>-81.34</c:v>
                </c:pt>
                <c:pt idx="93">
                  <c:v>-81.48</c:v>
                </c:pt>
                <c:pt idx="94">
                  <c:v>-81.66</c:v>
                </c:pt>
                <c:pt idx="95">
                  <c:v>-81.88</c:v>
                </c:pt>
                <c:pt idx="96">
                  <c:v>-82.08</c:v>
                </c:pt>
                <c:pt idx="97">
                  <c:v>-82.31</c:v>
                </c:pt>
                <c:pt idx="98">
                  <c:v>-82.51</c:v>
                </c:pt>
                <c:pt idx="99">
                  <c:v>-82.72</c:v>
                </c:pt>
                <c:pt idx="100">
                  <c:v>-82.9</c:v>
                </c:pt>
                <c:pt idx="101">
                  <c:v>-83.11</c:v>
                </c:pt>
                <c:pt idx="102">
                  <c:v>-83.31</c:v>
                </c:pt>
                <c:pt idx="103">
                  <c:v>-83.51</c:v>
                </c:pt>
                <c:pt idx="104">
                  <c:v>-83.67</c:v>
                </c:pt>
                <c:pt idx="105">
                  <c:v>-83.8</c:v>
                </c:pt>
                <c:pt idx="106">
                  <c:v>-83.92</c:v>
                </c:pt>
                <c:pt idx="107">
                  <c:v>-83.98</c:v>
                </c:pt>
                <c:pt idx="108">
                  <c:v>-84.05</c:v>
                </c:pt>
                <c:pt idx="109">
                  <c:v>-84.11</c:v>
                </c:pt>
                <c:pt idx="110">
                  <c:v>-84.18</c:v>
                </c:pt>
                <c:pt idx="111">
                  <c:v>-84.27</c:v>
                </c:pt>
                <c:pt idx="112">
                  <c:v>-84.35</c:v>
                </c:pt>
                <c:pt idx="113">
                  <c:v>-84.44</c:v>
                </c:pt>
                <c:pt idx="114">
                  <c:v>-84.53</c:v>
                </c:pt>
                <c:pt idx="115">
                  <c:v>-84.62</c:v>
                </c:pt>
                <c:pt idx="116">
                  <c:v>-84.75</c:v>
                </c:pt>
                <c:pt idx="117">
                  <c:v>-84.86</c:v>
                </c:pt>
                <c:pt idx="118">
                  <c:v>-85</c:v>
                </c:pt>
                <c:pt idx="119">
                  <c:v>-85.12</c:v>
                </c:pt>
                <c:pt idx="120">
                  <c:v>-85.2</c:v>
                </c:pt>
                <c:pt idx="121">
                  <c:v>-85.27</c:v>
                </c:pt>
                <c:pt idx="122">
                  <c:v>-85.33</c:v>
                </c:pt>
                <c:pt idx="123">
                  <c:v>-85.38</c:v>
                </c:pt>
                <c:pt idx="124">
                  <c:v>-85.45</c:v>
                </c:pt>
                <c:pt idx="125">
                  <c:v>-85.52</c:v>
                </c:pt>
                <c:pt idx="126">
                  <c:v>-85.57</c:v>
                </c:pt>
                <c:pt idx="127">
                  <c:v>-85.64</c:v>
                </c:pt>
                <c:pt idx="128">
                  <c:v>-85.7</c:v>
                </c:pt>
                <c:pt idx="129">
                  <c:v>-85.74</c:v>
                </c:pt>
                <c:pt idx="130">
                  <c:v>-85.8</c:v>
                </c:pt>
                <c:pt idx="131">
                  <c:v>-85.84</c:v>
                </c:pt>
                <c:pt idx="132">
                  <c:v>-85.9</c:v>
                </c:pt>
                <c:pt idx="133">
                  <c:v>-85.97</c:v>
                </c:pt>
                <c:pt idx="134">
                  <c:v>-86</c:v>
                </c:pt>
                <c:pt idx="135">
                  <c:v>-86.07</c:v>
                </c:pt>
                <c:pt idx="136">
                  <c:v>-86.11</c:v>
                </c:pt>
                <c:pt idx="137">
                  <c:v>-86.18</c:v>
                </c:pt>
                <c:pt idx="138">
                  <c:v>-86.24</c:v>
                </c:pt>
                <c:pt idx="139">
                  <c:v>-86.32</c:v>
                </c:pt>
                <c:pt idx="140">
                  <c:v>-86.37</c:v>
                </c:pt>
                <c:pt idx="141">
                  <c:v>-86.44</c:v>
                </c:pt>
                <c:pt idx="142">
                  <c:v>-86.49</c:v>
                </c:pt>
                <c:pt idx="143">
                  <c:v>-86.55</c:v>
                </c:pt>
                <c:pt idx="144">
                  <c:v>-86.59</c:v>
                </c:pt>
                <c:pt idx="145">
                  <c:v>-86.64</c:v>
                </c:pt>
                <c:pt idx="146">
                  <c:v>-86.7</c:v>
                </c:pt>
                <c:pt idx="147">
                  <c:v>-86.77</c:v>
                </c:pt>
                <c:pt idx="148">
                  <c:v>-86.83</c:v>
                </c:pt>
                <c:pt idx="149">
                  <c:v>-86.9</c:v>
                </c:pt>
                <c:pt idx="150">
                  <c:v>-86.96</c:v>
                </c:pt>
                <c:pt idx="151">
                  <c:v>-87.01</c:v>
                </c:pt>
                <c:pt idx="152">
                  <c:v>-87.09</c:v>
                </c:pt>
                <c:pt idx="153">
                  <c:v>-87.18</c:v>
                </c:pt>
                <c:pt idx="154">
                  <c:v>-87.26</c:v>
                </c:pt>
                <c:pt idx="155">
                  <c:v>-87.36</c:v>
                </c:pt>
                <c:pt idx="156">
                  <c:v>-87.46</c:v>
                </c:pt>
                <c:pt idx="157">
                  <c:v>-87.52</c:v>
                </c:pt>
                <c:pt idx="158">
                  <c:v>-87.58</c:v>
                </c:pt>
                <c:pt idx="159">
                  <c:v>-87.63</c:v>
                </c:pt>
                <c:pt idx="160">
                  <c:v>-87.7</c:v>
                </c:pt>
                <c:pt idx="161">
                  <c:v>-87.76</c:v>
                </c:pt>
                <c:pt idx="162">
                  <c:v>-87.81</c:v>
                </c:pt>
                <c:pt idx="163">
                  <c:v>-87.87</c:v>
                </c:pt>
                <c:pt idx="164">
                  <c:v>-87.92</c:v>
                </c:pt>
                <c:pt idx="165">
                  <c:v>-87.98</c:v>
                </c:pt>
                <c:pt idx="166">
                  <c:v>-88.04</c:v>
                </c:pt>
                <c:pt idx="167">
                  <c:v>-88.11</c:v>
                </c:pt>
                <c:pt idx="168">
                  <c:v>-88.17</c:v>
                </c:pt>
                <c:pt idx="169">
                  <c:v>-88.24</c:v>
                </c:pt>
                <c:pt idx="170">
                  <c:v>-88.28</c:v>
                </c:pt>
                <c:pt idx="171">
                  <c:v>-88.32</c:v>
                </c:pt>
                <c:pt idx="172">
                  <c:v>-88.33</c:v>
                </c:pt>
                <c:pt idx="173">
                  <c:v>-88.36</c:v>
                </c:pt>
                <c:pt idx="174">
                  <c:v>-88.36</c:v>
                </c:pt>
                <c:pt idx="175">
                  <c:v>-88.37</c:v>
                </c:pt>
                <c:pt idx="176">
                  <c:v>-88.37</c:v>
                </c:pt>
                <c:pt idx="177">
                  <c:v>-88.37</c:v>
                </c:pt>
                <c:pt idx="178">
                  <c:v>-88.4</c:v>
                </c:pt>
                <c:pt idx="179">
                  <c:v>-88.42</c:v>
                </c:pt>
                <c:pt idx="180">
                  <c:v>-88.46</c:v>
                </c:pt>
                <c:pt idx="181">
                  <c:v>-88.51</c:v>
                </c:pt>
                <c:pt idx="182">
                  <c:v>-88.54</c:v>
                </c:pt>
                <c:pt idx="183">
                  <c:v>-88.61</c:v>
                </c:pt>
                <c:pt idx="184">
                  <c:v>-88.64</c:v>
                </c:pt>
                <c:pt idx="185">
                  <c:v>-88.68</c:v>
                </c:pt>
                <c:pt idx="186">
                  <c:v>-88.71</c:v>
                </c:pt>
                <c:pt idx="187">
                  <c:v>-88.77</c:v>
                </c:pt>
                <c:pt idx="188">
                  <c:v>-88.79</c:v>
                </c:pt>
                <c:pt idx="189">
                  <c:v>-88.82</c:v>
                </c:pt>
                <c:pt idx="190">
                  <c:v>-88.84</c:v>
                </c:pt>
                <c:pt idx="191">
                  <c:v>-88.84</c:v>
                </c:pt>
                <c:pt idx="192">
                  <c:v>-88.86</c:v>
                </c:pt>
                <c:pt idx="193">
                  <c:v>-88.87</c:v>
                </c:pt>
                <c:pt idx="194">
                  <c:v>-88.89</c:v>
                </c:pt>
                <c:pt idx="195">
                  <c:v>-88.94</c:v>
                </c:pt>
                <c:pt idx="196">
                  <c:v>-88.99</c:v>
                </c:pt>
                <c:pt idx="197">
                  <c:v>-89.03</c:v>
                </c:pt>
                <c:pt idx="198">
                  <c:v>-89.06</c:v>
                </c:pt>
                <c:pt idx="199">
                  <c:v>-89.1</c:v>
                </c:pt>
                <c:pt idx="200">
                  <c:v>-89.13</c:v>
                </c:pt>
                <c:pt idx="201">
                  <c:v>-89.16</c:v>
                </c:pt>
                <c:pt idx="202">
                  <c:v>-89.18</c:v>
                </c:pt>
                <c:pt idx="203">
                  <c:v>-89.21</c:v>
                </c:pt>
                <c:pt idx="204">
                  <c:v>-89.24</c:v>
                </c:pt>
                <c:pt idx="205">
                  <c:v>-89.27</c:v>
                </c:pt>
                <c:pt idx="206">
                  <c:v>-89.28</c:v>
                </c:pt>
                <c:pt idx="207">
                  <c:v>-89.3</c:v>
                </c:pt>
                <c:pt idx="208">
                  <c:v>-89.33</c:v>
                </c:pt>
                <c:pt idx="209">
                  <c:v>-89.34</c:v>
                </c:pt>
                <c:pt idx="210">
                  <c:v>-89.39</c:v>
                </c:pt>
                <c:pt idx="211">
                  <c:v>-89.43</c:v>
                </c:pt>
                <c:pt idx="212">
                  <c:v>-89.47</c:v>
                </c:pt>
                <c:pt idx="213">
                  <c:v>-89.5</c:v>
                </c:pt>
                <c:pt idx="214">
                  <c:v>-89.53</c:v>
                </c:pt>
                <c:pt idx="215">
                  <c:v>-89.55</c:v>
                </c:pt>
                <c:pt idx="216">
                  <c:v>-89.59</c:v>
                </c:pt>
                <c:pt idx="217">
                  <c:v>-89.62</c:v>
                </c:pt>
                <c:pt idx="218">
                  <c:v>-89.64</c:v>
                </c:pt>
                <c:pt idx="219">
                  <c:v>-89.66</c:v>
                </c:pt>
                <c:pt idx="220">
                  <c:v>-89.67</c:v>
                </c:pt>
                <c:pt idx="221">
                  <c:v>-89.71</c:v>
                </c:pt>
                <c:pt idx="222">
                  <c:v>-89.73</c:v>
                </c:pt>
                <c:pt idx="223">
                  <c:v>-89.77</c:v>
                </c:pt>
                <c:pt idx="224">
                  <c:v>-89.79</c:v>
                </c:pt>
                <c:pt idx="225">
                  <c:v>-89.84</c:v>
                </c:pt>
                <c:pt idx="226">
                  <c:v>-89.86</c:v>
                </c:pt>
                <c:pt idx="227">
                  <c:v>-89.9</c:v>
                </c:pt>
                <c:pt idx="228">
                  <c:v>-89.91</c:v>
                </c:pt>
                <c:pt idx="229">
                  <c:v>-89.93</c:v>
                </c:pt>
                <c:pt idx="230">
                  <c:v>-89.95</c:v>
                </c:pt>
                <c:pt idx="231">
                  <c:v>-89.96</c:v>
                </c:pt>
                <c:pt idx="232">
                  <c:v>-90</c:v>
                </c:pt>
                <c:pt idx="233">
                  <c:v>-90.03</c:v>
                </c:pt>
                <c:pt idx="234">
                  <c:v>-90.06</c:v>
                </c:pt>
                <c:pt idx="235">
                  <c:v>-90.11</c:v>
                </c:pt>
                <c:pt idx="236">
                  <c:v>-90.14</c:v>
                </c:pt>
                <c:pt idx="237">
                  <c:v>-90.17</c:v>
                </c:pt>
                <c:pt idx="238">
                  <c:v>-90.19</c:v>
                </c:pt>
                <c:pt idx="239">
                  <c:v>-90.22</c:v>
                </c:pt>
                <c:pt idx="240">
                  <c:v>-90.26</c:v>
                </c:pt>
                <c:pt idx="241">
                  <c:v>-90.29</c:v>
                </c:pt>
                <c:pt idx="242">
                  <c:v>-90.32</c:v>
                </c:pt>
                <c:pt idx="243">
                  <c:v>-90.36</c:v>
                </c:pt>
                <c:pt idx="244">
                  <c:v>-90.38</c:v>
                </c:pt>
                <c:pt idx="245">
                  <c:v>-90.42</c:v>
                </c:pt>
                <c:pt idx="246">
                  <c:v>-90.45</c:v>
                </c:pt>
                <c:pt idx="247">
                  <c:v>-90.49</c:v>
                </c:pt>
                <c:pt idx="248">
                  <c:v>-90.51</c:v>
                </c:pt>
                <c:pt idx="249">
                  <c:v>-90.54</c:v>
                </c:pt>
                <c:pt idx="250">
                  <c:v>-90.56</c:v>
                </c:pt>
                <c:pt idx="251">
                  <c:v>-90.59</c:v>
                </c:pt>
                <c:pt idx="252">
                  <c:v>-90.61</c:v>
                </c:pt>
                <c:pt idx="253">
                  <c:v>-90.63</c:v>
                </c:pt>
                <c:pt idx="254">
                  <c:v>-90.65</c:v>
                </c:pt>
                <c:pt idx="255">
                  <c:v>-90.66</c:v>
                </c:pt>
                <c:pt idx="256">
                  <c:v>-90.68</c:v>
                </c:pt>
                <c:pt idx="257">
                  <c:v>-90.7</c:v>
                </c:pt>
                <c:pt idx="258">
                  <c:v>-90.72</c:v>
                </c:pt>
                <c:pt idx="259">
                  <c:v>-90.72</c:v>
                </c:pt>
                <c:pt idx="260">
                  <c:v>-90.72</c:v>
                </c:pt>
                <c:pt idx="261">
                  <c:v>-90.72</c:v>
                </c:pt>
                <c:pt idx="262">
                  <c:v>-90.73</c:v>
                </c:pt>
                <c:pt idx="263">
                  <c:v>-90.75</c:v>
                </c:pt>
                <c:pt idx="264">
                  <c:v>-90.76</c:v>
                </c:pt>
                <c:pt idx="265">
                  <c:v>-90.79</c:v>
                </c:pt>
                <c:pt idx="266">
                  <c:v>-90.79</c:v>
                </c:pt>
                <c:pt idx="267">
                  <c:v>-90.8</c:v>
                </c:pt>
                <c:pt idx="268">
                  <c:v>-90.81</c:v>
                </c:pt>
                <c:pt idx="269">
                  <c:v>-90.8</c:v>
                </c:pt>
                <c:pt idx="270">
                  <c:v>-90.79</c:v>
                </c:pt>
                <c:pt idx="271">
                  <c:v>-90.8</c:v>
                </c:pt>
                <c:pt idx="272">
                  <c:v>-90.81</c:v>
                </c:pt>
                <c:pt idx="273">
                  <c:v>-90.81</c:v>
                </c:pt>
                <c:pt idx="274">
                  <c:v>-90.83</c:v>
                </c:pt>
                <c:pt idx="275">
                  <c:v>-90.83</c:v>
                </c:pt>
                <c:pt idx="276">
                  <c:v>-90.83</c:v>
                </c:pt>
                <c:pt idx="277">
                  <c:v>-90.83</c:v>
                </c:pt>
                <c:pt idx="278">
                  <c:v>-90.84</c:v>
                </c:pt>
                <c:pt idx="279">
                  <c:v>-90.83</c:v>
                </c:pt>
                <c:pt idx="280">
                  <c:v>-90.84</c:v>
                </c:pt>
                <c:pt idx="281">
                  <c:v>-90.83</c:v>
                </c:pt>
                <c:pt idx="282">
                  <c:v>-90.84</c:v>
                </c:pt>
                <c:pt idx="283">
                  <c:v>-90.84</c:v>
                </c:pt>
                <c:pt idx="284">
                  <c:v>-90.84</c:v>
                </c:pt>
                <c:pt idx="285">
                  <c:v>-90.86</c:v>
                </c:pt>
                <c:pt idx="286">
                  <c:v>-90.88</c:v>
                </c:pt>
                <c:pt idx="287">
                  <c:v>-90.9</c:v>
                </c:pt>
                <c:pt idx="288">
                  <c:v>-90.92</c:v>
                </c:pt>
                <c:pt idx="289">
                  <c:v>-90.94</c:v>
                </c:pt>
                <c:pt idx="290">
                  <c:v>-90.95</c:v>
                </c:pt>
                <c:pt idx="291">
                  <c:v>-90.96</c:v>
                </c:pt>
                <c:pt idx="292">
                  <c:v>-90.98</c:v>
                </c:pt>
                <c:pt idx="293">
                  <c:v>-91</c:v>
                </c:pt>
                <c:pt idx="294">
                  <c:v>-91.01</c:v>
                </c:pt>
                <c:pt idx="295">
                  <c:v>-91.02</c:v>
                </c:pt>
                <c:pt idx="296">
                  <c:v>-91.03</c:v>
                </c:pt>
                <c:pt idx="297">
                  <c:v>-91.02</c:v>
                </c:pt>
                <c:pt idx="298">
                  <c:v>-91</c:v>
                </c:pt>
                <c:pt idx="299">
                  <c:v>-90.99</c:v>
                </c:pt>
                <c:pt idx="300">
                  <c:v>-90.99</c:v>
                </c:pt>
                <c:pt idx="301">
                  <c:v>-90.98</c:v>
                </c:pt>
                <c:pt idx="302">
                  <c:v>-91</c:v>
                </c:pt>
                <c:pt idx="303">
                  <c:v>-91.02</c:v>
                </c:pt>
                <c:pt idx="304">
                  <c:v>-91.03</c:v>
                </c:pt>
                <c:pt idx="305">
                  <c:v>-91.04</c:v>
                </c:pt>
                <c:pt idx="306">
                  <c:v>-91.05</c:v>
                </c:pt>
                <c:pt idx="307">
                  <c:v>-91.06</c:v>
                </c:pt>
                <c:pt idx="308">
                  <c:v>-91.08</c:v>
                </c:pt>
                <c:pt idx="309">
                  <c:v>-91.08</c:v>
                </c:pt>
                <c:pt idx="310">
                  <c:v>-91.09</c:v>
                </c:pt>
                <c:pt idx="311">
                  <c:v>-91.09</c:v>
                </c:pt>
                <c:pt idx="312">
                  <c:v>-91.11</c:v>
                </c:pt>
                <c:pt idx="313">
                  <c:v>-91.11</c:v>
                </c:pt>
                <c:pt idx="314">
                  <c:v>-91.11</c:v>
                </c:pt>
                <c:pt idx="315">
                  <c:v>-91.11</c:v>
                </c:pt>
                <c:pt idx="316">
                  <c:v>-91.13</c:v>
                </c:pt>
                <c:pt idx="317">
                  <c:v>-91.14</c:v>
                </c:pt>
                <c:pt idx="318">
                  <c:v>-91.14</c:v>
                </c:pt>
                <c:pt idx="319">
                  <c:v>-91.15</c:v>
                </c:pt>
                <c:pt idx="320">
                  <c:v>-91.14</c:v>
                </c:pt>
                <c:pt idx="321">
                  <c:v>-91.15</c:v>
                </c:pt>
                <c:pt idx="322">
                  <c:v>-91.14</c:v>
                </c:pt>
                <c:pt idx="323">
                  <c:v>-91.16</c:v>
                </c:pt>
                <c:pt idx="324">
                  <c:v>-91.17</c:v>
                </c:pt>
                <c:pt idx="325">
                  <c:v>-91.18</c:v>
                </c:pt>
                <c:pt idx="326">
                  <c:v>-91.2</c:v>
                </c:pt>
                <c:pt idx="327">
                  <c:v>-91.21</c:v>
                </c:pt>
                <c:pt idx="328">
                  <c:v>-91.23</c:v>
                </c:pt>
                <c:pt idx="329">
                  <c:v>-91.27</c:v>
                </c:pt>
                <c:pt idx="330">
                  <c:v>-91.31</c:v>
                </c:pt>
                <c:pt idx="331">
                  <c:v>-91.35</c:v>
                </c:pt>
                <c:pt idx="332">
                  <c:v>-91.39</c:v>
                </c:pt>
                <c:pt idx="333">
                  <c:v>-91.42</c:v>
                </c:pt>
                <c:pt idx="334">
                  <c:v>-91.46</c:v>
                </c:pt>
                <c:pt idx="335">
                  <c:v>-91.5</c:v>
                </c:pt>
                <c:pt idx="336">
                  <c:v>-91.53</c:v>
                </c:pt>
                <c:pt idx="337">
                  <c:v>-91.57</c:v>
                </c:pt>
                <c:pt idx="338">
                  <c:v>-91.6</c:v>
                </c:pt>
                <c:pt idx="339">
                  <c:v>-91.62</c:v>
                </c:pt>
                <c:pt idx="340">
                  <c:v>-91.63</c:v>
                </c:pt>
                <c:pt idx="341">
                  <c:v>-91.65</c:v>
                </c:pt>
                <c:pt idx="342">
                  <c:v>-91.65</c:v>
                </c:pt>
                <c:pt idx="343">
                  <c:v>-91.66</c:v>
                </c:pt>
                <c:pt idx="344">
                  <c:v>-91.68</c:v>
                </c:pt>
                <c:pt idx="345">
                  <c:v>-91.68</c:v>
                </c:pt>
                <c:pt idx="346">
                  <c:v>-91.69</c:v>
                </c:pt>
                <c:pt idx="347">
                  <c:v>-91.7</c:v>
                </c:pt>
                <c:pt idx="348">
                  <c:v>-91.71</c:v>
                </c:pt>
                <c:pt idx="349">
                  <c:v>-91.72</c:v>
                </c:pt>
                <c:pt idx="350">
                  <c:v>-91.72</c:v>
                </c:pt>
                <c:pt idx="351">
                  <c:v>-91.75</c:v>
                </c:pt>
                <c:pt idx="352">
                  <c:v>-91.75</c:v>
                </c:pt>
                <c:pt idx="353">
                  <c:v>-91.75</c:v>
                </c:pt>
                <c:pt idx="354">
                  <c:v>-91.74</c:v>
                </c:pt>
                <c:pt idx="355">
                  <c:v>-91.74</c:v>
                </c:pt>
                <c:pt idx="356">
                  <c:v>-91.73</c:v>
                </c:pt>
                <c:pt idx="357">
                  <c:v>-91.72</c:v>
                </c:pt>
                <c:pt idx="358">
                  <c:v>-91.7</c:v>
                </c:pt>
                <c:pt idx="359">
                  <c:v>-91.69</c:v>
                </c:pt>
                <c:pt idx="360">
                  <c:v>-91.67</c:v>
                </c:pt>
                <c:pt idx="361">
                  <c:v>-91.66</c:v>
                </c:pt>
                <c:pt idx="362">
                  <c:v>-91.64</c:v>
                </c:pt>
                <c:pt idx="363">
                  <c:v>-91.61</c:v>
                </c:pt>
                <c:pt idx="364">
                  <c:v>-91.59</c:v>
                </c:pt>
                <c:pt idx="365">
                  <c:v>-91.57</c:v>
                </c:pt>
                <c:pt idx="366">
                  <c:v>-91.55</c:v>
                </c:pt>
                <c:pt idx="367">
                  <c:v>-91.53</c:v>
                </c:pt>
                <c:pt idx="368">
                  <c:v>-91.52</c:v>
                </c:pt>
                <c:pt idx="369">
                  <c:v>-91.49</c:v>
                </c:pt>
                <c:pt idx="370">
                  <c:v>-91.46</c:v>
                </c:pt>
                <c:pt idx="371">
                  <c:v>-91.44</c:v>
                </c:pt>
                <c:pt idx="372">
                  <c:v>-91.4</c:v>
                </c:pt>
                <c:pt idx="373">
                  <c:v>-91.38</c:v>
                </c:pt>
                <c:pt idx="374">
                  <c:v>-91.34</c:v>
                </c:pt>
                <c:pt idx="375">
                  <c:v>-91.33</c:v>
                </c:pt>
                <c:pt idx="376">
                  <c:v>-91.3</c:v>
                </c:pt>
                <c:pt idx="377">
                  <c:v>-91.29</c:v>
                </c:pt>
                <c:pt idx="378">
                  <c:v>-91.27</c:v>
                </c:pt>
                <c:pt idx="379">
                  <c:v>-91.27</c:v>
                </c:pt>
                <c:pt idx="380">
                  <c:v>-91.25</c:v>
                </c:pt>
                <c:pt idx="381">
                  <c:v>-91.24</c:v>
                </c:pt>
                <c:pt idx="382">
                  <c:v>-91.22</c:v>
                </c:pt>
                <c:pt idx="383">
                  <c:v>-91.21</c:v>
                </c:pt>
                <c:pt idx="384">
                  <c:v>-91.2</c:v>
                </c:pt>
                <c:pt idx="385">
                  <c:v>-91.17</c:v>
                </c:pt>
                <c:pt idx="386">
                  <c:v>-91.15</c:v>
                </c:pt>
                <c:pt idx="387">
                  <c:v>-91.12</c:v>
                </c:pt>
                <c:pt idx="388">
                  <c:v>-91.11</c:v>
                </c:pt>
                <c:pt idx="389">
                  <c:v>-91.09</c:v>
                </c:pt>
                <c:pt idx="390">
                  <c:v>-91.07</c:v>
                </c:pt>
                <c:pt idx="391">
                  <c:v>-91.07</c:v>
                </c:pt>
                <c:pt idx="392">
                  <c:v>-91.05</c:v>
                </c:pt>
                <c:pt idx="393">
                  <c:v>-91.05</c:v>
                </c:pt>
                <c:pt idx="394">
                  <c:v>-91.04</c:v>
                </c:pt>
                <c:pt idx="395">
                  <c:v>-91.03</c:v>
                </c:pt>
                <c:pt idx="396">
                  <c:v>-91.01</c:v>
                </c:pt>
                <c:pt idx="397">
                  <c:v>-91.01</c:v>
                </c:pt>
                <c:pt idx="398">
                  <c:v>-90.99</c:v>
                </c:pt>
                <c:pt idx="399">
                  <c:v>-90.99</c:v>
                </c:pt>
                <c:pt idx="400">
                  <c:v>-90.98</c:v>
                </c:pt>
                <c:pt idx="401">
                  <c:v>-90.97</c:v>
                </c:pt>
                <c:pt idx="402">
                  <c:v>-90.96</c:v>
                </c:pt>
                <c:pt idx="403">
                  <c:v>-90.96</c:v>
                </c:pt>
                <c:pt idx="404">
                  <c:v>-90.94</c:v>
                </c:pt>
                <c:pt idx="405">
                  <c:v>-90.92</c:v>
                </c:pt>
                <c:pt idx="406">
                  <c:v>-90.91</c:v>
                </c:pt>
                <c:pt idx="407">
                  <c:v>-90.9</c:v>
                </c:pt>
                <c:pt idx="408">
                  <c:v>-90.89</c:v>
                </c:pt>
                <c:pt idx="409">
                  <c:v>-90.87</c:v>
                </c:pt>
                <c:pt idx="410">
                  <c:v>-90.86</c:v>
                </c:pt>
                <c:pt idx="411">
                  <c:v>-90.85</c:v>
                </c:pt>
                <c:pt idx="412">
                  <c:v>-90.84</c:v>
                </c:pt>
                <c:pt idx="413">
                  <c:v>-90.82</c:v>
                </c:pt>
                <c:pt idx="414">
                  <c:v>-90.81</c:v>
                </c:pt>
                <c:pt idx="415">
                  <c:v>-90.8</c:v>
                </c:pt>
                <c:pt idx="416">
                  <c:v>-90.79</c:v>
                </c:pt>
                <c:pt idx="417">
                  <c:v>-90.78</c:v>
                </c:pt>
                <c:pt idx="418">
                  <c:v>-90.76</c:v>
                </c:pt>
                <c:pt idx="419">
                  <c:v>-90.75</c:v>
                </c:pt>
                <c:pt idx="420">
                  <c:v>-90.74</c:v>
                </c:pt>
                <c:pt idx="421">
                  <c:v>-90.74</c:v>
                </c:pt>
                <c:pt idx="422">
                  <c:v>-90.74</c:v>
                </c:pt>
                <c:pt idx="423">
                  <c:v>-90.74</c:v>
                </c:pt>
                <c:pt idx="424">
                  <c:v>-90.72</c:v>
                </c:pt>
                <c:pt idx="425">
                  <c:v>-90.73</c:v>
                </c:pt>
                <c:pt idx="426">
                  <c:v>-90.71</c:v>
                </c:pt>
                <c:pt idx="427">
                  <c:v>-90.71</c:v>
                </c:pt>
                <c:pt idx="428">
                  <c:v>-90.69</c:v>
                </c:pt>
                <c:pt idx="429">
                  <c:v>-90.69</c:v>
                </c:pt>
                <c:pt idx="430">
                  <c:v>-90.68</c:v>
                </c:pt>
                <c:pt idx="431">
                  <c:v>-90.68</c:v>
                </c:pt>
                <c:pt idx="432">
                  <c:v>-90.68</c:v>
                </c:pt>
                <c:pt idx="433">
                  <c:v>-90.66</c:v>
                </c:pt>
                <c:pt idx="434">
                  <c:v>-90.66</c:v>
                </c:pt>
                <c:pt idx="435">
                  <c:v>-90.66</c:v>
                </c:pt>
                <c:pt idx="436">
                  <c:v>-90.66</c:v>
                </c:pt>
                <c:pt idx="437">
                  <c:v>-90.66</c:v>
                </c:pt>
                <c:pt idx="438">
                  <c:v>-90.67</c:v>
                </c:pt>
                <c:pt idx="439">
                  <c:v>-90.67</c:v>
                </c:pt>
                <c:pt idx="440">
                  <c:v>-90.68</c:v>
                </c:pt>
                <c:pt idx="441">
                  <c:v>-90.68</c:v>
                </c:pt>
                <c:pt idx="442">
                  <c:v>-90.67</c:v>
                </c:pt>
                <c:pt idx="443">
                  <c:v>-90.67</c:v>
                </c:pt>
                <c:pt idx="444">
                  <c:v>-90.67</c:v>
                </c:pt>
                <c:pt idx="445">
                  <c:v>-90.66</c:v>
                </c:pt>
                <c:pt idx="446">
                  <c:v>-90.66</c:v>
                </c:pt>
                <c:pt idx="447">
                  <c:v>-90.65</c:v>
                </c:pt>
                <c:pt idx="448">
                  <c:v>-90.64</c:v>
                </c:pt>
                <c:pt idx="449">
                  <c:v>-90.63</c:v>
                </c:pt>
                <c:pt idx="450">
                  <c:v>-90.62</c:v>
                </c:pt>
                <c:pt idx="451">
                  <c:v>-90.61</c:v>
                </c:pt>
                <c:pt idx="452">
                  <c:v>-90.61</c:v>
                </c:pt>
                <c:pt idx="453">
                  <c:v>-90.6</c:v>
                </c:pt>
                <c:pt idx="454">
                  <c:v>-90.59</c:v>
                </c:pt>
                <c:pt idx="455">
                  <c:v>-90.58</c:v>
                </c:pt>
                <c:pt idx="456">
                  <c:v>-90.57</c:v>
                </c:pt>
                <c:pt idx="457">
                  <c:v>-90.57</c:v>
                </c:pt>
                <c:pt idx="458">
                  <c:v>-90.54</c:v>
                </c:pt>
                <c:pt idx="459">
                  <c:v>-90.54</c:v>
                </c:pt>
                <c:pt idx="460">
                  <c:v>-90.52</c:v>
                </c:pt>
                <c:pt idx="461">
                  <c:v>-90.5</c:v>
                </c:pt>
                <c:pt idx="462">
                  <c:v>-90.49</c:v>
                </c:pt>
                <c:pt idx="463">
                  <c:v>-90.48</c:v>
                </c:pt>
                <c:pt idx="464">
                  <c:v>-90.45</c:v>
                </c:pt>
                <c:pt idx="465">
                  <c:v>-90.44</c:v>
                </c:pt>
                <c:pt idx="466">
                  <c:v>-90.43</c:v>
                </c:pt>
                <c:pt idx="467">
                  <c:v>-90.41</c:v>
                </c:pt>
                <c:pt idx="468">
                  <c:v>-90.39</c:v>
                </c:pt>
                <c:pt idx="469">
                  <c:v>-90.37</c:v>
                </c:pt>
                <c:pt idx="470">
                  <c:v>-90.34</c:v>
                </c:pt>
                <c:pt idx="471">
                  <c:v>-90.31</c:v>
                </c:pt>
                <c:pt idx="472">
                  <c:v>-90.28</c:v>
                </c:pt>
                <c:pt idx="473">
                  <c:v>-90.24</c:v>
                </c:pt>
                <c:pt idx="474">
                  <c:v>-90.22</c:v>
                </c:pt>
                <c:pt idx="475">
                  <c:v>-90.19</c:v>
                </c:pt>
                <c:pt idx="476">
                  <c:v>-90.16</c:v>
                </c:pt>
                <c:pt idx="477">
                  <c:v>-90.14</c:v>
                </c:pt>
                <c:pt idx="478">
                  <c:v>-90.11</c:v>
                </c:pt>
                <c:pt idx="479">
                  <c:v>-90.08</c:v>
                </c:pt>
                <c:pt idx="480">
                  <c:v>-90.06</c:v>
                </c:pt>
                <c:pt idx="481">
                  <c:v>-90.02</c:v>
                </c:pt>
                <c:pt idx="482">
                  <c:v>-90</c:v>
                </c:pt>
                <c:pt idx="483">
                  <c:v>-89.97</c:v>
                </c:pt>
                <c:pt idx="484">
                  <c:v>-89.96</c:v>
                </c:pt>
                <c:pt idx="485">
                  <c:v>-89.93</c:v>
                </c:pt>
                <c:pt idx="486">
                  <c:v>-89.9</c:v>
                </c:pt>
                <c:pt idx="487">
                  <c:v>-89.88</c:v>
                </c:pt>
                <c:pt idx="488">
                  <c:v>-89.85</c:v>
                </c:pt>
                <c:pt idx="489">
                  <c:v>-89.85</c:v>
                </c:pt>
                <c:pt idx="490">
                  <c:v>-89.82</c:v>
                </c:pt>
                <c:pt idx="491">
                  <c:v>-89.8</c:v>
                </c:pt>
                <c:pt idx="492">
                  <c:v>-89.77</c:v>
                </c:pt>
                <c:pt idx="493">
                  <c:v>-89.75</c:v>
                </c:pt>
                <c:pt idx="494">
                  <c:v>-89.74</c:v>
                </c:pt>
                <c:pt idx="495">
                  <c:v>-89.74</c:v>
                </c:pt>
                <c:pt idx="496">
                  <c:v>-89.73</c:v>
                </c:pt>
                <c:pt idx="497">
                  <c:v>-89.72</c:v>
                </c:pt>
                <c:pt idx="498">
                  <c:v>-89.71</c:v>
                </c:pt>
                <c:pt idx="499">
                  <c:v>-89.71</c:v>
                </c:pt>
                <c:pt idx="500">
                  <c:v>-89.68</c:v>
                </c:pt>
                <c:pt idx="501">
                  <c:v>-89.68</c:v>
                </c:pt>
                <c:pt idx="502">
                  <c:v>-89.65</c:v>
                </c:pt>
                <c:pt idx="503">
                  <c:v>-89.65</c:v>
                </c:pt>
                <c:pt idx="504">
                  <c:v>-89.64</c:v>
                </c:pt>
                <c:pt idx="505">
                  <c:v>-89.63</c:v>
                </c:pt>
                <c:pt idx="506">
                  <c:v>-89.61</c:v>
                </c:pt>
                <c:pt idx="507">
                  <c:v>-89.61</c:v>
                </c:pt>
                <c:pt idx="508">
                  <c:v>-89.59</c:v>
                </c:pt>
                <c:pt idx="509">
                  <c:v>-89.58</c:v>
                </c:pt>
                <c:pt idx="510">
                  <c:v>-89.57</c:v>
                </c:pt>
                <c:pt idx="511">
                  <c:v>-89.56</c:v>
                </c:pt>
                <c:pt idx="512">
                  <c:v>-89.56</c:v>
                </c:pt>
                <c:pt idx="513">
                  <c:v>-89.56</c:v>
                </c:pt>
                <c:pt idx="514">
                  <c:v>-89.56</c:v>
                </c:pt>
                <c:pt idx="515">
                  <c:v>-89.55</c:v>
                </c:pt>
                <c:pt idx="516">
                  <c:v>-89.55</c:v>
                </c:pt>
                <c:pt idx="517">
                  <c:v>-89.55</c:v>
                </c:pt>
                <c:pt idx="518">
                  <c:v>-89.55</c:v>
                </c:pt>
                <c:pt idx="519">
                  <c:v>-89.55</c:v>
                </c:pt>
                <c:pt idx="520">
                  <c:v>-89.54</c:v>
                </c:pt>
                <c:pt idx="521">
                  <c:v>-89.53</c:v>
                </c:pt>
                <c:pt idx="522">
                  <c:v>-89.52</c:v>
                </c:pt>
                <c:pt idx="523">
                  <c:v>-89.51</c:v>
                </c:pt>
                <c:pt idx="524">
                  <c:v>-89.5</c:v>
                </c:pt>
                <c:pt idx="525">
                  <c:v>-89.48</c:v>
                </c:pt>
                <c:pt idx="526">
                  <c:v>-89.47</c:v>
                </c:pt>
                <c:pt idx="527">
                  <c:v>-89.47</c:v>
                </c:pt>
                <c:pt idx="528">
                  <c:v>-89.47</c:v>
                </c:pt>
                <c:pt idx="529">
                  <c:v>-89.46</c:v>
                </c:pt>
                <c:pt idx="530">
                  <c:v>-89.44</c:v>
                </c:pt>
                <c:pt idx="531">
                  <c:v>-89.43</c:v>
                </c:pt>
                <c:pt idx="532">
                  <c:v>-89.41</c:v>
                </c:pt>
                <c:pt idx="533">
                  <c:v>-89.39</c:v>
                </c:pt>
                <c:pt idx="534">
                  <c:v>-89.38</c:v>
                </c:pt>
                <c:pt idx="535">
                  <c:v>-89.37</c:v>
                </c:pt>
                <c:pt idx="536">
                  <c:v>-89.36</c:v>
                </c:pt>
                <c:pt idx="537">
                  <c:v>-89.35</c:v>
                </c:pt>
                <c:pt idx="538">
                  <c:v>-89.35</c:v>
                </c:pt>
                <c:pt idx="539">
                  <c:v>-89.35</c:v>
                </c:pt>
                <c:pt idx="540">
                  <c:v>-89.34</c:v>
                </c:pt>
                <c:pt idx="541">
                  <c:v>-89.33</c:v>
                </c:pt>
                <c:pt idx="542">
                  <c:v>-89.32</c:v>
                </c:pt>
                <c:pt idx="543">
                  <c:v>-89.3</c:v>
                </c:pt>
                <c:pt idx="544">
                  <c:v>-89.28</c:v>
                </c:pt>
                <c:pt idx="545">
                  <c:v>-89.27</c:v>
                </c:pt>
                <c:pt idx="546">
                  <c:v>-89.25</c:v>
                </c:pt>
                <c:pt idx="547">
                  <c:v>-89.23</c:v>
                </c:pt>
                <c:pt idx="548">
                  <c:v>-89.22</c:v>
                </c:pt>
                <c:pt idx="549">
                  <c:v>-89.19</c:v>
                </c:pt>
                <c:pt idx="550">
                  <c:v>-89.17</c:v>
                </c:pt>
                <c:pt idx="551">
                  <c:v>-89.14</c:v>
                </c:pt>
                <c:pt idx="552">
                  <c:v>-89.12</c:v>
                </c:pt>
                <c:pt idx="553">
                  <c:v>-89.1</c:v>
                </c:pt>
                <c:pt idx="554">
                  <c:v>-89.08</c:v>
                </c:pt>
                <c:pt idx="555">
                  <c:v>-89.05</c:v>
                </c:pt>
                <c:pt idx="556">
                  <c:v>-89.04</c:v>
                </c:pt>
                <c:pt idx="557">
                  <c:v>-89.01</c:v>
                </c:pt>
                <c:pt idx="558">
                  <c:v>-88.98</c:v>
                </c:pt>
                <c:pt idx="559">
                  <c:v>-88.95</c:v>
                </c:pt>
                <c:pt idx="560">
                  <c:v>-88.93</c:v>
                </c:pt>
                <c:pt idx="561">
                  <c:v>-88.91</c:v>
                </c:pt>
                <c:pt idx="562">
                  <c:v>-88.88</c:v>
                </c:pt>
                <c:pt idx="563">
                  <c:v>-88.87</c:v>
                </c:pt>
                <c:pt idx="564">
                  <c:v>-88.85</c:v>
                </c:pt>
                <c:pt idx="565">
                  <c:v>-88.82</c:v>
                </c:pt>
                <c:pt idx="566">
                  <c:v>-88.8</c:v>
                </c:pt>
                <c:pt idx="567">
                  <c:v>-88.78</c:v>
                </c:pt>
                <c:pt idx="568">
                  <c:v>-88.75</c:v>
                </c:pt>
                <c:pt idx="569">
                  <c:v>-88.74</c:v>
                </c:pt>
                <c:pt idx="570">
                  <c:v>-88.72</c:v>
                </c:pt>
                <c:pt idx="571">
                  <c:v>-88.71</c:v>
                </c:pt>
                <c:pt idx="572">
                  <c:v>-88.69</c:v>
                </c:pt>
                <c:pt idx="573">
                  <c:v>-88.66</c:v>
                </c:pt>
                <c:pt idx="574">
                  <c:v>-88.64</c:v>
                </c:pt>
                <c:pt idx="575">
                  <c:v>-88.62</c:v>
                </c:pt>
                <c:pt idx="576">
                  <c:v>-88.6</c:v>
                </c:pt>
                <c:pt idx="577">
                  <c:v>-88.59</c:v>
                </c:pt>
                <c:pt idx="578">
                  <c:v>-88.58</c:v>
                </c:pt>
                <c:pt idx="579">
                  <c:v>-88.57</c:v>
                </c:pt>
                <c:pt idx="580">
                  <c:v>-88.56</c:v>
                </c:pt>
                <c:pt idx="581">
                  <c:v>-88.53</c:v>
                </c:pt>
                <c:pt idx="582">
                  <c:v>-88.51</c:v>
                </c:pt>
                <c:pt idx="583">
                  <c:v>-88.5</c:v>
                </c:pt>
                <c:pt idx="584">
                  <c:v>-88.48</c:v>
                </c:pt>
                <c:pt idx="585">
                  <c:v>-88.46</c:v>
                </c:pt>
                <c:pt idx="586">
                  <c:v>-88.45</c:v>
                </c:pt>
                <c:pt idx="587">
                  <c:v>-88.44</c:v>
                </c:pt>
                <c:pt idx="588">
                  <c:v>-88.42</c:v>
                </c:pt>
                <c:pt idx="589">
                  <c:v>-88.41</c:v>
                </c:pt>
                <c:pt idx="590">
                  <c:v>-88.41</c:v>
                </c:pt>
                <c:pt idx="591">
                  <c:v>-88.39</c:v>
                </c:pt>
                <c:pt idx="592">
                  <c:v>-88.39</c:v>
                </c:pt>
                <c:pt idx="593">
                  <c:v>-88.37</c:v>
                </c:pt>
                <c:pt idx="594">
                  <c:v>-88.36</c:v>
                </c:pt>
                <c:pt idx="595">
                  <c:v>-88.35</c:v>
                </c:pt>
                <c:pt idx="596">
                  <c:v>-88.34</c:v>
                </c:pt>
                <c:pt idx="597">
                  <c:v>-88.33</c:v>
                </c:pt>
                <c:pt idx="598">
                  <c:v>-88.32</c:v>
                </c:pt>
                <c:pt idx="599">
                  <c:v>-88.32</c:v>
                </c:pt>
                <c:pt idx="600">
                  <c:v>-88.31</c:v>
                </c:pt>
                <c:pt idx="601">
                  <c:v>-88.31</c:v>
                </c:pt>
                <c:pt idx="602">
                  <c:v>-88.31</c:v>
                </c:pt>
                <c:pt idx="603">
                  <c:v>-88.31</c:v>
                </c:pt>
                <c:pt idx="604">
                  <c:v>-88.3</c:v>
                </c:pt>
                <c:pt idx="605">
                  <c:v>-88.3</c:v>
                </c:pt>
                <c:pt idx="606">
                  <c:v>-88.28</c:v>
                </c:pt>
                <c:pt idx="607">
                  <c:v>-88.26</c:v>
                </c:pt>
                <c:pt idx="608">
                  <c:v>-88.26</c:v>
                </c:pt>
                <c:pt idx="609">
                  <c:v>-88.25</c:v>
                </c:pt>
                <c:pt idx="610">
                  <c:v>-88.24</c:v>
                </c:pt>
                <c:pt idx="611">
                  <c:v>-88.23</c:v>
                </c:pt>
                <c:pt idx="612">
                  <c:v>-88.23</c:v>
                </c:pt>
                <c:pt idx="613">
                  <c:v>-88.22</c:v>
                </c:pt>
                <c:pt idx="614">
                  <c:v>-88.21</c:v>
                </c:pt>
                <c:pt idx="615">
                  <c:v>-88.2</c:v>
                </c:pt>
                <c:pt idx="616">
                  <c:v>-88.19</c:v>
                </c:pt>
                <c:pt idx="617">
                  <c:v>-88.17</c:v>
                </c:pt>
                <c:pt idx="618">
                  <c:v>-88.16</c:v>
                </c:pt>
                <c:pt idx="619">
                  <c:v>-88.15</c:v>
                </c:pt>
                <c:pt idx="620">
                  <c:v>-88.15</c:v>
                </c:pt>
                <c:pt idx="621">
                  <c:v>-88.13</c:v>
                </c:pt>
                <c:pt idx="622">
                  <c:v>-88.12</c:v>
                </c:pt>
                <c:pt idx="623">
                  <c:v>-88.1</c:v>
                </c:pt>
                <c:pt idx="624">
                  <c:v>-88.09</c:v>
                </c:pt>
                <c:pt idx="625">
                  <c:v>-88.07</c:v>
                </c:pt>
                <c:pt idx="626">
                  <c:v>-88.06</c:v>
                </c:pt>
                <c:pt idx="627">
                  <c:v>-88.05</c:v>
                </c:pt>
                <c:pt idx="628">
                  <c:v>-88.04</c:v>
                </c:pt>
                <c:pt idx="629">
                  <c:v>-88.02</c:v>
                </c:pt>
                <c:pt idx="630">
                  <c:v>-88.01</c:v>
                </c:pt>
                <c:pt idx="631">
                  <c:v>-87.99</c:v>
                </c:pt>
                <c:pt idx="632">
                  <c:v>-87.98</c:v>
                </c:pt>
                <c:pt idx="633">
                  <c:v>-87.95</c:v>
                </c:pt>
                <c:pt idx="634">
                  <c:v>-87.95</c:v>
                </c:pt>
                <c:pt idx="635">
                  <c:v>-87.92</c:v>
                </c:pt>
                <c:pt idx="636">
                  <c:v>-87.91</c:v>
                </c:pt>
                <c:pt idx="637">
                  <c:v>-87.89</c:v>
                </c:pt>
                <c:pt idx="638">
                  <c:v>-87.88</c:v>
                </c:pt>
                <c:pt idx="639">
                  <c:v>-87.85</c:v>
                </c:pt>
                <c:pt idx="640">
                  <c:v>-87.83</c:v>
                </c:pt>
                <c:pt idx="641">
                  <c:v>-87.82</c:v>
                </c:pt>
                <c:pt idx="642">
                  <c:v>-87.79</c:v>
                </c:pt>
                <c:pt idx="643">
                  <c:v>-87.77</c:v>
                </c:pt>
                <c:pt idx="644">
                  <c:v>-87.75</c:v>
                </c:pt>
                <c:pt idx="645">
                  <c:v>-87.73</c:v>
                </c:pt>
                <c:pt idx="646">
                  <c:v>-87.71</c:v>
                </c:pt>
                <c:pt idx="647">
                  <c:v>-87.7</c:v>
                </c:pt>
                <c:pt idx="648">
                  <c:v>-87.68</c:v>
                </c:pt>
                <c:pt idx="649">
                  <c:v>-87.67</c:v>
                </c:pt>
                <c:pt idx="650">
                  <c:v>-87.65</c:v>
                </c:pt>
                <c:pt idx="651">
                  <c:v>-87.64</c:v>
                </c:pt>
                <c:pt idx="652">
                  <c:v>-87.62</c:v>
                </c:pt>
                <c:pt idx="653">
                  <c:v>-87.61</c:v>
                </c:pt>
                <c:pt idx="654">
                  <c:v>-87.6</c:v>
                </c:pt>
                <c:pt idx="655">
                  <c:v>-87.59</c:v>
                </c:pt>
                <c:pt idx="656">
                  <c:v>-87.57</c:v>
                </c:pt>
                <c:pt idx="657">
                  <c:v>-87.56</c:v>
                </c:pt>
                <c:pt idx="658">
                  <c:v>-87.55</c:v>
                </c:pt>
                <c:pt idx="659">
                  <c:v>-87.53</c:v>
                </c:pt>
                <c:pt idx="660">
                  <c:v>-87.53</c:v>
                </c:pt>
                <c:pt idx="661">
                  <c:v>-87.51</c:v>
                </c:pt>
                <c:pt idx="662">
                  <c:v>-87.49</c:v>
                </c:pt>
                <c:pt idx="663">
                  <c:v>-87.48</c:v>
                </c:pt>
                <c:pt idx="664">
                  <c:v>-87.46</c:v>
                </c:pt>
                <c:pt idx="665">
                  <c:v>-87.45</c:v>
                </c:pt>
                <c:pt idx="666">
                  <c:v>-87.44</c:v>
                </c:pt>
                <c:pt idx="667">
                  <c:v>-87.43</c:v>
                </c:pt>
                <c:pt idx="668">
                  <c:v>-87.42</c:v>
                </c:pt>
                <c:pt idx="669">
                  <c:v>-87.4</c:v>
                </c:pt>
                <c:pt idx="670">
                  <c:v>-87.39</c:v>
                </c:pt>
                <c:pt idx="671">
                  <c:v>-87.39</c:v>
                </c:pt>
                <c:pt idx="672">
                  <c:v>-87.37</c:v>
                </c:pt>
                <c:pt idx="673">
                  <c:v>-87.36</c:v>
                </c:pt>
                <c:pt idx="674">
                  <c:v>-87.35</c:v>
                </c:pt>
                <c:pt idx="675">
                  <c:v>-87.35</c:v>
                </c:pt>
                <c:pt idx="676">
                  <c:v>-87.34</c:v>
                </c:pt>
                <c:pt idx="677">
                  <c:v>-87.33</c:v>
                </c:pt>
                <c:pt idx="678">
                  <c:v>-87.31</c:v>
                </c:pt>
                <c:pt idx="679">
                  <c:v>-87.31</c:v>
                </c:pt>
                <c:pt idx="680">
                  <c:v>-87.31</c:v>
                </c:pt>
                <c:pt idx="681">
                  <c:v>-87.29</c:v>
                </c:pt>
                <c:pt idx="682">
                  <c:v>-87.28</c:v>
                </c:pt>
                <c:pt idx="683">
                  <c:v>-87.28</c:v>
                </c:pt>
                <c:pt idx="684">
                  <c:v>-87.27</c:v>
                </c:pt>
                <c:pt idx="685">
                  <c:v>-87.24</c:v>
                </c:pt>
                <c:pt idx="686">
                  <c:v>-87.23</c:v>
                </c:pt>
                <c:pt idx="687">
                  <c:v>-87.21</c:v>
                </c:pt>
                <c:pt idx="688">
                  <c:v>-87.2</c:v>
                </c:pt>
                <c:pt idx="689">
                  <c:v>-87.18</c:v>
                </c:pt>
                <c:pt idx="690">
                  <c:v>-87.18</c:v>
                </c:pt>
                <c:pt idx="691">
                  <c:v>-87.16</c:v>
                </c:pt>
                <c:pt idx="692">
                  <c:v>-87.15</c:v>
                </c:pt>
                <c:pt idx="693">
                  <c:v>-87.14</c:v>
                </c:pt>
                <c:pt idx="694">
                  <c:v>-87.12</c:v>
                </c:pt>
                <c:pt idx="695">
                  <c:v>-87.11</c:v>
                </c:pt>
                <c:pt idx="696">
                  <c:v>-87.09</c:v>
                </c:pt>
                <c:pt idx="697">
                  <c:v>-87.08</c:v>
                </c:pt>
                <c:pt idx="698">
                  <c:v>-87.06</c:v>
                </c:pt>
                <c:pt idx="699">
                  <c:v>-87.04</c:v>
                </c:pt>
                <c:pt idx="700">
                  <c:v>-87.03</c:v>
                </c:pt>
                <c:pt idx="701">
                  <c:v>-87</c:v>
                </c:pt>
                <c:pt idx="702">
                  <c:v>-86.97</c:v>
                </c:pt>
                <c:pt idx="703">
                  <c:v>-86.96</c:v>
                </c:pt>
                <c:pt idx="704">
                  <c:v>-86.94</c:v>
                </c:pt>
                <c:pt idx="705">
                  <c:v>-86.93</c:v>
                </c:pt>
                <c:pt idx="706">
                  <c:v>-86.91</c:v>
                </c:pt>
                <c:pt idx="707">
                  <c:v>-86.9</c:v>
                </c:pt>
                <c:pt idx="708">
                  <c:v>-86.88</c:v>
                </c:pt>
                <c:pt idx="709">
                  <c:v>-86.87</c:v>
                </c:pt>
                <c:pt idx="710">
                  <c:v>-86.84</c:v>
                </c:pt>
                <c:pt idx="711">
                  <c:v>-86.83</c:v>
                </c:pt>
                <c:pt idx="712">
                  <c:v>-86.82</c:v>
                </c:pt>
                <c:pt idx="713">
                  <c:v>-86.8</c:v>
                </c:pt>
                <c:pt idx="714">
                  <c:v>-86.78</c:v>
                </c:pt>
                <c:pt idx="715">
                  <c:v>-86.77</c:v>
                </c:pt>
                <c:pt idx="716">
                  <c:v>-86.74</c:v>
                </c:pt>
                <c:pt idx="717">
                  <c:v>-86.73</c:v>
                </c:pt>
                <c:pt idx="718">
                  <c:v>-86.71</c:v>
                </c:pt>
                <c:pt idx="719">
                  <c:v>-86.67</c:v>
                </c:pt>
                <c:pt idx="720">
                  <c:v>-86.64</c:v>
                </c:pt>
                <c:pt idx="721">
                  <c:v>-86.62</c:v>
                </c:pt>
                <c:pt idx="722">
                  <c:v>-86.59</c:v>
                </c:pt>
                <c:pt idx="723">
                  <c:v>-86.57</c:v>
                </c:pt>
                <c:pt idx="724">
                  <c:v>-86.54</c:v>
                </c:pt>
                <c:pt idx="725">
                  <c:v>-86.51</c:v>
                </c:pt>
                <c:pt idx="726">
                  <c:v>-86.49</c:v>
                </c:pt>
                <c:pt idx="727">
                  <c:v>-86.46</c:v>
                </c:pt>
                <c:pt idx="728">
                  <c:v>-86.43</c:v>
                </c:pt>
                <c:pt idx="729">
                  <c:v>-86.4</c:v>
                </c:pt>
                <c:pt idx="730">
                  <c:v>-86.37</c:v>
                </c:pt>
                <c:pt idx="731">
                  <c:v>-86.34</c:v>
                </c:pt>
                <c:pt idx="732">
                  <c:v>-86.31</c:v>
                </c:pt>
                <c:pt idx="733">
                  <c:v>-86.28</c:v>
                </c:pt>
                <c:pt idx="734">
                  <c:v>-86.26</c:v>
                </c:pt>
                <c:pt idx="735">
                  <c:v>-86.24</c:v>
                </c:pt>
                <c:pt idx="736">
                  <c:v>-86.22</c:v>
                </c:pt>
                <c:pt idx="737">
                  <c:v>-86.19</c:v>
                </c:pt>
                <c:pt idx="738">
                  <c:v>-86.18</c:v>
                </c:pt>
                <c:pt idx="739">
                  <c:v>-86.15</c:v>
                </c:pt>
                <c:pt idx="740">
                  <c:v>-86.13</c:v>
                </c:pt>
                <c:pt idx="741">
                  <c:v>-86.1</c:v>
                </c:pt>
                <c:pt idx="742">
                  <c:v>-86.08</c:v>
                </c:pt>
                <c:pt idx="743">
                  <c:v>-86.06</c:v>
                </c:pt>
                <c:pt idx="744">
                  <c:v>-86.05</c:v>
                </c:pt>
                <c:pt idx="745">
                  <c:v>-86.03</c:v>
                </c:pt>
                <c:pt idx="746">
                  <c:v>-86.01</c:v>
                </c:pt>
                <c:pt idx="747">
                  <c:v>-86</c:v>
                </c:pt>
                <c:pt idx="748">
                  <c:v>-85.98</c:v>
                </c:pt>
                <c:pt idx="749">
                  <c:v>-85.97</c:v>
                </c:pt>
                <c:pt idx="750">
                  <c:v>-85.96</c:v>
                </c:pt>
                <c:pt idx="751">
                  <c:v>-85.93</c:v>
                </c:pt>
                <c:pt idx="752">
                  <c:v>-85.92</c:v>
                </c:pt>
                <c:pt idx="753">
                  <c:v>-85.91</c:v>
                </c:pt>
                <c:pt idx="754">
                  <c:v>-85.89</c:v>
                </c:pt>
                <c:pt idx="755">
                  <c:v>-85.88</c:v>
                </c:pt>
                <c:pt idx="756">
                  <c:v>-85.88</c:v>
                </c:pt>
                <c:pt idx="757">
                  <c:v>-85.85</c:v>
                </c:pt>
                <c:pt idx="758">
                  <c:v>-85.84</c:v>
                </c:pt>
                <c:pt idx="759">
                  <c:v>-85.83</c:v>
                </c:pt>
                <c:pt idx="760">
                  <c:v>-85.82</c:v>
                </c:pt>
                <c:pt idx="761">
                  <c:v>-85.81</c:v>
                </c:pt>
                <c:pt idx="762">
                  <c:v>-85.8</c:v>
                </c:pt>
                <c:pt idx="763">
                  <c:v>-85.8</c:v>
                </c:pt>
                <c:pt idx="764">
                  <c:v>-85.79</c:v>
                </c:pt>
                <c:pt idx="765">
                  <c:v>-85.78</c:v>
                </c:pt>
                <c:pt idx="766">
                  <c:v>-85.77</c:v>
                </c:pt>
                <c:pt idx="767">
                  <c:v>-85.77</c:v>
                </c:pt>
                <c:pt idx="768">
                  <c:v>-85.77</c:v>
                </c:pt>
                <c:pt idx="769">
                  <c:v>-85.77</c:v>
                </c:pt>
                <c:pt idx="770">
                  <c:v>-85.76</c:v>
                </c:pt>
                <c:pt idx="771">
                  <c:v>-85.77</c:v>
                </c:pt>
                <c:pt idx="772">
                  <c:v>-85.77</c:v>
                </c:pt>
                <c:pt idx="773">
                  <c:v>-85.76</c:v>
                </c:pt>
                <c:pt idx="774">
                  <c:v>-85.75</c:v>
                </c:pt>
                <c:pt idx="775">
                  <c:v>-85.75</c:v>
                </c:pt>
                <c:pt idx="776">
                  <c:v>-85.74</c:v>
                </c:pt>
                <c:pt idx="777">
                  <c:v>-85.74</c:v>
                </c:pt>
                <c:pt idx="778">
                  <c:v>-85.74</c:v>
                </c:pt>
                <c:pt idx="779">
                  <c:v>-85.74</c:v>
                </c:pt>
                <c:pt idx="780">
                  <c:v>-85.74</c:v>
                </c:pt>
                <c:pt idx="781">
                  <c:v>-85.74</c:v>
                </c:pt>
                <c:pt idx="782">
                  <c:v>-85.74</c:v>
                </c:pt>
                <c:pt idx="783">
                  <c:v>-85.75</c:v>
                </c:pt>
                <c:pt idx="784">
                  <c:v>-85.74</c:v>
                </c:pt>
                <c:pt idx="785">
                  <c:v>-85.75</c:v>
                </c:pt>
                <c:pt idx="786">
                  <c:v>-85.74</c:v>
                </c:pt>
                <c:pt idx="787">
                  <c:v>-85.73</c:v>
                </c:pt>
                <c:pt idx="788">
                  <c:v>-85.73</c:v>
                </c:pt>
                <c:pt idx="789">
                  <c:v>-85.72</c:v>
                </c:pt>
                <c:pt idx="790">
                  <c:v>-85.72</c:v>
                </c:pt>
                <c:pt idx="791">
                  <c:v>-85.71</c:v>
                </c:pt>
                <c:pt idx="792">
                  <c:v>-85.71</c:v>
                </c:pt>
                <c:pt idx="793">
                  <c:v>-85.69</c:v>
                </c:pt>
                <c:pt idx="794">
                  <c:v>-85.69</c:v>
                </c:pt>
                <c:pt idx="795">
                  <c:v>-85.68</c:v>
                </c:pt>
                <c:pt idx="796">
                  <c:v>-85.66</c:v>
                </c:pt>
                <c:pt idx="797">
                  <c:v>-85.66</c:v>
                </c:pt>
                <c:pt idx="798">
                  <c:v>-85.65</c:v>
                </c:pt>
                <c:pt idx="799">
                  <c:v>-85.63</c:v>
                </c:pt>
                <c:pt idx="800">
                  <c:v>-85.61</c:v>
                </c:pt>
                <c:pt idx="801">
                  <c:v>-85.59</c:v>
                </c:pt>
                <c:pt idx="802">
                  <c:v>-85.57</c:v>
                </c:pt>
                <c:pt idx="803">
                  <c:v>-85.55</c:v>
                </c:pt>
                <c:pt idx="804">
                  <c:v>-85.53</c:v>
                </c:pt>
                <c:pt idx="805">
                  <c:v>-85.51</c:v>
                </c:pt>
                <c:pt idx="806">
                  <c:v>-85.49</c:v>
                </c:pt>
                <c:pt idx="807">
                  <c:v>-85.48</c:v>
                </c:pt>
                <c:pt idx="808">
                  <c:v>-85.47</c:v>
                </c:pt>
                <c:pt idx="809">
                  <c:v>-85.45</c:v>
                </c:pt>
                <c:pt idx="810">
                  <c:v>-85.44</c:v>
                </c:pt>
                <c:pt idx="811">
                  <c:v>-85.42</c:v>
                </c:pt>
                <c:pt idx="812">
                  <c:v>-85.41</c:v>
                </c:pt>
                <c:pt idx="813">
                  <c:v>-85.39</c:v>
                </c:pt>
                <c:pt idx="814">
                  <c:v>-85.36</c:v>
                </c:pt>
                <c:pt idx="815">
                  <c:v>-85.34</c:v>
                </c:pt>
                <c:pt idx="816">
                  <c:v>-85.32</c:v>
                </c:pt>
                <c:pt idx="817">
                  <c:v>-85.29</c:v>
                </c:pt>
                <c:pt idx="818">
                  <c:v>-85.28</c:v>
                </c:pt>
                <c:pt idx="819">
                  <c:v>-85.25</c:v>
                </c:pt>
                <c:pt idx="820">
                  <c:v>-85.23</c:v>
                </c:pt>
                <c:pt idx="821">
                  <c:v>-85.2</c:v>
                </c:pt>
                <c:pt idx="822">
                  <c:v>-85.18</c:v>
                </c:pt>
                <c:pt idx="823">
                  <c:v>-85.16</c:v>
                </c:pt>
                <c:pt idx="824">
                  <c:v>-85.15</c:v>
                </c:pt>
                <c:pt idx="825">
                  <c:v>-85.13</c:v>
                </c:pt>
                <c:pt idx="826">
                  <c:v>-85.11</c:v>
                </c:pt>
                <c:pt idx="827">
                  <c:v>-85.1</c:v>
                </c:pt>
                <c:pt idx="828">
                  <c:v>-85.09</c:v>
                </c:pt>
                <c:pt idx="829">
                  <c:v>-85.08</c:v>
                </c:pt>
                <c:pt idx="830">
                  <c:v>-85.05</c:v>
                </c:pt>
                <c:pt idx="831">
                  <c:v>-85.04</c:v>
                </c:pt>
                <c:pt idx="832">
                  <c:v>-85.01</c:v>
                </c:pt>
                <c:pt idx="833">
                  <c:v>-85</c:v>
                </c:pt>
                <c:pt idx="834">
                  <c:v>-84.98</c:v>
                </c:pt>
                <c:pt idx="835">
                  <c:v>-84.95</c:v>
                </c:pt>
                <c:pt idx="836">
                  <c:v>-84.92</c:v>
                </c:pt>
                <c:pt idx="837">
                  <c:v>-84.9</c:v>
                </c:pt>
                <c:pt idx="838">
                  <c:v>-84.86</c:v>
                </c:pt>
                <c:pt idx="839">
                  <c:v>-84.83</c:v>
                </c:pt>
                <c:pt idx="840">
                  <c:v>-84.8</c:v>
                </c:pt>
                <c:pt idx="841">
                  <c:v>-84.78</c:v>
                </c:pt>
                <c:pt idx="842">
                  <c:v>-84.74</c:v>
                </c:pt>
                <c:pt idx="843">
                  <c:v>-84.72</c:v>
                </c:pt>
                <c:pt idx="844">
                  <c:v>-84.7</c:v>
                </c:pt>
                <c:pt idx="845">
                  <c:v>-84.68</c:v>
                </c:pt>
                <c:pt idx="846">
                  <c:v>-84.66</c:v>
                </c:pt>
                <c:pt idx="847">
                  <c:v>-84.62</c:v>
                </c:pt>
                <c:pt idx="848">
                  <c:v>-84.59</c:v>
                </c:pt>
                <c:pt idx="849">
                  <c:v>-84.57</c:v>
                </c:pt>
                <c:pt idx="850">
                  <c:v>-84.54</c:v>
                </c:pt>
                <c:pt idx="851">
                  <c:v>-84.53</c:v>
                </c:pt>
                <c:pt idx="852">
                  <c:v>-84.51</c:v>
                </c:pt>
                <c:pt idx="853">
                  <c:v>-84.49</c:v>
                </c:pt>
                <c:pt idx="854">
                  <c:v>-84.48</c:v>
                </c:pt>
                <c:pt idx="855">
                  <c:v>-84.46</c:v>
                </c:pt>
                <c:pt idx="856">
                  <c:v>-84.44</c:v>
                </c:pt>
                <c:pt idx="857">
                  <c:v>-84.43</c:v>
                </c:pt>
                <c:pt idx="858">
                  <c:v>-84.42</c:v>
                </c:pt>
                <c:pt idx="859">
                  <c:v>-84.42</c:v>
                </c:pt>
                <c:pt idx="860">
                  <c:v>-84.41</c:v>
                </c:pt>
                <c:pt idx="861">
                  <c:v>-84.41</c:v>
                </c:pt>
                <c:pt idx="862">
                  <c:v>-84.41</c:v>
                </c:pt>
                <c:pt idx="863">
                  <c:v>-84.41</c:v>
                </c:pt>
                <c:pt idx="864">
                  <c:v>-84.41</c:v>
                </c:pt>
                <c:pt idx="865">
                  <c:v>-84.41</c:v>
                </c:pt>
                <c:pt idx="866">
                  <c:v>-84.42</c:v>
                </c:pt>
                <c:pt idx="867">
                  <c:v>-84.43</c:v>
                </c:pt>
                <c:pt idx="868">
                  <c:v>-84.44</c:v>
                </c:pt>
                <c:pt idx="869">
                  <c:v>-84.44</c:v>
                </c:pt>
                <c:pt idx="870">
                  <c:v>-84.45</c:v>
                </c:pt>
                <c:pt idx="871">
                  <c:v>-84.46</c:v>
                </c:pt>
                <c:pt idx="872">
                  <c:v>-84.47</c:v>
                </c:pt>
                <c:pt idx="873">
                  <c:v>-84.48</c:v>
                </c:pt>
                <c:pt idx="874">
                  <c:v>-84.49</c:v>
                </c:pt>
                <c:pt idx="875">
                  <c:v>-84.49</c:v>
                </c:pt>
                <c:pt idx="876">
                  <c:v>-84.5</c:v>
                </c:pt>
                <c:pt idx="877">
                  <c:v>-84.51</c:v>
                </c:pt>
                <c:pt idx="878">
                  <c:v>-84.51</c:v>
                </c:pt>
                <c:pt idx="879">
                  <c:v>-84.51</c:v>
                </c:pt>
                <c:pt idx="880">
                  <c:v>-84.5</c:v>
                </c:pt>
                <c:pt idx="881">
                  <c:v>-84.5</c:v>
                </c:pt>
                <c:pt idx="882">
                  <c:v>-84.49</c:v>
                </c:pt>
                <c:pt idx="883">
                  <c:v>-84.48</c:v>
                </c:pt>
                <c:pt idx="884">
                  <c:v>-84.48</c:v>
                </c:pt>
                <c:pt idx="885">
                  <c:v>-84.47</c:v>
                </c:pt>
                <c:pt idx="886">
                  <c:v>-84.46</c:v>
                </c:pt>
                <c:pt idx="887">
                  <c:v>-84.46</c:v>
                </c:pt>
                <c:pt idx="888">
                  <c:v>-84.45</c:v>
                </c:pt>
                <c:pt idx="889">
                  <c:v>-84.45</c:v>
                </c:pt>
                <c:pt idx="890">
                  <c:v>-84.44</c:v>
                </c:pt>
                <c:pt idx="891">
                  <c:v>-84.43</c:v>
                </c:pt>
                <c:pt idx="892">
                  <c:v>-84.41</c:v>
                </c:pt>
                <c:pt idx="893">
                  <c:v>-84.4</c:v>
                </c:pt>
                <c:pt idx="894">
                  <c:v>-84.39</c:v>
                </c:pt>
                <c:pt idx="895">
                  <c:v>-84.38</c:v>
                </c:pt>
                <c:pt idx="896">
                  <c:v>-84.36</c:v>
                </c:pt>
                <c:pt idx="897">
                  <c:v>-84.36</c:v>
                </c:pt>
                <c:pt idx="898">
                  <c:v>-84.35</c:v>
                </c:pt>
                <c:pt idx="899">
                  <c:v>-84.33</c:v>
                </c:pt>
                <c:pt idx="900">
                  <c:v>-84.32</c:v>
                </c:pt>
                <c:pt idx="901">
                  <c:v>-84.31</c:v>
                </c:pt>
                <c:pt idx="902">
                  <c:v>-84.3</c:v>
                </c:pt>
                <c:pt idx="903">
                  <c:v>-84.28</c:v>
                </c:pt>
                <c:pt idx="904">
                  <c:v>-84.26</c:v>
                </c:pt>
                <c:pt idx="905">
                  <c:v>-84.24</c:v>
                </c:pt>
                <c:pt idx="906">
                  <c:v>-84.22</c:v>
                </c:pt>
                <c:pt idx="907">
                  <c:v>-84.2</c:v>
                </c:pt>
                <c:pt idx="908">
                  <c:v>-84.17</c:v>
                </c:pt>
                <c:pt idx="909">
                  <c:v>-84.15</c:v>
                </c:pt>
                <c:pt idx="910">
                  <c:v>-84.13</c:v>
                </c:pt>
                <c:pt idx="911">
                  <c:v>-84.1</c:v>
                </c:pt>
                <c:pt idx="912">
                  <c:v>-84.07</c:v>
                </c:pt>
                <c:pt idx="913">
                  <c:v>-84.05</c:v>
                </c:pt>
                <c:pt idx="914">
                  <c:v>-84.02</c:v>
                </c:pt>
                <c:pt idx="915">
                  <c:v>-84</c:v>
                </c:pt>
                <c:pt idx="916">
                  <c:v>-83.98</c:v>
                </c:pt>
                <c:pt idx="917">
                  <c:v>-83.95</c:v>
                </c:pt>
                <c:pt idx="918">
                  <c:v>-83.92</c:v>
                </c:pt>
                <c:pt idx="919">
                  <c:v>-83.89</c:v>
                </c:pt>
                <c:pt idx="920">
                  <c:v>-83.87</c:v>
                </c:pt>
                <c:pt idx="921">
                  <c:v>-83.85</c:v>
                </c:pt>
                <c:pt idx="922">
                  <c:v>-83.82</c:v>
                </c:pt>
                <c:pt idx="923">
                  <c:v>-83.8</c:v>
                </c:pt>
                <c:pt idx="924">
                  <c:v>-83.79</c:v>
                </c:pt>
                <c:pt idx="925">
                  <c:v>-83.78</c:v>
                </c:pt>
                <c:pt idx="926">
                  <c:v>-83.76</c:v>
                </c:pt>
                <c:pt idx="927">
                  <c:v>-83.75</c:v>
                </c:pt>
                <c:pt idx="928">
                  <c:v>-83.73</c:v>
                </c:pt>
                <c:pt idx="929">
                  <c:v>-83.71</c:v>
                </c:pt>
                <c:pt idx="930">
                  <c:v>-83.69</c:v>
                </c:pt>
                <c:pt idx="931">
                  <c:v>-83.67</c:v>
                </c:pt>
                <c:pt idx="932">
                  <c:v>-83.65</c:v>
                </c:pt>
                <c:pt idx="933">
                  <c:v>-83.64</c:v>
                </c:pt>
                <c:pt idx="934">
                  <c:v>-83.61</c:v>
                </c:pt>
                <c:pt idx="935">
                  <c:v>-83.6</c:v>
                </c:pt>
                <c:pt idx="936">
                  <c:v>-83.59</c:v>
                </c:pt>
                <c:pt idx="937">
                  <c:v>-83.57</c:v>
                </c:pt>
                <c:pt idx="938">
                  <c:v>-83.57</c:v>
                </c:pt>
                <c:pt idx="939">
                  <c:v>-83.55</c:v>
                </c:pt>
                <c:pt idx="940">
                  <c:v>-83.54</c:v>
                </c:pt>
                <c:pt idx="941">
                  <c:v>-83.54</c:v>
                </c:pt>
                <c:pt idx="942">
                  <c:v>-83.52</c:v>
                </c:pt>
                <c:pt idx="943">
                  <c:v>-83.51</c:v>
                </c:pt>
                <c:pt idx="944">
                  <c:v>-83.49</c:v>
                </c:pt>
                <c:pt idx="945">
                  <c:v>-83.48</c:v>
                </c:pt>
                <c:pt idx="946">
                  <c:v>-83.46</c:v>
                </c:pt>
                <c:pt idx="947">
                  <c:v>-83.45</c:v>
                </c:pt>
                <c:pt idx="948">
                  <c:v>-83.44</c:v>
                </c:pt>
                <c:pt idx="949">
                  <c:v>-83.42</c:v>
                </c:pt>
                <c:pt idx="950">
                  <c:v>-83.41</c:v>
                </c:pt>
                <c:pt idx="951">
                  <c:v>-83.4</c:v>
                </c:pt>
                <c:pt idx="952">
                  <c:v>-83.39</c:v>
                </c:pt>
                <c:pt idx="953">
                  <c:v>-83.38</c:v>
                </c:pt>
                <c:pt idx="954">
                  <c:v>-83.36</c:v>
                </c:pt>
                <c:pt idx="955">
                  <c:v>-83.34</c:v>
                </c:pt>
                <c:pt idx="956">
                  <c:v>-83.32</c:v>
                </c:pt>
                <c:pt idx="957">
                  <c:v>-83.3</c:v>
                </c:pt>
                <c:pt idx="958">
                  <c:v>-83.28</c:v>
                </c:pt>
                <c:pt idx="959">
                  <c:v>-83.27</c:v>
                </c:pt>
                <c:pt idx="960">
                  <c:v>-83.25</c:v>
                </c:pt>
                <c:pt idx="961">
                  <c:v>-83.23</c:v>
                </c:pt>
                <c:pt idx="962">
                  <c:v>-83.22</c:v>
                </c:pt>
                <c:pt idx="963">
                  <c:v>-83.2</c:v>
                </c:pt>
                <c:pt idx="964">
                  <c:v>-83.19</c:v>
                </c:pt>
                <c:pt idx="965">
                  <c:v>-83.18</c:v>
                </c:pt>
                <c:pt idx="966">
                  <c:v>-83.17</c:v>
                </c:pt>
                <c:pt idx="967">
                  <c:v>-83.15</c:v>
                </c:pt>
                <c:pt idx="968">
                  <c:v>-83.14</c:v>
                </c:pt>
                <c:pt idx="969">
                  <c:v>-83.13</c:v>
                </c:pt>
                <c:pt idx="970">
                  <c:v>-83.11</c:v>
                </c:pt>
                <c:pt idx="971">
                  <c:v>-83.1</c:v>
                </c:pt>
                <c:pt idx="972">
                  <c:v>-83.08</c:v>
                </c:pt>
                <c:pt idx="973">
                  <c:v>-83.07</c:v>
                </c:pt>
                <c:pt idx="974">
                  <c:v>-83.05</c:v>
                </c:pt>
                <c:pt idx="975">
                  <c:v>-83.04</c:v>
                </c:pt>
                <c:pt idx="976">
                  <c:v>-83.04</c:v>
                </c:pt>
                <c:pt idx="977">
                  <c:v>-83.03</c:v>
                </c:pt>
                <c:pt idx="978">
                  <c:v>-83.02</c:v>
                </c:pt>
                <c:pt idx="979">
                  <c:v>-83</c:v>
                </c:pt>
                <c:pt idx="980">
                  <c:v>-83</c:v>
                </c:pt>
                <c:pt idx="981">
                  <c:v>-82.99</c:v>
                </c:pt>
                <c:pt idx="982">
                  <c:v>-82.99</c:v>
                </c:pt>
                <c:pt idx="983">
                  <c:v>-82.98</c:v>
                </c:pt>
                <c:pt idx="984">
                  <c:v>-82.97</c:v>
                </c:pt>
                <c:pt idx="985">
                  <c:v>-82.96</c:v>
                </c:pt>
                <c:pt idx="986">
                  <c:v>-82.95</c:v>
                </c:pt>
                <c:pt idx="987">
                  <c:v>-82.95</c:v>
                </c:pt>
                <c:pt idx="988">
                  <c:v>-82.94</c:v>
                </c:pt>
                <c:pt idx="989">
                  <c:v>-82.93</c:v>
                </c:pt>
                <c:pt idx="990">
                  <c:v>-82.94</c:v>
                </c:pt>
                <c:pt idx="991">
                  <c:v>-82.95</c:v>
                </c:pt>
                <c:pt idx="992">
                  <c:v>-82.95</c:v>
                </c:pt>
                <c:pt idx="993">
                  <c:v>-82.97</c:v>
                </c:pt>
                <c:pt idx="994">
                  <c:v>-82.97</c:v>
                </c:pt>
                <c:pt idx="995">
                  <c:v>-82.97</c:v>
                </c:pt>
                <c:pt idx="996">
                  <c:v>-82.98</c:v>
                </c:pt>
                <c:pt idx="997">
                  <c:v>-82.99</c:v>
                </c:pt>
                <c:pt idx="998">
                  <c:v>-83</c:v>
                </c:pt>
                <c:pt idx="999">
                  <c:v>-83.01</c:v>
                </c:pt>
                <c:pt idx="1000">
                  <c:v>-83</c:v>
                </c:pt>
                <c:pt idx="1001">
                  <c:v>-83.01</c:v>
                </c:pt>
                <c:pt idx="1002">
                  <c:v>-83</c:v>
                </c:pt>
                <c:pt idx="1003">
                  <c:v>-82.98</c:v>
                </c:pt>
                <c:pt idx="1004">
                  <c:v>-82.96</c:v>
                </c:pt>
                <c:pt idx="1005">
                  <c:v>-82.94</c:v>
                </c:pt>
                <c:pt idx="1006">
                  <c:v>-82.91</c:v>
                </c:pt>
                <c:pt idx="1007">
                  <c:v>-82.89</c:v>
                </c:pt>
                <c:pt idx="1008">
                  <c:v>-82.87</c:v>
                </c:pt>
                <c:pt idx="1009">
                  <c:v>-82.84</c:v>
                </c:pt>
                <c:pt idx="1010">
                  <c:v>-82.84</c:v>
                </c:pt>
                <c:pt idx="1011">
                  <c:v>-82.81</c:v>
                </c:pt>
                <c:pt idx="1012">
                  <c:v>-82.8</c:v>
                </c:pt>
                <c:pt idx="1013">
                  <c:v>-82.78</c:v>
                </c:pt>
                <c:pt idx="1014">
                  <c:v>-82.76</c:v>
                </c:pt>
                <c:pt idx="1015">
                  <c:v>-82.74</c:v>
                </c:pt>
                <c:pt idx="1016">
                  <c:v>-82.7</c:v>
                </c:pt>
                <c:pt idx="1017">
                  <c:v>-82.67</c:v>
                </c:pt>
                <c:pt idx="1018">
                  <c:v>-82.63</c:v>
                </c:pt>
                <c:pt idx="1019">
                  <c:v>-82.61</c:v>
                </c:pt>
                <c:pt idx="1020">
                  <c:v>-82.58</c:v>
                </c:pt>
                <c:pt idx="1021">
                  <c:v>-82.56</c:v>
                </c:pt>
                <c:pt idx="1022">
                  <c:v>-82.55</c:v>
                </c:pt>
                <c:pt idx="1023">
                  <c:v>-82.54</c:v>
                </c:pt>
                <c:pt idx="1024">
                  <c:v>-82.53</c:v>
                </c:pt>
                <c:pt idx="1025">
                  <c:v>-82.51</c:v>
                </c:pt>
                <c:pt idx="1026">
                  <c:v>-82.5</c:v>
                </c:pt>
                <c:pt idx="1027">
                  <c:v>-82.48</c:v>
                </c:pt>
                <c:pt idx="1028">
                  <c:v>-82.46</c:v>
                </c:pt>
                <c:pt idx="1029">
                  <c:v>-82.44</c:v>
                </c:pt>
                <c:pt idx="1030">
                  <c:v>-82.43</c:v>
                </c:pt>
                <c:pt idx="1031">
                  <c:v>-82.39</c:v>
                </c:pt>
                <c:pt idx="1032">
                  <c:v>-82.36</c:v>
                </c:pt>
                <c:pt idx="1033">
                  <c:v>-82.32</c:v>
                </c:pt>
                <c:pt idx="1034">
                  <c:v>-82.29</c:v>
                </c:pt>
                <c:pt idx="1035">
                  <c:v>-82.26</c:v>
                </c:pt>
                <c:pt idx="1036">
                  <c:v>-82.23</c:v>
                </c:pt>
                <c:pt idx="1037">
                  <c:v>-82.2</c:v>
                </c:pt>
                <c:pt idx="1038">
                  <c:v>-82.17</c:v>
                </c:pt>
                <c:pt idx="1039">
                  <c:v>-82.15</c:v>
                </c:pt>
                <c:pt idx="1040">
                  <c:v>-82.11</c:v>
                </c:pt>
                <c:pt idx="1041">
                  <c:v>-82.07</c:v>
                </c:pt>
                <c:pt idx="1042">
                  <c:v>-82.06</c:v>
                </c:pt>
                <c:pt idx="1043">
                  <c:v>-82.03</c:v>
                </c:pt>
                <c:pt idx="1044">
                  <c:v>-82.02</c:v>
                </c:pt>
                <c:pt idx="1045">
                  <c:v>-82</c:v>
                </c:pt>
                <c:pt idx="1046">
                  <c:v>-81.98</c:v>
                </c:pt>
                <c:pt idx="1047">
                  <c:v>-81.96</c:v>
                </c:pt>
                <c:pt idx="1048">
                  <c:v>-81.93</c:v>
                </c:pt>
                <c:pt idx="1049">
                  <c:v>-81.91</c:v>
                </c:pt>
                <c:pt idx="1050">
                  <c:v>-81.89</c:v>
                </c:pt>
                <c:pt idx="1051">
                  <c:v>-81.86</c:v>
                </c:pt>
                <c:pt idx="1052">
                  <c:v>-81.84</c:v>
                </c:pt>
                <c:pt idx="1053">
                  <c:v>-81.819999999999993</c:v>
                </c:pt>
                <c:pt idx="1054">
                  <c:v>-81.790000000000006</c:v>
                </c:pt>
                <c:pt idx="1055">
                  <c:v>-81.78</c:v>
                </c:pt>
                <c:pt idx="1056">
                  <c:v>-81.77</c:v>
                </c:pt>
                <c:pt idx="1057">
                  <c:v>-81.760000000000005</c:v>
                </c:pt>
                <c:pt idx="1058">
                  <c:v>-81.73</c:v>
                </c:pt>
                <c:pt idx="1059">
                  <c:v>-81.7</c:v>
                </c:pt>
                <c:pt idx="1060">
                  <c:v>-81.67</c:v>
                </c:pt>
                <c:pt idx="1061">
                  <c:v>-81.64</c:v>
                </c:pt>
                <c:pt idx="1062">
                  <c:v>-81.62</c:v>
                </c:pt>
                <c:pt idx="1063">
                  <c:v>-81.59</c:v>
                </c:pt>
                <c:pt idx="1064">
                  <c:v>-81.56</c:v>
                </c:pt>
                <c:pt idx="1065">
                  <c:v>-81.55</c:v>
                </c:pt>
                <c:pt idx="1066">
                  <c:v>-81.52</c:v>
                </c:pt>
                <c:pt idx="1067">
                  <c:v>-81.5</c:v>
                </c:pt>
                <c:pt idx="1068">
                  <c:v>-81.489999999999995</c:v>
                </c:pt>
                <c:pt idx="1069">
                  <c:v>-81.47</c:v>
                </c:pt>
                <c:pt idx="1070">
                  <c:v>-81.459999999999994</c:v>
                </c:pt>
                <c:pt idx="1071">
                  <c:v>-81.45</c:v>
                </c:pt>
                <c:pt idx="1072">
                  <c:v>-81.44</c:v>
                </c:pt>
                <c:pt idx="1073">
                  <c:v>-81.430000000000007</c:v>
                </c:pt>
                <c:pt idx="1074">
                  <c:v>-81.41</c:v>
                </c:pt>
                <c:pt idx="1075">
                  <c:v>-81.400000000000006</c:v>
                </c:pt>
                <c:pt idx="1076">
                  <c:v>-81.39</c:v>
                </c:pt>
                <c:pt idx="1077">
                  <c:v>-81.38</c:v>
                </c:pt>
                <c:pt idx="1078">
                  <c:v>-81.37</c:v>
                </c:pt>
                <c:pt idx="1079">
                  <c:v>-81.349999999999994</c:v>
                </c:pt>
                <c:pt idx="1080">
                  <c:v>-81.34</c:v>
                </c:pt>
                <c:pt idx="1081">
                  <c:v>-81.34</c:v>
                </c:pt>
                <c:pt idx="1082">
                  <c:v>-81.319999999999993</c:v>
                </c:pt>
                <c:pt idx="1083">
                  <c:v>-81.319999999999993</c:v>
                </c:pt>
                <c:pt idx="1084">
                  <c:v>-81.31</c:v>
                </c:pt>
                <c:pt idx="1085">
                  <c:v>-81.3</c:v>
                </c:pt>
                <c:pt idx="1086">
                  <c:v>-81.3</c:v>
                </c:pt>
                <c:pt idx="1087">
                  <c:v>-81.3</c:v>
                </c:pt>
                <c:pt idx="1088">
                  <c:v>-81.28</c:v>
                </c:pt>
                <c:pt idx="1089">
                  <c:v>-81.28</c:v>
                </c:pt>
                <c:pt idx="1090">
                  <c:v>-81.27</c:v>
                </c:pt>
                <c:pt idx="1091">
                  <c:v>-81.260000000000005</c:v>
                </c:pt>
                <c:pt idx="1092">
                  <c:v>-81.25</c:v>
                </c:pt>
                <c:pt idx="1093">
                  <c:v>-81.239999999999995</c:v>
                </c:pt>
                <c:pt idx="1094">
                  <c:v>-81.239999999999995</c:v>
                </c:pt>
                <c:pt idx="1095">
                  <c:v>-81.23</c:v>
                </c:pt>
                <c:pt idx="1096">
                  <c:v>-81.23</c:v>
                </c:pt>
                <c:pt idx="1097">
                  <c:v>-81.22</c:v>
                </c:pt>
                <c:pt idx="1098">
                  <c:v>-81.22</c:v>
                </c:pt>
                <c:pt idx="1099">
                  <c:v>-81.22</c:v>
                </c:pt>
                <c:pt idx="1100">
                  <c:v>-81.23</c:v>
                </c:pt>
                <c:pt idx="1101">
                  <c:v>-81.239999999999995</c:v>
                </c:pt>
                <c:pt idx="1102">
                  <c:v>-81.25</c:v>
                </c:pt>
                <c:pt idx="1103">
                  <c:v>-81.25</c:v>
                </c:pt>
                <c:pt idx="1104">
                  <c:v>-81.260000000000005</c:v>
                </c:pt>
                <c:pt idx="1105">
                  <c:v>-81.25</c:v>
                </c:pt>
                <c:pt idx="1106">
                  <c:v>-81.23</c:v>
                </c:pt>
                <c:pt idx="1107">
                  <c:v>-81.22</c:v>
                </c:pt>
                <c:pt idx="1108">
                  <c:v>-81.19</c:v>
                </c:pt>
                <c:pt idx="1109">
                  <c:v>-81.16</c:v>
                </c:pt>
                <c:pt idx="1110">
                  <c:v>-81.12</c:v>
                </c:pt>
                <c:pt idx="1111">
                  <c:v>-81.09</c:v>
                </c:pt>
                <c:pt idx="1112">
                  <c:v>-81.05</c:v>
                </c:pt>
                <c:pt idx="1113">
                  <c:v>-81.03</c:v>
                </c:pt>
                <c:pt idx="1114">
                  <c:v>-81</c:v>
                </c:pt>
                <c:pt idx="1115">
                  <c:v>-80.97</c:v>
                </c:pt>
                <c:pt idx="1116">
                  <c:v>-80.959999999999994</c:v>
                </c:pt>
                <c:pt idx="1117">
                  <c:v>-80.930000000000007</c:v>
                </c:pt>
                <c:pt idx="1118">
                  <c:v>-80.91</c:v>
                </c:pt>
                <c:pt idx="1119">
                  <c:v>-80.89</c:v>
                </c:pt>
                <c:pt idx="1120">
                  <c:v>-80.87</c:v>
                </c:pt>
                <c:pt idx="1121">
                  <c:v>-80.849999999999994</c:v>
                </c:pt>
                <c:pt idx="1122">
                  <c:v>-80.819999999999993</c:v>
                </c:pt>
                <c:pt idx="1123">
                  <c:v>-80.790000000000006</c:v>
                </c:pt>
                <c:pt idx="1124">
                  <c:v>-80.77</c:v>
                </c:pt>
                <c:pt idx="1125">
                  <c:v>-80.73</c:v>
                </c:pt>
                <c:pt idx="1126">
                  <c:v>-80.72</c:v>
                </c:pt>
                <c:pt idx="1127">
                  <c:v>-80.69</c:v>
                </c:pt>
                <c:pt idx="1128">
                  <c:v>-80.680000000000007</c:v>
                </c:pt>
                <c:pt idx="1129">
                  <c:v>-80.66</c:v>
                </c:pt>
                <c:pt idx="1130">
                  <c:v>-80.63</c:v>
                </c:pt>
                <c:pt idx="1131">
                  <c:v>-80.62</c:v>
                </c:pt>
                <c:pt idx="1132">
                  <c:v>-80.59</c:v>
                </c:pt>
                <c:pt idx="1133">
                  <c:v>-80.58</c:v>
                </c:pt>
                <c:pt idx="1134">
                  <c:v>-80.569999999999993</c:v>
                </c:pt>
                <c:pt idx="1135">
                  <c:v>-80.55</c:v>
                </c:pt>
                <c:pt idx="1136">
                  <c:v>-80.53</c:v>
                </c:pt>
                <c:pt idx="1137">
                  <c:v>-80.510000000000005</c:v>
                </c:pt>
                <c:pt idx="1138">
                  <c:v>-80.489999999999995</c:v>
                </c:pt>
                <c:pt idx="1139">
                  <c:v>-80.48</c:v>
                </c:pt>
                <c:pt idx="1140">
                  <c:v>-80.45</c:v>
                </c:pt>
                <c:pt idx="1141">
                  <c:v>-80.430000000000007</c:v>
                </c:pt>
                <c:pt idx="1142">
                  <c:v>-80.41</c:v>
                </c:pt>
                <c:pt idx="1143">
                  <c:v>-80.39</c:v>
                </c:pt>
                <c:pt idx="1144">
                  <c:v>-80.38</c:v>
                </c:pt>
                <c:pt idx="1145">
                  <c:v>-80.36</c:v>
                </c:pt>
                <c:pt idx="1146">
                  <c:v>-80.349999999999994</c:v>
                </c:pt>
                <c:pt idx="1147">
                  <c:v>-80.34</c:v>
                </c:pt>
                <c:pt idx="1148">
                  <c:v>-80.34</c:v>
                </c:pt>
                <c:pt idx="1149">
                  <c:v>-80.319999999999993</c:v>
                </c:pt>
                <c:pt idx="1150">
                  <c:v>-80.31</c:v>
                </c:pt>
                <c:pt idx="1151">
                  <c:v>-80.290000000000006</c:v>
                </c:pt>
                <c:pt idx="1152">
                  <c:v>-80.27</c:v>
                </c:pt>
                <c:pt idx="1153">
                  <c:v>-80.25</c:v>
                </c:pt>
                <c:pt idx="1154">
                  <c:v>-80.22</c:v>
                </c:pt>
                <c:pt idx="1155">
                  <c:v>-80.2</c:v>
                </c:pt>
                <c:pt idx="1156">
                  <c:v>-80.180000000000007</c:v>
                </c:pt>
                <c:pt idx="1157">
                  <c:v>-80.150000000000006</c:v>
                </c:pt>
                <c:pt idx="1158">
                  <c:v>-80.13</c:v>
                </c:pt>
                <c:pt idx="1159">
                  <c:v>-80.099999999999994</c:v>
                </c:pt>
                <c:pt idx="1160">
                  <c:v>-80.08</c:v>
                </c:pt>
                <c:pt idx="1161">
                  <c:v>-80.05</c:v>
                </c:pt>
                <c:pt idx="1162">
                  <c:v>-80.02</c:v>
                </c:pt>
                <c:pt idx="1163">
                  <c:v>-80</c:v>
                </c:pt>
                <c:pt idx="1164">
                  <c:v>-79.97</c:v>
                </c:pt>
                <c:pt idx="1165">
                  <c:v>-79.959999999999994</c:v>
                </c:pt>
                <c:pt idx="1166">
                  <c:v>-79.930000000000007</c:v>
                </c:pt>
                <c:pt idx="1167">
                  <c:v>-79.92</c:v>
                </c:pt>
                <c:pt idx="1168">
                  <c:v>-79.91</c:v>
                </c:pt>
                <c:pt idx="1169">
                  <c:v>-79.89</c:v>
                </c:pt>
                <c:pt idx="1170">
                  <c:v>-79.87</c:v>
                </c:pt>
                <c:pt idx="1171">
                  <c:v>-79.86</c:v>
                </c:pt>
                <c:pt idx="1172">
                  <c:v>-79.849999999999994</c:v>
                </c:pt>
                <c:pt idx="1173">
                  <c:v>-79.83</c:v>
                </c:pt>
                <c:pt idx="1174">
                  <c:v>-79.81</c:v>
                </c:pt>
                <c:pt idx="1175">
                  <c:v>-79.790000000000006</c:v>
                </c:pt>
                <c:pt idx="1176">
                  <c:v>-79.77</c:v>
                </c:pt>
                <c:pt idx="1177">
                  <c:v>-79.739999999999995</c:v>
                </c:pt>
                <c:pt idx="1178">
                  <c:v>-79.709999999999994</c:v>
                </c:pt>
                <c:pt idx="1179">
                  <c:v>-79.69</c:v>
                </c:pt>
                <c:pt idx="1180">
                  <c:v>-79.67</c:v>
                </c:pt>
                <c:pt idx="1181">
                  <c:v>-79.66</c:v>
                </c:pt>
                <c:pt idx="1182">
                  <c:v>-79.650000000000006</c:v>
                </c:pt>
                <c:pt idx="1183">
                  <c:v>-79.64</c:v>
                </c:pt>
                <c:pt idx="1184">
                  <c:v>-79.62</c:v>
                </c:pt>
                <c:pt idx="1185">
                  <c:v>-79.61</c:v>
                </c:pt>
                <c:pt idx="1186">
                  <c:v>-79.59</c:v>
                </c:pt>
                <c:pt idx="1187">
                  <c:v>-79.569999999999993</c:v>
                </c:pt>
                <c:pt idx="1188">
                  <c:v>-79.56</c:v>
                </c:pt>
                <c:pt idx="1189">
                  <c:v>-79.52</c:v>
                </c:pt>
                <c:pt idx="1190">
                  <c:v>-79.510000000000005</c:v>
                </c:pt>
                <c:pt idx="1191">
                  <c:v>-79.459999999999994</c:v>
                </c:pt>
                <c:pt idx="1192">
                  <c:v>-79.430000000000007</c:v>
                </c:pt>
                <c:pt idx="1193">
                  <c:v>-79.400000000000006</c:v>
                </c:pt>
                <c:pt idx="1194">
                  <c:v>-79.36</c:v>
                </c:pt>
                <c:pt idx="1195">
                  <c:v>-79.319999999999993</c:v>
                </c:pt>
                <c:pt idx="1196">
                  <c:v>-79.31</c:v>
                </c:pt>
                <c:pt idx="1197">
                  <c:v>-79.28</c:v>
                </c:pt>
                <c:pt idx="1198">
                  <c:v>-79.260000000000005</c:v>
                </c:pt>
                <c:pt idx="1199">
                  <c:v>-79.23</c:v>
                </c:pt>
                <c:pt idx="1200">
                  <c:v>-79.2</c:v>
                </c:pt>
                <c:pt idx="1201">
                  <c:v>-79.180000000000007</c:v>
                </c:pt>
                <c:pt idx="1202">
                  <c:v>-79.150000000000006</c:v>
                </c:pt>
                <c:pt idx="1203">
                  <c:v>-79.12</c:v>
                </c:pt>
                <c:pt idx="1204">
                  <c:v>-79.09</c:v>
                </c:pt>
                <c:pt idx="1205">
                  <c:v>-79.069999999999993</c:v>
                </c:pt>
                <c:pt idx="1206">
                  <c:v>-79.040000000000006</c:v>
                </c:pt>
                <c:pt idx="1207">
                  <c:v>-79.03</c:v>
                </c:pt>
                <c:pt idx="1208">
                  <c:v>-79</c:v>
                </c:pt>
                <c:pt idx="1209">
                  <c:v>-78.98</c:v>
                </c:pt>
                <c:pt idx="1210">
                  <c:v>-78.959999999999994</c:v>
                </c:pt>
                <c:pt idx="1211">
                  <c:v>-78.94</c:v>
                </c:pt>
                <c:pt idx="1212">
                  <c:v>-78.91</c:v>
                </c:pt>
                <c:pt idx="1213">
                  <c:v>-78.89</c:v>
                </c:pt>
                <c:pt idx="1214">
                  <c:v>-78.849999999999994</c:v>
                </c:pt>
                <c:pt idx="1215">
                  <c:v>-78.819999999999993</c:v>
                </c:pt>
                <c:pt idx="1216">
                  <c:v>-78.790000000000006</c:v>
                </c:pt>
                <c:pt idx="1217">
                  <c:v>-78.77</c:v>
                </c:pt>
                <c:pt idx="1218">
                  <c:v>-78.75</c:v>
                </c:pt>
                <c:pt idx="1219">
                  <c:v>-78.75</c:v>
                </c:pt>
                <c:pt idx="1220">
                  <c:v>-78.739999999999995</c:v>
                </c:pt>
                <c:pt idx="1221">
                  <c:v>-78.73</c:v>
                </c:pt>
                <c:pt idx="1222">
                  <c:v>-78.73</c:v>
                </c:pt>
                <c:pt idx="1223">
                  <c:v>-78.72</c:v>
                </c:pt>
                <c:pt idx="1224">
                  <c:v>-78.709999999999994</c:v>
                </c:pt>
                <c:pt idx="1225">
                  <c:v>-78.69</c:v>
                </c:pt>
                <c:pt idx="1226">
                  <c:v>-78.67</c:v>
                </c:pt>
                <c:pt idx="1227">
                  <c:v>-78.66</c:v>
                </c:pt>
                <c:pt idx="1228">
                  <c:v>-78.650000000000006</c:v>
                </c:pt>
                <c:pt idx="1229">
                  <c:v>-78.63</c:v>
                </c:pt>
                <c:pt idx="1230">
                  <c:v>-78.62</c:v>
                </c:pt>
                <c:pt idx="1231">
                  <c:v>-78.59</c:v>
                </c:pt>
                <c:pt idx="1232">
                  <c:v>-78.569999999999993</c:v>
                </c:pt>
                <c:pt idx="1233">
                  <c:v>-78.56</c:v>
                </c:pt>
                <c:pt idx="1234">
                  <c:v>-78.55</c:v>
                </c:pt>
                <c:pt idx="1235">
                  <c:v>-78.540000000000006</c:v>
                </c:pt>
                <c:pt idx="1236">
                  <c:v>-78.53</c:v>
                </c:pt>
                <c:pt idx="1237">
                  <c:v>-78.52</c:v>
                </c:pt>
                <c:pt idx="1238">
                  <c:v>-78.510000000000005</c:v>
                </c:pt>
                <c:pt idx="1239">
                  <c:v>-78.489999999999995</c:v>
                </c:pt>
                <c:pt idx="1240">
                  <c:v>-78.47</c:v>
                </c:pt>
                <c:pt idx="1241">
                  <c:v>-78.459999999999994</c:v>
                </c:pt>
                <c:pt idx="1242">
                  <c:v>-78.44</c:v>
                </c:pt>
                <c:pt idx="1243">
                  <c:v>-78.44</c:v>
                </c:pt>
                <c:pt idx="1244">
                  <c:v>-78.44</c:v>
                </c:pt>
                <c:pt idx="1245">
                  <c:v>-78.44</c:v>
                </c:pt>
                <c:pt idx="1246">
                  <c:v>-78.42</c:v>
                </c:pt>
                <c:pt idx="1247">
                  <c:v>-78.41</c:v>
                </c:pt>
                <c:pt idx="1248">
                  <c:v>-78.400000000000006</c:v>
                </c:pt>
                <c:pt idx="1249">
                  <c:v>-78.37</c:v>
                </c:pt>
                <c:pt idx="1250">
                  <c:v>-78.36</c:v>
                </c:pt>
                <c:pt idx="1251">
                  <c:v>-78.34</c:v>
                </c:pt>
                <c:pt idx="1252">
                  <c:v>-78.34</c:v>
                </c:pt>
                <c:pt idx="1253">
                  <c:v>-78.319999999999993</c:v>
                </c:pt>
                <c:pt idx="1254">
                  <c:v>-78.31</c:v>
                </c:pt>
                <c:pt idx="1255">
                  <c:v>-78.3</c:v>
                </c:pt>
                <c:pt idx="1256">
                  <c:v>-78.290000000000006</c:v>
                </c:pt>
                <c:pt idx="1257">
                  <c:v>-78.28</c:v>
                </c:pt>
                <c:pt idx="1258">
                  <c:v>-78.260000000000005</c:v>
                </c:pt>
                <c:pt idx="1259">
                  <c:v>-78.25</c:v>
                </c:pt>
                <c:pt idx="1260">
                  <c:v>-78.23</c:v>
                </c:pt>
                <c:pt idx="1261">
                  <c:v>-78.209999999999994</c:v>
                </c:pt>
                <c:pt idx="1262">
                  <c:v>-78.180000000000007</c:v>
                </c:pt>
                <c:pt idx="1263">
                  <c:v>-78.17</c:v>
                </c:pt>
                <c:pt idx="1264">
                  <c:v>-78.13</c:v>
                </c:pt>
                <c:pt idx="1265">
                  <c:v>-78.12</c:v>
                </c:pt>
                <c:pt idx="1266">
                  <c:v>-78.11</c:v>
                </c:pt>
                <c:pt idx="1267">
                  <c:v>-78.099999999999994</c:v>
                </c:pt>
                <c:pt idx="1268">
                  <c:v>-78.09</c:v>
                </c:pt>
                <c:pt idx="1269">
                  <c:v>-78.069999999999993</c:v>
                </c:pt>
                <c:pt idx="1270">
                  <c:v>-78.06</c:v>
                </c:pt>
                <c:pt idx="1271">
                  <c:v>-78.05</c:v>
                </c:pt>
                <c:pt idx="1272">
                  <c:v>-78.040000000000006</c:v>
                </c:pt>
                <c:pt idx="1273">
                  <c:v>-78.040000000000006</c:v>
                </c:pt>
                <c:pt idx="1274">
                  <c:v>-78.03</c:v>
                </c:pt>
                <c:pt idx="1275">
                  <c:v>-78.02</c:v>
                </c:pt>
                <c:pt idx="1276">
                  <c:v>-78</c:v>
                </c:pt>
                <c:pt idx="1277">
                  <c:v>-77.98</c:v>
                </c:pt>
                <c:pt idx="1278">
                  <c:v>-77.95</c:v>
                </c:pt>
                <c:pt idx="1279">
                  <c:v>-77.92</c:v>
                </c:pt>
                <c:pt idx="1280">
                  <c:v>-77.92</c:v>
                </c:pt>
                <c:pt idx="1281">
                  <c:v>-77.900000000000006</c:v>
                </c:pt>
                <c:pt idx="1282">
                  <c:v>-77.89</c:v>
                </c:pt>
                <c:pt idx="1283">
                  <c:v>-77.88</c:v>
                </c:pt>
                <c:pt idx="1284">
                  <c:v>-77.87</c:v>
                </c:pt>
                <c:pt idx="1285">
                  <c:v>-77.84</c:v>
                </c:pt>
                <c:pt idx="1286">
                  <c:v>-77.819999999999993</c:v>
                </c:pt>
                <c:pt idx="1287">
                  <c:v>-77.81</c:v>
                </c:pt>
                <c:pt idx="1288">
                  <c:v>-77.790000000000006</c:v>
                </c:pt>
                <c:pt idx="1289">
                  <c:v>-77.790000000000006</c:v>
                </c:pt>
                <c:pt idx="1290">
                  <c:v>-77.81</c:v>
                </c:pt>
                <c:pt idx="1291">
                  <c:v>-77.84</c:v>
                </c:pt>
                <c:pt idx="1292">
                  <c:v>-77.86</c:v>
                </c:pt>
                <c:pt idx="1293">
                  <c:v>-77.88</c:v>
                </c:pt>
                <c:pt idx="1294">
                  <c:v>-77.88</c:v>
                </c:pt>
                <c:pt idx="1295">
                  <c:v>-77.86</c:v>
                </c:pt>
                <c:pt idx="1296">
                  <c:v>-77.83</c:v>
                </c:pt>
                <c:pt idx="1297">
                  <c:v>-77.75</c:v>
                </c:pt>
                <c:pt idx="1298">
                  <c:v>-77.67</c:v>
                </c:pt>
                <c:pt idx="1299">
                  <c:v>-77.58</c:v>
                </c:pt>
                <c:pt idx="1300">
                  <c:v>-77.489999999999995</c:v>
                </c:pt>
                <c:pt idx="1301">
                  <c:v>-77.400000000000006</c:v>
                </c:pt>
                <c:pt idx="1302">
                  <c:v>-77.319999999999993</c:v>
                </c:pt>
                <c:pt idx="1303">
                  <c:v>-77.260000000000005</c:v>
                </c:pt>
                <c:pt idx="1304">
                  <c:v>-77.209999999999994</c:v>
                </c:pt>
                <c:pt idx="1305">
                  <c:v>-77.14</c:v>
                </c:pt>
                <c:pt idx="1306">
                  <c:v>-77.08</c:v>
                </c:pt>
                <c:pt idx="1307">
                  <c:v>-77.010000000000005</c:v>
                </c:pt>
                <c:pt idx="1308">
                  <c:v>-76.94</c:v>
                </c:pt>
                <c:pt idx="1309">
                  <c:v>-76.87</c:v>
                </c:pt>
                <c:pt idx="1310">
                  <c:v>-76.81</c:v>
                </c:pt>
                <c:pt idx="1311">
                  <c:v>-76.75</c:v>
                </c:pt>
                <c:pt idx="1312">
                  <c:v>-76.69</c:v>
                </c:pt>
                <c:pt idx="1313">
                  <c:v>-76.63</c:v>
                </c:pt>
                <c:pt idx="1314">
                  <c:v>-76.59</c:v>
                </c:pt>
                <c:pt idx="1315">
                  <c:v>-76.55</c:v>
                </c:pt>
                <c:pt idx="1316">
                  <c:v>-76.510000000000005</c:v>
                </c:pt>
                <c:pt idx="1317">
                  <c:v>-76.489999999999995</c:v>
                </c:pt>
                <c:pt idx="1318">
                  <c:v>-76.459999999999994</c:v>
                </c:pt>
                <c:pt idx="1319">
                  <c:v>-76.44</c:v>
                </c:pt>
                <c:pt idx="1320">
                  <c:v>-76.41</c:v>
                </c:pt>
                <c:pt idx="1321">
                  <c:v>-76.400000000000006</c:v>
                </c:pt>
                <c:pt idx="1322">
                  <c:v>-76.38</c:v>
                </c:pt>
                <c:pt idx="1323">
                  <c:v>-76.37</c:v>
                </c:pt>
                <c:pt idx="1324">
                  <c:v>-76.38</c:v>
                </c:pt>
                <c:pt idx="1325">
                  <c:v>-76.38</c:v>
                </c:pt>
                <c:pt idx="1326">
                  <c:v>-76.39</c:v>
                </c:pt>
                <c:pt idx="1327">
                  <c:v>-76.400000000000006</c:v>
                </c:pt>
                <c:pt idx="1328">
                  <c:v>-76.39</c:v>
                </c:pt>
                <c:pt idx="1329">
                  <c:v>-76.400000000000006</c:v>
                </c:pt>
                <c:pt idx="1330">
                  <c:v>-76.42</c:v>
                </c:pt>
                <c:pt idx="1331">
                  <c:v>-76.430000000000007</c:v>
                </c:pt>
                <c:pt idx="1332">
                  <c:v>-76.459999999999994</c:v>
                </c:pt>
                <c:pt idx="1333">
                  <c:v>-76.489999999999995</c:v>
                </c:pt>
                <c:pt idx="1334">
                  <c:v>-76.52</c:v>
                </c:pt>
                <c:pt idx="1335">
                  <c:v>-76.55</c:v>
                </c:pt>
                <c:pt idx="1336">
                  <c:v>-76.58</c:v>
                </c:pt>
                <c:pt idx="1337">
                  <c:v>-76.599999999999994</c:v>
                </c:pt>
                <c:pt idx="1338">
                  <c:v>-76.61</c:v>
                </c:pt>
                <c:pt idx="1339">
                  <c:v>-76.599999999999994</c:v>
                </c:pt>
                <c:pt idx="1340">
                  <c:v>-76.599999999999994</c:v>
                </c:pt>
                <c:pt idx="1341">
                  <c:v>-76.58</c:v>
                </c:pt>
                <c:pt idx="1342">
                  <c:v>-76.56</c:v>
                </c:pt>
                <c:pt idx="1343">
                  <c:v>-76.55</c:v>
                </c:pt>
                <c:pt idx="1344">
                  <c:v>-76.540000000000006</c:v>
                </c:pt>
                <c:pt idx="1345">
                  <c:v>-76.53</c:v>
                </c:pt>
                <c:pt idx="1346">
                  <c:v>-76.52</c:v>
                </c:pt>
                <c:pt idx="1347">
                  <c:v>-76.5</c:v>
                </c:pt>
                <c:pt idx="1348">
                  <c:v>-76.48</c:v>
                </c:pt>
                <c:pt idx="1349">
                  <c:v>-76.45</c:v>
                </c:pt>
                <c:pt idx="1350">
                  <c:v>-76.44</c:v>
                </c:pt>
                <c:pt idx="1351">
                  <c:v>-76.430000000000007</c:v>
                </c:pt>
                <c:pt idx="1352">
                  <c:v>-76.41</c:v>
                </c:pt>
                <c:pt idx="1353">
                  <c:v>-76.38</c:v>
                </c:pt>
                <c:pt idx="1354">
                  <c:v>-76.34</c:v>
                </c:pt>
                <c:pt idx="1355">
                  <c:v>-76.3</c:v>
                </c:pt>
                <c:pt idx="1356">
                  <c:v>-76.25</c:v>
                </c:pt>
                <c:pt idx="1357">
                  <c:v>-76.2</c:v>
                </c:pt>
                <c:pt idx="1358">
                  <c:v>-76.17</c:v>
                </c:pt>
                <c:pt idx="1359">
                  <c:v>-76.13</c:v>
                </c:pt>
                <c:pt idx="1360">
                  <c:v>-76.09</c:v>
                </c:pt>
                <c:pt idx="1361">
                  <c:v>-76.06</c:v>
                </c:pt>
                <c:pt idx="1362">
                  <c:v>-76.02</c:v>
                </c:pt>
                <c:pt idx="1363">
                  <c:v>-75.989999999999995</c:v>
                </c:pt>
                <c:pt idx="1364">
                  <c:v>-75.959999999999994</c:v>
                </c:pt>
                <c:pt idx="1365">
                  <c:v>-75.930000000000007</c:v>
                </c:pt>
                <c:pt idx="1366">
                  <c:v>-75.930000000000007</c:v>
                </c:pt>
                <c:pt idx="1367">
                  <c:v>-75.91</c:v>
                </c:pt>
                <c:pt idx="1368">
                  <c:v>-75.88</c:v>
                </c:pt>
                <c:pt idx="1369">
                  <c:v>-75.84</c:v>
                </c:pt>
                <c:pt idx="1370">
                  <c:v>-75.81</c:v>
                </c:pt>
                <c:pt idx="1371">
                  <c:v>-75.77</c:v>
                </c:pt>
                <c:pt idx="1372">
                  <c:v>-75.72</c:v>
                </c:pt>
                <c:pt idx="1373">
                  <c:v>-75.680000000000007</c:v>
                </c:pt>
                <c:pt idx="1374">
                  <c:v>-75.64</c:v>
                </c:pt>
                <c:pt idx="1375">
                  <c:v>-75.599999999999994</c:v>
                </c:pt>
                <c:pt idx="1376">
                  <c:v>-75.56</c:v>
                </c:pt>
                <c:pt idx="1377">
                  <c:v>-75.540000000000006</c:v>
                </c:pt>
                <c:pt idx="1378">
                  <c:v>-75.510000000000005</c:v>
                </c:pt>
                <c:pt idx="1379">
                  <c:v>-75.489999999999995</c:v>
                </c:pt>
                <c:pt idx="1380">
                  <c:v>-75.47</c:v>
                </c:pt>
                <c:pt idx="1381">
                  <c:v>-75.459999999999994</c:v>
                </c:pt>
                <c:pt idx="1382">
                  <c:v>-75.459999999999994</c:v>
                </c:pt>
                <c:pt idx="1383">
                  <c:v>-75.44</c:v>
                </c:pt>
                <c:pt idx="1384">
                  <c:v>-75.42</c:v>
                </c:pt>
                <c:pt idx="1385">
                  <c:v>-75.41</c:v>
                </c:pt>
                <c:pt idx="1386">
                  <c:v>-75.39</c:v>
                </c:pt>
                <c:pt idx="1387">
                  <c:v>-75.37</c:v>
                </c:pt>
                <c:pt idx="1388">
                  <c:v>-75.349999999999994</c:v>
                </c:pt>
                <c:pt idx="1389">
                  <c:v>-75.33</c:v>
                </c:pt>
                <c:pt idx="1390">
                  <c:v>-75.31</c:v>
                </c:pt>
                <c:pt idx="1391">
                  <c:v>-75.31</c:v>
                </c:pt>
                <c:pt idx="1392">
                  <c:v>-75.3</c:v>
                </c:pt>
                <c:pt idx="1393">
                  <c:v>-75.290000000000006</c:v>
                </c:pt>
                <c:pt idx="1394">
                  <c:v>-75.27</c:v>
                </c:pt>
                <c:pt idx="1395">
                  <c:v>-75.260000000000005</c:v>
                </c:pt>
                <c:pt idx="1396">
                  <c:v>-75.23</c:v>
                </c:pt>
                <c:pt idx="1397">
                  <c:v>-75.23</c:v>
                </c:pt>
                <c:pt idx="1398">
                  <c:v>-75.23</c:v>
                </c:pt>
                <c:pt idx="1399">
                  <c:v>-75.239999999999995</c:v>
                </c:pt>
                <c:pt idx="1400">
                  <c:v>-75.25</c:v>
                </c:pt>
                <c:pt idx="1401">
                  <c:v>-75.25</c:v>
                </c:pt>
                <c:pt idx="1402">
                  <c:v>-75.25</c:v>
                </c:pt>
                <c:pt idx="1403">
                  <c:v>-75.25</c:v>
                </c:pt>
                <c:pt idx="1404">
                  <c:v>-75.260000000000005</c:v>
                </c:pt>
                <c:pt idx="1405">
                  <c:v>-75.25</c:v>
                </c:pt>
                <c:pt idx="1406">
                  <c:v>-75.239999999999995</c:v>
                </c:pt>
                <c:pt idx="1407">
                  <c:v>-75.22</c:v>
                </c:pt>
                <c:pt idx="1408">
                  <c:v>-75.17</c:v>
                </c:pt>
                <c:pt idx="1409">
                  <c:v>-75.13</c:v>
                </c:pt>
                <c:pt idx="1410">
                  <c:v>-75.069999999999993</c:v>
                </c:pt>
                <c:pt idx="1411">
                  <c:v>-75.010000000000005</c:v>
                </c:pt>
                <c:pt idx="1412">
                  <c:v>-74.95</c:v>
                </c:pt>
                <c:pt idx="1413">
                  <c:v>-74.91</c:v>
                </c:pt>
                <c:pt idx="1414">
                  <c:v>-74.86</c:v>
                </c:pt>
                <c:pt idx="1415">
                  <c:v>-74.84</c:v>
                </c:pt>
                <c:pt idx="1416">
                  <c:v>-74.81</c:v>
                </c:pt>
                <c:pt idx="1417">
                  <c:v>-74.790000000000006</c:v>
                </c:pt>
                <c:pt idx="1418">
                  <c:v>-74.75</c:v>
                </c:pt>
                <c:pt idx="1419">
                  <c:v>-74.72</c:v>
                </c:pt>
                <c:pt idx="1420">
                  <c:v>-74.680000000000007</c:v>
                </c:pt>
                <c:pt idx="1421">
                  <c:v>-74.63</c:v>
                </c:pt>
                <c:pt idx="1422">
                  <c:v>-74.599999999999994</c:v>
                </c:pt>
                <c:pt idx="1423">
                  <c:v>-74.569999999999993</c:v>
                </c:pt>
                <c:pt idx="1424">
                  <c:v>-74.52</c:v>
                </c:pt>
                <c:pt idx="1425">
                  <c:v>-74.47</c:v>
                </c:pt>
                <c:pt idx="1426">
                  <c:v>-74.41</c:v>
                </c:pt>
                <c:pt idx="1427">
                  <c:v>-74.36</c:v>
                </c:pt>
                <c:pt idx="1428">
                  <c:v>-74.31</c:v>
                </c:pt>
                <c:pt idx="1429">
                  <c:v>-74.260000000000005</c:v>
                </c:pt>
                <c:pt idx="1430">
                  <c:v>-74.239999999999995</c:v>
                </c:pt>
                <c:pt idx="1431">
                  <c:v>-74.209999999999994</c:v>
                </c:pt>
                <c:pt idx="1432">
                  <c:v>-74.19</c:v>
                </c:pt>
                <c:pt idx="1433">
                  <c:v>-74.17</c:v>
                </c:pt>
                <c:pt idx="1434">
                  <c:v>-74.150000000000006</c:v>
                </c:pt>
                <c:pt idx="1435">
                  <c:v>-74.13</c:v>
                </c:pt>
                <c:pt idx="1436">
                  <c:v>-74.11</c:v>
                </c:pt>
                <c:pt idx="1437">
                  <c:v>-74.099999999999994</c:v>
                </c:pt>
                <c:pt idx="1438">
                  <c:v>-74.08</c:v>
                </c:pt>
                <c:pt idx="1439">
                  <c:v>-74.06</c:v>
                </c:pt>
                <c:pt idx="1440">
                  <c:v>-74.03</c:v>
                </c:pt>
                <c:pt idx="1441">
                  <c:v>-74</c:v>
                </c:pt>
                <c:pt idx="1442">
                  <c:v>-73.95</c:v>
                </c:pt>
                <c:pt idx="1443">
                  <c:v>-73.91</c:v>
                </c:pt>
                <c:pt idx="1444">
                  <c:v>-73.86</c:v>
                </c:pt>
                <c:pt idx="1445">
                  <c:v>-73.819999999999993</c:v>
                </c:pt>
                <c:pt idx="1446">
                  <c:v>-73.790000000000006</c:v>
                </c:pt>
                <c:pt idx="1447">
                  <c:v>-73.77</c:v>
                </c:pt>
                <c:pt idx="1448">
                  <c:v>-73.75</c:v>
                </c:pt>
                <c:pt idx="1449">
                  <c:v>-73.739999999999995</c:v>
                </c:pt>
                <c:pt idx="1450">
                  <c:v>-73.739999999999995</c:v>
                </c:pt>
                <c:pt idx="1451">
                  <c:v>-73.72</c:v>
                </c:pt>
                <c:pt idx="1452">
                  <c:v>-73.709999999999994</c:v>
                </c:pt>
                <c:pt idx="1453">
                  <c:v>-73.7</c:v>
                </c:pt>
                <c:pt idx="1454">
                  <c:v>-73.67</c:v>
                </c:pt>
                <c:pt idx="1455">
                  <c:v>-73.650000000000006</c:v>
                </c:pt>
                <c:pt idx="1456">
                  <c:v>-73.64</c:v>
                </c:pt>
                <c:pt idx="1457">
                  <c:v>-73.63</c:v>
                </c:pt>
                <c:pt idx="1458">
                  <c:v>-73.61</c:v>
                </c:pt>
                <c:pt idx="1459">
                  <c:v>-73.569999999999993</c:v>
                </c:pt>
                <c:pt idx="1460">
                  <c:v>-73.55</c:v>
                </c:pt>
                <c:pt idx="1461">
                  <c:v>-73.53</c:v>
                </c:pt>
                <c:pt idx="1462">
                  <c:v>-73.52</c:v>
                </c:pt>
                <c:pt idx="1463">
                  <c:v>-73.5</c:v>
                </c:pt>
                <c:pt idx="1464">
                  <c:v>-73.489999999999995</c:v>
                </c:pt>
                <c:pt idx="1465">
                  <c:v>-73.459999999999994</c:v>
                </c:pt>
                <c:pt idx="1466">
                  <c:v>-73.44</c:v>
                </c:pt>
                <c:pt idx="1467">
                  <c:v>-73.42</c:v>
                </c:pt>
                <c:pt idx="1468">
                  <c:v>-73.39</c:v>
                </c:pt>
                <c:pt idx="1469">
                  <c:v>-73.36</c:v>
                </c:pt>
                <c:pt idx="1470">
                  <c:v>-73.319999999999993</c:v>
                </c:pt>
                <c:pt idx="1471">
                  <c:v>-73.319999999999993</c:v>
                </c:pt>
                <c:pt idx="1472">
                  <c:v>-73.290000000000006</c:v>
                </c:pt>
                <c:pt idx="1473">
                  <c:v>-73.28</c:v>
                </c:pt>
                <c:pt idx="1474">
                  <c:v>-73.25</c:v>
                </c:pt>
                <c:pt idx="1475">
                  <c:v>-73.209999999999994</c:v>
                </c:pt>
                <c:pt idx="1476">
                  <c:v>-73.16</c:v>
                </c:pt>
                <c:pt idx="1477">
                  <c:v>-73.099999999999994</c:v>
                </c:pt>
                <c:pt idx="1478">
                  <c:v>-73.03</c:v>
                </c:pt>
                <c:pt idx="1479">
                  <c:v>-72.930000000000007</c:v>
                </c:pt>
                <c:pt idx="1480">
                  <c:v>-72.86</c:v>
                </c:pt>
                <c:pt idx="1481">
                  <c:v>-72.760000000000005</c:v>
                </c:pt>
                <c:pt idx="1482">
                  <c:v>-72.7</c:v>
                </c:pt>
                <c:pt idx="1483">
                  <c:v>-72.62</c:v>
                </c:pt>
                <c:pt idx="1484">
                  <c:v>-72.540000000000006</c:v>
                </c:pt>
                <c:pt idx="1485">
                  <c:v>-72.459999999999994</c:v>
                </c:pt>
                <c:pt idx="1486">
                  <c:v>-72.41</c:v>
                </c:pt>
                <c:pt idx="1487">
                  <c:v>-72.37</c:v>
                </c:pt>
                <c:pt idx="1488">
                  <c:v>-72.349999999999994</c:v>
                </c:pt>
                <c:pt idx="1489">
                  <c:v>-72.349999999999994</c:v>
                </c:pt>
                <c:pt idx="1490">
                  <c:v>-72.34</c:v>
                </c:pt>
                <c:pt idx="1491">
                  <c:v>-72.33</c:v>
                </c:pt>
                <c:pt idx="1492">
                  <c:v>-72.3</c:v>
                </c:pt>
                <c:pt idx="1493">
                  <c:v>-72.28</c:v>
                </c:pt>
                <c:pt idx="1494">
                  <c:v>-72.260000000000005</c:v>
                </c:pt>
                <c:pt idx="1495">
                  <c:v>-72.239999999999995</c:v>
                </c:pt>
                <c:pt idx="1496">
                  <c:v>-72.23</c:v>
                </c:pt>
                <c:pt idx="1497">
                  <c:v>-72.23</c:v>
                </c:pt>
                <c:pt idx="1498">
                  <c:v>-72.209999999999994</c:v>
                </c:pt>
                <c:pt idx="1499">
                  <c:v>-72.16</c:v>
                </c:pt>
                <c:pt idx="1500">
                  <c:v>-72.13</c:v>
                </c:pt>
                <c:pt idx="1501">
                  <c:v>-72.08</c:v>
                </c:pt>
                <c:pt idx="1502">
                  <c:v>-72.05</c:v>
                </c:pt>
                <c:pt idx="1503">
                  <c:v>-72.03</c:v>
                </c:pt>
                <c:pt idx="1504">
                  <c:v>-72.010000000000005</c:v>
                </c:pt>
                <c:pt idx="1505">
                  <c:v>-71.989999999999995</c:v>
                </c:pt>
                <c:pt idx="1506">
                  <c:v>-71.97</c:v>
                </c:pt>
                <c:pt idx="1507">
                  <c:v>-71.930000000000007</c:v>
                </c:pt>
                <c:pt idx="1508">
                  <c:v>-71.89</c:v>
                </c:pt>
                <c:pt idx="1509">
                  <c:v>-71.83</c:v>
                </c:pt>
                <c:pt idx="1510">
                  <c:v>-71.77</c:v>
                </c:pt>
                <c:pt idx="1511">
                  <c:v>-71.72</c:v>
                </c:pt>
                <c:pt idx="1512">
                  <c:v>-71.67</c:v>
                </c:pt>
                <c:pt idx="1513">
                  <c:v>-71.61</c:v>
                </c:pt>
                <c:pt idx="1514">
                  <c:v>-71.569999999999993</c:v>
                </c:pt>
                <c:pt idx="1515">
                  <c:v>-71.53</c:v>
                </c:pt>
                <c:pt idx="1516">
                  <c:v>-71.47</c:v>
                </c:pt>
                <c:pt idx="1517">
                  <c:v>-71.42</c:v>
                </c:pt>
                <c:pt idx="1518">
                  <c:v>-71.37</c:v>
                </c:pt>
                <c:pt idx="1519">
                  <c:v>-71.319999999999993</c:v>
                </c:pt>
                <c:pt idx="1520">
                  <c:v>-71.260000000000005</c:v>
                </c:pt>
                <c:pt idx="1521">
                  <c:v>-71.22</c:v>
                </c:pt>
                <c:pt idx="1522">
                  <c:v>-71.17</c:v>
                </c:pt>
                <c:pt idx="1523">
                  <c:v>-71.12</c:v>
                </c:pt>
                <c:pt idx="1524">
                  <c:v>-71.08</c:v>
                </c:pt>
                <c:pt idx="1525">
                  <c:v>-71.040000000000006</c:v>
                </c:pt>
                <c:pt idx="1526">
                  <c:v>-70.989999999999995</c:v>
                </c:pt>
                <c:pt idx="1527">
                  <c:v>-70.95</c:v>
                </c:pt>
                <c:pt idx="1528">
                  <c:v>-70.91</c:v>
                </c:pt>
                <c:pt idx="1529">
                  <c:v>-70.87</c:v>
                </c:pt>
                <c:pt idx="1530">
                  <c:v>-70.819999999999993</c:v>
                </c:pt>
                <c:pt idx="1531">
                  <c:v>-70.77</c:v>
                </c:pt>
                <c:pt idx="1532">
                  <c:v>-70.7</c:v>
                </c:pt>
                <c:pt idx="1533">
                  <c:v>-70.63</c:v>
                </c:pt>
                <c:pt idx="1534">
                  <c:v>-70.569999999999993</c:v>
                </c:pt>
                <c:pt idx="1535">
                  <c:v>-70.510000000000005</c:v>
                </c:pt>
                <c:pt idx="1536">
                  <c:v>-70.48</c:v>
                </c:pt>
                <c:pt idx="1537">
                  <c:v>-70.44</c:v>
                </c:pt>
                <c:pt idx="1538">
                  <c:v>-70.400000000000006</c:v>
                </c:pt>
                <c:pt idx="1539">
                  <c:v>-70.37</c:v>
                </c:pt>
                <c:pt idx="1540">
                  <c:v>-70.34</c:v>
                </c:pt>
                <c:pt idx="1541">
                  <c:v>-70.319999999999993</c:v>
                </c:pt>
                <c:pt idx="1542">
                  <c:v>-70.290000000000006</c:v>
                </c:pt>
                <c:pt idx="1543">
                  <c:v>-70.260000000000005</c:v>
                </c:pt>
                <c:pt idx="1544">
                  <c:v>-70.239999999999995</c:v>
                </c:pt>
                <c:pt idx="1545">
                  <c:v>-70.23</c:v>
                </c:pt>
                <c:pt idx="1546">
                  <c:v>-70.2</c:v>
                </c:pt>
                <c:pt idx="1547">
                  <c:v>-70.16</c:v>
                </c:pt>
                <c:pt idx="1548">
                  <c:v>-70.14</c:v>
                </c:pt>
                <c:pt idx="1549">
                  <c:v>-70.09</c:v>
                </c:pt>
                <c:pt idx="1550">
                  <c:v>-70.040000000000006</c:v>
                </c:pt>
                <c:pt idx="1551">
                  <c:v>-70</c:v>
                </c:pt>
                <c:pt idx="1552">
                  <c:v>-69.94</c:v>
                </c:pt>
                <c:pt idx="1553">
                  <c:v>-69.88</c:v>
                </c:pt>
                <c:pt idx="1554">
                  <c:v>-69.83</c:v>
                </c:pt>
                <c:pt idx="1555">
                  <c:v>-69.77</c:v>
                </c:pt>
                <c:pt idx="1556">
                  <c:v>-69.72</c:v>
                </c:pt>
                <c:pt idx="1557">
                  <c:v>-69.650000000000006</c:v>
                </c:pt>
                <c:pt idx="1558">
                  <c:v>-69.61</c:v>
                </c:pt>
                <c:pt idx="1559">
                  <c:v>-69.59</c:v>
                </c:pt>
                <c:pt idx="1560">
                  <c:v>-69.569999999999993</c:v>
                </c:pt>
                <c:pt idx="1561">
                  <c:v>-69.56</c:v>
                </c:pt>
                <c:pt idx="1562">
                  <c:v>-69.540000000000006</c:v>
                </c:pt>
                <c:pt idx="1563">
                  <c:v>-69.52</c:v>
                </c:pt>
                <c:pt idx="1564">
                  <c:v>-69.48</c:v>
                </c:pt>
                <c:pt idx="1565">
                  <c:v>-69.45</c:v>
                </c:pt>
                <c:pt idx="1566">
                  <c:v>-69.38</c:v>
                </c:pt>
                <c:pt idx="1567">
                  <c:v>-69.33</c:v>
                </c:pt>
                <c:pt idx="1568">
                  <c:v>-69.28</c:v>
                </c:pt>
                <c:pt idx="1569">
                  <c:v>-69.22</c:v>
                </c:pt>
                <c:pt idx="1570">
                  <c:v>-69.2</c:v>
                </c:pt>
                <c:pt idx="1571">
                  <c:v>-69.180000000000007</c:v>
                </c:pt>
                <c:pt idx="1572">
                  <c:v>-69.17</c:v>
                </c:pt>
                <c:pt idx="1573">
                  <c:v>-69.150000000000006</c:v>
                </c:pt>
                <c:pt idx="1574">
                  <c:v>-69.150000000000006</c:v>
                </c:pt>
                <c:pt idx="1575">
                  <c:v>-69.13</c:v>
                </c:pt>
                <c:pt idx="1576">
                  <c:v>-69.11</c:v>
                </c:pt>
                <c:pt idx="1577">
                  <c:v>-69.08</c:v>
                </c:pt>
                <c:pt idx="1578">
                  <c:v>-69.040000000000006</c:v>
                </c:pt>
                <c:pt idx="1579">
                  <c:v>-69</c:v>
                </c:pt>
                <c:pt idx="1580">
                  <c:v>-68.97</c:v>
                </c:pt>
                <c:pt idx="1581">
                  <c:v>-68.95</c:v>
                </c:pt>
                <c:pt idx="1582">
                  <c:v>-68.94</c:v>
                </c:pt>
                <c:pt idx="1583">
                  <c:v>-68.92</c:v>
                </c:pt>
                <c:pt idx="1584">
                  <c:v>-68.89</c:v>
                </c:pt>
                <c:pt idx="1585">
                  <c:v>-68.84</c:v>
                </c:pt>
                <c:pt idx="1586">
                  <c:v>-68.8</c:v>
                </c:pt>
                <c:pt idx="1587">
                  <c:v>-68.77</c:v>
                </c:pt>
                <c:pt idx="1588">
                  <c:v>-68.739999999999995</c:v>
                </c:pt>
                <c:pt idx="1589">
                  <c:v>-68.709999999999994</c:v>
                </c:pt>
                <c:pt idx="1590">
                  <c:v>-68.680000000000007</c:v>
                </c:pt>
                <c:pt idx="1591">
                  <c:v>-68.61</c:v>
                </c:pt>
                <c:pt idx="1592">
                  <c:v>-68.56</c:v>
                </c:pt>
                <c:pt idx="1593">
                  <c:v>-68.489999999999995</c:v>
                </c:pt>
                <c:pt idx="1594">
                  <c:v>-68.430000000000007</c:v>
                </c:pt>
                <c:pt idx="1595">
                  <c:v>-68.400000000000006</c:v>
                </c:pt>
                <c:pt idx="1596">
                  <c:v>-68.37</c:v>
                </c:pt>
                <c:pt idx="1597">
                  <c:v>-68.33</c:v>
                </c:pt>
                <c:pt idx="1598">
                  <c:v>-68.28</c:v>
                </c:pt>
                <c:pt idx="1599">
                  <c:v>-68.22</c:v>
                </c:pt>
                <c:pt idx="1600">
                  <c:v>-68.150000000000006</c:v>
                </c:pt>
                <c:pt idx="1601">
                  <c:v>-68.08</c:v>
                </c:pt>
                <c:pt idx="1602">
                  <c:v>-68.03</c:v>
                </c:pt>
                <c:pt idx="1603">
                  <c:v>-68</c:v>
                </c:pt>
                <c:pt idx="1604">
                  <c:v>-67.959999999999994</c:v>
                </c:pt>
                <c:pt idx="1605">
                  <c:v>-67.930000000000007</c:v>
                </c:pt>
                <c:pt idx="1606">
                  <c:v>-67.88</c:v>
                </c:pt>
                <c:pt idx="1607">
                  <c:v>-67.8</c:v>
                </c:pt>
                <c:pt idx="1608">
                  <c:v>-67.75</c:v>
                </c:pt>
                <c:pt idx="1609">
                  <c:v>-67.67</c:v>
                </c:pt>
                <c:pt idx="1610">
                  <c:v>-67.61</c:v>
                </c:pt>
                <c:pt idx="1611">
                  <c:v>-67.55</c:v>
                </c:pt>
                <c:pt idx="1612">
                  <c:v>-67.48</c:v>
                </c:pt>
                <c:pt idx="1613">
                  <c:v>-67.430000000000007</c:v>
                </c:pt>
                <c:pt idx="1614">
                  <c:v>-67.36</c:v>
                </c:pt>
                <c:pt idx="1615">
                  <c:v>-67.28</c:v>
                </c:pt>
                <c:pt idx="1616">
                  <c:v>-67.209999999999994</c:v>
                </c:pt>
                <c:pt idx="1617">
                  <c:v>-67.14</c:v>
                </c:pt>
                <c:pt idx="1618">
                  <c:v>-67.099999999999994</c:v>
                </c:pt>
                <c:pt idx="1619">
                  <c:v>-67.06</c:v>
                </c:pt>
                <c:pt idx="1620">
                  <c:v>-67.03</c:v>
                </c:pt>
                <c:pt idx="1621">
                  <c:v>-66.98</c:v>
                </c:pt>
                <c:pt idx="1622">
                  <c:v>-66.94</c:v>
                </c:pt>
                <c:pt idx="1623">
                  <c:v>-66.900000000000006</c:v>
                </c:pt>
                <c:pt idx="1624">
                  <c:v>-66.86</c:v>
                </c:pt>
                <c:pt idx="1625">
                  <c:v>-66.819999999999993</c:v>
                </c:pt>
                <c:pt idx="1626">
                  <c:v>-66.760000000000005</c:v>
                </c:pt>
                <c:pt idx="1627">
                  <c:v>-66.680000000000007</c:v>
                </c:pt>
                <c:pt idx="1628">
                  <c:v>-66.569999999999993</c:v>
                </c:pt>
                <c:pt idx="1629">
                  <c:v>-66.47</c:v>
                </c:pt>
                <c:pt idx="1630">
                  <c:v>-66.38</c:v>
                </c:pt>
                <c:pt idx="1631">
                  <c:v>-66.3</c:v>
                </c:pt>
                <c:pt idx="1632">
                  <c:v>-66.25</c:v>
                </c:pt>
                <c:pt idx="1633">
                  <c:v>-66.2</c:v>
                </c:pt>
                <c:pt idx="1634">
                  <c:v>-66.19</c:v>
                </c:pt>
                <c:pt idx="1635">
                  <c:v>-66.19</c:v>
                </c:pt>
                <c:pt idx="1636">
                  <c:v>-66.16</c:v>
                </c:pt>
                <c:pt idx="1637">
                  <c:v>-66.16</c:v>
                </c:pt>
                <c:pt idx="1638">
                  <c:v>-66.12</c:v>
                </c:pt>
                <c:pt idx="1639">
                  <c:v>-66.069999999999993</c:v>
                </c:pt>
                <c:pt idx="1640">
                  <c:v>-66</c:v>
                </c:pt>
                <c:pt idx="1641">
                  <c:v>-65.92</c:v>
                </c:pt>
                <c:pt idx="1642">
                  <c:v>-65.84</c:v>
                </c:pt>
                <c:pt idx="1643">
                  <c:v>-65.77</c:v>
                </c:pt>
                <c:pt idx="1644">
                  <c:v>-65.7</c:v>
                </c:pt>
                <c:pt idx="1645">
                  <c:v>-65.64</c:v>
                </c:pt>
                <c:pt idx="1646">
                  <c:v>-65.59</c:v>
                </c:pt>
                <c:pt idx="1647">
                  <c:v>-65.52</c:v>
                </c:pt>
                <c:pt idx="1648">
                  <c:v>-65.47</c:v>
                </c:pt>
                <c:pt idx="1649">
                  <c:v>-65.41</c:v>
                </c:pt>
                <c:pt idx="1650">
                  <c:v>-65.38</c:v>
                </c:pt>
                <c:pt idx="1651">
                  <c:v>-65.33</c:v>
                </c:pt>
                <c:pt idx="1652">
                  <c:v>-65.290000000000006</c:v>
                </c:pt>
                <c:pt idx="1653">
                  <c:v>-65.239999999999995</c:v>
                </c:pt>
                <c:pt idx="1654">
                  <c:v>-65.17</c:v>
                </c:pt>
                <c:pt idx="1655">
                  <c:v>-65.099999999999994</c:v>
                </c:pt>
                <c:pt idx="1656">
                  <c:v>-65.010000000000005</c:v>
                </c:pt>
                <c:pt idx="1657">
                  <c:v>-64.91</c:v>
                </c:pt>
                <c:pt idx="1658">
                  <c:v>-64.790000000000006</c:v>
                </c:pt>
                <c:pt idx="1659">
                  <c:v>-64.680000000000007</c:v>
                </c:pt>
                <c:pt idx="1660">
                  <c:v>-64.599999999999994</c:v>
                </c:pt>
                <c:pt idx="1661">
                  <c:v>-64.47</c:v>
                </c:pt>
                <c:pt idx="1662">
                  <c:v>-64.349999999999994</c:v>
                </c:pt>
                <c:pt idx="1663">
                  <c:v>-64.25</c:v>
                </c:pt>
                <c:pt idx="1664">
                  <c:v>-64.14</c:v>
                </c:pt>
                <c:pt idx="1665">
                  <c:v>-64.06</c:v>
                </c:pt>
                <c:pt idx="1666">
                  <c:v>-63.98</c:v>
                </c:pt>
                <c:pt idx="1667">
                  <c:v>-63.88</c:v>
                </c:pt>
                <c:pt idx="1668">
                  <c:v>-63.79</c:v>
                </c:pt>
                <c:pt idx="1669">
                  <c:v>-63.7</c:v>
                </c:pt>
                <c:pt idx="1670">
                  <c:v>-63.62</c:v>
                </c:pt>
                <c:pt idx="1671">
                  <c:v>-63.52</c:v>
                </c:pt>
                <c:pt idx="1672">
                  <c:v>-63.45</c:v>
                </c:pt>
                <c:pt idx="1673">
                  <c:v>-63.36</c:v>
                </c:pt>
                <c:pt idx="1674">
                  <c:v>-63.28</c:v>
                </c:pt>
                <c:pt idx="1675">
                  <c:v>-63.17</c:v>
                </c:pt>
                <c:pt idx="1676">
                  <c:v>-63.06</c:v>
                </c:pt>
                <c:pt idx="1677">
                  <c:v>-62.88</c:v>
                </c:pt>
                <c:pt idx="1678">
                  <c:v>-62.7</c:v>
                </c:pt>
                <c:pt idx="1679">
                  <c:v>-62.52</c:v>
                </c:pt>
                <c:pt idx="1680">
                  <c:v>-62.36</c:v>
                </c:pt>
                <c:pt idx="1681">
                  <c:v>-62.21</c:v>
                </c:pt>
                <c:pt idx="1682">
                  <c:v>-62.06</c:v>
                </c:pt>
                <c:pt idx="1683">
                  <c:v>-61.93</c:v>
                </c:pt>
                <c:pt idx="1684">
                  <c:v>-61.77</c:v>
                </c:pt>
                <c:pt idx="1685">
                  <c:v>-61.63</c:v>
                </c:pt>
                <c:pt idx="1686">
                  <c:v>-61.49</c:v>
                </c:pt>
                <c:pt idx="1687">
                  <c:v>-61.36</c:v>
                </c:pt>
                <c:pt idx="1688">
                  <c:v>-61.23</c:v>
                </c:pt>
                <c:pt idx="1689">
                  <c:v>-61.13</c:v>
                </c:pt>
                <c:pt idx="1690">
                  <c:v>-61.04</c:v>
                </c:pt>
                <c:pt idx="1691">
                  <c:v>-60.94</c:v>
                </c:pt>
                <c:pt idx="1692">
                  <c:v>-60.85</c:v>
                </c:pt>
                <c:pt idx="1693">
                  <c:v>-60.76</c:v>
                </c:pt>
                <c:pt idx="1694">
                  <c:v>-60.7</c:v>
                </c:pt>
                <c:pt idx="1695">
                  <c:v>-60.6</c:v>
                </c:pt>
                <c:pt idx="1696">
                  <c:v>-60.51</c:v>
                </c:pt>
                <c:pt idx="1697">
                  <c:v>-60.42</c:v>
                </c:pt>
                <c:pt idx="1698">
                  <c:v>-60.37</c:v>
                </c:pt>
                <c:pt idx="1699">
                  <c:v>-60.33</c:v>
                </c:pt>
                <c:pt idx="1700">
                  <c:v>-60.27</c:v>
                </c:pt>
                <c:pt idx="1701">
                  <c:v>-60.19</c:v>
                </c:pt>
                <c:pt idx="1702">
                  <c:v>-60.14</c:v>
                </c:pt>
                <c:pt idx="1703">
                  <c:v>-60.04</c:v>
                </c:pt>
                <c:pt idx="1704">
                  <c:v>-59.97</c:v>
                </c:pt>
                <c:pt idx="1705">
                  <c:v>-59.91</c:v>
                </c:pt>
                <c:pt idx="1706">
                  <c:v>-59.87</c:v>
                </c:pt>
                <c:pt idx="1707">
                  <c:v>-59.83</c:v>
                </c:pt>
                <c:pt idx="1708">
                  <c:v>-59.81</c:v>
                </c:pt>
                <c:pt idx="1709">
                  <c:v>-59.78</c:v>
                </c:pt>
                <c:pt idx="1710">
                  <c:v>-59.72</c:v>
                </c:pt>
                <c:pt idx="1711">
                  <c:v>-59.63</c:v>
                </c:pt>
                <c:pt idx="1712">
                  <c:v>-59.56</c:v>
                </c:pt>
                <c:pt idx="1713">
                  <c:v>-59.48</c:v>
                </c:pt>
                <c:pt idx="1714">
                  <c:v>-59.42</c:v>
                </c:pt>
                <c:pt idx="1715">
                  <c:v>-59.37</c:v>
                </c:pt>
                <c:pt idx="1716">
                  <c:v>-59.31</c:v>
                </c:pt>
                <c:pt idx="1717">
                  <c:v>-59.25</c:v>
                </c:pt>
                <c:pt idx="1718">
                  <c:v>-59.17</c:v>
                </c:pt>
                <c:pt idx="1719">
                  <c:v>-59.11</c:v>
                </c:pt>
                <c:pt idx="1720">
                  <c:v>-59.04</c:v>
                </c:pt>
                <c:pt idx="1721">
                  <c:v>-58.96</c:v>
                </c:pt>
                <c:pt idx="1722">
                  <c:v>-58.9</c:v>
                </c:pt>
                <c:pt idx="1723">
                  <c:v>-58.82</c:v>
                </c:pt>
                <c:pt idx="1724">
                  <c:v>-58.73</c:v>
                </c:pt>
                <c:pt idx="1725">
                  <c:v>-58.67</c:v>
                </c:pt>
                <c:pt idx="1726">
                  <c:v>-58.56</c:v>
                </c:pt>
                <c:pt idx="1727">
                  <c:v>-58.49</c:v>
                </c:pt>
                <c:pt idx="1728">
                  <c:v>-58.4</c:v>
                </c:pt>
                <c:pt idx="1729">
                  <c:v>-58.3</c:v>
                </c:pt>
                <c:pt idx="1730">
                  <c:v>-58.22</c:v>
                </c:pt>
                <c:pt idx="1731">
                  <c:v>-58.12</c:v>
                </c:pt>
                <c:pt idx="1732">
                  <c:v>-58.02</c:v>
                </c:pt>
                <c:pt idx="1733">
                  <c:v>-57.95</c:v>
                </c:pt>
                <c:pt idx="1734">
                  <c:v>-57.86</c:v>
                </c:pt>
                <c:pt idx="1735">
                  <c:v>-57.79</c:v>
                </c:pt>
                <c:pt idx="1736">
                  <c:v>-57.7</c:v>
                </c:pt>
                <c:pt idx="1737">
                  <c:v>-57.6</c:v>
                </c:pt>
                <c:pt idx="1738">
                  <c:v>-57.51</c:v>
                </c:pt>
                <c:pt idx="1739">
                  <c:v>-57.39</c:v>
                </c:pt>
                <c:pt idx="1740">
                  <c:v>-57.26</c:v>
                </c:pt>
                <c:pt idx="1741">
                  <c:v>-57.14</c:v>
                </c:pt>
                <c:pt idx="1742">
                  <c:v>-57.03</c:v>
                </c:pt>
                <c:pt idx="1743">
                  <c:v>-56.94</c:v>
                </c:pt>
                <c:pt idx="1744">
                  <c:v>-56.86</c:v>
                </c:pt>
                <c:pt idx="1745">
                  <c:v>-56.77</c:v>
                </c:pt>
                <c:pt idx="1746">
                  <c:v>-56.68</c:v>
                </c:pt>
                <c:pt idx="1747">
                  <c:v>-56.57</c:v>
                </c:pt>
                <c:pt idx="1748">
                  <c:v>-56.45</c:v>
                </c:pt>
                <c:pt idx="1749">
                  <c:v>-56.33</c:v>
                </c:pt>
                <c:pt idx="1750">
                  <c:v>-56.21</c:v>
                </c:pt>
                <c:pt idx="1751">
                  <c:v>-56.06</c:v>
                </c:pt>
                <c:pt idx="1752">
                  <c:v>-55.95</c:v>
                </c:pt>
                <c:pt idx="1753">
                  <c:v>-55.84</c:v>
                </c:pt>
                <c:pt idx="1754">
                  <c:v>-55.74</c:v>
                </c:pt>
                <c:pt idx="1755">
                  <c:v>-55.66</c:v>
                </c:pt>
                <c:pt idx="1756">
                  <c:v>-55.51</c:v>
                </c:pt>
                <c:pt idx="1757">
                  <c:v>-55.36</c:v>
                </c:pt>
                <c:pt idx="1758">
                  <c:v>-55.22</c:v>
                </c:pt>
                <c:pt idx="1759">
                  <c:v>-55.12</c:v>
                </c:pt>
                <c:pt idx="1760">
                  <c:v>-55.02</c:v>
                </c:pt>
                <c:pt idx="1761">
                  <c:v>-54.92</c:v>
                </c:pt>
                <c:pt idx="1762">
                  <c:v>-54.8</c:v>
                </c:pt>
                <c:pt idx="1763">
                  <c:v>-54.65</c:v>
                </c:pt>
                <c:pt idx="1764">
                  <c:v>-54.49</c:v>
                </c:pt>
                <c:pt idx="1765">
                  <c:v>-54.32</c:v>
                </c:pt>
                <c:pt idx="1766">
                  <c:v>-54.16</c:v>
                </c:pt>
                <c:pt idx="1767">
                  <c:v>-54.01</c:v>
                </c:pt>
                <c:pt idx="1768">
                  <c:v>-53.87</c:v>
                </c:pt>
                <c:pt idx="1769">
                  <c:v>-53.77</c:v>
                </c:pt>
                <c:pt idx="1770">
                  <c:v>-53.64</c:v>
                </c:pt>
                <c:pt idx="1771">
                  <c:v>-53.49</c:v>
                </c:pt>
                <c:pt idx="1772">
                  <c:v>-53.36</c:v>
                </c:pt>
                <c:pt idx="1773">
                  <c:v>-53.21</c:v>
                </c:pt>
                <c:pt idx="1774">
                  <c:v>-53.06</c:v>
                </c:pt>
                <c:pt idx="1775">
                  <c:v>-52.89</c:v>
                </c:pt>
                <c:pt idx="1776">
                  <c:v>-52.74</c:v>
                </c:pt>
                <c:pt idx="1777">
                  <c:v>-52.6</c:v>
                </c:pt>
                <c:pt idx="1778">
                  <c:v>-52.47</c:v>
                </c:pt>
                <c:pt idx="1779">
                  <c:v>-52.38</c:v>
                </c:pt>
                <c:pt idx="1780">
                  <c:v>-52.3</c:v>
                </c:pt>
                <c:pt idx="1781">
                  <c:v>-52.25</c:v>
                </c:pt>
                <c:pt idx="1782">
                  <c:v>-52.17</c:v>
                </c:pt>
                <c:pt idx="1783">
                  <c:v>-52.07</c:v>
                </c:pt>
                <c:pt idx="1784">
                  <c:v>-51.93</c:v>
                </c:pt>
                <c:pt idx="1785">
                  <c:v>-51.78</c:v>
                </c:pt>
                <c:pt idx="1786">
                  <c:v>-51.6</c:v>
                </c:pt>
                <c:pt idx="1787">
                  <c:v>-51.43</c:v>
                </c:pt>
                <c:pt idx="1788">
                  <c:v>-51.25</c:v>
                </c:pt>
                <c:pt idx="1789">
                  <c:v>-51.12</c:v>
                </c:pt>
                <c:pt idx="1790">
                  <c:v>-51.02</c:v>
                </c:pt>
                <c:pt idx="1791">
                  <c:v>-50.92</c:v>
                </c:pt>
                <c:pt idx="1792">
                  <c:v>-50.79</c:v>
                </c:pt>
                <c:pt idx="1793">
                  <c:v>-50.64</c:v>
                </c:pt>
                <c:pt idx="1794">
                  <c:v>-50.48</c:v>
                </c:pt>
                <c:pt idx="1795">
                  <c:v>-50.31</c:v>
                </c:pt>
                <c:pt idx="1796">
                  <c:v>-50.11</c:v>
                </c:pt>
                <c:pt idx="1797">
                  <c:v>-49.9</c:v>
                </c:pt>
                <c:pt idx="1798">
                  <c:v>-49.72</c:v>
                </c:pt>
                <c:pt idx="1799">
                  <c:v>-49.51</c:v>
                </c:pt>
                <c:pt idx="1800">
                  <c:v>-49.29</c:v>
                </c:pt>
                <c:pt idx="1801">
                  <c:v>-49.09</c:v>
                </c:pt>
                <c:pt idx="1802">
                  <c:v>-48.88</c:v>
                </c:pt>
                <c:pt idx="1803">
                  <c:v>-48.69</c:v>
                </c:pt>
                <c:pt idx="1804">
                  <c:v>-48.52</c:v>
                </c:pt>
                <c:pt idx="1805">
                  <c:v>-48.34</c:v>
                </c:pt>
                <c:pt idx="1806">
                  <c:v>-48.18</c:v>
                </c:pt>
                <c:pt idx="1807">
                  <c:v>-48</c:v>
                </c:pt>
                <c:pt idx="1808">
                  <c:v>-47.8</c:v>
                </c:pt>
                <c:pt idx="1809">
                  <c:v>-47.6</c:v>
                </c:pt>
                <c:pt idx="1810">
                  <c:v>-47.37</c:v>
                </c:pt>
                <c:pt idx="1811">
                  <c:v>-47.12</c:v>
                </c:pt>
                <c:pt idx="1812">
                  <c:v>-46.88</c:v>
                </c:pt>
                <c:pt idx="1813">
                  <c:v>-46.65</c:v>
                </c:pt>
                <c:pt idx="1814">
                  <c:v>-46.43</c:v>
                </c:pt>
                <c:pt idx="1815">
                  <c:v>-46.18</c:v>
                </c:pt>
                <c:pt idx="1816">
                  <c:v>-45.98</c:v>
                </c:pt>
                <c:pt idx="1817">
                  <c:v>-45.79</c:v>
                </c:pt>
                <c:pt idx="1818">
                  <c:v>-45.6</c:v>
                </c:pt>
                <c:pt idx="1819">
                  <c:v>-45.48</c:v>
                </c:pt>
                <c:pt idx="1820">
                  <c:v>-45.34</c:v>
                </c:pt>
                <c:pt idx="1821">
                  <c:v>-45.21</c:v>
                </c:pt>
                <c:pt idx="1822">
                  <c:v>-45.06</c:v>
                </c:pt>
                <c:pt idx="1823">
                  <c:v>-44.92</c:v>
                </c:pt>
                <c:pt idx="1824">
                  <c:v>-44.78</c:v>
                </c:pt>
                <c:pt idx="1825">
                  <c:v>-44.64</c:v>
                </c:pt>
                <c:pt idx="1826">
                  <c:v>-44.43</c:v>
                </c:pt>
                <c:pt idx="1827">
                  <c:v>-44.22</c:v>
                </c:pt>
                <c:pt idx="1828">
                  <c:v>-43.96</c:v>
                </c:pt>
                <c:pt idx="1829">
                  <c:v>-43.68</c:v>
                </c:pt>
                <c:pt idx="1830">
                  <c:v>-43.37</c:v>
                </c:pt>
                <c:pt idx="1831">
                  <c:v>-43.13</c:v>
                </c:pt>
                <c:pt idx="1832">
                  <c:v>-42.86</c:v>
                </c:pt>
                <c:pt idx="1833">
                  <c:v>-42.6</c:v>
                </c:pt>
                <c:pt idx="1834">
                  <c:v>-42.37</c:v>
                </c:pt>
                <c:pt idx="1835">
                  <c:v>-42.17</c:v>
                </c:pt>
                <c:pt idx="1836">
                  <c:v>-42.04</c:v>
                </c:pt>
                <c:pt idx="1837">
                  <c:v>-41.89</c:v>
                </c:pt>
                <c:pt idx="1838">
                  <c:v>-41.72</c:v>
                </c:pt>
                <c:pt idx="1839">
                  <c:v>-41.55</c:v>
                </c:pt>
                <c:pt idx="1840">
                  <c:v>-41.36</c:v>
                </c:pt>
                <c:pt idx="1841">
                  <c:v>-41.16</c:v>
                </c:pt>
                <c:pt idx="1842">
                  <c:v>-40.94</c:v>
                </c:pt>
                <c:pt idx="1843">
                  <c:v>-40.71</c:v>
                </c:pt>
                <c:pt idx="1844">
                  <c:v>-40.51</c:v>
                </c:pt>
                <c:pt idx="1845">
                  <c:v>-40.229999999999997</c:v>
                </c:pt>
                <c:pt idx="1846">
                  <c:v>-39.950000000000003</c:v>
                </c:pt>
                <c:pt idx="1847">
                  <c:v>-39.65</c:v>
                </c:pt>
                <c:pt idx="1848">
                  <c:v>-39.29</c:v>
                </c:pt>
                <c:pt idx="1849">
                  <c:v>-38.97</c:v>
                </c:pt>
                <c:pt idx="1850">
                  <c:v>-38.71</c:v>
                </c:pt>
                <c:pt idx="1851">
                  <c:v>-38.479999999999997</c:v>
                </c:pt>
                <c:pt idx="1852">
                  <c:v>-38.299999999999997</c:v>
                </c:pt>
                <c:pt idx="1853">
                  <c:v>-38.08</c:v>
                </c:pt>
                <c:pt idx="1854">
                  <c:v>-37.880000000000003</c:v>
                </c:pt>
                <c:pt idx="1855">
                  <c:v>-37.659999999999997</c:v>
                </c:pt>
                <c:pt idx="1856">
                  <c:v>-37.4</c:v>
                </c:pt>
                <c:pt idx="1857">
                  <c:v>-37.18</c:v>
                </c:pt>
                <c:pt idx="1858">
                  <c:v>-36.97</c:v>
                </c:pt>
                <c:pt idx="1859">
                  <c:v>-36.76</c:v>
                </c:pt>
                <c:pt idx="1860">
                  <c:v>-36.549999999999997</c:v>
                </c:pt>
                <c:pt idx="1861">
                  <c:v>-36.299999999999997</c:v>
                </c:pt>
                <c:pt idx="1862">
                  <c:v>-36.03</c:v>
                </c:pt>
                <c:pt idx="1863">
                  <c:v>-35.700000000000003</c:v>
                </c:pt>
                <c:pt idx="1864">
                  <c:v>-35.35</c:v>
                </c:pt>
                <c:pt idx="1865">
                  <c:v>-34.96</c:v>
                </c:pt>
                <c:pt idx="1866">
                  <c:v>-34.65</c:v>
                </c:pt>
                <c:pt idx="1867">
                  <c:v>-34.36</c:v>
                </c:pt>
                <c:pt idx="1868">
                  <c:v>-34.07</c:v>
                </c:pt>
                <c:pt idx="1869">
                  <c:v>-33.76</c:v>
                </c:pt>
                <c:pt idx="1870">
                  <c:v>-33.4</c:v>
                </c:pt>
                <c:pt idx="1871">
                  <c:v>-33.06</c:v>
                </c:pt>
                <c:pt idx="1872">
                  <c:v>-32.74</c:v>
                </c:pt>
                <c:pt idx="1873">
                  <c:v>-32.43</c:v>
                </c:pt>
                <c:pt idx="1874">
                  <c:v>-32.22</c:v>
                </c:pt>
                <c:pt idx="1875">
                  <c:v>-32.03</c:v>
                </c:pt>
                <c:pt idx="1876">
                  <c:v>-31.83</c:v>
                </c:pt>
                <c:pt idx="1877">
                  <c:v>-31.6</c:v>
                </c:pt>
                <c:pt idx="1878">
                  <c:v>-31.33</c:v>
                </c:pt>
                <c:pt idx="1879">
                  <c:v>-30.97</c:v>
                </c:pt>
                <c:pt idx="1880">
                  <c:v>-30.55</c:v>
                </c:pt>
                <c:pt idx="1881">
                  <c:v>-30.16</c:v>
                </c:pt>
                <c:pt idx="1882">
                  <c:v>-29.71</c:v>
                </c:pt>
                <c:pt idx="1883">
                  <c:v>-29.33</c:v>
                </c:pt>
                <c:pt idx="1884">
                  <c:v>-28.92</c:v>
                </c:pt>
                <c:pt idx="1885">
                  <c:v>-28.51</c:v>
                </c:pt>
                <c:pt idx="1886">
                  <c:v>-28.12</c:v>
                </c:pt>
                <c:pt idx="1887">
                  <c:v>-27.68</c:v>
                </c:pt>
                <c:pt idx="1888">
                  <c:v>-27.33</c:v>
                </c:pt>
                <c:pt idx="1889">
                  <c:v>-27.02</c:v>
                </c:pt>
                <c:pt idx="1890">
                  <c:v>-26.7</c:v>
                </c:pt>
                <c:pt idx="1891">
                  <c:v>-26.47</c:v>
                </c:pt>
                <c:pt idx="1892">
                  <c:v>-26.24</c:v>
                </c:pt>
                <c:pt idx="1893">
                  <c:v>-25.96</c:v>
                </c:pt>
                <c:pt idx="1894">
                  <c:v>-25.55</c:v>
                </c:pt>
                <c:pt idx="1895">
                  <c:v>-25.12</c:v>
                </c:pt>
                <c:pt idx="1896">
                  <c:v>-24.68</c:v>
                </c:pt>
                <c:pt idx="1897">
                  <c:v>-24.22</c:v>
                </c:pt>
                <c:pt idx="1898">
                  <c:v>-23.78</c:v>
                </c:pt>
                <c:pt idx="1899">
                  <c:v>-23.33</c:v>
                </c:pt>
                <c:pt idx="1900">
                  <c:v>-22.92</c:v>
                </c:pt>
                <c:pt idx="1901">
                  <c:v>-22.48</c:v>
                </c:pt>
                <c:pt idx="1902">
                  <c:v>-22.07</c:v>
                </c:pt>
                <c:pt idx="1903">
                  <c:v>-21.61</c:v>
                </c:pt>
                <c:pt idx="1904">
                  <c:v>-21.19</c:v>
                </c:pt>
                <c:pt idx="1905">
                  <c:v>-20.79</c:v>
                </c:pt>
                <c:pt idx="1906">
                  <c:v>-20.46</c:v>
                </c:pt>
                <c:pt idx="1907">
                  <c:v>-20.100000000000001</c:v>
                </c:pt>
                <c:pt idx="1908">
                  <c:v>-19.739999999999998</c:v>
                </c:pt>
                <c:pt idx="1909">
                  <c:v>-19.37</c:v>
                </c:pt>
                <c:pt idx="1910">
                  <c:v>-19.03</c:v>
                </c:pt>
                <c:pt idx="1911">
                  <c:v>-18.64</c:v>
                </c:pt>
                <c:pt idx="1912">
                  <c:v>-18.239999999999998</c:v>
                </c:pt>
                <c:pt idx="1913">
                  <c:v>-17.87</c:v>
                </c:pt>
                <c:pt idx="1914">
                  <c:v>-17.47</c:v>
                </c:pt>
                <c:pt idx="1915">
                  <c:v>-17.079999999999998</c:v>
                </c:pt>
                <c:pt idx="1916">
                  <c:v>-16.72</c:v>
                </c:pt>
                <c:pt idx="1917">
                  <c:v>-16.34</c:v>
                </c:pt>
                <c:pt idx="1918">
                  <c:v>-15.96</c:v>
                </c:pt>
                <c:pt idx="1919">
                  <c:v>-15.55</c:v>
                </c:pt>
                <c:pt idx="1920">
                  <c:v>-15.18</c:v>
                </c:pt>
                <c:pt idx="1921">
                  <c:v>-14.73</c:v>
                </c:pt>
                <c:pt idx="1922">
                  <c:v>-14.38</c:v>
                </c:pt>
                <c:pt idx="1923">
                  <c:v>-14.01</c:v>
                </c:pt>
                <c:pt idx="1924">
                  <c:v>-13.64</c:v>
                </c:pt>
                <c:pt idx="1925">
                  <c:v>-13.25</c:v>
                </c:pt>
                <c:pt idx="1926">
                  <c:v>-12.89</c:v>
                </c:pt>
                <c:pt idx="1927">
                  <c:v>-12.47</c:v>
                </c:pt>
                <c:pt idx="1928">
                  <c:v>-11.98</c:v>
                </c:pt>
                <c:pt idx="1929">
                  <c:v>-11.5</c:v>
                </c:pt>
                <c:pt idx="1930">
                  <c:v>-10.99</c:v>
                </c:pt>
                <c:pt idx="1931">
                  <c:v>-10.54</c:v>
                </c:pt>
                <c:pt idx="1932">
                  <c:v>-10.1</c:v>
                </c:pt>
                <c:pt idx="1933">
                  <c:v>-9.66</c:v>
                </c:pt>
                <c:pt idx="1934">
                  <c:v>-9.26</c:v>
                </c:pt>
                <c:pt idx="1935">
                  <c:v>-8.82</c:v>
                </c:pt>
                <c:pt idx="1936">
                  <c:v>-8.36</c:v>
                </c:pt>
                <c:pt idx="1937">
                  <c:v>-7.96</c:v>
                </c:pt>
                <c:pt idx="1938">
                  <c:v>-7.51</c:v>
                </c:pt>
                <c:pt idx="1939">
                  <c:v>-7.16</c:v>
                </c:pt>
                <c:pt idx="1940">
                  <c:v>-6.8</c:v>
                </c:pt>
                <c:pt idx="1941">
                  <c:v>-6.5</c:v>
                </c:pt>
                <c:pt idx="1942">
                  <c:v>-6.14</c:v>
                </c:pt>
                <c:pt idx="1943">
                  <c:v>-5.69</c:v>
                </c:pt>
                <c:pt idx="1944">
                  <c:v>-5.18</c:v>
                </c:pt>
                <c:pt idx="1945">
                  <c:v>-4.5999999999999996</c:v>
                </c:pt>
                <c:pt idx="1946">
                  <c:v>-4.03</c:v>
                </c:pt>
                <c:pt idx="1947">
                  <c:v>-3.51</c:v>
                </c:pt>
                <c:pt idx="1948">
                  <c:v>-3</c:v>
                </c:pt>
                <c:pt idx="1949">
                  <c:v>-2.48</c:v>
                </c:pt>
                <c:pt idx="1950">
                  <c:v>-2.0499999999999998</c:v>
                </c:pt>
                <c:pt idx="1951">
                  <c:v>-1.6</c:v>
                </c:pt>
                <c:pt idx="1952">
                  <c:v>-1.1100000000000001</c:v>
                </c:pt>
                <c:pt idx="1953">
                  <c:v>-0.63</c:v>
                </c:pt>
                <c:pt idx="1954">
                  <c:v>-0.2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178C-42D5-B2F4-581848D8B4A7}"/>
            </c:ext>
          </c:extLst>
        </c:ser>
        <c:ser>
          <c:idx val="6"/>
          <c:order val="6"/>
          <c:tx>
            <c:strRef>
              <c:f>作圖!$G$1</c:f>
              <c:strCache>
                <c:ptCount val="1"/>
                <c:pt idx="0">
                  <c:v>第七次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作圖!$G$2:$G$1956</c:f>
              <c:numCache>
                <c:formatCode>General</c:formatCode>
                <c:ptCount val="1955"/>
                <c:pt idx="0">
                  <c:v>-56.04</c:v>
                </c:pt>
                <c:pt idx="1">
                  <c:v>-52.66</c:v>
                </c:pt>
                <c:pt idx="2">
                  <c:v>10.61</c:v>
                </c:pt>
                <c:pt idx="3">
                  <c:v>49.28</c:v>
                </c:pt>
                <c:pt idx="4">
                  <c:v>6.35</c:v>
                </c:pt>
                <c:pt idx="5">
                  <c:v>52.55</c:v>
                </c:pt>
                <c:pt idx="6">
                  <c:v>43.83</c:v>
                </c:pt>
                <c:pt idx="7">
                  <c:v>-5.48</c:v>
                </c:pt>
                <c:pt idx="8">
                  <c:v>-5.29</c:v>
                </c:pt>
                <c:pt idx="9">
                  <c:v>-22.95</c:v>
                </c:pt>
                <c:pt idx="10">
                  <c:v>36.58</c:v>
                </c:pt>
                <c:pt idx="11">
                  <c:v>-35.36</c:v>
                </c:pt>
                <c:pt idx="12">
                  <c:v>44.68</c:v>
                </c:pt>
                <c:pt idx="13">
                  <c:v>49.16</c:v>
                </c:pt>
                <c:pt idx="14">
                  <c:v>49.27</c:v>
                </c:pt>
                <c:pt idx="15">
                  <c:v>45.64</c:v>
                </c:pt>
                <c:pt idx="16">
                  <c:v>47.49</c:v>
                </c:pt>
                <c:pt idx="17">
                  <c:v>-46.41</c:v>
                </c:pt>
                <c:pt idx="18">
                  <c:v>-47.18</c:v>
                </c:pt>
                <c:pt idx="19">
                  <c:v>-46.7</c:v>
                </c:pt>
                <c:pt idx="20">
                  <c:v>41.89</c:v>
                </c:pt>
                <c:pt idx="21">
                  <c:v>46.65</c:v>
                </c:pt>
                <c:pt idx="22">
                  <c:v>46.27</c:v>
                </c:pt>
                <c:pt idx="23">
                  <c:v>-17.59</c:v>
                </c:pt>
                <c:pt idx="24">
                  <c:v>-27.48</c:v>
                </c:pt>
                <c:pt idx="25">
                  <c:v>23.41</c:v>
                </c:pt>
                <c:pt idx="26">
                  <c:v>-1.78</c:v>
                </c:pt>
                <c:pt idx="27">
                  <c:v>-1.41</c:v>
                </c:pt>
                <c:pt idx="28">
                  <c:v>31.9</c:v>
                </c:pt>
                <c:pt idx="29">
                  <c:v>-50.38</c:v>
                </c:pt>
                <c:pt idx="30">
                  <c:v>50.16</c:v>
                </c:pt>
                <c:pt idx="31">
                  <c:v>45.78</c:v>
                </c:pt>
                <c:pt idx="32">
                  <c:v>44.62</c:v>
                </c:pt>
                <c:pt idx="33">
                  <c:v>-71.569999999999993</c:v>
                </c:pt>
                <c:pt idx="34">
                  <c:v>-45.14</c:v>
                </c:pt>
                <c:pt idx="35">
                  <c:v>-45.09</c:v>
                </c:pt>
                <c:pt idx="36">
                  <c:v>-45.14</c:v>
                </c:pt>
                <c:pt idx="37">
                  <c:v>-45.19</c:v>
                </c:pt>
                <c:pt idx="38">
                  <c:v>-45.25</c:v>
                </c:pt>
                <c:pt idx="39">
                  <c:v>-45.3</c:v>
                </c:pt>
                <c:pt idx="40">
                  <c:v>-45.35</c:v>
                </c:pt>
                <c:pt idx="41">
                  <c:v>-45.39</c:v>
                </c:pt>
                <c:pt idx="42">
                  <c:v>-45.42</c:v>
                </c:pt>
                <c:pt idx="43">
                  <c:v>-45.45</c:v>
                </c:pt>
                <c:pt idx="44">
                  <c:v>-45.48</c:v>
                </c:pt>
                <c:pt idx="45">
                  <c:v>-45.5</c:v>
                </c:pt>
                <c:pt idx="46">
                  <c:v>-45.53</c:v>
                </c:pt>
                <c:pt idx="47">
                  <c:v>-45.55</c:v>
                </c:pt>
                <c:pt idx="48">
                  <c:v>-45.56</c:v>
                </c:pt>
                <c:pt idx="49">
                  <c:v>-45.58</c:v>
                </c:pt>
                <c:pt idx="50">
                  <c:v>-45.6</c:v>
                </c:pt>
                <c:pt idx="51">
                  <c:v>-45.62</c:v>
                </c:pt>
                <c:pt idx="52">
                  <c:v>-45.63</c:v>
                </c:pt>
                <c:pt idx="53">
                  <c:v>-45.65</c:v>
                </c:pt>
                <c:pt idx="54">
                  <c:v>-45.69</c:v>
                </c:pt>
                <c:pt idx="55">
                  <c:v>-45.74</c:v>
                </c:pt>
                <c:pt idx="56">
                  <c:v>-45.78</c:v>
                </c:pt>
                <c:pt idx="57">
                  <c:v>-45.81</c:v>
                </c:pt>
                <c:pt idx="58">
                  <c:v>-45.86</c:v>
                </c:pt>
                <c:pt idx="59">
                  <c:v>-45.9</c:v>
                </c:pt>
                <c:pt idx="60">
                  <c:v>-45.93</c:v>
                </c:pt>
                <c:pt idx="61">
                  <c:v>-45.96</c:v>
                </c:pt>
                <c:pt idx="62">
                  <c:v>-46.01</c:v>
                </c:pt>
                <c:pt idx="63">
                  <c:v>-46.04</c:v>
                </c:pt>
                <c:pt idx="64">
                  <c:v>-46.08</c:v>
                </c:pt>
                <c:pt idx="65">
                  <c:v>-46.11</c:v>
                </c:pt>
                <c:pt idx="66">
                  <c:v>-46.14</c:v>
                </c:pt>
                <c:pt idx="67">
                  <c:v>-46.14</c:v>
                </c:pt>
                <c:pt idx="68">
                  <c:v>-46.16</c:v>
                </c:pt>
                <c:pt idx="69">
                  <c:v>-46.17</c:v>
                </c:pt>
                <c:pt idx="70">
                  <c:v>-46.17</c:v>
                </c:pt>
                <c:pt idx="71">
                  <c:v>-46.17</c:v>
                </c:pt>
                <c:pt idx="72">
                  <c:v>-46.17</c:v>
                </c:pt>
                <c:pt idx="73">
                  <c:v>-46.16</c:v>
                </c:pt>
                <c:pt idx="74">
                  <c:v>-46.14</c:v>
                </c:pt>
                <c:pt idx="75">
                  <c:v>-46.12</c:v>
                </c:pt>
                <c:pt idx="76">
                  <c:v>-46.05</c:v>
                </c:pt>
                <c:pt idx="77">
                  <c:v>-45.98</c:v>
                </c:pt>
                <c:pt idx="78">
                  <c:v>-45.9</c:v>
                </c:pt>
                <c:pt idx="79">
                  <c:v>-45.8</c:v>
                </c:pt>
                <c:pt idx="80">
                  <c:v>-45.73</c:v>
                </c:pt>
                <c:pt idx="81">
                  <c:v>-45.65</c:v>
                </c:pt>
                <c:pt idx="82">
                  <c:v>-45.59</c:v>
                </c:pt>
                <c:pt idx="83">
                  <c:v>-45.53</c:v>
                </c:pt>
                <c:pt idx="84">
                  <c:v>-45.48</c:v>
                </c:pt>
                <c:pt idx="85">
                  <c:v>-45.46</c:v>
                </c:pt>
                <c:pt idx="86">
                  <c:v>-45.46</c:v>
                </c:pt>
                <c:pt idx="87">
                  <c:v>-45.46</c:v>
                </c:pt>
                <c:pt idx="88">
                  <c:v>-45.49</c:v>
                </c:pt>
                <c:pt idx="89">
                  <c:v>-45.5</c:v>
                </c:pt>
                <c:pt idx="90">
                  <c:v>-45.52</c:v>
                </c:pt>
                <c:pt idx="91">
                  <c:v>-45.55</c:v>
                </c:pt>
                <c:pt idx="92">
                  <c:v>-45.56</c:v>
                </c:pt>
                <c:pt idx="93">
                  <c:v>-45.58</c:v>
                </c:pt>
                <c:pt idx="94">
                  <c:v>-45.59</c:v>
                </c:pt>
                <c:pt idx="95">
                  <c:v>-45.62</c:v>
                </c:pt>
                <c:pt idx="96">
                  <c:v>-45.65</c:v>
                </c:pt>
                <c:pt idx="97">
                  <c:v>-45.69</c:v>
                </c:pt>
                <c:pt idx="98">
                  <c:v>-45.72</c:v>
                </c:pt>
                <c:pt idx="99">
                  <c:v>-45.75</c:v>
                </c:pt>
                <c:pt idx="100">
                  <c:v>-45.79</c:v>
                </c:pt>
                <c:pt idx="101">
                  <c:v>-45.83</c:v>
                </c:pt>
                <c:pt idx="102">
                  <c:v>-45.88</c:v>
                </c:pt>
                <c:pt idx="103">
                  <c:v>-45.95</c:v>
                </c:pt>
                <c:pt idx="104">
                  <c:v>-46.01</c:v>
                </c:pt>
                <c:pt idx="105">
                  <c:v>-46.08</c:v>
                </c:pt>
                <c:pt idx="106">
                  <c:v>-46.13</c:v>
                </c:pt>
                <c:pt idx="107">
                  <c:v>-46.19</c:v>
                </c:pt>
                <c:pt idx="108">
                  <c:v>-46.24</c:v>
                </c:pt>
                <c:pt idx="109">
                  <c:v>-46.25</c:v>
                </c:pt>
                <c:pt idx="110">
                  <c:v>-46.26</c:v>
                </c:pt>
                <c:pt idx="111">
                  <c:v>-46.25</c:v>
                </c:pt>
                <c:pt idx="112">
                  <c:v>-46.23</c:v>
                </c:pt>
                <c:pt idx="113">
                  <c:v>-46.2</c:v>
                </c:pt>
                <c:pt idx="114">
                  <c:v>-46.19</c:v>
                </c:pt>
                <c:pt idx="115">
                  <c:v>-46.18</c:v>
                </c:pt>
                <c:pt idx="116">
                  <c:v>-46.19</c:v>
                </c:pt>
                <c:pt idx="117">
                  <c:v>-46.2</c:v>
                </c:pt>
                <c:pt idx="118">
                  <c:v>-46.21</c:v>
                </c:pt>
                <c:pt idx="119">
                  <c:v>-46.24</c:v>
                </c:pt>
                <c:pt idx="120">
                  <c:v>-46.28</c:v>
                </c:pt>
                <c:pt idx="121">
                  <c:v>-46.3</c:v>
                </c:pt>
                <c:pt idx="122">
                  <c:v>-46.32</c:v>
                </c:pt>
                <c:pt idx="123">
                  <c:v>-46.34</c:v>
                </c:pt>
                <c:pt idx="124">
                  <c:v>-46.35</c:v>
                </c:pt>
                <c:pt idx="125">
                  <c:v>-46.37</c:v>
                </c:pt>
                <c:pt idx="126">
                  <c:v>-46.39</c:v>
                </c:pt>
                <c:pt idx="127">
                  <c:v>-46.41</c:v>
                </c:pt>
                <c:pt idx="128">
                  <c:v>-46.42</c:v>
                </c:pt>
                <c:pt idx="129">
                  <c:v>-46.44</c:v>
                </c:pt>
                <c:pt idx="130">
                  <c:v>-46.44</c:v>
                </c:pt>
                <c:pt idx="131">
                  <c:v>-46.46</c:v>
                </c:pt>
                <c:pt idx="132">
                  <c:v>-46.45</c:v>
                </c:pt>
                <c:pt idx="133">
                  <c:v>-46.46</c:v>
                </c:pt>
                <c:pt idx="134">
                  <c:v>-46.46</c:v>
                </c:pt>
                <c:pt idx="135">
                  <c:v>-46.46</c:v>
                </c:pt>
                <c:pt idx="136">
                  <c:v>-46.46</c:v>
                </c:pt>
                <c:pt idx="137">
                  <c:v>-46.46</c:v>
                </c:pt>
                <c:pt idx="138">
                  <c:v>-46.44</c:v>
                </c:pt>
                <c:pt idx="139">
                  <c:v>-46.42</c:v>
                </c:pt>
                <c:pt idx="140">
                  <c:v>-46.39</c:v>
                </c:pt>
                <c:pt idx="141">
                  <c:v>-46.35</c:v>
                </c:pt>
                <c:pt idx="142">
                  <c:v>-46.32</c:v>
                </c:pt>
                <c:pt idx="143">
                  <c:v>-46.27</c:v>
                </c:pt>
                <c:pt idx="144">
                  <c:v>-46.23</c:v>
                </c:pt>
                <c:pt idx="145">
                  <c:v>-46.19</c:v>
                </c:pt>
                <c:pt idx="146">
                  <c:v>-46.17</c:v>
                </c:pt>
                <c:pt idx="147">
                  <c:v>-46.14</c:v>
                </c:pt>
                <c:pt idx="148">
                  <c:v>-46.12</c:v>
                </c:pt>
                <c:pt idx="149">
                  <c:v>-46.11</c:v>
                </c:pt>
                <c:pt idx="150">
                  <c:v>-46.1</c:v>
                </c:pt>
                <c:pt idx="151">
                  <c:v>-46.1</c:v>
                </c:pt>
                <c:pt idx="152">
                  <c:v>-46.08</c:v>
                </c:pt>
                <c:pt idx="153">
                  <c:v>-46.05</c:v>
                </c:pt>
                <c:pt idx="154">
                  <c:v>-46.01</c:v>
                </c:pt>
                <c:pt idx="155">
                  <c:v>-45.96</c:v>
                </c:pt>
                <c:pt idx="156">
                  <c:v>-45.91</c:v>
                </c:pt>
                <c:pt idx="157">
                  <c:v>-45.88</c:v>
                </c:pt>
                <c:pt idx="158">
                  <c:v>-45.88</c:v>
                </c:pt>
                <c:pt idx="159">
                  <c:v>-45.88</c:v>
                </c:pt>
                <c:pt idx="160">
                  <c:v>-45.89</c:v>
                </c:pt>
                <c:pt idx="161">
                  <c:v>-45.9</c:v>
                </c:pt>
                <c:pt idx="162">
                  <c:v>-45.9</c:v>
                </c:pt>
                <c:pt idx="163">
                  <c:v>-45.9</c:v>
                </c:pt>
                <c:pt idx="164">
                  <c:v>-45.89</c:v>
                </c:pt>
                <c:pt idx="165">
                  <c:v>-45.89</c:v>
                </c:pt>
                <c:pt idx="166">
                  <c:v>-45.89</c:v>
                </c:pt>
                <c:pt idx="167">
                  <c:v>-45.9</c:v>
                </c:pt>
                <c:pt idx="168">
                  <c:v>-45.91</c:v>
                </c:pt>
                <c:pt idx="169">
                  <c:v>-45.92</c:v>
                </c:pt>
                <c:pt idx="170">
                  <c:v>-45.93</c:v>
                </c:pt>
                <c:pt idx="171">
                  <c:v>-45.95</c:v>
                </c:pt>
                <c:pt idx="172">
                  <c:v>-45.96</c:v>
                </c:pt>
                <c:pt idx="173">
                  <c:v>-45.96</c:v>
                </c:pt>
                <c:pt idx="174">
                  <c:v>-45.97</c:v>
                </c:pt>
                <c:pt idx="175">
                  <c:v>-45.97</c:v>
                </c:pt>
                <c:pt idx="176">
                  <c:v>-45.95</c:v>
                </c:pt>
                <c:pt idx="177">
                  <c:v>-45.94</c:v>
                </c:pt>
                <c:pt idx="178">
                  <c:v>-45.92</c:v>
                </c:pt>
                <c:pt idx="179">
                  <c:v>-45.89</c:v>
                </c:pt>
                <c:pt idx="180">
                  <c:v>-45.89</c:v>
                </c:pt>
                <c:pt idx="181">
                  <c:v>-45.87</c:v>
                </c:pt>
                <c:pt idx="182">
                  <c:v>-45.87</c:v>
                </c:pt>
                <c:pt idx="183">
                  <c:v>-45.86</c:v>
                </c:pt>
                <c:pt idx="184">
                  <c:v>-45.86</c:v>
                </c:pt>
                <c:pt idx="185">
                  <c:v>-45.84</c:v>
                </c:pt>
                <c:pt idx="186">
                  <c:v>-45.83</c:v>
                </c:pt>
                <c:pt idx="187">
                  <c:v>-45.81</c:v>
                </c:pt>
                <c:pt idx="188">
                  <c:v>-45.78</c:v>
                </c:pt>
                <c:pt idx="189">
                  <c:v>-45.78</c:v>
                </c:pt>
                <c:pt idx="190">
                  <c:v>-45.78</c:v>
                </c:pt>
                <c:pt idx="191">
                  <c:v>-45.79</c:v>
                </c:pt>
                <c:pt idx="192">
                  <c:v>-45.79</c:v>
                </c:pt>
                <c:pt idx="193">
                  <c:v>-45.8</c:v>
                </c:pt>
                <c:pt idx="194">
                  <c:v>-45.82</c:v>
                </c:pt>
                <c:pt idx="195">
                  <c:v>-45.84</c:v>
                </c:pt>
                <c:pt idx="196">
                  <c:v>-45.86</c:v>
                </c:pt>
                <c:pt idx="197">
                  <c:v>-45.9</c:v>
                </c:pt>
                <c:pt idx="198">
                  <c:v>-45.93</c:v>
                </c:pt>
                <c:pt idx="199">
                  <c:v>-45.96</c:v>
                </c:pt>
                <c:pt idx="200">
                  <c:v>-45.98</c:v>
                </c:pt>
                <c:pt idx="201">
                  <c:v>-45.99</c:v>
                </c:pt>
                <c:pt idx="202">
                  <c:v>-45.99</c:v>
                </c:pt>
                <c:pt idx="203">
                  <c:v>-46</c:v>
                </c:pt>
                <c:pt idx="204">
                  <c:v>-46</c:v>
                </c:pt>
                <c:pt idx="205">
                  <c:v>-46.02</c:v>
                </c:pt>
                <c:pt idx="206">
                  <c:v>-46.02</c:v>
                </c:pt>
                <c:pt idx="207">
                  <c:v>-46.02</c:v>
                </c:pt>
                <c:pt idx="208">
                  <c:v>-46.02</c:v>
                </c:pt>
                <c:pt idx="209">
                  <c:v>-46.01</c:v>
                </c:pt>
                <c:pt idx="210">
                  <c:v>-45.99</c:v>
                </c:pt>
                <c:pt idx="211">
                  <c:v>-45.98</c:v>
                </c:pt>
                <c:pt idx="212">
                  <c:v>-45.97</c:v>
                </c:pt>
                <c:pt idx="213">
                  <c:v>-45.95</c:v>
                </c:pt>
                <c:pt idx="214">
                  <c:v>-45.93</c:v>
                </c:pt>
                <c:pt idx="215">
                  <c:v>-45.92</c:v>
                </c:pt>
                <c:pt idx="216">
                  <c:v>-45.91</c:v>
                </c:pt>
                <c:pt idx="217">
                  <c:v>-45.9</c:v>
                </c:pt>
                <c:pt idx="218">
                  <c:v>-45.9</c:v>
                </c:pt>
                <c:pt idx="219">
                  <c:v>-45.9</c:v>
                </c:pt>
                <c:pt idx="220">
                  <c:v>-45.92</c:v>
                </c:pt>
                <c:pt idx="221">
                  <c:v>-45.92</c:v>
                </c:pt>
                <c:pt idx="222">
                  <c:v>-45.91</c:v>
                </c:pt>
                <c:pt idx="223">
                  <c:v>-45.89</c:v>
                </c:pt>
                <c:pt idx="224">
                  <c:v>-45.86</c:v>
                </c:pt>
                <c:pt idx="225">
                  <c:v>-45.83</c:v>
                </c:pt>
                <c:pt idx="226">
                  <c:v>-45.79</c:v>
                </c:pt>
                <c:pt idx="227">
                  <c:v>-45.77</c:v>
                </c:pt>
                <c:pt idx="228">
                  <c:v>-45.75</c:v>
                </c:pt>
                <c:pt idx="229">
                  <c:v>-45.73</c:v>
                </c:pt>
                <c:pt idx="230">
                  <c:v>-45.7</c:v>
                </c:pt>
                <c:pt idx="231">
                  <c:v>-45.68</c:v>
                </c:pt>
                <c:pt idx="232">
                  <c:v>-45.65</c:v>
                </c:pt>
                <c:pt idx="233">
                  <c:v>-45.63</c:v>
                </c:pt>
                <c:pt idx="234">
                  <c:v>-45.61</c:v>
                </c:pt>
                <c:pt idx="235">
                  <c:v>-45.59</c:v>
                </c:pt>
                <c:pt idx="236">
                  <c:v>-45.58</c:v>
                </c:pt>
                <c:pt idx="237">
                  <c:v>-45.58</c:v>
                </c:pt>
                <c:pt idx="238">
                  <c:v>-45.59</c:v>
                </c:pt>
                <c:pt idx="239">
                  <c:v>-45.6</c:v>
                </c:pt>
                <c:pt idx="240">
                  <c:v>-45.61</c:v>
                </c:pt>
                <c:pt idx="241">
                  <c:v>-45.62</c:v>
                </c:pt>
                <c:pt idx="242">
                  <c:v>-45.62</c:v>
                </c:pt>
                <c:pt idx="243">
                  <c:v>-45.62</c:v>
                </c:pt>
                <c:pt idx="244">
                  <c:v>-45.63</c:v>
                </c:pt>
                <c:pt idx="245">
                  <c:v>-45.63</c:v>
                </c:pt>
                <c:pt idx="246">
                  <c:v>-45.64</c:v>
                </c:pt>
                <c:pt idx="247">
                  <c:v>-45.64</c:v>
                </c:pt>
                <c:pt idx="248">
                  <c:v>-45.64</c:v>
                </c:pt>
                <c:pt idx="249">
                  <c:v>-45.64</c:v>
                </c:pt>
                <c:pt idx="250">
                  <c:v>-45.63</c:v>
                </c:pt>
                <c:pt idx="251">
                  <c:v>-45.62</c:v>
                </c:pt>
                <c:pt idx="252">
                  <c:v>-45.6</c:v>
                </c:pt>
                <c:pt idx="253">
                  <c:v>-45.58</c:v>
                </c:pt>
                <c:pt idx="254">
                  <c:v>-45.56</c:v>
                </c:pt>
                <c:pt idx="255">
                  <c:v>-45.55</c:v>
                </c:pt>
                <c:pt idx="256">
                  <c:v>-45.53</c:v>
                </c:pt>
                <c:pt idx="257">
                  <c:v>-45.51</c:v>
                </c:pt>
                <c:pt idx="258">
                  <c:v>-45.5</c:v>
                </c:pt>
                <c:pt idx="259">
                  <c:v>-45.49</c:v>
                </c:pt>
                <c:pt idx="260">
                  <c:v>-45.48</c:v>
                </c:pt>
                <c:pt idx="261">
                  <c:v>-45.48</c:v>
                </c:pt>
                <c:pt idx="262">
                  <c:v>-45.48</c:v>
                </c:pt>
                <c:pt idx="263">
                  <c:v>-45.48</c:v>
                </c:pt>
                <c:pt idx="264">
                  <c:v>-45.47</c:v>
                </c:pt>
                <c:pt idx="265">
                  <c:v>-45.45</c:v>
                </c:pt>
                <c:pt idx="266">
                  <c:v>-45.43</c:v>
                </c:pt>
                <c:pt idx="267">
                  <c:v>-45.41</c:v>
                </c:pt>
                <c:pt idx="268">
                  <c:v>-45.39</c:v>
                </c:pt>
                <c:pt idx="269">
                  <c:v>-45.38</c:v>
                </c:pt>
                <c:pt idx="270">
                  <c:v>-45.36</c:v>
                </c:pt>
                <c:pt idx="271">
                  <c:v>-45.35</c:v>
                </c:pt>
                <c:pt idx="272">
                  <c:v>-45.34</c:v>
                </c:pt>
                <c:pt idx="273">
                  <c:v>-45.32</c:v>
                </c:pt>
                <c:pt idx="274">
                  <c:v>-45.3</c:v>
                </c:pt>
                <c:pt idx="275">
                  <c:v>-45.27</c:v>
                </c:pt>
                <c:pt idx="276">
                  <c:v>-45.26</c:v>
                </c:pt>
                <c:pt idx="277">
                  <c:v>-45.24</c:v>
                </c:pt>
                <c:pt idx="278">
                  <c:v>-45.22</c:v>
                </c:pt>
                <c:pt idx="279">
                  <c:v>-45.2</c:v>
                </c:pt>
                <c:pt idx="280">
                  <c:v>-45.19</c:v>
                </c:pt>
                <c:pt idx="281">
                  <c:v>-45.18</c:v>
                </c:pt>
                <c:pt idx="282">
                  <c:v>-45.17</c:v>
                </c:pt>
                <c:pt idx="283">
                  <c:v>-45.16</c:v>
                </c:pt>
                <c:pt idx="284">
                  <c:v>-45.14</c:v>
                </c:pt>
                <c:pt idx="285">
                  <c:v>-45.13</c:v>
                </c:pt>
                <c:pt idx="286">
                  <c:v>-45.11</c:v>
                </c:pt>
                <c:pt idx="287">
                  <c:v>-45.09</c:v>
                </c:pt>
                <c:pt idx="288">
                  <c:v>-45.07</c:v>
                </c:pt>
                <c:pt idx="289">
                  <c:v>-45.06</c:v>
                </c:pt>
                <c:pt idx="290">
                  <c:v>-45.05</c:v>
                </c:pt>
                <c:pt idx="291">
                  <c:v>-45.05</c:v>
                </c:pt>
                <c:pt idx="292">
                  <c:v>-45.05</c:v>
                </c:pt>
                <c:pt idx="293">
                  <c:v>-45.04</c:v>
                </c:pt>
                <c:pt idx="294">
                  <c:v>-45.03</c:v>
                </c:pt>
                <c:pt idx="295">
                  <c:v>-45.02</c:v>
                </c:pt>
                <c:pt idx="296">
                  <c:v>-45.01</c:v>
                </c:pt>
                <c:pt idx="297">
                  <c:v>-45</c:v>
                </c:pt>
                <c:pt idx="298">
                  <c:v>-44.98</c:v>
                </c:pt>
                <c:pt idx="299">
                  <c:v>-44.96</c:v>
                </c:pt>
                <c:pt idx="300">
                  <c:v>-44.95</c:v>
                </c:pt>
                <c:pt idx="301">
                  <c:v>-44.95</c:v>
                </c:pt>
                <c:pt idx="302">
                  <c:v>-44.96</c:v>
                </c:pt>
                <c:pt idx="303">
                  <c:v>-44.99</c:v>
                </c:pt>
                <c:pt idx="304">
                  <c:v>-45</c:v>
                </c:pt>
                <c:pt idx="305">
                  <c:v>-45.02</c:v>
                </c:pt>
                <c:pt idx="306">
                  <c:v>-45.03</c:v>
                </c:pt>
                <c:pt idx="307">
                  <c:v>-45.03</c:v>
                </c:pt>
                <c:pt idx="308">
                  <c:v>-45.03</c:v>
                </c:pt>
                <c:pt idx="309">
                  <c:v>-45.03</c:v>
                </c:pt>
                <c:pt idx="310">
                  <c:v>-45.01</c:v>
                </c:pt>
                <c:pt idx="311">
                  <c:v>-44.99</c:v>
                </c:pt>
                <c:pt idx="312">
                  <c:v>-44.97</c:v>
                </c:pt>
                <c:pt idx="313">
                  <c:v>-44.94</c:v>
                </c:pt>
                <c:pt idx="314">
                  <c:v>-44.92</c:v>
                </c:pt>
                <c:pt idx="315">
                  <c:v>-44.9</c:v>
                </c:pt>
                <c:pt idx="316">
                  <c:v>-44.88</c:v>
                </c:pt>
                <c:pt idx="317">
                  <c:v>-44.85</c:v>
                </c:pt>
                <c:pt idx="318">
                  <c:v>-44.82</c:v>
                </c:pt>
                <c:pt idx="319">
                  <c:v>-44.79</c:v>
                </c:pt>
                <c:pt idx="320">
                  <c:v>-44.75</c:v>
                </c:pt>
                <c:pt idx="321">
                  <c:v>-44.71</c:v>
                </c:pt>
                <c:pt idx="322">
                  <c:v>-44.68</c:v>
                </c:pt>
                <c:pt idx="323">
                  <c:v>-44.66</c:v>
                </c:pt>
                <c:pt idx="324">
                  <c:v>-44.64</c:v>
                </c:pt>
                <c:pt idx="325">
                  <c:v>-44.62</c:v>
                </c:pt>
                <c:pt idx="326">
                  <c:v>-44.6</c:v>
                </c:pt>
                <c:pt idx="327">
                  <c:v>-44.58</c:v>
                </c:pt>
                <c:pt idx="328">
                  <c:v>-44.56</c:v>
                </c:pt>
                <c:pt idx="329">
                  <c:v>-44.55</c:v>
                </c:pt>
                <c:pt idx="330">
                  <c:v>-44.53</c:v>
                </c:pt>
                <c:pt idx="331">
                  <c:v>-44.53</c:v>
                </c:pt>
                <c:pt idx="332">
                  <c:v>-44.52</c:v>
                </c:pt>
                <c:pt idx="333">
                  <c:v>-44.5</c:v>
                </c:pt>
                <c:pt idx="334">
                  <c:v>-44.47</c:v>
                </c:pt>
                <c:pt idx="335">
                  <c:v>-44.44</c:v>
                </c:pt>
                <c:pt idx="336">
                  <c:v>-44.41</c:v>
                </c:pt>
                <c:pt idx="337">
                  <c:v>-44.37</c:v>
                </c:pt>
                <c:pt idx="338">
                  <c:v>-44.34</c:v>
                </c:pt>
                <c:pt idx="339">
                  <c:v>-44.3</c:v>
                </c:pt>
                <c:pt idx="340">
                  <c:v>-44.25</c:v>
                </c:pt>
                <c:pt idx="341">
                  <c:v>-44.21</c:v>
                </c:pt>
                <c:pt idx="342">
                  <c:v>-44.15</c:v>
                </c:pt>
                <c:pt idx="343">
                  <c:v>-44.1</c:v>
                </c:pt>
                <c:pt idx="344">
                  <c:v>-44.06</c:v>
                </c:pt>
                <c:pt idx="345">
                  <c:v>-44.04</c:v>
                </c:pt>
                <c:pt idx="346">
                  <c:v>-44.02</c:v>
                </c:pt>
                <c:pt idx="347">
                  <c:v>-44</c:v>
                </c:pt>
                <c:pt idx="348">
                  <c:v>-43.99</c:v>
                </c:pt>
                <c:pt idx="349">
                  <c:v>-43.97</c:v>
                </c:pt>
                <c:pt idx="350">
                  <c:v>-43.95</c:v>
                </c:pt>
                <c:pt idx="351">
                  <c:v>-43.94</c:v>
                </c:pt>
                <c:pt idx="352">
                  <c:v>-43.93</c:v>
                </c:pt>
                <c:pt idx="353">
                  <c:v>-43.92</c:v>
                </c:pt>
                <c:pt idx="354">
                  <c:v>-43.93</c:v>
                </c:pt>
                <c:pt idx="355">
                  <c:v>-43.94</c:v>
                </c:pt>
                <c:pt idx="356">
                  <c:v>-43.95</c:v>
                </c:pt>
                <c:pt idx="357">
                  <c:v>-43.95</c:v>
                </c:pt>
                <c:pt idx="358">
                  <c:v>-43.95</c:v>
                </c:pt>
                <c:pt idx="359">
                  <c:v>-43.93</c:v>
                </c:pt>
                <c:pt idx="360">
                  <c:v>-43.92</c:v>
                </c:pt>
                <c:pt idx="361">
                  <c:v>-43.9</c:v>
                </c:pt>
                <c:pt idx="362">
                  <c:v>-43.87</c:v>
                </c:pt>
                <c:pt idx="363">
                  <c:v>-43.85</c:v>
                </c:pt>
                <c:pt idx="364">
                  <c:v>-43.84</c:v>
                </c:pt>
                <c:pt idx="365">
                  <c:v>-43.82</c:v>
                </c:pt>
                <c:pt idx="366">
                  <c:v>-43.8</c:v>
                </c:pt>
                <c:pt idx="367">
                  <c:v>-43.77</c:v>
                </c:pt>
                <c:pt idx="368">
                  <c:v>-43.74</c:v>
                </c:pt>
                <c:pt idx="369">
                  <c:v>-43.72</c:v>
                </c:pt>
                <c:pt idx="370">
                  <c:v>-43.69</c:v>
                </c:pt>
                <c:pt idx="371">
                  <c:v>-43.66</c:v>
                </c:pt>
                <c:pt idx="372">
                  <c:v>-43.62</c:v>
                </c:pt>
                <c:pt idx="373">
                  <c:v>-43.57</c:v>
                </c:pt>
                <c:pt idx="374">
                  <c:v>-43.53</c:v>
                </c:pt>
                <c:pt idx="375">
                  <c:v>-43.48</c:v>
                </c:pt>
                <c:pt idx="376">
                  <c:v>-43.43</c:v>
                </c:pt>
                <c:pt idx="377">
                  <c:v>-43.39</c:v>
                </c:pt>
                <c:pt idx="378">
                  <c:v>-43.35</c:v>
                </c:pt>
                <c:pt idx="379">
                  <c:v>-43.31</c:v>
                </c:pt>
                <c:pt idx="380">
                  <c:v>-43.29</c:v>
                </c:pt>
                <c:pt idx="381">
                  <c:v>-43.26</c:v>
                </c:pt>
                <c:pt idx="382">
                  <c:v>-43.25</c:v>
                </c:pt>
                <c:pt idx="383">
                  <c:v>-43.23</c:v>
                </c:pt>
                <c:pt idx="384">
                  <c:v>-43.22</c:v>
                </c:pt>
                <c:pt idx="385">
                  <c:v>-43.2</c:v>
                </c:pt>
                <c:pt idx="386">
                  <c:v>-43.19</c:v>
                </c:pt>
                <c:pt idx="387">
                  <c:v>-43.18</c:v>
                </c:pt>
                <c:pt idx="388">
                  <c:v>-43.18</c:v>
                </c:pt>
                <c:pt idx="389">
                  <c:v>-43.18</c:v>
                </c:pt>
                <c:pt idx="390">
                  <c:v>-43.18</c:v>
                </c:pt>
                <c:pt idx="391">
                  <c:v>-43.18</c:v>
                </c:pt>
                <c:pt idx="392">
                  <c:v>-43.17</c:v>
                </c:pt>
                <c:pt idx="393">
                  <c:v>-43.17</c:v>
                </c:pt>
                <c:pt idx="394">
                  <c:v>-43.17</c:v>
                </c:pt>
                <c:pt idx="395">
                  <c:v>-43.17</c:v>
                </c:pt>
                <c:pt idx="396">
                  <c:v>-43.18</c:v>
                </c:pt>
                <c:pt idx="397">
                  <c:v>-43.18</c:v>
                </c:pt>
                <c:pt idx="398">
                  <c:v>-43.19</c:v>
                </c:pt>
                <c:pt idx="399">
                  <c:v>-43.19</c:v>
                </c:pt>
                <c:pt idx="400">
                  <c:v>-43.19</c:v>
                </c:pt>
                <c:pt idx="401">
                  <c:v>-43.18</c:v>
                </c:pt>
                <c:pt idx="402">
                  <c:v>-43.18</c:v>
                </c:pt>
                <c:pt idx="403">
                  <c:v>-43.19</c:v>
                </c:pt>
                <c:pt idx="404">
                  <c:v>-43.18</c:v>
                </c:pt>
                <c:pt idx="405">
                  <c:v>-43.17</c:v>
                </c:pt>
                <c:pt idx="406">
                  <c:v>-43.16</c:v>
                </c:pt>
                <c:pt idx="407">
                  <c:v>-43.15</c:v>
                </c:pt>
                <c:pt idx="408">
                  <c:v>-43.14</c:v>
                </c:pt>
                <c:pt idx="409">
                  <c:v>-43.13</c:v>
                </c:pt>
                <c:pt idx="410">
                  <c:v>-43.14</c:v>
                </c:pt>
                <c:pt idx="411">
                  <c:v>-43.13</c:v>
                </c:pt>
                <c:pt idx="412">
                  <c:v>-43.13</c:v>
                </c:pt>
                <c:pt idx="413">
                  <c:v>-43.13</c:v>
                </c:pt>
                <c:pt idx="414">
                  <c:v>-43.13</c:v>
                </c:pt>
                <c:pt idx="415">
                  <c:v>-43.12</c:v>
                </c:pt>
                <c:pt idx="416">
                  <c:v>-43.11</c:v>
                </c:pt>
                <c:pt idx="417">
                  <c:v>-43.1</c:v>
                </c:pt>
                <c:pt idx="418">
                  <c:v>-43.08</c:v>
                </c:pt>
                <c:pt idx="419">
                  <c:v>-43.06</c:v>
                </c:pt>
                <c:pt idx="420">
                  <c:v>-43.05</c:v>
                </c:pt>
                <c:pt idx="421">
                  <c:v>-43.01</c:v>
                </c:pt>
                <c:pt idx="422">
                  <c:v>-42.97</c:v>
                </c:pt>
                <c:pt idx="423">
                  <c:v>-42.93</c:v>
                </c:pt>
                <c:pt idx="424">
                  <c:v>-42.88</c:v>
                </c:pt>
                <c:pt idx="425">
                  <c:v>-42.83</c:v>
                </c:pt>
                <c:pt idx="426">
                  <c:v>-42.76</c:v>
                </c:pt>
                <c:pt idx="427">
                  <c:v>-42.71</c:v>
                </c:pt>
                <c:pt idx="428">
                  <c:v>-42.66</c:v>
                </c:pt>
                <c:pt idx="429">
                  <c:v>-42.62</c:v>
                </c:pt>
                <c:pt idx="430">
                  <c:v>-42.58</c:v>
                </c:pt>
                <c:pt idx="431">
                  <c:v>-42.54</c:v>
                </c:pt>
                <c:pt idx="432">
                  <c:v>-42.5</c:v>
                </c:pt>
                <c:pt idx="433">
                  <c:v>-42.46</c:v>
                </c:pt>
                <c:pt idx="434">
                  <c:v>-42.44</c:v>
                </c:pt>
                <c:pt idx="435">
                  <c:v>-42.4</c:v>
                </c:pt>
                <c:pt idx="436">
                  <c:v>-42.36</c:v>
                </c:pt>
                <c:pt idx="437">
                  <c:v>-42.33</c:v>
                </c:pt>
                <c:pt idx="438">
                  <c:v>-42.29</c:v>
                </c:pt>
                <c:pt idx="439">
                  <c:v>-42.24</c:v>
                </c:pt>
                <c:pt idx="440">
                  <c:v>-42.21</c:v>
                </c:pt>
                <c:pt idx="441">
                  <c:v>-42.16</c:v>
                </c:pt>
                <c:pt idx="442">
                  <c:v>-42.13</c:v>
                </c:pt>
                <c:pt idx="443">
                  <c:v>-42.1</c:v>
                </c:pt>
                <c:pt idx="444">
                  <c:v>-42.08</c:v>
                </c:pt>
                <c:pt idx="445">
                  <c:v>-42.07</c:v>
                </c:pt>
                <c:pt idx="446">
                  <c:v>-42.06</c:v>
                </c:pt>
                <c:pt idx="447">
                  <c:v>-42.08</c:v>
                </c:pt>
                <c:pt idx="448">
                  <c:v>-42.09</c:v>
                </c:pt>
                <c:pt idx="449">
                  <c:v>-42.12</c:v>
                </c:pt>
                <c:pt idx="450">
                  <c:v>-42.15</c:v>
                </c:pt>
                <c:pt idx="451">
                  <c:v>-42.17</c:v>
                </c:pt>
                <c:pt idx="452">
                  <c:v>-42.2</c:v>
                </c:pt>
                <c:pt idx="453">
                  <c:v>-42.22</c:v>
                </c:pt>
                <c:pt idx="454">
                  <c:v>-42.24</c:v>
                </c:pt>
                <c:pt idx="455">
                  <c:v>-42.24</c:v>
                </c:pt>
                <c:pt idx="456">
                  <c:v>-42.25</c:v>
                </c:pt>
                <c:pt idx="457">
                  <c:v>-42.24</c:v>
                </c:pt>
                <c:pt idx="458">
                  <c:v>-42.23</c:v>
                </c:pt>
                <c:pt idx="459">
                  <c:v>-42.2</c:v>
                </c:pt>
                <c:pt idx="460">
                  <c:v>-42.16</c:v>
                </c:pt>
                <c:pt idx="461">
                  <c:v>-42.12</c:v>
                </c:pt>
                <c:pt idx="462">
                  <c:v>-42.07</c:v>
                </c:pt>
                <c:pt idx="463">
                  <c:v>-42.02</c:v>
                </c:pt>
                <c:pt idx="464">
                  <c:v>-41.97</c:v>
                </c:pt>
                <c:pt idx="465">
                  <c:v>-41.94</c:v>
                </c:pt>
                <c:pt idx="466">
                  <c:v>-41.91</c:v>
                </c:pt>
                <c:pt idx="467">
                  <c:v>-41.88</c:v>
                </c:pt>
                <c:pt idx="468">
                  <c:v>-41.85</c:v>
                </c:pt>
                <c:pt idx="469">
                  <c:v>-41.8</c:v>
                </c:pt>
                <c:pt idx="470">
                  <c:v>-41.76</c:v>
                </c:pt>
                <c:pt idx="471">
                  <c:v>-41.71</c:v>
                </c:pt>
                <c:pt idx="472">
                  <c:v>-41.67</c:v>
                </c:pt>
                <c:pt idx="473">
                  <c:v>-41.61</c:v>
                </c:pt>
                <c:pt idx="474">
                  <c:v>-41.54</c:v>
                </c:pt>
                <c:pt idx="475">
                  <c:v>-41.46</c:v>
                </c:pt>
                <c:pt idx="476">
                  <c:v>-41.36</c:v>
                </c:pt>
                <c:pt idx="477">
                  <c:v>-41.26</c:v>
                </c:pt>
                <c:pt idx="478">
                  <c:v>-41.17</c:v>
                </c:pt>
                <c:pt idx="479">
                  <c:v>-41.07</c:v>
                </c:pt>
                <c:pt idx="480">
                  <c:v>-40.97</c:v>
                </c:pt>
                <c:pt idx="481">
                  <c:v>-40.9</c:v>
                </c:pt>
                <c:pt idx="482">
                  <c:v>-40.83</c:v>
                </c:pt>
                <c:pt idx="483">
                  <c:v>-40.770000000000003</c:v>
                </c:pt>
                <c:pt idx="484">
                  <c:v>-40.72</c:v>
                </c:pt>
                <c:pt idx="485">
                  <c:v>-40.67</c:v>
                </c:pt>
                <c:pt idx="486">
                  <c:v>-40.619999999999997</c:v>
                </c:pt>
                <c:pt idx="487">
                  <c:v>-40.56</c:v>
                </c:pt>
                <c:pt idx="488">
                  <c:v>-40.51</c:v>
                </c:pt>
                <c:pt idx="489">
                  <c:v>-40.47</c:v>
                </c:pt>
                <c:pt idx="490">
                  <c:v>-40.44</c:v>
                </c:pt>
                <c:pt idx="491">
                  <c:v>-40.42</c:v>
                </c:pt>
                <c:pt idx="492">
                  <c:v>-40.42</c:v>
                </c:pt>
                <c:pt idx="493">
                  <c:v>-40.42</c:v>
                </c:pt>
                <c:pt idx="494">
                  <c:v>-40.43</c:v>
                </c:pt>
                <c:pt idx="495">
                  <c:v>-40.43</c:v>
                </c:pt>
                <c:pt idx="496">
                  <c:v>-40.44</c:v>
                </c:pt>
                <c:pt idx="497">
                  <c:v>-40.44</c:v>
                </c:pt>
                <c:pt idx="498">
                  <c:v>-40.43</c:v>
                </c:pt>
                <c:pt idx="499">
                  <c:v>-40.42</c:v>
                </c:pt>
                <c:pt idx="500">
                  <c:v>-40.409999999999997</c:v>
                </c:pt>
                <c:pt idx="501">
                  <c:v>-40.409999999999997</c:v>
                </c:pt>
                <c:pt idx="502">
                  <c:v>-40.4</c:v>
                </c:pt>
                <c:pt idx="503">
                  <c:v>-40.4</c:v>
                </c:pt>
                <c:pt idx="504">
                  <c:v>-40.39</c:v>
                </c:pt>
                <c:pt idx="505">
                  <c:v>-40.380000000000003</c:v>
                </c:pt>
                <c:pt idx="506">
                  <c:v>-40.36</c:v>
                </c:pt>
                <c:pt idx="507">
                  <c:v>-40.340000000000003</c:v>
                </c:pt>
                <c:pt idx="508">
                  <c:v>-40.32</c:v>
                </c:pt>
                <c:pt idx="509">
                  <c:v>-40.299999999999997</c:v>
                </c:pt>
                <c:pt idx="510">
                  <c:v>-40.299999999999997</c:v>
                </c:pt>
                <c:pt idx="511">
                  <c:v>-40.299999999999997</c:v>
                </c:pt>
                <c:pt idx="512">
                  <c:v>-40.31</c:v>
                </c:pt>
                <c:pt idx="513">
                  <c:v>-40.32</c:v>
                </c:pt>
                <c:pt idx="514">
                  <c:v>-40.32</c:v>
                </c:pt>
                <c:pt idx="515">
                  <c:v>-40.33</c:v>
                </c:pt>
                <c:pt idx="516">
                  <c:v>-40.340000000000003</c:v>
                </c:pt>
                <c:pt idx="517">
                  <c:v>-40.340000000000003</c:v>
                </c:pt>
                <c:pt idx="518">
                  <c:v>-40.33</c:v>
                </c:pt>
                <c:pt idx="519">
                  <c:v>-40.29</c:v>
                </c:pt>
                <c:pt idx="520">
                  <c:v>-40.26</c:v>
                </c:pt>
                <c:pt idx="521">
                  <c:v>-40.22</c:v>
                </c:pt>
                <c:pt idx="522">
                  <c:v>-40.159999999999997</c:v>
                </c:pt>
                <c:pt idx="523">
                  <c:v>-40.11</c:v>
                </c:pt>
                <c:pt idx="524">
                  <c:v>-40.06</c:v>
                </c:pt>
                <c:pt idx="525">
                  <c:v>-40.020000000000003</c:v>
                </c:pt>
                <c:pt idx="526">
                  <c:v>-39.979999999999997</c:v>
                </c:pt>
                <c:pt idx="527">
                  <c:v>-39.950000000000003</c:v>
                </c:pt>
                <c:pt idx="528">
                  <c:v>-39.93</c:v>
                </c:pt>
                <c:pt idx="529">
                  <c:v>-39.909999999999997</c:v>
                </c:pt>
                <c:pt idx="530">
                  <c:v>-39.89</c:v>
                </c:pt>
                <c:pt idx="531">
                  <c:v>-39.869999999999997</c:v>
                </c:pt>
                <c:pt idx="532">
                  <c:v>-39.85</c:v>
                </c:pt>
                <c:pt idx="533">
                  <c:v>-39.83</c:v>
                </c:pt>
                <c:pt idx="534">
                  <c:v>-39.81</c:v>
                </c:pt>
                <c:pt idx="535">
                  <c:v>-39.799999999999997</c:v>
                </c:pt>
                <c:pt idx="536">
                  <c:v>-39.79</c:v>
                </c:pt>
                <c:pt idx="537">
                  <c:v>-39.770000000000003</c:v>
                </c:pt>
                <c:pt idx="538">
                  <c:v>-39.75</c:v>
                </c:pt>
                <c:pt idx="539">
                  <c:v>-39.729999999999997</c:v>
                </c:pt>
                <c:pt idx="540">
                  <c:v>-39.700000000000003</c:v>
                </c:pt>
                <c:pt idx="541">
                  <c:v>-39.68</c:v>
                </c:pt>
                <c:pt idx="542">
                  <c:v>-39.64</c:v>
                </c:pt>
                <c:pt idx="543">
                  <c:v>-39.61</c:v>
                </c:pt>
                <c:pt idx="544">
                  <c:v>-39.58</c:v>
                </c:pt>
                <c:pt idx="545">
                  <c:v>-39.54</c:v>
                </c:pt>
                <c:pt idx="546">
                  <c:v>-39.49</c:v>
                </c:pt>
                <c:pt idx="547">
                  <c:v>-39.450000000000003</c:v>
                </c:pt>
                <c:pt idx="548">
                  <c:v>-39.409999999999997</c:v>
                </c:pt>
                <c:pt idx="549">
                  <c:v>-39.380000000000003</c:v>
                </c:pt>
                <c:pt idx="550">
                  <c:v>-39.35</c:v>
                </c:pt>
                <c:pt idx="551">
                  <c:v>-39.31</c:v>
                </c:pt>
                <c:pt idx="552">
                  <c:v>-39.270000000000003</c:v>
                </c:pt>
                <c:pt idx="553">
                  <c:v>-39.22</c:v>
                </c:pt>
                <c:pt idx="554">
                  <c:v>-39.17</c:v>
                </c:pt>
                <c:pt idx="555">
                  <c:v>-39.130000000000003</c:v>
                </c:pt>
                <c:pt idx="556">
                  <c:v>-39.090000000000003</c:v>
                </c:pt>
                <c:pt idx="557">
                  <c:v>-39.06</c:v>
                </c:pt>
                <c:pt idx="558">
                  <c:v>-39.04</c:v>
                </c:pt>
                <c:pt idx="559">
                  <c:v>-39.01</c:v>
                </c:pt>
                <c:pt idx="560">
                  <c:v>-38.99</c:v>
                </c:pt>
                <c:pt idx="561">
                  <c:v>-38.97</c:v>
                </c:pt>
                <c:pt idx="562">
                  <c:v>-38.950000000000003</c:v>
                </c:pt>
                <c:pt idx="563">
                  <c:v>-38.94</c:v>
                </c:pt>
                <c:pt idx="564">
                  <c:v>-38.93</c:v>
                </c:pt>
                <c:pt idx="565">
                  <c:v>-38.94</c:v>
                </c:pt>
                <c:pt idx="566">
                  <c:v>-38.94</c:v>
                </c:pt>
                <c:pt idx="567">
                  <c:v>-38.94</c:v>
                </c:pt>
                <c:pt idx="568">
                  <c:v>-38.94</c:v>
                </c:pt>
                <c:pt idx="569">
                  <c:v>-38.94</c:v>
                </c:pt>
                <c:pt idx="570">
                  <c:v>-38.94</c:v>
                </c:pt>
                <c:pt idx="571">
                  <c:v>-38.94</c:v>
                </c:pt>
                <c:pt idx="572">
                  <c:v>-38.950000000000003</c:v>
                </c:pt>
                <c:pt idx="573">
                  <c:v>-38.950000000000003</c:v>
                </c:pt>
                <c:pt idx="574">
                  <c:v>-38.950000000000003</c:v>
                </c:pt>
                <c:pt idx="575">
                  <c:v>-38.950000000000003</c:v>
                </c:pt>
                <c:pt idx="576">
                  <c:v>-38.94</c:v>
                </c:pt>
                <c:pt idx="577">
                  <c:v>-38.93</c:v>
                </c:pt>
                <c:pt idx="578">
                  <c:v>-38.93</c:v>
                </c:pt>
                <c:pt idx="579">
                  <c:v>-38.92</c:v>
                </c:pt>
                <c:pt idx="580">
                  <c:v>-38.909999999999997</c:v>
                </c:pt>
                <c:pt idx="581">
                  <c:v>-38.89</c:v>
                </c:pt>
                <c:pt idx="582">
                  <c:v>-38.869999999999997</c:v>
                </c:pt>
                <c:pt idx="583">
                  <c:v>-38.85</c:v>
                </c:pt>
                <c:pt idx="584">
                  <c:v>-38.83</c:v>
                </c:pt>
                <c:pt idx="585">
                  <c:v>-38.799999999999997</c:v>
                </c:pt>
                <c:pt idx="586">
                  <c:v>-38.770000000000003</c:v>
                </c:pt>
                <c:pt idx="587">
                  <c:v>-38.75</c:v>
                </c:pt>
                <c:pt idx="588">
                  <c:v>-38.729999999999997</c:v>
                </c:pt>
                <c:pt idx="589">
                  <c:v>-38.700000000000003</c:v>
                </c:pt>
                <c:pt idx="590">
                  <c:v>-38.659999999999997</c:v>
                </c:pt>
                <c:pt idx="591">
                  <c:v>-38.64</c:v>
                </c:pt>
                <c:pt idx="592">
                  <c:v>-38.61</c:v>
                </c:pt>
                <c:pt idx="593">
                  <c:v>-38.57</c:v>
                </c:pt>
                <c:pt idx="594">
                  <c:v>-38.56</c:v>
                </c:pt>
                <c:pt idx="595">
                  <c:v>-38.53</c:v>
                </c:pt>
                <c:pt idx="596">
                  <c:v>-38.51</c:v>
                </c:pt>
                <c:pt idx="597">
                  <c:v>-38.49</c:v>
                </c:pt>
                <c:pt idx="598">
                  <c:v>-38.47</c:v>
                </c:pt>
                <c:pt idx="599">
                  <c:v>-38.46</c:v>
                </c:pt>
                <c:pt idx="600">
                  <c:v>-38.44</c:v>
                </c:pt>
                <c:pt idx="601">
                  <c:v>-38.42</c:v>
                </c:pt>
                <c:pt idx="602">
                  <c:v>-38.42</c:v>
                </c:pt>
                <c:pt idx="603">
                  <c:v>-38.4</c:v>
                </c:pt>
                <c:pt idx="604">
                  <c:v>-38.4</c:v>
                </c:pt>
                <c:pt idx="605">
                  <c:v>-38.39</c:v>
                </c:pt>
                <c:pt idx="606">
                  <c:v>-38.380000000000003</c:v>
                </c:pt>
                <c:pt idx="607">
                  <c:v>-38.36</c:v>
                </c:pt>
                <c:pt idx="608">
                  <c:v>-38.35</c:v>
                </c:pt>
                <c:pt idx="609">
                  <c:v>-38.340000000000003</c:v>
                </c:pt>
                <c:pt idx="610">
                  <c:v>-38.32</c:v>
                </c:pt>
                <c:pt idx="611">
                  <c:v>-38.31</c:v>
                </c:pt>
                <c:pt idx="612">
                  <c:v>-38.299999999999997</c:v>
                </c:pt>
                <c:pt idx="613">
                  <c:v>-38.29</c:v>
                </c:pt>
                <c:pt idx="614">
                  <c:v>-38.270000000000003</c:v>
                </c:pt>
                <c:pt idx="615">
                  <c:v>-38.270000000000003</c:v>
                </c:pt>
                <c:pt idx="616">
                  <c:v>-38.25</c:v>
                </c:pt>
                <c:pt idx="617">
                  <c:v>-38.25</c:v>
                </c:pt>
                <c:pt idx="618">
                  <c:v>-38.24</c:v>
                </c:pt>
                <c:pt idx="619">
                  <c:v>-38.229999999999997</c:v>
                </c:pt>
                <c:pt idx="620">
                  <c:v>-38.21</c:v>
                </c:pt>
                <c:pt idx="621">
                  <c:v>-38.21</c:v>
                </c:pt>
                <c:pt idx="622">
                  <c:v>-38.200000000000003</c:v>
                </c:pt>
                <c:pt idx="623">
                  <c:v>-38.21</c:v>
                </c:pt>
                <c:pt idx="624">
                  <c:v>-38.200000000000003</c:v>
                </c:pt>
                <c:pt idx="625">
                  <c:v>-38.21</c:v>
                </c:pt>
                <c:pt idx="626">
                  <c:v>-38.22</c:v>
                </c:pt>
                <c:pt idx="627">
                  <c:v>-38.229999999999997</c:v>
                </c:pt>
                <c:pt idx="628">
                  <c:v>-38.229999999999997</c:v>
                </c:pt>
                <c:pt idx="629">
                  <c:v>-38.22</c:v>
                </c:pt>
                <c:pt idx="630">
                  <c:v>-38.21</c:v>
                </c:pt>
                <c:pt idx="631">
                  <c:v>-38.200000000000003</c:v>
                </c:pt>
                <c:pt idx="632">
                  <c:v>-38.17</c:v>
                </c:pt>
                <c:pt idx="633">
                  <c:v>-38.15</c:v>
                </c:pt>
                <c:pt idx="634">
                  <c:v>-38.119999999999997</c:v>
                </c:pt>
                <c:pt idx="635">
                  <c:v>-38.08</c:v>
                </c:pt>
                <c:pt idx="636">
                  <c:v>-38.04</c:v>
                </c:pt>
                <c:pt idx="637">
                  <c:v>-37.99</c:v>
                </c:pt>
                <c:pt idx="638">
                  <c:v>-37.93</c:v>
                </c:pt>
                <c:pt idx="639">
                  <c:v>-37.89</c:v>
                </c:pt>
                <c:pt idx="640">
                  <c:v>-37.840000000000003</c:v>
                </c:pt>
                <c:pt idx="641">
                  <c:v>-37.79</c:v>
                </c:pt>
                <c:pt idx="642">
                  <c:v>-37.75</c:v>
                </c:pt>
                <c:pt idx="643">
                  <c:v>-37.72</c:v>
                </c:pt>
                <c:pt idx="644">
                  <c:v>-37.68</c:v>
                </c:pt>
                <c:pt idx="645">
                  <c:v>-37.64</c:v>
                </c:pt>
                <c:pt idx="646">
                  <c:v>-37.61</c:v>
                </c:pt>
                <c:pt idx="647">
                  <c:v>-37.58</c:v>
                </c:pt>
                <c:pt idx="648">
                  <c:v>-37.549999999999997</c:v>
                </c:pt>
                <c:pt idx="649">
                  <c:v>-37.520000000000003</c:v>
                </c:pt>
                <c:pt idx="650">
                  <c:v>-37.5</c:v>
                </c:pt>
                <c:pt idx="651">
                  <c:v>-37.479999999999997</c:v>
                </c:pt>
                <c:pt idx="652">
                  <c:v>-37.47</c:v>
                </c:pt>
                <c:pt idx="653">
                  <c:v>-37.46</c:v>
                </c:pt>
                <c:pt idx="654">
                  <c:v>-37.450000000000003</c:v>
                </c:pt>
                <c:pt idx="655">
                  <c:v>-37.44</c:v>
                </c:pt>
                <c:pt idx="656">
                  <c:v>-37.44</c:v>
                </c:pt>
                <c:pt idx="657">
                  <c:v>-37.44</c:v>
                </c:pt>
                <c:pt idx="658">
                  <c:v>-37.43</c:v>
                </c:pt>
                <c:pt idx="659">
                  <c:v>-37.43</c:v>
                </c:pt>
                <c:pt idx="660">
                  <c:v>-37.43</c:v>
                </c:pt>
                <c:pt idx="661">
                  <c:v>-37.43</c:v>
                </c:pt>
                <c:pt idx="662">
                  <c:v>-37.43</c:v>
                </c:pt>
                <c:pt idx="663">
                  <c:v>-37.46</c:v>
                </c:pt>
                <c:pt idx="664">
                  <c:v>-37.479999999999997</c:v>
                </c:pt>
                <c:pt idx="665">
                  <c:v>-37.49</c:v>
                </c:pt>
                <c:pt idx="666">
                  <c:v>-37.5</c:v>
                </c:pt>
                <c:pt idx="667">
                  <c:v>-37.5</c:v>
                </c:pt>
                <c:pt idx="668">
                  <c:v>-37.5</c:v>
                </c:pt>
                <c:pt idx="669">
                  <c:v>-37.49</c:v>
                </c:pt>
                <c:pt idx="670">
                  <c:v>-37.479999999999997</c:v>
                </c:pt>
                <c:pt idx="671">
                  <c:v>-37.47</c:v>
                </c:pt>
                <c:pt idx="672">
                  <c:v>-37.46</c:v>
                </c:pt>
                <c:pt idx="673">
                  <c:v>-37.450000000000003</c:v>
                </c:pt>
                <c:pt idx="674">
                  <c:v>-37.43</c:v>
                </c:pt>
                <c:pt idx="675">
                  <c:v>-37.409999999999997</c:v>
                </c:pt>
                <c:pt idx="676">
                  <c:v>-37.380000000000003</c:v>
                </c:pt>
                <c:pt idx="677">
                  <c:v>-37.36</c:v>
                </c:pt>
                <c:pt idx="678">
                  <c:v>-37.32</c:v>
                </c:pt>
                <c:pt idx="679">
                  <c:v>-37.29</c:v>
                </c:pt>
                <c:pt idx="680">
                  <c:v>-37.26</c:v>
                </c:pt>
                <c:pt idx="681">
                  <c:v>-37.22</c:v>
                </c:pt>
                <c:pt idx="682">
                  <c:v>-37.19</c:v>
                </c:pt>
                <c:pt idx="683">
                  <c:v>-37.159999999999997</c:v>
                </c:pt>
                <c:pt idx="684">
                  <c:v>-37.130000000000003</c:v>
                </c:pt>
                <c:pt idx="685">
                  <c:v>-37.11</c:v>
                </c:pt>
                <c:pt idx="686">
                  <c:v>-37.090000000000003</c:v>
                </c:pt>
                <c:pt idx="687">
                  <c:v>-37.07</c:v>
                </c:pt>
                <c:pt idx="688">
                  <c:v>-37.049999999999997</c:v>
                </c:pt>
                <c:pt idx="689">
                  <c:v>-37.04</c:v>
                </c:pt>
                <c:pt idx="690">
                  <c:v>-37.020000000000003</c:v>
                </c:pt>
                <c:pt idx="691">
                  <c:v>-37.01</c:v>
                </c:pt>
                <c:pt idx="692">
                  <c:v>-37</c:v>
                </c:pt>
                <c:pt idx="693">
                  <c:v>-37</c:v>
                </c:pt>
                <c:pt idx="694">
                  <c:v>-36.99</c:v>
                </c:pt>
                <c:pt idx="695">
                  <c:v>-36.979999999999997</c:v>
                </c:pt>
                <c:pt idx="696">
                  <c:v>-36.97</c:v>
                </c:pt>
                <c:pt idx="697">
                  <c:v>-36.950000000000003</c:v>
                </c:pt>
                <c:pt idx="698">
                  <c:v>-36.94</c:v>
                </c:pt>
                <c:pt idx="699">
                  <c:v>-36.93</c:v>
                </c:pt>
                <c:pt idx="700">
                  <c:v>-36.909999999999997</c:v>
                </c:pt>
                <c:pt idx="701">
                  <c:v>-36.909999999999997</c:v>
                </c:pt>
                <c:pt idx="702">
                  <c:v>-36.89</c:v>
                </c:pt>
                <c:pt idx="703">
                  <c:v>-36.880000000000003</c:v>
                </c:pt>
                <c:pt idx="704">
                  <c:v>-36.85</c:v>
                </c:pt>
                <c:pt idx="705">
                  <c:v>-36.83</c:v>
                </c:pt>
                <c:pt idx="706">
                  <c:v>-36.799999999999997</c:v>
                </c:pt>
                <c:pt idx="707">
                  <c:v>-36.770000000000003</c:v>
                </c:pt>
                <c:pt idx="708">
                  <c:v>-36.74</c:v>
                </c:pt>
                <c:pt idx="709">
                  <c:v>-36.72</c:v>
                </c:pt>
                <c:pt idx="710">
                  <c:v>-36.700000000000003</c:v>
                </c:pt>
                <c:pt idx="711">
                  <c:v>-36.68</c:v>
                </c:pt>
                <c:pt idx="712">
                  <c:v>-36.659999999999997</c:v>
                </c:pt>
                <c:pt idx="713">
                  <c:v>-36.65</c:v>
                </c:pt>
                <c:pt idx="714">
                  <c:v>-36.64</c:v>
                </c:pt>
                <c:pt idx="715">
                  <c:v>-36.630000000000003</c:v>
                </c:pt>
                <c:pt idx="716">
                  <c:v>-36.619999999999997</c:v>
                </c:pt>
                <c:pt idx="717">
                  <c:v>-36.61</c:v>
                </c:pt>
                <c:pt idx="718">
                  <c:v>-36.6</c:v>
                </c:pt>
                <c:pt idx="719">
                  <c:v>-36.590000000000003</c:v>
                </c:pt>
                <c:pt idx="720">
                  <c:v>-36.58</c:v>
                </c:pt>
                <c:pt idx="721">
                  <c:v>-36.57</c:v>
                </c:pt>
                <c:pt idx="722">
                  <c:v>-36.56</c:v>
                </c:pt>
                <c:pt idx="723">
                  <c:v>-36.54</c:v>
                </c:pt>
                <c:pt idx="724">
                  <c:v>-36.53</c:v>
                </c:pt>
                <c:pt idx="725">
                  <c:v>-36.520000000000003</c:v>
                </c:pt>
                <c:pt idx="726">
                  <c:v>-36.520000000000003</c:v>
                </c:pt>
                <c:pt idx="727">
                  <c:v>-36.5</c:v>
                </c:pt>
                <c:pt idx="728">
                  <c:v>-36.479999999999997</c:v>
                </c:pt>
                <c:pt idx="729">
                  <c:v>-36.46</c:v>
                </c:pt>
                <c:pt idx="730">
                  <c:v>-36.44</c:v>
                </c:pt>
                <c:pt idx="731">
                  <c:v>-36.42</c:v>
                </c:pt>
                <c:pt idx="732">
                  <c:v>-36.39</c:v>
                </c:pt>
                <c:pt idx="733">
                  <c:v>-36.369999999999997</c:v>
                </c:pt>
                <c:pt idx="734">
                  <c:v>-36.35</c:v>
                </c:pt>
                <c:pt idx="735">
                  <c:v>-36.33</c:v>
                </c:pt>
                <c:pt idx="736">
                  <c:v>-36.31</c:v>
                </c:pt>
                <c:pt idx="737">
                  <c:v>-36.29</c:v>
                </c:pt>
                <c:pt idx="738">
                  <c:v>-36.270000000000003</c:v>
                </c:pt>
                <c:pt idx="739">
                  <c:v>-36.26</c:v>
                </c:pt>
                <c:pt idx="740">
                  <c:v>-36.25</c:v>
                </c:pt>
                <c:pt idx="741">
                  <c:v>-36.229999999999997</c:v>
                </c:pt>
                <c:pt idx="742">
                  <c:v>-36.229999999999997</c:v>
                </c:pt>
                <c:pt idx="743">
                  <c:v>-36.22</c:v>
                </c:pt>
                <c:pt idx="744">
                  <c:v>-36.21</c:v>
                </c:pt>
                <c:pt idx="745">
                  <c:v>-36.200000000000003</c:v>
                </c:pt>
                <c:pt idx="746">
                  <c:v>-36.18</c:v>
                </c:pt>
                <c:pt idx="747">
                  <c:v>-36.17</c:v>
                </c:pt>
                <c:pt idx="748">
                  <c:v>-36.15</c:v>
                </c:pt>
                <c:pt idx="749">
                  <c:v>-36.14</c:v>
                </c:pt>
                <c:pt idx="750">
                  <c:v>-36.130000000000003</c:v>
                </c:pt>
                <c:pt idx="751">
                  <c:v>-36.11</c:v>
                </c:pt>
                <c:pt idx="752">
                  <c:v>-36.08</c:v>
                </c:pt>
                <c:pt idx="753">
                  <c:v>-36.049999999999997</c:v>
                </c:pt>
                <c:pt idx="754">
                  <c:v>-36</c:v>
                </c:pt>
                <c:pt idx="755">
                  <c:v>-35.950000000000003</c:v>
                </c:pt>
                <c:pt idx="756">
                  <c:v>-35.9</c:v>
                </c:pt>
                <c:pt idx="757">
                  <c:v>-35.85</c:v>
                </c:pt>
                <c:pt idx="758">
                  <c:v>-35.82</c:v>
                </c:pt>
                <c:pt idx="759">
                  <c:v>-35.78</c:v>
                </c:pt>
                <c:pt idx="760">
                  <c:v>-35.75</c:v>
                </c:pt>
                <c:pt idx="761">
                  <c:v>-35.72</c:v>
                </c:pt>
                <c:pt idx="762">
                  <c:v>-35.700000000000003</c:v>
                </c:pt>
                <c:pt idx="763">
                  <c:v>-35.67</c:v>
                </c:pt>
                <c:pt idx="764">
                  <c:v>-35.64</c:v>
                </c:pt>
                <c:pt idx="765">
                  <c:v>-35.61</c:v>
                </c:pt>
                <c:pt idx="766">
                  <c:v>-35.57</c:v>
                </c:pt>
                <c:pt idx="767">
                  <c:v>-35.549999999999997</c:v>
                </c:pt>
                <c:pt idx="768">
                  <c:v>-35.520000000000003</c:v>
                </c:pt>
                <c:pt idx="769">
                  <c:v>-35.49</c:v>
                </c:pt>
                <c:pt idx="770">
                  <c:v>-35.479999999999997</c:v>
                </c:pt>
                <c:pt idx="771">
                  <c:v>-35.47</c:v>
                </c:pt>
                <c:pt idx="772">
                  <c:v>-35.46</c:v>
                </c:pt>
                <c:pt idx="773">
                  <c:v>-35.450000000000003</c:v>
                </c:pt>
                <c:pt idx="774">
                  <c:v>-35.44</c:v>
                </c:pt>
                <c:pt idx="775">
                  <c:v>-35.43</c:v>
                </c:pt>
                <c:pt idx="776">
                  <c:v>-35.42</c:v>
                </c:pt>
                <c:pt idx="777">
                  <c:v>-35.409999999999997</c:v>
                </c:pt>
                <c:pt idx="778">
                  <c:v>-35.4</c:v>
                </c:pt>
                <c:pt idx="779">
                  <c:v>-35.380000000000003</c:v>
                </c:pt>
                <c:pt idx="780">
                  <c:v>-35.369999999999997</c:v>
                </c:pt>
                <c:pt idx="781">
                  <c:v>-35.35</c:v>
                </c:pt>
                <c:pt idx="782">
                  <c:v>-35.32</c:v>
                </c:pt>
                <c:pt idx="783">
                  <c:v>-35.31</c:v>
                </c:pt>
                <c:pt idx="784">
                  <c:v>-35.29</c:v>
                </c:pt>
                <c:pt idx="785">
                  <c:v>-35.26</c:v>
                </c:pt>
                <c:pt idx="786">
                  <c:v>-35.25</c:v>
                </c:pt>
                <c:pt idx="787">
                  <c:v>-35.24</c:v>
                </c:pt>
                <c:pt idx="788">
                  <c:v>-35.22</c:v>
                </c:pt>
                <c:pt idx="789">
                  <c:v>-35.21</c:v>
                </c:pt>
                <c:pt idx="790">
                  <c:v>-35.19</c:v>
                </c:pt>
                <c:pt idx="791">
                  <c:v>-35.17</c:v>
                </c:pt>
                <c:pt idx="792">
                  <c:v>-35.15</c:v>
                </c:pt>
                <c:pt idx="793">
                  <c:v>-35.130000000000003</c:v>
                </c:pt>
                <c:pt idx="794">
                  <c:v>-35.119999999999997</c:v>
                </c:pt>
                <c:pt idx="795">
                  <c:v>-35.11</c:v>
                </c:pt>
                <c:pt idx="796">
                  <c:v>-35.1</c:v>
                </c:pt>
                <c:pt idx="797">
                  <c:v>-35.090000000000003</c:v>
                </c:pt>
                <c:pt idx="798">
                  <c:v>-35.08</c:v>
                </c:pt>
                <c:pt idx="799">
                  <c:v>-35.090000000000003</c:v>
                </c:pt>
                <c:pt idx="800">
                  <c:v>-35.090000000000003</c:v>
                </c:pt>
                <c:pt idx="801">
                  <c:v>-35.090000000000003</c:v>
                </c:pt>
                <c:pt idx="802">
                  <c:v>-35.119999999999997</c:v>
                </c:pt>
                <c:pt idx="803">
                  <c:v>-35.15</c:v>
                </c:pt>
                <c:pt idx="804">
                  <c:v>-35.19</c:v>
                </c:pt>
                <c:pt idx="805">
                  <c:v>-35.229999999999997</c:v>
                </c:pt>
                <c:pt idx="806">
                  <c:v>-35.26</c:v>
                </c:pt>
                <c:pt idx="807">
                  <c:v>-35.29</c:v>
                </c:pt>
                <c:pt idx="808">
                  <c:v>-35.31</c:v>
                </c:pt>
                <c:pt idx="809">
                  <c:v>-35.33</c:v>
                </c:pt>
                <c:pt idx="810">
                  <c:v>-35.35</c:v>
                </c:pt>
                <c:pt idx="811">
                  <c:v>-35.380000000000003</c:v>
                </c:pt>
                <c:pt idx="812">
                  <c:v>-35.4</c:v>
                </c:pt>
                <c:pt idx="813">
                  <c:v>-35.43</c:v>
                </c:pt>
                <c:pt idx="814">
                  <c:v>-35.450000000000003</c:v>
                </c:pt>
                <c:pt idx="815">
                  <c:v>-35.46</c:v>
                </c:pt>
                <c:pt idx="816">
                  <c:v>-35.47</c:v>
                </c:pt>
                <c:pt idx="817">
                  <c:v>-35.479999999999997</c:v>
                </c:pt>
                <c:pt idx="818">
                  <c:v>-35.479999999999997</c:v>
                </c:pt>
                <c:pt idx="819">
                  <c:v>-35.479999999999997</c:v>
                </c:pt>
                <c:pt idx="820">
                  <c:v>-35.479999999999997</c:v>
                </c:pt>
                <c:pt idx="821">
                  <c:v>-35.47</c:v>
                </c:pt>
                <c:pt idx="822">
                  <c:v>-35.46</c:v>
                </c:pt>
                <c:pt idx="823">
                  <c:v>-35.450000000000003</c:v>
                </c:pt>
                <c:pt idx="824">
                  <c:v>-35.44</c:v>
                </c:pt>
                <c:pt idx="825">
                  <c:v>-35.42</c:v>
                </c:pt>
                <c:pt idx="826">
                  <c:v>-35.4</c:v>
                </c:pt>
                <c:pt idx="827">
                  <c:v>-35.380000000000003</c:v>
                </c:pt>
                <c:pt idx="828">
                  <c:v>-35.35</c:v>
                </c:pt>
                <c:pt idx="829">
                  <c:v>-35.32</c:v>
                </c:pt>
                <c:pt idx="830">
                  <c:v>-35.29</c:v>
                </c:pt>
                <c:pt idx="831">
                  <c:v>-35.270000000000003</c:v>
                </c:pt>
                <c:pt idx="832">
                  <c:v>-35.229999999999997</c:v>
                </c:pt>
                <c:pt idx="833">
                  <c:v>-35.19</c:v>
                </c:pt>
                <c:pt idx="834">
                  <c:v>-35.159999999999997</c:v>
                </c:pt>
                <c:pt idx="835">
                  <c:v>-35.119999999999997</c:v>
                </c:pt>
                <c:pt idx="836">
                  <c:v>-35.090000000000003</c:v>
                </c:pt>
                <c:pt idx="837">
                  <c:v>-35.06</c:v>
                </c:pt>
                <c:pt idx="838">
                  <c:v>-35.03</c:v>
                </c:pt>
                <c:pt idx="839">
                  <c:v>-35</c:v>
                </c:pt>
                <c:pt idx="840">
                  <c:v>-34.979999999999997</c:v>
                </c:pt>
                <c:pt idx="841">
                  <c:v>-34.94</c:v>
                </c:pt>
                <c:pt idx="842">
                  <c:v>-34.909999999999997</c:v>
                </c:pt>
                <c:pt idx="843">
                  <c:v>-34.880000000000003</c:v>
                </c:pt>
                <c:pt idx="844">
                  <c:v>-34.840000000000003</c:v>
                </c:pt>
                <c:pt idx="845">
                  <c:v>-34.82</c:v>
                </c:pt>
                <c:pt idx="846">
                  <c:v>-34.799999999999997</c:v>
                </c:pt>
                <c:pt idx="847">
                  <c:v>-34.79</c:v>
                </c:pt>
                <c:pt idx="848">
                  <c:v>-34.770000000000003</c:v>
                </c:pt>
                <c:pt idx="849">
                  <c:v>-34.76</c:v>
                </c:pt>
                <c:pt idx="850">
                  <c:v>-34.74</c:v>
                </c:pt>
                <c:pt idx="851">
                  <c:v>-34.72</c:v>
                </c:pt>
                <c:pt idx="852">
                  <c:v>-34.71</c:v>
                </c:pt>
                <c:pt idx="853">
                  <c:v>-34.69</c:v>
                </c:pt>
                <c:pt idx="854">
                  <c:v>-34.68</c:v>
                </c:pt>
                <c:pt idx="855">
                  <c:v>-34.659999999999997</c:v>
                </c:pt>
                <c:pt idx="856">
                  <c:v>-34.65</c:v>
                </c:pt>
                <c:pt idx="857">
                  <c:v>-34.64</c:v>
                </c:pt>
                <c:pt idx="858">
                  <c:v>-34.61</c:v>
                </c:pt>
                <c:pt idx="859">
                  <c:v>-34.6</c:v>
                </c:pt>
                <c:pt idx="860">
                  <c:v>-34.58</c:v>
                </c:pt>
                <c:pt idx="861">
                  <c:v>-34.57</c:v>
                </c:pt>
                <c:pt idx="862">
                  <c:v>-34.549999999999997</c:v>
                </c:pt>
                <c:pt idx="863">
                  <c:v>-34.53</c:v>
                </c:pt>
                <c:pt idx="864">
                  <c:v>-34.51</c:v>
                </c:pt>
                <c:pt idx="865">
                  <c:v>-34.49</c:v>
                </c:pt>
                <c:pt idx="866">
                  <c:v>-34.46</c:v>
                </c:pt>
                <c:pt idx="867">
                  <c:v>-34.43</c:v>
                </c:pt>
                <c:pt idx="868">
                  <c:v>-34.4</c:v>
                </c:pt>
                <c:pt idx="869">
                  <c:v>-34.36</c:v>
                </c:pt>
                <c:pt idx="870">
                  <c:v>-34.33</c:v>
                </c:pt>
                <c:pt idx="871">
                  <c:v>-34.299999999999997</c:v>
                </c:pt>
                <c:pt idx="872">
                  <c:v>-34.270000000000003</c:v>
                </c:pt>
                <c:pt idx="873">
                  <c:v>-34.229999999999997</c:v>
                </c:pt>
                <c:pt idx="874">
                  <c:v>-34.19</c:v>
                </c:pt>
                <c:pt idx="875">
                  <c:v>-34.159999999999997</c:v>
                </c:pt>
                <c:pt idx="876">
                  <c:v>-34.130000000000003</c:v>
                </c:pt>
                <c:pt idx="877">
                  <c:v>-34.1</c:v>
                </c:pt>
                <c:pt idx="878">
                  <c:v>-34.07</c:v>
                </c:pt>
                <c:pt idx="879">
                  <c:v>-34.04</c:v>
                </c:pt>
                <c:pt idx="880">
                  <c:v>-34</c:v>
                </c:pt>
                <c:pt idx="881">
                  <c:v>-33.979999999999997</c:v>
                </c:pt>
                <c:pt idx="882">
                  <c:v>-33.950000000000003</c:v>
                </c:pt>
                <c:pt idx="883">
                  <c:v>-33.92</c:v>
                </c:pt>
                <c:pt idx="884">
                  <c:v>-33.89</c:v>
                </c:pt>
                <c:pt idx="885">
                  <c:v>-33.869999999999997</c:v>
                </c:pt>
                <c:pt idx="886">
                  <c:v>-33.840000000000003</c:v>
                </c:pt>
                <c:pt idx="887">
                  <c:v>-33.81</c:v>
                </c:pt>
                <c:pt idx="888">
                  <c:v>-33.78</c:v>
                </c:pt>
                <c:pt idx="889">
                  <c:v>-33.76</c:v>
                </c:pt>
                <c:pt idx="890">
                  <c:v>-33.75</c:v>
                </c:pt>
                <c:pt idx="891">
                  <c:v>-33.72</c:v>
                </c:pt>
                <c:pt idx="892">
                  <c:v>-33.71</c:v>
                </c:pt>
                <c:pt idx="893">
                  <c:v>-33.68</c:v>
                </c:pt>
                <c:pt idx="894">
                  <c:v>-33.67</c:v>
                </c:pt>
                <c:pt idx="895">
                  <c:v>-33.65</c:v>
                </c:pt>
                <c:pt idx="896">
                  <c:v>-33.630000000000003</c:v>
                </c:pt>
                <c:pt idx="897">
                  <c:v>-33.6</c:v>
                </c:pt>
                <c:pt idx="898">
                  <c:v>-33.590000000000003</c:v>
                </c:pt>
                <c:pt idx="899">
                  <c:v>-33.56</c:v>
                </c:pt>
                <c:pt idx="900">
                  <c:v>-33.549999999999997</c:v>
                </c:pt>
                <c:pt idx="901">
                  <c:v>-33.53</c:v>
                </c:pt>
                <c:pt idx="902">
                  <c:v>-33.51</c:v>
                </c:pt>
                <c:pt idx="903">
                  <c:v>-33.49</c:v>
                </c:pt>
                <c:pt idx="904">
                  <c:v>-33.47</c:v>
                </c:pt>
                <c:pt idx="905">
                  <c:v>-33.450000000000003</c:v>
                </c:pt>
                <c:pt idx="906">
                  <c:v>-33.43</c:v>
                </c:pt>
                <c:pt idx="907">
                  <c:v>-33.409999999999997</c:v>
                </c:pt>
                <c:pt idx="908">
                  <c:v>-33.39</c:v>
                </c:pt>
                <c:pt idx="909">
                  <c:v>-33.369999999999997</c:v>
                </c:pt>
                <c:pt idx="910">
                  <c:v>-33.369999999999997</c:v>
                </c:pt>
                <c:pt idx="911">
                  <c:v>-33.35</c:v>
                </c:pt>
                <c:pt idx="912">
                  <c:v>-33.33</c:v>
                </c:pt>
                <c:pt idx="913">
                  <c:v>-33.31</c:v>
                </c:pt>
                <c:pt idx="914">
                  <c:v>-33.299999999999997</c:v>
                </c:pt>
                <c:pt idx="915">
                  <c:v>-33.28</c:v>
                </c:pt>
                <c:pt idx="916">
                  <c:v>-33.26</c:v>
                </c:pt>
                <c:pt idx="917">
                  <c:v>-33.24</c:v>
                </c:pt>
                <c:pt idx="918">
                  <c:v>-33.229999999999997</c:v>
                </c:pt>
                <c:pt idx="919">
                  <c:v>-33.21</c:v>
                </c:pt>
                <c:pt idx="920">
                  <c:v>-33.19</c:v>
                </c:pt>
                <c:pt idx="921">
                  <c:v>-33.18</c:v>
                </c:pt>
                <c:pt idx="922">
                  <c:v>-33.159999999999997</c:v>
                </c:pt>
                <c:pt idx="923">
                  <c:v>-33.14</c:v>
                </c:pt>
                <c:pt idx="924">
                  <c:v>-33.130000000000003</c:v>
                </c:pt>
                <c:pt idx="925">
                  <c:v>-33.11</c:v>
                </c:pt>
                <c:pt idx="926">
                  <c:v>-33.090000000000003</c:v>
                </c:pt>
                <c:pt idx="927">
                  <c:v>-33.07</c:v>
                </c:pt>
                <c:pt idx="928">
                  <c:v>-33.049999999999997</c:v>
                </c:pt>
                <c:pt idx="929">
                  <c:v>-33.03</c:v>
                </c:pt>
                <c:pt idx="930">
                  <c:v>-33.01</c:v>
                </c:pt>
                <c:pt idx="931">
                  <c:v>-32.99</c:v>
                </c:pt>
                <c:pt idx="932">
                  <c:v>-32.97</c:v>
                </c:pt>
                <c:pt idx="933">
                  <c:v>-32.950000000000003</c:v>
                </c:pt>
                <c:pt idx="934">
                  <c:v>-32.909999999999997</c:v>
                </c:pt>
                <c:pt idx="935">
                  <c:v>-32.880000000000003</c:v>
                </c:pt>
                <c:pt idx="936">
                  <c:v>-32.840000000000003</c:v>
                </c:pt>
                <c:pt idx="937">
                  <c:v>-32.799999999999997</c:v>
                </c:pt>
                <c:pt idx="938">
                  <c:v>-32.75</c:v>
                </c:pt>
                <c:pt idx="939">
                  <c:v>-32.700000000000003</c:v>
                </c:pt>
                <c:pt idx="940">
                  <c:v>-32.659999999999997</c:v>
                </c:pt>
                <c:pt idx="941">
                  <c:v>-32.61</c:v>
                </c:pt>
                <c:pt idx="942">
                  <c:v>-32.549999999999997</c:v>
                </c:pt>
                <c:pt idx="943">
                  <c:v>-32.479999999999997</c:v>
                </c:pt>
                <c:pt idx="944">
                  <c:v>-32.409999999999997</c:v>
                </c:pt>
                <c:pt idx="945">
                  <c:v>-32.35</c:v>
                </c:pt>
                <c:pt idx="946">
                  <c:v>-32.299999999999997</c:v>
                </c:pt>
                <c:pt idx="947">
                  <c:v>-32.26</c:v>
                </c:pt>
                <c:pt idx="948">
                  <c:v>-32.229999999999997</c:v>
                </c:pt>
                <c:pt idx="949">
                  <c:v>-32.19</c:v>
                </c:pt>
                <c:pt idx="950">
                  <c:v>-32.159999999999997</c:v>
                </c:pt>
                <c:pt idx="951">
                  <c:v>-32.15</c:v>
                </c:pt>
                <c:pt idx="952">
                  <c:v>-32.119999999999997</c:v>
                </c:pt>
                <c:pt idx="953">
                  <c:v>-32.1</c:v>
                </c:pt>
                <c:pt idx="954">
                  <c:v>-32.090000000000003</c:v>
                </c:pt>
                <c:pt idx="955">
                  <c:v>-32.06</c:v>
                </c:pt>
                <c:pt idx="956">
                  <c:v>-32.049999999999997</c:v>
                </c:pt>
                <c:pt idx="957">
                  <c:v>-32.020000000000003</c:v>
                </c:pt>
                <c:pt idx="958">
                  <c:v>-32.01</c:v>
                </c:pt>
                <c:pt idx="959">
                  <c:v>-31.99</c:v>
                </c:pt>
                <c:pt idx="960">
                  <c:v>-31.98</c:v>
                </c:pt>
                <c:pt idx="961">
                  <c:v>-31.95</c:v>
                </c:pt>
                <c:pt idx="962">
                  <c:v>-31.94</c:v>
                </c:pt>
                <c:pt idx="963">
                  <c:v>-31.93</c:v>
                </c:pt>
                <c:pt idx="964">
                  <c:v>-31.91</c:v>
                </c:pt>
                <c:pt idx="965">
                  <c:v>-31.89</c:v>
                </c:pt>
                <c:pt idx="966">
                  <c:v>-31.89</c:v>
                </c:pt>
                <c:pt idx="967">
                  <c:v>-31.89</c:v>
                </c:pt>
                <c:pt idx="968">
                  <c:v>-31.89</c:v>
                </c:pt>
                <c:pt idx="969">
                  <c:v>-31.9</c:v>
                </c:pt>
                <c:pt idx="970">
                  <c:v>-31.9</c:v>
                </c:pt>
                <c:pt idx="971">
                  <c:v>-31.9</c:v>
                </c:pt>
                <c:pt idx="972">
                  <c:v>-31.9</c:v>
                </c:pt>
                <c:pt idx="973">
                  <c:v>-31.89</c:v>
                </c:pt>
                <c:pt idx="974">
                  <c:v>-31.9</c:v>
                </c:pt>
                <c:pt idx="975">
                  <c:v>-31.9</c:v>
                </c:pt>
                <c:pt idx="976">
                  <c:v>-31.9</c:v>
                </c:pt>
                <c:pt idx="977">
                  <c:v>-31.93</c:v>
                </c:pt>
                <c:pt idx="978">
                  <c:v>-31.96</c:v>
                </c:pt>
                <c:pt idx="979">
                  <c:v>-31.99</c:v>
                </c:pt>
                <c:pt idx="980">
                  <c:v>-32.020000000000003</c:v>
                </c:pt>
                <c:pt idx="981">
                  <c:v>-32.049999999999997</c:v>
                </c:pt>
                <c:pt idx="982">
                  <c:v>-32.08</c:v>
                </c:pt>
                <c:pt idx="983">
                  <c:v>-32.1</c:v>
                </c:pt>
                <c:pt idx="984">
                  <c:v>-32.11</c:v>
                </c:pt>
                <c:pt idx="985">
                  <c:v>-32.130000000000003</c:v>
                </c:pt>
                <c:pt idx="986">
                  <c:v>-32.14</c:v>
                </c:pt>
                <c:pt idx="987">
                  <c:v>-32.15</c:v>
                </c:pt>
                <c:pt idx="988">
                  <c:v>-32.14</c:v>
                </c:pt>
                <c:pt idx="989">
                  <c:v>-32.14</c:v>
                </c:pt>
                <c:pt idx="990">
                  <c:v>-32.119999999999997</c:v>
                </c:pt>
                <c:pt idx="991">
                  <c:v>-32.11</c:v>
                </c:pt>
                <c:pt idx="992">
                  <c:v>-32.090000000000003</c:v>
                </c:pt>
                <c:pt idx="993">
                  <c:v>-32.08</c:v>
                </c:pt>
                <c:pt idx="994">
                  <c:v>-32.07</c:v>
                </c:pt>
                <c:pt idx="995">
                  <c:v>-32.06</c:v>
                </c:pt>
                <c:pt idx="996">
                  <c:v>-32.04</c:v>
                </c:pt>
                <c:pt idx="997">
                  <c:v>-32.01</c:v>
                </c:pt>
                <c:pt idx="998">
                  <c:v>-31.99</c:v>
                </c:pt>
                <c:pt idx="999">
                  <c:v>-31.96</c:v>
                </c:pt>
                <c:pt idx="1000">
                  <c:v>-31.93</c:v>
                </c:pt>
                <c:pt idx="1001">
                  <c:v>-31.89</c:v>
                </c:pt>
                <c:pt idx="1002">
                  <c:v>-31.86</c:v>
                </c:pt>
                <c:pt idx="1003">
                  <c:v>-31.83</c:v>
                </c:pt>
                <c:pt idx="1004">
                  <c:v>-31.78</c:v>
                </c:pt>
                <c:pt idx="1005">
                  <c:v>-31.74</c:v>
                </c:pt>
                <c:pt idx="1006">
                  <c:v>-31.7</c:v>
                </c:pt>
                <c:pt idx="1007">
                  <c:v>-31.66</c:v>
                </c:pt>
                <c:pt idx="1008">
                  <c:v>-31.62</c:v>
                </c:pt>
                <c:pt idx="1009">
                  <c:v>-31.57</c:v>
                </c:pt>
                <c:pt idx="1010">
                  <c:v>-31.53</c:v>
                </c:pt>
                <c:pt idx="1011">
                  <c:v>-31.48</c:v>
                </c:pt>
                <c:pt idx="1012">
                  <c:v>-31.44</c:v>
                </c:pt>
                <c:pt idx="1013">
                  <c:v>-31.4</c:v>
                </c:pt>
                <c:pt idx="1014">
                  <c:v>-31.36</c:v>
                </c:pt>
                <c:pt idx="1015">
                  <c:v>-31.32</c:v>
                </c:pt>
                <c:pt idx="1016">
                  <c:v>-31.29</c:v>
                </c:pt>
                <c:pt idx="1017">
                  <c:v>-31.25</c:v>
                </c:pt>
                <c:pt idx="1018">
                  <c:v>-31.21</c:v>
                </c:pt>
                <c:pt idx="1019">
                  <c:v>-31.18</c:v>
                </c:pt>
                <c:pt idx="1020">
                  <c:v>-31.14</c:v>
                </c:pt>
                <c:pt idx="1021">
                  <c:v>-31.1</c:v>
                </c:pt>
                <c:pt idx="1022">
                  <c:v>-31.07</c:v>
                </c:pt>
                <c:pt idx="1023">
                  <c:v>-31.05</c:v>
                </c:pt>
                <c:pt idx="1024">
                  <c:v>-31.02</c:v>
                </c:pt>
                <c:pt idx="1025">
                  <c:v>-31</c:v>
                </c:pt>
                <c:pt idx="1026">
                  <c:v>-30.97</c:v>
                </c:pt>
                <c:pt idx="1027">
                  <c:v>-30.95</c:v>
                </c:pt>
                <c:pt idx="1028">
                  <c:v>-30.93</c:v>
                </c:pt>
                <c:pt idx="1029">
                  <c:v>-30.9</c:v>
                </c:pt>
                <c:pt idx="1030">
                  <c:v>-30.87</c:v>
                </c:pt>
                <c:pt idx="1031">
                  <c:v>-30.85</c:v>
                </c:pt>
                <c:pt idx="1032">
                  <c:v>-30.82</c:v>
                </c:pt>
                <c:pt idx="1033">
                  <c:v>-30.81</c:v>
                </c:pt>
                <c:pt idx="1034">
                  <c:v>-30.79</c:v>
                </c:pt>
                <c:pt idx="1035">
                  <c:v>-30.76</c:v>
                </c:pt>
                <c:pt idx="1036">
                  <c:v>-30.74</c:v>
                </c:pt>
                <c:pt idx="1037">
                  <c:v>-30.71</c:v>
                </c:pt>
                <c:pt idx="1038">
                  <c:v>-30.67</c:v>
                </c:pt>
                <c:pt idx="1039">
                  <c:v>-30.64</c:v>
                </c:pt>
                <c:pt idx="1040">
                  <c:v>-30.6</c:v>
                </c:pt>
                <c:pt idx="1041">
                  <c:v>-30.56</c:v>
                </c:pt>
                <c:pt idx="1042">
                  <c:v>-30.53</c:v>
                </c:pt>
                <c:pt idx="1043">
                  <c:v>-30.49</c:v>
                </c:pt>
                <c:pt idx="1044">
                  <c:v>-30.46</c:v>
                </c:pt>
                <c:pt idx="1045">
                  <c:v>-30.43</c:v>
                </c:pt>
                <c:pt idx="1046">
                  <c:v>-30.39</c:v>
                </c:pt>
                <c:pt idx="1047">
                  <c:v>-30.36</c:v>
                </c:pt>
                <c:pt idx="1048">
                  <c:v>-30.33</c:v>
                </c:pt>
                <c:pt idx="1049">
                  <c:v>-30.3</c:v>
                </c:pt>
                <c:pt idx="1050">
                  <c:v>-30.27</c:v>
                </c:pt>
                <c:pt idx="1051">
                  <c:v>-30.23</c:v>
                </c:pt>
                <c:pt idx="1052">
                  <c:v>-30.21</c:v>
                </c:pt>
                <c:pt idx="1053">
                  <c:v>-30.18</c:v>
                </c:pt>
                <c:pt idx="1054">
                  <c:v>-30.15</c:v>
                </c:pt>
                <c:pt idx="1055">
                  <c:v>-30.12</c:v>
                </c:pt>
                <c:pt idx="1056">
                  <c:v>-30.1</c:v>
                </c:pt>
                <c:pt idx="1057">
                  <c:v>-30.08</c:v>
                </c:pt>
                <c:pt idx="1058">
                  <c:v>-30.05</c:v>
                </c:pt>
                <c:pt idx="1059">
                  <c:v>-30.03</c:v>
                </c:pt>
                <c:pt idx="1060">
                  <c:v>-30.01</c:v>
                </c:pt>
                <c:pt idx="1061">
                  <c:v>-29.99</c:v>
                </c:pt>
                <c:pt idx="1062">
                  <c:v>-29.96</c:v>
                </c:pt>
                <c:pt idx="1063">
                  <c:v>-29.95</c:v>
                </c:pt>
                <c:pt idx="1064">
                  <c:v>-29.93</c:v>
                </c:pt>
                <c:pt idx="1065">
                  <c:v>-29.91</c:v>
                </c:pt>
                <c:pt idx="1066">
                  <c:v>-29.9</c:v>
                </c:pt>
                <c:pt idx="1067">
                  <c:v>-29.87</c:v>
                </c:pt>
                <c:pt idx="1068">
                  <c:v>-29.86</c:v>
                </c:pt>
                <c:pt idx="1069">
                  <c:v>-29.84</c:v>
                </c:pt>
                <c:pt idx="1070">
                  <c:v>-29.82</c:v>
                </c:pt>
                <c:pt idx="1071">
                  <c:v>-29.8</c:v>
                </c:pt>
                <c:pt idx="1072">
                  <c:v>-29.78</c:v>
                </c:pt>
                <c:pt idx="1073">
                  <c:v>-29.77</c:v>
                </c:pt>
                <c:pt idx="1074">
                  <c:v>-29.75</c:v>
                </c:pt>
                <c:pt idx="1075">
                  <c:v>-29.72</c:v>
                </c:pt>
                <c:pt idx="1076">
                  <c:v>-29.7</c:v>
                </c:pt>
                <c:pt idx="1077">
                  <c:v>-29.67</c:v>
                </c:pt>
                <c:pt idx="1078">
                  <c:v>-29.64</c:v>
                </c:pt>
                <c:pt idx="1079">
                  <c:v>-29.61</c:v>
                </c:pt>
                <c:pt idx="1080">
                  <c:v>-29.58</c:v>
                </c:pt>
                <c:pt idx="1081">
                  <c:v>-29.55</c:v>
                </c:pt>
                <c:pt idx="1082">
                  <c:v>-29.53</c:v>
                </c:pt>
                <c:pt idx="1083">
                  <c:v>-29.5</c:v>
                </c:pt>
                <c:pt idx="1084">
                  <c:v>-29.47</c:v>
                </c:pt>
                <c:pt idx="1085">
                  <c:v>-29.44</c:v>
                </c:pt>
                <c:pt idx="1086">
                  <c:v>-29.4</c:v>
                </c:pt>
                <c:pt idx="1087">
                  <c:v>-29.38</c:v>
                </c:pt>
                <c:pt idx="1088">
                  <c:v>-29.35</c:v>
                </c:pt>
                <c:pt idx="1089">
                  <c:v>-29.33</c:v>
                </c:pt>
                <c:pt idx="1090">
                  <c:v>-29.32</c:v>
                </c:pt>
                <c:pt idx="1091">
                  <c:v>-29.3</c:v>
                </c:pt>
                <c:pt idx="1092">
                  <c:v>-29.28</c:v>
                </c:pt>
                <c:pt idx="1093">
                  <c:v>-29.26</c:v>
                </c:pt>
                <c:pt idx="1094">
                  <c:v>-29.23</c:v>
                </c:pt>
                <c:pt idx="1095">
                  <c:v>-29.2</c:v>
                </c:pt>
                <c:pt idx="1096">
                  <c:v>-29.18</c:v>
                </c:pt>
                <c:pt idx="1097">
                  <c:v>-29.14</c:v>
                </c:pt>
                <c:pt idx="1098">
                  <c:v>-29.11</c:v>
                </c:pt>
                <c:pt idx="1099">
                  <c:v>-29.07</c:v>
                </c:pt>
                <c:pt idx="1100">
                  <c:v>-29.03</c:v>
                </c:pt>
                <c:pt idx="1101">
                  <c:v>-28.99</c:v>
                </c:pt>
                <c:pt idx="1102">
                  <c:v>-28.94</c:v>
                </c:pt>
                <c:pt idx="1103">
                  <c:v>-28.9</c:v>
                </c:pt>
                <c:pt idx="1104">
                  <c:v>-28.87</c:v>
                </c:pt>
                <c:pt idx="1105">
                  <c:v>-28.83</c:v>
                </c:pt>
                <c:pt idx="1106">
                  <c:v>-28.8</c:v>
                </c:pt>
                <c:pt idx="1107">
                  <c:v>-28.77</c:v>
                </c:pt>
                <c:pt idx="1108">
                  <c:v>-28.73</c:v>
                </c:pt>
                <c:pt idx="1109">
                  <c:v>-28.69</c:v>
                </c:pt>
                <c:pt idx="1110">
                  <c:v>-28.66</c:v>
                </c:pt>
                <c:pt idx="1111">
                  <c:v>-28.62</c:v>
                </c:pt>
                <c:pt idx="1112">
                  <c:v>-28.59</c:v>
                </c:pt>
                <c:pt idx="1113">
                  <c:v>-28.56</c:v>
                </c:pt>
                <c:pt idx="1114">
                  <c:v>-28.53</c:v>
                </c:pt>
                <c:pt idx="1115">
                  <c:v>-28.51</c:v>
                </c:pt>
                <c:pt idx="1116">
                  <c:v>-28.49</c:v>
                </c:pt>
                <c:pt idx="1117">
                  <c:v>-28.46</c:v>
                </c:pt>
                <c:pt idx="1118">
                  <c:v>-28.44</c:v>
                </c:pt>
                <c:pt idx="1119">
                  <c:v>-28.42</c:v>
                </c:pt>
                <c:pt idx="1120">
                  <c:v>-28.39</c:v>
                </c:pt>
                <c:pt idx="1121">
                  <c:v>-28.37</c:v>
                </c:pt>
                <c:pt idx="1122">
                  <c:v>-28.36</c:v>
                </c:pt>
                <c:pt idx="1123">
                  <c:v>-28.33</c:v>
                </c:pt>
                <c:pt idx="1124">
                  <c:v>-28.31</c:v>
                </c:pt>
                <c:pt idx="1125">
                  <c:v>-28.29</c:v>
                </c:pt>
                <c:pt idx="1126">
                  <c:v>-28.27</c:v>
                </c:pt>
                <c:pt idx="1127">
                  <c:v>-28.26</c:v>
                </c:pt>
                <c:pt idx="1128">
                  <c:v>-28.26</c:v>
                </c:pt>
                <c:pt idx="1129">
                  <c:v>-28.25</c:v>
                </c:pt>
                <c:pt idx="1130">
                  <c:v>-28.25</c:v>
                </c:pt>
                <c:pt idx="1131">
                  <c:v>-28.25</c:v>
                </c:pt>
                <c:pt idx="1132">
                  <c:v>-28.24</c:v>
                </c:pt>
                <c:pt idx="1133">
                  <c:v>-28.25</c:v>
                </c:pt>
                <c:pt idx="1134">
                  <c:v>-28.26</c:v>
                </c:pt>
                <c:pt idx="1135">
                  <c:v>-28.27</c:v>
                </c:pt>
                <c:pt idx="1136">
                  <c:v>-28.29</c:v>
                </c:pt>
                <c:pt idx="1137">
                  <c:v>-28.31</c:v>
                </c:pt>
                <c:pt idx="1138">
                  <c:v>-28.33</c:v>
                </c:pt>
                <c:pt idx="1139">
                  <c:v>-28.34</c:v>
                </c:pt>
                <c:pt idx="1140">
                  <c:v>-28.35</c:v>
                </c:pt>
                <c:pt idx="1141">
                  <c:v>-28.36</c:v>
                </c:pt>
                <c:pt idx="1142">
                  <c:v>-28.36</c:v>
                </c:pt>
                <c:pt idx="1143">
                  <c:v>-28.36</c:v>
                </c:pt>
                <c:pt idx="1144">
                  <c:v>-28.37</c:v>
                </c:pt>
                <c:pt idx="1145">
                  <c:v>-28.37</c:v>
                </c:pt>
                <c:pt idx="1146">
                  <c:v>-28.36</c:v>
                </c:pt>
                <c:pt idx="1147">
                  <c:v>-28.35</c:v>
                </c:pt>
                <c:pt idx="1148">
                  <c:v>-28.35</c:v>
                </c:pt>
                <c:pt idx="1149">
                  <c:v>-28.35</c:v>
                </c:pt>
                <c:pt idx="1150">
                  <c:v>-28.34</c:v>
                </c:pt>
                <c:pt idx="1151">
                  <c:v>-28.34</c:v>
                </c:pt>
                <c:pt idx="1152">
                  <c:v>-28.33</c:v>
                </c:pt>
                <c:pt idx="1153">
                  <c:v>-28.32</c:v>
                </c:pt>
                <c:pt idx="1154">
                  <c:v>-28.31</c:v>
                </c:pt>
                <c:pt idx="1155">
                  <c:v>-28.3</c:v>
                </c:pt>
                <c:pt idx="1156">
                  <c:v>-28.29</c:v>
                </c:pt>
                <c:pt idx="1157">
                  <c:v>-28.28</c:v>
                </c:pt>
                <c:pt idx="1158">
                  <c:v>-28.27</c:v>
                </c:pt>
                <c:pt idx="1159">
                  <c:v>-28.25</c:v>
                </c:pt>
                <c:pt idx="1160">
                  <c:v>-28.22</c:v>
                </c:pt>
                <c:pt idx="1161">
                  <c:v>-28.2</c:v>
                </c:pt>
                <c:pt idx="1162">
                  <c:v>-28.17</c:v>
                </c:pt>
                <c:pt idx="1163">
                  <c:v>-28.15</c:v>
                </c:pt>
                <c:pt idx="1164">
                  <c:v>-28.12</c:v>
                </c:pt>
                <c:pt idx="1165">
                  <c:v>-28.09</c:v>
                </c:pt>
                <c:pt idx="1166">
                  <c:v>-28.06</c:v>
                </c:pt>
                <c:pt idx="1167">
                  <c:v>-28.02</c:v>
                </c:pt>
                <c:pt idx="1168">
                  <c:v>-27.99</c:v>
                </c:pt>
                <c:pt idx="1169">
                  <c:v>-27.96</c:v>
                </c:pt>
                <c:pt idx="1170">
                  <c:v>-27.93</c:v>
                </c:pt>
                <c:pt idx="1171">
                  <c:v>-27.91</c:v>
                </c:pt>
                <c:pt idx="1172">
                  <c:v>-27.89</c:v>
                </c:pt>
                <c:pt idx="1173">
                  <c:v>-27.87</c:v>
                </c:pt>
                <c:pt idx="1174">
                  <c:v>-27.85</c:v>
                </c:pt>
                <c:pt idx="1175">
                  <c:v>-27.83</c:v>
                </c:pt>
                <c:pt idx="1176">
                  <c:v>-27.8</c:v>
                </c:pt>
                <c:pt idx="1177">
                  <c:v>-27.79</c:v>
                </c:pt>
                <c:pt idx="1178">
                  <c:v>-27.77</c:v>
                </c:pt>
                <c:pt idx="1179">
                  <c:v>-27.75</c:v>
                </c:pt>
                <c:pt idx="1180">
                  <c:v>-27.73</c:v>
                </c:pt>
                <c:pt idx="1181">
                  <c:v>-27.72</c:v>
                </c:pt>
                <c:pt idx="1182">
                  <c:v>-27.71</c:v>
                </c:pt>
                <c:pt idx="1183">
                  <c:v>-27.7</c:v>
                </c:pt>
                <c:pt idx="1184">
                  <c:v>-27.69</c:v>
                </c:pt>
                <c:pt idx="1185">
                  <c:v>-27.69</c:v>
                </c:pt>
                <c:pt idx="1186">
                  <c:v>-27.68</c:v>
                </c:pt>
                <c:pt idx="1187">
                  <c:v>-27.66</c:v>
                </c:pt>
                <c:pt idx="1188">
                  <c:v>-27.64</c:v>
                </c:pt>
                <c:pt idx="1189">
                  <c:v>-27.62</c:v>
                </c:pt>
                <c:pt idx="1190">
                  <c:v>-27.59</c:v>
                </c:pt>
                <c:pt idx="1191">
                  <c:v>-27.58</c:v>
                </c:pt>
                <c:pt idx="1192">
                  <c:v>-27.57</c:v>
                </c:pt>
                <c:pt idx="1193">
                  <c:v>-27.55</c:v>
                </c:pt>
                <c:pt idx="1194">
                  <c:v>-27.53</c:v>
                </c:pt>
                <c:pt idx="1195">
                  <c:v>-27.52</c:v>
                </c:pt>
                <c:pt idx="1196">
                  <c:v>-27.5</c:v>
                </c:pt>
                <c:pt idx="1197">
                  <c:v>-27.47</c:v>
                </c:pt>
                <c:pt idx="1198">
                  <c:v>-27.44</c:v>
                </c:pt>
                <c:pt idx="1199">
                  <c:v>-27.41</c:v>
                </c:pt>
                <c:pt idx="1200">
                  <c:v>-27.4</c:v>
                </c:pt>
                <c:pt idx="1201">
                  <c:v>-27.39</c:v>
                </c:pt>
                <c:pt idx="1202">
                  <c:v>-27.38</c:v>
                </c:pt>
                <c:pt idx="1203">
                  <c:v>-27.38</c:v>
                </c:pt>
                <c:pt idx="1204">
                  <c:v>-27.37</c:v>
                </c:pt>
                <c:pt idx="1205">
                  <c:v>-27.34</c:v>
                </c:pt>
                <c:pt idx="1206">
                  <c:v>-27.32</c:v>
                </c:pt>
                <c:pt idx="1207">
                  <c:v>-27.3</c:v>
                </c:pt>
                <c:pt idx="1208">
                  <c:v>-27.28</c:v>
                </c:pt>
                <c:pt idx="1209">
                  <c:v>-27.26</c:v>
                </c:pt>
                <c:pt idx="1210">
                  <c:v>-27.24</c:v>
                </c:pt>
                <c:pt idx="1211">
                  <c:v>-27.21</c:v>
                </c:pt>
                <c:pt idx="1212">
                  <c:v>-27.18</c:v>
                </c:pt>
                <c:pt idx="1213">
                  <c:v>-27.14</c:v>
                </c:pt>
                <c:pt idx="1214">
                  <c:v>-27.09</c:v>
                </c:pt>
                <c:pt idx="1215">
                  <c:v>-27.06</c:v>
                </c:pt>
                <c:pt idx="1216">
                  <c:v>-27.04</c:v>
                </c:pt>
                <c:pt idx="1217">
                  <c:v>-27.02</c:v>
                </c:pt>
                <c:pt idx="1218">
                  <c:v>-27.01</c:v>
                </c:pt>
                <c:pt idx="1219">
                  <c:v>-26.99</c:v>
                </c:pt>
                <c:pt idx="1220">
                  <c:v>-26.97</c:v>
                </c:pt>
                <c:pt idx="1221">
                  <c:v>-26.95</c:v>
                </c:pt>
                <c:pt idx="1222">
                  <c:v>-26.93</c:v>
                </c:pt>
                <c:pt idx="1223">
                  <c:v>-26.91</c:v>
                </c:pt>
                <c:pt idx="1224">
                  <c:v>-26.89</c:v>
                </c:pt>
                <c:pt idx="1225">
                  <c:v>-26.87</c:v>
                </c:pt>
                <c:pt idx="1226">
                  <c:v>-26.86</c:v>
                </c:pt>
                <c:pt idx="1227">
                  <c:v>-26.84</c:v>
                </c:pt>
                <c:pt idx="1228">
                  <c:v>-26.81</c:v>
                </c:pt>
                <c:pt idx="1229">
                  <c:v>-26.78</c:v>
                </c:pt>
                <c:pt idx="1230">
                  <c:v>-26.75</c:v>
                </c:pt>
                <c:pt idx="1231">
                  <c:v>-26.72</c:v>
                </c:pt>
                <c:pt idx="1232">
                  <c:v>-26.68</c:v>
                </c:pt>
                <c:pt idx="1233">
                  <c:v>-26.66</c:v>
                </c:pt>
                <c:pt idx="1234">
                  <c:v>-26.63</c:v>
                </c:pt>
                <c:pt idx="1235">
                  <c:v>-26.61</c:v>
                </c:pt>
                <c:pt idx="1236">
                  <c:v>-26.59</c:v>
                </c:pt>
                <c:pt idx="1237">
                  <c:v>-26.56</c:v>
                </c:pt>
                <c:pt idx="1238">
                  <c:v>-26.54</c:v>
                </c:pt>
                <c:pt idx="1239">
                  <c:v>-26.52</c:v>
                </c:pt>
                <c:pt idx="1240">
                  <c:v>-26.5</c:v>
                </c:pt>
                <c:pt idx="1241">
                  <c:v>-26.49</c:v>
                </c:pt>
                <c:pt idx="1242">
                  <c:v>-26.47</c:v>
                </c:pt>
                <c:pt idx="1243">
                  <c:v>-26.46</c:v>
                </c:pt>
                <c:pt idx="1244">
                  <c:v>-26.44</c:v>
                </c:pt>
                <c:pt idx="1245">
                  <c:v>-26.41</c:v>
                </c:pt>
                <c:pt idx="1246">
                  <c:v>-26.39</c:v>
                </c:pt>
                <c:pt idx="1247">
                  <c:v>-26.37</c:v>
                </c:pt>
                <c:pt idx="1248">
                  <c:v>-26.36</c:v>
                </c:pt>
                <c:pt idx="1249">
                  <c:v>-26.36</c:v>
                </c:pt>
                <c:pt idx="1250">
                  <c:v>-26.35</c:v>
                </c:pt>
                <c:pt idx="1251">
                  <c:v>-26.34</c:v>
                </c:pt>
                <c:pt idx="1252">
                  <c:v>-26.33</c:v>
                </c:pt>
                <c:pt idx="1253">
                  <c:v>-26.32</c:v>
                </c:pt>
                <c:pt idx="1254">
                  <c:v>-26.29</c:v>
                </c:pt>
                <c:pt idx="1255">
                  <c:v>-26.27</c:v>
                </c:pt>
                <c:pt idx="1256">
                  <c:v>-26.25</c:v>
                </c:pt>
                <c:pt idx="1257">
                  <c:v>-26.23</c:v>
                </c:pt>
                <c:pt idx="1258">
                  <c:v>-26.22</c:v>
                </c:pt>
                <c:pt idx="1259">
                  <c:v>-26.2</c:v>
                </c:pt>
                <c:pt idx="1260">
                  <c:v>-26.19</c:v>
                </c:pt>
                <c:pt idx="1261">
                  <c:v>-26.18</c:v>
                </c:pt>
                <c:pt idx="1262">
                  <c:v>-26.16</c:v>
                </c:pt>
                <c:pt idx="1263">
                  <c:v>-26.14</c:v>
                </c:pt>
                <c:pt idx="1264">
                  <c:v>-26.1</c:v>
                </c:pt>
                <c:pt idx="1265">
                  <c:v>-26.07</c:v>
                </c:pt>
                <c:pt idx="1266">
                  <c:v>-26.04</c:v>
                </c:pt>
                <c:pt idx="1267">
                  <c:v>-26.02</c:v>
                </c:pt>
                <c:pt idx="1268">
                  <c:v>-26.01</c:v>
                </c:pt>
                <c:pt idx="1269">
                  <c:v>-25.99</c:v>
                </c:pt>
                <c:pt idx="1270">
                  <c:v>-25.97</c:v>
                </c:pt>
                <c:pt idx="1271">
                  <c:v>-25.94</c:v>
                </c:pt>
                <c:pt idx="1272">
                  <c:v>-25.91</c:v>
                </c:pt>
                <c:pt idx="1273">
                  <c:v>-25.87</c:v>
                </c:pt>
                <c:pt idx="1274">
                  <c:v>-25.82</c:v>
                </c:pt>
                <c:pt idx="1275">
                  <c:v>-25.79</c:v>
                </c:pt>
                <c:pt idx="1276">
                  <c:v>-25.76</c:v>
                </c:pt>
                <c:pt idx="1277">
                  <c:v>-25.73</c:v>
                </c:pt>
                <c:pt idx="1278">
                  <c:v>-25.69</c:v>
                </c:pt>
                <c:pt idx="1279">
                  <c:v>-25.64</c:v>
                </c:pt>
                <c:pt idx="1280">
                  <c:v>-25.61</c:v>
                </c:pt>
                <c:pt idx="1281">
                  <c:v>-25.57</c:v>
                </c:pt>
                <c:pt idx="1282">
                  <c:v>-25.53</c:v>
                </c:pt>
                <c:pt idx="1283">
                  <c:v>-25.48</c:v>
                </c:pt>
                <c:pt idx="1284">
                  <c:v>-25.45</c:v>
                </c:pt>
                <c:pt idx="1285">
                  <c:v>-25.41</c:v>
                </c:pt>
                <c:pt idx="1286">
                  <c:v>-25.38</c:v>
                </c:pt>
                <c:pt idx="1287">
                  <c:v>-25.34</c:v>
                </c:pt>
                <c:pt idx="1288">
                  <c:v>-25.32</c:v>
                </c:pt>
                <c:pt idx="1289">
                  <c:v>-25.28</c:v>
                </c:pt>
                <c:pt idx="1290">
                  <c:v>-25.26</c:v>
                </c:pt>
                <c:pt idx="1291">
                  <c:v>-25.23</c:v>
                </c:pt>
                <c:pt idx="1292">
                  <c:v>-25.21</c:v>
                </c:pt>
                <c:pt idx="1293">
                  <c:v>-25.19</c:v>
                </c:pt>
                <c:pt idx="1294">
                  <c:v>-25.18</c:v>
                </c:pt>
                <c:pt idx="1295">
                  <c:v>-25.16</c:v>
                </c:pt>
                <c:pt idx="1296">
                  <c:v>-25.14</c:v>
                </c:pt>
                <c:pt idx="1297">
                  <c:v>-25.12</c:v>
                </c:pt>
                <c:pt idx="1298">
                  <c:v>-25.1</c:v>
                </c:pt>
                <c:pt idx="1299">
                  <c:v>-25.08</c:v>
                </c:pt>
                <c:pt idx="1300">
                  <c:v>-25.06</c:v>
                </c:pt>
                <c:pt idx="1301">
                  <c:v>-25.05</c:v>
                </c:pt>
                <c:pt idx="1302">
                  <c:v>-25.04</c:v>
                </c:pt>
                <c:pt idx="1303">
                  <c:v>-25.04</c:v>
                </c:pt>
                <c:pt idx="1304">
                  <c:v>-25.02</c:v>
                </c:pt>
                <c:pt idx="1305">
                  <c:v>-25.02</c:v>
                </c:pt>
                <c:pt idx="1306">
                  <c:v>-25</c:v>
                </c:pt>
                <c:pt idx="1307">
                  <c:v>-24.99</c:v>
                </c:pt>
                <c:pt idx="1308">
                  <c:v>-24.99</c:v>
                </c:pt>
                <c:pt idx="1309">
                  <c:v>-24.98</c:v>
                </c:pt>
                <c:pt idx="1310">
                  <c:v>-24.98</c:v>
                </c:pt>
                <c:pt idx="1311">
                  <c:v>-24.97</c:v>
                </c:pt>
                <c:pt idx="1312">
                  <c:v>-24.96</c:v>
                </c:pt>
                <c:pt idx="1313">
                  <c:v>-24.96</c:v>
                </c:pt>
                <c:pt idx="1314">
                  <c:v>-24.95</c:v>
                </c:pt>
                <c:pt idx="1315">
                  <c:v>-24.94</c:v>
                </c:pt>
                <c:pt idx="1316">
                  <c:v>-24.94</c:v>
                </c:pt>
                <c:pt idx="1317">
                  <c:v>-24.93</c:v>
                </c:pt>
                <c:pt idx="1318">
                  <c:v>-24.94</c:v>
                </c:pt>
                <c:pt idx="1319">
                  <c:v>-24.93</c:v>
                </c:pt>
                <c:pt idx="1320">
                  <c:v>-24.93</c:v>
                </c:pt>
                <c:pt idx="1321">
                  <c:v>-24.92</c:v>
                </c:pt>
                <c:pt idx="1322">
                  <c:v>-24.9</c:v>
                </c:pt>
                <c:pt idx="1323">
                  <c:v>-24.89</c:v>
                </c:pt>
                <c:pt idx="1324">
                  <c:v>-24.87</c:v>
                </c:pt>
                <c:pt idx="1325">
                  <c:v>-24.85</c:v>
                </c:pt>
                <c:pt idx="1326">
                  <c:v>-24.84</c:v>
                </c:pt>
                <c:pt idx="1327">
                  <c:v>-24.82</c:v>
                </c:pt>
                <c:pt idx="1328">
                  <c:v>-24.8</c:v>
                </c:pt>
                <c:pt idx="1329">
                  <c:v>-24.77</c:v>
                </c:pt>
                <c:pt idx="1330">
                  <c:v>-24.75</c:v>
                </c:pt>
                <c:pt idx="1331">
                  <c:v>-24.74</c:v>
                </c:pt>
                <c:pt idx="1332">
                  <c:v>-24.72</c:v>
                </c:pt>
                <c:pt idx="1333">
                  <c:v>-24.7</c:v>
                </c:pt>
                <c:pt idx="1334">
                  <c:v>-24.68</c:v>
                </c:pt>
                <c:pt idx="1335">
                  <c:v>-24.67</c:v>
                </c:pt>
                <c:pt idx="1336">
                  <c:v>-24.65</c:v>
                </c:pt>
                <c:pt idx="1337">
                  <c:v>-24.62</c:v>
                </c:pt>
                <c:pt idx="1338">
                  <c:v>-24.59</c:v>
                </c:pt>
                <c:pt idx="1339">
                  <c:v>-24.57</c:v>
                </c:pt>
                <c:pt idx="1340">
                  <c:v>-24.55</c:v>
                </c:pt>
                <c:pt idx="1341">
                  <c:v>-24.53</c:v>
                </c:pt>
                <c:pt idx="1342">
                  <c:v>-24.52</c:v>
                </c:pt>
                <c:pt idx="1343">
                  <c:v>-24.49</c:v>
                </c:pt>
                <c:pt idx="1344">
                  <c:v>-24.47</c:v>
                </c:pt>
                <c:pt idx="1345">
                  <c:v>-24.44</c:v>
                </c:pt>
                <c:pt idx="1346">
                  <c:v>-24.4</c:v>
                </c:pt>
                <c:pt idx="1347">
                  <c:v>-24.37</c:v>
                </c:pt>
                <c:pt idx="1348">
                  <c:v>-24.35</c:v>
                </c:pt>
                <c:pt idx="1349">
                  <c:v>-24.33</c:v>
                </c:pt>
                <c:pt idx="1350">
                  <c:v>-24.3</c:v>
                </c:pt>
                <c:pt idx="1351">
                  <c:v>-24.27</c:v>
                </c:pt>
                <c:pt idx="1352">
                  <c:v>-24.24</c:v>
                </c:pt>
                <c:pt idx="1353">
                  <c:v>-24.21</c:v>
                </c:pt>
                <c:pt idx="1354">
                  <c:v>-24.19</c:v>
                </c:pt>
                <c:pt idx="1355">
                  <c:v>-24.17</c:v>
                </c:pt>
                <c:pt idx="1356">
                  <c:v>-24.14</c:v>
                </c:pt>
                <c:pt idx="1357">
                  <c:v>-24.11</c:v>
                </c:pt>
                <c:pt idx="1358">
                  <c:v>-24.08</c:v>
                </c:pt>
                <c:pt idx="1359">
                  <c:v>-24.05</c:v>
                </c:pt>
                <c:pt idx="1360">
                  <c:v>-24.02</c:v>
                </c:pt>
                <c:pt idx="1361">
                  <c:v>-24</c:v>
                </c:pt>
                <c:pt idx="1362">
                  <c:v>-23.97</c:v>
                </c:pt>
                <c:pt idx="1363">
                  <c:v>-23.96</c:v>
                </c:pt>
                <c:pt idx="1364">
                  <c:v>-23.94</c:v>
                </c:pt>
                <c:pt idx="1365">
                  <c:v>-23.93</c:v>
                </c:pt>
                <c:pt idx="1366">
                  <c:v>-23.9</c:v>
                </c:pt>
                <c:pt idx="1367">
                  <c:v>-23.88</c:v>
                </c:pt>
                <c:pt idx="1368">
                  <c:v>-23.85</c:v>
                </c:pt>
                <c:pt idx="1369">
                  <c:v>-23.82</c:v>
                </c:pt>
                <c:pt idx="1370">
                  <c:v>-23.81</c:v>
                </c:pt>
                <c:pt idx="1371">
                  <c:v>-23.79</c:v>
                </c:pt>
                <c:pt idx="1372">
                  <c:v>-23.78</c:v>
                </c:pt>
                <c:pt idx="1373">
                  <c:v>-23.77</c:v>
                </c:pt>
                <c:pt idx="1374">
                  <c:v>-23.74</c:v>
                </c:pt>
                <c:pt idx="1375">
                  <c:v>-23.72</c:v>
                </c:pt>
                <c:pt idx="1376">
                  <c:v>-23.7</c:v>
                </c:pt>
                <c:pt idx="1377">
                  <c:v>-23.69</c:v>
                </c:pt>
                <c:pt idx="1378">
                  <c:v>-23.67</c:v>
                </c:pt>
                <c:pt idx="1379">
                  <c:v>-23.66</c:v>
                </c:pt>
                <c:pt idx="1380">
                  <c:v>-23.64</c:v>
                </c:pt>
                <c:pt idx="1381">
                  <c:v>-23.62</c:v>
                </c:pt>
                <c:pt idx="1382">
                  <c:v>-23.6</c:v>
                </c:pt>
                <c:pt idx="1383">
                  <c:v>-23.56</c:v>
                </c:pt>
                <c:pt idx="1384">
                  <c:v>-23.54</c:v>
                </c:pt>
                <c:pt idx="1385">
                  <c:v>-23.51</c:v>
                </c:pt>
                <c:pt idx="1386">
                  <c:v>-23.49</c:v>
                </c:pt>
                <c:pt idx="1387">
                  <c:v>-23.48</c:v>
                </c:pt>
                <c:pt idx="1388">
                  <c:v>-23.46</c:v>
                </c:pt>
                <c:pt idx="1389">
                  <c:v>-23.44</c:v>
                </c:pt>
                <c:pt idx="1390">
                  <c:v>-23.43</c:v>
                </c:pt>
                <c:pt idx="1391">
                  <c:v>-23.41</c:v>
                </c:pt>
                <c:pt idx="1392">
                  <c:v>-23.39</c:v>
                </c:pt>
                <c:pt idx="1393">
                  <c:v>-23.37</c:v>
                </c:pt>
                <c:pt idx="1394">
                  <c:v>-23.35</c:v>
                </c:pt>
                <c:pt idx="1395">
                  <c:v>-23.33</c:v>
                </c:pt>
                <c:pt idx="1396">
                  <c:v>-23.32</c:v>
                </c:pt>
                <c:pt idx="1397">
                  <c:v>-23.29</c:v>
                </c:pt>
                <c:pt idx="1398">
                  <c:v>-23.27</c:v>
                </c:pt>
                <c:pt idx="1399">
                  <c:v>-23.25</c:v>
                </c:pt>
                <c:pt idx="1400">
                  <c:v>-23.22</c:v>
                </c:pt>
                <c:pt idx="1401">
                  <c:v>-23.19</c:v>
                </c:pt>
                <c:pt idx="1402">
                  <c:v>-23.17</c:v>
                </c:pt>
                <c:pt idx="1403">
                  <c:v>-23.15</c:v>
                </c:pt>
                <c:pt idx="1404">
                  <c:v>-23.14</c:v>
                </c:pt>
                <c:pt idx="1405">
                  <c:v>-23.11</c:v>
                </c:pt>
                <c:pt idx="1406">
                  <c:v>-23.09</c:v>
                </c:pt>
                <c:pt idx="1407">
                  <c:v>-23.06</c:v>
                </c:pt>
                <c:pt idx="1408">
                  <c:v>-23.03</c:v>
                </c:pt>
                <c:pt idx="1409">
                  <c:v>-23.01</c:v>
                </c:pt>
                <c:pt idx="1410">
                  <c:v>-22.98</c:v>
                </c:pt>
                <c:pt idx="1411">
                  <c:v>-22.97</c:v>
                </c:pt>
                <c:pt idx="1412">
                  <c:v>-22.95</c:v>
                </c:pt>
                <c:pt idx="1413">
                  <c:v>-22.92</c:v>
                </c:pt>
                <c:pt idx="1414">
                  <c:v>-22.88</c:v>
                </c:pt>
                <c:pt idx="1415">
                  <c:v>-22.85</c:v>
                </c:pt>
                <c:pt idx="1416">
                  <c:v>-22.81</c:v>
                </c:pt>
                <c:pt idx="1417">
                  <c:v>-22.79</c:v>
                </c:pt>
                <c:pt idx="1418">
                  <c:v>-22.76</c:v>
                </c:pt>
                <c:pt idx="1419">
                  <c:v>-22.74</c:v>
                </c:pt>
                <c:pt idx="1420">
                  <c:v>-22.73</c:v>
                </c:pt>
                <c:pt idx="1421">
                  <c:v>-22.7</c:v>
                </c:pt>
                <c:pt idx="1422">
                  <c:v>-22.67</c:v>
                </c:pt>
                <c:pt idx="1423">
                  <c:v>-22.65</c:v>
                </c:pt>
                <c:pt idx="1424">
                  <c:v>-22.64</c:v>
                </c:pt>
                <c:pt idx="1425">
                  <c:v>-22.62</c:v>
                </c:pt>
                <c:pt idx="1426">
                  <c:v>-22.6</c:v>
                </c:pt>
                <c:pt idx="1427">
                  <c:v>-22.58</c:v>
                </c:pt>
                <c:pt idx="1428">
                  <c:v>-22.56</c:v>
                </c:pt>
                <c:pt idx="1429">
                  <c:v>-22.53</c:v>
                </c:pt>
                <c:pt idx="1430">
                  <c:v>-22.51</c:v>
                </c:pt>
                <c:pt idx="1431">
                  <c:v>-22.49</c:v>
                </c:pt>
                <c:pt idx="1432">
                  <c:v>-22.47</c:v>
                </c:pt>
                <c:pt idx="1433">
                  <c:v>-22.45</c:v>
                </c:pt>
                <c:pt idx="1434">
                  <c:v>-22.42</c:v>
                </c:pt>
                <c:pt idx="1435">
                  <c:v>-22.4</c:v>
                </c:pt>
                <c:pt idx="1436">
                  <c:v>-22.37</c:v>
                </c:pt>
                <c:pt idx="1437">
                  <c:v>-22.34</c:v>
                </c:pt>
                <c:pt idx="1438">
                  <c:v>-22.31</c:v>
                </c:pt>
                <c:pt idx="1439">
                  <c:v>-22.29</c:v>
                </c:pt>
                <c:pt idx="1440">
                  <c:v>-22.26</c:v>
                </c:pt>
                <c:pt idx="1441">
                  <c:v>-22.24</c:v>
                </c:pt>
                <c:pt idx="1442">
                  <c:v>-22.2</c:v>
                </c:pt>
                <c:pt idx="1443">
                  <c:v>-22.18</c:v>
                </c:pt>
                <c:pt idx="1444">
                  <c:v>-22.15</c:v>
                </c:pt>
                <c:pt idx="1445">
                  <c:v>-22.13</c:v>
                </c:pt>
                <c:pt idx="1446">
                  <c:v>-22.1</c:v>
                </c:pt>
                <c:pt idx="1447">
                  <c:v>-22.08</c:v>
                </c:pt>
                <c:pt idx="1448">
                  <c:v>-22.05</c:v>
                </c:pt>
                <c:pt idx="1449">
                  <c:v>-22.02</c:v>
                </c:pt>
                <c:pt idx="1450">
                  <c:v>-22</c:v>
                </c:pt>
                <c:pt idx="1451">
                  <c:v>-21.98</c:v>
                </c:pt>
                <c:pt idx="1452">
                  <c:v>-21.96</c:v>
                </c:pt>
                <c:pt idx="1453">
                  <c:v>-21.94</c:v>
                </c:pt>
                <c:pt idx="1454">
                  <c:v>-21.91</c:v>
                </c:pt>
                <c:pt idx="1455">
                  <c:v>-21.9</c:v>
                </c:pt>
                <c:pt idx="1456">
                  <c:v>-21.88</c:v>
                </c:pt>
                <c:pt idx="1457">
                  <c:v>-21.86</c:v>
                </c:pt>
                <c:pt idx="1458">
                  <c:v>-21.83</c:v>
                </c:pt>
                <c:pt idx="1459">
                  <c:v>-21.81</c:v>
                </c:pt>
                <c:pt idx="1460">
                  <c:v>-21.79</c:v>
                </c:pt>
                <c:pt idx="1461">
                  <c:v>-21.77</c:v>
                </c:pt>
                <c:pt idx="1462">
                  <c:v>-21.75</c:v>
                </c:pt>
                <c:pt idx="1463">
                  <c:v>-21.73</c:v>
                </c:pt>
                <c:pt idx="1464">
                  <c:v>-21.71</c:v>
                </c:pt>
                <c:pt idx="1465">
                  <c:v>-21.68</c:v>
                </c:pt>
                <c:pt idx="1466">
                  <c:v>-21.66</c:v>
                </c:pt>
                <c:pt idx="1467">
                  <c:v>-21.64</c:v>
                </c:pt>
                <c:pt idx="1468">
                  <c:v>-21.62</c:v>
                </c:pt>
                <c:pt idx="1469">
                  <c:v>-21.59</c:v>
                </c:pt>
                <c:pt idx="1470">
                  <c:v>-21.57</c:v>
                </c:pt>
                <c:pt idx="1471">
                  <c:v>-21.55</c:v>
                </c:pt>
                <c:pt idx="1472">
                  <c:v>-21.52</c:v>
                </c:pt>
                <c:pt idx="1473">
                  <c:v>-21.49</c:v>
                </c:pt>
                <c:pt idx="1474">
                  <c:v>-21.46</c:v>
                </c:pt>
                <c:pt idx="1475">
                  <c:v>-21.42</c:v>
                </c:pt>
                <c:pt idx="1476">
                  <c:v>-21.4</c:v>
                </c:pt>
                <c:pt idx="1477">
                  <c:v>-21.38</c:v>
                </c:pt>
                <c:pt idx="1478">
                  <c:v>-21.35</c:v>
                </c:pt>
                <c:pt idx="1479">
                  <c:v>-21.33</c:v>
                </c:pt>
                <c:pt idx="1480">
                  <c:v>-21.31</c:v>
                </c:pt>
                <c:pt idx="1481">
                  <c:v>-21.28</c:v>
                </c:pt>
                <c:pt idx="1482">
                  <c:v>-21.25</c:v>
                </c:pt>
                <c:pt idx="1483">
                  <c:v>-21.22</c:v>
                </c:pt>
                <c:pt idx="1484">
                  <c:v>-21.19</c:v>
                </c:pt>
                <c:pt idx="1485">
                  <c:v>-21.17</c:v>
                </c:pt>
                <c:pt idx="1486">
                  <c:v>-21.15</c:v>
                </c:pt>
                <c:pt idx="1487">
                  <c:v>-21.14</c:v>
                </c:pt>
                <c:pt idx="1488">
                  <c:v>-21.11</c:v>
                </c:pt>
                <c:pt idx="1489">
                  <c:v>-21.09</c:v>
                </c:pt>
                <c:pt idx="1490">
                  <c:v>-21.07</c:v>
                </c:pt>
                <c:pt idx="1491">
                  <c:v>-21.05</c:v>
                </c:pt>
                <c:pt idx="1492">
                  <c:v>-21.02</c:v>
                </c:pt>
                <c:pt idx="1493">
                  <c:v>-21</c:v>
                </c:pt>
                <c:pt idx="1494">
                  <c:v>-20.97</c:v>
                </c:pt>
                <c:pt idx="1495">
                  <c:v>-20.95</c:v>
                </c:pt>
                <c:pt idx="1496">
                  <c:v>-20.93</c:v>
                </c:pt>
                <c:pt idx="1497">
                  <c:v>-20.91</c:v>
                </c:pt>
                <c:pt idx="1498">
                  <c:v>-20.89</c:v>
                </c:pt>
                <c:pt idx="1499">
                  <c:v>-20.88</c:v>
                </c:pt>
                <c:pt idx="1500">
                  <c:v>-20.86</c:v>
                </c:pt>
                <c:pt idx="1501">
                  <c:v>-20.83</c:v>
                </c:pt>
                <c:pt idx="1502">
                  <c:v>-20.81</c:v>
                </c:pt>
                <c:pt idx="1503">
                  <c:v>-20.78</c:v>
                </c:pt>
                <c:pt idx="1504">
                  <c:v>-20.76</c:v>
                </c:pt>
                <c:pt idx="1505">
                  <c:v>-20.74</c:v>
                </c:pt>
                <c:pt idx="1506">
                  <c:v>-20.73</c:v>
                </c:pt>
                <c:pt idx="1507">
                  <c:v>-20.71</c:v>
                </c:pt>
                <c:pt idx="1508">
                  <c:v>-20.69</c:v>
                </c:pt>
                <c:pt idx="1509">
                  <c:v>-20.65</c:v>
                </c:pt>
                <c:pt idx="1510">
                  <c:v>-20.63</c:v>
                </c:pt>
                <c:pt idx="1511">
                  <c:v>-20.61</c:v>
                </c:pt>
                <c:pt idx="1512">
                  <c:v>-20.58</c:v>
                </c:pt>
                <c:pt idx="1513">
                  <c:v>-20.56</c:v>
                </c:pt>
                <c:pt idx="1514">
                  <c:v>-20.53</c:v>
                </c:pt>
                <c:pt idx="1515">
                  <c:v>-20.52</c:v>
                </c:pt>
                <c:pt idx="1516">
                  <c:v>-20.49</c:v>
                </c:pt>
                <c:pt idx="1517">
                  <c:v>-20.45</c:v>
                </c:pt>
                <c:pt idx="1518">
                  <c:v>-20.43</c:v>
                </c:pt>
                <c:pt idx="1519">
                  <c:v>-20.41</c:v>
                </c:pt>
                <c:pt idx="1520">
                  <c:v>-20.39</c:v>
                </c:pt>
                <c:pt idx="1521">
                  <c:v>-20.37</c:v>
                </c:pt>
                <c:pt idx="1522">
                  <c:v>-20.34</c:v>
                </c:pt>
                <c:pt idx="1523">
                  <c:v>-20.32</c:v>
                </c:pt>
                <c:pt idx="1524">
                  <c:v>-20.29</c:v>
                </c:pt>
                <c:pt idx="1525">
                  <c:v>-20.260000000000002</c:v>
                </c:pt>
                <c:pt idx="1526">
                  <c:v>-20.23</c:v>
                </c:pt>
                <c:pt idx="1527">
                  <c:v>-20.21</c:v>
                </c:pt>
                <c:pt idx="1528">
                  <c:v>-20.190000000000001</c:v>
                </c:pt>
                <c:pt idx="1529">
                  <c:v>-20.18</c:v>
                </c:pt>
                <c:pt idx="1530">
                  <c:v>-20.149999999999999</c:v>
                </c:pt>
                <c:pt idx="1531">
                  <c:v>-20.13</c:v>
                </c:pt>
                <c:pt idx="1532">
                  <c:v>-20.100000000000001</c:v>
                </c:pt>
                <c:pt idx="1533">
                  <c:v>-20.079999999999998</c:v>
                </c:pt>
                <c:pt idx="1534">
                  <c:v>-20.05</c:v>
                </c:pt>
                <c:pt idx="1535">
                  <c:v>-20.03</c:v>
                </c:pt>
                <c:pt idx="1536">
                  <c:v>-20.010000000000002</c:v>
                </c:pt>
                <c:pt idx="1537">
                  <c:v>-19.989999999999998</c:v>
                </c:pt>
                <c:pt idx="1538">
                  <c:v>-19.97</c:v>
                </c:pt>
                <c:pt idx="1539">
                  <c:v>-19.940000000000001</c:v>
                </c:pt>
                <c:pt idx="1540">
                  <c:v>-19.920000000000002</c:v>
                </c:pt>
                <c:pt idx="1541">
                  <c:v>-19.89</c:v>
                </c:pt>
                <c:pt idx="1542">
                  <c:v>-19.87</c:v>
                </c:pt>
                <c:pt idx="1543">
                  <c:v>-19.850000000000001</c:v>
                </c:pt>
                <c:pt idx="1544">
                  <c:v>-19.82</c:v>
                </c:pt>
                <c:pt idx="1545">
                  <c:v>-19.79</c:v>
                </c:pt>
                <c:pt idx="1546">
                  <c:v>-19.760000000000002</c:v>
                </c:pt>
                <c:pt idx="1547">
                  <c:v>-19.73</c:v>
                </c:pt>
                <c:pt idx="1548">
                  <c:v>-19.71</c:v>
                </c:pt>
                <c:pt idx="1549">
                  <c:v>-19.68</c:v>
                </c:pt>
                <c:pt idx="1550">
                  <c:v>-19.66</c:v>
                </c:pt>
                <c:pt idx="1551">
                  <c:v>-19.63</c:v>
                </c:pt>
                <c:pt idx="1552">
                  <c:v>-19.600000000000001</c:v>
                </c:pt>
                <c:pt idx="1553">
                  <c:v>-19.57</c:v>
                </c:pt>
                <c:pt idx="1554">
                  <c:v>-19.54</c:v>
                </c:pt>
                <c:pt idx="1555">
                  <c:v>-19.5</c:v>
                </c:pt>
                <c:pt idx="1556">
                  <c:v>-19.48</c:v>
                </c:pt>
                <c:pt idx="1557">
                  <c:v>-19.46</c:v>
                </c:pt>
                <c:pt idx="1558">
                  <c:v>-19.440000000000001</c:v>
                </c:pt>
                <c:pt idx="1559">
                  <c:v>-19.41</c:v>
                </c:pt>
                <c:pt idx="1560">
                  <c:v>-19.37</c:v>
                </c:pt>
                <c:pt idx="1561">
                  <c:v>-19.329999999999998</c:v>
                </c:pt>
                <c:pt idx="1562">
                  <c:v>-19.3</c:v>
                </c:pt>
                <c:pt idx="1563">
                  <c:v>-19.27</c:v>
                </c:pt>
                <c:pt idx="1564">
                  <c:v>-19.239999999999998</c:v>
                </c:pt>
                <c:pt idx="1565">
                  <c:v>-19.21</c:v>
                </c:pt>
                <c:pt idx="1566">
                  <c:v>-19.190000000000001</c:v>
                </c:pt>
                <c:pt idx="1567">
                  <c:v>-19.170000000000002</c:v>
                </c:pt>
                <c:pt idx="1568">
                  <c:v>-19.149999999999999</c:v>
                </c:pt>
                <c:pt idx="1569">
                  <c:v>-19.13</c:v>
                </c:pt>
                <c:pt idx="1570">
                  <c:v>-19.100000000000001</c:v>
                </c:pt>
                <c:pt idx="1571">
                  <c:v>-19.07</c:v>
                </c:pt>
                <c:pt idx="1572">
                  <c:v>-19.05</c:v>
                </c:pt>
                <c:pt idx="1573">
                  <c:v>-19.03</c:v>
                </c:pt>
                <c:pt idx="1574">
                  <c:v>-19</c:v>
                </c:pt>
                <c:pt idx="1575">
                  <c:v>-18.97</c:v>
                </c:pt>
                <c:pt idx="1576">
                  <c:v>-18.940000000000001</c:v>
                </c:pt>
                <c:pt idx="1577">
                  <c:v>-18.93</c:v>
                </c:pt>
                <c:pt idx="1578">
                  <c:v>-18.899999999999999</c:v>
                </c:pt>
                <c:pt idx="1579">
                  <c:v>-18.88</c:v>
                </c:pt>
                <c:pt idx="1580">
                  <c:v>-18.86</c:v>
                </c:pt>
                <c:pt idx="1581">
                  <c:v>-18.829999999999998</c:v>
                </c:pt>
                <c:pt idx="1582">
                  <c:v>-18.8</c:v>
                </c:pt>
                <c:pt idx="1583">
                  <c:v>-18.78</c:v>
                </c:pt>
                <c:pt idx="1584">
                  <c:v>-18.760000000000002</c:v>
                </c:pt>
                <c:pt idx="1585">
                  <c:v>-18.739999999999998</c:v>
                </c:pt>
                <c:pt idx="1586">
                  <c:v>-18.72</c:v>
                </c:pt>
                <c:pt idx="1587">
                  <c:v>-18.7</c:v>
                </c:pt>
                <c:pt idx="1588">
                  <c:v>-18.66</c:v>
                </c:pt>
                <c:pt idx="1589">
                  <c:v>-18.63</c:v>
                </c:pt>
                <c:pt idx="1590">
                  <c:v>-18.600000000000001</c:v>
                </c:pt>
                <c:pt idx="1591">
                  <c:v>-18.57</c:v>
                </c:pt>
                <c:pt idx="1592">
                  <c:v>-18.54</c:v>
                </c:pt>
                <c:pt idx="1593">
                  <c:v>-18.510000000000002</c:v>
                </c:pt>
                <c:pt idx="1594">
                  <c:v>-18.48</c:v>
                </c:pt>
                <c:pt idx="1595">
                  <c:v>-18.46</c:v>
                </c:pt>
                <c:pt idx="1596">
                  <c:v>-18.43</c:v>
                </c:pt>
                <c:pt idx="1597">
                  <c:v>-18.399999999999999</c:v>
                </c:pt>
                <c:pt idx="1598">
                  <c:v>-18.38</c:v>
                </c:pt>
                <c:pt idx="1599">
                  <c:v>-18.350000000000001</c:v>
                </c:pt>
                <c:pt idx="1600">
                  <c:v>-18.329999999999998</c:v>
                </c:pt>
                <c:pt idx="1601">
                  <c:v>-18.3</c:v>
                </c:pt>
                <c:pt idx="1602">
                  <c:v>-18.260000000000002</c:v>
                </c:pt>
                <c:pt idx="1603">
                  <c:v>-18.23</c:v>
                </c:pt>
                <c:pt idx="1604">
                  <c:v>-18.2</c:v>
                </c:pt>
                <c:pt idx="1605">
                  <c:v>-18.18</c:v>
                </c:pt>
                <c:pt idx="1606">
                  <c:v>-18.16</c:v>
                </c:pt>
                <c:pt idx="1607">
                  <c:v>-18.13</c:v>
                </c:pt>
                <c:pt idx="1608">
                  <c:v>-18.11</c:v>
                </c:pt>
                <c:pt idx="1609">
                  <c:v>-18.079999999999998</c:v>
                </c:pt>
                <c:pt idx="1610">
                  <c:v>-18.04</c:v>
                </c:pt>
                <c:pt idx="1611">
                  <c:v>-18.010000000000002</c:v>
                </c:pt>
                <c:pt idx="1612">
                  <c:v>-17.989999999999998</c:v>
                </c:pt>
                <c:pt idx="1613">
                  <c:v>-17.97</c:v>
                </c:pt>
                <c:pt idx="1614">
                  <c:v>-17.96</c:v>
                </c:pt>
                <c:pt idx="1615">
                  <c:v>-17.940000000000001</c:v>
                </c:pt>
                <c:pt idx="1616">
                  <c:v>-17.920000000000002</c:v>
                </c:pt>
                <c:pt idx="1617">
                  <c:v>-17.89</c:v>
                </c:pt>
                <c:pt idx="1618">
                  <c:v>-17.86</c:v>
                </c:pt>
                <c:pt idx="1619">
                  <c:v>-17.829999999999998</c:v>
                </c:pt>
                <c:pt idx="1620">
                  <c:v>-17.809999999999999</c:v>
                </c:pt>
                <c:pt idx="1621">
                  <c:v>-17.78</c:v>
                </c:pt>
                <c:pt idx="1622">
                  <c:v>-17.77</c:v>
                </c:pt>
                <c:pt idx="1623">
                  <c:v>-17.75</c:v>
                </c:pt>
                <c:pt idx="1624">
                  <c:v>-17.73</c:v>
                </c:pt>
                <c:pt idx="1625">
                  <c:v>-17.72</c:v>
                </c:pt>
                <c:pt idx="1626">
                  <c:v>-17.690000000000001</c:v>
                </c:pt>
                <c:pt idx="1627">
                  <c:v>-17.670000000000002</c:v>
                </c:pt>
                <c:pt idx="1628">
                  <c:v>-17.66</c:v>
                </c:pt>
                <c:pt idx="1629">
                  <c:v>-17.64</c:v>
                </c:pt>
                <c:pt idx="1630">
                  <c:v>-17.63</c:v>
                </c:pt>
                <c:pt idx="1631">
                  <c:v>-17.62</c:v>
                </c:pt>
                <c:pt idx="1632">
                  <c:v>-17.600000000000001</c:v>
                </c:pt>
                <c:pt idx="1633">
                  <c:v>-17.579999999999998</c:v>
                </c:pt>
                <c:pt idx="1634">
                  <c:v>-17.55</c:v>
                </c:pt>
                <c:pt idx="1635">
                  <c:v>-17.53</c:v>
                </c:pt>
                <c:pt idx="1636">
                  <c:v>-17.510000000000002</c:v>
                </c:pt>
                <c:pt idx="1637">
                  <c:v>-17.489999999999998</c:v>
                </c:pt>
                <c:pt idx="1638">
                  <c:v>-17.48</c:v>
                </c:pt>
                <c:pt idx="1639">
                  <c:v>-17.48</c:v>
                </c:pt>
                <c:pt idx="1640">
                  <c:v>-17.47</c:v>
                </c:pt>
                <c:pt idx="1641">
                  <c:v>-17.45</c:v>
                </c:pt>
                <c:pt idx="1642">
                  <c:v>-17.420000000000002</c:v>
                </c:pt>
                <c:pt idx="1643">
                  <c:v>-17.38</c:v>
                </c:pt>
                <c:pt idx="1644">
                  <c:v>-17.350000000000001</c:v>
                </c:pt>
                <c:pt idx="1645">
                  <c:v>-17.329999999999998</c:v>
                </c:pt>
                <c:pt idx="1646">
                  <c:v>-17.309999999999999</c:v>
                </c:pt>
                <c:pt idx="1647">
                  <c:v>-17.29</c:v>
                </c:pt>
                <c:pt idx="1648">
                  <c:v>-17.27</c:v>
                </c:pt>
                <c:pt idx="1649">
                  <c:v>-17.239999999999998</c:v>
                </c:pt>
                <c:pt idx="1650">
                  <c:v>-17.21</c:v>
                </c:pt>
                <c:pt idx="1651">
                  <c:v>-17.190000000000001</c:v>
                </c:pt>
                <c:pt idx="1652">
                  <c:v>-17.170000000000002</c:v>
                </c:pt>
                <c:pt idx="1653">
                  <c:v>-17.16</c:v>
                </c:pt>
                <c:pt idx="1654">
                  <c:v>-17.149999999999999</c:v>
                </c:pt>
                <c:pt idx="1655">
                  <c:v>-17.13</c:v>
                </c:pt>
                <c:pt idx="1656">
                  <c:v>-17.12</c:v>
                </c:pt>
                <c:pt idx="1657">
                  <c:v>-17.11</c:v>
                </c:pt>
                <c:pt idx="1658">
                  <c:v>-17.079999999999998</c:v>
                </c:pt>
                <c:pt idx="1659">
                  <c:v>-17.07</c:v>
                </c:pt>
                <c:pt idx="1660">
                  <c:v>-17.05</c:v>
                </c:pt>
                <c:pt idx="1661">
                  <c:v>-17.03</c:v>
                </c:pt>
                <c:pt idx="1662">
                  <c:v>-17.010000000000002</c:v>
                </c:pt>
                <c:pt idx="1663">
                  <c:v>-16.98</c:v>
                </c:pt>
                <c:pt idx="1664">
                  <c:v>-16.940000000000001</c:v>
                </c:pt>
                <c:pt idx="1665">
                  <c:v>-16.95</c:v>
                </c:pt>
                <c:pt idx="1666">
                  <c:v>-16.93</c:v>
                </c:pt>
                <c:pt idx="1667">
                  <c:v>-16.89</c:v>
                </c:pt>
                <c:pt idx="1668">
                  <c:v>-16.850000000000001</c:v>
                </c:pt>
                <c:pt idx="1669">
                  <c:v>-16.829999999999998</c:v>
                </c:pt>
                <c:pt idx="1670">
                  <c:v>-16.82</c:v>
                </c:pt>
                <c:pt idx="1671">
                  <c:v>-16.8</c:v>
                </c:pt>
                <c:pt idx="1672">
                  <c:v>-16.79</c:v>
                </c:pt>
                <c:pt idx="1673">
                  <c:v>-16.79</c:v>
                </c:pt>
                <c:pt idx="1674">
                  <c:v>-16.75</c:v>
                </c:pt>
                <c:pt idx="1675">
                  <c:v>-16.71</c:v>
                </c:pt>
                <c:pt idx="1676">
                  <c:v>-16.690000000000001</c:v>
                </c:pt>
                <c:pt idx="1677">
                  <c:v>-16.670000000000002</c:v>
                </c:pt>
                <c:pt idx="1678">
                  <c:v>-16.66</c:v>
                </c:pt>
                <c:pt idx="1679">
                  <c:v>-16.64</c:v>
                </c:pt>
                <c:pt idx="1680">
                  <c:v>-16.61</c:v>
                </c:pt>
                <c:pt idx="1681">
                  <c:v>-16.57</c:v>
                </c:pt>
                <c:pt idx="1682">
                  <c:v>-16.54</c:v>
                </c:pt>
                <c:pt idx="1683">
                  <c:v>-16.5</c:v>
                </c:pt>
                <c:pt idx="1684">
                  <c:v>-16.47</c:v>
                </c:pt>
                <c:pt idx="1685">
                  <c:v>-16.440000000000001</c:v>
                </c:pt>
                <c:pt idx="1686">
                  <c:v>-16.399999999999999</c:v>
                </c:pt>
                <c:pt idx="1687">
                  <c:v>-16.34</c:v>
                </c:pt>
                <c:pt idx="1688">
                  <c:v>-16.28</c:v>
                </c:pt>
                <c:pt idx="1689">
                  <c:v>-16.23</c:v>
                </c:pt>
                <c:pt idx="1690">
                  <c:v>-16.18</c:v>
                </c:pt>
                <c:pt idx="1691">
                  <c:v>-16.149999999999999</c:v>
                </c:pt>
                <c:pt idx="1692">
                  <c:v>-16.13</c:v>
                </c:pt>
                <c:pt idx="1693">
                  <c:v>-16.09</c:v>
                </c:pt>
                <c:pt idx="1694">
                  <c:v>-16.05</c:v>
                </c:pt>
                <c:pt idx="1695">
                  <c:v>-16.02</c:v>
                </c:pt>
                <c:pt idx="1696">
                  <c:v>-16</c:v>
                </c:pt>
                <c:pt idx="1697">
                  <c:v>-15.98</c:v>
                </c:pt>
                <c:pt idx="1698">
                  <c:v>-15.96</c:v>
                </c:pt>
                <c:pt idx="1699">
                  <c:v>-15.95</c:v>
                </c:pt>
                <c:pt idx="1700">
                  <c:v>-15.93</c:v>
                </c:pt>
                <c:pt idx="1701">
                  <c:v>-15.9</c:v>
                </c:pt>
                <c:pt idx="1702">
                  <c:v>-15.87</c:v>
                </c:pt>
                <c:pt idx="1703">
                  <c:v>-15.85</c:v>
                </c:pt>
                <c:pt idx="1704">
                  <c:v>-15.82</c:v>
                </c:pt>
                <c:pt idx="1705">
                  <c:v>-15.76</c:v>
                </c:pt>
                <c:pt idx="1706">
                  <c:v>-15.72</c:v>
                </c:pt>
                <c:pt idx="1707">
                  <c:v>-15.66</c:v>
                </c:pt>
                <c:pt idx="1708">
                  <c:v>-15.61</c:v>
                </c:pt>
                <c:pt idx="1709">
                  <c:v>-15.57</c:v>
                </c:pt>
                <c:pt idx="1710">
                  <c:v>-15.53</c:v>
                </c:pt>
                <c:pt idx="1711">
                  <c:v>-15.49</c:v>
                </c:pt>
                <c:pt idx="1712">
                  <c:v>-15.43</c:v>
                </c:pt>
                <c:pt idx="1713">
                  <c:v>-15.37</c:v>
                </c:pt>
                <c:pt idx="1714">
                  <c:v>-15.31</c:v>
                </c:pt>
                <c:pt idx="1715">
                  <c:v>-15.26</c:v>
                </c:pt>
                <c:pt idx="1716">
                  <c:v>-15.21</c:v>
                </c:pt>
                <c:pt idx="1717">
                  <c:v>-15.16</c:v>
                </c:pt>
                <c:pt idx="1718">
                  <c:v>-15.11</c:v>
                </c:pt>
                <c:pt idx="1719">
                  <c:v>-15.06</c:v>
                </c:pt>
                <c:pt idx="1720">
                  <c:v>-15</c:v>
                </c:pt>
                <c:pt idx="1721">
                  <c:v>-14.94</c:v>
                </c:pt>
                <c:pt idx="1722">
                  <c:v>-14.87</c:v>
                </c:pt>
                <c:pt idx="1723">
                  <c:v>-14.79</c:v>
                </c:pt>
                <c:pt idx="1724">
                  <c:v>-14.71</c:v>
                </c:pt>
                <c:pt idx="1725">
                  <c:v>-14.64</c:v>
                </c:pt>
                <c:pt idx="1726">
                  <c:v>-14.58</c:v>
                </c:pt>
                <c:pt idx="1727">
                  <c:v>-14.53</c:v>
                </c:pt>
                <c:pt idx="1728">
                  <c:v>-14.48</c:v>
                </c:pt>
                <c:pt idx="1729">
                  <c:v>-14.43</c:v>
                </c:pt>
                <c:pt idx="1730">
                  <c:v>-14.37</c:v>
                </c:pt>
                <c:pt idx="1731">
                  <c:v>-14.32</c:v>
                </c:pt>
                <c:pt idx="1732">
                  <c:v>-14.25</c:v>
                </c:pt>
                <c:pt idx="1733">
                  <c:v>-14.2</c:v>
                </c:pt>
                <c:pt idx="1734">
                  <c:v>-14.14</c:v>
                </c:pt>
                <c:pt idx="1735">
                  <c:v>-14.09</c:v>
                </c:pt>
                <c:pt idx="1736">
                  <c:v>-14.04</c:v>
                </c:pt>
                <c:pt idx="1737">
                  <c:v>-14.01</c:v>
                </c:pt>
                <c:pt idx="1738">
                  <c:v>-13.96</c:v>
                </c:pt>
                <c:pt idx="1739">
                  <c:v>-13.89</c:v>
                </c:pt>
                <c:pt idx="1740">
                  <c:v>-13.84</c:v>
                </c:pt>
                <c:pt idx="1741">
                  <c:v>-13.81</c:v>
                </c:pt>
                <c:pt idx="1742">
                  <c:v>-13.78</c:v>
                </c:pt>
                <c:pt idx="1743">
                  <c:v>-13.74</c:v>
                </c:pt>
                <c:pt idx="1744">
                  <c:v>-13.72</c:v>
                </c:pt>
                <c:pt idx="1745">
                  <c:v>-13.69</c:v>
                </c:pt>
                <c:pt idx="1746">
                  <c:v>-13.66</c:v>
                </c:pt>
                <c:pt idx="1747">
                  <c:v>-13.63</c:v>
                </c:pt>
                <c:pt idx="1748">
                  <c:v>-13.6</c:v>
                </c:pt>
                <c:pt idx="1749">
                  <c:v>-13.57</c:v>
                </c:pt>
                <c:pt idx="1750">
                  <c:v>-13.54</c:v>
                </c:pt>
                <c:pt idx="1751">
                  <c:v>-13.51</c:v>
                </c:pt>
                <c:pt idx="1752">
                  <c:v>-13.46</c:v>
                </c:pt>
                <c:pt idx="1753">
                  <c:v>-13.42</c:v>
                </c:pt>
                <c:pt idx="1754">
                  <c:v>-13.37</c:v>
                </c:pt>
                <c:pt idx="1755">
                  <c:v>-13.34</c:v>
                </c:pt>
                <c:pt idx="1756">
                  <c:v>-13.32</c:v>
                </c:pt>
                <c:pt idx="1757">
                  <c:v>-13.29</c:v>
                </c:pt>
                <c:pt idx="1758">
                  <c:v>-13.26</c:v>
                </c:pt>
                <c:pt idx="1759">
                  <c:v>-13.24</c:v>
                </c:pt>
                <c:pt idx="1760">
                  <c:v>-13.23</c:v>
                </c:pt>
                <c:pt idx="1761">
                  <c:v>-13.21</c:v>
                </c:pt>
                <c:pt idx="1762">
                  <c:v>-13.2</c:v>
                </c:pt>
                <c:pt idx="1763">
                  <c:v>-13.16</c:v>
                </c:pt>
                <c:pt idx="1764">
                  <c:v>-13.14</c:v>
                </c:pt>
                <c:pt idx="1765">
                  <c:v>-13.12</c:v>
                </c:pt>
                <c:pt idx="1766">
                  <c:v>-13.07</c:v>
                </c:pt>
                <c:pt idx="1767">
                  <c:v>-13.06</c:v>
                </c:pt>
                <c:pt idx="1768">
                  <c:v>-13.07</c:v>
                </c:pt>
                <c:pt idx="1769">
                  <c:v>-13.07</c:v>
                </c:pt>
                <c:pt idx="1770">
                  <c:v>-13.07</c:v>
                </c:pt>
                <c:pt idx="1771">
                  <c:v>-13.04</c:v>
                </c:pt>
                <c:pt idx="1772">
                  <c:v>-12.99</c:v>
                </c:pt>
                <c:pt idx="1773">
                  <c:v>-12.95</c:v>
                </c:pt>
                <c:pt idx="1774">
                  <c:v>-12.91</c:v>
                </c:pt>
                <c:pt idx="1775">
                  <c:v>-12.88</c:v>
                </c:pt>
                <c:pt idx="1776">
                  <c:v>-12.86</c:v>
                </c:pt>
                <c:pt idx="1777">
                  <c:v>-12.81</c:v>
                </c:pt>
                <c:pt idx="1778">
                  <c:v>-12.78</c:v>
                </c:pt>
                <c:pt idx="1779">
                  <c:v>-12.74</c:v>
                </c:pt>
                <c:pt idx="1780">
                  <c:v>-12.72</c:v>
                </c:pt>
                <c:pt idx="1781">
                  <c:v>-12.67</c:v>
                </c:pt>
                <c:pt idx="1782">
                  <c:v>-12.63</c:v>
                </c:pt>
                <c:pt idx="1783">
                  <c:v>-12.59</c:v>
                </c:pt>
                <c:pt idx="1784">
                  <c:v>-12.52</c:v>
                </c:pt>
                <c:pt idx="1785">
                  <c:v>-12.48</c:v>
                </c:pt>
                <c:pt idx="1786">
                  <c:v>-12.41</c:v>
                </c:pt>
                <c:pt idx="1787">
                  <c:v>-12.36</c:v>
                </c:pt>
                <c:pt idx="1788">
                  <c:v>-12.33</c:v>
                </c:pt>
                <c:pt idx="1789">
                  <c:v>-12.28</c:v>
                </c:pt>
                <c:pt idx="1790">
                  <c:v>-12.23</c:v>
                </c:pt>
                <c:pt idx="1791">
                  <c:v>-12.2</c:v>
                </c:pt>
                <c:pt idx="1792">
                  <c:v>-12.17</c:v>
                </c:pt>
                <c:pt idx="1793">
                  <c:v>-12.13</c:v>
                </c:pt>
                <c:pt idx="1794">
                  <c:v>-12.1</c:v>
                </c:pt>
                <c:pt idx="1795">
                  <c:v>-12.07</c:v>
                </c:pt>
                <c:pt idx="1796">
                  <c:v>-12.04</c:v>
                </c:pt>
                <c:pt idx="1797">
                  <c:v>-11.99</c:v>
                </c:pt>
                <c:pt idx="1798">
                  <c:v>-11.95</c:v>
                </c:pt>
                <c:pt idx="1799">
                  <c:v>-11.93</c:v>
                </c:pt>
                <c:pt idx="1800">
                  <c:v>-11.91</c:v>
                </c:pt>
                <c:pt idx="1801">
                  <c:v>-11.88</c:v>
                </c:pt>
                <c:pt idx="1802">
                  <c:v>-11.84</c:v>
                </c:pt>
                <c:pt idx="1803">
                  <c:v>-11.8</c:v>
                </c:pt>
                <c:pt idx="1804">
                  <c:v>-11.74</c:v>
                </c:pt>
                <c:pt idx="1805">
                  <c:v>-11.69</c:v>
                </c:pt>
                <c:pt idx="1806">
                  <c:v>-11.65</c:v>
                </c:pt>
                <c:pt idx="1807">
                  <c:v>-11.62</c:v>
                </c:pt>
                <c:pt idx="1808">
                  <c:v>-11.59</c:v>
                </c:pt>
                <c:pt idx="1809">
                  <c:v>-11.57</c:v>
                </c:pt>
                <c:pt idx="1810">
                  <c:v>-11.53</c:v>
                </c:pt>
                <c:pt idx="1811">
                  <c:v>-11.47</c:v>
                </c:pt>
                <c:pt idx="1812">
                  <c:v>-11.41</c:v>
                </c:pt>
                <c:pt idx="1813">
                  <c:v>-11.37</c:v>
                </c:pt>
                <c:pt idx="1814">
                  <c:v>-11.32</c:v>
                </c:pt>
                <c:pt idx="1815">
                  <c:v>-11.3</c:v>
                </c:pt>
                <c:pt idx="1816">
                  <c:v>-11.28</c:v>
                </c:pt>
                <c:pt idx="1817">
                  <c:v>-11.26</c:v>
                </c:pt>
                <c:pt idx="1818">
                  <c:v>-11.25</c:v>
                </c:pt>
                <c:pt idx="1819">
                  <c:v>-11.22</c:v>
                </c:pt>
                <c:pt idx="1820">
                  <c:v>-11.2</c:v>
                </c:pt>
                <c:pt idx="1821">
                  <c:v>-11.18</c:v>
                </c:pt>
                <c:pt idx="1822">
                  <c:v>-11.15</c:v>
                </c:pt>
                <c:pt idx="1823">
                  <c:v>-11.1</c:v>
                </c:pt>
                <c:pt idx="1824">
                  <c:v>-11.06</c:v>
                </c:pt>
                <c:pt idx="1825">
                  <c:v>-11.02</c:v>
                </c:pt>
                <c:pt idx="1826">
                  <c:v>-10.97</c:v>
                </c:pt>
                <c:pt idx="1827">
                  <c:v>-10.94</c:v>
                </c:pt>
                <c:pt idx="1828">
                  <c:v>-10.91</c:v>
                </c:pt>
                <c:pt idx="1829">
                  <c:v>-10.87</c:v>
                </c:pt>
                <c:pt idx="1830">
                  <c:v>-10.83</c:v>
                </c:pt>
                <c:pt idx="1831">
                  <c:v>-10.79</c:v>
                </c:pt>
                <c:pt idx="1832">
                  <c:v>-10.75</c:v>
                </c:pt>
                <c:pt idx="1833">
                  <c:v>-10.71</c:v>
                </c:pt>
                <c:pt idx="1834">
                  <c:v>-10.69</c:v>
                </c:pt>
                <c:pt idx="1835">
                  <c:v>-10.65</c:v>
                </c:pt>
                <c:pt idx="1836">
                  <c:v>-10.62</c:v>
                </c:pt>
                <c:pt idx="1837">
                  <c:v>-10.59</c:v>
                </c:pt>
                <c:pt idx="1838">
                  <c:v>-10.54</c:v>
                </c:pt>
                <c:pt idx="1839">
                  <c:v>-10.49</c:v>
                </c:pt>
                <c:pt idx="1840">
                  <c:v>-10.44</c:v>
                </c:pt>
                <c:pt idx="1841">
                  <c:v>-10.4</c:v>
                </c:pt>
                <c:pt idx="1842">
                  <c:v>-10.36</c:v>
                </c:pt>
                <c:pt idx="1843">
                  <c:v>-10.32</c:v>
                </c:pt>
                <c:pt idx="1844">
                  <c:v>-10.27</c:v>
                </c:pt>
                <c:pt idx="1845">
                  <c:v>-10.23</c:v>
                </c:pt>
                <c:pt idx="1846">
                  <c:v>-10.18</c:v>
                </c:pt>
                <c:pt idx="1847">
                  <c:v>-10.130000000000001</c:v>
                </c:pt>
                <c:pt idx="1848">
                  <c:v>-10.1</c:v>
                </c:pt>
                <c:pt idx="1849">
                  <c:v>-10.09</c:v>
                </c:pt>
                <c:pt idx="1850">
                  <c:v>-10.06</c:v>
                </c:pt>
                <c:pt idx="1851">
                  <c:v>-10.02</c:v>
                </c:pt>
                <c:pt idx="1852">
                  <c:v>-9.9700000000000006</c:v>
                </c:pt>
                <c:pt idx="1853">
                  <c:v>-9.92</c:v>
                </c:pt>
                <c:pt idx="1854">
                  <c:v>-9.85</c:v>
                </c:pt>
                <c:pt idx="1855">
                  <c:v>-9.8000000000000007</c:v>
                </c:pt>
                <c:pt idx="1856">
                  <c:v>-9.73</c:v>
                </c:pt>
                <c:pt idx="1857">
                  <c:v>-9.66</c:v>
                </c:pt>
                <c:pt idx="1858">
                  <c:v>-9.6</c:v>
                </c:pt>
                <c:pt idx="1859">
                  <c:v>-9.58</c:v>
                </c:pt>
                <c:pt idx="1860">
                  <c:v>-9.5399999999999991</c:v>
                </c:pt>
                <c:pt idx="1861">
                  <c:v>-9.5</c:v>
                </c:pt>
                <c:pt idx="1862">
                  <c:v>-9.4499999999999993</c:v>
                </c:pt>
                <c:pt idx="1863">
                  <c:v>-9.4</c:v>
                </c:pt>
                <c:pt idx="1864">
                  <c:v>-9.34</c:v>
                </c:pt>
                <c:pt idx="1865">
                  <c:v>-9.31</c:v>
                </c:pt>
                <c:pt idx="1866">
                  <c:v>-9.27</c:v>
                </c:pt>
                <c:pt idx="1867">
                  <c:v>-9.2100000000000009</c:v>
                </c:pt>
                <c:pt idx="1868">
                  <c:v>-9.17</c:v>
                </c:pt>
                <c:pt idx="1869">
                  <c:v>-9.1</c:v>
                </c:pt>
                <c:pt idx="1870">
                  <c:v>-9.0500000000000007</c:v>
                </c:pt>
                <c:pt idx="1871">
                  <c:v>-9.01</c:v>
                </c:pt>
                <c:pt idx="1872">
                  <c:v>-8.9700000000000006</c:v>
                </c:pt>
                <c:pt idx="1873">
                  <c:v>-8.92</c:v>
                </c:pt>
                <c:pt idx="1874">
                  <c:v>-8.8800000000000008</c:v>
                </c:pt>
                <c:pt idx="1875">
                  <c:v>-8.84</c:v>
                </c:pt>
                <c:pt idx="1876">
                  <c:v>-8.8000000000000007</c:v>
                </c:pt>
                <c:pt idx="1877">
                  <c:v>-8.7799999999999994</c:v>
                </c:pt>
                <c:pt idx="1878">
                  <c:v>-8.76</c:v>
                </c:pt>
                <c:pt idx="1879">
                  <c:v>-8.75</c:v>
                </c:pt>
                <c:pt idx="1880">
                  <c:v>-8.74</c:v>
                </c:pt>
                <c:pt idx="1881">
                  <c:v>-8.74</c:v>
                </c:pt>
                <c:pt idx="1882">
                  <c:v>-8.7200000000000006</c:v>
                </c:pt>
                <c:pt idx="1883">
                  <c:v>-8.68</c:v>
                </c:pt>
                <c:pt idx="1884">
                  <c:v>-8.65</c:v>
                </c:pt>
                <c:pt idx="1885">
                  <c:v>-8.65</c:v>
                </c:pt>
                <c:pt idx="1886">
                  <c:v>-8.66</c:v>
                </c:pt>
                <c:pt idx="1887">
                  <c:v>-8.65</c:v>
                </c:pt>
                <c:pt idx="1888">
                  <c:v>-8.6300000000000008</c:v>
                </c:pt>
                <c:pt idx="1889">
                  <c:v>-8.59</c:v>
                </c:pt>
                <c:pt idx="1890">
                  <c:v>-8.52</c:v>
                </c:pt>
                <c:pt idx="1891">
                  <c:v>-8.4499999999999993</c:v>
                </c:pt>
                <c:pt idx="1892">
                  <c:v>-8.3699999999999992</c:v>
                </c:pt>
                <c:pt idx="1893">
                  <c:v>-8.32</c:v>
                </c:pt>
                <c:pt idx="1894">
                  <c:v>-8.2799999999999994</c:v>
                </c:pt>
                <c:pt idx="1895">
                  <c:v>-8.23</c:v>
                </c:pt>
                <c:pt idx="1896">
                  <c:v>-8.19</c:v>
                </c:pt>
                <c:pt idx="1897">
                  <c:v>-8.15</c:v>
                </c:pt>
                <c:pt idx="1898">
                  <c:v>-8.09</c:v>
                </c:pt>
                <c:pt idx="1899">
                  <c:v>-8.0399999999999991</c:v>
                </c:pt>
                <c:pt idx="1900">
                  <c:v>-8.01</c:v>
                </c:pt>
                <c:pt idx="1901">
                  <c:v>-7.96</c:v>
                </c:pt>
                <c:pt idx="1902">
                  <c:v>-7.92</c:v>
                </c:pt>
                <c:pt idx="1903">
                  <c:v>-7.87</c:v>
                </c:pt>
                <c:pt idx="1904">
                  <c:v>-7.81</c:v>
                </c:pt>
                <c:pt idx="1905">
                  <c:v>-7.76</c:v>
                </c:pt>
                <c:pt idx="1906">
                  <c:v>-7.7</c:v>
                </c:pt>
                <c:pt idx="1907">
                  <c:v>-7.63</c:v>
                </c:pt>
                <c:pt idx="1908">
                  <c:v>-7.58</c:v>
                </c:pt>
                <c:pt idx="1909">
                  <c:v>-7.53</c:v>
                </c:pt>
                <c:pt idx="1910">
                  <c:v>-7.48</c:v>
                </c:pt>
                <c:pt idx="1911">
                  <c:v>-7.44</c:v>
                </c:pt>
                <c:pt idx="1912">
                  <c:v>-7.39</c:v>
                </c:pt>
                <c:pt idx="1913">
                  <c:v>-7.34</c:v>
                </c:pt>
                <c:pt idx="1914">
                  <c:v>-7.27</c:v>
                </c:pt>
                <c:pt idx="1915">
                  <c:v>-7.21</c:v>
                </c:pt>
                <c:pt idx="1916">
                  <c:v>-7.15</c:v>
                </c:pt>
                <c:pt idx="1917">
                  <c:v>-7.12</c:v>
                </c:pt>
                <c:pt idx="1918">
                  <c:v>-7.06</c:v>
                </c:pt>
                <c:pt idx="1919">
                  <c:v>-7.02</c:v>
                </c:pt>
                <c:pt idx="1920">
                  <c:v>-6.97</c:v>
                </c:pt>
                <c:pt idx="1921">
                  <c:v>-6.9</c:v>
                </c:pt>
                <c:pt idx="1922">
                  <c:v>-6.85</c:v>
                </c:pt>
                <c:pt idx="1923">
                  <c:v>-6.79</c:v>
                </c:pt>
                <c:pt idx="1924">
                  <c:v>-6.74</c:v>
                </c:pt>
                <c:pt idx="1925">
                  <c:v>-6.67</c:v>
                </c:pt>
                <c:pt idx="1926">
                  <c:v>-6.62</c:v>
                </c:pt>
                <c:pt idx="1927">
                  <c:v>-6.56</c:v>
                </c:pt>
                <c:pt idx="1928">
                  <c:v>-6.48</c:v>
                </c:pt>
                <c:pt idx="1929">
                  <c:v>-6.44</c:v>
                </c:pt>
                <c:pt idx="1930">
                  <c:v>-6.4</c:v>
                </c:pt>
                <c:pt idx="1931">
                  <c:v>-6.34</c:v>
                </c:pt>
                <c:pt idx="1932">
                  <c:v>-6.29</c:v>
                </c:pt>
                <c:pt idx="1933">
                  <c:v>-6.25</c:v>
                </c:pt>
                <c:pt idx="1934">
                  <c:v>-6.22</c:v>
                </c:pt>
                <c:pt idx="1935">
                  <c:v>-6.19</c:v>
                </c:pt>
                <c:pt idx="1936">
                  <c:v>-6.17</c:v>
                </c:pt>
                <c:pt idx="1937">
                  <c:v>-6.12</c:v>
                </c:pt>
                <c:pt idx="1938">
                  <c:v>-6.06</c:v>
                </c:pt>
                <c:pt idx="1939">
                  <c:v>-6</c:v>
                </c:pt>
                <c:pt idx="1940">
                  <c:v>-5.93</c:v>
                </c:pt>
                <c:pt idx="1941">
                  <c:v>-5.88</c:v>
                </c:pt>
                <c:pt idx="1942">
                  <c:v>-5.84</c:v>
                </c:pt>
                <c:pt idx="1943">
                  <c:v>-5.77</c:v>
                </c:pt>
                <c:pt idx="1944">
                  <c:v>-5.71</c:v>
                </c:pt>
                <c:pt idx="1945">
                  <c:v>-5.67</c:v>
                </c:pt>
                <c:pt idx="1946">
                  <c:v>-5.6</c:v>
                </c:pt>
                <c:pt idx="1947">
                  <c:v>-5.57</c:v>
                </c:pt>
                <c:pt idx="1948">
                  <c:v>-5.54</c:v>
                </c:pt>
                <c:pt idx="1949">
                  <c:v>-5.51</c:v>
                </c:pt>
                <c:pt idx="1950">
                  <c:v>-5.47</c:v>
                </c:pt>
                <c:pt idx="1951">
                  <c:v>-5.42</c:v>
                </c:pt>
                <c:pt idx="1952">
                  <c:v>-5.34</c:v>
                </c:pt>
                <c:pt idx="1953">
                  <c:v>-5.25</c:v>
                </c:pt>
                <c:pt idx="1954">
                  <c:v>-5.2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178C-42D5-B2F4-581848D8B4A7}"/>
            </c:ext>
          </c:extLst>
        </c:ser>
        <c:ser>
          <c:idx val="7"/>
          <c:order val="7"/>
          <c:tx>
            <c:strRef>
              <c:f>作圖!$H$1</c:f>
              <c:strCache>
                <c:ptCount val="1"/>
                <c:pt idx="0">
                  <c:v>第八次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作圖!$H$2:$H$1956</c:f>
              <c:numCache>
                <c:formatCode>General</c:formatCode>
                <c:ptCount val="1955"/>
                <c:pt idx="0">
                  <c:v>-23.01</c:v>
                </c:pt>
                <c:pt idx="1">
                  <c:v>-49.18</c:v>
                </c:pt>
                <c:pt idx="2">
                  <c:v>-52.61</c:v>
                </c:pt>
                <c:pt idx="3">
                  <c:v>-50.36</c:v>
                </c:pt>
                <c:pt idx="4">
                  <c:v>16.23</c:v>
                </c:pt>
                <c:pt idx="5">
                  <c:v>-47.05</c:v>
                </c:pt>
                <c:pt idx="6">
                  <c:v>-56.06</c:v>
                </c:pt>
                <c:pt idx="7">
                  <c:v>-115.3</c:v>
                </c:pt>
                <c:pt idx="8">
                  <c:v>17.78</c:v>
                </c:pt>
                <c:pt idx="9">
                  <c:v>-48.29</c:v>
                </c:pt>
                <c:pt idx="10">
                  <c:v>-43.1</c:v>
                </c:pt>
                <c:pt idx="11">
                  <c:v>-44.78</c:v>
                </c:pt>
                <c:pt idx="12">
                  <c:v>12.27</c:v>
                </c:pt>
                <c:pt idx="13">
                  <c:v>50.67</c:v>
                </c:pt>
                <c:pt idx="14">
                  <c:v>-138.32</c:v>
                </c:pt>
                <c:pt idx="15">
                  <c:v>-116.35</c:v>
                </c:pt>
                <c:pt idx="16">
                  <c:v>-115.97</c:v>
                </c:pt>
                <c:pt idx="17">
                  <c:v>-115.71</c:v>
                </c:pt>
                <c:pt idx="18">
                  <c:v>-115.43</c:v>
                </c:pt>
                <c:pt idx="19">
                  <c:v>-115.2</c:v>
                </c:pt>
                <c:pt idx="20">
                  <c:v>-114.94</c:v>
                </c:pt>
                <c:pt idx="21">
                  <c:v>-114.72</c:v>
                </c:pt>
                <c:pt idx="22">
                  <c:v>-114.48</c:v>
                </c:pt>
                <c:pt idx="23">
                  <c:v>-114.2</c:v>
                </c:pt>
                <c:pt idx="24">
                  <c:v>-113.95</c:v>
                </c:pt>
                <c:pt idx="25">
                  <c:v>-113.69</c:v>
                </c:pt>
                <c:pt idx="26">
                  <c:v>-113.44</c:v>
                </c:pt>
                <c:pt idx="27">
                  <c:v>-113.16</c:v>
                </c:pt>
                <c:pt idx="28">
                  <c:v>-112.9</c:v>
                </c:pt>
                <c:pt idx="29">
                  <c:v>-112.65</c:v>
                </c:pt>
                <c:pt idx="30">
                  <c:v>-112.4</c:v>
                </c:pt>
                <c:pt idx="31">
                  <c:v>-112.16</c:v>
                </c:pt>
                <c:pt idx="32">
                  <c:v>-111.91</c:v>
                </c:pt>
                <c:pt idx="33">
                  <c:v>-111.69</c:v>
                </c:pt>
                <c:pt idx="34">
                  <c:v>-111.46</c:v>
                </c:pt>
                <c:pt idx="35">
                  <c:v>-111.23</c:v>
                </c:pt>
                <c:pt idx="36">
                  <c:v>-111.01</c:v>
                </c:pt>
                <c:pt idx="37">
                  <c:v>-110.74</c:v>
                </c:pt>
                <c:pt idx="38">
                  <c:v>-110.47</c:v>
                </c:pt>
                <c:pt idx="39">
                  <c:v>-110.22</c:v>
                </c:pt>
                <c:pt idx="40">
                  <c:v>-109.94</c:v>
                </c:pt>
                <c:pt idx="41">
                  <c:v>-109.65</c:v>
                </c:pt>
                <c:pt idx="42">
                  <c:v>-109.37</c:v>
                </c:pt>
                <c:pt idx="43">
                  <c:v>-109.09</c:v>
                </c:pt>
                <c:pt idx="44">
                  <c:v>-108.79</c:v>
                </c:pt>
                <c:pt idx="45">
                  <c:v>-108.5</c:v>
                </c:pt>
                <c:pt idx="46">
                  <c:v>-108.2</c:v>
                </c:pt>
                <c:pt idx="47">
                  <c:v>-107.92</c:v>
                </c:pt>
                <c:pt idx="48">
                  <c:v>-107.63</c:v>
                </c:pt>
                <c:pt idx="49">
                  <c:v>-107.36</c:v>
                </c:pt>
                <c:pt idx="50">
                  <c:v>-107.07</c:v>
                </c:pt>
                <c:pt idx="51">
                  <c:v>-106.77</c:v>
                </c:pt>
                <c:pt idx="52">
                  <c:v>-106.46</c:v>
                </c:pt>
                <c:pt idx="53">
                  <c:v>-106.15</c:v>
                </c:pt>
                <c:pt idx="54">
                  <c:v>-105.82</c:v>
                </c:pt>
                <c:pt idx="55">
                  <c:v>-105.48</c:v>
                </c:pt>
                <c:pt idx="56">
                  <c:v>-105.14</c:v>
                </c:pt>
                <c:pt idx="57">
                  <c:v>-104.81</c:v>
                </c:pt>
                <c:pt idx="58">
                  <c:v>-104.47</c:v>
                </c:pt>
                <c:pt idx="59">
                  <c:v>-104.13</c:v>
                </c:pt>
                <c:pt idx="60">
                  <c:v>-103.8</c:v>
                </c:pt>
                <c:pt idx="61">
                  <c:v>-103.47</c:v>
                </c:pt>
                <c:pt idx="62">
                  <c:v>-103.12</c:v>
                </c:pt>
                <c:pt idx="63">
                  <c:v>-102.79</c:v>
                </c:pt>
                <c:pt idx="64">
                  <c:v>-102.48</c:v>
                </c:pt>
                <c:pt idx="65">
                  <c:v>-102.18</c:v>
                </c:pt>
                <c:pt idx="66">
                  <c:v>-101.88</c:v>
                </c:pt>
                <c:pt idx="67">
                  <c:v>-101.61</c:v>
                </c:pt>
                <c:pt idx="68">
                  <c:v>-101.33</c:v>
                </c:pt>
                <c:pt idx="69">
                  <c:v>-101.04</c:v>
                </c:pt>
                <c:pt idx="70">
                  <c:v>-100.76</c:v>
                </c:pt>
                <c:pt idx="71">
                  <c:v>-100.5</c:v>
                </c:pt>
                <c:pt idx="72">
                  <c:v>-100.23</c:v>
                </c:pt>
                <c:pt idx="73">
                  <c:v>-99.96</c:v>
                </c:pt>
                <c:pt idx="74">
                  <c:v>-99.68</c:v>
                </c:pt>
                <c:pt idx="75">
                  <c:v>-99.42</c:v>
                </c:pt>
                <c:pt idx="76">
                  <c:v>-99.16</c:v>
                </c:pt>
                <c:pt idx="77">
                  <c:v>-98.89</c:v>
                </c:pt>
                <c:pt idx="78">
                  <c:v>-98.63</c:v>
                </c:pt>
                <c:pt idx="79">
                  <c:v>-98.36</c:v>
                </c:pt>
                <c:pt idx="80">
                  <c:v>-98.08</c:v>
                </c:pt>
                <c:pt idx="81">
                  <c:v>-97.83</c:v>
                </c:pt>
                <c:pt idx="82">
                  <c:v>-97.55</c:v>
                </c:pt>
                <c:pt idx="83">
                  <c:v>-97.29</c:v>
                </c:pt>
                <c:pt idx="84">
                  <c:v>-97.03</c:v>
                </c:pt>
                <c:pt idx="85">
                  <c:v>-96.75</c:v>
                </c:pt>
                <c:pt idx="86">
                  <c:v>-96.49</c:v>
                </c:pt>
                <c:pt idx="87">
                  <c:v>-96.22</c:v>
                </c:pt>
                <c:pt idx="88">
                  <c:v>-95.95</c:v>
                </c:pt>
                <c:pt idx="89">
                  <c:v>-95.69</c:v>
                </c:pt>
                <c:pt idx="90">
                  <c:v>-95.43</c:v>
                </c:pt>
                <c:pt idx="91">
                  <c:v>-95.17</c:v>
                </c:pt>
                <c:pt idx="92">
                  <c:v>-94.91</c:v>
                </c:pt>
                <c:pt idx="93">
                  <c:v>-94.65</c:v>
                </c:pt>
                <c:pt idx="94">
                  <c:v>-94.39</c:v>
                </c:pt>
                <c:pt idx="95">
                  <c:v>-94.11</c:v>
                </c:pt>
                <c:pt idx="96">
                  <c:v>-93.85</c:v>
                </c:pt>
                <c:pt idx="97">
                  <c:v>-93.58</c:v>
                </c:pt>
                <c:pt idx="98">
                  <c:v>-93.3</c:v>
                </c:pt>
                <c:pt idx="99">
                  <c:v>-93.04</c:v>
                </c:pt>
                <c:pt idx="100">
                  <c:v>-92.76</c:v>
                </c:pt>
                <c:pt idx="101">
                  <c:v>-92.5</c:v>
                </c:pt>
                <c:pt idx="102">
                  <c:v>-92.22</c:v>
                </c:pt>
                <c:pt idx="103">
                  <c:v>-91.95</c:v>
                </c:pt>
                <c:pt idx="104">
                  <c:v>-91.67</c:v>
                </c:pt>
                <c:pt idx="105">
                  <c:v>-91.39</c:v>
                </c:pt>
                <c:pt idx="106">
                  <c:v>-91.12</c:v>
                </c:pt>
                <c:pt idx="107">
                  <c:v>-90.85</c:v>
                </c:pt>
                <c:pt idx="108">
                  <c:v>-90.58</c:v>
                </c:pt>
                <c:pt idx="109">
                  <c:v>-90.31</c:v>
                </c:pt>
                <c:pt idx="110">
                  <c:v>-90.04</c:v>
                </c:pt>
                <c:pt idx="111">
                  <c:v>-89.78</c:v>
                </c:pt>
                <c:pt idx="112">
                  <c:v>-89.51</c:v>
                </c:pt>
                <c:pt idx="113">
                  <c:v>-89.25</c:v>
                </c:pt>
                <c:pt idx="114">
                  <c:v>-88.99</c:v>
                </c:pt>
                <c:pt idx="115">
                  <c:v>-88.72</c:v>
                </c:pt>
                <c:pt idx="116">
                  <c:v>-88.47</c:v>
                </c:pt>
                <c:pt idx="117">
                  <c:v>-88.21</c:v>
                </c:pt>
                <c:pt idx="118">
                  <c:v>-87.94</c:v>
                </c:pt>
                <c:pt idx="119">
                  <c:v>-87.68</c:v>
                </c:pt>
                <c:pt idx="120">
                  <c:v>-87.42</c:v>
                </c:pt>
                <c:pt idx="121">
                  <c:v>-87.15</c:v>
                </c:pt>
                <c:pt idx="122">
                  <c:v>-86.89</c:v>
                </c:pt>
                <c:pt idx="123">
                  <c:v>-86.64</c:v>
                </c:pt>
                <c:pt idx="124">
                  <c:v>-86.38</c:v>
                </c:pt>
                <c:pt idx="125">
                  <c:v>-86.12</c:v>
                </c:pt>
                <c:pt idx="126">
                  <c:v>-85.85</c:v>
                </c:pt>
                <c:pt idx="127">
                  <c:v>-85.57</c:v>
                </c:pt>
                <c:pt idx="128">
                  <c:v>-85.3</c:v>
                </c:pt>
                <c:pt idx="129">
                  <c:v>-85.03</c:v>
                </c:pt>
                <c:pt idx="130">
                  <c:v>-84.76</c:v>
                </c:pt>
                <c:pt idx="131">
                  <c:v>-84.49</c:v>
                </c:pt>
                <c:pt idx="132">
                  <c:v>-84.22</c:v>
                </c:pt>
                <c:pt idx="133">
                  <c:v>-83.94</c:v>
                </c:pt>
                <c:pt idx="134">
                  <c:v>-83.67</c:v>
                </c:pt>
                <c:pt idx="135">
                  <c:v>-83.39</c:v>
                </c:pt>
                <c:pt idx="136">
                  <c:v>-83.11</c:v>
                </c:pt>
                <c:pt idx="137">
                  <c:v>-82.82</c:v>
                </c:pt>
                <c:pt idx="138">
                  <c:v>-82.55</c:v>
                </c:pt>
                <c:pt idx="139">
                  <c:v>-82.26</c:v>
                </c:pt>
                <c:pt idx="140">
                  <c:v>-81.98</c:v>
                </c:pt>
                <c:pt idx="141">
                  <c:v>-81.7</c:v>
                </c:pt>
                <c:pt idx="142">
                  <c:v>-81.42</c:v>
                </c:pt>
                <c:pt idx="143">
                  <c:v>-81.13</c:v>
                </c:pt>
                <c:pt idx="144">
                  <c:v>-80.849999999999994</c:v>
                </c:pt>
                <c:pt idx="145">
                  <c:v>-80.55</c:v>
                </c:pt>
                <c:pt idx="146">
                  <c:v>-80.260000000000005</c:v>
                </c:pt>
                <c:pt idx="147">
                  <c:v>-79.98</c:v>
                </c:pt>
                <c:pt idx="148">
                  <c:v>-79.69</c:v>
                </c:pt>
                <c:pt idx="149">
                  <c:v>-79.41</c:v>
                </c:pt>
                <c:pt idx="150">
                  <c:v>-79.12</c:v>
                </c:pt>
                <c:pt idx="151">
                  <c:v>-78.84</c:v>
                </c:pt>
                <c:pt idx="152">
                  <c:v>-78.55</c:v>
                </c:pt>
                <c:pt idx="153">
                  <c:v>-78.260000000000005</c:v>
                </c:pt>
                <c:pt idx="154">
                  <c:v>-77.98</c:v>
                </c:pt>
                <c:pt idx="155">
                  <c:v>-77.709999999999994</c:v>
                </c:pt>
                <c:pt idx="156">
                  <c:v>-77.42</c:v>
                </c:pt>
                <c:pt idx="157">
                  <c:v>-77.150000000000006</c:v>
                </c:pt>
                <c:pt idx="158">
                  <c:v>-76.87</c:v>
                </c:pt>
                <c:pt idx="159">
                  <c:v>-76.599999999999994</c:v>
                </c:pt>
                <c:pt idx="160">
                  <c:v>-76.319999999999993</c:v>
                </c:pt>
                <c:pt idx="161">
                  <c:v>-76.040000000000006</c:v>
                </c:pt>
                <c:pt idx="162">
                  <c:v>-75.760000000000005</c:v>
                </c:pt>
                <c:pt idx="163">
                  <c:v>-75.48</c:v>
                </c:pt>
                <c:pt idx="164">
                  <c:v>-75.2</c:v>
                </c:pt>
                <c:pt idx="165">
                  <c:v>-74.930000000000007</c:v>
                </c:pt>
                <c:pt idx="166">
                  <c:v>-74.66</c:v>
                </c:pt>
                <c:pt idx="167">
                  <c:v>-74.38</c:v>
                </c:pt>
                <c:pt idx="168">
                  <c:v>-74.11</c:v>
                </c:pt>
                <c:pt idx="169">
                  <c:v>-73.849999999999994</c:v>
                </c:pt>
                <c:pt idx="170">
                  <c:v>-73.59</c:v>
                </c:pt>
                <c:pt idx="171">
                  <c:v>-73.34</c:v>
                </c:pt>
                <c:pt idx="172">
                  <c:v>-73.069999999999993</c:v>
                </c:pt>
                <c:pt idx="173">
                  <c:v>-72.81</c:v>
                </c:pt>
                <c:pt idx="174">
                  <c:v>-72.540000000000006</c:v>
                </c:pt>
                <c:pt idx="175">
                  <c:v>-72.28</c:v>
                </c:pt>
                <c:pt idx="176">
                  <c:v>-72.010000000000005</c:v>
                </c:pt>
                <c:pt idx="177">
                  <c:v>-71.739999999999995</c:v>
                </c:pt>
                <c:pt idx="178">
                  <c:v>-71.47</c:v>
                </c:pt>
                <c:pt idx="179">
                  <c:v>-71.2</c:v>
                </c:pt>
                <c:pt idx="180">
                  <c:v>-70.91</c:v>
                </c:pt>
                <c:pt idx="181">
                  <c:v>-70.64</c:v>
                </c:pt>
                <c:pt idx="182">
                  <c:v>-70.349999999999994</c:v>
                </c:pt>
                <c:pt idx="183">
                  <c:v>-70.069999999999993</c:v>
                </c:pt>
                <c:pt idx="184">
                  <c:v>-69.790000000000006</c:v>
                </c:pt>
                <c:pt idx="185">
                  <c:v>-69.510000000000005</c:v>
                </c:pt>
                <c:pt idx="186">
                  <c:v>-69.239999999999995</c:v>
                </c:pt>
                <c:pt idx="187">
                  <c:v>-68.97</c:v>
                </c:pt>
                <c:pt idx="188">
                  <c:v>-68.709999999999994</c:v>
                </c:pt>
                <c:pt idx="189">
                  <c:v>-68.459999999999994</c:v>
                </c:pt>
                <c:pt idx="190">
                  <c:v>-68.2</c:v>
                </c:pt>
                <c:pt idx="191">
                  <c:v>-67.94</c:v>
                </c:pt>
                <c:pt idx="192">
                  <c:v>-67.69</c:v>
                </c:pt>
                <c:pt idx="193">
                  <c:v>-67.430000000000007</c:v>
                </c:pt>
                <c:pt idx="194">
                  <c:v>-67.180000000000007</c:v>
                </c:pt>
                <c:pt idx="195">
                  <c:v>-66.92</c:v>
                </c:pt>
                <c:pt idx="196">
                  <c:v>-66.67</c:v>
                </c:pt>
                <c:pt idx="197">
                  <c:v>-66.42</c:v>
                </c:pt>
                <c:pt idx="198">
                  <c:v>-66.17</c:v>
                </c:pt>
                <c:pt idx="199">
                  <c:v>-65.92</c:v>
                </c:pt>
                <c:pt idx="200">
                  <c:v>-65.680000000000007</c:v>
                </c:pt>
                <c:pt idx="201">
                  <c:v>-65.44</c:v>
                </c:pt>
                <c:pt idx="202">
                  <c:v>-65.19</c:v>
                </c:pt>
                <c:pt idx="203">
                  <c:v>-64.959999999999994</c:v>
                </c:pt>
                <c:pt idx="204">
                  <c:v>-64.73</c:v>
                </c:pt>
                <c:pt idx="205">
                  <c:v>-64.5</c:v>
                </c:pt>
                <c:pt idx="206">
                  <c:v>-64.27</c:v>
                </c:pt>
                <c:pt idx="207">
                  <c:v>-64.02</c:v>
                </c:pt>
                <c:pt idx="208">
                  <c:v>-63.78</c:v>
                </c:pt>
                <c:pt idx="209">
                  <c:v>-63.54</c:v>
                </c:pt>
                <c:pt idx="210">
                  <c:v>-63.31</c:v>
                </c:pt>
                <c:pt idx="211">
                  <c:v>-63.08</c:v>
                </c:pt>
                <c:pt idx="212">
                  <c:v>-62.85</c:v>
                </c:pt>
                <c:pt idx="213">
                  <c:v>-62.63</c:v>
                </c:pt>
                <c:pt idx="214">
                  <c:v>-62.4</c:v>
                </c:pt>
                <c:pt idx="215">
                  <c:v>-62.18</c:v>
                </c:pt>
                <c:pt idx="216">
                  <c:v>-61.97</c:v>
                </c:pt>
                <c:pt idx="217">
                  <c:v>-61.75</c:v>
                </c:pt>
                <c:pt idx="218">
                  <c:v>-61.54</c:v>
                </c:pt>
                <c:pt idx="219">
                  <c:v>-61.33</c:v>
                </c:pt>
                <c:pt idx="220">
                  <c:v>-61.11</c:v>
                </c:pt>
                <c:pt idx="221">
                  <c:v>-60.9</c:v>
                </c:pt>
                <c:pt idx="222">
                  <c:v>-60.68</c:v>
                </c:pt>
                <c:pt idx="223">
                  <c:v>-60.46</c:v>
                </c:pt>
                <c:pt idx="224">
                  <c:v>-60.24</c:v>
                </c:pt>
                <c:pt idx="225">
                  <c:v>-60.01</c:v>
                </c:pt>
                <c:pt idx="226">
                  <c:v>-59.79</c:v>
                </c:pt>
                <c:pt idx="227">
                  <c:v>-59.56</c:v>
                </c:pt>
                <c:pt idx="228">
                  <c:v>-59.31</c:v>
                </c:pt>
                <c:pt idx="229">
                  <c:v>-59.07</c:v>
                </c:pt>
                <c:pt idx="230">
                  <c:v>-58.81</c:v>
                </c:pt>
                <c:pt idx="231">
                  <c:v>-58.57</c:v>
                </c:pt>
                <c:pt idx="232">
                  <c:v>-58.32</c:v>
                </c:pt>
                <c:pt idx="233">
                  <c:v>-58.08</c:v>
                </c:pt>
                <c:pt idx="234">
                  <c:v>-57.85</c:v>
                </c:pt>
                <c:pt idx="235">
                  <c:v>-57.62</c:v>
                </c:pt>
                <c:pt idx="236">
                  <c:v>-57.4</c:v>
                </c:pt>
                <c:pt idx="237">
                  <c:v>-57.19</c:v>
                </c:pt>
                <c:pt idx="238">
                  <c:v>-56.98</c:v>
                </c:pt>
                <c:pt idx="239">
                  <c:v>-56.78</c:v>
                </c:pt>
                <c:pt idx="240">
                  <c:v>-56.57</c:v>
                </c:pt>
                <c:pt idx="241">
                  <c:v>-56.38</c:v>
                </c:pt>
                <c:pt idx="242">
                  <c:v>-56.18</c:v>
                </c:pt>
                <c:pt idx="243">
                  <c:v>-55.99</c:v>
                </c:pt>
                <c:pt idx="244">
                  <c:v>-55.8</c:v>
                </c:pt>
                <c:pt idx="245">
                  <c:v>-55.6</c:v>
                </c:pt>
                <c:pt idx="246">
                  <c:v>-55.42</c:v>
                </c:pt>
                <c:pt idx="247">
                  <c:v>-55.24</c:v>
                </c:pt>
                <c:pt idx="248">
                  <c:v>-55.06</c:v>
                </c:pt>
                <c:pt idx="249">
                  <c:v>-54.88</c:v>
                </c:pt>
                <c:pt idx="250">
                  <c:v>-54.7</c:v>
                </c:pt>
                <c:pt idx="251">
                  <c:v>-54.53</c:v>
                </c:pt>
                <c:pt idx="252">
                  <c:v>-54.35</c:v>
                </c:pt>
                <c:pt idx="253">
                  <c:v>-54.18</c:v>
                </c:pt>
                <c:pt idx="254">
                  <c:v>-54.01</c:v>
                </c:pt>
                <c:pt idx="255">
                  <c:v>-53.84</c:v>
                </c:pt>
                <c:pt idx="256">
                  <c:v>-53.67</c:v>
                </c:pt>
                <c:pt idx="257">
                  <c:v>-53.5</c:v>
                </c:pt>
                <c:pt idx="258">
                  <c:v>-53.33</c:v>
                </c:pt>
                <c:pt idx="259">
                  <c:v>-53.16</c:v>
                </c:pt>
                <c:pt idx="260">
                  <c:v>-52.98</c:v>
                </c:pt>
                <c:pt idx="261">
                  <c:v>-52.81</c:v>
                </c:pt>
                <c:pt idx="262">
                  <c:v>-52.64</c:v>
                </c:pt>
                <c:pt idx="263">
                  <c:v>-52.5</c:v>
                </c:pt>
                <c:pt idx="264">
                  <c:v>-52.35</c:v>
                </c:pt>
                <c:pt idx="265">
                  <c:v>-52.21</c:v>
                </c:pt>
                <c:pt idx="266">
                  <c:v>-52.06</c:v>
                </c:pt>
                <c:pt idx="267">
                  <c:v>-51.91</c:v>
                </c:pt>
                <c:pt idx="268">
                  <c:v>-51.75</c:v>
                </c:pt>
                <c:pt idx="269">
                  <c:v>-51.59</c:v>
                </c:pt>
                <c:pt idx="270">
                  <c:v>-51.43</c:v>
                </c:pt>
                <c:pt idx="271">
                  <c:v>-51.26</c:v>
                </c:pt>
                <c:pt idx="272">
                  <c:v>-51.09</c:v>
                </c:pt>
                <c:pt idx="273">
                  <c:v>-50.94</c:v>
                </c:pt>
                <c:pt idx="274">
                  <c:v>-50.79</c:v>
                </c:pt>
                <c:pt idx="275">
                  <c:v>-50.64</c:v>
                </c:pt>
                <c:pt idx="276">
                  <c:v>-50.5</c:v>
                </c:pt>
                <c:pt idx="277">
                  <c:v>-50.36</c:v>
                </c:pt>
                <c:pt idx="278">
                  <c:v>-50.2</c:v>
                </c:pt>
                <c:pt idx="279">
                  <c:v>-50.04</c:v>
                </c:pt>
                <c:pt idx="280">
                  <c:v>-49.9</c:v>
                </c:pt>
                <c:pt idx="281">
                  <c:v>-49.74</c:v>
                </c:pt>
                <c:pt idx="282">
                  <c:v>-49.59</c:v>
                </c:pt>
                <c:pt idx="283">
                  <c:v>-49.43</c:v>
                </c:pt>
                <c:pt idx="284">
                  <c:v>-49.27</c:v>
                </c:pt>
                <c:pt idx="285">
                  <c:v>-49.12</c:v>
                </c:pt>
                <c:pt idx="286">
                  <c:v>-48.95</c:v>
                </c:pt>
                <c:pt idx="287">
                  <c:v>-48.77</c:v>
                </c:pt>
                <c:pt idx="288">
                  <c:v>-48.6</c:v>
                </c:pt>
                <c:pt idx="289">
                  <c:v>-48.41</c:v>
                </c:pt>
                <c:pt idx="290">
                  <c:v>-48.24</c:v>
                </c:pt>
                <c:pt idx="291">
                  <c:v>-48.06</c:v>
                </c:pt>
                <c:pt idx="292">
                  <c:v>-47.87</c:v>
                </c:pt>
                <c:pt idx="293">
                  <c:v>-47.69</c:v>
                </c:pt>
                <c:pt idx="294">
                  <c:v>-47.52</c:v>
                </c:pt>
                <c:pt idx="295">
                  <c:v>-47.33</c:v>
                </c:pt>
                <c:pt idx="296">
                  <c:v>-47.14</c:v>
                </c:pt>
                <c:pt idx="297">
                  <c:v>-46.96</c:v>
                </c:pt>
                <c:pt idx="298">
                  <c:v>-46.78</c:v>
                </c:pt>
                <c:pt idx="299">
                  <c:v>-46.61</c:v>
                </c:pt>
                <c:pt idx="300">
                  <c:v>-46.45</c:v>
                </c:pt>
                <c:pt idx="301">
                  <c:v>-46.3</c:v>
                </c:pt>
                <c:pt idx="302">
                  <c:v>-46.15</c:v>
                </c:pt>
                <c:pt idx="303">
                  <c:v>-46.01</c:v>
                </c:pt>
                <c:pt idx="304">
                  <c:v>-45.85</c:v>
                </c:pt>
                <c:pt idx="305">
                  <c:v>-45.7</c:v>
                </c:pt>
                <c:pt idx="306">
                  <c:v>-45.56</c:v>
                </c:pt>
                <c:pt idx="307">
                  <c:v>-45.42</c:v>
                </c:pt>
                <c:pt idx="308">
                  <c:v>-45.3</c:v>
                </c:pt>
                <c:pt idx="309">
                  <c:v>-45.17</c:v>
                </c:pt>
                <c:pt idx="310">
                  <c:v>-45.04</c:v>
                </c:pt>
                <c:pt idx="311">
                  <c:v>-44.91</c:v>
                </c:pt>
                <c:pt idx="312">
                  <c:v>-44.78</c:v>
                </c:pt>
                <c:pt idx="313">
                  <c:v>-44.66</c:v>
                </c:pt>
                <c:pt idx="314">
                  <c:v>-44.53</c:v>
                </c:pt>
                <c:pt idx="315">
                  <c:v>-44.41</c:v>
                </c:pt>
                <c:pt idx="316">
                  <c:v>-44.29</c:v>
                </c:pt>
                <c:pt idx="317">
                  <c:v>-44.17</c:v>
                </c:pt>
                <c:pt idx="318">
                  <c:v>-44.05</c:v>
                </c:pt>
                <c:pt idx="319">
                  <c:v>-43.92</c:v>
                </c:pt>
                <c:pt idx="320">
                  <c:v>-43.8</c:v>
                </c:pt>
                <c:pt idx="321">
                  <c:v>-43.67</c:v>
                </c:pt>
                <c:pt idx="322">
                  <c:v>-43.54</c:v>
                </c:pt>
                <c:pt idx="323">
                  <c:v>-43.42</c:v>
                </c:pt>
                <c:pt idx="324">
                  <c:v>-43.3</c:v>
                </c:pt>
                <c:pt idx="325">
                  <c:v>-43.18</c:v>
                </c:pt>
                <c:pt idx="326">
                  <c:v>-43.05</c:v>
                </c:pt>
                <c:pt idx="327">
                  <c:v>-42.93</c:v>
                </c:pt>
                <c:pt idx="328">
                  <c:v>-42.8</c:v>
                </c:pt>
                <c:pt idx="329">
                  <c:v>-42.66</c:v>
                </c:pt>
                <c:pt idx="330">
                  <c:v>-42.53</c:v>
                </c:pt>
                <c:pt idx="331">
                  <c:v>-42.4</c:v>
                </c:pt>
                <c:pt idx="332">
                  <c:v>-42.27</c:v>
                </c:pt>
                <c:pt idx="333">
                  <c:v>-42.14</c:v>
                </c:pt>
                <c:pt idx="334">
                  <c:v>-42.01</c:v>
                </c:pt>
                <c:pt idx="335">
                  <c:v>-41.87</c:v>
                </c:pt>
                <c:pt idx="336">
                  <c:v>-41.73</c:v>
                </c:pt>
                <c:pt idx="337">
                  <c:v>-41.59</c:v>
                </c:pt>
                <c:pt idx="338">
                  <c:v>-41.46</c:v>
                </c:pt>
                <c:pt idx="339">
                  <c:v>-41.32</c:v>
                </c:pt>
                <c:pt idx="340">
                  <c:v>-41.19</c:v>
                </c:pt>
                <c:pt idx="341">
                  <c:v>-41.06</c:v>
                </c:pt>
                <c:pt idx="342">
                  <c:v>-40.92</c:v>
                </c:pt>
                <c:pt idx="343">
                  <c:v>-40.78</c:v>
                </c:pt>
                <c:pt idx="344">
                  <c:v>-40.65</c:v>
                </c:pt>
                <c:pt idx="345">
                  <c:v>-40.51</c:v>
                </c:pt>
                <c:pt idx="346">
                  <c:v>-40.380000000000003</c:v>
                </c:pt>
                <c:pt idx="347">
                  <c:v>-40.25</c:v>
                </c:pt>
                <c:pt idx="348">
                  <c:v>-40.14</c:v>
                </c:pt>
                <c:pt idx="349">
                  <c:v>-40.01</c:v>
                </c:pt>
                <c:pt idx="350">
                  <c:v>-39.89</c:v>
                </c:pt>
                <c:pt idx="351">
                  <c:v>-39.770000000000003</c:v>
                </c:pt>
                <c:pt idx="352">
                  <c:v>-39.65</c:v>
                </c:pt>
                <c:pt idx="353">
                  <c:v>-39.549999999999997</c:v>
                </c:pt>
                <c:pt idx="354">
                  <c:v>-39.43</c:v>
                </c:pt>
                <c:pt idx="355">
                  <c:v>-39.31</c:v>
                </c:pt>
                <c:pt idx="356">
                  <c:v>-39.19</c:v>
                </c:pt>
                <c:pt idx="357">
                  <c:v>-39.07</c:v>
                </c:pt>
                <c:pt idx="358">
                  <c:v>-38.96</c:v>
                </c:pt>
                <c:pt idx="359">
                  <c:v>-38.85</c:v>
                </c:pt>
                <c:pt idx="360">
                  <c:v>-38.74</c:v>
                </c:pt>
                <c:pt idx="361">
                  <c:v>-38.630000000000003</c:v>
                </c:pt>
                <c:pt idx="362">
                  <c:v>-38.53</c:v>
                </c:pt>
                <c:pt idx="363">
                  <c:v>-38.43</c:v>
                </c:pt>
                <c:pt idx="364">
                  <c:v>-38.33</c:v>
                </c:pt>
                <c:pt idx="365">
                  <c:v>-38.21</c:v>
                </c:pt>
                <c:pt idx="366">
                  <c:v>-38.1</c:v>
                </c:pt>
                <c:pt idx="367">
                  <c:v>-37.99</c:v>
                </c:pt>
                <c:pt idx="368">
                  <c:v>-37.880000000000003</c:v>
                </c:pt>
                <c:pt idx="369">
                  <c:v>-37.770000000000003</c:v>
                </c:pt>
                <c:pt idx="370">
                  <c:v>-37.68</c:v>
                </c:pt>
                <c:pt idx="371">
                  <c:v>-37.57</c:v>
                </c:pt>
                <c:pt idx="372">
                  <c:v>-37.47</c:v>
                </c:pt>
                <c:pt idx="373">
                  <c:v>-37.35</c:v>
                </c:pt>
                <c:pt idx="374">
                  <c:v>-37.25</c:v>
                </c:pt>
                <c:pt idx="375">
                  <c:v>-37.15</c:v>
                </c:pt>
                <c:pt idx="376">
                  <c:v>-37.04</c:v>
                </c:pt>
                <c:pt idx="377">
                  <c:v>-36.94</c:v>
                </c:pt>
                <c:pt idx="378">
                  <c:v>-36.83</c:v>
                </c:pt>
                <c:pt idx="379">
                  <c:v>-36.729999999999997</c:v>
                </c:pt>
                <c:pt idx="380">
                  <c:v>-36.630000000000003</c:v>
                </c:pt>
                <c:pt idx="381">
                  <c:v>-36.53</c:v>
                </c:pt>
                <c:pt idx="382">
                  <c:v>-36.43</c:v>
                </c:pt>
                <c:pt idx="383">
                  <c:v>-36.33</c:v>
                </c:pt>
                <c:pt idx="384">
                  <c:v>-36.24</c:v>
                </c:pt>
                <c:pt idx="385">
                  <c:v>-36.14</c:v>
                </c:pt>
                <c:pt idx="386">
                  <c:v>-36.049999999999997</c:v>
                </c:pt>
                <c:pt idx="387">
                  <c:v>-35.950000000000003</c:v>
                </c:pt>
                <c:pt idx="388">
                  <c:v>-35.840000000000003</c:v>
                </c:pt>
                <c:pt idx="389">
                  <c:v>-35.75</c:v>
                </c:pt>
                <c:pt idx="390">
                  <c:v>-35.65</c:v>
                </c:pt>
                <c:pt idx="391">
                  <c:v>-35.56</c:v>
                </c:pt>
                <c:pt idx="392">
                  <c:v>-35.47</c:v>
                </c:pt>
                <c:pt idx="393">
                  <c:v>-35.39</c:v>
                </c:pt>
                <c:pt idx="394">
                  <c:v>-35.299999999999997</c:v>
                </c:pt>
                <c:pt idx="395">
                  <c:v>-35.22</c:v>
                </c:pt>
                <c:pt idx="396">
                  <c:v>-35.119999999999997</c:v>
                </c:pt>
                <c:pt idx="397">
                  <c:v>-35.03</c:v>
                </c:pt>
                <c:pt idx="398">
                  <c:v>-34.94</c:v>
                </c:pt>
                <c:pt idx="399">
                  <c:v>-34.85</c:v>
                </c:pt>
                <c:pt idx="400">
                  <c:v>-34.75</c:v>
                </c:pt>
                <c:pt idx="401">
                  <c:v>-34.659999999999997</c:v>
                </c:pt>
                <c:pt idx="402">
                  <c:v>-34.57</c:v>
                </c:pt>
                <c:pt idx="403">
                  <c:v>-34.47</c:v>
                </c:pt>
                <c:pt idx="404">
                  <c:v>-34.380000000000003</c:v>
                </c:pt>
                <c:pt idx="405">
                  <c:v>-34.299999999999997</c:v>
                </c:pt>
                <c:pt idx="406">
                  <c:v>-34.21</c:v>
                </c:pt>
                <c:pt idx="407">
                  <c:v>-34.130000000000003</c:v>
                </c:pt>
                <c:pt idx="408">
                  <c:v>-34.049999999999997</c:v>
                </c:pt>
                <c:pt idx="409">
                  <c:v>-33.97</c:v>
                </c:pt>
                <c:pt idx="410">
                  <c:v>-33.89</c:v>
                </c:pt>
                <c:pt idx="411">
                  <c:v>-33.81</c:v>
                </c:pt>
                <c:pt idx="412">
                  <c:v>-33.729999999999997</c:v>
                </c:pt>
                <c:pt idx="413">
                  <c:v>-33.65</c:v>
                </c:pt>
                <c:pt idx="414">
                  <c:v>-33.549999999999997</c:v>
                </c:pt>
                <c:pt idx="415">
                  <c:v>-33.47</c:v>
                </c:pt>
                <c:pt idx="416">
                  <c:v>-33.380000000000003</c:v>
                </c:pt>
                <c:pt idx="417">
                  <c:v>-33.28</c:v>
                </c:pt>
                <c:pt idx="418">
                  <c:v>-33.19</c:v>
                </c:pt>
                <c:pt idx="419">
                  <c:v>-33.090000000000003</c:v>
                </c:pt>
                <c:pt idx="420">
                  <c:v>-32.979999999999997</c:v>
                </c:pt>
                <c:pt idx="421">
                  <c:v>-32.869999999999997</c:v>
                </c:pt>
                <c:pt idx="422">
                  <c:v>-32.76</c:v>
                </c:pt>
                <c:pt idx="423">
                  <c:v>-32.67</c:v>
                </c:pt>
                <c:pt idx="424">
                  <c:v>-32.58</c:v>
                </c:pt>
                <c:pt idx="425">
                  <c:v>-32.5</c:v>
                </c:pt>
                <c:pt idx="426">
                  <c:v>-32.43</c:v>
                </c:pt>
                <c:pt idx="427">
                  <c:v>-32.36</c:v>
                </c:pt>
                <c:pt idx="428">
                  <c:v>-32.28</c:v>
                </c:pt>
                <c:pt idx="429">
                  <c:v>-32.21</c:v>
                </c:pt>
                <c:pt idx="430">
                  <c:v>-32.15</c:v>
                </c:pt>
                <c:pt idx="431">
                  <c:v>-32.090000000000003</c:v>
                </c:pt>
                <c:pt idx="432">
                  <c:v>-32.020000000000003</c:v>
                </c:pt>
                <c:pt idx="433">
                  <c:v>-31.95</c:v>
                </c:pt>
                <c:pt idx="434">
                  <c:v>-31.87</c:v>
                </c:pt>
                <c:pt idx="435">
                  <c:v>-31.79</c:v>
                </c:pt>
                <c:pt idx="436">
                  <c:v>-31.7</c:v>
                </c:pt>
                <c:pt idx="437">
                  <c:v>-31.62</c:v>
                </c:pt>
                <c:pt idx="438">
                  <c:v>-31.54</c:v>
                </c:pt>
                <c:pt idx="439">
                  <c:v>-31.48</c:v>
                </c:pt>
                <c:pt idx="440">
                  <c:v>-31.41</c:v>
                </c:pt>
                <c:pt idx="441">
                  <c:v>-31.33</c:v>
                </c:pt>
                <c:pt idx="442">
                  <c:v>-31.25</c:v>
                </c:pt>
                <c:pt idx="443">
                  <c:v>-31.16</c:v>
                </c:pt>
                <c:pt idx="444">
                  <c:v>-31.08</c:v>
                </c:pt>
                <c:pt idx="445">
                  <c:v>-30.99</c:v>
                </c:pt>
                <c:pt idx="446">
                  <c:v>-30.91</c:v>
                </c:pt>
                <c:pt idx="447">
                  <c:v>-30.84</c:v>
                </c:pt>
                <c:pt idx="448">
                  <c:v>-30.76</c:v>
                </c:pt>
                <c:pt idx="449">
                  <c:v>-30.69</c:v>
                </c:pt>
                <c:pt idx="450">
                  <c:v>-30.6</c:v>
                </c:pt>
                <c:pt idx="451">
                  <c:v>-30.53</c:v>
                </c:pt>
                <c:pt idx="452">
                  <c:v>-30.45</c:v>
                </c:pt>
                <c:pt idx="453">
                  <c:v>-30.37</c:v>
                </c:pt>
                <c:pt idx="454">
                  <c:v>-30.29</c:v>
                </c:pt>
                <c:pt idx="455">
                  <c:v>-30.21</c:v>
                </c:pt>
                <c:pt idx="456">
                  <c:v>-30.13</c:v>
                </c:pt>
                <c:pt idx="457">
                  <c:v>-30.05</c:v>
                </c:pt>
                <c:pt idx="458">
                  <c:v>-29.97</c:v>
                </c:pt>
                <c:pt idx="459">
                  <c:v>-29.89</c:v>
                </c:pt>
                <c:pt idx="460">
                  <c:v>-29.81</c:v>
                </c:pt>
                <c:pt idx="461">
                  <c:v>-29.73</c:v>
                </c:pt>
                <c:pt idx="462">
                  <c:v>-29.65</c:v>
                </c:pt>
                <c:pt idx="463">
                  <c:v>-29.58</c:v>
                </c:pt>
                <c:pt idx="464">
                  <c:v>-29.52</c:v>
                </c:pt>
                <c:pt idx="465">
                  <c:v>-29.44</c:v>
                </c:pt>
                <c:pt idx="466">
                  <c:v>-29.36</c:v>
                </c:pt>
                <c:pt idx="467">
                  <c:v>-29.29</c:v>
                </c:pt>
                <c:pt idx="468">
                  <c:v>-29.22</c:v>
                </c:pt>
                <c:pt idx="469">
                  <c:v>-29.16</c:v>
                </c:pt>
                <c:pt idx="470">
                  <c:v>-29.1</c:v>
                </c:pt>
                <c:pt idx="471">
                  <c:v>-29.04</c:v>
                </c:pt>
                <c:pt idx="472">
                  <c:v>-28.98</c:v>
                </c:pt>
                <c:pt idx="473">
                  <c:v>-28.92</c:v>
                </c:pt>
                <c:pt idx="474">
                  <c:v>-28.87</c:v>
                </c:pt>
                <c:pt idx="475">
                  <c:v>-28.82</c:v>
                </c:pt>
                <c:pt idx="476">
                  <c:v>-28.75</c:v>
                </c:pt>
                <c:pt idx="477">
                  <c:v>-28.7</c:v>
                </c:pt>
                <c:pt idx="478">
                  <c:v>-28.64</c:v>
                </c:pt>
                <c:pt idx="479">
                  <c:v>-28.58</c:v>
                </c:pt>
                <c:pt idx="480">
                  <c:v>-28.51</c:v>
                </c:pt>
                <c:pt idx="481">
                  <c:v>-28.45</c:v>
                </c:pt>
                <c:pt idx="482">
                  <c:v>-28.39</c:v>
                </c:pt>
                <c:pt idx="483">
                  <c:v>-28.32</c:v>
                </c:pt>
                <c:pt idx="484">
                  <c:v>-28.27</c:v>
                </c:pt>
                <c:pt idx="485">
                  <c:v>-28.21</c:v>
                </c:pt>
                <c:pt idx="486">
                  <c:v>-28.15</c:v>
                </c:pt>
                <c:pt idx="487">
                  <c:v>-28.09</c:v>
                </c:pt>
                <c:pt idx="488">
                  <c:v>-28.03</c:v>
                </c:pt>
                <c:pt idx="489">
                  <c:v>-27.97</c:v>
                </c:pt>
                <c:pt idx="490">
                  <c:v>-27.9</c:v>
                </c:pt>
                <c:pt idx="491">
                  <c:v>-27.85</c:v>
                </c:pt>
                <c:pt idx="492">
                  <c:v>-27.8</c:v>
                </c:pt>
                <c:pt idx="493">
                  <c:v>-27.74</c:v>
                </c:pt>
                <c:pt idx="494">
                  <c:v>-27.68</c:v>
                </c:pt>
                <c:pt idx="495">
                  <c:v>-27.62</c:v>
                </c:pt>
                <c:pt idx="496">
                  <c:v>-27.55</c:v>
                </c:pt>
                <c:pt idx="497">
                  <c:v>-27.5</c:v>
                </c:pt>
                <c:pt idx="498">
                  <c:v>-27.43</c:v>
                </c:pt>
                <c:pt idx="499">
                  <c:v>-27.35</c:v>
                </c:pt>
                <c:pt idx="500">
                  <c:v>-27.27</c:v>
                </c:pt>
                <c:pt idx="501">
                  <c:v>-27.19</c:v>
                </c:pt>
                <c:pt idx="502">
                  <c:v>-27.11</c:v>
                </c:pt>
                <c:pt idx="503">
                  <c:v>-27.02</c:v>
                </c:pt>
                <c:pt idx="504">
                  <c:v>-26.93</c:v>
                </c:pt>
                <c:pt idx="505">
                  <c:v>-26.84</c:v>
                </c:pt>
                <c:pt idx="506">
                  <c:v>-26.75</c:v>
                </c:pt>
                <c:pt idx="507">
                  <c:v>-26.66</c:v>
                </c:pt>
                <c:pt idx="508">
                  <c:v>-26.57</c:v>
                </c:pt>
                <c:pt idx="509">
                  <c:v>-26.48</c:v>
                </c:pt>
                <c:pt idx="510">
                  <c:v>-26.39</c:v>
                </c:pt>
                <c:pt idx="511">
                  <c:v>-26.32</c:v>
                </c:pt>
                <c:pt idx="512">
                  <c:v>-26.23</c:v>
                </c:pt>
                <c:pt idx="513">
                  <c:v>-26.15</c:v>
                </c:pt>
                <c:pt idx="514">
                  <c:v>-26.09</c:v>
                </c:pt>
                <c:pt idx="515">
                  <c:v>-26.03</c:v>
                </c:pt>
                <c:pt idx="516">
                  <c:v>-25.97</c:v>
                </c:pt>
                <c:pt idx="517">
                  <c:v>-25.92</c:v>
                </c:pt>
                <c:pt idx="518">
                  <c:v>-25.87</c:v>
                </c:pt>
                <c:pt idx="519">
                  <c:v>-25.82</c:v>
                </c:pt>
                <c:pt idx="520">
                  <c:v>-25.77</c:v>
                </c:pt>
                <c:pt idx="521">
                  <c:v>-25.72</c:v>
                </c:pt>
                <c:pt idx="522">
                  <c:v>-25.66</c:v>
                </c:pt>
                <c:pt idx="523">
                  <c:v>-25.6</c:v>
                </c:pt>
                <c:pt idx="524">
                  <c:v>-25.55</c:v>
                </c:pt>
                <c:pt idx="525">
                  <c:v>-25.49</c:v>
                </c:pt>
                <c:pt idx="526">
                  <c:v>-25.43</c:v>
                </c:pt>
                <c:pt idx="527">
                  <c:v>-25.37</c:v>
                </c:pt>
                <c:pt idx="528">
                  <c:v>-25.32</c:v>
                </c:pt>
                <c:pt idx="529">
                  <c:v>-25.27</c:v>
                </c:pt>
                <c:pt idx="530">
                  <c:v>-25.22</c:v>
                </c:pt>
                <c:pt idx="531">
                  <c:v>-25.17</c:v>
                </c:pt>
                <c:pt idx="532">
                  <c:v>-25.13</c:v>
                </c:pt>
                <c:pt idx="533">
                  <c:v>-25.09</c:v>
                </c:pt>
                <c:pt idx="534">
                  <c:v>-25.05</c:v>
                </c:pt>
                <c:pt idx="535">
                  <c:v>-25.01</c:v>
                </c:pt>
                <c:pt idx="536">
                  <c:v>-24.97</c:v>
                </c:pt>
                <c:pt idx="537">
                  <c:v>-24.93</c:v>
                </c:pt>
                <c:pt idx="538">
                  <c:v>-24.89</c:v>
                </c:pt>
                <c:pt idx="539">
                  <c:v>-24.84</c:v>
                </c:pt>
                <c:pt idx="540">
                  <c:v>-24.79</c:v>
                </c:pt>
                <c:pt idx="541">
                  <c:v>-24.74</c:v>
                </c:pt>
                <c:pt idx="542">
                  <c:v>-24.68</c:v>
                </c:pt>
                <c:pt idx="543">
                  <c:v>-24.63</c:v>
                </c:pt>
                <c:pt idx="544">
                  <c:v>-24.58</c:v>
                </c:pt>
                <c:pt idx="545">
                  <c:v>-24.54</c:v>
                </c:pt>
                <c:pt idx="546">
                  <c:v>-24.48</c:v>
                </c:pt>
                <c:pt idx="547">
                  <c:v>-24.44</c:v>
                </c:pt>
                <c:pt idx="548">
                  <c:v>-24.39</c:v>
                </c:pt>
                <c:pt idx="549">
                  <c:v>-24.35</c:v>
                </c:pt>
                <c:pt idx="550">
                  <c:v>-24.3</c:v>
                </c:pt>
                <c:pt idx="551">
                  <c:v>-24.25</c:v>
                </c:pt>
                <c:pt idx="552">
                  <c:v>-24.2</c:v>
                </c:pt>
                <c:pt idx="553">
                  <c:v>-24.16</c:v>
                </c:pt>
                <c:pt idx="554">
                  <c:v>-24.12</c:v>
                </c:pt>
                <c:pt idx="555">
                  <c:v>-24.07</c:v>
                </c:pt>
                <c:pt idx="556">
                  <c:v>-24.02</c:v>
                </c:pt>
                <c:pt idx="557">
                  <c:v>-23.97</c:v>
                </c:pt>
                <c:pt idx="558">
                  <c:v>-23.93</c:v>
                </c:pt>
                <c:pt idx="559">
                  <c:v>-23.87</c:v>
                </c:pt>
                <c:pt idx="560">
                  <c:v>-23.83</c:v>
                </c:pt>
                <c:pt idx="561">
                  <c:v>-23.78</c:v>
                </c:pt>
                <c:pt idx="562">
                  <c:v>-23.73</c:v>
                </c:pt>
                <c:pt idx="563">
                  <c:v>-23.69</c:v>
                </c:pt>
                <c:pt idx="564">
                  <c:v>-23.64</c:v>
                </c:pt>
                <c:pt idx="565">
                  <c:v>-23.6</c:v>
                </c:pt>
                <c:pt idx="566">
                  <c:v>-23.56</c:v>
                </c:pt>
                <c:pt idx="567">
                  <c:v>-23.52</c:v>
                </c:pt>
                <c:pt idx="568">
                  <c:v>-23.48</c:v>
                </c:pt>
                <c:pt idx="569">
                  <c:v>-23.45</c:v>
                </c:pt>
                <c:pt idx="570">
                  <c:v>-23.42</c:v>
                </c:pt>
                <c:pt idx="571">
                  <c:v>-23.39</c:v>
                </c:pt>
                <c:pt idx="572">
                  <c:v>-23.36</c:v>
                </c:pt>
                <c:pt idx="573">
                  <c:v>-23.32</c:v>
                </c:pt>
                <c:pt idx="574">
                  <c:v>-23.28</c:v>
                </c:pt>
                <c:pt idx="575">
                  <c:v>-23.25</c:v>
                </c:pt>
                <c:pt idx="576">
                  <c:v>-23.2</c:v>
                </c:pt>
                <c:pt idx="577">
                  <c:v>-23.15</c:v>
                </c:pt>
                <c:pt idx="578">
                  <c:v>-23.08</c:v>
                </c:pt>
                <c:pt idx="579">
                  <c:v>-23.01</c:v>
                </c:pt>
                <c:pt idx="580">
                  <c:v>-22.95</c:v>
                </c:pt>
                <c:pt idx="581">
                  <c:v>-22.9</c:v>
                </c:pt>
                <c:pt idx="582">
                  <c:v>-22.84</c:v>
                </c:pt>
                <c:pt idx="583">
                  <c:v>-22.78</c:v>
                </c:pt>
                <c:pt idx="584">
                  <c:v>-22.74</c:v>
                </c:pt>
                <c:pt idx="585">
                  <c:v>-22.7</c:v>
                </c:pt>
                <c:pt idx="586">
                  <c:v>-22.66</c:v>
                </c:pt>
                <c:pt idx="587">
                  <c:v>-22.62</c:v>
                </c:pt>
                <c:pt idx="588">
                  <c:v>-22.58</c:v>
                </c:pt>
                <c:pt idx="589">
                  <c:v>-22.54</c:v>
                </c:pt>
                <c:pt idx="590">
                  <c:v>-22.5</c:v>
                </c:pt>
                <c:pt idx="591">
                  <c:v>-22.46</c:v>
                </c:pt>
                <c:pt idx="592">
                  <c:v>-22.42</c:v>
                </c:pt>
                <c:pt idx="593">
                  <c:v>-22.38</c:v>
                </c:pt>
                <c:pt idx="594">
                  <c:v>-22.35</c:v>
                </c:pt>
                <c:pt idx="595">
                  <c:v>-22.32</c:v>
                </c:pt>
                <c:pt idx="596">
                  <c:v>-22.3</c:v>
                </c:pt>
                <c:pt idx="597">
                  <c:v>-22.27</c:v>
                </c:pt>
                <c:pt idx="598">
                  <c:v>-22.24</c:v>
                </c:pt>
                <c:pt idx="599">
                  <c:v>-22.21</c:v>
                </c:pt>
                <c:pt idx="600">
                  <c:v>-22.17</c:v>
                </c:pt>
                <c:pt idx="601">
                  <c:v>-22.15</c:v>
                </c:pt>
                <c:pt idx="602">
                  <c:v>-22.11</c:v>
                </c:pt>
                <c:pt idx="603">
                  <c:v>-22.06</c:v>
                </c:pt>
                <c:pt idx="604">
                  <c:v>-22</c:v>
                </c:pt>
                <c:pt idx="605">
                  <c:v>-21.96</c:v>
                </c:pt>
                <c:pt idx="606">
                  <c:v>-21.91</c:v>
                </c:pt>
                <c:pt idx="607">
                  <c:v>-21.87</c:v>
                </c:pt>
                <c:pt idx="608">
                  <c:v>-21.82</c:v>
                </c:pt>
                <c:pt idx="609">
                  <c:v>-21.77</c:v>
                </c:pt>
                <c:pt idx="610">
                  <c:v>-21.73</c:v>
                </c:pt>
                <c:pt idx="611">
                  <c:v>-21.68</c:v>
                </c:pt>
                <c:pt idx="612">
                  <c:v>-21.62</c:v>
                </c:pt>
                <c:pt idx="613">
                  <c:v>-21.57</c:v>
                </c:pt>
                <c:pt idx="614">
                  <c:v>-21.52</c:v>
                </c:pt>
                <c:pt idx="615">
                  <c:v>-21.48</c:v>
                </c:pt>
                <c:pt idx="616">
                  <c:v>-21.44</c:v>
                </c:pt>
                <c:pt idx="617">
                  <c:v>-21.41</c:v>
                </c:pt>
                <c:pt idx="618">
                  <c:v>-21.37</c:v>
                </c:pt>
                <c:pt idx="619">
                  <c:v>-21.34</c:v>
                </c:pt>
                <c:pt idx="620">
                  <c:v>-21.3</c:v>
                </c:pt>
                <c:pt idx="621">
                  <c:v>-21.27</c:v>
                </c:pt>
                <c:pt idx="622">
                  <c:v>-21.24</c:v>
                </c:pt>
                <c:pt idx="623">
                  <c:v>-21.21</c:v>
                </c:pt>
                <c:pt idx="624">
                  <c:v>-21.19</c:v>
                </c:pt>
                <c:pt idx="625">
                  <c:v>-21.17</c:v>
                </c:pt>
                <c:pt idx="626">
                  <c:v>-21.15</c:v>
                </c:pt>
                <c:pt idx="627">
                  <c:v>-21.12</c:v>
                </c:pt>
                <c:pt idx="628">
                  <c:v>-21.09</c:v>
                </c:pt>
                <c:pt idx="629">
                  <c:v>-21.04</c:v>
                </c:pt>
                <c:pt idx="630">
                  <c:v>-21</c:v>
                </c:pt>
                <c:pt idx="631">
                  <c:v>-20.95</c:v>
                </c:pt>
                <c:pt idx="632">
                  <c:v>-20.91</c:v>
                </c:pt>
                <c:pt idx="633">
                  <c:v>-20.86</c:v>
                </c:pt>
                <c:pt idx="634">
                  <c:v>-20.82</c:v>
                </c:pt>
                <c:pt idx="635">
                  <c:v>-20.79</c:v>
                </c:pt>
                <c:pt idx="636">
                  <c:v>-20.75</c:v>
                </c:pt>
                <c:pt idx="637">
                  <c:v>-20.7</c:v>
                </c:pt>
                <c:pt idx="638">
                  <c:v>-20.66</c:v>
                </c:pt>
                <c:pt idx="639">
                  <c:v>-20.62</c:v>
                </c:pt>
                <c:pt idx="640">
                  <c:v>-20.58</c:v>
                </c:pt>
                <c:pt idx="641">
                  <c:v>-20.55</c:v>
                </c:pt>
                <c:pt idx="642">
                  <c:v>-20.51</c:v>
                </c:pt>
                <c:pt idx="643">
                  <c:v>-20.47</c:v>
                </c:pt>
                <c:pt idx="644">
                  <c:v>-20.440000000000001</c:v>
                </c:pt>
                <c:pt idx="645">
                  <c:v>-20.41</c:v>
                </c:pt>
                <c:pt idx="646">
                  <c:v>-20.38</c:v>
                </c:pt>
                <c:pt idx="647">
                  <c:v>-20.350000000000001</c:v>
                </c:pt>
                <c:pt idx="648">
                  <c:v>-20.32</c:v>
                </c:pt>
                <c:pt idx="649">
                  <c:v>-20.27</c:v>
                </c:pt>
                <c:pt idx="650">
                  <c:v>-20.25</c:v>
                </c:pt>
                <c:pt idx="651">
                  <c:v>-20.2</c:v>
                </c:pt>
                <c:pt idx="652">
                  <c:v>-20.16</c:v>
                </c:pt>
                <c:pt idx="653">
                  <c:v>-20.13</c:v>
                </c:pt>
                <c:pt idx="654">
                  <c:v>-20.100000000000001</c:v>
                </c:pt>
                <c:pt idx="655">
                  <c:v>-20.059999999999999</c:v>
                </c:pt>
                <c:pt idx="656">
                  <c:v>-20.04</c:v>
                </c:pt>
                <c:pt idx="657">
                  <c:v>-20.010000000000002</c:v>
                </c:pt>
                <c:pt idx="658">
                  <c:v>-19.98</c:v>
                </c:pt>
                <c:pt idx="659">
                  <c:v>-19.95</c:v>
                </c:pt>
                <c:pt idx="660">
                  <c:v>-19.899999999999999</c:v>
                </c:pt>
                <c:pt idx="661">
                  <c:v>-19.86</c:v>
                </c:pt>
                <c:pt idx="662">
                  <c:v>-19.809999999999999</c:v>
                </c:pt>
                <c:pt idx="663">
                  <c:v>-19.77</c:v>
                </c:pt>
                <c:pt idx="664">
                  <c:v>-19.73</c:v>
                </c:pt>
                <c:pt idx="665">
                  <c:v>-19.7</c:v>
                </c:pt>
                <c:pt idx="666">
                  <c:v>-19.66</c:v>
                </c:pt>
                <c:pt idx="667">
                  <c:v>-19.62</c:v>
                </c:pt>
                <c:pt idx="668">
                  <c:v>-19.600000000000001</c:v>
                </c:pt>
                <c:pt idx="669">
                  <c:v>-19.55</c:v>
                </c:pt>
                <c:pt idx="670">
                  <c:v>-19.53</c:v>
                </c:pt>
                <c:pt idx="671">
                  <c:v>-19.5</c:v>
                </c:pt>
                <c:pt idx="672">
                  <c:v>-19.48</c:v>
                </c:pt>
                <c:pt idx="673">
                  <c:v>-19.46</c:v>
                </c:pt>
                <c:pt idx="674">
                  <c:v>-19.440000000000001</c:v>
                </c:pt>
                <c:pt idx="675">
                  <c:v>-19.420000000000002</c:v>
                </c:pt>
                <c:pt idx="676">
                  <c:v>-19.39</c:v>
                </c:pt>
                <c:pt idx="677">
                  <c:v>-19.37</c:v>
                </c:pt>
                <c:pt idx="678">
                  <c:v>-19.34</c:v>
                </c:pt>
                <c:pt idx="679">
                  <c:v>-19.329999999999998</c:v>
                </c:pt>
                <c:pt idx="680">
                  <c:v>-19.3</c:v>
                </c:pt>
                <c:pt idx="681">
                  <c:v>-19.27</c:v>
                </c:pt>
                <c:pt idx="682">
                  <c:v>-19.23</c:v>
                </c:pt>
                <c:pt idx="683">
                  <c:v>-19.2</c:v>
                </c:pt>
                <c:pt idx="684">
                  <c:v>-19.149999999999999</c:v>
                </c:pt>
                <c:pt idx="685">
                  <c:v>-19.12</c:v>
                </c:pt>
                <c:pt idx="686">
                  <c:v>-19.079999999999998</c:v>
                </c:pt>
                <c:pt idx="687">
                  <c:v>-19.04</c:v>
                </c:pt>
                <c:pt idx="688">
                  <c:v>-19.010000000000002</c:v>
                </c:pt>
                <c:pt idx="689">
                  <c:v>-18.96</c:v>
                </c:pt>
                <c:pt idx="690">
                  <c:v>-18.920000000000002</c:v>
                </c:pt>
                <c:pt idx="691">
                  <c:v>-18.87</c:v>
                </c:pt>
                <c:pt idx="692">
                  <c:v>-18.829999999999998</c:v>
                </c:pt>
                <c:pt idx="693">
                  <c:v>-18.78</c:v>
                </c:pt>
                <c:pt idx="694">
                  <c:v>-18.73</c:v>
                </c:pt>
                <c:pt idx="695">
                  <c:v>-18.670000000000002</c:v>
                </c:pt>
                <c:pt idx="696">
                  <c:v>-18.63</c:v>
                </c:pt>
                <c:pt idx="697">
                  <c:v>-18.59</c:v>
                </c:pt>
                <c:pt idx="698">
                  <c:v>-18.54</c:v>
                </c:pt>
                <c:pt idx="699">
                  <c:v>-18.489999999999998</c:v>
                </c:pt>
                <c:pt idx="700">
                  <c:v>-18.440000000000001</c:v>
                </c:pt>
                <c:pt idx="701">
                  <c:v>-18.39</c:v>
                </c:pt>
                <c:pt idx="702">
                  <c:v>-18.36</c:v>
                </c:pt>
                <c:pt idx="703">
                  <c:v>-18.309999999999999</c:v>
                </c:pt>
                <c:pt idx="704">
                  <c:v>-18.27</c:v>
                </c:pt>
                <c:pt idx="705">
                  <c:v>-18.22</c:v>
                </c:pt>
                <c:pt idx="706">
                  <c:v>-18.170000000000002</c:v>
                </c:pt>
                <c:pt idx="707">
                  <c:v>-18.12</c:v>
                </c:pt>
                <c:pt idx="708">
                  <c:v>-18.07</c:v>
                </c:pt>
                <c:pt idx="709">
                  <c:v>-18.02</c:v>
                </c:pt>
                <c:pt idx="710">
                  <c:v>-17.97</c:v>
                </c:pt>
                <c:pt idx="711">
                  <c:v>-17.920000000000002</c:v>
                </c:pt>
                <c:pt idx="712">
                  <c:v>-17.86</c:v>
                </c:pt>
                <c:pt idx="713">
                  <c:v>-17.82</c:v>
                </c:pt>
                <c:pt idx="714">
                  <c:v>-17.78</c:v>
                </c:pt>
                <c:pt idx="715">
                  <c:v>-17.73</c:v>
                </c:pt>
                <c:pt idx="716">
                  <c:v>-17.690000000000001</c:v>
                </c:pt>
                <c:pt idx="717">
                  <c:v>-17.649999999999999</c:v>
                </c:pt>
                <c:pt idx="718">
                  <c:v>-17.61</c:v>
                </c:pt>
                <c:pt idx="719">
                  <c:v>-17.579999999999998</c:v>
                </c:pt>
                <c:pt idx="720">
                  <c:v>-17.55</c:v>
                </c:pt>
                <c:pt idx="721">
                  <c:v>-17.52</c:v>
                </c:pt>
                <c:pt idx="722">
                  <c:v>-17.489999999999998</c:v>
                </c:pt>
                <c:pt idx="723">
                  <c:v>-17.47</c:v>
                </c:pt>
                <c:pt idx="724">
                  <c:v>-17.440000000000001</c:v>
                </c:pt>
                <c:pt idx="725">
                  <c:v>-17.41</c:v>
                </c:pt>
                <c:pt idx="726">
                  <c:v>-17.38</c:v>
                </c:pt>
                <c:pt idx="727">
                  <c:v>-17.36</c:v>
                </c:pt>
                <c:pt idx="728">
                  <c:v>-17.329999999999998</c:v>
                </c:pt>
                <c:pt idx="729">
                  <c:v>-17.3</c:v>
                </c:pt>
                <c:pt idx="730">
                  <c:v>-17.28</c:v>
                </c:pt>
                <c:pt idx="731">
                  <c:v>-17.260000000000002</c:v>
                </c:pt>
                <c:pt idx="732">
                  <c:v>-17.239999999999998</c:v>
                </c:pt>
                <c:pt idx="733">
                  <c:v>-17.22</c:v>
                </c:pt>
                <c:pt idx="734">
                  <c:v>-17.190000000000001</c:v>
                </c:pt>
                <c:pt idx="735">
                  <c:v>-17.16</c:v>
                </c:pt>
                <c:pt idx="736">
                  <c:v>-17.12</c:v>
                </c:pt>
                <c:pt idx="737">
                  <c:v>-17.07</c:v>
                </c:pt>
                <c:pt idx="738">
                  <c:v>-17.02</c:v>
                </c:pt>
                <c:pt idx="739">
                  <c:v>-16.98</c:v>
                </c:pt>
                <c:pt idx="740">
                  <c:v>-16.93</c:v>
                </c:pt>
                <c:pt idx="741">
                  <c:v>-16.899999999999999</c:v>
                </c:pt>
                <c:pt idx="742">
                  <c:v>-16.86</c:v>
                </c:pt>
                <c:pt idx="743">
                  <c:v>-16.809999999999999</c:v>
                </c:pt>
                <c:pt idx="744">
                  <c:v>-16.760000000000002</c:v>
                </c:pt>
                <c:pt idx="745">
                  <c:v>-16.73</c:v>
                </c:pt>
                <c:pt idx="746">
                  <c:v>-16.68</c:v>
                </c:pt>
                <c:pt idx="747">
                  <c:v>-16.649999999999999</c:v>
                </c:pt>
                <c:pt idx="748">
                  <c:v>-16.62</c:v>
                </c:pt>
                <c:pt idx="749">
                  <c:v>-16.57</c:v>
                </c:pt>
                <c:pt idx="750">
                  <c:v>-16.54</c:v>
                </c:pt>
                <c:pt idx="751">
                  <c:v>-16.5</c:v>
                </c:pt>
                <c:pt idx="752">
                  <c:v>-16.45</c:v>
                </c:pt>
                <c:pt idx="753">
                  <c:v>-16.420000000000002</c:v>
                </c:pt>
                <c:pt idx="754">
                  <c:v>-16.39</c:v>
                </c:pt>
                <c:pt idx="755">
                  <c:v>-16.36</c:v>
                </c:pt>
                <c:pt idx="756">
                  <c:v>-16.329999999999998</c:v>
                </c:pt>
                <c:pt idx="757">
                  <c:v>-16.29</c:v>
                </c:pt>
                <c:pt idx="758">
                  <c:v>-16.260000000000002</c:v>
                </c:pt>
                <c:pt idx="759">
                  <c:v>-16.22</c:v>
                </c:pt>
                <c:pt idx="760">
                  <c:v>-16.2</c:v>
                </c:pt>
                <c:pt idx="761">
                  <c:v>-16.18</c:v>
                </c:pt>
                <c:pt idx="762">
                  <c:v>-16.149999999999999</c:v>
                </c:pt>
                <c:pt idx="763">
                  <c:v>-16.13</c:v>
                </c:pt>
                <c:pt idx="764">
                  <c:v>-16.100000000000001</c:v>
                </c:pt>
                <c:pt idx="765">
                  <c:v>-16.079999999999998</c:v>
                </c:pt>
                <c:pt idx="766">
                  <c:v>-16.059999999999999</c:v>
                </c:pt>
                <c:pt idx="767">
                  <c:v>-16.03</c:v>
                </c:pt>
                <c:pt idx="768">
                  <c:v>-16</c:v>
                </c:pt>
                <c:pt idx="769">
                  <c:v>-15.97</c:v>
                </c:pt>
                <c:pt idx="770">
                  <c:v>-15.94</c:v>
                </c:pt>
                <c:pt idx="771">
                  <c:v>-15.92</c:v>
                </c:pt>
                <c:pt idx="772">
                  <c:v>-15.9</c:v>
                </c:pt>
                <c:pt idx="773">
                  <c:v>-15.87</c:v>
                </c:pt>
                <c:pt idx="774">
                  <c:v>-15.83</c:v>
                </c:pt>
                <c:pt idx="775">
                  <c:v>-15.79</c:v>
                </c:pt>
                <c:pt idx="776">
                  <c:v>-15.75</c:v>
                </c:pt>
                <c:pt idx="777">
                  <c:v>-15.7</c:v>
                </c:pt>
                <c:pt idx="778">
                  <c:v>-15.66</c:v>
                </c:pt>
                <c:pt idx="779">
                  <c:v>-15.62</c:v>
                </c:pt>
                <c:pt idx="780">
                  <c:v>-15.58</c:v>
                </c:pt>
                <c:pt idx="781">
                  <c:v>-15.53</c:v>
                </c:pt>
                <c:pt idx="782">
                  <c:v>-15.48</c:v>
                </c:pt>
                <c:pt idx="783">
                  <c:v>-15.43</c:v>
                </c:pt>
                <c:pt idx="784">
                  <c:v>-15.36</c:v>
                </c:pt>
                <c:pt idx="785">
                  <c:v>-15.29</c:v>
                </c:pt>
                <c:pt idx="786">
                  <c:v>-15.22</c:v>
                </c:pt>
                <c:pt idx="787">
                  <c:v>-15.15</c:v>
                </c:pt>
                <c:pt idx="788">
                  <c:v>-15.08</c:v>
                </c:pt>
                <c:pt idx="789">
                  <c:v>-15.04</c:v>
                </c:pt>
                <c:pt idx="790">
                  <c:v>-14.98</c:v>
                </c:pt>
                <c:pt idx="791">
                  <c:v>-14.93</c:v>
                </c:pt>
                <c:pt idx="792">
                  <c:v>-14.89</c:v>
                </c:pt>
                <c:pt idx="793">
                  <c:v>-14.83</c:v>
                </c:pt>
                <c:pt idx="794">
                  <c:v>-14.79</c:v>
                </c:pt>
                <c:pt idx="795">
                  <c:v>-14.75</c:v>
                </c:pt>
                <c:pt idx="796">
                  <c:v>-14.72</c:v>
                </c:pt>
                <c:pt idx="797">
                  <c:v>-14.68</c:v>
                </c:pt>
                <c:pt idx="798">
                  <c:v>-14.63</c:v>
                </c:pt>
                <c:pt idx="799">
                  <c:v>-14.6</c:v>
                </c:pt>
                <c:pt idx="800">
                  <c:v>-14.55</c:v>
                </c:pt>
                <c:pt idx="801">
                  <c:v>-14.51</c:v>
                </c:pt>
                <c:pt idx="802">
                  <c:v>-14.47</c:v>
                </c:pt>
                <c:pt idx="803">
                  <c:v>-14.42</c:v>
                </c:pt>
                <c:pt idx="804">
                  <c:v>-14.39</c:v>
                </c:pt>
                <c:pt idx="805">
                  <c:v>-14.34</c:v>
                </c:pt>
                <c:pt idx="806">
                  <c:v>-14.31</c:v>
                </c:pt>
                <c:pt idx="807">
                  <c:v>-14.27</c:v>
                </c:pt>
                <c:pt idx="808">
                  <c:v>-14.24</c:v>
                </c:pt>
                <c:pt idx="809">
                  <c:v>-14.22</c:v>
                </c:pt>
                <c:pt idx="810">
                  <c:v>-14.19</c:v>
                </c:pt>
                <c:pt idx="811">
                  <c:v>-14.16</c:v>
                </c:pt>
                <c:pt idx="812">
                  <c:v>-14.11</c:v>
                </c:pt>
                <c:pt idx="813">
                  <c:v>-14.07</c:v>
                </c:pt>
                <c:pt idx="814">
                  <c:v>-14.04</c:v>
                </c:pt>
                <c:pt idx="815">
                  <c:v>-14</c:v>
                </c:pt>
                <c:pt idx="816">
                  <c:v>-13.97</c:v>
                </c:pt>
                <c:pt idx="817">
                  <c:v>-13.93</c:v>
                </c:pt>
                <c:pt idx="818">
                  <c:v>-13.9</c:v>
                </c:pt>
                <c:pt idx="819">
                  <c:v>-13.87</c:v>
                </c:pt>
                <c:pt idx="820">
                  <c:v>-13.83</c:v>
                </c:pt>
                <c:pt idx="821">
                  <c:v>-13.8</c:v>
                </c:pt>
                <c:pt idx="822">
                  <c:v>-13.77</c:v>
                </c:pt>
                <c:pt idx="823">
                  <c:v>-13.74</c:v>
                </c:pt>
                <c:pt idx="824">
                  <c:v>-13.71</c:v>
                </c:pt>
                <c:pt idx="825">
                  <c:v>-13.68</c:v>
                </c:pt>
                <c:pt idx="826">
                  <c:v>-13.66</c:v>
                </c:pt>
                <c:pt idx="827">
                  <c:v>-13.63</c:v>
                </c:pt>
                <c:pt idx="828">
                  <c:v>-13.6</c:v>
                </c:pt>
                <c:pt idx="829">
                  <c:v>-13.57</c:v>
                </c:pt>
                <c:pt idx="830">
                  <c:v>-13.54</c:v>
                </c:pt>
                <c:pt idx="831">
                  <c:v>-13.51</c:v>
                </c:pt>
                <c:pt idx="832">
                  <c:v>-13.47</c:v>
                </c:pt>
                <c:pt idx="833">
                  <c:v>-13.44</c:v>
                </c:pt>
                <c:pt idx="834">
                  <c:v>-13.4</c:v>
                </c:pt>
                <c:pt idx="835">
                  <c:v>-13.36</c:v>
                </c:pt>
                <c:pt idx="836">
                  <c:v>-13.3</c:v>
                </c:pt>
                <c:pt idx="837">
                  <c:v>-13.26</c:v>
                </c:pt>
                <c:pt idx="838">
                  <c:v>-13.22</c:v>
                </c:pt>
                <c:pt idx="839">
                  <c:v>-13.18</c:v>
                </c:pt>
                <c:pt idx="840">
                  <c:v>-13.13</c:v>
                </c:pt>
                <c:pt idx="841">
                  <c:v>-13.09</c:v>
                </c:pt>
                <c:pt idx="842">
                  <c:v>-13.05</c:v>
                </c:pt>
                <c:pt idx="843">
                  <c:v>-13</c:v>
                </c:pt>
                <c:pt idx="844">
                  <c:v>-12.95</c:v>
                </c:pt>
                <c:pt idx="845">
                  <c:v>-12.91</c:v>
                </c:pt>
                <c:pt idx="846">
                  <c:v>-12.87</c:v>
                </c:pt>
                <c:pt idx="847">
                  <c:v>-12.82</c:v>
                </c:pt>
                <c:pt idx="848">
                  <c:v>-12.78</c:v>
                </c:pt>
                <c:pt idx="849">
                  <c:v>-12.74</c:v>
                </c:pt>
                <c:pt idx="850">
                  <c:v>-12.69</c:v>
                </c:pt>
                <c:pt idx="851">
                  <c:v>-12.65</c:v>
                </c:pt>
                <c:pt idx="852">
                  <c:v>-12.6</c:v>
                </c:pt>
                <c:pt idx="853">
                  <c:v>-12.56</c:v>
                </c:pt>
                <c:pt idx="854">
                  <c:v>-12.51</c:v>
                </c:pt>
                <c:pt idx="855">
                  <c:v>-12.47</c:v>
                </c:pt>
                <c:pt idx="856">
                  <c:v>-12.44</c:v>
                </c:pt>
                <c:pt idx="857">
                  <c:v>-12.41</c:v>
                </c:pt>
                <c:pt idx="858">
                  <c:v>-12.38</c:v>
                </c:pt>
                <c:pt idx="859">
                  <c:v>-12.35</c:v>
                </c:pt>
                <c:pt idx="860">
                  <c:v>-12.31</c:v>
                </c:pt>
                <c:pt idx="861">
                  <c:v>-12.27</c:v>
                </c:pt>
                <c:pt idx="862">
                  <c:v>-12.24</c:v>
                </c:pt>
                <c:pt idx="863">
                  <c:v>-12.2</c:v>
                </c:pt>
                <c:pt idx="864">
                  <c:v>-12.17</c:v>
                </c:pt>
                <c:pt idx="865">
                  <c:v>-12.14</c:v>
                </c:pt>
                <c:pt idx="866">
                  <c:v>-12.1</c:v>
                </c:pt>
                <c:pt idx="867">
                  <c:v>-12.04</c:v>
                </c:pt>
                <c:pt idx="868">
                  <c:v>-11.96</c:v>
                </c:pt>
                <c:pt idx="869">
                  <c:v>-11.85</c:v>
                </c:pt>
                <c:pt idx="870">
                  <c:v>-11.72</c:v>
                </c:pt>
                <c:pt idx="871">
                  <c:v>-11.58</c:v>
                </c:pt>
                <c:pt idx="872">
                  <c:v>-11.44</c:v>
                </c:pt>
                <c:pt idx="873">
                  <c:v>-11.29</c:v>
                </c:pt>
                <c:pt idx="874">
                  <c:v>-11.04</c:v>
                </c:pt>
                <c:pt idx="875">
                  <c:v>-10.72</c:v>
                </c:pt>
                <c:pt idx="876">
                  <c:v>-10.4</c:v>
                </c:pt>
                <c:pt idx="877">
                  <c:v>-10.18</c:v>
                </c:pt>
                <c:pt idx="878">
                  <c:v>-10.09</c:v>
                </c:pt>
                <c:pt idx="879">
                  <c:v>-10.06</c:v>
                </c:pt>
                <c:pt idx="880">
                  <c:v>-10.09</c:v>
                </c:pt>
                <c:pt idx="881">
                  <c:v>-10.119999999999999</c:v>
                </c:pt>
                <c:pt idx="882">
                  <c:v>-10.15</c:v>
                </c:pt>
                <c:pt idx="883">
                  <c:v>-10.18</c:v>
                </c:pt>
                <c:pt idx="884">
                  <c:v>-10.220000000000001</c:v>
                </c:pt>
                <c:pt idx="885">
                  <c:v>-10.25</c:v>
                </c:pt>
                <c:pt idx="886">
                  <c:v>-10.27</c:v>
                </c:pt>
                <c:pt idx="887">
                  <c:v>-10.29</c:v>
                </c:pt>
                <c:pt idx="888">
                  <c:v>-10.29</c:v>
                </c:pt>
                <c:pt idx="889">
                  <c:v>-10.27</c:v>
                </c:pt>
                <c:pt idx="890">
                  <c:v>-10.23</c:v>
                </c:pt>
                <c:pt idx="891">
                  <c:v>-10.17</c:v>
                </c:pt>
                <c:pt idx="892">
                  <c:v>-10.11</c:v>
                </c:pt>
                <c:pt idx="893">
                  <c:v>-10.039999999999999</c:v>
                </c:pt>
                <c:pt idx="894">
                  <c:v>-9.9700000000000006</c:v>
                </c:pt>
                <c:pt idx="895">
                  <c:v>-9.89</c:v>
                </c:pt>
                <c:pt idx="896">
                  <c:v>-9.8000000000000007</c:v>
                </c:pt>
                <c:pt idx="897">
                  <c:v>-9.68</c:v>
                </c:pt>
                <c:pt idx="898">
                  <c:v>-9.56</c:v>
                </c:pt>
                <c:pt idx="899">
                  <c:v>-9.44</c:v>
                </c:pt>
                <c:pt idx="900">
                  <c:v>-9.35</c:v>
                </c:pt>
                <c:pt idx="901">
                  <c:v>-9.3000000000000007</c:v>
                </c:pt>
                <c:pt idx="902">
                  <c:v>-9.26</c:v>
                </c:pt>
                <c:pt idx="903">
                  <c:v>-9.25</c:v>
                </c:pt>
                <c:pt idx="904">
                  <c:v>-9.24</c:v>
                </c:pt>
                <c:pt idx="905">
                  <c:v>-9.23</c:v>
                </c:pt>
                <c:pt idx="906">
                  <c:v>-9.1999999999999993</c:v>
                </c:pt>
                <c:pt idx="907">
                  <c:v>-9.17</c:v>
                </c:pt>
                <c:pt idx="908">
                  <c:v>-9.1300000000000008</c:v>
                </c:pt>
                <c:pt idx="909">
                  <c:v>-9.11</c:v>
                </c:pt>
                <c:pt idx="910">
                  <c:v>-9.1</c:v>
                </c:pt>
                <c:pt idx="911">
                  <c:v>-9.08</c:v>
                </c:pt>
                <c:pt idx="912">
                  <c:v>-9.0399999999999991</c:v>
                </c:pt>
                <c:pt idx="913">
                  <c:v>-9.01</c:v>
                </c:pt>
                <c:pt idx="914">
                  <c:v>-8.98</c:v>
                </c:pt>
                <c:pt idx="915">
                  <c:v>-8.9499999999999993</c:v>
                </c:pt>
                <c:pt idx="916">
                  <c:v>-8.91</c:v>
                </c:pt>
                <c:pt idx="917">
                  <c:v>-8.8699999999999992</c:v>
                </c:pt>
                <c:pt idx="918">
                  <c:v>-8.82</c:v>
                </c:pt>
                <c:pt idx="919">
                  <c:v>-8.77</c:v>
                </c:pt>
                <c:pt idx="920">
                  <c:v>-8.7200000000000006</c:v>
                </c:pt>
                <c:pt idx="921">
                  <c:v>-8.67</c:v>
                </c:pt>
                <c:pt idx="922">
                  <c:v>-8.6199999999999992</c:v>
                </c:pt>
                <c:pt idx="923">
                  <c:v>-8.58</c:v>
                </c:pt>
                <c:pt idx="924">
                  <c:v>-8.5399999999999991</c:v>
                </c:pt>
                <c:pt idx="925">
                  <c:v>-8.5</c:v>
                </c:pt>
                <c:pt idx="926">
                  <c:v>-8.4499999999999993</c:v>
                </c:pt>
                <c:pt idx="927">
                  <c:v>-8.41</c:v>
                </c:pt>
                <c:pt idx="928">
                  <c:v>-8.35</c:v>
                </c:pt>
                <c:pt idx="929">
                  <c:v>-8.31</c:v>
                </c:pt>
                <c:pt idx="930">
                  <c:v>-8.26</c:v>
                </c:pt>
                <c:pt idx="931">
                  <c:v>-8.2100000000000009</c:v>
                </c:pt>
                <c:pt idx="932">
                  <c:v>-8.17</c:v>
                </c:pt>
                <c:pt idx="933">
                  <c:v>-8.1300000000000008</c:v>
                </c:pt>
                <c:pt idx="934">
                  <c:v>-8.11</c:v>
                </c:pt>
                <c:pt idx="935">
                  <c:v>-8.07</c:v>
                </c:pt>
                <c:pt idx="936">
                  <c:v>-8.02</c:v>
                </c:pt>
                <c:pt idx="937">
                  <c:v>-7.98</c:v>
                </c:pt>
                <c:pt idx="938">
                  <c:v>-7.93</c:v>
                </c:pt>
                <c:pt idx="939">
                  <c:v>-7.88</c:v>
                </c:pt>
                <c:pt idx="940">
                  <c:v>-7.84</c:v>
                </c:pt>
                <c:pt idx="941">
                  <c:v>-7.8</c:v>
                </c:pt>
                <c:pt idx="942">
                  <c:v>-7.76</c:v>
                </c:pt>
                <c:pt idx="943">
                  <c:v>-7.72</c:v>
                </c:pt>
                <c:pt idx="944">
                  <c:v>-7.68</c:v>
                </c:pt>
                <c:pt idx="945">
                  <c:v>-7.63</c:v>
                </c:pt>
                <c:pt idx="946">
                  <c:v>-7.58</c:v>
                </c:pt>
                <c:pt idx="947">
                  <c:v>-7.54</c:v>
                </c:pt>
                <c:pt idx="948">
                  <c:v>-7.51</c:v>
                </c:pt>
                <c:pt idx="949">
                  <c:v>-7.48</c:v>
                </c:pt>
                <c:pt idx="950">
                  <c:v>-7.44</c:v>
                </c:pt>
                <c:pt idx="951">
                  <c:v>-7.42</c:v>
                </c:pt>
                <c:pt idx="952">
                  <c:v>-7.39</c:v>
                </c:pt>
                <c:pt idx="953">
                  <c:v>-7.35</c:v>
                </c:pt>
                <c:pt idx="954">
                  <c:v>-7.32</c:v>
                </c:pt>
                <c:pt idx="955">
                  <c:v>-7.27</c:v>
                </c:pt>
                <c:pt idx="956">
                  <c:v>-7.2</c:v>
                </c:pt>
                <c:pt idx="957">
                  <c:v>-7.13</c:v>
                </c:pt>
                <c:pt idx="958">
                  <c:v>-7.07</c:v>
                </c:pt>
                <c:pt idx="959">
                  <c:v>-7.02</c:v>
                </c:pt>
                <c:pt idx="960">
                  <c:v>-6.99</c:v>
                </c:pt>
                <c:pt idx="961">
                  <c:v>-6.94</c:v>
                </c:pt>
                <c:pt idx="962">
                  <c:v>-6.88</c:v>
                </c:pt>
                <c:pt idx="963">
                  <c:v>-6.81</c:v>
                </c:pt>
                <c:pt idx="964">
                  <c:v>-6.75</c:v>
                </c:pt>
                <c:pt idx="965">
                  <c:v>-6.67</c:v>
                </c:pt>
                <c:pt idx="966">
                  <c:v>-6.6</c:v>
                </c:pt>
                <c:pt idx="967">
                  <c:v>-6.54</c:v>
                </c:pt>
                <c:pt idx="968">
                  <c:v>-6.5</c:v>
                </c:pt>
                <c:pt idx="969">
                  <c:v>-6.46</c:v>
                </c:pt>
                <c:pt idx="970">
                  <c:v>-6.43</c:v>
                </c:pt>
                <c:pt idx="971">
                  <c:v>-6.39</c:v>
                </c:pt>
                <c:pt idx="972">
                  <c:v>-6.34</c:v>
                </c:pt>
                <c:pt idx="973">
                  <c:v>-6.3</c:v>
                </c:pt>
                <c:pt idx="974">
                  <c:v>-6.25</c:v>
                </c:pt>
                <c:pt idx="975">
                  <c:v>-6.22</c:v>
                </c:pt>
                <c:pt idx="976">
                  <c:v>-6.19</c:v>
                </c:pt>
                <c:pt idx="977">
                  <c:v>-6.17</c:v>
                </c:pt>
                <c:pt idx="978">
                  <c:v>-6.14</c:v>
                </c:pt>
                <c:pt idx="979">
                  <c:v>-6.12</c:v>
                </c:pt>
                <c:pt idx="980">
                  <c:v>-6.09</c:v>
                </c:pt>
                <c:pt idx="981">
                  <c:v>-6.06</c:v>
                </c:pt>
                <c:pt idx="982">
                  <c:v>-6</c:v>
                </c:pt>
                <c:pt idx="983">
                  <c:v>-5.96</c:v>
                </c:pt>
                <c:pt idx="984">
                  <c:v>-5.91</c:v>
                </c:pt>
                <c:pt idx="985">
                  <c:v>-5.88</c:v>
                </c:pt>
                <c:pt idx="986">
                  <c:v>-5.85</c:v>
                </c:pt>
                <c:pt idx="987">
                  <c:v>-5.82</c:v>
                </c:pt>
                <c:pt idx="988">
                  <c:v>-5.79</c:v>
                </c:pt>
                <c:pt idx="989">
                  <c:v>-5.71</c:v>
                </c:pt>
                <c:pt idx="990">
                  <c:v>-5.65</c:v>
                </c:pt>
                <c:pt idx="991">
                  <c:v>-5.59</c:v>
                </c:pt>
                <c:pt idx="992">
                  <c:v>-5.54</c:v>
                </c:pt>
                <c:pt idx="993">
                  <c:v>-5.49</c:v>
                </c:pt>
                <c:pt idx="994">
                  <c:v>-5.43</c:v>
                </c:pt>
                <c:pt idx="995">
                  <c:v>-5.37</c:v>
                </c:pt>
                <c:pt idx="996">
                  <c:v>-5.31</c:v>
                </c:pt>
                <c:pt idx="997">
                  <c:v>-5.26</c:v>
                </c:pt>
                <c:pt idx="998">
                  <c:v>-5.21</c:v>
                </c:pt>
                <c:pt idx="999">
                  <c:v>-5.18</c:v>
                </c:pt>
                <c:pt idx="1000">
                  <c:v>-5.14</c:v>
                </c:pt>
                <c:pt idx="1001">
                  <c:v>-5.09</c:v>
                </c:pt>
                <c:pt idx="1002">
                  <c:v>-5.04</c:v>
                </c:pt>
                <c:pt idx="1003">
                  <c:v>-4.99</c:v>
                </c:pt>
                <c:pt idx="1004">
                  <c:v>-4.93</c:v>
                </c:pt>
                <c:pt idx="1005">
                  <c:v>-4.8899999999999997</c:v>
                </c:pt>
                <c:pt idx="1006">
                  <c:v>-4.84</c:v>
                </c:pt>
                <c:pt idx="1007">
                  <c:v>-4.78</c:v>
                </c:pt>
                <c:pt idx="1008">
                  <c:v>-4.72</c:v>
                </c:pt>
                <c:pt idx="1009">
                  <c:v>-4.68</c:v>
                </c:pt>
                <c:pt idx="1010">
                  <c:v>-4.62</c:v>
                </c:pt>
                <c:pt idx="1011">
                  <c:v>-4.57</c:v>
                </c:pt>
                <c:pt idx="1012">
                  <c:v>-4.5199999999999996</c:v>
                </c:pt>
                <c:pt idx="1013">
                  <c:v>-4.4800000000000004</c:v>
                </c:pt>
                <c:pt idx="1014">
                  <c:v>-4.4400000000000004</c:v>
                </c:pt>
                <c:pt idx="1015">
                  <c:v>-4.4000000000000004</c:v>
                </c:pt>
                <c:pt idx="1016">
                  <c:v>-4.3499999999999996</c:v>
                </c:pt>
                <c:pt idx="1017">
                  <c:v>-4.3099999999999996</c:v>
                </c:pt>
                <c:pt idx="1018">
                  <c:v>-4.2699999999999996</c:v>
                </c:pt>
                <c:pt idx="1019">
                  <c:v>-4.2300000000000004</c:v>
                </c:pt>
                <c:pt idx="1020">
                  <c:v>-4.16</c:v>
                </c:pt>
                <c:pt idx="1021">
                  <c:v>-4.0999999999999996</c:v>
                </c:pt>
                <c:pt idx="1022">
                  <c:v>-4.03</c:v>
                </c:pt>
                <c:pt idx="1023">
                  <c:v>-3.97</c:v>
                </c:pt>
                <c:pt idx="1024">
                  <c:v>-3.92</c:v>
                </c:pt>
                <c:pt idx="1025">
                  <c:v>-3.88</c:v>
                </c:pt>
                <c:pt idx="1026">
                  <c:v>-3.81</c:v>
                </c:pt>
                <c:pt idx="1027">
                  <c:v>-3.74</c:v>
                </c:pt>
                <c:pt idx="1028">
                  <c:v>-3.68</c:v>
                </c:pt>
                <c:pt idx="1029">
                  <c:v>-3.62</c:v>
                </c:pt>
                <c:pt idx="1030">
                  <c:v>-3.57</c:v>
                </c:pt>
                <c:pt idx="1031">
                  <c:v>-3.52</c:v>
                </c:pt>
                <c:pt idx="1032">
                  <c:v>-3.48</c:v>
                </c:pt>
                <c:pt idx="1033">
                  <c:v>-3.42</c:v>
                </c:pt>
                <c:pt idx="1034">
                  <c:v>-3.35</c:v>
                </c:pt>
                <c:pt idx="1035">
                  <c:v>-3.29</c:v>
                </c:pt>
                <c:pt idx="1036">
                  <c:v>-3.22</c:v>
                </c:pt>
                <c:pt idx="1037">
                  <c:v>-3.14</c:v>
                </c:pt>
                <c:pt idx="1038">
                  <c:v>-3.08</c:v>
                </c:pt>
                <c:pt idx="1039">
                  <c:v>-3.02</c:v>
                </c:pt>
                <c:pt idx="1040">
                  <c:v>-2.96</c:v>
                </c:pt>
                <c:pt idx="1041">
                  <c:v>-2.89</c:v>
                </c:pt>
                <c:pt idx="1042">
                  <c:v>-2.83</c:v>
                </c:pt>
                <c:pt idx="1043">
                  <c:v>-2.77</c:v>
                </c:pt>
                <c:pt idx="1044">
                  <c:v>-2.7</c:v>
                </c:pt>
                <c:pt idx="1045">
                  <c:v>-2.64</c:v>
                </c:pt>
                <c:pt idx="1046">
                  <c:v>-2.58</c:v>
                </c:pt>
                <c:pt idx="1047">
                  <c:v>-2.5299999999999998</c:v>
                </c:pt>
                <c:pt idx="1048">
                  <c:v>-2.4700000000000002</c:v>
                </c:pt>
                <c:pt idx="1049">
                  <c:v>-2.41</c:v>
                </c:pt>
                <c:pt idx="1050">
                  <c:v>-2.34</c:v>
                </c:pt>
                <c:pt idx="1051">
                  <c:v>-2.2799999999999998</c:v>
                </c:pt>
                <c:pt idx="1052">
                  <c:v>-2.2200000000000002</c:v>
                </c:pt>
                <c:pt idx="1053">
                  <c:v>-2.16</c:v>
                </c:pt>
                <c:pt idx="1054">
                  <c:v>-2.11</c:v>
                </c:pt>
                <c:pt idx="1055">
                  <c:v>-2.0499999999999998</c:v>
                </c:pt>
                <c:pt idx="1056">
                  <c:v>-1.99</c:v>
                </c:pt>
                <c:pt idx="1057">
                  <c:v>-1.94</c:v>
                </c:pt>
                <c:pt idx="1058">
                  <c:v>-1.88</c:v>
                </c:pt>
                <c:pt idx="1059">
                  <c:v>-1.81</c:v>
                </c:pt>
                <c:pt idx="1060">
                  <c:v>-1.74</c:v>
                </c:pt>
                <c:pt idx="1061">
                  <c:v>-1.66</c:v>
                </c:pt>
                <c:pt idx="1062">
                  <c:v>-1.6</c:v>
                </c:pt>
                <c:pt idx="1063">
                  <c:v>-1.55</c:v>
                </c:pt>
                <c:pt idx="1064">
                  <c:v>-1.49</c:v>
                </c:pt>
                <c:pt idx="1065">
                  <c:v>-1.43</c:v>
                </c:pt>
                <c:pt idx="1066">
                  <c:v>-1.37</c:v>
                </c:pt>
                <c:pt idx="1067">
                  <c:v>-1.29</c:v>
                </c:pt>
                <c:pt idx="1068">
                  <c:v>-1.24</c:v>
                </c:pt>
                <c:pt idx="1069">
                  <c:v>-1.17</c:v>
                </c:pt>
                <c:pt idx="1070">
                  <c:v>-1.1100000000000001</c:v>
                </c:pt>
                <c:pt idx="1071">
                  <c:v>-1.05</c:v>
                </c:pt>
                <c:pt idx="1072">
                  <c:v>-1</c:v>
                </c:pt>
                <c:pt idx="1073">
                  <c:v>-0.93</c:v>
                </c:pt>
                <c:pt idx="1074">
                  <c:v>-0.85</c:v>
                </c:pt>
                <c:pt idx="1075">
                  <c:v>-0.79</c:v>
                </c:pt>
                <c:pt idx="1076">
                  <c:v>-0.72</c:v>
                </c:pt>
                <c:pt idx="1077">
                  <c:v>-0.65</c:v>
                </c:pt>
                <c:pt idx="1078">
                  <c:v>-0.59</c:v>
                </c:pt>
                <c:pt idx="1079">
                  <c:v>-0.51</c:v>
                </c:pt>
                <c:pt idx="1080">
                  <c:v>-0.44</c:v>
                </c:pt>
                <c:pt idx="1081">
                  <c:v>-0.38</c:v>
                </c:pt>
                <c:pt idx="1082">
                  <c:v>-0.31</c:v>
                </c:pt>
                <c:pt idx="1083">
                  <c:v>-0.24</c:v>
                </c:pt>
                <c:pt idx="1084">
                  <c:v>-0.19</c:v>
                </c:pt>
                <c:pt idx="1085">
                  <c:v>-0.13</c:v>
                </c:pt>
                <c:pt idx="1086">
                  <c:v>-0.08</c:v>
                </c:pt>
                <c:pt idx="1087">
                  <c:v>-0.01</c:v>
                </c:pt>
                <c:pt idx="1088">
                  <c:v>0.08</c:v>
                </c:pt>
                <c:pt idx="1089">
                  <c:v>0.18</c:v>
                </c:pt>
                <c:pt idx="1090">
                  <c:v>0.27</c:v>
                </c:pt>
                <c:pt idx="1091">
                  <c:v>0.34</c:v>
                </c:pt>
                <c:pt idx="1092">
                  <c:v>0.4</c:v>
                </c:pt>
                <c:pt idx="1093">
                  <c:v>0.46</c:v>
                </c:pt>
                <c:pt idx="1094">
                  <c:v>0.52</c:v>
                </c:pt>
                <c:pt idx="1095">
                  <c:v>0.57999999999999996</c:v>
                </c:pt>
                <c:pt idx="1096">
                  <c:v>0.66</c:v>
                </c:pt>
                <c:pt idx="1097">
                  <c:v>0.73</c:v>
                </c:pt>
                <c:pt idx="1098">
                  <c:v>0.81</c:v>
                </c:pt>
                <c:pt idx="1099">
                  <c:v>0.87</c:v>
                </c:pt>
                <c:pt idx="1100">
                  <c:v>0.92</c:v>
                </c:pt>
                <c:pt idx="1101">
                  <c:v>0.96</c:v>
                </c:pt>
                <c:pt idx="1102">
                  <c:v>1.01</c:v>
                </c:pt>
                <c:pt idx="1103">
                  <c:v>1.05</c:v>
                </c:pt>
                <c:pt idx="1104">
                  <c:v>1.1200000000000001</c:v>
                </c:pt>
                <c:pt idx="1105">
                  <c:v>1.19</c:v>
                </c:pt>
                <c:pt idx="1106">
                  <c:v>1.27</c:v>
                </c:pt>
                <c:pt idx="1107">
                  <c:v>1.34</c:v>
                </c:pt>
                <c:pt idx="1108">
                  <c:v>1.41</c:v>
                </c:pt>
                <c:pt idx="1109">
                  <c:v>1.46</c:v>
                </c:pt>
                <c:pt idx="1110">
                  <c:v>1.52</c:v>
                </c:pt>
                <c:pt idx="1111">
                  <c:v>1.58</c:v>
                </c:pt>
                <c:pt idx="1112">
                  <c:v>1.65</c:v>
                </c:pt>
                <c:pt idx="1113">
                  <c:v>1.71</c:v>
                </c:pt>
                <c:pt idx="1114">
                  <c:v>1.76</c:v>
                </c:pt>
                <c:pt idx="1115">
                  <c:v>1.81</c:v>
                </c:pt>
                <c:pt idx="1116">
                  <c:v>1.87</c:v>
                </c:pt>
                <c:pt idx="1117">
                  <c:v>1.94</c:v>
                </c:pt>
                <c:pt idx="1118">
                  <c:v>2.0099999999999998</c:v>
                </c:pt>
                <c:pt idx="1119">
                  <c:v>2.09</c:v>
                </c:pt>
                <c:pt idx="1120">
                  <c:v>2.16</c:v>
                </c:pt>
                <c:pt idx="1121">
                  <c:v>2.23</c:v>
                </c:pt>
                <c:pt idx="1122">
                  <c:v>2.29</c:v>
                </c:pt>
                <c:pt idx="1123">
                  <c:v>2.35</c:v>
                </c:pt>
                <c:pt idx="1124">
                  <c:v>2.42</c:v>
                </c:pt>
                <c:pt idx="1125">
                  <c:v>2.48</c:v>
                </c:pt>
                <c:pt idx="1126">
                  <c:v>2.5499999999999998</c:v>
                </c:pt>
                <c:pt idx="1127">
                  <c:v>2.64</c:v>
                </c:pt>
                <c:pt idx="1128">
                  <c:v>2.71</c:v>
                </c:pt>
                <c:pt idx="1129">
                  <c:v>2.79</c:v>
                </c:pt>
                <c:pt idx="1130">
                  <c:v>2.87</c:v>
                </c:pt>
                <c:pt idx="1131">
                  <c:v>2.94</c:v>
                </c:pt>
                <c:pt idx="1132">
                  <c:v>3.01</c:v>
                </c:pt>
                <c:pt idx="1133">
                  <c:v>3.09</c:v>
                </c:pt>
                <c:pt idx="1134">
                  <c:v>3.16</c:v>
                </c:pt>
                <c:pt idx="1135">
                  <c:v>3.25</c:v>
                </c:pt>
                <c:pt idx="1136">
                  <c:v>3.32</c:v>
                </c:pt>
                <c:pt idx="1137">
                  <c:v>3.42</c:v>
                </c:pt>
                <c:pt idx="1138">
                  <c:v>3.48</c:v>
                </c:pt>
                <c:pt idx="1139">
                  <c:v>3.53</c:v>
                </c:pt>
                <c:pt idx="1140">
                  <c:v>3.58</c:v>
                </c:pt>
                <c:pt idx="1141">
                  <c:v>3.62</c:v>
                </c:pt>
                <c:pt idx="1142">
                  <c:v>3.69</c:v>
                </c:pt>
                <c:pt idx="1143">
                  <c:v>3.78</c:v>
                </c:pt>
                <c:pt idx="1144">
                  <c:v>3.86</c:v>
                </c:pt>
                <c:pt idx="1145">
                  <c:v>3.94</c:v>
                </c:pt>
                <c:pt idx="1146">
                  <c:v>4</c:v>
                </c:pt>
                <c:pt idx="1147">
                  <c:v>4.03</c:v>
                </c:pt>
                <c:pt idx="1148">
                  <c:v>4.09</c:v>
                </c:pt>
                <c:pt idx="1149">
                  <c:v>4.1900000000000004</c:v>
                </c:pt>
                <c:pt idx="1150">
                  <c:v>4.28</c:v>
                </c:pt>
                <c:pt idx="1151">
                  <c:v>4.38</c:v>
                </c:pt>
                <c:pt idx="1152">
                  <c:v>4.4800000000000004</c:v>
                </c:pt>
                <c:pt idx="1153">
                  <c:v>4.58</c:v>
                </c:pt>
                <c:pt idx="1154">
                  <c:v>4.66</c:v>
                </c:pt>
                <c:pt idx="1155">
                  <c:v>4.7300000000000004</c:v>
                </c:pt>
                <c:pt idx="1156">
                  <c:v>4.78</c:v>
                </c:pt>
                <c:pt idx="1157">
                  <c:v>4.84</c:v>
                </c:pt>
                <c:pt idx="1158">
                  <c:v>4.9000000000000004</c:v>
                </c:pt>
                <c:pt idx="1159">
                  <c:v>4.97</c:v>
                </c:pt>
                <c:pt idx="1160">
                  <c:v>5.08</c:v>
                </c:pt>
                <c:pt idx="1161">
                  <c:v>5.19</c:v>
                </c:pt>
                <c:pt idx="1162">
                  <c:v>5.29</c:v>
                </c:pt>
                <c:pt idx="1163">
                  <c:v>5.36</c:v>
                </c:pt>
                <c:pt idx="1164">
                  <c:v>5.41</c:v>
                </c:pt>
                <c:pt idx="1165">
                  <c:v>5.45</c:v>
                </c:pt>
                <c:pt idx="1166">
                  <c:v>5.49</c:v>
                </c:pt>
                <c:pt idx="1167">
                  <c:v>5.54</c:v>
                </c:pt>
                <c:pt idx="1168">
                  <c:v>5.59</c:v>
                </c:pt>
                <c:pt idx="1169">
                  <c:v>5.65</c:v>
                </c:pt>
                <c:pt idx="1170">
                  <c:v>5.73</c:v>
                </c:pt>
                <c:pt idx="1171">
                  <c:v>5.79</c:v>
                </c:pt>
                <c:pt idx="1172">
                  <c:v>5.87</c:v>
                </c:pt>
                <c:pt idx="1173">
                  <c:v>5.93</c:v>
                </c:pt>
                <c:pt idx="1174">
                  <c:v>5.96</c:v>
                </c:pt>
                <c:pt idx="1175">
                  <c:v>6.03</c:v>
                </c:pt>
                <c:pt idx="1176">
                  <c:v>6.07</c:v>
                </c:pt>
                <c:pt idx="1177">
                  <c:v>6.12</c:v>
                </c:pt>
                <c:pt idx="1178">
                  <c:v>6.19</c:v>
                </c:pt>
                <c:pt idx="1179">
                  <c:v>6.25</c:v>
                </c:pt>
                <c:pt idx="1180">
                  <c:v>6.31</c:v>
                </c:pt>
                <c:pt idx="1181">
                  <c:v>6.37</c:v>
                </c:pt>
                <c:pt idx="1182">
                  <c:v>6.43</c:v>
                </c:pt>
                <c:pt idx="1183">
                  <c:v>6.5</c:v>
                </c:pt>
                <c:pt idx="1184">
                  <c:v>6.57</c:v>
                </c:pt>
                <c:pt idx="1185">
                  <c:v>6.66</c:v>
                </c:pt>
                <c:pt idx="1186">
                  <c:v>6.73</c:v>
                </c:pt>
                <c:pt idx="1187">
                  <c:v>6.82</c:v>
                </c:pt>
                <c:pt idx="1188">
                  <c:v>6.89</c:v>
                </c:pt>
                <c:pt idx="1189">
                  <c:v>6.96</c:v>
                </c:pt>
                <c:pt idx="1190">
                  <c:v>7.03</c:v>
                </c:pt>
                <c:pt idx="1191">
                  <c:v>7.11</c:v>
                </c:pt>
                <c:pt idx="1192">
                  <c:v>7.18</c:v>
                </c:pt>
                <c:pt idx="1193">
                  <c:v>7.25</c:v>
                </c:pt>
                <c:pt idx="1194">
                  <c:v>7.34</c:v>
                </c:pt>
                <c:pt idx="1195">
                  <c:v>7.4</c:v>
                </c:pt>
                <c:pt idx="1196">
                  <c:v>7.45</c:v>
                </c:pt>
                <c:pt idx="1197">
                  <c:v>7.49</c:v>
                </c:pt>
                <c:pt idx="1198">
                  <c:v>7.55</c:v>
                </c:pt>
                <c:pt idx="1199">
                  <c:v>7.61</c:v>
                </c:pt>
                <c:pt idx="1200">
                  <c:v>7.64</c:v>
                </c:pt>
                <c:pt idx="1201">
                  <c:v>7.69</c:v>
                </c:pt>
                <c:pt idx="1202">
                  <c:v>7.73</c:v>
                </c:pt>
                <c:pt idx="1203">
                  <c:v>7.77</c:v>
                </c:pt>
                <c:pt idx="1204">
                  <c:v>7.83</c:v>
                </c:pt>
                <c:pt idx="1205">
                  <c:v>7.89</c:v>
                </c:pt>
                <c:pt idx="1206">
                  <c:v>7.97</c:v>
                </c:pt>
                <c:pt idx="1207">
                  <c:v>8.0500000000000007</c:v>
                </c:pt>
                <c:pt idx="1208">
                  <c:v>8.11</c:v>
                </c:pt>
                <c:pt idx="1209">
                  <c:v>8.1999999999999993</c:v>
                </c:pt>
                <c:pt idx="1210">
                  <c:v>8.2899999999999991</c:v>
                </c:pt>
                <c:pt idx="1211">
                  <c:v>8.4</c:v>
                </c:pt>
                <c:pt idx="1212">
                  <c:v>8.52</c:v>
                </c:pt>
                <c:pt idx="1213">
                  <c:v>8.64</c:v>
                </c:pt>
                <c:pt idx="1214">
                  <c:v>8.76</c:v>
                </c:pt>
                <c:pt idx="1215">
                  <c:v>8.89</c:v>
                </c:pt>
                <c:pt idx="1216">
                  <c:v>9.02</c:v>
                </c:pt>
                <c:pt idx="1217">
                  <c:v>9.15</c:v>
                </c:pt>
                <c:pt idx="1218">
                  <c:v>9.2799999999999994</c:v>
                </c:pt>
                <c:pt idx="1219">
                  <c:v>9.43</c:v>
                </c:pt>
                <c:pt idx="1220">
                  <c:v>9.56</c:v>
                </c:pt>
                <c:pt idx="1221">
                  <c:v>9.69</c:v>
                </c:pt>
                <c:pt idx="1222">
                  <c:v>9.82</c:v>
                </c:pt>
                <c:pt idx="1223">
                  <c:v>9.9499999999999993</c:v>
                </c:pt>
                <c:pt idx="1224">
                  <c:v>10.09</c:v>
                </c:pt>
                <c:pt idx="1225">
                  <c:v>10.220000000000001</c:v>
                </c:pt>
                <c:pt idx="1226">
                  <c:v>10.33</c:v>
                </c:pt>
                <c:pt idx="1227">
                  <c:v>10.43</c:v>
                </c:pt>
                <c:pt idx="1228">
                  <c:v>10.52</c:v>
                </c:pt>
                <c:pt idx="1229">
                  <c:v>10.59</c:v>
                </c:pt>
                <c:pt idx="1230">
                  <c:v>10.69</c:v>
                </c:pt>
                <c:pt idx="1231">
                  <c:v>10.77</c:v>
                </c:pt>
                <c:pt idx="1232">
                  <c:v>10.86</c:v>
                </c:pt>
                <c:pt idx="1233">
                  <c:v>10.95</c:v>
                </c:pt>
                <c:pt idx="1234">
                  <c:v>11.05</c:v>
                </c:pt>
                <c:pt idx="1235">
                  <c:v>11.14</c:v>
                </c:pt>
                <c:pt idx="1236">
                  <c:v>11.22</c:v>
                </c:pt>
                <c:pt idx="1237">
                  <c:v>11.32</c:v>
                </c:pt>
                <c:pt idx="1238">
                  <c:v>11.39</c:v>
                </c:pt>
                <c:pt idx="1239">
                  <c:v>11.47</c:v>
                </c:pt>
                <c:pt idx="1240">
                  <c:v>11.56</c:v>
                </c:pt>
                <c:pt idx="1241">
                  <c:v>11.65</c:v>
                </c:pt>
                <c:pt idx="1242">
                  <c:v>11.74</c:v>
                </c:pt>
                <c:pt idx="1243">
                  <c:v>11.82</c:v>
                </c:pt>
                <c:pt idx="1244">
                  <c:v>11.91</c:v>
                </c:pt>
                <c:pt idx="1245">
                  <c:v>11.98</c:v>
                </c:pt>
                <c:pt idx="1246">
                  <c:v>12.06</c:v>
                </c:pt>
                <c:pt idx="1247">
                  <c:v>12.14</c:v>
                </c:pt>
                <c:pt idx="1248">
                  <c:v>12.24</c:v>
                </c:pt>
                <c:pt idx="1249">
                  <c:v>12.34</c:v>
                </c:pt>
                <c:pt idx="1250">
                  <c:v>12.44</c:v>
                </c:pt>
                <c:pt idx="1251">
                  <c:v>12.55</c:v>
                </c:pt>
                <c:pt idx="1252">
                  <c:v>12.66</c:v>
                </c:pt>
                <c:pt idx="1253">
                  <c:v>12.75</c:v>
                </c:pt>
                <c:pt idx="1254">
                  <c:v>12.84</c:v>
                </c:pt>
                <c:pt idx="1255">
                  <c:v>12.93</c:v>
                </c:pt>
                <c:pt idx="1256">
                  <c:v>13.03</c:v>
                </c:pt>
                <c:pt idx="1257">
                  <c:v>13.13</c:v>
                </c:pt>
                <c:pt idx="1258">
                  <c:v>13.24</c:v>
                </c:pt>
                <c:pt idx="1259">
                  <c:v>13.35</c:v>
                </c:pt>
                <c:pt idx="1260">
                  <c:v>13.46</c:v>
                </c:pt>
                <c:pt idx="1261">
                  <c:v>13.58</c:v>
                </c:pt>
                <c:pt idx="1262">
                  <c:v>13.68</c:v>
                </c:pt>
                <c:pt idx="1263">
                  <c:v>13.76</c:v>
                </c:pt>
                <c:pt idx="1264">
                  <c:v>13.84</c:v>
                </c:pt>
                <c:pt idx="1265">
                  <c:v>13.92</c:v>
                </c:pt>
                <c:pt idx="1266">
                  <c:v>14.04</c:v>
                </c:pt>
                <c:pt idx="1267">
                  <c:v>14.13</c:v>
                </c:pt>
                <c:pt idx="1268">
                  <c:v>14.24</c:v>
                </c:pt>
                <c:pt idx="1269">
                  <c:v>14.34</c:v>
                </c:pt>
                <c:pt idx="1270">
                  <c:v>14.42</c:v>
                </c:pt>
                <c:pt idx="1271">
                  <c:v>14.5</c:v>
                </c:pt>
                <c:pt idx="1272">
                  <c:v>14.59</c:v>
                </c:pt>
                <c:pt idx="1273">
                  <c:v>14.69</c:v>
                </c:pt>
                <c:pt idx="1274">
                  <c:v>14.82</c:v>
                </c:pt>
                <c:pt idx="1275">
                  <c:v>14.94</c:v>
                </c:pt>
                <c:pt idx="1276">
                  <c:v>15.06</c:v>
                </c:pt>
                <c:pt idx="1277">
                  <c:v>15.17</c:v>
                </c:pt>
                <c:pt idx="1278">
                  <c:v>15.27</c:v>
                </c:pt>
                <c:pt idx="1279">
                  <c:v>15.37</c:v>
                </c:pt>
                <c:pt idx="1280">
                  <c:v>15.47</c:v>
                </c:pt>
                <c:pt idx="1281">
                  <c:v>15.57</c:v>
                </c:pt>
                <c:pt idx="1282">
                  <c:v>15.68</c:v>
                </c:pt>
                <c:pt idx="1283">
                  <c:v>15.77</c:v>
                </c:pt>
                <c:pt idx="1284">
                  <c:v>15.88</c:v>
                </c:pt>
                <c:pt idx="1285">
                  <c:v>15.99</c:v>
                </c:pt>
                <c:pt idx="1286">
                  <c:v>16.100000000000001</c:v>
                </c:pt>
                <c:pt idx="1287">
                  <c:v>16.170000000000002</c:v>
                </c:pt>
                <c:pt idx="1288">
                  <c:v>16.25</c:v>
                </c:pt>
                <c:pt idx="1289">
                  <c:v>16.329999999999998</c:v>
                </c:pt>
                <c:pt idx="1290">
                  <c:v>16.41</c:v>
                </c:pt>
                <c:pt idx="1291">
                  <c:v>16.510000000000002</c:v>
                </c:pt>
                <c:pt idx="1292">
                  <c:v>16.600000000000001</c:v>
                </c:pt>
                <c:pt idx="1293">
                  <c:v>16.7</c:v>
                </c:pt>
                <c:pt idx="1294">
                  <c:v>16.78</c:v>
                </c:pt>
                <c:pt idx="1295">
                  <c:v>16.87</c:v>
                </c:pt>
                <c:pt idx="1296">
                  <c:v>16.96</c:v>
                </c:pt>
                <c:pt idx="1297">
                  <c:v>17.04</c:v>
                </c:pt>
                <c:pt idx="1298">
                  <c:v>17.14</c:v>
                </c:pt>
                <c:pt idx="1299">
                  <c:v>17.25</c:v>
                </c:pt>
                <c:pt idx="1300">
                  <c:v>17.34</c:v>
                </c:pt>
                <c:pt idx="1301">
                  <c:v>17.45</c:v>
                </c:pt>
                <c:pt idx="1302">
                  <c:v>17.559999999999999</c:v>
                </c:pt>
                <c:pt idx="1303">
                  <c:v>17.68</c:v>
                </c:pt>
                <c:pt idx="1304">
                  <c:v>17.78</c:v>
                </c:pt>
                <c:pt idx="1305">
                  <c:v>17.91</c:v>
                </c:pt>
                <c:pt idx="1306">
                  <c:v>18.02</c:v>
                </c:pt>
                <c:pt idx="1307">
                  <c:v>18.13</c:v>
                </c:pt>
                <c:pt idx="1308">
                  <c:v>18.23</c:v>
                </c:pt>
                <c:pt idx="1309">
                  <c:v>18.350000000000001</c:v>
                </c:pt>
                <c:pt idx="1310">
                  <c:v>18.440000000000001</c:v>
                </c:pt>
                <c:pt idx="1311">
                  <c:v>18.54</c:v>
                </c:pt>
                <c:pt idx="1312">
                  <c:v>18.64</c:v>
                </c:pt>
                <c:pt idx="1313">
                  <c:v>18.739999999999998</c:v>
                </c:pt>
                <c:pt idx="1314">
                  <c:v>18.86</c:v>
                </c:pt>
                <c:pt idx="1315">
                  <c:v>18.98</c:v>
                </c:pt>
                <c:pt idx="1316">
                  <c:v>19.079999999999998</c:v>
                </c:pt>
                <c:pt idx="1317">
                  <c:v>19.190000000000001</c:v>
                </c:pt>
                <c:pt idx="1318">
                  <c:v>19.309999999999999</c:v>
                </c:pt>
                <c:pt idx="1319">
                  <c:v>19.420000000000002</c:v>
                </c:pt>
                <c:pt idx="1320">
                  <c:v>19.53</c:v>
                </c:pt>
                <c:pt idx="1321">
                  <c:v>19.649999999999999</c:v>
                </c:pt>
                <c:pt idx="1322">
                  <c:v>19.79</c:v>
                </c:pt>
                <c:pt idx="1323">
                  <c:v>19.95</c:v>
                </c:pt>
                <c:pt idx="1324">
                  <c:v>20.07</c:v>
                </c:pt>
                <c:pt idx="1325">
                  <c:v>20.18</c:v>
                </c:pt>
                <c:pt idx="1326">
                  <c:v>20.28</c:v>
                </c:pt>
                <c:pt idx="1327">
                  <c:v>20.39</c:v>
                </c:pt>
                <c:pt idx="1328">
                  <c:v>20.5</c:v>
                </c:pt>
                <c:pt idx="1329">
                  <c:v>20.62</c:v>
                </c:pt>
                <c:pt idx="1330">
                  <c:v>20.76</c:v>
                </c:pt>
                <c:pt idx="1331">
                  <c:v>20.87</c:v>
                </c:pt>
                <c:pt idx="1332">
                  <c:v>20.99</c:v>
                </c:pt>
                <c:pt idx="1333">
                  <c:v>21.09</c:v>
                </c:pt>
                <c:pt idx="1334">
                  <c:v>21.19</c:v>
                </c:pt>
                <c:pt idx="1335">
                  <c:v>21.28</c:v>
                </c:pt>
                <c:pt idx="1336">
                  <c:v>21.37</c:v>
                </c:pt>
                <c:pt idx="1337">
                  <c:v>21.47</c:v>
                </c:pt>
                <c:pt idx="1338">
                  <c:v>21.59</c:v>
                </c:pt>
                <c:pt idx="1339">
                  <c:v>21.71</c:v>
                </c:pt>
                <c:pt idx="1340">
                  <c:v>21.83</c:v>
                </c:pt>
                <c:pt idx="1341">
                  <c:v>21.93</c:v>
                </c:pt>
                <c:pt idx="1342">
                  <c:v>22.04</c:v>
                </c:pt>
                <c:pt idx="1343">
                  <c:v>22.14</c:v>
                </c:pt>
                <c:pt idx="1344">
                  <c:v>22.24</c:v>
                </c:pt>
                <c:pt idx="1345">
                  <c:v>22.34</c:v>
                </c:pt>
                <c:pt idx="1346">
                  <c:v>22.47</c:v>
                </c:pt>
                <c:pt idx="1347">
                  <c:v>22.59</c:v>
                </c:pt>
                <c:pt idx="1348">
                  <c:v>22.72</c:v>
                </c:pt>
                <c:pt idx="1349">
                  <c:v>22.86</c:v>
                </c:pt>
                <c:pt idx="1350">
                  <c:v>22.98</c:v>
                </c:pt>
                <c:pt idx="1351">
                  <c:v>23.08</c:v>
                </c:pt>
                <c:pt idx="1352">
                  <c:v>23.21</c:v>
                </c:pt>
                <c:pt idx="1353">
                  <c:v>23.34</c:v>
                </c:pt>
                <c:pt idx="1354">
                  <c:v>23.45</c:v>
                </c:pt>
                <c:pt idx="1355">
                  <c:v>23.57</c:v>
                </c:pt>
                <c:pt idx="1356">
                  <c:v>23.66</c:v>
                </c:pt>
                <c:pt idx="1357">
                  <c:v>23.77</c:v>
                </c:pt>
                <c:pt idx="1358">
                  <c:v>23.88</c:v>
                </c:pt>
                <c:pt idx="1359">
                  <c:v>24</c:v>
                </c:pt>
                <c:pt idx="1360">
                  <c:v>24.12</c:v>
                </c:pt>
                <c:pt idx="1361">
                  <c:v>24.22</c:v>
                </c:pt>
                <c:pt idx="1362">
                  <c:v>24.33</c:v>
                </c:pt>
                <c:pt idx="1363">
                  <c:v>24.44</c:v>
                </c:pt>
                <c:pt idx="1364">
                  <c:v>24.55</c:v>
                </c:pt>
                <c:pt idx="1365">
                  <c:v>24.64</c:v>
                </c:pt>
                <c:pt idx="1366">
                  <c:v>24.76</c:v>
                </c:pt>
                <c:pt idx="1367">
                  <c:v>24.87</c:v>
                </c:pt>
                <c:pt idx="1368">
                  <c:v>25.01</c:v>
                </c:pt>
                <c:pt idx="1369">
                  <c:v>25.13</c:v>
                </c:pt>
                <c:pt idx="1370">
                  <c:v>25.23</c:v>
                </c:pt>
                <c:pt idx="1371">
                  <c:v>25.33</c:v>
                </c:pt>
                <c:pt idx="1372">
                  <c:v>25.43</c:v>
                </c:pt>
                <c:pt idx="1373">
                  <c:v>25.54</c:v>
                </c:pt>
                <c:pt idx="1374">
                  <c:v>25.67</c:v>
                </c:pt>
                <c:pt idx="1375">
                  <c:v>25.82</c:v>
                </c:pt>
                <c:pt idx="1376">
                  <c:v>25.97</c:v>
                </c:pt>
                <c:pt idx="1377">
                  <c:v>26.12</c:v>
                </c:pt>
                <c:pt idx="1378">
                  <c:v>26.25</c:v>
                </c:pt>
                <c:pt idx="1379">
                  <c:v>26.38</c:v>
                </c:pt>
                <c:pt idx="1380">
                  <c:v>26.5</c:v>
                </c:pt>
                <c:pt idx="1381">
                  <c:v>26.63</c:v>
                </c:pt>
                <c:pt idx="1382">
                  <c:v>26.75</c:v>
                </c:pt>
                <c:pt idx="1383">
                  <c:v>26.88</c:v>
                </c:pt>
                <c:pt idx="1384">
                  <c:v>27</c:v>
                </c:pt>
                <c:pt idx="1385">
                  <c:v>27.14</c:v>
                </c:pt>
                <c:pt idx="1386">
                  <c:v>27.28</c:v>
                </c:pt>
                <c:pt idx="1387">
                  <c:v>27.4</c:v>
                </c:pt>
                <c:pt idx="1388">
                  <c:v>27.51</c:v>
                </c:pt>
                <c:pt idx="1389">
                  <c:v>27.62</c:v>
                </c:pt>
                <c:pt idx="1390">
                  <c:v>27.73</c:v>
                </c:pt>
                <c:pt idx="1391">
                  <c:v>27.84</c:v>
                </c:pt>
                <c:pt idx="1392">
                  <c:v>27.96</c:v>
                </c:pt>
                <c:pt idx="1393">
                  <c:v>28.08</c:v>
                </c:pt>
                <c:pt idx="1394">
                  <c:v>28.21</c:v>
                </c:pt>
                <c:pt idx="1395">
                  <c:v>28.33</c:v>
                </c:pt>
                <c:pt idx="1396">
                  <c:v>28.45</c:v>
                </c:pt>
                <c:pt idx="1397">
                  <c:v>28.57</c:v>
                </c:pt>
                <c:pt idx="1398">
                  <c:v>28.7</c:v>
                </c:pt>
                <c:pt idx="1399">
                  <c:v>28.84</c:v>
                </c:pt>
                <c:pt idx="1400">
                  <c:v>28.97</c:v>
                </c:pt>
                <c:pt idx="1401">
                  <c:v>29.09</c:v>
                </c:pt>
                <c:pt idx="1402">
                  <c:v>29.23</c:v>
                </c:pt>
                <c:pt idx="1403">
                  <c:v>29.36</c:v>
                </c:pt>
                <c:pt idx="1404">
                  <c:v>29.48</c:v>
                </c:pt>
                <c:pt idx="1405">
                  <c:v>29.64</c:v>
                </c:pt>
                <c:pt idx="1406">
                  <c:v>29.79</c:v>
                </c:pt>
                <c:pt idx="1407">
                  <c:v>29.93</c:v>
                </c:pt>
                <c:pt idx="1408">
                  <c:v>30.08</c:v>
                </c:pt>
                <c:pt idx="1409">
                  <c:v>30.19</c:v>
                </c:pt>
                <c:pt idx="1410">
                  <c:v>30.34</c:v>
                </c:pt>
                <c:pt idx="1411">
                  <c:v>30.46</c:v>
                </c:pt>
                <c:pt idx="1412">
                  <c:v>30.59</c:v>
                </c:pt>
                <c:pt idx="1413">
                  <c:v>30.74</c:v>
                </c:pt>
                <c:pt idx="1414">
                  <c:v>30.87</c:v>
                </c:pt>
                <c:pt idx="1415">
                  <c:v>31.02</c:v>
                </c:pt>
                <c:pt idx="1416">
                  <c:v>31.17</c:v>
                </c:pt>
                <c:pt idx="1417">
                  <c:v>31.3</c:v>
                </c:pt>
                <c:pt idx="1418">
                  <c:v>31.43</c:v>
                </c:pt>
                <c:pt idx="1419">
                  <c:v>31.55</c:v>
                </c:pt>
                <c:pt idx="1420">
                  <c:v>31.69</c:v>
                </c:pt>
                <c:pt idx="1421">
                  <c:v>31.83</c:v>
                </c:pt>
                <c:pt idx="1422">
                  <c:v>31.98</c:v>
                </c:pt>
                <c:pt idx="1423">
                  <c:v>32.119999999999997</c:v>
                </c:pt>
                <c:pt idx="1424">
                  <c:v>32.25</c:v>
                </c:pt>
                <c:pt idx="1425">
                  <c:v>32.39</c:v>
                </c:pt>
                <c:pt idx="1426">
                  <c:v>32.520000000000003</c:v>
                </c:pt>
                <c:pt idx="1427">
                  <c:v>32.65</c:v>
                </c:pt>
                <c:pt idx="1428">
                  <c:v>32.799999999999997</c:v>
                </c:pt>
                <c:pt idx="1429">
                  <c:v>32.950000000000003</c:v>
                </c:pt>
                <c:pt idx="1430">
                  <c:v>33.11</c:v>
                </c:pt>
                <c:pt idx="1431">
                  <c:v>33.26</c:v>
                </c:pt>
                <c:pt idx="1432">
                  <c:v>33.4</c:v>
                </c:pt>
                <c:pt idx="1433">
                  <c:v>33.53</c:v>
                </c:pt>
                <c:pt idx="1434">
                  <c:v>33.69</c:v>
                </c:pt>
                <c:pt idx="1435">
                  <c:v>33.82</c:v>
                </c:pt>
                <c:pt idx="1436">
                  <c:v>33.979999999999997</c:v>
                </c:pt>
                <c:pt idx="1437">
                  <c:v>34.14</c:v>
                </c:pt>
                <c:pt idx="1438">
                  <c:v>34.299999999999997</c:v>
                </c:pt>
                <c:pt idx="1439">
                  <c:v>34.450000000000003</c:v>
                </c:pt>
                <c:pt idx="1440">
                  <c:v>34.590000000000003</c:v>
                </c:pt>
                <c:pt idx="1441">
                  <c:v>34.71</c:v>
                </c:pt>
                <c:pt idx="1442">
                  <c:v>34.85</c:v>
                </c:pt>
                <c:pt idx="1443">
                  <c:v>34.979999999999997</c:v>
                </c:pt>
                <c:pt idx="1444">
                  <c:v>35.130000000000003</c:v>
                </c:pt>
                <c:pt idx="1445">
                  <c:v>35.270000000000003</c:v>
                </c:pt>
                <c:pt idx="1446">
                  <c:v>35.44</c:v>
                </c:pt>
                <c:pt idx="1447">
                  <c:v>35.590000000000003</c:v>
                </c:pt>
                <c:pt idx="1448">
                  <c:v>35.71</c:v>
                </c:pt>
                <c:pt idx="1449">
                  <c:v>35.869999999999997</c:v>
                </c:pt>
                <c:pt idx="1450">
                  <c:v>36</c:v>
                </c:pt>
                <c:pt idx="1451">
                  <c:v>36.130000000000003</c:v>
                </c:pt>
                <c:pt idx="1452">
                  <c:v>36.29</c:v>
                </c:pt>
                <c:pt idx="1453">
                  <c:v>36.44</c:v>
                </c:pt>
                <c:pt idx="1454">
                  <c:v>36.619999999999997</c:v>
                </c:pt>
                <c:pt idx="1455">
                  <c:v>36.770000000000003</c:v>
                </c:pt>
                <c:pt idx="1456">
                  <c:v>36.94</c:v>
                </c:pt>
                <c:pt idx="1457">
                  <c:v>37.090000000000003</c:v>
                </c:pt>
                <c:pt idx="1458">
                  <c:v>37.25</c:v>
                </c:pt>
                <c:pt idx="1459">
                  <c:v>37.4</c:v>
                </c:pt>
                <c:pt idx="1460">
                  <c:v>37.58</c:v>
                </c:pt>
                <c:pt idx="1461">
                  <c:v>37.75</c:v>
                </c:pt>
                <c:pt idx="1462">
                  <c:v>37.909999999999997</c:v>
                </c:pt>
                <c:pt idx="1463">
                  <c:v>38.07</c:v>
                </c:pt>
                <c:pt idx="1464">
                  <c:v>38.21</c:v>
                </c:pt>
                <c:pt idx="1465">
                  <c:v>38.36</c:v>
                </c:pt>
                <c:pt idx="1466">
                  <c:v>38.51</c:v>
                </c:pt>
                <c:pt idx="1467">
                  <c:v>38.64</c:v>
                </c:pt>
                <c:pt idx="1468">
                  <c:v>38.78</c:v>
                </c:pt>
                <c:pt idx="1469">
                  <c:v>38.92</c:v>
                </c:pt>
                <c:pt idx="1470">
                  <c:v>39.07</c:v>
                </c:pt>
                <c:pt idx="1471">
                  <c:v>39.21</c:v>
                </c:pt>
                <c:pt idx="1472">
                  <c:v>39.35</c:v>
                </c:pt>
                <c:pt idx="1473">
                  <c:v>39.51</c:v>
                </c:pt>
                <c:pt idx="1474">
                  <c:v>39.68</c:v>
                </c:pt>
                <c:pt idx="1475">
                  <c:v>39.840000000000003</c:v>
                </c:pt>
                <c:pt idx="1476">
                  <c:v>39.979999999999997</c:v>
                </c:pt>
                <c:pt idx="1477">
                  <c:v>40.15</c:v>
                </c:pt>
                <c:pt idx="1478">
                  <c:v>40.340000000000003</c:v>
                </c:pt>
                <c:pt idx="1479">
                  <c:v>40.49</c:v>
                </c:pt>
                <c:pt idx="1480">
                  <c:v>40.659999999999997</c:v>
                </c:pt>
                <c:pt idx="1481">
                  <c:v>40.840000000000003</c:v>
                </c:pt>
                <c:pt idx="1482">
                  <c:v>40.99</c:v>
                </c:pt>
                <c:pt idx="1483">
                  <c:v>41.15</c:v>
                </c:pt>
                <c:pt idx="1484">
                  <c:v>41.3</c:v>
                </c:pt>
                <c:pt idx="1485">
                  <c:v>41.49</c:v>
                </c:pt>
                <c:pt idx="1486">
                  <c:v>41.67</c:v>
                </c:pt>
                <c:pt idx="1487">
                  <c:v>41.83</c:v>
                </c:pt>
                <c:pt idx="1488">
                  <c:v>42</c:v>
                </c:pt>
                <c:pt idx="1489">
                  <c:v>42.15</c:v>
                </c:pt>
                <c:pt idx="1490">
                  <c:v>42.31</c:v>
                </c:pt>
                <c:pt idx="1491">
                  <c:v>42.44</c:v>
                </c:pt>
                <c:pt idx="1492">
                  <c:v>42.6</c:v>
                </c:pt>
                <c:pt idx="1493">
                  <c:v>42.79</c:v>
                </c:pt>
                <c:pt idx="1494">
                  <c:v>42.96</c:v>
                </c:pt>
                <c:pt idx="1495">
                  <c:v>43.12</c:v>
                </c:pt>
                <c:pt idx="1496">
                  <c:v>43.29</c:v>
                </c:pt>
                <c:pt idx="1497">
                  <c:v>43.46</c:v>
                </c:pt>
                <c:pt idx="1498">
                  <c:v>43.61</c:v>
                </c:pt>
                <c:pt idx="1499">
                  <c:v>43.78</c:v>
                </c:pt>
                <c:pt idx="1500">
                  <c:v>43.93</c:v>
                </c:pt>
                <c:pt idx="1501">
                  <c:v>44.09</c:v>
                </c:pt>
                <c:pt idx="1502">
                  <c:v>44.27</c:v>
                </c:pt>
                <c:pt idx="1503">
                  <c:v>44.41</c:v>
                </c:pt>
                <c:pt idx="1504">
                  <c:v>44.59</c:v>
                </c:pt>
                <c:pt idx="1505">
                  <c:v>44.74</c:v>
                </c:pt>
                <c:pt idx="1506">
                  <c:v>44.9</c:v>
                </c:pt>
                <c:pt idx="1507">
                  <c:v>45.06</c:v>
                </c:pt>
                <c:pt idx="1508">
                  <c:v>45.22</c:v>
                </c:pt>
                <c:pt idx="1509">
                  <c:v>45.39</c:v>
                </c:pt>
                <c:pt idx="1510">
                  <c:v>45.52</c:v>
                </c:pt>
                <c:pt idx="1511">
                  <c:v>45.69</c:v>
                </c:pt>
                <c:pt idx="1512">
                  <c:v>45.86</c:v>
                </c:pt>
                <c:pt idx="1513">
                  <c:v>46.01</c:v>
                </c:pt>
                <c:pt idx="1514">
                  <c:v>46.19</c:v>
                </c:pt>
                <c:pt idx="1515">
                  <c:v>46.37</c:v>
                </c:pt>
                <c:pt idx="1516">
                  <c:v>46.53</c:v>
                </c:pt>
                <c:pt idx="1517">
                  <c:v>46.7</c:v>
                </c:pt>
                <c:pt idx="1518">
                  <c:v>46.87</c:v>
                </c:pt>
                <c:pt idx="1519">
                  <c:v>47.03</c:v>
                </c:pt>
                <c:pt idx="1520">
                  <c:v>47.18</c:v>
                </c:pt>
                <c:pt idx="1521">
                  <c:v>47.34</c:v>
                </c:pt>
                <c:pt idx="1522">
                  <c:v>47.52</c:v>
                </c:pt>
                <c:pt idx="1523">
                  <c:v>47.69</c:v>
                </c:pt>
                <c:pt idx="1524">
                  <c:v>47.84</c:v>
                </c:pt>
                <c:pt idx="1525">
                  <c:v>48</c:v>
                </c:pt>
                <c:pt idx="1526">
                  <c:v>48.18</c:v>
                </c:pt>
                <c:pt idx="1527">
                  <c:v>48.33</c:v>
                </c:pt>
                <c:pt idx="1528">
                  <c:v>48.5</c:v>
                </c:pt>
                <c:pt idx="1529">
                  <c:v>48.65</c:v>
                </c:pt>
                <c:pt idx="1530">
                  <c:v>48.82</c:v>
                </c:pt>
                <c:pt idx="1531">
                  <c:v>48.98</c:v>
                </c:pt>
                <c:pt idx="1532">
                  <c:v>49.16</c:v>
                </c:pt>
                <c:pt idx="1533">
                  <c:v>49.34</c:v>
                </c:pt>
                <c:pt idx="1534">
                  <c:v>49.51</c:v>
                </c:pt>
                <c:pt idx="1535">
                  <c:v>49.67</c:v>
                </c:pt>
                <c:pt idx="1536">
                  <c:v>49.83</c:v>
                </c:pt>
                <c:pt idx="1537">
                  <c:v>49.99</c:v>
                </c:pt>
                <c:pt idx="1538">
                  <c:v>50.16</c:v>
                </c:pt>
                <c:pt idx="1539">
                  <c:v>50.31</c:v>
                </c:pt>
                <c:pt idx="1540">
                  <c:v>50.48</c:v>
                </c:pt>
                <c:pt idx="1541">
                  <c:v>50.65</c:v>
                </c:pt>
                <c:pt idx="1542">
                  <c:v>50.86</c:v>
                </c:pt>
                <c:pt idx="1543">
                  <c:v>51.04</c:v>
                </c:pt>
                <c:pt idx="1544">
                  <c:v>51.23</c:v>
                </c:pt>
                <c:pt idx="1545">
                  <c:v>51.39</c:v>
                </c:pt>
                <c:pt idx="1546">
                  <c:v>51.58</c:v>
                </c:pt>
                <c:pt idx="1547">
                  <c:v>51.8</c:v>
                </c:pt>
                <c:pt idx="1548">
                  <c:v>51.98</c:v>
                </c:pt>
                <c:pt idx="1549">
                  <c:v>52.17</c:v>
                </c:pt>
                <c:pt idx="1550">
                  <c:v>52.35</c:v>
                </c:pt>
                <c:pt idx="1551">
                  <c:v>52.53</c:v>
                </c:pt>
                <c:pt idx="1552">
                  <c:v>52.69</c:v>
                </c:pt>
                <c:pt idx="1553">
                  <c:v>52.85</c:v>
                </c:pt>
                <c:pt idx="1554">
                  <c:v>53.03</c:v>
                </c:pt>
                <c:pt idx="1555">
                  <c:v>53.15</c:v>
                </c:pt>
                <c:pt idx="1556">
                  <c:v>53.29</c:v>
                </c:pt>
                <c:pt idx="1557">
                  <c:v>53.43</c:v>
                </c:pt>
                <c:pt idx="1558">
                  <c:v>53.57</c:v>
                </c:pt>
                <c:pt idx="1559">
                  <c:v>53.73</c:v>
                </c:pt>
                <c:pt idx="1560">
                  <c:v>53.86</c:v>
                </c:pt>
                <c:pt idx="1561">
                  <c:v>54.02</c:v>
                </c:pt>
                <c:pt idx="1562">
                  <c:v>54.21</c:v>
                </c:pt>
                <c:pt idx="1563">
                  <c:v>54.39</c:v>
                </c:pt>
                <c:pt idx="1564">
                  <c:v>54.58</c:v>
                </c:pt>
                <c:pt idx="1565">
                  <c:v>54.78</c:v>
                </c:pt>
                <c:pt idx="1566">
                  <c:v>54.97</c:v>
                </c:pt>
                <c:pt idx="1567">
                  <c:v>55.16</c:v>
                </c:pt>
                <c:pt idx="1568">
                  <c:v>55.36</c:v>
                </c:pt>
                <c:pt idx="1569">
                  <c:v>55.53</c:v>
                </c:pt>
                <c:pt idx="1570">
                  <c:v>55.73</c:v>
                </c:pt>
                <c:pt idx="1571">
                  <c:v>55.92</c:v>
                </c:pt>
                <c:pt idx="1572">
                  <c:v>56.1</c:v>
                </c:pt>
                <c:pt idx="1573">
                  <c:v>56.28</c:v>
                </c:pt>
                <c:pt idx="1574">
                  <c:v>56.43</c:v>
                </c:pt>
                <c:pt idx="1575">
                  <c:v>56.57</c:v>
                </c:pt>
                <c:pt idx="1576">
                  <c:v>56.72</c:v>
                </c:pt>
                <c:pt idx="1577">
                  <c:v>56.87</c:v>
                </c:pt>
                <c:pt idx="1578">
                  <c:v>57.03</c:v>
                </c:pt>
                <c:pt idx="1579">
                  <c:v>57.19</c:v>
                </c:pt>
                <c:pt idx="1580">
                  <c:v>57.35</c:v>
                </c:pt>
                <c:pt idx="1581">
                  <c:v>57.52</c:v>
                </c:pt>
                <c:pt idx="1582">
                  <c:v>57.67</c:v>
                </c:pt>
                <c:pt idx="1583">
                  <c:v>57.85</c:v>
                </c:pt>
                <c:pt idx="1584">
                  <c:v>58.01</c:v>
                </c:pt>
                <c:pt idx="1585">
                  <c:v>58.21</c:v>
                </c:pt>
                <c:pt idx="1586">
                  <c:v>58.39</c:v>
                </c:pt>
                <c:pt idx="1587">
                  <c:v>58.6</c:v>
                </c:pt>
                <c:pt idx="1588">
                  <c:v>58.77</c:v>
                </c:pt>
                <c:pt idx="1589">
                  <c:v>58.94</c:v>
                </c:pt>
                <c:pt idx="1590">
                  <c:v>59.12</c:v>
                </c:pt>
                <c:pt idx="1591">
                  <c:v>59.29</c:v>
                </c:pt>
                <c:pt idx="1592">
                  <c:v>59.45</c:v>
                </c:pt>
                <c:pt idx="1593">
                  <c:v>59.62</c:v>
                </c:pt>
                <c:pt idx="1594">
                  <c:v>59.79</c:v>
                </c:pt>
                <c:pt idx="1595">
                  <c:v>59.95</c:v>
                </c:pt>
                <c:pt idx="1596">
                  <c:v>60.13</c:v>
                </c:pt>
                <c:pt idx="1597">
                  <c:v>60.3</c:v>
                </c:pt>
                <c:pt idx="1598">
                  <c:v>60.46</c:v>
                </c:pt>
                <c:pt idx="1599">
                  <c:v>60.59</c:v>
                </c:pt>
                <c:pt idx="1600">
                  <c:v>60.76</c:v>
                </c:pt>
                <c:pt idx="1601">
                  <c:v>60.95</c:v>
                </c:pt>
                <c:pt idx="1602">
                  <c:v>61.11</c:v>
                </c:pt>
                <c:pt idx="1603">
                  <c:v>61.3</c:v>
                </c:pt>
                <c:pt idx="1604">
                  <c:v>61.47</c:v>
                </c:pt>
                <c:pt idx="1605">
                  <c:v>61.62</c:v>
                </c:pt>
                <c:pt idx="1606">
                  <c:v>61.78</c:v>
                </c:pt>
                <c:pt idx="1607">
                  <c:v>61.94</c:v>
                </c:pt>
                <c:pt idx="1608">
                  <c:v>62.1</c:v>
                </c:pt>
                <c:pt idx="1609">
                  <c:v>62.25</c:v>
                </c:pt>
                <c:pt idx="1610">
                  <c:v>62.42</c:v>
                </c:pt>
                <c:pt idx="1611">
                  <c:v>62.59</c:v>
                </c:pt>
                <c:pt idx="1612">
                  <c:v>62.76</c:v>
                </c:pt>
                <c:pt idx="1613">
                  <c:v>62.93</c:v>
                </c:pt>
                <c:pt idx="1614">
                  <c:v>63.09</c:v>
                </c:pt>
                <c:pt idx="1615">
                  <c:v>63.29</c:v>
                </c:pt>
                <c:pt idx="1616">
                  <c:v>63.47</c:v>
                </c:pt>
                <c:pt idx="1617">
                  <c:v>63.62</c:v>
                </c:pt>
                <c:pt idx="1618">
                  <c:v>63.78</c:v>
                </c:pt>
                <c:pt idx="1619">
                  <c:v>63.94</c:v>
                </c:pt>
                <c:pt idx="1620">
                  <c:v>64.11</c:v>
                </c:pt>
                <c:pt idx="1621">
                  <c:v>64.27</c:v>
                </c:pt>
                <c:pt idx="1622">
                  <c:v>64.430000000000007</c:v>
                </c:pt>
                <c:pt idx="1623">
                  <c:v>64.62</c:v>
                </c:pt>
                <c:pt idx="1624">
                  <c:v>64.77</c:v>
                </c:pt>
                <c:pt idx="1625">
                  <c:v>64.95</c:v>
                </c:pt>
                <c:pt idx="1626">
                  <c:v>65.12</c:v>
                </c:pt>
                <c:pt idx="1627">
                  <c:v>65.3</c:v>
                </c:pt>
                <c:pt idx="1628">
                  <c:v>65.459999999999994</c:v>
                </c:pt>
                <c:pt idx="1629">
                  <c:v>65.66</c:v>
                </c:pt>
                <c:pt idx="1630">
                  <c:v>65.84</c:v>
                </c:pt>
                <c:pt idx="1631">
                  <c:v>66.03</c:v>
                </c:pt>
                <c:pt idx="1632">
                  <c:v>66.209999999999994</c:v>
                </c:pt>
                <c:pt idx="1633">
                  <c:v>66.400000000000006</c:v>
                </c:pt>
                <c:pt idx="1634">
                  <c:v>66.569999999999993</c:v>
                </c:pt>
                <c:pt idx="1635">
                  <c:v>66.75</c:v>
                </c:pt>
                <c:pt idx="1636">
                  <c:v>66.92</c:v>
                </c:pt>
                <c:pt idx="1637">
                  <c:v>67.069999999999993</c:v>
                </c:pt>
                <c:pt idx="1638">
                  <c:v>67.22</c:v>
                </c:pt>
                <c:pt idx="1639">
                  <c:v>67.400000000000006</c:v>
                </c:pt>
                <c:pt idx="1640">
                  <c:v>67.540000000000006</c:v>
                </c:pt>
                <c:pt idx="1641">
                  <c:v>67.709999999999994</c:v>
                </c:pt>
                <c:pt idx="1642">
                  <c:v>67.87</c:v>
                </c:pt>
                <c:pt idx="1643">
                  <c:v>68.05</c:v>
                </c:pt>
                <c:pt idx="1644">
                  <c:v>68.23</c:v>
                </c:pt>
                <c:pt idx="1645">
                  <c:v>68.38</c:v>
                </c:pt>
                <c:pt idx="1646">
                  <c:v>68.58</c:v>
                </c:pt>
                <c:pt idx="1647">
                  <c:v>68.739999999999995</c:v>
                </c:pt>
                <c:pt idx="1648">
                  <c:v>68.92</c:v>
                </c:pt>
                <c:pt idx="1649">
                  <c:v>69.12</c:v>
                </c:pt>
                <c:pt idx="1650">
                  <c:v>69.27</c:v>
                </c:pt>
                <c:pt idx="1651">
                  <c:v>69.44</c:v>
                </c:pt>
                <c:pt idx="1652">
                  <c:v>69.61</c:v>
                </c:pt>
                <c:pt idx="1653">
                  <c:v>69.8</c:v>
                </c:pt>
                <c:pt idx="1654">
                  <c:v>69.989999999999995</c:v>
                </c:pt>
                <c:pt idx="1655">
                  <c:v>70.150000000000006</c:v>
                </c:pt>
                <c:pt idx="1656">
                  <c:v>70.319999999999993</c:v>
                </c:pt>
                <c:pt idx="1657">
                  <c:v>70.48</c:v>
                </c:pt>
                <c:pt idx="1658">
                  <c:v>70.650000000000006</c:v>
                </c:pt>
                <c:pt idx="1659">
                  <c:v>70.8</c:v>
                </c:pt>
                <c:pt idx="1660">
                  <c:v>70.959999999999994</c:v>
                </c:pt>
                <c:pt idx="1661">
                  <c:v>71.12</c:v>
                </c:pt>
                <c:pt idx="1662">
                  <c:v>71.27</c:v>
                </c:pt>
                <c:pt idx="1663">
                  <c:v>71.400000000000006</c:v>
                </c:pt>
                <c:pt idx="1664">
                  <c:v>71.569999999999993</c:v>
                </c:pt>
                <c:pt idx="1665">
                  <c:v>71.7</c:v>
                </c:pt>
                <c:pt idx="1666">
                  <c:v>71.87</c:v>
                </c:pt>
                <c:pt idx="1667">
                  <c:v>71.989999999999995</c:v>
                </c:pt>
                <c:pt idx="1668">
                  <c:v>72.13</c:v>
                </c:pt>
                <c:pt idx="1669">
                  <c:v>72.25</c:v>
                </c:pt>
                <c:pt idx="1670">
                  <c:v>72.400000000000006</c:v>
                </c:pt>
                <c:pt idx="1671">
                  <c:v>72.56</c:v>
                </c:pt>
                <c:pt idx="1672">
                  <c:v>72.72</c:v>
                </c:pt>
                <c:pt idx="1673">
                  <c:v>72.86</c:v>
                </c:pt>
                <c:pt idx="1674">
                  <c:v>73.010000000000005</c:v>
                </c:pt>
                <c:pt idx="1675">
                  <c:v>73.17</c:v>
                </c:pt>
                <c:pt idx="1676">
                  <c:v>73.34</c:v>
                </c:pt>
                <c:pt idx="1677">
                  <c:v>73.52</c:v>
                </c:pt>
                <c:pt idx="1678">
                  <c:v>73.69</c:v>
                </c:pt>
                <c:pt idx="1679">
                  <c:v>73.849999999999994</c:v>
                </c:pt>
                <c:pt idx="1680">
                  <c:v>74.03</c:v>
                </c:pt>
                <c:pt idx="1681">
                  <c:v>74.22</c:v>
                </c:pt>
                <c:pt idx="1682">
                  <c:v>74.36</c:v>
                </c:pt>
                <c:pt idx="1683">
                  <c:v>74.510000000000005</c:v>
                </c:pt>
                <c:pt idx="1684">
                  <c:v>74.64</c:v>
                </c:pt>
                <c:pt idx="1685">
                  <c:v>74.790000000000006</c:v>
                </c:pt>
                <c:pt idx="1686">
                  <c:v>74.89</c:v>
                </c:pt>
                <c:pt idx="1687">
                  <c:v>75.02</c:v>
                </c:pt>
                <c:pt idx="1688">
                  <c:v>75.099999999999994</c:v>
                </c:pt>
                <c:pt idx="1689">
                  <c:v>75.23</c:v>
                </c:pt>
                <c:pt idx="1690">
                  <c:v>75.39</c:v>
                </c:pt>
                <c:pt idx="1691">
                  <c:v>75.52</c:v>
                </c:pt>
                <c:pt idx="1692">
                  <c:v>75.680000000000007</c:v>
                </c:pt>
                <c:pt idx="1693">
                  <c:v>75.87</c:v>
                </c:pt>
                <c:pt idx="1694">
                  <c:v>76.09</c:v>
                </c:pt>
                <c:pt idx="1695">
                  <c:v>76.3</c:v>
                </c:pt>
                <c:pt idx="1696">
                  <c:v>76.489999999999995</c:v>
                </c:pt>
                <c:pt idx="1697">
                  <c:v>76.72</c:v>
                </c:pt>
                <c:pt idx="1698">
                  <c:v>76.900000000000006</c:v>
                </c:pt>
                <c:pt idx="1699">
                  <c:v>77.099999999999994</c:v>
                </c:pt>
                <c:pt idx="1700">
                  <c:v>77.290000000000006</c:v>
                </c:pt>
                <c:pt idx="1701">
                  <c:v>77.47</c:v>
                </c:pt>
                <c:pt idx="1702">
                  <c:v>77.63</c:v>
                </c:pt>
                <c:pt idx="1703">
                  <c:v>77.790000000000006</c:v>
                </c:pt>
                <c:pt idx="1704">
                  <c:v>77.959999999999994</c:v>
                </c:pt>
                <c:pt idx="1705">
                  <c:v>78.08</c:v>
                </c:pt>
                <c:pt idx="1706">
                  <c:v>78.22</c:v>
                </c:pt>
                <c:pt idx="1707">
                  <c:v>78.319999999999993</c:v>
                </c:pt>
                <c:pt idx="1708">
                  <c:v>78.430000000000007</c:v>
                </c:pt>
                <c:pt idx="1709">
                  <c:v>78.56</c:v>
                </c:pt>
                <c:pt idx="1710">
                  <c:v>78.7</c:v>
                </c:pt>
                <c:pt idx="1711">
                  <c:v>78.849999999999994</c:v>
                </c:pt>
                <c:pt idx="1712">
                  <c:v>78.989999999999995</c:v>
                </c:pt>
                <c:pt idx="1713">
                  <c:v>79.13</c:v>
                </c:pt>
                <c:pt idx="1714">
                  <c:v>79.27</c:v>
                </c:pt>
                <c:pt idx="1715">
                  <c:v>79.400000000000006</c:v>
                </c:pt>
                <c:pt idx="1716">
                  <c:v>79.510000000000005</c:v>
                </c:pt>
                <c:pt idx="1717">
                  <c:v>79.599999999999994</c:v>
                </c:pt>
                <c:pt idx="1718">
                  <c:v>79.7</c:v>
                </c:pt>
                <c:pt idx="1719">
                  <c:v>79.84</c:v>
                </c:pt>
                <c:pt idx="1720">
                  <c:v>79.95</c:v>
                </c:pt>
                <c:pt idx="1721">
                  <c:v>80.06</c:v>
                </c:pt>
                <c:pt idx="1722">
                  <c:v>80.16</c:v>
                </c:pt>
                <c:pt idx="1723">
                  <c:v>80.3</c:v>
                </c:pt>
                <c:pt idx="1724">
                  <c:v>80.45</c:v>
                </c:pt>
                <c:pt idx="1725">
                  <c:v>80.599999999999994</c:v>
                </c:pt>
                <c:pt idx="1726">
                  <c:v>80.760000000000005</c:v>
                </c:pt>
                <c:pt idx="1727">
                  <c:v>80.930000000000007</c:v>
                </c:pt>
                <c:pt idx="1728">
                  <c:v>81.099999999999994</c:v>
                </c:pt>
                <c:pt idx="1729">
                  <c:v>81.260000000000005</c:v>
                </c:pt>
                <c:pt idx="1730">
                  <c:v>81.400000000000006</c:v>
                </c:pt>
                <c:pt idx="1731">
                  <c:v>81.56</c:v>
                </c:pt>
                <c:pt idx="1732">
                  <c:v>81.709999999999994</c:v>
                </c:pt>
                <c:pt idx="1733">
                  <c:v>81.88</c:v>
                </c:pt>
                <c:pt idx="1734">
                  <c:v>82.03</c:v>
                </c:pt>
                <c:pt idx="1735">
                  <c:v>82.2</c:v>
                </c:pt>
                <c:pt idx="1736">
                  <c:v>82.37</c:v>
                </c:pt>
                <c:pt idx="1737">
                  <c:v>82.51</c:v>
                </c:pt>
                <c:pt idx="1738">
                  <c:v>82.69</c:v>
                </c:pt>
                <c:pt idx="1739">
                  <c:v>82.84</c:v>
                </c:pt>
                <c:pt idx="1740">
                  <c:v>83.01</c:v>
                </c:pt>
                <c:pt idx="1741">
                  <c:v>83.17</c:v>
                </c:pt>
                <c:pt idx="1742">
                  <c:v>83.36</c:v>
                </c:pt>
                <c:pt idx="1743">
                  <c:v>83.54</c:v>
                </c:pt>
                <c:pt idx="1744">
                  <c:v>83.72</c:v>
                </c:pt>
                <c:pt idx="1745">
                  <c:v>83.91</c:v>
                </c:pt>
                <c:pt idx="1746">
                  <c:v>84.09</c:v>
                </c:pt>
                <c:pt idx="1747">
                  <c:v>84.25</c:v>
                </c:pt>
                <c:pt idx="1748">
                  <c:v>84.43</c:v>
                </c:pt>
                <c:pt idx="1749">
                  <c:v>84.62</c:v>
                </c:pt>
                <c:pt idx="1750">
                  <c:v>84.78</c:v>
                </c:pt>
                <c:pt idx="1751">
                  <c:v>84.92</c:v>
                </c:pt>
                <c:pt idx="1752">
                  <c:v>85.05</c:v>
                </c:pt>
                <c:pt idx="1753">
                  <c:v>85.17</c:v>
                </c:pt>
                <c:pt idx="1754">
                  <c:v>85.29</c:v>
                </c:pt>
                <c:pt idx="1755">
                  <c:v>85.41</c:v>
                </c:pt>
                <c:pt idx="1756">
                  <c:v>85.53</c:v>
                </c:pt>
                <c:pt idx="1757">
                  <c:v>85.67</c:v>
                </c:pt>
                <c:pt idx="1758">
                  <c:v>85.8</c:v>
                </c:pt>
                <c:pt idx="1759">
                  <c:v>85.92</c:v>
                </c:pt>
                <c:pt idx="1760">
                  <c:v>86.07</c:v>
                </c:pt>
                <c:pt idx="1761">
                  <c:v>86.22</c:v>
                </c:pt>
                <c:pt idx="1762">
                  <c:v>86.36</c:v>
                </c:pt>
                <c:pt idx="1763">
                  <c:v>86.53</c:v>
                </c:pt>
                <c:pt idx="1764">
                  <c:v>86.67</c:v>
                </c:pt>
                <c:pt idx="1765">
                  <c:v>86.84</c:v>
                </c:pt>
                <c:pt idx="1766">
                  <c:v>87.03</c:v>
                </c:pt>
                <c:pt idx="1767">
                  <c:v>87.17</c:v>
                </c:pt>
                <c:pt idx="1768">
                  <c:v>87.32</c:v>
                </c:pt>
                <c:pt idx="1769">
                  <c:v>87.47</c:v>
                </c:pt>
                <c:pt idx="1770">
                  <c:v>87.59</c:v>
                </c:pt>
                <c:pt idx="1771">
                  <c:v>87.72</c:v>
                </c:pt>
                <c:pt idx="1772">
                  <c:v>87.86</c:v>
                </c:pt>
                <c:pt idx="1773">
                  <c:v>88</c:v>
                </c:pt>
                <c:pt idx="1774">
                  <c:v>88.14</c:v>
                </c:pt>
                <c:pt idx="1775">
                  <c:v>88.3</c:v>
                </c:pt>
                <c:pt idx="1776">
                  <c:v>88.42</c:v>
                </c:pt>
                <c:pt idx="1777">
                  <c:v>88.54</c:v>
                </c:pt>
                <c:pt idx="1778">
                  <c:v>88.65</c:v>
                </c:pt>
                <c:pt idx="1779">
                  <c:v>88.77</c:v>
                </c:pt>
                <c:pt idx="1780">
                  <c:v>88.89</c:v>
                </c:pt>
                <c:pt idx="1781">
                  <c:v>89.02</c:v>
                </c:pt>
                <c:pt idx="1782">
                  <c:v>89.17</c:v>
                </c:pt>
                <c:pt idx="1783">
                  <c:v>89.33</c:v>
                </c:pt>
                <c:pt idx="1784">
                  <c:v>89.46</c:v>
                </c:pt>
                <c:pt idx="1785">
                  <c:v>89.59</c:v>
                </c:pt>
                <c:pt idx="1786">
                  <c:v>89.73</c:v>
                </c:pt>
                <c:pt idx="1787">
                  <c:v>89.85</c:v>
                </c:pt>
                <c:pt idx="1788">
                  <c:v>89.98</c:v>
                </c:pt>
                <c:pt idx="1789">
                  <c:v>90.1</c:v>
                </c:pt>
                <c:pt idx="1790">
                  <c:v>90.24</c:v>
                </c:pt>
                <c:pt idx="1791">
                  <c:v>90.36</c:v>
                </c:pt>
                <c:pt idx="1792">
                  <c:v>90.49</c:v>
                </c:pt>
                <c:pt idx="1793">
                  <c:v>90.62</c:v>
                </c:pt>
                <c:pt idx="1794">
                  <c:v>90.72</c:v>
                </c:pt>
                <c:pt idx="1795">
                  <c:v>90.83</c:v>
                </c:pt>
                <c:pt idx="1796">
                  <c:v>90.91</c:v>
                </c:pt>
                <c:pt idx="1797">
                  <c:v>91.01</c:v>
                </c:pt>
                <c:pt idx="1798">
                  <c:v>91.12</c:v>
                </c:pt>
                <c:pt idx="1799">
                  <c:v>91.25</c:v>
                </c:pt>
                <c:pt idx="1800">
                  <c:v>91.37</c:v>
                </c:pt>
                <c:pt idx="1801">
                  <c:v>91.49</c:v>
                </c:pt>
                <c:pt idx="1802">
                  <c:v>91.57</c:v>
                </c:pt>
                <c:pt idx="1803">
                  <c:v>91.67</c:v>
                </c:pt>
                <c:pt idx="1804">
                  <c:v>91.78</c:v>
                </c:pt>
                <c:pt idx="1805">
                  <c:v>91.91</c:v>
                </c:pt>
                <c:pt idx="1806">
                  <c:v>92.02</c:v>
                </c:pt>
                <c:pt idx="1807">
                  <c:v>92.16</c:v>
                </c:pt>
                <c:pt idx="1808">
                  <c:v>92.29</c:v>
                </c:pt>
                <c:pt idx="1809">
                  <c:v>92.39</c:v>
                </c:pt>
                <c:pt idx="1810">
                  <c:v>92.52</c:v>
                </c:pt>
                <c:pt idx="1811">
                  <c:v>92.61</c:v>
                </c:pt>
                <c:pt idx="1812">
                  <c:v>92.71</c:v>
                </c:pt>
                <c:pt idx="1813">
                  <c:v>92.8</c:v>
                </c:pt>
                <c:pt idx="1814">
                  <c:v>92.9</c:v>
                </c:pt>
                <c:pt idx="1815">
                  <c:v>93</c:v>
                </c:pt>
                <c:pt idx="1816">
                  <c:v>93.1</c:v>
                </c:pt>
                <c:pt idx="1817">
                  <c:v>93.19</c:v>
                </c:pt>
                <c:pt idx="1818">
                  <c:v>93.31</c:v>
                </c:pt>
                <c:pt idx="1819">
                  <c:v>93.4</c:v>
                </c:pt>
                <c:pt idx="1820">
                  <c:v>93.51</c:v>
                </c:pt>
                <c:pt idx="1821">
                  <c:v>93.63</c:v>
                </c:pt>
                <c:pt idx="1822">
                  <c:v>93.77</c:v>
                </c:pt>
                <c:pt idx="1823">
                  <c:v>93.91</c:v>
                </c:pt>
                <c:pt idx="1824">
                  <c:v>94.07</c:v>
                </c:pt>
                <c:pt idx="1825">
                  <c:v>94.22</c:v>
                </c:pt>
                <c:pt idx="1826">
                  <c:v>94.4</c:v>
                </c:pt>
                <c:pt idx="1827">
                  <c:v>94.56</c:v>
                </c:pt>
                <c:pt idx="1828">
                  <c:v>94.72</c:v>
                </c:pt>
                <c:pt idx="1829">
                  <c:v>94.88</c:v>
                </c:pt>
                <c:pt idx="1830">
                  <c:v>95.02</c:v>
                </c:pt>
                <c:pt idx="1831">
                  <c:v>95.16</c:v>
                </c:pt>
                <c:pt idx="1832">
                  <c:v>95.3</c:v>
                </c:pt>
                <c:pt idx="1833">
                  <c:v>95.42</c:v>
                </c:pt>
                <c:pt idx="1834">
                  <c:v>95.53</c:v>
                </c:pt>
                <c:pt idx="1835">
                  <c:v>95.62</c:v>
                </c:pt>
                <c:pt idx="1836">
                  <c:v>95.73</c:v>
                </c:pt>
                <c:pt idx="1837">
                  <c:v>95.82</c:v>
                </c:pt>
                <c:pt idx="1838">
                  <c:v>95.93</c:v>
                </c:pt>
                <c:pt idx="1839">
                  <c:v>96.02</c:v>
                </c:pt>
                <c:pt idx="1840">
                  <c:v>96.1</c:v>
                </c:pt>
                <c:pt idx="1841">
                  <c:v>96.2</c:v>
                </c:pt>
                <c:pt idx="1842">
                  <c:v>96.28</c:v>
                </c:pt>
                <c:pt idx="1843">
                  <c:v>96.37</c:v>
                </c:pt>
                <c:pt idx="1844">
                  <c:v>96.46</c:v>
                </c:pt>
                <c:pt idx="1845">
                  <c:v>96.55</c:v>
                </c:pt>
                <c:pt idx="1846">
                  <c:v>96.67</c:v>
                </c:pt>
                <c:pt idx="1847">
                  <c:v>96.81</c:v>
                </c:pt>
                <c:pt idx="1848">
                  <c:v>96.92</c:v>
                </c:pt>
                <c:pt idx="1849">
                  <c:v>97.04</c:v>
                </c:pt>
                <c:pt idx="1850">
                  <c:v>97.16</c:v>
                </c:pt>
                <c:pt idx="1851">
                  <c:v>97.26</c:v>
                </c:pt>
                <c:pt idx="1852">
                  <c:v>97.38</c:v>
                </c:pt>
                <c:pt idx="1853">
                  <c:v>97.5</c:v>
                </c:pt>
                <c:pt idx="1854">
                  <c:v>97.62</c:v>
                </c:pt>
                <c:pt idx="1855">
                  <c:v>97.74</c:v>
                </c:pt>
                <c:pt idx="1856">
                  <c:v>97.85</c:v>
                </c:pt>
                <c:pt idx="1857">
                  <c:v>97.96</c:v>
                </c:pt>
                <c:pt idx="1858">
                  <c:v>98.04</c:v>
                </c:pt>
                <c:pt idx="1859">
                  <c:v>98.15</c:v>
                </c:pt>
                <c:pt idx="1860">
                  <c:v>98.24</c:v>
                </c:pt>
                <c:pt idx="1861">
                  <c:v>98.34</c:v>
                </c:pt>
                <c:pt idx="1862">
                  <c:v>98.47</c:v>
                </c:pt>
                <c:pt idx="1863">
                  <c:v>98.61</c:v>
                </c:pt>
                <c:pt idx="1864">
                  <c:v>98.76</c:v>
                </c:pt>
                <c:pt idx="1865">
                  <c:v>98.88</c:v>
                </c:pt>
                <c:pt idx="1866">
                  <c:v>99.01</c:v>
                </c:pt>
                <c:pt idx="1867">
                  <c:v>99.15</c:v>
                </c:pt>
                <c:pt idx="1868">
                  <c:v>99.27</c:v>
                </c:pt>
                <c:pt idx="1869">
                  <c:v>99.39</c:v>
                </c:pt>
                <c:pt idx="1870">
                  <c:v>99.5</c:v>
                </c:pt>
                <c:pt idx="1871">
                  <c:v>99.6</c:v>
                </c:pt>
                <c:pt idx="1872">
                  <c:v>99.69</c:v>
                </c:pt>
                <c:pt idx="1873">
                  <c:v>99.78</c:v>
                </c:pt>
                <c:pt idx="1874">
                  <c:v>99.83</c:v>
                </c:pt>
                <c:pt idx="1875">
                  <c:v>99.87</c:v>
                </c:pt>
                <c:pt idx="1876">
                  <c:v>99.92</c:v>
                </c:pt>
                <c:pt idx="1877">
                  <c:v>99.98</c:v>
                </c:pt>
                <c:pt idx="1878">
                  <c:v>100.03</c:v>
                </c:pt>
                <c:pt idx="1879">
                  <c:v>100.11</c:v>
                </c:pt>
                <c:pt idx="1880">
                  <c:v>100.22</c:v>
                </c:pt>
                <c:pt idx="1881">
                  <c:v>100.33</c:v>
                </c:pt>
                <c:pt idx="1882">
                  <c:v>100.49</c:v>
                </c:pt>
                <c:pt idx="1883">
                  <c:v>100.63</c:v>
                </c:pt>
                <c:pt idx="1884">
                  <c:v>100.77</c:v>
                </c:pt>
                <c:pt idx="1885">
                  <c:v>100.92</c:v>
                </c:pt>
                <c:pt idx="1886">
                  <c:v>101.06</c:v>
                </c:pt>
                <c:pt idx="1887">
                  <c:v>101.2</c:v>
                </c:pt>
                <c:pt idx="1888">
                  <c:v>101.32</c:v>
                </c:pt>
                <c:pt idx="1889">
                  <c:v>101.45</c:v>
                </c:pt>
                <c:pt idx="1890">
                  <c:v>101.54</c:v>
                </c:pt>
                <c:pt idx="1891">
                  <c:v>101.67</c:v>
                </c:pt>
                <c:pt idx="1892">
                  <c:v>101.77</c:v>
                </c:pt>
                <c:pt idx="1893">
                  <c:v>101.86</c:v>
                </c:pt>
                <c:pt idx="1894">
                  <c:v>101.96</c:v>
                </c:pt>
                <c:pt idx="1895">
                  <c:v>102.05</c:v>
                </c:pt>
                <c:pt idx="1896">
                  <c:v>102.15</c:v>
                </c:pt>
                <c:pt idx="1897">
                  <c:v>102.24</c:v>
                </c:pt>
                <c:pt idx="1898">
                  <c:v>102.34</c:v>
                </c:pt>
                <c:pt idx="1899">
                  <c:v>102.43</c:v>
                </c:pt>
                <c:pt idx="1900">
                  <c:v>102.56</c:v>
                </c:pt>
                <c:pt idx="1901">
                  <c:v>102.66</c:v>
                </c:pt>
                <c:pt idx="1902">
                  <c:v>102.78</c:v>
                </c:pt>
                <c:pt idx="1903">
                  <c:v>102.88</c:v>
                </c:pt>
                <c:pt idx="1904">
                  <c:v>103.01</c:v>
                </c:pt>
                <c:pt idx="1905">
                  <c:v>103.13</c:v>
                </c:pt>
                <c:pt idx="1906">
                  <c:v>103.25</c:v>
                </c:pt>
                <c:pt idx="1907">
                  <c:v>103.36</c:v>
                </c:pt>
                <c:pt idx="1908">
                  <c:v>103.46</c:v>
                </c:pt>
                <c:pt idx="1909">
                  <c:v>103.58</c:v>
                </c:pt>
                <c:pt idx="1910">
                  <c:v>103.67</c:v>
                </c:pt>
                <c:pt idx="1911">
                  <c:v>103.79</c:v>
                </c:pt>
                <c:pt idx="1912">
                  <c:v>103.9</c:v>
                </c:pt>
                <c:pt idx="1913">
                  <c:v>104.02</c:v>
                </c:pt>
                <c:pt idx="1914">
                  <c:v>104.13</c:v>
                </c:pt>
                <c:pt idx="1915">
                  <c:v>104.19</c:v>
                </c:pt>
                <c:pt idx="1916">
                  <c:v>104.29</c:v>
                </c:pt>
                <c:pt idx="1917">
                  <c:v>104.36</c:v>
                </c:pt>
                <c:pt idx="1918">
                  <c:v>104.45</c:v>
                </c:pt>
                <c:pt idx="1919">
                  <c:v>104.55</c:v>
                </c:pt>
                <c:pt idx="1920">
                  <c:v>104.66</c:v>
                </c:pt>
                <c:pt idx="1921">
                  <c:v>104.78</c:v>
                </c:pt>
                <c:pt idx="1922">
                  <c:v>104.89</c:v>
                </c:pt>
                <c:pt idx="1923">
                  <c:v>104.98</c:v>
                </c:pt>
                <c:pt idx="1924">
                  <c:v>105.05</c:v>
                </c:pt>
                <c:pt idx="1925">
                  <c:v>105.12</c:v>
                </c:pt>
                <c:pt idx="1926">
                  <c:v>105.24</c:v>
                </c:pt>
                <c:pt idx="1927">
                  <c:v>105.35</c:v>
                </c:pt>
                <c:pt idx="1928">
                  <c:v>105.51</c:v>
                </c:pt>
                <c:pt idx="1929">
                  <c:v>105.66</c:v>
                </c:pt>
                <c:pt idx="1930">
                  <c:v>105.85</c:v>
                </c:pt>
                <c:pt idx="1931">
                  <c:v>106.01</c:v>
                </c:pt>
                <c:pt idx="1932">
                  <c:v>106.17</c:v>
                </c:pt>
                <c:pt idx="1933">
                  <c:v>106.31</c:v>
                </c:pt>
                <c:pt idx="1934">
                  <c:v>106.43</c:v>
                </c:pt>
                <c:pt idx="1935">
                  <c:v>106.57</c:v>
                </c:pt>
                <c:pt idx="1936">
                  <c:v>106.66</c:v>
                </c:pt>
                <c:pt idx="1937">
                  <c:v>106.76</c:v>
                </c:pt>
                <c:pt idx="1938">
                  <c:v>106.85</c:v>
                </c:pt>
                <c:pt idx="1939">
                  <c:v>106.92</c:v>
                </c:pt>
                <c:pt idx="1940">
                  <c:v>106.95</c:v>
                </c:pt>
                <c:pt idx="1941">
                  <c:v>106.97</c:v>
                </c:pt>
                <c:pt idx="1942">
                  <c:v>107.01</c:v>
                </c:pt>
                <c:pt idx="1943">
                  <c:v>107</c:v>
                </c:pt>
                <c:pt idx="1944">
                  <c:v>107</c:v>
                </c:pt>
                <c:pt idx="1945">
                  <c:v>107.02</c:v>
                </c:pt>
                <c:pt idx="1946">
                  <c:v>107.07</c:v>
                </c:pt>
                <c:pt idx="1947">
                  <c:v>107.12</c:v>
                </c:pt>
                <c:pt idx="1948">
                  <c:v>107.18</c:v>
                </c:pt>
                <c:pt idx="1949">
                  <c:v>107.26</c:v>
                </c:pt>
                <c:pt idx="1950">
                  <c:v>107.32</c:v>
                </c:pt>
                <c:pt idx="1951">
                  <c:v>107.41</c:v>
                </c:pt>
                <c:pt idx="1952">
                  <c:v>107.49</c:v>
                </c:pt>
                <c:pt idx="1953">
                  <c:v>107.59</c:v>
                </c:pt>
                <c:pt idx="1954">
                  <c:v>107.69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178C-42D5-B2F4-581848D8B4A7}"/>
            </c:ext>
          </c:extLst>
        </c:ser>
        <c:ser>
          <c:idx val="8"/>
          <c:order val="8"/>
          <c:tx>
            <c:strRef>
              <c:f>作圖!$I$1</c:f>
              <c:strCache>
                <c:ptCount val="1"/>
                <c:pt idx="0">
                  <c:v>第九次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作圖!$I$2:$I$1956</c:f>
              <c:numCache>
                <c:formatCode>General</c:formatCode>
                <c:ptCount val="1955"/>
                <c:pt idx="0">
                  <c:v>137.44</c:v>
                </c:pt>
                <c:pt idx="1">
                  <c:v>137.47999999999999</c:v>
                </c:pt>
                <c:pt idx="2">
                  <c:v>137.54</c:v>
                </c:pt>
                <c:pt idx="3">
                  <c:v>137.6</c:v>
                </c:pt>
                <c:pt idx="4">
                  <c:v>137.66</c:v>
                </c:pt>
                <c:pt idx="5">
                  <c:v>137.72999999999999</c:v>
                </c:pt>
                <c:pt idx="6">
                  <c:v>137.79</c:v>
                </c:pt>
                <c:pt idx="7">
                  <c:v>137.88</c:v>
                </c:pt>
                <c:pt idx="8">
                  <c:v>137.94999999999999</c:v>
                </c:pt>
                <c:pt idx="9">
                  <c:v>138.05000000000001</c:v>
                </c:pt>
                <c:pt idx="10">
                  <c:v>138.15</c:v>
                </c:pt>
                <c:pt idx="11">
                  <c:v>138.26</c:v>
                </c:pt>
                <c:pt idx="12">
                  <c:v>138.37</c:v>
                </c:pt>
                <c:pt idx="13">
                  <c:v>138.47999999999999</c:v>
                </c:pt>
                <c:pt idx="14">
                  <c:v>138.59</c:v>
                </c:pt>
                <c:pt idx="15">
                  <c:v>138.69</c:v>
                </c:pt>
                <c:pt idx="16">
                  <c:v>138.80000000000001</c:v>
                </c:pt>
                <c:pt idx="17">
                  <c:v>138.88999999999999</c:v>
                </c:pt>
                <c:pt idx="18">
                  <c:v>138.99</c:v>
                </c:pt>
                <c:pt idx="19">
                  <c:v>139.08000000000001</c:v>
                </c:pt>
                <c:pt idx="20">
                  <c:v>139.18</c:v>
                </c:pt>
                <c:pt idx="21">
                  <c:v>139.29</c:v>
                </c:pt>
                <c:pt idx="22">
                  <c:v>139.41</c:v>
                </c:pt>
                <c:pt idx="23">
                  <c:v>139.53</c:v>
                </c:pt>
                <c:pt idx="24">
                  <c:v>139.65</c:v>
                </c:pt>
                <c:pt idx="25">
                  <c:v>139.78</c:v>
                </c:pt>
                <c:pt idx="26">
                  <c:v>139.91</c:v>
                </c:pt>
                <c:pt idx="27">
                  <c:v>140.04</c:v>
                </c:pt>
                <c:pt idx="28">
                  <c:v>140.18</c:v>
                </c:pt>
                <c:pt idx="29">
                  <c:v>140.31</c:v>
                </c:pt>
                <c:pt idx="30">
                  <c:v>140.46</c:v>
                </c:pt>
                <c:pt idx="31">
                  <c:v>140.6</c:v>
                </c:pt>
                <c:pt idx="32">
                  <c:v>140.74</c:v>
                </c:pt>
                <c:pt idx="33">
                  <c:v>140.88999999999999</c:v>
                </c:pt>
                <c:pt idx="34">
                  <c:v>141.04</c:v>
                </c:pt>
                <c:pt idx="35">
                  <c:v>141.18</c:v>
                </c:pt>
                <c:pt idx="36">
                  <c:v>141.31</c:v>
                </c:pt>
                <c:pt idx="37">
                  <c:v>141.44</c:v>
                </c:pt>
                <c:pt idx="38">
                  <c:v>141.56</c:v>
                </c:pt>
                <c:pt idx="39">
                  <c:v>141.66</c:v>
                </c:pt>
                <c:pt idx="40">
                  <c:v>141.74</c:v>
                </c:pt>
                <c:pt idx="41">
                  <c:v>141.81</c:v>
                </c:pt>
                <c:pt idx="42">
                  <c:v>141.88</c:v>
                </c:pt>
                <c:pt idx="43">
                  <c:v>141.93</c:v>
                </c:pt>
                <c:pt idx="44">
                  <c:v>141.99</c:v>
                </c:pt>
                <c:pt idx="45">
                  <c:v>142.03</c:v>
                </c:pt>
                <c:pt idx="46">
                  <c:v>142.08000000000001</c:v>
                </c:pt>
                <c:pt idx="47">
                  <c:v>142.12</c:v>
                </c:pt>
                <c:pt idx="48">
                  <c:v>142.16</c:v>
                </c:pt>
                <c:pt idx="49">
                  <c:v>142.19999999999999</c:v>
                </c:pt>
                <c:pt idx="50">
                  <c:v>142.24</c:v>
                </c:pt>
                <c:pt idx="51">
                  <c:v>142.28</c:v>
                </c:pt>
                <c:pt idx="52">
                  <c:v>142.31</c:v>
                </c:pt>
                <c:pt idx="53">
                  <c:v>142.33000000000001</c:v>
                </c:pt>
                <c:pt idx="54">
                  <c:v>142.34</c:v>
                </c:pt>
                <c:pt idx="55">
                  <c:v>142.36000000000001</c:v>
                </c:pt>
                <c:pt idx="56">
                  <c:v>142.37</c:v>
                </c:pt>
                <c:pt idx="57">
                  <c:v>142.4</c:v>
                </c:pt>
                <c:pt idx="58">
                  <c:v>142.44999999999999</c:v>
                </c:pt>
                <c:pt idx="59">
                  <c:v>142.5</c:v>
                </c:pt>
                <c:pt idx="60">
                  <c:v>142.57</c:v>
                </c:pt>
                <c:pt idx="61">
                  <c:v>142.65</c:v>
                </c:pt>
                <c:pt idx="62">
                  <c:v>142.72999999999999</c:v>
                </c:pt>
                <c:pt idx="63">
                  <c:v>142.81</c:v>
                </c:pt>
                <c:pt idx="64">
                  <c:v>142.88999999999999</c:v>
                </c:pt>
                <c:pt idx="65">
                  <c:v>142.96</c:v>
                </c:pt>
                <c:pt idx="66">
                  <c:v>143.03</c:v>
                </c:pt>
                <c:pt idx="67">
                  <c:v>143.08000000000001</c:v>
                </c:pt>
                <c:pt idx="68">
                  <c:v>143.13999999999999</c:v>
                </c:pt>
                <c:pt idx="69">
                  <c:v>143.18</c:v>
                </c:pt>
                <c:pt idx="70">
                  <c:v>143.22999999999999</c:v>
                </c:pt>
                <c:pt idx="71">
                  <c:v>143.26</c:v>
                </c:pt>
                <c:pt idx="72">
                  <c:v>143.28</c:v>
                </c:pt>
                <c:pt idx="73">
                  <c:v>143.30000000000001</c:v>
                </c:pt>
                <c:pt idx="74">
                  <c:v>143.31</c:v>
                </c:pt>
                <c:pt idx="75">
                  <c:v>143.34</c:v>
                </c:pt>
                <c:pt idx="76">
                  <c:v>143.36000000000001</c:v>
                </c:pt>
                <c:pt idx="77">
                  <c:v>143.4</c:v>
                </c:pt>
                <c:pt idx="78">
                  <c:v>143.43</c:v>
                </c:pt>
                <c:pt idx="79">
                  <c:v>143.47</c:v>
                </c:pt>
                <c:pt idx="80">
                  <c:v>143.5</c:v>
                </c:pt>
                <c:pt idx="81">
                  <c:v>143.53</c:v>
                </c:pt>
                <c:pt idx="82">
                  <c:v>143.58000000000001</c:v>
                </c:pt>
                <c:pt idx="83">
                  <c:v>143.62</c:v>
                </c:pt>
                <c:pt idx="84">
                  <c:v>143.66</c:v>
                </c:pt>
                <c:pt idx="85">
                  <c:v>143.72</c:v>
                </c:pt>
                <c:pt idx="86">
                  <c:v>143.77000000000001</c:v>
                </c:pt>
                <c:pt idx="87">
                  <c:v>143.83000000000001</c:v>
                </c:pt>
                <c:pt idx="88">
                  <c:v>143.88999999999999</c:v>
                </c:pt>
                <c:pt idx="89">
                  <c:v>143.94</c:v>
                </c:pt>
                <c:pt idx="90">
                  <c:v>144</c:v>
                </c:pt>
                <c:pt idx="91">
                  <c:v>144.06</c:v>
                </c:pt>
                <c:pt idx="92">
                  <c:v>144.12</c:v>
                </c:pt>
                <c:pt idx="93">
                  <c:v>144.19</c:v>
                </c:pt>
                <c:pt idx="94">
                  <c:v>144.26</c:v>
                </c:pt>
                <c:pt idx="95">
                  <c:v>144.34</c:v>
                </c:pt>
                <c:pt idx="96">
                  <c:v>144.41999999999999</c:v>
                </c:pt>
                <c:pt idx="97">
                  <c:v>144.52000000000001</c:v>
                </c:pt>
                <c:pt idx="98">
                  <c:v>144.61000000000001</c:v>
                </c:pt>
                <c:pt idx="99">
                  <c:v>144.69999999999999</c:v>
                </c:pt>
                <c:pt idx="100">
                  <c:v>144.78</c:v>
                </c:pt>
                <c:pt idx="101">
                  <c:v>144.86000000000001</c:v>
                </c:pt>
                <c:pt idx="102">
                  <c:v>144.93</c:v>
                </c:pt>
                <c:pt idx="103">
                  <c:v>144.99</c:v>
                </c:pt>
                <c:pt idx="104">
                  <c:v>145.05000000000001</c:v>
                </c:pt>
                <c:pt idx="105">
                  <c:v>145.1</c:v>
                </c:pt>
                <c:pt idx="106">
                  <c:v>145.15</c:v>
                </c:pt>
                <c:pt idx="107">
                  <c:v>145.19</c:v>
                </c:pt>
                <c:pt idx="108">
                  <c:v>145.22</c:v>
                </c:pt>
                <c:pt idx="109">
                  <c:v>145.25</c:v>
                </c:pt>
                <c:pt idx="110">
                  <c:v>145.28</c:v>
                </c:pt>
                <c:pt idx="111">
                  <c:v>145.31</c:v>
                </c:pt>
                <c:pt idx="112">
                  <c:v>145.35</c:v>
                </c:pt>
                <c:pt idx="113">
                  <c:v>145.38999999999999</c:v>
                </c:pt>
                <c:pt idx="114">
                  <c:v>145.43</c:v>
                </c:pt>
                <c:pt idx="115">
                  <c:v>145.47</c:v>
                </c:pt>
                <c:pt idx="116">
                  <c:v>145.51</c:v>
                </c:pt>
                <c:pt idx="117">
                  <c:v>145.56</c:v>
                </c:pt>
                <c:pt idx="118">
                  <c:v>145.62</c:v>
                </c:pt>
                <c:pt idx="119">
                  <c:v>145.68</c:v>
                </c:pt>
                <c:pt idx="120">
                  <c:v>145.74</c:v>
                </c:pt>
                <c:pt idx="121">
                  <c:v>145.80000000000001</c:v>
                </c:pt>
                <c:pt idx="122">
                  <c:v>145.85</c:v>
                </c:pt>
                <c:pt idx="123">
                  <c:v>145.9</c:v>
                </c:pt>
                <c:pt idx="124">
                  <c:v>145.94999999999999</c:v>
                </c:pt>
                <c:pt idx="125">
                  <c:v>146.02000000000001</c:v>
                </c:pt>
                <c:pt idx="126">
                  <c:v>146.08000000000001</c:v>
                </c:pt>
                <c:pt idx="127">
                  <c:v>146.13999999999999</c:v>
                </c:pt>
                <c:pt idx="128">
                  <c:v>146.21</c:v>
                </c:pt>
                <c:pt idx="129">
                  <c:v>146.26</c:v>
                </c:pt>
                <c:pt idx="130">
                  <c:v>146.32</c:v>
                </c:pt>
                <c:pt idx="131">
                  <c:v>146.36000000000001</c:v>
                </c:pt>
                <c:pt idx="132">
                  <c:v>146.41</c:v>
                </c:pt>
                <c:pt idx="133">
                  <c:v>146.44999999999999</c:v>
                </c:pt>
                <c:pt idx="134">
                  <c:v>146.49</c:v>
                </c:pt>
                <c:pt idx="135">
                  <c:v>146.54</c:v>
                </c:pt>
                <c:pt idx="136">
                  <c:v>146.57</c:v>
                </c:pt>
                <c:pt idx="137">
                  <c:v>146.61000000000001</c:v>
                </c:pt>
                <c:pt idx="138">
                  <c:v>146.63999999999999</c:v>
                </c:pt>
                <c:pt idx="139">
                  <c:v>146.66999999999999</c:v>
                </c:pt>
                <c:pt idx="140">
                  <c:v>146.71</c:v>
                </c:pt>
                <c:pt idx="141">
                  <c:v>146.75</c:v>
                </c:pt>
                <c:pt idx="142">
                  <c:v>146.78</c:v>
                </c:pt>
                <c:pt idx="143">
                  <c:v>146.81</c:v>
                </c:pt>
                <c:pt idx="144">
                  <c:v>146.84</c:v>
                </c:pt>
                <c:pt idx="145">
                  <c:v>146.86000000000001</c:v>
                </c:pt>
                <c:pt idx="146">
                  <c:v>146.9</c:v>
                </c:pt>
                <c:pt idx="147">
                  <c:v>146.93</c:v>
                </c:pt>
                <c:pt idx="148">
                  <c:v>146.96</c:v>
                </c:pt>
                <c:pt idx="149">
                  <c:v>146.99</c:v>
                </c:pt>
                <c:pt idx="150">
                  <c:v>147.02000000000001</c:v>
                </c:pt>
                <c:pt idx="151">
                  <c:v>147.04</c:v>
                </c:pt>
                <c:pt idx="152">
                  <c:v>147.06</c:v>
                </c:pt>
                <c:pt idx="153">
                  <c:v>147.07</c:v>
                </c:pt>
                <c:pt idx="154">
                  <c:v>147.09</c:v>
                </c:pt>
                <c:pt idx="155">
                  <c:v>147.1</c:v>
                </c:pt>
                <c:pt idx="156">
                  <c:v>147.12</c:v>
                </c:pt>
                <c:pt idx="157">
                  <c:v>147.13</c:v>
                </c:pt>
                <c:pt idx="158">
                  <c:v>147.16</c:v>
                </c:pt>
                <c:pt idx="159">
                  <c:v>147.18</c:v>
                </c:pt>
                <c:pt idx="160">
                  <c:v>147.19999999999999</c:v>
                </c:pt>
                <c:pt idx="161">
                  <c:v>147.22999999999999</c:v>
                </c:pt>
                <c:pt idx="162">
                  <c:v>147.26</c:v>
                </c:pt>
                <c:pt idx="163">
                  <c:v>147.29</c:v>
                </c:pt>
                <c:pt idx="164">
                  <c:v>147.32</c:v>
                </c:pt>
                <c:pt idx="165">
                  <c:v>147.35</c:v>
                </c:pt>
                <c:pt idx="166">
                  <c:v>147.38</c:v>
                </c:pt>
                <c:pt idx="167">
                  <c:v>147.4</c:v>
                </c:pt>
                <c:pt idx="168">
                  <c:v>147.44</c:v>
                </c:pt>
                <c:pt idx="169">
                  <c:v>147.47</c:v>
                </c:pt>
                <c:pt idx="170">
                  <c:v>147.51</c:v>
                </c:pt>
                <c:pt idx="171">
                  <c:v>147.54</c:v>
                </c:pt>
                <c:pt idx="172">
                  <c:v>147.58000000000001</c:v>
                </c:pt>
                <c:pt idx="173">
                  <c:v>147.61000000000001</c:v>
                </c:pt>
                <c:pt idx="174">
                  <c:v>147.63999999999999</c:v>
                </c:pt>
                <c:pt idx="175">
                  <c:v>147.66999999999999</c:v>
                </c:pt>
                <c:pt idx="176">
                  <c:v>147.69999999999999</c:v>
                </c:pt>
                <c:pt idx="177">
                  <c:v>147.71</c:v>
                </c:pt>
                <c:pt idx="178">
                  <c:v>147.72999999999999</c:v>
                </c:pt>
                <c:pt idx="179">
                  <c:v>147.75</c:v>
                </c:pt>
                <c:pt idx="180">
                  <c:v>147.77000000000001</c:v>
                </c:pt>
                <c:pt idx="181">
                  <c:v>147.78</c:v>
                </c:pt>
                <c:pt idx="182">
                  <c:v>147.80000000000001</c:v>
                </c:pt>
                <c:pt idx="183">
                  <c:v>147.81</c:v>
                </c:pt>
                <c:pt idx="184">
                  <c:v>147.83000000000001</c:v>
                </c:pt>
                <c:pt idx="185">
                  <c:v>147.86000000000001</c:v>
                </c:pt>
                <c:pt idx="186">
                  <c:v>147.88</c:v>
                </c:pt>
                <c:pt idx="187">
                  <c:v>147.91</c:v>
                </c:pt>
                <c:pt idx="188">
                  <c:v>147.93</c:v>
                </c:pt>
                <c:pt idx="189">
                  <c:v>147.94999999999999</c:v>
                </c:pt>
                <c:pt idx="190">
                  <c:v>147.96</c:v>
                </c:pt>
                <c:pt idx="191">
                  <c:v>147.99</c:v>
                </c:pt>
                <c:pt idx="192">
                  <c:v>148.01</c:v>
                </c:pt>
                <c:pt idx="193">
                  <c:v>148.04</c:v>
                </c:pt>
                <c:pt idx="194">
                  <c:v>148.07</c:v>
                </c:pt>
                <c:pt idx="195">
                  <c:v>148.09</c:v>
                </c:pt>
                <c:pt idx="196">
                  <c:v>148.13</c:v>
                </c:pt>
                <c:pt idx="197">
                  <c:v>148.15</c:v>
                </c:pt>
                <c:pt idx="198">
                  <c:v>148.16999999999999</c:v>
                </c:pt>
                <c:pt idx="199">
                  <c:v>148.19</c:v>
                </c:pt>
                <c:pt idx="200">
                  <c:v>148.19999999999999</c:v>
                </c:pt>
                <c:pt idx="201">
                  <c:v>148.22</c:v>
                </c:pt>
                <c:pt idx="202">
                  <c:v>148.22999999999999</c:v>
                </c:pt>
                <c:pt idx="203">
                  <c:v>148.25</c:v>
                </c:pt>
                <c:pt idx="204">
                  <c:v>148.26</c:v>
                </c:pt>
                <c:pt idx="205">
                  <c:v>148.28</c:v>
                </c:pt>
                <c:pt idx="206">
                  <c:v>148.30000000000001</c:v>
                </c:pt>
                <c:pt idx="207">
                  <c:v>148.31</c:v>
                </c:pt>
                <c:pt idx="208">
                  <c:v>148.33000000000001</c:v>
                </c:pt>
                <c:pt idx="209">
                  <c:v>148.34</c:v>
                </c:pt>
                <c:pt idx="210">
                  <c:v>148.36000000000001</c:v>
                </c:pt>
                <c:pt idx="211">
                  <c:v>148.36000000000001</c:v>
                </c:pt>
                <c:pt idx="212">
                  <c:v>148.37</c:v>
                </c:pt>
                <c:pt idx="213">
                  <c:v>148.38</c:v>
                </c:pt>
                <c:pt idx="214">
                  <c:v>148.38999999999999</c:v>
                </c:pt>
                <c:pt idx="215">
                  <c:v>148.4</c:v>
                </c:pt>
                <c:pt idx="216">
                  <c:v>148.41</c:v>
                </c:pt>
                <c:pt idx="217">
                  <c:v>148.41999999999999</c:v>
                </c:pt>
                <c:pt idx="218">
                  <c:v>148.43</c:v>
                </c:pt>
                <c:pt idx="219">
                  <c:v>148.44</c:v>
                </c:pt>
                <c:pt idx="220">
                  <c:v>148.44999999999999</c:v>
                </c:pt>
                <c:pt idx="221">
                  <c:v>148.46</c:v>
                </c:pt>
                <c:pt idx="222">
                  <c:v>148.47</c:v>
                </c:pt>
                <c:pt idx="223">
                  <c:v>148.47999999999999</c:v>
                </c:pt>
                <c:pt idx="224">
                  <c:v>148.5</c:v>
                </c:pt>
                <c:pt idx="225">
                  <c:v>148.52000000000001</c:v>
                </c:pt>
                <c:pt idx="226">
                  <c:v>148.53</c:v>
                </c:pt>
                <c:pt idx="227">
                  <c:v>148.55000000000001</c:v>
                </c:pt>
                <c:pt idx="228">
                  <c:v>148.55000000000001</c:v>
                </c:pt>
                <c:pt idx="229">
                  <c:v>148.57</c:v>
                </c:pt>
                <c:pt idx="230">
                  <c:v>148.58000000000001</c:v>
                </c:pt>
                <c:pt idx="231">
                  <c:v>148.59</c:v>
                </c:pt>
                <c:pt idx="232">
                  <c:v>148.61000000000001</c:v>
                </c:pt>
                <c:pt idx="233">
                  <c:v>148.63</c:v>
                </c:pt>
                <c:pt idx="234">
                  <c:v>148.65</c:v>
                </c:pt>
                <c:pt idx="235">
                  <c:v>148.68</c:v>
                </c:pt>
                <c:pt idx="236">
                  <c:v>148.71</c:v>
                </c:pt>
                <c:pt idx="237">
                  <c:v>148.74</c:v>
                </c:pt>
                <c:pt idx="238">
                  <c:v>148.76</c:v>
                </c:pt>
                <c:pt idx="239">
                  <c:v>148.80000000000001</c:v>
                </c:pt>
                <c:pt idx="240">
                  <c:v>148.83000000000001</c:v>
                </c:pt>
                <c:pt idx="241">
                  <c:v>148.85</c:v>
                </c:pt>
                <c:pt idx="242">
                  <c:v>148.87</c:v>
                </c:pt>
                <c:pt idx="243">
                  <c:v>148.9</c:v>
                </c:pt>
                <c:pt idx="244">
                  <c:v>148.93</c:v>
                </c:pt>
                <c:pt idx="245">
                  <c:v>148.96</c:v>
                </c:pt>
                <c:pt idx="246">
                  <c:v>148.97999999999999</c:v>
                </c:pt>
                <c:pt idx="247">
                  <c:v>149.01</c:v>
                </c:pt>
                <c:pt idx="248">
                  <c:v>149.03</c:v>
                </c:pt>
                <c:pt idx="249">
                  <c:v>149.04</c:v>
                </c:pt>
                <c:pt idx="250">
                  <c:v>149.06</c:v>
                </c:pt>
                <c:pt idx="251">
                  <c:v>149.08000000000001</c:v>
                </c:pt>
                <c:pt idx="252">
                  <c:v>149.1</c:v>
                </c:pt>
                <c:pt idx="253">
                  <c:v>149.12</c:v>
                </c:pt>
                <c:pt idx="254">
                  <c:v>149.13999999999999</c:v>
                </c:pt>
                <c:pt idx="255">
                  <c:v>149.16999999999999</c:v>
                </c:pt>
                <c:pt idx="256">
                  <c:v>149.19999999999999</c:v>
                </c:pt>
                <c:pt idx="257">
                  <c:v>149.22999999999999</c:v>
                </c:pt>
                <c:pt idx="258">
                  <c:v>149.27000000000001</c:v>
                </c:pt>
                <c:pt idx="259">
                  <c:v>149.30000000000001</c:v>
                </c:pt>
                <c:pt idx="260">
                  <c:v>149.33000000000001</c:v>
                </c:pt>
                <c:pt idx="261">
                  <c:v>149.35</c:v>
                </c:pt>
                <c:pt idx="262">
                  <c:v>149.37</c:v>
                </c:pt>
                <c:pt idx="263">
                  <c:v>149.38</c:v>
                </c:pt>
                <c:pt idx="264">
                  <c:v>149.38999999999999</c:v>
                </c:pt>
                <c:pt idx="265">
                  <c:v>149.4</c:v>
                </c:pt>
                <c:pt idx="266">
                  <c:v>149.41999999999999</c:v>
                </c:pt>
                <c:pt idx="267">
                  <c:v>149.43</c:v>
                </c:pt>
                <c:pt idx="268">
                  <c:v>149.44999999999999</c:v>
                </c:pt>
                <c:pt idx="269">
                  <c:v>149.47</c:v>
                </c:pt>
                <c:pt idx="270">
                  <c:v>149.47999999999999</c:v>
                </c:pt>
                <c:pt idx="271">
                  <c:v>149.49</c:v>
                </c:pt>
                <c:pt idx="272">
                  <c:v>149.51</c:v>
                </c:pt>
                <c:pt idx="273">
                  <c:v>149.53</c:v>
                </c:pt>
                <c:pt idx="274">
                  <c:v>149.54</c:v>
                </c:pt>
                <c:pt idx="275">
                  <c:v>149.55000000000001</c:v>
                </c:pt>
                <c:pt idx="276">
                  <c:v>149.56</c:v>
                </c:pt>
                <c:pt idx="277">
                  <c:v>149.58000000000001</c:v>
                </c:pt>
                <c:pt idx="278">
                  <c:v>149.59</c:v>
                </c:pt>
                <c:pt idx="279">
                  <c:v>149.61000000000001</c:v>
                </c:pt>
                <c:pt idx="280">
                  <c:v>149.63</c:v>
                </c:pt>
                <c:pt idx="281">
                  <c:v>149.63999999999999</c:v>
                </c:pt>
                <c:pt idx="282">
                  <c:v>149.66999999999999</c:v>
                </c:pt>
                <c:pt idx="283">
                  <c:v>149.68</c:v>
                </c:pt>
                <c:pt idx="284">
                  <c:v>149.69999999999999</c:v>
                </c:pt>
                <c:pt idx="285">
                  <c:v>149.71</c:v>
                </c:pt>
                <c:pt idx="286">
                  <c:v>149.72</c:v>
                </c:pt>
                <c:pt idx="287">
                  <c:v>149.74</c:v>
                </c:pt>
                <c:pt idx="288">
                  <c:v>149.75</c:v>
                </c:pt>
                <c:pt idx="289">
                  <c:v>149.77000000000001</c:v>
                </c:pt>
                <c:pt idx="290">
                  <c:v>149.79</c:v>
                </c:pt>
                <c:pt idx="291">
                  <c:v>149.81</c:v>
                </c:pt>
                <c:pt idx="292">
                  <c:v>149.82</c:v>
                </c:pt>
                <c:pt idx="293">
                  <c:v>149.84</c:v>
                </c:pt>
                <c:pt idx="294">
                  <c:v>149.85</c:v>
                </c:pt>
                <c:pt idx="295">
                  <c:v>149.86000000000001</c:v>
                </c:pt>
                <c:pt idx="296">
                  <c:v>149.88</c:v>
                </c:pt>
                <c:pt idx="297">
                  <c:v>149.88999999999999</c:v>
                </c:pt>
                <c:pt idx="298">
                  <c:v>149.88999999999999</c:v>
                </c:pt>
                <c:pt idx="299">
                  <c:v>149.9</c:v>
                </c:pt>
                <c:pt idx="300">
                  <c:v>149.91</c:v>
                </c:pt>
                <c:pt idx="301">
                  <c:v>149.91999999999999</c:v>
                </c:pt>
                <c:pt idx="302">
                  <c:v>149.94</c:v>
                </c:pt>
                <c:pt idx="303">
                  <c:v>149.94999999999999</c:v>
                </c:pt>
                <c:pt idx="304">
                  <c:v>149.96</c:v>
                </c:pt>
                <c:pt idx="305">
                  <c:v>149.97999999999999</c:v>
                </c:pt>
                <c:pt idx="306">
                  <c:v>149.97999999999999</c:v>
                </c:pt>
                <c:pt idx="307">
                  <c:v>150</c:v>
                </c:pt>
                <c:pt idx="308">
                  <c:v>150.01</c:v>
                </c:pt>
                <c:pt idx="309">
                  <c:v>150.03</c:v>
                </c:pt>
                <c:pt idx="310">
                  <c:v>150.04</c:v>
                </c:pt>
                <c:pt idx="311">
                  <c:v>150.05000000000001</c:v>
                </c:pt>
                <c:pt idx="312">
                  <c:v>150.08000000000001</c:v>
                </c:pt>
                <c:pt idx="313">
                  <c:v>150.1</c:v>
                </c:pt>
                <c:pt idx="314">
                  <c:v>150.12</c:v>
                </c:pt>
                <c:pt idx="315">
                  <c:v>150.13</c:v>
                </c:pt>
                <c:pt idx="316">
                  <c:v>150.15</c:v>
                </c:pt>
                <c:pt idx="317">
                  <c:v>150.16999999999999</c:v>
                </c:pt>
                <c:pt idx="318">
                  <c:v>150.19</c:v>
                </c:pt>
                <c:pt idx="319">
                  <c:v>150.22</c:v>
                </c:pt>
                <c:pt idx="320">
                  <c:v>150.26</c:v>
                </c:pt>
                <c:pt idx="321">
                  <c:v>150.29</c:v>
                </c:pt>
                <c:pt idx="322">
                  <c:v>150.33000000000001</c:v>
                </c:pt>
                <c:pt idx="323">
                  <c:v>150.38</c:v>
                </c:pt>
                <c:pt idx="324">
                  <c:v>150.43</c:v>
                </c:pt>
                <c:pt idx="325">
                  <c:v>150.49</c:v>
                </c:pt>
                <c:pt idx="326">
                  <c:v>150.55000000000001</c:v>
                </c:pt>
                <c:pt idx="327">
                  <c:v>150.6</c:v>
                </c:pt>
                <c:pt idx="328">
                  <c:v>150.66</c:v>
                </c:pt>
                <c:pt idx="329">
                  <c:v>150.72</c:v>
                </c:pt>
                <c:pt idx="330">
                  <c:v>150.78</c:v>
                </c:pt>
                <c:pt idx="331">
                  <c:v>150.83000000000001</c:v>
                </c:pt>
                <c:pt idx="332">
                  <c:v>150.88</c:v>
                </c:pt>
                <c:pt idx="333">
                  <c:v>150.91999999999999</c:v>
                </c:pt>
                <c:pt idx="334">
                  <c:v>150.94999999999999</c:v>
                </c:pt>
                <c:pt idx="335">
                  <c:v>150.97</c:v>
                </c:pt>
                <c:pt idx="336">
                  <c:v>150.99</c:v>
                </c:pt>
                <c:pt idx="337">
                  <c:v>151</c:v>
                </c:pt>
                <c:pt idx="338">
                  <c:v>151.02000000000001</c:v>
                </c:pt>
                <c:pt idx="339">
                  <c:v>151.02000000000001</c:v>
                </c:pt>
                <c:pt idx="340">
                  <c:v>151.04</c:v>
                </c:pt>
                <c:pt idx="341">
                  <c:v>151.04</c:v>
                </c:pt>
                <c:pt idx="342">
                  <c:v>151.05000000000001</c:v>
                </c:pt>
                <c:pt idx="343">
                  <c:v>151.05000000000001</c:v>
                </c:pt>
                <c:pt idx="344">
                  <c:v>151.06</c:v>
                </c:pt>
                <c:pt idx="345">
                  <c:v>151.06</c:v>
                </c:pt>
                <c:pt idx="346">
                  <c:v>151.06</c:v>
                </c:pt>
                <c:pt idx="347">
                  <c:v>151.07</c:v>
                </c:pt>
                <c:pt idx="348">
                  <c:v>151.07</c:v>
                </c:pt>
                <c:pt idx="349">
                  <c:v>151.06</c:v>
                </c:pt>
                <c:pt idx="350">
                  <c:v>151.05000000000001</c:v>
                </c:pt>
                <c:pt idx="351">
                  <c:v>151.03</c:v>
                </c:pt>
                <c:pt idx="352">
                  <c:v>151.03</c:v>
                </c:pt>
                <c:pt idx="353">
                  <c:v>151.03</c:v>
                </c:pt>
                <c:pt idx="354">
                  <c:v>151.03</c:v>
                </c:pt>
                <c:pt idx="355">
                  <c:v>151.03</c:v>
                </c:pt>
                <c:pt idx="356">
                  <c:v>151.02000000000001</c:v>
                </c:pt>
                <c:pt idx="357">
                  <c:v>151.01</c:v>
                </c:pt>
                <c:pt idx="358">
                  <c:v>151</c:v>
                </c:pt>
                <c:pt idx="359">
                  <c:v>150.97</c:v>
                </c:pt>
                <c:pt idx="360">
                  <c:v>150.94999999999999</c:v>
                </c:pt>
                <c:pt idx="361">
                  <c:v>150.93</c:v>
                </c:pt>
                <c:pt idx="362">
                  <c:v>150.93</c:v>
                </c:pt>
                <c:pt idx="363">
                  <c:v>150.94</c:v>
                </c:pt>
                <c:pt idx="364">
                  <c:v>150.96</c:v>
                </c:pt>
                <c:pt idx="365">
                  <c:v>150.99</c:v>
                </c:pt>
                <c:pt idx="366">
                  <c:v>151.03</c:v>
                </c:pt>
                <c:pt idx="367">
                  <c:v>151.07</c:v>
                </c:pt>
                <c:pt idx="368">
                  <c:v>151.12</c:v>
                </c:pt>
                <c:pt idx="369">
                  <c:v>151.16999999999999</c:v>
                </c:pt>
                <c:pt idx="370">
                  <c:v>151.22</c:v>
                </c:pt>
                <c:pt idx="371">
                  <c:v>151.27000000000001</c:v>
                </c:pt>
                <c:pt idx="372">
                  <c:v>151.30000000000001</c:v>
                </c:pt>
                <c:pt idx="373">
                  <c:v>151.33000000000001</c:v>
                </c:pt>
                <c:pt idx="374">
                  <c:v>151.34</c:v>
                </c:pt>
                <c:pt idx="375">
                  <c:v>151.35</c:v>
                </c:pt>
                <c:pt idx="376">
                  <c:v>151.36000000000001</c:v>
                </c:pt>
                <c:pt idx="377">
                  <c:v>151.37</c:v>
                </c:pt>
                <c:pt idx="378">
                  <c:v>151.38999999999999</c:v>
                </c:pt>
                <c:pt idx="379">
                  <c:v>151.41</c:v>
                </c:pt>
                <c:pt idx="380">
                  <c:v>151.44</c:v>
                </c:pt>
                <c:pt idx="381">
                  <c:v>151.47</c:v>
                </c:pt>
                <c:pt idx="382">
                  <c:v>151.5</c:v>
                </c:pt>
                <c:pt idx="383">
                  <c:v>151.54</c:v>
                </c:pt>
                <c:pt idx="384">
                  <c:v>151.57</c:v>
                </c:pt>
                <c:pt idx="385">
                  <c:v>151.61000000000001</c:v>
                </c:pt>
                <c:pt idx="386">
                  <c:v>151.63999999999999</c:v>
                </c:pt>
                <c:pt idx="387">
                  <c:v>151.68</c:v>
                </c:pt>
                <c:pt idx="388">
                  <c:v>151.71</c:v>
                </c:pt>
                <c:pt idx="389">
                  <c:v>151.72999999999999</c:v>
                </c:pt>
                <c:pt idx="390">
                  <c:v>151.75</c:v>
                </c:pt>
                <c:pt idx="391">
                  <c:v>151.75</c:v>
                </c:pt>
                <c:pt idx="392">
                  <c:v>151.76</c:v>
                </c:pt>
                <c:pt idx="393">
                  <c:v>151.75</c:v>
                </c:pt>
                <c:pt idx="394">
                  <c:v>151.75</c:v>
                </c:pt>
                <c:pt idx="395">
                  <c:v>151.75</c:v>
                </c:pt>
                <c:pt idx="396">
                  <c:v>151.75</c:v>
                </c:pt>
                <c:pt idx="397">
                  <c:v>151.75</c:v>
                </c:pt>
                <c:pt idx="398">
                  <c:v>151.74</c:v>
                </c:pt>
                <c:pt idx="399">
                  <c:v>151.75</c:v>
                </c:pt>
                <c:pt idx="400">
                  <c:v>151.74</c:v>
                </c:pt>
                <c:pt idx="401">
                  <c:v>151.74</c:v>
                </c:pt>
                <c:pt idx="402">
                  <c:v>151.74</c:v>
                </c:pt>
                <c:pt idx="403">
                  <c:v>151.74</c:v>
                </c:pt>
                <c:pt idx="404">
                  <c:v>151.75</c:v>
                </c:pt>
                <c:pt idx="405">
                  <c:v>151.76</c:v>
                </c:pt>
                <c:pt idx="406">
                  <c:v>151.77000000000001</c:v>
                </c:pt>
                <c:pt idx="407">
                  <c:v>151.80000000000001</c:v>
                </c:pt>
                <c:pt idx="408">
                  <c:v>151.83000000000001</c:v>
                </c:pt>
                <c:pt idx="409">
                  <c:v>151.86000000000001</c:v>
                </c:pt>
                <c:pt idx="410">
                  <c:v>151.9</c:v>
                </c:pt>
                <c:pt idx="411">
                  <c:v>151.94</c:v>
                </c:pt>
                <c:pt idx="412">
                  <c:v>151.97999999999999</c:v>
                </c:pt>
                <c:pt idx="413">
                  <c:v>152.01</c:v>
                </c:pt>
                <c:pt idx="414">
                  <c:v>152.06</c:v>
                </c:pt>
                <c:pt idx="415">
                  <c:v>152.1</c:v>
                </c:pt>
                <c:pt idx="416">
                  <c:v>152.12</c:v>
                </c:pt>
                <c:pt idx="417">
                  <c:v>152.15</c:v>
                </c:pt>
                <c:pt idx="418">
                  <c:v>152.18</c:v>
                </c:pt>
                <c:pt idx="419">
                  <c:v>152.21</c:v>
                </c:pt>
                <c:pt idx="420">
                  <c:v>152.22999999999999</c:v>
                </c:pt>
                <c:pt idx="421">
                  <c:v>152.25</c:v>
                </c:pt>
                <c:pt idx="422">
                  <c:v>152.27000000000001</c:v>
                </c:pt>
                <c:pt idx="423">
                  <c:v>152.29</c:v>
                </c:pt>
                <c:pt idx="424">
                  <c:v>152.30000000000001</c:v>
                </c:pt>
                <c:pt idx="425">
                  <c:v>152.31</c:v>
                </c:pt>
                <c:pt idx="426">
                  <c:v>152.33000000000001</c:v>
                </c:pt>
                <c:pt idx="427">
                  <c:v>152.33000000000001</c:v>
                </c:pt>
                <c:pt idx="428">
                  <c:v>152.34</c:v>
                </c:pt>
                <c:pt idx="429">
                  <c:v>152.35</c:v>
                </c:pt>
                <c:pt idx="430">
                  <c:v>152.36000000000001</c:v>
                </c:pt>
                <c:pt idx="431">
                  <c:v>152.36000000000001</c:v>
                </c:pt>
                <c:pt idx="432">
                  <c:v>152.36000000000001</c:v>
                </c:pt>
                <c:pt idx="433">
                  <c:v>152.37</c:v>
                </c:pt>
                <c:pt idx="434">
                  <c:v>152.36000000000001</c:v>
                </c:pt>
                <c:pt idx="435">
                  <c:v>152.35</c:v>
                </c:pt>
                <c:pt idx="436">
                  <c:v>152.33000000000001</c:v>
                </c:pt>
                <c:pt idx="437">
                  <c:v>152.32</c:v>
                </c:pt>
                <c:pt idx="438">
                  <c:v>152.31</c:v>
                </c:pt>
                <c:pt idx="439">
                  <c:v>152.30000000000001</c:v>
                </c:pt>
                <c:pt idx="440">
                  <c:v>152.29</c:v>
                </c:pt>
                <c:pt idx="441">
                  <c:v>152.28</c:v>
                </c:pt>
                <c:pt idx="442">
                  <c:v>152.27000000000001</c:v>
                </c:pt>
                <c:pt idx="443">
                  <c:v>152.26</c:v>
                </c:pt>
                <c:pt idx="444">
                  <c:v>152.26</c:v>
                </c:pt>
                <c:pt idx="445">
                  <c:v>152.27000000000001</c:v>
                </c:pt>
                <c:pt idx="446">
                  <c:v>152.28</c:v>
                </c:pt>
                <c:pt idx="447">
                  <c:v>152.28</c:v>
                </c:pt>
                <c:pt idx="448">
                  <c:v>152.29</c:v>
                </c:pt>
                <c:pt idx="449">
                  <c:v>152.31</c:v>
                </c:pt>
                <c:pt idx="450">
                  <c:v>152.31</c:v>
                </c:pt>
                <c:pt idx="451">
                  <c:v>152.32</c:v>
                </c:pt>
                <c:pt idx="452">
                  <c:v>152.32</c:v>
                </c:pt>
                <c:pt idx="453">
                  <c:v>152.33000000000001</c:v>
                </c:pt>
                <c:pt idx="454">
                  <c:v>152.34</c:v>
                </c:pt>
                <c:pt idx="455">
                  <c:v>152.33000000000001</c:v>
                </c:pt>
                <c:pt idx="456">
                  <c:v>152.34</c:v>
                </c:pt>
                <c:pt idx="457">
                  <c:v>152.34</c:v>
                </c:pt>
                <c:pt idx="458">
                  <c:v>152.34</c:v>
                </c:pt>
                <c:pt idx="459">
                  <c:v>152.35</c:v>
                </c:pt>
                <c:pt idx="460">
                  <c:v>152.37</c:v>
                </c:pt>
                <c:pt idx="461">
                  <c:v>152.38999999999999</c:v>
                </c:pt>
                <c:pt idx="462">
                  <c:v>152.4</c:v>
                </c:pt>
                <c:pt idx="463">
                  <c:v>152.41999999999999</c:v>
                </c:pt>
                <c:pt idx="464">
                  <c:v>152.44</c:v>
                </c:pt>
                <c:pt idx="465">
                  <c:v>152.46</c:v>
                </c:pt>
                <c:pt idx="466">
                  <c:v>152.47</c:v>
                </c:pt>
                <c:pt idx="467">
                  <c:v>152.49</c:v>
                </c:pt>
                <c:pt idx="468">
                  <c:v>152.51</c:v>
                </c:pt>
                <c:pt idx="469">
                  <c:v>152.52000000000001</c:v>
                </c:pt>
                <c:pt idx="470">
                  <c:v>152.54</c:v>
                </c:pt>
                <c:pt idx="471">
                  <c:v>152.55000000000001</c:v>
                </c:pt>
                <c:pt idx="472">
                  <c:v>152.56</c:v>
                </c:pt>
                <c:pt idx="473">
                  <c:v>152.56</c:v>
                </c:pt>
                <c:pt idx="474">
                  <c:v>152.56</c:v>
                </c:pt>
                <c:pt idx="475">
                  <c:v>152.57</c:v>
                </c:pt>
                <c:pt idx="476">
                  <c:v>152.57</c:v>
                </c:pt>
                <c:pt idx="477">
                  <c:v>152.58000000000001</c:v>
                </c:pt>
                <c:pt idx="478">
                  <c:v>152.59</c:v>
                </c:pt>
                <c:pt idx="479">
                  <c:v>152.6</c:v>
                </c:pt>
                <c:pt idx="480">
                  <c:v>152.62</c:v>
                </c:pt>
                <c:pt idx="481">
                  <c:v>152.63</c:v>
                </c:pt>
                <c:pt idx="482">
                  <c:v>152.63999999999999</c:v>
                </c:pt>
                <c:pt idx="483">
                  <c:v>152.66</c:v>
                </c:pt>
                <c:pt idx="484">
                  <c:v>152.68</c:v>
                </c:pt>
                <c:pt idx="485">
                  <c:v>152.69</c:v>
                </c:pt>
                <c:pt idx="486">
                  <c:v>152.71</c:v>
                </c:pt>
                <c:pt idx="487">
                  <c:v>152.72</c:v>
                </c:pt>
                <c:pt idx="488">
                  <c:v>152.74</c:v>
                </c:pt>
                <c:pt idx="489">
                  <c:v>152.74</c:v>
                </c:pt>
                <c:pt idx="490">
                  <c:v>152.75</c:v>
                </c:pt>
                <c:pt idx="491">
                  <c:v>152.75</c:v>
                </c:pt>
                <c:pt idx="492">
                  <c:v>152.75</c:v>
                </c:pt>
                <c:pt idx="493">
                  <c:v>152.75</c:v>
                </c:pt>
                <c:pt idx="494">
                  <c:v>152.74</c:v>
                </c:pt>
                <c:pt idx="495">
                  <c:v>152.74</c:v>
                </c:pt>
                <c:pt idx="496">
                  <c:v>152.72999999999999</c:v>
                </c:pt>
                <c:pt idx="497">
                  <c:v>152.74</c:v>
                </c:pt>
                <c:pt idx="498">
                  <c:v>152.74</c:v>
                </c:pt>
                <c:pt idx="499">
                  <c:v>152.76</c:v>
                </c:pt>
                <c:pt idx="500">
                  <c:v>152.77000000000001</c:v>
                </c:pt>
                <c:pt idx="501">
                  <c:v>152.78</c:v>
                </c:pt>
                <c:pt idx="502">
                  <c:v>152.80000000000001</c:v>
                </c:pt>
                <c:pt idx="503">
                  <c:v>152.82</c:v>
                </c:pt>
                <c:pt idx="504">
                  <c:v>152.83000000000001</c:v>
                </c:pt>
                <c:pt idx="505">
                  <c:v>152.85</c:v>
                </c:pt>
                <c:pt idx="506">
                  <c:v>152.85</c:v>
                </c:pt>
                <c:pt idx="507">
                  <c:v>152.86000000000001</c:v>
                </c:pt>
                <c:pt idx="508">
                  <c:v>152.87</c:v>
                </c:pt>
                <c:pt idx="509">
                  <c:v>152.86000000000001</c:v>
                </c:pt>
                <c:pt idx="510">
                  <c:v>152.85</c:v>
                </c:pt>
                <c:pt idx="511">
                  <c:v>152.84</c:v>
                </c:pt>
                <c:pt idx="512">
                  <c:v>152.82</c:v>
                </c:pt>
                <c:pt idx="513">
                  <c:v>152.78</c:v>
                </c:pt>
                <c:pt idx="514">
                  <c:v>152.74</c:v>
                </c:pt>
                <c:pt idx="515">
                  <c:v>152.71</c:v>
                </c:pt>
                <c:pt idx="516">
                  <c:v>152.66999999999999</c:v>
                </c:pt>
                <c:pt idx="517">
                  <c:v>152.63999999999999</c:v>
                </c:pt>
                <c:pt idx="518">
                  <c:v>152.62</c:v>
                </c:pt>
                <c:pt idx="519">
                  <c:v>152.61000000000001</c:v>
                </c:pt>
                <c:pt idx="520">
                  <c:v>152.6</c:v>
                </c:pt>
                <c:pt idx="521">
                  <c:v>152.59</c:v>
                </c:pt>
                <c:pt idx="522">
                  <c:v>152.6</c:v>
                </c:pt>
                <c:pt idx="523">
                  <c:v>152.61000000000001</c:v>
                </c:pt>
                <c:pt idx="524">
                  <c:v>152.62</c:v>
                </c:pt>
                <c:pt idx="525">
                  <c:v>152.63999999999999</c:v>
                </c:pt>
                <c:pt idx="526">
                  <c:v>152.63999999999999</c:v>
                </c:pt>
                <c:pt idx="527">
                  <c:v>152.65</c:v>
                </c:pt>
                <c:pt idx="528">
                  <c:v>152.66</c:v>
                </c:pt>
                <c:pt idx="529">
                  <c:v>152.66</c:v>
                </c:pt>
                <c:pt idx="530">
                  <c:v>152.66999999999999</c:v>
                </c:pt>
                <c:pt idx="531">
                  <c:v>152.66999999999999</c:v>
                </c:pt>
                <c:pt idx="532">
                  <c:v>152.68</c:v>
                </c:pt>
                <c:pt idx="533">
                  <c:v>152.68</c:v>
                </c:pt>
                <c:pt idx="534">
                  <c:v>152.69</c:v>
                </c:pt>
                <c:pt idx="535">
                  <c:v>152.69</c:v>
                </c:pt>
                <c:pt idx="536">
                  <c:v>152.69999999999999</c:v>
                </c:pt>
                <c:pt idx="537">
                  <c:v>152.69999999999999</c:v>
                </c:pt>
                <c:pt idx="538">
                  <c:v>152.69999999999999</c:v>
                </c:pt>
                <c:pt idx="539">
                  <c:v>152.71</c:v>
                </c:pt>
                <c:pt idx="540">
                  <c:v>152.72</c:v>
                </c:pt>
                <c:pt idx="541">
                  <c:v>152.72999999999999</c:v>
                </c:pt>
                <c:pt idx="542">
                  <c:v>152.74</c:v>
                </c:pt>
                <c:pt idx="543">
                  <c:v>152.75</c:v>
                </c:pt>
                <c:pt idx="544">
                  <c:v>152.76</c:v>
                </c:pt>
                <c:pt idx="545">
                  <c:v>152.78</c:v>
                </c:pt>
                <c:pt idx="546">
                  <c:v>152.79</c:v>
                </c:pt>
                <c:pt idx="547">
                  <c:v>152.81</c:v>
                </c:pt>
                <c:pt idx="548">
                  <c:v>152.82</c:v>
                </c:pt>
                <c:pt idx="549">
                  <c:v>152.83000000000001</c:v>
                </c:pt>
                <c:pt idx="550">
                  <c:v>152.84</c:v>
                </c:pt>
                <c:pt idx="551">
                  <c:v>152.86000000000001</c:v>
                </c:pt>
                <c:pt idx="552">
                  <c:v>152.88</c:v>
                </c:pt>
                <c:pt idx="553">
                  <c:v>152.9</c:v>
                </c:pt>
                <c:pt idx="554">
                  <c:v>152.91999999999999</c:v>
                </c:pt>
                <c:pt idx="555">
                  <c:v>152.94</c:v>
                </c:pt>
                <c:pt idx="556">
                  <c:v>152.96</c:v>
                </c:pt>
                <c:pt idx="557">
                  <c:v>152.96</c:v>
                </c:pt>
                <c:pt idx="558">
                  <c:v>152.94999999999999</c:v>
                </c:pt>
                <c:pt idx="559">
                  <c:v>152.93</c:v>
                </c:pt>
                <c:pt idx="560">
                  <c:v>152.88999999999999</c:v>
                </c:pt>
                <c:pt idx="561">
                  <c:v>152.85</c:v>
                </c:pt>
                <c:pt idx="562">
                  <c:v>152.81</c:v>
                </c:pt>
                <c:pt idx="563">
                  <c:v>152.76</c:v>
                </c:pt>
                <c:pt idx="564">
                  <c:v>152.72</c:v>
                </c:pt>
                <c:pt idx="565">
                  <c:v>152.68</c:v>
                </c:pt>
                <c:pt idx="566">
                  <c:v>152.63999999999999</c:v>
                </c:pt>
                <c:pt idx="567">
                  <c:v>152.6</c:v>
                </c:pt>
                <c:pt idx="568">
                  <c:v>152.57</c:v>
                </c:pt>
                <c:pt idx="569">
                  <c:v>152.56</c:v>
                </c:pt>
                <c:pt idx="570">
                  <c:v>152.54</c:v>
                </c:pt>
                <c:pt idx="571">
                  <c:v>152.55000000000001</c:v>
                </c:pt>
                <c:pt idx="572">
                  <c:v>152.55000000000001</c:v>
                </c:pt>
                <c:pt idx="573">
                  <c:v>152.56</c:v>
                </c:pt>
                <c:pt idx="574">
                  <c:v>152.58000000000001</c:v>
                </c:pt>
                <c:pt idx="575">
                  <c:v>152.61000000000001</c:v>
                </c:pt>
                <c:pt idx="576">
                  <c:v>152.63999999999999</c:v>
                </c:pt>
                <c:pt idx="577">
                  <c:v>152.66999999999999</c:v>
                </c:pt>
                <c:pt idx="578">
                  <c:v>152.71</c:v>
                </c:pt>
                <c:pt idx="579">
                  <c:v>152.72999999999999</c:v>
                </c:pt>
                <c:pt idx="580">
                  <c:v>152.72999999999999</c:v>
                </c:pt>
                <c:pt idx="581">
                  <c:v>152.72</c:v>
                </c:pt>
                <c:pt idx="582">
                  <c:v>152.69</c:v>
                </c:pt>
                <c:pt idx="583">
                  <c:v>152.66999999999999</c:v>
                </c:pt>
                <c:pt idx="584">
                  <c:v>152.66</c:v>
                </c:pt>
                <c:pt idx="585">
                  <c:v>152.63999999999999</c:v>
                </c:pt>
                <c:pt idx="586">
                  <c:v>152.62</c:v>
                </c:pt>
                <c:pt idx="587">
                  <c:v>152.6</c:v>
                </c:pt>
                <c:pt idx="588">
                  <c:v>152.58000000000001</c:v>
                </c:pt>
                <c:pt idx="589">
                  <c:v>152.57</c:v>
                </c:pt>
                <c:pt idx="590">
                  <c:v>152.56</c:v>
                </c:pt>
                <c:pt idx="591">
                  <c:v>152.54</c:v>
                </c:pt>
                <c:pt idx="592">
                  <c:v>152.52000000000001</c:v>
                </c:pt>
                <c:pt idx="593">
                  <c:v>152.5</c:v>
                </c:pt>
                <c:pt idx="594">
                  <c:v>152.47999999999999</c:v>
                </c:pt>
                <c:pt idx="595">
                  <c:v>152.46</c:v>
                </c:pt>
                <c:pt idx="596">
                  <c:v>152.44999999999999</c:v>
                </c:pt>
                <c:pt idx="597">
                  <c:v>152.44999999999999</c:v>
                </c:pt>
                <c:pt idx="598">
                  <c:v>152.46</c:v>
                </c:pt>
                <c:pt idx="599">
                  <c:v>152.47999999999999</c:v>
                </c:pt>
                <c:pt idx="600">
                  <c:v>152.51</c:v>
                </c:pt>
                <c:pt idx="601">
                  <c:v>152.51</c:v>
                </c:pt>
                <c:pt idx="602">
                  <c:v>152.52000000000001</c:v>
                </c:pt>
                <c:pt idx="603">
                  <c:v>152.52000000000001</c:v>
                </c:pt>
                <c:pt idx="604">
                  <c:v>152.52000000000001</c:v>
                </c:pt>
                <c:pt idx="605">
                  <c:v>152.52000000000001</c:v>
                </c:pt>
                <c:pt idx="606">
                  <c:v>152.52000000000001</c:v>
                </c:pt>
                <c:pt idx="607">
                  <c:v>152.52000000000001</c:v>
                </c:pt>
                <c:pt idx="608">
                  <c:v>152.51</c:v>
                </c:pt>
                <c:pt idx="609">
                  <c:v>152.51</c:v>
                </c:pt>
                <c:pt idx="610">
                  <c:v>152.52000000000001</c:v>
                </c:pt>
                <c:pt idx="611">
                  <c:v>152.52000000000001</c:v>
                </c:pt>
                <c:pt idx="612">
                  <c:v>152.53</c:v>
                </c:pt>
                <c:pt idx="613">
                  <c:v>152.55000000000001</c:v>
                </c:pt>
                <c:pt idx="614">
                  <c:v>152.57</c:v>
                </c:pt>
                <c:pt idx="615">
                  <c:v>152.59</c:v>
                </c:pt>
                <c:pt idx="616">
                  <c:v>152.61000000000001</c:v>
                </c:pt>
                <c:pt idx="617">
                  <c:v>152.63</c:v>
                </c:pt>
                <c:pt idx="618">
                  <c:v>152.65</c:v>
                </c:pt>
                <c:pt idx="619">
                  <c:v>152.68</c:v>
                </c:pt>
                <c:pt idx="620">
                  <c:v>152.69999999999999</c:v>
                </c:pt>
                <c:pt idx="621">
                  <c:v>152.72</c:v>
                </c:pt>
                <c:pt idx="622">
                  <c:v>152.74</c:v>
                </c:pt>
                <c:pt idx="623">
                  <c:v>152.76</c:v>
                </c:pt>
                <c:pt idx="624">
                  <c:v>152.78</c:v>
                </c:pt>
                <c:pt idx="625">
                  <c:v>152.81</c:v>
                </c:pt>
                <c:pt idx="626">
                  <c:v>152.84</c:v>
                </c:pt>
                <c:pt idx="627">
                  <c:v>152.88</c:v>
                </c:pt>
                <c:pt idx="628">
                  <c:v>152.93</c:v>
                </c:pt>
                <c:pt idx="629">
                  <c:v>152.97</c:v>
                </c:pt>
                <c:pt idx="630">
                  <c:v>153.01</c:v>
                </c:pt>
                <c:pt idx="631">
                  <c:v>153.05000000000001</c:v>
                </c:pt>
                <c:pt idx="632">
                  <c:v>153.09</c:v>
                </c:pt>
                <c:pt idx="633">
                  <c:v>153.12</c:v>
                </c:pt>
                <c:pt idx="634">
                  <c:v>153.15</c:v>
                </c:pt>
                <c:pt idx="635">
                  <c:v>153.19</c:v>
                </c:pt>
                <c:pt idx="636">
                  <c:v>153.22999999999999</c:v>
                </c:pt>
                <c:pt idx="637">
                  <c:v>153.26</c:v>
                </c:pt>
                <c:pt idx="638">
                  <c:v>153.29</c:v>
                </c:pt>
                <c:pt idx="639">
                  <c:v>153.32</c:v>
                </c:pt>
                <c:pt idx="640">
                  <c:v>153.36000000000001</c:v>
                </c:pt>
                <c:pt idx="641">
                  <c:v>153.38</c:v>
                </c:pt>
                <c:pt idx="642">
                  <c:v>153.41999999999999</c:v>
                </c:pt>
                <c:pt idx="643">
                  <c:v>153.44999999999999</c:v>
                </c:pt>
                <c:pt idx="644">
                  <c:v>153.49</c:v>
                </c:pt>
                <c:pt idx="645">
                  <c:v>153.52000000000001</c:v>
                </c:pt>
                <c:pt idx="646">
                  <c:v>153.54</c:v>
                </c:pt>
                <c:pt idx="647">
                  <c:v>153.56</c:v>
                </c:pt>
                <c:pt idx="648">
                  <c:v>153.58000000000001</c:v>
                </c:pt>
                <c:pt idx="649">
                  <c:v>153.6</c:v>
                </c:pt>
                <c:pt idx="650">
                  <c:v>153.62</c:v>
                </c:pt>
                <c:pt idx="651">
                  <c:v>153.65</c:v>
                </c:pt>
                <c:pt idx="652">
                  <c:v>153.66999999999999</c:v>
                </c:pt>
                <c:pt idx="653">
                  <c:v>153.69</c:v>
                </c:pt>
                <c:pt idx="654">
                  <c:v>153.71</c:v>
                </c:pt>
                <c:pt idx="655">
                  <c:v>153.72</c:v>
                </c:pt>
                <c:pt idx="656">
                  <c:v>153.72999999999999</c:v>
                </c:pt>
                <c:pt idx="657">
                  <c:v>153.74</c:v>
                </c:pt>
                <c:pt idx="658">
                  <c:v>153.75</c:v>
                </c:pt>
                <c:pt idx="659">
                  <c:v>153.76</c:v>
                </c:pt>
                <c:pt idx="660">
                  <c:v>153.77000000000001</c:v>
                </c:pt>
                <c:pt idx="661">
                  <c:v>153.77000000000001</c:v>
                </c:pt>
                <c:pt idx="662">
                  <c:v>153.77000000000001</c:v>
                </c:pt>
                <c:pt idx="663">
                  <c:v>153.77000000000001</c:v>
                </c:pt>
                <c:pt idx="664">
                  <c:v>153.77000000000001</c:v>
                </c:pt>
                <c:pt idx="665">
                  <c:v>153.78</c:v>
                </c:pt>
                <c:pt idx="666">
                  <c:v>153.79</c:v>
                </c:pt>
                <c:pt idx="667">
                  <c:v>153.80000000000001</c:v>
                </c:pt>
                <c:pt idx="668">
                  <c:v>153.80000000000001</c:v>
                </c:pt>
                <c:pt idx="669">
                  <c:v>153.80000000000001</c:v>
                </c:pt>
                <c:pt idx="670">
                  <c:v>153.80000000000001</c:v>
                </c:pt>
                <c:pt idx="671">
                  <c:v>153.80000000000001</c:v>
                </c:pt>
                <c:pt idx="672">
                  <c:v>153.79</c:v>
                </c:pt>
                <c:pt idx="673">
                  <c:v>153.79</c:v>
                </c:pt>
                <c:pt idx="674">
                  <c:v>153.79</c:v>
                </c:pt>
                <c:pt idx="675">
                  <c:v>153.79</c:v>
                </c:pt>
                <c:pt idx="676">
                  <c:v>153.80000000000001</c:v>
                </c:pt>
                <c:pt idx="677">
                  <c:v>153.79</c:v>
                </c:pt>
                <c:pt idx="678">
                  <c:v>153.79</c:v>
                </c:pt>
                <c:pt idx="679">
                  <c:v>153.79</c:v>
                </c:pt>
                <c:pt idx="680">
                  <c:v>153.79</c:v>
                </c:pt>
                <c:pt idx="681">
                  <c:v>153.79</c:v>
                </c:pt>
                <c:pt idx="682">
                  <c:v>153.79</c:v>
                </c:pt>
                <c:pt idx="683">
                  <c:v>153.80000000000001</c:v>
                </c:pt>
                <c:pt idx="684">
                  <c:v>153.80000000000001</c:v>
                </c:pt>
                <c:pt idx="685">
                  <c:v>153.80000000000001</c:v>
                </c:pt>
                <c:pt idx="686">
                  <c:v>153.80000000000001</c:v>
                </c:pt>
                <c:pt idx="687">
                  <c:v>153.81</c:v>
                </c:pt>
                <c:pt idx="688">
                  <c:v>153.82</c:v>
                </c:pt>
                <c:pt idx="689">
                  <c:v>153.84</c:v>
                </c:pt>
                <c:pt idx="690">
                  <c:v>153.86000000000001</c:v>
                </c:pt>
                <c:pt idx="691">
                  <c:v>153.87</c:v>
                </c:pt>
                <c:pt idx="692">
                  <c:v>153.88</c:v>
                </c:pt>
                <c:pt idx="693">
                  <c:v>153.88</c:v>
                </c:pt>
                <c:pt idx="694">
                  <c:v>153.86000000000001</c:v>
                </c:pt>
                <c:pt idx="695">
                  <c:v>153.85</c:v>
                </c:pt>
                <c:pt idx="696">
                  <c:v>153.83000000000001</c:v>
                </c:pt>
                <c:pt idx="697">
                  <c:v>153.81</c:v>
                </c:pt>
                <c:pt idx="698">
                  <c:v>153.80000000000001</c:v>
                </c:pt>
                <c:pt idx="699">
                  <c:v>153.78</c:v>
                </c:pt>
                <c:pt idx="700">
                  <c:v>153.77000000000001</c:v>
                </c:pt>
                <c:pt idx="701">
                  <c:v>153.76</c:v>
                </c:pt>
                <c:pt idx="702">
                  <c:v>153.76</c:v>
                </c:pt>
                <c:pt idx="703">
                  <c:v>153.75</c:v>
                </c:pt>
                <c:pt idx="704">
                  <c:v>153.75</c:v>
                </c:pt>
                <c:pt idx="705">
                  <c:v>153.75</c:v>
                </c:pt>
                <c:pt idx="706">
                  <c:v>153.74</c:v>
                </c:pt>
                <c:pt idx="707">
                  <c:v>153.75</c:v>
                </c:pt>
                <c:pt idx="708">
                  <c:v>153.76</c:v>
                </c:pt>
                <c:pt idx="709">
                  <c:v>153.77000000000001</c:v>
                </c:pt>
                <c:pt idx="710">
                  <c:v>153.77000000000001</c:v>
                </c:pt>
                <c:pt idx="711">
                  <c:v>153.79</c:v>
                </c:pt>
                <c:pt idx="712">
                  <c:v>153.79</c:v>
                </c:pt>
                <c:pt idx="713">
                  <c:v>153.80000000000001</c:v>
                </c:pt>
                <c:pt idx="714">
                  <c:v>153.81</c:v>
                </c:pt>
                <c:pt idx="715">
                  <c:v>153.82</c:v>
                </c:pt>
                <c:pt idx="716">
                  <c:v>153.83000000000001</c:v>
                </c:pt>
                <c:pt idx="717">
                  <c:v>153.83000000000001</c:v>
                </c:pt>
                <c:pt idx="718">
                  <c:v>153.84</c:v>
                </c:pt>
                <c:pt idx="719">
                  <c:v>153.85</c:v>
                </c:pt>
                <c:pt idx="720">
                  <c:v>153.86000000000001</c:v>
                </c:pt>
                <c:pt idx="721">
                  <c:v>153.88</c:v>
                </c:pt>
                <c:pt idx="722">
                  <c:v>153.88999999999999</c:v>
                </c:pt>
                <c:pt idx="723">
                  <c:v>153.91</c:v>
                </c:pt>
                <c:pt idx="724">
                  <c:v>153.91999999999999</c:v>
                </c:pt>
                <c:pt idx="725">
                  <c:v>153.94</c:v>
                </c:pt>
                <c:pt idx="726">
                  <c:v>153.94999999999999</c:v>
                </c:pt>
                <c:pt idx="727">
                  <c:v>153.97</c:v>
                </c:pt>
                <c:pt idx="728">
                  <c:v>153.99</c:v>
                </c:pt>
                <c:pt idx="729">
                  <c:v>154.01</c:v>
                </c:pt>
                <c:pt idx="730">
                  <c:v>154.04</c:v>
                </c:pt>
                <c:pt idx="731">
                  <c:v>154.07</c:v>
                </c:pt>
                <c:pt idx="732">
                  <c:v>154.1</c:v>
                </c:pt>
                <c:pt idx="733">
                  <c:v>154.13</c:v>
                </c:pt>
                <c:pt idx="734">
                  <c:v>154.18</c:v>
                </c:pt>
                <c:pt idx="735">
                  <c:v>154.22</c:v>
                </c:pt>
                <c:pt idx="736">
                  <c:v>154.25</c:v>
                </c:pt>
                <c:pt idx="737">
                  <c:v>154.28</c:v>
                </c:pt>
                <c:pt idx="738">
                  <c:v>154.32</c:v>
                </c:pt>
                <c:pt idx="739">
                  <c:v>154.35</c:v>
                </c:pt>
                <c:pt idx="740">
                  <c:v>154.38999999999999</c:v>
                </c:pt>
                <c:pt idx="741">
                  <c:v>154.41999999999999</c:v>
                </c:pt>
                <c:pt idx="742">
                  <c:v>154.44999999999999</c:v>
                </c:pt>
                <c:pt idx="743">
                  <c:v>154.47999999999999</c:v>
                </c:pt>
                <c:pt idx="744">
                  <c:v>154.51</c:v>
                </c:pt>
                <c:pt idx="745">
                  <c:v>154.54</c:v>
                </c:pt>
                <c:pt idx="746">
                  <c:v>154.55000000000001</c:v>
                </c:pt>
                <c:pt idx="747">
                  <c:v>154.57</c:v>
                </c:pt>
                <c:pt idx="748">
                  <c:v>154.57</c:v>
                </c:pt>
                <c:pt idx="749">
                  <c:v>154.57</c:v>
                </c:pt>
                <c:pt idx="750">
                  <c:v>154.56</c:v>
                </c:pt>
                <c:pt idx="751">
                  <c:v>154.56</c:v>
                </c:pt>
                <c:pt idx="752">
                  <c:v>154.55000000000001</c:v>
                </c:pt>
                <c:pt idx="753">
                  <c:v>154.54</c:v>
                </c:pt>
                <c:pt idx="754">
                  <c:v>154.55000000000001</c:v>
                </c:pt>
                <c:pt idx="755">
                  <c:v>154.54</c:v>
                </c:pt>
                <c:pt idx="756">
                  <c:v>154.55000000000001</c:v>
                </c:pt>
                <c:pt idx="757">
                  <c:v>154.54</c:v>
                </c:pt>
                <c:pt idx="758">
                  <c:v>154.54</c:v>
                </c:pt>
                <c:pt idx="759">
                  <c:v>154.55000000000001</c:v>
                </c:pt>
                <c:pt idx="760">
                  <c:v>154.56</c:v>
                </c:pt>
                <c:pt idx="761">
                  <c:v>154.58000000000001</c:v>
                </c:pt>
                <c:pt idx="762">
                  <c:v>154.59</c:v>
                </c:pt>
                <c:pt idx="763">
                  <c:v>154.61000000000001</c:v>
                </c:pt>
                <c:pt idx="764">
                  <c:v>154.63</c:v>
                </c:pt>
                <c:pt idx="765">
                  <c:v>154.65</c:v>
                </c:pt>
                <c:pt idx="766">
                  <c:v>154.66</c:v>
                </c:pt>
                <c:pt idx="767">
                  <c:v>154.66</c:v>
                </c:pt>
                <c:pt idx="768">
                  <c:v>154.66999999999999</c:v>
                </c:pt>
                <c:pt idx="769">
                  <c:v>154.66999999999999</c:v>
                </c:pt>
                <c:pt idx="770">
                  <c:v>154.66</c:v>
                </c:pt>
                <c:pt idx="771">
                  <c:v>154.66</c:v>
                </c:pt>
                <c:pt idx="772">
                  <c:v>154.65</c:v>
                </c:pt>
                <c:pt idx="773">
                  <c:v>154.65</c:v>
                </c:pt>
                <c:pt idx="774">
                  <c:v>154.65</c:v>
                </c:pt>
                <c:pt idx="775">
                  <c:v>154.66999999999999</c:v>
                </c:pt>
                <c:pt idx="776">
                  <c:v>154.69</c:v>
                </c:pt>
                <c:pt idx="777">
                  <c:v>154.69999999999999</c:v>
                </c:pt>
                <c:pt idx="778">
                  <c:v>154.71</c:v>
                </c:pt>
                <c:pt idx="779">
                  <c:v>154.71</c:v>
                </c:pt>
                <c:pt idx="780">
                  <c:v>154.71</c:v>
                </c:pt>
                <c:pt idx="781">
                  <c:v>154.69999999999999</c:v>
                </c:pt>
                <c:pt idx="782">
                  <c:v>154.68</c:v>
                </c:pt>
                <c:pt idx="783">
                  <c:v>154.68</c:v>
                </c:pt>
                <c:pt idx="784">
                  <c:v>154.66999999999999</c:v>
                </c:pt>
                <c:pt idx="785">
                  <c:v>154.66999999999999</c:v>
                </c:pt>
                <c:pt idx="786">
                  <c:v>154.66999999999999</c:v>
                </c:pt>
                <c:pt idx="787">
                  <c:v>154.68</c:v>
                </c:pt>
                <c:pt idx="788">
                  <c:v>154.68</c:v>
                </c:pt>
                <c:pt idx="789">
                  <c:v>154.68</c:v>
                </c:pt>
                <c:pt idx="790">
                  <c:v>154.69</c:v>
                </c:pt>
                <c:pt idx="791">
                  <c:v>154.69999999999999</c:v>
                </c:pt>
                <c:pt idx="792">
                  <c:v>154.71</c:v>
                </c:pt>
                <c:pt idx="793">
                  <c:v>154.72</c:v>
                </c:pt>
                <c:pt idx="794">
                  <c:v>154.74</c:v>
                </c:pt>
                <c:pt idx="795">
                  <c:v>154.75</c:v>
                </c:pt>
                <c:pt idx="796">
                  <c:v>154.76</c:v>
                </c:pt>
                <c:pt idx="797">
                  <c:v>154.77000000000001</c:v>
                </c:pt>
                <c:pt idx="798">
                  <c:v>154.78</c:v>
                </c:pt>
                <c:pt idx="799">
                  <c:v>154.79</c:v>
                </c:pt>
                <c:pt idx="800">
                  <c:v>154.80000000000001</c:v>
                </c:pt>
                <c:pt idx="801">
                  <c:v>154.81</c:v>
                </c:pt>
                <c:pt idx="802">
                  <c:v>154.84</c:v>
                </c:pt>
                <c:pt idx="803">
                  <c:v>154.84</c:v>
                </c:pt>
                <c:pt idx="804">
                  <c:v>154.86000000000001</c:v>
                </c:pt>
                <c:pt idx="805">
                  <c:v>154.88</c:v>
                </c:pt>
                <c:pt idx="806">
                  <c:v>154.88999999999999</c:v>
                </c:pt>
                <c:pt idx="807">
                  <c:v>154.91</c:v>
                </c:pt>
                <c:pt idx="808">
                  <c:v>154.91999999999999</c:v>
                </c:pt>
                <c:pt idx="809">
                  <c:v>154.94</c:v>
                </c:pt>
                <c:pt idx="810">
                  <c:v>154.96</c:v>
                </c:pt>
                <c:pt idx="811">
                  <c:v>154.97999999999999</c:v>
                </c:pt>
                <c:pt idx="812">
                  <c:v>155</c:v>
                </c:pt>
                <c:pt idx="813">
                  <c:v>155.02000000000001</c:v>
                </c:pt>
                <c:pt idx="814">
                  <c:v>155.03</c:v>
                </c:pt>
                <c:pt idx="815">
                  <c:v>155.04</c:v>
                </c:pt>
                <c:pt idx="816">
                  <c:v>155.05000000000001</c:v>
                </c:pt>
                <c:pt idx="817">
                  <c:v>155.06</c:v>
                </c:pt>
                <c:pt idx="818">
                  <c:v>155.07</c:v>
                </c:pt>
                <c:pt idx="819">
                  <c:v>155.08000000000001</c:v>
                </c:pt>
                <c:pt idx="820">
                  <c:v>155.09</c:v>
                </c:pt>
                <c:pt idx="821">
                  <c:v>155.1</c:v>
                </c:pt>
                <c:pt idx="822">
                  <c:v>155.1</c:v>
                </c:pt>
                <c:pt idx="823">
                  <c:v>155.1</c:v>
                </c:pt>
                <c:pt idx="824">
                  <c:v>155.11000000000001</c:v>
                </c:pt>
                <c:pt idx="825">
                  <c:v>155.1</c:v>
                </c:pt>
                <c:pt idx="826">
                  <c:v>155.1</c:v>
                </c:pt>
                <c:pt idx="827">
                  <c:v>155.1</c:v>
                </c:pt>
                <c:pt idx="828">
                  <c:v>155.1</c:v>
                </c:pt>
                <c:pt idx="829">
                  <c:v>155.1</c:v>
                </c:pt>
                <c:pt idx="830">
                  <c:v>155.11000000000001</c:v>
                </c:pt>
                <c:pt idx="831">
                  <c:v>155.11000000000001</c:v>
                </c:pt>
                <c:pt idx="832">
                  <c:v>155.13</c:v>
                </c:pt>
                <c:pt idx="833">
                  <c:v>155.13999999999999</c:v>
                </c:pt>
                <c:pt idx="834">
                  <c:v>155.15</c:v>
                </c:pt>
                <c:pt idx="835">
                  <c:v>155.18</c:v>
                </c:pt>
                <c:pt idx="836">
                  <c:v>155.19999999999999</c:v>
                </c:pt>
                <c:pt idx="837">
                  <c:v>155.22</c:v>
                </c:pt>
                <c:pt idx="838">
                  <c:v>155.22999999999999</c:v>
                </c:pt>
                <c:pt idx="839">
                  <c:v>155.25</c:v>
                </c:pt>
                <c:pt idx="840">
                  <c:v>155.27000000000001</c:v>
                </c:pt>
                <c:pt idx="841">
                  <c:v>155.29</c:v>
                </c:pt>
                <c:pt idx="842">
                  <c:v>155.30000000000001</c:v>
                </c:pt>
                <c:pt idx="843">
                  <c:v>155.32</c:v>
                </c:pt>
                <c:pt idx="844">
                  <c:v>155.34</c:v>
                </c:pt>
                <c:pt idx="845">
                  <c:v>155.37</c:v>
                </c:pt>
                <c:pt idx="846">
                  <c:v>155.41</c:v>
                </c:pt>
                <c:pt idx="847">
                  <c:v>155.46</c:v>
                </c:pt>
                <c:pt idx="848">
                  <c:v>155.51</c:v>
                </c:pt>
                <c:pt idx="849">
                  <c:v>155.55000000000001</c:v>
                </c:pt>
                <c:pt idx="850">
                  <c:v>155.6</c:v>
                </c:pt>
                <c:pt idx="851">
                  <c:v>155.65</c:v>
                </c:pt>
                <c:pt idx="852">
                  <c:v>155.69</c:v>
                </c:pt>
                <c:pt idx="853">
                  <c:v>155.74</c:v>
                </c:pt>
                <c:pt idx="854">
                  <c:v>155.78</c:v>
                </c:pt>
                <c:pt idx="855">
                  <c:v>155.82</c:v>
                </c:pt>
                <c:pt idx="856">
                  <c:v>155.87</c:v>
                </c:pt>
                <c:pt idx="857">
                  <c:v>155.9</c:v>
                </c:pt>
                <c:pt idx="858">
                  <c:v>155.93</c:v>
                </c:pt>
                <c:pt idx="859">
                  <c:v>155.96</c:v>
                </c:pt>
                <c:pt idx="860">
                  <c:v>155.97</c:v>
                </c:pt>
                <c:pt idx="861">
                  <c:v>155.97999999999999</c:v>
                </c:pt>
                <c:pt idx="862">
                  <c:v>155.99</c:v>
                </c:pt>
                <c:pt idx="863">
                  <c:v>156</c:v>
                </c:pt>
                <c:pt idx="864">
                  <c:v>156.01</c:v>
                </c:pt>
                <c:pt idx="865">
                  <c:v>156.01</c:v>
                </c:pt>
                <c:pt idx="866">
                  <c:v>156.02000000000001</c:v>
                </c:pt>
                <c:pt idx="867">
                  <c:v>156.03</c:v>
                </c:pt>
                <c:pt idx="868">
                  <c:v>156.03</c:v>
                </c:pt>
                <c:pt idx="869">
                  <c:v>156.02000000000001</c:v>
                </c:pt>
                <c:pt idx="870">
                  <c:v>156.02000000000001</c:v>
                </c:pt>
                <c:pt idx="871">
                  <c:v>156.02000000000001</c:v>
                </c:pt>
                <c:pt idx="872">
                  <c:v>156.02000000000001</c:v>
                </c:pt>
                <c:pt idx="873">
                  <c:v>156.03</c:v>
                </c:pt>
                <c:pt idx="874">
                  <c:v>156.04</c:v>
                </c:pt>
                <c:pt idx="875">
                  <c:v>156.05000000000001</c:v>
                </c:pt>
                <c:pt idx="876">
                  <c:v>156.07</c:v>
                </c:pt>
                <c:pt idx="877">
                  <c:v>156.07</c:v>
                </c:pt>
                <c:pt idx="878">
                  <c:v>156.08000000000001</c:v>
                </c:pt>
                <c:pt idx="879">
                  <c:v>156.1</c:v>
                </c:pt>
                <c:pt idx="880">
                  <c:v>156.12</c:v>
                </c:pt>
                <c:pt idx="881">
                  <c:v>156.13</c:v>
                </c:pt>
                <c:pt idx="882">
                  <c:v>156.13</c:v>
                </c:pt>
                <c:pt idx="883">
                  <c:v>156.11000000000001</c:v>
                </c:pt>
                <c:pt idx="884">
                  <c:v>156.11000000000001</c:v>
                </c:pt>
                <c:pt idx="885">
                  <c:v>156.11000000000001</c:v>
                </c:pt>
                <c:pt idx="886">
                  <c:v>156.11000000000001</c:v>
                </c:pt>
                <c:pt idx="887">
                  <c:v>156.13</c:v>
                </c:pt>
                <c:pt idx="888">
                  <c:v>156.13999999999999</c:v>
                </c:pt>
                <c:pt idx="889">
                  <c:v>156.15</c:v>
                </c:pt>
                <c:pt idx="890">
                  <c:v>156.15</c:v>
                </c:pt>
                <c:pt idx="891">
                  <c:v>156.15</c:v>
                </c:pt>
                <c:pt idx="892">
                  <c:v>156.13999999999999</c:v>
                </c:pt>
                <c:pt idx="893">
                  <c:v>156.13</c:v>
                </c:pt>
                <c:pt idx="894">
                  <c:v>156.12</c:v>
                </c:pt>
                <c:pt idx="895">
                  <c:v>156.1</c:v>
                </c:pt>
                <c:pt idx="896">
                  <c:v>156.09</c:v>
                </c:pt>
                <c:pt idx="897">
                  <c:v>156.06</c:v>
                </c:pt>
                <c:pt idx="898">
                  <c:v>156.03</c:v>
                </c:pt>
                <c:pt idx="899">
                  <c:v>156.01</c:v>
                </c:pt>
                <c:pt idx="900">
                  <c:v>155.97999999999999</c:v>
                </c:pt>
                <c:pt idx="901">
                  <c:v>155.94999999999999</c:v>
                </c:pt>
                <c:pt idx="902">
                  <c:v>155.91999999999999</c:v>
                </c:pt>
                <c:pt idx="903">
                  <c:v>155.88999999999999</c:v>
                </c:pt>
                <c:pt idx="904">
                  <c:v>155.87</c:v>
                </c:pt>
                <c:pt idx="905">
                  <c:v>155.87</c:v>
                </c:pt>
                <c:pt idx="906">
                  <c:v>155.87</c:v>
                </c:pt>
                <c:pt idx="907">
                  <c:v>155.88999999999999</c:v>
                </c:pt>
                <c:pt idx="908">
                  <c:v>155.91</c:v>
                </c:pt>
                <c:pt idx="909">
                  <c:v>155.93</c:v>
                </c:pt>
                <c:pt idx="910">
                  <c:v>155.94</c:v>
                </c:pt>
                <c:pt idx="911">
                  <c:v>155.94999999999999</c:v>
                </c:pt>
                <c:pt idx="912">
                  <c:v>155.94999999999999</c:v>
                </c:pt>
                <c:pt idx="913">
                  <c:v>155.94999999999999</c:v>
                </c:pt>
                <c:pt idx="914">
                  <c:v>155.96</c:v>
                </c:pt>
                <c:pt idx="915">
                  <c:v>155.97</c:v>
                </c:pt>
                <c:pt idx="916">
                  <c:v>155.97</c:v>
                </c:pt>
                <c:pt idx="917">
                  <c:v>155.97999999999999</c:v>
                </c:pt>
                <c:pt idx="918">
                  <c:v>155.99</c:v>
                </c:pt>
                <c:pt idx="919">
                  <c:v>155.97999999999999</c:v>
                </c:pt>
                <c:pt idx="920">
                  <c:v>155.97999999999999</c:v>
                </c:pt>
                <c:pt idx="921">
                  <c:v>155.96</c:v>
                </c:pt>
                <c:pt idx="922">
                  <c:v>155.94999999999999</c:v>
                </c:pt>
                <c:pt idx="923">
                  <c:v>155.93</c:v>
                </c:pt>
                <c:pt idx="924">
                  <c:v>155.91</c:v>
                </c:pt>
                <c:pt idx="925">
                  <c:v>155.88999999999999</c:v>
                </c:pt>
                <c:pt idx="926">
                  <c:v>155.87</c:v>
                </c:pt>
                <c:pt idx="927">
                  <c:v>155.87</c:v>
                </c:pt>
                <c:pt idx="928">
                  <c:v>155.86000000000001</c:v>
                </c:pt>
                <c:pt idx="929">
                  <c:v>155.86000000000001</c:v>
                </c:pt>
                <c:pt idx="930">
                  <c:v>155.86000000000001</c:v>
                </c:pt>
                <c:pt idx="931">
                  <c:v>155.86000000000001</c:v>
                </c:pt>
                <c:pt idx="932">
                  <c:v>155.86000000000001</c:v>
                </c:pt>
                <c:pt idx="933">
                  <c:v>155.85</c:v>
                </c:pt>
                <c:pt idx="934">
                  <c:v>155.85</c:v>
                </c:pt>
                <c:pt idx="935">
                  <c:v>155.84</c:v>
                </c:pt>
                <c:pt idx="936">
                  <c:v>155.84</c:v>
                </c:pt>
                <c:pt idx="937">
                  <c:v>155.84</c:v>
                </c:pt>
                <c:pt idx="938">
                  <c:v>155.84</c:v>
                </c:pt>
                <c:pt idx="939">
                  <c:v>155.84</c:v>
                </c:pt>
                <c:pt idx="940">
                  <c:v>155.84</c:v>
                </c:pt>
                <c:pt idx="941">
                  <c:v>155.83000000000001</c:v>
                </c:pt>
                <c:pt idx="942">
                  <c:v>155.83000000000001</c:v>
                </c:pt>
                <c:pt idx="943">
                  <c:v>155.81</c:v>
                </c:pt>
                <c:pt idx="944">
                  <c:v>155.78</c:v>
                </c:pt>
                <c:pt idx="945">
                  <c:v>155.77000000000001</c:v>
                </c:pt>
                <c:pt idx="946">
                  <c:v>155.74</c:v>
                </c:pt>
                <c:pt idx="947">
                  <c:v>155.72</c:v>
                </c:pt>
                <c:pt idx="948">
                  <c:v>155.71</c:v>
                </c:pt>
                <c:pt idx="949">
                  <c:v>155.69999999999999</c:v>
                </c:pt>
                <c:pt idx="950">
                  <c:v>155.69</c:v>
                </c:pt>
                <c:pt idx="951">
                  <c:v>155.69999999999999</c:v>
                </c:pt>
                <c:pt idx="952">
                  <c:v>155.69999999999999</c:v>
                </c:pt>
                <c:pt idx="953">
                  <c:v>155.71</c:v>
                </c:pt>
                <c:pt idx="954">
                  <c:v>155.72</c:v>
                </c:pt>
                <c:pt idx="955">
                  <c:v>155.72999999999999</c:v>
                </c:pt>
                <c:pt idx="956">
                  <c:v>155.72999999999999</c:v>
                </c:pt>
                <c:pt idx="957">
                  <c:v>155.74</c:v>
                </c:pt>
                <c:pt idx="958">
                  <c:v>155.74</c:v>
                </c:pt>
                <c:pt idx="959">
                  <c:v>155.74</c:v>
                </c:pt>
                <c:pt idx="960">
                  <c:v>155.75</c:v>
                </c:pt>
                <c:pt idx="961">
                  <c:v>155.77000000000001</c:v>
                </c:pt>
                <c:pt idx="962">
                  <c:v>155.81</c:v>
                </c:pt>
                <c:pt idx="963">
                  <c:v>155.84</c:v>
                </c:pt>
                <c:pt idx="964">
                  <c:v>155.87</c:v>
                </c:pt>
                <c:pt idx="965">
                  <c:v>155.91</c:v>
                </c:pt>
                <c:pt idx="966">
                  <c:v>155.96</c:v>
                </c:pt>
                <c:pt idx="967">
                  <c:v>156</c:v>
                </c:pt>
                <c:pt idx="968">
                  <c:v>156.05000000000001</c:v>
                </c:pt>
                <c:pt idx="969">
                  <c:v>156.09</c:v>
                </c:pt>
                <c:pt idx="970">
                  <c:v>156.12</c:v>
                </c:pt>
                <c:pt idx="971">
                  <c:v>156.15</c:v>
                </c:pt>
                <c:pt idx="972">
                  <c:v>156.16</c:v>
                </c:pt>
                <c:pt idx="973">
                  <c:v>156.16</c:v>
                </c:pt>
                <c:pt idx="974">
                  <c:v>156.16</c:v>
                </c:pt>
                <c:pt idx="975">
                  <c:v>156.16999999999999</c:v>
                </c:pt>
                <c:pt idx="976">
                  <c:v>156.16999999999999</c:v>
                </c:pt>
                <c:pt idx="977">
                  <c:v>156.19</c:v>
                </c:pt>
                <c:pt idx="978">
                  <c:v>156.21</c:v>
                </c:pt>
                <c:pt idx="979">
                  <c:v>156.22</c:v>
                </c:pt>
                <c:pt idx="980">
                  <c:v>156.24</c:v>
                </c:pt>
                <c:pt idx="981">
                  <c:v>156.26</c:v>
                </c:pt>
                <c:pt idx="982">
                  <c:v>156.28</c:v>
                </c:pt>
                <c:pt idx="983">
                  <c:v>156.29</c:v>
                </c:pt>
                <c:pt idx="984">
                  <c:v>156.30000000000001</c:v>
                </c:pt>
                <c:pt idx="985">
                  <c:v>156.30000000000001</c:v>
                </c:pt>
                <c:pt idx="986">
                  <c:v>156.31</c:v>
                </c:pt>
                <c:pt idx="987">
                  <c:v>156.31</c:v>
                </c:pt>
                <c:pt idx="988">
                  <c:v>156.30000000000001</c:v>
                </c:pt>
                <c:pt idx="989">
                  <c:v>156.30000000000001</c:v>
                </c:pt>
                <c:pt idx="990">
                  <c:v>156.29</c:v>
                </c:pt>
                <c:pt idx="991">
                  <c:v>156.28</c:v>
                </c:pt>
                <c:pt idx="992">
                  <c:v>156.27000000000001</c:v>
                </c:pt>
                <c:pt idx="993">
                  <c:v>156.25</c:v>
                </c:pt>
                <c:pt idx="994">
                  <c:v>156.24</c:v>
                </c:pt>
                <c:pt idx="995">
                  <c:v>156.21</c:v>
                </c:pt>
                <c:pt idx="996">
                  <c:v>156.19999999999999</c:v>
                </c:pt>
                <c:pt idx="997">
                  <c:v>156.19</c:v>
                </c:pt>
                <c:pt idx="998">
                  <c:v>156.18</c:v>
                </c:pt>
                <c:pt idx="999">
                  <c:v>156.19</c:v>
                </c:pt>
                <c:pt idx="1000">
                  <c:v>156.19</c:v>
                </c:pt>
                <c:pt idx="1001">
                  <c:v>156.19999999999999</c:v>
                </c:pt>
                <c:pt idx="1002">
                  <c:v>156.21</c:v>
                </c:pt>
                <c:pt idx="1003">
                  <c:v>156.22</c:v>
                </c:pt>
                <c:pt idx="1004">
                  <c:v>156.22</c:v>
                </c:pt>
                <c:pt idx="1005">
                  <c:v>156.22999999999999</c:v>
                </c:pt>
                <c:pt idx="1006">
                  <c:v>156.22999999999999</c:v>
                </c:pt>
                <c:pt idx="1007">
                  <c:v>156.25</c:v>
                </c:pt>
                <c:pt idx="1008">
                  <c:v>156.26</c:v>
                </c:pt>
                <c:pt idx="1009">
                  <c:v>156.27000000000001</c:v>
                </c:pt>
                <c:pt idx="1010">
                  <c:v>156.29</c:v>
                </c:pt>
                <c:pt idx="1011">
                  <c:v>156.30000000000001</c:v>
                </c:pt>
                <c:pt idx="1012">
                  <c:v>156.31</c:v>
                </c:pt>
                <c:pt idx="1013">
                  <c:v>156.32</c:v>
                </c:pt>
                <c:pt idx="1014">
                  <c:v>156.33000000000001</c:v>
                </c:pt>
                <c:pt idx="1015">
                  <c:v>156.34</c:v>
                </c:pt>
                <c:pt idx="1016">
                  <c:v>156.35</c:v>
                </c:pt>
                <c:pt idx="1017">
                  <c:v>156.35</c:v>
                </c:pt>
                <c:pt idx="1018">
                  <c:v>156.35</c:v>
                </c:pt>
                <c:pt idx="1019">
                  <c:v>156.36000000000001</c:v>
                </c:pt>
                <c:pt idx="1020">
                  <c:v>156.36000000000001</c:v>
                </c:pt>
                <c:pt idx="1021">
                  <c:v>156.37</c:v>
                </c:pt>
                <c:pt idx="1022">
                  <c:v>156.38</c:v>
                </c:pt>
                <c:pt idx="1023">
                  <c:v>156.38</c:v>
                </c:pt>
                <c:pt idx="1024">
                  <c:v>156.38</c:v>
                </c:pt>
                <c:pt idx="1025">
                  <c:v>156.38999999999999</c:v>
                </c:pt>
                <c:pt idx="1026">
                  <c:v>156.4</c:v>
                </c:pt>
                <c:pt idx="1027">
                  <c:v>156.41</c:v>
                </c:pt>
                <c:pt idx="1028">
                  <c:v>156.44</c:v>
                </c:pt>
                <c:pt idx="1029">
                  <c:v>156.46</c:v>
                </c:pt>
                <c:pt idx="1030">
                  <c:v>156.47999999999999</c:v>
                </c:pt>
                <c:pt idx="1031">
                  <c:v>156.51</c:v>
                </c:pt>
                <c:pt idx="1032">
                  <c:v>156.54</c:v>
                </c:pt>
                <c:pt idx="1033">
                  <c:v>156.57</c:v>
                </c:pt>
                <c:pt idx="1034">
                  <c:v>156.58000000000001</c:v>
                </c:pt>
                <c:pt idx="1035">
                  <c:v>156.57</c:v>
                </c:pt>
                <c:pt idx="1036">
                  <c:v>156.57</c:v>
                </c:pt>
                <c:pt idx="1037">
                  <c:v>156.55000000000001</c:v>
                </c:pt>
                <c:pt idx="1038">
                  <c:v>156.54</c:v>
                </c:pt>
                <c:pt idx="1039">
                  <c:v>156.53</c:v>
                </c:pt>
                <c:pt idx="1040">
                  <c:v>156.54</c:v>
                </c:pt>
                <c:pt idx="1041">
                  <c:v>156.55000000000001</c:v>
                </c:pt>
                <c:pt idx="1042">
                  <c:v>156.57</c:v>
                </c:pt>
                <c:pt idx="1043">
                  <c:v>156.6</c:v>
                </c:pt>
                <c:pt idx="1044">
                  <c:v>156.63</c:v>
                </c:pt>
                <c:pt idx="1045">
                  <c:v>156.66999999999999</c:v>
                </c:pt>
                <c:pt idx="1046">
                  <c:v>156.68</c:v>
                </c:pt>
                <c:pt idx="1047">
                  <c:v>156.69999999999999</c:v>
                </c:pt>
                <c:pt idx="1048">
                  <c:v>156.71</c:v>
                </c:pt>
                <c:pt idx="1049">
                  <c:v>156.71</c:v>
                </c:pt>
                <c:pt idx="1050">
                  <c:v>156.71</c:v>
                </c:pt>
                <c:pt idx="1051">
                  <c:v>156.71</c:v>
                </c:pt>
                <c:pt idx="1052">
                  <c:v>156.69</c:v>
                </c:pt>
                <c:pt idx="1053">
                  <c:v>156.66999999999999</c:v>
                </c:pt>
                <c:pt idx="1054">
                  <c:v>156.65</c:v>
                </c:pt>
                <c:pt idx="1055">
                  <c:v>156.63999999999999</c:v>
                </c:pt>
                <c:pt idx="1056">
                  <c:v>156.63</c:v>
                </c:pt>
                <c:pt idx="1057">
                  <c:v>156.62</c:v>
                </c:pt>
                <c:pt idx="1058">
                  <c:v>156.62</c:v>
                </c:pt>
                <c:pt idx="1059">
                  <c:v>156.6</c:v>
                </c:pt>
                <c:pt idx="1060">
                  <c:v>156.59</c:v>
                </c:pt>
                <c:pt idx="1061">
                  <c:v>156.58000000000001</c:v>
                </c:pt>
                <c:pt idx="1062">
                  <c:v>156.58000000000001</c:v>
                </c:pt>
                <c:pt idx="1063">
                  <c:v>156.58000000000001</c:v>
                </c:pt>
                <c:pt idx="1064">
                  <c:v>156.57</c:v>
                </c:pt>
                <c:pt idx="1065">
                  <c:v>156.57</c:v>
                </c:pt>
                <c:pt idx="1066">
                  <c:v>156.57</c:v>
                </c:pt>
                <c:pt idx="1067">
                  <c:v>156.58000000000001</c:v>
                </c:pt>
                <c:pt idx="1068">
                  <c:v>156.58000000000001</c:v>
                </c:pt>
                <c:pt idx="1069">
                  <c:v>156.6</c:v>
                </c:pt>
                <c:pt idx="1070">
                  <c:v>156.62</c:v>
                </c:pt>
                <c:pt idx="1071">
                  <c:v>156.63999999999999</c:v>
                </c:pt>
                <c:pt idx="1072">
                  <c:v>156.66999999999999</c:v>
                </c:pt>
                <c:pt idx="1073">
                  <c:v>156.69999999999999</c:v>
                </c:pt>
                <c:pt idx="1074">
                  <c:v>156.72999999999999</c:v>
                </c:pt>
                <c:pt idx="1075">
                  <c:v>156.75</c:v>
                </c:pt>
                <c:pt idx="1076">
                  <c:v>156.77000000000001</c:v>
                </c:pt>
                <c:pt idx="1077">
                  <c:v>156.79</c:v>
                </c:pt>
                <c:pt idx="1078">
                  <c:v>156.80000000000001</c:v>
                </c:pt>
                <c:pt idx="1079">
                  <c:v>156.82</c:v>
                </c:pt>
                <c:pt idx="1080">
                  <c:v>156.84</c:v>
                </c:pt>
                <c:pt idx="1081">
                  <c:v>156.86000000000001</c:v>
                </c:pt>
                <c:pt idx="1082">
                  <c:v>156.88</c:v>
                </c:pt>
                <c:pt idx="1083">
                  <c:v>156.91</c:v>
                </c:pt>
                <c:pt idx="1084">
                  <c:v>156.94</c:v>
                </c:pt>
                <c:pt idx="1085">
                  <c:v>156.96</c:v>
                </c:pt>
                <c:pt idx="1086">
                  <c:v>156.97999999999999</c:v>
                </c:pt>
                <c:pt idx="1087">
                  <c:v>156.97999999999999</c:v>
                </c:pt>
                <c:pt idx="1088">
                  <c:v>156.99</c:v>
                </c:pt>
                <c:pt idx="1089">
                  <c:v>157</c:v>
                </c:pt>
                <c:pt idx="1090">
                  <c:v>157</c:v>
                </c:pt>
                <c:pt idx="1091">
                  <c:v>156.99</c:v>
                </c:pt>
                <c:pt idx="1092">
                  <c:v>156.99</c:v>
                </c:pt>
                <c:pt idx="1093">
                  <c:v>156.99</c:v>
                </c:pt>
                <c:pt idx="1094">
                  <c:v>156.99</c:v>
                </c:pt>
                <c:pt idx="1095">
                  <c:v>157</c:v>
                </c:pt>
                <c:pt idx="1096">
                  <c:v>157</c:v>
                </c:pt>
                <c:pt idx="1097">
                  <c:v>156.99</c:v>
                </c:pt>
                <c:pt idx="1098">
                  <c:v>156.99</c:v>
                </c:pt>
                <c:pt idx="1099">
                  <c:v>156.97999999999999</c:v>
                </c:pt>
                <c:pt idx="1100">
                  <c:v>156.97</c:v>
                </c:pt>
                <c:pt idx="1101">
                  <c:v>156.97</c:v>
                </c:pt>
                <c:pt idx="1102">
                  <c:v>156.97</c:v>
                </c:pt>
                <c:pt idx="1103">
                  <c:v>156.97</c:v>
                </c:pt>
                <c:pt idx="1104">
                  <c:v>156.97</c:v>
                </c:pt>
                <c:pt idx="1105">
                  <c:v>156.97</c:v>
                </c:pt>
                <c:pt idx="1106">
                  <c:v>156.97999999999999</c:v>
                </c:pt>
                <c:pt idx="1107">
                  <c:v>156.97</c:v>
                </c:pt>
                <c:pt idx="1108">
                  <c:v>156.97</c:v>
                </c:pt>
                <c:pt idx="1109">
                  <c:v>156.96</c:v>
                </c:pt>
                <c:pt idx="1110">
                  <c:v>156.96</c:v>
                </c:pt>
                <c:pt idx="1111">
                  <c:v>156.96</c:v>
                </c:pt>
                <c:pt idx="1112">
                  <c:v>156.96</c:v>
                </c:pt>
                <c:pt idx="1113">
                  <c:v>156.97</c:v>
                </c:pt>
                <c:pt idx="1114">
                  <c:v>156.99</c:v>
                </c:pt>
                <c:pt idx="1115">
                  <c:v>157.01</c:v>
                </c:pt>
                <c:pt idx="1116">
                  <c:v>157.02000000000001</c:v>
                </c:pt>
                <c:pt idx="1117">
                  <c:v>157.04</c:v>
                </c:pt>
                <c:pt idx="1118">
                  <c:v>157.05000000000001</c:v>
                </c:pt>
                <c:pt idx="1119">
                  <c:v>157.05000000000001</c:v>
                </c:pt>
                <c:pt idx="1120">
                  <c:v>157.05000000000001</c:v>
                </c:pt>
                <c:pt idx="1121">
                  <c:v>157.06</c:v>
                </c:pt>
                <c:pt idx="1122">
                  <c:v>157.06</c:v>
                </c:pt>
                <c:pt idx="1123">
                  <c:v>157.06</c:v>
                </c:pt>
                <c:pt idx="1124">
                  <c:v>157.07</c:v>
                </c:pt>
                <c:pt idx="1125">
                  <c:v>157.08000000000001</c:v>
                </c:pt>
                <c:pt idx="1126">
                  <c:v>157.07</c:v>
                </c:pt>
                <c:pt idx="1127">
                  <c:v>157.06</c:v>
                </c:pt>
                <c:pt idx="1128">
                  <c:v>157.06</c:v>
                </c:pt>
                <c:pt idx="1129">
                  <c:v>157.05000000000001</c:v>
                </c:pt>
                <c:pt idx="1130">
                  <c:v>157.03</c:v>
                </c:pt>
                <c:pt idx="1131">
                  <c:v>157.02000000000001</c:v>
                </c:pt>
                <c:pt idx="1132">
                  <c:v>157.01</c:v>
                </c:pt>
                <c:pt idx="1133">
                  <c:v>156.99</c:v>
                </c:pt>
                <c:pt idx="1134">
                  <c:v>156.97999999999999</c:v>
                </c:pt>
                <c:pt idx="1135">
                  <c:v>156.97999999999999</c:v>
                </c:pt>
                <c:pt idx="1136">
                  <c:v>156.97999999999999</c:v>
                </c:pt>
                <c:pt idx="1137">
                  <c:v>156.97999999999999</c:v>
                </c:pt>
                <c:pt idx="1138">
                  <c:v>156.97</c:v>
                </c:pt>
                <c:pt idx="1139">
                  <c:v>156.97999999999999</c:v>
                </c:pt>
                <c:pt idx="1140">
                  <c:v>157</c:v>
                </c:pt>
                <c:pt idx="1141">
                  <c:v>157.01</c:v>
                </c:pt>
                <c:pt idx="1142">
                  <c:v>157.04</c:v>
                </c:pt>
                <c:pt idx="1143">
                  <c:v>157.06</c:v>
                </c:pt>
                <c:pt idx="1144">
                  <c:v>157.08000000000001</c:v>
                </c:pt>
                <c:pt idx="1145">
                  <c:v>157.11000000000001</c:v>
                </c:pt>
                <c:pt idx="1146">
                  <c:v>157.13</c:v>
                </c:pt>
                <c:pt idx="1147">
                  <c:v>157.15</c:v>
                </c:pt>
                <c:pt idx="1148">
                  <c:v>157.16999999999999</c:v>
                </c:pt>
                <c:pt idx="1149">
                  <c:v>157.18</c:v>
                </c:pt>
                <c:pt idx="1150">
                  <c:v>157.19</c:v>
                </c:pt>
                <c:pt idx="1151">
                  <c:v>157.19999999999999</c:v>
                </c:pt>
                <c:pt idx="1152">
                  <c:v>157.22</c:v>
                </c:pt>
                <c:pt idx="1153">
                  <c:v>157.22999999999999</c:v>
                </c:pt>
                <c:pt idx="1154">
                  <c:v>157.24</c:v>
                </c:pt>
                <c:pt idx="1155">
                  <c:v>157.24</c:v>
                </c:pt>
                <c:pt idx="1156">
                  <c:v>157.24</c:v>
                </c:pt>
                <c:pt idx="1157">
                  <c:v>157.22999999999999</c:v>
                </c:pt>
                <c:pt idx="1158">
                  <c:v>157.22999999999999</c:v>
                </c:pt>
                <c:pt idx="1159">
                  <c:v>157.22</c:v>
                </c:pt>
                <c:pt idx="1160">
                  <c:v>157.22999999999999</c:v>
                </c:pt>
                <c:pt idx="1161">
                  <c:v>157.24</c:v>
                </c:pt>
                <c:pt idx="1162">
                  <c:v>157.26</c:v>
                </c:pt>
                <c:pt idx="1163">
                  <c:v>157.26</c:v>
                </c:pt>
                <c:pt idx="1164">
                  <c:v>157.27000000000001</c:v>
                </c:pt>
                <c:pt idx="1165">
                  <c:v>157.28</c:v>
                </c:pt>
                <c:pt idx="1166">
                  <c:v>157.29</c:v>
                </c:pt>
                <c:pt idx="1167">
                  <c:v>157.31</c:v>
                </c:pt>
                <c:pt idx="1168">
                  <c:v>157.32</c:v>
                </c:pt>
                <c:pt idx="1169">
                  <c:v>157.34</c:v>
                </c:pt>
                <c:pt idx="1170">
                  <c:v>157.35</c:v>
                </c:pt>
                <c:pt idx="1171">
                  <c:v>157.37</c:v>
                </c:pt>
                <c:pt idx="1172">
                  <c:v>157.38999999999999</c:v>
                </c:pt>
                <c:pt idx="1173">
                  <c:v>157.41</c:v>
                </c:pt>
                <c:pt idx="1174">
                  <c:v>157.41999999999999</c:v>
                </c:pt>
                <c:pt idx="1175">
                  <c:v>157.43</c:v>
                </c:pt>
                <c:pt idx="1176">
                  <c:v>157.44</c:v>
                </c:pt>
                <c:pt idx="1177">
                  <c:v>157.44999999999999</c:v>
                </c:pt>
                <c:pt idx="1178">
                  <c:v>157.46</c:v>
                </c:pt>
                <c:pt idx="1179">
                  <c:v>157.47999999999999</c:v>
                </c:pt>
                <c:pt idx="1180">
                  <c:v>157.47999999999999</c:v>
                </c:pt>
                <c:pt idx="1181">
                  <c:v>157.49</c:v>
                </c:pt>
                <c:pt idx="1182">
                  <c:v>157.47999999999999</c:v>
                </c:pt>
                <c:pt idx="1183">
                  <c:v>157.47</c:v>
                </c:pt>
                <c:pt idx="1184">
                  <c:v>157.47</c:v>
                </c:pt>
                <c:pt idx="1185">
                  <c:v>157.47</c:v>
                </c:pt>
                <c:pt idx="1186">
                  <c:v>157.47999999999999</c:v>
                </c:pt>
                <c:pt idx="1187">
                  <c:v>157.49</c:v>
                </c:pt>
                <c:pt idx="1188">
                  <c:v>157.51</c:v>
                </c:pt>
                <c:pt idx="1189">
                  <c:v>157.53</c:v>
                </c:pt>
                <c:pt idx="1190">
                  <c:v>157.55000000000001</c:v>
                </c:pt>
                <c:pt idx="1191">
                  <c:v>157.57</c:v>
                </c:pt>
                <c:pt idx="1192">
                  <c:v>157.58000000000001</c:v>
                </c:pt>
                <c:pt idx="1193">
                  <c:v>157.6</c:v>
                </c:pt>
                <c:pt idx="1194">
                  <c:v>157.63</c:v>
                </c:pt>
                <c:pt idx="1195">
                  <c:v>157.66999999999999</c:v>
                </c:pt>
                <c:pt idx="1196">
                  <c:v>157.71</c:v>
                </c:pt>
                <c:pt idx="1197">
                  <c:v>157.75</c:v>
                </c:pt>
                <c:pt idx="1198">
                  <c:v>157.78</c:v>
                </c:pt>
                <c:pt idx="1199">
                  <c:v>157.82</c:v>
                </c:pt>
                <c:pt idx="1200">
                  <c:v>157.84</c:v>
                </c:pt>
                <c:pt idx="1201">
                  <c:v>157.88</c:v>
                </c:pt>
                <c:pt idx="1202">
                  <c:v>157.9</c:v>
                </c:pt>
                <c:pt idx="1203">
                  <c:v>157.93</c:v>
                </c:pt>
                <c:pt idx="1204">
                  <c:v>157.96</c:v>
                </c:pt>
                <c:pt idx="1205">
                  <c:v>157.99</c:v>
                </c:pt>
                <c:pt idx="1206">
                  <c:v>158.01</c:v>
                </c:pt>
                <c:pt idx="1207">
                  <c:v>158.03</c:v>
                </c:pt>
                <c:pt idx="1208">
                  <c:v>158.04</c:v>
                </c:pt>
                <c:pt idx="1209">
                  <c:v>158.04</c:v>
                </c:pt>
                <c:pt idx="1210">
                  <c:v>158.04</c:v>
                </c:pt>
                <c:pt idx="1211">
                  <c:v>158.06</c:v>
                </c:pt>
                <c:pt idx="1212">
                  <c:v>158.07</c:v>
                </c:pt>
                <c:pt idx="1213">
                  <c:v>158.07</c:v>
                </c:pt>
                <c:pt idx="1214">
                  <c:v>158.08000000000001</c:v>
                </c:pt>
                <c:pt idx="1215">
                  <c:v>158.07</c:v>
                </c:pt>
                <c:pt idx="1216">
                  <c:v>158.07</c:v>
                </c:pt>
                <c:pt idx="1217">
                  <c:v>158.07</c:v>
                </c:pt>
                <c:pt idx="1218">
                  <c:v>158.07</c:v>
                </c:pt>
                <c:pt idx="1219">
                  <c:v>158.08000000000001</c:v>
                </c:pt>
                <c:pt idx="1220">
                  <c:v>158.1</c:v>
                </c:pt>
                <c:pt idx="1221">
                  <c:v>158.13</c:v>
                </c:pt>
                <c:pt idx="1222">
                  <c:v>158.16</c:v>
                </c:pt>
                <c:pt idx="1223">
                  <c:v>158.18</c:v>
                </c:pt>
                <c:pt idx="1224">
                  <c:v>158.19999999999999</c:v>
                </c:pt>
                <c:pt idx="1225">
                  <c:v>158.22</c:v>
                </c:pt>
                <c:pt idx="1226">
                  <c:v>158.22</c:v>
                </c:pt>
                <c:pt idx="1227">
                  <c:v>158.22999999999999</c:v>
                </c:pt>
                <c:pt idx="1228">
                  <c:v>158.22999999999999</c:v>
                </c:pt>
                <c:pt idx="1229">
                  <c:v>158.24</c:v>
                </c:pt>
                <c:pt idx="1230">
                  <c:v>158.25</c:v>
                </c:pt>
                <c:pt idx="1231">
                  <c:v>158.26</c:v>
                </c:pt>
                <c:pt idx="1232">
                  <c:v>158.27000000000001</c:v>
                </c:pt>
                <c:pt idx="1233">
                  <c:v>158.28</c:v>
                </c:pt>
                <c:pt idx="1234">
                  <c:v>158.29</c:v>
                </c:pt>
                <c:pt idx="1235">
                  <c:v>158.30000000000001</c:v>
                </c:pt>
                <c:pt idx="1236">
                  <c:v>158.32</c:v>
                </c:pt>
                <c:pt idx="1237">
                  <c:v>158.35</c:v>
                </c:pt>
                <c:pt idx="1238">
                  <c:v>158.37</c:v>
                </c:pt>
                <c:pt idx="1239">
                  <c:v>158.4</c:v>
                </c:pt>
                <c:pt idx="1240">
                  <c:v>158.41999999999999</c:v>
                </c:pt>
                <c:pt idx="1241">
                  <c:v>158.44</c:v>
                </c:pt>
                <c:pt idx="1242">
                  <c:v>158.46</c:v>
                </c:pt>
                <c:pt idx="1243">
                  <c:v>158.46</c:v>
                </c:pt>
                <c:pt idx="1244">
                  <c:v>158.44999999999999</c:v>
                </c:pt>
                <c:pt idx="1245">
                  <c:v>158.44</c:v>
                </c:pt>
                <c:pt idx="1246">
                  <c:v>158.41</c:v>
                </c:pt>
                <c:pt idx="1247">
                  <c:v>158.38</c:v>
                </c:pt>
                <c:pt idx="1248">
                  <c:v>158.36000000000001</c:v>
                </c:pt>
                <c:pt idx="1249">
                  <c:v>158.36000000000001</c:v>
                </c:pt>
                <c:pt idx="1250">
                  <c:v>158.36000000000001</c:v>
                </c:pt>
                <c:pt idx="1251">
                  <c:v>158.37</c:v>
                </c:pt>
                <c:pt idx="1252">
                  <c:v>158.37</c:v>
                </c:pt>
                <c:pt idx="1253">
                  <c:v>158.36000000000001</c:v>
                </c:pt>
                <c:pt idx="1254">
                  <c:v>158.35</c:v>
                </c:pt>
                <c:pt idx="1255">
                  <c:v>158.33000000000001</c:v>
                </c:pt>
                <c:pt idx="1256">
                  <c:v>158.31</c:v>
                </c:pt>
                <c:pt idx="1257">
                  <c:v>158.30000000000001</c:v>
                </c:pt>
                <c:pt idx="1258">
                  <c:v>158.30000000000001</c:v>
                </c:pt>
                <c:pt idx="1259">
                  <c:v>158.32</c:v>
                </c:pt>
                <c:pt idx="1260">
                  <c:v>158.32</c:v>
                </c:pt>
                <c:pt idx="1261">
                  <c:v>158.34</c:v>
                </c:pt>
                <c:pt idx="1262">
                  <c:v>158.37</c:v>
                </c:pt>
                <c:pt idx="1263">
                  <c:v>158.38999999999999</c:v>
                </c:pt>
                <c:pt idx="1264">
                  <c:v>158.41999999999999</c:v>
                </c:pt>
                <c:pt idx="1265">
                  <c:v>158.44</c:v>
                </c:pt>
                <c:pt idx="1266">
                  <c:v>158.47</c:v>
                </c:pt>
                <c:pt idx="1267">
                  <c:v>158.49</c:v>
                </c:pt>
                <c:pt idx="1268">
                  <c:v>158.5</c:v>
                </c:pt>
                <c:pt idx="1269">
                  <c:v>158.51</c:v>
                </c:pt>
                <c:pt idx="1270">
                  <c:v>158.53</c:v>
                </c:pt>
                <c:pt idx="1271">
                  <c:v>158.56</c:v>
                </c:pt>
                <c:pt idx="1272">
                  <c:v>158.59</c:v>
                </c:pt>
                <c:pt idx="1273">
                  <c:v>158.63</c:v>
                </c:pt>
                <c:pt idx="1274">
                  <c:v>158.68</c:v>
                </c:pt>
                <c:pt idx="1275">
                  <c:v>158.69999999999999</c:v>
                </c:pt>
                <c:pt idx="1276">
                  <c:v>158.71</c:v>
                </c:pt>
                <c:pt idx="1277">
                  <c:v>158.72</c:v>
                </c:pt>
                <c:pt idx="1278">
                  <c:v>158.72</c:v>
                </c:pt>
                <c:pt idx="1279">
                  <c:v>158.72</c:v>
                </c:pt>
                <c:pt idx="1280">
                  <c:v>158.72999999999999</c:v>
                </c:pt>
                <c:pt idx="1281">
                  <c:v>158.74</c:v>
                </c:pt>
                <c:pt idx="1282">
                  <c:v>158.75</c:v>
                </c:pt>
                <c:pt idx="1283">
                  <c:v>158.77000000000001</c:v>
                </c:pt>
                <c:pt idx="1284">
                  <c:v>158.79</c:v>
                </c:pt>
                <c:pt idx="1285">
                  <c:v>158.81</c:v>
                </c:pt>
                <c:pt idx="1286">
                  <c:v>158.83000000000001</c:v>
                </c:pt>
                <c:pt idx="1287">
                  <c:v>158.83000000000001</c:v>
                </c:pt>
                <c:pt idx="1288">
                  <c:v>158.85</c:v>
                </c:pt>
                <c:pt idx="1289">
                  <c:v>158.86000000000001</c:v>
                </c:pt>
                <c:pt idx="1290">
                  <c:v>158.87</c:v>
                </c:pt>
                <c:pt idx="1291">
                  <c:v>158.86000000000001</c:v>
                </c:pt>
                <c:pt idx="1292">
                  <c:v>158.86000000000001</c:v>
                </c:pt>
                <c:pt idx="1293">
                  <c:v>158.85</c:v>
                </c:pt>
                <c:pt idx="1294">
                  <c:v>158.84</c:v>
                </c:pt>
                <c:pt idx="1295">
                  <c:v>158.85</c:v>
                </c:pt>
                <c:pt idx="1296">
                  <c:v>158.87</c:v>
                </c:pt>
                <c:pt idx="1297">
                  <c:v>158.88</c:v>
                </c:pt>
                <c:pt idx="1298">
                  <c:v>158.9</c:v>
                </c:pt>
                <c:pt idx="1299">
                  <c:v>158.91</c:v>
                </c:pt>
                <c:pt idx="1300">
                  <c:v>158.91999999999999</c:v>
                </c:pt>
                <c:pt idx="1301">
                  <c:v>158.91999999999999</c:v>
                </c:pt>
                <c:pt idx="1302">
                  <c:v>158.91999999999999</c:v>
                </c:pt>
                <c:pt idx="1303">
                  <c:v>158.91999999999999</c:v>
                </c:pt>
                <c:pt idx="1304">
                  <c:v>158.91999999999999</c:v>
                </c:pt>
                <c:pt idx="1305">
                  <c:v>158.94</c:v>
                </c:pt>
                <c:pt idx="1306">
                  <c:v>158.94999999999999</c:v>
                </c:pt>
                <c:pt idx="1307">
                  <c:v>158.96</c:v>
                </c:pt>
                <c:pt idx="1308">
                  <c:v>158.96</c:v>
                </c:pt>
                <c:pt idx="1309">
                  <c:v>158.96</c:v>
                </c:pt>
                <c:pt idx="1310">
                  <c:v>158.94999999999999</c:v>
                </c:pt>
                <c:pt idx="1311">
                  <c:v>158.96</c:v>
                </c:pt>
                <c:pt idx="1312">
                  <c:v>158.97</c:v>
                </c:pt>
                <c:pt idx="1313">
                  <c:v>159</c:v>
                </c:pt>
                <c:pt idx="1314">
                  <c:v>159.02000000000001</c:v>
                </c:pt>
                <c:pt idx="1315">
                  <c:v>159.04</c:v>
                </c:pt>
                <c:pt idx="1316">
                  <c:v>159.04</c:v>
                </c:pt>
                <c:pt idx="1317">
                  <c:v>159.04</c:v>
                </c:pt>
                <c:pt idx="1318">
                  <c:v>159.03</c:v>
                </c:pt>
                <c:pt idx="1319">
                  <c:v>159.03</c:v>
                </c:pt>
                <c:pt idx="1320">
                  <c:v>159.03</c:v>
                </c:pt>
                <c:pt idx="1321">
                  <c:v>159.04</c:v>
                </c:pt>
                <c:pt idx="1322">
                  <c:v>159.07</c:v>
                </c:pt>
                <c:pt idx="1323">
                  <c:v>159.08000000000001</c:v>
                </c:pt>
                <c:pt idx="1324">
                  <c:v>159.09</c:v>
                </c:pt>
                <c:pt idx="1325">
                  <c:v>159.11000000000001</c:v>
                </c:pt>
                <c:pt idx="1326">
                  <c:v>159.13</c:v>
                </c:pt>
                <c:pt idx="1327">
                  <c:v>159.13</c:v>
                </c:pt>
                <c:pt idx="1328">
                  <c:v>159.13</c:v>
                </c:pt>
                <c:pt idx="1329">
                  <c:v>159.15</c:v>
                </c:pt>
                <c:pt idx="1330">
                  <c:v>159.15</c:v>
                </c:pt>
                <c:pt idx="1331">
                  <c:v>159.15</c:v>
                </c:pt>
                <c:pt idx="1332">
                  <c:v>159.15</c:v>
                </c:pt>
                <c:pt idx="1333">
                  <c:v>159.15</c:v>
                </c:pt>
                <c:pt idx="1334">
                  <c:v>159.16999999999999</c:v>
                </c:pt>
                <c:pt idx="1335">
                  <c:v>159.19</c:v>
                </c:pt>
                <c:pt idx="1336">
                  <c:v>159.22</c:v>
                </c:pt>
                <c:pt idx="1337">
                  <c:v>159.26</c:v>
                </c:pt>
                <c:pt idx="1338">
                  <c:v>159.30000000000001</c:v>
                </c:pt>
                <c:pt idx="1339">
                  <c:v>159.35</c:v>
                </c:pt>
                <c:pt idx="1340">
                  <c:v>159.4</c:v>
                </c:pt>
                <c:pt idx="1341">
                  <c:v>159.44</c:v>
                </c:pt>
                <c:pt idx="1342">
                  <c:v>159.49</c:v>
                </c:pt>
                <c:pt idx="1343">
                  <c:v>159.54</c:v>
                </c:pt>
                <c:pt idx="1344">
                  <c:v>159.58000000000001</c:v>
                </c:pt>
                <c:pt idx="1345">
                  <c:v>159.63</c:v>
                </c:pt>
                <c:pt idx="1346">
                  <c:v>159.68</c:v>
                </c:pt>
                <c:pt idx="1347">
                  <c:v>159.71</c:v>
                </c:pt>
                <c:pt idx="1348">
                  <c:v>159.74</c:v>
                </c:pt>
                <c:pt idx="1349">
                  <c:v>159.76</c:v>
                </c:pt>
                <c:pt idx="1350">
                  <c:v>159.78</c:v>
                </c:pt>
                <c:pt idx="1351">
                  <c:v>159.80000000000001</c:v>
                </c:pt>
                <c:pt idx="1352">
                  <c:v>159.82</c:v>
                </c:pt>
                <c:pt idx="1353">
                  <c:v>159.82</c:v>
                </c:pt>
                <c:pt idx="1354">
                  <c:v>159.83000000000001</c:v>
                </c:pt>
                <c:pt idx="1355">
                  <c:v>159.82</c:v>
                </c:pt>
                <c:pt idx="1356">
                  <c:v>159.84</c:v>
                </c:pt>
                <c:pt idx="1357">
                  <c:v>159.85</c:v>
                </c:pt>
                <c:pt idx="1358">
                  <c:v>159.88</c:v>
                </c:pt>
                <c:pt idx="1359">
                  <c:v>159.91</c:v>
                </c:pt>
                <c:pt idx="1360">
                  <c:v>159.96</c:v>
                </c:pt>
                <c:pt idx="1361">
                  <c:v>159.99</c:v>
                </c:pt>
                <c:pt idx="1362">
                  <c:v>160.02000000000001</c:v>
                </c:pt>
                <c:pt idx="1363">
                  <c:v>160.04</c:v>
                </c:pt>
                <c:pt idx="1364">
                  <c:v>160.05000000000001</c:v>
                </c:pt>
                <c:pt idx="1365">
                  <c:v>160.07</c:v>
                </c:pt>
                <c:pt idx="1366">
                  <c:v>160.1</c:v>
                </c:pt>
                <c:pt idx="1367">
                  <c:v>160.15</c:v>
                </c:pt>
                <c:pt idx="1368">
                  <c:v>160.19999999999999</c:v>
                </c:pt>
                <c:pt idx="1369">
                  <c:v>160.27000000000001</c:v>
                </c:pt>
                <c:pt idx="1370">
                  <c:v>160.33000000000001</c:v>
                </c:pt>
                <c:pt idx="1371">
                  <c:v>160.38</c:v>
                </c:pt>
                <c:pt idx="1372">
                  <c:v>160.4</c:v>
                </c:pt>
                <c:pt idx="1373">
                  <c:v>160.41999999999999</c:v>
                </c:pt>
                <c:pt idx="1374">
                  <c:v>160.41</c:v>
                </c:pt>
                <c:pt idx="1375">
                  <c:v>160.38</c:v>
                </c:pt>
                <c:pt idx="1376">
                  <c:v>160.36000000000001</c:v>
                </c:pt>
                <c:pt idx="1377">
                  <c:v>160.32</c:v>
                </c:pt>
                <c:pt idx="1378">
                  <c:v>160.28</c:v>
                </c:pt>
                <c:pt idx="1379">
                  <c:v>160.25</c:v>
                </c:pt>
                <c:pt idx="1380">
                  <c:v>160.22999999999999</c:v>
                </c:pt>
                <c:pt idx="1381">
                  <c:v>160.21</c:v>
                </c:pt>
                <c:pt idx="1382">
                  <c:v>160.19999999999999</c:v>
                </c:pt>
                <c:pt idx="1383">
                  <c:v>160.18</c:v>
                </c:pt>
                <c:pt idx="1384">
                  <c:v>160.16999999999999</c:v>
                </c:pt>
                <c:pt idx="1385">
                  <c:v>160.16999999999999</c:v>
                </c:pt>
                <c:pt idx="1386">
                  <c:v>160.16</c:v>
                </c:pt>
                <c:pt idx="1387">
                  <c:v>160.16</c:v>
                </c:pt>
                <c:pt idx="1388">
                  <c:v>160.16</c:v>
                </c:pt>
                <c:pt idx="1389">
                  <c:v>160.16999999999999</c:v>
                </c:pt>
                <c:pt idx="1390">
                  <c:v>160.19999999999999</c:v>
                </c:pt>
                <c:pt idx="1391">
                  <c:v>160.22999999999999</c:v>
                </c:pt>
                <c:pt idx="1392">
                  <c:v>160.27000000000001</c:v>
                </c:pt>
                <c:pt idx="1393">
                  <c:v>160.31</c:v>
                </c:pt>
                <c:pt idx="1394">
                  <c:v>160.34</c:v>
                </c:pt>
                <c:pt idx="1395">
                  <c:v>160.37</c:v>
                </c:pt>
                <c:pt idx="1396">
                  <c:v>160.4</c:v>
                </c:pt>
                <c:pt idx="1397">
                  <c:v>160.41</c:v>
                </c:pt>
                <c:pt idx="1398">
                  <c:v>160.41</c:v>
                </c:pt>
                <c:pt idx="1399">
                  <c:v>160.41</c:v>
                </c:pt>
                <c:pt idx="1400">
                  <c:v>160.41999999999999</c:v>
                </c:pt>
                <c:pt idx="1401">
                  <c:v>160.41999999999999</c:v>
                </c:pt>
                <c:pt idx="1402">
                  <c:v>160.43</c:v>
                </c:pt>
                <c:pt idx="1403">
                  <c:v>160.46</c:v>
                </c:pt>
                <c:pt idx="1404">
                  <c:v>160.49</c:v>
                </c:pt>
                <c:pt idx="1405">
                  <c:v>160.52000000000001</c:v>
                </c:pt>
                <c:pt idx="1406">
                  <c:v>160.55000000000001</c:v>
                </c:pt>
                <c:pt idx="1407">
                  <c:v>160.57</c:v>
                </c:pt>
                <c:pt idx="1408">
                  <c:v>160.58000000000001</c:v>
                </c:pt>
                <c:pt idx="1409">
                  <c:v>160.59</c:v>
                </c:pt>
                <c:pt idx="1410">
                  <c:v>160.59</c:v>
                </c:pt>
                <c:pt idx="1411">
                  <c:v>160.58000000000001</c:v>
                </c:pt>
                <c:pt idx="1412">
                  <c:v>160.58000000000001</c:v>
                </c:pt>
                <c:pt idx="1413">
                  <c:v>160.59</c:v>
                </c:pt>
                <c:pt idx="1414">
                  <c:v>160.62</c:v>
                </c:pt>
                <c:pt idx="1415">
                  <c:v>160.63999999999999</c:v>
                </c:pt>
                <c:pt idx="1416">
                  <c:v>160.66</c:v>
                </c:pt>
                <c:pt idx="1417">
                  <c:v>160.68</c:v>
                </c:pt>
                <c:pt idx="1418">
                  <c:v>160.69999999999999</c:v>
                </c:pt>
                <c:pt idx="1419">
                  <c:v>160.69999999999999</c:v>
                </c:pt>
                <c:pt idx="1420">
                  <c:v>160.69999999999999</c:v>
                </c:pt>
                <c:pt idx="1421">
                  <c:v>160.69999999999999</c:v>
                </c:pt>
                <c:pt idx="1422">
                  <c:v>160.69999999999999</c:v>
                </c:pt>
                <c:pt idx="1423">
                  <c:v>160.71</c:v>
                </c:pt>
                <c:pt idx="1424">
                  <c:v>160.69999999999999</c:v>
                </c:pt>
                <c:pt idx="1425">
                  <c:v>160.71</c:v>
                </c:pt>
                <c:pt idx="1426">
                  <c:v>160.72999999999999</c:v>
                </c:pt>
                <c:pt idx="1427">
                  <c:v>160.74</c:v>
                </c:pt>
                <c:pt idx="1428">
                  <c:v>160.74</c:v>
                </c:pt>
                <c:pt idx="1429">
                  <c:v>160.75</c:v>
                </c:pt>
                <c:pt idx="1430">
                  <c:v>160.76</c:v>
                </c:pt>
                <c:pt idx="1431">
                  <c:v>160.78</c:v>
                </c:pt>
                <c:pt idx="1432">
                  <c:v>160.81</c:v>
                </c:pt>
                <c:pt idx="1433">
                  <c:v>160.82</c:v>
                </c:pt>
                <c:pt idx="1434">
                  <c:v>160.84</c:v>
                </c:pt>
                <c:pt idx="1435">
                  <c:v>160.85</c:v>
                </c:pt>
                <c:pt idx="1436">
                  <c:v>160.87</c:v>
                </c:pt>
                <c:pt idx="1437">
                  <c:v>160.87</c:v>
                </c:pt>
                <c:pt idx="1438">
                  <c:v>160.88</c:v>
                </c:pt>
                <c:pt idx="1439">
                  <c:v>160.9</c:v>
                </c:pt>
                <c:pt idx="1440">
                  <c:v>160.93</c:v>
                </c:pt>
                <c:pt idx="1441">
                  <c:v>160.96</c:v>
                </c:pt>
                <c:pt idx="1442">
                  <c:v>160.99</c:v>
                </c:pt>
                <c:pt idx="1443">
                  <c:v>161</c:v>
                </c:pt>
                <c:pt idx="1444">
                  <c:v>161.01</c:v>
                </c:pt>
                <c:pt idx="1445">
                  <c:v>161.01</c:v>
                </c:pt>
                <c:pt idx="1446">
                  <c:v>161.01</c:v>
                </c:pt>
                <c:pt idx="1447">
                  <c:v>161.01</c:v>
                </c:pt>
                <c:pt idx="1448">
                  <c:v>161.01</c:v>
                </c:pt>
                <c:pt idx="1449">
                  <c:v>161.01</c:v>
                </c:pt>
                <c:pt idx="1450">
                  <c:v>161.03</c:v>
                </c:pt>
                <c:pt idx="1451">
                  <c:v>161.05000000000001</c:v>
                </c:pt>
                <c:pt idx="1452">
                  <c:v>161.06</c:v>
                </c:pt>
                <c:pt idx="1453">
                  <c:v>161.08000000000001</c:v>
                </c:pt>
                <c:pt idx="1454">
                  <c:v>161.08000000000001</c:v>
                </c:pt>
                <c:pt idx="1455">
                  <c:v>161.1</c:v>
                </c:pt>
                <c:pt idx="1456">
                  <c:v>161.11000000000001</c:v>
                </c:pt>
                <c:pt idx="1457">
                  <c:v>161.12</c:v>
                </c:pt>
                <c:pt idx="1458">
                  <c:v>161.13</c:v>
                </c:pt>
                <c:pt idx="1459">
                  <c:v>161.15</c:v>
                </c:pt>
                <c:pt idx="1460">
                  <c:v>161.15</c:v>
                </c:pt>
                <c:pt idx="1461">
                  <c:v>161.16</c:v>
                </c:pt>
                <c:pt idx="1462">
                  <c:v>161.16999999999999</c:v>
                </c:pt>
                <c:pt idx="1463">
                  <c:v>161.16999999999999</c:v>
                </c:pt>
                <c:pt idx="1464">
                  <c:v>161.19</c:v>
                </c:pt>
                <c:pt idx="1465">
                  <c:v>161.19</c:v>
                </c:pt>
                <c:pt idx="1466">
                  <c:v>161.21</c:v>
                </c:pt>
                <c:pt idx="1467">
                  <c:v>161.22999999999999</c:v>
                </c:pt>
                <c:pt idx="1468">
                  <c:v>161.24</c:v>
                </c:pt>
                <c:pt idx="1469">
                  <c:v>161.25</c:v>
                </c:pt>
                <c:pt idx="1470">
                  <c:v>161.26</c:v>
                </c:pt>
                <c:pt idx="1471">
                  <c:v>161.28</c:v>
                </c:pt>
                <c:pt idx="1472">
                  <c:v>161.29</c:v>
                </c:pt>
                <c:pt idx="1473">
                  <c:v>161.29</c:v>
                </c:pt>
                <c:pt idx="1474">
                  <c:v>161.30000000000001</c:v>
                </c:pt>
                <c:pt idx="1475">
                  <c:v>161.32</c:v>
                </c:pt>
                <c:pt idx="1476">
                  <c:v>161.33000000000001</c:v>
                </c:pt>
                <c:pt idx="1477">
                  <c:v>161.35</c:v>
                </c:pt>
                <c:pt idx="1478">
                  <c:v>161.36000000000001</c:v>
                </c:pt>
                <c:pt idx="1479">
                  <c:v>161.37</c:v>
                </c:pt>
                <c:pt idx="1480">
                  <c:v>161.38</c:v>
                </c:pt>
                <c:pt idx="1481">
                  <c:v>161.38999999999999</c:v>
                </c:pt>
                <c:pt idx="1482">
                  <c:v>161.38999999999999</c:v>
                </c:pt>
                <c:pt idx="1483">
                  <c:v>161.4</c:v>
                </c:pt>
                <c:pt idx="1484">
                  <c:v>161.41</c:v>
                </c:pt>
                <c:pt idx="1485">
                  <c:v>161.41</c:v>
                </c:pt>
                <c:pt idx="1486">
                  <c:v>161.41999999999999</c:v>
                </c:pt>
                <c:pt idx="1487">
                  <c:v>161.41999999999999</c:v>
                </c:pt>
                <c:pt idx="1488">
                  <c:v>161.41999999999999</c:v>
                </c:pt>
                <c:pt idx="1489">
                  <c:v>161.41999999999999</c:v>
                </c:pt>
                <c:pt idx="1490">
                  <c:v>161.41999999999999</c:v>
                </c:pt>
                <c:pt idx="1491">
                  <c:v>161.4</c:v>
                </c:pt>
                <c:pt idx="1492">
                  <c:v>161.38</c:v>
                </c:pt>
                <c:pt idx="1493">
                  <c:v>161.35</c:v>
                </c:pt>
                <c:pt idx="1494">
                  <c:v>161.33000000000001</c:v>
                </c:pt>
                <c:pt idx="1495">
                  <c:v>161.30000000000001</c:v>
                </c:pt>
                <c:pt idx="1496">
                  <c:v>161.27000000000001</c:v>
                </c:pt>
                <c:pt idx="1497">
                  <c:v>161.25</c:v>
                </c:pt>
                <c:pt idx="1498">
                  <c:v>161.22999999999999</c:v>
                </c:pt>
                <c:pt idx="1499">
                  <c:v>161.22</c:v>
                </c:pt>
                <c:pt idx="1500">
                  <c:v>161.21</c:v>
                </c:pt>
                <c:pt idx="1501">
                  <c:v>161.21</c:v>
                </c:pt>
                <c:pt idx="1502">
                  <c:v>161.19999999999999</c:v>
                </c:pt>
                <c:pt idx="1503">
                  <c:v>161.18</c:v>
                </c:pt>
                <c:pt idx="1504">
                  <c:v>161.18</c:v>
                </c:pt>
                <c:pt idx="1505">
                  <c:v>161.18</c:v>
                </c:pt>
                <c:pt idx="1506">
                  <c:v>161.18</c:v>
                </c:pt>
                <c:pt idx="1507">
                  <c:v>161.19</c:v>
                </c:pt>
                <c:pt idx="1508">
                  <c:v>161.18</c:v>
                </c:pt>
                <c:pt idx="1509">
                  <c:v>161.16999999999999</c:v>
                </c:pt>
                <c:pt idx="1510">
                  <c:v>161.16999999999999</c:v>
                </c:pt>
                <c:pt idx="1511">
                  <c:v>161.16999999999999</c:v>
                </c:pt>
                <c:pt idx="1512">
                  <c:v>161.19</c:v>
                </c:pt>
                <c:pt idx="1513">
                  <c:v>161.22</c:v>
                </c:pt>
                <c:pt idx="1514">
                  <c:v>161.25</c:v>
                </c:pt>
                <c:pt idx="1515">
                  <c:v>161.27000000000001</c:v>
                </c:pt>
                <c:pt idx="1516">
                  <c:v>161.28</c:v>
                </c:pt>
                <c:pt idx="1517">
                  <c:v>161.29</c:v>
                </c:pt>
                <c:pt idx="1518">
                  <c:v>161.31</c:v>
                </c:pt>
                <c:pt idx="1519">
                  <c:v>161.34</c:v>
                </c:pt>
                <c:pt idx="1520">
                  <c:v>161.37</c:v>
                </c:pt>
                <c:pt idx="1521">
                  <c:v>161.43</c:v>
                </c:pt>
                <c:pt idx="1522">
                  <c:v>161.51</c:v>
                </c:pt>
                <c:pt idx="1523">
                  <c:v>161.61000000000001</c:v>
                </c:pt>
                <c:pt idx="1524">
                  <c:v>161.72</c:v>
                </c:pt>
                <c:pt idx="1525">
                  <c:v>161.80000000000001</c:v>
                </c:pt>
                <c:pt idx="1526">
                  <c:v>161.88999999999999</c:v>
                </c:pt>
                <c:pt idx="1527">
                  <c:v>161.96</c:v>
                </c:pt>
                <c:pt idx="1528">
                  <c:v>162.05000000000001</c:v>
                </c:pt>
                <c:pt idx="1529">
                  <c:v>162.12</c:v>
                </c:pt>
                <c:pt idx="1530">
                  <c:v>162.19999999999999</c:v>
                </c:pt>
                <c:pt idx="1531">
                  <c:v>162.28</c:v>
                </c:pt>
                <c:pt idx="1532">
                  <c:v>162.36000000000001</c:v>
                </c:pt>
                <c:pt idx="1533">
                  <c:v>162.43</c:v>
                </c:pt>
                <c:pt idx="1534">
                  <c:v>162.5</c:v>
                </c:pt>
                <c:pt idx="1535">
                  <c:v>162.59</c:v>
                </c:pt>
                <c:pt idx="1536">
                  <c:v>162.66999999999999</c:v>
                </c:pt>
                <c:pt idx="1537">
                  <c:v>162.76</c:v>
                </c:pt>
                <c:pt idx="1538">
                  <c:v>162.84</c:v>
                </c:pt>
                <c:pt idx="1539">
                  <c:v>162.93</c:v>
                </c:pt>
                <c:pt idx="1540">
                  <c:v>163</c:v>
                </c:pt>
                <c:pt idx="1541">
                  <c:v>163.05000000000001</c:v>
                </c:pt>
                <c:pt idx="1542">
                  <c:v>163.08000000000001</c:v>
                </c:pt>
                <c:pt idx="1543">
                  <c:v>163.11000000000001</c:v>
                </c:pt>
                <c:pt idx="1544">
                  <c:v>163.12</c:v>
                </c:pt>
                <c:pt idx="1545">
                  <c:v>163.12</c:v>
                </c:pt>
                <c:pt idx="1546">
                  <c:v>163.12</c:v>
                </c:pt>
                <c:pt idx="1547">
                  <c:v>163.12</c:v>
                </c:pt>
                <c:pt idx="1548">
                  <c:v>163.13</c:v>
                </c:pt>
                <c:pt idx="1549">
                  <c:v>163.13</c:v>
                </c:pt>
                <c:pt idx="1550">
                  <c:v>163.13</c:v>
                </c:pt>
                <c:pt idx="1551">
                  <c:v>163.11000000000001</c:v>
                </c:pt>
                <c:pt idx="1552">
                  <c:v>163.08000000000001</c:v>
                </c:pt>
                <c:pt idx="1553">
                  <c:v>163.05000000000001</c:v>
                </c:pt>
                <c:pt idx="1554">
                  <c:v>163.03</c:v>
                </c:pt>
                <c:pt idx="1555">
                  <c:v>163.01</c:v>
                </c:pt>
                <c:pt idx="1556">
                  <c:v>162.97</c:v>
                </c:pt>
                <c:pt idx="1557">
                  <c:v>162.93</c:v>
                </c:pt>
                <c:pt idx="1558">
                  <c:v>162.88999999999999</c:v>
                </c:pt>
                <c:pt idx="1559">
                  <c:v>162.85</c:v>
                </c:pt>
                <c:pt idx="1560">
                  <c:v>162.82</c:v>
                </c:pt>
                <c:pt idx="1561">
                  <c:v>162.77000000000001</c:v>
                </c:pt>
                <c:pt idx="1562">
                  <c:v>162.72</c:v>
                </c:pt>
                <c:pt idx="1563">
                  <c:v>162.68</c:v>
                </c:pt>
                <c:pt idx="1564">
                  <c:v>162.63999999999999</c:v>
                </c:pt>
                <c:pt idx="1565">
                  <c:v>162.6</c:v>
                </c:pt>
                <c:pt idx="1566">
                  <c:v>162.57</c:v>
                </c:pt>
                <c:pt idx="1567">
                  <c:v>162.56</c:v>
                </c:pt>
                <c:pt idx="1568">
                  <c:v>162.59</c:v>
                </c:pt>
                <c:pt idx="1569">
                  <c:v>162.62</c:v>
                </c:pt>
                <c:pt idx="1570">
                  <c:v>162.66</c:v>
                </c:pt>
                <c:pt idx="1571">
                  <c:v>162.71</c:v>
                </c:pt>
                <c:pt idx="1572">
                  <c:v>162.74</c:v>
                </c:pt>
                <c:pt idx="1573">
                  <c:v>162.77000000000001</c:v>
                </c:pt>
                <c:pt idx="1574">
                  <c:v>162.80000000000001</c:v>
                </c:pt>
                <c:pt idx="1575">
                  <c:v>162.82</c:v>
                </c:pt>
                <c:pt idx="1576">
                  <c:v>162.86000000000001</c:v>
                </c:pt>
                <c:pt idx="1577">
                  <c:v>162.91</c:v>
                </c:pt>
                <c:pt idx="1578">
                  <c:v>162.97</c:v>
                </c:pt>
                <c:pt idx="1579">
                  <c:v>163.01</c:v>
                </c:pt>
                <c:pt idx="1580">
                  <c:v>163.02000000000001</c:v>
                </c:pt>
                <c:pt idx="1581">
                  <c:v>163.02000000000001</c:v>
                </c:pt>
                <c:pt idx="1582">
                  <c:v>163.03</c:v>
                </c:pt>
                <c:pt idx="1583">
                  <c:v>163.05000000000001</c:v>
                </c:pt>
                <c:pt idx="1584">
                  <c:v>163.08000000000001</c:v>
                </c:pt>
                <c:pt idx="1585">
                  <c:v>163.12</c:v>
                </c:pt>
                <c:pt idx="1586">
                  <c:v>163.15</c:v>
                </c:pt>
                <c:pt idx="1587">
                  <c:v>163.18</c:v>
                </c:pt>
                <c:pt idx="1588">
                  <c:v>163.22</c:v>
                </c:pt>
                <c:pt idx="1589">
                  <c:v>163.25</c:v>
                </c:pt>
                <c:pt idx="1590">
                  <c:v>163.27000000000001</c:v>
                </c:pt>
                <c:pt idx="1591">
                  <c:v>163.30000000000001</c:v>
                </c:pt>
                <c:pt idx="1592">
                  <c:v>163.34</c:v>
                </c:pt>
                <c:pt idx="1593">
                  <c:v>163.38999999999999</c:v>
                </c:pt>
                <c:pt idx="1594">
                  <c:v>163.44</c:v>
                </c:pt>
                <c:pt idx="1595">
                  <c:v>163.5</c:v>
                </c:pt>
                <c:pt idx="1596">
                  <c:v>163.55000000000001</c:v>
                </c:pt>
                <c:pt idx="1597">
                  <c:v>163.6</c:v>
                </c:pt>
                <c:pt idx="1598">
                  <c:v>163.62</c:v>
                </c:pt>
                <c:pt idx="1599">
                  <c:v>163.63</c:v>
                </c:pt>
                <c:pt idx="1600">
                  <c:v>163.65</c:v>
                </c:pt>
                <c:pt idx="1601">
                  <c:v>163.66</c:v>
                </c:pt>
                <c:pt idx="1602">
                  <c:v>163.68</c:v>
                </c:pt>
                <c:pt idx="1603">
                  <c:v>163.68</c:v>
                </c:pt>
                <c:pt idx="1604">
                  <c:v>163.69</c:v>
                </c:pt>
                <c:pt idx="1605">
                  <c:v>163.69</c:v>
                </c:pt>
                <c:pt idx="1606">
                  <c:v>163.69</c:v>
                </c:pt>
                <c:pt idx="1607">
                  <c:v>163.69</c:v>
                </c:pt>
                <c:pt idx="1608">
                  <c:v>163.69</c:v>
                </c:pt>
                <c:pt idx="1609">
                  <c:v>163.72</c:v>
                </c:pt>
                <c:pt idx="1610">
                  <c:v>163.75</c:v>
                </c:pt>
                <c:pt idx="1611">
                  <c:v>163.80000000000001</c:v>
                </c:pt>
                <c:pt idx="1612">
                  <c:v>163.84</c:v>
                </c:pt>
                <c:pt idx="1613">
                  <c:v>163.87</c:v>
                </c:pt>
                <c:pt idx="1614">
                  <c:v>163.91</c:v>
                </c:pt>
                <c:pt idx="1615">
                  <c:v>163.93</c:v>
                </c:pt>
                <c:pt idx="1616">
                  <c:v>163.95</c:v>
                </c:pt>
                <c:pt idx="1617">
                  <c:v>163.97</c:v>
                </c:pt>
                <c:pt idx="1618">
                  <c:v>163.98</c:v>
                </c:pt>
                <c:pt idx="1619">
                  <c:v>164.01</c:v>
                </c:pt>
                <c:pt idx="1620">
                  <c:v>164.04</c:v>
                </c:pt>
                <c:pt idx="1621">
                  <c:v>164.08</c:v>
                </c:pt>
                <c:pt idx="1622">
                  <c:v>164.1</c:v>
                </c:pt>
                <c:pt idx="1623">
                  <c:v>164.12</c:v>
                </c:pt>
                <c:pt idx="1624">
                  <c:v>164.13</c:v>
                </c:pt>
                <c:pt idx="1625">
                  <c:v>164.12</c:v>
                </c:pt>
                <c:pt idx="1626">
                  <c:v>164.11</c:v>
                </c:pt>
                <c:pt idx="1627">
                  <c:v>164.12</c:v>
                </c:pt>
                <c:pt idx="1628">
                  <c:v>164.1</c:v>
                </c:pt>
                <c:pt idx="1629">
                  <c:v>164.1</c:v>
                </c:pt>
                <c:pt idx="1630">
                  <c:v>164.11</c:v>
                </c:pt>
                <c:pt idx="1631">
                  <c:v>164.11</c:v>
                </c:pt>
                <c:pt idx="1632">
                  <c:v>164.12</c:v>
                </c:pt>
                <c:pt idx="1633">
                  <c:v>164.12</c:v>
                </c:pt>
                <c:pt idx="1634">
                  <c:v>164.14</c:v>
                </c:pt>
                <c:pt idx="1635">
                  <c:v>164.15</c:v>
                </c:pt>
                <c:pt idx="1636">
                  <c:v>164.16</c:v>
                </c:pt>
                <c:pt idx="1637">
                  <c:v>164.17</c:v>
                </c:pt>
                <c:pt idx="1638">
                  <c:v>164.18</c:v>
                </c:pt>
                <c:pt idx="1639">
                  <c:v>164.19</c:v>
                </c:pt>
                <c:pt idx="1640">
                  <c:v>164.2</c:v>
                </c:pt>
                <c:pt idx="1641">
                  <c:v>164.23</c:v>
                </c:pt>
                <c:pt idx="1642">
                  <c:v>164.28</c:v>
                </c:pt>
                <c:pt idx="1643">
                  <c:v>164.34</c:v>
                </c:pt>
                <c:pt idx="1644">
                  <c:v>164.39</c:v>
                </c:pt>
                <c:pt idx="1645">
                  <c:v>164.44</c:v>
                </c:pt>
                <c:pt idx="1646">
                  <c:v>164.47</c:v>
                </c:pt>
                <c:pt idx="1647">
                  <c:v>164.52</c:v>
                </c:pt>
                <c:pt idx="1648">
                  <c:v>164.55</c:v>
                </c:pt>
                <c:pt idx="1649">
                  <c:v>164.58</c:v>
                </c:pt>
                <c:pt idx="1650">
                  <c:v>164.61</c:v>
                </c:pt>
                <c:pt idx="1651">
                  <c:v>164.64</c:v>
                </c:pt>
                <c:pt idx="1652">
                  <c:v>164.68</c:v>
                </c:pt>
                <c:pt idx="1653">
                  <c:v>164.71</c:v>
                </c:pt>
                <c:pt idx="1654">
                  <c:v>164.74</c:v>
                </c:pt>
                <c:pt idx="1655">
                  <c:v>164.78</c:v>
                </c:pt>
                <c:pt idx="1656">
                  <c:v>164.83</c:v>
                </c:pt>
                <c:pt idx="1657">
                  <c:v>164.88</c:v>
                </c:pt>
                <c:pt idx="1658">
                  <c:v>164.94</c:v>
                </c:pt>
                <c:pt idx="1659">
                  <c:v>164.99</c:v>
                </c:pt>
                <c:pt idx="1660">
                  <c:v>165.03</c:v>
                </c:pt>
                <c:pt idx="1661">
                  <c:v>165.06</c:v>
                </c:pt>
                <c:pt idx="1662">
                  <c:v>165.09</c:v>
                </c:pt>
                <c:pt idx="1663">
                  <c:v>165.13</c:v>
                </c:pt>
                <c:pt idx="1664">
                  <c:v>165.19</c:v>
                </c:pt>
                <c:pt idx="1665">
                  <c:v>165.24</c:v>
                </c:pt>
                <c:pt idx="1666">
                  <c:v>165.31</c:v>
                </c:pt>
                <c:pt idx="1667">
                  <c:v>165.36</c:v>
                </c:pt>
                <c:pt idx="1668">
                  <c:v>165.43</c:v>
                </c:pt>
                <c:pt idx="1669">
                  <c:v>165.48</c:v>
                </c:pt>
                <c:pt idx="1670">
                  <c:v>165.51</c:v>
                </c:pt>
                <c:pt idx="1671">
                  <c:v>165.53</c:v>
                </c:pt>
                <c:pt idx="1672">
                  <c:v>165.56</c:v>
                </c:pt>
                <c:pt idx="1673">
                  <c:v>165.59</c:v>
                </c:pt>
                <c:pt idx="1674">
                  <c:v>165.63</c:v>
                </c:pt>
                <c:pt idx="1675">
                  <c:v>165.68</c:v>
                </c:pt>
                <c:pt idx="1676">
                  <c:v>165.74</c:v>
                </c:pt>
                <c:pt idx="1677">
                  <c:v>165.8</c:v>
                </c:pt>
                <c:pt idx="1678">
                  <c:v>165.85</c:v>
                </c:pt>
                <c:pt idx="1679">
                  <c:v>165.89</c:v>
                </c:pt>
                <c:pt idx="1680">
                  <c:v>165.92</c:v>
                </c:pt>
                <c:pt idx="1681">
                  <c:v>165.96</c:v>
                </c:pt>
                <c:pt idx="1682">
                  <c:v>165.98</c:v>
                </c:pt>
                <c:pt idx="1683">
                  <c:v>166.02</c:v>
                </c:pt>
                <c:pt idx="1684">
                  <c:v>166.05</c:v>
                </c:pt>
                <c:pt idx="1685">
                  <c:v>166.07</c:v>
                </c:pt>
                <c:pt idx="1686">
                  <c:v>166.09</c:v>
                </c:pt>
                <c:pt idx="1687">
                  <c:v>166.1</c:v>
                </c:pt>
                <c:pt idx="1688">
                  <c:v>166.11</c:v>
                </c:pt>
                <c:pt idx="1689">
                  <c:v>166.13</c:v>
                </c:pt>
                <c:pt idx="1690">
                  <c:v>166.15</c:v>
                </c:pt>
                <c:pt idx="1691">
                  <c:v>166.15</c:v>
                </c:pt>
                <c:pt idx="1692">
                  <c:v>166.17</c:v>
                </c:pt>
                <c:pt idx="1693">
                  <c:v>166.17</c:v>
                </c:pt>
                <c:pt idx="1694">
                  <c:v>166.16</c:v>
                </c:pt>
                <c:pt idx="1695">
                  <c:v>166.15</c:v>
                </c:pt>
                <c:pt idx="1696">
                  <c:v>166.13</c:v>
                </c:pt>
                <c:pt idx="1697">
                  <c:v>166.11</c:v>
                </c:pt>
                <c:pt idx="1698">
                  <c:v>166.1</c:v>
                </c:pt>
                <c:pt idx="1699">
                  <c:v>166.07</c:v>
                </c:pt>
                <c:pt idx="1700">
                  <c:v>166.04</c:v>
                </c:pt>
                <c:pt idx="1701">
                  <c:v>166</c:v>
                </c:pt>
                <c:pt idx="1702">
                  <c:v>165.97</c:v>
                </c:pt>
                <c:pt idx="1703">
                  <c:v>165.95</c:v>
                </c:pt>
                <c:pt idx="1704">
                  <c:v>165.96</c:v>
                </c:pt>
                <c:pt idx="1705">
                  <c:v>165.97</c:v>
                </c:pt>
                <c:pt idx="1706">
                  <c:v>165.99</c:v>
                </c:pt>
                <c:pt idx="1707">
                  <c:v>165.99</c:v>
                </c:pt>
                <c:pt idx="1708">
                  <c:v>165.96</c:v>
                </c:pt>
                <c:pt idx="1709">
                  <c:v>165.92</c:v>
                </c:pt>
                <c:pt idx="1710">
                  <c:v>165.86</c:v>
                </c:pt>
                <c:pt idx="1711">
                  <c:v>165.82</c:v>
                </c:pt>
                <c:pt idx="1712">
                  <c:v>165.77</c:v>
                </c:pt>
                <c:pt idx="1713">
                  <c:v>165.73</c:v>
                </c:pt>
                <c:pt idx="1714">
                  <c:v>165.7</c:v>
                </c:pt>
                <c:pt idx="1715">
                  <c:v>165.7</c:v>
                </c:pt>
                <c:pt idx="1716">
                  <c:v>165.73</c:v>
                </c:pt>
                <c:pt idx="1717">
                  <c:v>165.76</c:v>
                </c:pt>
                <c:pt idx="1718">
                  <c:v>165.81</c:v>
                </c:pt>
                <c:pt idx="1719">
                  <c:v>165.85</c:v>
                </c:pt>
                <c:pt idx="1720">
                  <c:v>165.89</c:v>
                </c:pt>
                <c:pt idx="1721">
                  <c:v>165.91</c:v>
                </c:pt>
                <c:pt idx="1722">
                  <c:v>165.91</c:v>
                </c:pt>
                <c:pt idx="1723">
                  <c:v>165.89</c:v>
                </c:pt>
                <c:pt idx="1724">
                  <c:v>165.89</c:v>
                </c:pt>
                <c:pt idx="1725">
                  <c:v>165.9</c:v>
                </c:pt>
                <c:pt idx="1726">
                  <c:v>165.91</c:v>
                </c:pt>
                <c:pt idx="1727">
                  <c:v>165.93</c:v>
                </c:pt>
                <c:pt idx="1728">
                  <c:v>165.98</c:v>
                </c:pt>
                <c:pt idx="1729">
                  <c:v>166.02</c:v>
                </c:pt>
                <c:pt idx="1730">
                  <c:v>166.06</c:v>
                </c:pt>
                <c:pt idx="1731">
                  <c:v>166.09</c:v>
                </c:pt>
                <c:pt idx="1732">
                  <c:v>166.1</c:v>
                </c:pt>
                <c:pt idx="1733">
                  <c:v>166.11</c:v>
                </c:pt>
                <c:pt idx="1734">
                  <c:v>166.12</c:v>
                </c:pt>
                <c:pt idx="1735">
                  <c:v>166.13</c:v>
                </c:pt>
                <c:pt idx="1736">
                  <c:v>166.12</c:v>
                </c:pt>
                <c:pt idx="1737">
                  <c:v>166.09</c:v>
                </c:pt>
                <c:pt idx="1738">
                  <c:v>166.04</c:v>
                </c:pt>
                <c:pt idx="1739">
                  <c:v>165.99</c:v>
                </c:pt>
                <c:pt idx="1740">
                  <c:v>165.94</c:v>
                </c:pt>
                <c:pt idx="1741">
                  <c:v>165.92</c:v>
                </c:pt>
                <c:pt idx="1742">
                  <c:v>165.93</c:v>
                </c:pt>
                <c:pt idx="1743">
                  <c:v>165.97</c:v>
                </c:pt>
                <c:pt idx="1744">
                  <c:v>166.02</c:v>
                </c:pt>
                <c:pt idx="1745">
                  <c:v>166.08</c:v>
                </c:pt>
                <c:pt idx="1746">
                  <c:v>166.1</c:v>
                </c:pt>
                <c:pt idx="1747">
                  <c:v>166.1</c:v>
                </c:pt>
                <c:pt idx="1748">
                  <c:v>166.07</c:v>
                </c:pt>
                <c:pt idx="1749">
                  <c:v>166.04</c:v>
                </c:pt>
                <c:pt idx="1750">
                  <c:v>166</c:v>
                </c:pt>
                <c:pt idx="1751">
                  <c:v>165.94</c:v>
                </c:pt>
                <c:pt idx="1752">
                  <c:v>165.92</c:v>
                </c:pt>
                <c:pt idx="1753">
                  <c:v>165.89</c:v>
                </c:pt>
                <c:pt idx="1754">
                  <c:v>165.87</c:v>
                </c:pt>
                <c:pt idx="1755">
                  <c:v>165.85</c:v>
                </c:pt>
                <c:pt idx="1756">
                  <c:v>165.84</c:v>
                </c:pt>
                <c:pt idx="1757">
                  <c:v>165.84</c:v>
                </c:pt>
                <c:pt idx="1758">
                  <c:v>165.85</c:v>
                </c:pt>
                <c:pt idx="1759">
                  <c:v>165.85</c:v>
                </c:pt>
                <c:pt idx="1760">
                  <c:v>165.86</c:v>
                </c:pt>
                <c:pt idx="1761">
                  <c:v>165.88</c:v>
                </c:pt>
                <c:pt idx="1762">
                  <c:v>165.9</c:v>
                </c:pt>
                <c:pt idx="1763">
                  <c:v>165.91</c:v>
                </c:pt>
                <c:pt idx="1764">
                  <c:v>165.94</c:v>
                </c:pt>
                <c:pt idx="1765">
                  <c:v>165.96</c:v>
                </c:pt>
                <c:pt idx="1766">
                  <c:v>165.99</c:v>
                </c:pt>
                <c:pt idx="1767">
                  <c:v>166.01</c:v>
                </c:pt>
                <c:pt idx="1768">
                  <c:v>166.04</c:v>
                </c:pt>
                <c:pt idx="1769">
                  <c:v>166.06</c:v>
                </c:pt>
                <c:pt idx="1770">
                  <c:v>166.08</c:v>
                </c:pt>
                <c:pt idx="1771">
                  <c:v>166.09</c:v>
                </c:pt>
                <c:pt idx="1772">
                  <c:v>166.1</c:v>
                </c:pt>
                <c:pt idx="1773">
                  <c:v>166.09</c:v>
                </c:pt>
                <c:pt idx="1774">
                  <c:v>166.1</c:v>
                </c:pt>
                <c:pt idx="1775">
                  <c:v>166.12</c:v>
                </c:pt>
                <c:pt idx="1776">
                  <c:v>166.13</c:v>
                </c:pt>
                <c:pt idx="1777">
                  <c:v>166.13</c:v>
                </c:pt>
                <c:pt idx="1778">
                  <c:v>166.14</c:v>
                </c:pt>
                <c:pt idx="1779">
                  <c:v>166.13</c:v>
                </c:pt>
                <c:pt idx="1780">
                  <c:v>166.13</c:v>
                </c:pt>
                <c:pt idx="1781">
                  <c:v>166.15</c:v>
                </c:pt>
                <c:pt idx="1782">
                  <c:v>166.16</c:v>
                </c:pt>
                <c:pt idx="1783">
                  <c:v>166.18</c:v>
                </c:pt>
                <c:pt idx="1784">
                  <c:v>166.21</c:v>
                </c:pt>
                <c:pt idx="1785">
                  <c:v>166.25</c:v>
                </c:pt>
                <c:pt idx="1786">
                  <c:v>166.27</c:v>
                </c:pt>
                <c:pt idx="1787">
                  <c:v>166.3</c:v>
                </c:pt>
                <c:pt idx="1788">
                  <c:v>166.33</c:v>
                </c:pt>
                <c:pt idx="1789">
                  <c:v>166.36</c:v>
                </c:pt>
                <c:pt idx="1790">
                  <c:v>166.39</c:v>
                </c:pt>
                <c:pt idx="1791">
                  <c:v>166.43</c:v>
                </c:pt>
                <c:pt idx="1792">
                  <c:v>166.47</c:v>
                </c:pt>
                <c:pt idx="1793">
                  <c:v>166.49</c:v>
                </c:pt>
                <c:pt idx="1794">
                  <c:v>166.51</c:v>
                </c:pt>
                <c:pt idx="1795">
                  <c:v>166.52</c:v>
                </c:pt>
                <c:pt idx="1796">
                  <c:v>166.54</c:v>
                </c:pt>
                <c:pt idx="1797">
                  <c:v>166.57</c:v>
                </c:pt>
                <c:pt idx="1798">
                  <c:v>166.6</c:v>
                </c:pt>
                <c:pt idx="1799">
                  <c:v>166.62</c:v>
                </c:pt>
                <c:pt idx="1800">
                  <c:v>166.64</c:v>
                </c:pt>
                <c:pt idx="1801">
                  <c:v>166.62</c:v>
                </c:pt>
                <c:pt idx="1802">
                  <c:v>166.62</c:v>
                </c:pt>
                <c:pt idx="1803">
                  <c:v>166.61</c:v>
                </c:pt>
                <c:pt idx="1804">
                  <c:v>166.61</c:v>
                </c:pt>
                <c:pt idx="1805">
                  <c:v>166.63</c:v>
                </c:pt>
                <c:pt idx="1806">
                  <c:v>166.66</c:v>
                </c:pt>
                <c:pt idx="1807">
                  <c:v>166.7</c:v>
                </c:pt>
                <c:pt idx="1808">
                  <c:v>166.76</c:v>
                </c:pt>
                <c:pt idx="1809">
                  <c:v>166.84</c:v>
                </c:pt>
                <c:pt idx="1810">
                  <c:v>166.91</c:v>
                </c:pt>
                <c:pt idx="1811">
                  <c:v>166.97</c:v>
                </c:pt>
                <c:pt idx="1812">
                  <c:v>167.03</c:v>
                </c:pt>
                <c:pt idx="1813">
                  <c:v>167.08</c:v>
                </c:pt>
                <c:pt idx="1814">
                  <c:v>167.13</c:v>
                </c:pt>
                <c:pt idx="1815">
                  <c:v>167.18</c:v>
                </c:pt>
                <c:pt idx="1816">
                  <c:v>167.23</c:v>
                </c:pt>
                <c:pt idx="1817">
                  <c:v>167.26</c:v>
                </c:pt>
                <c:pt idx="1818">
                  <c:v>167.3</c:v>
                </c:pt>
                <c:pt idx="1819">
                  <c:v>167.33</c:v>
                </c:pt>
                <c:pt idx="1820">
                  <c:v>167.37</c:v>
                </c:pt>
                <c:pt idx="1821">
                  <c:v>167.41</c:v>
                </c:pt>
                <c:pt idx="1822">
                  <c:v>167.43</c:v>
                </c:pt>
                <c:pt idx="1823">
                  <c:v>167.46</c:v>
                </c:pt>
                <c:pt idx="1824">
                  <c:v>167.48</c:v>
                </c:pt>
                <c:pt idx="1825">
                  <c:v>167.49</c:v>
                </c:pt>
                <c:pt idx="1826">
                  <c:v>167.5</c:v>
                </c:pt>
                <c:pt idx="1827">
                  <c:v>167.51</c:v>
                </c:pt>
                <c:pt idx="1828">
                  <c:v>167.51</c:v>
                </c:pt>
                <c:pt idx="1829">
                  <c:v>167.53</c:v>
                </c:pt>
                <c:pt idx="1830">
                  <c:v>167.54</c:v>
                </c:pt>
                <c:pt idx="1831">
                  <c:v>167.57</c:v>
                </c:pt>
                <c:pt idx="1832">
                  <c:v>167.57</c:v>
                </c:pt>
                <c:pt idx="1833">
                  <c:v>167.58</c:v>
                </c:pt>
                <c:pt idx="1834">
                  <c:v>167.6</c:v>
                </c:pt>
                <c:pt idx="1835">
                  <c:v>167.62</c:v>
                </c:pt>
                <c:pt idx="1836">
                  <c:v>167.66</c:v>
                </c:pt>
                <c:pt idx="1837">
                  <c:v>167.68</c:v>
                </c:pt>
                <c:pt idx="1838">
                  <c:v>167.71</c:v>
                </c:pt>
                <c:pt idx="1839">
                  <c:v>167.75</c:v>
                </c:pt>
                <c:pt idx="1840">
                  <c:v>167.78</c:v>
                </c:pt>
                <c:pt idx="1841">
                  <c:v>167.83</c:v>
                </c:pt>
                <c:pt idx="1842">
                  <c:v>167.85</c:v>
                </c:pt>
                <c:pt idx="1843">
                  <c:v>167.91</c:v>
                </c:pt>
                <c:pt idx="1844">
                  <c:v>167.95</c:v>
                </c:pt>
                <c:pt idx="1845">
                  <c:v>168</c:v>
                </c:pt>
                <c:pt idx="1846">
                  <c:v>168.02</c:v>
                </c:pt>
                <c:pt idx="1847">
                  <c:v>168.05</c:v>
                </c:pt>
                <c:pt idx="1848">
                  <c:v>168.1</c:v>
                </c:pt>
                <c:pt idx="1849">
                  <c:v>168.15</c:v>
                </c:pt>
                <c:pt idx="1850">
                  <c:v>168.21</c:v>
                </c:pt>
                <c:pt idx="1851">
                  <c:v>168.26</c:v>
                </c:pt>
                <c:pt idx="1852">
                  <c:v>168.3</c:v>
                </c:pt>
                <c:pt idx="1853">
                  <c:v>168.36</c:v>
                </c:pt>
                <c:pt idx="1854">
                  <c:v>168.4</c:v>
                </c:pt>
                <c:pt idx="1855">
                  <c:v>168.47</c:v>
                </c:pt>
                <c:pt idx="1856">
                  <c:v>168.52</c:v>
                </c:pt>
                <c:pt idx="1857">
                  <c:v>168.57</c:v>
                </c:pt>
                <c:pt idx="1858">
                  <c:v>168.6</c:v>
                </c:pt>
                <c:pt idx="1859">
                  <c:v>168.64</c:v>
                </c:pt>
                <c:pt idx="1860">
                  <c:v>168.65</c:v>
                </c:pt>
                <c:pt idx="1861">
                  <c:v>168.65</c:v>
                </c:pt>
                <c:pt idx="1862">
                  <c:v>168.64</c:v>
                </c:pt>
                <c:pt idx="1863">
                  <c:v>168.65</c:v>
                </c:pt>
                <c:pt idx="1864">
                  <c:v>168.67</c:v>
                </c:pt>
                <c:pt idx="1865">
                  <c:v>168.68</c:v>
                </c:pt>
                <c:pt idx="1866">
                  <c:v>168.72</c:v>
                </c:pt>
                <c:pt idx="1867">
                  <c:v>168.74</c:v>
                </c:pt>
                <c:pt idx="1868">
                  <c:v>168.77</c:v>
                </c:pt>
                <c:pt idx="1869">
                  <c:v>168.79</c:v>
                </c:pt>
                <c:pt idx="1870">
                  <c:v>168.81</c:v>
                </c:pt>
                <c:pt idx="1871">
                  <c:v>168.83</c:v>
                </c:pt>
                <c:pt idx="1872">
                  <c:v>168.85</c:v>
                </c:pt>
                <c:pt idx="1873">
                  <c:v>168.87</c:v>
                </c:pt>
                <c:pt idx="1874">
                  <c:v>168.89</c:v>
                </c:pt>
                <c:pt idx="1875">
                  <c:v>168.92</c:v>
                </c:pt>
                <c:pt idx="1876">
                  <c:v>168.94</c:v>
                </c:pt>
                <c:pt idx="1877">
                  <c:v>168.93</c:v>
                </c:pt>
                <c:pt idx="1878">
                  <c:v>168.92</c:v>
                </c:pt>
                <c:pt idx="1879">
                  <c:v>168.92</c:v>
                </c:pt>
                <c:pt idx="1880">
                  <c:v>168.9</c:v>
                </c:pt>
                <c:pt idx="1881">
                  <c:v>168.91</c:v>
                </c:pt>
                <c:pt idx="1882">
                  <c:v>168.92</c:v>
                </c:pt>
                <c:pt idx="1883">
                  <c:v>168.94</c:v>
                </c:pt>
                <c:pt idx="1884">
                  <c:v>168.95</c:v>
                </c:pt>
                <c:pt idx="1885">
                  <c:v>168.95</c:v>
                </c:pt>
                <c:pt idx="1886">
                  <c:v>168.94</c:v>
                </c:pt>
                <c:pt idx="1887">
                  <c:v>168.94</c:v>
                </c:pt>
                <c:pt idx="1888">
                  <c:v>168.98</c:v>
                </c:pt>
                <c:pt idx="1889">
                  <c:v>169.04</c:v>
                </c:pt>
                <c:pt idx="1890">
                  <c:v>169.11</c:v>
                </c:pt>
                <c:pt idx="1891">
                  <c:v>169.17</c:v>
                </c:pt>
                <c:pt idx="1892">
                  <c:v>169.21</c:v>
                </c:pt>
                <c:pt idx="1893">
                  <c:v>169.24</c:v>
                </c:pt>
                <c:pt idx="1894">
                  <c:v>169.24</c:v>
                </c:pt>
                <c:pt idx="1895">
                  <c:v>169.24</c:v>
                </c:pt>
                <c:pt idx="1896">
                  <c:v>169.24</c:v>
                </c:pt>
                <c:pt idx="1897">
                  <c:v>169.25</c:v>
                </c:pt>
                <c:pt idx="1898">
                  <c:v>169.26</c:v>
                </c:pt>
                <c:pt idx="1899">
                  <c:v>169.32</c:v>
                </c:pt>
                <c:pt idx="1900">
                  <c:v>169.36</c:v>
                </c:pt>
                <c:pt idx="1901">
                  <c:v>169.42</c:v>
                </c:pt>
                <c:pt idx="1902">
                  <c:v>169.46</c:v>
                </c:pt>
                <c:pt idx="1903">
                  <c:v>169.48</c:v>
                </c:pt>
                <c:pt idx="1904">
                  <c:v>169.51</c:v>
                </c:pt>
                <c:pt idx="1905">
                  <c:v>169.51</c:v>
                </c:pt>
                <c:pt idx="1906">
                  <c:v>169.54</c:v>
                </c:pt>
                <c:pt idx="1907">
                  <c:v>169.56</c:v>
                </c:pt>
                <c:pt idx="1908">
                  <c:v>169.59</c:v>
                </c:pt>
                <c:pt idx="1909">
                  <c:v>169.59</c:v>
                </c:pt>
                <c:pt idx="1910">
                  <c:v>169.61</c:v>
                </c:pt>
                <c:pt idx="1911">
                  <c:v>169.62</c:v>
                </c:pt>
                <c:pt idx="1912">
                  <c:v>169.63</c:v>
                </c:pt>
                <c:pt idx="1913">
                  <c:v>169.64</c:v>
                </c:pt>
                <c:pt idx="1914">
                  <c:v>169.66</c:v>
                </c:pt>
                <c:pt idx="1915">
                  <c:v>169.69</c:v>
                </c:pt>
                <c:pt idx="1916">
                  <c:v>169.74</c:v>
                </c:pt>
                <c:pt idx="1917">
                  <c:v>169.76</c:v>
                </c:pt>
                <c:pt idx="1918">
                  <c:v>169.79</c:v>
                </c:pt>
                <c:pt idx="1919">
                  <c:v>169.81</c:v>
                </c:pt>
                <c:pt idx="1920">
                  <c:v>169.81</c:v>
                </c:pt>
                <c:pt idx="1921">
                  <c:v>169.84</c:v>
                </c:pt>
                <c:pt idx="1922">
                  <c:v>169.87</c:v>
                </c:pt>
                <c:pt idx="1923">
                  <c:v>169.91</c:v>
                </c:pt>
                <c:pt idx="1924">
                  <c:v>169.94</c:v>
                </c:pt>
                <c:pt idx="1925">
                  <c:v>169.97</c:v>
                </c:pt>
                <c:pt idx="1926">
                  <c:v>170.01</c:v>
                </c:pt>
                <c:pt idx="1927">
                  <c:v>170.03</c:v>
                </c:pt>
                <c:pt idx="1928">
                  <c:v>170.09</c:v>
                </c:pt>
                <c:pt idx="1929">
                  <c:v>170.15</c:v>
                </c:pt>
                <c:pt idx="1930">
                  <c:v>170.22</c:v>
                </c:pt>
                <c:pt idx="1931">
                  <c:v>170.3</c:v>
                </c:pt>
                <c:pt idx="1932">
                  <c:v>170.38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178C-42D5-B2F4-581848D8B4A7}"/>
            </c:ext>
          </c:extLst>
        </c:ser>
        <c:ser>
          <c:idx val="9"/>
          <c:order val="9"/>
          <c:tx>
            <c:strRef>
              <c:f>作圖!$J$1</c:f>
              <c:strCache>
                <c:ptCount val="1"/>
                <c:pt idx="0">
                  <c:v>第十次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作圖!$J$2:$J$1956</c:f>
              <c:numCache>
                <c:formatCode>General</c:formatCode>
                <c:ptCount val="1955"/>
                <c:pt idx="0">
                  <c:v>49.25</c:v>
                </c:pt>
                <c:pt idx="1">
                  <c:v>11.89</c:v>
                </c:pt>
                <c:pt idx="2">
                  <c:v>72.78</c:v>
                </c:pt>
                <c:pt idx="3">
                  <c:v>113.03</c:v>
                </c:pt>
                <c:pt idx="4">
                  <c:v>100.41</c:v>
                </c:pt>
                <c:pt idx="5">
                  <c:v>100.05</c:v>
                </c:pt>
                <c:pt idx="6">
                  <c:v>99.74</c:v>
                </c:pt>
                <c:pt idx="7">
                  <c:v>99.43</c:v>
                </c:pt>
                <c:pt idx="8">
                  <c:v>99.13</c:v>
                </c:pt>
                <c:pt idx="9">
                  <c:v>98.84</c:v>
                </c:pt>
                <c:pt idx="10">
                  <c:v>98.56</c:v>
                </c:pt>
                <c:pt idx="11">
                  <c:v>98.28</c:v>
                </c:pt>
                <c:pt idx="12">
                  <c:v>98</c:v>
                </c:pt>
                <c:pt idx="13">
                  <c:v>97.72</c:v>
                </c:pt>
                <c:pt idx="14">
                  <c:v>97.45</c:v>
                </c:pt>
                <c:pt idx="15">
                  <c:v>97.19</c:v>
                </c:pt>
                <c:pt idx="16">
                  <c:v>96.93</c:v>
                </c:pt>
                <c:pt idx="17">
                  <c:v>96.66</c:v>
                </c:pt>
                <c:pt idx="18">
                  <c:v>96.38</c:v>
                </c:pt>
                <c:pt idx="19">
                  <c:v>96.1</c:v>
                </c:pt>
                <c:pt idx="20">
                  <c:v>95.81</c:v>
                </c:pt>
                <c:pt idx="21">
                  <c:v>95.53</c:v>
                </c:pt>
                <c:pt idx="22">
                  <c:v>95.24</c:v>
                </c:pt>
                <c:pt idx="23">
                  <c:v>94.95</c:v>
                </c:pt>
                <c:pt idx="24">
                  <c:v>94.67</c:v>
                </c:pt>
                <c:pt idx="25">
                  <c:v>94.38</c:v>
                </c:pt>
                <c:pt idx="26">
                  <c:v>94.1</c:v>
                </c:pt>
                <c:pt idx="27">
                  <c:v>93.82</c:v>
                </c:pt>
                <c:pt idx="28">
                  <c:v>93.53</c:v>
                </c:pt>
                <c:pt idx="29">
                  <c:v>93.24</c:v>
                </c:pt>
                <c:pt idx="30">
                  <c:v>92.95</c:v>
                </c:pt>
                <c:pt idx="31">
                  <c:v>92.65</c:v>
                </c:pt>
                <c:pt idx="32">
                  <c:v>92.38</c:v>
                </c:pt>
                <c:pt idx="33">
                  <c:v>92.09</c:v>
                </c:pt>
                <c:pt idx="34">
                  <c:v>91.82</c:v>
                </c:pt>
                <c:pt idx="35">
                  <c:v>91.55</c:v>
                </c:pt>
                <c:pt idx="36">
                  <c:v>91.28</c:v>
                </c:pt>
                <c:pt idx="37">
                  <c:v>91.02</c:v>
                </c:pt>
                <c:pt idx="38">
                  <c:v>90.76</c:v>
                </c:pt>
                <c:pt idx="39">
                  <c:v>90.48</c:v>
                </c:pt>
                <c:pt idx="40">
                  <c:v>90.19</c:v>
                </c:pt>
                <c:pt idx="41">
                  <c:v>89.92</c:v>
                </c:pt>
                <c:pt idx="42">
                  <c:v>89.65</c:v>
                </c:pt>
                <c:pt idx="43">
                  <c:v>89.39</c:v>
                </c:pt>
                <c:pt idx="44">
                  <c:v>89.13</c:v>
                </c:pt>
                <c:pt idx="45">
                  <c:v>88.86</c:v>
                </c:pt>
                <c:pt idx="46">
                  <c:v>88.58</c:v>
                </c:pt>
                <c:pt idx="47">
                  <c:v>88.29</c:v>
                </c:pt>
                <c:pt idx="48">
                  <c:v>88.01</c:v>
                </c:pt>
                <c:pt idx="49">
                  <c:v>87.72</c:v>
                </c:pt>
                <c:pt idx="50">
                  <c:v>87.43</c:v>
                </c:pt>
                <c:pt idx="51">
                  <c:v>87.15</c:v>
                </c:pt>
                <c:pt idx="52">
                  <c:v>86.87</c:v>
                </c:pt>
                <c:pt idx="53">
                  <c:v>86.58</c:v>
                </c:pt>
                <c:pt idx="54">
                  <c:v>86.29</c:v>
                </c:pt>
                <c:pt idx="55">
                  <c:v>86.01</c:v>
                </c:pt>
                <c:pt idx="56">
                  <c:v>85.72</c:v>
                </c:pt>
                <c:pt idx="57">
                  <c:v>85.46</c:v>
                </c:pt>
                <c:pt idx="58">
                  <c:v>85.2</c:v>
                </c:pt>
                <c:pt idx="59">
                  <c:v>84.93</c:v>
                </c:pt>
                <c:pt idx="60">
                  <c:v>84.67</c:v>
                </c:pt>
                <c:pt idx="61">
                  <c:v>84.4</c:v>
                </c:pt>
                <c:pt idx="62">
                  <c:v>84.13</c:v>
                </c:pt>
                <c:pt idx="63">
                  <c:v>83.86</c:v>
                </c:pt>
                <c:pt idx="64">
                  <c:v>83.58</c:v>
                </c:pt>
                <c:pt idx="65">
                  <c:v>83.33</c:v>
                </c:pt>
                <c:pt idx="66">
                  <c:v>83.06</c:v>
                </c:pt>
                <c:pt idx="67">
                  <c:v>82.81</c:v>
                </c:pt>
                <c:pt idx="68">
                  <c:v>82.54</c:v>
                </c:pt>
                <c:pt idx="69">
                  <c:v>82.28</c:v>
                </c:pt>
                <c:pt idx="70">
                  <c:v>82</c:v>
                </c:pt>
                <c:pt idx="71">
                  <c:v>81.73</c:v>
                </c:pt>
                <c:pt idx="72">
                  <c:v>81.459999999999994</c:v>
                </c:pt>
                <c:pt idx="73">
                  <c:v>81.180000000000007</c:v>
                </c:pt>
                <c:pt idx="74">
                  <c:v>80.900000000000006</c:v>
                </c:pt>
                <c:pt idx="75">
                  <c:v>80.63</c:v>
                </c:pt>
                <c:pt idx="76">
                  <c:v>80.36</c:v>
                </c:pt>
                <c:pt idx="77">
                  <c:v>80.08</c:v>
                </c:pt>
                <c:pt idx="78">
                  <c:v>79.81</c:v>
                </c:pt>
                <c:pt idx="79">
                  <c:v>79.53</c:v>
                </c:pt>
                <c:pt idx="80">
                  <c:v>79.260000000000005</c:v>
                </c:pt>
                <c:pt idx="81">
                  <c:v>78.98</c:v>
                </c:pt>
                <c:pt idx="82">
                  <c:v>78.72</c:v>
                </c:pt>
                <c:pt idx="83">
                  <c:v>78.459999999999994</c:v>
                </c:pt>
                <c:pt idx="84">
                  <c:v>78.2</c:v>
                </c:pt>
                <c:pt idx="85">
                  <c:v>77.94</c:v>
                </c:pt>
                <c:pt idx="86">
                  <c:v>77.7</c:v>
                </c:pt>
                <c:pt idx="87">
                  <c:v>77.459999999999994</c:v>
                </c:pt>
                <c:pt idx="88">
                  <c:v>77.22</c:v>
                </c:pt>
                <c:pt idx="89">
                  <c:v>76.98</c:v>
                </c:pt>
                <c:pt idx="90">
                  <c:v>76.75</c:v>
                </c:pt>
                <c:pt idx="91">
                  <c:v>76.5</c:v>
                </c:pt>
                <c:pt idx="92">
                  <c:v>76.260000000000005</c:v>
                </c:pt>
                <c:pt idx="93">
                  <c:v>76.02</c:v>
                </c:pt>
                <c:pt idx="94">
                  <c:v>75.790000000000006</c:v>
                </c:pt>
                <c:pt idx="95">
                  <c:v>75.55</c:v>
                </c:pt>
                <c:pt idx="96">
                  <c:v>75.319999999999993</c:v>
                </c:pt>
                <c:pt idx="97">
                  <c:v>75.08</c:v>
                </c:pt>
                <c:pt idx="98">
                  <c:v>74.849999999999994</c:v>
                </c:pt>
                <c:pt idx="99">
                  <c:v>74.599999999999994</c:v>
                </c:pt>
                <c:pt idx="100">
                  <c:v>74.37</c:v>
                </c:pt>
                <c:pt idx="101">
                  <c:v>74.14</c:v>
                </c:pt>
                <c:pt idx="102">
                  <c:v>73.91</c:v>
                </c:pt>
                <c:pt idx="103">
                  <c:v>73.67</c:v>
                </c:pt>
                <c:pt idx="104">
                  <c:v>73.44</c:v>
                </c:pt>
                <c:pt idx="105">
                  <c:v>73.209999999999994</c:v>
                </c:pt>
                <c:pt idx="106">
                  <c:v>73</c:v>
                </c:pt>
                <c:pt idx="107">
                  <c:v>72.78</c:v>
                </c:pt>
                <c:pt idx="108">
                  <c:v>72.569999999999993</c:v>
                </c:pt>
                <c:pt idx="109">
                  <c:v>72.37</c:v>
                </c:pt>
                <c:pt idx="110">
                  <c:v>72.16</c:v>
                </c:pt>
                <c:pt idx="111">
                  <c:v>71.94</c:v>
                </c:pt>
                <c:pt idx="112">
                  <c:v>71.73</c:v>
                </c:pt>
                <c:pt idx="113">
                  <c:v>71.52</c:v>
                </c:pt>
                <c:pt idx="114">
                  <c:v>71.3</c:v>
                </c:pt>
                <c:pt idx="115">
                  <c:v>71.08</c:v>
                </c:pt>
                <c:pt idx="116">
                  <c:v>70.86</c:v>
                </c:pt>
                <c:pt idx="117">
                  <c:v>70.64</c:v>
                </c:pt>
                <c:pt idx="118">
                  <c:v>70.42</c:v>
                </c:pt>
                <c:pt idx="119">
                  <c:v>70.209999999999994</c:v>
                </c:pt>
                <c:pt idx="120">
                  <c:v>69.989999999999995</c:v>
                </c:pt>
                <c:pt idx="121">
                  <c:v>69.78</c:v>
                </c:pt>
                <c:pt idx="122">
                  <c:v>69.56</c:v>
                </c:pt>
                <c:pt idx="123">
                  <c:v>69.349999999999994</c:v>
                </c:pt>
                <c:pt idx="124">
                  <c:v>69.13</c:v>
                </c:pt>
                <c:pt idx="125">
                  <c:v>68.900000000000006</c:v>
                </c:pt>
                <c:pt idx="126">
                  <c:v>68.680000000000007</c:v>
                </c:pt>
                <c:pt idx="127">
                  <c:v>68.47</c:v>
                </c:pt>
                <c:pt idx="128">
                  <c:v>68.27</c:v>
                </c:pt>
                <c:pt idx="129">
                  <c:v>68.069999999999993</c:v>
                </c:pt>
                <c:pt idx="130">
                  <c:v>67.89</c:v>
                </c:pt>
                <c:pt idx="131">
                  <c:v>67.69</c:v>
                </c:pt>
                <c:pt idx="132">
                  <c:v>67.510000000000005</c:v>
                </c:pt>
                <c:pt idx="133">
                  <c:v>67.319999999999993</c:v>
                </c:pt>
                <c:pt idx="134">
                  <c:v>67.13</c:v>
                </c:pt>
                <c:pt idx="135">
                  <c:v>66.95</c:v>
                </c:pt>
                <c:pt idx="136">
                  <c:v>66.760000000000005</c:v>
                </c:pt>
                <c:pt idx="137">
                  <c:v>66.58</c:v>
                </c:pt>
                <c:pt idx="138">
                  <c:v>66.41</c:v>
                </c:pt>
                <c:pt idx="139">
                  <c:v>66.23</c:v>
                </c:pt>
                <c:pt idx="140">
                  <c:v>66.05</c:v>
                </c:pt>
                <c:pt idx="141">
                  <c:v>65.87</c:v>
                </c:pt>
                <c:pt idx="142">
                  <c:v>65.7</c:v>
                </c:pt>
                <c:pt idx="143">
                  <c:v>65.540000000000006</c:v>
                </c:pt>
                <c:pt idx="144">
                  <c:v>65.37</c:v>
                </c:pt>
                <c:pt idx="145">
                  <c:v>65.209999999999994</c:v>
                </c:pt>
                <c:pt idx="146">
                  <c:v>65.040000000000006</c:v>
                </c:pt>
                <c:pt idx="147">
                  <c:v>64.88</c:v>
                </c:pt>
                <c:pt idx="148">
                  <c:v>64.7</c:v>
                </c:pt>
                <c:pt idx="149">
                  <c:v>64.53</c:v>
                </c:pt>
                <c:pt idx="150">
                  <c:v>64.36</c:v>
                </c:pt>
                <c:pt idx="151">
                  <c:v>64.180000000000007</c:v>
                </c:pt>
                <c:pt idx="152">
                  <c:v>64.010000000000005</c:v>
                </c:pt>
                <c:pt idx="153">
                  <c:v>63.83</c:v>
                </c:pt>
                <c:pt idx="154">
                  <c:v>63.66</c:v>
                </c:pt>
                <c:pt idx="155">
                  <c:v>63.49</c:v>
                </c:pt>
                <c:pt idx="156">
                  <c:v>63.33</c:v>
                </c:pt>
                <c:pt idx="157">
                  <c:v>63.16</c:v>
                </c:pt>
                <c:pt idx="158">
                  <c:v>62.98</c:v>
                </c:pt>
                <c:pt idx="159">
                  <c:v>62.82</c:v>
                </c:pt>
                <c:pt idx="160">
                  <c:v>62.64</c:v>
                </c:pt>
                <c:pt idx="161">
                  <c:v>62.47</c:v>
                </c:pt>
                <c:pt idx="162">
                  <c:v>62.31</c:v>
                </c:pt>
                <c:pt idx="163">
                  <c:v>62.15</c:v>
                </c:pt>
                <c:pt idx="164">
                  <c:v>61.98</c:v>
                </c:pt>
                <c:pt idx="165">
                  <c:v>61.81</c:v>
                </c:pt>
                <c:pt idx="166">
                  <c:v>61.63</c:v>
                </c:pt>
                <c:pt idx="167">
                  <c:v>61.46</c:v>
                </c:pt>
                <c:pt idx="168">
                  <c:v>61.29</c:v>
                </c:pt>
                <c:pt idx="169">
                  <c:v>61.13</c:v>
                </c:pt>
                <c:pt idx="170">
                  <c:v>60.96</c:v>
                </c:pt>
                <c:pt idx="171">
                  <c:v>60.81</c:v>
                </c:pt>
                <c:pt idx="172">
                  <c:v>60.65</c:v>
                </c:pt>
                <c:pt idx="173">
                  <c:v>60.49</c:v>
                </c:pt>
                <c:pt idx="174">
                  <c:v>60.34</c:v>
                </c:pt>
                <c:pt idx="175">
                  <c:v>60.19</c:v>
                </c:pt>
                <c:pt idx="176">
                  <c:v>60.04</c:v>
                </c:pt>
                <c:pt idx="177">
                  <c:v>59.88</c:v>
                </c:pt>
                <c:pt idx="178">
                  <c:v>59.75</c:v>
                </c:pt>
                <c:pt idx="179">
                  <c:v>59.59</c:v>
                </c:pt>
                <c:pt idx="180">
                  <c:v>59.45</c:v>
                </c:pt>
                <c:pt idx="181">
                  <c:v>59.3</c:v>
                </c:pt>
                <c:pt idx="182">
                  <c:v>59.15</c:v>
                </c:pt>
                <c:pt idx="183">
                  <c:v>58.99</c:v>
                </c:pt>
                <c:pt idx="184">
                  <c:v>58.85</c:v>
                </c:pt>
                <c:pt idx="185">
                  <c:v>58.71</c:v>
                </c:pt>
                <c:pt idx="186">
                  <c:v>58.56</c:v>
                </c:pt>
                <c:pt idx="187">
                  <c:v>58.41</c:v>
                </c:pt>
                <c:pt idx="188">
                  <c:v>58.26</c:v>
                </c:pt>
                <c:pt idx="189">
                  <c:v>58.11</c:v>
                </c:pt>
                <c:pt idx="190">
                  <c:v>57.98</c:v>
                </c:pt>
                <c:pt idx="191">
                  <c:v>57.85</c:v>
                </c:pt>
                <c:pt idx="192">
                  <c:v>57.71</c:v>
                </c:pt>
                <c:pt idx="193">
                  <c:v>57.58</c:v>
                </c:pt>
                <c:pt idx="194">
                  <c:v>57.44</c:v>
                </c:pt>
                <c:pt idx="195">
                  <c:v>57.31</c:v>
                </c:pt>
                <c:pt idx="196">
                  <c:v>57.18</c:v>
                </c:pt>
                <c:pt idx="197">
                  <c:v>57.05</c:v>
                </c:pt>
                <c:pt idx="198">
                  <c:v>56.92</c:v>
                </c:pt>
                <c:pt idx="199">
                  <c:v>56.79</c:v>
                </c:pt>
                <c:pt idx="200">
                  <c:v>56.66</c:v>
                </c:pt>
                <c:pt idx="201">
                  <c:v>56.53</c:v>
                </c:pt>
                <c:pt idx="202">
                  <c:v>56.4</c:v>
                </c:pt>
                <c:pt idx="203">
                  <c:v>56.27</c:v>
                </c:pt>
                <c:pt idx="204">
                  <c:v>56.14</c:v>
                </c:pt>
                <c:pt idx="205">
                  <c:v>56.01</c:v>
                </c:pt>
                <c:pt idx="206">
                  <c:v>55.89</c:v>
                </c:pt>
                <c:pt idx="207">
                  <c:v>55.77</c:v>
                </c:pt>
                <c:pt idx="208">
                  <c:v>55.64</c:v>
                </c:pt>
                <c:pt idx="209">
                  <c:v>55.52</c:v>
                </c:pt>
                <c:pt idx="210">
                  <c:v>55.41</c:v>
                </c:pt>
                <c:pt idx="211">
                  <c:v>55.28</c:v>
                </c:pt>
                <c:pt idx="212">
                  <c:v>55.16</c:v>
                </c:pt>
                <c:pt idx="213">
                  <c:v>55.04</c:v>
                </c:pt>
                <c:pt idx="214">
                  <c:v>54.93</c:v>
                </c:pt>
                <c:pt idx="215">
                  <c:v>54.8</c:v>
                </c:pt>
                <c:pt idx="216">
                  <c:v>54.68</c:v>
                </c:pt>
                <c:pt idx="217">
                  <c:v>54.57</c:v>
                </c:pt>
                <c:pt idx="218">
                  <c:v>54.45</c:v>
                </c:pt>
                <c:pt idx="219">
                  <c:v>54.33</c:v>
                </c:pt>
                <c:pt idx="220">
                  <c:v>54.2</c:v>
                </c:pt>
                <c:pt idx="221">
                  <c:v>54.1</c:v>
                </c:pt>
                <c:pt idx="222">
                  <c:v>54</c:v>
                </c:pt>
                <c:pt idx="223">
                  <c:v>53.92</c:v>
                </c:pt>
                <c:pt idx="224">
                  <c:v>53.82</c:v>
                </c:pt>
                <c:pt idx="225">
                  <c:v>53.72</c:v>
                </c:pt>
                <c:pt idx="226">
                  <c:v>53.63</c:v>
                </c:pt>
                <c:pt idx="227">
                  <c:v>53.54</c:v>
                </c:pt>
                <c:pt idx="228">
                  <c:v>53.45</c:v>
                </c:pt>
                <c:pt idx="229">
                  <c:v>53.36</c:v>
                </c:pt>
                <c:pt idx="230">
                  <c:v>53.29</c:v>
                </c:pt>
                <c:pt idx="231">
                  <c:v>53.21</c:v>
                </c:pt>
                <c:pt idx="232">
                  <c:v>53.15</c:v>
                </c:pt>
                <c:pt idx="233">
                  <c:v>53.06</c:v>
                </c:pt>
                <c:pt idx="234">
                  <c:v>52.98</c:v>
                </c:pt>
                <c:pt idx="235">
                  <c:v>52.9</c:v>
                </c:pt>
                <c:pt idx="236">
                  <c:v>52.83</c:v>
                </c:pt>
                <c:pt idx="237">
                  <c:v>52.76</c:v>
                </c:pt>
                <c:pt idx="238">
                  <c:v>52.7</c:v>
                </c:pt>
                <c:pt idx="239">
                  <c:v>52.62</c:v>
                </c:pt>
                <c:pt idx="240">
                  <c:v>52.54</c:v>
                </c:pt>
                <c:pt idx="241">
                  <c:v>52.47</c:v>
                </c:pt>
                <c:pt idx="242">
                  <c:v>52.39</c:v>
                </c:pt>
                <c:pt idx="243">
                  <c:v>52.32</c:v>
                </c:pt>
                <c:pt idx="244">
                  <c:v>52.27</c:v>
                </c:pt>
                <c:pt idx="245">
                  <c:v>52.19</c:v>
                </c:pt>
                <c:pt idx="246">
                  <c:v>52.14</c:v>
                </c:pt>
                <c:pt idx="247">
                  <c:v>52.07</c:v>
                </c:pt>
                <c:pt idx="248">
                  <c:v>52.03</c:v>
                </c:pt>
                <c:pt idx="249">
                  <c:v>51.98</c:v>
                </c:pt>
                <c:pt idx="250">
                  <c:v>51.93</c:v>
                </c:pt>
                <c:pt idx="251">
                  <c:v>51.88</c:v>
                </c:pt>
                <c:pt idx="252">
                  <c:v>51.84</c:v>
                </c:pt>
                <c:pt idx="253">
                  <c:v>51.79</c:v>
                </c:pt>
                <c:pt idx="254">
                  <c:v>51.74</c:v>
                </c:pt>
                <c:pt idx="255">
                  <c:v>51.71</c:v>
                </c:pt>
                <c:pt idx="256">
                  <c:v>51.66</c:v>
                </c:pt>
                <c:pt idx="257">
                  <c:v>51.63</c:v>
                </c:pt>
                <c:pt idx="258">
                  <c:v>51.59</c:v>
                </c:pt>
                <c:pt idx="259">
                  <c:v>51.57</c:v>
                </c:pt>
                <c:pt idx="260">
                  <c:v>51.54</c:v>
                </c:pt>
                <c:pt idx="261">
                  <c:v>51.5</c:v>
                </c:pt>
                <c:pt idx="262">
                  <c:v>51.46</c:v>
                </c:pt>
                <c:pt idx="263">
                  <c:v>51.41</c:v>
                </c:pt>
                <c:pt idx="264">
                  <c:v>51.35</c:v>
                </c:pt>
                <c:pt idx="265">
                  <c:v>51.32</c:v>
                </c:pt>
                <c:pt idx="266">
                  <c:v>51.27</c:v>
                </c:pt>
                <c:pt idx="267">
                  <c:v>51.25</c:v>
                </c:pt>
                <c:pt idx="268">
                  <c:v>51.22</c:v>
                </c:pt>
                <c:pt idx="269">
                  <c:v>51.19</c:v>
                </c:pt>
                <c:pt idx="270">
                  <c:v>51.17</c:v>
                </c:pt>
                <c:pt idx="271">
                  <c:v>51.13</c:v>
                </c:pt>
                <c:pt idx="272">
                  <c:v>51.09</c:v>
                </c:pt>
                <c:pt idx="273">
                  <c:v>51.05</c:v>
                </c:pt>
                <c:pt idx="274">
                  <c:v>51.01</c:v>
                </c:pt>
                <c:pt idx="275">
                  <c:v>50.97</c:v>
                </c:pt>
                <c:pt idx="276">
                  <c:v>50.95</c:v>
                </c:pt>
                <c:pt idx="277">
                  <c:v>50.92</c:v>
                </c:pt>
                <c:pt idx="278">
                  <c:v>50.9</c:v>
                </c:pt>
                <c:pt idx="279">
                  <c:v>50.87</c:v>
                </c:pt>
                <c:pt idx="280">
                  <c:v>50.84</c:v>
                </c:pt>
                <c:pt idx="281">
                  <c:v>50.82</c:v>
                </c:pt>
                <c:pt idx="282">
                  <c:v>50.78</c:v>
                </c:pt>
                <c:pt idx="283">
                  <c:v>50.74</c:v>
                </c:pt>
                <c:pt idx="284">
                  <c:v>50.71</c:v>
                </c:pt>
                <c:pt idx="285">
                  <c:v>50.68</c:v>
                </c:pt>
                <c:pt idx="286">
                  <c:v>50.67</c:v>
                </c:pt>
                <c:pt idx="287">
                  <c:v>50.67</c:v>
                </c:pt>
                <c:pt idx="288">
                  <c:v>50.66</c:v>
                </c:pt>
                <c:pt idx="289">
                  <c:v>50.64</c:v>
                </c:pt>
                <c:pt idx="290">
                  <c:v>50.62</c:v>
                </c:pt>
                <c:pt idx="291">
                  <c:v>50.61</c:v>
                </c:pt>
                <c:pt idx="292">
                  <c:v>50.58</c:v>
                </c:pt>
                <c:pt idx="293">
                  <c:v>50.58</c:v>
                </c:pt>
                <c:pt idx="294">
                  <c:v>50.56</c:v>
                </c:pt>
                <c:pt idx="295">
                  <c:v>50.55</c:v>
                </c:pt>
                <c:pt idx="296">
                  <c:v>50.56</c:v>
                </c:pt>
                <c:pt idx="297">
                  <c:v>50.54</c:v>
                </c:pt>
                <c:pt idx="298">
                  <c:v>50.54</c:v>
                </c:pt>
                <c:pt idx="299">
                  <c:v>50.54</c:v>
                </c:pt>
                <c:pt idx="300">
                  <c:v>50.55</c:v>
                </c:pt>
                <c:pt idx="301">
                  <c:v>50.56</c:v>
                </c:pt>
                <c:pt idx="302">
                  <c:v>50.57</c:v>
                </c:pt>
                <c:pt idx="303">
                  <c:v>50.56</c:v>
                </c:pt>
                <c:pt idx="304">
                  <c:v>50.57</c:v>
                </c:pt>
                <c:pt idx="305">
                  <c:v>50.58</c:v>
                </c:pt>
                <c:pt idx="306">
                  <c:v>50.59</c:v>
                </c:pt>
                <c:pt idx="307">
                  <c:v>50.6</c:v>
                </c:pt>
                <c:pt idx="308">
                  <c:v>50.6</c:v>
                </c:pt>
                <c:pt idx="309">
                  <c:v>50.62</c:v>
                </c:pt>
                <c:pt idx="310">
                  <c:v>50.64</c:v>
                </c:pt>
                <c:pt idx="311">
                  <c:v>50.67</c:v>
                </c:pt>
                <c:pt idx="312">
                  <c:v>50.69</c:v>
                </c:pt>
                <c:pt idx="313">
                  <c:v>50.7</c:v>
                </c:pt>
                <c:pt idx="314">
                  <c:v>50.72</c:v>
                </c:pt>
                <c:pt idx="315">
                  <c:v>50.76</c:v>
                </c:pt>
                <c:pt idx="316">
                  <c:v>50.79</c:v>
                </c:pt>
                <c:pt idx="317">
                  <c:v>50.84</c:v>
                </c:pt>
                <c:pt idx="318">
                  <c:v>50.87</c:v>
                </c:pt>
                <c:pt idx="319">
                  <c:v>50.93</c:v>
                </c:pt>
                <c:pt idx="320">
                  <c:v>50.98</c:v>
                </c:pt>
                <c:pt idx="321">
                  <c:v>51.02</c:v>
                </c:pt>
                <c:pt idx="322">
                  <c:v>51.05</c:v>
                </c:pt>
                <c:pt idx="323">
                  <c:v>51.09</c:v>
                </c:pt>
                <c:pt idx="324">
                  <c:v>51.11</c:v>
                </c:pt>
                <c:pt idx="325">
                  <c:v>51.15</c:v>
                </c:pt>
                <c:pt idx="326">
                  <c:v>51.2</c:v>
                </c:pt>
                <c:pt idx="327">
                  <c:v>51.27</c:v>
                </c:pt>
                <c:pt idx="328">
                  <c:v>51.33</c:v>
                </c:pt>
                <c:pt idx="329">
                  <c:v>51.4</c:v>
                </c:pt>
                <c:pt idx="330">
                  <c:v>51.5</c:v>
                </c:pt>
                <c:pt idx="331">
                  <c:v>51.6</c:v>
                </c:pt>
                <c:pt idx="332">
                  <c:v>51.69</c:v>
                </c:pt>
                <c:pt idx="333">
                  <c:v>51.77</c:v>
                </c:pt>
                <c:pt idx="334">
                  <c:v>51.87</c:v>
                </c:pt>
                <c:pt idx="335">
                  <c:v>51.98</c:v>
                </c:pt>
                <c:pt idx="336">
                  <c:v>52.08</c:v>
                </c:pt>
                <c:pt idx="337">
                  <c:v>52.21</c:v>
                </c:pt>
                <c:pt idx="338">
                  <c:v>52.31</c:v>
                </c:pt>
                <c:pt idx="339">
                  <c:v>52.42</c:v>
                </c:pt>
                <c:pt idx="340">
                  <c:v>52.54</c:v>
                </c:pt>
                <c:pt idx="341">
                  <c:v>52.63</c:v>
                </c:pt>
                <c:pt idx="342">
                  <c:v>52.71</c:v>
                </c:pt>
                <c:pt idx="343">
                  <c:v>52.78</c:v>
                </c:pt>
                <c:pt idx="344">
                  <c:v>52.86</c:v>
                </c:pt>
                <c:pt idx="345">
                  <c:v>52.94</c:v>
                </c:pt>
                <c:pt idx="346">
                  <c:v>53.01</c:v>
                </c:pt>
                <c:pt idx="347">
                  <c:v>53.1</c:v>
                </c:pt>
                <c:pt idx="348">
                  <c:v>53.18</c:v>
                </c:pt>
                <c:pt idx="349">
                  <c:v>53.28</c:v>
                </c:pt>
                <c:pt idx="350">
                  <c:v>53.37</c:v>
                </c:pt>
                <c:pt idx="351">
                  <c:v>53.44</c:v>
                </c:pt>
                <c:pt idx="352">
                  <c:v>53.51</c:v>
                </c:pt>
                <c:pt idx="353">
                  <c:v>53.6</c:v>
                </c:pt>
                <c:pt idx="354">
                  <c:v>53.7</c:v>
                </c:pt>
                <c:pt idx="355">
                  <c:v>53.8</c:v>
                </c:pt>
                <c:pt idx="356">
                  <c:v>53.91</c:v>
                </c:pt>
                <c:pt idx="357">
                  <c:v>54.03</c:v>
                </c:pt>
                <c:pt idx="358">
                  <c:v>54.14</c:v>
                </c:pt>
                <c:pt idx="359">
                  <c:v>54.26</c:v>
                </c:pt>
                <c:pt idx="360">
                  <c:v>54.37</c:v>
                </c:pt>
                <c:pt idx="361">
                  <c:v>54.48</c:v>
                </c:pt>
                <c:pt idx="362">
                  <c:v>54.59</c:v>
                </c:pt>
                <c:pt idx="363">
                  <c:v>54.7</c:v>
                </c:pt>
                <c:pt idx="364">
                  <c:v>54.83</c:v>
                </c:pt>
                <c:pt idx="365">
                  <c:v>54.95</c:v>
                </c:pt>
                <c:pt idx="366">
                  <c:v>55.07</c:v>
                </c:pt>
                <c:pt idx="367">
                  <c:v>55.18</c:v>
                </c:pt>
                <c:pt idx="368">
                  <c:v>55.3</c:v>
                </c:pt>
                <c:pt idx="369">
                  <c:v>55.41</c:v>
                </c:pt>
                <c:pt idx="370">
                  <c:v>55.52</c:v>
                </c:pt>
                <c:pt idx="371">
                  <c:v>55.62</c:v>
                </c:pt>
                <c:pt idx="372">
                  <c:v>55.74</c:v>
                </c:pt>
                <c:pt idx="373">
                  <c:v>55.87</c:v>
                </c:pt>
                <c:pt idx="374">
                  <c:v>56.01</c:v>
                </c:pt>
                <c:pt idx="375">
                  <c:v>56.15</c:v>
                </c:pt>
                <c:pt idx="376">
                  <c:v>56.28</c:v>
                </c:pt>
                <c:pt idx="377">
                  <c:v>56.43</c:v>
                </c:pt>
                <c:pt idx="378">
                  <c:v>56.61</c:v>
                </c:pt>
                <c:pt idx="379">
                  <c:v>56.77</c:v>
                </c:pt>
                <c:pt idx="380">
                  <c:v>56.96</c:v>
                </c:pt>
                <c:pt idx="381">
                  <c:v>57.16</c:v>
                </c:pt>
                <c:pt idx="382">
                  <c:v>57.34</c:v>
                </c:pt>
                <c:pt idx="383">
                  <c:v>57.53</c:v>
                </c:pt>
                <c:pt idx="384">
                  <c:v>57.71</c:v>
                </c:pt>
                <c:pt idx="385">
                  <c:v>57.86</c:v>
                </c:pt>
                <c:pt idx="386">
                  <c:v>58.06</c:v>
                </c:pt>
                <c:pt idx="387">
                  <c:v>58.24</c:v>
                </c:pt>
                <c:pt idx="388">
                  <c:v>58.41</c:v>
                </c:pt>
                <c:pt idx="389">
                  <c:v>58.59</c:v>
                </c:pt>
                <c:pt idx="390">
                  <c:v>58.77</c:v>
                </c:pt>
                <c:pt idx="391">
                  <c:v>58.94</c:v>
                </c:pt>
                <c:pt idx="392">
                  <c:v>59.11</c:v>
                </c:pt>
                <c:pt idx="393">
                  <c:v>59.28</c:v>
                </c:pt>
                <c:pt idx="394">
                  <c:v>59.44</c:v>
                </c:pt>
                <c:pt idx="395">
                  <c:v>59.61</c:v>
                </c:pt>
                <c:pt idx="396">
                  <c:v>59.81</c:v>
                </c:pt>
                <c:pt idx="397">
                  <c:v>60.02</c:v>
                </c:pt>
                <c:pt idx="398">
                  <c:v>60.18</c:v>
                </c:pt>
                <c:pt idx="399">
                  <c:v>60.4</c:v>
                </c:pt>
                <c:pt idx="400">
                  <c:v>60.6</c:v>
                </c:pt>
                <c:pt idx="401">
                  <c:v>60.8</c:v>
                </c:pt>
                <c:pt idx="402">
                  <c:v>60.98</c:v>
                </c:pt>
                <c:pt idx="403">
                  <c:v>61.19</c:v>
                </c:pt>
                <c:pt idx="404">
                  <c:v>61.39</c:v>
                </c:pt>
                <c:pt idx="405">
                  <c:v>61.6</c:v>
                </c:pt>
                <c:pt idx="406">
                  <c:v>61.83</c:v>
                </c:pt>
                <c:pt idx="407">
                  <c:v>62.03</c:v>
                </c:pt>
                <c:pt idx="408">
                  <c:v>62.22</c:v>
                </c:pt>
                <c:pt idx="409">
                  <c:v>62.44</c:v>
                </c:pt>
                <c:pt idx="410">
                  <c:v>62.64</c:v>
                </c:pt>
                <c:pt idx="411">
                  <c:v>62.86</c:v>
                </c:pt>
                <c:pt idx="412">
                  <c:v>63.07</c:v>
                </c:pt>
                <c:pt idx="413">
                  <c:v>63.31</c:v>
                </c:pt>
                <c:pt idx="414">
                  <c:v>63.52</c:v>
                </c:pt>
                <c:pt idx="415">
                  <c:v>63.7</c:v>
                </c:pt>
                <c:pt idx="416">
                  <c:v>63.87</c:v>
                </c:pt>
                <c:pt idx="417">
                  <c:v>64.02</c:v>
                </c:pt>
                <c:pt idx="418">
                  <c:v>64.150000000000006</c:v>
                </c:pt>
                <c:pt idx="419">
                  <c:v>64.3</c:v>
                </c:pt>
                <c:pt idx="420">
                  <c:v>64.47</c:v>
                </c:pt>
                <c:pt idx="421">
                  <c:v>64.61</c:v>
                </c:pt>
                <c:pt idx="422">
                  <c:v>64.8</c:v>
                </c:pt>
                <c:pt idx="423">
                  <c:v>64.98</c:v>
                </c:pt>
                <c:pt idx="424">
                  <c:v>65.16</c:v>
                </c:pt>
                <c:pt idx="425">
                  <c:v>65.31</c:v>
                </c:pt>
                <c:pt idx="426">
                  <c:v>65.52</c:v>
                </c:pt>
                <c:pt idx="427">
                  <c:v>65.680000000000007</c:v>
                </c:pt>
                <c:pt idx="428">
                  <c:v>65.87</c:v>
                </c:pt>
                <c:pt idx="429">
                  <c:v>66.069999999999993</c:v>
                </c:pt>
                <c:pt idx="430">
                  <c:v>66.3</c:v>
                </c:pt>
                <c:pt idx="431">
                  <c:v>66.5</c:v>
                </c:pt>
                <c:pt idx="432">
                  <c:v>66.69</c:v>
                </c:pt>
                <c:pt idx="433">
                  <c:v>66.930000000000007</c:v>
                </c:pt>
                <c:pt idx="434">
                  <c:v>67.2</c:v>
                </c:pt>
                <c:pt idx="435">
                  <c:v>67.459999999999994</c:v>
                </c:pt>
                <c:pt idx="436">
                  <c:v>67.739999999999995</c:v>
                </c:pt>
                <c:pt idx="437">
                  <c:v>68.02</c:v>
                </c:pt>
                <c:pt idx="438">
                  <c:v>68.37</c:v>
                </c:pt>
                <c:pt idx="439">
                  <c:v>68.72</c:v>
                </c:pt>
                <c:pt idx="440">
                  <c:v>69.05</c:v>
                </c:pt>
                <c:pt idx="441">
                  <c:v>69.400000000000006</c:v>
                </c:pt>
                <c:pt idx="442">
                  <c:v>69.760000000000005</c:v>
                </c:pt>
                <c:pt idx="443">
                  <c:v>70.17</c:v>
                </c:pt>
                <c:pt idx="444">
                  <c:v>70.540000000000006</c:v>
                </c:pt>
                <c:pt idx="445">
                  <c:v>70.989999999999995</c:v>
                </c:pt>
                <c:pt idx="446">
                  <c:v>71.44</c:v>
                </c:pt>
                <c:pt idx="447">
                  <c:v>71.92</c:v>
                </c:pt>
                <c:pt idx="448">
                  <c:v>72.39</c:v>
                </c:pt>
                <c:pt idx="449">
                  <c:v>72.88</c:v>
                </c:pt>
                <c:pt idx="450">
                  <c:v>73.34</c:v>
                </c:pt>
                <c:pt idx="451">
                  <c:v>73.760000000000005</c:v>
                </c:pt>
                <c:pt idx="452">
                  <c:v>74.14</c:v>
                </c:pt>
                <c:pt idx="453">
                  <c:v>74.42</c:v>
                </c:pt>
                <c:pt idx="454">
                  <c:v>74.7</c:v>
                </c:pt>
                <c:pt idx="455">
                  <c:v>74.94</c:v>
                </c:pt>
                <c:pt idx="456">
                  <c:v>75.13</c:v>
                </c:pt>
                <c:pt idx="457">
                  <c:v>75.27</c:v>
                </c:pt>
                <c:pt idx="458">
                  <c:v>75.42</c:v>
                </c:pt>
                <c:pt idx="459">
                  <c:v>75.510000000000005</c:v>
                </c:pt>
                <c:pt idx="460">
                  <c:v>75.45</c:v>
                </c:pt>
                <c:pt idx="461">
                  <c:v>75.599999999999994</c:v>
                </c:pt>
                <c:pt idx="462">
                  <c:v>75.7</c:v>
                </c:pt>
                <c:pt idx="463">
                  <c:v>75.8</c:v>
                </c:pt>
                <c:pt idx="464">
                  <c:v>75.900000000000006</c:v>
                </c:pt>
                <c:pt idx="465">
                  <c:v>76.260000000000005</c:v>
                </c:pt>
                <c:pt idx="466">
                  <c:v>77.069999999999993</c:v>
                </c:pt>
                <c:pt idx="467">
                  <c:v>77.8</c:v>
                </c:pt>
                <c:pt idx="468">
                  <c:v>78.09</c:v>
                </c:pt>
                <c:pt idx="469">
                  <c:v>78.39</c:v>
                </c:pt>
                <c:pt idx="470">
                  <c:v>78.66</c:v>
                </c:pt>
                <c:pt idx="471">
                  <c:v>78.95</c:v>
                </c:pt>
                <c:pt idx="472">
                  <c:v>79.23</c:v>
                </c:pt>
                <c:pt idx="473">
                  <c:v>79.48</c:v>
                </c:pt>
                <c:pt idx="474">
                  <c:v>79.69</c:v>
                </c:pt>
                <c:pt idx="475">
                  <c:v>79.849999999999994</c:v>
                </c:pt>
                <c:pt idx="476">
                  <c:v>79.86</c:v>
                </c:pt>
                <c:pt idx="477">
                  <c:v>79.97</c:v>
                </c:pt>
                <c:pt idx="478">
                  <c:v>80.09</c:v>
                </c:pt>
                <c:pt idx="479">
                  <c:v>80.209999999999994</c:v>
                </c:pt>
                <c:pt idx="480">
                  <c:v>80.39</c:v>
                </c:pt>
                <c:pt idx="481">
                  <c:v>80.63</c:v>
                </c:pt>
                <c:pt idx="482">
                  <c:v>80.89</c:v>
                </c:pt>
                <c:pt idx="483">
                  <c:v>81.22</c:v>
                </c:pt>
                <c:pt idx="484">
                  <c:v>81.83</c:v>
                </c:pt>
                <c:pt idx="485">
                  <c:v>82.33</c:v>
                </c:pt>
                <c:pt idx="486">
                  <c:v>82.71</c:v>
                </c:pt>
                <c:pt idx="487">
                  <c:v>83.09</c:v>
                </c:pt>
                <c:pt idx="488">
                  <c:v>83.49</c:v>
                </c:pt>
                <c:pt idx="489">
                  <c:v>83.87</c:v>
                </c:pt>
                <c:pt idx="490">
                  <c:v>84.22</c:v>
                </c:pt>
                <c:pt idx="491">
                  <c:v>84.57</c:v>
                </c:pt>
                <c:pt idx="492">
                  <c:v>84.87</c:v>
                </c:pt>
                <c:pt idx="493">
                  <c:v>85.18</c:v>
                </c:pt>
                <c:pt idx="494">
                  <c:v>85.47</c:v>
                </c:pt>
                <c:pt idx="495">
                  <c:v>85.69</c:v>
                </c:pt>
                <c:pt idx="496">
                  <c:v>85.95</c:v>
                </c:pt>
                <c:pt idx="497">
                  <c:v>86.19</c:v>
                </c:pt>
                <c:pt idx="498">
                  <c:v>86.37</c:v>
                </c:pt>
                <c:pt idx="499">
                  <c:v>86.59</c:v>
                </c:pt>
                <c:pt idx="500">
                  <c:v>86.77</c:v>
                </c:pt>
                <c:pt idx="501">
                  <c:v>86.99</c:v>
                </c:pt>
                <c:pt idx="502">
                  <c:v>87.19</c:v>
                </c:pt>
                <c:pt idx="503">
                  <c:v>87.45</c:v>
                </c:pt>
                <c:pt idx="504">
                  <c:v>87.69</c:v>
                </c:pt>
                <c:pt idx="505">
                  <c:v>87.96</c:v>
                </c:pt>
                <c:pt idx="506">
                  <c:v>88.27</c:v>
                </c:pt>
                <c:pt idx="507">
                  <c:v>88.62</c:v>
                </c:pt>
                <c:pt idx="508">
                  <c:v>89</c:v>
                </c:pt>
                <c:pt idx="509">
                  <c:v>89.35</c:v>
                </c:pt>
                <c:pt idx="510">
                  <c:v>89.72</c:v>
                </c:pt>
                <c:pt idx="511">
                  <c:v>90.07</c:v>
                </c:pt>
                <c:pt idx="512">
                  <c:v>90.39</c:v>
                </c:pt>
                <c:pt idx="513">
                  <c:v>90.76</c:v>
                </c:pt>
                <c:pt idx="514">
                  <c:v>91.07</c:v>
                </c:pt>
                <c:pt idx="515">
                  <c:v>91.39</c:v>
                </c:pt>
                <c:pt idx="516">
                  <c:v>91.66</c:v>
                </c:pt>
                <c:pt idx="517">
                  <c:v>91.93</c:v>
                </c:pt>
                <c:pt idx="518">
                  <c:v>92.18</c:v>
                </c:pt>
                <c:pt idx="519">
                  <c:v>92.43</c:v>
                </c:pt>
                <c:pt idx="520">
                  <c:v>92.66</c:v>
                </c:pt>
                <c:pt idx="521">
                  <c:v>92.86</c:v>
                </c:pt>
                <c:pt idx="522">
                  <c:v>93.05</c:v>
                </c:pt>
                <c:pt idx="523">
                  <c:v>93.25</c:v>
                </c:pt>
                <c:pt idx="524">
                  <c:v>93.39</c:v>
                </c:pt>
                <c:pt idx="525">
                  <c:v>93.69</c:v>
                </c:pt>
                <c:pt idx="526">
                  <c:v>94.06</c:v>
                </c:pt>
                <c:pt idx="527">
                  <c:v>94.33</c:v>
                </c:pt>
                <c:pt idx="528">
                  <c:v>94.45</c:v>
                </c:pt>
                <c:pt idx="529">
                  <c:v>94.59</c:v>
                </c:pt>
                <c:pt idx="530">
                  <c:v>95.04</c:v>
                </c:pt>
                <c:pt idx="531">
                  <c:v>95.24</c:v>
                </c:pt>
                <c:pt idx="532">
                  <c:v>95.43</c:v>
                </c:pt>
                <c:pt idx="533">
                  <c:v>95.87</c:v>
                </c:pt>
                <c:pt idx="534">
                  <c:v>96.29</c:v>
                </c:pt>
                <c:pt idx="535">
                  <c:v>96.58</c:v>
                </c:pt>
                <c:pt idx="536">
                  <c:v>96.9</c:v>
                </c:pt>
                <c:pt idx="537">
                  <c:v>97.17</c:v>
                </c:pt>
                <c:pt idx="538">
                  <c:v>97.4</c:v>
                </c:pt>
                <c:pt idx="539">
                  <c:v>97.64</c:v>
                </c:pt>
                <c:pt idx="540">
                  <c:v>97.93</c:v>
                </c:pt>
                <c:pt idx="541">
                  <c:v>98.14</c:v>
                </c:pt>
                <c:pt idx="542">
                  <c:v>98.24</c:v>
                </c:pt>
                <c:pt idx="543">
                  <c:v>98.39</c:v>
                </c:pt>
                <c:pt idx="544">
                  <c:v>98.58</c:v>
                </c:pt>
                <c:pt idx="545">
                  <c:v>98.78</c:v>
                </c:pt>
                <c:pt idx="546">
                  <c:v>99.01</c:v>
                </c:pt>
                <c:pt idx="547">
                  <c:v>99.18</c:v>
                </c:pt>
                <c:pt idx="548">
                  <c:v>99.37</c:v>
                </c:pt>
                <c:pt idx="549">
                  <c:v>99.55</c:v>
                </c:pt>
                <c:pt idx="550">
                  <c:v>99.73</c:v>
                </c:pt>
                <c:pt idx="551">
                  <c:v>99.9</c:v>
                </c:pt>
                <c:pt idx="552">
                  <c:v>100.3</c:v>
                </c:pt>
                <c:pt idx="553">
                  <c:v>100.55</c:v>
                </c:pt>
                <c:pt idx="554">
                  <c:v>100.75</c:v>
                </c:pt>
                <c:pt idx="555">
                  <c:v>101</c:v>
                </c:pt>
                <c:pt idx="556">
                  <c:v>101.2</c:v>
                </c:pt>
                <c:pt idx="557">
                  <c:v>101.44</c:v>
                </c:pt>
                <c:pt idx="558">
                  <c:v>101.68</c:v>
                </c:pt>
                <c:pt idx="559">
                  <c:v>101.98</c:v>
                </c:pt>
                <c:pt idx="560">
                  <c:v>102.26</c:v>
                </c:pt>
                <c:pt idx="561">
                  <c:v>102.54</c:v>
                </c:pt>
                <c:pt idx="562">
                  <c:v>102.81</c:v>
                </c:pt>
                <c:pt idx="563">
                  <c:v>103.06</c:v>
                </c:pt>
                <c:pt idx="564">
                  <c:v>103.29</c:v>
                </c:pt>
                <c:pt idx="565">
                  <c:v>103.49</c:v>
                </c:pt>
                <c:pt idx="566">
                  <c:v>103.73</c:v>
                </c:pt>
                <c:pt idx="567">
                  <c:v>103.92</c:v>
                </c:pt>
                <c:pt idx="568">
                  <c:v>104.13</c:v>
                </c:pt>
                <c:pt idx="569">
                  <c:v>104.36</c:v>
                </c:pt>
                <c:pt idx="570">
                  <c:v>104.53</c:v>
                </c:pt>
                <c:pt idx="571">
                  <c:v>104.7</c:v>
                </c:pt>
                <c:pt idx="572">
                  <c:v>104.75</c:v>
                </c:pt>
                <c:pt idx="573">
                  <c:v>104.88</c:v>
                </c:pt>
                <c:pt idx="574">
                  <c:v>105.05</c:v>
                </c:pt>
                <c:pt idx="575">
                  <c:v>105.2</c:v>
                </c:pt>
                <c:pt idx="576">
                  <c:v>105.36</c:v>
                </c:pt>
                <c:pt idx="577">
                  <c:v>105.57</c:v>
                </c:pt>
                <c:pt idx="578">
                  <c:v>105.79</c:v>
                </c:pt>
                <c:pt idx="579">
                  <c:v>105.96</c:v>
                </c:pt>
                <c:pt idx="580">
                  <c:v>106.13</c:v>
                </c:pt>
                <c:pt idx="581">
                  <c:v>106.38</c:v>
                </c:pt>
                <c:pt idx="582">
                  <c:v>106.63</c:v>
                </c:pt>
                <c:pt idx="583">
                  <c:v>106.87</c:v>
                </c:pt>
                <c:pt idx="584">
                  <c:v>107.07</c:v>
                </c:pt>
                <c:pt idx="585">
                  <c:v>107.31</c:v>
                </c:pt>
                <c:pt idx="586">
                  <c:v>107.56</c:v>
                </c:pt>
                <c:pt idx="587">
                  <c:v>107.84</c:v>
                </c:pt>
                <c:pt idx="588">
                  <c:v>108.11</c:v>
                </c:pt>
                <c:pt idx="589">
                  <c:v>108.36</c:v>
                </c:pt>
                <c:pt idx="590">
                  <c:v>108.66</c:v>
                </c:pt>
                <c:pt idx="591">
                  <c:v>108.84</c:v>
                </c:pt>
                <c:pt idx="592">
                  <c:v>109.02</c:v>
                </c:pt>
                <c:pt idx="593">
                  <c:v>109.22</c:v>
                </c:pt>
                <c:pt idx="594">
                  <c:v>109.44</c:v>
                </c:pt>
                <c:pt idx="595">
                  <c:v>109.65</c:v>
                </c:pt>
                <c:pt idx="596">
                  <c:v>109.86</c:v>
                </c:pt>
                <c:pt idx="597">
                  <c:v>110.07</c:v>
                </c:pt>
                <c:pt idx="598">
                  <c:v>110.24</c:v>
                </c:pt>
                <c:pt idx="599">
                  <c:v>110.4</c:v>
                </c:pt>
                <c:pt idx="600">
                  <c:v>110.47</c:v>
                </c:pt>
                <c:pt idx="601">
                  <c:v>110.64</c:v>
                </c:pt>
                <c:pt idx="602">
                  <c:v>110.79</c:v>
                </c:pt>
                <c:pt idx="603">
                  <c:v>110.93</c:v>
                </c:pt>
                <c:pt idx="604">
                  <c:v>111.15</c:v>
                </c:pt>
                <c:pt idx="605">
                  <c:v>111.36</c:v>
                </c:pt>
                <c:pt idx="606">
                  <c:v>111.36</c:v>
                </c:pt>
                <c:pt idx="607">
                  <c:v>111.49</c:v>
                </c:pt>
                <c:pt idx="608">
                  <c:v>111.76</c:v>
                </c:pt>
                <c:pt idx="609">
                  <c:v>111.95</c:v>
                </c:pt>
                <c:pt idx="610">
                  <c:v>112.14</c:v>
                </c:pt>
                <c:pt idx="611">
                  <c:v>112.33</c:v>
                </c:pt>
                <c:pt idx="612">
                  <c:v>112.63</c:v>
                </c:pt>
                <c:pt idx="613">
                  <c:v>112.75</c:v>
                </c:pt>
                <c:pt idx="614">
                  <c:v>112.97</c:v>
                </c:pt>
                <c:pt idx="615">
                  <c:v>113.17</c:v>
                </c:pt>
                <c:pt idx="616">
                  <c:v>113.33</c:v>
                </c:pt>
                <c:pt idx="617">
                  <c:v>113.52</c:v>
                </c:pt>
                <c:pt idx="618">
                  <c:v>113.68</c:v>
                </c:pt>
                <c:pt idx="619">
                  <c:v>113.83</c:v>
                </c:pt>
                <c:pt idx="620">
                  <c:v>113.96</c:v>
                </c:pt>
                <c:pt idx="621">
                  <c:v>114.04</c:v>
                </c:pt>
                <c:pt idx="622">
                  <c:v>114.13</c:v>
                </c:pt>
                <c:pt idx="623">
                  <c:v>114.19</c:v>
                </c:pt>
                <c:pt idx="624">
                  <c:v>114.26</c:v>
                </c:pt>
                <c:pt idx="625">
                  <c:v>114.32</c:v>
                </c:pt>
                <c:pt idx="626">
                  <c:v>114.38</c:v>
                </c:pt>
                <c:pt idx="627">
                  <c:v>114.4</c:v>
                </c:pt>
                <c:pt idx="628">
                  <c:v>114.46</c:v>
                </c:pt>
                <c:pt idx="629">
                  <c:v>114.52</c:v>
                </c:pt>
                <c:pt idx="630">
                  <c:v>114.59</c:v>
                </c:pt>
                <c:pt idx="631">
                  <c:v>114.73</c:v>
                </c:pt>
                <c:pt idx="632">
                  <c:v>114.83</c:v>
                </c:pt>
                <c:pt idx="633">
                  <c:v>114.94</c:v>
                </c:pt>
                <c:pt idx="634">
                  <c:v>115.03</c:v>
                </c:pt>
                <c:pt idx="635">
                  <c:v>115.09</c:v>
                </c:pt>
                <c:pt idx="636">
                  <c:v>115.18</c:v>
                </c:pt>
                <c:pt idx="637">
                  <c:v>115.34</c:v>
                </c:pt>
                <c:pt idx="638">
                  <c:v>115.46</c:v>
                </c:pt>
                <c:pt idx="639">
                  <c:v>115.61</c:v>
                </c:pt>
                <c:pt idx="640">
                  <c:v>115.75</c:v>
                </c:pt>
                <c:pt idx="641">
                  <c:v>115.88</c:v>
                </c:pt>
                <c:pt idx="642">
                  <c:v>115.98</c:v>
                </c:pt>
                <c:pt idx="643">
                  <c:v>116.11</c:v>
                </c:pt>
                <c:pt idx="644">
                  <c:v>116.23</c:v>
                </c:pt>
                <c:pt idx="645">
                  <c:v>116.4</c:v>
                </c:pt>
                <c:pt idx="646">
                  <c:v>116.54</c:v>
                </c:pt>
                <c:pt idx="647">
                  <c:v>116.71</c:v>
                </c:pt>
                <c:pt idx="648">
                  <c:v>116.85</c:v>
                </c:pt>
                <c:pt idx="649">
                  <c:v>116.91</c:v>
                </c:pt>
                <c:pt idx="650">
                  <c:v>117</c:v>
                </c:pt>
                <c:pt idx="651">
                  <c:v>117.07</c:v>
                </c:pt>
                <c:pt idx="652">
                  <c:v>117.2</c:v>
                </c:pt>
                <c:pt idx="653">
                  <c:v>117.34</c:v>
                </c:pt>
                <c:pt idx="654">
                  <c:v>117.53</c:v>
                </c:pt>
                <c:pt idx="655">
                  <c:v>117.72</c:v>
                </c:pt>
                <c:pt idx="656">
                  <c:v>117.91</c:v>
                </c:pt>
                <c:pt idx="657">
                  <c:v>118.09</c:v>
                </c:pt>
                <c:pt idx="658">
                  <c:v>118.24</c:v>
                </c:pt>
                <c:pt idx="659">
                  <c:v>118.38</c:v>
                </c:pt>
                <c:pt idx="660">
                  <c:v>118.52</c:v>
                </c:pt>
                <c:pt idx="661">
                  <c:v>118.69</c:v>
                </c:pt>
                <c:pt idx="662">
                  <c:v>118.89</c:v>
                </c:pt>
                <c:pt idx="663">
                  <c:v>119.1</c:v>
                </c:pt>
                <c:pt idx="664">
                  <c:v>119.31</c:v>
                </c:pt>
                <c:pt idx="665">
                  <c:v>119.49</c:v>
                </c:pt>
                <c:pt idx="666">
                  <c:v>119.69</c:v>
                </c:pt>
                <c:pt idx="667">
                  <c:v>119.85</c:v>
                </c:pt>
                <c:pt idx="668">
                  <c:v>119.97</c:v>
                </c:pt>
                <c:pt idx="669">
                  <c:v>120.11</c:v>
                </c:pt>
                <c:pt idx="670">
                  <c:v>120.17</c:v>
                </c:pt>
                <c:pt idx="671">
                  <c:v>120.16</c:v>
                </c:pt>
                <c:pt idx="672">
                  <c:v>120.15</c:v>
                </c:pt>
                <c:pt idx="673">
                  <c:v>120.13</c:v>
                </c:pt>
                <c:pt idx="674">
                  <c:v>120.12</c:v>
                </c:pt>
                <c:pt idx="675">
                  <c:v>120.14</c:v>
                </c:pt>
                <c:pt idx="676">
                  <c:v>120.23</c:v>
                </c:pt>
                <c:pt idx="677">
                  <c:v>120.35</c:v>
                </c:pt>
                <c:pt idx="678">
                  <c:v>120.52</c:v>
                </c:pt>
                <c:pt idx="679">
                  <c:v>120.69</c:v>
                </c:pt>
                <c:pt idx="680">
                  <c:v>120.86</c:v>
                </c:pt>
                <c:pt idx="681">
                  <c:v>121</c:v>
                </c:pt>
                <c:pt idx="682">
                  <c:v>121.09</c:v>
                </c:pt>
                <c:pt idx="683">
                  <c:v>121.28</c:v>
                </c:pt>
                <c:pt idx="684">
                  <c:v>121.43</c:v>
                </c:pt>
                <c:pt idx="685">
                  <c:v>121.63</c:v>
                </c:pt>
                <c:pt idx="686">
                  <c:v>121.82</c:v>
                </c:pt>
                <c:pt idx="687">
                  <c:v>122.02</c:v>
                </c:pt>
                <c:pt idx="688">
                  <c:v>122.16</c:v>
                </c:pt>
                <c:pt idx="689">
                  <c:v>122.3</c:v>
                </c:pt>
                <c:pt idx="690">
                  <c:v>122.42</c:v>
                </c:pt>
                <c:pt idx="691">
                  <c:v>122.52</c:v>
                </c:pt>
                <c:pt idx="692">
                  <c:v>122.64</c:v>
                </c:pt>
                <c:pt idx="693">
                  <c:v>122.72</c:v>
                </c:pt>
                <c:pt idx="694">
                  <c:v>122.78</c:v>
                </c:pt>
                <c:pt idx="695">
                  <c:v>122.82</c:v>
                </c:pt>
                <c:pt idx="696">
                  <c:v>122.81</c:v>
                </c:pt>
                <c:pt idx="697">
                  <c:v>122.78</c:v>
                </c:pt>
                <c:pt idx="698">
                  <c:v>122.73</c:v>
                </c:pt>
                <c:pt idx="699">
                  <c:v>122.53</c:v>
                </c:pt>
                <c:pt idx="700">
                  <c:v>122.34</c:v>
                </c:pt>
                <c:pt idx="701">
                  <c:v>122.13</c:v>
                </c:pt>
                <c:pt idx="702">
                  <c:v>121.91</c:v>
                </c:pt>
                <c:pt idx="703">
                  <c:v>121.89</c:v>
                </c:pt>
                <c:pt idx="704">
                  <c:v>121.79</c:v>
                </c:pt>
                <c:pt idx="705">
                  <c:v>121.84</c:v>
                </c:pt>
                <c:pt idx="706">
                  <c:v>121.97</c:v>
                </c:pt>
                <c:pt idx="707">
                  <c:v>122.05</c:v>
                </c:pt>
                <c:pt idx="708">
                  <c:v>122.16</c:v>
                </c:pt>
                <c:pt idx="709">
                  <c:v>122.21</c:v>
                </c:pt>
                <c:pt idx="710">
                  <c:v>122.25</c:v>
                </c:pt>
                <c:pt idx="711">
                  <c:v>122.31</c:v>
                </c:pt>
                <c:pt idx="712">
                  <c:v>122.34</c:v>
                </c:pt>
                <c:pt idx="713">
                  <c:v>122.27</c:v>
                </c:pt>
                <c:pt idx="714">
                  <c:v>122.28</c:v>
                </c:pt>
                <c:pt idx="715">
                  <c:v>122.27</c:v>
                </c:pt>
                <c:pt idx="716">
                  <c:v>122.31</c:v>
                </c:pt>
                <c:pt idx="717">
                  <c:v>122.4</c:v>
                </c:pt>
                <c:pt idx="718">
                  <c:v>122.48</c:v>
                </c:pt>
                <c:pt idx="719">
                  <c:v>122.57</c:v>
                </c:pt>
                <c:pt idx="720">
                  <c:v>122.66</c:v>
                </c:pt>
                <c:pt idx="721">
                  <c:v>122.71</c:v>
                </c:pt>
                <c:pt idx="722">
                  <c:v>122.73</c:v>
                </c:pt>
                <c:pt idx="723">
                  <c:v>122.81</c:v>
                </c:pt>
                <c:pt idx="724">
                  <c:v>122.86</c:v>
                </c:pt>
                <c:pt idx="725">
                  <c:v>122.98</c:v>
                </c:pt>
                <c:pt idx="726">
                  <c:v>123.11</c:v>
                </c:pt>
                <c:pt idx="727">
                  <c:v>123.22</c:v>
                </c:pt>
                <c:pt idx="728">
                  <c:v>123.33</c:v>
                </c:pt>
                <c:pt idx="729">
                  <c:v>123.45</c:v>
                </c:pt>
                <c:pt idx="730">
                  <c:v>123.58</c:v>
                </c:pt>
                <c:pt idx="731">
                  <c:v>123.73</c:v>
                </c:pt>
                <c:pt idx="732">
                  <c:v>123.87</c:v>
                </c:pt>
                <c:pt idx="733">
                  <c:v>124</c:v>
                </c:pt>
                <c:pt idx="734">
                  <c:v>124.15</c:v>
                </c:pt>
                <c:pt idx="735">
                  <c:v>124.27</c:v>
                </c:pt>
                <c:pt idx="736">
                  <c:v>124.36</c:v>
                </c:pt>
                <c:pt idx="737">
                  <c:v>124.47</c:v>
                </c:pt>
                <c:pt idx="738">
                  <c:v>124.54</c:v>
                </c:pt>
                <c:pt idx="739">
                  <c:v>124.62</c:v>
                </c:pt>
                <c:pt idx="740">
                  <c:v>124.7</c:v>
                </c:pt>
                <c:pt idx="741">
                  <c:v>124.73</c:v>
                </c:pt>
                <c:pt idx="742">
                  <c:v>124.73</c:v>
                </c:pt>
                <c:pt idx="743">
                  <c:v>124.68</c:v>
                </c:pt>
                <c:pt idx="744">
                  <c:v>124.66</c:v>
                </c:pt>
                <c:pt idx="745">
                  <c:v>124.63</c:v>
                </c:pt>
                <c:pt idx="746">
                  <c:v>124.64</c:v>
                </c:pt>
                <c:pt idx="747">
                  <c:v>124.64</c:v>
                </c:pt>
                <c:pt idx="748">
                  <c:v>124.67</c:v>
                </c:pt>
                <c:pt idx="749">
                  <c:v>124.67</c:v>
                </c:pt>
                <c:pt idx="750">
                  <c:v>124.68</c:v>
                </c:pt>
                <c:pt idx="751">
                  <c:v>124.69</c:v>
                </c:pt>
                <c:pt idx="752">
                  <c:v>124.76</c:v>
                </c:pt>
                <c:pt idx="753">
                  <c:v>124.84</c:v>
                </c:pt>
                <c:pt idx="754">
                  <c:v>124.96</c:v>
                </c:pt>
                <c:pt idx="755">
                  <c:v>125.06</c:v>
                </c:pt>
                <c:pt idx="756">
                  <c:v>125.15</c:v>
                </c:pt>
                <c:pt idx="757">
                  <c:v>125.23</c:v>
                </c:pt>
                <c:pt idx="758">
                  <c:v>125.28</c:v>
                </c:pt>
                <c:pt idx="759">
                  <c:v>125.34</c:v>
                </c:pt>
                <c:pt idx="760">
                  <c:v>125.43</c:v>
                </c:pt>
                <c:pt idx="761">
                  <c:v>125.5</c:v>
                </c:pt>
                <c:pt idx="762">
                  <c:v>125.59</c:v>
                </c:pt>
                <c:pt idx="763">
                  <c:v>125.67</c:v>
                </c:pt>
                <c:pt idx="764">
                  <c:v>125.73</c:v>
                </c:pt>
                <c:pt idx="765">
                  <c:v>125.77</c:v>
                </c:pt>
                <c:pt idx="766">
                  <c:v>125.83</c:v>
                </c:pt>
                <c:pt idx="767">
                  <c:v>125.89</c:v>
                </c:pt>
                <c:pt idx="768">
                  <c:v>125.97</c:v>
                </c:pt>
                <c:pt idx="769">
                  <c:v>126.09</c:v>
                </c:pt>
                <c:pt idx="770">
                  <c:v>126.18</c:v>
                </c:pt>
                <c:pt idx="771">
                  <c:v>126.27</c:v>
                </c:pt>
                <c:pt idx="772">
                  <c:v>126.34</c:v>
                </c:pt>
                <c:pt idx="773">
                  <c:v>126.4</c:v>
                </c:pt>
                <c:pt idx="774">
                  <c:v>126.45</c:v>
                </c:pt>
                <c:pt idx="775">
                  <c:v>126.52</c:v>
                </c:pt>
                <c:pt idx="776">
                  <c:v>126.6</c:v>
                </c:pt>
                <c:pt idx="777">
                  <c:v>126.66</c:v>
                </c:pt>
                <c:pt idx="778">
                  <c:v>126.71</c:v>
                </c:pt>
                <c:pt idx="779">
                  <c:v>126.74</c:v>
                </c:pt>
                <c:pt idx="780">
                  <c:v>126.78</c:v>
                </c:pt>
                <c:pt idx="781">
                  <c:v>126.8</c:v>
                </c:pt>
                <c:pt idx="782">
                  <c:v>126.86</c:v>
                </c:pt>
                <c:pt idx="783">
                  <c:v>126.92</c:v>
                </c:pt>
                <c:pt idx="784">
                  <c:v>127</c:v>
                </c:pt>
                <c:pt idx="785">
                  <c:v>127.07</c:v>
                </c:pt>
                <c:pt idx="786">
                  <c:v>127.15</c:v>
                </c:pt>
                <c:pt idx="787">
                  <c:v>127.17</c:v>
                </c:pt>
                <c:pt idx="788">
                  <c:v>127.19</c:v>
                </c:pt>
                <c:pt idx="789">
                  <c:v>127.17</c:v>
                </c:pt>
                <c:pt idx="790">
                  <c:v>127.17</c:v>
                </c:pt>
                <c:pt idx="791">
                  <c:v>127.15</c:v>
                </c:pt>
                <c:pt idx="792">
                  <c:v>127.13</c:v>
                </c:pt>
                <c:pt idx="793">
                  <c:v>127.11</c:v>
                </c:pt>
                <c:pt idx="794">
                  <c:v>127.08</c:v>
                </c:pt>
                <c:pt idx="795">
                  <c:v>127.09</c:v>
                </c:pt>
                <c:pt idx="796">
                  <c:v>127.07</c:v>
                </c:pt>
                <c:pt idx="797">
                  <c:v>127.08</c:v>
                </c:pt>
                <c:pt idx="798">
                  <c:v>127.1</c:v>
                </c:pt>
                <c:pt idx="799">
                  <c:v>127.14</c:v>
                </c:pt>
                <c:pt idx="800">
                  <c:v>127.18</c:v>
                </c:pt>
                <c:pt idx="801">
                  <c:v>127.21</c:v>
                </c:pt>
                <c:pt idx="802">
                  <c:v>127.23</c:v>
                </c:pt>
                <c:pt idx="803">
                  <c:v>127.24</c:v>
                </c:pt>
                <c:pt idx="804">
                  <c:v>127.26</c:v>
                </c:pt>
                <c:pt idx="805">
                  <c:v>127.32</c:v>
                </c:pt>
                <c:pt idx="806">
                  <c:v>127.39</c:v>
                </c:pt>
                <c:pt idx="807">
                  <c:v>127.46</c:v>
                </c:pt>
                <c:pt idx="808">
                  <c:v>127.56</c:v>
                </c:pt>
                <c:pt idx="809">
                  <c:v>127.6</c:v>
                </c:pt>
                <c:pt idx="810">
                  <c:v>127.63</c:v>
                </c:pt>
                <c:pt idx="811">
                  <c:v>127.67</c:v>
                </c:pt>
                <c:pt idx="812">
                  <c:v>127.7</c:v>
                </c:pt>
                <c:pt idx="813">
                  <c:v>127.75</c:v>
                </c:pt>
                <c:pt idx="814">
                  <c:v>127.82</c:v>
                </c:pt>
                <c:pt idx="815">
                  <c:v>127.89</c:v>
                </c:pt>
                <c:pt idx="816">
                  <c:v>127.92</c:v>
                </c:pt>
                <c:pt idx="817">
                  <c:v>127.96</c:v>
                </c:pt>
                <c:pt idx="818">
                  <c:v>127.98</c:v>
                </c:pt>
                <c:pt idx="819">
                  <c:v>128.02000000000001</c:v>
                </c:pt>
                <c:pt idx="820">
                  <c:v>128.07</c:v>
                </c:pt>
                <c:pt idx="821">
                  <c:v>128.13</c:v>
                </c:pt>
                <c:pt idx="822">
                  <c:v>128.22</c:v>
                </c:pt>
                <c:pt idx="823">
                  <c:v>128.33000000000001</c:v>
                </c:pt>
                <c:pt idx="824">
                  <c:v>128.41</c:v>
                </c:pt>
                <c:pt idx="825">
                  <c:v>128.44999999999999</c:v>
                </c:pt>
                <c:pt idx="826">
                  <c:v>128.51</c:v>
                </c:pt>
                <c:pt idx="827">
                  <c:v>128.55000000000001</c:v>
                </c:pt>
                <c:pt idx="828">
                  <c:v>128.59</c:v>
                </c:pt>
                <c:pt idx="829">
                  <c:v>128.63999999999999</c:v>
                </c:pt>
                <c:pt idx="830">
                  <c:v>128.69</c:v>
                </c:pt>
                <c:pt idx="831">
                  <c:v>128.72</c:v>
                </c:pt>
                <c:pt idx="832">
                  <c:v>128.72</c:v>
                </c:pt>
                <c:pt idx="833">
                  <c:v>128.71</c:v>
                </c:pt>
                <c:pt idx="834">
                  <c:v>128.72</c:v>
                </c:pt>
                <c:pt idx="835">
                  <c:v>128.72</c:v>
                </c:pt>
                <c:pt idx="836">
                  <c:v>128.75</c:v>
                </c:pt>
                <c:pt idx="837">
                  <c:v>128.75</c:v>
                </c:pt>
                <c:pt idx="838">
                  <c:v>128.75</c:v>
                </c:pt>
                <c:pt idx="839">
                  <c:v>128.72</c:v>
                </c:pt>
                <c:pt idx="840">
                  <c:v>128.69</c:v>
                </c:pt>
                <c:pt idx="841">
                  <c:v>128.65</c:v>
                </c:pt>
                <c:pt idx="842">
                  <c:v>128.63</c:v>
                </c:pt>
                <c:pt idx="843">
                  <c:v>128.63</c:v>
                </c:pt>
                <c:pt idx="844">
                  <c:v>128.66</c:v>
                </c:pt>
                <c:pt idx="845">
                  <c:v>128.71</c:v>
                </c:pt>
                <c:pt idx="846">
                  <c:v>128.75</c:v>
                </c:pt>
                <c:pt idx="847">
                  <c:v>128.81</c:v>
                </c:pt>
                <c:pt idx="848">
                  <c:v>128.86000000000001</c:v>
                </c:pt>
                <c:pt idx="849">
                  <c:v>128.93</c:v>
                </c:pt>
                <c:pt idx="850">
                  <c:v>129</c:v>
                </c:pt>
                <c:pt idx="851">
                  <c:v>129.08000000000001</c:v>
                </c:pt>
                <c:pt idx="852">
                  <c:v>129.16999999999999</c:v>
                </c:pt>
                <c:pt idx="853">
                  <c:v>129.26</c:v>
                </c:pt>
                <c:pt idx="854">
                  <c:v>129.34</c:v>
                </c:pt>
                <c:pt idx="855">
                  <c:v>129.44999999999999</c:v>
                </c:pt>
                <c:pt idx="856">
                  <c:v>129.55000000000001</c:v>
                </c:pt>
                <c:pt idx="857">
                  <c:v>129.68</c:v>
                </c:pt>
                <c:pt idx="858">
                  <c:v>129.82</c:v>
                </c:pt>
                <c:pt idx="859">
                  <c:v>129.94</c:v>
                </c:pt>
                <c:pt idx="860">
                  <c:v>130.05000000000001</c:v>
                </c:pt>
                <c:pt idx="861">
                  <c:v>130.12</c:v>
                </c:pt>
                <c:pt idx="862">
                  <c:v>130.19999999999999</c:v>
                </c:pt>
                <c:pt idx="863">
                  <c:v>130.27000000000001</c:v>
                </c:pt>
                <c:pt idx="864">
                  <c:v>130.34</c:v>
                </c:pt>
                <c:pt idx="865">
                  <c:v>130.41</c:v>
                </c:pt>
                <c:pt idx="866">
                  <c:v>130.52000000000001</c:v>
                </c:pt>
                <c:pt idx="867">
                  <c:v>130.6</c:v>
                </c:pt>
                <c:pt idx="868">
                  <c:v>130.65</c:v>
                </c:pt>
                <c:pt idx="869">
                  <c:v>130.69999999999999</c:v>
                </c:pt>
                <c:pt idx="870">
                  <c:v>130.72999999999999</c:v>
                </c:pt>
                <c:pt idx="871">
                  <c:v>130.79</c:v>
                </c:pt>
                <c:pt idx="872">
                  <c:v>130.84</c:v>
                </c:pt>
                <c:pt idx="873">
                  <c:v>130.91999999999999</c:v>
                </c:pt>
                <c:pt idx="874">
                  <c:v>131</c:v>
                </c:pt>
                <c:pt idx="875">
                  <c:v>131.08000000000001</c:v>
                </c:pt>
                <c:pt idx="876">
                  <c:v>131.16</c:v>
                </c:pt>
                <c:pt idx="877">
                  <c:v>131.22</c:v>
                </c:pt>
                <c:pt idx="878">
                  <c:v>131.31</c:v>
                </c:pt>
                <c:pt idx="879">
                  <c:v>131.36000000000001</c:v>
                </c:pt>
                <c:pt idx="880">
                  <c:v>131.44</c:v>
                </c:pt>
                <c:pt idx="881">
                  <c:v>131.49</c:v>
                </c:pt>
                <c:pt idx="882">
                  <c:v>131.52000000000001</c:v>
                </c:pt>
                <c:pt idx="883">
                  <c:v>131.54</c:v>
                </c:pt>
                <c:pt idx="884">
                  <c:v>131.57</c:v>
                </c:pt>
                <c:pt idx="885">
                  <c:v>131.58000000000001</c:v>
                </c:pt>
                <c:pt idx="886">
                  <c:v>131.63</c:v>
                </c:pt>
                <c:pt idx="887">
                  <c:v>131.69999999999999</c:v>
                </c:pt>
                <c:pt idx="888">
                  <c:v>131.77000000000001</c:v>
                </c:pt>
                <c:pt idx="889">
                  <c:v>131.85</c:v>
                </c:pt>
                <c:pt idx="890">
                  <c:v>131.91</c:v>
                </c:pt>
                <c:pt idx="891">
                  <c:v>131.96</c:v>
                </c:pt>
                <c:pt idx="892">
                  <c:v>131.97999999999999</c:v>
                </c:pt>
                <c:pt idx="893">
                  <c:v>131.96</c:v>
                </c:pt>
                <c:pt idx="894">
                  <c:v>131.96</c:v>
                </c:pt>
                <c:pt idx="895">
                  <c:v>131.96</c:v>
                </c:pt>
                <c:pt idx="896">
                  <c:v>131.97</c:v>
                </c:pt>
                <c:pt idx="897">
                  <c:v>131.99</c:v>
                </c:pt>
                <c:pt idx="898">
                  <c:v>132.02000000000001</c:v>
                </c:pt>
                <c:pt idx="899">
                  <c:v>132.04</c:v>
                </c:pt>
                <c:pt idx="900">
                  <c:v>132.07</c:v>
                </c:pt>
                <c:pt idx="901">
                  <c:v>132.11000000000001</c:v>
                </c:pt>
                <c:pt idx="902">
                  <c:v>132.15</c:v>
                </c:pt>
                <c:pt idx="903">
                  <c:v>132.21</c:v>
                </c:pt>
                <c:pt idx="904">
                  <c:v>132.25</c:v>
                </c:pt>
                <c:pt idx="905">
                  <c:v>132.29</c:v>
                </c:pt>
                <c:pt idx="906">
                  <c:v>132.33000000000001</c:v>
                </c:pt>
                <c:pt idx="907">
                  <c:v>132.35</c:v>
                </c:pt>
                <c:pt idx="908">
                  <c:v>132.41</c:v>
                </c:pt>
                <c:pt idx="909">
                  <c:v>132.44999999999999</c:v>
                </c:pt>
                <c:pt idx="910">
                  <c:v>132.52000000000001</c:v>
                </c:pt>
                <c:pt idx="911">
                  <c:v>132.57</c:v>
                </c:pt>
                <c:pt idx="912">
                  <c:v>132.61000000000001</c:v>
                </c:pt>
                <c:pt idx="913">
                  <c:v>132.61000000000001</c:v>
                </c:pt>
                <c:pt idx="914">
                  <c:v>132.63</c:v>
                </c:pt>
                <c:pt idx="915">
                  <c:v>132.63999999999999</c:v>
                </c:pt>
                <c:pt idx="916">
                  <c:v>132.66</c:v>
                </c:pt>
                <c:pt idx="917">
                  <c:v>132.69</c:v>
                </c:pt>
                <c:pt idx="918">
                  <c:v>132.71</c:v>
                </c:pt>
                <c:pt idx="919">
                  <c:v>132.75</c:v>
                </c:pt>
                <c:pt idx="920">
                  <c:v>132.78</c:v>
                </c:pt>
                <c:pt idx="921">
                  <c:v>132.81</c:v>
                </c:pt>
                <c:pt idx="922">
                  <c:v>132.85</c:v>
                </c:pt>
                <c:pt idx="923">
                  <c:v>132.9</c:v>
                </c:pt>
                <c:pt idx="924">
                  <c:v>132.99</c:v>
                </c:pt>
                <c:pt idx="925">
                  <c:v>133.06</c:v>
                </c:pt>
                <c:pt idx="926">
                  <c:v>133.12</c:v>
                </c:pt>
                <c:pt idx="927">
                  <c:v>133.18</c:v>
                </c:pt>
                <c:pt idx="928">
                  <c:v>133.19</c:v>
                </c:pt>
                <c:pt idx="929">
                  <c:v>133.19999999999999</c:v>
                </c:pt>
                <c:pt idx="930">
                  <c:v>133.19999999999999</c:v>
                </c:pt>
                <c:pt idx="931">
                  <c:v>133.22999999999999</c:v>
                </c:pt>
                <c:pt idx="932">
                  <c:v>133.27000000000001</c:v>
                </c:pt>
                <c:pt idx="933">
                  <c:v>133.33000000000001</c:v>
                </c:pt>
                <c:pt idx="934">
                  <c:v>133.38</c:v>
                </c:pt>
                <c:pt idx="935">
                  <c:v>133.4</c:v>
                </c:pt>
                <c:pt idx="936">
                  <c:v>133.41999999999999</c:v>
                </c:pt>
                <c:pt idx="937">
                  <c:v>133.41999999999999</c:v>
                </c:pt>
                <c:pt idx="938">
                  <c:v>133.41</c:v>
                </c:pt>
                <c:pt idx="939">
                  <c:v>133.41999999999999</c:v>
                </c:pt>
                <c:pt idx="940">
                  <c:v>133.44999999999999</c:v>
                </c:pt>
                <c:pt idx="941">
                  <c:v>133.47999999999999</c:v>
                </c:pt>
                <c:pt idx="942">
                  <c:v>133.54</c:v>
                </c:pt>
                <c:pt idx="943">
                  <c:v>133.58000000000001</c:v>
                </c:pt>
                <c:pt idx="944">
                  <c:v>133.6</c:v>
                </c:pt>
                <c:pt idx="945">
                  <c:v>133.63</c:v>
                </c:pt>
                <c:pt idx="946">
                  <c:v>133.63</c:v>
                </c:pt>
                <c:pt idx="947">
                  <c:v>133.65</c:v>
                </c:pt>
                <c:pt idx="948">
                  <c:v>133.69</c:v>
                </c:pt>
                <c:pt idx="949">
                  <c:v>133.75</c:v>
                </c:pt>
                <c:pt idx="950">
                  <c:v>133.79</c:v>
                </c:pt>
                <c:pt idx="951">
                  <c:v>133.82</c:v>
                </c:pt>
                <c:pt idx="952">
                  <c:v>133.85</c:v>
                </c:pt>
                <c:pt idx="953">
                  <c:v>133.86000000000001</c:v>
                </c:pt>
                <c:pt idx="954">
                  <c:v>133.86000000000001</c:v>
                </c:pt>
                <c:pt idx="955">
                  <c:v>133.88</c:v>
                </c:pt>
                <c:pt idx="956">
                  <c:v>133.9</c:v>
                </c:pt>
                <c:pt idx="957">
                  <c:v>133.91</c:v>
                </c:pt>
                <c:pt idx="958">
                  <c:v>133.91999999999999</c:v>
                </c:pt>
                <c:pt idx="959">
                  <c:v>133.93</c:v>
                </c:pt>
                <c:pt idx="960">
                  <c:v>133.91999999999999</c:v>
                </c:pt>
                <c:pt idx="961">
                  <c:v>133.91999999999999</c:v>
                </c:pt>
                <c:pt idx="962">
                  <c:v>133.91999999999999</c:v>
                </c:pt>
                <c:pt idx="963">
                  <c:v>133.93</c:v>
                </c:pt>
                <c:pt idx="964">
                  <c:v>133.94</c:v>
                </c:pt>
                <c:pt idx="965">
                  <c:v>133.97</c:v>
                </c:pt>
                <c:pt idx="966">
                  <c:v>133.97999999999999</c:v>
                </c:pt>
                <c:pt idx="967">
                  <c:v>133.99</c:v>
                </c:pt>
                <c:pt idx="968">
                  <c:v>134</c:v>
                </c:pt>
                <c:pt idx="969">
                  <c:v>134.03</c:v>
                </c:pt>
                <c:pt idx="970">
                  <c:v>134.05000000000001</c:v>
                </c:pt>
                <c:pt idx="971">
                  <c:v>134.08000000000001</c:v>
                </c:pt>
                <c:pt idx="972">
                  <c:v>134.1</c:v>
                </c:pt>
                <c:pt idx="973">
                  <c:v>134.12</c:v>
                </c:pt>
                <c:pt idx="974">
                  <c:v>134.13</c:v>
                </c:pt>
                <c:pt idx="975">
                  <c:v>134.13</c:v>
                </c:pt>
                <c:pt idx="976">
                  <c:v>134.13</c:v>
                </c:pt>
                <c:pt idx="977">
                  <c:v>134.15</c:v>
                </c:pt>
                <c:pt idx="978">
                  <c:v>134.15</c:v>
                </c:pt>
                <c:pt idx="979">
                  <c:v>134.16999999999999</c:v>
                </c:pt>
                <c:pt idx="980">
                  <c:v>134.16999999999999</c:v>
                </c:pt>
                <c:pt idx="981">
                  <c:v>134.16</c:v>
                </c:pt>
                <c:pt idx="982">
                  <c:v>134.13</c:v>
                </c:pt>
                <c:pt idx="983">
                  <c:v>134.1</c:v>
                </c:pt>
                <c:pt idx="984">
                  <c:v>134.07</c:v>
                </c:pt>
                <c:pt idx="985">
                  <c:v>134.04</c:v>
                </c:pt>
                <c:pt idx="986">
                  <c:v>134.01</c:v>
                </c:pt>
                <c:pt idx="987">
                  <c:v>133.97</c:v>
                </c:pt>
                <c:pt idx="988">
                  <c:v>133.94999999999999</c:v>
                </c:pt>
                <c:pt idx="989">
                  <c:v>133.94999999999999</c:v>
                </c:pt>
                <c:pt idx="990">
                  <c:v>133.94999999999999</c:v>
                </c:pt>
                <c:pt idx="991">
                  <c:v>134</c:v>
                </c:pt>
                <c:pt idx="992">
                  <c:v>134.09</c:v>
                </c:pt>
                <c:pt idx="993">
                  <c:v>134.21</c:v>
                </c:pt>
                <c:pt idx="994">
                  <c:v>134.31</c:v>
                </c:pt>
                <c:pt idx="995">
                  <c:v>134.41</c:v>
                </c:pt>
                <c:pt idx="996">
                  <c:v>134.49</c:v>
                </c:pt>
                <c:pt idx="997">
                  <c:v>134.53</c:v>
                </c:pt>
                <c:pt idx="998">
                  <c:v>134.55000000000001</c:v>
                </c:pt>
                <c:pt idx="999">
                  <c:v>134.56</c:v>
                </c:pt>
                <c:pt idx="1000">
                  <c:v>134.6</c:v>
                </c:pt>
                <c:pt idx="1001">
                  <c:v>134.62</c:v>
                </c:pt>
                <c:pt idx="1002">
                  <c:v>134.66</c:v>
                </c:pt>
                <c:pt idx="1003">
                  <c:v>134.69999999999999</c:v>
                </c:pt>
                <c:pt idx="1004">
                  <c:v>134.74</c:v>
                </c:pt>
                <c:pt idx="1005">
                  <c:v>134.77000000000001</c:v>
                </c:pt>
                <c:pt idx="1006">
                  <c:v>134.78</c:v>
                </c:pt>
                <c:pt idx="1007">
                  <c:v>134.81</c:v>
                </c:pt>
                <c:pt idx="1008">
                  <c:v>134.85</c:v>
                </c:pt>
                <c:pt idx="1009">
                  <c:v>134.87</c:v>
                </c:pt>
                <c:pt idx="1010">
                  <c:v>134.9</c:v>
                </c:pt>
                <c:pt idx="1011">
                  <c:v>134.93</c:v>
                </c:pt>
                <c:pt idx="1012">
                  <c:v>134.94</c:v>
                </c:pt>
                <c:pt idx="1013">
                  <c:v>134.94999999999999</c:v>
                </c:pt>
                <c:pt idx="1014">
                  <c:v>134.96</c:v>
                </c:pt>
                <c:pt idx="1015">
                  <c:v>134.97999999999999</c:v>
                </c:pt>
                <c:pt idx="1016">
                  <c:v>134.97999999999999</c:v>
                </c:pt>
                <c:pt idx="1017">
                  <c:v>134.99</c:v>
                </c:pt>
                <c:pt idx="1018">
                  <c:v>135</c:v>
                </c:pt>
                <c:pt idx="1019">
                  <c:v>135.02000000000001</c:v>
                </c:pt>
                <c:pt idx="1020">
                  <c:v>135.01</c:v>
                </c:pt>
                <c:pt idx="1021">
                  <c:v>135.02000000000001</c:v>
                </c:pt>
                <c:pt idx="1022">
                  <c:v>135.04</c:v>
                </c:pt>
                <c:pt idx="1023">
                  <c:v>135.05000000000001</c:v>
                </c:pt>
                <c:pt idx="1024">
                  <c:v>135.05000000000001</c:v>
                </c:pt>
                <c:pt idx="1025">
                  <c:v>135.06</c:v>
                </c:pt>
                <c:pt idx="1026">
                  <c:v>135.07</c:v>
                </c:pt>
                <c:pt idx="1027">
                  <c:v>135.09</c:v>
                </c:pt>
                <c:pt idx="1028">
                  <c:v>135.1</c:v>
                </c:pt>
                <c:pt idx="1029">
                  <c:v>135.11000000000001</c:v>
                </c:pt>
                <c:pt idx="1030">
                  <c:v>135.11000000000001</c:v>
                </c:pt>
                <c:pt idx="1031">
                  <c:v>135.11000000000001</c:v>
                </c:pt>
                <c:pt idx="1032">
                  <c:v>135.09</c:v>
                </c:pt>
                <c:pt idx="1033">
                  <c:v>135.08000000000001</c:v>
                </c:pt>
                <c:pt idx="1034">
                  <c:v>135.08000000000001</c:v>
                </c:pt>
                <c:pt idx="1035">
                  <c:v>135.07</c:v>
                </c:pt>
                <c:pt idx="1036">
                  <c:v>135.08000000000001</c:v>
                </c:pt>
                <c:pt idx="1037">
                  <c:v>135.08000000000001</c:v>
                </c:pt>
                <c:pt idx="1038">
                  <c:v>135.09</c:v>
                </c:pt>
                <c:pt idx="1039">
                  <c:v>135.09</c:v>
                </c:pt>
                <c:pt idx="1040">
                  <c:v>135.09</c:v>
                </c:pt>
                <c:pt idx="1041">
                  <c:v>135.09</c:v>
                </c:pt>
                <c:pt idx="1042">
                  <c:v>135.11000000000001</c:v>
                </c:pt>
                <c:pt idx="1043">
                  <c:v>135.12</c:v>
                </c:pt>
                <c:pt idx="1044">
                  <c:v>135.16</c:v>
                </c:pt>
                <c:pt idx="1045">
                  <c:v>135.21</c:v>
                </c:pt>
                <c:pt idx="1046">
                  <c:v>135.25</c:v>
                </c:pt>
                <c:pt idx="1047">
                  <c:v>135.32</c:v>
                </c:pt>
                <c:pt idx="1048">
                  <c:v>135.36000000000001</c:v>
                </c:pt>
                <c:pt idx="1049">
                  <c:v>135.41999999999999</c:v>
                </c:pt>
                <c:pt idx="1050">
                  <c:v>135.47</c:v>
                </c:pt>
                <c:pt idx="1051">
                  <c:v>135.52000000000001</c:v>
                </c:pt>
                <c:pt idx="1052">
                  <c:v>135.58000000000001</c:v>
                </c:pt>
                <c:pt idx="1053">
                  <c:v>135.63999999999999</c:v>
                </c:pt>
                <c:pt idx="1054">
                  <c:v>135.66999999999999</c:v>
                </c:pt>
                <c:pt idx="1055">
                  <c:v>135.71</c:v>
                </c:pt>
                <c:pt idx="1056">
                  <c:v>135.71</c:v>
                </c:pt>
                <c:pt idx="1057">
                  <c:v>135.69999999999999</c:v>
                </c:pt>
                <c:pt idx="1058">
                  <c:v>135.71</c:v>
                </c:pt>
                <c:pt idx="1059">
                  <c:v>135.71</c:v>
                </c:pt>
                <c:pt idx="1060">
                  <c:v>135.72999999999999</c:v>
                </c:pt>
                <c:pt idx="1061">
                  <c:v>135.78</c:v>
                </c:pt>
                <c:pt idx="1062">
                  <c:v>135.82</c:v>
                </c:pt>
                <c:pt idx="1063">
                  <c:v>135.88</c:v>
                </c:pt>
                <c:pt idx="1064">
                  <c:v>135.94</c:v>
                </c:pt>
                <c:pt idx="1065">
                  <c:v>136.01</c:v>
                </c:pt>
                <c:pt idx="1066">
                  <c:v>136.06</c:v>
                </c:pt>
                <c:pt idx="1067">
                  <c:v>136.1</c:v>
                </c:pt>
                <c:pt idx="1068">
                  <c:v>136.11000000000001</c:v>
                </c:pt>
                <c:pt idx="1069">
                  <c:v>136.12</c:v>
                </c:pt>
                <c:pt idx="1070">
                  <c:v>136.12</c:v>
                </c:pt>
                <c:pt idx="1071">
                  <c:v>136.13</c:v>
                </c:pt>
                <c:pt idx="1072">
                  <c:v>136.16</c:v>
                </c:pt>
                <c:pt idx="1073">
                  <c:v>136.19999999999999</c:v>
                </c:pt>
                <c:pt idx="1074">
                  <c:v>136.24</c:v>
                </c:pt>
                <c:pt idx="1075">
                  <c:v>136.28</c:v>
                </c:pt>
                <c:pt idx="1076">
                  <c:v>136.30000000000001</c:v>
                </c:pt>
                <c:pt idx="1077">
                  <c:v>136.32</c:v>
                </c:pt>
                <c:pt idx="1078">
                  <c:v>136.32</c:v>
                </c:pt>
                <c:pt idx="1079">
                  <c:v>136.32</c:v>
                </c:pt>
                <c:pt idx="1080">
                  <c:v>136.33000000000001</c:v>
                </c:pt>
                <c:pt idx="1081">
                  <c:v>136.35</c:v>
                </c:pt>
                <c:pt idx="1082">
                  <c:v>136.38</c:v>
                </c:pt>
                <c:pt idx="1083">
                  <c:v>136.41</c:v>
                </c:pt>
                <c:pt idx="1084">
                  <c:v>136.43</c:v>
                </c:pt>
                <c:pt idx="1085">
                  <c:v>136.44999999999999</c:v>
                </c:pt>
                <c:pt idx="1086">
                  <c:v>136.44999999999999</c:v>
                </c:pt>
                <c:pt idx="1087">
                  <c:v>136.46</c:v>
                </c:pt>
                <c:pt idx="1088">
                  <c:v>136.47</c:v>
                </c:pt>
                <c:pt idx="1089">
                  <c:v>136.5</c:v>
                </c:pt>
                <c:pt idx="1090">
                  <c:v>136.53</c:v>
                </c:pt>
                <c:pt idx="1091">
                  <c:v>136.56</c:v>
                </c:pt>
                <c:pt idx="1092">
                  <c:v>136.58000000000001</c:v>
                </c:pt>
                <c:pt idx="1093">
                  <c:v>136.59</c:v>
                </c:pt>
                <c:pt idx="1094">
                  <c:v>136.6</c:v>
                </c:pt>
                <c:pt idx="1095">
                  <c:v>136.59</c:v>
                </c:pt>
                <c:pt idx="1096">
                  <c:v>136.58000000000001</c:v>
                </c:pt>
                <c:pt idx="1097">
                  <c:v>136.58000000000001</c:v>
                </c:pt>
                <c:pt idx="1098">
                  <c:v>136.59</c:v>
                </c:pt>
                <c:pt idx="1099">
                  <c:v>136.59</c:v>
                </c:pt>
                <c:pt idx="1100">
                  <c:v>136.58000000000001</c:v>
                </c:pt>
                <c:pt idx="1101">
                  <c:v>136.58000000000001</c:v>
                </c:pt>
                <c:pt idx="1102">
                  <c:v>136.59</c:v>
                </c:pt>
                <c:pt idx="1103">
                  <c:v>136.61000000000001</c:v>
                </c:pt>
                <c:pt idx="1104">
                  <c:v>136.63</c:v>
                </c:pt>
                <c:pt idx="1105">
                  <c:v>136.63999999999999</c:v>
                </c:pt>
                <c:pt idx="1106">
                  <c:v>136.66</c:v>
                </c:pt>
                <c:pt idx="1107">
                  <c:v>136.66999999999999</c:v>
                </c:pt>
                <c:pt idx="1108">
                  <c:v>136.69</c:v>
                </c:pt>
                <c:pt idx="1109">
                  <c:v>136.69999999999999</c:v>
                </c:pt>
                <c:pt idx="1110">
                  <c:v>136.71</c:v>
                </c:pt>
                <c:pt idx="1111">
                  <c:v>136.72</c:v>
                </c:pt>
                <c:pt idx="1112">
                  <c:v>136.72</c:v>
                </c:pt>
                <c:pt idx="1113">
                  <c:v>136.74</c:v>
                </c:pt>
                <c:pt idx="1114">
                  <c:v>136.75</c:v>
                </c:pt>
                <c:pt idx="1115">
                  <c:v>136.75</c:v>
                </c:pt>
                <c:pt idx="1116">
                  <c:v>136.72999999999999</c:v>
                </c:pt>
                <c:pt idx="1117">
                  <c:v>136.69999999999999</c:v>
                </c:pt>
                <c:pt idx="1118">
                  <c:v>136.68</c:v>
                </c:pt>
                <c:pt idx="1119">
                  <c:v>136.63999999999999</c:v>
                </c:pt>
                <c:pt idx="1120">
                  <c:v>136.62</c:v>
                </c:pt>
                <c:pt idx="1121">
                  <c:v>136.61000000000001</c:v>
                </c:pt>
                <c:pt idx="1122">
                  <c:v>136.6</c:v>
                </c:pt>
                <c:pt idx="1123">
                  <c:v>136.61000000000001</c:v>
                </c:pt>
                <c:pt idx="1124">
                  <c:v>136.62</c:v>
                </c:pt>
                <c:pt idx="1125">
                  <c:v>136.62</c:v>
                </c:pt>
                <c:pt idx="1126">
                  <c:v>136.62</c:v>
                </c:pt>
                <c:pt idx="1127">
                  <c:v>136.63</c:v>
                </c:pt>
                <c:pt idx="1128">
                  <c:v>136.63999999999999</c:v>
                </c:pt>
                <c:pt idx="1129">
                  <c:v>136.66</c:v>
                </c:pt>
                <c:pt idx="1130">
                  <c:v>136.68</c:v>
                </c:pt>
                <c:pt idx="1131">
                  <c:v>136.72999999999999</c:v>
                </c:pt>
                <c:pt idx="1132">
                  <c:v>136.80000000000001</c:v>
                </c:pt>
                <c:pt idx="1133">
                  <c:v>136.87</c:v>
                </c:pt>
                <c:pt idx="1134">
                  <c:v>136.96</c:v>
                </c:pt>
                <c:pt idx="1135">
                  <c:v>137.04</c:v>
                </c:pt>
                <c:pt idx="1136">
                  <c:v>137.13999999999999</c:v>
                </c:pt>
                <c:pt idx="1137">
                  <c:v>137.22</c:v>
                </c:pt>
                <c:pt idx="1138">
                  <c:v>137.29</c:v>
                </c:pt>
                <c:pt idx="1139">
                  <c:v>137.35</c:v>
                </c:pt>
                <c:pt idx="1140">
                  <c:v>137.4</c:v>
                </c:pt>
                <c:pt idx="1141">
                  <c:v>137.46</c:v>
                </c:pt>
                <c:pt idx="1142">
                  <c:v>137.49</c:v>
                </c:pt>
                <c:pt idx="1143">
                  <c:v>137.53</c:v>
                </c:pt>
                <c:pt idx="1144">
                  <c:v>137.56</c:v>
                </c:pt>
                <c:pt idx="1145">
                  <c:v>137.58000000000001</c:v>
                </c:pt>
                <c:pt idx="1146">
                  <c:v>137.6</c:v>
                </c:pt>
                <c:pt idx="1147">
                  <c:v>137.61000000000001</c:v>
                </c:pt>
                <c:pt idx="1148">
                  <c:v>137.62</c:v>
                </c:pt>
                <c:pt idx="1149">
                  <c:v>137.62</c:v>
                </c:pt>
                <c:pt idx="1150">
                  <c:v>137.62</c:v>
                </c:pt>
                <c:pt idx="1151">
                  <c:v>137.62</c:v>
                </c:pt>
                <c:pt idx="1152">
                  <c:v>137.63</c:v>
                </c:pt>
                <c:pt idx="1153">
                  <c:v>137.65</c:v>
                </c:pt>
                <c:pt idx="1154">
                  <c:v>137.68</c:v>
                </c:pt>
                <c:pt idx="1155">
                  <c:v>137.71</c:v>
                </c:pt>
                <c:pt idx="1156">
                  <c:v>137.74</c:v>
                </c:pt>
                <c:pt idx="1157">
                  <c:v>137.78</c:v>
                </c:pt>
                <c:pt idx="1158">
                  <c:v>137.80000000000001</c:v>
                </c:pt>
                <c:pt idx="1159">
                  <c:v>137.81</c:v>
                </c:pt>
                <c:pt idx="1160">
                  <c:v>137.83000000000001</c:v>
                </c:pt>
                <c:pt idx="1161">
                  <c:v>137.84</c:v>
                </c:pt>
                <c:pt idx="1162">
                  <c:v>137.84</c:v>
                </c:pt>
                <c:pt idx="1163">
                  <c:v>137.85</c:v>
                </c:pt>
                <c:pt idx="1164">
                  <c:v>137.87</c:v>
                </c:pt>
                <c:pt idx="1165">
                  <c:v>137.88999999999999</c:v>
                </c:pt>
                <c:pt idx="1166">
                  <c:v>137.91</c:v>
                </c:pt>
                <c:pt idx="1167">
                  <c:v>137.93</c:v>
                </c:pt>
                <c:pt idx="1168">
                  <c:v>137.94999999999999</c:v>
                </c:pt>
                <c:pt idx="1169">
                  <c:v>137.94999999999999</c:v>
                </c:pt>
                <c:pt idx="1170">
                  <c:v>137.97</c:v>
                </c:pt>
                <c:pt idx="1171">
                  <c:v>137.97999999999999</c:v>
                </c:pt>
                <c:pt idx="1172">
                  <c:v>137.97999999999999</c:v>
                </c:pt>
                <c:pt idx="1173">
                  <c:v>137.97999999999999</c:v>
                </c:pt>
                <c:pt idx="1174">
                  <c:v>138.01</c:v>
                </c:pt>
                <c:pt idx="1175">
                  <c:v>138.03</c:v>
                </c:pt>
                <c:pt idx="1176">
                  <c:v>138.06</c:v>
                </c:pt>
                <c:pt idx="1177">
                  <c:v>138.09</c:v>
                </c:pt>
                <c:pt idx="1178">
                  <c:v>138.1</c:v>
                </c:pt>
                <c:pt idx="1179">
                  <c:v>138.12</c:v>
                </c:pt>
                <c:pt idx="1180">
                  <c:v>138.12</c:v>
                </c:pt>
                <c:pt idx="1181">
                  <c:v>138.13</c:v>
                </c:pt>
                <c:pt idx="1182">
                  <c:v>138.15</c:v>
                </c:pt>
                <c:pt idx="1183">
                  <c:v>138.18</c:v>
                </c:pt>
                <c:pt idx="1184">
                  <c:v>138.21</c:v>
                </c:pt>
                <c:pt idx="1185">
                  <c:v>138.24</c:v>
                </c:pt>
                <c:pt idx="1186">
                  <c:v>138.26</c:v>
                </c:pt>
                <c:pt idx="1187">
                  <c:v>138.27000000000001</c:v>
                </c:pt>
                <c:pt idx="1188">
                  <c:v>138.29</c:v>
                </c:pt>
                <c:pt idx="1189">
                  <c:v>138.31</c:v>
                </c:pt>
                <c:pt idx="1190">
                  <c:v>138.33000000000001</c:v>
                </c:pt>
                <c:pt idx="1191">
                  <c:v>138.35</c:v>
                </c:pt>
                <c:pt idx="1192">
                  <c:v>138.36000000000001</c:v>
                </c:pt>
                <c:pt idx="1193">
                  <c:v>138.37</c:v>
                </c:pt>
                <c:pt idx="1194">
                  <c:v>138.37</c:v>
                </c:pt>
                <c:pt idx="1195">
                  <c:v>138.37</c:v>
                </c:pt>
                <c:pt idx="1196">
                  <c:v>138.38</c:v>
                </c:pt>
                <c:pt idx="1197">
                  <c:v>138.37</c:v>
                </c:pt>
                <c:pt idx="1198">
                  <c:v>138.38999999999999</c:v>
                </c:pt>
                <c:pt idx="1199">
                  <c:v>138.41</c:v>
                </c:pt>
                <c:pt idx="1200">
                  <c:v>138.43</c:v>
                </c:pt>
                <c:pt idx="1201">
                  <c:v>138.46</c:v>
                </c:pt>
                <c:pt idx="1202">
                  <c:v>138.47</c:v>
                </c:pt>
                <c:pt idx="1203">
                  <c:v>138.47999999999999</c:v>
                </c:pt>
                <c:pt idx="1204">
                  <c:v>138.47999999999999</c:v>
                </c:pt>
                <c:pt idx="1205">
                  <c:v>138.5</c:v>
                </c:pt>
                <c:pt idx="1206">
                  <c:v>138.51</c:v>
                </c:pt>
                <c:pt idx="1207">
                  <c:v>138.52000000000001</c:v>
                </c:pt>
                <c:pt idx="1208">
                  <c:v>138.53</c:v>
                </c:pt>
                <c:pt idx="1209">
                  <c:v>138.54</c:v>
                </c:pt>
                <c:pt idx="1210">
                  <c:v>138.54</c:v>
                </c:pt>
                <c:pt idx="1211">
                  <c:v>138.55000000000001</c:v>
                </c:pt>
                <c:pt idx="1212">
                  <c:v>138.55000000000001</c:v>
                </c:pt>
                <c:pt idx="1213">
                  <c:v>138.57</c:v>
                </c:pt>
                <c:pt idx="1214">
                  <c:v>138.6</c:v>
                </c:pt>
                <c:pt idx="1215">
                  <c:v>138.61000000000001</c:v>
                </c:pt>
                <c:pt idx="1216">
                  <c:v>138.63</c:v>
                </c:pt>
                <c:pt idx="1217">
                  <c:v>138.63999999999999</c:v>
                </c:pt>
                <c:pt idx="1218">
                  <c:v>138.65</c:v>
                </c:pt>
                <c:pt idx="1219">
                  <c:v>138.66</c:v>
                </c:pt>
                <c:pt idx="1220">
                  <c:v>138.66999999999999</c:v>
                </c:pt>
                <c:pt idx="1221">
                  <c:v>138.68</c:v>
                </c:pt>
                <c:pt idx="1222">
                  <c:v>138.69999999999999</c:v>
                </c:pt>
                <c:pt idx="1223">
                  <c:v>138.72</c:v>
                </c:pt>
                <c:pt idx="1224">
                  <c:v>138.72999999999999</c:v>
                </c:pt>
                <c:pt idx="1225">
                  <c:v>138.72</c:v>
                </c:pt>
                <c:pt idx="1226">
                  <c:v>138.71</c:v>
                </c:pt>
                <c:pt idx="1227">
                  <c:v>138.71</c:v>
                </c:pt>
                <c:pt idx="1228">
                  <c:v>138.71</c:v>
                </c:pt>
                <c:pt idx="1229">
                  <c:v>138.72</c:v>
                </c:pt>
                <c:pt idx="1230">
                  <c:v>138.72999999999999</c:v>
                </c:pt>
                <c:pt idx="1231">
                  <c:v>138.75</c:v>
                </c:pt>
                <c:pt idx="1232">
                  <c:v>138.75</c:v>
                </c:pt>
                <c:pt idx="1233">
                  <c:v>138.76</c:v>
                </c:pt>
                <c:pt idx="1234">
                  <c:v>138.75</c:v>
                </c:pt>
                <c:pt idx="1235">
                  <c:v>138.76</c:v>
                </c:pt>
                <c:pt idx="1236">
                  <c:v>138.78</c:v>
                </c:pt>
                <c:pt idx="1237">
                  <c:v>138.82</c:v>
                </c:pt>
                <c:pt idx="1238">
                  <c:v>138.88999999999999</c:v>
                </c:pt>
                <c:pt idx="1239">
                  <c:v>138.94999999999999</c:v>
                </c:pt>
                <c:pt idx="1240">
                  <c:v>139.04</c:v>
                </c:pt>
                <c:pt idx="1241">
                  <c:v>139.12</c:v>
                </c:pt>
                <c:pt idx="1242">
                  <c:v>139.19999999999999</c:v>
                </c:pt>
                <c:pt idx="1243">
                  <c:v>139.27000000000001</c:v>
                </c:pt>
                <c:pt idx="1244">
                  <c:v>139.33000000000001</c:v>
                </c:pt>
                <c:pt idx="1245">
                  <c:v>139.4</c:v>
                </c:pt>
                <c:pt idx="1246">
                  <c:v>139.44999999999999</c:v>
                </c:pt>
                <c:pt idx="1247">
                  <c:v>139.52000000000001</c:v>
                </c:pt>
                <c:pt idx="1248">
                  <c:v>139.58000000000001</c:v>
                </c:pt>
                <c:pt idx="1249">
                  <c:v>139.63999999999999</c:v>
                </c:pt>
                <c:pt idx="1250">
                  <c:v>139.69</c:v>
                </c:pt>
                <c:pt idx="1251">
                  <c:v>139.74</c:v>
                </c:pt>
                <c:pt idx="1252">
                  <c:v>139.78</c:v>
                </c:pt>
                <c:pt idx="1253">
                  <c:v>139.81</c:v>
                </c:pt>
                <c:pt idx="1254">
                  <c:v>139.85</c:v>
                </c:pt>
                <c:pt idx="1255">
                  <c:v>139.88</c:v>
                </c:pt>
                <c:pt idx="1256">
                  <c:v>139.91</c:v>
                </c:pt>
                <c:pt idx="1257">
                  <c:v>139.94</c:v>
                </c:pt>
                <c:pt idx="1258">
                  <c:v>139.97</c:v>
                </c:pt>
                <c:pt idx="1259">
                  <c:v>139.99</c:v>
                </c:pt>
                <c:pt idx="1260">
                  <c:v>140</c:v>
                </c:pt>
                <c:pt idx="1261">
                  <c:v>140.01</c:v>
                </c:pt>
                <c:pt idx="1262">
                  <c:v>140.01</c:v>
                </c:pt>
                <c:pt idx="1263">
                  <c:v>140.02000000000001</c:v>
                </c:pt>
                <c:pt idx="1264">
                  <c:v>140.03</c:v>
                </c:pt>
                <c:pt idx="1265">
                  <c:v>140.03</c:v>
                </c:pt>
                <c:pt idx="1266">
                  <c:v>140.03</c:v>
                </c:pt>
                <c:pt idx="1267">
                  <c:v>140.02000000000001</c:v>
                </c:pt>
                <c:pt idx="1268">
                  <c:v>140.02000000000001</c:v>
                </c:pt>
                <c:pt idx="1269">
                  <c:v>140.01</c:v>
                </c:pt>
                <c:pt idx="1270">
                  <c:v>140</c:v>
                </c:pt>
                <c:pt idx="1271">
                  <c:v>140.01</c:v>
                </c:pt>
                <c:pt idx="1272">
                  <c:v>139.99</c:v>
                </c:pt>
                <c:pt idx="1273">
                  <c:v>139.97999999999999</c:v>
                </c:pt>
                <c:pt idx="1274">
                  <c:v>139.97</c:v>
                </c:pt>
                <c:pt idx="1275">
                  <c:v>139.97</c:v>
                </c:pt>
                <c:pt idx="1276">
                  <c:v>139.97999999999999</c:v>
                </c:pt>
                <c:pt idx="1277">
                  <c:v>140</c:v>
                </c:pt>
                <c:pt idx="1278">
                  <c:v>140.04</c:v>
                </c:pt>
                <c:pt idx="1279">
                  <c:v>140.06</c:v>
                </c:pt>
                <c:pt idx="1280">
                  <c:v>140.07</c:v>
                </c:pt>
                <c:pt idx="1281">
                  <c:v>140.09</c:v>
                </c:pt>
                <c:pt idx="1282">
                  <c:v>140.08000000000001</c:v>
                </c:pt>
                <c:pt idx="1283">
                  <c:v>140.07</c:v>
                </c:pt>
                <c:pt idx="1284">
                  <c:v>140.06</c:v>
                </c:pt>
                <c:pt idx="1285">
                  <c:v>140.05000000000001</c:v>
                </c:pt>
                <c:pt idx="1286">
                  <c:v>140.03</c:v>
                </c:pt>
                <c:pt idx="1287">
                  <c:v>140.03</c:v>
                </c:pt>
                <c:pt idx="1288">
                  <c:v>140.01</c:v>
                </c:pt>
                <c:pt idx="1289">
                  <c:v>140</c:v>
                </c:pt>
                <c:pt idx="1290">
                  <c:v>140</c:v>
                </c:pt>
                <c:pt idx="1291">
                  <c:v>140</c:v>
                </c:pt>
                <c:pt idx="1292">
                  <c:v>140.01</c:v>
                </c:pt>
                <c:pt idx="1293">
                  <c:v>140.03</c:v>
                </c:pt>
                <c:pt idx="1294">
                  <c:v>140.04</c:v>
                </c:pt>
                <c:pt idx="1295">
                  <c:v>140.06</c:v>
                </c:pt>
                <c:pt idx="1296">
                  <c:v>140.07</c:v>
                </c:pt>
                <c:pt idx="1297">
                  <c:v>140.08000000000001</c:v>
                </c:pt>
                <c:pt idx="1298">
                  <c:v>140.09</c:v>
                </c:pt>
                <c:pt idx="1299">
                  <c:v>140.09</c:v>
                </c:pt>
                <c:pt idx="1300">
                  <c:v>140.1</c:v>
                </c:pt>
                <c:pt idx="1301">
                  <c:v>140.12</c:v>
                </c:pt>
                <c:pt idx="1302">
                  <c:v>140.13</c:v>
                </c:pt>
                <c:pt idx="1303">
                  <c:v>140.13</c:v>
                </c:pt>
                <c:pt idx="1304">
                  <c:v>140.13999999999999</c:v>
                </c:pt>
                <c:pt idx="1305">
                  <c:v>140.15</c:v>
                </c:pt>
                <c:pt idx="1306">
                  <c:v>140.16</c:v>
                </c:pt>
                <c:pt idx="1307">
                  <c:v>140.16999999999999</c:v>
                </c:pt>
                <c:pt idx="1308">
                  <c:v>140.18</c:v>
                </c:pt>
                <c:pt idx="1309">
                  <c:v>140.19</c:v>
                </c:pt>
                <c:pt idx="1310">
                  <c:v>140.19</c:v>
                </c:pt>
                <c:pt idx="1311">
                  <c:v>140.19999999999999</c:v>
                </c:pt>
                <c:pt idx="1312">
                  <c:v>140.19999999999999</c:v>
                </c:pt>
                <c:pt idx="1313">
                  <c:v>140.19999999999999</c:v>
                </c:pt>
                <c:pt idx="1314">
                  <c:v>140.19999999999999</c:v>
                </c:pt>
                <c:pt idx="1315">
                  <c:v>140.21</c:v>
                </c:pt>
                <c:pt idx="1316">
                  <c:v>140.24</c:v>
                </c:pt>
                <c:pt idx="1317">
                  <c:v>140.27000000000001</c:v>
                </c:pt>
                <c:pt idx="1318">
                  <c:v>140.28</c:v>
                </c:pt>
                <c:pt idx="1319">
                  <c:v>140.31</c:v>
                </c:pt>
                <c:pt idx="1320">
                  <c:v>140.33000000000001</c:v>
                </c:pt>
                <c:pt idx="1321">
                  <c:v>140.34</c:v>
                </c:pt>
                <c:pt idx="1322">
                  <c:v>140.36000000000001</c:v>
                </c:pt>
                <c:pt idx="1323">
                  <c:v>140.36000000000001</c:v>
                </c:pt>
                <c:pt idx="1324">
                  <c:v>140.36000000000001</c:v>
                </c:pt>
                <c:pt idx="1325">
                  <c:v>140.37</c:v>
                </c:pt>
                <c:pt idx="1326">
                  <c:v>140.38</c:v>
                </c:pt>
                <c:pt idx="1327">
                  <c:v>140.38999999999999</c:v>
                </c:pt>
                <c:pt idx="1328">
                  <c:v>140.38999999999999</c:v>
                </c:pt>
                <c:pt idx="1329">
                  <c:v>140.4</c:v>
                </c:pt>
                <c:pt idx="1330">
                  <c:v>140.41</c:v>
                </c:pt>
                <c:pt idx="1331">
                  <c:v>140.4</c:v>
                </c:pt>
                <c:pt idx="1332">
                  <c:v>140.4</c:v>
                </c:pt>
                <c:pt idx="1333">
                  <c:v>140.38999999999999</c:v>
                </c:pt>
                <c:pt idx="1334">
                  <c:v>140.4</c:v>
                </c:pt>
                <c:pt idx="1335">
                  <c:v>140.41</c:v>
                </c:pt>
                <c:pt idx="1336">
                  <c:v>140.43</c:v>
                </c:pt>
                <c:pt idx="1337">
                  <c:v>140.44999999999999</c:v>
                </c:pt>
                <c:pt idx="1338">
                  <c:v>140.47</c:v>
                </c:pt>
                <c:pt idx="1339">
                  <c:v>140.47999999999999</c:v>
                </c:pt>
                <c:pt idx="1340">
                  <c:v>140.49</c:v>
                </c:pt>
                <c:pt idx="1341">
                  <c:v>140.5</c:v>
                </c:pt>
                <c:pt idx="1342">
                  <c:v>140.53</c:v>
                </c:pt>
                <c:pt idx="1343">
                  <c:v>140.56</c:v>
                </c:pt>
                <c:pt idx="1344">
                  <c:v>140.59</c:v>
                </c:pt>
                <c:pt idx="1345">
                  <c:v>140.62</c:v>
                </c:pt>
                <c:pt idx="1346">
                  <c:v>140.65</c:v>
                </c:pt>
                <c:pt idx="1347">
                  <c:v>140.68</c:v>
                </c:pt>
                <c:pt idx="1348">
                  <c:v>140.71</c:v>
                </c:pt>
                <c:pt idx="1349">
                  <c:v>140.75</c:v>
                </c:pt>
                <c:pt idx="1350">
                  <c:v>140.78</c:v>
                </c:pt>
                <c:pt idx="1351">
                  <c:v>140.82</c:v>
                </c:pt>
                <c:pt idx="1352">
                  <c:v>140.87</c:v>
                </c:pt>
                <c:pt idx="1353">
                  <c:v>140.91</c:v>
                </c:pt>
                <c:pt idx="1354">
                  <c:v>140.94</c:v>
                </c:pt>
                <c:pt idx="1355">
                  <c:v>140.97999999999999</c:v>
                </c:pt>
                <c:pt idx="1356">
                  <c:v>141</c:v>
                </c:pt>
                <c:pt idx="1357">
                  <c:v>141.02000000000001</c:v>
                </c:pt>
                <c:pt idx="1358">
                  <c:v>141.03</c:v>
                </c:pt>
                <c:pt idx="1359">
                  <c:v>141.05000000000001</c:v>
                </c:pt>
                <c:pt idx="1360">
                  <c:v>141.06</c:v>
                </c:pt>
                <c:pt idx="1361">
                  <c:v>141.07</c:v>
                </c:pt>
                <c:pt idx="1362">
                  <c:v>141.08000000000001</c:v>
                </c:pt>
                <c:pt idx="1363">
                  <c:v>141.07</c:v>
                </c:pt>
                <c:pt idx="1364">
                  <c:v>141.07</c:v>
                </c:pt>
                <c:pt idx="1365">
                  <c:v>141.07</c:v>
                </c:pt>
                <c:pt idx="1366">
                  <c:v>141.06</c:v>
                </c:pt>
                <c:pt idx="1367">
                  <c:v>141.07</c:v>
                </c:pt>
                <c:pt idx="1368">
                  <c:v>141.07</c:v>
                </c:pt>
                <c:pt idx="1369">
                  <c:v>141.08000000000001</c:v>
                </c:pt>
                <c:pt idx="1370">
                  <c:v>141.08000000000001</c:v>
                </c:pt>
                <c:pt idx="1371">
                  <c:v>141.08000000000001</c:v>
                </c:pt>
                <c:pt idx="1372">
                  <c:v>141.08000000000001</c:v>
                </c:pt>
                <c:pt idx="1373">
                  <c:v>141.07</c:v>
                </c:pt>
                <c:pt idx="1374">
                  <c:v>141.07</c:v>
                </c:pt>
                <c:pt idx="1375">
                  <c:v>141.07</c:v>
                </c:pt>
                <c:pt idx="1376">
                  <c:v>141.07</c:v>
                </c:pt>
                <c:pt idx="1377">
                  <c:v>141.07</c:v>
                </c:pt>
                <c:pt idx="1378">
                  <c:v>141.08000000000001</c:v>
                </c:pt>
                <c:pt idx="1379">
                  <c:v>141.08000000000001</c:v>
                </c:pt>
                <c:pt idx="1380">
                  <c:v>141.09</c:v>
                </c:pt>
                <c:pt idx="1381">
                  <c:v>141.09</c:v>
                </c:pt>
                <c:pt idx="1382">
                  <c:v>141.11000000000001</c:v>
                </c:pt>
                <c:pt idx="1383">
                  <c:v>141.12</c:v>
                </c:pt>
                <c:pt idx="1384">
                  <c:v>141.13999999999999</c:v>
                </c:pt>
                <c:pt idx="1385">
                  <c:v>141.13999999999999</c:v>
                </c:pt>
                <c:pt idx="1386">
                  <c:v>141.15</c:v>
                </c:pt>
                <c:pt idx="1387">
                  <c:v>141.15</c:v>
                </c:pt>
                <c:pt idx="1388">
                  <c:v>141.15</c:v>
                </c:pt>
                <c:pt idx="1389">
                  <c:v>141.15</c:v>
                </c:pt>
                <c:pt idx="1390">
                  <c:v>141.16999999999999</c:v>
                </c:pt>
                <c:pt idx="1391">
                  <c:v>141.18</c:v>
                </c:pt>
                <c:pt idx="1392">
                  <c:v>141.19</c:v>
                </c:pt>
                <c:pt idx="1393">
                  <c:v>141.19999999999999</c:v>
                </c:pt>
                <c:pt idx="1394">
                  <c:v>141.21</c:v>
                </c:pt>
                <c:pt idx="1395">
                  <c:v>141.22</c:v>
                </c:pt>
                <c:pt idx="1396">
                  <c:v>141.24</c:v>
                </c:pt>
                <c:pt idx="1397">
                  <c:v>141.27000000000001</c:v>
                </c:pt>
                <c:pt idx="1398">
                  <c:v>141.30000000000001</c:v>
                </c:pt>
                <c:pt idx="1399">
                  <c:v>141.33000000000001</c:v>
                </c:pt>
                <c:pt idx="1400">
                  <c:v>141.36000000000001</c:v>
                </c:pt>
                <c:pt idx="1401">
                  <c:v>141.38</c:v>
                </c:pt>
                <c:pt idx="1402">
                  <c:v>141.4</c:v>
                </c:pt>
                <c:pt idx="1403">
                  <c:v>141.4</c:v>
                </c:pt>
                <c:pt idx="1404">
                  <c:v>141.41999999999999</c:v>
                </c:pt>
                <c:pt idx="1405">
                  <c:v>141.44</c:v>
                </c:pt>
                <c:pt idx="1406">
                  <c:v>141.44999999999999</c:v>
                </c:pt>
                <c:pt idx="1407">
                  <c:v>141.47</c:v>
                </c:pt>
                <c:pt idx="1408">
                  <c:v>141.47</c:v>
                </c:pt>
                <c:pt idx="1409">
                  <c:v>141.47</c:v>
                </c:pt>
                <c:pt idx="1410">
                  <c:v>141.47</c:v>
                </c:pt>
                <c:pt idx="1411">
                  <c:v>141.47</c:v>
                </c:pt>
                <c:pt idx="1412">
                  <c:v>141.47</c:v>
                </c:pt>
                <c:pt idx="1413">
                  <c:v>141.47</c:v>
                </c:pt>
                <c:pt idx="1414">
                  <c:v>141.47</c:v>
                </c:pt>
                <c:pt idx="1415">
                  <c:v>141.46</c:v>
                </c:pt>
                <c:pt idx="1416">
                  <c:v>141.46</c:v>
                </c:pt>
                <c:pt idx="1417">
                  <c:v>141.46</c:v>
                </c:pt>
                <c:pt idx="1418">
                  <c:v>141.46</c:v>
                </c:pt>
                <c:pt idx="1419">
                  <c:v>141.46</c:v>
                </c:pt>
                <c:pt idx="1420">
                  <c:v>141.46</c:v>
                </c:pt>
                <c:pt idx="1421">
                  <c:v>141.46</c:v>
                </c:pt>
                <c:pt idx="1422">
                  <c:v>141.46</c:v>
                </c:pt>
                <c:pt idx="1423">
                  <c:v>141.47</c:v>
                </c:pt>
                <c:pt idx="1424">
                  <c:v>141.47999999999999</c:v>
                </c:pt>
                <c:pt idx="1425">
                  <c:v>141.47999999999999</c:v>
                </c:pt>
                <c:pt idx="1426">
                  <c:v>141.5</c:v>
                </c:pt>
                <c:pt idx="1427">
                  <c:v>141.51</c:v>
                </c:pt>
                <c:pt idx="1428">
                  <c:v>141.52000000000001</c:v>
                </c:pt>
                <c:pt idx="1429">
                  <c:v>141.55000000000001</c:v>
                </c:pt>
                <c:pt idx="1430">
                  <c:v>141.57</c:v>
                </c:pt>
                <c:pt idx="1431">
                  <c:v>141.58000000000001</c:v>
                </c:pt>
                <c:pt idx="1432">
                  <c:v>141.59</c:v>
                </c:pt>
                <c:pt idx="1433">
                  <c:v>141.61000000000001</c:v>
                </c:pt>
                <c:pt idx="1434">
                  <c:v>141.62</c:v>
                </c:pt>
                <c:pt idx="1435">
                  <c:v>141.63999999999999</c:v>
                </c:pt>
                <c:pt idx="1436">
                  <c:v>141.65</c:v>
                </c:pt>
                <c:pt idx="1437">
                  <c:v>141.66</c:v>
                </c:pt>
                <c:pt idx="1438">
                  <c:v>141.66</c:v>
                </c:pt>
                <c:pt idx="1439">
                  <c:v>141.66999999999999</c:v>
                </c:pt>
                <c:pt idx="1440">
                  <c:v>141.68</c:v>
                </c:pt>
                <c:pt idx="1441">
                  <c:v>141.69</c:v>
                </c:pt>
                <c:pt idx="1442">
                  <c:v>141.69999999999999</c:v>
                </c:pt>
                <c:pt idx="1443">
                  <c:v>141.72</c:v>
                </c:pt>
                <c:pt idx="1444">
                  <c:v>141.74</c:v>
                </c:pt>
                <c:pt idx="1445">
                  <c:v>141.77000000000001</c:v>
                </c:pt>
                <c:pt idx="1446">
                  <c:v>141.78</c:v>
                </c:pt>
                <c:pt idx="1447">
                  <c:v>141.78</c:v>
                </c:pt>
                <c:pt idx="1448">
                  <c:v>141.79</c:v>
                </c:pt>
                <c:pt idx="1449">
                  <c:v>141.80000000000001</c:v>
                </c:pt>
                <c:pt idx="1450">
                  <c:v>141.80000000000001</c:v>
                </c:pt>
                <c:pt idx="1451">
                  <c:v>141.81</c:v>
                </c:pt>
                <c:pt idx="1452">
                  <c:v>141.81</c:v>
                </c:pt>
                <c:pt idx="1453">
                  <c:v>141.82</c:v>
                </c:pt>
                <c:pt idx="1454">
                  <c:v>141.82</c:v>
                </c:pt>
                <c:pt idx="1455">
                  <c:v>141.81</c:v>
                </c:pt>
                <c:pt idx="1456">
                  <c:v>141.82</c:v>
                </c:pt>
                <c:pt idx="1457">
                  <c:v>141.82</c:v>
                </c:pt>
                <c:pt idx="1458">
                  <c:v>141.83000000000001</c:v>
                </c:pt>
                <c:pt idx="1459">
                  <c:v>141.85</c:v>
                </c:pt>
                <c:pt idx="1460">
                  <c:v>141.86000000000001</c:v>
                </c:pt>
                <c:pt idx="1461">
                  <c:v>141.88</c:v>
                </c:pt>
                <c:pt idx="1462">
                  <c:v>141.9</c:v>
                </c:pt>
                <c:pt idx="1463">
                  <c:v>141.91999999999999</c:v>
                </c:pt>
                <c:pt idx="1464">
                  <c:v>141.93</c:v>
                </c:pt>
                <c:pt idx="1465">
                  <c:v>141.94999999999999</c:v>
                </c:pt>
                <c:pt idx="1466">
                  <c:v>141.97</c:v>
                </c:pt>
                <c:pt idx="1467">
                  <c:v>141.97999999999999</c:v>
                </c:pt>
                <c:pt idx="1468">
                  <c:v>141.99</c:v>
                </c:pt>
                <c:pt idx="1469">
                  <c:v>141.99</c:v>
                </c:pt>
                <c:pt idx="1470">
                  <c:v>141.99</c:v>
                </c:pt>
                <c:pt idx="1471">
                  <c:v>141.97</c:v>
                </c:pt>
                <c:pt idx="1472">
                  <c:v>141.96</c:v>
                </c:pt>
                <c:pt idx="1473">
                  <c:v>141.94999999999999</c:v>
                </c:pt>
                <c:pt idx="1474">
                  <c:v>141.94999999999999</c:v>
                </c:pt>
                <c:pt idx="1475">
                  <c:v>141.94999999999999</c:v>
                </c:pt>
                <c:pt idx="1476">
                  <c:v>141.97</c:v>
                </c:pt>
                <c:pt idx="1477">
                  <c:v>141.96</c:v>
                </c:pt>
                <c:pt idx="1478">
                  <c:v>141.96</c:v>
                </c:pt>
                <c:pt idx="1479">
                  <c:v>141.94999999999999</c:v>
                </c:pt>
                <c:pt idx="1480">
                  <c:v>141.96</c:v>
                </c:pt>
                <c:pt idx="1481">
                  <c:v>141.96</c:v>
                </c:pt>
                <c:pt idx="1482">
                  <c:v>141.97</c:v>
                </c:pt>
                <c:pt idx="1483">
                  <c:v>141.99</c:v>
                </c:pt>
                <c:pt idx="1484">
                  <c:v>142.01</c:v>
                </c:pt>
                <c:pt idx="1485">
                  <c:v>142.03</c:v>
                </c:pt>
                <c:pt idx="1486">
                  <c:v>142.04</c:v>
                </c:pt>
                <c:pt idx="1487">
                  <c:v>142.06</c:v>
                </c:pt>
                <c:pt idx="1488">
                  <c:v>142.06</c:v>
                </c:pt>
                <c:pt idx="1489">
                  <c:v>142.06</c:v>
                </c:pt>
                <c:pt idx="1490">
                  <c:v>142.08000000000001</c:v>
                </c:pt>
                <c:pt idx="1491">
                  <c:v>142.09</c:v>
                </c:pt>
                <c:pt idx="1492">
                  <c:v>142.11000000000001</c:v>
                </c:pt>
                <c:pt idx="1493">
                  <c:v>142.13999999999999</c:v>
                </c:pt>
                <c:pt idx="1494">
                  <c:v>142.16999999999999</c:v>
                </c:pt>
                <c:pt idx="1495">
                  <c:v>142.19</c:v>
                </c:pt>
                <c:pt idx="1496">
                  <c:v>142.22</c:v>
                </c:pt>
                <c:pt idx="1497">
                  <c:v>142.22999999999999</c:v>
                </c:pt>
                <c:pt idx="1498">
                  <c:v>142.25</c:v>
                </c:pt>
                <c:pt idx="1499">
                  <c:v>142.27000000000001</c:v>
                </c:pt>
                <c:pt idx="1500">
                  <c:v>142.29</c:v>
                </c:pt>
                <c:pt idx="1501">
                  <c:v>142.30000000000001</c:v>
                </c:pt>
                <c:pt idx="1502">
                  <c:v>142.32</c:v>
                </c:pt>
                <c:pt idx="1503">
                  <c:v>142.32</c:v>
                </c:pt>
                <c:pt idx="1504">
                  <c:v>142.34</c:v>
                </c:pt>
                <c:pt idx="1505">
                  <c:v>142.36000000000001</c:v>
                </c:pt>
                <c:pt idx="1506">
                  <c:v>142.38</c:v>
                </c:pt>
                <c:pt idx="1507">
                  <c:v>142.38999999999999</c:v>
                </c:pt>
                <c:pt idx="1508">
                  <c:v>142.41</c:v>
                </c:pt>
                <c:pt idx="1509">
                  <c:v>142.41999999999999</c:v>
                </c:pt>
                <c:pt idx="1510">
                  <c:v>142.41999999999999</c:v>
                </c:pt>
                <c:pt idx="1511">
                  <c:v>142.43</c:v>
                </c:pt>
                <c:pt idx="1512">
                  <c:v>142.44</c:v>
                </c:pt>
                <c:pt idx="1513">
                  <c:v>142.44999999999999</c:v>
                </c:pt>
                <c:pt idx="1514">
                  <c:v>142.46</c:v>
                </c:pt>
                <c:pt idx="1515">
                  <c:v>142.47</c:v>
                </c:pt>
                <c:pt idx="1516">
                  <c:v>142.49</c:v>
                </c:pt>
                <c:pt idx="1517">
                  <c:v>142.51</c:v>
                </c:pt>
                <c:pt idx="1518">
                  <c:v>142.54</c:v>
                </c:pt>
                <c:pt idx="1519">
                  <c:v>142.55000000000001</c:v>
                </c:pt>
                <c:pt idx="1520">
                  <c:v>142.56</c:v>
                </c:pt>
                <c:pt idx="1521">
                  <c:v>142.58000000000001</c:v>
                </c:pt>
                <c:pt idx="1522">
                  <c:v>142.59</c:v>
                </c:pt>
                <c:pt idx="1523">
                  <c:v>142.62</c:v>
                </c:pt>
                <c:pt idx="1524">
                  <c:v>142.65</c:v>
                </c:pt>
                <c:pt idx="1525">
                  <c:v>142.66999999999999</c:v>
                </c:pt>
                <c:pt idx="1526">
                  <c:v>142.68</c:v>
                </c:pt>
                <c:pt idx="1527">
                  <c:v>142.69</c:v>
                </c:pt>
                <c:pt idx="1528">
                  <c:v>142.69999999999999</c:v>
                </c:pt>
                <c:pt idx="1529">
                  <c:v>142.69999999999999</c:v>
                </c:pt>
                <c:pt idx="1530">
                  <c:v>142.69999999999999</c:v>
                </c:pt>
                <c:pt idx="1531">
                  <c:v>142.69999999999999</c:v>
                </c:pt>
                <c:pt idx="1532">
                  <c:v>142.71</c:v>
                </c:pt>
                <c:pt idx="1533">
                  <c:v>142.69999999999999</c:v>
                </c:pt>
                <c:pt idx="1534">
                  <c:v>142.69999999999999</c:v>
                </c:pt>
                <c:pt idx="1535">
                  <c:v>142.71</c:v>
                </c:pt>
                <c:pt idx="1536">
                  <c:v>142.72</c:v>
                </c:pt>
                <c:pt idx="1537">
                  <c:v>142.74</c:v>
                </c:pt>
                <c:pt idx="1538">
                  <c:v>142.75</c:v>
                </c:pt>
                <c:pt idx="1539">
                  <c:v>142.76</c:v>
                </c:pt>
                <c:pt idx="1540">
                  <c:v>142.75</c:v>
                </c:pt>
                <c:pt idx="1541">
                  <c:v>142.74</c:v>
                </c:pt>
                <c:pt idx="1542">
                  <c:v>142.72</c:v>
                </c:pt>
                <c:pt idx="1543">
                  <c:v>142.71</c:v>
                </c:pt>
                <c:pt idx="1544">
                  <c:v>142.69999999999999</c:v>
                </c:pt>
                <c:pt idx="1545">
                  <c:v>142.69999999999999</c:v>
                </c:pt>
                <c:pt idx="1546">
                  <c:v>142.69999999999999</c:v>
                </c:pt>
                <c:pt idx="1547">
                  <c:v>142.69</c:v>
                </c:pt>
                <c:pt idx="1548">
                  <c:v>142.69</c:v>
                </c:pt>
                <c:pt idx="1549">
                  <c:v>142.68</c:v>
                </c:pt>
                <c:pt idx="1550">
                  <c:v>142.68</c:v>
                </c:pt>
                <c:pt idx="1551">
                  <c:v>142.66999999999999</c:v>
                </c:pt>
                <c:pt idx="1552">
                  <c:v>142.66999999999999</c:v>
                </c:pt>
                <c:pt idx="1553">
                  <c:v>142.68</c:v>
                </c:pt>
                <c:pt idx="1554">
                  <c:v>142.69</c:v>
                </c:pt>
                <c:pt idx="1555">
                  <c:v>142.68</c:v>
                </c:pt>
                <c:pt idx="1556">
                  <c:v>142.69</c:v>
                </c:pt>
                <c:pt idx="1557">
                  <c:v>142.69</c:v>
                </c:pt>
                <c:pt idx="1558">
                  <c:v>142.69</c:v>
                </c:pt>
                <c:pt idx="1559">
                  <c:v>142.69</c:v>
                </c:pt>
                <c:pt idx="1560">
                  <c:v>142.69</c:v>
                </c:pt>
                <c:pt idx="1561">
                  <c:v>142.69</c:v>
                </c:pt>
                <c:pt idx="1562">
                  <c:v>142.69</c:v>
                </c:pt>
                <c:pt idx="1563">
                  <c:v>142.69</c:v>
                </c:pt>
                <c:pt idx="1564">
                  <c:v>142.69999999999999</c:v>
                </c:pt>
                <c:pt idx="1565">
                  <c:v>142.71</c:v>
                </c:pt>
                <c:pt idx="1566">
                  <c:v>142.72</c:v>
                </c:pt>
                <c:pt idx="1567">
                  <c:v>142.72999999999999</c:v>
                </c:pt>
                <c:pt idx="1568">
                  <c:v>142.74</c:v>
                </c:pt>
                <c:pt idx="1569">
                  <c:v>142.75</c:v>
                </c:pt>
                <c:pt idx="1570">
                  <c:v>142.77000000000001</c:v>
                </c:pt>
                <c:pt idx="1571">
                  <c:v>142.79</c:v>
                </c:pt>
                <c:pt idx="1572">
                  <c:v>142.83000000000001</c:v>
                </c:pt>
                <c:pt idx="1573">
                  <c:v>142.87</c:v>
                </c:pt>
                <c:pt idx="1574">
                  <c:v>142.91</c:v>
                </c:pt>
                <c:pt idx="1575">
                  <c:v>142.94999999999999</c:v>
                </c:pt>
                <c:pt idx="1576">
                  <c:v>142.99</c:v>
                </c:pt>
                <c:pt idx="1577">
                  <c:v>143.02000000000001</c:v>
                </c:pt>
                <c:pt idx="1578">
                  <c:v>143.04</c:v>
                </c:pt>
                <c:pt idx="1579">
                  <c:v>143.07</c:v>
                </c:pt>
                <c:pt idx="1580">
                  <c:v>143.09</c:v>
                </c:pt>
                <c:pt idx="1581">
                  <c:v>143.1</c:v>
                </c:pt>
                <c:pt idx="1582">
                  <c:v>143.11000000000001</c:v>
                </c:pt>
                <c:pt idx="1583">
                  <c:v>143.12</c:v>
                </c:pt>
                <c:pt idx="1584">
                  <c:v>143.12</c:v>
                </c:pt>
                <c:pt idx="1585">
                  <c:v>143.12</c:v>
                </c:pt>
                <c:pt idx="1586">
                  <c:v>143.13</c:v>
                </c:pt>
                <c:pt idx="1587">
                  <c:v>143.13999999999999</c:v>
                </c:pt>
                <c:pt idx="1588">
                  <c:v>143.16</c:v>
                </c:pt>
                <c:pt idx="1589">
                  <c:v>143.16</c:v>
                </c:pt>
                <c:pt idx="1590">
                  <c:v>143.16</c:v>
                </c:pt>
                <c:pt idx="1591">
                  <c:v>143.16999999999999</c:v>
                </c:pt>
                <c:pt idx="1592">
                  <c:v>143.16999999999999</c:v>
                </c:pt>
                <c:pt idx="1593">
                  <c:v>143.18</c:v>
                </c:pt>
                <c:pt idx="1594">
                  <c:v>143.19</c:v>
                </c:pt>
                <c:pt idx="1595">
                  <c:v>143.21</c:v>
                </c:pt>
                <c:pt idx="1596">
                  <c:v>143.22999999999999</c:v>
                </c:pt>
                <c:pt idx="1597">
                  <c:v>143.26</c:v>
                </c:pt>
                <c:pt idx="1598">
                  <c:v>143.28</c:v>
                </c:pt>
                <c:pt idx="1599">
                  <c:v>143.30000000000001</c:v>
                </c:pt>
                <c:pt idx="1600">
                  <c:v>143.32</c:v>
                </c:pt>
                <c:pt idx="1601">
                  <c:v>143.34</c:v>
                </c:pt>
                <c:pt idx="1602">
                  <c:v>143.34</c:v>
                </c:pt>
                <c:pt idx="1603">
                  <c:v>143.35</c:v>
                </c:pt>
                <c:pt idx="1604">
                  <c:v>143.36000000000001</c:v>
                </c:pt>
                <c:pt idx="1605">
                  <c:v>143.36000000000001</c:v>
                </c:pt>
                <c:pt idx="1606">
                  <c:v>143.37</c:v>
                </c:pt>
                <c:pt idx="1607">
                  <c:v>143.37</c:v>
                </c:pt>
                <c:pt idx="1608">
                  <c:v>143.38</c:v>
                </c:pt>
                <c:pt idx="1609">
                  <c:v>143.38999999999999</c:v>
                </c:pt>
                <c:pt idx="1610">
                  <c:v>143.4</c:v>
                </c:pt>
                <c:pt idx="1611">
                  <c:v>143.41999999999999</c:v>
                </c:pt>
                <c:pt idx="1612">
                  <c:v>143.41999999999999</c:v>
                </c:pt>
                <c:pt idx="1613">
                  <c:v>143.43</c:v>
                </c:pt>
                <c:pt idx="1614">
                  <c:v>143.43</c:v>
                </c:pt>
                <c:pt idx="1615">
                  <c:v>143.41999999999999</c:v>
                </c:pt>
                <c:pt idx="1616">
                  <c:v>143.43</c:v>
                </c:pt>
                <c:pt idx="1617">
                  <c:v>143.43</c:v>
                </c:pt>
                <c:pt idx="1618">
                  <c:v>143.43</c:v>
                </c:pt>
                <c:pt idx="1619">
                  <c:v>143.43</c:v>
                </c:pt>
                <c:pt idx="1620">
                  <c:v>143.43</c:v>
                </c:pt>
                <c:pt idx="1621">
                  <c:v>143.44</c:v>
                </c:pt>
                <c:pt idx="1622">
                  <c:v>143.43</c:v>
                </c:pt>
                <c:pt idx="1623">
                  <c:v>143.44</c:v>
                </c:pt>
                <c:pt idx="1624">
                  <c:v>143.44</c:v>
                </c:pt>
                <c:pt idx="1625">
                  <c:v>143.44999999999999</c:v>
                </c:pt>
                <c:pt idx="1626">
                  <c:v>143.46</c:v>
                </c:pt>
                <c:pt idx="1627">
                  <c:v>143.47999999999999</c:v>
                </c:pt>
                <c:pt idx="1628">
                  <c:v>143.49</c:v>
                </c:pt>
                <c:pt idx="1629">
                  <c:v>143.51</c:v>
                </c:pt>
                <c:pt idx="1630">
                  <c:v>143.53</c:v>
                </c:pt>
                <c:pt idx="1631">
                  <c:v>143.56</c:v>
                </c:pt>
                <c:pt idx="1632">
                  <c:v>143.58000000000001</c:v>
                </c:pt>
                <c:pt idx="1633">
                  <c:v>143.61000000000001</c:v>
                </c:pt>
                <c:pt idx="1634">
                  <c:v>143.62</c:v>
                </c:pt>
                <c:pt idx="1635">
                  <c:v>143.63</c:v>
                </c:pt>
                <c:pt idx="1636">
                  <c:v>143.63999999999999</c:v>
                </c:pt>
                <c:pt idx="1637">
                  <c:v>143.65</c:v>
                </c:pt>
                <c:pt idx="1638">
                  <c:v>143.66</c:v>
                </c:pt>
                <c:pt idx="1639">
                  <c:v>143.66999999999999</c:v>
                </c:pt>
                <c:pt idx="1640">
                  <c:v>143.68</c:v>
                </c:pt>
                <c:pt idx="1641">
                  <c:v>143.68</c:v>
                </c:pt>
                <c:pt idx="1642">
                  <c:v>143.68</c:v>
                </c:pt>
                <c:pt idx="1643">
                  <c:v>143.66999999999999</c:v>
                </c:pt>
                <c:pt idx="1644">
                  <c:v>143.66</c:v>
                </c:pt>
                <c:pt idx="1645">
                  <c:v>143.65</c:v>
                </c:pt>
                <c:pt idx="1646">
                  <c:v>143.63999999999999</c:v>
                </c:pt>
                <c:pt idx="1647">
                  <c:v>143.63999999999999</c:v>
                </c:pt>
                <c:pt idx="1648">
                  <c:v>143.63</c:v>
                </c:pt>
                <c:pt idx="1649">
                  <c:v>143.63</c:v>
                </c:pt>
                <c:pt idx="1650">
                  <c:v>143.62</c:v>
                </c:pt>
                <c:pt idx="1651">
                  <c:v>143.61000000000001</c:v>
                </c:pt>
                <c:pt idx="1652">
                  <c:v>143.6</c:v>
                </c:pt>
                <c:pt idx="1653">
                  <c:v>143.59</c:v>
                </c:pt>
                <c:pt idx="1654">
                  <c:v>143.59</c:v>
                </c:pt>
                <c:pt idx="1655">
                  <c:v>143.59</c:v>
                </c:pt>
                <c:pt idx="1656">
                  <c:v>143.6</c:v>
                </c:pt>
                <c:pt idx="1657">
                  <c:v>143.61000000000001</c:v>
                </c:pt>
                <c:pt idx="1658">
                  <c:v>143.61000000000001</c:v>
                </c:pt>
                <c:pt idx="1659">
                  <c:v>143.62</c:v>
                </c:pt>
                <c:pt idx="1660">
                  <c:v>143.63999999999999</c:v>
                </c:pt>
                <c:pt idx="1661">
                  <c:v>143.66</c:v>
                </c:pt>
                <c:pt idx="1662">
                  <c:v>143.69999999999999</c:v>
                </c:pt>
                <c:pt idx="1663">
                  <c:v>143.72999999999999</c:v>
                </c:pt>
                <c:pt idx="1664">
                  <c:v>143.76</c:v>
                </c:pt>
                <c:pt idx="1665">
                  <c:v>143.80000000000001</c:v>
                </c:pt>
                <c:pt idx="1666">
                  <c:v>143.82</c:v>
                </c:pt>
                <c:pt idx="1667">
                  <c:v>143.83000000000001</c:v>
                </c:pt>
                <c:pt idx="1668">
                  <c:v>143.85</c:v>
                </c:pt>
                <c:pt idx="1669">
                  <c:v>143.86000000000001</c:v>
                </c:pt>
                <c:pt idx="1670">
                  <c:v>143.87</c:v>
                </c:pt>
                <c:pt idx="1671">
                  <c:v>143.88</c:v>
                </c:pt>
                <c:pt idx="1672">
                  <c:v>143.88999999999999</c:v>
                </c:pt>
                <c:pt idx="1673">
                  <c:v>143.88999999999999</c:v>
                </c:pt>
                <c:pt idx="1674">
                  <c:v>143.9</c:v>
                </c:pt>
                <c:pt idx="1675">
                  <c:v>143.9</c:v>
                </c:pt>
                <c:pt idx="1676">
                  <c:v>143.9</c:v>
                </c:pt>
                <c:pt idx="1677">
                  <c:v>143.91</c:v>
                </c:pt>
                <c:pt idx="1678">
                  <c:v>143.9</c:v>
                </c:pt>
                <c:pt idx="1679">
                  <c:v>143.88999999999999</c:v>
                </c:pt>
                <c:pt idx="1680">
                  <c:v>143.88</c:v>
                </c:pt>
                <c:pt idx="1681">
                  <c:v>143.87</c:v>
                </c:pt>
                <c:pt idx="1682">
                  <c:v>143.86000000000001</c:v>
                </c:pt>
                <c:pt idx="1683">
                  <c:v>143.86000000000001</c:v>
                </c:pt>
                <c:pt idx="1684">
                  <c:v>143.86000000000001</c:v>
                </c:pt>
                <c:pt idx="1685">
                  <c:v>143.86000000000001</c:v>
                </c:pt>
                <c:pt idx="1686">
                  <c:v>143.86000000000001</c:v>
                </c:pt>
                <c:pt idx="1687">
                  <c:v>143.85</c:v>
                </c:pt>
                <c:pt idx="1688">
                  <c:v>143.84</c:v>
                </c:pt>
                <c:pt idx="1689">
                  <c:v>143.83000000000001</c:v>
                </c:pt>
                <c:pt idx="1690">
                  <c:v>143.81</c:v>
                </c:pt>
                <c:pt idx="1691">
                  <c:v>143.81</c:v>
                </c:pt>
                <c:pt idx="1692">
                  <c:v>143.80000000000001</c:v>
                </c:pt>
                <c:pt idx="1693">
                  <c:v>143.79</c:v>
                </c:pt>
                <c:pt idx="1694">
                  <c:v>143.79</c:v>
                </c:pt>
                <c:pt idx="1695">
                  <c:v>143.79</c:v>
                </c:pt>
                <c:pt idx="1696">
                  <c:v>143.80000000000001</c:v>
                </c:pt>
                <c:pt idx="1697">
                  <c:v>143.79</c:v>
                </c:pt>
                <c:pt idx="1698">
                  <c:v>143.79</c:v>
                </c:pt>
                <c:pt idx="1699">
                  <c:v>143.79</c:v>
                </c:pt>
                <c:pt idx="1700">
                  <c:v>143.78</c:v>
                </c:pt>
                <c:pt idx="1701">
                  <c:v>143.78</c:v>
                </c:pt>
                <c:pt idx="1702">
                  <c:v>143.77000000000001</c:v>
                </c:pt>
                <c:pt idx="1703">
                  <c:v>143.78</c:v>
                </c:pt>
                <c:pt idx="1704">
                  <c:v>143.77000000000001</c:v>
                </c:pt>
                <c:pt idx="1705">
                  <c:v>143.78</c:v>
                </c:pt>
                <c:pt idx="1706">
                  <c:v>143.78</c:v>
                </c:pt>
                <c:pt idx="1707">
                  <c:v>143.76</c:v>
                </c:pt>
                <c:pt idx="1708">
                  <c:v>143.75</c:v>
                </c:pt>
                <c:pt idx="1709">
                  <c:v>143.74</c:v>
                </c:pt>
                <c:pt idx="1710">
                  <c:v>143.72999999999999</c:v>
                </c:pt>
                <c:pt idx="1711">
                  <c:v>143.72999999999999</c:v>
                </c:pt>
                <c:pt idx="1712">
                  <c:v>143.72</c:v>
                </c:pt>
                <c:pt idx="1713">
                  <c:v>143.72</c:v>
                </c:pt>
                <c:pt idx="1714">
                  <c:v>143.71</c:v>
                </c:pt>
                <c:pt idx="1715">
                  <c:v>143.71</c:v>
                </c:pt>
                <c:pt idx="1716">
                  <c:v>143.69999999999999</c:v>
                </c:pt>
                <c:pt idx="1717">
                  <c:v>143.69</c:v>
                </c:pt>
                <c:pt idx="1718">
                  <c:v>143.69999999999999</c:v>
                </c:pt>
                <c:pt idx="1719">
                  <c:v>143.71</c:v>
                </c:pt>
                <c:pt idx="1720">
                  <c:v>143.72</c:v>
                </c:pt>
                <c:pt idx="1721">
                  <c:v>143.72</c:v>
                </c:pt>
                <c:pt idx="1722">
                  <c:v>143.74</c:v>
                </c:pt>
                <c:pt idx="1723">
                  <c:v>143.75</c:v>
                </c:pt>
                <c:pt idx="1724">
                  <c:v>143.76</c:v>
                </c:pt>
                <c:pt idx="1725">
                  <c:v>143.77000000000001</c:v>
                </c:pt>
                <c:pt idx="1726">
                  <c:v>143.78</c:v>
                </c:pt>
                <c:pt idx="1727">
                  <c:v>143.80000000000001</c:v>
                </c:pt>
                <c:pt idx="1728">
                  <c:v>143.80000000000001</c:v>
                </c:pt>
                <c:pt idx="1729">
                  <c:v>143.81</c:v>
                </c:pt>
                <c:pt idx="1730">
                  <c:v>143.82</c:v>
                </c:pt>
                <c:pt idx="1731">
                  <c:v>143.83000000000001</c:v>
                </c:pt>
                <c:pt idx="1732">
                  <c:v>143.84</c:v>
                </c:pt>
                <c:pt idx="1733">
                  <c:v>143.84</c:v>
                </c:pt>
                <c:pt idx="1734">
                  <c:v>143.86000000000001</c:v>
                </c:pt>
                <c:pt idx="1735">
                  <c:v>143.87</c:v>
                </c:pt>
                <c:pt idx="1736">
                  <c:v>143.88</c:v>
                </c:pt>
                <c:pt idx="1737">
                  <c:v>143.88999999999999</c:v>
                </c:pt>
                <c:pt idx="1738">
                  <c:v>143.9</c:v>
                </c:pt>
                <c:pt idx="1739">
                  <c:v>143.9</c:v>
                </c:pt>
                <c:pt idx="1740">
                  <c:v>143.91</c:v>
                </c:pt>
                <c:pt idx="1741">
                  <c:v>143.91999999999999</c:v>
                </c:pt>
                <c:pt idx="1742">
                  <c:v>143.93</c:v>
                </c:pt>
                <c:pt idx="1743">
                  <c:v>143.94</c:v>
                </c:pt>
                <c:pt idx="1744">
                  <c:v>143.94999999999999</c:v>
                </c:pt>
                <c:pt idx="1745">
                  <c:v>143.96</c:v>
                </c:pt>
                <c:pt idx="1746">
                  <c:v>143.97</c:v>
                </c:pt>
                <c:pt idx="1747">
                  <c:v>143.97999999999999</c:v>
                </c:pt>
                <c:pt idx="1748">
                  <c:v>144</c:v>
                </c:pt>
                <c:pt idx="1749">
                  <c:v>144.01</c:v>
                </c:pt>
                <c:pt idx="1750">
                  <c:v>144.03</c:v>
                </c:pt>
                <c:pt idx="1751">
                  <c:v>144.05000000000001</c:v>
                </c:pt>
                <c:pt idx="1752">
                  <c:v>144.08000000000001</c:v>
                </c:pt>
                <c:pt idx="1753">
                  <c:v>144.11000000000001</c:v>
                </c:pt>
                <c:pt idx="1754">
                  <c:v>144.13</c:v>
                </c:pt>
                <c:pt idx="1755">
                  <c:v>144.16</c:v>
                </c:pt>
                <c:pt idx="1756">
                  <c:v>144.18</c:v>
                </c:pt>
                <c:pt idx="1757">
                  <c:v>144.21</c:v>
                </c:pt>
                <c:pt idx="1758">
                  <c:v>144.24</c:v>
                </c:pt>
                <c:pt idx="1759">
                  <c:v>144.26</c:v>
                </c:pt>
                <c:pt idx="1760">
                  <c:v>144.28</c:v>
                </c:pt>
                <c:pt idx="1761">
                  <c:v>144.30000000000001</c:v>
                </c:pt>
                <c:pt idx="1762">
                  <c:v>144.31</c:v>
                </c:pt>
                <c:pt idx="1763">
                  <c:v>144.33000000000001</c:v>
                </c:pt>
                <c:pt idx="1764">
                  <c:v>144.35</c:v>
                </c:pt>
                <c:pt idx="1765">
                  <c:v>144.37</c:v>
                </c:pt>
                <c:pt idx="1766">
                  <c:v>144.38999999999999</c:v>
                </c:pt>
                <c:pt idx="1767">
                  <c:v>144.4</c:v>
                </c:pt>
                <c:pt idx="1768">
                  <c:v>144.41999999999999</c:v>
                </c:pt>
                <c:pt idx="1769">
                  <c:v>144.43</c:v>
                </c:pt>
                <c:pt idx="1770">
                  <c:v>144.44</c:v>
                </c:pt>
                <c:pt idx="1771">
                  <c:v>144.44</c:v>
                </c:pt>
                <c:pt idx="1772">
                  <c:v>144.43</c:v>
                </c:pt>
                <c:pt idx="1773">
                  <c:v>144.43</c:v>
                </c:pt>
                <c:pt idx="1774">
                  <c:v>144.43</c:v>
                </c:pt>
                <c:pt idx="1775">
                  <c:v>144.43</c:v>
                </c:pt>
                <c:pt idx="1776">
                  <c:v>144.44</c:v>
                </c:pt>
                <c:pt idx="1777">
                  <c:v>144.44</c:v>
                </c:pt>
                <c:pt idx="1778">
                  <c:v>144.44999999999999</c:v>
                </c:pt>
                <c:pt idx="1779">
                  <c:v>144.44999999999999</c:v>
                </c:pt>
                <c:pt idx="1780">
                  <c:v>144.44999999999999</c:v>
                </c:pt>
                <c:pt idx="1781">
                  <c:v>144.44999999999999</c:v>
                </c:pt>
                <c:pt idx="1782">
                  <c:v>144.46</c:v>
                </c:pt>
                <c:pt idx="1783">
                  <c:v>144.46</c:v>
                </c:pt>
                <c:pt idx="1784">
                  <c:v>144.47</c:v>
                </c:pt>
                <c:pt idx="1785">
                  <c:v>144.47999999999999</c:v>
                </c:pt>
                <c:pt idx="1786">
                  <c:v>144.47999999999999</c:v>
                </c:pt>
                <c:pt idx="1787">
                  <c:v>144.47999999999999</c:v>
                </c:pt>
                <c:pt idx="1788">
                  <c:v>144.47999999999999</c:v>
                </c:pt>
                <c:pt idx="1789">
                  <c:v>144.47999999999999</c:v>
                </c:pt>
                <c:pt idx="1790">
                  <c:v>144.47999999999999</c:v>
                </c:pt>
                <c:pt idx="1791">
                  <c:v>144.47999999999999</c:v>
                </c:pt>
                <c:pt idx="1792">
                  <c:v>144.46</c:v>
                </c:pt>
                <c:pt idx="1793">
                  <c:v>144.44999999999999</c:v>
                </c:pt>
                <c:pt idx="1794">
                  <c:v>144.43</c:v>
                </c:pt>
                <c:pt idx="1795">
                  <c:v>144.41</c:v>
                </c:pt>
                <c:pt idx="1796">
                  <c:v>144.4</c:v>
                </c:pt>
                <c:pt idx="1797">
                  <c:v>144.37</c:v>
                </c:pt>
                <c:pt idx="1798">
                  <c:v>144.35</c:v>
                </c:pt>
                <c:pt idx="1799">
                  <c:v>144.34</c:v>
                </c:pt>
                <c:pt idx="1800">
                  <c:v>144.32</c:v>
                </c:pt>
                <c:pt idx="1801">
                  <c:v>144.30000000000001</c:v>
                </c:pt>
                <c:pt idx="1802">
                  <c:v>144.28</c:v>
                </c:pt>
                <c:pt idx="1803">
                  <c:v>144.27000000000001</c:v>
                </c:pt>
                <c:pt idx="1804">
                  <c:v>144.25</c:v>
                </c:pt>
                <c:pt idx="1805">
                  <c:v>144.24</c:v>
                </c:pt>
                <c:pt idx="1806">
                  <c:v>144.22</c:v>
                </c:pt>
                <c:pt idx="1807">
                  <c:v>144.21</c:v>
                </c:pt>
                <c:pt idx="1808">
                  <c:v>144.19999999999999</c:v>
                </c:pt>
                <c:pt idx="1809">
                  <c:v>144.19999999999999</c:v>
                </c:pt>
                <c:pt idx="1810">
                  <c:v>144.19</c:v>
                </c:pt>
                <c:pt idx="1811">
                  <c:v>144.18</c:v>
                </c:pt>
                <c:pt idx="1812">
                  <c:v>144.18</c:v>
                </c:pt>
                <c:pt idx="1813">
                  <c:v>144.18</c:v>
                </c:pt>
                <c:pt idx="1814">
                  <c:v>144.18</c:v>
                </c:pt>
                <c:pt idx="1815">
                  <c:v>144.18</c:v>
                </c:pt>
                <c:pt idx="1816">
                  <c:v>144.19</c:v>
                </c:pt>
                <c:pt idx="1817">
                  <c:v>144.19</c:v>
                </c:pt>
                <c:pt idx="1818">
                  <c:v>144.19999999999999</c:v>
                </c:pt>
                <c:pt idx="1819">
                  <c:v>144.21</c:v>
                </c:pt>
                <c:pt idx="1820">
                  <c:v>144.22</c:v>
                </c:pt>
                <c:pt idx="1821">
                  <c:v>144.22999999999999</c:v>
                </c:pt>
                <c:pt idx="1822">
                  <c:v>144.22999999999999</c:v>
                </c:pt>
                <c:pt idx="1823">
                  <c:v>144.22999999999999</c:v>
                </c:pt>
                <c:pt idx="1824">
                  <c:v>144.25</c:v>
                </c:pt>
                <c:pt idx="1825">
                  <c:v>144.26</c:v>
                </c:pt>
                <c:pt idx="1826">
                  <c:v>144.27000000000001</c:v>
                </c:pt>
                <c:pt idx="1827">
                  <c:v>144.29</c:v>
                </c:pt>
                <c:pt idx="1828">
                  <c:v>144.31</c:v>
                </c:pt>
                <c:pt idx="1829">
                  <c:v>144.33000000000001</c:v>
                </c:pt>
                <c:pt idx="1830">
                  <c:v>144.34</c:v>
                </c:pt>
                <c:pt idx="1831">
                  <c:v>144.36000000000001</c:v>
                </c:pt>
                <c:pt idx="1832">
                  <c:v>144.38</c:v>
                </c:pt>
                <c:pt idx="1833">
                  <c:v>144.41</c:v>
                </c:pt>
                <c:pt idx="1834">
                  <c:v>144.43</c:v>
                </c:pt>
                <c:pt idx="1835">
                  <c:v>144.44999999999999</c:v>
                </c:pt>
                <c:pt idx="1836">
                  <c:v>144.47</c:v>
                </c:pt>
                <c:pt idx="1837">
                  <c:v>144.47999999999999</c:v>
                </c:pt>
                <c:pt idx="1838">
                  <c:v>144.49</c:v>
                </c:pt>
                <c:pt idx="1839">
                  <c:v>144.5</c:v>
                </c:pt>
                <c:pt idx="1840">
                  <c:v>144.51</c:v>
                </c:pt>
                <c:pt idx="1841">
                  <c:v>144.51</c:v>
                </c:pt>
                <c:pt idx="1842">
                  <c:v>144.53</c:v>
                </c:pt>
                <c:pt idx="1843">
                  <c:v>144.54</c:v>
                </c:pt>
                <c:pt idx="1844">
                  <c:v>144.55000000000001</c:v>
                </c:pt>
                <c:pt idx="1845">
                  <c:v>144.56</c:v>
                </c:pt>
                <c:pt idx="1846">
                  <c:v>144.57</c:v>
                </c:pt>
                <c:pt idx="1847">
                  <c:v>144.58000000000001</c:v>
                </c:pt>
                <c:pt idx="1848">
                  <c:v>144.59</c:v>
                </c:pt>
                <c:pt idx="1849">
                  <c:v>144.59</c:v>
                </c:pt>
                <c:pt idx="1850">
                  <c:v>144.6</c:v>
                </c:pt>
                <c:pt idx="1851">
                  <c:v>144.6</c:v>
                </c:pt>
                <c:pt idx="1852">
                  <c:v>144.6</c:v>
                </c:pt>
                <c:pt idx="1853">
                  <c:v>144.6</c:v>
                </c:pt>
                <c:pt idx="1854">
                  <c:v>144.61000000000001</c:v>
                </c:pt>
                <c:pt idx="1855">
                  <c:v>144.62</c:v>
                </c:pt>
                <c:pt idx="1856">
                  <c:v>144.63999999999999</c:v>
                </c:pt>
                <c:pt idx="1857">
                  <c:v>144.66999999999999</c:v>
                </c:pt>
                <c:pt idx="1858">
                  <c:v>144.69</c:v>
                </c:pt>
                <c:pt idx="1859">
                  <c:v>144.69999999999999</c:v>
                </c:pt>
                <c:pt idx="1860">
                  <c:v>144.72</c:v>
                </c:pt>
                <c:pt idx="1861">
                  <c:v>144.74</c:v>
                </c:pt>
                <c:pt idx="1862">
                  <c:v>144.76</c:v>
                </c:pt>
                <c:pt idx="1863">
                  <c:v>144.78</c:v>
                </c:pt>
                <c:pt idx="1864">
                  <c:v>144.81</c:v>
                </c:pt>
                <c:pt idx="1865">
                  <c:v>144.84</c:v>
                </c:pt>
                <c:pt idx="1866">
                  <c:v>144.87</c:v>
                </c:pt>
                <c:pt idx="1867">
                  <c:v>144.9</c:v>
                </c:pt>
                <c:pt idx="1868">
                  <c:v>144.93</c:v>
                </c:pt>
                <c:pt idx="1869">
                  <c:v>144.94999999999999</c:v>
                </c:pt>
                <c:pt idx="1870">
                  <c:v>144.97999999999999</c:v>
                </c:pt>
                <c:pt idx="1871">
                  <c:v>144.99</c:v>
                </c:pt>
                <c:pt idx="1872">
                  <c:v>145</c:v>
                </c:pt>
                <c:pt idx="1873">
                  <c:v>145</c:v>
                </c:pt>
                <c:pt idx="1874">
                  <c:v>145</c:v>
                </c:pt>
                <c:pt idx="1875">
                  <c:v>145</c:v>
                </c:pt>
                <c:pt idx="1876">
                  <c:v>145</c:v>
                </c:pt>
                <c:pt idx="1877">
                  <c:v>145</c:v>
                </c:pt>
                <c:pt idx="1878">
                  <c:v>145.02000000000001</c:v>
                </c:pt>
                <c:pt idx="1879">
                  <c:v>145.03</c:v>
                </c:pt>
                <c:pt idx="1880">
                  <c:v>145.04</c:v>
                </c:pt>
                <c:pt idx="1881">
                  <c:v>145.06</c:v>
                </c:pt>
                <c:pt idx="1882">
                  <c:v>145.07</c:v>
                </c:pt>
                <c:pt idx="1883">
                  <c:v>145.1</c:v>
                </c:pt>
                <c:pt idx="1884">
                  <c:v>145.12</c:v>
                </c:pt>
                <c:pt idx="1885">
                  <c:v>145.13</c:v>
                </c:pt>
                <c:pt idx="1886">
                  <c:v>145.13999999999999</c:v>
                </c:pt>
                <c:pt idx="1887">
                  <c:v>145.15</c:v>
                </c:pt>
                <c:pt idx="1888">
                  <c:v>145.16</c:v>
                </c:pt>
                <c:pt idx="1889">
                  <c:v>145.16999999999999</c:v>
                </c:pt>
                <c:pt idx="1890">
                  <c:v>145.19</c:v>
                </c:pt>
                <c:pt idx="1891">
                  <c:v>145.21</c:v>
                </c:pt>
                <c:pt idx="1892">
                  <c:v>145.24</c:v>
                </c:pt>
                <c:pt idx="1893">
                  <c:v>145.27000000000001</c:v>
                </c:pt>
                <c:pt idx="1894">
                  <c:v>145.29</c:v>
                </c:pt>
                <c:pt idx="1895">
                  <c:v>145.31</c:v>
                </c:pt>
                <c:pt idx="1896">
                  <c:v>145.32</c:v>
                </c:pt>
                <c:pt idx="1897">
                  <c:v>145.33000000000001</c:v>
                </c:pt>
                <c:pt idx="1898">
                  <c:v>145.35</c:v>
                </c:pt>
                <c:pt idx="1899">
                  <c:v>145.37</c:v>
                </c:pt>
                <c:pt idx="1900">
                  <c:v>145.38</c:v>
                </c:pt>
                <c:pt idx="1901">
                  <c:v>145.38999999999999</c:v>
                </c:pt>
                <c:pt idx="1902">
                  <c:v>145.38999999999999</c:v>
                </c:pt>
                <c:pt idx="1903">
                  <c:v>145.38</c:v>
                </c:pt>
                <c:pt idx="1904">
                  <c:v>145.38</c:v>
                </c:pt>
                <c:pt idx="1905">
                  <c:v>145.37</c:v>
                </c:pt>
                <c:pt idx="1906">
                  <c:v>145.37</c:v>
                </c:pt>
                <c:pt idx="1907">
                  <c:v>145.37</c:v>
                </c:pt>
                <c:pt idx="1908">
                  <c:v>145.38</c:v>
                </c:pt>
                <c:pt idx="1909">
                  <c:v>145.38</c:v>
                </c:pt>
                <c:pt idx="1910">
                  <c:v>145.38</c:v>
                </c:pt>
                <c:pt idx="1911">
                  <c:v>145.38</c:v>
                </c:pt>
                <c:pt idx="1912">
                  <c:v>145.37</c:v>
                </c:pt>
                <c:pt idx="1913">
                  <c:v>145.37</c:v>
                </c:pt>
                <c:pt idx="1914">
                  <c:v>145.37</c:v>
                </c:pt>
                <c:pt idx="1915">
                  <c:v>145.38</c:v>
                </c:pt>
                <c:pt idx="1916">
                  <c:v>145.38</c:v>
                </c:pt>
                <c:pt idx="1917">
                  <c:v>145.38999999999999</c:v>
                </c:pt>
                <c:pt idx="1918">
                  <c:v>145.38999999999999</c:v>
                </c:pt>
                <c:pt idx="1919">
                  <c:v>145.38999999999999</c:v>
                </c:pt>
                <c:pt idx="1920">
                  <c:v>145.38999999999999</c:v>
                </c:pt>
                <c:pt idx="1921">
                  <c:v>145.38</c:v>
                </c:pt>
                <c:pt idx="1922">
                  <c:v>145.38999999999999</c:v>
                </c:pt>
                <c:pt idx="1923">
                  <c:v>145.4</c:v>
                </c:pt>
                <c:pt idx="1924">
                  <c:v>145.4</c:v>
                </c:pt>
                <c:pt idx="1925">
                  <c:v>145.41999999999999</c:v>
                </c:pt>
                <c:pt idx="1926">
                  <c:v>145.43</c:v>
                </c:pt>
                <c:pt idx="1927">
                  <c:v>145.44</c:v>
                </c:pt>
                <c:pt idx="1928">
                  <c:v>145.44999999999999</c:v>
                </c:pt>
                <c:pt idx="1929">
                  <c:v>145.46</c:v>
                </c:pt>
                <c:pt idx="1930">
                  <c:v>145.47</c:v>
                </c:pt>
                <c:pt idx="1931">
                  <c:v>145.47999999999999</c:v>
                </c:pt>
                <c:pt idx="1932">
                  <c:v>145.49</c:v>
                </c:pt>
                <c:pt idx="1933">
                  <c:v>145.5</c:v>
                </c:pt>
                <c:pt idx="1934">
                  <c:v>145.5</c:v>
                </c:pt>
                <c:pt idx="1935">
                  <c:v>145.5</c:v>
                </c:pt>
                <c:pt idx="1936">
                  <c:v>145.51</c:v>
                </c:pt>
                <c:pt idx="1937">
                  <c:v>145.51</c:v>
                </c:pt>
                <c:pt idx="1938">
                  <c:v>145.52000000000001</c:v>
                </c:pt>
                <c:pt idx="1939">
                  <c:v>145.52000000000001</c:v>
                </c:pt>
                <c:pt idx="1940">
                  <c:v>145.53</c:v>
                </c:pt>
                <c:pt idx="1941">
                  <c:v>145.54</c:v>
                </c:pt>
                <c:pt idx="1942">
                  <c:v>145.54</c:v>
                </c:pt>
                <c:pt idx="1943">
                  <c:v>145.54</c:v>
                </c:pt>
                <c:pt idx="1944">
                  <c:v>145.55000000000001</c:v>
                </c:pt>
                <c:pt idx="1945">
                  <c:v>145.56</c:v>
                </c:pt>
                <c:pt idx="1946">
                  <c:v>145.57</c:v>
                </c:pt>
                <c:pt idx="1947">
                  <c:v>145.58000000000001</c:v>
                </c:pt>
                <c:pt idx="1948">
                  <c:v>145.59</c:v>
                </c:pt>
                <c:pt idx="1949">
                  <c:v>145.6</c:v>
                </c:pt>
                <c:pt idx="1950">
                  <c:v>145.6</c:v>
                </c:pt>
                <c:pt idx="1951">
                  <c:v>145.61000000000001</c:v>
                </c:pt>
                <c:pt idx="1952">
                  <c:v>145.61000000000001</c:v>
                </c:pt>
                <c:pt idx="1953">
                  <c:v>145.61000000000001</c:v>
                </c:pt>
                <c:pt idx="1954">
                  <c:v>145.62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178C-42D5-B2F4-581848D8B4A7}"/>
            </c:ext>
          </c:extLst>
        </c:ser>
        <c:ser>
          <c:idx val="10"/>
          <c:order val="10"/>
          <c:tx>
            <c:strRef>
              <c:f>作圖!$K$1</c:f>
              <c:strCache>
                <c:ptCount val="1"/>
                <c:pt idx="0">
                  <c:v>第十一次</c:v>
                </c:pt>
              </c:strCache>
            </c:strRef>
          </c:tx>
          <c:spPr>
            <a:ln w="28575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作圖!$K$2:$K$1956</c:f>
              <c:numCache>
                <c:formatCode>General</c:formatCode>
                <c:ptCount val="1955"/>
                <c:pt idx="0">
                  <c:v>47.43</c:v>
                </c:pt>
                <c:pt idx="1">
                  <c:v>48.23</c:v>
                </c:pt>
                <c:pt idx="2">
                  <c:v>49.16</c:v>
                </c:pt>
                <c:pt idx="3">
                  <c:v>16.53</c:v>
                </c:pt>
                <c:pt idx="4">
                  <c:v>-22.87</c:v>
                </c:pt>
                <c:pt idx="5">
                  <c:v>-48.33</c:v>
                </c:pt>
                <c:pt idx="6">
                  <c:v>-39.700000000000003</c:v>
                </c:pt>
                <c:pt idx="7">
                  <c:v>-39.549999999999997</c:v>
                </c:pt>
                <c:pt idx="8">
                  <c:v>-39.409999999999997</c:v>
                </c:pt>
                <c:pt idx="9">
                  <c:v>-39.26</c:v>
                </c:pt>
                <c:pt idx="10">
                  <c:v>-39.14</c:v>
                </c:pt>
                <c:pt idx="11">
                  <c:v>-39.01</c:v>
                </c:pt>
                <c:pt idx="12">
                  <c:v>-38.89</c:v>
                </c:pt>
                <c:pt idx="13">
                  <c:v>-38.79</c:v>
                </c:pt>
                <c:pt idx="14">
                  <c:v>-38.68</c:v>
                </c:pt>
                <c:pt idx="15">
                  <c:v>-38.54</c:v>
                </c:pt>
                <c:pt idx="16">
                  <c:v>-38.43</c:v>
                </c:pt>
                <c:pt idx="17">
                  <c:v>-38.31</c:v>
                </c:pt>
                <c:pt idx="18">
                  <c:v>-38.22</c:v>
                </c:pt>
                <c:pt idx="19">
                  <c:v>-38.130000000000003</c:v>
                </c:pt>
                <c:pt idx="20">
                  <c:v>-38</c:v>
                </c:pt>
                <c:pt idx="21">
                  <c:v>-37.909999999999997</c:v>
                </c:pt>
                <c:pt idx="22">
                  <c:v>-37.82</c:v>
                </c:pt>
                <c:pt idx="23">
                  <c:v>-37.729999999999997</c:v>
                </c:pt>
                <c:pt idx="24">
                  <c:v>-37.65</c:v>
                </c:pt>
                <c:pt idx="25">
                  <c:v>-37.56</c:v>
                </c:pt>
                <c:pt idx="26">
                  <c:v>-37.46</c:v>
                </c:pt>
                <c:pt idx="27">
                  <c:v>-37.36</c:v>
                </c:pt>
                <c:pt idx="28">
                  <c:v>-37.26</c:v>
                </c:pt>
                <c:pt idx="29">
                  <c:v>-37.14</c:v>
                </c:pt>
                <c:pt idx="30">
                  <c:v>-36.99</c:v>
                </c:pt>
                <c:pt idx="31">
                  <c:v>-36.81</c:v>
                </c:pt>
                <c:pt idx="32">
                  <c:v>-36.65</c:v>
                </c:pt>
                <c:pt idx="33">
                  <c:v>-36.51</c:v>
                </c:pt>
                <c:pt idx="34">
                  <c:v>-36.4</c:v>
                </c:pt>
                <c:pt idx="35">
                  <c:v>-36.33</c:v>
                </c:pt>
                <c:pt idx="36">
                  <c:v>-36.28</c:v>
                </c:pt>
                <c:pt idx="37">
                  <c:v>-36.229999999999997</c:v>
                </c:pt>
                <c:pt idx="38">
                  <c:v>-36.17</c:v>
                </c:pt>
                <c:pt idx="39">
                  <c:v>-36.11</c:v>
                </c:pt>
                <c:pt idx="40">
                  <c:v>-36.049999999999997</c:v>
                </c:pt>
                <c:pt idx="41">
                  <c:v>-36.01</c:v>
                </c:pt>
                <c:pt idx="42">
                  <c:v>-35.979999999999997</c:v>
                </c:pt>
                <c:pt idx="43">
                  <c:v>-35.96</c:v>
                </c:pt>
                <c:pt idx="44">
                  <c:v>-35.93</c:v>
                </c:pt>
                <c:pt idx="45">
                  <c:v>-35.89</c:v>
                </c:pt>
                <c:pt idx="46">
                  <c:v>-35.840000000000003</c:v>
                </c:pt>
                <c:pt idx="47">
                  <c:v>-35.770000000000003</c:v>
                </c:pt>
                <c:pt idx="48">
                  <c:v>-35.72</c:v>
                </c:pt>
                <c:pt idx="49">
                  <c:v>-35.67</c:v>
                </c:pt>
                <c:pt idx="50">
                  <c:v>-35.630000000000003</c:v>
                </c:pt>
                <c:pt idx="51">
                  <c:v>-35.590000000000003</c:v>
                </c:pt>
                <c:pt idx="52">
                  <c:v>-35.549999999999997</c:v>
                </c:pt>
                <c:pt idx="53">
                  <c:v>-35.5</c:v>
                </c:pt>
                <c:pt idx="54">
                  <c:v>-35.46</c:v>
                </c:pt>
                <c:pt idx="55">
                  <c:v>-35.409999999999997</c:v>
                </c:pt>
                <c:pt idx="56">
                  <c:v>-35.369999999999997</c:v>
                </c:pt>
                <c:pt idx="57">
                  <c:v>-35.32</c:v>
                </c:pt>
                <c:pt idx="58">
                  <c:v>-35.29</c:v>
                </c:pt>
                <c:pt idx="59">
                  <c:v>-35.24</c:v>
                </c:pt>
                <c:pt idx="60">
                  <c:v>-35.200000000000003</c:v>
                </c:pt>
                <c:pt idx="61">
                  <c:v>-35.15</c:v>
                </c:pt>
                <c:pt idx="62">
                  <c:v>-35.11</c:v>
                </c:pt>
                <c:pt idx="63">
                  <c:v>-35.07</c:v>
                </c:pt>
                <c:pt idx="64">
                  <c:v>-35.01</c:v>
                </c:pt>
                <c:pt idx="65">
                  <c:v>-34.97</c:v>
                </c:pt>
                <c:pt idx="66">
                  <c:v>-34.880000000000003</c:v>
                </c:pt>
                <c:pt idx="67">
                  <c:v>-34.81</c:v>
                </c:pt>
                <c:pt idx="68">
                  <c:v>-34.75</c:v>
                </c:pt>
                <c:pt idx="69">
                  <c:v>-34.68</c:v>
                </c:pt>
                <c:pt idx="70">
                  <c:v>-34.65</c:v>
                </c:pt>
                <c:pt idx="71">
                  <c:v>-34.630000000000003</c:v>
                </c:pt>
                <c:pt idx="72">
                  <c:v>-34.6</c:v>
                </c:pt>
                <c:pt idx="73">
                  <c:v>-34.549999999999997</c:v>
                </c:pt>
                <c:pt idx="74">
                  <c:v>-34.51</c:v>
                </c:pt>
                <c:pt idx="75">
                  <c:v>-34.49</c:v>
                </c:pt>
                <c:pt idx="76">
                  <c:v>-34.46</c:v>
                </c:pt>
                <c:pt idx="77">
                  <c:v>-34.44</c:v>
                </c:pt>
                <c:pt idx="78">
                  <c:v>-34.4</c:v>
                </c:pt>
                <c:pt idx="79">
                  <c:v>-34.340000000000003</c:v>
                </c:pt>
                <c:pt idx="80">
                  <c:v>-34.270000000000003</c:v>
                </c:pt>
                <c:pt idx="81">
                  <c:v>-34.19</c:v>
                </c:pt>
                <c:pt idx="82">
                  <c:v>-34.130000000000003</c:v>
                </c:pt>
                <c:pt idx="83">
                  <c:v>-34.090000000000003</c:v>
                </c:pt>
                <c:pt idx="84">
                  <c:v>-34.049999999999997</c:v>
                </c:pt>
                <c:pt idx="85">
                  <c:v>-34.04</c:v>
                </c:pt>
                <c:pt idx="86">
                  <c:v>-34.020000000000003</c:v>
                </c:pt>
                <c:pt idx="87">
                  <c:v>-33.97</c:v>
                </c:pt>
                <c:pt idx="88">
                  <c:v>-33.950000000000003</c:v>
                </c:pt>
                <c:pt idx="89">
                  <c:v>-33.909999999999997</c:v>
                </c:pt>
                <c:pt idx="90">
                  <c:v>-33.869999999999997</c:v>
                </c:pt>
                <c:pt idx="91">
                  <c:v>-33.840000000000003</c:v>
                </c:pt>
                <c:pt idx="92">
                  <c:v>-33.81</c:v>
                </c:pt>
                <c:pt idx="93">
                  <c:v>-33.79</c:v>
                </c:pt>
                <c:pt idx="94">
                  <c:v>-33.79</c:v>
                </c:pt>
                <c:pt idx="95">
                  <c:v>-33.799999999999997</c:v>
                </c:pt>
                <c:pt idx="96">
                  <c:v>-33.81</c:v>
                </c:pt>
                <c:pt idx="97">
                  <c:v>-33.81</c:v>
                </c:pt>
                <c:pt idx="98">
                  <c:v>-33.799999999999997</c:v>
                </c:pt>
                <c:pt idx="99">
                  <c:v>-33.78</c:v>
                </c:pt>
                <c:pt idx="100">
                  <c:v>-33.75</c:v>
                </c:pt>
                <c:pt idx="101">
                  <c:v>-33.72</c:v>
                </c:pt>
                <c:pt idx="102">
                  <c:v>-33.72</c:v>
                </c:pt>
                <c:pt idx="103">
                  <c:v>-33.72</c:v>
                </c:pt>
                <c:pt idx="104">
                  <c:v>-33.729999999999997</c:v>
                </c:pt>
                <c:pt idx="105">
                  <c:v>-33.74</c:v>
                </c:pt>
                <c:pt idx="106">
                  <c:v>-33.76</c:v>
                </c:pt>
                <c:pt idx="107">
                  <c:v>-33.75</c:v>
                </c:pt>
                <c:pt idx="108">
                  <c:v>-33.74</c:v>
                </c:pt>
                <c:pt idx="109">
                  <c:v>-33.74</c:v>
                </c:pt>
                <c:pt idx="110">
                  <c:v>-33.75</c:v>
                </c:pt>
                <c:pt idx="111">
                  <c:v>-33.78</c:v>
                </c:pt>
                <c:pt idx="112">
                  <c:v>-33.79</c:v>
                </c:pt>
                <c:pt idx="113">
                  <c:v>-33.78</c:v>
                </c:pt>
                <c:pt idx="114">
                  <c:v>-33.79</c:v>
                </c:pt>
                <c:pt idx="115">
                  <c:v>-33.78</c:v>
                </c:pt>
                <c:pt idx="116">
                  <c:v>-33.770000000000003</c:v>
                </c:pt>
                <c:pt idx="117">
                  <c:v>-33.76</c:v>
                </c:pt>
                <c:pt idx="118">
                  <c:v>-33.75</c:v>
                </c:pt>
                <c:pt idx="119">
                  <c:v>-33.74</c:v>
                </c:pt>
                <c:pt idx="120">
                  <c:v>-33.72</c:v>
                </c:pt>
                <c:pt idx="121">
                  <c:v>-33.69</c:v>
                </c:pt>
                <c:pt idx="122">
                  <c:v>-33.700000000000003</c:v>
                </c:pt>
                <c:pt idx="123">
                  <c:v>-33.700000000000003</c:v>
                </c:pt>
                <c:pt idx="124">
                  <c:v>-33.69</c:v>
                </c:pt>
                <c:pt idx="125">
                  <c:v>-33.68</c:v>
                </c:pt>
                <c:pt idx="126">
                  <c:v>-33.67</c:v>
                </c:pt>
                <c:pt idx="127">
                  <c:v>-33.659999999999997</c:v>
                </c:pt>
                <c:pt idx="128">
                  <c:v>-33.659999999999997</c:v>
                </c:pt>
                <c:pt idx="129">
                  <c:v>-33.68</c:v>
                </c:pt>
                <c:pt idx="130">
                  <c:v>-33.68</c:v>
                </c:pt>
                <c:pt idx="131">
                  <c:v>-33.68</c:v>
                </c:pt>
                <c:pt idx="132">
                  <c:v>-33.67</c:v>
                </c:pt>
                <c:pt idx="133">
                  <c:v>-33.630000000000003</c:v>
                </c:pt>
                <c:pt idx="134">
                  <c:v>-33.6</c:v>
                </c:pt>
                <c:pt idx="135">
                  <c:v>-33.58</c:v>
                </c:pt>
                <c:pt idx="136">
                  <c:v>-33.590000000000003</c:v>
                </c:pt>
                <c:pt idx="137">
                  <c:v>-33.590000000000003</c:v>
                </c:pt>
                <c:pt idx="138">
                  <c:v>-33.590000000000003</c:v>
                </c:pt>
                <c:pt idx="139">
                  <c:v>-33.58</c:v>
                </c:pt>
                <c:pt idx="140">
                  <c:v>-33.56</c:v>
                </c:pt>
                <c:pt idx="141">
                  <c:v>-33.549999999999997</c:v>
                </c:pt>
                <c:pt idx="142">
                  <c:v>-33.549999999999997</c:v>
                </c:pt>
                <c:pt idx="143">
                  <c:v>-33.56</c:v>
                </c:pt>
                <c:pt idx="144">
                  <c:v>-33.57</c:v>
                </c:pt>
                <c:pt idx="145">
                  <c:v>-33.58</c:v>
                </c:pt>
                <c:pt idx="146">
                  <c:v>-33.58</c:v>
                </c:pt>
                <c:pt idx="147">
                  <c:v>-33.590000000000003</c:v>
                </c:pt>
                <c:pt idx="148">
                  <c:v>-33.619999999999997</c:v>
                </c:pt>
                <c:pt idx="149">
                  <c:v>-33.65</c:v>
                </c:pt>
                <c:pt idx="150">
                  <c:v>-33.67</c:v>
                </c:pt>
                <c:pt idx="151">
                  <c:v>-33.700000000000003</c:v>
                </c:pt>
                <c:pt idx="152">
                  <c:v>-33.72</c:v>
                </c:pt>
                <c:pt idx="153">
                  <c:v>-33.76</c:v>
                </c:pt>
                <c:pt idx="154">
                  <c:v>-33.82</c:v>
                </c:pt>
                <c:pt idx="155">
                  <c:v>-33.86</c:v>
                </c:pt>
                <c:pt idx="156">
                  <c:v>-33.92</c:v>
                </c:pt>
                <c:pt idx="157">
                  <c:v>-33.979999999999997</c:v>
                </c:pt>
                <c:pt idx="158">
                  <c:v>-34.03</c:v>
                </c:pt>
                <c:pt idx="159">
                  <c:v>-34.08</c:v>
                </c:pt>
                <c:pt idx="160">
                  <c:v>-34.130000000000003</c:v>
                </c:pt>
                <c:pt idx="161">
                  <c:v>-34.14</c:v>
                </c:pt>
                <c:pt idx="162">
                  <c:v>-34.15</c:v>
                </c:pt>
                <c:pt idx="163">
                  <c:v>-34.14</c:v>
                </c:pt>
                <c:pt idx="164">
                  <c:v>-34.15</c:v>
                </c:pt>
                <c:pt idx="165">
                  <c:v>-34.17</c:v>
                </c:pt>
                <c:pt idx="166">
                  <c:v>-34.18</c:v>
                </c:pt>
                <c:pt idx="167">
                  <c:v>-34.18</c:v>
                </c:pt>
                <c:pt idx="168">
                  <c:v>-34.159999999999997</c:v>
                </c:pt>
                <c:pt idx="169">
                  <c:v>-34.15</c:v>
                </c:pt>
                <c:pt idx="170">
                  <c:v>-34.11</c:v>
                </c:pt>
                <c:pt idx="171">
                  <c:v>-34.08</c:v>
                </c:pt>
                <c:pt idx="172">
                  <c:v>-34.04</c:v>
                </c:pt>
                <c:pt idx="173">
                  <c:v>-34.020000000000003</c:v>
                </c:pt>
                <c:pt idx="174">
                  <c:v>-33.99</c:v>
                </c:pt>
                <c:pt idx="175">
                  <c:v>-33.96</c:v>
                </c:pt>
                <c:pt idx="176">
                  <c:v>-33.950000000000003</c:v>
                </c:pt>
                <c:pt idx="177">
                  <c:v>-33.97</c:v>
                </c:pt>
                <c:pt idx="178">
                  <c:v>-34</c:v>
                </c:pt>
                <c:pt idx="179">
                  <c:v>-34.01</c:v>
                </c:pt>
                <c:pt idx="180">
                  <c:v>-34.020000000000003</c:v>
                </c:pt>
                <c:pt idx="181">
                  <c:v>-34.020000000000003</c:v>
                </c:pt>
                <c:pt idx="182">
                  <c:v>-34.01</c:v>
                </c:pt>
                <c:pt idx="183">
                  <c:v>-34</c:v>
                </c:pt>
                <c:pt idx="184">
                  <c:v>-34.01</c:v>
                </c:pt>
                <c:pt idx="185">
                  <c:v>-34.04</c:v>
                </c:pt>
                <c:pt idx="186">
                  <c:v>-34.06</c:v>
                </c:pt>
                <c:pt idx="187">
                  <c:v>-34.090000000000003</c:v>
                </c:pt>
                <c:pt idx="188">
                  <c:v>-34.07</c:v>
                </c:pt>
                <c:pt idx="189">
                  <c:v>-34.020000000000003</c:v>
                </c:pt>
                <c:pt idx="190">
                  <c:v>-33.97</c:v>
                </c:pt>
                <c:pt idx="191">
                  <c:v>-33.94</c:v>
                </c:pt>
                <c:pt idx="192">
                  <c:v>-33.92</c:v>
                </c:pt>
                <c:pt idx="193">
                  <c:v>-33.950000000000003</c:v>
                </c:pt>
                <c:pt idx="194">
                  <c:v>-33.979999999999997</c:v>
                </c:pt>
                <c:pt idx="195">
                  <c:v>-34.03</c:v>
                </c:pt>
                <c:pt idx="196">
                  <c:v>-34.049999999999997</c:v>
                </c:pt>
                <c:pt idx="197">
                  <c:v>-34.06</c:v>
                </c:pt>
                <c:pt idx="198">
                  <c:v>-34.07</c:v>
                </c:pt>
                <c:pt idx="199">
                  <c:v>-34.07</c:v>
                </c:pt>
                <c:pt idx="200">
                  <c:v>-34.08</c:v>
                </c:pt>
                <c:pt idx="201">
                  <c:v>-34.08</c:v>
                </c:pt>
                <c:pt idx="202">
                  <c:v>-34.08</c:v>
                </c:pt>
                <c:pt idx="203">
                  <c:v>-34.07</c:v>
                </c:pt>
                <c:pt idx="204">
                  <c:v>-34.03</c:v>
                </c:pt>
                <c:pt idx="205">
                  <c:v>-34.03</c:v>
                </c:pt>
                <c:pt idx="206">
                  <c:v>-34.049999999999997</c:v>
                </c:pt>
                <c:pt idx="207">
                  <c:v>-34.06</c:v>
                </c:pt>
                <c:pt idx="208">
                  <c:v>-34.1</c:v>
                </c:pt>
                <c:pt idx="209">
                  <c:v>-34.11</c:v>
                </c:pt>
                <c:pt idx="210">
                  <c:v>-34.1</c:v>
                </c:pt>
                <c:pt idx="211">
                  <c:v>-34.06</c:v>
                </c:pt>
                <c:pt idx="212">
                  <c:v>-34.03</c:v>
                </c:pt>
                <c:pt idx="213">
                  <c:v>-34.01</c:v>
                </c:pt>
                <c:pt idx="214">
                  <c:v>-34.020000000000003</c:v>
                </c:pt>
                <c:pt idx="215">
                  <c:v>-34.03</c:v>
                </c:pt>
                <c:pt idx="216">
                  <c:v>-34.049999999999997</c:v>
                </c:pt>
                <c:pt idx="217">
                  <c:v>-34.049999999999997</c:v>
                </c:pt>
                <c:pt idx="218">
                  <c:v>-34.04</c:v>
                </c:pt>
                <c:pt idx="219">
                  <c:v>-34.03</c:v>
                </c:pt>
                <c:pt idx="220">
                  <c:v>-34.03</c:v>
                </c:pt>
                <c:pt idx="221">
                  <c:v>-34.03</c:v>
                </c:pt>
                <c:pt idx="222">
                  <c:v>-34.03</c:v>
                </c:pt>
                <c:pt idx="223">
                  <c:v>-34.03</c:v>
                </c:pt>
                <c:pt idx="224">
                  <c:v>-34</c:v>
                </c:pt>
                <c:pt idx="225">
                  <c:v>-33.979999999999997</c:v>
                </c:pt>
                <c:pt idx="226">
                  <c:v>-33.94</c:v>
                </c:pt>
                <c:pt idx="227">
                  <c:v>-33.92</c:v>
                </c:pt>
                <c:pt idx="228">
                  <c:v>-33.9</c:v>
                </c:pt>
                <c:pt idx="229">
                  <c:v>-33.880000000000003</c:v>
                </c:pt>
                <c:pt idx="230">
                  <c:v>-33.86</c:v>
                </c:pt>
                <c:pt idx="231">
                  <c:v>-33.86</c:v>
                </c:pt>
                <c:pt idx="232">
                  <c:v>-33.869999999999997</c:v>
                </c:pt>
                <c:pt idx="233">
                  <c:v>-33.89</c:v>
                </c:pt>
                <c:pt idx="234">
                  <c:v>-33.909999999999997</c:v>
                </c:pt>
                <c:pt idx="235">
                  <c:v>-33.92</c:v>
                </c:pt>
                <c:pt idx="236">
                  <c:v>-33.9</c:v>
                </c:pt>
                <c:pt idx="237">
                  <c:v>-33.880000000000003</c:v>
                </c:pt>
                <c:pt idx="238">
                  <c:v>-33.85</c:v>
                </c:pt>
                <c:pt idx="239">
                  <c:v>-33.82</c:v>
                </c:pt>
                <c:pt idx="240">
                  <c:v>-33.79</c:v>
                </c:pt>
                <c:pt idx="241">
                  <c:v>-33.799999999999997</c:v>
                </c:pt>
                <c:pt idx="242">
                  <c:v>-33.81</c:v>
                </c:pt>
                <c:pt idx="243">
                  <c:v>-33.85</c:v>
                </c:pt>
                <c:pt idx="244">
                  <c:v>-33.89</c:v>
                </c:pt>
                <c:pt idx="245">
                  <c:v>-33.93</c:v>
                </c:pt>
                <c:pt idx="246">
                  <c:v>-33.96</c:v>
                </c:pt>
                <c:pt idx="247">
                  <c:v>-33.979999999999997</c:v>
                </c:pt>
                <c:pt idx="248">
                  <c:v>-34</c:v>
                </c:pt>
                <c:pt idx="249">
                  <c:v>-34.01</c:v>
                </c:pt>
                <c:pt idx="250">
                  <c:v>-34.03</c:v>
                </c:pt>
                <c:pt idx="251">
                  <c:v>-34.049999999999997</c:v>
                </c:pt>
                <c:pt idx="252">
                  <c:v>-34.07</c:v>
                </c:pt>
                <c:pt idx="253">
                  <c:v>-34.090000000000003</c:v>
                </c:pt>
                <c:pt idx="254">
                  <c:v>-34.11</c:v>
                </c:pt>
                <c:pt idx="255">
                  <c:v>-34.14</c:v>
                </c:pt>
                <c:pt idx="256">
                  <c:v>-34.15</c:v>
                </c:pt>
                <c:pt idx="257">
                  <c:v>-34.159999999999997</c:v>
                </c:pt>
                <c:pt idx="258">
                  <c:v>-34.17</c:v>
                </c:pt>
                <c:pt idx="259">
                  <c:v>-34.159999999999997</c:v>
                </c:pt>
                <c:pt idx="260">
                  <c:v>-34.15</c:v>
                </c:pt>
                <c:pt idx="261">
                  <c:v>-34.159999999999997</c:v>
                </c:pt>
                <c:pt idx="262">
                  <c:v>-34.19</c:v>
                </c:pt>
                <c:pt idx="263">
                  <c:v>-34.229999999999997</c:v>
                </c:pt>
                <c:pt idx="264">
                  <c:v>-34.26</c:v>
                </c:pt>
                <c:pt idx="265">
                  <c:v>-34.270000000000003</c:v>
                </c:pt>
                <c:pt idx="266">
                  <c:v>-34.270000000000003</c:v>
                </c:pt>
                <c:pt idx="267">
                  <c:v>-34.26</c:v>
                </c:pt>
                <c:pt idx="268">
                  <c:v>-34.25</c:v>
                </c:pt>
                <c:pt idx="269">
                  <c:v>-34.28</c:v>
                </c:pt>
                <c:pt idx="270">
                  <c:v>-34.31</c:v>
                </c:pt>
                <c:pt idx="271">
                  <c:v>-34.340000000000003</c:v>
                </c:pt>
                <c:pt idx="272">
                  <c:v>-34.369999999999997</c:v>
                </c:pt>
                <c:pt idx="273">
                  <c:v>-34.39</c:v>
                </c:pt>
                <c:pt idx="274">
                  <c:v>-34.36</c:v>
                </c:pt>
                <c:pt idx="275">
                  <c:v>-34.33</c:v>
                </c:pt>
                <c:pt idx="276">
                  <c:v>-34.299999999999997</c:v>
                </c:pt>
                <c:pt idx="277">
                  <c:v>-34.32</c:v>
                </c:pt>
                <c:pt idx="278">
                  <c:v>-34.35</c:v>
                </c:pt>
                <c:pt idx="279">
                  <c:v>-34.36</c:v>
                </c:pt>
                <c:pt idx="280">
                  <c:v>-34.36</c:v>
                </c:pt>
                <c:pt idx="281">
                  <c:v>-34.36</c:v>
                </c:pt>
                <c:pt idx="282">
                  <c:v>-34.340000000000003</c:v>
                </c:pt>
                <c:pt idx="283">
                  <c:v>-34.31</c:v>
                </c:pt>
                <c:pt idx="284">
                  <c:v>-34.32</c:v>
                </c:pt>
                <c:pt idx="285">
                  <c:v>-34.340000000000003</c:v>
                </c:pt>
                <c:pt idx="286">
                  <c:v>-34.369999999999997</c:v>
                </c:pt>
                <c:pt idx="287">
                  <c:v>-34.4</c:v>
                </c:pt>
                <c:pt idx="288">
                  <c:v>-34.409999999999997</c:v>
                </c:pt>
                <c:pt idx="289">
                  <c:v>-34.42</c:v>
                </c:pt>
                <c:pt idx="290">
                  <c:v>-34.43</c:v>
                </c:pt>
                <c:pt idx="291">
                  <c:v>-34.44</c:v>
                </c:pt>
                <c:pt idx="292">
                  <c:v>-34.44</c:v>
                </c:pt>
                <c:pt idx="293">
                  <c:v>-34.43</c:v>
                </c:pt>
                <c:pt idx="294">
                  <c:v>-34.44</c:v>
                </c:pt>
                <c:pt idx="295">
                  <c:v>-34.450000000000003</c:v>
                </c:pt>
                <c:pt idx="296">
                  <c:v>-34.450000000000003</c:v>
                </c:pt>
                <c:pt idx="297">
                  <c:v>-34.46</c:v>
                </c:pt>
                <c:pt idx="298">
                  <c:v>-34.47</c:v>
                </c:pt>
                <c:pt idx="299">
                  <c:v>-34.51</c:v>
                </c:pt>
                <c:pt idx="300">
                  <c:v>-34.520000000000003</c:v>
                </c:pt>
                <c:pt idx="301">
                  <c:v>-34.51</c:v>
                </c:pt>
                <c:pt idx="302">
                  <c:v>-34.51</c:v>
                </c:pt>
                <c:pt idx="303">
                  <c:v>-34.5</c:v>
                </c:pt>
                <c:pt idx="304">
                  <c:v>-34.49</c:v>
                </c:pt>
                <c:pt idx="305">
                  <c:v>-34.51</c:v>
                </c:pt>
                <c:pt idx="306">
                  <c:v>-34.53</c:v>
                </c:pt>
                <c:pt idx="307">
                  <c:v>-34.549999999999997</c:v>
                </c:pt>
                <c:pt idx="308">
                  <c:v>-34.57</c:v>
                </c:pt>
                <c:pt idx="309">
                  <c:v>-34.6</c:v>
                </c:pt>
                <c:pt idx="310">
                  <c:v>-34.630000000000003</c:v>
                </c:pt>
                <c:pt idx="311">
                  <c:v>-34.65</c:v>
                </c:pt>
                <c:pt idx="312">
                  <c:v>-34.65</c:v>
                </c:pt>
                <c:pt idx="313">
                  <c:v>-34.65</c:v>
                </c:pt>
                <c:pt idx="314">
                  <c:v>-34.67</c:v>
                </c:pt>
                <c:pt idx="315">
                  <c:v>-34.67</c:v>
                </c:pt>
                <c:pt idx="316">
                  <c:v>-34.67</c:v>
                </c:pt>
                <c:pt idx="317">
                  <c:v>-34.700000000000003</c:v>
                </c:pt>
                <c:pt idx="318">
                  <c:v>-34.700000000000003</c:v>
                </c:pt>
                <c:pt idx="319">
                  <c:v>-34.69</c:v>
                </c:pt>
                <c:pt idx="320">
                  <c:v>-34.67</c:v>
                </c:pt>
                <c:pt idx="321">
                  <c:v>-34.67</c:v>
                </c:pt>
                <c:pt idx="322">
                  <c:v>-34.659999999999997</c:v>
                </c:pt>
                <c:pt idx="323">
                  <c:v>-34.65</c:v>
                </c:pt>
                <c:pt idx="324">
                  <c:v>-34.68</c:v>
                </c:pt>
                <c:pt idx="325">
                  <c:v>-34.69</c:v>
                </c:pt>
                <c:pt idx="326">
                  <c:v>-34.71</c:v>
                </c:pt>
                <c:pt idx="327">
                  <c:v>-34.71</c:v>
                </c:pt>
                <c:pt idx="328">
                  <c:v>-34.729999999999997</c:v>
                </c:pt>
                <c:pt idx="329">
                  <c:v>-34.729999999999997</c:v>
                </c:pt>
                <c:pt idx="330">
                  <c:v>-34.76</c:v>
                </c:pt>
                <c:pt idx="331">
                  <c:v>-34.79</c:v>
                </c:pt>
                <c:pt idx="332">
                  <c:v>-34.799999999999997</c:v>
                </c:pt>
                <c:pt idx="333">
                  <c:v>-34.78</c:v>
                </c:pt>
                <c:pt idx="334">
                  <c:v>-34.79</c:v>
                </c:pt>
                <c:pt idx="335">
                  <c:v>-34.81</c:v>
                </c:pt>
                <c:pt idx="336">
                  <c:v>-34.85</c:v>
                </c:pt>
                <c:pt idx="337">
                  <c:v>-34.880000000000003</c:v>
                </c:pt>
                <c:pt idx="338">
                  <c:v>-34.9</c:v>
                </c:pt>
                <c:pt idx="339">
                  <c:v>-34.950000000000003</c:v>
                </c:pt>
                <c:pt idx="340">
                  <c:v>-35.01</c:v>
                </c:pt>
                <c:pt idx="341">
                  <c:v>-35.08</c:v>
                </c:pt>
                <c:pt idx="342">
                  <c:v>-35.159999999999997</c:v>
                </c:pt>
                <c:pt idx="343">
                  <c:v>-35.24</c:v>
                </c:pt>
                <c:pt idx="344">
                  <c:v>-35.31</c:v>
                </c:pt>
                <c:pt idx="345">
                  <c:v>-35.36</c:v>
                </c:pt>
                <c:pt idx="346">
                  <c:v>-35.4</c:v>
                </c:pt>
                <c:pt idx="347">
                  <c:v>-35.409999999999997</c:v>
                </c:pt>
                <c:pt idx="348">
                  <c:v>-35.43</c:v>
                </c:pt>
                <c:pt idx="349">
                  <c:v>-35.43</c:v>
                </c:pt>
                <c:pt idx="350">
                  <c:v>-35.450000000000003</c:v>
                </c:pt>
                <c:pt idx="351">
                  <c:v>-35.479999999999997</c:v>
                </c:pt>
                <c:pt idx="352">
                  <c:v>-35.49</c:v>
                </c:pt>
                <c:pt idx="353">
                  <c:v>-35.51</c:v>
                </c:pt>
                <c:pt idx="354">
                  <c:v>-35.54</c:v>
                </c:pt>
                <c:pt idx="355">
                  <c:v>-35.549999999999997</c:v>
                </c:pt>
                <c:pt idx="356">
                  <c:v>-35.56</c:v>
                </c:pt>
                <c:pt idx="357">
                  <c:v>-35.590000000000003</c:v>
                </c:pt>
                <c:pt idx="358">
                  <c:v>-35.61</c:v>
                </c:pt>
                <c:pt idx="359">
                  <c:v>-35.61</c:v>
                </c:pt>
                <c:pt idx="360">
                  <c:v>-35.65</c:v>
                </c:pt>
                <c:pt idx="361">
                  <c:v>-35.67</c:v>
                </c:pt>
                <c:pt idx="362">
                  <c:v>-35.68</c:v>
                </c:pt>
                <c:pt idx="363">
                  <c:v>-35.68</c:v>
                </c:pt>
                <c:pt idx="364">
                  <c:v>-35.67</c:v>
                </c:pt>
                <c:pt idx="365">
                  <c:v>-35.659999999999997</c:v>
                </c:pt>
                <c:pt idx="366">
                  <c:v>-35.659999999999997</c:v>
                </c:pt>
                <c:pt idx="367">
                  <c:v>-35.659999999999997</c:v>
                </c:pt>
                <c:pt idx="368">
                  <c:v>-35.67</c:v>
                </c:pt>
                <c:pt idx="369">
                  <c:v>-35.67</c:v>
                </c:pt>
                <c:pt idx="370">
                  <c:v>-35.65</c:v>
                </c:pt>
                <c:pt idx="371">
                  <c:v>-35.630000000000003</c:v>
                </c:pt>
                <c:pt idx="372">
                  <c:v>-35.61</c:v>
                </c:pt>
                <c:pt idx="373">
                  <c:v>-35.6</c:v>
                </c:pt>
                <c:pt idx="374">
                  <c:v>-35.6</c:v>
                </c:pt>
                <c:pt idx="375">
                  <c:v>-35.6</c:v>
                </c:pt>
                <c:pt idx="376">
                  <c:v>-35.619999999999997</c:v>
                </c:pt>
                <c:pt idx="377">
                  <c:v>-35.630000000000003</c:v>
                </c:pt>
                <c:pt idx="378">
                  <c:v>-35.630000000000003</c:v>
                </c:pt>
                <c:pt idx="379">
                  <c:v>-35.6</c:v>
                </c:pt>
                <c:pt idx="380">
                  <c:v>-35.58</c:v>
                </c:pt>
                <c:pt idx="381">
                  <c:v>-35.54</c:v>
                </c:pt>
                <c:pt idx="382">
                  <c:v>-35.51</c:v>
                </c:pt>
                <c:pt idx="383">
                  <c:v>-35.49</c:v>
                </c:pt>
                <c:pt idx="384">
                  <c:v>-35.5</c:v>
                </c:pt>
                <c:pt idx="385">
                  <c:v>-35.520000000000003</c:v>
                </c:pt>
                <c:pt idx="386">
                  <c:v>-35.57</c:v>
                </c:pt>
                <c:pt idx="387">
                  <c:v>-35.630000000000003</c:v>
                </c:pt>
                <c:pt idx="388">
                  <c:v>-35.67</c:v>
                </c:pt>
                <c:pt idx="389">
                  <c:v>-35.68</c:v>
                </c:pt>
                <c:pt idx="390">
                  <c:v>-35.659999999999997</c:v>
                </c:pt>
                <c:pt idx="391">
                  <c:v>-35.619999999999997</c:v>
                </c:pt>
                <c:pt idx="392">
                  <c:v>-35.6</c:v>
                </c:pt>
                <c:pt idx="393">
                  <c:v>-35.6</c:v>
                </c:pt>
                <c:pt idx="394">
                  <c:v>-35.61</c:v>
                </c:pt>
                <c:pt idx="395">
                  <c:v>-35.619999999999997</c:v>
                </c:pt>
                <c:pt idx="396">
                  <c:v>-35.65</c:v>
                </c:pt>
                <c:pt idx="397">
                  <c:v>-35.65</c:v>
                </c:pt>
                <c:pt idx="398">
                  <c:v>-35.64</c:v>
                </c:pt>
                <c:pt idx="399">
                  <c:v>-35.619999999999997</c:v>
                </c:pt>
                <c:pt idx="400">
                  <c:v>-35.6</c:v>
                </c:pt>
                <c:pt idx="401">
                  <c:v>-35.57</c:v>
                </c:pt>
                <c:pt idx="402">
                  <c:v>-35.549999999999997</c:v>
                </c:pt>
                <c:pt idx="403">
                  <c:v>-35.520000000000003</c:v>
                </c:pt>
                <c:pt idx="404">
                  <c:v>-35.5</c:v>
                </c:pt>
                <c:pt idx="405">
                  <c:v>-35.47</c:v>
                </c:pt>
                <c:pt idx="406">
                  <c:v>-35.43</c:v>
                </c:pt>
                <c:pt idx="407">
                  <c:v>-35.380000000000003</c:v>
                </c:pt>
                <c:pt idx="408">
                  <c:v>-35.299999999999997</c:v>
                </c:pt>
                <c:pt idx="409">
                  <c:v>-35.200000000000003</c:v>
                </c:pt>
                <c:pt idx="410">
                  <c:v>-35.14</c:v>
                </c:pt>
                <c:pt idx="411">
                  <c:v>-35.07</c:v>
                </c:pt>
                <c:pt idx="412">
                  <c:v>-35.049999999999997</c:v>
                </c:pt>
                <c:pt idx="413">
                  <c:v>-35.03</c:v>
                </c:pt>
                <c:pt idx="414">
                  <c:v>-35</c:v>
                </c:pt>
                <c:pt idx="415">
                  <c:v>-34.94</c:v>
                </c:pt>
                <c:pt idx="416">
                  <c:v>-34.86</c:v>
                </c:pt>
                <c:pt idx="417">
                  <c:v>-34.74</c:v>
                </c:pt>
                <c:pt idx="418">
                  <c:v>-34.61</c:v>
                </c:pt>
                <c:pt idx="419">
                  <c:v>-34.479999999999997</c:v>
                </c:pt>
                <c:pt idx="420">
                  <c:v>-34.380000000000003</c:v>
                </c:pt>
                <c:pt idx="421">
                  <c:v>-34.31</c:v>
                </c:pt>
                <c:pt idx="422">
                  <c:v>-34.26</c:v>
                </c:pt>
                <c:pt idx="423">
                  <c:v>-34.24</c:v>
                </c:pt>
                <c:pt idx="424">
                  <c:v>-34.24</c:v>
                </c:pt>
                <c:pt idx="425">
                  <c:v>-34.22</c:v>
                </c:pt>
                <c:pt idx="426">
                  <c:v>-34.159999999999997</c:v>
                </c:pt>
                <c:pt idx="427">
                  <c:v>-34.08</c:v>
                </c:pt>
                <c:pt idx="428">
                  <c:v>-33.979999999999997</c:v>
                </c:pt>
                <c:pt idx="429">
                  <c:v>-33.86</c:v>
                </c:pt>
                <c:pt idx="430">
                  <c:v>-33.729999999999997</c:v>
                </c:pt>
                <c:pt idx="431">
                  <c:v>-33.64</c:v>
                </c:pt>
                <c:pt idx="432">
                  <c:v>-33.590000000000003</c:v>
                </c:pt>
                <c:pt idx="433">
                  <c:v>-33.61</c:v>
                </c:pt>
                <c:pt idx="434">
                  <c:v>-33.64</c:v>
                </c:pt>
                <c:pt idx="435">
                  <c:v>-33.659999999999997</c:v>
                </c:pt>
                <c:pt idx="436">
                  <c:v>-33.659999999999997</c:v>
                </c:pt>
                <c:pt idx="437">
                  <c:v>-33.630000000000003</c:v>
                </c:pt>
                <c:pt idx="438">
                  <c:v>-33.58</c:v>
                </c:pt>
                <c:pt idx="439">
                  <c:v>-33.520000000000003</c:v>
                </c:pt>
                <c:pt idx="440">
                  <c:v>-33.49</c:v>
                </c:pt>
                <c:pt idx="441">
                  <c:v>-33.49</c:v>
                </c:pt>
                <c:pt idx="442">
                  <c:v>-33.5</c:v>
                </c:pt>
                <c:pt idx="443">
                  <c:v>-33.54</c:v>
                </c:pt>
                <c:pt idx="444">
                  <c:v>-33.57</c:v>
                </c:pt>
                <c:pt idx="445">
                  <c:v>-33.6</c:v>
                </c:pt>
                <c:pt idx="446">
                  <c:v>-33.61</c:v>
                </c:pt>
                <c:pt idx="447">
                  <c:v>-33.630000000000003</c:v>
                </c:pt>
                <c:pt idx="448">
                  <c:v>-33.61</c:v>
                </c:pt>
                <c:pt idx="449">
                  <c:v>-33.6</c:v>
                </c:pt>
                <c:pt idx="450">
                  <c:v>-33.590000000000003</c:v>
                </c:pt>
                <c:pt idx="451">
                  <c:v>-33.58</c:v>
                </c:pt>
                <c:pt idx="452">
                  <c:v>-33.6</c:v>
                </c:pt>
                <c:pt idx="453">
                  <c:v>-33.630000000000003</c:v>
                </c:pt>
                <c:pt idx="454">
                  <c:v>-33.69</c:v>
                </c:pt>
                <c:pt idx="455">
                  <c:v>-33.79</c:v>
                </c:pt>
                <c:pt idx="456">
                  <c:v>-33.869999999999997</c:v>
                </c:pt>
                <c:pt idx="457">
                  <c:v>-33.950000000000003</c:v>
                </c:pt>
                <c:pt idx="458">
                  <c:v>-34</c:v>
                </c:pt>
                <c:pt idx="459">
                  <c:v>-34.04</c:v>
                </c:pt>
                <c:pt idx="460">
                  <c:v>-34.049999999999997</c:v>
                </c:pt>
                <c:pt idx="461">
                  <c:v>-34.08</c:v>
                </c:pt>
                <c:pt idx="462">
                  <c:v>-34.130000000000003</c:v>
                </c:pt>
                <c:pt idx="463">
                  <c:v>-34.229999999999997</c:v>
                </c:pt>
                <c:pt idx="464">
                  <c:v>-34.33</c:v>
                </c:pt>
                <c:pt idx="465">
                  <c:v>-34.409999999999997</c:v>
                </c:pt>
                <c:pt idx="466">
                  <c:v>-34.46</c:v>
                </c:pt>
                <c:pt idx="467">
                  <c:v>-34.46</c:v>
                </c:pt>
                <c:pt idx="468">
                  <c:v>-34.47</c:v>
                </c:pt>
                <c:pt idx="469">
                  <c:v>-34.47</c:v>
                </c:pt>
                <c:pt idx="470">
                  <c:v>-34.49</c:v>
                </c:pt>
                <c:pt idx="471">
                  <c:v>-34.53</c:v>
                </c:pt>
                <c:pt idx="472">
                  <c:v>-34.61</c:v>
                </c:pt>
                <c:pt idx="473">
                  <c:v>-34.68</c:v>
                </c:pt>
                <c:pt idx="474">
                  <c:v>-34.729999999999997</c:v>
                </c:pt>
                <c:pt idx="475">
                  <c:v>-34.78</c:v>
                </c:pt>
                <c:pt idx="476">
                  <c:v>-34.82</c:v>
                </c:pt>
                <c:pt idx="477">
                  <c:v>-34.83</c:v>
                </c:pt>
                <c:pt idx="478">
                  <c:v>-34.85</c:v>
                </c:pt>
                <c:pt idx="479">
                  <c:v>-34.85</c:v>
                </c:pt>
                <c:pt idx="480">
                  <c:v>-34.85</c:v>
                </c:pt>
                <c:pt idx="481">
                  <c:v>-34.880000000000003</c:v>
                </c:pt>
                <c:pt idx="482">
                  <c:v>-34.96</c:v>
                </c:pt>
                <c:pt idx="483">
                  <c:v>-35.08</c:v>
                </c:pt>
                <c:pt idx="484">
                  <c:v>-35.22</c:v>
                </c:pt>
                <c:pt idx="485">
                  <c:v>-35.32</c:v>
                </c:pt>
                <c:pt idx="486">
                  <c:v>-35.42</c:v>
                </c:pt>
                <c:pt idx="487">
                  <c:v>-35.51</c:v>
                </c:pt>
                <c:pt idx="488">
                  <c:v>-35.590000000000003</c:v>
                </c:pt>
                <c:pt idx="489">
                  <c:v>-35.69</c:v>
                </c:pt>
                <c:pt idx="490">
                  <c:v>-35.76</c:v>
                </c:pt>
                <c:pt idx="491">
                  <c:v>-35.880000000000003</c:v>
                </c:pt>
                <c:pt idx="492">
                  <c:v>-35.96</c:v>
                </c:pt>
                <c:pt idx="493">
                  <c:v>-36.03</c:v>
                </c:pt>
                <c:pt idx="494">
                  <c:v>-36.07</c:v>
                </c:pt>
                <c:pt idx="495">
                  <c:v>-36.08</c:v>
                </c:pt>
                <c:pt idx="496">
                  <c:v>-36.1</c:v>
                </c:pt>
                <c:pt idx="497">
                  <c:v>-36.130000000000003</c:v>
                </c:pt>
                <c:pt idx="498">
                  <c:v>-36.14</c:v>
                </c:pt>
                <c:pt idx="499">
                  <c:v>-36.14</c:v>
                </c:pt>
                <c:pt idx="500">
                  <c:v>-36.18</c:v>
                </c:pt>
                <c:pt idx="501">
                  <c:v>-36.21</c:v>
                </c:pt>
                <c:pt idx="502">
                  <c:v>-36.26</c:v>
                </c:pt>
                <c:pt idx="503">
                  <c:v>-36.33</c:v>
                </c:pt>
                <c:pt idx="504">
                  <c:v>-36.43</c:v>
                </c:pt>
                <c:pt idx="505">
                  <c:v>-36.520000000000003</c:v>
                </c:pt>
                <c:pt idx="506">
                  <c:v>-36.590000000000003</c:v>
                </c:pt>
                <c:pt idx="507">
                  <c:v>-36.68</c:v>
                </c:pt>
                <c:pt idx="508">
                  <c:v>-36.729999999999997</c:v>
                </c:pt>
                <c:pt idx="509">
                  <c:v>-36.78</c:v>
                </c:pt>
                <c:pt idx="510">
                  <c:v>-36.81</c:v>
                </c:pt>
                <c:pt idx="511">
                  <c:v>-36.85</c:v>
                </c:pt>
                <c:pt idx="512">
                  <c:v>-36.89</c:v>
                </c:pt>
                <c:pt idx="513">
                  <c:v>-36.92</c:v>
                </c:pt>
                <c:pt idx="514">
                  <c:v>-36.93</c:v>
                </c:pt>
                <c:pt idx="515">
                  <c:v>-36.94</c:v>
                </c:pt>
                <c:pt idx="516">
                  <c:v>-36.96</c:v>
                </c:pt>
                <c:pt idx="517">
                  <c:v>-36.979999999999997</c:v>
                </c:pt>
                <c:pt idx="518">
                  <c:v>-37.01</c:v>
                </c:pt>
                <c:pt idx="519">
                  <c:v>-37.020000000000003</c:v>
                </c:pt>
                <c:pt idx="520">
                  <c:v>-36.979999999999997</c:v>
                </c:pt>
                <c:pt idx="521">
                  <c:v>-36.950000000000003</c:v>
                </c:pt>
                <c:pt idx="522">
                  <c:v>-36.950000000000003</c:v>
                </c:pt>
                <c:pt idx="523">
                  <c:v>-36.979999999999997</c:v>
                </c:pt>
                <c:pt idx="524">
                  <c:v>-37.020000000000003</c:v>
                </c:pt>
                <c:pt idx="525">
                  <c:v>-37.06</c:v>
                </c:pt>
                <c:pt idx="526">
                  <c:v>-37.11</c:v>
                </c:pt>
                <c:pt idx="527">
                  <c:v>-37.15</c:v>
                </c:pt>
                <c:pt idx="528">
                  <c:v>-37.159999999999997</c:v>
                </c:pt>
                <c:pt idx="529">
                  <c:v>-37.14</c:v>
                </c:pt>
                <c:pt idx="530">
                  <c:v>-37.11</c:v>
                </c:pt>
                <c:pt idx="531">
                  <c:v>-37.08</c:v>
                </c:pt>
                <c:pt idx="532">
                  <c:v>-37.06</c:v>
                </c:pt>
                <c:pt idx="533">
                  <c:v>-37.07</c:v>
                </c:pt>
                <c:pt idx="534">
                  <c:v>-37.090000000000003</c:v>
                </c:pt>
                <c:pt idx="535">
                  <c:v>-37.119999999999997</c:v>
                </c:pt>
                <c:pt idx="536">
                  <c:v>-37.15</c:v>
                </c:pt>
                <c:pt idx="537">
                  <c:v>-37.15</c:v>
                </c:pt>
                <c:pt idx="538">
                  <c:v>-37.15</c:v>
                </c:pt>
                <c:pt idx="539">
                  <c:v>-37.159999999999997</c:v>
                </c:pt>
                <c:pt idx="540">
                  <c:v>-37.18</c:v>
                </c:pt>
                <c:pt idx="541">
                  <c:v>-37.21</c:v>
                </c:pt>
                <c:pt idx="542">
                  <c:v>-37.200000000000003</c:v>
                </c:pt>
                <c:pt idx="543">
                  <c:v>-37.19</c:v>
                </c:pt>
                <c:pt idx="544">
                  <c:v>-37.18</c:v>
                </c:pt>
                <c:pt idx="545">
                  <c:v>-37.159999999999997</c:v>
                </c:pt>
                <c:pt idx="546">
                  <c:v>-37.15</c:v>
                </c:pt>
                <c:pt idx="547">
                  <c:v>-37.14</c:v>
                </c:pt>
                <c:pt idx="548">
                  <c:v>-37.18</c:v>
                </c:pt>
                <c:pt idx="549">
                  <c:v>-37.22</c:v>
                </c:pt>
                <c:pt idx="550">
                  <c:v>-37.229999999999997</c:v>
                </c:pt>
                <c:pt idx="551">
                  <c:v>-37.229999999999997</c:v>
                </c:pt>
                <c:pt idx="552">
                  <c:v>-37.21</c:v>
                </c:pt>
                <c:pt idx="553">
                  <c:v>-37.200000000000003</c:v>
                </c:pt>
                <c:pt idx="554">
                  <c:v>-37.19</c:v>
                </c:pt>
                <c:pt idx="555">
                  <c:v>-37.229999999999997</c:v>
                </c:pt>
                <c:pt idx="556">
                  <c:v>-37.26</c:v>
                </c:pt>
                <c:pt idx="557">
                  <c:v>-37.29</c:v>
                </c:pt>
                <c:pt idx="558">
                  <c:v>-37.29</c:v>
                </c:pt>
                <c:pt idx="559">
                  <c:v>-37.31</c:v>
                </c:pt>
                <c:pt idx="560">
                  <c:v>-37.31</c:v>
                </c:pt>
                <c:pt idx="561">
                  <c:v>-37.31</c:v>
                </c:pt>
                <c:pt idx="562">
                  <c:v>-37.31</c:v>
                </c:pt>
                <c:pt idx="563">
                  <c:v>-37.28</c:v>
                </c:pt>
                <c:pt idx="564">
                  <c:v>-37.28</c:v>
                </c:pt>
                <c:pt idx="565">
                  <c:v>-37.25</c:v>
                </c:pt>
                <c:pt idx="566">
                  <c:v>-37.229999999999997</c:v>
                </c:pt>
                <c:pt idx="567">
                  <c:v>-37.18</c:v>
                </c:pt>
                <c:pt idx="568">
                  <c:v>-37.090000000000003</c:v>
                </c:pt>
                <c:pt idx="569">
                  <c:v>-36.979999999999997</c:v>
                </c:pt>
                <c:pt idx="570">
                  <c:v>-36.869999999999997</c:v>
                </c:pt>
                <c:pt idx="571">
                  <c:v>-36.770000000000003</c:v>
                </c:pt>
                <c:pt idx="572">
                  <c:v>-36.71</c:v>
                </c:pt>
                <c:pt idx="573">
                  <c:v>-36.659999999999997</c:v>
                </c:pt>
                <c:pt idx="574">
                  <c:v>-36.630000000000003</c:v>
                </c:pt>
                <c:pt idx="575">
                  <c:v>-36.61</c:v>
                </c:pt>
                <c:pt idx="576">
                  <c:v>-36.590000000000003</c:v>
                </c:pt>
                <c:pt idx="577">
                  <c:v>-36.61</c:v>
                </c:pt>
                <c:pt idx="578">
                  <c:v>-36.61</c:v>
                </c:pt>
                <c:pt idx="579">
                  <c:v>-36.65</c:v>
                </c:pt>
                <c:pt idx="580">
                  <c:v>-36.67</c:v>
                </c:pt>
                <c:pt idx="581">
                  <c:v>-36.729999999999997</c:v>
                </c:pt>
                <c:pt idx="582">
                  <c:v>-36.770000000000003</c:v>
                </c:pt>
                <c:pt idx="583">
                  <c:v>-36.82</c:v>
                </c:pt>
                <c:pt idx="584">
                  <c:v>-36.83</c:v>
                </c:pt>
                <c:pt idx="585">
                  <c:v>-36.86</c:v>
                </c:pt>
                <c:pt idx="586">
                  <c:v>-36.86</c:v>
                </c:pt>
                <c:pt idx="587">
                  <c:v>-36.86</c:v>
                </c:pt>
                <c:pt idx="588">
                  <c:v>-36.869999999999997</c:v>
                </c:pt>
                <c:pt idx="589">
                  <c:v>-36.85</c:v>
                </c:pt>
                <c:pt idx="590">
                  <c:v>-36.86</c:v>
                </c:pt>
                <c:pt idx="591">
                  <c:v>-36.840000000000003</c:v>
                </c:pt>
                <c:pt idx="592">
                  <c:v>-36.89</c:v>
                </c:pt>
                <c:pt idx="593">
                  <c:v>-36.89</c:v>
                </c:pt>
                <c:pt idx="594">
                  <c:v>-36.9</c:v>
                </c:pt>
                <c:pt idx="595">
                  <c:v>-36.92</c:v>
                </c:pt>
                <c:pt idx="596">
                  <c:v>-36.909999999999997</c:v>
                </c:pt>
                <c:pt idx="597">
                  <c:v>-36.9</c:v>
                </c:pt>
                <c:pt idx="598">
                  <c:v>-36.950000000000003</c:v>
                </c:pt>
                <c:pt idx="599">
                  <c:v>-36.99</c:v>
                </c:pt>
                <c:pt idx="600">
                  <c:v>-37.020000000000003</c:v>
                </c:pt>
                <c:pt idx="601">
                  <c:v>-37.03</c:v>
                </c:pt>
                <c:pt idx="602">
                  <c:v>-37.049999999999997</c:v>
                </c:pt>
                <c:pt idx="603">
                  <c:v>-37.049999999999997</c:v>
                </c:pt>
                <c:pt idx="604">
                  <c:v>-37.04</c:v>
                </c:pt>
                <c:pt idx="605">
                  <c:v>-37.090000000000003</c:v>
                </c:pt>
                <c:pt idx="606">
                  <c:v>-37.14</c:v>
                </c:pt>
                <c:pt idx="607">
                  <c:v>-37.18</c:v>
                </c:pt>
                <c:pt idx="608">
                  <c:v>-37.200000000000003</c:v>
                </c:pt>
                <c:pt idx="609">
                  <c:v>-37.19</c:v>
                </c:pt>
                <c:pt idx="610">
                  <c:v>-37.24</c:v>
                </c:pt>
                <c:pt idx="611">
                  <c:v>-37.28</c:v>
                </c:pt>
                <c:pt idx="612">
                  <c:v>-37.32</c:v>
                </c:pt>
                <c:pt idx="613">
                  <c:v>-37.380000000000003</c:v>
                </c:pt>
                <c:pt idx="614">
                  <c:v>-37.43</c:v>
                </c:pt>
                <c:pt idx="615">
                  <c:v>-37.51</c:v>
                </c:pt>
                <c:pt idx="616">
                  <c:v>-37.590000000000003</c:v>
                </c:pt>
                <c:pt idx="617">
                  <c:v>-37.630000000000003</c:v>
                </c:pt>
                <c:pt idx="618">
                  <c:v>-37.659999999999997</c:v>
                </c:pt>
                <c:pt idx="619">
                  <c:v>-37.68</c:v>
                </c:pt>
                <c:pt idx="620">
                  <c:v>-37.71</c:v>
                </c:pt>
                <c:pt idx="621">
                  <c:v>-37.71</c:v>
                </c:pt>
                <c:pt idx="622">
                  <c:v>-37.68</c:v>
                </c:pt>
                <c:pt idx="623">
                  <c:v>-37.69</c:v>
                </c:pt>
                <c:pt idx="624">
                  <c:v>-37.69</c:v>
                </c:pt>
                <c:pt idx="625">
                  <c:v>-37.74</c:v>
                </c:pt>
                <c:pt idx="626">
                  <c:v>-37.78</c:v>
                </c:pt>
                <c:pt idx="627">
                  <c:v>-37.85</c:v>
                </c:pt>
                <c:pt idx="628">
                  <c:v>-37.909999999999997</c:v>
                </c:pt>
                <c:pt idx="629">
                  <c:v>-37.950000000000003</c:v>
                </c:pt>
                <c:pt idx="630">
                  <c:v>-37.950000000000003</c:v>
                </c:pt>
                <c:pt idx="631">
                  <c:v>-37.93</c:v>
                </c:pt>
                <c:pt idx="632">
                  <c:v>-37.89</c:v>
                </c:pt>
                <c:pt idx="633">
                  <c:v>-37.869999999999997</c:v>
                </c:pt>
                <c:pt idx="634">
                  <c:v>-37.89</c:v>
                </c:pt>
                <c:pt idx="635">
                  <c:v>-37.93</c:v>
                </c:pt>
                <c:pt idx="636">
                  <c:v>-37.96</c:v>
                </c:pt>
                <c:pt idx="637">
                  <c:v>-38</c:v>
                </c:pt>
                <c:pt idx="638">
                  <c:v>-38.04</c:v>
                </c:pt>
                <c:pt idx="639">
                  <c:v>-38.020000000000003</c:v>
                </c:pt>
                <c:pt idx="640">
                  <c:v>-38.01</c:v>
                </c:pt>
                <c:pt idx="641">
                  <c:v>-38.020000000000003</c:v>
                </c:pt>
                <c:pt idx="642">
                  <c:v>-38.020000000000003</c:v>
                </c:pt>
                <c:pt idx="643">
                  <c:v>-38.049999999999997</c:v>
                </c:pt>
                <c:pt idx="644">
                  <c:v>-38.07</c:v>
                </c:pt>
                <c:pt idx="645">
                  <c:v>-38.11</c:v>
                </c:pt>
                <c:pt idx="646">
                  <c:v>-38.11</c:v>
                </c:pt>
                <c:pt idx="647">
                  <c:v>-38.1</c:v>
                </c:pt>
                <c:pt idx="648">
                  <c:v>-38.119999999999997</c:v>
                </c:pt>
                <c:pt idx="649">
                  <c:v>-38.14</c:v>
                </c:pt>
                <c:pt idx="650">
                  <c:v>-38.19</c:v>
                </c:pt>
                <c:pt idx="651">
                  <c:v>-38.270000000000003</c:v>
                </c:pt>
                <c:pt idx="652">
                  <c:v>-38.28</c:v>
                </c:pt>
                <c:pt idx="653">
                  <c:v>-38.31</c:v>
                </c:pt>
                <c:pt idx="654">
                  <c:v>-38.32</c:v>
                </c:pt>
                <c:pt idx="655">
                  <c:v>-38.299999999999997</c:v>
                </c:pt>
                <c:pt idx="656">
                  <c:v>-38.29</c:v>
                </c:pt>
                <c:pt idx="657">
                  <c:v>-38.299999999999997</c:v>
                </c:pt>
                <c:pt idx="658">
                  <c:v>-38.33</c:v>
                </c:pt>
                <c:pt idx="659">
                  <c:v>-38.35</c:v>
                </c:pt>
                <c:pt idx="660">
                  <c:v>-38.380000000000003</c:v>
                </c:pt>
                <c:pt idx="661">
                  <c:v>-38.44</c:v>
                </c:pt>
                <c:pt idx="662">
                  <c:v>-38.47</c:v>
                </c:pt>
                <c:pt idx="663">
                  <c:v>-38.51</c:v>
                </c:pt>
                <c:pt idx="664">
                  <c:v>-38.57</c:v>
                </c:pt>
                <c:pt idx="665">
                  <c:v>-38.61</c:v>
                </c:pt>
                <c:pt idx="666">
                  <c:v>-38.64</c:v>
                </c:pt>
                <c:pt idx="667">
                  <c:v>-38.67</c:v>
                </c:pt>
                <c:pt idx="668">
                  <c:v>-38.71</c:v>
                </c:pt>
                <c:pt idx="669">
                  <c:v>-38.75</c:v>
                </c:pt>
                <c:pt idx="670">
                  <c:v>-38.82</c:v>
                </c:pt>
                <c:pt idx="671">
                  <c:v>-38.880000000000003</c:v>
                </c:pt>
                <c:pt idx="672">
                  <c:v>-38.97</c:v>
                </c:pt>
                <c:pt idx="673">
                  <c:v>-39.06</c:v>
                </c:pt>
                <c:pt idx="674">
                  <c:v>-39.06</c:v>
                </c:pt>
                <c:pt idx="675">
                  <c:v>-39.08</c:v>
                </c:pt>
                <c:pt idx="676">
                  <c:v>-39.07</c:v>
                </c:pt>
                <c:pt idx="677">
                  <c:v>-39.119999999999997</c:v>
                </c:pt>
                <c:pt idx="678">
                  <c:v>-39.17</c:v>
                </c:pt>
                <c:pt idx="679">
                  <c:v>-39.26</c:v>
                </c:pt>
                <c:pt idx="680">
                  <c:v>-39.28</c:v>
                </c:pt>
                <c:pt idx="681">
                  <c:v>-39.340000000000003</c:v>
                </c:pt>
                <c:pt idx="682">
                  <c:v>-39.369999999999997</c:v>
                </c:pt>
                <c:pt idx="683">
                  <c:v>-39.4</c:v>
                </c:pt>
                <c:pt idx="684">
                  <c:v>-39.44</c:v>
                </c:pt>
                <c:pt idx="685">
                  <c:v>-39.49</c:v>
                </c:pt>
                <c:pt idx="686">
                  <c:v>-39.54</c:v>
                </c:pt>
                <c:pt idx="687">
                  <c:v>-39.56</c:v>
                </c:pt>
                <c:pt idx="688">
                  <c:v>-39.6</c:v>
                </c:pt>
                <c:pt idx="689">
                  <c:v>-39.68</c:v>
                </c:pt>
                <c:pt idx="690">
                  <c:v>-39.72</c:v>
                </c:pt>
                <c:pt idx="691">
                  <c:v>-39.729999999999997</c:v>
                </c:pt>
                <c:pt idx="692">
                  <c:v>-39.729999999999997</c:v>
                </c:pt>
                <c:pt idx="693">
                  <c:v>-39.76</c:v>
                </c:pt>
                <c:pt idx="694">
                  <c:v>-39.79</c:v>
                </c:pt>
                <c:pt idx="695">
                  <c:v>-39.81</c:v>
                </c:pt>
                <c:pt idx="696">
                  <c:v>-39.86</c:v>
                </c:pt>
                <c:pt idx="697">
                  <c:v>-39.92</c:v>
                </c:pt>
                <c:pt idx="698">
                  <c:v>-39.950000000000003</c:v>
                </c:pt>
                <c:pt idx="699">
                  <c:v>-39.950000000000003</c:v>
                </c:pt>
                <c:pt idx="700">
                  <c:v>-39.93</c:v>
                </c:pt>
                <c:pt idx="701">
                  <c:v>-39.950000000000003</c:v>
                </c:pt>
                <c:pt idx="702">
                  <c:v>-39.950000000000003</c:v>
                </c:pt>
                <c:pt idx="703">
                  <c:v>-39.99</c:v>
                </c:pt>
                <c:pt idx="704">
                  <c:v>-40</c:v>
                </c:pt>
                <c:pt idx="705">
                  <c:v>-40.01</c:v>
                </c:pt>
                <c:pt idx="706">
                  <c:v>-40.04</c:v>
                </c:pt>
                <c:pt idx="707">
                  <c:v>-40.04</c:v>
                </c:pt>
                <c:pt idx="708">
                  <c:v>-40.03</c:v>
                </c:pt>
                <c:pt idx="709">
                  <c:v>-40</c:v>
                </c:pt>
                <c:pt idx="710">
                  <c:v>-40.04</c:v>
                </c:pt>
                <c:pt idx="711">
                  <c:v>-40.04</c:v>
                </c:pt>
                <c:pt idx="712">
                  <c:v>-40.07</c:v>
                </c:pt>
                <c:pt idx="713">
                  <c:v>-40.130000000000003</c:v>
                </c:pt>
                <c:pt idx="714">
                  <c:v>-40.130000000000003</c:v>
                </c:pt>
                <c:pt idx="715">
                  <c:v>-40.18</c:v>
                </c:pt>
                <c:pt idx="716">
                  <c:v>-40.17</c:v>
                </c:pt>
                <c:pt idx="717">
                  <c:v>-40.200000000000003</c:v>
                </c:pt>
                <c:pt idx="718">
                  <c:v>-40.200000000000003</c:v>
                </c:pt>
                <c:pt idx="719">
                  <c:v>-40.26</c:v>
                </c:pt>
                <c:pt idx="720">
                  <c:v>-40.31</c:v>
                </c:pt>
                <c:pt idx="721">
                  <c:v>-40.380000000000003</c:v>
                </c:pt>
                <c:pt idx="722">
                  <c:v>-40.42</c:v>
                </c:pt>
                <c:pt idx="723">
                  <c:v>-40.450000000000003</c:v>
                </c:pt>
                <c:pt idx="724">
                  <c:v>-40.479999999999997</c:v>
                </c:pt>
                <c:pt idx="725">
                  <c:v>-40.5</c:v>
                </c:pt>
                <c:pt idx="726">
                  <c:v>-40.51</c:v>
                </c:pt>
                <c:pt idx="727">
                  <c:v>-40.520000000000003</c:v>
                </c:pt>
                <c:pt idx="728">
                  <c:v>-40.54</c:v>
                </c:pt>
                <c:pt idx="729">
                  <c:v>-40.51</c:v>
                </c:pt>
                <c:pt idx="730">
                  <c:v>-40.479999999999997</c:v>
                </c:pt>
                <c:pt idx="731">
                  <c:v>-40.5</c:v>
                </c:pt>
                <c:pt idx="732">
                  <c:v>-40.520000000000003</c:v>
                </c:pt>
                <c:pt idx="733">
                  <c:v>-40.56</c:v>
                </c:pt>
                <c:pt idx="734">
                  <c:v>-40.6</c:v>
                </c:pt>
                <c:pt idx="735">
                  <c:v>-40.69</c:v>
                </c:pt>
                <c:pt idx="736">
                  <c:v>-40.78</c:v>
                </c:pt>
                <c:pt idx="737">
                  <c:v>-40.89</c:v>
                </c:pt>
                <c:pt idx="738">
                  <c:v>-40.96</c:v>
                </c:pt>
                <c:pt idx="739">
                  <c:v>-41.07</c:v>
                </c:pt>
                <c:pt idx="740">
                  <c:v>-41.11</c:v>
                </c:pt>
                <c:pt idx="741">
                  <c:v>-41.12</c:v>
                </c:pt>
                <c:pt idx="742">
                  <c:v>-41.15</c:v>
                </c:pt>
                <c:pt idx="743">
                  <c:v>-41.18</c:v>
                </c:pt>
                <c:pt idx="744">
                  <c:v>-41.23</c:v>
                </c:pt>
                <c:pt idx="745">
                  <c:v>-41.24</c:v>
                </c:pt>
                <c:pt idx="746">
                  <c:v>-41.32</c:v>
                </c:pt>
                <c:pt idx="747">
                  <c:v>-41.36</c:v>
                </c:pt>
                <c:pt idx="748">
                  <c:v>-41.42</c:v>
                </c:pt>
                <c:pt idx="749">
                  <c:v>-41.4</c:v>
                </c:pt>
                <c:pt idx="750">
                  <c:v>-41.39</c:v>
                </c:pt>
                <c:pt idx="751">
                  <c:v>-41.33</c:v>
                </c:pt>
                <c:pt idx="752">
                  <c:v>-41.26</c:v>
                </c:pt>
                <c:pt idx="753">
                  <c:v>-41.11</c:v>
                </c:pt>
                <c:pt idx="754">
                  <c:v>-40.98</c:v>
                </c:pt>
                <c:pt idx="755">
                  <c:v>-40.81</c:v>
                </c:pt>
                <c:pt idx="756">
                  <c:v>-40.68</c:v>
                </c:pt>
                <c:pt idx="757">
                  <c:v>-40.54</c:v>
                </c:pt>
                <c:pt idx="758">
                  <c:v>-40.42</c:v>
                </c:pt>
                <c:pt idx="759">
                  <c:v>-40.32</c:v>
                </c:pt>
                <c:pt idx="760">
                  <c:v>-40.26</c:v>
                </c:pt>
                <c:pt idx="761">
                  <c:v>-40.200000000000003</c:v>
                </c:pt>
                <c:pt idx="762">
                  <c:v>-40.17</c:v>
                </c:pt>
                <c:pt idx="763">
                  <c:v>-40.18</c:v>
                </c:pt>
                <c:pt idx="764">
                  <c:v>-40.22</c:v>
                </c:pt>
                <c:pt idx="765">
                  <c:v>-40.21</c:v>
                </c:pt>
                <c:pt idx="766">
                  <c:v>-40.270000000000003</c:v>
                </c:pt>
                <c:pt idx="767">
                  <c:v>-40.380000000000003</c:v>
                </c:pt>
                <c:pt idx="768">
                  <c:v>-40.51</c:v>
                </c:pt>
                <c:pt idx="769">
                  <c:v>-40.61</c:v>
                </c:pt>
                <c:pt idx="770">
                  <c:v>-40.76</c:v>
                </c:pt>
                <c:pt idx="771">
                  <c:v>-40.86</c:v>
                </c:pt>
                <c:pt idx="772">
                  <c:v>-41</c:v>
                </c:pt>
                <c:pt idx="773">
                  <c:v>-41.06</c:v>
                </c:pt>
                <c:pt idx="774">
                  <c:v>-41.13</c:v>
                </c:pt>
                <c:pt idx="775">
                  <c:v>-41.16</c:v>
                </c:pt>
                <c:pt idx="776">
                  <c:v>-41.24</c:v>
                </c:pt>
                <c:pt idx="777">
                  <c:v>-41.28</c:v>
                </c:pt>
                <c:pt idx="778">
                  <c:v>-41.29</c:v>
                </c:pt>
                <c:pt idx="779">
                  <c:v>-41.37</c:v>
                </c:pt>
                <c:pt idx="780">
                  <c:v>-41.4</c:v>
                </c:pt>
                <c:pt idx="781">
                  <c:v>-41.46</c:v>
                </c:pt>
                <c:pt idx="782">
                  <c:v>-41.6</c:v>
                </c:pt>
                <c:pt idx="783">
                  <c:v>-41.85</c:v>
                </c:pt>
                <c:pt idx="784">
                  <c:v>-41.97</c:v>
                </c:pt>
                <c:pt idx="785">
                  <c:v>-42.05</c:v>
                </c:pt>
                <c:pt idx="786">
                  <c:v>-42.09</c:v>
                </c:pt>
                <c:pt idx="787">
                  <c:v>-42.01</c:v>
                </c:pt>
                <c:pt idx="788">
                  <c:v>-41.98</c:v>
                </c:pt>
                <c:pt idx="789">
                  <c:v>-41.96</c:v>
                </c:pt>
                <c:pt idx="790">
                  <c:v>-41.93</c:v>
                </c:pt>
                <c:pt idx="791">
                  <c:v>-41.99</c:v>
                </c:pt>
                <c:pt idx="792">
                  <c:v>-42.02</c:v>
                </c:pt>
                <c:pt idx="793">
                  <c:v>-42.11</c:v>
                </c:pt>
                <c:pt idx="794">
                  <c:v>-42.14</c:v>
                </c:pt>
                <c:pt idx="795">
                  <c:v>-42.21</c:v>
                </c:pt>
                <c:pt idx="796">
                  <c:v>-42.25</c:v>
                </c:pt>
                <c:pt idx="797">
                  <c:v>-42.28</c:v>
                </c:pt>
                <c:pt idx="798">
                  <c:v>-42.36</c:v>
                </c:pt>
                <c:pt idx="799">
                  <c:v>-42.45</c:v>
                </c:pt>
                <c:pt idx="800">
                  <c:v>-42.51</c:v>
                </c:pt>
                <c:pt idx="801">
                  <c:v>-42.61</c:v>
                </c:pt>
                <c:pt idx="802">
                  <c:v>-42.56</c:v>
                </c:pt>
                <c:pt idx="803">
                  <c:v>-42.58</c:v>
                </c:pt>
                <c:pt idx="804">
                  <c:v>-42.61</c:v>
                </c:pt>
                <c:pt idx="805">
                  <c:v>-42.7</c:v>
                </c:pt>
                <c:pt idx="806">
                  <c:v>-42.73</c:v>
                </c:pt>
                <c:pt idx="807">
                  <c:v>-42.8</c:v>
                </c:pt>
                <c:pt idx="808">
                  <c:v>-42.9</c:v>
                </c:pt>
                <c:pt idx="809">
                  <c:v>-42.91</c:v>
                </c:pt>
                <c:pt idx="810">
                  <c:v>-43</c:v>
                </c:pt>
                <c:pt idx="811">
                  <c:v>-43.01</c:v>
                </c:pt>
                <c:pt idx="812">
                  <c:v>-43.02</c:v>
                </c:pt>
                <c:pt idx="813">
                  <c:v>-43.14</c:v>
                </c:pt>
                <c:pt idx="814">
                  <c:v>-43.35</c:v>
                </c:pt>
                <c:pt idx="815">
                  <c:v>-43.47</c:v>
                </c:pt>
                <c:pt idx="816">
                  <c:v>-43.57</c:v>
                </c:pt>
                <c:pt idx="817">
                  <c:v>-43.62</c:v>
                </c:pt>
                <c:pt idx="818">
                  <c:v>-43.65</c:v>
                </c:pt>
                <c:pt idx="819">
                  <c:v>-43.76</c:v>
                </c:pt>
                <c:pt idx="820">
                  <c:v>-44.01</c:v>
                </c:pt>
                <c:pt idx="821">
                  <c:v>-44.48</c:v>
                </c:pt>
                <c:pt idx="822">
                  <c:v>-44.83</c:v>
                </c:pt>
                <c:pt idx="823">
                  <c:v>-45.09</c:v>
                </c:pt>
                <c:pt idx="824">
                  <c:v>-45.26</c:v>
                </c:pt>
                <c:pt idx="825">
                  <c:v>-45.27</c:v>
                </c:pt>
                <c:pt idx="826">
                  <c:v>-45.31</c:v>
                </c:pt>
                <c:pt idx="827">
                  <c:v>-45.27</c:v>
                </c:pt>
                <c:pt idx="828">
                  <c:v>-45.31</c:v>
                </c:pt>
                <c:pt idx="829">
                  <c:v>-45.44</c:v>
                </c:pt>
                <c:pt idx="830">
                  <c:v>-45.54</c:v>
                </c:pt>
                <c:pt idx="831">
                  <c:v>-45.71</c:v>
                </c:pt>
                <c:pt idx="832">
                  <c:v>-45.79</c:v>
                </c:pt>
                <c:pt idx="833">
                  <c:v>-45.86</c:v>
                </c:pt>
                <c:pt idx="834">
                  <c:v>-45.99</c:v>
                </c:pt>
                <c:pt idx="835">
                  <c:v>-45.92</c:v>
                </c:pt>
                <c:pt idx="836">
                  <c:v>-46.01</c:v>
                </c:pt>
                <c:pt idx="837">
                  <c:v>-46.04</c:v>
                </c:pt>
                <c:pt idx="838">
                  <c:v>-46.24</c:v>
                </c:pt>
                <c:pt idx="839">
                  <c:v>-46.45</c:v>
                </c:pt>
                <c:pt idx="840">
                  <c:v>-46.66</c:v>
                </c:pt>
                <c:pt idx="841">
                  <c:v>-46.84</c:v>
                </c:pt>
                <c:pt idx="842">
                  <c:v>-47.03</c:v>
                </c:pt>
                <c:pt idx="843">
                  <c:v>-47.3</c:v>
                </c:pt>
                <c:pt idx="844">
                  <c:v>-47.55</c:v>
                </c:pt>
                <c:pt idx="845">
                  <c:v>-47.77</c:v>
                </c:pt>
                <c:pt idx="846">
                  <c:v>-48.11</c:v>
                </c:pt>
                <c:pt idx="847">
                  <c:v>-48.4</c:v>
                </c:pt>
                <c:pt idx="848">
                  <c:v>-48.91</c:v>
                </c:pt>
                <c:pt idx="849">
                  <c:v>-49.29</c:v>
                </c:pt>
                <c:pt idx="850">
                  <c:v>-49.69</c:v>
                </c:pt>
                <c:pt idx="851">
                  <c:v>-49.91</c:v>
                </c:pt>
                <c:pt idx="852">
                  <c:v>-49.93</c:v>
                </c:pt>
                <c:pt idx="853">
                  <c:v>-50.14</c:v>
                </c:pt>
                <c:pt idx="854">
                  <c:v>-50.55</c:v>
                </c:pt>
                <c:pt idx="855">
                  <c:v>-50.93</c:v>
                </c:pt>
                <c:pt idx="856">
                  <c:v>-51.24</c:v>
                </c:pt>
                <c:pt idx="857">
                  <c:v>-51.54</c:v>
                </c:pt>
                <c:pt idx="858">
                  <c:v>-51.65</c:v>
                </c:pt>
                <c:pt idx="859">
                  <c:v>-51.79</c:v>
                </c:pt>
                <c:pt idx="860">
                  <c:v>-51.96</c:v>
                </c:pt>
                <c:pt idx="861">
                  <c:v>-52.15</c:v>
                </c:pt>
                <c:pt idx="862">
                  <c:v>-52.4</c:v>
                </c:pt>
                <c:pt idx="863">
                  <c:v>-52.91</c:v>
                </c:pt>
                <c:pt idx="864">
                  <c:v>-53.35</c:v>
                </c:pt>
                <c:pt idx="865">
                  <c:v>-53.77</c:v>
                </c:pt>
                <c:pt idx="866">
                  <c:v>-54.09</c:v>
                </c:pt>
                <c:pt idx="867">
                  <c:v>-54.36</c:v>
                </c:pt>
                <c:pt idx="868">
                  <c:v>-54.63</c:v>
                </c:pt>
                <c:pt idx="869">
                  <c:v>-54.8</c:v>
                </c:pt>
                <c:pt idx="870">
                  <c:v>-55.09</c:v>
                </c:pt>
                <c:pt idx="871">
                  <c:v>-55.28</c:v>
                </c:pt>
                <c:pt idx="872">
                  <c:v>-55.53</c:v>
                </c:pt>
                <c:pt idx="873">
                  <c:v>-55.8</c:v>
                </c:pt>
                <c:pt idx="874">
                  <c:v>-55.96</c:v>
                </c:pt>
                <c:pt idx="875">
                  <c:v>-56.41</c:v>
                </c:pt>
                <c:pt idx="876">
                  <c:v>-56.7</c:v>
                </c:pt>
                <c:pt idx="877">
                  <c:v>-57.16</c:v>
                </c:pt>
                <c:pt idx="878">
                  <c:v>-57.62</c:v>
                </c:pt>
                <c:pt idx="879">
                  <c:v>-57.97</c:v>
                </c:pt>
                <c:pt idx="880">
                  <c:v>-58.27</c:v>
                </c:pt>
                <c:pt idx="881">
                  <c:v>-58.61</c:v>
                </c:pt>
                <c:pt idx="882">
                  <c:v>-58.84</c:v>
                </c:pt>
                <c:pt idx="883">
                  <c:v>-59.16</c:v>
                </c:pt>
                <c:pt idx="884">
                  <c:v>-59.44</c:v>
                </c:pt>
                <c:pt idx="885">
                  <c:v>-59.81</c:v>
                </c:pt>
                <c:pt idx="886">
                  <c:v>-60.04</c:v>
                </c:pt>
                <c:pt idx="887">
                  <c:v>-60.45</c:v>
                </c:pt>
                <c:pt idx="888">
                  <c:v>-60.87</c:v>
                </c:pt>
                <c:pt idx="889">
                  <c:v>-61.4</c:v>
                </c:pt>
                <c:pt idx="890">
                  <c:v>-61.78</c:v>
                </c:pt>
                <c:pt idx="891">
                  <c:v>-62.2</c:v>
                </c:pt>
                <c:pt idx="892">
                  <c:v>-62.59</c:v>
                </c:pt>
                <c:pt idx="893">
                  <c:v>-63.18</c:v>
                </c:pt>
                <c:pt idx="894">
                  <c:v>-63.78</c:v>
                </c:pt>
                <c:pt idx="895">
                  <c:v>-64.2</c:v>
                </c:pt>
                <c:pt idx="896">
                  <c:v>-64.599999999999994</c:v>
                </c:pt>
                <c:pt idx="897">
                  <c:v>-65</c:v>
                </c:pt>
                <c:pt idx="898">
                  <c:v>-65.349999999999994</c:v>
                </c:pt>
                <c:pt idx="899">
                  <c:v>-65.62</c:v>
                </c:pt>
                <c:pt idx="900">
                  <c:v>-66.13</c:v>
                </c:pt>
                <c:pt idx="901">
                  <c:v>-66.66</c:v>
                </c:pt>
                <c:pt idx="902">
                  <c:v>-67.38</c:v>
                </c:pt>
                <c:pt idx="903">
                  <c:v>-68</c:v>
                </c:pt>
                <c:pt idx="904">
                  <c:v>-68.86</c:v>
                </c:pt>
                <c:pt idx="905">
                  <c:v>-69.37</c:v>
                </c:pt>
                <c:pt idx="906">
                  <c:v>-69.91</c:v>
                </c:pt>
                <c:pt idx="907">
                  <c:v>-70.69</c:v>
                </c:pt>
                <c:pt idx="908">
                  <c:v>-71.319999999999993</c:v>
                </c:pt>
                <c:pt idx="909">
                  <c:v>-72.150000000000006</c:v>
                </c:pt>
                <c:pt idx="910">
                  <c:v>-72.900000000000006</c:v>
                </c:pt>
                <c:pt idx="911">
                  <c:v>-73.78</c:v>
                </c:pt>
                <c:pt idx="912">
                  <c:v>-74.44</c:v>
                </c:pt>
                <c:pt idx="913">
                  <c:v>-75.58</c:v>
                </c:pt>
                <c:pt idx="914">
                  <c:v>-76.5</c:v>
                </c:pt>
                <c:pt idx="915">
                  <c:v>-77.41</c:v>
                </c:pt>
                <c:pt idx="916">
                  <c:v>-78.459999999999994</c:v>
                </c:pt>
                <c:pt idx="917">
                  <c:v>-79.569999999999993</c:v>
                </c:pt>
                <c:pt idx="918">
                  <c:v>-80.680000000000007</c:v>
                </c:pt>
                <c:pt idx="919">
                  <c:v>-81.849999999999994</c:v>
                </c:pt>
                <c:pt idx="920">
                  <c:v>-83.28</c:v>
                </c:pt>
                <c:pt idx="921">
                  <c:v>-84.49</c:v>
                </c:pt>
                <c:pt idx="922">
                  <c:v>-85.74</c:v>
                </c:pt>
                <c:pt idx="923">
                  <c:v>-87.17</c:v>
                </c:pt>
                <c:pt idx="924">
                  <c:v>-88.25</c:v>
                </c:pt>
                <c:pt idx="925">
                  <c:v>-89.49</c:v>
                </c:pt>
                <c:pt idx="926">
                  <c:v>-90.78</c:v>
                </c:pt>
                <c:pt idx="927">
                  <c:v>-92.1</c:v>
                </c:pt>
                <c:pt idx="928">
                  <c:v>-93.29</c:v>
                </c:pt>
                <c:pt idx="929">
                  <c:v>-94.68</c:v>
                </c:pt>
                <c:pt idx="930">
                  <c:v>-96</c:v>
                </c:pt>
                <c:pt idx="931">
                  <c:v>-97.25</c:v>
                </c:pt>
                <c:pt idx="932">
                  <c:v>-98.76</c:v>
                </c:pt>
                <c:pt idx="933">
                  <c:v>-100.04</c:v>
                </c:pt>
                <c:pt idx="934">
                  <c:v>-101.31</c:v>
                </c:pt>
                <c:pt idx="935">
                  <c:v>-102.7</c:v>
                </c:pt>
                <c:pt idx="936">
                  <c:v>-104.27</c:v>
                </c:pt>
                <c:pt idx="937">
                  <c:v>-105.45</c:v>
                </c:pt>
                <c:pt idx="938">
                  <c:v>-106.81</c:v>
                </c:pt>
                <c:pt idx="939">
                  <c:v>-108.25</c:v>
                </c:pt>
                <c:pt idx="940">
                  <c:v>-109.68</c:v>
                </c:pt>
                <c:pt idx="941">
                  <c:v>-111.38</c:v>
                </c:pt>
                <c:pt idx="942">
                  <c:v>-113.38</c:v>
                </c:pt>
                <c:pt idx="943">
                  <c:v>-114.88</c:v>
                </c:pt>
                <c:pt idx="944">
                  <c:v>-116.67</c:v>
                </c:pt>
                <c:pt idx="945">
                  <c:v>-118.44</c:v>
                </c:pt>
                <c:pt idx="946">
                  <c:v>-120.56</c:v>
                </c:pt>
                <c:pt idx="947">
                  <c:v>-122.42</c:v>
                </c:pt>
                <c:pt idx="948">
                  <c:v>-124.41</c:v>
                </c:pt>
                <c:pt idx="949">
                  <c:v>-126.14</c:v>
                </c:pt>
                <c:pt idx="950">
                  <c:v>-127.79</c:v>
                </c:pt>
                <c:pt idx="951">
                  <c:v>-129.65</c:v>
                </c:pt>
                <c:pt idx="952">
                  <c:v>-131.29</c:v>
                </c:pt>
                <c:pt idx="953">
                  <c:v>-132.91</c:v>
                </c:pt>
                <c:pt idx="954">
                  <c:v>-134.72999999999999</c:v>
                </c:pt>
                <c:pt idx="955">
                  <c:v>-136.53</c:v>
                </c:pt>
                <c:pt idx="956">
                  <c:v>-138.22</c:v>
                </c:pt>
                <c:pt idx="957">
                  <c:v>-139.66</c:v>
                </c:pt>
                <c:pt idx="958">
                  <c:v>-141.22999999999999</c:v>
                </c:pt>
                <c:pt idx="959">
                  <c:v>-142.63</c:v>
                </c:pt>
                <c:pt idx="960">
                  <c:v>-144.04</c:v>
                </c:pt>
                <c:pt idx="961">
                  <c:v>-145.58000000000001</c:v>
                </c:pt>
                <c:pt idx="962">
                  <c:v>-147.01</c:v>
                </c:pt>
                <c:pt idx="963">
                  <c:v>-148.5</c:v>
                </c:pt>
                <c:pt idx="964">
                  <c:v>-150.01</c:v>
                </c:pt>
                <c:pt idx="965">
                  <c:v>-151.62</c:v>
                </c:pt>
                <c:pt idx="966">
                  <c:v>-153.11000000000001</c:v>
                </c:pt>
                <c:pt idx="967">
                  <c:v>-154.07</c:v>
                </c:pt>
                <c:pt idx="968">
                  <c:v>-155.06</c:v>
                </c:pt>
                <c:pt idx="969">
                  <c:v>-156.33000000000001</c:v>
                </c:pt>
                <c:pt idx="970">
                  <c:v>-157.51</c:v>
                </c:pt>
                <c:pt idx="971">
                  <c:v>-158.83000000000001</c:v>
                </c:pt>
                <c:pt idx="972">
                  <c:v>-160.07</c:v>
                </c:pt>
                <c:pt idx="973">
                  <c:v>-161.16</c:v>
                </c:pt>
                <c:pt idx="974">
                  <c:v>-162.05000000000001</c:v>
                </c:pt>
                <c:pt idx="975">
                  <c:v>-163.16999999999999</c:v>
                </c:pt>
                <c:pt idx="976">
                  <c:v>-164.11</c:v>
                </c:pt>
                <c:pt idx="977">
                  <c:v>-165.21</c:v>
                </c:pt>
                <c:pt idx="978">
                  <c:v>-166.28</c:v>
                </c:pt>
                <c:pt idx="979">
                  <c:v>-167.26</c:v>
                </c:pt>
                <c:pt idx="980">
                  <c:v>-168.15</c:v>
                </c:pt>
                <c:pt idx="981">
                  <c:v>-168.98</c:v>
                </c:pt>
                <c:pt idx="982">
                  <c:v>-169.64</c:v>
                </c:pt>
                <c:pt idx="983">
                  <c:v>-170.36</c:v>
                </c:pt>
                <c:pt idx="984">
                  <c:v>-170.96</c:v>
                </c:pt>
                <c:pt idx="985">
                  <c:v>-171.72</c:v>
                </c:pt>
                <c:pt idx="986">
                  <c:v>-172.5</c:v>
                </c:pt>
                <c:pt idx="987">
                  <c:v>-173.29</c:v>
                </c:pt>
                <c:pt idx="988">
                  <c:v>-173.83</c:v>
                </c:pt>
                <c:pt idx="989">
                  <c:v>-174.21</c:v>
                </c:pt>
                <c:pt idx="990">
                  <c:v>-174.66</c:v>
                </c:pt>
                <c:pt idx="991">
                  <c:v>-175.26</c:v>
                </c:pt>
                <c:pt idx="992">
                  <c:v>-175.75</c:v>
                </c:pt>
                <c:pt idx="993">
                  <c:v>-176.18</c:v>
                </c:pt>
                <c:pt idx="994">
                  <c:v>-176.65</c:v>
                </c:pt>
                <c:pt idx="995">
                  <c:v>-177.01</c:v>
                </c:pt>
                <c:pt idx="996">
                  <c:v>-177.54</c:v>
                </c:pt>
                <c:pt idx="997">
                  <c:v>-178.05</c:v>
                </c:pt>
                <c:pt idx="998">
                  <c:v>-178.5</c:v>
                </c:pt>
                <c:pt idx="999">
                  <c:v>-179.02</c:v>
                </c:pt>
                <c:pt idx="1000">
                  <c:v>-179.39</c:v>
                </c:pt>
                <c:pt idx="1001">
                  <c:v>-179.64</c:v>
                </c:pt>
                <c:pt idx="1002">
                  <c:v>179.93</c:v>
                </c:pt>
                <c:pt idx="1003">
                  <c:v>179.7</c:v>
                </c:pt>
                <c:pt idx="1004">
                  <c:v>179.4</c:v>
                </c:pt>
                <c:pt idx="1005">
                  <c:v>179.16</c:v>
                </c:pt>
                <c:pt idx="1006">
                  <c:v>178.83</c:v>
                </c:pt>
                <c:pt idx="1007">
                  <c:v>178.4</c:v>
                </c:pt>
                <c:pt idx="1008">
                  <c:v>177.95</c:v>
                </c:pt>
                <c:pt idx="1009">
                  <c:v>177.63</c:v>
                </c:pt>
                <c:pt idx="1010">
                  <c:v>177.22</c:v>
                </c:pt>
                <c:pt idx="1011">
                  <c:v>176.95</c:v>
                </c:pt>
                <c:pt idx="1012">
                  <c:v>176.63</c:v>
                </c:pt>
                <c:pt idx="1013">
                  <c:v>176.44</c:v>
                </c:pt>
                <c:pt idx="1014">
                  <c:v>175.97</c:v>
                </c:pt>
                <c:pt idx="1015">
                  <c:v>175.57</c:v>
                </c:pt>
                <c:pt idx="1016">
                  <c:v>175.11</c:v>
                </c:pt>
                <c:pt idx="1017">
                  <c:v>174.78</c:v>
                </c:pt>
                <c:pt idx="1018">
                  <c:v>174.43</c:v>
                </c:pt>
                <c:pt idx="1019">
                  <c:v>174.1</c:v>
                </c:pt>
                <c:pt idx="1020">
                  <c:v>173.83</c:v>
                </c:pt>
                <c:pt idx="1021">
                  <c:v>173.32</c:v>
                </c:pt>
                <c:pt idx="1022">
                  <c:v>172.79</c:v>
                </c:pt>
                <c:pt idx="1023">
                  <c:v>172.14</c:v>
                </c:pt>
                <c:pt idx="1024">
                  <c:v>171.59</c:v>
                </c:pt>
                <c:pt idx="1025">
                  <c:v>171.09</c:v>
                </c:pt>
                <c:pt idx="1026">
                  <c:v>170.8</c:v>
                </c:pt>
                <c:pt idx="1027">
                  <c:v>170.57</c:v>
                </c:pt>
                <c:pt idx="1028">
                  <c:v>170.15</c:v>
                </c:pt>
                <c:pt idx="1029">
                  <c:v>169.8</c:v>
                </c:pt>
                <c:pt idx="1030">
                  <c:v>169.41</c:v>
                </c:pt>
                <c:pt idx="1031">
                  <c:v>168.89</c:v>
                </c:pt>
                <c:pt idx="1032">
                  <c:v>168.44</c:v>
                </c:pt>
                <c:pt idx="1033">
                  <c:v>168.09</c:v>
                </c:pt>
                <c:pt idx="1034">
                  <c:v>167.73</c:v>
                </c:pt>
                <c:pt idx="1035">
                  <c:v>167.38</c:v>
                </c:pt>
                <c:pt idx="1036">
                  <c:v>167.18</c:v>
                </c:pt>
                <c:pt idx="1037">
                  <c:v>166.79</c:v>
                </c:pt>
                <c:pt idx="1038">
                  <c:v>166.38</c:v>
                </c:pt>
                <c:pt idx="1039">
                  <c:v>166.01</c:v>
                </c:pt>
                <c:pt idx="1040">
                  <c:v>165.69</c:v>
                </c:pt>
                <c:pt idx="1041">
                  <c:v>165.59</c:v>
                </c:pt>
                <c:pt idx="1042">
                  <c:v>165.49</c:v>
                </c:pt>
                <c:pt idx="1043">
                  <c:v>165.49</c:v>
                </c:pt>
                <c:pt idx="1044">
                  <c:v>165.46</c:v>
                </c:pt>
                <c:pt idx="1045">
                  <c:v>165.45</c:v>
                </c:pt>
                <c:pt idx="1046">
                  <c:v>165.37</c:v>
                </c:pt>
                <c:pt idx="1047">
                  <c:v>165.35</c:v>
                </c:pt>
                <c:pt idx="1048">
                  <c:v>165.25</c:v>
                </c:pt>
                <c:pt idx="1049">
                  <c:v>165.22</c:v>
                </c:pt>
                <c:pt idx="1050">
                  <c:v>165.24</c:v>
                </c:pt>
                <c:pt idx="1051">
                  <c:v>165.34</c:v>
                </c:pt>
                <c:pt idx="1052">
                  <c:v>165.43</c:v>
                </c:pt>
                <c:pt idx="1053">
                  <c:v>165.5</c:v>
                </c:pt>
                <c:pt idx="1054">
                  <c:v>165.59</c:v>
                </c:pt>
                <c:pt idx="1055">
                  <c:v>165.6</c:v>
                </c:pt>
                <c:pt idx="1056">
                  <c:v>165.72</c:v>
                </c:pt>
                <c:pt idx="1057">
                  <c:v>165.81</c:v>
                </c:pt>
                <c:pt idx="1058">
                  <c:v>165.79</c:v>
                </c:pt>
                <c:pt idx="1059">
                  <c:v>165.69</c:v>
                </c:pt>
                <c:pt idx="1060">
                  <c:v>165.46</c:v>
                </c:pt>
                <c:pt idx="1061">
                  <c:v>165.22</c:v>
                </c:pt>
                <c:pt idx="1062">
                  <c:v>165.03</c:v>
                </c:pt>
                <c:pt idx="1063">
                  <c:v>164.87</c:v>
                </c:pt>
                <c:pt idx="1064">
                  <c:v>164.73</c:v>
                </c:pt>
                <c:pt idx="1065">
                  <c:v>164.59</c:v>
                </c:pt>
                <c:pt idx="1066">
                  <c:v>164.47</c:v>
                </c:pt>
                <c:pt idx="1067">
                  <c:v>164.2</c:v>
                </c:pt>
                <c:pt idx="1068">
                  <c:v>163.93</c:v>
                </c:pt>
                <c:pt idx="1069">
                  <c:v>163.62</c:v>
                </c:pt>
                <c:pt idx="1070">
                  <c:v>163.37</c:v>
                </c:pt>
                <c:pt idx="1071">
                  <c:v>163.15</c:v>
                </c:pt>
                <c:pt idx="1072">
                  <c:v>163.06</c:v>
                </c:pt>
                <c:pt idx="1073">
                  <c:v>162.93</c:v>
                </c:pt>
                <c:pt idx="1074">
                  <c:v>162.77000000000001</c:v>
                </c:pt>
                <c:pt idx="1075">
                  <c:v>162.52000000000001</c:v>
                </c:pt>
                <c:pt idx="1076">
                  <c:v>162.32</c:v>
                </c:pt>
                <c:pt idx="1077">
                  <c:v>162.09</c:v>
                </c:pt>
                <c:pt idx="1078">
                  <c:v>161.87</c:v>
                </c:pt>
                <c:pt idx="1079">
                  <c:v>161.69999999999999</c:v>
                </c:pt>
                <c:pt idx="1080">
                  <c:v>161.57</c:v>
                </c:pt>
                <c:pt idx="1081">
                  <c:v>161.46</c:v>
                </c:pt>
                <c:pt idx="1082">
                  <c:v>161.32</c:v>
                </c:pt>
                <c:pt idx="1083">
                  <c:v>161.16</c:v>
                </c:pt>
                <c:pt idx="1084">
                  <c:v>160.97999999999999</c:v>
                </c:pt>
                <c:pt idx="1085">
                  <c:v>160.91999999999999</c:v>
                </c:pt>
                <c:pt idx="1086">
                  <c:v>160.97999999999999</c:v>
                </c:pt>
                <c:pt idx="1087">
                  <c:v>160.94999999999999</c:v>
                </c:pt>
                <c:pt idx="1088">
                  <c:v>160.97</c:v>
                </c:pt>
                <c:pt idx="1089">
                  <c:v>160.9</c:v>
                </c:pt>
                <c:pt idx="1090">
                  <c:v>160.74</c:v>
                </c:pt>
                <c:pt idx="1091">
                  <c:v>160.6</c:v>
                </c:pt>
                <c:pt idx="1092">
                  <c:v>160.5</c:v>
                </c:pt>
                <c:pt idx="1093">
                  <c:v>160.4</c:v>
                </c:pt>
                <c:pt idx="1094">
                  <c:v>160.34</c:v>
                </c:pt>
                <c:pt idx="1095">
                  <c:v>160.28</c:v>
                </c:pt>
                <c:pt idx="1096">
                  <c:v>160.16999999999999</c:v>
                </c:pt>
                <c:pt idx="1097">
                  <c:v>160.01</c:v>
                </c:pt>
                <c:pt idx="1098">
                  <c:v>159.88999999999999</c:v>
                </c:pt>
                <c:pt idx="1099">
                  <c:v>159.69</c:v>
                </c:pt>
                <c:pt idx="1100">
                  <c:v>159.57</c:v>
                </c:pt>
                <c:pt idx="1101">
                  <c:v>159.49</c:v>
                </c:pt>
                <c:pt idx="1102">
                  <c:v>159.47999999999999</c:v>
                </c:pt>
                <c:pt idx="1103">
                  <c:v>159.41</c:v>
                </c:pt>
                <c:pt idx="1104">
                  <c:v>159.37</c:v>
                </c:pt>
                <c:pt idx="1105">
                  <c:v>159.28</c:v>
                </c:pt>
                <c:pt idx="1106">
                  <c:v>159.18</c:v>
                </c:pt>
                <c:pt idx="1107">
                  <c:v>159.06</c:v>
                </c:pt>
                <c:pt idx="1108">
                  <c:v>158.97</c:v>
                </c:pt>
                <c:pt idx="1109">
                  <c:v>158.94999999999999</c:v>
                </c:pt>
                <c:pt idx="1110">
                  <c:v>158.94999999999999</c:v>
                </c:pt>
                <c:pt idx="1111">
                  <c:v>158.91999999999999</c:v>
                </c:pt>
                <c:pt idx="1112">
                  <c:v>158.86000000000001</c:v>
                </c:pt>
                <c:pt idx="1113">
                  <c:v>158.66999999999999</c:v>
                </c:pt>
                <c:pt idx="1114">
                  <c:v>158.47999999999999</c:v>
                </c:pt>
                <c:pt idx="1115">
                  <c:v>158.21</c:v>
                </c:pt>
                <c:pt idx="1116">
                  <c:v>158.04</c:v>
                </c:pt>
                <c:pt idx="1117">
                  <c:v>157.84</c:v>
                </c:pt>
                <c:pt idx="1118">
                  <c:v>157.75</c:v>
                </c:pt>
                <c:pt idx="1119">
                  <c:v>157.75</c:v>
                </c:pt>
                <c:pt idx="1120">
                  <c:v>157.76</c:v>
                </c:pt>
                <c:pt idx="1121">
                  <c:v>157.71</c:v>
                </c:pt>
                <c:pt idx="1122">
                  <c:v>157.63999999999999</c:v>
                </c:pt>
                <c:pt idx="1123">
                  <c:v>157.5</c:v>
                </c:pt>
                <c:pt idx="1124">
                  <c:v>157.34</c:v>
                </c:pt>
                <c:pt idx="1125">
                  <c:v>157.16</c:v>
                </c:pt>
                <c:pt idx="1126">
                  <c:v>157.12</c:v>
                </c:pt>
                <c:pt idx="1127">
                  <c:v>157.02000000000001</c:v>
                </c:pt>
                <c:pt idx="1128">
                  <c:v>156.96</c:v>
                </c:pt>
                <c:pt idx="1129">
                  <c:v>156.96</c:v>
                </c:pt>
                <c:pt idx="1130">
                  <c:v>156.91999999999999</c:v>
                </c:pt>
                <c:pt idx="1131">
                  <c:v>156.87</c:v>
                </c:pt>
                <c:pt idx="1132">
                  <c:v>156.85</c:v>
                </c:pt>
                <c:pt idx="1133">
                  <c:v>156.82</c:v>
                </c:pt>
                <c:pt idx="1134">
                  <c:v>156.82</c:v>
                </c:pt>
                <c:pt idx="1135">
                  <c:v>156.78</c:v>
                </c:pt>
                <c:pt idx="1136">
                  <c:v>156.78</c:v>
                </c:pt>
                <c:pt idx="1137">
                  <c:v>156.68</c:v>
                </c:pt>
                <c:pt idx="1138">
                  <c:v>156.63</c:v>
                </c:pt>
                <c:pt idx="1139">
                  <c:v>156.53</c:v>
                </c:pt>
                <c:pt idx="1140">
                  <c:v>156.46</c:v>
                </c:pt>
                <c:pt idx="1141">
                  <c:v>156.37</c:v>
                </c:pt>
                <c:pt idx="1142">
                  <c:v>156.29</c:v>
                </c:pt>
                <c:pt idx="1143">
                  <c:v>156.24</c:v>
                </c:pt>
                <c:pt idx="1144">
                  <c:v>156.16999999999999</c:v>
                </c:pt>
                <c:pt idx="1145">
                  <c:v>156.08000000000001</c:v>
                </c:pt>
                <c:pt idx="1146">
                  <c:v>156.01</c:v>
                </c:pt>
                <c:pt idx="1147">
                  <c:v>155.94</c:v>
                </c:pt>
                <c:pt idx="1148">
                  <c:v>155.88999999999999</c:v>
                </c:pt>
                <c:pt idx="1149">
                  <c:v>155.82</c:v>
                </c:pt>
                <c:pt idx="1150">
                  <c:v>155.76</c:v>
                </c:pt>
                <c:pt idx="1151">
                  <c:v>155.74</c:v>
                </c:pt>
                <c:pt idx="1152">
                  <c:v>155.74</c:v>
                </c:pt>
                <c:pt idx="1153">
                  <c:v>155.75</c:v>
                </c:pt>
                <c:pt idx="1154">
                  <c:v>155.77000000000001</c:v>
                </c:pt>
                <c:pt idx="1155">
                  <c:v>155.75</c:v>
                </c:pt>
                <c:pt idx="1156">
                  <c:v>155.68</c:v>
                </c:pt>
                <c:pt idx="1157">
                  <c:v>155.66</c:v>
                </c:pt>
                <c:pt idx="1158">
                  <c:v>155.66</c:v>
                </c:pt>
                <c:pt idx="1159">
                  <c:v>155.63999999999999</c:v>
                </c:pt>
                <c:pt idx="1160">
                  <c:v>155.68</c:v>
                </c:pt>
                <c:pt idx="1161">
                  <c:v>155.69</c:v>
                </c:pt>
                <c:pt idx="1162">
                  <c:v>155.63</c:v>
                </c:pt>
                <c:pt idx="1163">
                  <c:v>155.6</c:v>
                </c:pt>
                <c:pt idx="1164">
                  <c:v>155.56</c:v>
                </c:pt>
                <c:pt idx="1165">
                  <c:v>155.52000000000001</c:v>
                </c:pt>
                <c:pt idx="1166">
                  <c:v>155.47</c:v>
                </c:pt>
                <c:pt idx="1167">
                  <c:v>155.44999999999999</c:v>
                </c:pt>
                <c:pt idx="1168">
                  <c:v>155.44999999999999</c:v>
                </c:pt>
                <c:pt idx="1169">
                  <c:v>155.44</c:v>
                </c:pt>
                <c:pt idx="1170">
                  <c:v>155.49</c:v>
                </c:pt>
                <c:pt idx="1171">
                  <c:v>155.47</c:v>
                </c:pt>
                <c:pt idx="1172">
                  <c:v>155.46</c:v>
                </c:pt>
                <c:pt idx="1173">
                  <c:v>155.37</c:v>
                </c:pt>
                <c:pt idx="1174">
                  <c:v>155.19999999999999</c:v>
                </c:pt>
                <c:pt idx="1175">
                  <c:v>155.06</c:v>
                </c:pt>
                <c:pt idx="1176">
                  <c:v>154.94999999999999</c:v>
                </c:pt>
                <c:pt idx="1177">
                  <c:v>154.94999999999999</c:v>
                </c:pt>
                <c:pt idx="1178">
                  <c:v>154.97999999999999</c:v>
                </c:pt>
                <c:pt idx="1179">
                  <c:v>155.08000000000001</c:v>
                </c:pt>
                <c:pt idx="1180">
                  <c:v>155.11000000000001</c:v>
                </c:pt>
                <c:pt idx="1181">
                  <c:v>155.13999999999999</c:v>
                </c:pt>
                <c:pt idx="1182">
                  <c:v>155.1</c:v>
                </c:pt>
                <c:pt idx="1183">
                  <c:v>155.04</c:v>
                </c:pt>
                <c:pt idx="1184">
                  <c:v>154.91999999999999</c:v>
                </c:pt>
                <c:pt idx="1185">
                  <c:v>154.9</c:v>
                </c:pt>
                <c:pt idx="1186">
                  <c:v>154.87</c:v>
                </c:pt>
                <c:pt idx="1187">
                  <c:v>154.88</c:v>
                </c:pt>
                <c:pt idx="1188">
                  <c:v>154.88999999999999</c:v>
                </c:pt>
                <c:pt idx="1189">
                  <c:v>154.91</c:v>
                </c:pt>
                <c:pt idx="1190">
                  <c:v>154.88</c:v>
                </c:pt>
                <c:pt idx="1191">
                  <c:v>154.85</c:v>
                </c:pt>
                <c:pt idx="1192">
                  <c:v>154.82</c:v>
                </c:pt>
                <c:pt idx="1193">
                  <c:v>154.77000000000001</c:v>
                </c:pt>
                <c:pt idx="1194">
                  <c:v>154.71</c:v>
                </c:pt>
                <c:pt idx="1195">
                  <c:v>154.66</c:v>
                </c:pt>
                <c:pt idx="1196">
                  <c:v>154.63999999999999</c:v>
                </c:pt>
                <c:pt idx="1197">
                  <c:v>154.62</c:v>
                </c:pt>
                <c:pt idx="1198">
                  <c:v>154.58000000000001</c:v>
                </c:pt>
                <c:pt idx="1199">
                  <c:v>154.58000000000001</c:v>
                </c:pt>
                <c:pt idx="1200">
                  <c:v>154.56</c:v>
                </c:pt>
                <c:pt idx="1201">
                  <c:v>154.54</c:v>
                </c:pt>
                <c:pt idx="1202">
                  <c:v>154.47999999999999</c:v>
                </c:pt>
                <c:pt idx="1203">
                  <c:v>154.43</c:v>
                </c:pt>
                <c:pt idx="1204">
                  <c:v>154.33000000000001</c:v>
                </c:pt>
                <c:pt idx="1205">
                  <c:v>154.28</c:v>
                </c:pt>
                <c:pt idx="1206">
                  <c:v>154.22</c:v>
                </c:pt>
                <c:pt idx="1207">
                  <c:v>154.18</c:v>
                </c:pt>
                <c:pt idx="1208">
                  <c:v>154.19</c:v>
                </c:pt>
                <c:pt idx="1209">
                  <c:v>154.26</c:v>
                </c:pt>
                <c:pt idx="1210">
                  <c:v>154.27000000000001</c:v>
                </c:pt>
                <c:pt idx="1211">
                  <c:v>154.22999999999999</c:v>
                </c:pt>
                <c:pt idx="1212">
                  <c:v>154.19999999999999</c:v>
                </c:pt>
                <c:pt idx="1213">
                  <c:v>154.16999999999999</c:v>
                </c:pt>
                <c:pt idx="1214">
                  <c:v>154.11000000000001</c:v>
                </c:pt>
                <c:pt idx="1215">
                  <c:v>154.07</c:v>
                </c:pt>
                <c:pt idx="1216">
                  <c:v>154.02000000000001</c:v>
                </c:pt>
                <c:pt idx="1217">
                  <c:v>153.99</c:v>
                </c:pt>
                <c:pt idx="1218">
                  <c:v>153.94</c:v>
                </c:pt>
                <c:pt idx="1219">
                  <c:v>153.91999999999999</c:v>
                </c:pt>
                <c:pt idx="1220">
                  <c:v>153.88</c:v>
                </c:pt>
                <c:pt idx="1221">
                  <c:v>153.87</c:v>
                </c:pt>
                <c:pt idx="1222">
                  <c:v>153.86000000000001</c:v>
                </c:pt>
                <c:pt idx="1223">
                  <c:v>153.85</c:v>
                </c:pt>
                <c:pt idx="1224">
                  <c:v>153.77000000000001</c:v>
                </c:pt>
                <c:pt idx="1225">
                  <c:v>153.71</c:v>
                </c:pt>
                <c:pt idx="1226">
                  <c:v>153.62</c:v>
                </c:pt>
                <c:pt idx="1227">
                  <c:v>153.54</c:v>
                </c:pt>
                <c:pt idx="1228">
                  <c:v>153.52000000000001</c:v>
                </c:pt>
                <c:pt idx="1229">
                  <c:v>153.49</c:v>
                </c:pt>
                <c:pt idx="1230">
                  <c:v>153.46</c:v>
                </c:pt>
                <c:pt idx="1231">
                  <c:v>153.43</c:v>
                </c:pt>
                <c:pt idx="1232">
                  <c:v>153.37</c:v>
                </c:pt>
                <c:pt idx="1233">
                  <c:v>153.29</c:v>
                </c:pt>
                <c:pt idx="1234">
                  <c:v>153.27000000000001</c:v>
                </c:pt>
                <c:pt idx="1235">
                  <c:v>153.27000000000001</c:v>
                </c:pt>
                <c:pt idx="1236">
                  <c:v>153.27000000000001</c:v>
                </c:pt>
                <c:pt idx="1237">
                  <c:v>153.25</c:v>
                </c:pt>
                <c:pt idx="1238">
                  <c:v>153.26</c:v>
                </c:pt>
                <c:pt idx="1239">
                  <c:v>153.25</c:v>
                </c:pt>
                <c:pt idx="1240">
                  <c:v>153.19999999999999</c:v>
                </c:pt>
                <c:pt idx="1241">
                  <c:v>153.16999999999999</c:v>
                </c:pt>
                <c:pt idx="1242">
                  <c:v>153.15</c:v>
                </c:pt>
                <c:pt idx="1243">
                  <c:v>153.11000000000001</c:v>
                </c:pt>
                <c:pt idx="1244">
                  <c:v>153.11000000000001</c:v>
                </c:pt>
                <c:pt idx="1245">
                  <c:v>153.07</c:v>
                </c:pt>
                <c:pt idx="1246">
                  <c:v>153.05000000000001</c:v>
                </c:pt>
                <c:pt idx="1247">
                  <c:v>153.03</c:v>
                </c:pt>
                <c:pt idx="1248">
                  <c:v>152.97</c:v>
                </c:pt>
                <c:pt idx="1249">
                  <c:v>152.93</c:v>
                </c:pt>
                <c:pt idx="1250">
                  <c:v>152.94</c:v>
                </c:pt>
                <c:pt idx="1251">
                  <c:v>152.94</c:v>
                </c:pt>
                <c:pt idx="1252">
                  <c:v>152.94</c:v>
                </c:pt>
                <c:pt idx="1253">
                  <c:v>152.96</c:v>
                </c:pt>
                <c:pt idx="1254">
                  <c:v>152.91999999999999</c:v>
                </c:pt>
                <c:pt idx="1255">
                  <c:v>152.9</c:v>
                </c:pt>
                <c:pt idx="1256">
                  <c:v>152.88</c:v>
                </c:pt>
                <c:pt idx="1257">
                  <c:v>152.88</c:v>
                </c:pt>
                <c:pt idx="1258">
                  <c:v>152.9</c:v>
                </c:pt>
                <c:pt idx="1259">
                  <c:v>152.88</c:v>
                </c:pt>
                <c:pt idx="1260">
                  <c:v>152.88999999999999</c:v>
                </c:pt>
                <c:pt idx="1261">
                  <c:v>152.83000000000001</c:v>
                </c:pt>
                <c:pt idx="1262">
                  <c:v>152.80000000000001</c:v>
                </c:pt>
                <c:pt idx="1263">
                  <c:v>152.71</c:v>
                </c:pt>
                <c:pt idx="1264">
                  <c:v>152.66999999999999</c:v>
                </c:pt>
                <c:pt idx="1265">
                  <c:v>152.69</c:v>
                </c:pt>
                <c:pt idx="1266">
                  <c:v>152.69999999999999</c:v>
                </c:pt>
                <c:pt idx="1267">
                  <c:v>152.74</c:v>
                </c:pt>
                <c:pt idx="1268">
                  <c:v>152.75</c:v>
                </c:pt>
                <c:pt idx="1269">
                  <c:v>152.72</c:v>
                </c:pt>
                <c:pt idx="1270">
                  <c:v>152.69</c:v>
                </c:pt>
                <c:pt idx="1271">
                  <c:v>152.65</c:v>
                </c:pt>
                <c:pt idx="1272">
                  <c:v>152.65</c:v>
                </c:pt>
                <c:pt idx="1273">
                  <c:v>152.66999999999999</c:v>
                </c:pt>
                <c:pt idx="1274">
                  <c:v>152.68</c:v>
                </c:pt>
                <c:pt idx="1275">
                  <c:v>152.66999999999999</c:v>
                </c:pt>
                <c:pt idx="1276">
                  <c:v>152.66999999999999</c:v>
                </c:pt>
                <c:pt idx="1277">
                  <c:v>152.65</c:v>
                </c:pt>
                <c:pt idx="1278">
                  <c:v>152.63</c:v>
                </c:pt>
                <c:pt idx="1279">
                  <c:v>152.61000000000001</c:v>
                </c:pt>
                <c:pt idx="1280">
                  <c:v>152.59</c:v>
                </c:pt>
                <c:pt idx="1281">
                  <c:v>152.58000000000001</c:v>
                </c:pt>
                <c:pt idx="1282">
                  <c:v>152.56</c:v>
                </c:pt>
                <c:pt idx="1283">
                  <c:v>152.55000000000001</c:v>
                </c:pt>
                <c:pt idx="1284">
                  <c:v>152.53</c:v>
                </c:pt>
                <c:pt idx="1285">
                  <c:v>152.53</c:v>
                </c:pt>
                <c:pt idx="1286">
                  <c:v>152.54</c:v>
                </c:pt>
                <c:pt idx="1287">
                  <c:v>152.52000000000001</c:v>
                </c:pt>
                <c:pt idx="1288">
                  <c:v>152.5</c:v>
                </c:pt>
                <c:pt idx="1289">
                  <c:v>152.46</c:v>
                </c:pt>
                <c:pt idx="1290">
                  <c:v>152.41999999999999</c:v>
                </c:pt>
                <c:pt idx="1291">
                  <c:v>152.36000000000001</c:v>
                </c:pt>
                <c:pt idx="1292">
                  <c:v>152.33000000000001</c:v>
                </c:pt>
                <c:pt idx="1293">
                  <c:v>152.34</c:v>
                </c:pt>
                <c:pt idx="1294">
                  <c:v>152.31</c:v>
                </c:pt>
                <c:pt idx="1295">
                  <c:v>152.27000000000001</c:v>
                </c:pt>
                <c:pt idx="1296">
                  <c:v>152.28</c:v>
                </c:pt>
                <c:pt idx="1297">
                  <c:v>152.28</c:v>
                </c:pt>
                <c:pt idx="1298">
                  <c:v>152.28</c:v>
                </c:pt>
                <c:pt idx="1299">
                  <c:v>152.28</c:v>
                </c:pt>
                <c:pt idx="1300">
                  <c:v>152.32</c:v>
                </c:pt>
                <c:pt idx="1301">
                  <c:v>152.29</c:v>
                </c:pt>
                <c:pt idx="1302">
                  <c:v>152.31</c:v>
                </c:pt>
                <c:pt idx="1303">
                  <c:v>152.26</c:v>
                </c:pt>
                <c:pt idx="1304">
                  <c:v>152.22</c:v>
                </c:pt>
                <c:pt idx="1305">
                  <c:v>152.19</c:v>
                </c:pt>
                <c:pt idx="1306">
                  <c:v>152.19</c:v>
                </c:pt>
                <c:pt idx="1307">
                  <c:v>152.18</c:v>
                </c:pt>
                <c:pt idx="1308">
                  <c:v>152.21</c:v>
                </c:pt>
                <c:pt idx="1309">
                  <c:v>152.19</c:v>
                </c:pt>
                <c:pt idx="1310">
                  <c:v>152.16</c:v>
                </c:pt>
                <c:pt idx="1311">
                  <c:v>152.13</c:v>
                </c:pt>
                <c:pt idx="1312">
                  <c:v>152.11000000000001</c:v>
                </c:pt>
                <c:pt idx="1313">
                  <c:v>152.12</c:v>
                </c:pt>
                <c:pt idx="1314">
                  <c:v>152.15</c:v>
                </c:pt>
                <c:pt idx="1315">
                  <c:v>152.19999999999999</c:v>
                </c:pt>
                <c:pt idx="1316">
                  <c:v>152.22999999999999</c:v>
                </c:pt>
                <c:pt idx="1317">
                  <c:v>152.27000000000001</c:v>
                </c:pt>
                <c:pt idx="1318">
                  <c:v>152.33000000000001</c:v>
                </c:pt>
                <c:pt idx="1319">
                  <c:v>152.41</c:v>
                </c:pt>
                <c:pt idx="1320">
                  <c:v>152.47999999999999</c:v>
                </c:pt>
                <c:pt idx="1321">
                  <c:v>152.53</c:v>
                </c:pt>
                <c:pt idx="1322">
                  <c:v>152.58000000000001</c:v>
                </c:pt>
                <c:pt idx="1323">
                  <c:v>152.6</c:v>
                </c:pt>
                <c:pt idx="1324">
                  <c:v>152.59</c:v>
                </c:pt>
                <c:pt idx="1325">
                  <c:v>152.58000000000001</c:v>
                </c:pt>
                <c:pt idx="1326">
                  <c:v>152.58000000000001</c:v>
                </c:pt>
                <c:pt idx="1327">
                  <c:v>152.6</c:v>
                </c:pt>
                <c:pt idx="1328">
                  <c:v>152.63999999999999</c:v>
                </c:pt>
                <c:pt idx="1329">
                  <c:v>152.69</c:v>
                </c:pt>
                <c:pt idx="1330">
                  <c:v>152.72999999999999</c:v>
                </c:pt>
                <c:pt idx="1331">
                  <c:v>152.74</c:v>
                </c:pt>
                <c:pt idx="1332">
                  <c:v>152.72999999999999</c:v>
                </c:pt>
                <c:pt idx="1333">
                  <c:v>152.72</c:v>
                </c:pt>
                <c:pt idx="1334">
                  <c:v>152.69999999999999</c:v>
                </c:pt>
                <c:pt idx="1335">
                  <c:v>152.69</c:v>
                </c:pt>
                <c:pt idx="1336">
                  <c:v>152.66999999999999</c:v>
                </c:pt>
                <c:pt idx="1337">
                  <c:v>152.68</c:v>
                </c:pt>
                <c:pt idx="1338">
                  <c:v>152.66</c:v>
                </c:pt>
                <c:pt idx="1339">
                  <c:v>152.62</c:v>
                </c:pt>
                <c:pt idx="1340">
                  <c:v>152.58000000000001</c:v>
                </c:pt>
                <c:pt idx="1341">
                  <c:v>152.53</c:v>
                </c:pt>
                <c:pt idx="1342">
                  <c:v>152.47999999999999</c:v>
                </c:pt>
                <c:pt idx="1343">
                  <c:v>152.44</c:v>
                </c:pt>
                <c:pt idx="1344">
                  <c:v>152.41999999999999</c:v>
                </c:pt>
                <c:pt idx="1345">
                  <c:v>152.4</c:v>
                </c:pt>
                <c:pt idx="1346">
                  <c:v>152.38</c:v>
                </c:pt>
                <c:pt idx="1347">
                  <c:v>152.34</c:v>
                </c:pt>
                <c:pt idx="1348">
                  <c:v>152.28</c:v>
                </c:pt>
                <c:pt idx="1349">
                  <c:v>152.22</c:v>
                </c:pt>
                <c:pt idx="1350">
                  <c:v>152.19</c:v>
                </c:pt>
                <c:pt idx="1351">
                  <c:v>152.16999999999999</c:v>
                </c:pt>
                <c:pt idx="1352">
                  <c:v>152.19999999999999</c:v>
                </c:pt>
                <c:pt idx="1353">
                  <c:v>152.22</c:v>
                </c:pt>
                <c:pt idx="1354">
                  <c:v>152.21</c:v>
                </c:pt>
                <c:pt idx="1355">
                  <c:v>152.21</c:v>
                </c:pt>
                <c:pt idx="1356">
                  <c:v>152.18</c:v>
                </c:pt>
                <c:pt idx="1357">
                  <c:v>152.16</c:v>
                </c:pt>
                <c:pt idx="1358">
                  <c:v>152.13999999999999</c:v>
                </c:pt>
                <c:pt idx="1359">
                  <c:v>152.13999999999999</c:v>
                </c:pt>
                <c:pt idx="1360">
                  <c:v>152.15</c:v>
                </c:pt>
                <c:pt idx="1361">
                  <c:v>152.15</c:v>
                </c:pt>
                <c:pt idx="1362">
                  <c:v>152.13999999999999</c:v>
                </c:pt>
                <c:pt idx="1363">
                  <c:v>152.11000000000001</c:v>
                </c:pt>
                <c:pt idx="1364">
                  <c:v>152.07</c:v>
                </c:pt>
                <c:pt idx="1365">
                  <c:v>152.04</c:v>
                </c:pt>
                <c:pt idx="1366">
                  <c:v>152.01</c:v>
                </c:pt>
                <c:pt idx="1367">
                  <c:v>151.97999999999999</c:v>
                </c:pt>
                <c:pt idx="1368">
                  <c:v>151.99</c:v>
                </c:pt>
                <c:pt idx="1369">
                  <c:v>151.99</c:v>
                </c:pt>
                <c:pt idx="1370">
                  <c:v>151.97999999999999</c:v>
                </c:pt>
                <c:pt idx="1371">
                  <c:v>151.97</c:v>
                </c:pt>
                <c:pt idx="1372">
                  <c:v>151.97</c:v>
                </c:pt>
                <c:pt idx="1373">
                  <c:v>151.97999999999999</c:v>
                </c:pt>
                <c:pt idx="1374">
                  <c:v>151.97999999999999</c:v>
                </c:pt>
                <c:pt idx="1375">
                  <c:v>151.99</c:v>
                </c:pt>
                <c:pt idx="1376">
                  <c:v>151.94999999999999</c:v>
                </c:pt>
                <c:pt idx="1377">
                  <c:v>151.9</c:v>
                </c:pt>
                <c:pt idx="1378">
                  <c:v>151.85</c:v>
                </c:pt>
                <c:pt idx="1379">
                  <c:v>151.80000000000001</c:v>
                </c:pt>
                <c:pt idx="1380">
                  <c:v>151.75</c:v>
                </c:pt>
                <c:pt idx="1381">
                  <c:v>151.72</c:v>
                </c:pt>
                <c:pt idx="1382">
                  <c:v>151.69999999999999</c:v>
                </c:pt>
                <c:pt idx="1383">
                  <c:v>151.66999999999999</c:v>
                </c:pt>
                <c:pt idx="1384">
                  <c:v>151.63</c:v>
                </c:pt>
                <c:pt idx="1385">
                  <c:v>151.61000000000001</c:v>
                </c:pt>
                <c:pt idx="1386">
                  <c:v>151.59</c:v>
                </c:pt>
                <c:pt idx="1387">
                  <c:v>151.57</c:v>
                </c:pt>
                <c:pt idx="1388">
                  <c:v>151.56</c:v>
                </c:pt>
                <c:pt idx="1389">
                  <c:v>151.55000000000001</c:v>
                </c:pt>
                <c:pt idx="1390">
                  <c:v>151.56</c:v>
                </c:pt>
                <c:pt idx="1391">
                  <c:v>151.54</c:v>
                </c:pt>
                <c:pt idx="1392">
                  <c:v>151.53</c:v>
                </c:pt>
                <c:pt idx="1393">
                  <c:v>151.51</c:v>
                </c:pt>
                <c:pt idx="1394">
                  <c:v>151.53</c:v>
                </c:pt>
                <c:pt idx="1395">
                  <c:v>151.55000000000001</c:v>
                </c:pt>
                <c:pt idx="1396">
                  <c:v>151.58000000000001</c:v>
                </c:pt>
                <c:pt idx="1397">
                  <c:v>151.63</c:v>
                </c:pt>
                <c:pt idx="1398">
                  <c:v>151.66999999999999</c:v>
                </c:pt>
                <c:pt idx="1399">
                  <c:v>151.71</c:v>
                </c:pt>
                <c:pt idx="1400">
                  <c:v>151.72999999999999</c:v>
                </c:pt>
                <c:pt idx="1401">
                  <c:v>151.72999999999999</c:v>
                </c:pt>
                <c:pt idx="1402">
                  <c:v>151.74</c:v>
                </c:pt>
                <c:pt idx="1403">
                  <c:v>151.75</c:v>
                </c:pt>
                <c:pt idx="1404">
                  <c:v>151.74</c:v>
                </c:pt>
                <c:pt idx="1405">
                  <c:v>151.74</c:v>
                </c:pt>
                <c:pt idx="1406">
                  <c:v>151.71</c:v>
                </c:pt>
                <c:pt idx="1407">
                  <c:v>151.66999999999999</c:v>
                </c:pt>
                <c:pt idx="1408">
                  <c:v>151.63</c:v>
                </c:pt>
                <c:pt idx="1409">
                  <c:v>151.59</c:v>
                </c:pt>
                <c:pt idx="1410">
                  <c:v>151.55000000000001</c:v>
                </c:pt>
                <c:pt idx="1411">
                  <c:v>151.53</c:v>
                </c:pt>
                <c:pt idx="1412">
                  <c:v>151.51</c:v>
                </c:pt>
                <c:pt idx="1413">
                  <c:v>151.51</c:v>
                </c:pt>
                <c:pt idx="1414">
                  <c:v>151.52000000000001</c:v>
                </c:pt>
                <c:pt idx="1415">
                  <c:v>151.52000000000001</c:v>
                </c:pt>
                <c:pt idx="1416">
                  <c:v>151.52000000000001</c:v>
                </c:pt>
                <c:pt idx="1417">
                  <c:v>151.54</c:v>
                </c:pt>
                <c:pt idx="1418">
                  <c:v>151.56</c:v>
                </c:pt>
                <c:pt idx="1419">
                  <c:v>151.55000000000001</c:v>
                </c:pt>
                <c:pt idx="1420">
                  <c:v>151.53</c:v>
                </c:pt>
                <c:pt idx="1421">
                  <c:v>151.52000000000001</c:v>
                </c:pt>
                <c:pt idx="1422">
                  <c:v>151.47999999999999</c:v>
                </c:pt>
                <c:pt idx="1423">
                  <c:v>151.46</c:v>
                </c:pt>
                <c:pt idx="1424">
                  <c:v>151.46</c:v>
                </c:pt>
                <c:pt idx="1425">
                  <c:v>151.44999999999999</c:v>
                </c:pt>
                <c:pt idx="1426">
                  <c:v>151.43</c:v>
                </c:pt>
                <c:pt idx="1427">
                  <c:v>151.41999999999999</c:v>
                </c:pt>
                <c:pt idx="1428">
                  <c:v>151.41999999999999</c:v>
                </c:pt>
                <c:pt idx="1429">
                  <c:v>151.38</c:v>
                </c:pt>
                <c:pt idx="1430">
                  <c:v>151.30000000000001</c:v>
                </c:pt>
                <c:pt idx="1431">
                  <c:v>151.22999999999999</c:v>
                </c:pt>
                <c:pt idx="1432">
                  <c:v>151.19999999999999</c:v>
                </c:pt>
                <c:pt idx="1433">
                  <c:v>151.18</c:v>
                </c:pt>
                <c:pt idx="1434">
                  <c:v>151.18</c:v>
                </c:pt>
                <c:pt idx="1435">
                  <c:v>151.21</c:v>
                </c:pt>
                <c:pt idx="1436">
                  <c:v>151.27000000000001</c:v>
                </c:pt>
                <c:pt idx="1437">
                  <c:v>151.32</c:v>
                </c:pt>
                <c:pt idx="1438">
                  <c:v>151.34</c:v>
                </c:pt>
                <c:pt idx="1439">
                  <c:v>151.35</c:v>
                </c:pt>
                <c:pt idx="1440">
                  <c:v>151.33000000000001</c:v>
                </c:pt>
                <c:pt idx="1441">
                  <c:v>151.31</c:v>
                </c:pt>
                <c:pt idx="1442">
                  <c:v>151.28</c:v>
                </c:pt>
                <c:pt idx="1443">
                  <c:v>151.28</c:v>
                </c:pt>
                <c:pt idx="1444">
                  <c:v>151.30000000000001</c:v>
                </c:pt>
                <c:pt idx="1445">
                  <c:v>151.31</c:v>
                </c:pt>
                <c:pt idx="1446">
                  <c:v>151.34</c:v>
                </c:pt>
                <c:pt idx="1447">
                  <c:v>151.36000000000001</c:v>
                </c:pt>
                <c:pt idx="1448">
                  <c:v>151.36000000000001</c:v>
                </c:pt>
                <c:pt idx="1449">
                  <c:v>151.36000000000001</c:v>
                </c:pt>
                <c:pt idx="1450">
                  <c:v>151.36000000000001</c:v>
                </c:pt>
                <c:pt idx="1451">
                  <c:v>151.35</c:v>
                </c:pt>
                <c:pt idx="1452">
                  <c:v>151.33000000000001</c:v>
                </c:pt>
                <c:pt idx="1453">
                  <c:v>151.33000000000001</c:v>
                </c:pt>
                <c:pt idx="1454">
                  <c:v>151.35</c:v>
                </c:pt>
                <c:pt idx="1455">
                  <c:v>151.35</c:v>
                </c:pt>
                <c:pt idx="1456">
                  <c:v>151.35</c:v>
                </c:pt>
                <c:pt idx="1457">
                  <c:v>151.33000000000001</c:v>
                </c:pt>
                <c:pt idx="1458">
                  <c:v>151.31</c:v>
                </c:pt>
                <c:pt idx="1459">
                  <c:v>151.30000000000001</c:v>
                </c:pt>
                <c:pt idx="1460">
                  <c:v>151.28</c:v>
                </c:pt>
                <c:pt idx="1461">
                  <c:v>151.24</c:v>
                </c:pt>
                <c:pt idx="1462">
                  <c:v>151.19</c:v>
                </c:pt>
                <c:pt idx="1463">
                  <c:v>151.16999999999999</c:v>
                </c:pt>
                <c:pt idx="1464">
                  <c:v>151.15</c:v>
                </c:pt>
                <c:pt idx="1465">
                  <c:v>151.13999999999999</c:v>
                </c:pt>
                <c:pt idx="1466">
                  <c:v>151.12</c:v>
                </c:pt>
                <c:pt idx="1467">
                  <c:v>151.1</c:v>
                </c:pt>
                <c:pt idx="1468">
                  <c:v>151.08000000000001</c:v>
                </c:pt>
                <c:pt idx="1469">
                  <c:v>151.05000000000001</c:v>
                </c:pt>
                <c:pt idx="1470">
                  <c:v>151.02000000000001</c:v>
                </c:pt>
                <c:pt idx="1471">
                  <c:v>151.01</c:v>
                </c:pt>
                <c:pt idx="1472">
                  <c:v>151.02000000000001</c:v>
                </c:pt>
                <c:pt idx="1473">
                  <c:v>151.02000000000001</c:v>
                </c:pt>
                <c:pt idx="1474">
                  <c:v>151.04</c:v>
                </c:pt>
                <c:pt idx="1475">
                  <c:v>151.04</c:v>
                </c:pt>
                <c:pt idx="1476">
                  <c:v>151.04</c:v>
                </c:pt>
                <c:pt idx="1477">
                  <c:v>151.03</c:v>
                </c:pt>
                <c:pt idx="1478">
                  <c:v>151.03</c:v>
                </c:pt>
                <c:pt idx="1479">
                  <c:v>151.03</c:v>
                </c:pt>
                <c:pt idx="1480">
                  <c:v>151.04</c:v>
                </c:pt>
                <c:pt idx="1481">
                  <c:v>151.05000000000001</c:v>
                </c:pt>
                <c:pt idx="1482">
                  <c:v>151.07</c:v>
                </c:pt>
                <c:pt idx="1483">
                  <c:v>151.05000000000001</c:v>
                </c:pt>
                <c:pt idx="1484">
                  <c:v>151.04</c:v>
                </c:pt>
                <c:pt idx="1485">
                  <c:v>151</c:v>
                </c:pt>
                <c:pt idx="1486">
                  <c:v>151</c:v>
                </c:pt>
                <c:pt idx="1487">
                  <c:v>151</c:v>
                </c:pt>
                <c:pt idx="1488">
                  <c:v>151</c:v>
                </c:pt>
                <c:pt idx="1489">
                  <c:v>151.02000000000001</c:v>
                </c:pt>
                <c:pt idx="1490">
                  <c:v>151.01</c:v>
                </c:pt>
                <c:pt idx="1491">
                  <c:v>150.97</c:v>
                </c:pt>
                <c:pt idx="1492">
                  <c:v>150.91999999999999</c:v>
                </c:pt>
                <c:pt idx="1493">
                  <c:v>150.88</c:v>
                </c:pt>
                <c:pt idx="1494">
                  <c:v>150.85</c:v>
                </c:pt>
                <c:pt idx="1495">
                  <c:v>150.85</c:v>
                </c:pt>
                <c:pt idx="1496">
                  <c:v>150.87</c:v>
                </c:pt>
                <c:pt idx="1497">
                  <c:v>150.88</c:v>
                </c:pt>
                <c:pt idx="1498">
                  <c:v>150.88</c:v>
                </c:pt>
                <c:pt idx="1499">
                  <c:v>150.88</c:v>
                </c:pt>
                <c:pt idx="1500">
                  <c:v>150.86000000000001</c:v>
                </c:pt>
                <c:pt idx="1501">
                  <c:v>150.85</c:v>
                </c:pt>
                <c:pt idx="1502">
                  <c:v>150.85</c:v>
                </c:pt>
                <c:pt idx="1503">
                  <c:v>150.84</c:v>
                </c:pt>
                <c:pt idx="1504">
                  <c:v>150.87</c:v>
                </c:pt>
                <c:pt idx="1505">
                  <c:v>150.88</c:v>
                </c:pt>
                <c:pt idx="1506">
                  <c:v>150.87</c:v>
                </c:pt>
                <c:pt idx="1507">
                  <c:v>150.85</c:v>
                </c:pt>
                <c:pt idx="1508">
                  <c:v>150.84</c:v>
                </c:pt>
                <c:pt idx="1509">
                  <c:v>150.83000000000001</c:v>
                </c:pt>
                <c:pt idx="1510">
                  <c:v>150.82</c:v>
                </c:pt>
                <c:pt idx="1511">
                  <c:v>150.83000000000001</c:v>
                </c:pt>
                <c:pt idx="1512">
                  <c:v>150.83000000000001</c:v>
                </c:pt>
                <c:pt idx="1513">
                  <c:v>150.84</c:v>
                </c:pt>
                <c:pt idx="1514">
                  <c:v>150.84</c:v>
                </c:pt>
                <c:pt idx="1515">
                  <c:v>150.82</c:v>
                </c:pt>
                <c:pt idx="1516">
                  <c:v>150.81</c:v>
                </c:pt>
                <c:pt idx="1517">
                  <c:v>150.79</c:v>
                </c:pt>
                <c:pt idx="1518">
                  <c:v>150.80000000000001</c:v>
                </c:pt>
                <c:pt idx="1519">
                  <c:v>150.81</c:v>
                </c:pt>
                <c:pt idx="1520">
                  <c:v>150.85</c:v>
                </c:pt>
                <c:pt idx="1521">
                  <c:v>150.87</c:v>
                </c:pt>
                <c:pt idx="1522">
                  <c:v>150.86000000000001</c:v>
                </c:pt>
                <c:pt idx="1523">
                  <c:v>150.85</c:v>
                </c:pt>
                <c:pt idx="1524">
                  <c:v>150.82</c:v>
                </c:pt>
                <c:pt idx="1525">
                  <c:v>150.80000000000001</c:v>
                </c:pt>
                <c:pt idx="1526">
                  <c:v>150.80000000000001</c:v>
                </c:pt>
                <c:pt idx="1527">
                  <c:v>150.79</c:v>
                </c:pt>
                <c:pt idx="1528">
                  <c:v>150.79</c:v>
                </c:pt>
                <c:pt idx="1529">
                  <c:v>150.79</c:v>
                </c:pt>
                <c:pt idx="1530">
                  <c:v>150.77000000000001</c:v>
                </c:pt>
                <c:pt idx="1531">
                  <c:v>150.76</c:v>
                </c:pt>
                <c:pt idx="1532">
                  <c:v>150.76</c:v>
                </c:pt>
                <c:pt idx="1533">
                  <c:v>150.77000000000001</c:v>
                </c:pt>
                <c:pt idx="1534">
                  <c:v>150.76</c:v>
                </c:pt>
                <c:pt idx="1535">
                  <c:v>150.77000000000001</c:v>
                </c:pt>
                <c:pt idx="1536">
                  <c:v>150.76</c:v>
                </c:pt>
                <c:pt idx="1537">
                  <c:v>150.77000000000001</c:v>
                </c:pt>
                <c:pt idx="1538">
                  <c:v>150.77000000000001</c:v>
                </c:pt>
                <c:pt idx="1539">
                  <c:v>150.76</c:v>
                </c:pt>
                <c:pt idx="1540">
                  <c:v>150.74</c:v>
                </c:pt>
                <c:pt idx="1541">
                  <c:v>150.71</c:v>
                </c:pt>
                <c:pt idx="1542">
                  <c:v>150.66</c:v>
                </c:pt>
                <c:pt idx="1543">
                  <c:v>150.61000000000001</c:v>
                </c:pt>
                <c:pt idx="1544">
                  <c:v>150.57</c:v>
                </c:pt>
                <c:pt idx="1545">
                  <c:v>150.54</c:v>
                </c:pt>
                <c:pt idx="1546">
                  <c:v>150.52000000000001</c:v>
                </c:pt>
                <c:pt idx="1547">
                  <c:v>150.51</c:v>
                </c:pt>
                <c:pt idx="1548">
                  <c:v>150.49</c:v>
                </c:pt>
                <c:pt idx="1549">
                  <c:v>150.47999999999999</c:v>
                </c:pt>
                <c:pt idx="1550">
                  <c:v>150.47</c:v>
                </c:pt>
                <c:pt idx="1551">
                  <c:v>150.44</c:v>
                </c:pt>
                <c:pt idx="1552">
                  <c:v>150.41999999999999</c:v>
                </c:pt>
                <c:pt idx="1553">
                  <c:v>150.38999999999999</c:v>
                </c:pt>
                <c:pt idx="1554">
                  <c:v>150.37</c:v>
                </c:pt>
                <c:pt idx="1555">
                  <c:v>150.38</c:v>
                </c:pt>
                <c:pt idx="1556">
                  <c:v>150.38</c:v>
                </c:pt>
                <c:pt idx="1557">
                  <c:v>150.4</c:v>
                </c:pt>
                <c:pt idx="1558">
                  <c:v>150.41999999999999</c:v>
                </c:pt>
                <c:pt idx="1559">
                  <c:v>150.4</c:v>
                </c:pt>
                <c:pt idx="1560">
                  <c:v>150.41</c:v>
                </c:pt>
                <c:pt idx="1561">
                  <c:v>150.43</c:v>
                </c:pt>
                <c:pt idx="1562">
                  <c:v>150.43</c:v>
                </c:pt>
                <c:pt idx="1563">
                  <c:v>150.46</c:v>
                </c:pt>
                <c:pt idx="1564">
                  <c:v>150.47999999999999</c:v>
                </c:pt>
                <c:pt idx="1565">
                  <c:v>150.5</c:v>
                </c:pt>
                <c:pt idx="1566">
                  <c:v>150.49</c:v>
                </c:pt>
                <c:pt idx="1567">
                  <c:v>150.5</c:v>
                </c:pt>
                <c:pt idx="1568">
                  <c:v>150.49</c:v>
                </c:pt>
                <c:pt idx="1569">
                  <c:v>150.47999999999999</c:v>
                </c:pt>
                <c:pt idx="1570">
                  <c:v>150.51</c:v>
                </c:pt>
                <c:pt idx="1571">
                  <c:v>150.52000000000001</c:v>
                </c:pt>
                <c:pt idx="1572">
                  <c:v>150.56</c:v>
                </c:pt>
                <c:pt idx="1573">
                  <c:v>150.58000000000001</c:v>
                </c:pt>
                <c:pt idx="1574">
                  <c:v>150.59</c:v>
                </c:pt>
                <c:pt idx="1575">
                  <c:v>150.59</c:v>
                </c:pt>
                <c:pt idx="1576">
                  <c:v>150.57</c:v>
                </c:pt>
                <c:pt idx="1577">
                  <c:v>150.57</c:v>
                </c:pt>
                <c:pt idx="1578">
                  <c:v>150.58000000000001</c:v>
                </c:pt>
                <c:pt idx="1579">
                  <c:v>150.6</c:v>
                </c:pt>
                <c:pt idx="1580">
                  <c:v>150.6</c:v>
                </c:pt>
                <c:pt idx="1581">
                  <c:v>150.59</c:v>
                </c:pt>
                <c:pt idx="1582">
                  <c:v>150.55000000000001</c:v>
                </c:pt>
                <c:pt idx="1583">
                  <c:v>150.53</c:v>
                </c:pt>
                <c:pt idx="1584">
                  <c:v>150.49</c:v>
                </c:pt>
                <c:pt idx="1585">
                  <c:v>150.47</c:v>
                </c:pt>
                <c:pt idx="1586">
                  <c:v>150.46</c:v>
                </c:pt>
                <c:pt idx="1587">
                  <c:v>150.46</c:v>
                </c:pt>
                <c:pt idx="1588">
                  <c:v>150.46</c:v>
                </c:pt>
                <c:pt idx="1589">
                  <c:v>150.47</c:v>
                </c:pt>
                <c:pt idx="1590">
                  <c:v>150.47999999999999</c:v>
                </c:pt>
                <c:pt idx="1591">
                  <c:v>150.46</c:v>
                </c:pt>
                <c:pt idx="1592">
                  <c:v>150.46</c:v>
                </c:pt>
                <c:pt idx="1593">
                  <c:v>150.47</c:v>
                </c:pt>
                <c:pt idx="1594">
                  <c:v>150.47</c:v>
                </c:pt>
                <c:pt idx="1595">
                  <c:v>150.5</c:v>
                </c:pt>
                <c:pt idx="1596">
                  <c:v>150.5</c:v>
                </c:pt>
                <c:pt idx="1597">
                  <c:v>150.51</c:v>
                </c:pt>
                <c:pt idx="1598">
                  <c:v>150.51</c:v>
                </c:pt>
                <c:pt idx="1599">
                  <c:v>150.53</c:v>
                </c:pt>
                <c:pt idx="1600">
                  <c:v>150.55000000000001</c:v>
                </c:pt>
                <c:pt idx="1601">
                  <c:v>150.57</c:v>
                </c:pt>
                <c:pt idx="1602">
                  <c:v>150.57</c:v>
                </c:pt>
                <c:pt idx="1603">
                  <c:v>150.56</c:v>
                </c:pt>
                <c:pt idx="1604">
                  <c:v>150.54</c:v>
                </c:pt>
                <c:pt idx="1605">
                  <c:v>150.51</c:v>
                </c:pt>
                <c:pt idx="1606">
                  <c:v>150.5</c:v>
                </c:pt>
                <c:pt idx="1607">
                  <c:v>150.49</c:v>
                </c:pt>
                <c:pt idx="1608">
                  <c:v>150.49</c:v>
                </c:pt>
                <c:pt idx="1609">
                  <c:v>150.46</c:v>
                </c:pt>
                <c:pt idx="1610">
                  <c:v>150.44</c:v>
                </c:pt>
                <c:pt idx="1611">
                  <c:v>150.41</c:v>
                </c:pt>
                <c:pt idx="1612">
                  <c:v>150.4</c:v>
                </c:pt>
                <c:pt idx="1613">
                  <c:v>150.4</c:v>
                </c:pt>
                <c:pt idx="1614">
                  <c:v>150.4</c:v>
                </c:pt>
                <c:pt idx="1615">
                  <c:v>150.44</c:v>
                </c:pt>
                <c:pt idx="1616">
                  <c:v>150.46</c:v>
                </c:pt>
                <c:pt idx="1617">
                  <c:v>150.49</c:v>
                </c:pt>
                <c:pt idx="1618">
                  <c:v>150.5</c:v>
                </c:pt>
                <c:pt idx="1619">
                  <c:v>150.53</c:v>
                </c:pt>
                <c:pt idx="1620">
                  <c:v>150.54</c:v>
                </c:pt>
                <c:pt idx="1621">
                  <c:v>150.56</c:v>
                </c:pt>
                <c:pt idx="1622">
                  <c:v>150.58000000000001</c:v>
                </c:pt>
                <c:pt idx="1623">
                  <c:v>150.58000000000001</c:v>
                </c:pt>
                <c:pt idx="1624">
                  <c:v>150.58000000000001</c:v>
                </c:pt>
                <c:pt idx="1625">
                  <c:v>150.59</c:v>
                </c:pt>
                <c:pt idx="1626">
                  <c:v>150.57</c:v>
                </c:pt>
                <c:pt idx="1627">
                  <c:v>150.58000000000001</c:v>
                </c:pt>
                <c:pt idx="1628">
                  <c:v>150.56</c:v>
                </c:pt>
                <c:pt idx="1629">
                  <c:v>150.55000000000001</c:v>
                </c:pt>
                <c:pt idx="1630">
                  <c:v>150.54</c:v>
                </c:pt>
                <c:pt idx="1631">
                  <c:v>150.52000000000001</c:v>
                </c:pt>
                <c:pt idx="1632">
                  <c:v>150.51</c:v>
                </c:pt>
                <c:pt idx="1633">
                  <c:v>150.52000000000001</c:v>
                </c:pt>
                <c:pt idx="1634">
                  <c:v>150.53</c:v>
                </c:pt>
                <c:pt idx="1635">
                  <c:v>150.55000000000001</c:v>
                </c:pt>
                <c:pt idx="1636">
                  <c:v>150.57</c:v>
                </c:pt>
                <c:pt idx="1637">
                  <c:v>150.6</c:v>
                </c:pt>
                <c:pt idx="1638">
                  <c:v>150.63</c:v>
                </c:pt>
                <c:pt idx="1639">
                  <c:v>150.66999999999999</c:v>
                </c:pt>
                <c:pt idx="1640">
                  <c:v>150.69999999999999</c:v>
                </c:pt>
                <c:pt idx="1641">
                  <c:v>150.72</c:v>
                </c:pt>
                <c:pt idx="1642">
                  <c:v>150.74</c:v>
                </c:pt>
                <c:pt idx="1643">
                  <c:v>150.77000000000001</c:v>
                </c:pt>
                <c:pt idx="1644">
                  <c:v>150.79</c:v>
                </c:pt>
                <c:pt idx="1645">
                  <c:v>150.80000000000001</c:v>
                </c:pt>
                <c:pt idx="1646">
                  <c:v>150.82</c:v>
                </c:pt>
                <c:pt idx="1647">
                  <c:v>150.83000000000001</c:v>
                </c:pt>
                <c:pt idx="1648">
                  <c:v>150.83000000000001</c:v>
                </c:pt>
                <c:pt idx="1649">
                  <c:v>150.83000000000001</c:v>
                </c:pt>
                <c:pt idx="1650">
                  <c:v>150.82</c:v>
                </c:pt>
                <c:pt idx="1651">
                  <c:v>150.81</c:v>
                </c:pt>
                <c:pt idx="1652">
                  <c:v>150.81</c:v>
                </c:pt>
                <c:pt idx="1653">
                  <c:v>150.82</c:v>
                </c:pt>
                <c:pt idx="1654">
                  <c:v>150.82</c:v>
                </c:pt>
                <c:pt idx="1655">
                  <c:v>150.82</c:v>
                </c:pt>
                <c:pt idx="1656">
                  <c:v>150.81</c:v>
                </c:pt>
                <c:pt idx="1657">
                  <c:v>150.77000000000001</c:v>
                </c:pt>
                <c:pt idx="1658">
                  <c:v>150.74</c:v>
                </c:pt>
                <c:pt idx="1659">
                  <c:v>150.69999999999999</c:v>
                </c:pt>
                <c:pt idx="1660">
                  <c:v>150.65</c:v>
                </c:pt>
                <c:pt idx="1661">
                  <c:v>150.63</c:v>
                </c:pt>
                <c:pt idx="1662">
                  <c:v>150.61000000000001</c:v>
                </c:pt>
                <c:pt idx="1663">
                  <c:v>150.6</c:v>
                </c:pt>
                <c:pt idx="1664">
                  <c:v>150.57</c:v>
                </c:pt>
                <c:pt idx="1665">
                  <c:v>150.56</c:v>
                </c:pt>
                <c:pt idx="1666">
                  <c:v>150.54</c:v>
                </c:pt>
                <c:pt idx="1667">
                  <c:v>150.53</c:v>
                </c:pt>
                <c:pt idx="1668">
                  <c:v>150.53</c:v>
                </c:pt>
                <c:pt idx="1669">
                  <c:v>150.52000000000001</c:v>
                </c:pt>
                <c:pt idx="1670">
                  <c:v>150.52000000000001</c:v>
                </c:pt>
                <c:pt idx="1671">
                  <c:v>150.53</c:v>
                </c:pt>
                <c:pt idx="1672">
                  <c:v>150.53</c:v>
                </c:pt>
                <c:pt idx="1673">
                  <c:v>150.53</c:v>
                </c:pt>
                <c:pt idx="1674">
                  <c:v>150.56</c:v>
                </c:pt>
                <c:pt idx="1675">
                  <c:v>150.57</c:v>
                </c:pt>
                <c:pt idx="1676">
                  <c:v>150.59</c:v>
                </c:pt>
                <c:pt idx="1677">
                  <c:v>150.61000000000001</c:v>
                </c:pt>
                <c:pt idx="1678">
                  <c:v>150.6</c:v>
                </c:pt>
                <c:pt idx="1679">
                  <c:v>150.62</c:v>
                </c:pt>
                <c:pt idx="1680">
                  <c:v>150.63</c:v>
                </c:pt>
                <c:pt idx="1681">
                  <c:v>150.63999999999999</c:v>
                </c:pt>
                <c:pt idx="1682">
                  <c:v>150.66</c:v>
                </c:pt>
                <c:pt idx="1683">
                  <c:v>150.66999999999999</c:v>
                </c:pt>
                <c:pt idx="1684">
                  <c:v>150.69</c:v>
                </c:pt>
                <c:pt idx="1685">
                  <c:v>150.69</c:v>
                </c:pt>
                <c:pt idx="1686">
                  <c:v>150.69</c:v>
                </c:pt>
                <c:pt idx="1687">
                  <c:v>150.69</c:v>
                </c:pt>
                <c:pt idx="1688">
                  <c:v>150.72</c:v>
                </c:pt>
                <c:pt idx="1689">
                  <c:v>150.74</c:v>
                </c:pt>
                <c:pt idx="1690">
                  <c:v>150.77000000000001</c:v>
                </c:pt>
                <c:pt idx="1691">
                  <c:v>150.78</c:v>
                </c:pt>
                <c:pt idx="1692">
                  <c:v>150.78</c:v>
                </c:pt>
                <c:pt idx="1693">
                  <c:v>150.80000000000001</c:v>
                </c:pt>
                <c:pt idx="1694">
                  <c:v>150.80000000000001</c:v>
                </c:pt>
                <c:pt idx="1695">
                  <c:v>150.82</c:v>
                </c:pt>
                <c:pt idx="1696">
                  <c:v>150.81</c:v>
                </c:pt>
                <c:pt idx="1697">
                  <c:v>150.81</c:v>
                </c:pt>
                <c:pt idx="1698">
                  <c:v>150.80000000000001</c:v>
                </c:pt>
                <c:pt idx="1699">
                  <c:v>150.79</c:v>
                </c:pt>
                <c:pt idx="1700">
                  <c:v>150.76</c:v>
                </c:pt>
                <c:pt idx="1701">
                  <c:v>150.76</c:v>
                </c:pt>
                <c:pt idx="1702">
                  <c:v>150.75</c:v>
                </c:pt>
                <c:pt idx="1703">
                  <c:v>150.74</c:v>
                </c:pt>
                <c:pt idx="1704">
                  <c:v>150.72</c:v>
                </c:pt>
                <c:pt idx="1705">
                  <c:v>150.69999999999999</c:v>
                </c:pt>
                <c:pt idx="1706">
                  <c:v>150.66999999999999</c:v>
                </c:pt>
                <c:pt idx="1707">
                  <c:v>150.65</c:v>
                </c:pt>
                <c:pt idx="1708">
                  <c:v>150.63</c:v>
                </c:pt>
                <c:pt idx="1709">
                  <c:v>150.63</c:v>
                </c:pt>
                <c:pt idx="1710">
                  <c:v>150.62</c:v>
                </c:pt>
                <c:pt idx="1711">
                  <c:v>150.61000000000001</c:v>
                </c:pt>
                <c:pt idx="1712">
                  <c:v>150.59</c:v>
                </c:pt>
                <c:pt idx="1713">
                  <c:v>150.58000000000001</c:v>
                </c:pt>
                <c:pt idx="1714">
                  <c:v>150.55000000000001</c:v>
                </c:pt>
                <c:pt idx="1715">
                  <c:v>150.51</c:v>
                </c:pt>
                <c:pt idx="1716">
                  <c:v>150.47999999999999</c:v>
                </c:pt>
                <c:pt idx="1717">
                  <c:v>150.44999999999999</c:v>
                </c:pt>
                <c:pt idx="1718">
                  <c:v>150.41999999999999</c:v>
                </c:pt>
                <c:pt idx="1719">
                  <c:v>150.38999999999999</c:v>
                </c:pt>
                <c:pt idx="1720">
                  <c:v>150.37</c:v>
                </c:pt>
                <c:pt idx="1721">
                  <c:v>150.35</c:v>
                </c:pt>
                <c:pt idx="1722">
                  <c:v>150.34</c:v>
                </c:pt>
                <c:pt idx="1723">
                  <c:v>150.33000000000001</c:v>
                </c:pt>
                <c:pt idx="1724">
                  <c:v>150.32</c:v>
                </c:pt>
                <c:pt idx="1725">
                  <c:v>150.31</c:v>
                </c:pt>
                <c:pt idx="1726">
                  <c:v>150.31</c:v>
                </c:pt>
                <c:pt idx="1727">
                  <c:v>150.33000000000001</c:v>
                </c:pt>
                <c:pt idx="1728">
                  <c:v>150.34</c:v>
                </c:pt>
                <c:pt idx="1729">
                  <c:v>150.37</c:v>
                </c:pt>
                <c:pt idx="1730">
                  <c:v>150.41</c:v>
                </c:pt>
                <c:pt idx="1731">
                  <c:v>150.44</c:v>
                </c:pt>
                <c:pt idx="1732">
                  <c:v>150.47</c:v>
                </c:pt>
                <c:pt idx="1733">
                  <c:v>150.52000000000001</c:v>
                </c:pt>
                <c:pt idx="1734">
                  <c:v>150.54</c:v>
                </c:pt>
                <c:pt idx="1735">
                  <c:v>150.57</c:v>
                </c:pt>
                <c:pt idx="1736">
                  <c:v>150.6</c:v>
                </c:pt>
                <c:pt idx="1737">
                  <c:v>150.61000000000001</c:v>
                </c:pt>
                <c:pt idx="1738">
                  <c:v>150.6</c:v>
                </c:pt>
                <c:pt idx="1739">
                  <c:v>150.59</c:v>
                </c:pt>
                <c:pt idx="1740">
                  <c:v>150.57</c:v>
                </c:pt>
                <c:pt idx="1741">
                  <c:v>150.53</c:v>
                </c:pt>
                <c:pt idx="1742">
                  <c:v>150.5</c:v>
                </c:pt>
                <c:pt idx="1743">
                  <c:v>150.47</c:v>
                </c:pt>
                <c:pt idx="1744">
                  <c:v>150.47</c:v>
                </c:pt>
                <c:pt idx="1745">
                  <c:v>150.46</c:v>
                </c:pt>
                <c:pt idx="1746">
                  <c:v>150.44999999999999</c:v>
                </c:pt>
                <c:pt idx="1747">
                  <c:v>150.44999999999999</c:v>
                </c:pt>
                <c:pt idx="1748">
                  <c:v>150.44999999999999</c:v>
                </c:pt>
                <c:pt idx="1749">
                  <c:v>150.44</c:v>
                </c:pt>
                <c:pt idx="1750">
                  <c:v>150.44</c:v>
                </c:pt>
                <c:pt idx="1751">
                  <c:v>150.44</c:v>
                </c:pt>
                <c:pt idx="1752">
                  <c:v>150.43</c:v>
                </c:pt>
                <c:pt idx="1753">
                  <c:v>150.41999999999999</c:v>
                </c:pt>
                <c:pt idx="1754">
                  <c:v>150.38999999999999</c:v>
                </c:pt>
                <c:pt idx="1755">
                  <c:v>150.38</c:v>
                </c:pt>
                <c:pt idx="1756">
                  <c:v>150.38</c:v>
                </c:pt>
                <c:pt idx="1757">
                  <c:v>150.38</c:v>
                </c:pt>
                <c:pt idx="1758">
                  <c:v>150.4</c:v>
                </c:pt>
                <c:pt idx="1759">
                  <c:v>150.4</c:v>
                </c:pt>
                <c:pt idx="1760">
                  <c:v>150.41</c:v>
                </c:pt>
                <c:pt idx="1761">
                  <c:v>150.38999999999999</c:v>
                </c:pt>
                <c:pt idx="1762">
                  <c:v>150.38999999999999</c:v>
                </c:pt>
                <c:pt idx="1763">
                  <c:v>150.38</c:v>
                </c:pt>
                <c:pt idx="1764">
                  <c:v>150.38999999999999</c:v>
                </c:pt>
                <c:pt idx="1765">
                  <c:v>150.38999999999999</c:v>
                </c:pt>
                <c:pt idx="1766">
                  <c:v>150.38999999999999</c:v>
                </c:pt>
                <c:pt idx="1767">
                  <c:v>150.38</c:v>
                </c:pt>
                <c:pt idx="1768">
                  <c:v>150.38</c:v>
                </c:pt>
                <c:pt idx="1769">
                  <c:v>150.38999999999999</c:v>
                </c:pt>
                <c:pt idx="1770">
                  <c:v>150.4</c:v>
                </c:pt>
                <c:pt idx="1771">
                  <c:v>150.41</c:v>
                </c:pt>
                <c:pt idx="1772">
                  <c:v>150.41999999999999</c:v>
                </c:pt>
                <c:pt idx="1773">
                  <c:v>150.43</c:v>
                </c:pt>
                <c:pt idx="1774">
                  <c:v>150.44</c:v>
                </c:pt>
                <c:pt idx="1775">
                  <c:v>150.46</c:v>
                </c:pt>
                <c:pt idx="1776">
                  <c:v>150.47</c:v>
                </c:pt>
                <c:pt idx="1777">
                  <c:v>150.49</c:v>
                </c:pt>
                <c:pt idx="1778">
                  <c:v>150.5</c:v>
                </c:pt>
                <c:pt idx="1779">
                  <c:v>150.51</c:v>
                </c:pt>
                <c:pt idx="1780">
                  <c:v>150.51</c:v>
                </c:pt>
                <c:pt idx="1781">
                  <c:v>150.5</c:v>
                </c:pt>
                <c:pt idx="1782">
                  <c:v>150.49</c:v>
                </c:pt>
                <c:pt idx="1783">
                  <c:v>150.47</c:v>
                </c:pt>
                <c:pt idx="1784">
                  <c:v>150.47999999999999</c:v>
                </c:pt>
                <c:pt idx="1785">
                  <c:v>150.47999999999999</c:v>
                </c:pt>
                <c:pt idx="1786">
                  <c:v>150.49</c:v>
                </c:pt>
                <c:pt idx="1787">
                  <c:v>150.47999999999999</c:v>
                </c:pt>
                <c:pt idx="1788">
                  <c:v>150.47999999999999</c:v>
                </c:pt>
                <c:pt idx="1789">
                  <c:v>150.47</c:v>
                </c:pt>
                <c:pt idx="1790">
                  <c:v>150.46</c:v>
                </c:pt>
                <c:pt idx="1791">
                  <c:v>150.44</c:v>
                </c:pt>
                <c:pt idx="1792">
                  <c:v>150.44</c:v>
                </c:pt>
                <c:pt idx="1793">
                  <c:v>150.44999999999999</c:v>
                </c:pt>
                <c:pt idx="1794">
                  <c:v>150.44999999999999</c:v>
                </c:pt>
                <c:pt idx="1795">
                  <c:v>150.46</c:v>
                </c:pt>
                <c:pt idx="1796">
                  <c:v>150.46</c:v>
                </c:pt>
                <c:pt idx="1797">
                  <c:v>150.46</c:v>
                </c:pt>
                <c:pt idx="1798">
                  <c:v>150.44999999999999</c:v>
                </c:pt>
                <c:pt idx="1799">
                  <c:v>150.44</c:v>
                </c:pt>
                <c:pt idx="1800">
                  <c:v>150.44</c:v>
                </c:pt>
                <c:pt idx="1801">
                  <c:v>150.44</c:v>
                </c:pt>
                <c:pt idx="1802">
                  <c:v>150.44</c:v>
                </c:pt>
                <c:pt idx="1803">
                  <c:v>150.43</c:v>
                </c:pt>
                <c:pt idx="1804">
                  <c:v>150.41999999999999</c:v>
                </c:pt>
                <c:pt idx="1805">
                  <c:v>150.41</c:v>
                </c:pt>
                <c:pt idx="1806">
                  <c:v>150.41</c:v>
                </c:pt>
                <c:pt idx="1807">
                  <c:v>150.41</c:v>
                </c:pt>
                <c:pt idx="1808">
                  <c:v>150.41</c:v>
                </c:pt>
                <c:pt idx="1809">
                  <c:v>150.41999999999999</c:v>
                </c:pt>
                <c:pt idx="1810">
                  <c:v>150.41</c:v>
                </c:pt>
                <c:pt idx="1811">
                  <c:v>150.41</c:v>
                </c:pt>
                <c:pt idx="1812">
                  <c:v>150.4</c:v>
                </c:pt>
                <c:pt idx="1813">
                  <c:v>150.38999999999999</c:v>
                </c:pt>
                <c:pt idx="1814">
                  <c:v>150.38999999999999</c:v>
                </c:pt>
                <c:pt idx="1815">
                  <c:v>150.38999999999999</c:v>
                </c:pt>
                <c:pt idx="1816">
                  <c:v>150.4</c:v>
                </c:pt>
                <c:pt idx="1817">
                  <c:v>150.41</c:v>
                </c:pt>
                <c:pt idx="1818">
                  <c:v>150.41</c:v>
                </c:pt>
                <c:pt idx="1819">
                  <c:v>150.4</c:v>
                </c:pt>
                <c:pt idx="1820">
                  <c:v>150.38999999999999</c:v>
                </c:pt>
                <c:pt idx="1821">
                  <c:v>150.38</c:v>
                </c:pt>
                <c:pt idx="1822">
                  <c:v>150.38</c:v>
                </c:pt>
                <c:pt idx="1823">
                  <c:v>150.38</c:v>
                </c:pt>
                <c:pt idx="1824">
                  <c:v>150.38</c:v>
                </c:pt>
                <c:pt idx="1825">
                  <c:v>150.38999999999999</c:v>
                </c:pt>
                <c:pt idx="1826">
                  <c:v>150.4</c:v>
                </c:pt>
                <c:pt idx="1827">
                  <c:v>150.4</c:v>
                </c:pt>
                <c:pt idx="1828">
                  <c:v>150.41</c:v>
                </c:pt>
                <c:pt idx="1829">
                  <c:v>150.41999999999999</c:v>
                </c:pt>
                <c:pt idx="1830">
                  <c:v>150.44999999999999</c:v>
                </c:pt>
                <c:pt idx="1831">
                  <c:v>150.47</c:v>
                </c:pt>
                <c:pt idx="1832">
                  <c:v>150.49</c:v>
                </c:pt>
                <c:pt idx="1833">
                  <c:v>150.49</c:v>
                </c:pt>
                <c:pt idx="1834">
                  <c:v>150.47</c:v>
                </c:pt>
                <c:pt idx="1835">
                  <c:v>150.44</c:v>
                </c:pt>
                <c:pt idx="1836">
                  <c:v>150.41</c:v>
                </c:pt>
                <c:pt idx="1837">
                  <c:v>150.38999999999999</c:v>
                </c:pt>
                <c:pt idx="1838">
                  <c:v>150.37</c:v>
                </c:pt>
                <c:pt idx="1839">
                  <c:v>150.34</c:v>
                </c:pt>
                <c:pt idx="1840">
                  <c:v>150.33000000000001</c:v>
                </c:pt>
                <c:pt idx="1841">
                  <c:v>150.31</c:v>
                </c:pt>
                <c:pt idx="1842">
                  <c:v>150.28</c:v>
                </c:pt>
                <c:pt idx="1843">
                  <c:v>150.27000000000001</c:v>
                </c:pt>
                <c:pt idx="1844">
                  <c:v>150.27000000000001</c:v>
                </c:pt>
                <c:pt idx="1845">
                  <c:v>150.26</c:v>
                </c:pt>
                <c:pt idx="1846">
                  <c:v>150.25</c:v>
                </c:pt>
                <c:pt idx="1847">
                  <c:v>150.24</c:v>
                </c:pt>
                <c:pt idx="1848">
                  <c:v>150.24</c:v>
                </c:pt>
                <c:pt idx="1849">
                  <c:v>150.22999999999999</c:v>
                </c:pt>
                <c:pt idx="1850">
                  <c:v>150.24</c:v>
                </c:pt>
                <c:pt idx="1851">
                  <c:v>150.25</c:v>
                </c:pt>
                <c:pt idx="1852">
                  <c:v>150.25</c:v>
                </c:pt>
                <c:pt idx="1853">
                  <c:v>150.24</c:v>
                </c:pt>
                <c:pt idx="1854">
                  <c:v>150.22</c:v>
                </c:pt>
                <c:pt idx="1855">
                  <c:v>150.19999999999999</c:v>
                </c:pt>
                <c:pt idx="1856">
                  <c:v>150.19</c:v>
                </c:pt>
                <c:pt idx="1857">
                  <c:v>150.18</c:v>
                </c:pt>
                <c:pt idx="1858">
                  <c:v>150.18</c:v>
                </c:pt>
                <c:pt idx="1859">
                  <c:v>150.18</c:v>
                </c:pt>
                <c:pt idx="1860">
                  <c:v>150.19999999999999</c:v>
                </c:pt>
                <c:pt idx="1861">
                  <c:v>150.19999999999999</c:v>
                </c:pt>
                <c:pt idx="1862">
                  <c:v>150.21</c:v>
                </c:pt>
                <c:pt idx="1863">
                  <c:v>150.22999999999999</c:v>
                </c:pt>
                <c:pt idx="1864">
                  <c:v>150.25</c:v>
                </c:pt>
                <c:pt idx="1865">
                  <c:v>150.27000000000001</c:v>
                </c:pt>
                <c:pt idx="1866">
                  <c:v>150.31</c:v>
                </c:pt>
                <c:pt idx="1867">
                  <c:v>150.36000000000001</c:v>
                </c:pt>
                <c:pt idx="1868">
                  <c:v>150.4</c:v>
                </c:pt>
                <c:pt idx="1869">
                  <c:v>150.43</c:v>
                </c:pt>
                <c:pt idx="1870">
                  <c:v>150.44999999999999</c:v>
                </c:pt>
                <c:pt idx="1871">
                  <c:v>150.47</c:v>
                </c:pt>
                <c:pt idx="1872">
                  <c:v>150.49</c:v>
                </c:pt>
                <c:pt idx="1873">
                  <c:v>150.49</c:v>
                </c:pt>
                <c:pt idx="1874">
                  <c:v>150.47999999999999</c:v>
                </c:pt>
                <c:pt idx="1875">
                  <c:v>150.49</c:v>
                </c:pt>
                <c:pt idx="1876">
                  <c:v>150.47999999999999</c:v>
                </c:pt>
                <c:pt idx="1877">
                  <c:v>150.47</c:v>
                </c:pt>
                <c:pt idx="1878">
                  <c:v>150.44</c:v>
                </c:pt>
                <c:pt idx="1879">
                  <c:v>150.4</c:v>
                </c:pt>
                <c:pt idx="1880">
                  <c:v>150.37</c:v>
                </c:pt>
                <c:pt idx="1881">
                  <c:v>150.32</c:v>
                </c:pt>
                <c:pt idx="1882">
                  <c:v>150.28</c:v>
                </c:pt>
                <c:pt idx="1883">
                  <c:v>150.27000000000001</c:v>
                </c:pt>
                <c:pt idx="1884">
                  <c:v>150.27000000000001</c:v>
                </c:pt>
                <c:pt idx="1885">
                  <c:v>150.27000000000001</c:v>
                </c:pt>
                <c:pt idx="1886">
                  <c:v>150.27000000000001</c:v>
                </c:pt>
                <c:pt idx="1887">
                  <c:v>150.26</c:v>
                </c:pt>
                <c:pt idx="1888">
                  <c:v>150.26</c:v>
                </c:pt>
                <c:pt idx="1889">
                  <c:v>150.25</c:v>
                </c:pt>
                <c:pt idx="1890">
                  <c:v>150.24</c:v>
                </c:pt>
                <c:pt idx="1891">
                  <c:v>150.25</c:v>
                </c:pt>
                <c:pt idx="1892">
                  <c:v>150.25</c:v>
                </c:pt>
                <c:pt idx="1893">
                  <c:v>150.27000000000001</c:v>
                </c:pt>
                <c:pt idx="1894">
                  <c:v>150.27000000000001</c:v>
                </c:pt>
                <c:pt idx="1895">
                  <c:v>150.28</c:v>
                </c:pt>
                <c:pt idx="1896">
                  <c:v>150.29</c:v>
                </c:pt>
                <c:pt idx="1897">
                  <c:v>150.30000000000001</c:v>
                </c:pt>
                <c:pt idx="1898">
                  <c:v>150.32</c:v>
                </c:pt>
                <c:pt idx="1899">
                  <c:v>150.32</c:v>
                </c:pt>
                <c:pt idx="1900">
                  <c:v>150.32</c:v>
                </c:pt>
                <c:pt idx="1901">
                  <c:v>150.32</c:v>
                </c:pt>
                <c:pt idx="1902">
                  <c:v>150.32</c:v>
                </c:pt>
                <c:pt idx="1903">
                  <c:v>150.33000000000001</c:v>
                </c:pt>
                <c:pt idx="1904">
                  <c:v>150.35</c:v>
                </c:pt>
                <c:pt idx="1905">
                  <c:v>150.35</c:v>
                </c:pt>
                <c:pt idx="1906">
                  <c:v>150.35</c:v>
                </c:pt>
                <c:pt idx="1907">
                  <c:v>150.36000000000001</c:v>
                </c:pt>
                <c:pt idx="1908">
                  <c:v>150.34</c:v>
                </c:pt>
                <c:pt idx="1909">
                  <c:v>150.33000000000001</c:v>
                </c:pt>
                <c:pt idx="1910">
                  <c:v>150.32</c:v>
                </c:pt>
                <c:pt idx="1911">
                  <c:v>150.31</c:v>
                </c:pt>
                <c:pt idx="1912">
                  <c:v>150.31</c:v>
                </c:pt>
                <c:pt idx="1913">
                  <c:v>150.30000000000001</c:v>
                </c:pt>
                <c:pt idx="1914">
                  <c:v>150.29</c:v>
                </c:pt>
                <c:pt idx="1915">
                  <c:v>150.28</c:v>
                </c:pt>
                <c:pt idx="1916">
                  <c:v>150.26</c:v>
                </c:pt>
                <c:pt idx="1917">
                  <c:v>150.25</c:v>
                </c:pt>
                <c:pt idx="1918">
                  <c:v>150.22999999999999</c:v>
                </c:pt>
                <c:pt idx="1919">
                  <c:v>150.22</c:v>
                </c:pt>
                <c:pt idx="1920">
                  <c:v>150.21</c:v>
                </c:pt>
                <c:pt idx="1921">
                  <c:v>150.19</c:v>
                </c:pt>
                <c:pt idx="1922">
                  <c:v>150.16999999999999</c:v>
                </c:pt>
                <c:pt idx="1923">
                  <c:v>150.15</c:v>
                </c:pt>
                <c:pt idx="1924">
                  <c:v>150.15</c:v>
                </c:pt>
                <c:pt idx="1925">
                  <c:v>150.15</c:v>
                </c:pt>
                <c:pt idx="1926">
                  <c:v>150.15</c:v>
                </c:pt>
                <c:pt idx="1927">
                  <c:v>150.16</c:v>
                </c:pt>
                <c:pt idx="1928">
                  <c:v>150.16999999999999</c:v>
                </c:pt>
                <c:pt idx="1929">
                  <c:v>150.18</c:v>
                </c:pt>
                <c:pt idx="1930">
                  <c:v>150.19</c:v>
                </c:pt>
                <c:pt idx="1931">
                  <c:v>150.19</c:v>
                </c:pt>
                <c:pt idx="1932">
                  <c:v>150.19</c:v>
                </c:pt>
                <c:pt idx="1933">
                  <c:v>150.19</c:v>
                </c:pt>
                <c:pt idx="1934">
                  <c:v>150.19</c:v>
                </c:pt>
                <c:pt idx="1935">
                  <c:v>150.19999999999999</c:v>
                </c:pt>
                <c:pt idx="1936">
                  <c:v>150.19999999999999</c:v>
                </c:pt>
                <c:pt idx="1937">
                  <c:v>150.19999999999999</c:v>
                </c:pt>
                <c:pt idx="1938">
                  <c:v>150.19999999999999</c:v>
                </c:pt>
                <c:pt idx="1939">
                  <c:v>150.19999999999999</c:v>
                </c:pt>
                <c:pt idx="1940">
                  <c:v>150.19</c:v>
                </c:pt>
                <c:pt idx="1941">
                  <c:v>150.19</c:v>
                </c:pt>
                <c:pt idx="1942">
                  <c:v>150.18</c:v>
                </c:pt>
                <c:pt idx="1943">
                  <c:v>150.16999999999999</c:v>
                </c:pt>
                <c:pt idx="1944">
                  <c:v>150.16</c:v>
                </c:pt>
                <c:pt idx="1945">
                  <c:v>150.16</c:v>
                </c:pt>
                <c:pt idx="1946">
                  <c:v>150.16999999999999</c:v>
                </c:pt>
                <c:pt idx="1947">
                  <c:v>150.18</c:v>
                </c:pt>
                <c:pt idx="1948">
                  <c:v>150.19</c:v>
                </c:pt>
                <c:pt idx="1949">
                  <c:v>150.19999999999999</c:v>
                </c:pt>
                <c:pt idx="1950">
                  <c:v>150.19</c:v>
                </c:pt>
                <c:pt idx="1951">
                  <c:v>150.18</c:v>
                </c:pt>
                <c:pt idx="1952">
                  <c:v>150.16</c:v>
                </c:pt>
                <c:pt idx="1953">
                  <c:v>150.15</c:v>
                </c:pt>
                <c:pt idx="1954">
                  <c:v>150.15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178C-42D5-B2F4-581848D8B4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4380352"/>
        <c:axId val="1664389504"/>
      </c:lineChart>
      <c:catAx>
        <c:axId val="1664380352"/>
        <c:scaling>
          <c:orientation val="minMax"/>
        </c:scaling>
        <c:delete val="1"/>
        <c:axPos val="b"/>
        <c:majorTickMark val="none"/>
        <c:minorTickMark val="none"/>
        <c:tickLblPos val="nextTo"/>
        <c:crossAx val="1664389504"/>
        <c:crosses val="autoZero"/>
        <c:auto val="1"/>
        <c:lblAlgn val="ctr"/>
        <c:lblOffset val="100"/>
        <c:noMultiLvlLbl val="0"/>
      </c:catAx>
      <c:valAx>
        <c:axId val="1664389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664380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ysClr val="window" lastClr="FFFFFF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4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動作</a:t>
            </a:r>
            <a:r>
              <a:rPr lang="en-US" altLang="zh-TW" dirty="0" smtClean="0"/>
              <a:t>4</a:t>
            </a:r>
            <a:endParaRPr lang="zh-TW" altLang="en-US" dirty="0"/>
          </a:p>
        </c:rich>
      </c:tx>
      <c:layout>
        <c:manualLayout>
          <c:xMode val="edge"/>
          <c:yMode val="edge"/>
          <c:x val="0.44444444444444442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數據作圖!$A$1</c:f>
              <c:strCache>
                <c:ptCount val="1"/>
                <c:pt idx="0">
                  <c:v>第一次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數據作圖!$A$2:$A$3001</c:f>
              <c:numCache>
                <c:formatCode>General</c:formatCode>
                <c:ptCount val="3000"/>
                <c:pt idx="0">
                  <c:v>84.62</c:v>
                </c:pt>
                <c:pt idx="1">
                  <c:v>-69.239999999999995</c:v>
                </c:pt>
                <c:pt idx="2">
                  <c:v>-30.44</c:v>
                </c:pt>
                <c:pt idx="3">
                  <c:v>-30.18</c:v>
                </c:pt>
                <c:pt idx="4">
                  <c:v>22.78</c:v>
                </c:pt>
                <c:pt idx="5">
                  <c:v>21.67</c:v>
                </c:pt>
                <c:pt idx="6">
                  <c:v>53.37</c:v>
                </c:pt>
                <c:pt idx="7">
                  <c:v>-14.21</c:v>
                </c:pt>
                <c:pt idx="8">
                  <c:v>38.18</c:v>
                </c:pt>
                <c:pt idx="9">
                  <c:v>-22.03</c:v>
                </c:pt>
                <c:pt idx="10">
                  <c:v>-73.55</c:v>
                </c:pt>
                <c:pt idx="11">
                  <c:v>-50.03</c:v>
                </c:pt>
                <c:pt idx="12">
                  <c:v>-48.24</c:v>
                </c:pt>
                <c:pt idx="13">
                  <c:v>-45.55</c:v>
                </c:pt>
                <c:pt idx="14">
                  <c:v>20.86</c:v>
                </c:pt>
                <c:pt idx="15">
                  <c:v>25.44</c:v>
                </c:pt>
                <c:pt idx="16">
                  <c:v>23.11</c:v>
                </c:pt>
                <c:pt idx="17">
                  <c:v>29.74</c:v>
                </c:pt>
                <c:pt idx="18">
                  <c:v>-23.44</c:v>
                </c:pt>
                <c:pt idx="19">
                  <c:v>-55.89</c:v>
                </c:pt>
                <c:pt idx="20">
                  <c:v>-28.76</c:v>
                </c:pt>
                <c:pt idx="21">
                  <c:v>44.22</c:v>
                </c:pt>
                <c:pt idx="22">
                  <c:v>-46.99</c:v>
                </c:pt>
                <c:pt idx="23">
                  <c:v>-166.97</c:v>
                </c:pt>
                <c:pt idx="24">
                  <c:v>-141.46</c:v>
                </c:pt>
                <c:pt idx="25">
                  <c:v>-139.37</c:v>
                </c:pt>
                <c:pt idx="26">
                  <c:v>-140.05000000000001</c:v>
                </c:pt>
                <c:pt idx="27">
                  <c:v>-140.81</c:v>
                </c:pt>
                <c:pt idx="28">
                  <c:v>-141.6</c:v>
                </c:pt>
                <c:pt idx="29">
                  <c:v>-142.43</c:v>
                </c:pt>
                <c:pt idx="30">
                  <c:v>-143.24</c:v>
                </c:pt>
                <c:pt idx="31">
                  <c:v>-144</c:v>
                </c:pt>
                <c:pt idx="32">
                  <c:v>-144.69999999999999</c:v>
                </c:pt>
                <c:pt idx="33">
                  <c:v>-145.41</c:v>
                </c:pt>
                <c:pt idx="34">
                  <c:v>-146.16999999999999</c:v>
                </c:pt>
                <c:pt idx="35">
                  <c:v>-146.99</c:v>
                </c:pt>
                <c:pt idx="36">
                  <c:v>-147.9</c:v>
                </c:pt>
                <c:pt idx="37">
                  <c:v>-148.80000000000001</c:v>
                </c:pt>
                <c:pt idx="38">
                  <c:v>-149.66999999999999</c:v>
                </c:pt>
                <c:pt idx="39">
                  <c:v>-150.49</c:v>
                </c:pt>
                <c:pt idx="40">
                  <c:v>-151.25</c:v>
                </c:pt>
                <c:pt idx="41">
                  <c:v>-152</c:v>
                </c:pt>
                <c:pt idx="42">
                  <c:v>-152.80000000000001</c:v>
                </c:pt>
                <c:pt idx="43">
                  <c:v>-153.66999999999999</c:v>
                </c:pt>
                <c:pt idx="44">
                  <c:v>-154.6</c:v>
                </c:pt>
                <c:pt idx="45">
                  <c:v>-155.54</c:v>
                </c:pt>
                <c:pt idx="46">
                  <c:v>-156.49</c:v>
                </c:pt>
                <c:pt idx="47">
                  <c:v>-157.44</c:v>
                </c:pt>
                <c:pt idx="48">
                  <c:v>-158.4</c:v>
                </c:pt>
                <c:pt idx="49">
                  <c:v>-159.41</c:v>
                </c:pt>
                <c:pt idx="50">
                  <c:v>-160.46</c:v>
                </c:pt>
                <c:pt idx="51">
                  <c:v>-161.51</c:v>
                </c:pt>
                <c:pt idx="52">
                  <c:v>-162.51</c:v>
                </c:pt>
                <c:pt idx="53">
                  <c:v>-163.44</c:v>
                </c:pt>
                <c:pt idx="54">
                  <c:v>-164.3</c:v>
                </c:pt>
                <c:pt idx="55">
                  <c:v>-165.11</c:v>
                </c:pt>
                <c:pt idx="56">
                  <c:v>-165.89</c:v>
                </c:pt>
                <c:pt idx="57">
                  <c:v>-166.71</c:v>
                </c:pt>
                <c:pt idx="58">
                  <c:v>-167.53</c:v>
                </c:pt>
                <c:pt idx="59">
                  <c:v>-168.39</c:v>
                </c:pt>
                <c:pt idx="60">
                  <c:v>-169.3</c:v>
                </c:pt>
                <c:pt idx="61">
                  <c:v>-170.27</c:v>
                </c:pt>
                <c:pt idx="62">
                  <c:v>-171.27</c:v>
                </c:pt>
                <c:pt idx="63">
                  <c:v>-172.26</c:v>
                </c:pt>
                <c:pt idx="64">
                  <c:v>-173.2</c:v>
                </c:pt>
                <c:pt idx="65">
                  <c:v>-174.1</c:v>
                </c:pt>
                <c:pt idx="66">
                  <c:v>-174.99</c:v>
                </c:pt>
                <c:pt idx="67">
                  <c:v>-175.86</c:v>
                </c:pt>
                <c:pt idx="68">
                  <c:v>-176.74</c:v>
                </c:pt>
                <c:pt idx="69">
                  <c:v>-177.68</c:v>
                </c:pt>
                <c:pt idx="70">
                  <c:v>-178.67</c:v>
                </c:pt>
                <c:pt idx="71">
                  <c:v>-179.66</c:v>
                </c:pt>
                <c:pt idx="72">
                  <c:v>179.38</c:v>
                </c:pt>
                <c:pt idx="73">
                  <c:v>178.45</c:v>
                </c:pt>
                <c:pt idx="74">
                  <c:v>177.49</c:v>
                </c:pt>
                <c:pt idx="75">
                  <c:v>176.49</c:v>
                </c:pt>
                <c:pt idx="76">
                  <c:v>175.46</c:v>
                </c:pt>
                <c:pt idx="77">
                  <c:v>174.43</c:v>
                </c:pt>
                <c:pt idx="78">
                  <c:v>173.45</c:v>
                </c:pt>
                <c:pt idx="79">
                  <c:v>172.53</c:v>
                </c:pt>
                <c:pt idx="80">
                  <c:v>171.65</c:v>
                </c:pt>
                <c:pt idx="81">
                  <c:v>170.8</c:v>
                </c:pt>
                <c:pt idx="82">
                  <c:v>169.97</c:v>
                </c:pt>
                <c:pt idx="83">
                  <c:v>169.17</c:v>
                </c:pt>
                <c:pt idx="84">
                  <c:v>168.36</c:v>
                </c:pt>
                <c:pt idx="85">
                  <c:v>167.5</c:v>
                </c:pt>
                <c:pt idx="86">
                  <c:v>166.66</c:v>
                </c:pt>
                <c:pt idx="87">
                  <c:v>165.8</c:v>
                </c:pt>
                <c:pt idx="88">
                  <c:v>164.97</c:v>
                </c:pt>
                <c:pt idx="89">
                  <c:v>164.09</c:v>
                </c:pt>
                <c:pt idx="90">
                  <c:v>163.16999999999999</c:v>
                </c:pt>
                <c:pt idx="91">
                  <c:v>162.22</c:v>
                </c:pt>
                <c:pt idx="92">
                  <c:v>161.28</c:v>
                </c:pt>
                <c:pt idx="93">
                  <c:v>160.37</c:v>
                </c:pt>
                <c:pt idx="94">
                  <c:v>159.52000000000001</c:v>
                </c:pt>
                <c:pt idx="95">
                  <c:v>158.71</c:v>
                </c:pt>
                <c:pt idx="96">
                  <c:v>157.9</c:v>
                </c:pt>
                <c:pt idx="97">
                  <c:v>157.07</c:v>
                </c:pt>
                <c:pt idx="98">
                  <c:v>156.28</c:v>
                </c:pt>
                <c:pt idx="99">
                  <c:v>155.51</c:v>
                </c:pt>
                <c:pt idx="100">
                  <c:v>154.78</c:v>
                </c:pt>
                <c:pt idx="101">
                  <c:v>154.09</c:v>
                </c:pt>
                <c:pt idx="102">
                  <c:v>153.46</c:v>
                </c:pt>
                <c:pt idx="103">
                  <c:v>152.87</c:v>
                </c:pt>
                <c:pt idx="104">
                  <c:v>152.29</c:v>
                </c:pt>
                <c:pt idx="105">
                  <c:v>151.69999999999999</c:v>
                </c:pt>
                <c:pt idx="106">
                  <c:v>151.09</c:v>
                </c:pt>
                <c:pt idx="107">
                  <c:v>150.41999999999999</c:v>
                </c:pt>
                <c:pt idx="108">
                  <c:v>149.74</c:v>
                </c:pt>
                <c:pt idx="109">
                  <c:v>149.01</c:v>
                </c:pt>
                <c:pt idx="110">
                  <c:v>148.27000000000001</c:v>
                </c:pt>
                <c:pt idx="111">
                  <c:v>147.51</c:v>
                </c:pt>
                <c:pt idx="112">
                  <c:v>146.72999999999999</c:v>
                </c:pt>
                <c:pt idx="113">
                  <c:v>145.99</c:v>
                </c:pt>
                <c:pt idx="114">
                  <c:v>145.25</c:v>
                </c:pt>
                <c:pt idx="115">
                  <c:v>144.53</c:v>
                </c:pt>
                <c:pt idx="116">
                  <c:v>143.86000000000001</c:v>
                </c:pt>
                <c:pt idx="117">
                  <c:v>143.22</c:v>
                </c:pt>
                <c:pt idx="118">
                  <c:v>142.58000000000001</c:v>
                </c:pt>
                <c:pt idx="119">
                  <c:v>141.97</c:v>
                </c:pt>
                <c:pt idx="120">
                  <c:v>141.37</c:v>
                </c:pt>
                <c:pt idx="121">
                  <c:v>140.78</c:v>
                </c:pt>
                <c:pt idx="122">
                  <c:v>140.19999999999999</c:v>
                </c:pt>
                <c:pt idx="123">
                  <c:v>139.6</c:v>
                </c:pt>
                <c:pt idx="124">
                  <c:v>139.02000000000001</c:v>
                </c:pt>
                <c:pt idx="125">
                  <c:v>138.4</c:v>
                </c:pt>
                <c:pt idx="126">
                  <c:v>137.77000000000001</c:v>
                </c:pt>
                <c:pt idx="127">
                  <c:v>137.15</c:v>
                </c:pt>
                <c:pt idx="128">
                  <c:v>136.53</c:v>
                </c:pt>
                <c:pt idx="129">
                  <c:v>135.93</c:v>
                </c:pt>
                <c:pt idx="130">
                  <c:v>135.37</c:v>
                </c:pt>
                <c:pt idx="131">
                  <c:v>134.84</c:v>
                </c:pt>
                <c:pt idx="132">
                  <c:v>134.35</c:v>
                </c:pt>
                <c:pt idx="133">
                  <c:v>133.87</c:v>
                </c:pt>
                <c:pt idx="134">
                  <c:v>133.37</c:v>
                </c:pt>
                <c:pt idx="135">
                  <c:v>132.87</c:v>
                </c:pt>
                <c:pt idx="136">
                  <c:v>132.35</c:v>
                </c:pt>
                <c:pt idx="137">
                  <c:v>131.85</c:v>
                </c:pt>
                <c:pt idx="138">
                  <c:v>131.37</c:v>
                </c:pt>
                <c:pt idx="139">
                  <c:v>130.91999999999999</c:v>
                </c:pt>
                <c:pt idx="140">
                  <c:v>130.47</c:v>
                </c:pt>
                <c:pt idx="141">
                  <c:v>130.02000000000001</c:v>
                </c:pt>
                <c:pt idx="142">
                  <c:v>129.55000000000001</c:v>
                </c:pt>
                <c:pt idx="143">
                  <c:v>129.09</c:v>
                </c:pt>
                <c:pt idx="144">
                  <c:v>128.63</c:v>
                </c:pt>
                <c:pt idx="145">
                  <c:v>128.19</c:v>
                </c:pt>
                <c:pt idx="146">
                  <c:v>127.74</c:v>
                </c:pt>
                <c:pt idx="147">
                  <c:v>127.28</c:v>
                </c:pt>
                <c:pt idx="148">
                  <c:v>126.79</c:v>
                </c:pt>
                <c:pt idx="149">
                  <c:v>126.31</c:v>
                </c:pt>
                <c:pt idx="150">
                  <c:v>125.83</c:v>
                </c:pt>
                <c:pt idx="151">
                  <c:v>125.35</c:v>
                </c:pt>
                <c:pt idx="152">
                  <c:v>124.91</c:v>
                </c:pt>
                <c:pt idx="153">
                  <c:v>124.52</c:v>
                </c:pt>
                <c:pt idx="154">
                  <c:v>124.14</c:v>
                </c:pt>
                <c:pt idx="155">
                  <c:v>123.74</c:v>
                </c:pt>
                <c:pt idx="156">
                  <c:v>123.37</c:v>
                </c:pt>
                <c:pt idx="157">
                  <c:v>122.98</c:v>
                </c:pt>
                <c:pt idx="158">
                  <c:v>122.6</c:v>
                </c:pt>
                <c:pt idx="159">
                  <c:v>122.19</c:v>
                </c:pt>
                <c:pt idx="160">
                  <c:v>121.79</c:v>
                </c:pt>
                <c:pt idx="161">
                  <c:v>121.36</c:v>
                </c:pt>
                <c:pt idx="162">
                  <c:v>120.94</c:v>
                </c:pt>
                <c:pt idx="163">
                  <c:v>120.54</c:v>
                </c:pt>
                <c:pt idx="164">
                  <c:v>120.16</c:v>
                </c:pt>
                <c:pt idx="165">
                  <c:v>119.79</c:v>
                </c:pt>
                <c:pt idx="166">
                  <c:v>119.41</c:v>
                </c:pt>
                <c:pt idx="167">
                  <c:v>119.08</c:v>
                </c:pt>
                <c:pt idx="168">
                  <c:v>118.74</c:v>
                </c:pt>
                <c:pt idx="169">
                  <c:v>118.39</c:v>
                </c:pt>
                <c:pt idx="170">
                  <c:v>118.06</c:v>
                </c:pt>
                <c:pt idx="171">
                  <c:v>117.72</c:v>
                </c:pt>
                <c:pt idx="172">
                  <c:v>117.41</c:v>
                </c:pt>
                <c:pt idx="173">
                  <c:v>117.09</c:v>
                </c:pt>
                <c:pt idx="174">
                  <c:v>116.79</c:v>
                </c:pt>
                <c:pt idx="175">
                  <c:v>116.5</c:v>
                </c:pt>
                <c:pt idx="176">
                  <c:v>116.2</c:v>
                </c:pt>
                <c:pt idx="177">
                  <c:v>115.91</c:v>
                </c:pt>
                <c:pt idx="178">
                  <c:v>115.64</c:v>
                </c:pt>
                <c:pt idx="179">
                  <c:v>115.36</c:v>
                </c:pt>
                <c:pt idx="180">
                  <c:v>115.09</c:v>
                </c:pt>
                <c:pt idx="181">
                  <c:v>114.84</c:v>
                </c:pt>
                <c:pt idx="182">
                  <c:v>114.57</c:v>
                </c:pt>
                <c:pt idx="183">
                  <c:v>114.31</c:v>
                </c:pt>
                <c:pt idx="184">
                  <c:v>114.05</c:v>
                </c:pt>
                <c:pt idx="185">
                  <c:v>113.81</c:v>
                </c:pt>
                <c:pt idx="186">
                  <c:v>113.58</c:v>
                </c:pt>
                <c:pt idx="187">
                  <c:v>113.36</c:v>
                </c:pt>
                <c:pt idx="188">
                  <c:v>113.16</c:v>
                </c:pt>
                <c:pt idx="189">
                  <c:v>112.95</c:v>
                </c:pt>
                <c:pt idx="190">
                  <c:v>112.77</c:v>
                </c:pt>
                <c:pt idx="191">
                  <c:v>112.6</c:v>
                </c:pt>
                <c:pt idx="192">
                  <c:v>112.44</c:v>
                </c:pt>
                <c:pt idx="193">
                  <c:v>112.28</c:v>
                </c:pt>
                <c:pt idx="194">
                  <c:v>112.15</c:v>
                </c:pt>
                <c:pt idx="195">
                  <c:v>112.04</c:v>
                </c:pt>
                <c:pt idx="196">
                  <c:v>111.93</c:v>
                </c:pt>
                <c:pt idx="197">
                  <c:v>111.82</c:v>
                </c:pt>
                <c:pt idx="198">
                  <c:v>111.69</c:v>
                </c:pt>
                <c:pt idx="199">
                  <c:v>111.55</c:v>
                </c:pt>
                <c:pt idx="200">
                  <c:v>111.38</c:v>
                </c:pt>
                <c:pt idx="201">
                  <c:v>111.22</c:v>
                </c:pt>
                <c:pt idx="202">
                  <c:v>111.05</c:v>
                </c:pt>
                <c:pt idx="203">
                  <c:v>110.86</c:v>
                </c:pt>
                <c:pt idx="204">
                  <c:v>110.67</c:v>
                </c:pt>
                <c:pt idx="205">
                  <c:v>110.48</c:v>
                </c:pt>
                <c:pt idx="206">
                  <c:v>110.28</c:v>
                </c:pt>
                <c:pt idx="207">
                  <c:v>110.07</c:v>
                </c:pt>
                <c:pt idx="208">
                  <c:v>109.86</c:v>
                </c:pt>
                <c:pt idx="209">
                  <c:v>109.63</c:v>
                </c:pt>
                <c:pt idx="210">
                  <c:v>109.41</c:v>
                </c:pt>
                <c:pt idx="211">
                  <c:v>109.18</c:v>
                </c:pt>
                <c:pt idx="212">
                  <c:v>108.94</c:v>
                </c:pt>
                <c:pt idx="213">
                  <c:v>108.7</c:v>
                </c:pt>
                <c:pt idx="214">
                  <c:v>108.48</c:v>
                </c:pt>
                <c:pt idx="215">
                  <c:v>108.27</c:v>
                </c:pt>
                <c:pt idx="216">
                  <c:v>108.06</c:v>
                </c:pt>
                <c:pt idx="217">
                  <c:v>107.86</c:v>
                </c:pt>
                <c:pt idx="218">
                  <c:v>107.66</c:v>
                </c:pt>
                <c:pt idx="219">
                  <c:v>107.48</c:v>
                </c:pt>
                <c:pt idx="220">
                  <c:v>107.27</c:v>
                </c:pt>
                <c:pt idx="221">
                  <c:v>107.07</c:v>
                </c:pt>
                <c:pt idx="222">
                  <c:v>106.86</c:v>
                </c:pt>
                <c:pt idx="223">
                  <c:v>106.67</c:v>
                </c:pt>
                <c:pt idx="224">
                  <c:v>106.47</c:v>
                </c:pt>
                <c:pt idx="225">
                  <c:v>106.28</c:v>
                </c:pt>
                <c:pt idx="226">
                  <c:v>106.09</c:v>
                </c:pt>
                <c:pt idx="227">
                  <c:v>105.9</c:v>
                </c:pt>
                <c:pt idx="228">
                  <c:v>105.72</c:v>
                </c:pt>
                <c:pt idx="229">
                  <c:v>105.53</c:v>
                </c:pt>
                <c:pt idx="230">
                  <c:v>105.37</c:v>
                </c:pt>
                <c:pt idx="231">
                  <c:v>105.22</c:v>
                </c:pt>
                <c:pt idx="232">
                  <c:v>105.06</c:v>
                </c:pt>
                <c:pt idx="233">
                  <c:v>104.89</c:v>
                </c:pt>
                <c:pt idx="234">
                  <c:v>104.73</c:v>
                </c:pt>
                <c:pt idx="235">
                  <c:v>104.58</c:v>
                </c:pt>
                <c:pt idx="236">
                  <c:v>104.45</c:v>
                </c:pt>
                <c:pt idx="237">
                  <c:v>104.3</c:v>
                </c:pt>
                <c:pt idx="238">
                  <c:v>104.15</c:v>
                </c:pt>
                <c:pt idx="239">
                  <c:v>104.01</c:v>
                </c:pt>
                <c:pt idx="240">
                  <c:v>103.88</c:v>
                </c:pt>
                <c:pt idx="241">
                  <c:v>103.74</c:v>
                </c:pt>
                <c:pt idx="242">
                  <c:v>103.6</c:v>
                </c:pt>
                <c:pt idx="243">
                  <c:v>103.46</c:v>
                </c:pt>
                <c:pt idx="244">
                  <c:v>103.35</c:v>
                </c:pt>
                <c:pt idx="245">
                  <c:v>103.24</c:v>
                </c:pt>
                <c:pt idx="246">
                  <c:v>103.14</c:v>
                </c:pt>
                <c:pt idx="247">
                  <c:v>103.04</c:v>
                </c:pt>
                <c:pt idx="248">
                  <c:v>102.95</c:v>
                </c:pt>
                <c:pt idx="249">
                  <c:v>102.87</c:v>
                </c:pt>
                <c:pt idx="250">
                  <c:v>102.78</c:v>
                </c:pt>
                <c:pt idx="251">
                  <c:v>102.7</c:v>
                </c:pt>
                <c:pt idx="252">
                  <c:v>102.63</c:v>
                </c:pt>
                <c:pt idx="253">
                  <c:v>102.55</c:v>
                </c:pt>
                <c:pt idx="254">
                  <c:v>102.48</c:v>
                </c:pt>
                <c:pt idx="255">
                  <c:v>102.39</c:v>
                </c:pt>
                <c:pt idx="256">
                  <c:v>102.31</c:v>
                </c:pt>
                <c:pt idx="257">
                  <c:v>102.22</c:v>
                </c:pt>
                <c:pt idx="258">
                  <c:v>102.12</c:v>
                </c:pt>
                <c:pt idx="259">
                  <c:v>102.03</c:v>
                </c:pt>
                <c:pt idx="260">
                  <c:v>101.93</c:v>
                </c:pt>
                <c:pt idx="261">
                  <c:v>101.84</c:v>
                </c:pt>
                <c:pt idx="262">
                  <c:v>101.73</c:v>
                </c:pt>
                <c:pt idx="263">
                  <c:v>101.63</c:v>
                </c:pt>
                <c:pt idx="264">
                  <c:v>101.54</c:v>
                </c:pt>
                <c:pt idx="265">
                  <c:v>101.46</c:v>
                </c:pt>
                <c:pt idx="266">
                  <c:v>101.4</c:v>
                </c:pt>
                <c:pt idx="267">
                  <c:v>101.35</c:v>
                </c:pt>
                <c:pt idx="268">
                  <c:v>101.31</c:v>
                </c:pt>
                <c:pt idx="269">
                  <c:v>101.28</c:v>
                </c:pt>
                <c:pt idx="270">
                  <c:v>101.25</c:v>
                </c:pt>
                <c:pt idx="271">
                  <c:v>101.22</c:v>
                </c:pt>
                <c:pt idx="272">
                  <c:v>101.19</c:v>
                </c:pt>
                <c:pt idx="273">
                  <c:v>101.15</c:v>
                </c:pt>
                <c:pt idx="274">
                  <c:v>101.12</c:v>
                </c:pt>
                <c:pt idx="275">
                  <c:v>101.07</c:v>
                </c:pt>
                <c:pt idx="276">
                  <c:v>101.02</c:v>
                </c:pt>
                <c:pt idx="277">
                  <c:v>100.94</c:v>
                </c:pt>
                <c:pt idx="278">
                  <c:v>100.84</c:v>
                </c:pt>
                <c:pt idx="279">
                  <c:v>100.76</c:v>
                </c:pt>
                <c:pt idx="280">
                  <c:v>100.65</c:v>
                </c:pt>
                <c:pt idx="281">
                  <c:v>100.55</c:v>
                </c:pt>
                <c:pt idx="282">
                  <c:v>100.47</c:v>
                </c:pt>
                <c:pt idx="283">
                  <c:v>100.39</c:v>
                </c:pt>
                <c:pt idx="284">
                  <c:v>100.3</c:v>
                </c:pt>
                <c:pt idx="285">
                  <c:v>100.22</c:v>
                </c:pt>
                <c:pt idx="286">
                  <c:v>100.12</c:v>
                </c:pt>
                <c:pt idx="287">
                  <c:v>100.05</c:v>
                </c:pt>
                <c:pt idx="288">
                  <c:v>99.97</c:v>
                </c:pt>
                <c:pt idx="289">
                  <c:v>99.89</c:v>
                </c:pt>
                <c:pt idx="290">
                  <c:v>99.83</c:v>
                </c:pt>
                <c:pt idx="291">
                  <c:v>99.76</c:v>
                </c:pt>
                <c:pt idx="292">
                  <c:v>99.69</c:v>
                </c:pt>
                <c:pt idx="293">
                  <c:v>99.62</c:v>
                </c:pt>
                <c:pt idx="294">
                  <c:v>99.55</c:v>
                </c:pt>
                <c:pt idx="295">
                  <c:v>99.47</c:v>
                </c:pt>
                <c:pt idx="296">
                  <c:v>99.41</c:v>
                </c:pt>
                <c:pt idx="297">
                  <c:v>99.35</c:v>
                </c:pt>
                <c:pt idx="298">
                  <c:v>99.27</c:v>
                </c:pt>
                <c:pt idx="299">
                  <c:v>99.2</c:v>
                </c:pt>
                <c:pt idx="300">
                  <c:v>99.12</c:v>
                </c:pt>
                <c:pt idx="301">
                  <c:v>99.05</c:v>
                </c:pt>
                <c:pt idx="302">
                  <c:v>98.98</c:v>
                </c:pt>
                <c:pt idx="303">
                  <c:v>98.9</c:v>
                </c:pt>
                <c:pt idx="304">
                  <c:v>98.84</c:v>
                </c:pt>
                <c:pt idx="305">
                  <c:v>98.78</c:v>
                </c:pt>
                <c:pt idx="306">
                  <c:v>98.71</c:v>
                </c:pt>
                <c:pt idx="307">
                  <c:v>98.65</c:v>
                </c:pt>
                <c:pt idx="308">
                  <c:v>98.59</c:v>
                </c:pt>
                <c:pt idx="309">
                  <c:v>98.54</c:v>
                </c:pt>
                <c:pt idx="310">
                  <c:v>98.48</c:v>
                </c:pt>
                <c:pt idx="311">
                  <c:v>98.43</c:v>
                </c:pt>
                <c:pt idx="312">
                  <c:v>98.36</c:v>
                </c:pt>
                <c:pt idx="313">
                  <c:v>98.3</c:v>
                </c:pt>
                <c:pt idx="314">
                  <c:v>98.24</c:v>
                </c:pt>
                <c:pt idx="315">
                  <c:v>98.17</c:v>
                </c:pt>
                <c:pt idx="316">
                  <c:v>98.11</c:v>
                </c:pt>
                <c:pt idx="317">
                  <c:v>98.04</c:v>
                </c:pt>
                <c:pt idx="318">
                  <c:v>97.99</c:v>
                </c:pt>
                <c:pt idx="319">
                  <c:v>97.93</c:v>
                </c:pt>
                <c:pt idx="320">
                  <c:v>97.87</c:v>
                </c:pt>
                <c:pt idx="321">
                  <c:v>97.81</c:v>
                </c:pt>
                <c:pt idx="322">
                  <c:v>97.74</c:v>
                </c:pt>
                <c:pt idx="323">
                  <c:v>97.68</c:v>
                </c:pt>
                <c:pt idx="324">
                  <c:v>97.62</c:v>
                </c:pt>
                <c:pt idx="325">
                  <c:v>97.58</c:v>
                </c:pt>
                <c:pt idx="326">
                  <c:v>97.55</c:v>
                </c:pt>
                <c:pt idx="327">
                  <c:v>97.5</c:v>
                </c:pt>
                <c:pt idx="328">
                  <c:v>97.47</c:v>
                </c:pt>
                <c:pt idx="329">
                  <c:v>97.44</c:v>
                </c:pt>
                <c:pt idx="330">
                  <c:v>97.41</c:v>
                </c:pt>
                <c:pt idx="331">
                  <c:v>97.38</c:v>
                </c:pt>
                <c:pt idx="332">
                  <c:v>97.34</c:v>
                </c:pt>
                <c:pt idx="333">
                  <c:v>97.31</c:v>
                </c:pt>
                <c:pt idx="334">
                  <c:v>97.26</c:v>
                </c:pt>
                <c:pt idx="335">
                  <c:v>97.22</c:v>
                </c:pt>
                <c:pt idx="336">
                  <c:v>97.18</c:v>
                </c:pt>
                <c:pt idx="337">
                  <c:v>97.14</c:v>
                </c:pt>
                <c:pt idx="338">
                  <c:v>97.11</c:v>
                </c:pt>
                <c:pt idx="339">
                  <c:v>97.09</c:v>
                </c:pt>
                <c:pt idx="340">
                  <c:v>97.08</c:v>
                </c:pt>
                <c:pt idx="341">
                  <c:v>97.07</c:v>
                </c:pt>
                <c:pt idx="342">
                  <c:v>97.04</c:v>
                </c:pt>
                <c:pt idx="343">
                  <c:v>97.04</c:v>
                </c:pt>
                <c:pt idx="344">
                  <c:v>97.03</c:v>
                </c:pt>
                <c:pt idx="345">
                  <c:v>97.01</c:v>
                </c:pt>
                <c:pt idx="346">
                  <c:v>97</c:v>
                </c:pt>
                <c:pt idx="347">
                  <c:v>96.99</c:v>
                </c:pt>
                <c:pt idx="348">
                  <c:v>96.97</c:v>
                </c:pt>
                <c:pt idx="349">
                  <c:v>96.94</c:v>
                </c:pt>
                <c:pt idx="350">
                  <c:v>96.92</c:v>
                </c:pt>
                <c:pt idx="351">
                  <c:v>96.88</c:v>
                </c:pt>
                <c:pt idx="352">
                  <c:v>96.85</c:v>
                </c:pt>
                <c:pt idx="353">
                  <c:v>96.83</c:v>
                </c:pt>
                <c:pt idx="354">
                  <c:v>96.8</c:v>
                </c:pt>
                <c:pt idx="355">
                  <c:v>96.8</c:v>
                </c:pt>
                <c:pt idx="356">
                  <c:v>96.79</c:v>
                </c:pt>
                <c:pt idx="357">
                  <c:v>96.79</c:v>
                </c:pt>
                <c:pt idx="358">
                  <c:v>96.77</c:v>
                </c:pt>
                <c:pt idx="359">
                  <c:v>96.75</c:v>
                </c:pt>
                <c:pt idx="360">
                  <c:v>96.74</c:v>
                </c:pt>
                <c:pt idx="361">
                  <c:v>96.73</c:v>
                </c:pt>
                <c:pt idx="362">
                  <c:v>96.73</c:v>
                </c:pt>
                <c:pt idx="363">
                  <c:v>96.73</c:v>
                </c:pt>
                <c:pt idx="364">
                  <c:v>96.74</c:v>
                </c:pt>
                <c:pt idx="365">
                  <c:v>96.74</c:v>
                </c:pt>
                <c:pt idx="366">
                  <c:v>96.73</c:v>
                </c:pt>
                <c:pt idx="367">
                  <c:v>96.72</c:v>
                </c:pt>
                <c:pt idx="368">
                  <c:v>96.7</c:v>
                </c:pt>
                <c:pt idx="369">
                  <c:v>96.68</c:v>
                </c:pt>
                <c:pt idx="370">
                  <c:v>96.66</c:v>
                </c:pt>
                <c:pt idx="371">
                  <c:v>96.64</c:v>
                </c:pt>
                <c:pt idx="372">
                  <c:v>96.63</c:v>
                </c:pt>
                <c:pt idx="373">
                  <c:v>96.6</c:v>
                </c:pt>
                <c:pt idx="374">
                  <c:v>96.57</c:v>
                </c:pt>
                <c:pt idx="375">
                  <c:v>96.55</c:v>
                </c:pt>
                <c:pt idx="376">
                  <c:v>96.54</c:v>
                </c:pt>
                <c:pt idx="377">
                  <c:v>96.53</c:v>
                </c:pt>
                <c:pt idx="378">
                  <c:v>96.52</c:v>
                </c:pt>
                <c:pt idx="379">
                  <c:v>96.5</c:v>
                </c:pt>
                <c:pt idx="380">
                  <c:v>96.49</c:v>
                </c:pt>
                <c:pt idx="381">
                  <c:v>96.47</c:v>
                </c:pt>
                <c:pt idx="382">
                  <c:v>96.46</c:v>
                </c:pt>
                <c:pt idx="383">
                  <c:v>96.45</c:v>
                </c:pt>
                <c:pt idx="384">
                  <c:v>96.43</c:v>
                </c:pt>
                <c:pt idx="385">
                  <c:v>96.4</c:v>
                </c:pt>
                <c:pt idx="386">
                  <c:v>96.38</c:v>
                </c:pt>
                <c:pt idx="387">
                  <c:v>96.36</c:v>
                </c:pt>
                <c:pt idx="388">
                  <c:v>96.32</c:v>
                </c:pt>
                <c:pt idx="389">
                  <c:v>96.29</c:v>
                </c:pt>
                <c:pt idx="390">
                  <c:v>96.26</c:v>
                </c:pt>
                <c:pt idx="391">
                  <c:v>96.24</c:v>
                </c:pt>
                <c:pt idx="392">
                  <c:v>96.23</c:v>
                </c:pt>
                <c:pt idx="393">
                  <c:v>96.22</c:v>
                </c:pt>
                <c:pt idx="394">
                  <c:v>96.22</c:v>
                </c:pt>
                <c:pt idx="395">
                  <c:v>96.22</c:v>
                </c:pt>
                <c:pt idx="396">
                  <c:v>96.22</c:v>
                </c:pt>
                <c:pt idx="397">
                  <c:v>96.23</c:v>
                </c:pt>
                <c:pt idx="398">
                  <c:v>96.24</c:v>
                </c:pt>
                <c:pt idx="399">
                  <c:v>96.26</c:v>
                </c:pt>
                <c:pt idx="400">
                  <c:v>96.27</c:v>
                </c:pt>
                <c:pt idx="401">
                  <c:v>96.27</c:v>
                </c:pt>
                <c:pt idx="402">
                  <c:v>96.28</c:v>
                </c:pt>
                <c:pt idx="403">
                  <c:v>96.28</c:v>
                </c:pt>
                <c:pt idx="404">
                  <c:v>96.28</c:v>
                </c:pt>
                <c:pt idx="405">
                  <c:v>96.29</c:v>
                </c:pt>
                <c:pt idx="406">
                  <c:v>96.29</c:v>
                </c:pt>
                <c:pt idx="407">
                  <c:v>96.29</c:v>
                </c:pt>
                <c:pt idx="408">
                  <c:v>96.28</c:v>
                </c:pt>
                <c:pt idx="409">
                  <c:v>96.28</c:v>
                </c:pt>
                <c:pt idx="410">
                  <c:v>96.28</c:v>
                </c:pt>
                <c:pt idx="411">
                  <c:v>96.28</c:v>
                </c:pt>
                <c:pt idx="412">
                  <c:v>96.27</c:v>
                </c:pt>
                <c:pt idx="413">
                  <c:v>96.28</c:v>
                </c:pt>
                <c:pt idx="414">
                  <c:v>96.3</c:v>
                </c:pt>
                <c:pt idx="415">
                  <c:v>96.31</c:v>
                </c:pt>
                <c:pt idx="416">
                  <c:v>96.32</c:v>
                </c:pt>
                <c:pt idx="417">
                  <c:v>96.33</c:v>
                </c:pt>
                <c:pt idx="418">
                  <c:v>96.34</c:v>
                </c:pt>
                <c:pt idx="419">
                  <c:v>96.34</c:v>
                </c:pt>
                <c:pt idx="420">
                  <c:v>96.35</c:v>
                </c:pt>
                <c:pt idx="421">
                  <c:v>96.36</c:v>
                </c:pt>
                <c:pt idx="422">
                  <c:v>96.38</c:v>
                </c:pt>
                <c:pt idx="423">
                  <c:v>96.38</c:v>
                </c:pt>
                <c:pt idx="424">
                  <c:v>96.39</c:v>
                </c:pt>
                <c:pt idx="425">
                  <c:v>96.39</c:v>
                </c:pt>
                <c:pt idx="426">
                  <c:v>96.38</c:v>
                </c:pt>
                <c:pt idx="427">
                  <c:v>96.38</c:v>
                </c:pt>
                <c:pt idx="428">
                  <c:v>96.38</c:v>
                </c:pt>
                <c:pt idx="429">
                  <c:v>96.36</c:v>
                </c:pt>
                <c:pt idx="430">
                  <c:v>96.36</c:v>
                </c:pt>
                <c:pt idx="431">
                  <c:v>96.35</c:v>
                </c:pt>
                <c:pt idx="432">
                  <c:v>96.35</c:v>
                </c:pt>
                <c:pt idx="433">
                  <c:v>96.35</c:v>
                </c:pt>
                <c:pt idx="434">
                  <c:v>96.35</c:v>
                </c:pt>
                <c:pt idx="435">
                  <c:v>96.35</c:v>
                </c:pt>
                <c:pt idx="436">
                  <c:v>96.35</c:v>
                </c:pt>
                <c:pt idx="437">
                  <c:v>96.35</c:v>
                </c:pt>
                <c:pt idx="438">
                  <c:v>96.35</c:v>
                </c:pt>
                <c:pt idx="439">
                  <c:v>96.35</c:v>
                </c:pt>
                <c:pt idx="440">
                  <c:v>96.35</c:v>
                </c:pt>
                <c:pt idx="441">
                  <c:v>96.35</c:v>
                </c:pt>
                <c:pt idx="442">
                  <c:v>96.36</c:v>
                </c:pt>
                <c:pt idx="443">
                  <c:v>96.36</c:v>
                </c:pt>
                <c:pt idx="444">
                  <c:v>96.37</c:v>
                </c:pt>
                <c:pt idx="445">
                  <c:v>96.37</c:v>
                </c:pt>
                <c:pt idx="446">
                  <c:v>96.36</c:v>
                </c:pt>
                <c:pt idx="447">
                  <c:v>96.35</c:v>
                </c:pt>
                <c:pt idx="448">
                  <c:v>96.35</c:v>
                </c:pt>
                <c:pt idx="449">
                  <c:v>96.35</c:v>
                </c:pt>
                <c:pt idx="450">
                  <c:v>96.36</c:v>
                </c:pt>
                <c:pt idx="451">
                  <c:v>96.36</c:v>
                </c:pt>
                <c:pt idx="452">
                  <c:v>96.35</c:v>
                </c:pt>
                <c:pt idx="453">
                  <c:v>96.35</c:v>
                </c:pt>
                <c:pt idx="454">
                  <c:v>96.35</c:v>
                </c:pt>
                <c:pt idx="455">
                  <c:v>96.36</c:v>
                </c:pt>
                <c:pt idx="456">
                  <c:v>96.35</c:v>
                </c:pt>
                <c:pt idx="457">
                  <c:v>96.37</c:v>
                </c:pt>
                <c:pt idx="458">
                  <c:v>96.37</c:v>
                </c:pt>
                <c:pt idx="459">
                  <c:v>96.37</c:v>
                </c:pt>
                <c:pt idx="460">
                  <c:v>96.37</c:v>
                </c:pt>
                <c:pt idx="461">
                  <c:v>96.38</c:v>
                </c:pt>
                <c:pt idx="462">
                  <c:v>96.38</c:v>
                </c:pt>
                <c:pt idx="463">
                  <c:v>96.39</c:v>
                </c:pt>
                <c:pt idx="464">
                  <c:v>96.39</c:v>
                </c:pt>
                <c:pt idx="465">
                  <c:v>96.4</c:v>
                </c:pt>
                <c:pt idx="466">
                  <c:v>96.4</c:v>
                </c:pt>
                <c:pt idx="467">
                  <c:v>96.41</c:v>
                </c:pt>
                <c:pt idx="468">
                  <c:v>96.41</c:v>
                </c:pt>
                <c:pt idx="469">
                  <c:v>96.41</c:v>
                </c:pt>
                <c:pt idx="470">
                  <c:v>96.42</c:v>
                </c:pt>
                <c:pt idx="471">
                  <c:v>96.42</c:v>
                </c:pt>
                <c:pt idx="472">
                  <c:v>96.43</c:v>
                </c:pt>
                <c:pt idx="473">
                  <c:v>96.44</c:v>
                </c:pt>
                <c:pt idx="474">
                  <c:v>96.45</c:v>
                </c:pt>
                <c:pt idx="475">
                  <c:v>96.46</c:v>
                </c:pt>
                <c:pt idx="476">
                  <c:v>96.47</c:v>
                </c:pt>
                <c:pt idx="477">
                  <c:v>96.48</c:v>
                </c:pt>
                <c:pt idx="478">
                  <c:v>96.49</c:v>
                </c:pt>
                <c:pt idx="479">
                  <c:v>96.49</c:v>
                </c:pt>
                <c:pt idx="480">
                  <c:v>96.5</c:v>
                </c:pt>
                <c:pt idx="481">
                  <c:v>96.52</c:v>
                </c:pt>
                <c:pt idx="482">
                  <c:v>96.52</c:v>
                </c:pt>
                <c:pt idx="483">
                  <c:v>96.54</c:v>
                </c:pt>
                <c:pt idx="484">
                  <c:v>96.55</c:v>
                </c:pt>
                <c:pt idx="485">
                  <c:v>96.56</c:v>
                </c:pt>
                <c:pt idx="486">
                  <c:v>96.56</c:v>
                </c:pt>
                <c:pt idx="487">
                  <c:v>96.58</c:v>
                </c:pt>
                <c:pt idx="488">
                  <c:v>96.59</c:v>
                </c:pt>
                <c:pt idx="489">
                  <c:v>96.6</c:v>
                </c:pt>
                <c:pt idx="490">
                  <c:v>96.62</c:v>
                </c:pt>
                <c:pt idx="491">
                  <c:v>96.63</c:v>
                </c:pt>
                <c:pt idx="492">
                  <c:v>96.65</c:v>
                </c:pt>
                <c:pt idx="493">
                  <c:v>96.65</c:v>
                </c:pt>
                <c:pt idx="494">
                  <c:v>96.66</c:v>
                </c:pt>
                <c:pt idx="495">
                  <c:v>96.67</c:v>
                </c:pt>
                <c:pt idx="496">
                  <c:v>96.69</c:v>
                </c:pt>
                <c:pt idx="497">
                  <c:v>96.72</c:v>
                </c:pt>
                <c:pt idx="498">
                  <c:v>96.74</c:v>
                </c:pt>
                <c:pt idx="499">
                  <c:v>96.76</c:v>
                </c:pt>
                <c:pt idx="500">
                  <c:v>96.77</c:v>
                </c:pt>
                <c:pt idx="501">
                  <c:v>96.79</c:v>
                </c:pt>
                <c:pt idx="502">
                  <c:v>96.8</c:v>
                </c:pt>
                <c:pt idx="503">
                  <c:v>96.82</c:v>
                </c:pt>
                <c:pt idx="504">
                  <c:v>96.84</c:v>
                </c:pt>
                <c:pt idx="505">
                  <c:v>96.86</c:v>
                </c:pt>
                <c:pt idx="506">
                  <c:v>96.88</c:v>
                </c:pt>
                <c:pt idx="507">
                  <c:v>96.89</c:v>
                </c:pt>
                <c:pt idx="508">
                  <c:v>96.9</c:v>
                </c:pt>
                <c:pt idx="509">
                  <c:v>96.91</c:v>
                </c:pt>
                <c:pt idx="510">
                  <c:v>96.92</c:v>
                </c:pt>
                <c:pt idx="511">
                  <c:v>96.94</c:v>
                </c:pt>
                <c:pt idx="512">
                  <c:v>96.95</c:v>
                </c:pt>
                <c:pt idx="513">
                  <c:v>96.97</c:v>
                </c:pt>
                <c:pt idx="514">
                  <c:v>96.99</c:v>
                </c:pt>
                <c:pt idx="515">
                  <c:v>96.99</c:v>
                </c:pt>
                <c:pt idx="516">
                  <c:v>97.01</c:v>
                </c:pt>
                <c:pt idx="517">
                  <c:v>97.02</c:v>
                </c:pt>
                <c:pt idx="518">
                  <c:v>97.04</c:v>
                </c:pt>
                <c:pt idx="519">
                  <c:v>97.05</c:v>
                </c:pt>
                <c:pt idx="520">
                  <c:v>97.07</c:v>
                </c:pt>
                <c:pt idx="521">
                  <c:v>97.08</c:v>
                </c:pt>
                <c:pt idx="522">
                  <c:v>97.09</c:v>
                </c:pt>
                <c:pt idx="523">
                  <c:v>97.1</c:v>
                </c:pt>
                <c:pt idx="524">
                  <c:v>97.1</c:v>
                </c:pt>
                <c:pt idx="525">
                  <c:v>97.11</c:v>
                </c:pt>
                <c:pt idx="526">
                  <c:v>97.12</c:v>
                </c:pt>
                <c:pt idx="527">
                  <c:v>97.14</c:v>
                </c:pt>
                <c:pt idx="528">
                  <c:v>97.14</c:v>
                </c:pt>
                <c:pt idx="529">
                  <c:v>97.16</c:v>
                </c:pt>
                <c:pt idx="530">
                  <c:v>97.17</c:v>
                </c:pt>
                <c:pt idx="531">
                  <c:v>97.19</c:v>
                </c:pt>
                <c:pt idx="532">
                  <c:v>97.21</c:v>
                </c:pt>
                <c:pt idx="533">
                  <c:v>97.24</c:v>
                </c:pt>
                <c:pt idx="534">
                  <c:v>97.27</c:v>
                </c:pt>
                <c:pt idx="535">
                  <c:v>97.28</c:v>
                </c:pt>
                <c:pt idx="536">
                  <c:v>97.29</c:v>
                </c:pt>
                <c:pt idx="537">
                  <c:v>97.3</c:v>
                </c:pt>
                <c:pt idx="538">
                  <c:v>97.31</c:v>
                </c:pt>
                <c:pt idx="539">
                  <c:v>97.31</c:v>
                </c:pt>
                <c:pt idx="540">
                  <c:v>97.32</c:v>
                </c:pt>
                <c:pt idx="541">
                  <c:v>97.33</c:v>
                </c:pt>
                <c:pt idx="542">
                  <c:v>97.34</c:v>
                </c:pt>
                <c:pt idx="543">
                  <c:v>97.36</c:v>
                </c:pt>
                <c:pt idx="544">
                  <c:v>97.37</c:v>
                </c:pt>
                <c:pt idx="545">
                  <c:v>97.39</c:v>
                </c:pt>
                <c:pt idx="546">
                  <c:v>97.4</c:v>
                </c:pt>
                <c:pt idx="547">
                  <c:v>97.42</c:v>
                </c:pt>
                <c:pt idx="548">
                  <c:v>97.44</c:v>
                </c:pt>
                <c:pt idx="549">
                  <c:v>97.47</c:v>
                </c:pt>
                <c:pt idx="550">
                  <c:v>97.5</c:v>
                </c:pt>
                <c:pt idx="551">
                  <c:v>97.52</c:v>
                </c:pt>
                <c:pt idx="552">
                  <c:v>97.53</c:v>
                </c:pt>
                <c:pt idx="553">
                  <c:v>97.56</c:v>
                </c:pt>
                <c:pt idx="554">
                  <c:v>97.56</c:v>
                </c:pt>
                <c:pt idx="555">
                  <c:v>97.59</c:v>
                </c:pt>
                <c:pt idx="556">
                  <c:v>97.62</c:v>
                </c:pt>
                <c:pt idx="557">
                  <c:v>97.65</c:v>
                </c:pt>
                <c:pt idx="558">
                  <c:v>97.67</c:v>
                </c:pt>
                <c:pt idx="559">
                  <c:v>97.69</c:v>
                </c:pt>
                <c:pt idx="560">
                  <c:v>97.71</c:v>
                </c:pt>
                <c:pt idx="561">
                  <c:v>97.71</c:v>
                </c:pt>
                <c:pt idx="562">
                  <c:v>97.72</c:v>
                </c:pt>
                <c:pt idx="563">
                  <c:v>97.74</c:v>
                </c:pt>
                <c:pt idx="564">
                  <c:v>97.75</c:v>
                </c:pt>
                <c:pt idx="565">
                  <c:v>97.76</c:v>
                </c:pt>
                <c:pt idx="566">
                  <c:v>97.78</c:v>
                </c:pt>
                <c:pt idx="567">
                  <c:v>97.8</c:v>
                </c:pt>
                <c:pt idx="568">
                  <c:v>97.81</c:v>
                </c:pt>
                <c:pt idx="569">
                  <c:v>97.84</c:v>
                </c:pt>
                <c:pt idx="570">
                  <c:v>97.86</c:v>
                </c:pt>
                <c:pt idx="571">
                  <c:v>97.88</c:v>
                </c:pt>
                <c:pt idx="572">
                  <c:v>97.9</c:v>
                </c:pt>
                <c:pt idx="573">
                  <c:v>97.93</c:v>
                </c:pt>
                <c:pt idx="574">
                  <c:v>97.95</c:v>
                </c:pt>
                <c:pt idx="575">
                  <c:v>97.97</c:v>
                </c:pt>
                <c:pt idx="576">
                  <c:v>97.99</c:v>
                </c:pt>
                <c:pt idx="577">
                  <c:v>98</c:v>
                </c:pt>
                <c:pt idx="578">
                  <c:v>98.01</c:v>
                </c:pt>
                <c:pt idx="579">
                  <c:v>98.03</c:v>
                </c:pt>
                <c:pt idx="580">
                  <c:v>98.04</c:v>
                </c:pt>
                <c:pt idx="581">
                  <c:v>98.04</c:v>
                </c:pt>
                <c:pt idx="582">
                  <c:v>98.06</c:v>
                </c:pt>
                <c:pt idx="583">
                  <c:v>98.08</c:v>
                </c:pt>
                <c:pt idx="584">
                  <c:v>98.09</c:v>
                </c:pt>
                <c:pt idx="585">
                  <c:v>98.11</c:v>
                </c:pt>
                <c:pt idx="586">
                  <c:v>98.13</c:v>
                </c:pt>
                <c:pt idx="587">
                  <c:v>98.15</c:v>
                </c:pt>
                <c:pt idx="588">
                  <c:v>98.18</c:v>
                </c:pt>
                <c:pt idx="589">
                  <c:v>98.2</c:v>
                </c:pt>
                <c:pt idx="590">
                  <c:v>98.24</c:v>
                </c:pt>
                <c:pt idx="591">
                  <c:v>98.26</c:v>
                </c:pt>
                <c:pt idx="592">
                  <c:v>98.29</c:v>
                </c:pt>
                <c:pt idx="593">
                  <c:v>98.31</c:v>
                </c:pt>
                <c:pt idx="594">
                  <c:v>98.34</c:v>
                </c:pt>
                <c:pt idx="595">
                  <c:v>98.35</c:v>
                </c:pt>
                <c:pt idx="596">
                  <c:v>98.38</c:v>
                </c:pt>
                <c:pt idx="597">
                  <c:v>98.41</c:v>
                </c:pt>
                <c:pt idx="598">
                  <c:v>98.43</c:v>
                </c:pt>
                <c:pt idx="599">
                  <c:v>98.45</c:v>
                </c:pt>
                <c:pt idx="600">
                  <c:v>98.48</c:v>
                </c:pt>
                <c:pt idx="601">
                  <c:v>98.49</c:v>
                </c:pt>
                <c:pt idx="602">
                  <c:v>98.51</c:v>
                </c:pt>
                <c:pt idx="603">
                  <c:v>98.52</c:v>
                </c:pt>
                <c:pt idx="604">
                  <c:v>98.52</c:v>
                </c:pt>
                <c:pt idx="605">
                  <c:v>98.54</c:v>
                </c:pt>
                <c:pt idx="606">
                  <c:v>98.55</c:v>
                </c:pt>
                <c:pt idx="607">
                  <c:v>98.56</c:v>
                </c:pt>
                <c:pt idx="608">
                  <c:v>98.58</c:v>
                </c:pt>
                <c:pt idx="609">
                  <c:v>98.58</c:v>
                </c:pt>
                <c:pt idx="610">
                  <c:v>98.6</c:v>
                </c:pt>
                <c:pt idx="611">
                  <c:v>98.6</c:v>
                </c:pt>
                <c:pt idx="612">
                  <c:v>98.61</c:v>
                </c:pt>
                <c:pt idx="613">
                  <c:v>98.61</c:v>
                </c:pt>
                <c:pt idx="614">
                  <c:v>98.61</c:v>
                </c:pt>
                <c:pt idx="615">
                  <c:v>98.62</c:v>
                </c:pt>
                <c:pt idx="616">
                  <c:v>98.61</c:v>
                </c:pt>
                <c:pt idx="617">
                  <c:v>98.62</c:v>
                </c:pt>
                <c:pt idx="618">
                  <c:v>98.62</c:v>
                </c:pt>
                <c:pt idx="619">
                  <c:v>98.63</c:v>
                </c:pt>
                <c:pt idx="620">
                  <c:v>98.64</c:v>
                </c:pt>
                <c:pt idx="621">
                  <c:v>98.65</c:v>
                </c:pt>
                <c:pt idx="622">
                  <c:v>98.66</c:v>
                </c:pt>
                <c:pt idx="623">
                  <c:v>98.68</c:v>
                </c:pt>
                <c:pt idx="624">
                  <c:v>98.7</c:v>
                </c:pt>
                <c:pt idx="625">
                  <c:v>98.7</c:v>
                </c:pt>
                <c:pt idx="626">
                  <c:v>98.72</c:v>
                </c:pt>
                <c:pt idx="627">
                  <c:v>98.73</c:v>
                </c:pt>
                <c:pt idx="628">
                  <c:v>98.74</c:v>
                </c:pt>
                <c:pt idx="629">
                  <c:v>98.75</c:v>
                </c:pt>
                <c:pt idx="630">
                  <c:v>98.76</c:v>
                </c:pt>
                <c:pt idx="631">
                  <c:v>98.77</c:v>
                </c:pt>
                <c:pt idx="632">
                  <c:v>98.77</c:v>
                </c:pt>
                <c:pt idx="633">
                  <c:v>98.79</c:v>
                </c:pt>
                <c:pt idx="634">
                  <c:v>98.8</c:v>
                </c:pt>
                <c:pt idx="635">
                  <c:v>98.82</c:v>
                </c:pt>
                <c:pt idx="636">
                  <c:v>98.83</c:v>
                </c:pt>
                <c:pt idx="637">
                  <c:v>98.84</c:v>
                </c:pt>
                <c:pt idx="638">
                  <c:v>98.86</c:v>
                </c:pt>
                <c:pt idx="639">
                  <c:v>98.89</c:v>
                </c:pt>
                <c:pt idx="640">
                  <c:v>98.91</c:v>
                </c:pt>
                <c:pt idx="641">
                  <c:v>98.93</c:v>
                </c:pt>
                <c:pt idx="642">
                  <c:v>98.96</c:v>
                </c:pt>
                <c:pt idx="643">
                  <c:v>98.98</c:v>
                </c:pt>
                <c:pt idx="644">
                  <c:v>99</c:v>
                </c:pt>
                <c:pt idx="645">
                  <c:v>99.02</c:v>
                </c:pt>
                <c:pt idx="646">
                  <c:v>99.04</c:v>
                </c:pt>
                <c:pt idx="647">
                  <c:v>99.06</c:v>
                </c:pt>
                <c:pt idx="648">
                  <c:v>99.09</c:v>
                </c:pt>
                <c:pt idx="649">
                  <c:v>99.12</c:v>
                </c:pt>
                <c:pt idx="650">
                  <c:v>99.15</c:v>
                </c:pt>
                <c:pt idx="651">
                  <c:v>99.2</c:v>
                </c:pt>
                <c:pt idx="652">
                  <c:v>99.24</c:v>
                </c:pt>
                <c:pt idx="653">
                  <c:v>99.28</c:v>
                </c:pt>
                <c:pt idx="654">
                  <c:v>99.31</c:v>
                </c:pt>
                <c:pt idx="655">
                  <c:v>99.35</c:v>
                </c:pt>
                <c:pt idx="656">
                  <c:v>99.38</c:v>
                </c:pt>
                <c:pt idx="657">
                  <c:v>99.42</c:v>
                </c:pt>
                <c:pt idx="658">
                  <c:v>99.45</c:v>
                </c:pt>
                <c:pt idx="659">
                  <c:v>99.48</c:v>
                </c:pt>
                <c:pt idx="660">
                  <c:v>99.51</c:v>
                </c:pt>
                <c:pt idx="661">
                  <c:v>99.54</c:v>
                </c:pt>
                <c:pt idx="662">
                  <c:v>99.56</c:v>
                </c:pt>
                <c:pt idx="663">
                  <c:v>99.59</c:v>
                </c:pt>
                <c:pt idx="664">
                  <c:v>99.63</c:v>
                </c:pt>
                <c:pt idx="665">
                  <c:v>99.67</c:v>
                </c:pt>
                <c:pt idx="666">
                  <c:v>99.71</c:v>
                </c:pt>
                <c:pt idx="667">
                  <c:v>99.75</c:v>
                </c:pt>
                <c:pt idx="668">
                  <c:v>99.79</c:v>
                </c:pt>
                <c:pt idx="669">
                  <c:v>99.83</c:v>
                </c:pt>
                <c:pt idx="670">
                  <c:v>99.88</c:v>
                </c:pt>
                <c:pt idx="671">
                  <c:v>99.93</c:v>
                </c:pt>
                <c:pt idx="672">
                  <c:v>99.97</c:v>
                </c:pt>
                <c:pt idx="673">
                  <c:v>100.01</c:v>
                </c:pt>
                <c:pt idx="674">
                  <c:v>100.05</c:v>
                </c:pt>
                <c:pt idx="675">
                  <c:v>100.07</c:v>
                </c:pt>
                <c:pt idx="676">
                  <c:v>100.1</c:v>
                </c:pt>
                <c:pt idx="677">
                  <c:v>100.12</c:v>
                </c:pt>
                <c:pt idx="678">
                  <c:v>100.14</c:v>
                </c:pt>
                <c:pt idx="679">
                  <c:v>100.14</c:v>
                </c:pt>
                <c:pt idx="680">
                  <c:v>100.13</c:v>
                </c:pt>
                <c:pt idx="681">
                  <c:v>100.13</c:v>
                </c:pt>
                <c:pt idx="682">
                  <c:v>100.12</c:v>
                </c:pt>
                <c:pt idx="683">
                  <c:v>100.12</c:v>
                </c:pt>
                <c:pt idx="684">
                  <c:v>100.12</c:v>
                </c:pt>
                <c:pt idx="685">
                  <c:v>100.13</c:v>
                </c:pt>
                <c:pt idx="686">
                  <c:v>100.14</c:v>
                </c:pt>
                <c:pt idx="687">
                  <c:v>100.14</c:v>
                </c:pt>
                <c:pt idx="688">
                  <c:v>100.16</c:v>
                </c:pt>
                <c:pt idx="689">
                  <c:v>100.15</c:v>
                </c:pt>
                <c:pt idx="690">
                  <c:v>100.15</c:v>
                </c:pt>
                <c:pt idx="691">
                  <c:v>100.15</c:v>
                </c:pt>
                <c:pt idx="692">
                  <c:v>100.15</c:v>
                </c:pt>
                <c:pt idx="693">
                  <c:v>100.16</c:v>
                </c:pt>
                <c:pt idx="694">
                  <c:v>100.18</c:v>
                </c:pt>
                <c:pt idx="695">
                  <c:v>100.17</c:v>
                </c:pt>
                <c:pt idx="696">
                  <c:v>100.17</c:v>
                </c:pt>
                <c:pt idx="697">
                  <c:v>100.17</c:v>
                </c:pt>
                <c:pt idx="698">
                  <c:v>100.17</c:v>
                </c:pt>
                <c:pt idx="699">
                  <c:v>100.18</c:v>
                </c:pt>
                <c:pt idx="700">
                  <c:v>100.2</c:v>
                </c:pt>
                <c:pt idx="701">
                  <c:v>100.21</c:v>
                </c:pt>
                <c:pt idx="702">
                  <c:v>100.24</c:v>
                </c:pt>
                <c:pt idx="703">
                  <c:v>100.26</c:v>
                </c:pt>
                <c:pt idx="704">
                  <c:v>100.28</c:v>
                </c:pt>
                <c:pt idx="705">
                  <c:v>100.3</c:v>
                </c:pt>
                <c:pt idx="706">
                  <c:v>100.32</c:v>
                </c:pt>
                <c:pt idx="707">
                  <c:v>100.34</c:v>
                </c:pt>
                <c:pt idx="708">
                  <c:v>100.39</c:v>
                </c:pt>
                <c:pt idx="709">
                  <c:v>100.43</c:v>
                </c:pt>
                <c:pt idx="710">
                  <c:v>100.48</c:v>
                </c:pt>
                <c:pt idx="711">
                  <c:v>100.52</c:v>
                </c:pt>
                <c:pt idx="712">
                  <c:v>100.58</c:v>
                </c:pt>
                <c:pt idx="713">
                  <c:v>100.62</c:v>
                </c:pt>
                <c:pt idx="714">
                  <c:v>100.67</c:v>
                </c:pt>
                <c:pt idx="715">
                  <c:v>100.72</c:v>
                </c:pt>
                <c:pt idx="716">
                  <c:v>100.75</c:v>
                </c:pt>
                <c:pt idx="717">
                  <c:v>100.78</c:v>
                </c:pt>
                <c:pt idx="718">
                  <c:v>100.82</c:v>
                </c:pt>
                <c:pt idx="719">
                  <c:v>100.84</c:v>
                </c:pt>
                <c:pt idx="720">
                  <c:v>100.87</c:v>
                </c:pt>
                <c:pt idx="721">
                  <c:v>100.9</c:v>
                </c:pt>
                <c:pt idx="722">
                  <c:v>100.94</c:v>
                </c:pt>
                <c:pt idx="723">
                  <c:v>100.97</c:v>
                </c:pt>
                <c:pt idx="724">
                  <c:v>101.01</c:v>
                </c:pt>
                <c:pt idx="725">
                  <c:v>101.04</c:v>
                </c:pt>
                <c:pt idx="726">
                  <c:v>101.06</c:v>
                </c:pt>
                <c:pt idx="727">
                  <c:v>101.1</c:v>
                </c:pt>
                <c:pt idx="728">
                  <c:v>101.12</c:v>
                </c:pt>
                <c:pt idx="729">
                  <c:v>101.16</c:v>
                </c:pt>
                <c:pt idx="730">
                  <c:v>101.19</c:v>
                </c:pt>
                <c:pt idx="731">
                  <c:v>101.23</c:v>
                </c:pt>
                <c:pt idx="732">
                  <c:v>101.26</c:v>
                </c:pt>
                <c:pt idx="733">
                  <c:v>101.28</c:v>
                </c:pt>
                <c:pt idx="734">
                  <c:v>101.3</c:v>
                </c:pt>
                <c:pt idx="735">
                  <c:v>101.32</c:v>
                </c:pt>
                <c:pt idx="736">
                  <c:v>101.35</c:v>
                </c:pt>
                <c:pt idx="737">
                  <c:v>101.37</c:v>
                </c:pt>
                <c:pt idx="738">
                  <c:v>101.39</c:v>
                </c:pt>
                <c:pt idx="739">
                  <c:v>101.4</c:v>
                </c:pt>
                <c:pt idx="740">
                  <c:v>101.42</c:v>
                </c:pt>
                <c:pt idx="741">
                  <c:v>101.44</c:v>
                </c:pt>
                <c:pt idx="742">
                  <c:v>101.46</c:v>
                </c:pt>
                <c:pt idx="743">
                  <c:v>101.47</c:v>
                </c:pt>
                <c:pt idx="744">
                  <c:v>101.49</c:v>
                </c:pt>
                <c:pt idx="745">
                  <c:v>101.51</c:v>
                </c:pt>
                <c:pt idx="746">
                  <c:v>101.53</c:v>
                </c:pt>
                <c:pt idx="747">
                  <c:v>101.55</c:v>
                </c:pt>
                <c:pt idx="748">
                  <c:v>101.55</c:v>
                </c:pt>
                <c:pt idx="749">
                  <c:v>101.57</c:v>
                </c:pt>
                <c:pt idx="750">
                  <c:v>101.58</c:v>
                </c:pt>
                <c:pt idx="751">
                  <c:v>101.6</c:v>
                </c:pt>
                <c:pt idx="752">
                  <c:v>101.61</c:v>
                </c:pt>
                <c:pt idx="753">
                  <c:v>101.63</c:v>
                </c:pt>
                <c:pt idx="754">
                  <c:v>101.66</c:v>
                </c:pt>
                <c:pt idx="755">
                  <c:v>101.67</c:v>
                </c:pt>
                <c:pt idx="756">
                  <c:v>101.69</c:v>
                </c:pt>
                <c:pt idx="757">
                  <c:v>101.7</c:v>
                </c:pt>
                <c:pt idx="758">
                  <c:v>101.72</c:v>
                </c:pt>
                <c:pt idx="759">
                  <c:v>101.74</c:v>
                </c:pt>
                <c:pt idx="760">
                  <c:v>101.76</c:v>
                </c:pt>
                <c:pt idx="761">
                  <c:v>101.79</c:v>
                </c:pt>
                <c:pt idx="762">
                  <c:v>101.82</c:v>
                </c:pt>
                <c:pt idx="763">
                  <c:v>101.85</c:v>
                </c:pt>
                <c:pt idx="764">
                  <c:v>101.87</c:v>
                </c:pt>
                <c:pt idx="765">
                  <c:v>101.9</c:v>
                </c:pt>
                <c:pt idx="766">
                  <c:v>101.91</c:v>
                </c:pt>
                <c:pt idx="767">
                  <c:v>101.94</c:v>
                </c:pt>
                <c:pt idx="768">
                  <c:v>101.96</c:v>
                </c:pt>
                <c:pt idx="769">
                  <c:v>101.98</c:v>
                </c:pt>
                <c:pt idx="770">
                  <c:v>102</c:v>
                </c:pt>
                <c:pt idx="771">
                  <c:v>102.03</c:v>
                </c:pt>
                <c:pt idx="772">
                  <c:v>102.06</c:v>
                </c:pt>
                <c:pt idx="773">
                  <c:v>102.09</c:v>
                </c:pt>
                <c:pt idx="774">
                  <c:v>102.11</c:v>
                </c:pt>
                <c:pt idx="775">
                  <c:v>102.15</c:v>
                </c:pt>
                <c:pt idx="776">
                  <c:v>102.16</c:v>
                </c:pt>
                <c:pt idx="777">
                  <c:v>102.19</c:v>
                </c:pt>
                <c:pt idx="778">
                  <c:v>102.23</c:v>
                </c:pt>
                <c:pt idx="779">
                  <c:v>102.26</c:v>
                </c:pt>
                <c:pt idx="780">
                  <c:v>102.29</c:v>
                </c:pt>
                <c:pt idx="781">
                  <c:v>102.33</c:v>
                </c:pt>
                <c:pt idx="782">
                  <c:v>102.36</c:v>
                </c:pt>
                <c:pt idx="783">
                  <c:v>102.39</c:v>
                </c:pt>
                <c:pt idx="784">
                  <c:v>102.42</c:v>
                </c:pt>
                <c:pt idx="785">
                  <c:v>102.45</c:v>
                </c:pt>
                <c:pt idx="786">
                  <c:v>102.48</c:v>
                </c:pt>
                <c:pt idx="787">
                  <c:v>102.5</c:v>
                </c:pt>
                <c:pt idx="788">
                  <c:v>102.51</c:v>
                </c:pt>
                <c:pt idx="789">
                  <c:v>102.53</c:v>
                </c:pt>
                <c:pt idx="790">
                  <c:v>102.54</c:v>
                </c:pt>
                <c:pt idx="791">
                  <c:v>102.54</c:v>
                </c:pt>
                <c:pt idx="792">
                  <c:v>102.53</c:v>
                </c:pt>
                <c:pt idx="793">
                  <c:v>102.53</c:v>
                </c:pt>
                <c:pt idx="794">
                  <c:v>102.54</c:v>
                </c:pt>
                <c:pt idx="795">
                  <c:v>102.54</c:v>
                </c:pt>
                <c:pt idx="796">
                  <c:v>102.55</c:v>
                </c:pt>
                <c:pt idx="797">
                  <c:v>102.57</c:v>
                </c:pt>
                <c:pt idx="798">
                  <c:v>102.6</c:v>
                </c:pt>
                <c:pt idx="799">
                  <c:v>102.64</c:v>
                </c:pt>
                <c:pt idx="800">
                  <c:v>102.68</c:v>
                </c:pt>
                <c:pt idx="801">
                  <c:v>102.73</c:v>
                </c:pt>
                <c:pt idx="802">
                  <c:v>102.8</c:v>
                </c:pt>
                <c:pt idx="803">
                  <c:v>102.85</c:v>
                </c:pt>
                <c:pt idx="804">
                  <c:v>102.91</c:v>
                </c:pt>
                <c:pt idx="805">
                  <c:v>102.95</c:v>
                </c:pt>
                <c:pt idx="806">
                  <c:v>103</c:v>
                </c:pt>
                <c:pt idx="807">
                  <c:v>103.05</c:v>
                </c:pt>
                <c:pt idx="808">
                  <c:v>103.09</c:v>
                </c:pt>
                <c:pt idx="809">
                  <c:v>103.13</c:v>
                </c:pt>
                <c:pt idx="810">
                  <c:v>103.17</c:v>
                </c:pt>
                <c:pt idx="811">
                  <c:v>103.19</c:v>
                </c:pt>
                <c:pt idx="812">
                  <c:v>103.21</c:v>
                </c:pt>
                <c:pt idx="813">
                  <c:v>103.23</c:v>
                </c:pt>
                <c:pt idx="814">
                  <c:v>103.25</c:v>
                </c:pt>
                <c:pt idx="815">
                  <c:v>103.26</c:v>
                </c:pt>
                <c:pt idx="816">
                  <c:v>103.3</c:v>
                </c:pt>
                <c:pt idx="817">
                  <c:v>103.32</c:v>
                </c:pt>
                <c:pt idx="818">
                  <c:v>103.36</c:v>
                </c:pt>
                <c:pt idx="819">
                  <c:v>103.38</c:v>
                </c:pt>
                <c:pt idx="820">
                  <c:v>103.42</c:v>
                </c:pt>
                <c:pt idx="821">
                  <c:v>103.46</c:v>
                </c:pt>
                <c:pt idx="822">
                  <c:v>103.5</c:v>
                </c:pt>
                <c:pt idx="823">
                  <c:v>103.54</c:v>
                </c:pt>
                <c:pt idx="824">
                  <c:v>103.58</c:v>
                </c:pt>
                <c:pt idx="825">
                  <c:v>103.62</c:v>
                </c:pt>
                <c:pt idx="826">
                  <c:v>103.65</c:v>
                </c:pt>
                <c:pt idx="827">
                  <c:v>103.69</c:v>
                </c:pt>
                <c:pt idx="828">
                  <c:v>103.72</c:v>
                </c:pt>
                <c:pt idx="829">
                  <c:v>103.75</c:v>
                </c:pt>
                <c:pt idx="830">
                  <c:v>103.78</c:v>
                </c:pt>
                <c:pt idx="831">
                  <c:v>103.81</c:v>
                </c:pt>
                <c:pt idx="832">
                  <c:v>103.85</c:v>
                </c:pt>
                <c:pt idx="833">
                  <c:v>103.87</c:v>
                </c:pt>
                <c:pt idx="834">
                  <c:v>103.9</c:v>
                </c:pt>
                <c:pt idx="835">
                  <c:v>103.93</c:v>
                </c:pt>
                <c:pt idx="836">
                  <c:v>103.95</c:v>
                </c:pt>
                <c:pt idx="837">
                  <c:v>103.98</c:v>
                </c:pt>
                <c:pt idx="838">
                  <c:v>104.01</c:v>
                </c:pt>
                <c:pt idx="839">
                  <c:v>104.02</c:v>
                </c:pt>
                <c:pt idx="840">
                  <c:v>104.04</c:v>
                </c:pt>
                <c:pt idx="841">
                  <c:v>104.06</c:v>
                </c:pt>
                <c:pt idx="842">
                  <c:v>104.07</c:v>
                </c:pt>
                <c:pt idx="843">
                  <c:v>104.09</c:v>
                </c:pt>
                <c:pt idx="844">
                  <c:v>104.11</c:v>
                </c:pt>
                <c:pt idx="845">
                  <c:v>104.11</c:v>
                </c:pt>
                <c:pt idx="846">
                  <c:v>104.12</c:v>
                </c:pt>
                <c:pt idx="847">
                  <c:v>104.15</c:v>
                </c:pt>
                <c:pt idx="848">
                  <c:v>104.16</c:v>
                </c:pt>
                <c:pt idx="849">
                  <c:v>104.17</c:v>
                </c:pt>
                <c:pt idx="850">
                  <c:v>104.19</c:v>
                </c:pt>
                <c:pt idx="851">
                  <c:v>104.2</c:v>
                </c:pt>
                <c:pt idx="852">
                  <c:v>104.21</c:v>
                </c:pt>
                <c:pt idx="853">
                  <c:v>104.22</c:v>
                </c:pt>
                <c:pt idx="854">
                  <c:v>104.23</c:v>
                </c:pt>
                <c:pt idx="855">
                  <c:v>104.24</c:v>
                </c:pt>
                <c:pt idx="856">
                  <c:v>104.25</c:v>
                </c:pt>
                <c:pt idx="857">
                  <c:v>104.26</c:v>
                </c:pt>
                <c:pt idx="858">
                  <c:v>104.27</c:v>
                </c:pt>
                <c:pt idx="859">
                  <c:v>104.28</c:v>
                </c:pt>
                <c:pt idx="860">
                  <c:v>104.3</c:v>
                </c:pt>
                <c:pt idx="861">
                  <c:v>104.31</c:v>
                </c:pt>
                <c:pt idx="862">
                  <c:v>104.32</c:v>
                </c:pt>
                <c:pt idx="863">
                  <c:v>104.34</c:v>
                </c:pt>
                <c:pt idx="864">
                  <c:v>104.36</c:v>
                </c:pt>
                <c:pt idx="865">
                  <c:v>104.38</c:v>
                </c:pt>
                <c:pt idx="866">
                  <c:v>104.4</c:v>
                </c:pt>
                <c:pt idx="867">
                  <c:v>104.42</c:v>
                </c:pt>
                <c:pt idx="868">
                  <c:v>104.44</c:v>
                </c:pt>
                <c:pt idx="869">
                  <c:v>104.45</c:v>
                </c:pt>
                <c:pt idx="870">
                  <c:v>104.47</c:v>
                </c:pt>
                <c:pt idx="871">
                  <c:v>104.5</c:v>
                </c:pt>
                <c:pt idx="872">
                  <c:v>104.51</c:v>
                </c:pt>
                <c:pt idx="873">
                  <c:v>104.53</c:v>
                </c:pt>
                <c:pt idx="874">
                  <c:v>104.55</c:v>
                </c:pt>
                <c:pt idx="875">
                  <c:v>104.56</c:v>
                </c:pt>
                <c:pt idx="876">
                  <c:v>104.57</c:v>
                </c:pt>
                <c:pt idx="877">
                  <c:v>104.59</c:v>
                </c:pt>
                <c:pt idx="878">
                  <c:v>104.61</c:v>
                </c:pt>
                <c:pt idx="879">
                  <c:v>104.64</c:v>
                </c:pt>
                <c:pt idx="880">
                  <c:v>104.66</c:v>
                </c:pt>
                <c:pt idx="881">
                  <c:v>104.7</c:v>
                </c:pt>
                <c:pt idx="882">
                  <c:v>104.72</c:v>
                </c:pt>
                <c:pt idx="883">
                  <c:v>104.75</c:v>
                </c:pt>
                <c:pt idx="884">
                  <c:v>104.76</c:v>
                </c:pt>
                <c:pt idx="885">
                  <c:v>104.77</c:v>
                </c:pt>
                <c:pt idx="886">
                  <c:v>104.78</c:v>
                </c:pt>
                <c:pt idx="887">
                  <c:v>104.79</c:v>
                </c:pt>
                <c:pt idx="888">
                  <c:v>104.8</c:v>
                </c:pt>
                <c:pt idx="889">
                  <c:v>104.82</c:v>
                </c:pt>
                <c:pt idx="890">
                  <c:v>104.85</c:v>
                </c:pt>
                <c:pt idx="891">
                  <c:v>104.87</c:v>
                </c:pt>
                <c:pt idx="892">
                  <c:v>104.91</c:v>
                </c:pt>
                <c:pt idx="893">
                  <c:v>104.94</c:v>
                </c:pt>
                <c:pt idx="894">
                  <c:v>104.98</c:v>
                </c:pt>
                <c:pt idx="895">
                  <c:v>105.01</c:v>
                </c:pt>
                <c:pt idx="896">
                  <c:v>105.06</c:v>
                </c:pt>
                <c:pt idx="897">
                  <c:v>105.11</c:v>
                </c:pt>
                <c:pt idx="898">
                  <c:v>105.15</c:v>
                </c:pt>
                <c:pt idx="899">
                  <c:v>105.19</c:v>
                </c:pt>
                <c:pt idx="900">
                  <c:v>105.22</c:v>
                </c:pt>
                <c:pt idx="901">
                  <c:v>105.25</c:v>
                </c:pt>
                <c:pt idx="902">
                  <c:v>105.28</c:v>
                </c:pt>
                <c:pt idx="903">
                  <c:v>105.31</c:v>
                </c:pt>
                <c:pt idx="904">
                  <c:v>105.34</c:v>
                </c:pt>
                <c:pt idx="905">
                  <c:v>105.37</c:v>
                </c:pt>
                <c:pt idx="906">
                  <c:v>105.4</c:v>
                </c:pt>
                <c:pt idx="907">
                  <c:v>105.42</c:v>
                </c:pt>
                <c:pt idx="908">
                  <c:v>105.44</c:v>
                </c:pt>
                <c:pt idx="909">
                  <c:v>105.47</c:v>
                </c:pt>
                <c:pt idx="910">
                  <c:v>105.49</c:v>
                </c:pt>
                <c:pt idx="911">
                  <c:v>105.54</c:v>
                </c:pt>
                <c:pt idx="912">
                  <c:v>105.57</c:v>
                </c:pt>
                <c:pt idx="913">
                  <c:v>105.62</c:v>
                </c:pt>
                <c:pt idx="914">
                  <c:v>105.66</c:v>
                </c:pt>
                <c:pt idx="915">
                  <c:v>105.7</c:v>
                </c:pt>
                <c:pt idx="916">
                  <c:v>105.72</c:v>
                </c:pt>
                <c:pt idx="917">
                  <c:v>105.75</c:v>
                </c:pt>
                <c:pt idx="918">
                  <c:v>105.78</c:v>
                </c:pt>
                <c:pt idx="919">
                  <c:v>105.82</c:v>
                </c:pt>
                <c:pt idx="920">
                  <c:v>105.86</c:v>
                </c:pt>
                <c:pt idx="921">
                  <c:v>105.9</c:v>
                </c:pt>
                <c:pt idx="922">
                  <c:v>105.93</c:v>
                </c:pt>
                <c:pt idx="923">
                  <c:v>105.95</c:v>
                </c:pt>
                <c:pt idx="924">
                  <c:v>105.96</c:v>
                </c:pt>
                <c:pt idx="925">
                  <c:v>105.99</c:v>
                </c:pt>
                <c:pt idx="926">
                  <c:v>106.02</c:v>
                </c:pt>
                <c:pt idx="927">
                  <c:v>106.04</c:v>
                </c:pt>
                <c:pt idx="928">
                  <c:v>106.08</c:v>
                </c:pt>
                <c:pt idx="929">
                  <c:v>106.11</c:v>
                </c:pt>
                <c:pt idx="930">
                  <c:v>106.14</c:v>
                </c:pt>
                <c:pt idx="931">
                  <c:v>106.16</c:v>
                </c:pt>
                <c:pt idx="932">
                  <c:v>106.19</c:v>
                </c:pt>
                <c:pt idx="933">
                  <c:v>106.21</c:v>
                </c:pt>
                <c:pt idx="934">
                  <c:v>106.25</c:v>
                </c:pt>
                <c:pt idx="935">
                  <c:v>106.28</c:v>
                </c:pt>
                <c:pt idx="936">
                  <c:v>106.32</c:v>
                </c:pt>
                <c:pt idx="937">
                  <c:v>106.35</c:v>
                </c:pt>
                <c:pt idx="938">
                  <c:v>106.37</c:v>
                </c:pt>
                <c:pt idx="939">
                  <c:v>106.39</c:v>
                </c:pt>
                <c:pt idx="940">
                  <c:v>106.41</c:v>
                </c:pt>
                <c:pt idx="941">
                  <c:v>106.44</c:v>
                </c:pt>
                <c:pt idx="942">
                  <c:v>106.45</c:v>
                </c:pt>
                <c:pt idx="943">
                  <c:v>106.46</c:v>
                </c:pt>
                <c:pt idx="944">
                  <c:v>106.47</c:v>
                </c:pt>
                <c:pt idx="945">
                  <c:v>106.48</c:v>
                </c:pt>
                <c:pt idx="946">
                  <c:v>106.49</c:v>
                </c:pt>
                <c:pt idx="947">
                  <c:v>106.51</c:v>
                </c:pt>
                <c:pt idx="948">
                  <c:v>106.54</c:v>
                </c:pt>
                <c:pt idx="949">
                  <c:v>106.55</c:v>
                </c:pt>
                <c:pt idx="950">
                  <c:v>106.6</c:v>
                </c:pt>
                <c:pt idx="951">
                  <c:v>106.64</c:v>
                </c:pt>
                <c:pt idx="952">
                  <c:v>106.69</c:v>
                </c:pt>
                <c:pt idx="953">
                  <c:v>106.75</c:v>
                </c:pt>
                <c:pt idx="954">
                  <c:v>106.8</c:v>
                </c:pt>
                <c:pt idx="955">
                  <c:v>106.85</c:v>
                </c:pt>
                <c:pt idx="956">
                  <c:v>106.89</c:v>
                </c:pt>
                <c:pt idx="957">
                  <c:v>106.94</c:v>
                </c:pt>
                <c:pt idx="958">
                  <c:v>106.98</c:v>
                </c:pt>
                <c:pt idx="959">
                  <c:v>107.02</c:v>
                </c:pt>
                <c:pt idx="960">
                  <c:v>107.07</c:v>
                </c:pt>
                <c:pt idx="961">
                  <c:v>107.12</c:v>
                </c:pt>
                <c:pt idx="962">
                  <c:v>107.17</c:v>
                </c:pt>
                <c:pt idx="963">
                  <c:v>107.23</c:v>
                </c:pt>
                <c:pt idx="964">
                  <c:v>107.28</c:v>
                </c:pt>
                <c:pt idx="965">
                  <c:v>107.34</c:v>
                </c:pt>
                <c:pt idx="966">
                  <c:v>107.4</c:v>
                </c:pt>
                <c:pt idx="967">
                  <c:v>107.47</c:v>
                </c:pt>
                <c:pt idx="968">
                  <c:v>107.5</c:v>
                </c:pt>
                <c:pt idx="969">
                  <c:v>107.54</c:v>
                </c:pt>
                <c:pt idx="970">
                  <c:v>107.55</c:v>
                </c:pt>
                <c:pt idx="971">
                  <c:v>107.54</c:v>
                </c:pt>
                <c:pt idx="972">
                  <c:v>107.53</c:v>
                </c:pt>
                <c:pt idx="973">
                  <c:v>107.48</c:v>
                </c:pt>
                <c:pt idx="974">
                  <c:v>107.43</c:v>
                </c:pt>
                <c:pt idx="975">
                  <c:v>107.38</c:v>
                </c:pt>
                <c:pt idx="976">
                  <c:v>107.33</c:v>
                </c:pt>
                <c:pt idx="977">
                  <c:v>107.27</c:v>
                </c:pt>
                <c:pt idx="978">
                  <c:v>107.18</c:v>
                </c:pt>
                <c:pt idx="979">
                  <c:v>107.07</c:v>
                </c:pt>
                <c:pt idx="980">
                  <c:v>106.93</c:v>
                </c:pt>
                <c:pt idx="981">
                  <c:v>106.75</c:v>
                </c:pt>
                <c:pt idx="982">
                  <c:v>106.51</c:v>
                </c:pt>
                <c:pt idx="983">
                  <c:v>106.25</c:v>
                </c:pt>
                <c:pt idx="984">
                  <c:v>105.92</c:v>
                </c:pt>
                <c:pt idx="985">
                  <c:v>105.57</c:v>
                </c:pt>
                <c:pt idx="986">
                  <c:v>105.2</c:v>
                </c:pt>
                <c:pt idx="987">
                  <c:v>104.8</c:v>
                </c:pt>
                <c:pt idx="988">
                  <c:v>104.34</c:v>
                </c:pt>
                <c:pt idx="989">
                  <c:v>103.81</c:v>
                </c:pt>
                <c:pt idx="990">
                  <c:v>103.16</c:v>
                </c:pt>
                <c:pt idx="991">
                  <c:v>102.39</c:v>
                </c:pt>
                <c:pt idx="992">
                  <c:v>101.48</c:v>
                </c:pt>
                <c:pt idx="993">
                  <c:v>100.43</c:v>
                </c:pt>
                <c:pt idx="994">
                  <c:v>99.27</c:v>
                </c:pt>
                <c:pt idx="995">
                  <c:v>98.01</c:v>
                </c:pt>
                <c:pt idx="996">
                  <c:v>96.69</c:v>
                </c:pt>
                <c:pt idx="997">
                  <c:v>95.3</c:v>
                </c:pt>
                <c:pt idx="998">
                  <c:v>93.82</c:v>
                </c:pt>
                <c:pt idx="999">
                  <c:v>92.24</c:v>
                </c:pt>
                <c:pt idx="1000">
                  <c:v>90.57</c:v>
                </c:pt>
                <c:pt idx="1001">
                  <c:v>88.82</c:v>
                </c:pt>
                <c:pt idx="1002">
                  <c:v>87</c:v>
                </c:pt>
                <c:pt idx="1003">
                  <c:v>85.08</c:v>
                </c:pt>
                <c:pt idx="1004">
                  <c:v>83.06</c:v>
                </c:pt>
                <c:pt idx="1005">
                  <c:v>80.95</c:v>
                </c:pt>
                <c:pt idx="1006">
                  <c:v>78.73</c:v>
                </c:pt>
                <c:pt idx="1007">
                  <c:v>76.45</c:v>
                </c:pt>
                <c:pt idx="1008">
                  <c:v>74.099999999999994</c:v>
                </c:pt>
                <c:pt idx="1009">
                  <c:v>71.680000000000007</c:v>
                </c:pt>
                <c:pt idx="1010">
                  <c:v>69.23</c:v>
                </c:pt>
                <c:pt idx="1011">
                  <c:v>66.709999999999994</c:v>
                </c:pt>
                <c:pt idx="1012">
                  <c:v>64.16</c:v>
                </c:pt>
                <c:pt idx="1013">
                  <c:v>61.59</c:v>
                </c:pt>
                <c:pt idx="1014">
                  <c:v>59</c:v>
                </c:pt>
                <c:pt idx="1015">
                  <c:v>56.4</c:v>
                </c:pt>
                <c:pt idx="1016">
                  <c:v>53.76</c:v>
                </c:pt>
                <c:pt idx="1017">
                  <c:v>51.08</c:v>
                </c:pt>
                <c:pt idx="1018">
                  <c:v>48.36</c:v>
                </c:pt>
                <c:pt idx="1019">
                  <c:v>45.61</c:v>
                </c:pt>
                <c:pt idx="1020">
                  <c:v>42.84</c:v>
                </c:pt>
                <c:pt idx="1021">
                  <c:v>40.06</c:v>
                </c:pt>
                <c:pt idx="1022">
                  <c:v>37.26</c:v>
                </c:pt>
                <c:pt idx="1023">
                  <c:v>34.46</c:v>
                </c:pt>
                <c:pt idx="1024">
                  <c:v>31.63</c:v>
                </c:pt>
                <c:pt idx="1025">
                  <c:v>28.76</c:v>
                </c:pt>
                <c:pt idx="1026">
                  <c:v>25.84</c:v>
                </c:pt>
                <c:pt idx="1027">
                  <c:v>22.88</c:v>
                </c:pt>
                <c:pt idx="1028">
                  <c:v>19.91</c:v>
                </c:pt>
                <c:pt idx="1029">
                  <c:v>16.96</c:v>
                </c:pt>
                <c:pt idx="1030">
                  <c:v>14.1</c:v>
                </c:pt>
                <c:pt idx="1031">
                  <c:v>11.35</c:v>
                </c:pt>
                <c:pt idx="1032">
                  <c:v>8.7200000000000006</c:v>
                </c:pt>
                <c:pt idx="1033">
                  <c:v>6.14</c:v>
                </c:pt>
                <c:pt idx="1034">
                  <c:v>3.62</c:v>
                </c:pt>
                <c:pt idx="1035">
                  <c:v>1.18</c:v>
                </c:pt>
                <c:pt idx="1036">
                  <c:v>-1.1499999999999999</c:v>
                </c:pt>
                <c:pt idx="1037">
                  <c:v>-3.42</c:v>
                </c:pt>
                <c:pt idx="1038">
                  <c:v>-5.62</c:v>
                </c:pt>
                <c:pt idx="1039">
                  <c:v>-7.7</c:v>
                </c:pt>
                <c:pt idx="1040">
                  <c:v>-9.6300000000000008</c:v>
                </c:pt>
                <c:pt idx="1041">
                  <c:v>-11.41</c:v>
                </c:pt>
                <c:pt idx="1042">
                  <c:v>-13.06</c:v>
                </c:pt>
                <c:pt idx="1043">
                  <c:v>-14.56</c:v>
                </c:pt>
                <c:pt idx="1044">
                  <c:v>-15.92</c:v>
                </c:pt>
                <c:pt idx="1045">
                  <c:v>-17.14</c:v>
                </c:pt>
                <c:pt idx="1046">
                  <c:v>-18.2</c:v>
                </c:pt>
                <c:pt idx="1047">
                  <c:v>-19.14</c:v>
                </c:pt>
                <c:pt idx="1048">
                  <c:v>-19.95</c:v>
                </c:pt>
                <c:pt idx="1049">
                  <c:v>-20.7</c:v>
                </c:pt>
                <c:pt idx="1050">
                  <c:v>-21.4</c:v>
                </c:pt>
                <c:pt idx="1051">
                  <c:v>-22.05</c:v>
                </c:pt>
                <c:pt idx="1052">
                  <c:v>-22.61</c:v>
                </c:pt>
                <c:pt idx="1053">
                  <c:v>-23.09</c:v>
                </c:pt>
                <c:pt idx="1054">
                  <c:v>-23.5</c:v>
                </c:pt>
                <c:pt idx="1055">
                  <c:v>-23.84</c:v>
                </c:pt>
                <c:pt idx="1056">
                  <c:v>-24.14</c:v>
                </c:pt>
                <c:pt idx="1057">
                  <c:v>-24.37</c:v>
                </c:pt>
                <c:pt idx="1058">
                  <c:v>-24.55</c:v>
                </c:pt>
                <c:pt idx="1059">
                  <c:v>-24.69</c:v>
                </c:pt>
                <c:pt idx="1060">
                  <c:v>-24.79</c:v>
                </c:pt>
                <c:pt idx="1061">
                  <c:v>-24.88</c:v>
                </c:pt>
                <c:pt idx="1062">
                  <c:v>-24.92</c:v>
                </c:pt>
                <c:pt idx="1063">
                  <c:v>-24.94</c:v>
                </c:pt>
                <c:pt idx="1064">
                  <c:v>-24.93</c:v>
                </c:pt>
                <c:pt idx="1065">
                  <c:v>-24.92</c:v>
                </c:pt>
                <c:pt idx="1066">
                  <c:v>-24.9</c:v>
                </c:pt>
                <c:pt idx="1067">
                  <c:v>-24.89</c:v>
                </c:pt>
                <c:pt idx="1068">
                  <c:v>-24.85</c:v>
                </c:pt>
                <c:pt idx="1069">
                  <c:v>-24.83</c:v>
                </c:pt>
                <c:pt idx="1070">
                  <c:v>-24.8</c:v>
                </c:pt>
                <c:pt idx="1071">
                  <c:v>-24.8</c:v>
                </c:pt>
                <c:pt idx="1072">
                  <c:v>-24.82</c:v>
                </c:pt>
                <c:pt idx="1073">
                  <c:v>-24.87</c:v>
                </c:pt>
                <c:pt idx="1074">
                  <c:v>-24.94</c:v>
                </c:pt>
                <c:pt idx="1075">
                  <c:v>-25</c:v>
                </c:pt>
                <c:pt idx="1076">
                  <c:v>-25.07</c:v>
                </c:pt>
                <c:pt idx="1077">
                  <c:v>-25.15</c:v>
                </c:pt>
                <c:pt idx="1078">
                  <c:v>-25.21</c:v>
                </c:pt>
                <c:pt idx="1079">
                  <c:v>-25.25</c:v>
                </c:pt>
                <c:pt idx="1080">
                  <c:v>-25.27</c:v>
                </c:pt>
                <c:pt idx="1081">
                  <c:v>-25.26</c:v>
                </c:pt>
                <c:pt idx="1082">
                  <c:v>-25.2</c:v>
                </c:pt>
                <c:pt idx="1083">
                  <c:v>-25.08</c:v>
                </c:pt>
                <c:pt idx="1084">
                  <c:v>-24.86</c:v>
                </c:pt>
                <c:pt idx="1085">
                  <c:v>-24.5</c:v>
                </c:pt>
                <c:pt idx="1086">
                  <c:v>-23.99</c:v>
                </c:pt>
                <c:pt idx="1087">
                  <c:v>-23.34</c:v>
                </c:pt>
                <c:pt idx="1088">
                  <c:v>-22.55</c:v>
                </c:pt>
                <c:pt idx="1089">
                  <c:v>-21.61</c:v>
                </c:pt>
                <c:pt idx="1090">
                  <c:v>-20.54</c:v>
                </c:pt>
                <c:pt idx="1091">
                  <c:v>-19.29</c:v>
                </c:pt>
                <c:pt idx="1092">
                  <c:v>-17.88</c:v>
                </c:pt>
                <c:pt idx="1093">
                  <c:v>-16.309999999999999</c:v>
                </c:pt>
                <c:pt idx="1094">
                  <c:v>-14.57</c:v>
                </c:pt>
                <c:pt idx="1095">
                  <c:v>-12.69</c:v>
                </c:pt>
                <c:pt idx="1096">
                  <c:v>-10.69</c:v>
                </c:pt>
                <c:pt idx="1097">
                  <c:v>-8.58</c:v>
                </c:pt>
                <c:pt idx="1098">
                  <c:v>-6.37</c:v>
                </c:pt>
                <c:pt idx="1099">
                  <c:v>-4.0999999999999996</c:v>
                </c:pt>
                <c:pt idx="1100">
                  <c:v>-1.77</c:v>
                </c:pt>
                <c:pt idx="1101">
                  <c:v>0.59</c:v>
                </c:pt>
                <c:pt idx="1102">
                  <c:v>2.99</c:v>
                </c:pt>
                <c:pt idx="1103">
                  <c:v>5.41</c:v>
                </c:pt>
                <c:pt idx="1104">
                  <c:v>7.88</c:v>
                </c:pt>
                <c:pt idx="1105">
                  <c:v>10.42</c:v>
                </c:pt>
                <c:pt idx="1106">
                  <c:v>13.03</c:v>
                </c:pt>
                <c:pt idx="1107">
                  <c:v>15.76</c:v>
                </c:pt>
                <c:pt idx="1108">
                  <c:v>18.579999999999998</c:v>
                </c:pt>
                <c:pt idx="1109">
                  <c:v>21.49</c:v>
                </c:pt>
                <c:pt idx="1110">
                  <c:v>24.47</c:v>
                </c:pt>
                <c:pt idx="1111">
                  <c:v>27.5</c:v>
                </c:pt>
                <c:pt idx="1112">
                  <c:v>30.55</c:v>
                </c:pt>
                <c:pt idx="1113">
                  <c:v>33.61</c:v>
                </c:pt>
                <c:pt idx="1114">
                  <c:v>36.659999999999997</c:v>
                </c:pt>
                <c:pt idx="1115">
                  <c:v>39.729999999999997</c:v>
                </c:pt>
                <c:pt idx="1116">
                  <c:v>42.84</c:v>
                </c:pt>
                <c:pt idx="1117">
                  <c:v>45.99</c:v>
                </c:pt>
                <c:pt idx="1118">
                  <c:v>49.16</c:v>
                </c:pt>
                <c:pt idx="1119">
                  <c:v>52.32</c:v>
                </c:pt>
                <c:pt idx="1120">
                  <c:v>55.38</c:v>
                </c:pt>
                <c:pt idx="1121">
                  <c:v>58.29</c:v>
                </c:pt>
                <c:pt idx="1122">
                  <c:v>60.97</c:v>
                </c:pt>
                <c:pt idx="1123">
                  <c:v>63.56</c:v>
                </c:pt>
                <c:pt idx="1124">
                  <c:v>66.099999999999994</c:v>
                </c:pt>
                <c:pt idx="1125">
                  <c:v>68.680000000000007</c:v>
                </c:pt>
                <c:pt idx="1126">
                  <c:v>71.349999999999994</c:v>
                </c:pt>
                <c:pt idx="1127">
                  <c:v>74.12</c:v>
                </c:pt>
                <c:pt idx="1128">
                  <c:v>76.98</c:v>
                </c:pt>
                <c:pt idx="1129">
                  <c:v>79.849999999999994</c:v>
                </c:pt>
                <c:pt idx="1130">
                  <c:v>82.62</c:v>
                </c:pt>
                <c:pt idx="1131">
                  <c:v>85.32</c:v>
                </c:pt>
                <c:pt idx="1132">
                  <c:v>87.93</c:v>
                </c:pt>
                <c:pt idx="1133">
                  <c:v>90.4</c:v>
                </c:pt>
                <c:pt idx="1134">
                  <c:v>92.72</c:v>
                </c:pt>
                <c:pt idx="1135">
                  <c:v>94.91</c:v>
                </c:pt>
                <c:pt idx="1136">
                  <c:v>97.06</c:v>
                </c:pt>
                <c:pt idx="1137">
                  <c:v>99.16</c:v>
                </c:pt>
                <c:pt idx="1138">
                  <c:v>101.21</c:v>
                </c:pt>
                <c:pt idx="1139">
                  <c:v>103.21</c:v>
                </c:pt>
                <c:pt idx="1140">
                  <c:v>105.13</c:v>
                </c:pt>
                <c:pt idx="1141">
                  <c:v>106.97</c:v>
                </c:pt>
                <c:pt idx="1142">
                  <c:v>108.74</c:v>
                </c:pt>
                <c:pt idx="1143">
                  <c:v>110.43</c:v>
                </c:pt>
                <c:pt idx="1144">
                  <c:v>112.08</c:v>
                </c:pt>
                <c:pt idx="1145">
                  <c:v>113.64</c:v>
                </c:pt>
                <c:pt idx="1146">
                  <c:v>115.08</c:v>
                </c:pt>
                <c:pt idx="1147">
                  <c:v>116.32</c:v>
                </c:pt>
                <c:pt idx="1148">
                  <c:v>117.35</c:v>
                </c:pt>
                <c:pt idx="1149">
                  <c:v>118.14</c:v>
                </c:pt>
                <c:pt idx="1150">
                  <c:v>118.69</c:v>
                </c:pt>
                <c:pt idx="1151">
                  <c:v>118.97</c:v>
                </c:pt>
                <c:pt idx="1152">
                  <c:v>119.03</c:v>
                </c:pt>
                <c:pt idx="1153">
                  <c:v>118.93</c:v>
                </c:pt>
                <c:pt idx="1154">
                  <c:v>118.74</c:v>
                </c:pt>
                <c:pt idx="1155">
                  <c:v>118.48</c:v>
                </c:pt>
                <c:pt idx="1156">
                  <c:v>118.19</c:v>
                </c:pt>
                <c:pt idx="1157">
                  <c:v>117.91</c:v>
                </c:pt>
                <c:pt idx="1158">
                  <c:v>117.64</c:v>
                </c:pt>
                <c:pt idx="1159">
                  <c:v>117.37</c:v>
                </c:pt>
                <c:pt idx="1160">
                  <c:v>117.06</c:v>
                </c:pt>
                <c:pt idx="1161">
                  <c:v>116.72</c:v>
                </c:pt>
                <c:pt idx="1162">
                  <c:v>116.34</c:v>
                </c:pt>
                <c:pt idx="1163">
                  <c:v>115.9</c:v>
                </c:pt>
                <c:pt idx="1164">
                  <c:v>115.43</c:v>
                </c:pt>
                <c:pt idx="1165">
                  <c:v>114.92</c:v>
                </c:pt>
                <c:pt idx="1166">
                  <c:v>114.38</c:v>
                </c:pt>
                <c:pt idx="1167">
                  <c:v>113.83</c:v>
                </c:pt>
                <c:pt idx="1168">
                  <c:v>113.23</c:v>
                </c:pt>
                <c:pt idx="1169">
                  <c:v>112.54</c:v>
                </c:pt>
                <c:pt idx="1170">
                  <c:v>111.77</c:v>
                </c:pt>
                <c:pt idx="1171">
                  <c:v>110.91</c:v>
                </c:pt>
                <c:pt idx="1172">
                  <c:v>109.99</c:v>
                </c:pt>
                <c:pt idx="1173">
                  <c:v>109.04</c:v>
                </c:pt>
                <c:pt idx="1174">
                  <c:v>108.05</c:v>
                </c:pt>
                <c:pt idx="1175">
                  <c:v>107.04</c:v>
                </c:pt>
                <c:pt idx="1176">
                  <c:v>106.01</c:v>
                </c:pt>
                <c:pt idx="1177">
                  <c:v>104.95</c:v>
                </c:pt>
                <c:pt idx="1178">
                  <c:v>103.85</c:v>
                </c:pt>
                <c:pt idx="1179">
                  <c:v>102.69</c:v>
                </c:pt>
                <c:pt idx="1180">
                  <c:v>101.49</c:v>
                </c:pt>
                <c:pt idx="1181">
                  <c:v>100.22</c:v>
                </c:pt>
                <c:pt idx="1182">
                  <c:v>98.9</c:v>
                </c:pt>
                <c:pt idx="1183">
                  <c:v>97.5</c:v>
                </c:pt>
                <c:pt idx="1184">
                  <c:v>96.06</c:v>
                </c:pt>
                <c:pt idx="1185">
                  <c:v>94.6</c:v>
                </c:pt>
                <c:pt idx="1186">
                  <c:v>93.1</c:v>
                </c:pt>
                <c:pt idx="1187">
                  <c:v>91.56</c:v>
                </c:pt>
                <c:pt idx="1188">
                  <c:v>89.96</c:v>
                </c:pt>
                <c:pt idx="1189">
                  <c:v>88.33</c:v>
                </c:pt>
                <c:pt idx="1190">
                  <c:v>86.64</c:v>
                </c:pt>
                <c:pt idx="1191">
                  <c:v>84.89</c:v>
                </c:pt>
                <c:pt idx="1192">
                  <c:v>83.06</c:v>
                </c:pt>
                <c:pt idx="1193">
                  <c:v>81.13</c:v>
                </c:pt>
                <c:pt idx="1194">
                  <c:v>79.099999999999994</c:v>
                </c:pt>
                <c:pt idx="1195">
                  <c:v>76.95</c:v>
                </c:pt>
                <c:pt idx="1196">
                  <c:v>74.72</c:v>
                </c:pt>
                <c:pt idx="1197">
                  <c:v>72.430000000000007</c:v>
                </c:pt>
                <c:pt idx="1198">
                  <c:v>70.06</c:v>
                </c:pt>
                <c:pt idx="1199">
                  <c:v>67.63</c:v>
                </c:pt>
                <c:pt idx="1200">
                  <c:v>65.16</c:v>
                </c:pt>
                <c:pt idx="1201">
                  <c:v>62.62</c:v>
                </c:pt>
                <c:pt idx="1202">
                  <c:v>60.05</c:v>
                </c:pt>
                <c:pt idx="1203">
                  <c:v>57.43</c:v>
                </c:pt>
                <c:pt idx="1204">
                  <c:v>54.77</c:v>
                </c:pt>
                <c:pt idx="1205">
                  <c:v>52.08</c:v>
                </c:pt>
                <c:pt idx="1206">
                  <c:v>49.32</c:v>
                </c:pt>
                <c:pt idx="1207">
                  <c:v>46.51</c:v>
                </c:pt>
                <c:pt idx="1208">
                  <c:v>43.64</c:v>
                </c:pt>
                <c:pt idx="1209">
                  <c:v>40.76</c:v>
                </c:pt>
                <c:pt idx="1210">
                  <c:v>37.86</c:v>
                </c:pt>
                <c:pt idx="1211">
                  <c:v>34.950000000000003</c:v>
                </c:pt>
                <c:pt idx="1212">
                  <c:v>32.06</c:v>
                </c:pt>
                <c:pt idx="1213">
                  <c:v>29.2</c:v>
                </c:pt>
                <c:pt idx="1214">
                  <c:v>26.35</c:v>
                </c:pt>
                <c:pt idx="1215">
                  <c:v>23.55</c:v>
                </c:pt>
                <c:pt idx="1216">
                  <c:v>20.79</c:v>
                </c:pt>
                <c:pt idx="1217">
                  <c:v>18.12</c:v>
                </c:pt>
                <c:pt idx="1218">
                  <c:v>15.54</c:v>
                </c:pt>
                <c:pt idx="1219">
                  <c:v>13.04</c:v>
                </c:pt>
                <c:pt idx="1220">
                  <c:v>10.61</c:v>
                </c:pt>
                <c:pt idx="1221">
                  <c:v>8.25</c:v>
                </c:pt>
                <c:pt idx="1222">
                  <c:v>5.95</c:v>
                </c:pt>
                <c:pt idx="1223">
                  <c:v>3.66</c:v>
                </c:pt>
                <c:pt idx="1224">
                  <c:v>1.45</c:v>
                </c:pt>
                <c:pt idx="1225">
                  <c:v>-0.69</c:v>
                </c:pt>
                <c:pt idx="1226">
                  <c:v>-2.74</c:v>
                </c:pt>
                <c:pt idx="1227">
                  <c:v>-4.72</c:v>
                </c:pt>
                <c:pt idx="1228">
                  <c:v>-6.67</c:v>
                </c:pt>
                <c:pt idx="1229">
                  <c:v>-8.58</c:v>
                </c:pt>
                <c:pt idx="1230">
                  <c:v>-10.42</c:v>
                </c:pt>
                <c:pt idx="1231">
                  <c:v>-12.2</c:v>
                </c:pt>
                <c:pt idx="1232">
                  <c:v>-13.91</c:v>
                </c:pt>
                <c:pt idx="1233">
                  <c:v>-15.54</c:v>
                </c:pt>
                <c:pt idx="1234">
                  <c:v>-17.09</c:v>
                </c:pt>
                <c:pt idx="1235">
                  <c:v>-18.55</c:v>
                </c:pt>
                <c:pt idx="1236">
                  <c:v>-19.920000000000002</c:v>
                </c:pt>
                <c:pt idx="1237">
                  <c:v>-21.19</c:v>
                </c:pt>
                <c:pt idx="1238">
                  <c:v>-22.36</c:v>
                </c:pt>
                <c:pt idx="1239">
                  <c:v>-23.46</c:v>
                </c:pt>
                <c:pt idx="1240">
                  <c:v>-24.51</c:v>
                </c:pt>
                <c:pt idx="1241">
                  <c:v>-25.52</c:v>
                </c:pt>
                <c:pt idx="1242">
                  <c:v>-26.47</c:v>
                </c:pt>
                <c:pt idx="1243">
                  <c:v>-27.37</c:v>
                </c:pt>
                <c:pt idx="1244">
                  <c:v>-28.18</c:v>
                </c:pt>
                <c:pt idx="1245">
                  <c:v>-28.89</c:v>
                </c:pt>
                <c:pt idx="1246">
                  <c:v>-29.48</c:v>
                </c:pt>
                <c:pt idx="1247">
                  <c:v>-29.96</c:v>
                </c:pt>
                <c:pt idx="1248">
                  <c:v>-30.35</c:v>
                </c:pt>
                <c:pt idx="1249">
                  <c:v>-30.68</c:v>
                </c:pt>
                <c:pt idx="1250">
                  <c:v>-30.94</c:v>
                </c:pt>
                <c:pt idx="1251">
                  <c:v>-31.13</c:v>
                </c:pt>
                <c:pt idx="1252">
                  <c:v>-31.26</c:v>
                </c:pt>
                <c:pt idx="1253">
                  <c:v>-31.31</c:v>
                </c:pt>
                <c:pt idx="1254">
                  <c:v>-31.27</c:v>
                </c:pt>
                <c:pt idx="1255">
                  <c:v>-31.14</c:v>
                </c:pt>
                <c:pt idx="1256">
                  <c:v>-30.93</c:v>
                </c:pt>
                <c:pt idx="1257">
                  <c:v>-30.65</c:v>
                </c:pt>
                <c:pt idx="1258">
                  <c:v>-30.32</c:v>
                </c:pt>
                <c:pt idx="1259">
                  <c:v>-29.96</c:v>
                </c:pt>
                <c:pt idx="1260">
                  <c:v>-29.59</c:v>
                </c:pt>
                <c:pt idx="1261">
                  <c:v>-29.21</c:v>
                </c:pt>
                <c:pt idx="1262">
                  <c:v>-28.8</c:v>
                </c:pt>
                <c:pt idx="1263">
                  <c:v>-28.36</c:v>
                </c:pt>
                <c:pt idx="1264">
                  <c:v>-27.88</c:v>
                </c:pt>
                <c:pt idx="1265">
                  <c:v>-27.33</c:v>
                </c:pt>
                <c:pt idx="1266">
                  <c:v>-26.73</c:v>
                </c:pt>
                <c:pt idx="1267">
                  <c:v>-26.06</c:v>
                </c:pt>
                <c:pt idx="1268">
                  <c:v>-25.31</c:v>
                </c:pt>
                <c:pt idx="1269">
                  <c:v>-24.48</c:v>
                </c:pt>
                <c:pt idx="1270">
                  <c:v>-23.55</c:v>
                </c:pt>
                <c:pt idx="1271">
                  <c:v>-22.48</c:v>
                </c:pt>
                <c:pt idx="1272">
                  <c:v>-21.27</c:v>
                </c:pt>
                <c:pt idx="1273">
                  <c:v>-19.920000000000002</c:v>
                </c:pt>
                <c:pt idx="1274">
                  <c:v>-18.420000000000002</c:v>
                </c:pt>
                <c:pt idx="1275">
                  <c:v>-16.79</c:v>
                </c:pt>
                <c:pt idx="1276">
                  <c:v>-15.05</c:v>
                </c:pt>
                <c:pt idx="1277">
                  <c:v>-13.19</c:v>
                </c:pt>
                <c:pt idx="1278">
                  <c:v>-11.22</c:v>
                </c:pt>
                <c:pt idx="1279">
                  <c:v>-9.15</c:v>
                </c:pt>
                <c:pt idx="1280">
                  <c:v>-6.99</c:v>
                </c:pt>
                <c:pt idx="1281">
                  <c:v>-4.74</c:v>
                </c:pt>
                <c:pt idx="1282">
                  <c:v>-2.4300000000000002</c:v>
                </c:pt>
                <c:pt idx="1283">
                  <c:v>-0.05</c:v>
                </c:pt>
                <c:pt idx="1284">
                  <c:v>2.37</c:v>
                </c:pt>
                <c:pt idx="1285">
                  <c:v>4.83</c:v>
                </c:pt>
                <c:pt idx="1286">
                  <c:v>7.33</c:v>
                </c:pt>
                <c:pt idx="1287">
                  <c:v>9.86</c:v>
                </c:pt>
                <c:pt idx="1288">
                  <c:v>12.4</c:v>
                </c:pt>
                <c:pt idx="1289">
                  <c:v>14.96</c:v>
                </c:pt>
                <c:pt idx="1290">
                  <c:v>17.55</c:v>
                </c:pt>
                <c:pt idx="1291">
                  <c:v>20.18</c:v>
                </c:pt>
                <c:pt idx="1292">
                  <c:v>22.87</c:v>
                </c:pt>
                <c:pt idx="1293">
                  <c:v>25.62</c:v>
                </c:pt>
                <c:pt idx="1294">
                  <c:v>28.42</c:v>
                </c:pt>
                <c:pt idx="1295">
                  <c:v>31.21</c:v>
                </c:pt>
                <c:pt idx="1296">
                  <c:v>33.97</c:v>
                </c:pt>
                <c:pt idx="1297">
                  <c:v>36.68</c:v>
                </c:pt>
                <c:pt idx="1298">
                  <c:v>39.340000000000003</c:v>
                </c:pt>
                <c:pt idx="1299">
                  <c:v>41.99</c:v>
                </c:pt>
                <c:pt idx="1300">
                  <c:v>44.61</c:v>
                </c:pt>
                <c:pt idx="1301">
                  <c:v>47.28</c:v>
                </c:pt>
                <c:pt idx="1302">
                  <c:v>50.02</c:v>
                </c:pt>
                <c:pt idx="1303">
                  <c:v>52.86</c:v>
                </c:pt>
                <c:pt idx="1304">
                  <c:v>55.75</c:v>
                </c:pt>
                <c:pt idx="1305">
                  <c:v>58.7</c:v>
                </c:pt>
                <c:pt idx="1306">
                  <c:v>61.63</c:v>
                </c:pt>
                <c:pt idx="1307">
                  <c:v>64.569999999999993</c:v>
                </c:pt>
                <c:pt idx="1308">
                  <c:v>67.510000000000005</c:v>
                </c:pt>
                <c:pt idx="1309">
                  <c:v>70.48</c:v>
                </c:pt>
                <c:pt idx="1310">
                  <c:v>73.489999999999995</c:v>
                </c:pt>
                <c:pt idx="1311">
                  <c:v>76.510000000000005</c:v>
                </c:pt>
                <c:pt idx="1312">
                  <c:v>79.56</c:v>
                </c:pt>
                <c:pt idx="1313">
                  <c:v>82.59</c:v>
                </c:pt>
                <c:pt idx="1314">
                  <c:v>85.59</c:v>
                </c:pt>
                <c:pt idx="1315">
                  <c:v>88.57</c:v>
                </c:pt>
                <c:pt idx="1316">
                  <c:v>91.47</c:v>
                </c:pt>
                <c:pt idx="1317">
                  <c:v>94.26</c:v>
                </c:pt>
                <c:pt idx="1318">
                  <c:v>96.89</c:v>
                </c:pt>
                <c:pt idx="1319">
                  <c:v>99.39</c:v>
                </c:pt>
                <c:pt idx="1320">
                  <c:v>101.74</c:v>
                </c:pt>
                <c:pt idx="1321">
                  <c:v>103.98</c:v>
                </c:pt>
                <c:pt idx="1322">
                  <c:v>106.13</c:v>
                </c:pt>
                <c:pt idx="1323">
                  <c:v>108.23</c:v>
                </c:pt>
                <c:pt idx="1324">
                  <c:v>110.32</c:v>
                </c:pt>
                <c:pt idx="1325">
                  <c:v>112.4</c:v>
                </c:pt>
                <c:pt idx="1326">
                  <c:v>114.47</c:v>
                </c:pt>
                <c:pt idx="1327">
                  <c:v>116.51</c:v>
                </c:pt>
                <c:pt idx="1328">
                  <c:v>118.48</c:v>
                </c:pt>
                <c:pt idx="1329">
                  <c:v>120.36</c:v>
                </c:pt>
                <c:pt idx="1330">
                  <c:v>122.1</c:v>
                </c:pt>
                <c:pt idx="1331">
                  <c:v>123.71</c:v>
                </c:pt>
                <c:pt idx="1332">
                  <c:v>125.16</c:v>
                </c:pt>
                <c:pt idx="1333">
                  <c:v>126.43</c:v>
                </c:pt>
                <c:pt idx="1334">
                  <c:v>127.47</c:v>
                </c:pt>
                <c:pt idx="1335">
                  <c:v>128.30000000000001</c:v>
                </c:pt>
                <c:pt idx="1336">
                  <c:v>128.97</c:v>
                </c:pt>
                <c:pt idx="1337">
                  <c:v>129.53</c:v>
                </c:pt>
                <c:pt idx="1338">
                  <c:v>129.96</c:v>
                </c:pt>
                <c:pt idx="1339">
                  <c:v>130.22999999999999</c:v>
                </c:pt>
                <c:pt idx="1340">
                  <c:v>130.35</c:v>
                </c:pt>
                <c:pt idx="1341">
                  <c:v>130.34</c:v>
                </c:pt>
                <c:pt idx="1342">
                  <c:v>130.16999999999999</c:v>
                </c:pt>
                <c:pt idx="1343">
                  <c:v>129.83000000000001</c:v>
                </c:pt>
                <c:pt idx="1344">
                  <c:v>129.33000000000001</c:v>
                </c:pt>
                <c:pt idx="1345">
                  <c:v>128.68</c:v>
                </c:pt>
                <c:pt idx="1346">
                  <c:v>127.96</c:v>
                </c:pt>
                <c:pt idx="1347">
                  <c:v>127.24</c:v>
                </c:pt>
                <c:pt idx="1348">
                  <c:v>126.46</c:v>
                </c:pt>
                <c:pt idx="1349">
                  <c:v>125.64</c:v>
                </c:pt>
                <c:pt idx="1350">
                  <c:v>124.74</c:v>
                </c:pt>
                <c:pt idx="1351">
                  <c:v>123.73</c:v>
                </c:pt>
                <c:pt idx="1352">
                  <c:v>122.61</c:v>
                </c:pt>
                <c:pt idx="1353">
                  <c:v>121.37</c:v>
                </c:pt>
                <c:pt idx="1354">
                  <c:v>120.01</c:v>
                </c:pt>
                <c:pt idx="1355">
                  <c:v>118.54</c:v>
                </c:pt>
                <c:pt idx="1356">
                  <c:v>116.98</c:v>
                </c:pt>
                <c:pt idx="1357">
                  <c:v>115.33</c:v>
                </c:pt>
                <c:pt idx="1358">
                  <c:v>113.61</c:v>
                </c:pt>
                <c:pt idx="1359">
                  <c:v>111.76</c:v>
                </c:pt>
                <c:pt idx="1360">
                  <c:v>109.78</c:v>
                </c:pt>
                <c:pt idx="1361">
                  <c:v>107.69</c:v>
                </c:pt>
                <c:pt idx="1362">
                  <c:v>105.48</c:v>
                </c:pt>
                <c:pt idx="1363">
                  <c:v>103.22</c:v>
                </c:pt>
                <c:pt idx="1364">
                  <c:v>100.89</c:v>
                </c:pt>
                <c:pt idx="1365">
                  <c:v>98.54</c:v>
                </c:pt>
                <c:pt idx="1366">
                  <c:v>96.15</c:v>
                </c:pt>
                <c:pt idx="1367">
                  <c:v>93.72</c:v>
                </c:pt>
                <c:pt idx="1368">
                  <c:v>91.25</c:v>
                </c:pt>
                <c:pt idx="1369">
                  <c:v>88.69</c:v>
                </c:pt>
                <c:pt idx="1370">
                  <c:v>86.02</c:v>
                </c:pt>
                <c:pt idx="1371">
                  <c:v>83.25</c:v>
                </c:pt>
                <c:pt idx="1372">
                  <c:v>80.41</c:v>
                </c:pt>
                <c:pt idx="1373">
                  <c:v>77.53</c:v>
                </c:pt>
                <c:pt idx="1374">
                  <c:v>74.66</c:v>
                </c:pt>
                <c:pt idx="1375">
                  <c:v>71.760000000000005</c:v>
                </c:pt>
                <c:pt idx="1376">
                  <c:v>68.8</c:v>
                </c:pt>
                <c:pt idx="1377">
                  <c:v>65.8</c:v>
                </c:pt>
                <c:pt idx="1378">
                  <c:v>62.76</c:v>
                </c:pt>
                <c:pt idx="1379">
                  <c:v>59.65</c:v>
                </c:pt>
                <c:pt idx="1380">
                  <c:v>56.47</c:v>
                </c:pt>
                <c:pt idx="1381">
                  <c:v>53.25</c:v>
                </c:pt>
                <c:pt idx="1382">
                  <c:v>50.01</c:v>
                </c:pt>
                <c:pt idx="1383">
                  <c:v>46.78</c:v>
                </c:pt>
                <c:pt idx="1384">
                  <c:v>43.59</c:v>
                </c:pt>
                <c:pt idx="1385">
                  <c:v>40.43</c:v>
                </c:pt>
                <c:pt idx="1386">
                  <c:v>37.25</c:v>
                </c:pt>
                <c:pt idx="1387">
                  <c:v>34.07</c:v>
                </c:pt>
                <c:pt idx="1388">
                  <c:v>30.88</c:v>
                </c:pt>
                <c:pt idx="1389">
                  <c:v>27.74</c:v>
                </c:pt>
                <c:pt idx="1390">
                  <c:v>24.67</c:v>
                </c:pt>
                <c:pt idx="1391">
                  <c:v>21.66</c:v>
                </c:pt>
                <c:pt idx="1392">
                  <c:v>18.649999999999999</c:v>
                </c:pt>
                <c:pt idx="1393">
                  <c:v>15.64</c:v>
                </c:pt>
                <c:pt idx="1394">
                  <c:v>12.69</c:v>
                </c:pt>
                <c:pt idx="1395">
                  <c:v>9.86</c:v>
                </c:pt>
                <c:pt idx="1396">
                  <c:v>7.17</c:v>
                </c:pt>
                <c:pt idx="1397">
                  <c:v>4.7</c:v>
                </c:pt>
                <c:pt idx="1398">
                  <c:v>2.4300000000000002</c:v>
                </c:pt>
                <c:pt idx="1399">
                  <c:v>0.31</c:v>
                </c:pt>
                <c:pt idx="1400">
                  <c:v>-1.7</c:v>
                </c:pt>
                <c:pt idx="1401">
                  <c:v>-3.66</c:v>
                </c:pt>
                <c:pt idx="1402">
                  <c:v>-5.62</c:v>
                </c:pt>
                <c:pt idx="1403">
                  <c:v>-7.59</c:v>
                </c:pt>
                <c:pt idx="1404">
                  <c:v>-9.5500000000000007</c:v>
                </c:pt>
                <c:pt idx="1405">
                  <c:v>-11.47</c:v>
                </c:pt>
                <c:pt idx="1406">
                  <c:v>-13.3</c:v>
                </c:pt>
                <c:pt idx="1407">
                  <c:v>-15</c:v>
                </c:pt>
                <c:pt idx="1408">
                  <c:v>-16.54</c:v>
                </c:pt>
                <c:pt idx="1409">
                  <c:v>-17.88</c:v>
                </c:pt>
                <c:pt idx="1410">
                  <c:v>-19.079999999999998</c:v>
                </c:pt>
                <c:pt idx="1411">
                  <c:v>-20.2</c:v>
                </c:pt>
                <c:pt idx="1412">
                  <c:v>-21.27</c:v>
                </c:pt>
                <c:pt idx="1413">
                  <c:v>-22.31</c:v>
                </c:pt>
                <c:pt idx="1414">
                  <c:v>-23.32</c:v>
                </c:pt>
                <c:pt idx="1415">
                  <c:v>-24.3</c:v>
                </c:pt>
                <c:pt idx="1416">
                  <c:v>-25.22</c:v>
                </c:pt>
                <c:pt idx="1417">
                  <c:v>-26.06</c:v>
                </c:pt>
                <c:pt idx="1418">
                  <c:v>-26.82</c:v>
                </c:pt>
                <c:pt idx="1419">
                  <c:v>-27.45</c:v>
                </c:pt>
                <c:pt idx="1420">
                  <c:v>-27.95</c:v>
                </c:pt>
                <c:pt idx="1421">
                  <c:v>-28.34</c:v>
                </c:pt>
                <c:pt idx="1422">
                  <c:v>-28.64</c:v>
                </c:pt>
                <c:pt idx="1423">
                  <c:v>-28.86</c:v>
                </c:pt>
                <c:pt idx="1424">
                  <c:v>-29.02</c:v>
                </c:pt>
                <c:pt idx="1425">
                  <c:v>-29.11</c:v>
                </c:pt>
                <c:pt idx="1426">
                  <c:v>-29.17</c:v>
                </c:pt>
                <c:pt idx="1427">
                  <c:v>-29.21</c:v>
                </c:pt>
                <c:pt idx="1428">
                  <c:v>-29.23</c:v>
                </c:pt>
                <c:pt idx="1429">
                  <c:v>-29.26</c:v>
                </c:pt>
                <c:pt idx="1430">
                  <c:v>-29.32</c:v>
                </c:pt>
                <c:pt idx="1431">
                  <c:v>-29.4</c:v>
                </c:pt>
                <c:pt idx="1432">
                  <c:v>-29.47</c:v>
                </c:pt>
                <c:pt idx="1433">
                  <c:v>-29.55</c:v>
                </c:pt>
                <c:pt idx="1434">
                  <c:v>-29.6</c:v>
                </c:pt>
                <c:pt idx="1435">
                  <c:v>-29.62</c:v>
                </c:pt>
                <c:pt idx="1436">
                  <c:v>-29.6</c:v>
                </c:pt>
                <c:pt idx="1437">
                  <c:v>-29.54</c:v>
                </c:pt>
                <c:pt idx="1438">
                  <c:v>-29.42</c:v>
                </c:pt>
                <c:pt idx="1439">
                  <c:v>-29.24</c:v>
                </c:pt>
                <c:pt idx="1440">
                  <c:v>-28.99</c:v>
                </c:pt>
                <c:pt idx="1441">
                  <c:v>-28.67</c:v>
                </c:pt>
                <c:pt idx="1442">
                  <c:v>-28.26</c:v>
                </c:pt>
                <c:pt idx="1443">
                  <c:v>-27.74</c:v>
                </c:pt>
                <c:pt idx="1444">
                  <c:v>-27.13</c:v>
                </c:pt>
                <c:pt idx="1445">
                  <c:v>-26.4</c:v>
                </c:pt>
                <c:pt idx="1446">
                  <c:v>-25.56</c:v>
                </c:pt>
                <c:pt idx="1447">
                  <c:v>-24.61</c:v>
                </c:pt>
                <c:pt idx="1448">
                  <c:v>-23.56</c:v>
                </c:pt>
                <c:pt idx="1449">
                  <c:v>-22.41</c:v>
                </c:pt>
                <c:pt idx="1450">
                  <c:v>-21.16</c:v>
                </c:pt>
                <c:pt idx="1451">
                  <c:v>-19.829999999999998</c:v>
                </c:pt>
                <c:pt idx="1452">
                  <c:v>-18.41</c:v>
                </c:pt>
                <c:pt idx="1453">
                  <c:v>-16.920000000000002</c:v>
                </c:pt>
                <c:pt idx="1454">
                  <c:v>-15.34</c:v>
                </c:pt>
                <c:pt idx="1455">
                  <c:v>-13.69</c:v>
                </c:pt>
                <c:pt idx="1456">
                  <c:v>-11.95</c:v>
                </c:pt>
                <c:pt idx="1457">
                  <c:v>-10.14</c:v>
                </c:pt>
                <c:pt idx="1458">
                  <c:v>-8.2799999999999994</c:v>
                </c:pt>
                <c:pt idx="1459">
                  <c:v>-6.37</c:v>
                </c:pt>
                <c:pt idx="1460">
                  <c:v>-4.42</c:v>
                </c:pt>
                <c:pt idx="1461">
                  <c:v>-2.44</c:v>
                </c:pt>
                <c:pt idx="1462">
                  <c:v>-0.42</c:v>
                </c:pt>
                <c:pt idx="1463">
                  <c:v>1.68</c:v>
                </c:pt>
                <c:pt idx="1464">
                  <c:v>3.84</c:v>
                </c:pt>
                <c:pt idx="1465">
                  <c:v>6.07</c:v>
                </c:pt>
                <c:pt idx="1466">
                  <c:v>8.39</c:v>
                </c:pt>
                <c:pt idx="1467">
                  <c:v>10.79</c:v>
                </c:pt>
                <c:pt idx="1468">
                  <c:v>13.25</c:v>
                </c:pt>
                <c:pt idx="1469">
                  <c:v>15.76</c:v>
                </c:pt>
                <c:pt idx="1470">
                  <c:v>18.260000000000002</c:v>
                </c:pt>
                <c:pt idx="1471">
                  <c:v>20.77</c:v>
                </c:pt>
                <c:pt idx="1472">
                  <c:v>23.29</c:v>
                </c:pt>
                <c:pt idx="1473">
                  <c:v>25.83</c:v>
                </c:pt>
                <c:pt idx="1474">
                  <c:v>28.38</c:v>
                </c:pt>
                <c:pt idx="1475">
                  <c:v>30.95</c:v>
                </c:pt>
                <c:pt idx="1476">
                  <c:v>33.549999999999997</c:v>
                </c:pt>
                <c:pt idx="1477">
                  <c:v>36.14</c:v>
                </c:pt>
                <c:pt idx="1478">
                  <c:v>38.700000000000003</c:v>
                </c:pt>
                <c:pt idx="1479">
                  <c:v>41.25</c:v>
                </c:pt>
                <c:pt idx="1480">
                  <c:v>43.81</c:v>
                </c:pt>
                <c:pt idx="1481">
                  <c:v>46.4</c:v>
                </c:pt>
                <c:pt idx="1482">
                  <c:v>49.01</c:v>
                </c:pt>
                <c:pt idx="1483">
                  <c:v>51.67</c:v>
                </c:pt>
                <c:pt idx="1484">
                  <c:v>54.38</c:v>
                </c:pt>
                <c:pt idx="1485">
                  <c:v>57.14</c:v>
                </c:pt>
                <c:pt idx="1486">
                  <c:v>60.02</c:v>
                </c:pt>
                <c:pt idx="1487">
                  <c:v>63.03</c:v>
                </c:pt>
                <c:pt idx="1488">
                  <c:v>66.150000000000006</c:v>
                </c:pt>
                <c:pt idx="1489">
                  <c:v>69.3</c:v>
                </c:pt>
                <c:pt idx="1490">
                  <c:v>72.42</c:v>
                </c:pt>
                <c:pt idx="1491">
                  <c:v>75.42</c:v>
                </c:pt>
                <c:pt idx="1492">
                  <c:v>78.209999999999994</c:v>
                </c:pt>
                <c:pt idx="1493">
                  <c:v>80.83</c:v>
                </c:pt>
                <c:pt idx="1494">
                  <c:v>83.33</c:v>
                </c:pt>
                <c:pt idx="1495">
                  <c:v>85.78</c:v>
                </c:pt>
                <c:pt idx="1496">
                  <c:v>88.15</c:v>
                </c:pt>
                <c:pt idx="1497">
                  <c:v>90.42</c:v>
                </c:pt>
                <c:pt idx="1498">
                  <c:v>92.56</c:v>
                </c:pt>
                <c:pt idx="1499">
                  <c:v>94.61</c:v>
                </c:pt>
                <c:pt idx="1500">
                  <c:v>96.69</c:v>
                </c:pt>
                <c:pt idx="1501">
                  <c:v>98.82</c:v>
                </c:pt>
                <c:pt idx="1502">
                  <c:v>100.96</c:v>
                </c:pt>
                <c:pt idx="1503">
                  <c:v>103.1</c:v>
                </c:pt>
                <c:pt idx="1504">
                  <c:v>105.16</c:v>
                </c:pt>
                <c:pt idx="1505">
                  <c:v>107.17</c:v>
                </c:pt>
                <c:pt idx="1506">
                  <c:v>109.17</c:v>
                </c:pt>
                <c:pt idx="1507">
                  <c:v>111.26</c:v>
                </c:pt>
                <c:pt idx="1508">
                  <c:v>113.52</c:v>
                </c:pt>
                <c:pt idx="1509">
                  <c:v>115.91</c:v>
                </c:pt>
                <c:pt idx="1510">
                  <c:v>118.3</c:v>
                </c:pt>
                <c:pt idx="1511">
                  <c:v>120.65</c:v>
                </c:pt>
                <c:pt idx="1512">
                  <c:v>122.76</c:v>
                </c:pt>
                <c:pt idx="1513">
                  <c:v>124.53</c:v>
                </c:pt>
                <c:pt idx="1514">
                  <c:v>125.92</c:v>
                </c:pt>
                <c:pt idx="1515">
                  <c:v>126.92</c:v>
                </c:pt>
                <c:pt idx="1516">
                  <c:v>127.6</c:v>
                </c:pt>
                <c:pt idx="1517">
                  <c:v>128.11000000000001</c:v>
                </c:pt>
                <c:pt idx="1518">
                  <c:v>128.59</c:v>
                </c:pt>
                <c:pt idx="1519">
                  <c:v>129.01</c:v>
                </c:pt>
                <c:pt idx="1520">
                  <c:v>129.32</c:v>
                </c:pt>
                <c:pt idx="1521">
                  <c:v>129.41999999999999</c:v>
                </c:pt>
                <c:pt idx="1522">
                  <c:v>129.28</c:v>
                </c:pt>
                <c:pt idx="1523">
                  <c:v>129</c:v>
                </c:pt>
                <c:pt idx="1524">
                  <c:v>128.62</c:v>
                </c:pt>
                <c:pt idx="1525">
                  <c:v>128.19</c:v>
                </c:pt>
                <c:pt idx="1526">
                  <c:v>127.75</c:v>
                </c:pt>
                <c:pt idx="1527">
                  <c:v>127.32</c:v>
                </c:pt>
                <c:pt idx="1528">
                  <c:v>126.9</c:v>
                </c:pt>
                <c:pt idx="1529">
                  <c:v>126.46</c:v>
                </c:pt>
                <c:pt idx="1530">
                  <c:v>125.98</c:v>
                </c:pt>
                <c:pt idx="1531">
                  <c:v>125.46</c:v>
                </c:pt>
                <c:pt idx="1532">
                  <c:v>124.89</c:v>
                </c:pt>
                <c:pt idx="1533">
                  <c:v>124.25</c:v>
                </c:pt>
                <c:pt idx="1534">
                  <c:v>123.57</c:v>
                </c:pt>
                <c:pt idx="1535">
                  <c:v>122.83</c:v>
                </c:pt>
                <c:pt idx="1536">
                  <c:v>122.01</c:v>
                </c:pt>
                <c:pt idx="1537">
                  <c:v>121.1</c:v>
                </c:pt>
                <c:pt idx="1538">
                  <c:v>120.06</c:v>
                </c:pt>
                <c:pt idx="1539">
                  <c:v>118.89</c:v>
                </c:pt>
                <c:pt idx="1540">
                  <c:v>117.6</c:v>
                </c:pt>
                <c:pt idx="1541">
                  <c:v>116.23</c:v>
                </c:pt>
                <c:pt idx="1542">
                  <c:v>114.8</c:v>
                </c:pt>
                <c:pt idx="1543">
                  <c:v>113.33</c:v>
                </c:pt>
                <c:pt idx="1544">
                  <c:v>111.81</c:v>
                </c:pt>
                <c:pt idx="1545">
                  <c:v>110.21</c:v>
                </c:pt>
                <c:pt idx="1546">
                  <c:v>108.51</c:v>
                </c:pt>
                <c:pt idx="1547">
                  <c:v>106.73</c:v>
                </c:pt>
                <c:pt idx="1548">
                  <c:v>104.89</c:v>
                </c:pt>
                <c:pt idx="1549">
                  <c:v>102.99</c:v>
                </c:pt>
                <c:pt idx="1550">
                  <c:v>101.08</c:v>
                </c:pt>
                <c:pt idx="1551">
                  <c:v>99.11</c:v>
                </c:pt>
                <c:pt idx="1552">
                  <c:v>97.05</c:v>
                </c:pt>
                <c:pt idx="1553">
                  <c:v>94.88</c:v>
                </c:pt>
                <c:pt idx="1554">
                  <c:v>92.59</c:v>
                </c:pt>
                <c:pt idx="1555">
                  <c:v>90.19</c:v>
                </c:pt>
                <c:pt idx="1556">
                  <c:v>87.7</c:v>
                </c:pt>
                <c:pt idx="1557">
                  <c:v>85.15</c:v>
                </c:pt>
                <c:pt idx="1558">
                  <c:v>82.53</c:v>
                </c:pt>
                <c:pt idx="1559">
                  <c:v>79.8</c:v>
                </c:pt>
                <c:pt idx="1560">
                  <c:v>76.95</c:v>
                </c:pt>
                <c:pt idx="1561">
                  <c:v>73.95</c:v>
                </c:pt>
                <c:pt idx="1562">
                  <c:v>70.91</c:v>
                </c:pt>
                <c:pt idx="1563">
                  <c:v>67.84</c:v>
                </c:pt>
                <c:pt idx="1564">
                  <c:v>64.81</c:v>
                </c:pt>
                <c:pt idx="1565">
                  <c:v>61.79</c:v>
                </c:pt>
                <c:pt idx="1566">
                  <c:v>58.74</c:v>
                </c:pt>
                <c:pt idx="1567">
                  <c:v>55.64</c:v>
                </c:pt>
                <c:pt idx="1568">
                  <c:v>52.56</c:v>
                </c:pt>
                <c:pt idx="1569">
                  <c:v>49.48</c:v>
                </c:pt>
                <c:pt idx="1570">
                  <c:v>46.39</c:v>
                </c:pt>
                <c:pt idx="1571">
                  <c:v>43.35</c:v>
                </c:pt>
                <c:pt idx="1572">
                  <c:v>40.340000000000003</c:v>
                </c:pt>
                <c:pt idx="1573">
                  <c:v>37.46</c:v>
                </c:pt>
                <c:pt idx="1574">
                  <c:v>34.76</c:v>
                </c:pt>
                <c:pt idx="1575">
                  <c:v>32.19</c:v>
                </c:pt>
                <c:pt idx="1576">
                  <c:v>29.68</c:v>
                </c:pt>
                <c:pt idx="1577">
                  <c:v>27.15</c:v>
                </c:pt>
                <c:pt idx="1578">
                  <c:v>24.54</c:v>
                </c:pt>
                <c:pt idx="1579">
                  <c:v>21.91</c:v>
                </c:pt>
                <c:pt idx="1580">
                  <c:v>19.29</c:v>
                </c:pt>
                <c:pt idx="1581">
                  <c:v>16.79</c:v>
                </c:pt>
                <c:pt idx="1582">
                  <c:v>14.45</c:v>
                </c:pt>
                <c:pt idx="1583">
                  <c:v>12.29</c:v>
                </c:pt>
                <c:pt idx="1584">
                  <c:v>10.18</c:v>
                </c:pt>
                <c:pt idx="1585">
                  <c:v>7.94</c:v>
                </c:pt>
                <c:pt idx="1586">
                  <c:v>5.58</c:v>
                </c:pt>
                <c:pt idx="1587">
                  <c:v>3.18</c:v>
                </c:pt>
                <c:pt idx="1588">
                  <c:v>0.82</c:v>
                </c:pt>
                <c:pt idx="1589">
                  <c:v>-1.42</c:v>
                </c:pt>
                <c:pt idx="1590">
                  <c:v>-3.62</c:v>
                </c:pt>
                <c:pt idx="1591">
                  <c:v>-5.72</c:v>
                </c:pt>
                <c:pt idx="1592">
                  <c:v>-7.71</c:v>
                </c:pt>
                <c:pt idx="1593">
                  <c:v>-9.61</c:v>
                </c:pt>
                <c:pt idx="1594">
                  <c:v>-11.45</c:v>
                </c:pt>
                <c:pt idx="1595">
                  <c:v>-13.22</c:v>
                </c:pt>
                <c:pt idx="1596">
                  <c:v>-14.87</c:v>
                </c:pt>
                <c:pt idx="1597">
                  <c:v>-16.36</c:v>
                </c:pt>
                <c:pt idx="1598">
                  <c:v>-17.73</c:v>
                </c:pt>
                <c:pt idx="1599">
                  <c:v>-19.05</c:v>
                </c:pt>
                <c:pt idx="1600">
                  <c:v>-20.38</c:v>
                </c:pt>
                <c:pt idx="1601">
                  <c:v>-21.72</c:v>
                </c:pt>
                <c:pt idx="1602">
                  <c:v>-23.02</c:v>
                </c:pt>
                <c:pt idx="1603">
                  <c:v>-24.25</c:v>
                </c:pt>
                <c:pt idx="1604">
                  <c:v>-25.36</c:v>
                </c:pt>
                <c:pt idx="1605">
                  <c:v>-26.35</c:v>
                </c:pt>
                <c:pt idx="1606">
                  <c:v>-27.25</c:v>
                </c:pt>
                <c:pt idx="1607">
                  <c:v>-28.1</c:v>
                </c:pt>
                <c:pt idx="1608">
                  <c:v>-28.91</c:v>
                </c:pt>
                <c:pt idx="1609">
                  <c:v>-29.69</c:v>
                </c:pt>
                <c:pt idx="1610">
                  <c:v>-30.44</c:v>
                </c:pt>
                <c:pt idx="1611">
                  <c:v>-31.17</c:v>
                </c:pt>
                <c:pt idx="1612">
                  <c:v>-31.88</c:v>
                </c:pt>
                <c:pt idx="1613">
                  <c:v>-32.54</c:v>
                </c:pt>
                <c:pt idx="1614">
                  <c:v>-33.130000000000003</c:v>
                </c:pt>
                <c:pt idx="1615">
                  <c:v>-33.65</c:v>
                </c:pt>
                <c:pt idx="1616">
                  <c:v>-34.11</c:v>
                </c:pt>
                <c:pt idx="1617">
                  <c:v>-34.54</c:v>
                </c:pt>
                <c:pt idx="1618">
                  <c:v>-34.950000000000003</c:v>
                </c:pt>
                <c:pt idx="1619">
                  <c:v>-35.33</c:v>
                </c:pt>
                <c:pt idx="1620">
                  <c:v>-35.68</c:v>
                </c:pt>
                <c:pt idx="1621">
                  <c:v>-35.97</c:v>
                </c:pt>
                <c:pt idx="1622">
                  <c:v>-36.200000000000003</c:v>
                </c:pt>
                <c:pt idx="1623">
                  <c:v>-36.35</c:v>
                </c:pt>
                <c:pt idx="1624">
                  <c:v>-36.450000000000003</c:v>
                </c:pt>
                <c:pt idx="1625">
                  <c:v>-36.49</c:v>
                </c:pt>
                <c:pt idx="1626">
                  <c:v>-36.51</c:v>
                </c:pt>
                <c:pt idx="1627">
                  <c:v>-36.49</c:v>
                </c:pt>
                <c:pt idx="1628">
                  <c:v>-36.47</c:v>
                </c:pt>
                <c:pt idx="1629">
                  <c:v>-36.4</c:v>
                </c:pt>
                <c:pt idx="1630">
                  <c:v>-36.29</c:v>
                </c:pt>
                <c:pt idx="1631">
                  <c:v>-36.119999999999997</c:v>
                </c:pt>
                <c:pt idx="1632">
                  <c:v>-35.9</c:v>
                </c:pt>
                <c:pt idx="1633">
                  <c:v>-35.64</c:v>
                </c:pt>
                <c:pt idx="1634">
                  <c:v>-35.36</c:v>
                </c:pt>
                <c:pt idx="1635">
                  <c:v>-35.06</c:v>
                </c:pt>
                <c:pt idx="1636">
                  <c:v>-34.729999999999997</c:v>
                </c:pt>
                <c:pt idx="1637">
                  <c:v>-34.380000000000003</c:v>
                </c:pt>
                <c:pt idx="1638">
                  <c:v>-33.979999999999997</c:v>
                </c:pt>
                <c:pt idx="1639">
                  <c:v>-33.549999999999997</c:v>
                </c:pt>
                <c:pt idx="1640">
                  <c:v>-33.049999999999997</c:v>
                </c:pt>
                <c:pt idx="1641">
                  <c:v>-32.5</c:v>
                </c:pt>
                <c:pt idx="1642">
                  <c:v>-31.9</c:v>
                </c:pt>
                <c:pt idx="1643">
                  <c:v>-31.22</c:v>
                </c:pt>
                <c:pt idx="1644">
                  <c:v>-30.44</c:v>
                </c:pt>
                <c:pt idx="1645">
                  <c:v>-29.54</c:v>
                </c:pt>
                <c:pt idx="1646">
                  <c:v>-28.55</c:v>
                </c:pt>
                <c:pt idx="1647">
                  <c:v>-27.49</c:v>
                </c:pt>
                <c:pt idx="1648">
                  <c:v>-26.33</c:v>
                </c:pt>
                <c:pt idx="1649">
                  <c:v>-25.05</c:v>
                </c:pt>
                <c:pt idx="1650">
                  <c:v>-23.67</c:v>
                </c:pt>
                <c:pt idx="1651">
                  <c:v>-22.19</c:v>
                </c:pt>
                <c:pt idx="1652">
                  <c:v>-20.62</c:v>
                </c:pt>
                <c:pt idx="1653">
                  <c:v>-18.940000000000001</c:v>
                </c:pt>
                <c:pt idx="1654">
                  <c:v>-17.12</c:v>
                </c:pt>
                <c:pt idx="1655">
                  <c:v>-15.18</c:v>
                </c:pt>
                <c:pt idx="1656">
                  <c:v>-13.15</c:v>
                </c:pt>
                <c:pt idx="1657">
                  <c:v>-11.09</c:v>
                </c:pt>
                <c:pt idx="1658">
                  <c:v>-9.0399999999999991</c:v>
                </c:pt>
                <c:pt idx="1659">
                  <c:v>-6.99</c:v>
                </c:pt>
                <c:pt idx="1660">
                  <c:v>-4.9400000000000004</c:v>
                </c:pt>
                <c:pt idx="1661">
                  <c:v>-2.89</c:v>
                </c:pt>
                <c:pt idx="1662">
                  <c:v>-0.82</c:v>
                </c:pt>
                <c:pt idx="1663">
                  <c:v>1.28</c:v>
                </c:pt>
                <c:pt idx="1664">
                  <c:v>3.41</c:v>
                </c:pt>
                <c:pt idx="1665">
                  <c:v>5.58</c:v>
                </c:pt>
                <c:pt idx="1666">
                  <c:v>7.79</c:v>
                </c:pt>
                <c:pt idx="1667">
                  <c:v>10.039999999999999</c:v>
                </c:pt>
                <c:pt idx="1668">
                  <c:v>12.34</c:v>
                </c:pt>
                <c:pt idx="1669">
                  <c:v>14.7</c:v>
                </c:pt>
                <c:pt idx="1670">
                  <c:v>17.170000000000002</c:v>
                </c:pt>
                <c:pt idx="1671">
                  <c:v>19.73</c:v>
                </c:pt>
                <c:pt idx="1672">
                  <c:v>22.36</c:v>
                </c:pt>
                <c:pt idx="1673">
                  <c:v>25.02</c:v>
                </c:pt>
                <c:pt idx="1674">
                  <c:v>27.67</c:v>
                </c:pt>
                <c:pt idx="1675">
                  <c:v>30.32</c:v>
                </c:pt>
                <c:pt idx="1676">
                  <c:v>33</c:v>
                </c:pt>
                <c:pt idx="1677">
                  <c:v>35.74</c:v>
                </c:pt>
                <c:pt idx="1678">
                  <c:v>38.6</c:v>
                </c:pt>
                <c:pt idx="1679">
                  <c:v>41.65</c:v>
                </c:pt>
                <c:pt idx="1680">
                  <c:v>44.93</c:v>
                </c:pt>
                <c:pt idx="1681">
                  <c:v>48.39</c:v>
                </c:pt>
                <c:pt idx="1682">
                  <c:v>51.88</c:v>
                </c:pt>
                <c:pt idx="1683">
                  <c:v>55.27</c:v>
                </c:pt>
                <c:pt idx="1684">
                  <c:v>58.48</c:v>
                </c:pt>
                <c:pt idx="1685">
                  <c:v>61.51</c:v>
                </c:pt>
                <c:pt idx="1686">
                  <c:v>64.349999999999994</c:v>
                </c:pt>
                <c:pt idx="1687">
                  <c:v>67.069999999999993</c:v>
                </c:pt>
                <c:pt idx="1688">
                  <c:v>69.709999999999994</c:v>
                </c:pt>
                <c:pt idx="1689">
                  <c:v>72.25</c:v>
                </c:pt>
                <c:pt idx="1690">
                  <c:v>74.709999999999994</c:v>
                </c:pt>
                <c:pt idx="1691">
                  <c:v>77.05</c:v>
                </c:pt>
                <c:pt idx="1692">
                  <c:v>79.290000000000006</c:v>
                </c:pt>
                <c:pt idx="1693">
                  <c:v>81.42</c:v>
                </c:pt>
                <c:pt idx="1694">
                  <c:v>83.43</c:v>
                </c:pt>
                <c:pt idx="1695">
                  <c:v>85.37</c:v>
                </c:pt>
                <c:pt idx="1696">
                  <c:v>87.24</c:v>
                </c:pt>
                <c:pt idx="1697">
                  <c:v>89.04</c:v>
                </c:pt>
                <c:pt idx="1698">
                  <c:v>90.78</c:v>
                </c:pt>
                <c:pt idx="1699">
                  <c:v>92.45</c:v>
                </c:pt>
                <c:pt idx="1700">
                  <c:v>94.06</c:v>
                </c:pt>
                <c:pt idx="1701">
                  <c:v>95.65</c:v>
                </c:pt>
                <c:pt idx="1702">
                  <c:v>97.18</c:v>
                </c:pt>
                <c:pt idx="1703">
                  <c:v>98.65</c:v>
                </c:pt>
                <c:pt idx="1704">
                  <c:v>100.09</c:v>
                </c:pt>
                <c:pt idx="1705">
                  <c:v>101.52</c:v>
                </c:pt>
                <c:pt idx="1706">
                  <c:v>102.97</c:v>
                </c:pt>
                <c:pt idx="1707">
                  <c:v>104.44</c:v>
                </c:pt>
                <c:pt idx="1708">
                  <c:v>105.93</c:v>
                </c:pt>
                <c:pt idx="1709">
                  <c:v>107.44</c:v>
                </c:pt>
                <c:pt idx="1710">
                  <c:v>108.95</c:v>
                </c:pt>
                <c:pt idx="1711">
                  <c:v>110.49</c:v>
                </c:pt>
                <c:pt idx="1712">
                  <c:v>112.01</c:v>
                </c:pt>
                <c:pt idx="1713">
                  <c:v>113.51</c:v>
                </c:pt>
                <c:pt idx="1714">
                  <c:v>114.93</c:v>
                </c:pt>
                <c:pt idx="1715">
                  <c:v>116.22</c:v>
                </c:pt>
                <c:pt idx="1716">
                  <c:v>117.34</c:v>
                </c:pt>
                <c:pt idx="1717">
                  <c:v>118.26</c:v>
                </c:pt>
                <c:pt idx="1718">
                  <c:v>118.93</c:v>
                </c:pt>
                <c:pt idx="1719">
                  <c:v>119.39</c:v>
                </c:pt>
                <c:pt idx="1720">
                  <c:v>119.64</c:v>
                </c:pt>
                <c:pt idx="1721">
                  <c:v>119.76</c:v>
                </c:pt>
                <c:pt idx="1722">
                  <c:v>119.76</c:v>
                </c:pt>
                <c:pt idx="1723">
                  <c:v>119.69</c:v>
                </c:pt>
                <c:pt idx="1724">
                  <c:v>119.58</c:v>
                </c:pt>
                <c:pt idx="1725">
                  <c:v>119.46</c:v>
                </c:pt>
                <c:pt idx="1726">
                  <c:v>119.32</c:v>
                </c:pt>
                <c:pt idx="1727">
                  <c:v>119.2</c:v>
                </c:pt>
                <c:pt idx="1728">
                  <c:v>119.07</c:v>
                </c:pt>
                <c:pt idx="1729">
                  <c:v>118.96</c:v>
                </c:pt>
                <c:pt idx="1730">
                  <c:v>118.86</c:v>
                </c:pt>
                <c:pt idx="1731">
                  <c:v>118.76</c:v>
                </c:pt>
                <c:pt idx="1732">
                  <c:v>118.67</c:v>
                </c:pt>
                <c:pt idx="1733">
                  <c:v>118.61</c:v>
                </c:pt>
                <c:pt idx="1734">
                  <c:v>118.57</c:v>
                </c:pt>
                <c:pt idx="1735">
                  <c:v>118.56</c:v>
                </c:pt>
                <c:pt idx="1736">
                  <c:v>118.54</c:v>
                </c:pt>
                <c:pt idx="1737">
                  <c:v>118.49</c:v>
                </c:pt>
                <c:pt idx="1738">
                  <c:v>118.41</c:v>
                </c:pt>
                <c:pt idx="1739">
                  <c:v>118.27</c:v>
                </c:pt>
                <c:pt idx="1740">
                  <c:v>118.05</c:v>
                </c:pt>
                <c:pt idx="1741">
                  <c:v>117.71</c:v>
                </c:pt>
                <c:pt idx="1742">
                  <c:v>117.22</c:v>
                </c:pt>
                <c:pt idx="1743">
                  <c:v>116.58</c:v>
                </c:pt>
                <c:pt idx="1744">
                  <c:v>115.8</c:v>
                </c:pt>
                <c:pt idx="1745">
                  <c:v>114.91</c:v>
                </c:pt>
                <c:pt idx="1746">
                  <c:v>113.9</c:v>
                </c:pt>
                <c:pt idx="1747">
                  <c:v>112.78</c:v>
                </c:pt>
                <c:pt idx="1748">
                  <c:v>111.56</c:v>
                </c:pt>
                <c:pt idx="1749">
                  <c:v>110.25</c:v>
                </c:pt>
                <c:pt idx="1750">
                  <c:v>108.83</c:v>
                </c:pt>
                <c:pt idx="1751">
                  <c:v>107.33</c:v>
                </c:pt>
                <c:pt idx="1752">
                  <c:v>105.75</c:v>
                </c:pt>
                <c:pt idx="1753">
                  <c:v>104.02</c:v>
                </c:pt>
                <c:pt idx="1754">
                  <c:v>102.14</c:v>
                </c:pt>
                <c:pt idx="1755">
                  <c:v>100.03</c:v>
                </c:pt>
                <c:pt idx="1756">
                  <c:v>97.68</c:v>
                </c:pt>
                <c:pt idx="1757">
                  <c:v>95.23</c:v>
                </c:pt>
                <c:pt idx="1758">
                  <c:v>92.84</c:v>
                </c:pt>
                <c:pt idx="1759">
                  <c:v>90.64</c:v>
                </c:pt>
                <c:pt idx="1760">
                  <c:v>88.61</c:v>
                </c:pt>
                <c:pt idx="1761">
                  <c:v>86.64</c:v>
                </c:pt>
                <c:pt idx="1762">
                  <c:v>84.68</c:v>
                </c:pt>
                <c:pt idx="1763">
                  <c:v>82.69</c:v>
                </c:pt>
                <c:pt idx="1764">
                  <c:v>80.69</c:v>
                </c:pt>
                <c:pt idx="1765">
                  <c:v>78.67</c:v>
                </c:pt>
                <c:pt idx="1766">
                  <c:v>76.61</c:v>
                </c:pt>
                <c:pt idx="1767">
                  <c:v>74.53</c:v>
                </c:pt>
                <c:pt idx="1768">
                  <c:v>72.39</c:v>
                </c:pt>
                <c:pt idx="1769">
                  <c:v>70.209999999999994</c:v>
                </c:pt>
                <c:pt idx="1770">
                  <c:v>67.95</c:v>
                </c:pt>
                <c:pt idx="1771">
                  <c:v>65.66</c:v>
                </c:pt>
                <c:pt idx="1772">
                  <c:v>63.28</c:v>
                </c:pt>
                <c:pt idx="1773">
                  <c:v>60.83</c:v>
                </c:pt>
                <c:pt idx="1774">
                  <c:v>58.29</c:v>
                </c:pt>
                <c:pt idx="1775">
                  <c:v>55.67</c:v>
                </c:pt>
                <c:pt idx="1776">
                  <c:v>53.01</c:v>
                </c:pt>
                <c:pt idx="1777">
                  <c:v>50.31</c:v>
                </c:pt>
                <c:pt idx="1778">
                  <c:v>47.61</c:v>
                </c:pt>
                <c:pt idx="1779">
                  <c:v>44.99</c:v>
                </c:pt>
                <c:pt idx="1780">
                  <c:v>42.53</c:v>
                </c:pt>
                <c:pt idx="1781">
                  <c:v>40.24</c:v>
                </c:pt>
                <c:pt idx="1782">
                  <c:v>38.04</c:v>
                </c:pt>
                <c:pt idx="1783">
                  <c:v>35.83</c:v>
                </c:pt>
                <c:pt idx="1784">
                  <c:v>33.58</c:v>
                </c:pt>
                <c:pt idx="1785">
                  <c:v>31.34</c:v>
                </c:pt>
                <c:pt idx="1786">
                  <c:v>29.16</c:v>
                </c:pt>
                <c:pt idx="1787">
                  <c:v>27.02</c:v>
                </c:pt>
                <c:pt idx="1788">
                  <c:v>24.89</c:v>
                </c:pt>
                <c:pt idx="1789">
                  <c:v>22.79</c:v>
                </c:pt>
                <c:pt idx="1790">
                  <c:v>20.61</c:v>
                </c:pt>
                <c:pt idx="1791">
                  <c:v>18.29</c:v>
                </c:pt>
                <c:pt idx="1792">
                  <c:v>15.87</c:v>
                </c:pt>
                <c:pt idx="1793">
                  <c:v>13.41</c:v>
                </c:pt>
                <c:pt idx="1794">
                  <c:v>10.93</c:v>
                </c:pt>
                <c:pt idx="1795">
                  <c:v>8.4600000000000009</c:v>
                </c:pt>
                <c:pt idx="1796">
                  <c:v>6</c:v>
                </c:pt>
                <c:pt idx="1797">
                  <c:v>3.57</c:v>
                </c:pt>
                <c:pt idx="1798">
                  <c:v>1.21</c:v>
                </c:pt>
                <c:pt idx="1799">
                  <c:v>-1.05</c:v>
                </c:pt>
                <c:pt idx="1800">
                  <c:v>-3.22</c:v>
                </c:pt>
                <c:pt idx="1801">
                  <c:v>-5.35</c:v>
                </c:pt>
                <c:pt idx="1802">
                  <c:v>-7.47</c:v>
                </c:pt>
                <c:pt idx="1803">
                  <c:v>-9.6</c:v>
                </c:pt>
                <c:pt idx="1804">
                  <c:v>-11.75</c:v>
                </c:pt>
                <c:pt idx="1805">
                  <c:v>-13.88</c:v>
                </c:pt>
                <c:pt idx="1806">
                  <c:v>-15.93</c:v>
                </c:pt>
                <c:pt idx="1807">
                  <c:v>-17.850000000000001</c:v>
                </c:pt>
                <c:pt idx="1808">
                  <c:v>-19.64</c:v>
                </c:pt>
                <c:pt idx="1809">
                  <c:v>-21.27</c:v>
                </c:pt>
                <c:pt idx="1810">
                  <c:v>-22.79</c:v>
                </c:pt>
                <c:pt idx="1811">
                  <c:v>-24.19</c:v>
                </c:pt>
                <c:pt idx="1812">
                  <c:v>-25.46</c:v>
                </c:pt>
                <c:pt idx="1813">
                  <c:v>-26.69</c:v>
                </c:pt>
                <c:pt idx="1814">
                  <c:v>-27.9</c:v>
                </c:pt>
                <c:pt idx="1815">
                  <c:v>-29.05</c:v>
                </c:pt>
                <c:pt idx="1816">
                  <c:v>-30.1</c:v>
                </c:pt>
                <c:pt idx="1817">
                  <c:v>-31</c:v>
                </c:pt>
                <c:pt idx="1818">
                  <c:v>-31.7</c:v>
                </c:pt>
                <c:pt idx="1819">
                  <c:v>-32.21</c:v>
                </c:pt>
                <c:pt idx="1820">
                  <c:v>-32.53</c:v>
                </c:pt>
                <c:pt idx="1821">
                  <c:v>-32.71</c:v>
                </c:pt>
                <c:pt idx="1822">
                  <c:v>-32.79</c:v>
                </c:pt>
                <c:pt idx="1823">
                  <c:v>-32.78</c:v>
                </c:pt>
                <c:pt idx="1824">
                  <c:v>-32.72</c:v>
                </c:pt>
                <c:pt idx="1825">
                  <c:v>-32.619999999999997</c:v>
                </c:pt>
                <c:pt idx="1826">
                  <c:v>-32.51</c:v>
                </c:pt>
                <c:pt idx="1827">
                  <c:v>-32.369999999999997</c:v>
                </c:pt>
                <c:pt idx="1828">
                  <c:v>-32.25</c:v>
                </c:pt>
                <c:pt idx="1829">
                  <c:v>-32.15</c:v>
                </c:pt>
                <c:pt idx="1830">
                  <c:v>-32.07</c:v>
                </c:pt>
                <c:pt idx="1831">
                  <c:v>-32.049999999999997</c:v>
                </c:pt>
                <c:pt idx="1832">
                  <c:v>-32.04</c:v>
                </c:pt>
                <c:pt idx="1833">
                  <c:v>-32.06</c:v>
                </c:pt>
                <c:pt idx="1834">
                  <c:v>-32.07</c:v>
                </c:pt>
                <c:pt idx="1835">
                  <c:v>-32.06</c:v>
                </c:pt>
                <c:pt idx="1836">
                  <c:v>-32.020000000000003</c:v>
                </c:pt>
                <c:pt idx="1837">
                  <c:v>-31.97</c:v>
                </c:pt>
                <c:pt idx="1838">
                  <c:v>-31.91</c:v>
                </c:pt>
                <c:pt idx="1839">
                  <c:v>-31.84</c:v>
                </c:pt>
                <c:pt idx="1840">
                  <c:v>-31.74</c:v>
                </c:pt>
                <c:pt idx="1841">
                  <c:v>-31.61</c:v>
                </c:pt>
                <c:pt idx="1842">
                  <c:v>-31.43</c:v>
                </c:pt>
                <c:pt idx="1843">
                  <c:v>-31.18</c:v>
                </c:pt>
                <c:pt idx="1844">
                  <c:v>-30.83</c:v>
                </c:pt>
                <c:pt idx="1845">
                  <c:v>-30.4</c:v>
                </c:pt>
                <c:pt idx="1846">
                  <c:v>-29.87</c:v>
                </c:pt>
                <c:pt idx="1847">
                  <c:v>-29.22</c:v>
                </c:pt>
                <c:pt idx="1848">
                  <c:v>-28.45</c:v>
                </c:pt>
                <c:pt idx="1849">
                  <c:v>-27.56</c:v>
                </c:pt>
                <c:pt idx="1850">
                  <c:v>-26.55</c:v>
                </c:pt>
                <c:pt idx="1851">
                  <c:v>-25.4</c:v>
                </c:pt>
                <c:pt idx="1852">
                  <c:v>-24.08</c:v>
                </c:pt>
                <c:pt idx="1853">
                  <c:v>-22.63</c:v>
                </c:pt>
                <c:pt idx="1854">
                  <c:v>-21.11</c:v>
                </c:pt>
                <c:pt idx="1855">
                  <c:v>-19.5</c:v>
                </c:pt>
                <c:pt idx="1856">
                  <c:v>-17.829999999999998</c:v>
                </c:pt>
                <c:pt idx="1857">
                  <c:v>-16.100000000000001</c:v>
                </c:pt>
                <c:pt idx="1858">
                  <c:v>-14.34</c:v>
                </c:pt>
                <c:pt idx="1859">
                  <c:v>-12.55</c:v>
                </c:pt>
                <c:pt idx="1860">
                  <c:v>-10.69</c:v>
                </c:pt>
                <c:pt idx="1861">
                  <c:v>-8.75</c:v>
                </c:pt>
                <c:pt idx="1862">
                  <c:v>-6.67</c:v>
                </c:pt>
                <c:pt idx="1863">
                  <c:v>-4.4400000000000004</c:v>
                </c:pt>
                <c:pt idx="1864">
                  <c:v>-2.13</c:v>
                </c:pt>
                <c:pt idx="1865">
                  <c:v>0.22</c:v>
                </c:pt>
                <c:pt idx="1866">
                  <c:v>2.52</c:v>
                </c:pt>
                <c:pt idx="1867">
                  <c:v>4.76</c:v>
                </c:pt>
                <c:pt idx="1868">
                  <c:v>6.95</c:v>
                </c:pt>
                <c:pt idx="1869">
                  <c:v>9.1300000000000008</c:v>
                </c:pt>
                <c:pt idx="1870">
                  <c:v>11.34</c:v>
                </c:pt>
                <c:pt idx="1871">
                  <c:v>13.59</c:v>
                </c:pt>
                <c:pt idx="1872">
                  <c:v>15.91</c:v>
                </c:pt>
                <c:pt idx="1873">
                  <c:v>18.329999999999998</c:v>
                </c:pt>
                <c:pt idx="1874">
                  <c:v>20.88</c:v>
                </c:pt>
                <c:pt idx="1875">
                  <c:v>23.47</c:v>
                </c:pt>
                <c:pt idx="1876">
                  <c:v>26.05</c:v>
                </c:pt>
                <c:pt idx="1877">
                  <c:v>28.58</c:v>
                </c:pt>
                <c:pt idx="1878">
                  <c:v>31.06</c:v>
                </c:pt>
                <c:pt idx="1879">
                  <c:v>33.49</c:v>
                </c:pt>
                <c:pt idx="1880">
                  <c:v>35.86</c:v>
                </c:pt>
                <c:pt idx="1881">
                  <c:v>38.229999999999997</c:v>
                </c:pt>
                <c:pt idx="1882">
                  <c:v>40.659999999999997</c:v>
                </c:pt>
                <c:pt idx="1883">
                  <c:v>43.25</c:v>
                </c:pt>
                <c:pt idx="1884">
                  <c:v>45.94</c:v>
                </c:pt>
                <c:pt idx="1885">
                  <c:v>48.71</c:v>
                </c:pt>
                <c:pt idx="1886">
                  <c:v>51.47</c:v>
                </c:pt>
                <c:pt idx="1887">
                  <c:v>54.19</c:v>
                </c:pt>
                <c:pt idx="1888">
                  <c:v>56.87</c:v>
                </c:pt>
                <c:pt idx="1889">
                  <c:v>59.5</c:v>
                </c:pt>
                <c:pt idx="1890">
                  <c:v>62.1</c:v>
                </c:pt>
                <c:pt idx="1891">
                  <c:v>64.7</c:v>
                </c:pt>
                <c:pt idx="1892">
                  <c:v>67.28</c:v>
                </c:pt>
                <c:pt idx="1893">
                  <c:v>69.86</c:v>
                </c:pt>
                <c:pt idx="1894">
                  <c:v>72.430000000000007</c:v>
                </c:pt>
                <c:pt idx="1895">
                  <c:v>75.010000000000005</c:v>
                </c:pt>
                <c:pt idx="1896">
                  <c:v>77.650000000000006</c:v>
                </c:pt>
                <c:pt idx="1897">
                  <c:v>80.31</c:v>
                </c:pt>
                <c:pt idx="1898">
                  <c:v>82.97</c:v>
                </c:pt>
                <c:pt idx="1899">
                  <c:v>85.63</c:v>
                </c:pt>
                <c:pt idx="1900">
                  <c:v>88.23</c:v>
                </c:pt>
                <c:pt idx="1901">
                  <c:v>90.81</c:v>
                </c:pt>
                <c:pt idx="1902">
                  <c:v>93.32</c:v>
                </c:pt>
                <c:pt idx="1903">
                  <c:v>95.73</c:v>
                </c:pt>
                <c:pt idx="1904">
                  <c:v>98.03</c:v>
                </c:pt>
                <c:pt idx="1905">
                  <c:v>100.22</c:v>
                </c:pt>
                <c:pt idx="1906">
                  <c:v>102.3</c:v>
                </c:pt>
                <c:pt idx="1907">
                  <c:v>104.27</c:v>
                </c:pt>
                <c:pt idx="1908">
                  <c:v>106.15</c:v>
                </c:pt>
                <c:pt idx="1909">
                  <c:v>107.94</c:v>
                </c:pt>
                <c:pt idx="1910">
                  <c:v>109.65</c:v>
                </c:pt>
                <c:pt idx="1911">
                  <c:v>111.25</c:v>
                </c:pt>
                <c:pt idx="1912">
                  <c:v>112.76</c:v>
                </c:pt>
                <c:pt idx="1913">
                  <c:v>114.12</c:v>
                </c:pt>
                <c:pt idx="1914">
                  <c:v>115.38</c:v>
                </c:pt>
                <c:pt idx="1915">
                  <c:v>116.53</c:v>
                </c:pt>
                <c:pt idx="1916">
                  <c:v>117.57</c:v>
                </c:pt>
                <c:pt idx="1917">
                  <c:v>118.55</c:v>
                </c:pt>
                <c:pt idx="1918">
                  <c:v>119.48</c:v>
                </c:pt>
                <c:pt idx="1919">
                  <c:v>120.36</c:v>
                </c:pt>
                <c:pt idx="1920">
                  <c:v>121.19</c:v>
                </c:pt>
                <c:pt idx="1921">
                  <c:v>121.96</c:v>
                </c:pt>
                <c:pt idx="1922">
                  <c:v>122.67</c:v>
                </c:pt>
                <c:pt idx="1923">
                  <c:v>123.29</c:v>
                </c:pt>
                <c:pt idx="1924">
                  <c:v>123.8</c:v>
                </c:pt>
                <c:pt idx="1925">
                  <c:v>124.19</c:v>
                </c:pt>
                <c:pt idx="1926">
                  <c:v>124.53</c:v>
                </c:pt>
                <c:pt idx="1927">
                  <c:v>124.77</c:v>
                </c:pt>
                <c:pt idx="1928">
                  <c:v>124.9</c:v>
                </c:pt>
                <c:pt idx="1929">
                  <c:v>124.94</c:v>
                </c:pt>
                <c:pt idx="1930">
                  <c:v>124.88</c:v>
                </c:pt>
                <c:pt idx="1931">
                  <c:v>124.72</c:v>
                </c:pt>
                <c:pt idx="1932">
                  <c:v>124.48</c:v>
                </c:pt>
                <c:pt idx="1933">
                  <c:v>124.11</c:v>
                </c:pt>
                <c:pt idx="1934">
                  <c:v>123.62</c:v>
                </c:pt>
                <c:pt idx="1935">
                  <c:v>123.02</c:v>
                </c:pt>
                <c:pt idx="1936">
                  <c:v>122.35</c:v>
                </c:pt>
                <c:pt idx="1937">
                  <c:v>121.62</c:v>
                </c:pt>
                <c:pt idx="1938">
                  <c:v>120.86</c:v>
                </c:pt>
                <c:pt idx="1939">
                  <c:v>120.07</c:v>
                </c:pt>
                <c:pt idx="1940">
                  <c:v>119.24</c:v>
                </c:pt>
                <c:pt idx="1941">
                  <c:v>118.35</c:v>
                </c:pt>
                <c:pt idx="1942">
                  <c:v>117.37</c:v>
                </c:pt>
                <c:pt idx="1943">
                  <c:v>116.25</c:v>
                </c:pt>
                <c:pt idx="1944">
                  <c:v>115.03</c:v>
                </c:pt>
                <c:pt idx="1945">
                  <c:v>113.7</c:v>
                </c:pt>
                <c:pt idx="1946">
                  <c:v>112.31</c:v>
                </c:pt>
                <c:pt idx="1947">
                  <c:v>110.87</c:v>
                </c:pt>
                <c:pt idx="1948">
                  <c:v>109.39</c:v>
                </c:pt>
                <c:pt idx="1949">
                  <c:v>107.91</c:v>
                </c:pt>
                <c:pt idx="1950">
                  <c:v>106.39</c:v>
                </c:pt>
                <c:pt idx="1951">
                  <c:v>104.76</c:v>
                </c:pt>
                <c:pt idx="1952">
                  <c:v>103.02</c:v>
                </c:pt>
                <c:pt idx="1953">
                  <c:v>101.12</c:v>
                </c:pt>
                <c:pt idx="1954">
                  <c:v>99.12</c:v>
                </c:pt>
                <c:pt idx="1955">
                  <c:v>97.11</c:v>
                </c:pt>
                <c:pt idx="1956">
                  <c:v>95.03</c:v>
                </c:pt>
                <c:pt idx="1957">
                  <c:v>92.86</c:v>
                </c:pt>
                <c:pt idx="1958">
                  <c:v>90.62</c:v>
                </c:pt>
                <c:pt idx="1959">
                  <c:v>88.31</c:v>
                </c:pt>
                <c:pt idx="1960">
                  <c:v>85.88</c:v>
                </c:pt>
                <c:pt idx="1961">
                  <c:v>83.32</c:v>
                </c:pt>
                <c:pt idx="1962">
                  <c:v>80.599999999999994</c:v>
                </c:pt>
                <c:pt idx="1963">
                  <c:v>77.7</c:v>
                </c:pt>
                <c:pt idx="1964">
                  <c:v>74.73</c:v>
                </c:pt>
                <c:pt idx="1965">
                  <c:v>71.67</c:v>
                </c:pt>
                <c:pt idx="1966">
                  <c:v>68.52</c:v>
                </c:pt>
                <c:pt idx="1967">
                  <c:v>65.33</c:v>
                </c:pt>
                <c:pt idx="1968">
                  <c:v>62.08</c:v>
                </c:pt>
                <c:pt idx="1969">
                  <c:v>58.87</c:v>
                </c:pt>
                <c:pt idx="1970">
                  <c:v>55.72</c:v>
                </c:pt>
                <c:pt idx="1971">
                  <c:v>52.59</c:v>
                </c:pt>
                <c:pt idx="1972">
                  <c:v>49.45</c:v>
                </c:pt>
                <c:pt idx="1973">
                  <c:v>46.29</c:v>
                </c:pt>
                <c:pt idx="1974">
                  <c:v>43.11</c:v>
                </c:pt>
                <c:pt idx="1975">
                  <c:v>40.020000000000003</c:v>
                </c:pt>
                <c:pt idx="1976">
                  <c:v>37.1</c:v>
                </c:pt>
                <c:pt idx="1977">
                  <c:v>34.340000000000003</c:v>
                </c:pt>
                <c:pt idx="1978">
                  <c:v>31.64</c:v>
                </c:pt>
                <c:pt idx="1979">
                  <c:v>28.9</c:v>
                </c:pt>
                <c:pt idx="1980">
                  <c:v>26.08</c:v>
                </c:pt>
                <c:pt idx="1981">
                  <c:v>23.2</c:v>
                </c:pt>
                <c:pt idx="1982">
                  <c:v>20.25</c:v>
                </c:pt>
                <c:pt idx="1983">
                  <c:v>17.28</c:v>
                </c:pt>
                <c:pt idx="1984">
                  <c:v>14.34</c:v>
                </c:pt>
                <c:pt idx="1985">
                  <c:v>11.52</c:v>
                </c:pt>
                <c:pt idx="1986">
                  <c:v>8.8000000000000007</c:v>
                </c:pt>
                <c:pt idx="1987">
                  <c:v>6.16</c:v>
                </c:pt>
                <c:pt idx="1988">
                  <c:v>3.61</c:v>
                </c:pt>
                <c:pt idx="1989">
                  <c:v>1.06</c:v>
                </c:pt>
                <c:pt idx="1990">
                  <c:v>-1.47</c:v>
                </c:pt>
                <c:pt idx="1991">
                  <c:v>-3.95</c:v>
                </c:pt>
                <c:pt idx="1992">
                  <c:v>-6.36</c:v>
                </c:pt>
                <c:pt idx="1993">
                  <c:v>-8.61</c:v>
                </c:pt>
                <c:pt idx="1994">
                  <c:v>-10.67</c:v>
                </c:pt>
                <c:pt idx="1995">
                  <c:v>-12.63</c:v>
                </c:pt>
                <c:pt idx="1996">
                  <c:v>-14.52</c:v>
                </c:pt>
                <c:pt idx="1997">
                  <c:v>-16.420000000000002</c:v>
                </c:pt>
                <c:pt idx="1998">
                  <c:v>-18.37</c:v>
                </c:pt>
                <c:pt idx="1999">
                  <c:v>-20.28</c:v>
                </c:pt>
                <c:pt idx="2000">
                  <c:v>-22.1</c:v>
                </c:pt>
                <c:pt idx="2001">
                  <c:v>-23.76</c:v>
                </c:pt>
                <c:pt idx="2002">
                  <c:v>-25.25</c:v>
                </c:pt>
                <c:pt idx="2003">
                  <c:v>-26.61</c:v>
                </c:pt>
                <c:pt idx="2004">
                  <c:v>-27.93</c:v>
                </c:pt>
                <c:pt idx="2005">
                  <c:v>-29.22</c:v>
                </c:pt>
                <c:pt idx="2006">
                  <c:v>-30.49</c:v>
                </c:pt>
                <c:pt idx="2007">
                  <c:v>-31.68</c:v>
                </c:pt>
                <c:pt idx="2008">
                  <c:v>-32.81</c:v>
                </c:pt>
                <c:pt idx="2009">
                  <c:v>-33.85</c:v>
                </c:pt>
                <c:pt idx="2010">
                  <c:v>-34.83</c:v>
                </c:pt>
                <c:pt idx="2011">
                  <c:v>-35.75</c:v>
                </c:pt>
                <c:pt idx="2012">
                  <c:v>-36.659999999999997</c:v>
                </c:pt>
                <c:pt idx="2013">
                  <c:v>-37.520000000000003</c:v>
                </c:pt>
                <c:pt idx="2014">
                  <c:v>-38.31</c:v>
                </c:pt>
                <c:pt idx="2015">
                  <c:v>-39.020000000000003</c:v>
                </c:pt>
                <c:pt idx="2016">
                  <c:v>-39.57</c:v>
                </c:pt>
                <c:pt idx="2017">
                  <c:v>-39.99</c:v>
                </c:pt>
                <c:pt idx="2018">
                  <c:v>-40.270000000000003</c:v>
                </c:pt>
                <c:pt idx="2019">
                  <c:v>-40.43</c:v>
                </c:pt>
                <c:pt idx="2020">
                  <c:v>-40.51</c:v>
                </c:pt>
                <c:pt idx="2021">
                  <c:v>-40.56</c:v>
                </c:pt>
                <c:pt idx="2022">
                  <c:v>-40.57</c:v>
                </c:pt>
                <c:pt idx="2023">
                  <c:v>-40.56</c:v>
                </c:pt>
                <c:pt idx="2024">
                  <c:v>-40.56</c:v>
                </c:pt>
                <c:pt idx="2025">
                  <c:v>-40.58</c:v>
                </c:pt>
                <c:pt idx="2026">
                  <c:v>-40.630000000000003</c:v>
                </c:pt>
                <c:pt idx="2027">
                  <c:v>-40.67</c:v>
                </c:pt>
                <c:pt idx="2028">
                  <c:v>-40.72</c:v>
                </c:pt>
                <c:pt idx="2029">
                  <c:v>-40.76</c:v>
                </c:pt>
                <c:pt idx="2030">
                  <c:v>-40.799999999999997</c:v>
                </c:pt>
                <c:pt idx="2031">
                  <c:v>-40.81</c:v>
                </c:pt>
                <c:pt idx="2032">
                  <c:v>-40.79</c:v>
                </c:pt>
                <c:pt idx="2033">
                  <c:v>-40.72</c:v>
                </c:pt>
                <c:pt idx="2034">
                  <c:v>-40.630000000000003</c:v>
                </c:pt>
                <c:pt idx="2035">
                  <c:v>-40.53</c:v>
                </c:pt>
                <c:pt idx="2036">
                  <c:v>-40.44</c:v>
                </c:pt>
                <c:pt idx="2037">
                  <c:v>-40.340000000000003</c:v>
                </c:pt>
                <c:pt idx="2038">
                  <c:v>-40.22</c:v>
                </c:pt>
                <c:pt idx="2039">
                  <c:v>-40.07</c:v>
                </c:pt>
                <c:pt idx="2040">
                  <c:v>-39.840000000000003</c:v>
                </c:pt>
                <c:pt idx="2041">
                  <c:v>-39.54</c:v>
                </c:pt>
                <c:pt idx="2042">
                  <c:v>-39.130000000000003</c:v>
                </c:pt>
                <c:pt idx="2043">
                  <c:v>-38.61</c:v>
                </c:pt>
                <c:pt idx="2044">
                  <c:v>-38</c:v>
                </c:pt>
                <c:pt idx="2045">
                  <c:v>-37.299999999999997</c:v>
                </c:pt>
                <c:pt idx="2046">
                  <c:v>-36.520000000000003</c:v>
                </c:pt>
                <c:pt idx="2047">
                  <c:v>-35.630000000000003</c:v>
                </c:pt>
                <c:pt idx="2048">
                  <c:v>-34.61</c:v>
                </c:pt>
                <c:pt idx="2049">
                  <c:v>-33.479999999999997</c:v>
                </c:pt>
                <c:pt idx="2050">
                  <c:v>-32.28</c:v>
                </c:pt>
                <c:pt idx="2051">
                  <c:v>-30.99</c:v>
                </c:pt>
                <c:pt idx="2052">
                  <c:v>-29.64</c:v>
                </c:pt>
                <c:pt idx="2053">
                  <c:v>-28.27</c:v>
                </c:pt>
                <c:pt idx="2054">
                  <c:v>-26.88</c:v>
                </c:pt>
                <c:pt idx="2055">
                  <c:v>-25.46</c:v>
                </c:pt>
                <c:pt idx="2056">
                  <c:v>-23.97</c:v>
                </c:pt>
                <c:pt idx="2057">
                  <c:v>-22.41</c:v>
                </c:pt>
                <c:pt idx="2058">
                  <c:v>-20.8</c:v>
                </c:pt>
                <c:pt idx="2059">
                  <c:v>-19.09</c:v>
                </c:pt>
                <c:pt idx="2060">
                  <c:v>-17.29</c:v>
                </c:pt>
                <c:pt idx="2061">
                  <c:v>-15.41</c:v>
                </c:pt>
                <c:pt idx="2062">
                  <c:v>-13.48</c:v>
                </c:pt>
                <c:pt idx="2063">
                  <c:v>-11.53</c:v>
                </c:pt>
                <c:pt idx="2064">
                  <c:v>-9.57</c:v>
                </c:pt>
                <c:pt idx="2065">
                  <c:v>-7.61</c:v>
                </c:pt>
                <c:pt idx="2066">
                  <c:v>-5.63</c:v>
                </c:pt>
                <c:pt idx="2067">
                  <c:v>-3.62</c:v>
                </c:pt>
                <c:pt idx="2068">
                  <c:v>-1.58</c:v>
                </c:pt>
                <c:pt idx="2069">
                  <c:v>0.5</c:v>
                </c:pt>
                <c:pt idx="2070">
                  <c:v>2.63</c:v>
                </c:pt>
                <c:pt idx="2071">
                  <c:v>4.83</c:v>
                </c:pt>
                <c:pt idx="2072">
                  <c:v>7.15</c:v>
                </c:pt>
                <c:pt idx="2073">
                  <c:v>9.5299999999999994</c:v>
                </c:pt>
                <c:pt idx="2074">
                  <c:v>11.99</c:v>
                </c:pt>
                <c:pt idx="2075">
                  <c:v>14.46</c:v>
                </c:pt>
                <c:pt idx="2076">
                  <c:v>16.93</c:v>
                </c:pt>
                <c:pt idx="2077">
                  <c:v>19.350000000000001</c:v>
                </c:pt>
                <c:pt idx="2078">
                  <c:v>21.77</c:v>
                </c:pt>
                <c:pt idx="2079">
                  <c:v>24.19</c:v>
                </c:pt>
                <c:pt idx="2080">
                  <c:v>26.63</c:v>
                </c:pt>
                <c:pt idx="2081">
                  <c:v>29.12</c:v>
                </c:pt>
                <c:pt idx="2082">
                  <c:v>31.67</c:v>
                </c:pt>
                <c:pt idx="2083">
                  <c:v>34.31</c:v>
                </c:pt>
                <c:pt idx="2084">
                  <c:v>37.07</c:v>
                </c:pt>
                <c:pt idx="2085">
                  <c:v>39.950000000000003</c:v>
                </c:pt>
                <c:pt idx="2086">
                  <c:v>42.95</c:v>
                </c:pt>
                <c:pt idx="2087">
                  <c:v>46</c:v>
                </c:pt>
                <c:pt idx="2088">
                  <c:v>49.13</c:v>
                </c:pt>
                <c:pt idx="2089">
                  <c:v>52.3</c:v>
                </c:pt>
                <c:pt idx="2090">
                  <c:v>55.56</c:v>
                </c:pt>
                <c:pt idx="2091">
                  <c:v>58.94</c:v>
                </c:pt>
                <c:pt idx="2092">
                  <c:v>62.49</c:v>
                </c:pt>
                <c:pt idx="2093">
                  <c:v>66.14</c:v>
                </c:pt>
                <c:pt idx="2094">
                  <c:v>69.88</c:v>
                </c:pt>
                <c:pt idx="2095">
                  <c:v>73.66</c:v>
                </c:pt>
                <c:pt idx="2096">
                  <c:v>77.430000000000007</c:v>
                </c:pt>
                <c:pt idx="2097">
                  <c:v>81.13</c:v>
                </c:pt>
                <c:pt idx="2098">
                  <c:v>84.82</c:v>
                </c:pt>
                <c:pt idx="2099">
                  <c:v>88.48</c:v>
                </c:pt>
                <c:pt idx="2100">
                  <c:v>92.02</c:v>
                </c:pt>
                <c:pt idx="2101">
                  <c:v>95.35</c:v>
                </c:pt>
                <c:pt idx="2102">
                  <c:v>98.35</c:v>
                </c:pt>
                <c:pt idx="2103">
                  <c:v>100.93</c:v>
                </c:pt>
                <c:pt idx="2104">
                  <c:v>103.16</c:v>
                </c:pt>
                <c:pt idx="2105">
                  <c:v>105.3</c:v>
                </c:pt>
                <c:pt idx="2106">
                  <c:v>107.43</c:v>
                </c:pt>
                <c:pt idx="2107">
                  <c:v>109.4</c:v>
                </c:pt>
                <c:pt idx="2108">
                  <c:v>111.23</c:v>
                </c:pt>
                <c:pt idx="2109">
                  <c:v>112.79</c:v>
                </c:pt>
                <c:pt idx="2110">
                  <c:v>114.05</c:v>
                </c:pt>
                <c:pt idx="2111">
                  <c:v>114.99</c:v>
                </c:pt>
                <c:pt idx="2112">
                  <c:v>115.71</c:v>
                </c:pt>
                <c:pt idx="2113">
                  <c:v>116.33</c:v>
                </c:pt>
                <c:pt idx="2114">
                  <c:v>116.85</c:v>
                </c:pt>
                <c:pt idx="2115">
                  <c:v>117.3</c:v>
                </c:pt>
                <c:pt idx="2116">
                  <c:v>117.72</c:v>
                </c:pt>
                <c:pt idx="2117">
                  <c:v>118.18</c:v>
                </c:pt>
                <c:pt idx="2118">
                  <c:v>118.73</c:v>
                </c:pt>
                <c:pt idx="2119">
                  <c:v>119.39</c:v>
                </c:pt>
                <c:pt idx="2120">
                  <c:v>120.12</c:v>
                </c:pt>
                <c:pt idx="2121">
                  <c:v>120.89</c:v>
                </c:pt>
                <c:pt idx="2122">
                  <c:v>121.67</c:v>
                </c:pt>
                <c:pt idx="2123">
                  <c:v>122.44</c:v>
                </c:pt>
                <c:pt idx="2124">
                  <c:v>123.08</c:v>
                </c:pt>
                <c:pt idx="2125">
                  <c:v>123.58</c:v>
                </c:pt>
                <c:pt idx="2126">
                  <c:v>123.89</c:v>
                </c:pt>
                <c:pt idx="2127">
                  <c:v>123.97</c:v>
                </c:pt>
                <c:pt idx="2128">
                  <c:v>123.87</c:v>
                </c:pt>
                <c:pt idx="2129">
                  <c:v>123.61</c:v>
                </c:pt>
                <c:pt idx="2130">
                  <c:v>123.23</c:v>
                </c:pt>
                <c:pt idx="2131">
                  <c:v>122.75</c:v>
                </c:pt>
                <c:pt idx="2132">
                  <c:v>122.24</c:v>
                </c:pt>
                <c:pt idx="2133">
                  <c:v>121.69</c:v>
                </c:pt>
                <c:pt idx="2134">
                  <c:v>121.09</c:v>
                </c:pt>
                <c:pt idx="2135">
                  <c:v>120.46</c:v>
                </c:pt>
                <c:pt idx="2136">
                  <c:v>119.8</c:v>
                </c:pt>
                <c:pt idx="2137">
                  <c:v>119.13</c:v>
                </c:pt>
                <c:pt idx="2138">
                  <c:v>118.45</c:v>
                </c:pt>
                <c:pt idx="2139">
                  <c:v>117.78</c:v>
                </c:pt>
                <c:pt idx="2140">
                  <c:v>117.09</c:v>
                </c:pt>
                <c:pt idx="2141">
                  <c:v>116.42</c:v>
                </c:pt>
                <c:pt idx="2142">
                  <c:v>115.71</c:v>
                </c:pt>
                <c:pt idx="2143">
                  <c:v>115.01</c:v>
                </c:pt>
                <c:pt idx="2144">
                  <c:v>114.24</c:v>
                </c:pt>
                <c:pt idx="2145">
                  <c:v>113.41</c:v>
                </c:pt>
                <c:pt idx="2146">
                  <c:v>112.52</c:v>
                </c:pt>
                <c:pt idx="2147">
                  <c:v>111.54</c:v>
                </c:pt>
                <c:pt idx="2148">
                  <c:v>110.41</c:v>
                </c:pt>
                <c:pt idx="2149">
                  <c:v>109.13</c:v>
                </c:pt>
                <c:pt idx="2150">
                  <c:v>107.69</c:v>
                </c:pt>
                <c:pt idx="2151">
                  <c:v>106.11</c:v>
                </c:pt>
                <c:pt idx="2152">
                  <c:v>104.46</c:v>
                </c:pt>
                <c:pt idx="2153">
                  <c:v>102.71</c:v>
                </c:pt>
                <c:pt idx="2154">
                  <c:v>100.9</c:v>
                </c:pt>
                <c:pt idx="2155">
                  <c:v>99.01</c:v>
                </c:pt>
                <c:pt idx="2156">
                  <c:v>97.05</c:v>
                </c:pt>
                <c:pt idx="2157">
                  <c:v>95.05</c:v>
                </c:pt>
                <c:pt idx="2158">
                  <c:v>93.04</c:v>
                </c:pt>
                <c:pt idx="2159">
                  <c:v>91.05</c:v>
                </c:pt>
                <c:pt idx="2160">
                  <c:v>89.07</c:v>
                </c:pt>
                <c:pt idx="2161">
                  <c:v>87.04</c:v>
                </c:pt>
                <c:pt idx="2162">
                  <c:v>84.89</c:v>
                </c:pt>
                <c:pt idx="2163">
                  <c:v>82.59</c:v>
                </c:pt>
                <c:pt idx="2164">
                  <c:v>80.06</c:v>
                </c:pt>
                <c:pt idx="2165">
                  <c:v>77.36</c:v>
                </c:pt>
                <c:pt idx="2166">
                  <c:v>74.569999999999993</c:v>
                </c:pt>
                <c:pt idx="2167">
                  <c:v>71.790000000000006</c:v>
                </c:pt>
                <c:pt idx="2168">
                  <c:v>69.08</c:v>
                </c:pt>
                <c:pt idx="2169">
                  <c:v>66.42</c:v>
                </c:pt>
                <c:pt idx="2170">
                  <c:v>63.74</c:v>
                </c:pt>
                <c:pt idx="2171">
                  <c:v>60.98</c:v>
                </c:pt>
                <c:pt idx="2172">
                  <c:v>58.09</c:v>
                </c:pt>
                <c:pt idx="2173">
                  <c:v>55.11</c:v>
                </c:pt>
                <c:pt idx="2174">
                  <c:v>52.1</c:v>
                </c:pt>
                <c:pt idx="2175">
                  <c:v>49.09</c:v>
                </c:pt>
                <c:pt idx="2176">
                  <c:v>46.03</c:v>
                </c:pt>
                <c:pt idx="2177">
                  <c:v>43.03</c:v>
                </c:pt>
                <c:pt idx="2178">
                  <c:v>40.090000000000003</c:v>
                </c:pt>
                <c:pt idx="2179">
                  <c:v>37.24</c:v>
                </c:pt>
                <c:pt idx="2180">
                  <c:v>34.46</c:v>
                </c:pt>
                <c:pt idx="2181">
                  <c:v>31.68</c:v>
                </c:pt>
                <c:pt idx="2182">
                  <c:v>28.82</c:v>
                </c:pt>
                <c:pt idx="2183">
                  <c:v>25.9</c:v>
                </c:pt>
                <c:pt idx="2184">
                  <c:v>23.05</c:v>
                </c:pt>
                <c:pt idx="2185">
                  <c:v>20.32</c:v>
                </c:pt>
                <c:pt idx="2186">
                  <c:v>17.739999999999998</c:v>
                </c:pt>
                <c:pt idx="2187">
                  <c:v>15.24</c:v>
                </c:pt>
                <c:pt idx="2188">
                  <c:v>12.77</c:v>
                </c:pt>
                <c:pt idx="2189">
                  <c:v>10.220000000000001</c:v>
                </c:pt>
                <c:pt idx="2190">
                  <c:v>7.49</c:v>
                </c:pt>
                <c:pt idx="2191">
                  <c:v>4.55</c:v>
                </c:pt>
                <c:pt idx="2192">
                  <c:v>1.59</c:v>
                </c:pt>
                <c:pt idx="2193">
                  <c:v>-1.27</c:v>
                </c:pt>
                <c:pt idx="2194">
                  <c:v>-3.94</c:v>
                </c:pt>
                <c:pt idx="2195">
                  <c:v>-6.44</c:v>
                </c:pt>
                <c:pt idx="2196">
                  <c:v>-8.76</c:v>
                </c:pt>
                <c:pt idx="2197">
                  <c:v>-10.93</c:v>
                </c:pt>
                <c:pt idx="2198">
                  <c:v>-13</c:v>
                </c:pt>
                <c:pt idx="2199">
                  <c:v>-14.95</c:v>
                </c:pt>
                <c:pt idx="2200">
                  <c:v>-16.87</c:v>
                </c:pt>
                <c:pt idx="2201">
                  <c:v>-18.87</c:v>
                </c:pt>
                <c:pt idx="2202">
                  <c:v>-20.91</c:v>
                </c:pt>
                <c:pt idx="2203">
                  <c:v>-22.82</c:v>
                </c:pt>
                <c:pt idx="2204">
                  <c:v>-24.61</c:v>
                </c:pt>
                <c:pt idx="2205">
                  <c:v>-26.29</c:v>
                </c:pt>
                <c:pt idx="2206">
                  <c:v>-27.89</c:v>
                </c:pt>
                <c:pt idx="2207">
                  <c:v>-29.42</c:v>
                </c:pt>
                <c:pt idx="2208">
                  <c:v>-30.85</c:v>
                </c:pt>
                <c:pt idx="2209">
                  <c:v>-32.18</c:v>
                </c:pt>
                <c:pt idx="2210">
                  <c:v>-33.44</c:v>
                </c:pt>
                <c:pt idx="2211">
                  <c:v>-34.6</c:v>
                </c:pt>
                <c:pt idx="2212">
                  <c:v>-35.68</c:v>
                </c:pt>
                <c:pt idx="2213">
                  <c:v>-36.74</c:v>
                </c:pt>
                <c:pt idx="2214">
                  <c:v>-37.82</c:v>
                </c:pt>
                <c:pt idx="2215">
                  <c:v>-38.909999999999997</c:v>
                </c:pt>
                <c:pt idx="2216">
                  <c:v>-39.92</c:v>
                </c:pt>
                <c:pt idx="2217">
                  <c:v>-40.78</c:v>
                </c:pt>
                <c:pt idx="2218">
                  <c:v>-41.42</c:v>
                </c:pt>
                <c:pt idx="2219">
                  <c:v>-41.87</c:v>
                </c:pt>
                <c:pt idx="2220">
                  <c:v>-42.17</c:v>
                </c:pt>
                <c:pt idx="2221">
                  <c:v>-42.36</c:v>
                </c:pt>
                <c:pt idx="2222">
                  <c:v>-42.49</c:v>
                </c:pt>
                <c:pt idx="2223">
                  <c:v>-42.55</c:v>
                </c:pt>
                <c:pt idx="2224">
                  <c:v>-42.58</c:v>
                </c:pt>
                <c:pt idx="2225">
                  <c:v>-42.57</c:v>
                </c:pt>
                <c:pt idx="2226">
                  <c:v>-42.56</c:v>
                </c:pt>
                <c:pt idx="2227">
                  <c:v>-42.57</c:v>
                </c:pt>
                <c:pt idx="2228">
                  <c:v>-42.58</c:v>
                </c:pt>
                <c:pt idx="2229">
                  <c:v>-42.54</c:v>
                </c:pt>
                <c:pt idx="2230">
                  <c:v>-42.43</c:v>
                </c:pt>
                <c:pt idx="2231">
                  <c:v>-42.22</c:v>
                </c:pt>
                <c:pt idx="2232">
                  <c:v>-41.92</c:v>
                </c:pt>
                <c:pt idx="2233">
                  <c:v>-41.54</c:v>
                </c:pt>
                <c:pt idx="2234">
                  <c:v>-41.12</c:v>
                </c:pt>
                <c:pt idx="2235">
                  <c:v>-40.67</c:v>
                </c:pt>
                <c:pt idx="2236">
                  <c:v>-40.22</c:v>
                </c:pt>
                <c:pt idx="2237">
                  <c:v>-39.770000000000003</c:v>
                </c:pt>
                <c:pt idx="2238">
                  <c:v>-39.25</c:v>
                </c:pt>
                <c:pt idx="2239">
                  <c:v>-38.65</c:v>
                </c:pt>
                <c:pt idx="2240">
                  <c:v>-37.94</c:v>
                </c:pt>
                <c:pt idx="2241">
                  <c:v>-37.11</c:v>
                </c:pt>
                <c:pt idx="2242">
                  <c:v>-36.130000000000003</c:v>
                </c:pt>
                <c:pt idx="2243">
                  <c:v>-35</c:v>
                </c:pt>
                <c:pt idx="2244">
                  <c:v>-33.78</c:v>
                </c:pt>
                <c:pt idx="2245">
                  <c:v>-32.49</c:v>
                </c:pt>
                <c:pt idx="2246">
                  <c:v>-31.17</c:v>
                </c:pt>
                <c:pt idx="2247">
                  <c:v>-29.82</c:v>
                </c:pt>
                <c:pt idx="2248">
                  <c:v>-28.47</c:v>
                </c:pt>
                <c:pt idx="2249">
                  <c:v>-27.1</c:v>
                </c:pt>
                <c:pt idx="2250">
                  <c:v>-25.7</c:v>
                </c:pt>
                <c:pt idx="2251">
                  <c:v>-24.26</c:v>
                </c:pt>
                <c:pt idx="2252">
                  <c:v>-22.75</c:v>
                </c:pt>
                <c:pt idx="2253">
                  <c:v>-21.14</c:v>
                </c:pt>
                <c:pt idx="2254">
                  <c:v>-19.399999999999999</c:v>
                </c:pt>
                <c:pt idx="2255">
                  <c:v>-17.54</c:v>
                </c:pt>
                <c:pt idx="2256">
                  <c:v>-15.59</c:v>
                </c:pt>
                <c:pt idx="2257">
                  <c:v>-13.55</c:v>
                </c:pt>
                <c:pt idx="2258">
                  <c:v>-11.43</c:v>
                </c:pt>
                <c:pt idx="2259">
                  <c:v>-9.2100000000000009</c:v>
                </c:pt>
                <c:pt idx="2260">
                  <c:v>-6.88</c:v>
                </c:pt>
                <c:pt idx="2261">
                  <c:v>-4.47</c:v>
                </c:pt>
                <c:pt idx="2262">
                  <c:v>-2.09</c:v>
                </c:pt>
                <c:pt idx="2263">
                  <c:v>0.28999999999999998</c:v>
                </c:pt>
                <c:pt idx="2264">
                  <c:v>2.72</c:v>
                </c:pt>
                <c:pt idx="2265">
                  <c:v>5.21</c:v>
                </c:pt>
                <c:pt idx="2266">
                  <c:v>7.82</c:v>
                </c:pt>
                <c:pt idx="2267">
                  <c:v>10.57</c:v>
                </c:pt>
                <c:pt idx="2268">
                  <c:v>13.47</c:v>
                </c:pt>
                <c:pt idx="2269">
                  <c:v>16.48</c:v>
                </c:pt>
                <c:pt idx="2270">
                  <c:v>19.48</c:v>
                </c:pt>
                <c:pt idx="2271">
                  <c:v>22.38</c:v>
                </c:pt>
                <c:pt idx="2272">
                  <c:v>25.13</c:v>
                </c:pt>
                <c:pt idx="2273">
                  <c:v>27.77</c:v>
                </c:pt>
                <c:pt idx="2274">
                  <c:v>30.34</c:v>
                </c:pt>
                <c:pt idx="2275">
                  <c:v>32.89</c:v>
                </c:pt>
                <c:pt idx="2276">
                  <c:v>35.479999999999997</c:v>
                </c:pt>
                <c:pt idx="2277">
                  <c:v>38.200000000000003</c:v>
                </c:pt>
                <c:pt idx="2278">
                  <c:v>41.03</c:v>
                </c:pt>
                <c:pt idx="2279">
                  <c:v>43.98</c:v>
                </c:pt>
                <c:pt idx="2280">
                  <c:v>46.97</c:v>
                </c:pt>
                <c:pt idx="2281">
                  <c:v>49.9</c:v>
                </c:pt>
                <c:pt idx="2282">
                  <c:v>52.76</c:v>
                </c:pt>
                <c:pt idx="2283">
                  <c:v>55.55</c:v>
                </c:pt>
                <c:pt idx="2284">
                  <c:v>58.33</c:v>
                </c:pt>
                <c:pt idx="2285">
                  <c:v>61.13</c:v>
                </c:pt>
                <c:pt idx="2286">
                  <c:v>63.95</c:v>
                </c:pt>
                <c:pt idx="2287">
                  <c:v>66.78</c:v>
                </c:pt>
                <c:pt idx="2288">
                  <c:v>69.650000000000006</c:v>
                </c:pt>
                <c:pt idx="2289">
                  <c:v>72.64</c:v>
                </c:pt>
                <c:pt idx="2290">
                  <c:v>75.709999999999994</c:v>
                </c:pt>
                <c:pt idx="2291">
                  <c:v>78.849999999999994</c:v>
                </c:pt>
                <c:pt idx="2292">
                  <c:v>82.04</c:v>
                </c:pt>
                <c:pt idx="2293">
                  <c:v>85.22</c:v>
                </c:pt>
                <c:pt idx="2294">
                  <c:v>88.31</c:v>
                </c:pt>
                <c:pt idx="2295">
                  <c:v>91.26</c:v>
                </c:pt>
                <c:pt idx="2296">
                  <c:v>93.93</c:v>
                </c:pt>
                <c:pt idx="2297">
                  <c:v>96.32</c:v>
                </c:pt>
                <c:pt idx="2298">
                  <c:v>98.64</c:v>
                </c:pt>
                <c:pt idx="2299">
                  <c:v>101.22</c:v>
                </c:pt>
                <c:pt idx="2300">
                  <c:v>104.21</c:v>
                </c:pt>
                <c:pt idx="2301">
                  <c:v>107.72</c:v>
                </c:pt>
                <c:pt idx="2302">
                  <c:v>111.59</c:v>
                </c:pt>
                <c:pt idx="2303">
                  <c:v>115.65</c:v>
                </c:pt>
                <c:pt idx="2304">
                  <c:v>119.78</c:v>
                </c:pt>
                <c:pt idx="2305">
                  <c:v>123.93</c:v>
                </c:pt>
                <c:pt idx="2306">
                  <c:v>128.04</c:v>
                </c:pt>
                <c:pt idx="2307">
                  <c:v>132</c:v>
                </c:pt>
                <c:pt idx="2308">
                  <c:v>135.63</c:v>
                </c:pt>
                <c:pt idx="2309">
                  <c:v>138.77000000000001</c:v>
                </c:pt>
                <c:pt idx="2310">
                  <c:v>141.44999999999999</c:v>
                </c:pt>
                <c:pt idx="2311">
                  <c:v>143.69999999999999</c:v>
                </c:pt>
                <c:pt idx="2312">
                  <c:v>145.49</c:v>
                </c:pt>
                <c:pt idx="2313">
                  <c:v>146.72999999999999</c:v>
                </c:pt>
                <c:pt idx="2314">
                  <c:v>147.5</c:v>
                </c:pt>
                <c:pt idx="2315">
                  <c:v>148.11000000000001</c:v>
                </c:pt>
                <c:pt idx="2316">
                  <c:v>148.72999999999999</c:v>
                </c:pt>
                <c:pt idx="2317">
                  <c:v>149.41</c:v>
                </c:pt>
                <c:pt idx="2318">
                  <c:v>149.97999999999999</c:v>
                </c:pt>
                <c:pt idx="2319">
                  <c:v>150.33000000000001</c:v>
                </c:pt>
                <c:pt idx="2320">
                  <c:v>150.47</c:v>
                </c:pt>
                <c:pt idx="2321">
                  <c:v>150.54</c:v>
                </c:pt>
                <c:pt idx="2322">
                  <c:v>150.58000000000001</c:v>
                </c:pt>
                <c:pt idx="2323">
                  <c:v>150.68</c:v>
                </c:pt>
                <c:pt idx="2324">
                  <c:v>150.78</c:v>
                </c:pt>
                <c:pt idx="2325">
                  <c:v>150.91999999999999</c:v>
                </c:pt>
                <c:pt idx="2326">
                  <c:v>151.05000000000001</c:v>
                </c:pt>
                <c:pt idx="2327">
                  <c:v>151.13</c:v>
                </c:pt>
                <c:pt idx="2328">
                  <c:v>151.1</c:v>
                </c:pt>
                <c:pt idx="2329">
                  <c:v>150.94999999999999</c:v>
                </c:pt>
                <c:pt idx="2330">
                  <c:v>150.65</c:v>
                </c:pt>
                <c:pt idx="2331">
                  <c:v>150.28</c:v>
                </c:pt>
                <c:pt idx="2332">
                  <c:v>149.88999999999999</c:v>
                </c:pt>
                <c:pt idx="2333">
                  <c:v>149.44</c:v>
                </c:pt>
                <c:pt idx="2334">
                  <c:v>148.91999999999999</c:v>
                </c:pt>
                <c:pt idx="2335">
                  <c:v>148.27000000000001</c:v>
                </c:pt>
                <c:pt idx="2336">
                  <c:v>147.47</c:v>
                </c:pt>
                <c:pt idx="2337">
                  <c:v>146.62</c:v>
                </c:pt>
                <c:pt idx="2338">
                  <c:v>145.79</c:v>
                </c:pt>
                <c:pt idx="2339">
                  <c:v>145.03</c:v>
                </c:pt>
                <c:pt idx="2340">
                  <c:v>144.30000000000001</c:v>
                </c:pt>
                <c:pt idx="2341">
                  <c:v>143.47</c:v>
                </c:pt>
                <c:pt idx="2342">
                  <c:v>142.55000000000001</c:v>
                </c:pt>
                <c:pt idx="2343">
                  <c:v>141.47</c:v>
                </c:pt>
                <c:pt idx="2344">
                  <c:v>140.28</c:v>
                </c:pt>
                <c:pt idx="2345">
                  <c:v>138.97</c:v>
                </c:pt>
                <c:pt idx="2346">
                  <c:v>137.68</c:v>
                </c:pt>
                <c:pt idx="2347">
                  <c:v>136.44999999999999</c:v>
                </c:pt>
                <c:pt idx="2348">
                  <c:v>135.41</c:v>
                </c:pt>
                <c:pt idx="2349">
                  <c:v>134.69</c:v>
                </c:pt>
                <c:pt idx="2350">
                  <c:v>134.25</c:v>
                </c:pt>
                <c:pt idx="2351">
                  <c:v>133.97</c:v>
                </c:pt>
                <c:pt idx="2352">
                  <c:v>133.71</c:v>
                </c:pt>
                <c:pt idx="2353">
                  <c:v>133.28</c:v>
                </c:pt>
                <c:pt idx="2354">
                  <c:v>132.58000000000001</c:v>
                </c:pt>
                <c:pt idx="2355">
                  <c:v>131.53</c:v>
                </c:pt>
                <c:pt idx="2356">
                  <c:v>129.99</c:v>
                </c:pt>
                <c:pt idx="2357">
                  <c:v>127.91</c:v>
                </c:pt>
                <c:pt idx="2358">
                  <c:v>125.37</c:v>
                </c:pt>
                <c:pt idx="2359">
                  <c:v>122.33</c:v>
                </c:pt>
                <c:pt idx="2360">
                  <c:v>118.81</c:v>
                </c:pt>
                <c:pt idx="2361">
                  <c:v>115.01</c:v>
                </c:pt>
                <c:pt idx="2362">
                  <c:v>110.86</c:v>
                </c:pt>
                <c:pt idx="2363">
                  <c:v>106.39</c:v>
                </c:pt>
                <c:pt idx="2364">
                  <c:v>101.37</c:v>
                </c:pt>
                <c:pt idx="2365">
                  <c:v>95.92</c:v>
                </c:pt>
                <c:pt idx="2366">
                  <c:v>90.3</c:v>
                </c:pt>
                <c:pt idx="2367">
                  <c:v>84.6</c:v>
                </c:pt>
                <c:pt idx="2368">
                  <c:v>79.099999999999994</c:v>
                </c:pt>
                <c:pt idx="2369">
                  <c:v>73.8</c:v>
                </c:pt>
                <c:pt idx="2370">
                  <c:v>68.760000000000005</c:v>
                </c:pt>
                <c:pt idx="2371">
                  <c:v>63.92</c:v>
                </c:pt>
                <c:pt idx="2372">
                  <c:v>59.28</c:v>
                </c:pt>
                <c:pt idx="2373">
                  <c:v>54.9</c:v>
                </c:pt>
                <c:pt idx="2374">
                  <c:v>50.84</c:v>
                </c:pt>
                <c:pt idx="2375">
                  <c:v>47.19</c:v>
                </c:pt>
                <c:pt idx="2376">
                  <c:v>43.9</c:v>
                </c:pt>
                <c:pt idx="2377">
                  <c:v>40.96</c:v>
                </c:pt>
                <c:pt idx="2378">
                  <c:v>38.1</c:v>
                </c:pt>
                <c:pt idx="2379">
                  <c:v>35.119999999999997</c:v>
                </c:pt>
                <c:pt idx="2380">
                  <c:v>31.84</c:v>
                </c:pt>
                <c:pt idx="2381">
                  <c:v>28.19</c:v>
                </c:pt>
                <c:pt idx="2382">
                  <c:v>24.15</c:v>
                </c:pt>
                <c:pt idx="2383">
                  <c:v>20</c:v>
                </c:pt>
                <c:pt idx="2384">
                  <c:v>16.04</c:v>
                </c:pt>
                <c:pt idx="2385">
                  <c:v>12.37</c:v>
                </c:pt>
                <c:pt idx="2386">
                  <c:v>8.9499999999999993</c:v>
                </c:pt>
                <c:pt idx="2387">
                  <c:v>5.63</c:v>
                </c:pt>
                <c:pt idx="2388">
                  <c:v>2.36</c:v>
                </c:pt>
                <c:pt idx="2389">
                  <c:v>-0.94</c:v>
                </c:pt>
                <c:pt idx="2390">
                  <c:v>-4.2300000000000004</c:v>
                </c:pt>
                <c:pt idx="2391">
                  <c:v>-7.56</c:v>
                </c:pt>
                <c:pt idx="2392">
                  <c:v>-10.98</c:v>
                </c:pt>
                <c:pt idx="2393">
                  <c:v>-14.46</c:v>
                </c:pt>
                <c:pt idx="2394">
                  <c:v>-17.87</c:v>
                </c:pt>
                <c:pt idx="2395">
                  <c:v>-21.19</c:v>
                </c:pt>
                <c:pt idx="2396">
                  <c:v>-24.37</c:v>
                </c:pt>
                <c:pt idx="2397">
                  <c:v>-27.43</c:v>
                </c:pt>
                <c:pt idx="2398">
                  <c:v>-30.4</c:v>
                </c:pt>
                <c:pt idx="2399">
                  <c:v>-33.19</c:v>
                </c:pt>
                <c:pt idx="2400">
                  <c:v>-35.78</c:v>
                </c:pt>
                <c:pt idx="2401">
                  <c:v>-38.21</c:v>
                </c:pt>
                <c:pt idx="2402">
                  <c:v>-40.5</c:v>
                </c:pt>
                <c:pt idx="2403">
                  <c:v>-42.66</c:v>
                </c:pt>
                <c:pt idx="2404">
                  <c:v>-44.67</c:v>
                </c:pt>
                <c:pt idx="2405">
                  <c:v>-46.52</c:v>
                </c:pt>
                <c:pt idx="2406">
                  <c:v>-48.2</c:v>
                </c:pt>
                <c:pt idx="2407">
                  <c:v>-49.72</c:v>
                </c:pt>
                <c:pt idx="2408">
                  <c:v>-51.12</c:v>
                </c:pt>
                <c:pt idx="2409">
                  <c:v>-52.38</c:v>
                </c:pt>
                <c:pt idx="2410">
                  <c:v>-53.5</c:v>
                </c:pt>
                <c:pt idx="2411">
                  <c:v>-54.49</c:v>
                </c:pt>
                <c:pt idx="2412">
                  <c:v>-55.33</c:v>
                </c:pt>
                <c:pt idx="2413">
                  <c:v>-56.1</c:v>
                </c:pt>
                <c:pt idx="2414">
                  <c:v>-56.83</c:v>
                </c:pt>
                <c:pt idx="2415">
                  <c:v>-57.5</c:v>
                </c:pt>
                <c:pt idx="2416">
                  <c:v>-58.13</c:v>
                </c:pt>
                <c:pt idx="2417">
                  <c:v>-58.71</c:v>
                </c:pt>
                <c:pt idx="2418">
                  <c:v>-59.21</c:v>
                </c:pt>
                <c:pt idx="2419">
                  <c:v>-59.6</c:v>
                </c:pt>
                <c:pt idx="2420">
                  <c:v>-59.91</c:v>
                </c:pt>
                <c:pt idx="2421">
                  <c:v>-60.13</c:v>
                </c:pt>
                <c:pt idx="2422">
                  <c:v>-60.28</c:v>
                </c:pt>
                <c:pt idx="2423">
                  <c:v>-60.32</c:v>
                </c:pt>
                <c:pt idx="2424">
                  <c:v>-60.3</c:v>
                </c:pt>
                <c:pt idx="2425">
                  <c:v>-60.24</c:v>
                </c:pt>
                <c:pt idx="2426">
                  <c:v>-60.17</c:v>
                </c:pt>
                <c:pt idx="2427">
                  <c:v>-60.11</c:v>
                </c:pt>
                <c:pt idx="2428">
                  <c:v>-60.06</c:v>
                </c:pt>
                <c:pt idx="2429">
                  <c:v>-60.04</c:v>
                </c:pt>
                <c:pt idx="2430">
                  <c:v>-60.02</c:v>
                </c:pt>
                <c:pt idx="2431">
                  <c:v>-60.03</c:v>
                </c:pt>
                <c:pt idx="2432">
                  <c:v>-60.06</c:v>
                </c:pt>
                <c:pt idx="2433">
                  <c:v>-60.08</c:v>
                </c:pt>
                <c:pt idx="2434">
                  <c:v>-60.08</c:v>
                </c:pt>
                <c:pt idx="2435">
                  <c:v>-60.04</c:v>
                </c:pt>
                <c:pt idx="2436">
                  <c:v>-59.95</c:v>
                </c:pt>
                <c:pt idx="2437">
                  <c:v>-59.8</c:v>
                </c:pt>
                <c:pt idx="2438">
                  <c:v>-59.61</c:v>
                </c:pt>
                <c:pt idx="2439">
                  <c:v>-59.33</c:v>
                </c:pt>
                <c:pt idx="2440">
                  <c:v>-58.96</c:v>
                </c:pt>
                <c:pt idx="2441">
                  <c:v>-58.52</c:v>
                </c:pt>
                <c:pt idx="2442">
                  <c:v>-57.99</c:v>
                </c:pt>
                <c:pt idx="2443">
                  <c:v>-57.4</c:v>
                </c:pt>
                <c:pt idx="2444">
                  <c:v>-56.74</c:v>
                </c:pt>
                <c:pt idx="2445">
                  <c:v>-56.02</c:v>
                </c:pt>
                <c:pt idx="2446">
                  <c:v>-55.23</c:v>
                </c:pt>
                <c:pt idx="2447">
                  <c:v>-54.38</c:v>
                </c:pt>
                <c:pt idx="2448">
                  <c:v>-53.45</c:v>
                </c:pt>
                <c:pt idx="2449">
                  <c:v>-52.46</c:v>
                </c:pt>
                <c:pt idx="2450">
                  <c:v>-51.41</c:v>
                </c:pt>
                <c:pt idx="2451">
                  <c:v>-50.29</c:v>
                </c:pt>
                <c:pt idx="2452">
                  <c:v>-49.11</c:v>
                </c:pt>
                <c:pt idx="2453">
                  <c:v>-47.89</c:v>
                </c:pt>
                <c:pt idx="2454">
                  <c:v>-46.67</c:v>
                </c:pt>
                <c:pt idx="2455">
                  <c:v>-45.45</c:v>
                </c:pt>
                <c:pt idx="2456">
                  <c:v>-44.21</c:v>
                </c:pt>
                <c:pt idx="2457">
                  <c:v>-42.88</c:v>
                </c:pt>
                <c:pt idx="2458">
                  <c:v>-41.39</c:v>
                </c:pt>
                <c:pt idx="2459">
                  <c:v>-39.729999999999997</c:v>
                </c:pt>
                <c:pt idx="2460">
                  <c:v>-37.97</c:v>
                </c:pt>
                <c:pt idx="2461">
                  <c:v>-36.15</c:v>
                </c:pt>
                <c:pt idx="2462">
                  <c:v>-34.28</c:v>
                </c:pt>
                <c:pt idx="2463">
                  <c:v>-32.380000000000003</c:v>
                </c:pt>
                <c:pt idx="2464">
                  <c:v>-30.44</c:v>
                </c:pt>
                <c:pt idx="2465">
                  <c:v>-28.42</c:v>
                </c:pt>
                <c:pt idx="2466">
                  <c:v>-26.26</c:v>
                </c:pt>
                <c:pt idx="2467">
                  <c:v>-24.06</c:v>
                </c:pt>
                <c:pt idx="2468">
                  <c:v>-21.87</c:v>
                </c:pt>
                <c:pt idx="2469">
                  <c:v>-19.77</c:v>
                </c:pt>
                <c:pt idx="2470">
                  <c:v>-17.78</c:v>
                </c:pt>
                <c:pt idx="2471">
                  <c:v>-15.99</c:v>
                </c:pt>
                <c:pt idx="2472">
                  <c:v>-14.32</c:v>
                </c:pt>
                <c:pt idx="2473">
                  <c:v>-12.71</c:v>
                </c:pt>
                <c:pt idx="2474">
                  <c:v>-11.03</c:v>
                </c:pt>
                <c:pt idx="2475">
                  <c:v>-9.2100000000000009</c:v>
                </c:pt>
                <c:pt idx="2476">
                  <c:v>-7.17</c:v>
                </c:pt>
                <c:pt idx="2477">
                  <c:v>-4.88</c:v>
                </c:pt>
                <c:pt idx="2478">
                  <c:v>-2.33</c:v>
                </c:pt>
                <c:pt idx="2479">
                  <c:v>0.54</c:v>
                </c:pt>
                <c:pt idx="2480">
                  <c:v>3.69</c:v>
                </c:pt>
                <c:pt idx="2481">
                  <c:v>6.92</c:v>
                </c:pt>
                <c:pt idx="2482">
                  <c:v>10.09</c:v>
                </c:pt>
                <c:pt idx="2483">
                  <c:v>13.12</c:v>
                </c:pt>
                <c:pt idx="2484">
                  <c:v>16.09</c:v>
                </c:pt>
                <c:pt idx="2485">
                  <c:v>19.07</c:v>
                </c:pt>
                <c:pt idx="2486">
                  <c:v>22.21</c:v>
                </c:pt>
                <c:pt idx="2487">
                  <c:v>25.49</c:v>
                </c:pt>
                <c:pt idx="2488">
                  <c:v>28.97</c:v>
                </c:pt>
                <c:pt idx="2489">
                  <c:v>32.69</c:v>
                </c:pt>
                <c:pt idx="2490">
                  <c:v>36.67</c:v>
                </c:pt>
                <c:pt idx="2491">
                  <c:v>40.76</c:v>
                </c:pt>
                <c:pt idx="2492">
                  <c:v>44.82</c:v>
                </c:pt>
                <c:pt idx="2493">
                  <c:v>49.13</c:v>
                </c:pt>
                <c:pt idx="2494">
                  <c:v>53.81</c:v>
                </c:pt>
                <c:pt idx="2495">
                  <c:v>58.77</c:v>
                </c:pt>
                <c:pt idx="2496">
                  <c:v>63.88</c:v>
                </c:pt>
                <c:pt idx="2497">
                  <c:v>69.239999999999995</c:v>
                </c:pt>
                <c:pt idx="2498">
                  <c:v>74.510000000000005</c:v>
                </c:pt>
                <c:pt idx="2499">
                  <c:v>79.569999999999993</c:v>
                </c:pt>
                <c:pt idx="2500">
                  <c:v>84.22</c:v>
                </c:pt>
                <c:pt idx="2501">
                  <c:v>88.48</c:v>
                </c:pt>
                <c:pt idx="2502">
                  <c:v>92.61</c:v>
                </c:pt>
                <c:pt idx="2503">
                  <c:v>96.59</c:v>
                </c:pt>
                <c:pt idx="2504">
                  <c:v>100.54</c:v>
                </c:pt>
                <c:pt idx="2505">
                  <c:v>104.45</c:v>
                </c:pt>
                <c:pt idx="2506">
                  <c:v>108.33</c:v>
                </c:pt>
                <c:pt idx="2507">
                  <c:v>112.15</c:v>
                </c:pt>
                <c:pt idx="2508">
                  <c:v>116.01</c:v>
                </c:pt>
                <c:pt idx="2509">
                  <c:v>120.06</c:v>
                </c:pt>
                <c:pt idx="2510">
                  <c:v>124.4</c:v>
                </c:pt>
                <c:pt idx="2511">
                  <c:v>128.9</c:v>
                </c:pt>
                <c:pt idx="2512">
                  <c:v>133.32</c:v>
                </c:pt>
                <c:pt idx="2513">
                  <c:v>137.19</c:v>
                </c:pt>
                <c:pt idx="2514">
                  <c:v>140.22999999999999</c:v>
                </c:pt>
                <c:pt idx="2515">
                  <c:v>142.69999999999999</c:v>
                </c:pt>
                <c:pt idx="2516">
                  <c:v>144.71</c:v>
                </c:pt>
                <c:pt idx="2517">
                  <c:v>146.46</c:v>
                </c:pt>
                <c:pt idx="2518">
                  <c:v>148.04</c:v>
                </c:pt>
                <c:pt idx="2519">
                  <c:v>149.66999999999999</c:v>
                </c:pt>
                <c:pt idx="2520">
                  <c:v>151.51</c:v>
                </c:pt>
                <c:pt idx="2521">
                  <c:v>153.43</c:v>
                </c:pt>
                <c:pt idx="2522">
                  <c:v>155.36000000000001</c:v>
                </c:pt>
                <c:pt idx="2523">
                  <c:v>157.19</c:v>
                </c:pt>
                <c:pt idx="2524">
                  <c:v>158.83000000000001</c:v>
                </c:pt>
                <c:pt idx="2525">
                  <c:v>160.27000000000001</c:v>
                </c:pt>
                <c:pt idx="2526">
                  <c:v>161.32</c:v>
                </c:pt>
                <c:pt idx="2527">
                  <c:v>161.87</c:v>
                </c:pt>
                <c:pt idx="2528">
                  <c:v>161.94</c:v>
                </c:pt>
                <c:pt idx="2529">
                  <c:v>161.77000000000001</c:v>
                </c:pt>
                <c:pt idx="2530">
                  <c:v>161.46</c:v>
                </c:pt>
                <c:pt idx="2531">
                  <c:v>161.09</c:v>
                </c:pt>
                <c:pt idx="2532">
                  <c:v>160.58000000000001</c:v>
                </c:pt>
                <c:pt idx="2533">
                  <c:v>159.97999999999999</c:v>
                </c:pt>
                <c:pt idx="2534">
                  <c:v>159.26</c:v>
                </c:pt>
                <c:pt idx="2535">
                  <c:v>158.44999999999999</c:v>
                </c:pt>
                <c:pt idx="2536">
                  <c:v>157.57</c:v>
                </c:pt>
                <c:pt idx="2537">
                  <c:v>156.68</c:v>
                </c:pt>
                <c:pt idx="2538">
                  <c:v>155.88</c:v>
                </c:pt>
                <c:pt idx="2539">
                  <c:v>155.19</c:v>
                </c:pt>
                <c:pt idx="2540">
                  <c:v>154.6</c:v>
                </c:pt>
                <c:pt idx="2541">
                  <c:v>153.97</c:v>
                </c:pt>
                <c:pt idx="2542">
                  <c:v>153.13</c:v>
                </c:pt>
                <c:pt idx="2543">
                  <c:v>152.08000000000001</c:v>
                </c:pt>
                <c:pt idx="2544">
                  <c:v>150.85</c:v>
                </c:pt>
                <c:pt idx="2545">
                  <c:v>149.58000000000001</c:v>
                </c:pt>
                <c:pt idx="2546">
                  <c:v>148.38</c:v>
                </c:pt>
                <c:pt idx="2547">
                  <c:v>147.28</c:v>
                </c:pt>
                <c:pt idx="2548">
                  <c:v>146.02000000000001</c:v>
                </c:pt>
                <c:pt idx="2549">
                  <c:v>144.30000000000001</c:v>
                </c:pt>
                <c:pt idx="2550">
                  <c:v>142.07</c:v>
                </c:pt>
                <c:pt idx="2551">
                  <c:v>139.18</c:v>
                </c:pt>
                <c:pt idx="2552">
                  <c:v>135.47999999999999</c:v>
                </c:pt>
                <c:pt idx="2553">
                  <c:v>131.27000000000001</c:v>
                </c:pt>
                <c:pt idx="2554">
                  <c:v>126.67</c:v>
                </c:pt>
                <c:pt idx="2555">
                  <c:v>121.82</c:v>
                </c:pt>
                <c:pt idx="2556">
                  <c:v>117.03</c:v>
                </c:pt>
                <c:pt idx="2557">
                  <c:v>112.62</c:v>
                </c:pt>
                <c:pt idx="2558">
                  <c:v>108.58</c:v>
                </c:pt>
                <c:pt idx="2559">
                  <c:v>104.84</c:v>
                </c:pt>
                <c:pt idx="2560">
                  <c:v>101.11</c:v>
                </c:pt>
                <c:pt idx="2561">
                  <c:v>97.36</c:v>
                </c:pt>
                <c:pt idx="2562">
                  <c:v>93.53</c:v>
                </c:pt>
                <c:pt idx="2563">
                  <c:v>89.78</c:v>
                </c:pt>
                <c:pt idx="2564">
                  <c:v>86.02</c:v>
                </c:pt>
                <c:pt idx="2565">
                  <c:v>82.35</c:v>
                </c:pt>
                <c:pt idx="2566">
                  <c:v>78.59</c:v>
                </c:pt>
                <c:pt idx="2567">
                  <c:v>74.709999999999994</c:v>
                </c:pt>
                <c:pt idx="2568">
                  <c:v>70.77</c:v>
                </c:pt>
                <c:pt idx="2569">
                  <c:v>66.760000000000005</c:v>
                </c:pt>
                <c:pt idx="2570">
                  <c:v>62.74</c:v>
                </c:pt>
                <c:pt idx="2571">
                  <c:v>58.79</c:v>
                </c:pt>
                <c:pt idx="2572">
                  <c:v>54.65</c:v>
                </c:pt>
                <c:pt idx="2573">
                  <c:v>50.41</c:v>
                </c:pt>
                <c:pt idx="2574">
                  <c:v>45.69</c:v>
                </c:pt>
                <c:pt idx="2575">
                  <c:v>40.299999999999997</c:v>
                </c:pt>
                <c:pt idx="2576">
                  <c:v>34.130000000000003</c:v>
                </c:pt>
                <c:pt idx="2577">
                  <c:v>27.67</c:v>
                </c:pt>
                <c:pt idx="2578">
                  <c:v>21.82</c:v>
                </c:pt>
                <c:pt idx="2579">
                  <c:v>16.79</c:v>
                </c:pt>
                <c:pt idx="2580">
                  <c:v>12.48</c:v>
                </c:pt>
                <c:pt idx="2581">
                  <c:v>8.74</c:v>
                </c:pt>
                <c:pt idx="2582">
                  <c:v>5.31</c:v>
                </c:pt>
                <c:pt idx="2583">
                  <c:v>2.0499999999999998</c:v>
                </c:pt>
                <c:pt idx="2584">
                  <c:v>-1.1100000000000001</c:v>
                </c:pt>
                <c:pt idx="2585">
                  <c:v>-4.21</c:v>
                </c:pt>
                <c:pt idx="2586">
                  <c:v>-7.29</c:v>
                </c:pt>
                <c:pt idx="2587">
                  <c:v>-10.32</c:v>
                </c:pt>
                <c:pt idx="2588">
                  <c:v>-13.32</c:v>
                </c:pt>
                <c:pt idx="2589">
                  <c:v>-16.170000000000002</c:v>
                </c:pt>
                <c:pt idx="2590">
                  <c:v>-18.88</c:v>
                </c:pt>
                <c:pt idx="2591">
                  <c:v>-21.37</c:v>
                </c:pt>
                <c:pt idx="2592">
                  <c:v>-23.63</c:v>
                </c:pt>
                <c:pt idx="2593">
                  <c:v>-25.64</c:v>
                </c:pt>
                <c:pt idx="2594">
                  <c:v>-27.42</c:v>
                </c:pt>
                <c:pt idx="2595">
                  <c:v>-28.98</c:v>
                </c:pt>
                <c:pt idx="2596">
                  <c:v>-30.42</c:v>
                </c:pt>
                <c:pt idx="2597">
                  <c:v>-31.86</c:v>
                </c:pt>
                <c:pt idx="2598">
                  <c:v>-33.35</c:v>
                </c:pt>
                <c:pt idx="2599">
                  <c:v>-34.85</c:v>
                </c:pt>
                <c:pt idx="2600">
                  <c:v>-36.340000000000003</c:v>
                </c:pt>
                <c:pt idx="2601">
                  <c:v>-37.86</c:v>
                </c:pt>
                <c:pt idx="2602">
                  <c:v>-39.299999999999997</c:v>
                </c:pt>
                <c:pt idx="2603">
                  <c:v>-40.61</c:v>
                </c:pt>
                <c:pt idx="2604">
                  <c:v>-41.82</c:v>
                </c:pt>
                <c:pt idx="2605">
                  <c:v>-42.98</c:v>
                </c:pt>
                <c:pt idx="2606">
                  <c:v>-44.09</c:v>
                </c:pt>
                <c:pt idx="2607">
                  <c:v>-45.17</c:v>
                </c:pt>
                <c:pt idx="2608">
                  <c:v>-46.26</c:v>
                </c:pt>
                <c:pt idx="2609">
                  <c:v>-47.35</c:v>
                </c:pt>
                <c:pt idx="2610">
                  <c:v>-48.41</c:v>
                </c:pt>
                <c:pt idx="2611">
                  <c:v>-49.44</c:v>
                </c:pt>
                <c:pt idx="2612">
                  <c:v>-50.41</c:v>
                </c:pt>
                <c:pt idx="2613">
                  <c:v>-51.34</c:v>
                </c:pt>
                <c:pt idx="2614">
                  <c:v>-52.24</c:v>
                </c:pt>
                <c:pt idx="2615">
                  <c:v>-53.11</c:v>
                </c:pt>
                <c:pt idx="2616">
                  <c:v>-53.97</c:v>
                </c:pt>
                <c:pt idx="2617">
                  <c:v>-54.83</c:v>
                </c:pt>
                <c:pt idx="2618">
                  <c:v>-55.68</c:v>
                </c:pt>
                <c:pt idx="2619">
                  <c:v>-56.49</c:v>
                </c:pt>
                <c:pt idx="2620">
                  <c:v>-57.24</c:v>
                </c:pt>
                <c:pt idx="2621">
                  <c:v>-57.94</c:v>
                </c:pt>
                <c:pt idx="2622">
                  <c:v>-58.58</c:v>
                </c:pt>
                <c:pt idx="2623">
                  <c:v>-59.16</c:v>
                </c:pt>
                <c:pt idx="2624">
                  <c:v>-59.67</c:v>
                </c:pt>
                <c:pt idx="2625">
                  <c:v>-60.12</c:v>
                </c:pt>
                <c:pt idx="2626">
                  <c:v>-60.51</c:v>
                </c:pt>
                <c:pt idx="2627">
                  <c:v>-60.82</c:v>
                </c:pt>
                <c:pt idx="2628">
                  <c:v>-61.07</c:v>
                </c:pt>
                <c:pt idx="2629">
                  <c:v>-61.25</c:v>
                </c:pt>
                <c:pt idx="2630">
                  <c:v>-61.37</c:v>
                </c:pt>
                <c:pt idx="2631">
                  <c:v>-61.46</c:v>
                </c:pt>
                <c:pt idx="2632">
                  <c:v>-61.54</c:v>
                </c:pt>
                <c:pt idx="2633">
                  <c:v>-61.62</c:v>
                </c:pt>
                <c:pt idx="2634">
                  <c:v>-61.7</c:v>
                </c:pt>
                <c:pt idx="2635">
                  <c:v>-61.8</c:v>
                </c:pt>
                <c:pt idx="2636">
                  <c:v>-61.89</c:v>
                </c:pt>
                <c:pt idx="2637">
                  <c:v>-61.99</c:v>
                </c:pt>
                <c:pt idx="2638">
                  <c:v>-62.07</c:v>
                </c:pt>
                <c:pt idx="2639">
                  <c:v>-62.13</c:v>
                </c:pt>
                <c:pt idx="2640">
                  <c:v>-62.18</c:v>
                </c:pt>
                <c:pt idx="2641">
                  <c:v>-62.19</c:v>
                </c:pt>
                <c:pt idx="2642">
                  <c:v>-62.16</c:v>
                </c:pt>
                <c:pt idx="2643">
                  <c:v>-62.1</c:v>
                </c:pt>
                <c:pt idx="2644">
                  <c:v>-61.99</c:v>
                </c:pt>
                <c:pt idx="2645">
                  <c:v>-61.85</c:v>
                </c:pt>
                <c:pt idx="2646">
                  <c:v>-61.68</c:v>
                </c:pt>
                <c:pt idx="2647">
                  <c:v>-61.45</c:v>
                </c:pt>
                <c:pt idx="2648">
                  <c:v>-61.18</c:v>
                </c:pt>
                <c:pt idx="2649">
                  <c:v>-60.86</c:v>
                </c:pt>
                <c:pt idx="2650">
                  <c:v>-60.48</c:v>
                </c:pt>
                <c:pt idx="2651">
                  <c:v>-60.06</c:v>
                </c:pt>
                <c:pt idx="2652">
                  <c:v>-59.57</c:v>
                </c:pt>
                <c:pt idx="2653">
                  <c:v>-59.02</c:v>
                </c:pt>
                <c:pt idx="2654">
                  <c:v>-58.41</c:v>
                </c:pt>
                <c:pt idx="2655">
                  <c:v>-57.72</c:v>
                </c:pt>
                <c:pt idx="2656">
                  <c:v>-56.95</c:v>
                </c:pt>
                <c:pt idx="2657">
                  <c:v>-56.09</c:v>
                </c:pt>
                <c:pt idx="2658">
                  <c:v>-55.16</c:v>
                </c:pt>
                <c:pt idx="2659">
                  <c:v>-54.13</c:v>
                </c:pt>
                <c:pt idx="2660">
                  <c:v>-53.07</c:v>
                </c:pt>
                <c:pt idx="2661">
                  <c:v>-51.94</c:v>
                </c:pt>
                <c:pt idx="2662">
                  <c:v>-50.75</c:v>
                </c:pt>
                <c:pt idx="2663">
                  <c:v>-49.54</c:v>
                </c:pt>
                <c:pt idx="2664">
                  <c:v>-48.31</c:v>
                </c:pt>
                <c:pt idx="2665">
                  <c:v>-47.04</c:v>
                </c:pt>
                <c:pt idx="2666">
                  <c:v>-45.74</c:v>
                </c:pt>
                <c:pt idx="2667">
                  <c:v>-44.38</c:v>
                </c:pt>
                <c:pt idx="2668">
                  <c:v>-42.94</c:v>
                </c:pt>
                <c:pt idx="2669">
                  <c:v>-41.46</c:v>
                </c:pt>
                <c:pt idx="2670">
                  <c:v>-39.94</c:v>
                </c:pt>
                <c:pt idx="2671">
                  <c:v>-38.409999999999997</c:v>
                </c:pt>
                <c:pt idx="2672">
                  <c:v>-36.909999999999997</c:v>
                </c:pt>
                <c:pt idx="2673">
                  <c:v>-35.46</c:v>
                </c:pt>
                <c:pt idx="2674">
                  <c:v>-34.06</c:v>
                </c:pt>
                <c:pt idx="2675">
                  <c:v>-32.69</c:v>
                </c:pt>
                <c:pt idx="2676">
                  <c:v>-31.31</c:v>
                </c:pt>
                <c:pt idx="2677">
                  <c:v>-29.9</c:v>
                </c:pt>
                <c:pt idx="2678">
                  <c:v>-28.47</c:v>
                </c:pt>
                <c:pt idx="2679">
                  <c:v>-27</c:v>
                </c:pt>
                <c:pt idx="2680">
                  <c:v>-25.52</c:v>
                </c:pt>
                <c:pt idx="2681">
                  <c:v>-24.05</c:v>
                </c:pt>
                <c:pt idx="2682">
                  <c:v>-22.69</c:v>
                </c:pt>
                <c:pt idx="2683">
                  <c:v>-21.41</c:v>
                </c:pt>
                <c:pt idx="2684">
                  <c:v>-20.25</c:v>
                </c:pt>
                <c:pt idx="2685">
                  <c:v>-19.12</c:v>
                </c:pt>
                <c:pt idx="2686">
                  <c:v>-18.03</c:v>
                </c:pt>
                <c:pt idx="2687">
                  <c:v>-16.98</c:v>
                </c:pt>
                <c:pt idx="2688">
                  <c:v>-15.94</c:v>
                </c:pt>
                <c:pt idx="2689">
                  <c:v>-14.94</c:v>
                </c:pt>
                <c:pt idx="2690">
                  <c:v>-13.92</c:v>
                </c:pt>
                <c:pt idx="2691">
                  <c:v>-12.85</c:v>
                </c:pt>
                <c:pt idx="2692">
                  <c:v>-11.67</c:v>
                </c:pt>
                <c:pt idx="2693">
                  <c:v>-10.35</c:v>
                </c:pt>
                <c:pt idx="2694">
                  <c:v>-8.82</c:v>
                </c:pt>
                <c:pt idx="2695">
                  <c:v>-7.13</c:v>
                </c:pt>
                <c:pt idx="2696">
                  <c:v>-5.18</c:v>
                </c:pt>
                <c:pt idx="2697">
                  <c:v>-2.96</c:v>
                </c:pt>
                <c:pt idx="2698">
                  <c:v>-0.4</c:v>
                </c:pt>
                <c:pt idx="2699">
                  <c:v>2.67</c:v>
                </c:pt>
                <c:pt idx="2700">
                  <c:v>6.2</c:v>
                </c:pt>
                <c:pt idx="2701">
                  <c:v>10.28</c:v>
                </c:pt>
                <c:pt idx="2702">
                  <c:v>15.52</c:v>
                </c:pt>
                <c:pt idx="2703">
                  <c:v>22.64</c:v>
                </c:pt>
                <c:pt idx="2704">
                  <c:v>32.14</c:v>
                </c:pt>
                <c:pt idx="2705">
                  <c:v>44.02</c:v>
                </c:pt>
                <c:pt idx="2706">
                  <c:v>57.62</c:v>
                </c:pt>
                <c:pt idx="2707">
                  <c:v>71.239999999999995</c:v>
                </c:pt>
                <c:pt idx="2708">
                  <c:v>83.5</c:v>
                </c:pt>
                <c:pt idx="2709">
                  <c:v>94.16</c:v>
                </c:pt>
                <c:pt idx="2710">
                  <c:v>103.12</c:v>
                </c:pt>
                <c:pt idx="2711">
                  <c:v>110.83</c:v>
                </c:pt>
                <c:pt idx="2712">
                  <c:v>117.42</c:v>
                </c:pt>
                <c:pt idx="2713">
                  <c:v>123.36</c:v>
                </c:pt>
                <c:pt idx="2714">
                  <c:v>128.46</c:v>
                </c:pt>
                <c:pt idx="2715">
                  <c:v>133.01</c:v>
                </c:pt>
                <c:pt idx="2716">
                  <c:v>136.99</c:v>
                </c:pt>
                <c:pt idx="2717">
                  <c:v>140.55000000000001</c:v>
                </c:pt>
                <c:pt idx="2718">
                  <c:v>143.61000000000001</c:v>
                </c:pt>
                <c:pt idx="2719">
                  <c:v>145.94999999999999</c:v>
                </c:pt>
                <c:pt idx="2720">
                  <c:v>147.52000000000001</c:v>
                </c:pt>
                <c:pt idx="2721">
                  <c:v>148.41</c:v>
                </c:pt>
                <c:pt idx="2722">
                  <c:v>149.05000000000001</c:v>
                </c:pt>
                <c:pt idx="2723">
                  <c:v>149.83000000000001</c:v>
                </c:pt>
                <c:pt idx="2724">
                  <c:v>150.85</c:v>
                </c:pt>
                <c:pt idx="2725">
                  <c:v>152.07</c:v>
                </c:pt>
                <c:pt idx="2726">
                  <c:v>153.44999999999999</c:v>
                </c:pt>
                <c:pt idx="2727">
                  <c:v>155.02000000000001</c:v>
                </c:pt>
                <c:pt idx="2728">
                  <c:v>156.78</c:v>
                </c:pt>
                <c:pt idx="2729">
                  <c:v>158.74</c:v>
                </c:pt>
                <c:pt idx="2730">
                  <c:v>160.97999999999999</c:v>
                </c:pt>
                <c:pt idx="2731">
                  <c:v>163.61000000000001</c:v>
                </c:pt>
                <c:pt idx="2732">
                  <c:v>166.75</c:v>
                </c:pt>
                <c:pt idx="2733">
                  <c:v>170.18</c:v>
                </c:pt>
                <c:pt idx="2734">
                  <c:v>173.6</c:v>
                </c:pt>
                <c:pt idx="2735">
                  <c:v>176.63</c:v>
                </c:pt>
                <c:pt idx="2736">
                  <c:v>178.92</c:v>
                </c:pt>
                <c:pt idx="2737">
                  <c:v>-179.66</c:v>
                </c:pt>
                <c:pt idx="2738">
                  <c:v>-179.01</c:v>
                </c:pt>
                <c:pt idx="2739">
                  <c:v>-178.87</c:v>
                </c:pt>
                <c:pt idx="2740">
                  <c:v>-179.15</c:v>
                </c:pt>
                <c:pt idx="2741">
                  <c:v>-179.77</c:v>
                </c:pt>
                <c:pt idx="2742">
                  <c:v>179.33</c:v>
                </c:pt>
                <c:pt idx="2743">
                  <c:v>178.27</c:v>
                </c:pt>
                <c:pt idx="2744">
                  <c:v>177.18</c:v>
                </c:pt>
                <c:pt idx="2745">
                  <c:v>176.24</c:v>
                </c:pt>
                <c:pt idx="2746">
                  <c:v>175.58</c:v>
                </c:pt>
                <c:pt idx="2747">
                  <c:v>175.11</c:v>
                </c:pt>
                <c:pt idx="2748">
                  <c:v>174.81</c:v>
                </c:pt>
                <c:pt idx="2749">
                  <c:v>174.54</c:v>
                </c:pt>
                <c:pt idx="2750">
                  <c:v>174.35</c:v>
                </c:pt>
                <c:pt idx="2751">
                  <c:v>174.22</c:v>
                </c:pt>
                <c:pt idx="2752">
                  <c:v>174.06</c:v>
                </c:pt>
                <c:pt idx="2753">
                  <c:v>173.94</c:v>
                </c:pt>
                <c:pt idx="2754">
                  <c:v>173.9</c:v>
                </c:pt>
                <c:pt idx="2755">
                  <c:v>173.97</c:v>
                </c:pt>
                <c:pt idx="2756">
                  <c:v>174.2</c:v>
                </c:pt>
                <c:pt idx="2757">
                  <c:v>174.48</c:v>
                </c:pt>
                <c:pt idx="2758">
                  <c:v>174.67</c:v>
                </c:pt>
                <c:pt idx="2759">
                  <c:v>174.66</c:v>
                </c:pt>
                <c:pt idx="2760">
                  <c:v>174.39</c:v>
                </c:pt>
                <c:pt idx="2761">
                  <c:v>173.76</c:v>
                </c:pt>
                <c:pt idx="2762">
                  <c:v>172.86</c:v>
                </c:pt>
                <c:pt idx="2763">
                  <c:v>171.73</c:v>
                </c:pt>
                <c:pt idx="2764">
                  <c:v>170.27</c:v>
                </c:pt>
                <c:pt idx="2765">
                  <c:v>168.41</c:v>
                </c:pt>
                <c:pt idx="2766">
                  <c:v>166.12</c:v>
                </c:pt>
                <c:pt idx="2767">
                  <c:v>163.47</c:v>
                </c:pt>
                <c:pt idx="2768">
                  <c:v>161.02000000000001</c:v>
                </c:pt>
                <c:pt idx="2769">
                  <c:v>159.13</c:v>
                </c:pt>
                <c:pt idx="2770">
                  <c:v>157.61000000000001</c:v>
                </c:pt>
                <c:pt idx="2771">
                  <c:v>156.12</c:v>
                </c:pt>
                <c:pt idx="2772">
                  <c:v>154.5</c:v>
                </c:pt>
                <c:pt idx="2773">
                  <c:v>152.41999999999999</c:v>
                </c:pt>
                <c:pt idx="2774">
                  <c:v>150.08000000000001</c:v>
                </c:pt>
                <c:pt idx="2775">
                  <c:v>147.43</c:v>
                </c:pt>
                <c:pt idx="2776">
                  <c:v>144.21</c:v>
                </c:pt>
                <c:pt idx="2777">
                  <c:v>139.97999999999999</c:v>
                </c:pt>
                <c:pt idx="2778">
                  <c:v>134.19999999999999</c:v>
                </c:pt>
                <c:pt idx="2779">
                  <c:v>125.66</c:v>
                </c:pt>
                <c:pt idx="2780">
                  <c:v>113.52</c:v>
                </c:pt>
                <c:pt idx="2781">
                  <c:v>96.9</c:v>
                </c:pt>
                <c:pt idx="2782">
                  <c:v>77.72</c:v>
                </c:pt>
                <c:pt idx="2783">
                  <c:v>60.25</c:v>
                </c:pt>
                <c:pt idx="2784">
                  <c:v>46.25</c:v>
                </c:pt>
                <c:pt idx="2785">
                  <c:v>35.130000000000003</c:v>
                </c:pt>
                <c:pt idx="2786">
                  <c:v>25.95</c:v>
                </c:pt>
                <c:pt idx="2787">
                  <c:v>17.95</c:v>
                </c:pt>
                <c:pt idx="2788">
                  <c:v>10.95</c:v>
                </c:pt>
                <c:pt idx="2789">
                  <c:v>4.82</c:v>
                </c:pt>
                <c:pt idx="2790">
                  <c:v>-0.31</c:v>
                </c:pt>
                <c:pt idx="2791">
                  <c:v>-4.75</c:v>
                </c:pt>
                <c:pt idx="2792">
                  <c:v>-8.7200000000000006</c:v>
                </c:pt>
                <c:pt idx="2793">
                  <c:v>-12.57</c:v>
                </c:pt>
                <c:pt idx="2794">
                  <c:v>-16.510000000000002</c:v>
                </c:pt>
                <c:pt idx="2795">
                  <c:v>-20.63</c:v>
                </c:pt>
                <c:pt idx="2796">
                  <c:v>-25.09</c:v>
                </c:pt>
                <c:pt idx="2797">
                  <c:v>-29.62</c:v>
                </c:pt>
                <c:pt idx="2798">
                  <c:v>-33.83</c:v>
                </c:pt>
                <c:pt idx="2799">
                  <c:v>-37.44</c:v>
                </c:pt>
                <c:pt idx="2800">
                  <c:v>-40.28</c:v>
                </c:pt>
                <c:pt idx="2801">
                  <c:v>-42.38</c:v>
                </c:pt>
                <c:pt idx="2802">
                  <c:v>-43.84</c:v>
                </c:pt>
                <c:pt idx="2803">
                  <c:v>-44.86</c:v>
                </c:pt>
                <c:pt idx="2804">
                  <c:v>-45.64</c:v>
                </c:pt>
                <c:pt idx="2805">
                  <c:v>-46.35</c:v>
                </c:pt>
                <c:pt idx="2806">
                  <c:v>-47.11</c:v>
                </c:pt>
                <c:pt idx="2807">
                  <c:v>-47.84</c:v>
                </c:pt>
                <c:pt idx="2808">
                  <c:v>-48.46</c:v>
                </c:pt>
                <c:pt idx="2809">
                  <c:v>-49</c:v>
                </c:pt>
                <c:pt idx="2810">
                  <c:v>-49.53</c:v>
                </c:pt>
                <c:pt idx="2811">
                  <c:v>-50.01</c:v>
                </c:pt>
                <c:pt idx="2812">
                  <c:v>-50.52</c:v>
                </c:pt>
                <c:pt idx="2813">
                  <c:v>-51.01</c:v>
                </c:pt>
                <c:pt idx="2814">
                  <c:v>-51.5</c:v>
                </c:pt>
                <c:pt idx="2815">
                  <c:v>-52.06</c:v>
                </c:pt>
                <c:pt idx="2816">
                  <c:v>-52.71</c:v>
                </c:pt>
                <c:pt idx="2817">
                  <c:v>-53.38</c:v>
                </c:pt>
                <c:pt idx="2818">
                  <c:v>-54.09</c:v>
                </c:pt>
                <c:pt idx="2819">
                  <c:v>-54.86</c:v>
                </c:pt>
                <c:pt idx="2820">
                  <c:v>-55.66</c:v>
                </c:pt>
                <c:pt idx="2821">
                  <c:v>-56.44</c:v>
                </c:pt>
                <c:pt idx="2822">
                  <c:v>-57.28</c:v>
                </c:pt>
                <c:pt idx="2823">
                  <c:v>-58.14</c:v>
                </c:pt>
                <c:pt idx="2824">
                  <c:v>-58.96</c:v>
                </c:pt>
                <c:pt idx="2825">
                  <c:v>-59.73</c:v>
                </c:pt>
                <c:pt idx="2826">
                  <c:v>-60.42</c:v>
                </c:pt>
                <c:pt idx="2827">
                  <c:v>-61.02</c:v>
                </c:pt>
                <c:pt idx="2828">
                  <c:v>-61.54</c:v>
                </c:pt>
                <c:pt idx="2829">
                  <c:v>-62.02</c:v>
                </c:pt>
                <c:pt idx="2830">
                  <c:v>-62.42</c:v>
                </c:pt>
                <c:pt idx="2831">
                  <c:v>-62.77</c:v>
                </c:pt>
                <c:pt idx="2832">
                  <c:v>-63.1</c:v>
                </c:pt>
                <c:pt idx="2833">
                  <c:v>-63.39</c:v>
                </c:pt>
                <c:pt idx="2834">
                  <c:v>-63.65</c:v>
                </c:pt>
                <c:pt idx="2835">
                  <c:v>-63.92</c:v>
                </c:pt>
                <c:pt idx="2836">
                  <c:v>-64.2</c:v>
                </c:pt>
                <c:pt idx="2837">
                  <c:v>-64.48</c:v>
                </c:pt>
                <c:pt idx="2838">
                  <c:v>-64.760000000000005</c:v>
                </c:pt>
                <c:pt idx="2839">
                  <c:v>-65.03</c:v>
                </c:pt>
                <c:pt idx="2840">
                  <c:v>-65.28</c:v>
                </c:pt>
                <c:pt idx="2841">
                  <c:v>-65.52</c:v>
                </c:pt>
                <c:pt idx="2842">
                  <c:v>-65.72</c:v>
                </c:pt>
                <c:pt idx="2843">
                  <c:v>-65.900000000000006</c:v>
                </c:pt>
                <c:pt idx="2844">
                  <c:v>-66.069999999999993</c:v>
                </c:pt>
                <c:pt idx="2845">
                  <c:v>-66.209999999999994</c:v>
                </c:pt>
                <c:pt idx="2846">
                  <c:v>-66.34</c:v>
                </c:pt>
                <c:pt idx="2847">
                  <c:v>-66.44</c:v>
                </c:pt>
                <c:pt idx="2848">
                  <c:v>-66.510000000000005</c:v>
                </c:pt>
                <c:pt idx="2849">
                  <c:v>-66.540000000000006</c:v>
                </c:pt>
                <c:pt idx="2850">
                  <c:v>-66.55</c:v>
                </c:pt>
                <c:pt idx="2851">
                  <c:v>-66.55</c:v>
                </c:pt>
                <c:pt idx="2852">
                  <c:v>-66.53</c:v>
                </c:pt>
                <c:pt idx="2853">
                  <c:v>-66.47</c:v>
                </c:pt>
                <c:pt idx="2854">
                  <c:v>-66.400000000000006</c:v>
                </c:pt>
                <c:pt idx="2855">
                  <c:v>-66.31</c:v>
                </c:pt>
                <c:pt idx="2856">
                  <c:v>-66.19</c:v>
                </c:pt>
                <c:pt idx="2857">
                  <c:v>-66.08</c:v>
                </c:pt>
                <c:pt idx="2858">
                  <c:v>-65.97</c:v>
                </c:pt>
                <c:pt idx="2859">
                  <c:v>-65.83</c:v>
                </c:pt>
                <c:pt idx="2860">
                  <c:v>-65.66</c:v>
                </c:pt>
                <c:pt idx="2861">
                  <c:v>-65.459999999999994</c:v>
                </c:pt>
                <c:pt idx="2862">
                  <c:v>-65.23</c:v>
                </c:pt>
                <c:pt idx="2863">
                  <c:v>-64.989999999999995</c:v>
                </c:pt>
                <c:pt idx="2864">
                  <c:v>-64.75</c:v>
                </c:pt>
                <c:pt idx="2865">
                  <c:v>-64.47</c:v>
                </c:pt>
                <c:pt idx="2866">
                  <c:v>-64.16</c:v>
                </c:pt>
                <c:pt idx="2867">
                  <c:v>-63.79</c:v>
                </c:pt>
                <c:pt idx="2868">
                  <c:v>-63.33</c:v>
                </c:pt>
                <c:pt idx="2869">
                  <c:v>-62.84</c:v>
                </c:pt>
                <c:pt idx="2870">
                  <c:v>-62.26</c:v>
                </c:pt>
                <c:pt idx="2871">
                  <c:v>-61.62</c:v>
                </c:pt>
                <c:pt idx="2872">
                  <c:v>-60.93</c:v>
                </c:pt>
                <c:pt idx="2873">
                  <c:v>-60.18</c:v>
                </c:pt>
                <c:pt idx="2874">
                  <c:v>-59.37</c:v>
                </c:pt>
                <c:pt idx="2875">
                  <c:v>-58.51</c:v>
                </c:pt>
                <c:pt idx="2876">
                  <c:v>-57.61</c:v>
                </c:pt>
                <c:pt idx="2877">
                  <c:v>-56.62</c:v>
                </c:pt>
                <c:pt idx="2878">
                  <c:v>-55.63</c:v>
                </c:pt>
                <c:pt idx="2879">
                  <c:v>-54.62</c:v>
                </c:pt>
                <c:pt idx="2880">
                  <c:v>-53.57</c:v>
                </c:pt>
                <c:pt idx="2881">
                  <c:v>-52.46</c:v>
                </c:pt>
                <c:pt idx="2882">
                  <c:v>-51.26</c:v>
                </c:pt>
                <c:pt idx="2883">
                  <c:v>-49.96</c:v>
                </c:pt>
                <c:pt idx="2884">
                  <c:v>-48.62</c:v>
                </c:pt>
                <c:pt idx="2885">
                  <c:v>-47.22</c:v>
                </c:pt>
                <c:pt idx="2886">
                  <c:v>-45.82</c:v>
                </c:pt>
                <c:pt idx="2887">
                  <c:v>-44.48</c:v>
                </c:pt>
                <c:pt idx="2888">
                  <c:v>-43.15</c:v>
                </c:pt>
                <c:pt idx="2889">
                  <c:v>-41.83</c:v>
                </c:pt>
                <c:pt idx="2890">
                  <c:v>-40.5</c:v>
                </c:pt>
                <c:pt idx="2891">
                  <c:v>-39.159999999999997</c:v>
                </c:pt>
                <c:pt idx="2892">
                  <c:v>-37.82</c:v>
                </c:pt>
                <c:pt idx="2893">
                  <c:v>-36.49</c:v>
                </c:pt>
                <c:pt idx="2894">
                  <c:v>-35.159999999999997</c:v>
                </c:pt>
                <c:pt idx="2895">
                  <c:v>-33.86</c:v>
                </c:pt>
                <c:pt idx="2896">
                  <c:v>-32.64</c:v>
                </c:pt>
                <c:pt idx="2897">
                  <c:v>-31.51</c:v>
                </c:pt>
                <c:pt idx="2898">
                  <c:v>-30.47</c:v>
                </c:pt>
                <c:pt idx="2899">
                  <c:v>-29.55</c:v>
                </c:pt>
                <c:pt idx="2900">
                  <c:v>-28.81</c:v>
                </c:pt>
                <c:pt idx="2901">
                  <c:v>-28.2</c:v>
                </c:pt>
                <c:pt idx="2902">
                  <c:v>-27.78</c:v>
                </c:pt>
                <c:pt idx="2903">
                  <c:v>-27.5</c:v>
                </c:pt>
                <c:pt idx="2904">
                  <c:v>-27.33</c:v>
                </c:pt>
                <c:pt idx="2905">
                  <c:v>-27.21</c:v>
                </c:pt>
                <c:pt idx="2906">
                  <c:v>-27.07</c:v>
                </c:pt>
                <c:pt idx="2907">
                  <c:v>-26.84</c:v>
                </c:pt>
                <c:pt idx="2908">
                  <c:v>-26.56</c:v>
                </c:pt>
                <c:pt idx="2909">
                  <c:v>-26.16</c:v>
                </c:pt>
                <c:pt idx="2910">
                  <c:v>-25.7</c:v>
                </c:pt>
                <c:pt idx="2911">
                  <c:v>-25.2</c:v>
                </c:pt>
                <c:pt idx="2912">
                  <c:v>-24.68</c:v>
                </c:pt>
                <c:pt idx="2913">
                  <c:v>-24.23</c:v>
                </c:pt>
                <c:pt idx="2914">
                  <c:v>-24</c:v>
                </c:pt>
                <c:pt idx="2915">
                  <c:v>-24.08</c:v>
                </c:pt>
                <c:pt idx="2916">
                  <c:v>-24.49</c:v>
                </c:pt>
                <c:pt idx="2917">
                  <c:v>-25.3</c:v>
                </c:pt>
                <c:pt idx="2918">
                  <c:v>-26.77</c:v>
                </c:pt>
                <c:pt idx="2919">
                  <c:v>-28.83</c:v>
                </c:pt>
                <c:pt idx="2920">
                  <c:v>-31.66</c:v>
                </c:pt>
                <c:pt idx="2921">
                  <c:v>-35.19</c:v>
                </c:pt>
                <c:pt idx="2922">
                  <c:v>-39.880000000000003</c:v>
                </c:pt>
                <c:pt idx="2923">
                  <c:v>-46.81</c:v>
                </c:pt>
                <c:pt idx="2924">
                  <c:v>-59.81</c:v>
                </c:pt>
                <c:pt idx="2925">
                  <c:v>-85.36</c:v>
                </c:pt>
                <c:pt idx="2926">
                  <c:v>-121.05</c:v>
                </c:pt>
                <c:pt idx="2927">
                  <c:v>-146.07</c:v>
                </c:pt>
                <c:pt idx="2928">
                  <c:v>-158.05000000000001</c:v>
                </c:pt>
                <c:pt idx="2929">
                  <c:v>-163.78</c:v>
                </c:pt>
                <c:pt idx="2930">
                  <c:v>-167.08</c:v>
                </c:pt>
                <c:pt idx="2931">
                  <c:v>-169.06</c:v>
                </c:pt>
                <c:pt idx="2932">
                  <c:v>-170.48</c:v>
                </c:pt>
                <c:pt idx="2933">
                  <c:v>-171.58</c:v>
                </c:pt>
                <c:pt idx="2934">
                  <c:v>-172.3</c:v>
                </c:pt>
                <c:pt idx="2935">
                  <c:v>-172.55</c:v>
                </c:pt>
                <c:pt idx="2936">
                  <c:v>-172.32</c:v>
                </c:pt>
                <c:pt idx="2937">
                  <c:v>-171.92</c:v>
                </c:pt>
                <c:pt idx="2938">
                  <c:v>-171.36</c:v>
                </c:pt>
                <c:pt idx="2939">
                  <c:v>-170.96</c:v>
                </c:pt>
                <c:pt idx="2940">
                  <c:v>-170.82</c:v>
                </c:pt>
                <c:pt idx="2941">
                  <c:v>-170.94</c:v>
                </c:pt>
                <c:pt idx="2942">
                  <c:v>-171.31</c:v>
                </c:pt>
                <c:pt idx="2943">
                  <c:v>-171.56</c:v>
                </c:pt>
                <c:pt idx="2944">
                  <c:v>-171.18</c:v>
                </c:pt>
                <c:pt idx="2945">
                  <c:v>-169.61</c:v>
                </c:pt>
                <c:pt idx="2946">
                  <c:v>-166.69</c:v>
                </c:pt>
                <c:pt idx="2947">
                  <c:v>-163.07</c:v>
                </c:pt>
                <c:pt idx="2948">
                  <c:v>-159.62</c:v>
                </c:pt>
                <c:pt idx="2949">
                  <c:v>-156.94</c:v>
                </c:pt>
                <c:pt idx="2950">
                  <c:v>-155.12</c:v>
                </c:pt>
                <c:pt idx="2951">
                  <c:v>-154.03</c:v>
                </c:pt>
                <c:pt idx="2952">
                  <c:v>-153.52000000000001</c:v>
                </c:pt>
                <c:pt idx="2953">
                  <c:v>-153.44999999999999</c:v>
                </c:pt>
                <c:pt idx="2954">
                  <c:v>-153.71</c:v>
                </c:pt>
                <c:pt idx="2955">
                  <c:v>-154.32</c:v>
                </c:pt>
                <c:pt idx="2956">
                  <c:v>-155.16999999999999</c:v>
                </c:pt>
                <c:pt idx="2957">
                  <c:v>-156.15</c:v>
                </c:pt>
                <c:pt idx="2958">
                  <c:v>-156.93</c:v>
                </c:pt>
                <c:pt idx="2959">
                  <c:v>-157.33000000000001</c:v>
                </c:pt>
                <c:pt idx="2960">
                  <c:v>-157.4</c:v>
                </c:pt>
                <c:pt idx="2961">
                  <c:v>-157.30000000000001</c:v>
                </c:pt>
                <c:pt idx="2962">
                  <c:v>-157.18</c:v>
                </c:pt>
                <c:pt idx="2963">
                  <c:v>-157.1</c:v>
                </c:pt>
                <c:pt idx="2964">
                  <c:v>-157.05000000000001</c:v>
                </c:pt>
                <c:pt idx="2965">
                  <c:v>-157.05000000000001</c:v>
                </c:pt>
                <c:pt idx="2966">
                  <c:v>-157.1</c:v>
                </c:pt>
                <c:pt idx="2967">
                  <c:v>-157.16</c:v>
                </c:pt>
                <c:pt idx="2968">
                  <c:v>-157.13999999999999</c:v>
                </c:pt>
                <c:pt idx="2969">
                  <c:v>-157.1</c:v>
                </c:pt>
                <c:pt idx="2970">
                  <c:v>-157.1</c:v>
                </c:pt>
                <c:pt idx="2971">
                  <c:v>-157.34</c:v>
                </c:pt>
                <c:pt idx="2972">
                  <c:v>-157.83000000000001</c:v>
                </c:pt>
                <c:pt idx="2973">
                  <c:v>-158.57</c:v>
                </c:pt>
                <c:pt idx="2974">
                  <c:v>-159.35</c:v>
                </c:pt>
                <c:pt idx="2975">
                  <c:v>-160.16999999999999</c:v>
                </c:pt>
                <c:pt idx="2976">
                  <c:v>-160.96</c:v>
                </c:pt>
                <c:pt idx="2977">
                  <c:v>-161.78</c:v>
                </c:pt>
                <c:pt idx="2978">
                  <c:v>-162.55000000000001</c:v>
                </c:pt>
                <c:pt idx="2979">
                  <c:v>-163.13999999999999</c:v>
                </c:pt>
                <c:pt idx="2980">
                  <c:v>-163.53</c:v>
                </c:pt>
                <c:pt idx="2981">
                  <c:v>-163.87</c:v>
                </c:pt>
                <c:pt idx="2982">
                  <c:v>-164.28</c:v>
                </c:pt>
                <c:pt idx="2983">
                  <c:v>-164.96</c:v>
                </c:pt>
                <c:pt idx="2984">
                  <c:v>-165.82</c:v>
                </c:pt>
                <c:pt idx="2985">
                  <c:v>-166.91</c:v>
                </c:pt>
                <c:pt idx="2986">
                  <c:v>-167.96</c:v>
                </c:pt>
                <c:pt idx="2987">
                  <c:v>-168.88</c:v>
                </c:pt>
                <c:pt idx="2988">
                  <c:v>-169.56</c:v>
                </c:pt>
                <c:pt idx="2989">
                  <c:v>-169.49</c:v>
                </c:pt>
                <c:pt idx="2990">
                  <c:v>-168.45</c:v>
                </c:pt>
                <c:pt idx="2991">
                  <c:v>-166.41</c:v>
                </c:pt>
                <c:pt idx="2992">
                  <c:v>-163.47999999999999</c:v>
                </c:pt>
                <c:pt idx="2993">
                  <c:v>-159.94999999999999</c:v>
                </c:pt>
                <c:pt idx="2994">
                  <c:v>-155.81</c:v>
                </c:pt>
                <c:pt idx="2995">
                  <c:v>-150.63</c:v>
                </c:pt>
                <c:pt idx="2996">
                  <c:v>-141.97</c:v>
                </c:pt>
                <c:pt idx="2997">
                  <c:v>-124.86</c:v>
                </c:pt>
                <c:pt idx="2998">
                  <c:v>-96.94</c:v>
                </c:pt>
                <c:pt idx="2999">
                  <c:v>-73.11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16C-4515-93F1-938C6A98D7D4}"/>
            </c:ext>
          </c:extLst>
        </c:ser>
        <c:ser>
          <c:idx val="1"/>
          <c:order val="1"/>
          <c:tx>
            <c:strRef>
              <c:f>數據作圖!$B$1</c:f>
              <c:strCache>
                <c:ptCount val="1"/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數據作圖!$B$2:$B$3001</c:f>
              <c:numCache>
                <c:formatCode>General</c:formatCode>
                <c:ptCount val="3000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16C-4515-93F1-938C6A98D7D4}"/>
            </c:ext>
          </c:extLst>
        </c:ser>
        <c:ser>
          <c:idx val="2"/>
          <c:order val="2"/>
          <c:tx>
            <c:strRef>
              <c:f>數據作圖!$C$1</c:f>
              <c:strCache>
                <c:ptCount val="1"/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數據作圖!$C$2:$C$3001</c:f>
              <c:numCache>
                <c:formatCode>General</c:formatCode>
                <c:ptCount val="3000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16C-4515-93F1-938C6A98D7D4}"/>
            </c:ext>
          </c:extLst>
        </c:ser>
        <c:ser>
          <c:idx val="3"/>
          <c:order val="3"/>
          <c:tx>
            <c:strRef>
              <c:f>數據作圖!$D$1</c:f>
              <c:strCache>
                <c:ptCount val="1"/>
                <c:pt idx="0">
                  <c:v>第四次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數據作圖!$D$2:$D$3001</c:f>
              <c:numCache>
                <c:formatCode>General</c:formatCode>
                <c:ptCount val="3000"/>
                <c:pt idx="0">
                  <c:v>-56.34</c:v>
                </c:pt>
                <c:pt idx="1">
                  <c:v>-8.4499999999999993</c:v>
                </c:pt>
                <c:pt idx="2">
                  <c:v>39.32</c:v>
                </c:pt>
                <c:pt idx="3">
                  <c:v>-8.01</c:v>
                </c:pt>
                <c:pt idx="4">
                  <c:v>7.34</c:v>
                </c:pt>
                <c:pt idx="5">
                  <c:v>-10.130000000000001</c:v>
                </c:pt>
                <c:pt idx="6">
                  <c:v>-43.35</c:v>
                </c:pt>
                <c:pt idx="7">
                  <c:v>-45.25</c:v>
                </c:pt>
                <c:pt idx="8">
                  <c:v>-56.5</c:v>
                </c:pt>
                <c:pt idx="9">
                  <c:v>-38.630000000000003</c:v>
                </c:pt>
                <c:pt idx="10">
                  <c:v>122.81</c:v>
                </c:pt>
                <c:pt idx="11">
                  <c:v>128.77000000000001</c:v>
                </c:pt>
                <c:pt idx="12">
                  <c:v>-116.08</c:v>
                </c:pt>
                <c:pt idx="13">
                  <c:v>-8.93</c:v>
                </c:pt>
                <c:pt idx="14">
                  <c:v>-13.55</c:v>
                </c:pt>
                <c:pt idx="15">
                  <c:v>-12.9</c:v>
                </c:pt>
                <c:pt idx="16">
                  <c:v>-12.63</c:v>
                </c:pt>
                <c:pt idx="17">
                  <c:v>-12.36</c:v>
                </c:pt>
                <c:pt idx="18">
                  <c:v>-12.04</c:v>
                </c:pt>
                <c:pt idx="19">
                  <c:v>-11.7</c:v>
                </c:pt>
                <c:pt idx="20">
                  <c:v>-11.36</c:v>
                </c:pt>
                <c:pt idx="21">
                  <c:v>-11.01</c:v>
                </c:pt>
                <c:pt idx="22">
                  <c:v>-10.7</c:v>
                </c:pt>
                <c:pt idx="23">
                  <c:v>-10.4</c:v>
                </c:pt>
                <c:pt idx="24">
                  <c:v>-10.130000000000001</c:v>
                </c:pt>
                <c:pt idx="25">
                  <c:v>-9.8800000000000008</c:v>
                </c:pt>
                <c:pt idx="26">
                  <c:v>-9.6300000000000008</c:v>
                </c:pt>
                <c:pt idx="27">
                  <c:v>-9.35</c:v>
                </c:pt>
                <c:pt idx="28">
                  <c:v>-9.08</c:v>
                </c:pt>
                <c:pt idx="29">
                  <c:v>-8.74</c:v>
                </c:pt>
                <c:pt idx="30">
                  <c:v>-8.3699999999999992</c:v>
                </c:pt>
                <c:pt idx="31">
                  <c:v>-8</c:v>
                </c:pt>
                <c:pt idx="32">
                  <c:v>-7.59</c:v>
                </c:pt>
                <c:pt idx="33">
                  <c:v>-7.19</c:v>
                </c:pt>
                <c:pt idx="34">
                  <c:v>-6.81</c:v>
                </c:pt>
                <c:pt idx="35">
                  <c:v>-6.46</c:v>
                </c:pt>
                <c:pt idx="36">
                  <c:v>-6.12</c:v>
                </c:pt>
                <c:pt idx="37">
                  <c:v>-5.78</c:v>
                </c:pt>
                <c:pt idx="38">
                  <c:v>-5.45</c:v>
                </c:pt>
                <c:pt idx="39">
                  <c:v>-5.0999999999999996</c:v>
                </c:pt>
                <c:pt idx="40">
                  <c:v>-4.74</c:v>
                </c:pt>
                <c:pt idx="41">
                  <c:v>-4.3499999999999996</c:v>
                </c:pt>
                <c:pt idx="42">
                  <c:v>-3.96</c:v>
                </c:pt>
                <c:pt idx="43">
                  <c:v>-3.53</c:v>
                </c:pt>
                <c:pt idx="44">
                  <c:v>-3.06</c:v>
                </c:pt>
                <c:pt idx="45">
                  <c:v>-2.58</c:v>
                </c:pt>
                <c:pt idx="46">
                  <c:v>-2.12</c:v>
                </c:pt>
                <c:pt idx="47">
                  <c:v>-1.69</c:v>
                </c:pt>
                <c:pt idx="48">
                  <c:v>-1.25</c:v>
                </c:pt>
                <c:pt idx="49">
                  <c:v>-0.83</c:v>
                </c:pt>
                <c:pt idx="50">
                  <c:v>-0.43</c:v>
                </c:pt>
                <c:pt idx="51">
                  <c:v>-0.02</c:v>
                </c:pt>
                <c:pt idx="52">
                  <c:v>0.4</c:v>
                </c:pt>
                <c:pt idx="53">
                  <c:v>0.83</c:v>
                </c:pt>
                <c:pt idx="54">
                  <c:v>1.28</c:v>
                </c:pt>
                <c:pt idx="55">
                  <c:v>1.7</c:v>
                </c:pt>
                <c:pt idx="56">
                  <c:v>2.09</c:v>
                </c:pt>
                <c:pt idx="57">
                  <c:v>2.48</c:v>
                </c:pt>
                <c:pt idx="58">
                  <c:v>2.85</c:v>
                </c:pt>
                <c:pt idx="59">
                  <c:v>3.23</c:v>
                </c:pt>
                <c:pt idx="60">
                  <c:v>3.61</c:v>
                </c:pt>
                <c:pt idx="61">
                  <c:v>4</c:v>
                </c:pt>
                <c:pt idx="62">
                  <c:v>4.38</c:v>
                </c:pt>
                <c:pt idx="63">
                  <c:v>4.75</c:v>
                </c:pt>
                <c:pt idx="64">
                  <c:v>5.12</c:v>
                </c:pt>
                <c:pt idx="65">
                  <c:v>5.48</c:v>
                </c:pt>
                <c:pt idx="66">
                  <c:v>5.85</c:v>
                </c:pt>
                <c:pt idx="67">
                  <c:v>6.22</c:v>
                </c:pt>
                <c:pt idx="68">
                  <c:v>6.58</c:v>
                </c:pt>
                <c:pt idx="69">
                  <c:v>6.92</c:v>
                </c:pt>
                <c:pt idx="70">
                  <c:v>7.22</c:v>
                </c:pt>
                <c:pt idx="71">
                  <c:v>7.51</c:v>
                </c:pt>
                <c:pt idx="72">
                  <c:v>7.81</c:v>
                </c:pt>
                <c:pt idx="73">
                  <c:v>8.1300000000000008</c:v>
                </c:pt>
                <c:pt idx="74">
                  <c:v>8.4600000000000009</c:v>
                </c:pt>
                <c:pt idx="75">
                  <c:v>8.8699999999999992</c:v>
                </c:pt>
                <c:pt idx="76">
                  <c:v>9.2899999999999991</c:v>
                </c:pt>
                <c:pt idx="77">
                  <c:v>9.7200000000000006</c:v>
                </c:pt>
                <c:pt idx="78">
                  <c:v>10.119999999999999</c:v>
                </c:pt>
                <c:pt idx="79">
                  <c:v>10.47</c:v>
                </c:pt>
                <c:pt idx="80">
                  <c:v>10.8</c:v>
                </c:pt>
                <c:pt idx="81">
                  <c:v>11.13</c:v>
                </c:pt>
                <c:pt idx="82">
                  <c:v>11.45</c:v>
                </c:pt>
                <c:pt idx="83">
                  <c:v>11.78</c:v>
                </c:pt>
                <c:pt idx="84">
                  <c:v>12.11</c:v>
                </c:pt>
                <c:pt idx="85">
                  <c:v>12.46</c:v>
                </c:pt>
                <c:pt idx="86">
                  <c:v>12.82</c:v>
                </c:pt>
                <c:pt idx="87">
                  <c:v>13.16</c:v>
                </c:pt>
                <c:pt idx="88">
                  <c:v>13.5</c:v>
                </c:pt>
                <c:pt idx="89">
                  <c:v>13.87</c:v>
                </c:pt>
                <c:pt idx="90">
                  <c:v>14.25</c:v>
                </c:pt>
                <c:pt idx="91">
                  <c:v>14.61</c:v>
                </c:pt>
                <c:pt idx="92">
                  <c:v>14.95</c:v>
                </c:pt>
                <c:pt idx="93">
                  <c:v>15.27</c:v>
                </c:pt>
                <c:pt idx="94">
                  <c:v>15.57</c:v>
                </c:pt>
                <c:pt idx="95">
                  <c:v>15.88</c:v>
                </c:pt>
                <c:pt idx="96">
                  <c:v>16.2</c:v>
                </c:pt>
                <c:pt idx="97">
                  <c:v>16.48</c:v>
                </c:pt>
                <c:pt idx="98">
                  <c:v>16.739999999999998</c:v>
                </c:pt>
                <c:pt idx="99">
                  <c:v>16.97</c:v>
                </c:pt>
                <c:pt idx="100">
                  <c:v>17.190000000000001</c:v>
                </c:pt>
                <c:pt idx="101">
                  <c:v>17.440000000000001</c:v>
                </c:pt>
                <c:pt idx="102">
                  <c:v>17.7</c:v>
                </c:pt>
                <c:pt idx="103">
                  <c:v>17.98</c:v>
                </c:pt>
                <c:pt idx="104">
                  <c:v>18.27</c:v>
                </c:pt>
                <c:pt idx="105">
                  <c:v>18.579999999999998</c:v>
                </c:pt>
                <c:pt idx="106">
                  <c:v>18.899999999999999</c:v>
                </c:pt>
                <c:pt idx="107">
                  <c:v>19.260000000000002</c:v>
                </c:pt>
                <c:pt idx="108">
                  <c:v>19.61</c:v>
                </c:pt>
                <c:pt idx="109">
                  <c:v>19.940000000000001</c:v>
                </c:pt>
                <c:pt idx="110">
                  <c:v>20.25</c:v>
                </c:pt>
                <c:pt idx="111">
                  <c:v>20.57</c:v>
                </c:pt>
                <c:pt idx="112">
                  <c:v>20.9</c:v>
                </c:pt>
                <c:pt idx="113">
                  <c:v>21.27</c:v>
                </c:pt>
                <c:pt idx="114">
                  <c:v>21.66</c:v>
                </c:pt>
                <c:pt idx="115">
                  <c:v>22.08</c:v>
                </c:pt>
                <c:pt idx="116">
                  <c:v>22.51</c:v>
                </c:pt>
                <c:pt idx="117">
                  <c:v>22.96</c:v>
                </c:pt>
                <c:pt idx="118">
                  <c:v>23.39</c:v>
                </c:pt>
                <c:pt idx="119">
                  <c:v>23.81</c:v>
                </c:pt>
                <c:pt idx="120">
                  <c:v>24.25</c:v>
                </c:pt>
                <c:pt idx="121">
                  <c:v>24.68</c:v>
                </c:pt>
                <c:pt idx="122">
                  <c:v>25.12</c:v>
                </c:pt>
                <c:pt idx="123">
                  <c:v>25.53</c:v>
                </c:pt>
                <c:pt idx="124">
                  <c:v>25.96</c:v>
                </c:pt>
                <c:pt idx="125">
                  <c:v>26.41</c:v>
                </c:pt>
                <c:pt idx="126">
                  <c:v>26.85</c:v>
                </c:pt>
                <c:pt idx="127">
                  <c:v>27.28</c:v>
                </c:pt>
                <c:pt idx="128">
                  <c:v>27.67</c:v>
                </c:pt>
                <c:pt idx="129">
                  <c:v>28.05</c:v>
                </c:pt>
                <c:pt idx="130">
                  <c:v>28.41</c:v>
                </c:pt>
                <c:pt idx="131">
                  <c:v>28.77</c:v>
                </c:pt>
                <c:pt idx="132">
                  <c:v>29.15</c:v>
                </c:pt>
                <c:pt idx="133">
                  <c:v>29.58</c:v>
                </c:pt>
                <c:pt idx="134">
                  <c:v>30.05</c:v>
                </c:pt>
                <c:pt idx="135">
                  <c:v>30.54</c:v>
                </c:pt>
                <c:pt idx="136">
                  <c:v>31.05</c:v>
                </c:pt>
                <c:pt idx="137">
                  <c:v>31.58</c:v>
                </c:pt>
                <c:pt idx="138">
                  <c:v>32.1</c:v>
                </c:pt>
                <c:pt idx="139">
                  <c:v>32.619999999999997</c:v>
                </c:pt>
                <c:pt idx="140">
                  <c:v>33.119999999999997</c:v>
                </c:pt>
                <c:pt idx="141">
                  <c:v>33.65</c:v>
                </c:pt>
                <c:pt idx="142">
                  <c:v>34.25</c:v>
                </c:pt>
                <c:pt idx="143">
                  <c:v>34.97</c:v>
                </c:pt>
                <c:pt idx="144">
                  <c:v>35.79</c:v>
                </c:pt>
                <c:pt idx="145">
                  <c:v>36.54</c:v>
                </c:pt>
                <c:pt idx="146">
                  <c:v>37.15</c:v>
                </c:pt>
                <c:pt idx="147">
                  <c:v>37.630000000000003</c:v>
                </c:pt>
                <c:pt idx="148">
                  <c:v>38</c:v>
                </c:pt>
                <c:pt idx="149">
                  <c:v>38.31</c:v>
                </c:pt>
                <c:pt idx="150">
                  <c:v>38.619999999999997</c:v>
                </c:pt>
                <c:pt idx="151">
                  <c:v>38.93</c:v>
                </c:pt>
                <c:pt idx="152">
                  <c:v>39.28</c:v>
                </c:pt>
                <c:pt idx="153">
                  <c:v>39.64</c:v>
                </c:pt>
                <c:pt idx="154">
                  <c:v>40.020000000000003</c:v>
                </c:pt>
                <c:pt idx="155">
                  <c:v>40.380000000000003</c:v>
                </c:pt>
                <c:pt idx="156">
                  <c:v>40.74</c:v>
                </c:pt>
                <c:pt idx="157">
                  <c:v>41.07</c:v>
                </c:pt>
                <c:pt idx="158">
                  <c:v>41.4</c:v>
                </c:pt>
                <c:pt idx="159">
                  <c:v>41.73</c:v>
                </c:pt>
                <c:pt idx="160">
                  <c:v>42.09</c:v>
                </c:pt>
                <c:pt idx="161">
                  <c:v>42.47</c:v>
                </c:pt>
                <c:pt idx="162">
                  <c:v>42.92</c:v>
                </c:pt>
                <c:pt idx="163">
                  <c:v>43.43</c:v>
                </c:pt>
                <c:pt idx="164">
                  <c:v>43.97</c:v>
                </c:pt>
                <c:pt idx="165">
                  <c:v>44.58</c:v>
                </c:pt>
                <c:pt idx="166">
                  <c:v>45.19</c:v>
                </c:pt>
                <c:pt idx="167">
                  <c:v>45.82</c:v>
                </c:pt>
                <c:pt idx="168">
                  <c:v>46.44</c:v>
                </c:pt>
                <c:pt idx="169">
                  <c:v>47.02</c:v>
                </c:pt>
                <c:pt idx="170">
                  <c:v>47.54</c:v>
                </c:pt>
                <c:pt idx="171">
                  <c:v>48.01</c:v>
                </c:pt>
                <c:pt idx="172">
                  <c:v>48.43</c:v>
                </c:pt>
                <c:pt idx="173">
                  <c:v>48.82</c:v>
                </c:pt>
                <c:pt idx="174">
                  <c:v>49.18</c:v>
                </c:pt>
                <c:pt idx="175">
                  <c:v>49.54</c:v>
                </c:pt>
                <c:pt idx="176">
                  <c:v>49.88</c:v>
                </c:pt>
                <c:pt idx="177">
                  <c:v>50.23</c:v>
                </c:pt>
                <c:pt idx="178">
                  <c:v>50.57</c:v>
                </c:pt>
                <c:pt idx="179">
                  <c:v>50.91</c:v>
                </c:pt>
                <c:pt idx="180">
                  <c:v>51.24</c:v>
                </c:pt>
                <c:pt idx="181">
                  <c:v>51.54</c:v>
                </c:pt>
                <c:pt idx="182">
                  <c:v>51.84</c:v>
                </c:pt>
                <c:pt idx="183">
                  <c:v>52.15</c:v>
                </c:pt>
                <c:pt idx="184">
                  <c:v>52.47</c:v>
                </c:pt>
                <c:pt idx="185">
                  <c:v>52.81</c:v>
                </c:pt>
                <c:pt idx="186">
                  <c:v>53.14</c:v>
                </c:pt>
                <c:pt idx="187">
                  <c:v>53.46</c:v>
                </c:pt>
                <c:pt idx="188">
                  <c:v>53.74</c:v>
                </c:pt>
                <c:pt idx="189">
                  <c:v>53.99</c:v>
                </c:pt>
                <c:pt idx="190">
                  <c:v>54.2</c:v>
                </c:pt>
                <c:pt idx="191">
                  <c:v>54.38</c:v>
                </c:pt>
                <c:pt idx="192">
                  <c:v>54.55</c:v>
                </c:pt>
                <c:pt idx="193">
                  <c:v>54.74</c:v>
                </c:pt>
                <c:pt idx="194">
                  <c:v>54.94</c:v>
                </c:pt>
                <c:pt idx="195">
                  <c:v>55.19</c:v>
                </c:pt>
                <c:pt idx="196">
                  <c:v>55.45</c:v>
                </c:pt>
                <c:pt idx="197">
                  <c:v>55.72</c:v>
                </c:pt>
                <c:pt idx="198">
                  <c:v>55.97</c:v>
                </c:pt>
                <c:pt idx="199">
                  <c:v>56.2</c:v>
                </c:pt>
                <c:pt idx="200">
                  <c:v>56.44</c:v>
                </c:pt>
                <c:pt idx="201">
                  <c:v>56.68</c:v>
                </c:pt>
                <c:pt idx="202">
                  <c:v>56.89</c:v>
                </c:pt>
                <c:pt idx="203">
                  <c:v>57.11</c:v>
                </c:pt>
                <c:pt idx="204">
                  <c:v>57.32</c:v>
                </c:pt>
                <c:pt idx="205">
                  <c:v>57.54</c:v>
                </c:pt>
                <c:pt idx="206">
                  <c:v>57.76</c:v>
                </c:pt>
                <c:pt idx="207">
                  <c:v>57.96</c:v>
                </c:pt>
                <c:pt idx="208">
                  <c:v>58.18</c:v>
                </c:pt>
                <c:pt idx="209">
                  <c:v>58.38</c:v>
                </c:pt>
                <c:pt idx="210">
                  <c:v>58.59</c:v>
                </c:pt>
                <c:pt idx="211">
                  <c:v>58.81</c:v>
                </c:pt>
                <c:pt idx="212">
                  <c:v>59.02</c:v>
                </c:pt>
                <c:pt idx="213">
                  <c:v>59.25</c:v>
                </c:pt>
                <c:pt idx="214">
                  <c:v>59.46</c:v>
                </c:pt>
                <c:pt idx="215">
                  <c:v>59.68</c:v>
                </c:pt>
                <c:pt idx="216">
                  <c:v>59.88</c:v>
                </c:pt>
                <c:pt idx="217">
                  <c:v>60.09</c:v>
                </c:pt>
                <c:pt idx="218">
                  <c:v>60.27</c:v>
                </c:pt>
                <c:pt idx="219">
                  <c:v>60.48</c:v>
                </c:pt>
                <c:pt idx="220">
                  <c:v>60.66</c:v>
                </c:pt>
                <c:pt idx="221">
                  <c:v>60.86</c:v>
                </c:pt>
                <c:pt idx="222">
                  <c:v>61.07</c:v>
                </c:pt>
                <c:pt idx="223">
                  <c:v>61.28</c:v>
                </c:pt>
                <c:pt idx="224">
                  <c:v>61.5</c:v>
                </c:pt>
                <c:pt idx="225">
                  <c:v>61.7</c:v>
                </c:pt>
                <c:pt idx="226">
                  <c:v>61.89</c:v>
                </c:pt>
                <c:pt idx="227">
                  <c:v>62.11</c:v>
                </c:pt>
                <c:pt idx="228">
                  <c:v>62.33</c:v>
                </c:pt>
                <c:pt idx="229">
                  <c:v>62.56</c:v>
                </c:pt>
                <c:pt idx="230">
                  <c:v>62.78</c:v>
                </c:pt>
                <c:pt idx="231">
                  <c:v>62.98</c:v>
                </c:pt>
                <c:pt idx="232">
                  <c:v>63.21</c:v>
                </c:pt>
                <c:pt idx="233">
                  <c:v>63.42</c:v>
                </c:pt>
                <c:pt idx="234">
                  <c:v>63.62</c:v>
                </c:pt>
                <c:pt idx="235">
                  <c:v>63.82</c:v>
                </c:pt>
                <c:pt idx="236">
                  <c:v>64</c:v>
                </c:pt>
                <c:pt idx="237">
                  <c:v>64.2</c:v>
                </c:pt>
                <c:pt idx="238">
                  <c:v>64.400000000000006</c:v>
                </c:pt>
                <c:pt idx="239">
                  <c:v>64.59</c:v>
                </c:pt>
                <c:pt idx="240">
                  <c:v>64.77</c:v>
                </c:pt>
                <c:pt idx="241">
                  <c:v>64.95</c:v>
                </c:pt>
                <c:pt idx="242">
                  <c:v>65.11</c:v>
                </c:pt>
                <c:pt idx="243">
                  <c:v>65.290000000000006</c:v>
                </c:pt>
                <c:pt idx="244">
                  <c:v>65.459999999999994</c:v>
                </c:pt>
                <c:pt idx="245">
                  <c:v>65.64</c:v>
                </c:pt>
                <c:pt idx="246">
                  <c:v>65.849999999999994</c:v>
                </c:pt>
                <c:pt idx="247">
                  <c:v>66.069999999999993</c:v>
                </c:pt>
                <c:pt idx="248">
                  <c:v>66.27</c:v>
                </c:pt>
                <c:pt idx="249">
                  <c:v>66.48</c:v>
                </c:pt>
                <c:pt idx="250">
                  <c:v>66.680000000000007</c:v>
                </c:pt>
                <c:pt idx="251">
                  <c:v>66.87</c:v>
                </c:pt>
                <c:pt idx="252">
                  <c:v>67.06</c:v>
                </c:pt>
                <c:pt idx="253">
                  <c:v>67.239999999999995</c:v>
                </c:pt>
                <c:pt idx="254">
                  <c:v>67.42</c:v>
                </c:pt>
                <c:pt idx="255">
                  <c:v>67.59</c:v>
                </c:pt>
                <c:pt idx="256">
                  <c:v>67.77</c:v>
                </c:pt>
                <c:pt idx="257">
                  <c:v>67.95</c:v>
                </c:pt>
                <c:pt idx="258">
                  <c:v>68.13</c:v>
                </c:pt>
                <c:pt idx="259">
                  <c:v>68.33</c:v>
                </c:pt>
                <c:pt idx="260">
                  <c:v>68.5</c:v>
                </c:pt>
                <c:pt idx="261">
                  <c:v>68.680000000000007</c:v>
                </c:pt>
                <c:pt idx="262">
                  <c:v>68.87</c:v>
                </c:pt>
                <c:pt idx="263">
                  <c:v>69.040000000000006</c:v>
                </c:pt>
                <c:pt idx="264">
                  <c:v>69.22</c:v>
                </c:pt>
                <c:pt idx="265">
                  <c:v>69.39</c:v>
                </c:pt>
                <c:pt idx="266">
                  <c:v>69.55</c:v>
                </c:pt>
                <c:pt idx="267">
                  <c:v>69.69</c:v>
                </c:pt>
                <c:pt idx="268">
                  <c:v>69.849999999999994</c:v>
                </c:pt>
                <c:pt idx="269">
                  <c:v>70</c:v>
                </c:pt>
                <c:pt idx="270">
                  <c:v>70.150000000000006</c:v>
                </c:pt>
                <c:pt idx="271">
                  <c:v>70.31</c:v>
                </c:pt>
                <c:pt idx="272">
                  <c:v>70.47</c:v>
                </c:pt>
                <c:pt idx="273">
                  <c:v>70.64</c:v>
                </c:pt>
                <c:pt idx="274">
                  <c:v>70.790000000000006</c:v>
                </c:pt>
                <c:pt idx="275">
                  <c:v>70.95</c:v>
                </c:pt>
                <c:pt idx="276">
                  <c:v>71.09</c:v>
                </c:pt>
                <c:pt idx="277">
                  <c:v>71.239999999999995</c:v>
                </c:pt>
                <c:pt idx="278">
                  <c:v>71.38</c:v>
                </c:pt>
                <c:pt idx="279">
                  <c:v>71.53</c:v>
                </c:pt>
                <c:pt idx="280">
                  <c:v>71.66</c:v>
                </c:pt>
                <c:pt idx="281">
                  <c:v>71.790000000000006</c:v>
                </c:pt>
                <c:pt idx="282">
                  <c:v>71.91</c:v>
                </c:pt>
                <c:pt idx="283">
                  <c:v>72.02</c:v>
                </c:pt>
                <c:pt idx="284">
                  <c:v>72.150000000000006</c:v>
                </c:pt>
                <c:pt idx="285">
                  <c:v>72.28</c:v>
                </c:pt>
                <c:pt idx="286">
                  <c:v>72.42</c:v>
                </c:pt>
                <c:pt idx="287">
                  <c:v>72.56</c:v>
                </c:pt>
                <c:pt idx="288">
                  <c:v>72.69</c:v>
                </c:pt>
                <c:pt idx="289">
                  <c:v>72.83</c:v>
                </c:pt>
                <c:pt idx="290">
                  <c:v>72.97</c:v>
                </c:pt>
                <c:pt idx="291">
                  <c:v>73.11</c:v>
                </c:pt>
                <c:pt idx="292">
                  <c:v>73.25</c:v>
                </c:pt>
                <c:pt idx="293">
                  <c:v>73.38</c:v>
                </c:pt>
                <c:pt idx="294">
                  <c:v>73.489999999999995</c:v>
                </c:pt>
                <c:pt idx="295">
                  <c:v>73.61</c:v>
                </c:pt>
                <c:pt idx="296">
                  <c:v>73.709999999999994</c:v>
                </c:pt>
                <c:pt idx="297">
                  <c:v>73.819999999999993</c:v>
                </c:pt>
                <c:pt idx="298">
                  <c:v>73.91</c:v>
                </c:pt>
                <c:pt idx="299">
                  <c:v>74.010000000000005</c:v>
                </c:pt>
                <c:pt idx="300">
                  <c:v>74.12</c:v>
                </c:pt>
                <c:pt idx="301">
                  <c:v>74.22</c:v>
                </c:pt>
                <c:pt idx="302">
                  <c:v>74.34</c:v>
                </c:pt>
                <c:pt idx="303">
                  <c:v>74.47</c:v>
                </c:pt>
                <c:pt idx="304">
                  <c:v>74.58</c:v>
                </c:pt>
                <c:pt idx="305">
                  <c:v>74.69</c:v>
                </c:pt>
                <c:pt idx="306">
                  <c:v>74.8</c:v>
                </c:pt>
                <c:pt idx="307">
                  <c:v>74.900000000000006</c:v>
                </c:pt>
                <c:pt idx="308">
                  <c:v>75</c:v>
                </c:pt>
                <c:pt idx="309">
                  <c:v>75.099999999999994</c:v>
                </c:pt>
                <c:pt idx="310">
                  <c:v>75.19</c:v>
                </c:pt>
                <c:pt idx="311">
                  <c:v>75.27</c:v>
                </c:pt>
                <c:pt idx="312">
                  <c:v>75.36</c:v>
                </c:pt>
                <c:pt idx="313">
                  <c:v>75.45</c:v>
                </c:pt>
                <c:pt idx="314">
                  <c:v>75.55</c:v>
                </c:pt>
                <c:pt idx="315">
                  <c:v>75.64</c:v>
                </c:pt>
                <c:pt idx="316">
                  <c:v>75.739999999999995</c:v>
                </c:pt>
                <c:pt idx="317">
                  <c:v>75.84</c:v>
                </c:pt>
                <c:pt idx="318">
                  <c:v>75.959999999999994</c:v>
                </c:pt>
                <c:pt idx="319">
                  <c:v>76.06</c:v>
                </c:pt>
                <c:pt idx="320">
                  <c:v>76.17</c:v>
                </c:pt>
                <c:pt idx="321">
                  <c:v>76.27</c:v>
                </c:pt>
                <c:pt idx="322">
                  <c:v>76.37</c:v>
                </c:pt>
                <c:pt idx="323">
                  <c:v>76.459999999999994</c:v>
                </c:pt>
                <c:pt idx="324">
                  <c:v>76.55</c:v>
                </c:pt>
                <c:pt idx="325">
                  <c:v>76.63</c:v>
                </c:pt>
                <c:pt idx="326">
                  <c:v>76.69</c:v>
                </c:pt>
                <c:pt idx="327">
                  <c:v>76.77</c:v>
                </c:pt>
                <c:pt idx="328">
                  <c:v>76.83</c:v>
                </c:pt>
                <c:pt idx="329">
                  <c:v>76.89</c:v>
                </c:pt>
                <c:pt idx="330">
                  <c:v>76.959999999999994</c:v>
                </c:pt>
                <c:pt idx="331">
                  <c:v>77.040000000000006</c:v>
                </c:pt>
                <c:pt idx="332">
                  <c:v>77.12</c:v>
                </c:pt>
                <c:pt idx="333">
                  <c:v>77.22</c:v>
                </c:pt>
                <c:pt idx="334">
                  <c:v>77.31</c:v>
                </c:pt>
                <c:pt idx="335">
                  <c:v>77.400000000000006</c:v>
                </c:pt>
                <c:pt idx="336">
                  <c:v>77.489999999999995</c:v>
                </c:pt>
                <c:pt idx="337">
                  <c:v>77.59</c:v>
                </c:pt>
                <c:pt idx="338">
                  <c:v>77.680000000000007</c:v>
                </c:pt>
                <c:pt idx="339">
                  <c:v>77.760000000000005</c:v>
                </c:pt>
                <c:pt idx="340">
                  <c:v>77.84</c:v>
                </c:pt>
                <c:pt idx="341">
                  <c:v>77.900000000000006</c:v>
                </c:pt>
                <c:pt idx="342">
                  <c:v>77.959999999999994</c:v>
                </c:pt>
                <c:pt idx="343">
                  <c:v>78.02</c:v>
                </c:pt>
                <c:pt idx="344">
                  <c:v>78.08</c:v>
                </c:pt>
                <c:pt idx="345">
                  <c:v>78.17</c:v>
                </c:pt>
                <c:pt idx="346">
                  <c:v>78.260000000000005</c:v>
                </c:pt>
                <c:pt idx="347">
                  <c:v>78.34</c:v>
                </c:pt>
                <c:pt idx="348">
                  <c:v>78.42</c:v>
                </c:pt>
                <c:pt idx="349">
                  <c:v>78.5</c:v>
                </c:pt>
                <c:pt idx="350">
                  <c:v>78.61</c:v>
                </c:pt>
                <c:pt idx="351">
                  <c:v>78.709999999999994</c:v>
                </c:pt>
                <c:pt idx="352">
                  <c:v>78.8</c:v>
                </c:pt>
                <c:pt idx="353">
                  <c:v>78.89</c:v>
                </c:pt>
                <c:pt idx="354">
                  <c:v>78.98</c:v>
                </c:pt>
                <c:pt idx="355">
                  <c:v>79.05</c:v>
                </c:pt>
                <c:pt idx="356">
                  <c:v>79.14</c:v>
                </c:pt>
                <c:pt idx="357">
                  <c:v>79.23</c:v>
                </c:pt>
                <c:pt idx="358">
                  <c:v>79.3</c:v>
                </c:pt>
                <c:pt idx="359">
                  <c:v>79.38</c:v>
                </c:pt>
                <c:pt idx="360">
                  <c:v>79.45</c:v>
                </c:pt>
                <c:pt idx="361">
                  <c:v>79.52</c:v>
                </c:pt>
                <c:pt idx="362">
                  <c:v>79.599999999999994</c:v>
                </c:pt>
                <c:pt idx="363">
                  <c:v>79.69</c:v>
                </c:pt>
                <c:pt idx="364">
                  <c:v>79.78</c:v>
                </c:pt>
                <c:pt idx="365">
                  <c:v>79.87</c:v>
                </c:pt>
                <c:pt idx="366">
                  <c:v>79.95</c:v>
                </c:pt>
                <c:pt idx="367">
                  <c:v>80.03</c:v>
                </c:pt>
                <c:pt idx="368">
                  <c:v>80.11</c:v>
                </c:pt>
                <c:pt idx="369">
                  <c:v>80.180000000000007</c:v>
                </c:pt>
                <c:pt idx="370">
                  <c:v>80.25</c:v>
                </c:pt>
                <c:pt idx="371">
                  <c:v>80.34</c:v>
                </c:pt>
                <c:pt idx="372">
                  <c:v>80.430000000000007</c:v>
                </c:pt>
                <c:pt idx="373">
                  <c:v>80.52</c:v>
                </c:pt>
                <c:pt idx="374">
                  <c:v>80.62</c:v>
                </c:pt>
                <c:pt idx="375">
                  <c:v>80.7</c:v>
                </c:pt>
                <c:pt idx="376">
                  <c:v>80.790000000000006</c:v>
                </c:pt>
                <c:pt idx="377">
                  <c:v>80.87</c:v>
                </c:pt>
                <c:pt idx="378">
                  <c:v>80.959999999999994</c:v>
                </c:pt>
                <c:pt idx="379">
                  <c:v>81.069999999999993</c:v>
                </c:pt>
                <c:pt idx="380">
                  <c:v>81.19</c:v>
                </c:pt>
                <c:pt idx="381">
                  <c:v>81.290000000000006</c:v>
                </c:pt>
                <c:pt idx="382">
                  <c:v>81.41</c:v>
                </c:pt>
                <c:pt idx="383">
                  <c:v>81.52</c:v>
                </c:pt>
                <c:pt idx="384">
                  <c:v>81.63</c:v>
                </c:pt>
                <c:pt idx="385">
                  <c:v>81.739999999999995</c:v>
                </c:pt>
                <c:pt idx="386">
                  <c:v>81.849999999999994</c:v>
                </c:pt>
                <c:pt idx="387">
                  <c:v>81.94</c:v>
                </c:pt>
                <c:pt idx="388">
                  <c:v>82.02</c:v>
                </c:pt>
                <c:pt idx="389">
                  <c:v>82.09</c:v>
                </c:pt>
                <c:pt idx="390">
                  <c:v>82.16</c:v>
                </c:pt>
                <c:pt idx="391">
                  <c:v>82.24</c:v>
                </c:pt>
                <c:pt idx="392">
                  <c:v>82.32</c:v>
                </c:pt>
                <c:pt idx="393">
                  <c:v>82.39</c:v>
                </c:pt>
                <c:pt idx="394">
                  <c:v>82.48</c:v>
                </c:pt>
                <c:pt idx="395">
                  <c:v>82.55</c:v>
                </c:pt>
                <c:pt idx="396">
                  <c:v>82.64</c:v>
                </c:pt>
                <c:pt idx="397">
                  <c:v>82.71</c:v>
                </c:pt>
                <c:pt idx="398">
                  <c:v>82.79</c:v>
                </c:pt>
                <c:pt idx="399">
                  <c:v>82.87</c:v>
                </c:pt>
                <c:pt idx="400">
                  <c:v>82.94</c:v>
                </c:pt>
                <c:pt idx="401">
                  <c:v>83.02</c:v>
                </c:pt>
                <c:pt idx="402">
                  <c:v>83.09</c:v>
                </c:pt>
                <c:pt idx="403">
                  <c:v>83.17</c:v>
                </c:pt>
                <c:pt idx="404">
                  <c:v>83.25</c:v>
                </c:pt>
                <c:pt idx="405">
                  <c:v>83.33</c:v>
                </c:pt>
                <c:pt idx="406">
                  <c:v>83.41</c:v>
                </c:pt>
                <c:pt idx="407">
                  <c:v>83.48</c:v>
                </c:pt>
                <c:pt idx="408">
                  <c:v>83.54</c:v>
                </c:pt>
                <c:pt idx="409">
                  <c:v>83.61</c:v>
                </c:pt>
                <c:pt idx="410">
                  <c:v>83.68</c:v>
                </c:pt>
                <c:pt idx="411">
                  <c:v>83.75</c:v>
                </c:pt>
                <c:pt idx="412">
                  <c:v>83.81</c:v>
                </c:pt>
                <c:pt idx="413">
                  <c:v>83.88</c:v>
                </c:pt>
                <c:pt idx="414">
                  <c:v>83.95</c:v>
                </c:pt>
                <c:pt idx="415">
                  <c:v>84.02</c:v>
                </c:pt>
                <c:pt idx="416">
                  <c:v>84.09</c:v>
                </c:pt>
                <c:pt idx="417">
                  <c:v>84.15</c:v>
                </c:pt>
                <c:pt idx="418">
                  <c:v>84.22</c:v>
                </c:pt>
                <c:pt idx="419">
                  <c:v>84.28</c:v>
                </c:pt>
                <c:pt idx="420">
                  <c:v>84.34</c:v>
                </c:pt>
                <c:pt idx="421">
                  <c:v>84.41</c:v>
                </c:pt>
                <c:pt idx="422">
                  <c:v>84.47</c:v>
                </c:pt>
                <c:pt idx="423">
                  <c:v>84.53</c:v>
                </c:pt>
                <c:pt idx="424">
                  <c:v>84.6</c:v>
                </c:pt>
                <c:pt idx="425">
                  <c:v>84.67</c:v>
                </c:pt>
                <c:pt idx="426">
                  <c:v>84.73</c:v>
                </c:pt>
                <c:pt idx="427">
                  <c:v>84.79</c:v>
                </c:pt>
                <c:pt idx="428">
                  <c:v>84.83</c:v>
                </c:pt>
                <c:pt idx="429">
                  <c:v>84.88</c:v>
                </c:pt>
                <c:pt idx="430">
                  <c:v>84.94</c:v>
                </c:pt>
                <c:pt idx="431">
                  <c:v>84.98</c:v>
                </c:pt>
                <c:pt idx="432">
                  <c:v>85.04</c:v>
                </c:pt>
                <c:pt idx="433">
                  <c:v>85.1</c:v>
                </c:pt>
                <c:pt idx="434">
                  <c:v>85.15</c:v>
                </c:pt>
                <c:pt idx="435">
                  <c:v>85.21</c:v>
                </c:pt>
                <c:pt idx="436">
                  <c:v>85.27</c:v>
                </c:pt>
                <c:pt idx="437">
                  <c:v>85.33</c:v>
                </c:pt>
                <c:pt idx="438">
                  <c:v>85.4</c:v>
                </c:pt>
                <c:pt idx="439">
                  <c:v>85.46</c:v>
                </c:pt>
                <c:pt idx="440">
                  <c:v>85.51</c:v>
                </c:pt>
                <c:pt idx="441">
                  <c:v>85.57</c:v>
                </c:pt>
                <c:pt idx="442">
                  <c:v>85.61</c:v>
                </c:pt>
                <c:pt idx="443">
                  <c:v>85.65</c:v>
                </c:pt>
                <c:pt idx="444">
                  <c:v>85.7</c:v>
                </c:pt>
                <c:pt idx="445">
                  <c:v>85.75</c:v>
                </c:pt>
                <c:pt idx="446">
                  <c:v>85.79</c:v>
                </c:pt>
                <c:pt idx="447">
                  <c:v>85.86</c:v>
                </c:pt>
                <c:pt idx="448">
                  <c:v>85.91</c:v>
                </c:pt>
                <c:pt idx="449">
                  <c:v>85.98</c:v>
                </c:pt>
                <c:pt idx="450">
                  <c:v>86.04</c:v>
                </c:pt>
                <c:pt idx="451">
                  <c:v>86.09</c:v>
                </c:pt>
                <c:pt idx="452">
                  <c:v>86.15</c:v>
                </c:pt>
                <c:pt idx="453">
                  <c:v>86.19</c:v>
                </c:pt>
                <c:pt idx="454">
                  <c:v>86.24</c:v>
                </c:pt>
                <c:pt idx="455">
                  <c:v>86.29</c:v>
                </c:pt>
                <c:pt idx="456">
                  <c:v>86.33</c:v>
                </c:pt>
                <c:pt idx="457">
                  <c:v>86.37</c:v>
                </c:pt>
                <c:pt idx="458">
                  <c:v>86.41</c:v>
                </c:pt>
                <c:pt idx="459">
                  <c:v>86.45</c:v>
                </c:pt>
                <c:pt idx="460">
                  <c:v>86.48</c:v>
                </c:pt>
                <c:pt idx="461">
                  <c:v>86.54</c:v>
                </c:pt>
                <c:pt idx="462">
                  <c:v>86.6</c:v>
                </c:pt>
                <c:pt idx="463">
                  <c:v>86.66</c:v>
                </c:pt>
                <c:pt idx="464">
                  <c:v>86.72</c:v>
                </c:pt>
                <c:pt idx="465">
                  <c:v>86.75</c:v>
                </c:pt>
                <c:pt idx="466">
                  <c:v>86.79</c:v>
                </c:pt>
                <c:pt idx="467">
                  <c:v>86.84</c:v>
                </c:pt>
                <c:pt idx="468">
                  <c:v>86.88</c:v>
                </c:pt>
                <c:pt idx="469">
                  <c:v>86.92</c:v>
                </c:pt>
                <c:pt idx="470">
                  <c:v>86.97</c:v>
                </c:pt>
                <c:pt idx="471">
                  <c:v>87.01</c:v>
                </c:pt>
                <c:pt idx="472">
                  <c:v>87.05</c:v>
                </c:pt>
                <c:pt idx="473">
                  <c:v>87.1</c:v>
                </c:pt>
                <c:pt idx="474">
                  <c:v>87.14</c:v>
                </c:pt>
                <c:pt idx="475">
                  <c:v>87.18</c:v>
                </c:pt>
                <c:pt idx="476">
                  <c:v>87.22</c:v>
                </c:pt>
                <c:pt idx="477">
                  <c:v>87.27</c:v>
                </c:pt>
                <c:pt idx="478">
                  <c:v>87.32</c:v>
                </c:pt>
                <c:pt idx="479">
                  <c:v>87.38</c:v>
                </c:pt>
                <c:pt idx="480">
                  <c:v>87.44</c:v>
                </c:pt>
                <c:pt idx="481">
                  <c:v>87.5</c:v>
                </c:pt>
                <c:pt idx="482">
                  <c:v>87.56</c:v>
                </c:pt>
                <c:pt idx="483">
                  <c:v>87.62</c:v>
                </c:pt>
                <c:pt idx="484">
                  <c:v>87.68</c:v>
                </c:pt>
                <c:pt idx="485">
                  <c:v>87.73</c:v>
                </c:pt>
                <c:pt idx="486">
                  <c:v>87.79</c:v>
                </c:pt>
                <c:pt idx="487">
                  <c:v>87.83</c:v>
                </c:pt>
                <c:pt idx="488">
                  <c:v>87.87</c:v>
                </c:pt>
                <c:pt idx="489">
                  <c:v>87.91</c:v>
                </c:pt>
                <c:pt idx="490">
                  <c:v>87.95</c:v>
                </c:pt>
                <c:pt idx="491">
                  <c:v>87.99</c:v>
                </c:pt>
                <c:pt idx="492">
                  <c:v>88.05</c:v>
                </c:pt>
                <c:pt idx="493">
                  <c:v>88.1</c:v>
                </c:pt>
                <c:pt idx="494">
                  <c:v>88.16</c:v>
                </c:pt>
                <c:pt idx="495">
                  <c:v>88.22</c:v>
                </c:pt>
                <c:pt idx="496">
                  <c:v>88.27</c:v>
                </c:pt>
                <c:pt idx="497">
                  <c:v>88.32</c:v>
                </c:pt>
                <c:pt idx="498">
                  <c:v>88.36</c:v>
                </c:pt>
                <c:pt idx="499">
                  <c:v>88.42</c:v>
                </c:pt>
                <c:pt idx="500">
                  <c:v>88.47</c:v>
                </c:pt>
                <c:pt idx="501">
                  <c:v>88.51</c:v>
                </c:pt>
                <c:pt idx="502">
                  <c:v>88.57</c:v>
                </c:pt>
                <c:pt idx="503">
                  <c:v>88.61</c:v>
                </c:pt>
                <c:pt idx="504">
                  <c:v>88.67</c:v>
                </c:pt>
                <c:pt idx="505">
                  <c:v>88.71</c:v>
                </c:pt>
                <c:pt idx="506">
                  <c:v>88.76</c:v>
                </c:pt>
                <c:pt idx="507">
                  <c:v>88.81</c:v>
                </c:pt>
                <c:pt idx="508">
                  <c:v>88.84</c:v>
                </c:pt>
                <c:pt idx="509">
                  <c:v>88.88</c:v>
                </c:pt>
                <c:pt idx="510">
                  <c:v>88.91</c:v>
                </c:pt>
                <c:pt idx="511">
                  <c:v>88.95</c:v>
                </c:pt>
                <c:pt idx="512">
                  <c:v>89</c:v>
                </c:pt>
                <c:pt idx="513">
                  <c:v>89.05</c:v>
                </c:pt>
                <c:pt idx="514">
                  <c:v>89.1</c:v>
                </c:pt>
                <c:pt idx="515">
                  <c:v>89.14</c:v>
                </c:pt>
                <c:pt idx="516">
                  <c:v>89.19</c:v>
                </c:pt>
                <c:pt idx="517">
                  <c:v>89.24</c:v>
                </c:pt>
                <c:pt idx="518">
                  <c:v>89.28</c:v>
                </c:pt>
                <c:pt idx="519">
                  <c:v>89.31</c:v>
                </c:pt>
                <c:pt idx="520">
                  <c:v>89.35</c:v>
                </c:pt>
                <c:pt idx="521">
                  <c:v>89.39</c:v>
                </c:pt>
                <c:pt idx="522">
                  <c:v>89.42</c:v>
                </c:pt>
                <c:pt idx="523">
                  <c:v>89.45</c:v>
                </c:pt>
                <c:pt idx="524">
                  <c:v>89.49</c:v>
                </c:pt>
                <c:pt idx="525">
                  <c:v>89.51</c:v>
                </c:pt>
                <c:pt idx="526">
                  <c:v>89.55</c:v>
                </c:pt>
                <c:pt idx="527">
                  <c:v>89.58</c:v>
                </c:pt>
                <c:pt idx="528">
                  <c:v>89.62</c:v>
                </c:pt>
                <c:pt idx="529">
                  <c:v>89.67</c:v>
                </c:pt>
                <c:pt idx="530">
                  <c:v>89.71</c:v>
                </c:pt>
                <c:pt idx="531">
                  <c:v>89.76</c:v>
                </c:pt>
                <c:pt idx="532">
                  <c:v>89.8</c:v>
                </c:pt>
                <c:pt idx="533">
                  <c:v>89.85</c:v>
                </c:pt>
                <c:pt idx="534">
                  <c:v>89.89</c:v>
                </c:pt>
                <c:pt idx="535">
                  <c:v>89.94</c:v>
                </c:pt>
                <c:pt idx="536">
                  <c:v>89.98</c:v>
                </c:pt>
                <c:pt idx="537">
                  <c:v>90.02</c:v>
                </c:pt>
                <c:pt idx="538">
                  <c:v>90.06</c:v>
                </c:pt>
                <c:pt idx="539">
                  <c:v>90.09</c:v>
                </c:pt>
                <c:pt idx="540">
                  <c:v>90.14</c:v>
                </c:pt>
                <c:pt idx="541">
                  <c:v>90.17</c:v>
                </c:pt>
                <c:pt idx="542">
                  <c:v>90.21</c:v>
                </c:pt>
                <c:pt idx="543">
                  <c:v>90.25</c:v>
                </c:pt>
                <c:pt idx="544">
                  <c:v>90.29</c:v>
                </c:pt>
                <c:pt idx="545">
                  <c:v>90.33</c:v>
                </c:pt>
                <c:pt idx="546">
                  <c:v>90.36</c:v>
                </c:pt>
                <c:pt idx="547">
                  <c:v>90.41</c:v>
                </c:pt>
                <c:pt idx="548">
                  <c:v>90.44</c:v>
                </c:pt>
                <c:pt idx="549">
                  <c:v>90.49</c:v>
                </c:pt>
                <c:pt idx="550">
                  <c:v>90.54</c:v>
                </c:pt>
                <c:pt idx="551">
                  <c:v>90.58</c:v>
                </c:pt>
                <c:pt idx="552">
                  <c:v>90.61</c:v>
                </c:pt>
                <c:pt idx="553">
                  <c:v>90.66</c:v>
                </c:pt>
                <c:pt idx="554">
                  <c:v>90.7</c:v>
                </c:pt>
                <c:pt idx="555">
                  <c:v>90.73</c:v>
                </c:pt>
                <c:pt idx="556">
                  <c:v>90.77</c:v>
                </c:pt>
                <c:pt idx="557">
                  <c:v>90.81</c:v>
                </c:pt>
                <c:pt idx="558">
                  <c:v>90.88</c:v>
                </c:pt>
                <c:pt idx="559">
                  <c:v>90.94</c:v>
                </c:pt>
                <c:pt idx="560">
                  <c:v>91</c:v>
                </c:pt>
                <c:pt idx="561">
                  <c:v>91.05</c:v>
                </c:pt>
                <c:pt idx="562">
                  <c:v>91.11</c:v>
                </c:pt>
                <c:pt idx="563">
                  <c:v>91.17</c:v>
                </c:pt>
                <c:pt idx="564">
                  <c:v>91.21</c:v>
                </c:pt>
                <c:pt idx="565">
                  <c:v>91.26</c:v>
                </c:pt>
                <c:pt idx="566">
                  <c:v>91.32</c:v>
                </c:pt>
                <c:pt idx="567">
                  <c:v>91.37</c:v>
                </c:pt>
                <c:pt idx="568">
                  <c:v>91.42</c:v>
                </c:pt>
                <c:pt idx="569">
                  <c:v>91.47</c:v>
                </c:pt>
                <c:pt idx="570">
                  <c:v>91.51</c:v>
                </c:pt>
                <c:pt idx="571">
                  <c:v>91.55</c:v>
                </c:pt>
                <c:pt idx="572">
                  <c:v>91.59</c:v>
                </c:pt>
                <c:pt idx="573">
                  <c:v>91.64</c:v>
                </c:pt>
                <c:pt idx="574">
                  <c:v>91.68</c:v>
                </c:pt>
                <c:pt idx="575">
                  <c:v>91.72</c:v>
                </c:pt>
                <c:pt idx="576">
                  <c:v>91.76</c:v>
                </c:pt>
                <c:pt idx="577">
                  <c:v>91.8</c:v>
                </c:pt>
                <c:pt idx="578">
                  <c:v>91.84</c:v>
                </c:pt>
                <c:pt idx="579">
                  <c:v>91.88</c:v>
                </c:pt>
                <c:pt idx="580">
                  <c:v>91.92</c:v>
                </c:pt>
                <c:pt idx="581">
                  <c:v>91.97</c:v>
                </c:pt>
                <c:pt idx="582">
                  <c:v>92</c:v>
                </c:pt>
                <c:pt idx="583">
                  <c:v>92.03</c:v>
                </c:pt>
                <c:pt idx="584">
                  <c:v>92.06</c:v>
                </c:pt>
                <c:pt idx="585">
                  <c:v>92.1</c:v>
                </c:pt>
                <c:pt idx="586">
                  <c:v>92.13</c:v>
                </c:pt>
                <c:pt idx="587">
                  <c:v>92.16</c:v>
                </c:pt>
                <c:pt idx="588">
                  <c:v>92.18</c:v>
                </c:pt>
                <c:pt idx="589">
                  <c:v>92.2</c:v>
                </c:pt>
                <c:pt idx="590">
                  <c:v>92.23</c:v>
                </c:pt>
                <c:pt idx="591">
                  <c:v>92.26</c:v>
                </c:pt>
                <c:pt idx="592">
                  <c:v>92.29</c:v>
                </c:pt>
                <c:pt idx="593">
                  <c:v>92.32</c:v>
                </c:pt>
                <c:pt idx="594">
                  <c:v>92.36</c:v>
                </c:pt>
                <c:pt idx="595">
                  <c:v>92.39</c:v>
                </c:pt>
                <c:pt idx="596">
                  <c:v>92.42</c:v>
                </c:pt>
                <c:pt idx="597">
                  <c:v>92.45</c:v>
                </c:pt>
                <c:pt idx="598">
                  <c:v>92.48</c:v>
                </c:pt>
                <c:pt idx="599">
                  <c:v>92.52</c:v>
                </c:pt>
                <c:pt idx="600">
                  <c:v>92.54</c:v>
                </c:pt>
                <c:pt idx="601">
                  <c:v>92.57</c:v>
                </c:pt>
                <c:pt idx="602">
                  <c:v>92.6</c:v>
                </c:pt>
                <c:pt idx="603">
                  <c:v>92.63</c:v>
                </c:pt>
                <c:pt idx="604">
                  <c:v>92.66</c:v>
                </c:pt>
                <c:pt idx="605">
                  <c:v>92.68</c:v>
                </c:pt>
                <c:pt idx="606">
                  <c:v>92.71</c:v>
                </c:pt>
                <c:pt idx="607">
                  <c:v>92.72</c:v>
                </c:pt>
                <c:pt idx="608">
                  <c:v>92.74</c:v>
                </c:pt>
                <c:pt idx="609">
                  <c:v>92.76</c:v>
                </c:pt>
                <c:pt idx="610">
                  <c:v>92.78</c:v>
                </c:pt>
                <c:pt idx="611">
                  <c:v>92.8</c:v>
                </c:pt>
                <c:pt idx="612">
                  <c:v>92.83</c:v>
                </c:pt>
                <c:pt idx="613">
                  <c:v>92.86</c:v>
                </c:pt>
                <c:pt idx="614">
                  <c:v>92.88</c:v>
                </c:pt>
                <c:pt idx="615">
                  <c:v>92.93</c:v>
                </c:pt>
                <c:pt idx="616">
                  <c:v>92.96</c:v>
                </c:pt>
                <c:pt idx="617">
                  <c:v>93</c:v>
                </c:pt>
                <c:pt idx="618">
                  <c:v>93.03</c:v>
                </c:pt>
                <c:pt idx="619">
                  <c:v>93.06</c:v>
                </c:pt>
                <c:pt idx="620">
                  <c:v>93.08</c:v>
                </c:pt>
                <c:pt idx="621">
                  <c:v>93.1</c:v>
                </c:pt>
                <c:pt idx="622">
                  <c:v>93.13</c:v>
                </c:pt>
                <c:pt idx="623">
                  <c:v>93.16</c:v>
                </c:pt>
                <c:pt idx="624">
                  <c:v>93.19</c:v>
                </c:pt>
                <c:pt idx="625">
                  <c:v>93.23</c:v>
                </c:pt>
                <c:pt idx="626">
                  <c:v>93.26</c:v>
                </c:pt>
                <c:pt idx="627">
                  <c:v>93.29</c:v>
                </c:pt>
                <c:pt idx="628">
                  <c:v>93.32</c:v>
                </c:pt>
                <c:pt idx="629">
                  <c:v>93.35</c:v>
                </c:pt>
                <c:pt idx="630">
                  <c:v>93.38</c:v>
                </c:pt>
                <c:pt idx="631">
                  <c:v>93.4</c:v>
                </c:pt>
                <c:pt idx="632">
                  <c:v>93.42</c:v>
                </c:pt>
                <c:pt idx="633">
                  <c:v>93.44</c:v>
                </c:pt>
                <c:pt idx="634">
                  <c:v>93.48</c:v>
                </c:pt>
                <c:pt idx="635">
                  <c:v>93.51</c:v>
                </c:pt>
                <c:pt idx="636">
                  <c:v>93.54</c:v>
                </c:pt>
                <c:pt idx="637">
                  <c:v>93.58</c:v>
                </c:pt>
                <c:pt idx="638">
                  <c:v>93.6</c:v>
                </c:pt>
                <c:pt idx="639">
                  <c:v>93.63</c:v>
                </c:pt>
                <c:pt idx="640">
                  <c:v>93.66</c:v>
                </c:pt>
                <c:pt idx="641">
                  <c:v>93.68</c:v>
                </c:pt>
                <c:pt idx="642">
                  <c:v>93.71</c:v>
                </c:pt>
                <c:pt idx="643">
                  <c:v>93.74</c:v>
                </c:pt>
                <c:pt idx="644">
                  <c:v>93.76</c:v>
                </c:pt>
                <c:pt idx="645">
                  <c:v>93.8</c:v>
                </c:pt>
                <c:pt idx="646">
                  <c:v>93.83</c:v>
                </c:pt>
                <c:pt idx="647">
                  <c:v>93.86</c:v>
                </c:pt>
                <c:pt idx="648">
                  <c:v>93.89</c:v>
                </c:pt>
                <c:pt idx="649">
                  <c:v>93.92</c:v>
                </c:pt>
                <c:pt idx="650">
                  <c:v>93.95</c:v>
                </c:pt>
                <c:pt idx="651">
                  <c:v>93.97</c:v>
                </c:pt>
                <c:pt idx="652">
                  <c:v>94</c:v>
                </c:pt>
                <c:pt idx="653">
                  <c:v>94.03</c:v>
                </c:pt>
                <c:pt idx="654">
                  <c:v>94.05</c:v>
                </c:pt>
                <c:pt idx="655">
                  <c:v>94.08</c:v>
                </c:pt>
                <c:pt idx="656">
                  <c:v>94.11</c:v>
                </c:pt>
                <c:pt idx="657">
                  <c:v>94.14</c:v>
                </c:pt>
                <c:pt idx="658">
                  <c:v>94.17</c:v>
                </c:pt>
                <c:pt idx="659">
                  <c:v>94.19</c:v>
                </c:pt>
                <c:pt idx="660">
                  <c:v>94.23</c:v>
                </c:pt>
                <c:pt idx="661">
                  <c:v>94.25</c:v>
                </c:pt>
                <c:pt idx="662">
                  <c:v>94.28</c:v>
                </c:pt>
                <c:pt idx="663">
                  <c:v>94.32</c:v>
                </c:pt>
                <c:pt idx="664">
                  <c:v>94.35</c:v>
                </c:pt>
                <c:pt idx="665">
                  <c:v>94.38</c:v>
                </c:pt>
                <c:pt idx="666">
                  <c:v>94.4</c:v>
                </c:pt>
                <c:pt idx="667">
                  <c:v>94.44</c:v>
                </c:pt>
                <c:pt idx="668">
                  <c:v>94.47</c:v>
                </c:pt>
                <c:pt idx="669">
                  <c:v>94.5</c:v>
                </c:pt>
                <c:pt idx="670">
                  <c:v>94.52</c:v>
                </c:pt>
                <c:pt idx="671">
                  <c:v>94.55</c:v>
                </c:pt>
                <c:pt idx="672">
                  <c:v>94.57</c:v>
                </c:pt>
                <c:pt idx="673">
                  <c:v>94.6</c:v>
                </c:pt>
                <c:pt idx="674">
                  <c:v>94.63</c:v>
                </c:pt>
                <c:pt idx="675">
                  <c:v>94.66</c:v>
                </c:pt>
                <c:pt idx="676">
                  <c:v>94.69</c:v>
                </c:pt>
                <c:pt idx="677">
                  <c:v>94.72</c:v>
                </c:pt>
                <c:pt idx="678">
                  <c:v>94.75</c:v>
                </c:pt>
                <c:pt idx="679">
                  <c:v>94.77</c:v>
                </c:pt>
                <c:pt idx="680">
                  <c:v>94.8</c:v>
                </c:pt>
                <c:pt idx="681">
                  <c:v>94.83</c:v>
                </c:pt>
                <c:pt idx="682">
                  <c:v>94.85</c:v>
                </c:pt>
                <c:pt idx="683">
                  <c:v>94.88</c:v>
                </c:pt>
                <c:pt idx="684">
                  <c:v>94.91</c:v>
                </c:pt>
                <c:pt idx="685">
                  <c:v>94.94</c:v>
                </c:pt>
                <c:pt idx="686">
                  <c:v>94.97</c:v>
                </c:pt>
                <c:pt idx="687">
                  <c:v>95</c:v>
                </c:pt>
                <c:pt idx="688">
                  <c:v>95.03</c:v>
                </c:pt>
                <c:pt idx="689">
                  <c:v>95.06</c:v>
                </c:pt>
                <c:pt idx="690">
                  <c:v>95.08</c:v>
                </c:pt>
                <c:pt idx="691">
                  <c:v>95.11</c:v>
                </c:pt>
                <c:pt idx="692">
                  <c:v>95.13</c:v>
                </c:pt>
                <c:pt idx="693">
                  <c:v>95.15</c:v>
                </c:pt>
                <c:pt idx="694">
                  <c:v>95.17</c:v>
                </c:pt>
                <c:pt idx="695">
                  <c:v>95.2</c:v>
                </c:pt>
                <c:pt idx="696">
                  <c:v>95.23</c:v>
                </c:pt>
                <c:pt idx="697">
                  <c:v>95.25</c:v>
                </c:pt>
                <c:pt idx="698">
                  <c:v>95.27</c:v>
                </c:pt>
                <c:pt idx="699">
                  <c:v>95.31</c:v>
                </c:pt>
                <c:pt idx="700">
                  <c:v>95.33</c:v>
                </c:pt>
                <c:pt idx="701">
                  <c:v>95.36</c:v>
                </c:pt>
                <c:pt idx="702">
                  <c:v>95.38</c:v>
                </c:pt>
                <c:pt idx="703">
                  <c:v>95.41</c:v>
                </c:pt>
                <c:pt idx="704">
                  <c:v>95.43</c:v>
                </c:pt>
                <c:pt idx="705">
                  <c:v>95.45</c:v>
                </c:pt>
                <c:pt idx="706">
                  <c:v>95.48</c:v>
                </c:pt>
                <c:pt idx="707">
                  <c:v>95.51</c:v>
                </c:pt>
                <c:pt idx="708">
                  <c:v>95.53</c:v>
                </c:pt>
                <c:pt idx="709">
                  <c:v>95.57</c:v>
                </c:pt>
                <c:pt idx="710">
                  <c:v>95.6</c:v>
                </c:pt>
                <c:pt idx="711">
                  <c:v>95.64</c:v>
                </c:pt>
                <c:pt idx="712">
                  <c:v>95.66</c:v>
                </c:pt>
                <c:pt idx="713">
                  <c:v>95.7</c:v>
                </c:pt>
                <c:pt idx="714">
                  <c:v>95.73</c:v>
                </c:pt>
                <c:pt idx="715">
                  <c:v>95.75</c:v>
                </c:pt>
                <c:pt idx="716">
                  <c:v>95.77</c:v>
                </c:pt>
                <c:pt idx="717">
                  <c:v>95.8</c:v>
                </c:pt>
                <c:pt idx="718">
                  <c:v>95.83</c:v>
                </c:pt>
                <c:pt idx="719">
                  <c:v>95.86</c:v>
                </c:pt>
                <c:pt idx="720">
                  <c:v>95.9</c:v>
                </c:pt>
                <c:pt idx="721">
                  <c:v>95.93</c:v>
                </c:pt>
                <c:pt idx="722">
                  <c:v>95.95</c:v>
                </c:pt>
                <c:pt idx="723">
                  <c:v>95.97</c:v>
                </c:pt>
                <c:pt idx="724">
                  <c:v>96</c:v>
                </c:pt>
                <c:pt idx="725">
                  <c:v>96.03</c:v>
                </c:pt>
                <c:pt idx="726">
                  <c:v>96.05</c:v>
                </c:pt>
                <c:pt idx="727">
                  <c:v>96.08</c:v>
                </c:pt>
                <c:pt idx="728">
                  <c:v>96.11</c:v>
                </c:pt>
                <c:pt idx="729">
                  <c:v>96.15</c:v>
                </c:pt>
                <c:pt idx="730">
                  <c:v>96.18</c:v>
                </c:pt>
                <c:pt idx="731">
                  <c:v>96.21</c:v>
                </c:pt>
                <c:pt idx="732">
                  <c:v>96.24</c:v>
                </c:pt>
                <c:pt idx="733">
                  <c:v>96.26</c:v>
                </c:pt>
                <c:pt idx="734">
                  <c:v>96.28</c:v>
                </c:pt>
                <c:pt idx="735">
                  <c:v>96.3</c:v>
                </c:pt>
                <c:pt idx="736">
                  <c:v>96.33</c:v>
                </c:pt>
                <c:pt idx="737">
                  <c:v>96.35</c:v>
                </c:pt>
                <c:pt idx="738">
                  <c:v>96.37</c:v>
                </c:pt>
                <c:pt idx="739">
                  <c:v>96.4</c:v>
                </c:pt>
                <c:pt idx="740">
                  <c:v>96.43</c:v>
                </c:pt>
                <c:pt idx="741">
                  <c:v>96.45</c:v>
                </c:pt>
                <c:pt idx="742">
                  <c:v>96.49</c:v>
                </c:pt>
                <c:pt idx="743">
                  <c:v>96.51</c:v>
                </c:pt>
                <c:pt idx="744">
                  <c:v>96.54</c:v>
                </c:pt>
                <c:pt idx="745">
                  <c:v>96.56</c:v>
                </c:pt>
                <c:pt idx="746">
                  <c:v>96.58</c:v>
                </c:pt>
                <c:pt idx="747">
                  <c:v>96.6</c:v>
                </c:pt>
                <c:pt idx="748">
                  <c:v>96.63</c:v>
                </c:pt>
                <c:pt idx="749">
                  <c:v>96.64</c:v>
                </c:pt>
                <c:pt idx="750">
                  <c:v>96.67</c:v>
                </c:pt>
                <c:pt idx="751">
                  <c:v>96.69</c:v>
                </c:pt>
                <c:pt idx="752">
                  <c:v>96.71</c:v>
                </c:pt>
                <c:pt idx="753">
                  <c:v>96.73</c:v>
                </c:pt>
                <c:pt idx="754">
                  <c:v>96.75</c:v>
                </c:pt>
                <c:pt idx="755">
                  <c:v>96.77</c:v>
                </c:pt>
                <c:pt idx="756">
                  <c:v>96.8</c:v>
                </c:pt>
                <c:pt idx="757">
                  <c:v>96.83</c:v>
                </c:pt>
                <c:pt idx="758">
                  <c:v>96.85</c:v>
                </c:pt>
                <c:pt idx="759">
                  <c:v>96.88</c:v>
                </c:pt>
                <c:pt idx="760">
                  <c:v>96.89</c:v>
                </c:pt>
                <c:pt idx="761">
                  <c:v>96.91</c:v>
                </c:pt>
                <c:pt idx="762">
                  <c:v>96.93</c:v>
                </c:pt>
                <c:pt idx="763">
                  <c:v>96.95</c:v>
                </c:pt>
                <c:pt idx="764">
                  <c:v>96.96</c:v>
                </c:pt>
                <c:pt idx="765">
                  <c:v>96.99</c:v>
                </c:pt>
                <c:pt idx="766">
                  <c:v>97.01</c:v>
                </c:pt>
                <c:pt idx="767">
                  <c:v>97.03</c:v>
                </c:pt>
                <c:pt idx="768">
                  <c:v>97.06</c:v>
                </c:pt>
                <c:pt idx="769">
                  <c:v>97.08</c:v>
                </c:pt>
                <c:pt idx="770">
                  <c:v>97.1</c:v>
                </c:pt>
                <c:pt idx="771">
                  <c:v>97.13</c:v>
                </c:pt>
                <c:pt idx="772">
                  <c:v>97.14</c:v>
                </c:pt>
                <c:pt idx="773">
                  <c:v>97.17</c:v>
                </c:pt>
                <c:pt idx="774">
                  <c:v>97.2</c:v>
                </c:pt>
                <c:pt idx="775">
                  <c:v>97.22</c:v>
                </c:pt>
                <c:pt idx="776">
                  <c:v>97.25</c:v>
                </c:pt>
                <c:pt idx="777">
                  <c:v>97.27</c:v>
                </c:pt>
                <c:pt idx="778">
                  <c:v>97.3</c:v>
                </c:pt>
                <c:pt idx="779">
                  <c:v>97.32</c:v>
                </c:pt>
                <c:pt idx="780">
                  <c:v>97.34</c:v>
                </c:pt>
                <c:pt idx="781">
                  <c:v>97.37</c:v>
                </c:pt>
                <c:pt idx="782">
                  <c:v>97.39</c:v>
                </c:pt>
                <c:pt idx="783">
                  <c:v>97.43</c:v>
                </c:pt>
                <c:pt idx="784">
                  <c:v>97.45</c:v>
                </c:pt>
                <c:pt idx="785">
                  <c:v>97.48</c:v>
                </c:pt>
                <c:pt idx="786">
                  <c:v>97.51</c:v>
                </c:pt>
                <c:pt idx="787">
                  <c:v>97.53</c:v>
                </c:pt>
                <c:pt idx="788">
                  <c:v>97.56</c:v>
                </c:pt>
                <c:pt idx="789">
                  <c:v>97.58</c:v>
                </c:pt>
                <c:pt idx="790">
                  <c:v>97.61</c:v>
                </c:pt>
                <c:pt idx="791">
                  <c:v>97.64</c:v>
                </c:pt>
                <c:pt idx="792">
                  <c:v>97.66</c:v>
                </c:pt>
                <c:pt idx="793">
                  <c:v>97.69</c:v>
                </c:pt>
                <c:pt idx="794">
                  <c:v>97.73</c:v>
                </c:pt>
                <c:pt idx="795">
                  <c:v>97.77</c:v>
                </c:pt>
                <c:pt idx="796">
                  <c:v>97.79</c:v>
                </c:pt>
                <c:pt idx="797">
                  <c:v>97.82</c:v>
                </c:pt>
                <c:pt idx="798">
                  <c:v>97.84</c:v>
                </c:pt>
                <c:pt idx="799">
                  <c:v>97.87</c:v>
                </c:pt>
                <c:pt idx="800">
                  <c:v>97.9</c:v>
                </c:pt>
                <c:pt idx="801">
                  <c:v>97.92</c:v>
                </c:pt>
                <c:pt idx="802">
                  <c:v>97.96</c:v>
                </c:pt>
                <c:pt idx="803">
                  <c:v>98</c:v>
                </c:pt>
                <c:pt idx="804">
                  <c:v>98.04</c:v>
                </c:pt>
                <c:pt idx="805">
                  <c:v>98.07</c:v>
                </c:pt>
                <c:pt idx="806">
                  <c:v>98.1</c:v>
                </c:pt>
                <c:pt idx="807">
                  <c:v>98.13</c:v>
                </c:pt>
                <c:pt idx="808">
                  <c:v>98.16</c:v>
                </c:pt>
                <c:pt idx="809">
                  <c:v>98.18</c:v>
                </c:pt>
                <c:pt idx="810">
                  <c:v>98.21</c:v>
                </c:pt>
                <c:pt idx="811">
                  <c:v>98.24</c:v>
                </c:pt>
                <c:pt idx="812">
                  <c:v>98.28</c:v>
                </c:pt>
                <c:pt idx="813">
                  <c:v>98.3</c:v>
                </c:pt>
                <c:pt idx="814">
                  <c:v>98.34</c:v>
                </c:pt>
                <c:pt idx="815">
                  <c:v>98.37</c:v>
                </c:pt>
                <c:pt idx="816">
                  <c:v>98.4</c:v>
                </c:pt>
                <c:pt idx="817">
                  <c:v>98.44</c:v>
                </c:pt>
                <c:pt idx="818">
                  <c:v>98.46</c:v>
                </c:pt>
                <c:pt idx="819">
                  <c:v>98.48</c:v>
                </c:pt>
                <c:pt idx="820">
                  <c:v>98.51</c:v>
                </c:pt>
                <c:pt idx="821">
                  <c:v>98.53</c:v>
                </c:pt>
                <c:pt idx="822">
                  <c:v>98.56</c:v>
                </c:pt>
                <c:pt idx="823">
                  <c:v>98.59</c:v>
                </c:pt>
                <c:pt idx="824">
                  <c:v>98.62</c:v>
                </c:pt>
                <c:pt idx="825">
                  <c:v>98.65</c:v>
                </c:pt>
                <c:pt idx="826">
                  <c:v>98.69</c:v>
                </c:pt>
                <c:pt idx="827">
                  <c:v>98.71</c:v>
                </c:pt>
                <c:pt idx="828">
                  <c:v>98.73</c:v>
                </c:pt>
                <c:pt idx="829">
                  <c:v>98.76</c:v>
                </c:pt>
                <c:pt idx="830">
                  <c:v>98.78</c:v>
                </c:pt>
                <c:pt idx="831">
                  <c:v>98.81</c:v>
                </c:pt>
                <c:pt idx="832">
                  <c:v>98.83</c:v>
                </c:pt>
                <c:pt idx="833">
                  <c:v>98.85</c:v>
                </c:pt>
                <c:pt idx="834">
                  <c:v>98.87</c:v>
                </c:pt>
                <c:pt idx="835">
                  <c:v>98.89</c:v>
                </c:pt>
                <c:pt idx="836">
                  <c:v>98.91</c:v>
                </c:pt>
                <c:pt idx="837">
                  <c:v>98.93</c:v>
                </c:pt>
                <c:pt idx="838">
                  <c:v>98.96</c:v>
                </c:pt>
                <c:pt idx="839">
                  <c:v>98.99</c:v>
                </c:pt>
                <c:pt idx="840">
                  <c:v>99.01</c:v>
                </c:pt>
                <c:pt idx="841">
                  <c:v>99.03</c:v>
                </c:pt>
                <c:pt idx="842">
                  <c:v>99.05</c:v>
                </c:pt>
                <c:pt idx="843">
                  <c:v>99.07</c:v>
                </c:pt>
                <c:pt idx="844">
                  <c:v>99.1</c:v>
                </c:pt>
                <c:pt idx="845">
                  <c:v>99.12</c:v>
                </c:pt>
                <c:pt idx="846">
                  <c:v>99.14</c:v>
                </c:pt>
                <c:pt idx="847">
                  <c:v>99.16</c:v>
                </c:pt>
                <c:pt idx="848">
                  <c:v>99.18</c:v>
                </c:pt>
                <c:pt idx="849">
                  <c:v>99.2</c:v>
                </c:pt>
                <c:pt idx="850">
                  <c:v>99.21</c:v>
                </c:pt>
                <c:pt idx="851">
                  <c:v>99.23</c:v>
                </c:pt>
                <c:pt idx="852">
                  <c:v>99.26</c:v>
                </c:pt>
                <c:pt idx="853">
                  <c:v>99.28</c:v>
                </c:pt>
                <c:pt idx="854">
                  <c:v>99.3</c:v>
                </c:pt>
                <c:pt idx="855">
                  <c:v>99.33</c:v>
                </c:pt>
                <c:pt idx="856">
                  <c:v>99.35</c:v>
                </c:pt>
                <c:pt idx="857">
                  <c:v>99.37</c:v>
                </c:pt>
                <c:pt idx="858">
                  <c:v>99.4</c:v>
                </c:pt>
                <c:pt idx="859">
                  <c:v>99.42</c:v>
                </c:pt>
                <c:pt idx="860">
                  <c:v>99.44</c:v>
                </c:pt>
                <c:pt idx="861">
                  <c:v>99.47</c:v>
                </c:pt>
                <c:pt idx="862">
                  <c:v>99.49</c:v>
                </c:pt>
                <c:pt idx="863">
                  <c:v>99.52</c:v>
                </c:pt>
                <c:pt idx="864">
                  <c:v>99.55</c:v>
                </c:pt>
                <c:pt idx="865">
                  <c:v>99.59</c:v>
                </c:pt>
                <c:pt idx="866">
                  <c:v>99.63</c:v>
                </c:pt>
                <c:pt idx="867">
                  <c:v>99.67</c:v>
                </c:pt>
                <c:pt idx="868">
                  <c:v>99.71</c:v>
                </c:pt>
                <c:pt idx="869">
                  <c:v>99.73</c:v>
                </c:pt>
                <c:pt idx="870">
                  <c:v>99.76</c:v>
                </c:pt>
                <c:pt idx="871">
                  <c:v>99.78</c:v>
                </c:pt>
                <c:pt idx="872">
                  <c:v>99.8</c:v>
                </c:pt>
                <c:pt idx="873">
                  <c:v>99.83</c:v>
                </c:pt>
                <c:pt idx="874">
                  <c:v>99.86</c:v>
                </c:pt>
                <c:pt idx="875">
                  <c:v>99.89</c:v>
                </c:pt>
                <c:pt idx="876">
                  <c:v>99.92</c:v>
                </c:pt>
                <c:pt idx="877">
                  <c:v>99.96</c:v>
                </c:pt>
                <c:pt idx="878">
                  <c:v>99.99</c:v>
                </c:pt>
                <c:pt idx="879">
                  <c:v>100.01</c:v>
                </c:pt>
                <c:pt idx="880">
                  <c:v>100.04</c:v>
                </c:pt>
                <c:pt idx="881">
                  <c:v>100.06</c:v>
                </c:pt>
                <c:pt idx="882">
                  <c:v>100.09</c:v>
                </c:pt>
                <c:pt idx="883">
                  <c:v>100.12</c:v>
                </c:pt>
                <c:pt idx="884">
                  <c:v>100.16</c:v>
                </c:pt>
                <c:pt idx="885">
                  <c:v>100.2</c:v>
                </c:pt>
                <c:pt idx="886">
                  <c:v>100.23</c:v>
                </c:pt>
                <c:pt idx="887">
                  <c:v>100.26</c:v>
                </c:pt>
                <c:pt idx="888">
                  <c:v>100.3</c:v>
                </c:pt>
                <c:pt idx="889">
                  <c:v>100.33</c:v>
                </c:pt>
                <c:pt idx="890">
                  <c:v>100.35</c:v>
                </c:pt>
                <c:pt idx="891">
                  <c:v>100.39</c:v>
                </c:pt>
                <c:pt idx="892">
                  <c:v>100.41</c:v>
                </c:pt>
                <c:pt idx="893">
                  <c:v>100.43</c:v>
                </c:pt>
                <c:pt idx="894">
                  <c:v>100.46</c:v>
                </c:pt>
                <c:pt idx="895">
                  <c:v>100.49</c:v>
                </c:pt>
                <c:pt idx="896">
                  <c:v>100.51</c:v>
                </c:pt>
                <c:pt idx="897">
                  <c:v>100.54</c:v>
                </c:pt>
                <c:pt idx="898">
                  <c:v>100.57</c:v>
                </c:pt>
                <c:pt idx="899">
                  <c:v>100.61</c:v>
                </c:pt>
                <c:pt idx="900">
                  <c:v>100.62</c:v>
                </c:pt>
                <c:pt idx="901">
                  <c:v>100.65</c:v>
                </c:pt>
                <c:pt idx="902">
                  <c:v>100.69</c:v>
                </c:pt>
                <c:pt idx="903">
                  <c:v>100.72</c:v>
                </c:pt>
                <c:pt idx="904">
                  <c:v>100.73</c:v>
                </c:pt>
                <c:pt idx="905">
                  <c:v>100.76</c:v>
                </c:pt>
                <c:pt idx="906">
                  <c:v>100.77</c:v>
                </c:pt>
                <c:pt idx="907">
                  <c:v>100.79</c:v>
                </c:pt>
                <c:pt idx="908">
                  <c:v>100.82</c:v>
                </c:pt>
                <c:pt idx="909">
                  <c:v>100.85</c:v>
                </c:pt>
                <c:pt idx="910">
                  <c:v>100.88</c:v>
                </c:pt>
                <c:pt idx="911">
                  <c:v>100.91</c:v>
                </c:pt>
                <c:pt idx="912">
                  <c:v>100.94</c:v>
                </c:pt>
                <c:pt idx="913">
                  <c:v>100.96</c:v>
                </c:pt>
                <c:pt idx="914">
                  <c:v>100.97</c:v>
                </c:pt>
                <c:pt idx="915">
                  <c:v>100.99</c:v>
                </c:pt>
                <c:pt idx="916">
                  <c:v>101.02</c:v>
                </c:pt>
                <c:pt idx="917">
                  <c:v>101.05</c:v>
                </c:pt>
                <c:pt idx="918">
                  <c:v>101.07</c:v>
                </c:pt>
                <c:pt idx="919">
                  <c:v>101.09</c:v>
                </c:pt>
                <c:pt idx="920">
                  <c:v>101.11</c:v>
                </c:pt>
                <c:pt idx="921">
                  <c:v>101.13</c:v>
                </c:pt>
                <c:pt idx="922">
                  <c:v>101.16</c:v>
                </c:pt>
                <c:pt idx="923">
                  <c:v>101.17</c:v>
                </c:pt>
                <c:pt idx="924">
                  <c:v>101.19</c:v>
                </c:pt>
                <c:pt idx="925">
                  <c:v>101.22</c:v>
                </c:pt>
                <c:pt idx="926">
                  <c:v>101.24</c:v>
                </c:pt>
                <c:pt idx="927">
                  <c:v>101.25</c:v>
                </c:pt>
                <c:pt idx="928">
                  <c:v>101.27</c:v>
                </c:pt>
                <c:pt idx="929">
                  <c:v>101.3</c:v>
                </c:pt>
                <c:pt idx="930">
                  <c:v>101.32</c:v>
                </c:pt>
                <c:pt idx="931">
                  <c:v>101.34</c:v>
                </c:pt>
                <c:pt idx="932">
                  <c:v>101.36</c:v>
                </c:pt>
                <c:pt idx="933">
                  <c:v>101.38</c:v>
                </c:pt>
                <c:pt idx="934">
                  <c:v>101.4</c:v>
                </c:pt>
                <c:pt idx="935">
                  <c:v>101.42</c:v>
                </c:pt>
                <c:pt idx="936">
                  <c:v>101.45</c:v>
                </c:pt>
                <c:pt idx="937">
                  <c:v>101.47</c:v>
                </c:pt>
                <c:pt idx="938">
                  <c:v>101.5</c:v>
                </c:pt>
                <c:pt idx="939">
                  <c:v>101.53</c:v>
                </c:pt>
                <c:pt idx="940">
                  <c:v>101.55</c:v>
                </c:pt>
                <c:pt idx="941">
                  <c:v>101.57</c:v>
                </c:pt>
                <c:pt idx="942">
                  <c:v>101.6</c:v>
                </c:pt>
                <c:pt idx="943">
                  <c:v>101.62</c:v>
                </c:pt>
                <c:pt idx="944">
                  <c:v>101.64</c:v>
                </c:pt>
                <c:pt idx="945">
                  <c:v>101.68</c:v>
                </c:pt>
                <c:pt idx="946">
                  <c:v>101.71</c:v>
                </c:pt>
                <c:pt idx="947">
                  <c:v>101.75</c:v>
                </c:pt>
                <c:pt idx="948">
                  <c:v>101.78</c:v>
                </c:pt>
                <c:pt idx="949">
                  <c:v>101.81</c:v>
                </c:pt>
                <c:pt idx="950">
                  <c:v>101.83</c:v>
                </c:pt>
                <c:pt idx="951">
                  <c:v>101.86</c:v>
                </c:pt>
                <c:pt idx="952">
                  <c:v>101.89</c:v>
                </c:pt>
                <c:pt idx="953">
                  <c:v>101.91</c:v>
                </c:pt>
                <c:pt idx="954">
                  <c:v>101.96</c:v>
                </c:pt>
                <c:pt idx="955">
                  <c:v>101.99</c:v>
                </c:pt>
                <c:pt idx="956">
                  <c:v>102.02</c:v>
                </c:pt>
                <c:pt idx="957">
                  <c:v>102.05</c:v>
                </c:pt>
                <c:pt idx="958">
                  <c:v>102.06</c:v>
                </c:pt>
                <c:pt idx="959">
                  <c:v>102.07</c:v>
                </c:pt>
                <c:pt idx="960">
                  <c:v>102.06</c:v>
                </c:pt>
                <c:pt idx="961">
                  <c:v>102.06</c:v>
                </c:pt>
                <c:pt idx="962">
                  <c:v>102.05</c:v>
                </c:pt>
                <c:pt idx="963">
                  <c:v>102.03</c:v>
                </c:pt>
                <c:pt idx="964">
                  <c:v>101.97</c:v>
                </c:pt>
                <c:pt idx="965">
                  <c:v>101.86</c:v>
                </c:pt>
                <c:pt idx="966">
                  <c:v>101.68</c:v>
                </c:pt>
                <c:pt idx="967">
                  <c:v>101.44</c:v>
                </c:pt>
                <c:pt idx="968">
                  <c:v>101.16</c:v>
                </c:pt>
                <c:pt idx="969">
                  <c:v>100.86</c:v>
                </c:pt>
                <c:pt idx="970">
                  <c:v>100.54</c:v>
                </c:pt>
                <c:pt idx="971">
                  <c:v>100.17</c:v>
                </c:pt>
                <c:pt idx="972">
                  <c:v>99.75</c:v>
                </c:pt>
                <c:pt idx="973">
                  <c:v>99.27</c:v>
                </c:pt>
                <c:pt idx="974">
                  <c:v>98.75</c:v>
                </c:pt>
                <c:pt idx="975">
                  <c:v>98.19</c:v>
                </c:pt>
                <c:pt idx="976">
                  <c:v>97.54</c:v>
                </c:pt>
                <c:pt idx="977">
                  <c:v>96.81</c:v>
                </c:pt>
                <c:pt idx="978">
                  <c:v>95.97</c:v>
                </c:pt>
                <c:pt idx="979">
                  <c:v>95.02</c:v>
                </c:pt>
                <c:pt idx="980">
                  <c:v>93.97</c:v>
                </c:pt>
                <c:pt idx="981">
                  <c:v>92.78</c:v>
                </c:pt>
                <c:pt idx="982">
                  <c:v>91.49</c:v>
                </c:pt>
                <c:pt idx="983">
                  <c:v>90.11</c:v>
                </c:pt>
                <c:pt idx="984">
                  <c:v>88.67</c:v>
                </c:pt>
                <c:pt idx="985">
                  <c:v>87.17</c:v>
                </c:pt>
                <c:pt idx="986">
                  <c:v>85.63</c:v>
                </c:pt>
                <c:pt idx="987">
                  <c:v>84.04</c:v>
                </c:pt>
                <c:pt idx="988">
                  <c:v>82.42</c:v>
                </c:pt>
                <c:pt idx="989">
                  <c:v>80.73</c:v>
                </c:pt>
                <c:pt idx="990">
                  <c:v>78.97</c:v>
                </c:pt>
                <c:pt idx="991">
                  <c:v>77.13</c:v>
                </c:pt>
                <c:pt idx="992">
                  <c:v>75.209999999999994</c:v>
                </c:pt>
                <c:pt idx="993">
                  <c:v>73.23</c:v>
                </c:pt>
                <c:pt idx="994">
                  <c:v>71.209999999999994</c:v>
                </c:pt>
                <c:pt idx="995">
                  <c:v>69.16</c:v>
                </c:pt>
                <c:pt idx="996">
                  <c:v>67.08</c:v>
                </c:pt>
                <c:pt idx="997">
                  <c:v>64.959999999999994</c:v>
                </c:pt>
                <c:pt idx="998">
                  <c:v>62.77</c:v>
                </c:pt>
                <c:pt idx="999">
                  <c:v>60.54</c:v>
                </c:pt>
                <c:pt idx="1000">
                  <c:v>58.24</c:v>
                </c:pt>
                <c:pt idx="1001">
                  <c:v>55.86</c:v>
                </c:pt>
                <c:pt idx="1002">
                  <c:v>53.43</c:v>
                </c:pt>
                <c:pt idx="1003">
                  <c:v>50.97</c:v>
                </c:pt>
                <c:pt idx="1004">
                  <c:v>48.47</c:v>
                </c:pt>
                <c:pt idx="1005">
                  <c:v>45.98</c:v>
                </c:pt>
                <c:pt idx="1006">
                  <c:v>43.47</c:v>
                </c:pt>
                <c:pt idx="1007">
                  <c:v>40.950000000000003</c:v>
                </c:pt>
                <c:pt idx="1008">
                  <c:v>38.44</c:v>
                </c:pt>
                <c:pt idx="1009">
                  <c:v>35.950000000000003</c:v>
                </c:pt>
                <c:pt idx="1010">
                  <c:v>33.49</c:v>
                </c:pt>
                <c:pt idx="1011">
                  <c:v>31.04</c:v>
                </c:pt>
                <c:pt idx="1012">
                  <c:v>28.6</c:v>
                </c:pt>
                <c:pt idx="1013">
                  <c:v>26.19</c:v>
                </c:pt>
                <c:pt idx="1014">
                  <c:v>23.81</c:v>
                </c:pt>
                <c:pt idx="1015">
                  <c:v>21.43</c:v>
                </c:pt>
                <c:pt idx="1016">
                  <c:v>19.079999999999998</c:v>
                </c:pt>
                <c:pt idx="1017">
                  <c:v>16.72</c:v>
                </c:pt>
                <c:pt idx="1018">
                  <c:v>14.35</c:v>
                </c:pt>
                <c:pt idx="1019">
                  <c:v>12.01</c:v>
                </c:pt>
                <c:pt idx="1020">
                  <c:v>9.73</c:v>
                </c:pt>
                <c:pt idx="1021">
                  <c:v>7.55</c:v>
                </c:pt>
                <c:pt idx="1022">
                  <c:v>5.48</c:v>
                </c:pt>
                <c:pt idx="1023">
                  <c:v>3.55</c:v>
                </c:pt>
                <c:pt idx="1024">
                  <c:v>1.7</c:v>
                </c:pt>
                <c:pt idx="1025">
                  <c:v>-0.11</c:v>
                </c:pt>
                <c:pt idx="1026">
                  <c:v>-1.86</c:v>
                </c:pt>
                <c:pt idx="1027">
                  <c:v>-3.5</c:v>
                </c:pt>
                <c:pt idx="1028">
                  <c:v>-4.9800000000000004</c:v>
                </c:pt>
                <c:pt idx="1029">
                  <c:v>-6.27</c:v>
                </c:pt>
                <c:pt idx="1030">
                  <c:v>-7.37</c:v>
                </c:pt>
                <c:pt idx="1031">
                  <c:v>-8.32</c:v>
                </c:pt>
                <c:pt idx="1032">
                  <c:v>-9.1999999999999993</c:v>
                </c:pt>
                <c:pt idx="1033">
                  <c:v>-10.08</c:v>
                </c:pt>
                <c:pt idx="1034">
                  <c:v>-11.02</c:v>
                </c:pt>
                <c:pt idx="1035">
                  <c:v>-12.03</c:v>
                </c:pt>
                <c:pt idx="1036">
                  <c:v>-13.07</c:v>
                </c:pt>
                <c:pt idx="1037">
                  <c:v>-14.1</c:v>
                </c:pt>
                <c:pt idx="1038">
                  <c:v>-15.07</c:v>
                </c:pt>
                <c:pt idx="1039">
                  <c:v>-15.96</c:v>
                </c:pt>
                <c:pt idx="1040">
                  <c:v>-16.760000000000002</c:v>
                </c:pt>
                <c:pt idx="1041">
                  <c:v>-17.489999999999998</c:v>
                </c:pt>
                <c:pt idx="1042">
                  <c:v>-18.149999999999999</c:v>
                </c:pt>
                <c:pt idx="1043">
                  <c:v>-18.73</c:v>
                </c:pt>
                <c:pt idx="1044">
                  <c:v>-19.28</c:v>
                </c:pt>
                <c:pt idx="1045">
                  <c:v>-19.809999999999999</c:v>
                </c:pt>
                <c:pt idx="1046">
                  <c:v>-20.32</c:v>
                </c:pt>
                <c:pt idx="1047">
                  <c:v>-20.83</c:v>
                </c:pt>
                <c:pt idx="1048">
                  <c:v>-21.3</c:v>
                </c:pt>
                <c:pt idx="1049">
                  <c:v>-21.71</c:v>
                </c:pt>
                <c:pt idx="1050">
                  <c:v>-22.03</c:v>
                </c:pt>
                <c:pt idx="1051">
                  <c:v>-22.29</c:v>
                </c:pt>
                <c:pt idx="1052">
                  <c:v>-22.49</c:v>
                </c:pt>
                <c:pt idx="1053">
                  <c:v>-22.66</c:v>
                </c:pt>
                <c:pt idx="1054">
                  <c:v>-22.79</c:v>
                </c:pt>
                <c:pt idx="1055">
                  <c:v>-22.9</c:v>
                </c:pt>
                <c:pt idx="1056">
                  <c:v>-22.99</c:v>
                </c:pt>
                <c:pt idx="1057">
                  <c:v>-23.04</c:v>
                </c:pt>
                <c:pt idx="1058">
                  <c:v>-23.06</c:v>
                </c:pt>
                <c:pt idx="1059">
                  <c:v>-23.01</c:v>
                </c:pt>
                <c:pt idx="1060">
                  <c:v>-22.89</c:v>
                </c:pt>
                <c:pt idx="1061">
                  <c:v>-22.69</c:v>
                </c:pt>
                <c:pt idx="1062">
                  <c:v>-22.43</c:v>
                </c:pt>
                <c:pt idx="1063">
                  <c:v>-22.12</c:v>
                </c:pt>
                <c:pt idx="1064">
                  <c:v>-21.74</c:v>
                </c:pt>
                <c:pt idx="1065">
                  <c:v>-21.31</c:v>
                </c:pt>
                <c:pt idx="1066">
                  <c:v>-20.81</c:v>
                </c:pt>
                <c:pt idx="1067">
                  <c:v>-20.239999999999998</c:v>
                </c:pt>
                <c:pt idx="1068">
                  <c:v>-19.600000000000001</c:v>
                </c:pt>
                <c:pt idx="1069">
                  <c:v>-18.88</c:v>
                </c:pt>
                <c:pt idx="1070">
                  <c:v>-18.07</c:v>
                </c:pt>
                <c:pt idx="1071">
                  <c:v>-17.16</c:v>
                </c:pt>
                <c:pt idx="1072">
                  <c:v>-16.12</c:v>
                </c:pt>
                <c:pt idx="1073">
                  <c:v>-14.95</c:v>
                </c:pt>
                <c:pt idx="1074">
                  <c:v>-13.65</c:v>
                </c:pt>
                <c:pt idx="1075">
                  <c:v>-12.23</c:v>
                </c:pt>
                <c:pt idx="1076">
                  <c:v>-10.7</c:v>
                </c:pt>
                <c:pt idx="1077">
                  <c:v>-9.06</c:v>
                </c:pt>
                <c:pt idx="1078">
                  <c:v>-7.33</c:v>
                </c:pt>
                <c:pt idx="1079">
                  <c:v>-5.51</c:v>
                </c:pt>
                <c:pt idx="1080">
                  <c:v>-3.63</c:v>
                </c:pt>
                <c:pt idx="1081">
                  <c:v>-1.67</c:v>
                </c:pt>
                <c:pt idx="1082">
                  <c:v>0.35</c:v>
                </c:pt>
                <c:pt idx="1083">
                  <c:v>2.42</c:v>
                </c:pt>
                <c:pt idx="1084">
                  <c:v>4.53</c:v>
                </c:pt>
                <c:pt idx="1085">
                  <c:v>6.68</c:v>
                </c:pt>
                <c:pt idx="1086">
                  <c:v>8.8699999999999992</c:v>
                </c:pt>
                <c:pt idx="1087">
                  <c:v>11.1</c:v>
                </c:pt>
                <c:pt idx="1088">
                  <c:v>13.37</c:v>
                </c:pt>
                <c:pt idx="1089">
                  <c:v>15.68</c:v>
                </c:pt>
                <c:pt idx="1090">
                  <c:v>18.03</c:v>
                </c:pt>
                <c:pt idx="1091">
                  <c:v>20.399999999999999</c:v>
                </c:pt>
                <c:pt idx="1092">
                  <c:v>22.79</c:v>
                </c:pt>
                <c:pt idx="1093">
                  <c:v>25.19</c:v>
                </c:pt>
                <c:pt idx="1094">
                  <c:v>27.56</c:v>
                </c:pt>
                <c:pt idx="1095">
                  <c:v>29.92</c:v>
                </c:pt>
                <c:pt idx="1096">
                  <c:v>32.229999999999997</c:v>
                </c:pt>
                <c:pt idx="1097">
                  <c:v>34.53</c:v>
                </c:pt>
                <c:pt idx="1098">
                  <c:v>36.799999999999997</c:v>
                </c:pt>
                <c:pt idx="1099">
                  <c:v>39.08</c:v>
                </c:pt>
                <c:pt idx="1100">
                  <c:v>41.4</c:v>
                </c:pt>
                <c:pt idx="1101">
                  <c:v>43.79</c:v>
                </c:pt>
                <c:pt idx="1102">
                  <c:v>46.24</c:v>
                </c:pt>
                <c:pt idx="1103">
                  <c:v>48.72</c:v>
                </c:pt>
                <c:pt idx="1104">
                  <c:v>51.18</c:v>
                </c:pt>
                <c:pt idx="1105">
                  <c:v>53.59</c:v>
                </c:pt>
                <c:pt idx="1106">
                  <c:v>55.93</c:v>
                </c:pt>
                <c:pt idx="1107">
                  <c:v>58.23</c:v>
                </c:pt>
                <c:pt idx="1108">
                  <c:v>60.53</c:v>
                </c:pt>
                <c:pt idx="1109">
                  <c:v>62.89</c:v>
                </c:pt>
                <c:pt idx="1110">
                  <c:v>65.319999999999993</c:v>
                </c:pt>
                <c:pt idx="1111">
                  <c:v>67.86</c:v>
                </c:pt>
                <c:pt idx="1112">
                  <c:v>70.489999999999995</c:v>
                </c:pt>
                <c:pt idx="1113">
                  <c:v>73.19</c:v>
                </c:pt>
                <c:pt idx="1114">
                  <c:v>75.91</c:v>
                </c:pt>
                <c:pt idx="1115">
                  <c:v>78.62</c:v>
                </c:pt>
                <c:pt idx="1116">
                  <c:v>81.28</c:v>
                </c:pt>
                <c:pt idx="1117">
                  <c:v>83.84</c:v>
                </c:pt>
                <c:pt idx="1118">
                  <c:v>86.24</c:v>
                </c:pt>
                <c:pt idx="1119">
                  <c:v>88.47</c:v>
                </c:pt>
                <c:pt idx="1120">
                  <c:v>90.5</c:v>
                </c:pt>
                <c:pt idx="1121">
                  <c:v>92.37</c:v>
                </c:pt>
                <c:pt idx="1122">
                  <c:v>94.05</c:v>
                </c:pt>
                <c:pt idx="1123">
                  <c:v>95.57</c:v>
                </c:pt>
                <c:pt idx="1124">
                  <c:v>96.92</c:v>
                </c:pt>
                <c:pt idx="1125">
                  <c:v>98.16</c:v>
                </c:pt>
                <c:pt idx="1126">
                  <c:v>99.31</c:v>
                </c:pt>
                <c:pt idx="1127">
                  <c:v>100.39</c:v>
                </c:pt>
                <c:pt idx="1128">
                  <c:v>101.39</c:v>
                </c:pt>
                <c:pt idx="1129">
                  <c:v>102.31</c:v>
                </c:pt>
                <c:pt idx="1130">
                  <c:v>103.14</c:v>
                </c:pt>
                <c:pt idx="1131">
                  <c:v>103.89</c:v>
                </c:pt>
                <c:pt idx="1132">
                  <c:v>104.52</c:v>
                </c:pt>
                <c:pt idx="1133">
                  <c:v>105.02</c:v>
                </c:pt>
                <c:pt idx="1134">
                  <c:v>105.37</c:v>
                </c:pt>
                <c:pt idx="1135">
                  <c:v>105.59</c:v>
                </c:pt>
                <c:pt idx="1136">
                  <c:v>105.66</c:v>
                </c:pt>
                <c:pt idx="1137">
                  <c:v>105.59</c:v>
                </c:pt>
                <c:pt idx="1138">
                  <c:v>105.44</c:v>
                </c:pt>
                <c:pt idx="1139">
                  <c:v>105.24</c:v>
                </c:pt>
                <c:pt idx="1140">
                  <c:v>105.01</c:v>
                </c:pt>
                <c:pt idx="1141">
                  <c:v>104.77</c:v>
                </c:pt>
                <c:pt idx="1142">
                  <c:v>104.52</c:v>
                </c:pt>
                <c:pt idx="1143">
                  <c:v>104.26</c:v>
                </c:pt>
                <c:pt idx="1144">
                  <c:v>103.99</c:v>
                </c:pt>
                <c:pt idx="1145">
                  <c:v>103.66</c:v>
                </c:pt>
                <c:pt idx="1146">
                  <c:v>103.3</c:v>
                </c:pt>
                <c:pt idx="1147">
                  <c:v>102.9</c:v>
                </c:pt>
                <c:pt idx="1148">
                  <c:v>102.46</c:v>
                </c:pt>
                <c:pt idx="1149">
                  <c:v>101.98</c:v>
                </c:pt>
                <c:pt idx="1150">
                  <c:v>101.42</c:v>
                </c:pt>
                <c:pt idx="1151">
                  <c:v>100.85</c:v>
                </c:pt>
                <c:pt idx="1152">
                  <c:v>100.3</c:v>
                </c:pt>
                <c:pt idx="1153">
                  <c:v>99.74</c:v>
                </c:pt>
                <c:pt idx="1154">
                  <c:v>99.13</c:v>
                </c:pt>
                <c:pt idx="1155">
                  <c:v>98.52</c:v>
                </c:pt>
                <c:pt idx="1156">
                  <c:v>97.91</c:v>
                </c:pt>
                <c:pt idx="1157">
                  <c:v>97.27</c:v>
                </c:pt>
                <c:pt idx="1158">
                  <c:v>96.57</c:v>
                </c:pt>
                <c:pt idx="1159">
                  <c:v>95.82</c:v>
                </c:pt>
                <c:pt idx="1160">
                  <c:v>95.01</c:v>
                </c:pt>
                <c:pt idx="1161">
                  <c:v>94.13</c:v>
                </c:pt>
                <c:pt idx="1162">
                  <c:v>93.19</c:v>
                </c:pt>
                <c:pt idx="1163">
                  <c:v>92.21</c:v>
                </c:pt>
                <c:pt idx="1164">
                  <c:v>91.21</c:v>
                </c:pt>
                <c:pt idx="1165">
                  <c:v>90.19</c:v>
                </c:pt>
                <c:pt idx="1166">
                  <c:v>89.17</c:v>
                </c:pt>
                <c:pt idx="1167">
                  <c:v>88.1</c:v>
                </c:pt>
                <c:pt idx="1168">
                  <c:v>86.96</c:v>
                </c:pt>
                <c:pt idx="1169">
                  <c:v>85.74</c:v>
                </c:pt>
                <c:pt idx="1170">
                  <c:v>84.42</c:v>
                </c:pt>
                <c:pt idx="1171">
                  <c:v>83.01</c:v>
                </c:pt>
                <c:pt idx="1172">
                  <c:v>81.53</c:v>
                </c:pt>
                <c:pt idx="1173">
                  <c:v>79.959999999999994</c:v>
                </c:pt>
                <c:pt idx="1174">
                  <c:v>78.34</c:v>
                </c:pt>
                <c:pt idx="1175">
                  <c:v>76.66</c:v>
                </c:pt>
                <c:pt idx="1176">
                  <c:v>74.91</c:v>
                </c:pt>
                <c:pt idx="1177">
                  <c:v>73.08</c:v>
                </c:pt>
                <c:pt idx="1178">
                  <c:v>71.16</c:v>
                </c:pt>
                <c:pt idx="1179">
                  <c:v>69.16</c:v>
                </c:pt>
                <c:pt idx="1180">
                  <c:v>67.099999999999994</c:v>
                </c:pt>
                <c:pt idx="1181">
                  <c:v>64.97</c:v>
                </c:pt>
                <c:pt idx="1182">
                  <c:v>62.81</c:v>
                </c:pt>
                <c:pt idx="1183">
                  <c:v>60.63</c:v>
                </c:pt>
                <c:pt idx="1184">
                  <c:v>58.46</c:v>
                </c:pt>
                <c:pt idx="1185">
                  <c:v>56.31</c:v>
                </c:pt>
                <c:pt idx="1186">
                  <c:v>54.17</c:v>
                </c:pt>
                <c:pt idx="1187">
                  <c:v>52.06</c:v>
                </c:pt>
                <c:pt idx="1188">
                  <c:v>50</c:v>
                </c:pt>
                <c:pt idx="1189">
                  <c:v>47.94</c:v>
                </c:pt>
                <c:pt idx="1190">
                  <c:v>45.92</c:v>
                </c:pt>
                <c:pt idx="1191">
                  <c:v>43.95</c:v>
                </c:pt>
                <c:pt idx="1192">
                  <c:v>41.99</c:v>
                </c:pt>
                <c:pt idx="1193">
                  <c:v>40.020000000000003</c:v>
                </c:pt>
                <c:pt idx="1194">
                  <c:v>38.06</c:v>
                </c:pt>
                <c:pt idx="1195">
                  <c:v>36.15</c:v>
                </c:pt>
                <c:pt idx="1196">
                  <c:v>34.299999999999997</c:v>
                </c:pt>
                <c:pt idx="1197">
                  <c:v>32.520000000000003</c:v>
                </c:pt>
                <c:pt idx="1198">
                  <c:v>30.81</c:v>
                </c:pt>
                <c:pt idx="1199">
                  <c:v>29.11</c:v>
                </c:pt>
                <c:pt idx="1200">
                  <c:v>27.37</c:v>
                </c:pt>
                <c:pt idx="1201">
                  <c:v>25.58</c:v>
                </c:pt>
                <c:pt idx="1202">
                  <c:v>23.74</c:v>
                </c:pt>
                <c:pt idx="1203">
                  <c:v>21.86</c:v>
                </c:pt>
                <c:pt idx="1204">
                  <c:v>19.989999999999998</c:v>
                </c:pt>
                <c:pt idx="1205">
                  <c:v>18.16</c:v>
                </c:pt>
                <c:pt idx="1206">
                  <c:v>16.38</c:v>
                </c:pt>
                <c:pt idx="1207">
                  <c:v>14.61</c:v>
                </c:pt>
                <c:pt idx="1208">
                  <c:v>12.83</c:v>
                </c:pt>
                <c:pt idx="1209">
                  <c:v>11.06</c:v>
                </c:pt>
                <c:pt idx="1210">
                  <c:v>9.32</c:v>
                </c:pt>
                <c:pt idx="1211">
                  <c:v>7.64</c:v>
                </c:pt>
                <c:pt idx="1212">
                  <c:v>6.04</c:v>
                </c:pt>
                <c:pt idx="1213">
                  <c:v>4.5199999999999996</c:v>
                </c:pt>
                <c:pt idx="1214">
                  <c:v>3.02</c:v>
                </c:pt>
                <c:pt idx="1215">
                  <c:v>1.51</c:v>
                </c:pt>
                <c:pt idx="1216">
                  <c:v>-0.05</c:v>
                </c:pt>
                <c:pt idx="1217">
                  <c:v>-1.61</c:v>
                </c:pt>
                <c:pt idx="1218">
                  <c:v>-3.17</c:v>
                </c:pt>
                <c:pt idx="1219">
                  <c:v>-4.67</c:v>
                </c:pt>
                <c:pt idx="1220">
                  <c:v>-6.1</c:v>
                </c:pt>
                <c:pt idx="1221">
                  <c:v>-7.44</c:v>
                </c:pt>
                <c:pt idx="1222">
                  <c:v>-8.7200000000000006</c:v>
                </c:pt>
                <c:pt idx="1223">
                  <c:v>-9.9600000000000009</c:v>
                </c:pt>
                <c:pt idx="1224">
                  <c:v>-11.16</c:v>
                </c:pt>
                <c:pt idx="1225">
                  <c:v>-12.36</c:v>
                </c:pt>
                <c:pt idx="1226">
                  <c:v>-13.57</c:v>
                </c:pt>
                <c:pt idx="1227">
                  <c:v>-14.78</c:v>
                </c:pt>
                <c:pt idx="1228">
                  <c:v>-16</c:v>
                </c:pt>
                <c:pt idx="1229">
                  <c:v>-17.21</c:v>
                </c:pt>
                <c:pt idx="1230">
                  <c:v>-18.41</c:v>
                </c:pt>
                <c:pt idx="1231">
                  <c:v>-19.579999999999998</c:v>
                </c:pt>
                <c:pt idx="1232">
                  <c:v>-20.67</c:v>
                </c:pt>
                <c:pt idx="1233">
                  <c:v>-21.68</c:v>
                </c:pt>
                <c:pt idx="1234">
                  <c:v>-22.61</c:v>
                </c:pt>
                <c:pt idx="1235">
                  <c:v>-23.44</c:v>
                </c:pt>
                <c:pt idx="1236">
                  <c:v>-24.2</c:v>
                </c:pt>
                <c:pt idx="1237">
                  <c:v>-24.89</c:v>
                </c:pt>
                <c:pt idx="1238">
                  <c:v>-25.52</c:v>
                </c:pt>
                <c:pt idx="1239">
                  <c:v>-26.07</c:v>
                </c:pt>
                <c:pt idx="1240">
                  <c:v>-26.55</c:v>
                </c:pt>
                <c:pt idx="1241">
                  <c:v>-26.94</c:v>
                </c:pt>
                <c:pt idx="1242">
                  <c:v>-27.24</c:v>
                </c:pt>
                <c:pt idx="1243">
                  <c:v>-27.47</c:v>
                </c:pt>
                <c:pt idx="1244">
                  <c:v>-27.6</c:v>
                </c:pt>
                <c:pt idx="1245">
                  <c:v>-27.65</c:v>
                </c:pt>
                <c:pt idx="1246">
                  <c:v>-27.63</c:v>
                </c:pt>
                <c:pt idx="1247">
                  <c:v>-27.56</c:v>
                </c:pt>
                <c:pt idx="1248">
                  <c:v>-27.43</c:v>
                </c:pt>
                <c:pt idx="1249">
                  <c:v>-27.26</c:v>
                </c:pt>
                <c:pt idx="1250">
                  <c:v>-27.03</c:v>
                </c:pt>
                <c:pt idx="1251">
                  <c:v>-26.74</c:v>
                </c:pt>
                <c:pt idx="1252">
                  <c:v>-26.4</c:v>
                </c:pt>
                <c:pt idx="1253">
                  <c:v>-26.01</c:v>
                </c:pt>
                <c:pt idx="1254">
                  <c:v>-25.61</c:v>
                </c:pt>
                <c:pt idx="1255">
                  <c:v>-25.19</c:v>
                </c:pt>
                <c:pt idx="1256">
                  <c:v>-24.73</c:v>
                </c:pt>
                <c:pt idx="1257">
                  <c:v>-24.22</c:v>
                </c:pt>
                <c:pt idx="1258">
                  <c:v>-23.67</c:v>
                </c:pt>
                <c:pt idx="1259">
                  <c:v>-23.05</c:v>
                </c:pt>
                <c:pt idx="1260">
                  <c:v>-22.37</c:v>
                </c:pt>
                <c:pt idx="1261">
                  <c:v>-21.58</c:v>
                </c:pt>
                <c:pt idx="1262">
                  <c:v>-20.66</c:v>
                </c:pt>
                <c:pt idx="1263">
                  <c:v>-19.62</c:v>
                </c:pt>
                <c:pt idx="1264">
                  <c:v>-18.45</c:v>
                </c:pt>
                <c:pt idx="1265">
                  <c:v>-17.170000000000002</c:v>
                </c:pt>
                <c:pt idx="1266">
                  <c:v>-15.74</c:v>
                </c:pt>
                <c:pt idx="1267">
                  <c:v>-14.22</c:v>
                </c:pt>
                <c:pt idx="1268">
                  <c:v>-12.61</c:v>
                </c:pt>
                <c:pt idx="1269">
                  <c:v>-10.92</c:v>
                </c:pt>
                <c:pt idx="1270">
                  <c:v>-9.17</c:v>
                </c:pt>
                <c:pt idx="1271">
                  <c:v>-7.35</c:v>
                </c:pt>
                <c:pt idx="1272">
                  <c:v>-5.46</c:v>
                </c:pt>
                <c:pt idx="1273">
                  <c:v>-3.51</c:v>
                </c:pt>
                <c:pt idx="1274">
                  <c:v>-1.48</c:v>
                </c:pt>
                <c:pt idx="1275">
                  <c:v>0.65</c:v>
                </c:pt>
                <c:pt idx="1276">
                  <c:v>2.87</c:v>
                </c:pt>
                <c:pt idx="1277">
                  <c:v>5.19</c:v>
                </c:pt>
                <c:pt idx="1278">
                  <c:v>7.56</c:v>
                </c:pt>
                <c:pt idx="1279">
                  <c:v>9.98</c:v>
                </c:pt>
                <c:pt idx="1280">
                  <c:v>12.43</c:v>
                </c:pt>
                <c:pt idx="1281">
                  <c:v>14.88</c:v>
                </c:pt>
                <c:pt idx="1282">
                  <c:v>17.329999999999998</c:v>
                </c:pt>
                <c:pt idx="1283">
                  <c:v>19.8</c:v>
                </c:pt>
                <c:pt idx="1284">
                  <c:v>22.31</c:v>
                </c:pt>
                <c:pt idx="1285">
                  <c:v>24.85</c:v>
                </c:pt>
                <c:pt idx="1286">
                  <c:v>27.44</c:v>
                </c:pt>
                <c:pt idx="1287">
                  <c:v>30.08</c:v>
                </c:pt>
                <c:pt idx="1288">
                  <c:v>32.75</c:v>
                </c:pt>
                <c:pt idx="1289">
                  <c:v>35.450000000000003</c:v>
                </c:pt>
                <c:pt idx="1290">
                  <c:v>38.18</c:v>
                </c:pt>
                <c:pt idx="1291">
                  <c:v>40.909999999999997</c:v>
                </c:pt>
                <c:pt idx="1292">
                  <c:v>43.65</c:v>
                </c:pt>
                <c:pt idx="1293">
                  <c:v>46.36</c:v>
                </c:pt>
                <c:pt idx="1294">
                  <c:v>49.09</c:v>
                </c:pt>
                <c:pt idx="1295">
                  <c:v>51.82</c:v>
                </c:pt>
                <c:pt idx="1296">
                  <c:v>54.57</c:v>
                </c:pt>
                <c:pt idx="1297">
                  <c:v>57.34</c:v>
                </c:pt>
                <c:pt idx="1298">
                  <c:v>60.16</c:v>
                </c:pt>
                <c:pt idx="1299">
                  <c:v>62.96</c:v>
                </c:pt>
                <c:pt idx="1300">
                  <c:v>65.77</c:v>
                </c:pt>
                <c:pt idx="1301">
                  <c:v>68.569999999999993</c:v>
                </c:pt>
                <c:pt idx="1302">
                  <c:v>71.27</c:v>
                </c:pt>
                <c:pt idx="1303">
                  <c:v>73.91</c:v>
                </c:pt>
                <c:pt idx="1304">
                  <c:v>76.459999999999994</c:v>
                </c:pt>
                <c:pt idx="1305">
                  <c:v>78.91</c:v>
                </c:pt>
                <c:pt idx="1306">
                  <c:v>81.25</c:v>
                </c:pt>
                <c:pt idx="1307">
                  <c:v>83.5</c:v>
                </c:pt>
                <c:pt idx="1308">
                  <c:v>85.71</c:v>
                </c:pt>
                <c:pt idx="1309">
                  <c:v>87.89</c:v>
                </c:pt>
                <c:pt idx="1310">
                  <c:v>90.09</c:v>
                </c:pt>
                <c:pt idx="1311">
                  <c:v>92.3</c:v>
                </c:pt>
                <c:pt idx="1312">
                  <c:v>94.53</c:v>
                </c:pt>
                <c:pt idx="1313">
                  <c:v>96.79</c:v>
                </c:pt>
                <c:pt idx="1314">
                  <c:v>99.03</c:v>
                </c:pt>
                <c:pt idx="1315">
                  <c:v>101.24</c:v>
                </c:pt>
                <c:pt idx="1316">
                  <c:v>103.35</c:v>
                </c:pt>
                <c:pt idx="1317">
                  <c:v>105.34</c:v>
                </c:pt>
                <c:pt idx="1318">
                  <c:v>107.25</c:v>
                </c:pt>
                <c:pt idx="1319">
                  <c:v>109.09</c:v>
                </c:pt>
                <c:pt idx="1320">
                  <c:v>110.81</c:v>
                </c:pt>
                <c:pt idx="1321">
                  <c:v>112.35</c:v>
                </c:pt>
                <c:pt idx="1322">
                  <c:v>113.67</c:v>
                </c:pt>
                <c:pt idx="1323">
                  <c:v>114.73</c:v>
                </c:pt>
                <c:pt idx="1324">
                  <c:v>115.49</c:v>
                </c:pt>
                <c:pt idx="1325">
                  <c:v>116.01</c:v>
                </c:pt>
                <c:pt idx="1326">
                  <c:v>116.41</c:v>
                </c:pt>
                <c:pt idx="1327">
                  <c:v>116.69</c:v>
                </c:pt>
                <c:pt idx="1328">
                  <c:v>116.86</c:v>
                </c:pt>
                <c:pt idx="1329">
                  <c:v>116.89</c:v>
                </c:pt>
                <c:pt idx="1330">
                  <c:v>116.79</c:v>
                </c:pt>
                <c:pt idx="1331">
                  <c:v>116.61</c:v>
                </c:pt>
                <c:pt idx="1332">
                  <c:v>116.42</c:v>
                </c:pt>
                <c:pt idx="1333">
                  <c:v>116.19</c:v>
                </c:pt>
                <c:pt idx="1334">
                  <c:v>115.88</c:v>
                </c:pt>
                <c:pt idx="1335">
                  <c:v>115.49</c:v>
                </c:pt>
                <c:pt idx="1336">
                  <c:v>115.03</c:v>
                </c:pt>
                <c:pt idx="1337">
                  <c:v>114.56</c:v>
                </c:pt>
                <c:pt idx="1338">
                  <c:v>114.06</c:v>
                </c:pt>
                <c:pt idx="1339">
                  <c:v>113.51</c:v>
                </c:pt>
                <c:pt idx="1340">
                  <c:v>112.88</c:v>
                </c:pt>
                <c:pt idx="1341">
                  <c:v>112.16</c:v>
                </c:pt>
                <c:pt idx="1342">
                  <c:v>111.35</c:v>
                </c:pt>
                <c:pt idx="1343">
                  <c:v>110.48</c:v>
                </c:pt>
                <c:pt idx="1344">
                  <c:v>109.54</c:v>
                </c:pt>
                <c:pt idx="1345">
                  <c:v>108.57</c:v>
                </c:pt>
                <c:pt idx="1346">
                  <c:v>107.59</c:v>
                </c:pt>
                <c:pt idx="1347">
                  <c:v>106.61</c:v>
                </c:pt>
                <c:pt idx="1348">
                  <c:v>105.53</c:v>
                </c:pt>
                <c:pt idx="1349">
                  <c:v>104.34</c:v>
                </c:pt>
                <c:pt idx="1350">
                  <c:v>103.08</c:v>
                </c:pt>
                <c:pt idx="1351">
                  <c:v>101.73</c:v>
                </c:pt>
                <c:pt idx="1352">
                  <c:v>100.31</c:v>
                </c:pt>
                <c:pt idx="1353">
                  <c:v>98.81</c:v>
                </c:pt>
                <c:pt idx="1354">
                  <c:v>97.26</c:v>
                </c:pt>
                <c:pt idx="1355">
                  <c:v>95.63</c:v>
                </c:pt>
                <c:pt idx="1356">
                  <c:v>93.87</c:v>
                </c:pt>
                <c:pt idx="1357">
                  <c:v>91.94</c:v>
                </c:pt>
                <c:pt idx="1358">
                  <c:v>89.85</c:v>
                </c:pt>
                <c:pt idx="1359">
                  <c:v>87.67</c:v>
                </c:pt>
                <c:pt idx="1360">
                  <c:v>85.49</c:v>
                </c:pt>
                <c:pt idx="1361">
                  <c:v>83.38</c:v>
                </c:pt>
                <c:pt idx="1362">
                  <c:v>81.34</c:v>
                </c:pt>
                <c:pt idx="1363">
                  <c:v>79.36</c:v>
                </c:pt>
                <c:pt idx="1364">
                  <c:v>77.400000000000006</c:v>
                </c:pt>
                <c:pt idx="1365">
                  <c:v>75.430000000000007</c:v>
                </c:pt>
                <c:pt idx="1366">
                  <c:v>73.459999999999994</c:v>
                </c:pt>
                <c:pt idx="1367">
                  <c:v>71.510000000000005</c:v>
                </c:pt>
                <c:pt idx="1368">
                  <c:v>69.58</c:v>
                </c:pt>
                <c:pt idx="1369">
                  <c:v>67.650000000000006</c:v>
                </c:pt>
                <c:pt idx="1370">
                  <c:v>65.709999999999994</c:v>
                </c:pt>
                <c:pt idx="1371">
                  <c:v>63.79</c:v>
                </c:pt>
                <c:pt idx="1372">
                  <c:v>61.89</c:v>
                </c:pt>
                <c:pt idx="1373">
                  <c:v>60.03</c:v>
                </c:pt>
                <c:pt idx="1374">
                  <c:v>58.18</c:v>
                </c:pt>
                <c:pt idx="1375">
                  <c:v>56.29</c:v>
                </c:pt>
                <c:pt idx="1376">
                  <c:v>54.36</c:v>
                </c:pt>
                <c:pt idx="1377">
                  <c:v>52.37</c:v>
                </c:pt>
                <c:pt idx="1378">
                  <c:v>50.3</c:v>
                </c:pt>
                <c:pt idx="1379">
                  <c:v>48.17</c:v>
                </c:pt>
                <c:pt idx="1380">
                  <c:v>45.98</c:v>
                </c:pt>
                <c:pt idx="1381">
                  <c:v>43.74</c:v>
                </c:pt>
                <c:pt idx="1382">
                  <c:v>41.49</c:v>
                </c:pt>
                <c:pt idx="1383">
                  <c:v>39.229999999999997</c:v>
                </c:pt>
                <c:pt idx="1384">
                  <c:v>36.97</c:v>
                </c:pt>
                <c:pt idx="1385">
                  <c:v>34.700000000000003</c:v>
                </c:pt>
                <c:pt idx="1386">
                  <c:v>32.380000000000003</c:v>
                </c:pt>
                <c:pt idx="1387">
                  <c:v>29.98</c:v>
                </c:pt>
                <c:pt idx="1388">
                  <c:v>27.47</c:v>
                </c:pt>
                <c:pt idx="1389">
                  <c:v>24.87</c:v>
                </c:pt>
                <c:pt idx="1390">
                  <c:v>22.19</c:v>
                </c:pt>
                <c:pt idx="1391">
                  <c:v>19.47</c:v>
                </c:pt>
                <c:pt idx="1392">
                  <c:v>16.77</c:v>
                </c:pt>
                <c:pt idx="1393">
                  <c:v>14.1</c:v>
                </c:pt>
                <c:pt idx="1394">
                  <c:v>11.57</c:v>
                </c:pt>
                <c:pt idx="1395">
                  <c:v>9.14</c:v>
                </c:pt>
                <c:pt idx="1396">
                  <c:v>6.81</c:v>
                </c:pt>
                <c:pt idx="1397">
                  <c:v>4.55</c:v>
                </c:pt>
                <c:pt idx="1398">
                  <c:v>2.39</c:v>
                </c:pt>
                <c:pt idx="1399">
                  <c:v>0.33</c:v>
                </c:pt>
                <c:pt idx="1400">
                  <c:v>-1.62</c:v>
                </c:pt>
                <c:pt idx="1401">
                  <c:v>-3.51</c:v>
                </c:pt>
                <c:pt idx="1402">
                  <c:v>-5.31</c:v>
                </c:pt>
                <c:pt idx="1403">
                  <c:v>-6.99</c:v>
                </c:pt>
                <c:pt idx="1404">
                  <c:v>-8.5299999999999994</c:v>
                </c:pt>
                <c:pt idx="1405">
                  <c:v>-9.9499999999999993</c:v>
                </c:pt>
                <c:pt idx="1406">
                  <c:v>-11.26</c:v>
                </c:pt>
                <c:pt idx="1407">
                  <c:v>-12.48</c:v>
                </c:pt>
                <c:pt idx="1408">
                  <c:v>-13.67</c:v>
                </c:pt>
                <c:pt idx="1409">
                  <c:v>-14.85</c:v>
                </c:pt>
                <c:pt idx="1410">
                  <c:v>-16.04</c:v>
                </c:pt>
                <c:pt idx="1411">
                  <c:v>-17.25</c:v>
                </c:pt>
                <c:pt idx="1412">
                  <c:v>-18.47</c:v>
                </c:pt>
                <c:pt idx="1413">
                  <c:v>-19.670000000000002</c:v>
                </c:pt>
                <c:pt idx="1414">
                  <c:v>-20.82</c:v>
                </c:pt>
                <c:pt idx="1415">
                  <c:v>-21.91</c:v>
                </c:pt>
                <c:pt idx="1416">
                  <c:v>-22.91</c:v>
                </c:pt>
                <c:pt idx="1417">
                  <c:v>-23.79</c:v>
                </c:pt>
                <c:pt idx="1418">
                  <c:v>-24.59</c:v>
                </c:pt>
                <c:pt idx="1419">
                  <c:v>-25.27</c:v>
                </c:pt>
                <c:pt idx="1420">
                  <c:v>-25.88</c:v>
                </c:pt>
                <c:pt idx="1421">
                  <c:v>-26.39</c:v>
                </c:pt>
                <c:pt idx="1422">
                  <c:v>-26.82</c:v>
                </c:pt>
                <c:pt idx="1423">
                  <c:v>-27.19</c:v>
                </c:pt>
                <c:pt idx="1424">
                  <c:v>-27.49</c:v>
                </c:pt>
                <c:pt idx="1425">
                  <c:v>-27.77</c:v>
                </c:pt>
                <c:pt idx="1426">
                  <c:v>-28.01</c:v>
                </c:pt>
                <c:pt idx="1427">
                  <c:v>-28.22</c:v>
                </c:pt>
                <c:pt idx="1428">
                  <c:v>-28.36</c:v>
                </c:pt>
                <c:pt idx="1429">
                  <c:v>-28.42</c:v>
                </c:pt>
                <c:pt idx="1430">
                  <c:v>-28.41</c:v>
                </c:pt>
                <c:pt idx="1431">
                  <c:v>-28.35</c:v>
                </c:pt>
                <c:pt idx="1432">
                  <c:v>-28.25</c:v>
                </c:pt>
                <c:pt idx="1433">
                  <c:v>-28.1</c:v>
                </c:pt>
                <c:pt idx="1434">
                  <c:v>-27.87</c:v>
                </c:pt>
                <c:pt idx="1435">
                  <c:v>-27.58</c:v>
                </c:pt>
                <c:pt idx="1436">
                  <c:v>-27.24</c:v>
                </c:pt>
                <c:pt idx="1437">
                  <c:v>-26.89</c:v>
                </c:pt>
                <c:pt idx="1438">
                  <c:v>-26.52</c:v>
                </c:pt>
                <c:pt idx="1439">
                  <c:v>-26.16</c:v>
                </c:pt>
                <c:pt idx="1440">
                  <c:v>-25.8</c:v>
                </c:pt>
                <c:pt idx="1441">
                  <c:v>-25.43</c:v>
                </c:pt>
                <c:pt idx="1442">
                  <c:v>-25.07</c:v>
                </c:pt>
                <c:pt idx="1443">
                  <c:v>-24.65</c:v>
                </c:pt>
                <c:pt idx="1444">
                  <c:v>-24.2</c:v>
                </c:pt>
                <c:pt idx="1445">
                  <c:v>-23.7</c:v>
                </c:pt>
                <c:pt idx="1446">
                  <c:v>-23.15</c:v>
                </c:pt>
                <c:pt idx="1447">
                  <c:v>-22.55</c:v>
                </c:pt>
                <c:pt idx="1448">
                  <c:v>-21.86</c:v>
                </c:pt>
                <c:pt idx="1449">
                  <c:v>-21.04</c:v>
                </c:pt>
                <c:pt idx="1450">
                  <c:v>-20.09</c:v>
                </c:pt>
                <c:pt idx="1451">
                  <c:v>-18.989999999999998</c:v>
                </c:pt>
                <c:pt idx="1452">
                  <c:v>-17.77</c:v>
                </c:pt>
                <c:pt idx="1453">
                  <c:v>-16.440000000000001</c:v>
                </c:pt>
                <c:pt idx="1454">
                  <c:v>-15</c:v>
                </c:pt>
                <c:pt idx="1455">
                  <c:v>-13.5</c:v>
                </c:pt>
                <c:pt idx="1456">
                  <c:v>-11.94</c:v>
                </c:pt>
                <c:pt idx="1457">
                  <c:v>-10.32</c:v>
                </c:pt>
                <c:pt idx="1458">
                  <c:v>-8.65</c:v>
                </c:pt>
                <c:pt idx="1459">
                  <c:v>-6.93</c:v>
                </c:pt>
                <c:pt idx="1460">
                  <c:v>-5.15</c:v>
                </c:pt>
                <c:pt idx="1461">
                  <c:v>-3.3</c:v>
                </c:pt>
                <c:pt idx="1462">
                  <c:v>-1.4</c:v>
                </c:pt>
                <c:pt idx="1463">
                  <c:v>0.56000000000000005</c:v>
                </c:pt>
                <c:pt idx="1464">
                  <c:v>2.59</c:v>
                </c:pt>
                <c:pt idx="1465">
                  <c:v>4.6900000000000004</c:v>
                </c:pt>
                <c:pt idx="1466">
                  <c:v>6.85</c:v>
                </c:pt>
                <c:pt idx="1467">
                  <c:v>9.0299999999999994</c:v>
                </c:pt>
                <c:pt idx="1468">
                  <c:v>11.25</c:v>
                </c:pt>
                <c:pt idx="1469">
                  <c:v>13.49</c:v>
                </c:pt>
                <c:pt idx="1470">
                  <c:v>15.79</c:v>
                </c:pt>
                <c:pt idx="1471">
                  <c:v>18.16</c:v>
                </c:pt>
                <c:pt idx="1472">
                  <c:v>20.6</c:v>
                </c:pt>
                <c:pt idx="1473">
                  <c:v>23.1</c:v>
                </c:pt>
                <c:pt idx="1474">
                  <c:v>25.64</c:v>
                </c:pt>
                <c:pt idx="1475">
                  <c:v>28.23</c:v>
                </c:pt>
                <c:pt idx="1476">
                  <c:v>30.85</c:v>
                </c:pt>
                <c:pt idx="1477">
                  <c:v>33.47</c:v>
                </c:pt>
                <c:pt idx="1478">
                  <c:v>36.11</c:v>
                </c:pt>
                <c:pt idx="1479">
                  <c:v>38.76</c:v>
                </c:pt>
                <c:pt idx="1480">
                  <c:v>41.47</c:v>
                </c:pt>
                <c:pt idx="1481">
                  <c:v>44.25</c:v>
                </c:pt>
                <c:pt idx="1482">
                  <c:v>47.09</c:v>
                </c:pt>
                <c:pt idx="1483">
                  <c:v>49.99</c:v>
                </c:pt>
                <c:pt idx="1484">
                  <c:v>52.87</c:v>
                </c:pt>
                <c:pt idx="1485">
                  <c:v>55.73</c:v>
                </c:pt>
                <c:pt idx="1486">
                  <c:v>58.58</c:v>
                </c:pt>
                <c:pt idx="1487">
                  <c:v>61.46</c:v>
                </c:pt>
                <c:pt idx="1488">
                  <c:v>64.459999999999994</c:v>
                </c:pt>
                <c:pt idx="1489">
                  <c:v>67.56</c:v>
                </c:pt>
                <c:pt idx="1490">
                  <c:v>70.760000000000005</c:v>
                </c:pt>
                <c:pt idx="1491">
                  <c:v>73.959999999999994</c:v>
                </c:pt>
                <c:pt idx="1492">
                  <c:v>77.09</c:v>
                </c:pt>
                <c:pt idx="1493">
                  <c:v>80.11</c:v>
                </c:pt>
                <c:pt idx="1494">
                  <c:v>82.99</c:v>
                </c:pt>
                <c:pt idx="1495">
                  <c:v>85.73</c:v>
                </c:pt>
                <c:pt idx="1496">
                  <c:v>88.39</c:v>
                </c:pt>
                <c:pt idx="1497">
                  <c:v>91.03</c:v>
                </c:pt>
                <c:pt idx="1498">
                  <c:v>93.66</c:v>
                </c:pt>
                <c:pt idx="1499">
                  <c:v>96.25</c:v>
                </c:pt>
                <c:pt idx="1500">
                  <c:v>98.73</c:v>
                </c:pt>
                <c:pt idx="1501">
                  <c:v>101.04</c:v>
                </c:pt>
                <c:pt idx="1502">
                  <c:v>103.15</c:v>
                </c:pt>
                <c:pt idx="1503">
                  <c:v>105.03</c:v>
                </c:pt>
                <c:pt idx="1504">
                  <c:v>106.72</c:v>
                </c:pt>
                <c:pt idx="1505">
                  <c:v>108.24</c:v>
                </c:pt>
                <c:pt idx="1506">
                  <c:v>109.67</c:v>
                </c:pt>
                <c:pt idx="1507">
                  <c:v>111.02</c:v>
                </c:pt>
                <c:pt idx="1508">
                  <c:v>112.33</c:v>
                </c:pt>
                <c:pt idx="1509">
                  <c:v>113.62</c:v>
                </c:pt>
                <c:pt idx="1510">
                  <c:v>114.82</c:v>
                </c:pt>
                <c:pt idx="1511">
                  <c:v>115.9</c:v>
                </c:pt>
                <c:pt idx="1512">
                  <c:v>116.78</c:v>
                </c:pt>
                <c:pt idx="1513">
                  <c:v>117.47</c:v>
                </c:pt>
                <c:pt idx="1514">
                  <c:v>118</c:v>
                </c:pt>
                <c:pt idx="1515">
                  <c:v>118.38</c:v>
                </c:pt>
                <c:pt idx="1516">
                  <c:v>118.66</c:v>
                </c:pt>
                <c:pt idx="1517">
                  <c:v>118.79</c:v>
                </c:pt>
                <c:pt idx="1518">
                  <c:v>118.81</c:v>
                </c:pt>
                <c:pt idx="1519">
                  <c:v>118.69</c:v>
                </c:pt>
                <c:pt idx="1520">
                  <c:v>118.44</c:v>
                </c:pt>
                <c:pt idx="1521">
                  <c:v>118.07</c:v>
                </c:pt>
                <c:pt idx="1522">
                  <c:v>117.63</c:v>
                </c:pt>
                <c:pt idx="1523">
                  <c:v>117.07</c:v>
                </c:pt>
                <c:pt idx="1524">
                  <c:v>116.44</c:v>
                </c:pt>
                <c:pt idx="1525">
                  <c:v>115.71</c:v>
                </c:pt>
                <c:pt idx="1526">
                  <c:v>114.91</c:v>
                </c:pt>
                <c:pt idx="1527">
                  <c:v>114.05</c:v>
                </c:pt>
                <c:pt idx="1528">
                  <c:v>113.14</c:v>
                </c:pt>
                <c:pt idx="1529">
                  <c:v>112.13</c:v>
                </c:pt>
                <c:pt idx="1530">
                  <c:v>111.03</c:v>
                </c:pt>
                <c:pt idx="1531">
                  <c:v>109.83</c:v>
                </c:pt>
                <c:pt idx="1532">
                  <c:v>108.51</c:v>
                </c:pt>
                <c:pt idx="1533">
                  <c:v>107.07</c:v>
                </c:pt>
                <c:pt idx="1534">
                  <c:v>105.53</c:v>
                </c:pt>
                <c:pt idx="1535">
                  <c:v>103.95</c:v>
                </c:pt>
                <c:pt idx="1536">
                  <c:v>102.32</c:v>
                </c:pt>
                <c:pt idx="1537">
                  <c:v>100.67</c:v>
                </c:pt>
                <c:pt idx="1538">
                  <c:v>98.97</c:v>
                </c:pt>
                <c:pt idx="1539">
                  <c:v>97.21</c:v>
                </c:pt>
                <c:pt idx="1540">
                  <c:v>95.37</c:v>
                </c:pt>
                <c:pt idx="1541">
                  <c:v>93.47</c:v>
                </c:pt>
                <c:pt idx="1542">
                  <c:v>91.51</c:v>
                </c:pt>
                <c:pt idx="1543">
                  <c:v>89.52</c:v>
                </c:pt>
                <c:pt idx="1544">
                  <c:v>87.53</c:v>
                </c:pt>
                <c:pt idx="1545">
                  <c:v>85.55</c:v>
                </c:pt>
                <c:pt idx="1546">
                  <c:v>83.58</c:v>
                </c:pt>
                <c:pt idx="1547">
                  <c:v>81.63</c:v>
                </c:pt>
                <c:pt idx="1548">
                  <c:v>79.67</c:v>
                </c:pt>
                <c:pt idx="1549">
                  <c:v>77.680000000000007</c:v>
                </c:pt>
                <c:pt idx="1550">
                  <c:v>75.61</c:v>
                </c:pt>
                <c:pt idx="1551">
                  <c:v>73.459999999999994</c:v>
                </c:pt>
                <c:pt idx="1552">
                  <c:v>71.25</c:v>
                </c:pt>
                <c:pt idx="1553">
                  <c:v>68.94</c:v>
                </c:pt>
                <c:pt idx="1554">
                  <c:v>66.56</c:v>
                </c:pt>
                <c:pt idx="1555">
                  <c:v>64.12</c:v>
                </c:pt>
                <c:pt idx="1556">
                  <c:v>61.64</c:v>
                </c:pt>
                <c:pt idx="1557">
                  <c:v>59.1</c:v>
                </c:pt>
                <c:pt idx="1558">
                  <c:v>56.52</c:v>
                </c:pt>
                <c:pt idx="1559">
                  <c:v>53.91</c:v>
                </c:pt>
                <c:pt idx="1560">
                  <c:v>51.25</c:v>
                </c:pt>
                <c:pt idx="1561">
                  <c:v>48.59</c:v>
                </c:pt>
                <c:pt idx="1562">
                  <c:v>45.95</c:v>
                </c:pt>
                <c:pt idx="1563">
                  <c:v>43.34</c:v>
                </c:pt>
                <c:pt idx="1564">
                  <c:v>40.75</c:v>
                </c:pt>
                <c:pt idx="1565">
                  <c:v>38.159999999999997</c:v>
                </c:pt>
                <c:pt idx="1566">
                  <c:v>35.619999999999997</c:v>
                </c:pt>
                <c:pt idx="1567">
                  <c:v>33.090000000000003</c:v>
                </c:pt>
                <c:pt idx="1568">
                  <c:v>30.61</c:v>
                </c:pt>
                <c:pt idx="1569">
                  <c:v>28.14</c:v>
                </c:pt>
                <c:pt idx="1570">
                  <c:v>25.67</c:v>
                </c:pt>
                <c:pt idx="1571">
                  <c:v>23.2</c:v>
                </c:pt>
                <c:pt idx="1572">
                  <c:v>20.79</c:v>
                </c:pt>
                <c:pt idx="1573">
                  <c:v>18.48</c:v>
                </c:pt>
                <c:pt idx="1574">
                  <c:v>16.28</c:v>
                </c:pt>
                <c:pt idx="1575">
                  <c:v>14.24</c:v>
                </c:pt>
                <c:pt idx="1576">
                  <c:v>12.39</c:v>
                </c:pt>
                <c:pt idx="1577">
                  <c:v>10.69</c:v>
                </c:pt>
                <c:pt idx="1578">
                  <c:v>9.07</c:v>
                </c:pt>
                <c:pt idx="1579">
                  <c:v>7.44</c:v>
                </c:pt>
                <c:pt idx="1580">
                  <c:v>5.79</c:v>
                </c:pt>
                <c:pt idx="1581">
                  <c:v>4.07</c:v>
                </c:pt>
                <c:pt idx="1582">
                  <c:v>2.27</c:v>
                </c:pt>
                <c:pt idx="1583">
                  <c:v>0.34</c:v>
                </c:pt>
                <c:pt idx="1584">
                  <c:v>-1.64</c:v>
                </c:pt>
                <c:pt idx="1585">
                  <c:v>-3.61</c:v>
                </c:pt>
                <c:pt idx="1586">
                  <c:v>-5.46</c:v>
                </c:pt>
                <c:pt idx="1587">
                  <c:v>-7.2</c:v>
                </c:pt>
                <c:pt idx="1588">
                  <c:v>-8.85</c:v>
                </c:pt>
                <c:pt idx="1589">
                  <c:v>-10.42</c:v>
                </c:pt>
                <c:pt idx="1590">
                  <c:v>-11.89</c:v>
                </c:pt>
                <c:pt idx="1591">
                  <c:v>-13.3</c:v>
                </c:pt>
                <c:pt idx="1592">
                  <c:v>-14.68</c:v>
                </c:pt>
                <c:pt idx="1593">
                  <c:v>-16.02</c:v>
                </c:pt>
                <c:pt idx="1594">
                  <c:v>-17.34</c:v>
                </c:pt>
                <c:pt idx="1595">
                  <c:v>-18.63</c:v>
                </c:pt>
                <c:pt idx="1596">
                  <c:v>-19.899999999999999</c:v>
                </c:pt>
                <c:pt idx="1597">
                  <c:v>-21.12</c:v>
                </c:pt>
                <c:pt idx="1598">
                  <c:v>-22.29</c:v>
                </c:pt>
                <c:pt idx="1599">
                  <c:v>-23.39</c:v>
                </c:pt>
                <c:pt idx="1600">
                  <c:v>-24.42</c:v>
                </c:pt>
                <c:pt idx="1601">
                  <c:v>-25.36</c:v>
                </c:pt>
                <c:pt idx="1602">
                  <c:v>-26.24</c:v>
                </c:pt>
                <c:pt idx="1603">
                  <c:v>-27.06</c:v>
                </c:pt>
                <c:pt idx="1604">
                  <c:v>-27.79</c:v>
                </c:pt>
                <c:pt idx="1605">
                  <c:v>-28.48</c:v>
                </c:pt>
                <c:pt idx="1606">
                  <c:v>-29.12</c:v>
                </c:pt>
                <c:pt idx="1607">
                  <c:v>-29.71</c:v>
                </c:pt>
                <c:pt idx="1608">
                  <c:v>-30.27</c:v>
                </c:pt>
                <c:pt idx="1609">
                  <c:v>-30.77</c:v>
                </c:pt>
                <c:pt idx="1610">
                  <c:v>-31.22</c:v>
                </c:pt>
                <c:pt idx="1611">
                  <c:v>-31.62</c:v>
                </c:pt>
                <c:pt idx="1612">
                  <c:v>-31.96</c:v>
                </c:pt>
                <c:pt idx="1613">
                  <c:v>-32.229999999999997</c:v>
                </c:pt>
                <c:pt idx="1614">
                  <c:v>-32.44</c:v>
                </c:pt>
                <c:pt idx="1615">
                  <c:v>-32.57</c:v>
                </c:pt>
                <c:pt idx="1616">
                  <c:v>-32.630000000000003</c:v>
                </c:pt>
                <c:pt idx="1617">
                  <c:v>-32.630000000000003</c:v>
                </c:pt>
                <c:pt idx="1618">
                  <c:v>-32.590000000000003</c:v>
                </c:pt>
                <c:pt idx="1619">
                  <c:v>-32.520000000000003</c:v>
                </c:pt>
                <c:pt idx="1620">
                  <c:v>-32.409999999999997</c:v>
                </c:pt>
                <c:pt idx="1621">
                  <c:v>-32.31</c:v>
                </c:pt>
                <c:pt idx="1622">
                  <c:v>-32.21</c:v>
                </c:pt>
                <c:pt idx="1623">
                  <c:v>-32.11</c:v>
                </c:pt>
                <c:pt idx="1624">
                  <c:v>-32</c:v>
                </c:pt>
                <c:pt idx="1625">
                  <c:v>-31.84</c:v>
                </c:pt>
                <c:pt idx="1626">
                  <c:v>-31.64</c:v>
                </c:pt>
                <c:pt idx="1627">
                  <c:v>-31.4</c:v>
                </c:pt>
                <c:pt idx="1628">
                  <c:v>-31.11</c:v>
                </c:pt>
                <c:pt idx="1629">
                  <c:v>-30.79</c:v>
                </c:pt>
                <c:pt idx="1630">
                  <c:v>-30.43</c:v>
                </c:pt>
                <c:pt idx="1631">
                  <c:v>-30</c:v>
                </c:pt>
                <c:pt idx="1632">
                  <c:v>-29.48</c:v>
                </c:pt>
                <c:pt idx="1633">
                  <c:v>-28.89</c:v>
                </c:pt>
                <c:pt idx="1634">
                  <c:v>-28.21</c:v>
                </c:pt>
                <c:pt idx="1635">
                  <c:v>-27.41</c:v>
                </c:pt>
                <c:pt idx="1636">
                  <c:v>-26.49</c:v>
                </c:pt>
                <c:pt idx="1637">
                  <c:v>-25.43</c:v>
                </c:pt>
                <c:pt idx="1638">
                  <c:v>-24.25</c:v>
                </c:pt>
                <c:pt idx="1639">
                  <c:v>-22.98</c:v>
                </c:pt>
                <c:pt idx="1640">
                  <c:v>-21.65</c:v>
                </c:pt>
                <c:pt idx="1641">
                  <c:v>-20.239999999999998</c:v>
                </c:pt>
                <c:pt idx="1642">
                  <c:v>-18.77</c:v>
                </c:pt>
                <c:pt idx="1643">
                  <c:v>-17.239999999999998</c:v>
                </c:pt>
                <c:pt idx="1644">
                  <c:v>-15.65</c:v>
                </c:pt>
                <c:pt idx="1645">
                  <c:v>-13.98</c:v>
                </c:pt>
                <c:pt idx="1646">
                  <c:v>-12.25</c:v>
                </c:pt>
                <c:pt idx="1647">
                  <c:v>-10.47</c:v>
                </c:pt>
                <c:pt idx="1648">
                  <c:v>-8.6300000000000008</c:v>
                </c:pt>
                <c:pt idx="1649">
                  <c:v>-6.73</c:v>
                </c:pt>
                <c:pt idx="1650">
                  <c:v>-4.7300000000000004</c:v>
                </c:pt>
                <c:pt idx="1651">
                  <c:v>-2.66</c:v>
                </c:pt>
                <c:pt idx="1652">
                  <c:v>-0.54</c:v>
                </c:pt>
                <c:pt idx="1653">
                  <c:v>1.62</c:v>
                </c:pt>
                <c:pt idx="1654">
                  <c:v>3.77</c:v>
                </c:pt>
                <c:pt idx="1655">
                  <c:v>5.92</c:v>
                </c:pt>
                <c:pt idx="1656">
                  <c:v>8.0500000000000007</c:v>
                </c:pt>
                <c:pt idx="1657">
                  <c:v>10.210000000000001</c:v>
                </c:pt>
                <c:pt idx="1658">
                  <c:v>12.38</c:v>
                </c:pt>
                <c:pt idx="1659">
                  <c:v>14.61</c:v>
                </c:pt>
                <c:pt idx="1660">
                  <c:v>16.93</c:v>
                </c:pt>
                <c:pt idx="1661">
                  <c:v>19.309999999999999</c:v>
                </c:pt>
                <c:pt idx="1662">
                  <c:v>21.74</c:v>
                </c:pt>
                <c:pt idx="1663">
                  <c:v>24.19</c:v>
                </c:pt>
                <c:pt idx="1664">
                  <c:v>26.64</c:v>
                </c:pt>
                <c:pt idx="1665">
                  <c:v>29.09</c:v>
                </c:pt>
                <c:pt idx="1666">
                  <c:v>31.56</c:v>
                </c:pt>
                <c:pt idx="1667">
                  <c:v>34.06</c:v>
                </c:pt>
                <c:pt idx="1668">
                  <c:v>36.6</c:v>
                </c:pt>
                <c:pt idx="1669">
                  <c:v>39.200000000000003</c:v>
                </c:pt>
                <c:pt idx="1670">
                  <c:v>41.89</c:v>
                </c:pt>
                <c:pt idx="1671">
                  <c:v>44.68</c:v>
                </c:pt>
                <c:pt idx="1672">
                  <c:v>47.59</c:v>
                </c:pt>
                <c:pt idx="1673">
                  <c:v>50.63</c:v>
                </c:pt>
                <c:pt idx="1674">
                  <c:v>53.77</c:v>
                </c:pt>
                <c:pt idx="1675">
                  <c:v>56.98</c:v>
                </c:pt>
                <c:pt idx="1676">
                  <c:v>60.23</c:v>
                </c:pt>
                <c:pt idx="1677">
                  <c:v>63.43</c:v>
                </c:pt>
                <c:pt idx="1678">
                  <c:v>66.569999999999993</c:v>
                </c:pt>
                <c:pt idx="1679">
                  <c:v>69.55</c:v>
                </c:pt>
                <c:pt idx="1680">
                  <c:v>72.319999999999993</c:v>
                </c:pt>
                <c:pt idx="1681">
                  <c:v>74.89</c:v>
                </c:pt>
                <c:pt idx="1682">
                  <c:v>77.260000000000005</c:v>
                </c:pt>
                <c:pt idx="1683">
                  <c:v>79.52</c:v>
                </c:pt>
                <c:pt idx="1684">
                  <c:v>81.650000000000006</c:v>
                </c:pt>
                <c:pt idx="1685">
                  <c:v>83.71</c:v>
                </c:pt>
                <c:pt idx="1686">
                  <c:v>85.67</c:v>
                </c:pt>
                <c:pt idx="1687">
                  <c:v>87.56</c:v>
                </c:pt>
                <c:pt idx="1688">
                  <c:v>89.38</c:v>
                </c:pt>
                <c:pt idx="1689">
                  <c:v>91.15</c:v>
                </c:pt>
                <c:pt idx="1690">
                  <c:v>92.84</c:v>
                </c:pt>
                <c:pt idx="1691">
                  <c:v>94.49</c:v>
                </c:pt>
                <c:pt idx="1692">
                  <c:v>96.06</c:v>
                </c:pt>
                <c:pt idx="1693">
                  <c:v>97.6</c:v>
                </c:pt>
                <c:pt idx="1694">
                  <c:v>99.08</c:v>
                </c:pt>
                <c:pt idx="1695">
                  <c:v>100.5</c:v>
                </c:pt>
                <c:pt idx="1696">
                  <c:v>101.79</c:v>
                </c:pt>
                <c:pt idx="1697">
                  <c:v>102.98</c:v>
                </c:pt>
                <c:pt idx="1698">
                  <c:v>104.07</c:v>
                </c:pt>
                <c:pt idx="1699">
                  <c:v>105.06</c:v>
                </c:pt>
                <c:pt idx="1700">
                  <c:v>105.96</c:v>
                </c:pt>
                <c:pt idx="1701">
                  <c:v>106.74</c:v>
                </c:pt>
                <c:pt idx="1702">
                  <c:v>107.33</c:v>
                </c:pt>
                <c:pt idx="1703">
                  <c:v>107.77</c:v>
                </c:pt>
                <c:pt idx="1704">
                  <c:v>108.13</c:v>
                </c:pt>
                <c:pt idx="1705">
                  <c:v>108.4</c:v>
                </c:pt>
                <c:pt idx="1706">
                  <c:v>108.65</c:v>
                </c:pt>
                <c:pt idx="1707">
                  <c:v>108.78</c:v>
                </c:pt>
                <c:pt idx="1708">
                  <c:v>108.86</c:v>
                </c:pt>
                <c:pt idx="1709">
                  <c:v>108.86</c:v>
                </c:pt>
                <c:pt idx="1710">
                  <c:v>108.84</c:v>
                </c:pt>
                <c:pt idx="1711">
                  <c:v>108.76</c:v>
                </c:pt>
                <c:pt idx="1712">
                  <c:v>108.6</c:v>
                </c:pt>
                <c:pt idx="1713">
                  <c:v>108.32</c:v>
                </c:pt>
                <c:pt idx="1714">
                  <c:v>107.97</c:v>
                </c:pt>
                <c:pt idx="1715">
                  <c:v>107.49</c:v>
                </c:pt>
                <c:pt idx="1716">
                  <c:v>106.87</c:v>
                </c:pt>
                <c:pt idx="1717">
                  <c:v>106.11</c:v>
                </c:pt>
                <c:pt idx="1718">
                  <c:v>105.17</c:v>
                </c:pt>
                <c:pt idx="1719">
                  <c:v>104.11</c:v>
                </c:pt>
                <c:pt idx="1720">
                  <c:v>102.94</c:v>
                </c:pt>
                <c:pt idx="1721">
                  <c:v>101.65</c:v>
                </c:pt>
                <c:pt idx="1722">
                  <c:v>100.23</c:v>
                </c:pt>
                <c:pt idx="1723">
                  <c:v>98.71</c:v>
                </c:pt>
                <c:pt idx="1724">
                  <c:v>97.08</c:v>
                </c:pt>
                <c:pt idx="1725">
                  <c:v>95.38</c:v>
                </c:pt>
                <c:pt idx="1726">
                  <c:v>93.62</c:v>
                </c:pt>
                <c:pt idx="1727">
                  <c:v>91.81</c:v>
                </c:pt>
                <c:pt idx="1728">
                  <c:v>90.01</c:v>
                </c:pt>
                <c:pt idx="1729">
                  <c:v>88.24</c:v>
                </c:pt>
                <c:pt idx="1730">
                  <c:v>86.48</c:v>
                </c:pt>
                <c:pt idx="1731">
                  <c:v>84.68</c:v>
                </c:pt>
                <c:pt idx="1732">
                  <c:v>82.84</c:v>
                </c:pt>
                <c:pt idx="1733">
                  <c:v>80.930000000000007</c:v>
                </c:pt>
                <c:pt idx="1734">
                  <c:v>78.97</c:v>
                </c:pt>
                <c:pt idx="1735">
                  <c:v>76.930000000000007</c:v>
                </c:pt>
                <c:pt idx="1736">
                  <c:v>74.84</c:v>
                </c:pt>
                <c:pt idx="1737">
                  <c:v>72.61</c:v>
                </c:pt>
                <c:pt idx="1738">
                  <c:v>70.290000000000006</c:v>
                </c:pt>
                <c:pt idx="1739">
                  <c:v>67.87</c:v>
                </c:pt>
                <c:pt idx="1740">
                  <c:v>65.33</c:v>
                </c:pt>
                <c:pt idx="1741">
                  <c:v>62.75</c:v>
                </c:pt>
                <c:pt idx="1742">
                  <c:v>60.2</c:v>
                </c:pt>
                <c:pt idx="1743">
                  <c:v>57.69</c:v>
                </c:pt>
                <c:pt idx="1744">
                  <c:v>55.15</c:v>
                </c:pt>
                <c:pt idx="1745">
                  <c:v>52.59</c:v>
                </c:pt>
                <c:pt idx="1746">
                  <c:v>49.99</c:v>
                </c:pt>
                <c:pt idx="1747">
                  <c:v>47.32</c:v>
                </c:pt>
                <c:pt idx="1748">
                  <c:v>44.64</c:v>
                </c:pt>
                <c:pt idx="1749">
                  <c:v>41.94</c:v>
                </c:pt>
                <c:pt idx="1750">
                  <c:v>39.270000000000003</c:v>
                </c:pt>
                <c:pt idx="1751">
                  <c:v>36.61</c:v>
                </c:pt>
                <c:pt idx="1752">
                  <c:v>33.979999999999997</c:v>
                </c:pt>
                <c:pt idx="1753">
                  <c:v>31.34</c:v>
                </c:pt>
                <c:pt idx="1754">
                  <c:v>28.67</c:v>
                </c:pt>
                <c:pt idx="1755">
                  <c:v>25.94</c:v>
                </c:pt>
                <c:pt idx="1756">
                  <c:v>23.15</c:v>
                </c:pt>
                <c:pt idx="1757">
                  <c:v>20.32</c:v>
                </c:pt>
                <c:pt idx="1758">
                  <c:v>17.46</c:v>
                </c:pt>
                <c:pt idx="1759">
                  <c:v>14.62</c:v>
                </c:pt>
                <c:pt idx="1760">
                  <c:v>11.86</c:v>
                </c:pt>
                <c:pt idx="1761">
                  <c:v>9.14</c:v>
                </c:pt>
                <c:pt idx="1762">
                  <c:v>6.5</c:v>
                </c:pt>
                <c:pt idx="1763">
                  <c:v>4</c:v>
                </c:pt>
                <c:pt idx="1764">
                  <c:v>1.61</c:v>
                </c:pt>
                <c:pt idx="1765">
                  <c:v>-0.72</c:v>
                </c:pt>
                <c:pt idx="1766">
                  <c:v>-2.95</c:v>
                </c:pt>
                <c:pt idx="1767">
                  <c:v>-5.07</c:v>
                </c:pt>
                <c:pt idx="1768">
                  <c:v>-7.19</c:v>
                </c:pt>
                <c:pt idx="1769">
                  <c:v>-9.2899999999999991</c:v>
                </c:pt>
                <c:pt idx="1770">
                  <c:v>-11.23</c:v>
                </c:pt>
                <c:pt idx="1771">
                  <c:v>-12.97</c:v>
                </c:pt>
                <c:pt idx="1772">
                  <c:v>-14.54</c:v>
                </c:pt>
                <c:pt idx="1773">
                  <c:v>-15.96</c:v>
                </c:pt>
                <c:pt idx="1774">
                  <c:v>-17.309999999999999</c:v>
                </c:pt>
                <c:pt idx="1775">
                  <c:v>-18.649999999999999</c:v>
                </c:pt>
                <c:pt idx="1776">
                  <c:v>-20.010000000000002</c:v>
                </c:pt>
                <c:pt idx="1777">
                  <c:v>-21.36</c:v>
                </c:pt>
                <c:pt idx="1778">
                  <c:v>-22.67</c:v>
                </c:pt>
                <c:pt idx="1779">
                  <c:v>-23.89</c:v>
                </c:pt>
                <c:pt idx="1780">
                  <c:v>-25.03</c:v>
                </c:pt>
                <c:pt idx="1781">
                  <c:v>-26.08</c:v>
                </c:pt>
                <c:pt idx="1782">
                  <c:v>-27.05</c:v>
                </c:pt>
                <c:pt idx="1783">
                  <c:v>-27.99</c:v>
                </c:pt>
                <c:pt idx="1784">
                  <c:v>-28.9</c:v>
                </c:pt>
                <c:pt idx="1785">
                  <c:v>-29.77</c:v>
                </c:pt>
                <c:pt idx="1786">
                  <c:v>-30.56</c:v>
                </c:pt>
                <c:pt idx="1787">
                  <c:v>-31.28</c:v>
                </c:pt>
                <c:pt idx="1788">
                  <c:v>-31.92</c:v>
                </c:pt>
                <c:pt idx="1789">
                  <c:v>-32.46</c:v>
                </c:pt>
                <c:pt idx="1790">
                  <c:v>-32.9</c:v>
                </c:pt>
                <c:pt idx="1791">
                  <c:v>-33.25</c:v>
                </c:pt>
                <c:pt idx="1792">
                  <c:v>-33.53</c:v>
                </c:pt>
                <c:pt idx="1793">
                  <c:v>-33.76</c:v>
                </c:pt>
                <c:pt idx="1794">
                  <c:v>-33.97</c:v>
                </c:pt>
                <c:pt idx="1795">
                  <c:v>-34.119999999999997</c:v>
                </c:pt>
                <c:pt idx="1796">
                  <c:v>-34.22</c:v>
                </c:pt>
                <c:pt idx="1797">
                  <c:v>-34.24</c:v>
                </c:pt>
                <c:pt idx="1798">
                  <c:v>-34.229999999999997</c:v>
                </c:pt>
                <c:pt idx="1799">
                  <c:v>-34.159999999999997</c:v>
                </c:pt>
                <c:pt idx="1800">
                  <c:v>-34.03</c:v>
                </c:pt>
                <c:pt idx="1801">
                  <c:v>-33.81</c:v>
                </c:pt>
                <c:pt idx="1802">
                  <c:v>-33.479999999999997</c:v>
                </c:pt>
                <c:pt idx="1803">
                  <c:v>-33.08</c:v>
                </c:pt>
                <c:pt idx="1804">
                  <c:v>-32.58</c:v>
                </c:pt>
                <c:pt idx="1805">
                  <c:v>-32.03</c:v>
                </c:pt>
                <c:pt idx="1806">
                  <c:v>-31.41</c:v>
                </c:pt>
                <c:pt idx="1807">
                  <c:v>-30.72</c:v>
                </c:pt>
                <c:pt idx="1808">
                  <c:v>-29.92</c:v>
                </c:pt>
                <c:pt idx="1809">
                  <c:v>-28.99</c:v>
                </c:pt>
                <c:pt idx="1810">
                  <c:v>-27.96</c:v>
                </c:pt>
                <c:pt idx="1811">
                  <c:v>-26.82</c:v>
                </c:pt>
                <c:pt idx="1812">
                  <c:v>-25.53</c:v>
                </c:pt>
                <c:pt idx="1813">
                  <c:v>-24.13</c:v>
                </c:pt>
                <c:pt idx="1814">
                  <c:v>-22.65</c:v>
                </c:pt>
                <c:pt idx="1815">
                  <c:v>-21.14</c:v>
                </c:pt>
                <c:pt idx="1816">
                  <c:v>-19.559999999999999</c:v>
                </c:pt>
                <c:pt idx="1817">
                  <c:v>-17.96</c:v>
                </c:pt>
                <c:pt idx="1818">
                  <c:v>-16.34</c:v>
                </c:pt>
                <c:pt idx="1819">
                  <c:v>-14.7</c:v>
                </c:pt>
                <c:pt idx="1820">
                  <c:v>-13.03</c:v>
                </c:pt>
                <c:pt idx="1821">
                  <c:v>-11.31</c:v>
                </c:pt>
                <c:pt idx="1822">
                  <c:v>-9.5500000000000007</c:v>
                </c:pt>
                <c:pt idx="1823">
                  <c:v>-7.69</c:v>
                </c:pt>
                <c:pt idx="1824">
                  <c:v>-5.75</c:v>
                </c:pt>
                <c:pt idx="1825">
                  <c:v>-3.75</c:v>
                </c:pt>
                <c:pt idx="1826">
                  <c:v>-1.68</c:v>
                </c:pt>
                <c:pt idx="1827">
                  <c:v>0.44</c:v>
                </c:pt>
                <c:pt idx="1828">
                  <c:v>2.6</c:v>
                </c:pt>
                <c:pt idx="1829">
                  <c:v>4.83</c:v>
                </c:pt>
                <c:pt idx="1830">
                  <c:v>7.12</c:v>
                </c:pt>
                <c:pt idx="1831">
                  <c:v>9.49</c:v>
                </c:pt>
                <c:pt idx="1832">
                  <c:v>11.89</c:v>
                </c:pt>
                <c:pt idx="1833">
                  <c:v>14.34</c:v>
                </c:pt>
                <c:pt idx="1834">
                  <c:v>16.809999999999999</c:v>
                </c:pt>
                <c:pt idx="1835">
                  <c:v>19.27</c:v>
                </c:pt>
                <c:pt idx="1836">
                  <c:v>21.74</c:v>
                </c:pt>
                <c:pt idx="1837">
                  <c:v>24.24</c:v>
                </c:pt>
                <c:pt idx="1838">
                  <c:v>26.77</c:v>
                </c:pt>
                <c:pt idx="1839">
                  <c:v>29.35</c:v>
                </c:pt>
                <c:pt idx="1840">
                  <c:v>32.020000000000003</c:v>
                </c:pt>
                <c:pt idx="1841">
                  <c:v>34.770000000000003</c:v>
                </c:pt>
                <c:pt idx="1842">
                  <c:v>37.619999999999997</c:v>
                </c:pt>
                <c:pt idx="1843">
                  <c:v>40.54</c:v>
                </c:pt>
                <c:pt idx="1844">
                  <c:v>43.52</c:v>
                </c:pt>
                <c:pt idx="1845">
                  <c:v>46.58</c:v>
                </c:pt>
                <c:pt idx="1846">
                  <c:v>49.73</c:v>
                </c:pt>
                <c:pt idx="1847">
                  <c:v>52.99</c:v>
                </c:pt>
                <c:pt idx="1848">
                  <c:v>56.38</c:v>
                </c:pt>
                <c:pt idx="1849">
                  <c:v>59.92</c:v>
                </c:pt>
                <c:pt idx="1850">
                  <c:v>63.54</c:v>
                </c:pt>
                <c:pt idx="1851">
                  <c:v>67.2</c:v>
                </c:pt>
                <c:pt idx="1852">
                  <c:v>70.84</c:v>
                </c:pt>
                <c:pt idx="1853">
                  <c:v>74.33</c:v>
                </c:pt>
                <c:pt idx="1854">
                  <c:v>77.64</c:v>
                </c:pt>
                <c:pt idx="1855">
                  <c:v>80.72</c:v>
                </c:pt>
                <c:pt idx="1856">
                  <c:v>83.64</c:v>
                </c:pt>
                <c:pt idx="1857">
                  <c:v>86.41</c:v>
                </c:pt>
                <c:pt idx="1858">
                  <c:v>89.09</c:v>
                </c:pt>
                <c:pt idx="1859">
                  <c:v>91.69</c:v>
                </c:pt>
                <c:pt idx="1860">
                  <c:v>94.27</c:v>
                </c:pt>
                <c:pt idx="1861">
                  <c:v>96.79</c:v>
                </c:pt>
                <c:pt idx="1862">
                  <c:v>99.25</c:v>
                </c:pt>
                <c:pt idx="1863">
                  <c:v>101.72</c:v>
                </c:pt>
                <c:pt idx="1864">
                  <c:v>104.1</c:v>
                </c:pt>
                <c:pt idx="1865">
                  <c:v>106.46</c:v>
                </c:pt>
                <c:pt idx="1866">
                  <c:v>108.84</c:v>
                </c:pt>
                <c:pt idx="1867">
                  <c:v>111.35</c:v>
                </c:pt>
                <c:pt idx="1868">
                  <c:v>114.02</c:v>
                </c:pt>
                <c:pt idx="1869">
                  <c:v>116.75</c:v>
                </c:pt>
                <c:pt idx="1870">
                  <c:v>119.43</c:v>
                </c:pt>
                <c:pt idx="1871">
                  <c:v>121.83</c:v>
                </c:pt>
                <c:pt idx="1872">
                  <c:v>123.97</c:v>
                </c:pt>
                <c:pt idx="1873">
                  <c:v>125.82</c:v>
                </c:pt>
                <c:pt idx="1874">
                  <c:v>127.44</c:v>
                </c:pt>
                <c:pt idx="1875">
                  <c:v>128.82</c:v>
                </c:pt>
                <c:pt idx="1876">
                  <c:v>129.86000000000001</c:v>
                </c:pt>
                <c:pt idx="1877">
                  <c:v>130.44</c:v>
                </c:pt>
                <c:pt idx="1878">
                  <c:v>130.6</c:v>
                </c:pt>
                <c:pt idx="1879">
                  <c:v>130.44</c:v>
                </c:pt>
                <c:pt idx="1880">
                  <c:v>130.03</c:v>
                </c:pt>
                <c:pt idx="1881">
                  <c:v>129.47</c:v>
                </c:pt>
                <c:pt idx="1882">
                  <c:v>128.85</c:v>
                </c:pt>
                <c:pt idx="1883">
                  <c:v>128.19</c:v>
                </c:pt>
                <c:pt idx="1884">
                  <c:v>127.56</c:v>
                </c:pt>
                <c:pt idx="1885">
                  <c:v>126.93</c:v>
                </c:pt>
                <c:pt idx="1886">
                  <c:v>126.27</c:v>
                </c:pt>
                <c:pt idx="1887">
                  <c:v>125.52</c:v>
                </c:pt>
                <c:pt idx="1888">
                  <c:v>124.66</c:v>
                </c:pt>
                <c:pt idx="1889">
                  <c:v>123.66</c:v>
                </c:pt>
                <c:pt idx="1890">
                  <c:v>122.56</c:v>
                </c:pt>
                <c:pt idx="1891">
                  <c:v>121.36</c:v>
                </c:pt>
                <c:pt idx="1892">
                  <c:v>120.11</c:v>
                </c:pt>
                <c:pt idx="1893">
                  <c:v>118.79</c:v>
                </c:pt>
                <c:pt idx="1894">
                  <c:v>117.43</c:v>
                </c:pt>
                <c:pt idx="1895">
                  <c:v>116.04</c:v>
                </c:pt>
                <c:pt idx="1896">
                  <c:v>114.58</c:v>
                </c:pt>
                <c:pt idx="1897">
                  <c:v>113.09</c:v>
                </c:pt>
                <c:pt idx="1898">
                  <c:v>111.54</c:v>
                </c:pt>
                <c:pt idx="1899">
                  <c:v>109.97</c:v>
                </c:pt>
                <c:pt idx="1900">
                  <c:v>108.29</c:v>
                </c:pt>
                <c:pt idx="1901">
                  <c:v>106.48</c:v>
                </c:pt>
                <c:pt idx="1902">
                  <c:v>104.54</c:v>
                </c:pt>
                <c:pt idx="1903">
                  <c:v>102.44</c:v>
                </c:pt>
                <c:pt idx="1904">
                  <c:v>100.23</c:v>
                </c:pt>
                <c:pt idx="1905">
                  <c:v>97.99</c:v>
                </c:pt>
                <c:pt idx="1906">
                  <c:v>95.68</c:v>
                </c:pt>
                <c:pt idx="1907">
                  <c:v>93.32</c:v>
                </c:pt>
                <c:pt idx="1908">
                  <c:v>90.96</c:v>
                </c:pt>
                <c:pt idx="1909">
                  <c:v>88.53</c:v>
                </c:pt>
                <c:pt idx="1910">
                  <c:v>86.06</c:v>
                </c:pt>
                <c:pt idx="1911">
                  <c:v>83.55</c:v>
                </c:pt>
                <c:pt idx="1912">
                  <c:v>81</c:v>
                </c:pt>
                <c:pt idx="1913">
                  <c:v>78.39</c:v>
                </c:pt>
                <c:pt idx="1914">
                  <c:v>75.709999999999994</c:v>
                </c:pt>
                <c:pt idx="1915">
                  <c:v>72.97</c:v>
                </c:pt>
                <c:pt idx="1916">
                  <c:v>70.19</c:v>
                </c:pt>
                <c:pt idx="1917">
                  <c:v>67.36</c:v>
                </c:pt>
                <c:pt idx="1918">
                  <c:v>64.45</c:v>
                </c:pt>
                <c:pt idx="1919">
                  <c:v>61.48</c:v>
                </c:pt>
                <c:pt idx="1920">
                  <c:v>58.55</c:v>
                </c:pt>
                <c:pt idx="1921">
                  <c:v>55.66</c:v>
                </c:pt>
                <c:pt idx="1922">
                  <c:v>52.81</c:v>
                </c:pt>
                <c:pt idx="1923">
                  <c:v>49.95</c:v>
                </c:pt>
                <c:pt idx="1924">
                  <c:v>47.12</c:v>
                </c:pt>
                <c:pt idx="1925">
                  <c:v>44.34</c:v>
                </c:pt>
                <c:pt idx="1926">
                  <c:v>41.6</c:v>
                </c:pt>
                <c:pt idx="1927">
                  <c:v>38.94</c:v>
                </c:pt>
                <c:pt idx="1928">
                  <c:v>36.270000000000003</c:v>
                </c:pt>
                <c:pt idx="1929">
                  <c:v>33.51</c:v>
                </c:pt>
                <c:pt idx="1930">
                  <c:v>30.61</c:v>
                </c:pt>
                <c:pt idx="1931">
                  <c:v>27.62</c:v>
                </c:pt>
                <c:pt idx="1932">
                  <c:v>24.69</c:v>
                </c:pt>
                <c:pt idx="1933">
                  <c:v>21.83</c:v>
                </c:pt>
                <c:pt idx="1934">
                  <c:v>18.989999999999998</c:v>
                </c:pt>
                <c:pt idx="1935">
                  <c:v>16.11</c:v>
                </c:pt>
                <c:pt idx="1936">
                  <c:v>13.2</c:v>
                </c:pt>
                <c:pt idx="1937">
                  <c:v>10.34</c:v>
                </c:pt>
                <c:pt idx="1938">
                  <c:v>7.49</c:v>
                </c:pt>
                <c:pt idx="1939">
                  <c:v>4.5999999999999996</c:v>
                </c:pt>
                <c:pt idx="1940">
                  <c:v>1.65</c:v>
                </c:pt>
                <c:pt idx="1941">
                  <c:v>-1.38</c:v>
                </c:pt>
                <c:pt idx="1942">
                  <c:v>-4.42</c:v>
                </c:pt>
                <c:pt idx="1943">
                  <c:v>-7.43</c:v>
                </c:pt>
                <c:pt idx="1944">
                  <c:v>-10.36</c:v>
                </c:pt>
                <c:pt idx="1945">
                  <c:v>-13.24</c:v>
                </c:pt>
                <c:pt idx="1946">
                  <c:v>-16.149999999999999</c:v>
                </c:pt>
                <c:pt idx="1947">
                  <c:v>-19.02</c:v>
                </c:pt>
                <c:pt idx="1948">
                  <c:v>-21.72</c:v>
                </c:pt>
                <c:pt idx="1949">
                  <c:v>-24.15</c:v>
                </c:pt>
                <c:pt idx="1950">
                  <c:v>-26.32</c:v>
                </c:pt>
                <c:pt idx="1951">
                  <c:v>-28.27</c:v>
                </c:pt>
                <c:pt idx="1952">
                  <c:v>-30.09</c:v>
                </c:pt>
                <c:pt idx="1953">
                  <c:v>-31.86</c:v>
                </c:pt>
                <c:pt idx="1954">
                  <c:v>-33.57</c:v>
                </c:pt>
                <c:pt idx="1955">
                  <c:v>-35.28</c:v>
                </c:pt>
                <c:pt idx="1956">
                  <c:v>-36.94</c:v>
                </c:pt>
                <c:pt idx="1957">
                  <c:v>-38.53</c:v>
                </c:pt>
                <c:pt idx="1958">
                  <c:v>-40.03</c:v>
                </c:pt>
                <c:pt idx="1959">
                  <c:v>-41.43</c:v>
                </c:pt>
                <c:pt idx="1960">
                  <c:v>-42.73</c:v>
                </c:pt>
                <c:pt idx="1961">
                  <c:v>-43.96</c:v>
                </c:pt>
                <c:pt idx="1962">
                  <c:v>-45.15</c:v>
                </c:pt>
                <c:pt idx="1963">
                  <c:v>-46.28</c:v>
                </c:pt>
                <c:pt idx="1964">
                  <c:v>-47.25</c:v>
                </c:pt>
                <c:pt idx="1965">
                  <c:v>-48.1</c:v>
                </c:pt>
                <c:pt idx="1966">
                  <c:v>-48.86</c:v>
                </c:pt>
                <c:pt idx="1967">
                  <c:v>-49.48</c:v>
                </c:pt>
                <c:pt idx="1968">
                  <c:v>-49.93</c:v>
                </c:pt>
                <c:pt idx="1969">
                  <c:v>-50.25</c:v>
                </c:pt>
                <c:pt idx="1970">
                  <c:v>-50.41</c:v>
                </c:pt>
                <c:pt idx="1971">
                  <c:v>-50.46</c:v>
                </c:pt>
                <c:pt idx="1972">
                  <c:v>-50.44</c:v>
                </c:pt>
                <c:pt idx="1973">
                  <c:v>-50.37</c:v>
                </c:pt>
                <c:pt idx="1974">
                  <c:v>-50.25</c:v>
                </c:pt>
                <c:pt idx="1975">
                  <c:v>-50.09</c:v>
                </c:pt>
                <c:pt idx="1976">
                  <c:v>-49.91</c:v>
                </c:pt>
                <c:pt idx="1977">
                  <c:v>-49.73</c:v>
                </c:pt>
                <c:pt idx="1978">
                  <c:v>-49.56</c:v>
                </c:pt>
                <c:pt idx="1979">
                  <c:v>-49.42</c:v>
                </c:pt>
                <c:pt idx="1980">
                  <c:v>-49.3</c:v>
                </c:pt>
                <c:pt idx="1981">
                  <c:v>-49.19</c:v>
                </c:pt>
                <c:pt idx="1982">
                  <c:v>-49.09</c:v>
                </c:pt>
                <c:pt idx="1983">
                  <c:v>-48.99</c:v>
                </c:pt>
                <c:pt idx="1984">
                  <c:v>-48.86</c:v>
                </c:pt>
                <c:pt idx="1985">
                  <c:v>-48.7</c:v>
                </c:pt>
                <c:pt idx="1986">
                  <c:v>-48.45</c:v>
                </c:pt>
                <c:pt idx="1987">
                  <c:v>-48.08</c:v>
                </c:pt>
                <c:pt idx="1988">
                  <c:v>-47.54</c:v>
                </c:pt>
                <c:pt idx="1989">
                  <c:v>-46.83</c:v>
                </c:pt>
                <c:pt idx="1990">
                  <c:v>-45.97</c:v>
                </c:pt>
                <c:pt idx="1991">
                  <c:v>-44.98</c:v>
                </c:pt>
                <c:pt idx="1992">
                  <c:v>-43.87</c:v>
                </c:pt>
                <c:pt idx="1993">
                  <c:v>-42.64</c:v>
                </c:pt>
                <c:pt idx="1994">
                  <c:v>-41.27</c:v>
                </c:pt>
                <c:pt idx="1995">
                  <c:v>-39.74</c:v>
                </c:pt>
                <c:pt idx="1996">
                  <c:v>-38.03</c:v>
                </c:pt>
                <c:pt idx="1997">
                  <c:v>-36.15</c:v>
                </c:pt>
                <c:pt idx="1998">
                  <c:v>-34.06</c:v>
                </c:pt>
                <c:pt idx="1999">
                  <c:v>-31.91</c:v>
                </c:pt>
                <c:pt idx="2000">
                  <c:v>-29.78</c:v>
                </c:pt>
                <c:pt idx="2001">
                  <c:v>-27.7</c:v>
                </c:pt>
                <c:pt idx="2002">
                  <c:v>-25.67</c:v>
                </c:pt>
                <c:pt idx="2003">
                  <c:v>-23.64</c:v>
                </c:pt>
                <c:pt idx="2004">
                  <c:v>-21.59</c:v>
                </c:pt>
                <c:pt idx="2005">
                  <c:v>-19.47</c:v>
                </c:pt>
                <c:pt idx="2006">
                  <c:v>-17.239999999999998</c:v>
                </c:pt>
                <c:pt idx="2007">
                  <c:v>-14.89</c:v>
                </c:pt>
                <c:pt idx="2008">
                  <c:v>-12.38</c:v>
                </c:pt>
                <c:pt idx="2009">
                  <c:v>-9.76</c:v>
                </c:pt>
                <c:pt idx="2010">
                  <c:v>-7.06</c:v>
                </c:pt>
                <c:pt idx="2011">
                  <c:v>-4.32</c:v>
                </c:pt>
                <c:pt idx="2012">
                  <c:v>-1.66</c:v>
                </c:pt>
                <c:pt idx="2013">
                  <c:v>0.88</c:v>
                </c:pt>
                <c:pt idx="2014">
                  <c:v>3.34</c:v>
                </c:pt>
                <c:pt idx="2015">
                  <c:v>5.79</c:v>
                </c:pt>
                <c:pt idx="2016">
                  <c:v>8.27</c:v>
                </c:pt>
                <c:pt idx="2017">
                  <c:v>10.79</c:v>
                </c:pt>
                <c:pt idx="2018">
                  <c:v>13.35</c:v>
                </c:pt>
                <c:pt idx="2019">
                  <c:v>15.92</c:v>
                </c:pt>
                <c:pt idx="2020">
                  <c:v>18.52</c:v>
                </c:pt>
                <c:pt idx="2021">
                  <c:v>21.18</c:v>
                </c:pt>
                <c:pt idx="2022">
                  <c:v>23.92</c:v>
                </c:pt>
                <c:pt idx="2023">
                  <c:v>26.75</c:v>
                </c:pt>
                <c:pt idx="2024">
                  <c:v>29.7</c:v>
                </c:pt>
                <c:pt idx="2025">
                  <c:v>32.75</c:v>
                </c:pt>
                <c:pt idx="2026">
                  <c:v>35.9</c:v>
                </c:pt>
                <c:pt idx="2027">
                  <c:v>39.159999999999997</c:v>
                </c:pt>
                <c:pt idx="2028">
                  <c:v>42.5</c:v>
                </c:pt>
                <c:pt idx="2029">
                  <c:v>45.96</c:v>
                </c:pt>
                <c:pt idx="2030">
                  <c:v>49.53</c:v>
                </c:pt>
                <c:pt idx="2031">
                  <c:v>53.22</c:v>
                </c:pt>
                <c:pt idx="2032">
                  <c:v>57.02</c:v>
                </c:pt>
                <c:pt idx="2033">
                  <c:v>60.92</c:v>
                </c:pt>
                <c:pt idx="2034">
                  <c:v>64.819999999999993</c:v>
                </c:pt>
                <c:pt idx="2035">
                  <c:v>68.75</c:v>
                </c:pt>
                <c:pt idx="2036">
                  <c:v>72.64</c:v>
                </c:pt>
                <c:pt idx="2037">
                  <c:v>76.48</c:v>
                </c:pt>
                <c:pt idx="2038">
                  <c:v>80.150000000000006</c:v>
                </c:pt>
                <c:pt idx="2039">
                  <c:v>83.68</c:v>
                </c:pt>
                <c:pt idx="2040">
                  <c:v>87.02</c:v>
                </c:pt>
                <c:pt idx="2041">
                  <c:v>90.12</c:v>
                </c:pt>
                <c:pt idx="2042">
                  <c:v>92.96</c:v>
                </c:pt>
                <c:pt idx="2043">
                  <c:v>95.68</c:v>
                </c:pt>
                <c:pt idx="2044">
                  <c:v>98.32</c:v>
                </c:pt>
                <c:pt idx="2045">
                  <c:v>100.82</c:v>
                </c:pt>
                <c:pt idx="2046">
                  <c:v>103.24</c:v>
                </c:pt>
                <c:pt idx="2047">
                  <c:v>105.43</c:v>
                </c:pt>
                <c:pt idx="2048">
                  <c:v>107.41</c:v>
                </c:pt>
                <c:pt idx="2049">
                  <c:v>109.16</c:v>
                </c:pt>
                <c:pt idx="2050">
                  <c:v>110.69</c:v>
                </c:pt>
                <c:pt idx="2051">
                  <c:v>112.06</c:v>
                </c:pt>
                <c:pt idx="2052">
                  <c:v>113.22</c:v>
                </c:pt>
                <c:pt idx="2053">
                  <c:v>114.21</c:v>
                </c:pt>
                <c:pt idx="2054">
                  <c:v>114.98</c:v>
                </c:pt>
                <c:pt idx="2055">
                  <c:v>115.54</c:v>
                </c:pt>
                <c:pt idx="2056">
                  <c:v>115.89</c:v>
                </c:pt>
                <c:pt idx="2057">
                  <c:v>116.06</c:v>
                </c:pt>
                <c:pt idx="2058">
                  <c:v>116.09</c:v>
                </c:pt>
                <c:pt idx="2059">
                  <c:v>116.04</c:v>
                </c:pt>
                <c:pt idx="2060">
                  <c:v>115.93</c:v>
                </c:pt>
                <c:pt idx="2061">
                  <c:v>115.76</c:v>
                </c:pt>
                <c:pt idx="2062">
                  <c:v>115.54</c:v>
                </c:pt>
                <c:pt idx="2063">
                  <c:v>115.21</c:v>
                </c:pt>
                <c:pt idx="2064">
                  <c:v>114.84</c:v>
                </c:pt>
                <c:pt idx="2065">
                  <c:v>114.4</c:v>
                </c:pt>
                <c:pt idx="2066">
                  <c:v>113.91</c:v>
                </c:pt>
                <c:pt idx="2067">
                  <c:v>113.34</c:v>
                </c:pt>
                <c:pt idx="2068">
                  <c:v>112.66</c:v>
                </c:pt>
                <c:pt idx="2069">
                  <c:v>111.84</c:v>
                </c:pt>
                <c:pt idx="2070">
                  <c:v>110.88</c:v>
                </c:pt>
                <c:pt idx="2071">
                  <c:v>109.78</c:v>
                </c:pt>
                <c:pt idx="2072">
                  <c:v>108.51</c:v>
                </c:pt>
                <c:pt idx="2073">
                  <c:v>107.1</c:v>
                </c:pt>
                <c:pt idx="2074">
                  <c:v>105.52</c:v>
                </c:pt>
                <c:pt idx="2075">
                  <c:v>103.82</c:v>
                </c:pt>
                <c:pt idx="2076">
                  <c:v>101.99</c:v>
                </c:pt>
                <c:pt idx="2077">
                  <c:v>100.04</c:v>
                </c:pt>
                <c:pt idx="2078">
                  <c:v>97.97</c:v>
                </c:pt>
                <c:pt idx="2079">
                  <c:v>95.77</c:v>
                </c:pt>
                <c:pt idx="2080">
                  <c:v>93.48</c:v>
                </c:pt>
                <c:pt idx="2081">
                  <c:v>91.1</c:v>
                </c:pt>
                <c:pt idx="2082">
                  <c:v>88.66</c:v>
                </c:pt>
                <c:pt idx="2083">
                  <c:v>86.17</c:v>
                </c:pt>
                <c:pt idx="2084">
                  <c:v>83.57</c:v>
                </c:pt>
                <c:pt idx="2085">
                  <c:v>80.88</c:v>
                </c:pt>
                <c:pt idx="2086">
                  <c:v>78.099999999999994</c:v>
                </c:pt>
                <c:pt idx="2087">
                  <c:v>75.27</c:v>
                </c:pt>
                <c:pt idx="2088">
                  <c:v>72.41</c:v>
                </c:pt>
                <c:pt idx="2089">
                  <c:v>69.540000000000006</c:v>
                </c:pt>
                <c:pt idx="2090">
                  <c:v>66.62</c:v>
                </c:pt>
                <c:pt idx="2091">
                  <c:v>63.63</c:v>
                </c:pt>
                <c:pt idx="2092">
                  <c:v>60.55</c:v>
                </c:pt>
                <c:pt idx="2093">
                  <c:v>57.45</c:v>
                </c:pt>
                <c:pt idx="2094">
                  <c:v>54.4</c:v>
                </c:pt>
                <c:pt idx="2095">
                  <c:v>51.37</c:v>
                </c:pt>
                <c:pt idx="2096">
                  <c:v>48.38</c:v>
                </c:pt>
                <c:pt idx="2097">
                  <c:v>45.42</c:v>
                </c:pt>
                <c:pt idx="2098">
                  <c:v>42.48</c:v>
                </c:pt>
                <c:pt idx="2099">
                  <c:v>39.67</c:v>
                </c:pt>
                <c:pt idx="2100">
                  <c:v>36.94</c:v>
                </c:pt>
                <c:pt idx="2101">
                  <c:v>34.29</c:v>
                </c:pt>
                <c:pt idx="2102">
                  <c:v>31.64</c:v>
                </c:pt>
                <c:pt idx="2103">
                  <c:v>28.95</c:v>
                </c:pt>
                <c:pt idx="2104">
                  <c:v>26.2</c:v>
                </c:pt>
                <c:pt idx="2105">
                  <c:v>23.36</c:v>
                </c:pt>
                <c:pt idx="2106">
                  <c:v>20.5</c:v>
                </c:pt>
                <c:pt idx="2107">
                  <c:v>17.739999999999998</c:v>
                </c:pt>
                <c:pt idx="2108">
                  <c:v>15.17</c:v>
                </c:pt>
                <c:pt idx="2109">
                  <c:v>12.77</c:v>
                </c:pt>
                <c:pt idx="2110">
                  <c:v>10.46</c:v>
                </c:pt>
                <c:pt idx="2111">
                  <c:v>8.18</c:v>
                </c:pt>
                <c:pt idx="2112">
                  <c:v>5.88</c:v>
                </c:pt>
                <c:pt idx="2113">
                  <c:v>3.55</c:v>
                </c:pt>
                <c:pt idx="2114">
                  <c:v>1.21</c:v>
                </c:pt>
                <c:pt idx="2115">
                  <c:v>-1.1399999999999999</c:v>
                </c:pt>
                <c:pt idx="2116">
                  <c:v>-3.5</c:v>
                </c:pt>
                <c:pt idx="2117">
                  <c:v>-5.85</c:v>
                </c:pt>
                <c:pt idx="2118">
                  <c:v>-8.15</c:v>
                </c:pt>
                <c:pt idx="2119">
                  <c:v>-10.4</c:v>
                </c:pt>
                <c:pt idx="2120">
                  <c:v>-12.59</c:v>
                </c:pt>
                <c:pt idx="2121">
                  <c:v>-14.77</c:v>
                </c:pt>
                <c:pt idx="2122">
                  <c:v>-16.93</c:v>
                </c:pt>
                <c:pt idx="2123">
                  <c:v>-19.059999999999999</c:v>
                </c:pt>
                <c:pt idx="2124">
                  <c:v>-21.09</c:v>
                </c:pt>
                <c:pt idx="2125">
                  <c:v>-22.95</c:v>
                </c:pt>
                <c:pt idx="2126">
                  <c:v>-24.65</c:v>
                </c:pt>
                <c:pt idx="2127">
                  <c:v>-26.26</c:v>
                </c:pt>
                <c:pt idx="2128">
                  <c:v>-27.8</c:v>
                </c:pt>
                <c:pt idx="2129">
                  <c:v>-29.34</c:v>
                </c:pt>
                <c:pt idx="2130">
                  <c:v>-30.88</c:v>
                </c:pt>
                <c:pt idx="2131">
                  <c:v>-32.4</c:v>
                </c:pt>
                <c:pt idx="2132">
                  <c:v>-33.94</c:v>
                </c:pt>
                <c:pt idx="2133">
                  <c:v>-35.47</c:v>
                </c:pt>
                <c:pt idx="2134">
                  <c:v>-36.950000000000003</c:v>
                </c:pt>
                <c:pt idx="2135">
                  <c:v>-38.36</c:v>
                </c:pt>
                <c:pt idx="2136">
                  <c:v>-39.65</c:v>
                </c:pt>
                <c:pt idx="2137">
                  <c:v>-40.83</c:v>
                </c:pt>
                <c:pt idx="2138">
                  <c:v>-41.88</c:v>
                </c:pt>
                <c:pt idx="2139">
                  <c:v>-42.83</c:v>
                </c:pt>
                <c:pt idx="2140">
                  <c:v>-43.7</c:v>
                </c:pt>
                <c:pt idx="2141">
                  <c:v>-44.45</c:v>
                </c:pt>
                <c:pt idx="2142">
                  <c:v>-45.09</c:v>
                </c:pt>
                <c:pt idx="2143">
                  <c:v>-45.63</c:v>
                </c:pt>
                <c:pt idx="2144">
                  <c:v>-46.04</c:v>
                </c:pt>
                <c:pt idx="2145">
                  <c:v>-46.33</c:v>
                </c:pt>
                <c:pt idx="2146">
                  <c:v>-46.54</c:v>
                </c:pt>
                <c:pt idx="2147">
                  <c:v>-46.67</c:v>
                </c:pt>
                <c:pt idx="2148">
                  <c:v>-46.77</c:v>
                </c:pt>
                <c:pt idx="2149">
                  <c:v>-46.86</c:v>
                </c:pt>
                <c:pt idx="2150">
                  <c:v>-46.92</c:v>
                </c:pt>
                <c:pt idx="2151">
                  <c:v>-46.97</c:v>
                </c:pt>
                <c:pt idx="2152">
                  <c:v>-46.99</c:v>
                </c:pt>
                <c:pt idx="2153">
                  <c:v>-47</c:v>
                </c:pt>
                <c:pt idx="2154">
                  <c:v>-47</c:v>
                </c:pt>
                <c:pt idx="2155">
                  <c:v>-47.01</c:v>
                </c:pt>
                <c:pt idx="2156">
                  <c:v>-47.01</c:v>
                </c:pt>
                <c:pt idx="2157">
                  <c:v>-47.02</c:v>
                </c:pt>
                <c:pt idx="2158">
                  <c:v>-47.04</c:v>
                </c:pt>
                <c:pt idx="2159">
                  <c:v>-47.05</c:v>
                </c:pt>
                <c:pt idx="2160">
                  <c:v>-47.06</c:v>
                </c:pt>
                <c:pt idx="2161">
                  <c:v>-47.04</c:v>
                </c:pt>
                <c:pt idx="2162">
                  <c:v>-47</c:v>
                </c:pt>
                <c:pt idx="2163">
                  <c:v>-46.93</c:v>
                </c:pt>
                <c:pt idx="2164">
                  <c:v>-46.85</c:v>
                </c:pt>
                <c:pt idx="2165">
                  <c:v>-46.75</c:v>
                </c:pt>
                <c:pt idx="2166">
                  <c:v>-46.62</c:v>
                </c:pt>
                <c:pt idx="2167">
                  <c:v>-46.45</c:v>
                </c:pt>
                <c:pt idx="2168">
                  <c:v>-46.21</c:v>
                </c:pt>
                <c:pt idx="2169">
                  <c:v>-45.91</c:v>
                </c:pt>
                <c:pt idx="2170">
                  <c:v>-45.54</c:v>
                </c:pt>
                <c:pt idx="2171">
                  <c:v>-45.09</c:v>
                </c:pt>
                <c:pt idx="2172">
                  <c:v>-44.53</c:v>
                </c:pt>
                <c:pt idx="2173">
                  <c:v>-43.9</c:v>
                </c:pt>
                <c:pt idx="2174">
                  <c:v>-43.17</c:v>
                </c:pt>
                <c:pt idx="2175">
                  <c:v>-42.35</c:v>
                </c:pt>
                <c:pt idx="2176">
                  <c:v>-41.43</c:v>
                </c:pt>
                <c:pt idx="2177">
                  <c:v>-40.42</c:v>
                </c:pt>
                <c:pt idx="2178">
                  <c:v>-39.29</c:v>
                </c:pt>
                <c:pt idx="2179">
                  <c:v>-38.08</c:v>
                </c:pt>
                <c:pt idx="2180">
                  <c:v>-36.75</c:v>
                </c:pt>
                <c:pt idx="2181">
                  <c:v>-35.29</c:v>
                </c:pt>
                <c:pt idx="2182">
                  <c:v>-33.729999999999997</c:v>
                </c:pt>
                <c:pt idx="2183">
                  <c:v>-32.08</c:v>
                </c:pt>
                <c:pt idx="2184">
                  <c:v>-30.36</c:v>
                </c:pt>
                <c:pt idx="2185">
                  <c:v>-28.63</c:v>
                </c:pt>
                <c:pt idx="2186">
                  <c:v>-26.89</c:v>
                </c:pt>
                <c:pt idx="2187">
                  <c:v>-25.11</c:v>
                </c:pt>
                <c:pt idx="2188">
                  <c:v>-23.3</c:v>
                </c:pt>
                <c:pt idx="2189">
                  <c:v>-21.41</c:v>
                </c:pt>
                <c:pt idx="2190">
                  <c:v>-19.47</c:v>
                </c:pt>
                <c:pt idx="2191">
                  <c:v>-17.440000000000001</c:v>
                </c:pt>
                <c:pt idx="2192">
                  <c:v>-15.35</c:v>
                </c:pt>
                <c:pt idx="2193">
                  <c:v>-13.19</c:v>
                </c:pt>
                <c:pt idx="2194">
                  <c:v>-11.02</c:v>
                </c:pt>
                <c:pt idx="2195">
                  <c:v>-8.86</c:v>
                </c:pt>
                <c:pt idx="2196">
                  <c:v>-6.73</c:v>
                </c:pt>
                <c:pt idx="2197">
                  <c:v>-4.63</c:v>
                </c:pt>
                <c:pt idx="2198">
                  <c:v>-2.5499999999999998</c:v>
                </c:pt>
                <c:pt idx="2199">
                  <c:v>-0.44</c:v>
                </c:pt>
                <c:pt idx="2200">
                  <c:v>1.69</c:v>
                </c:pt>
                <c:pt idx="2201">
                  <c:v>3.91</c:v>
                </c:pt>
                <c:pt idx="2202">
                  <c:v>6.18</c:v>
                </c:pt>
                <c:pt idx="2203">
                  <c:v>8.49</c:v>
                </c:pt>
                <c:pt idx="2204">
                  <c:v>10.78</c:v>
                </c:pt>
                <c:pt idx="2205">
                  <c:v>13.03</c:v>
                </c:pt>
                <c:pt idx="2206">
                  <c:v>15.2</c:v>
                </c:pt>
                <c:pt idx="2207">
                  <c:v>17.3</c:v>
                </c:pt>
                <c:pt idx="2208">
                  <c:v>19.350000000000001</c:v>
                </c:pt>
                <c:pt idx="2209">
                  <c:v>21.37</c:v>
                </c:pt>
                <c:pt idx="2210">
                  <c:v>23.43</c:v>
                </c:pt>
                <c:pt idx="2211">
                  <c:v>25.6</c:v>
                </c:pt>
                <c:pt idx="2212">
                  <c:v>27.87</c:v>
                </c:pt>
                <c:pt idx="2213">
                  <c:v>30.26</c:v>
                </c:pt>
                <c:pt idx="2214">
                  <c:v>32.76</c:v>
                </c:pt>
                <c:pt idx="2215">
                  <c:v>35.39</c:v>
                </c:pt>
                <c:pt idx="2216">
                  <c:v>38.159999999999997</c:v>
                </c:pt>
                <c:pt idx="2217">
                  <c:v>41.04</c:v>
                </c:pt>
                <c:pt idx="2218">
                  <c:v>44.05</c:v>
                </c:pt>
                <c:pt idx="2219">
                  <c:v>47.07</c:v>
                </c:pt>
                <c:pt idx="2220">
                  <c:v>50.11</c:v>
                </c:pt>
                <c:pt idx="2221">
                  <c:v>53.08</c:v>
                </c:pt>
                <c:pt idx="2222">
                  <c:v>55.95</c:v>
                </c:pt>
                <c:pt idx="2223">
                  <c:v>58.67</c:v>
                </c:pt>
                <c:pt idx="2224">
                  <c:v>61.28</c:v>
                </c:pt>
                <c:pt idx="2225">
                  <c:v>63.77</c:v>
                </c:pt>
                <c:pt idx="2226">
                  <c:v>66.27</c:v>
                </c:pt>
                <c:pt idx="2227">
                  <c:v>68.77</c:v>
                </c:pt>
                <c:pt idx="2228">
                  <c:v>71.260000000000005</c:v>
                </c:pt>
                <c:pt idx="2229">
                  <c:v>73.7</c:v>
                </c:pt>
                <c:pt idx="2230">
                  <c:v>76.12</c:v>
                </c:pt>
                <c:pt idx="2231">
                  <c:v>78.53</c:v>
                </c:pt>
                <c:pt idx="2232">
                  <c:v>80.95</c:v>
                </c:pt>
                <c:pt idx="2233">
                  <c:v>83.39</c:v>
                </c:pt>
                <c:pt idx="2234">
                  <c:v>85.75</c:v>
                </c:pt>
                <c:pt idx="2235">
                  <c:v>87.99</c:v>
                </c:pt>
                <c:pt idx="2236">
                  <c:v>90.08</c:v>
                </c:pt>
                <c:pt idx="2237">
                  <c:v>92.12</c:v>
                </c:pt>
                <c:pt idx="2238">
                  <c:v>94.09</c:v>
                </c:pt>
                <c:pt idx="2239">
                  <c:v>96.07</c:v>
                </c:pt>
                <c:pt idx="2240">
                  <c:v>98.04</c:v>
                </c:pt>
                <c:pt idx="2241">
                  <c:v>100.04</c:v>
                </c:pt>
                <c:pt idx="2242">
                  <c:v>101.93</c:v>
                </c:pt>
                <c:pt idx="2243">
                  <c:v>103.68</c:v>
                </c:pt>
                <c:pt idx="2244">
                  <c:v>105.11</c:v>
                </c:pt>
                <c:pt idx="2245">
                  <c:v>106.24</c:v>
                </c:pt>
                <c:pt idx="2246">
                  <c:v>107.05</c:v>
                </c:pt>
                <c:pt idx="2247">
                  <c:v>107.58</c:v>
                </c:pt>
                <c:pt idx="2248">
                  <c:v>108</c:v>
                </c:pt>
                <c:pt idx="2249">
                  <c:v>108.27</c:v>
                </c:pt>
                <c:pt idx="2250">
                  <c:v>108.48</c:v>
                </c:pt>
                <c:pt idx="2251">
                  <c:v>108.65</c:v>
                </c:pt>
                <c:pt idx="2252">
                  <c:v>108.75</c:v>
                </c:pt>
                <c:pt idx="2253">
                  <c:v>108.69</c:v>
                </c:pt>
                <c:pt idx="2254">
                  <c:v>108.58</c:v>
                </c:pt>
                <c:pt idx="2255">
                  <c:v>108.45</c:v>
                </c:pt>
                <c:pt idx="2256">
                  <c:v>108.32</c:v>
                </c:pt>
                <c:pt idx="2257">
                  <c:v>108.25</c:v>
                </c:pt>
                <c:pt idx="2258">
                  <c:v>108.17</c:v>
                </c:pt>
                <c:pt idx="2259">
                  <c:v>108.1</c:v>
                </c:pt>
                <c:pt idx="2260">
                  <c:v>107.93</c:v>
                </c:pt>
                <c:pt idx="2261">
                  <c:v>107.66</c:v>
                </c:pt>
                <c:pt idx="2262">
                  <c:v>107.31</c:v>
                </c:pt>
                <c:pt idx="2263">
                  <c:v>106.88</c:v>
                </c:pt>
                <c:pt idx="2264">
                  <c:v>106.39</c:v>
                </c:pt>
                <c:pt idx="2265">
                  <c:v>105.88</c:v>
                </c:pt>
                <c:pt idx="2266">
                  <c:v>105.29</c:v>
                </c:pt>
                <c:pt idx="2267">
                  <c:v>104.58</c:v>
                </c:pt>
                <c:pt idx="2268">
                  <c:v>103.74</c:v>
                </c:pt>
                <c:pt idx="2269">
                  <c:v>102.81</c:v>
                </c:pt>
                <c:pt idx="2270">
                  <c:v>101.77</c:v>
                </c:pt>
                <c:pt idx="2271">
                  <c:v>100.77</c:v>
                </c:pt>
                <c:pt idx="2272">
                  <c:v>99.8</c:v>
                </c:pt>
                <c:pt idx="2273">
                  <c:v>98.86</c:v>
                </c:pt>
                <c:pt idx="2274">
                  <c:v>97.93</c:v>
                </c:pt>
                <c:pt idx="2275">
                  <c:v>97.11</c:v>
                </c:pt>
                <c:pt idx="2276">
                  <c:v>96.37</c:v>
                </c:pt>
                <c:pt idx="2277">
                  <c:v>95.77</c:v>
                </c:pt>
                <c:pt idx="2278">
                  <c:v>95.29</c:v>
                </c:pt>
                <c:pt idx="2279">
                  <c:v>94.93</c:v>
                </c:pt>
                <c:pt idx="2280">
                  <c:v>94.66</c:v>
                </c:pt>
                <c:pt idx="2281">
                  <c:v>94.5</c:v>
                </c:pt>
                <c:pt idx="2282">
                  <c:v>94.4</c:v>
                </c:pt>
                <c:pt idx="2283">
                  <c:v>94.39</c:v>
                </c:pt>
                <c:pt idx="2284">
                  <c:v>94.39</c:v>
                </c:pt>
                <c:pt idx="2285">
                  <c:v>94.43</c:v>
                </c:pt>
                <c:pt idx="2286">
                  <c:v>94.5</c:v>
                </c:pt>
                <c:pt idx="2287">
                  <c:v>94.62</c:v>
                </c:pt>
                <c:pt idx="2288">
                  <c:v>94.73</c:v>
                </c:pt>
                <c:pt idx="2289">
                  <c:v>94.87</c:v>
                </c:pt>
                <c:pt idx="2290">
                  <c:v>94.96</c:v>
                </c:pt>
                <c:pt idx="2291">
                  <c:v>94.99</c:v>
                </c:pt>
                <c:pt idx="2292">
                  <c:v>94.97</c:v>
                </c:pt>
                <c:pt idx="2293">
                  <c:v>94.89</c:v>
                </c:pt>
                <c:pt idx="2294">
                  <c:v>94.76</c:v>
                </c:pt>
                <c:pt idx="2295">
                  <c:v>94.56</c:v>
                </c:pt>
                <c:pt idx="2296">
                  <c:v>94.32</c:v>
                </c:pt>
                <c:pt idx="2297">
                  <c:v>93.98</c:v>
                </c:pt>
                <c:pt idx="2298">
                  <c:v>93.53</c:v>
                </c:pt>
                <c:pt idx="2299">
                  <c:v>92.97</c:v>
                </c:pt>
                <c:pt idx="2300">
                  <c:v>92.23</c:v>
                </c:pt>
                <c:pt idx="2301">
                  <c:v>91.31</c:v>
                </c:pt>
                <c:pt idx="2302">
                  <c:v>90.2</c:v>
                </c:pt>
                <c:pt idx="2303">
                  <c:v>88.89</c:v>
                </c:pt>
                <c:pt idx="2304">
                  <c:v>87.43</c:v>
                </c:pt>
                <c:pt idx="2305">
                  <c:v>85.82</c:v>
                </c:pt>
                <c:pt idx="2306">
                  <c:v>84.06</c:v>
                </c:pt>
                <c:pt idx="2307">
                  <c:v>82.23</c:v>
                </c:pt>
                <c:pt idx="2308">
                  <c:v>80.260000000000005</c:v>
                </c:pt>
                <c:pt idx="2309">
                  <c:v>78.180000000000007</c:v>
                </c:pt>
                <c:pt idx="2310">
                  <c:v>76.06</c:v>
                </c:pt>
                <c:pt idx="2311">
                  <c:v>73.95</c:v>
                </c:pt>
                <c:pt idx="2312">
                  <c:v>71.83</c:v>
                </c:pt>
                <c:pt idx="2313">
                  <c:v>69.69</c:v>
                </c:pt>
                <c:pt idx="2314">
                  <c:v>67.45</c:v>
                </c:pt>
                <c:pt idx="2315">
                  <c:v>65.19</c:v>
                </c:pt>
                <c:pt idx="2316">
                  <c:v>62.95</c:v>
                </c:pt>
                <c:pt idx="2317">
                  <c:v>60.73</c:v>
                </c:pt>
                <c:pt idx="2318">
                  <c:v>58.51</c:v>
                </c:pt>
                <c:pt idx="2319">
                  <c:v>56.33</c:v>
                </c:pt>
                <c:pt idx="2320">
                  <c:v>54.27</c:v>
                </c:pt>
                <c:pt idx="2321">
                  <c:v>52.43</c:v>
                </c:pt>
                <c:pt idx="2322">
                  <c:v>50.69</c:v>
                </c:pt>
                <c:pt idx="2323">
                  <c:v>48.96</c:v>
                </c:pt>
                <c:pt idx="2324">
                  <c:v>47.11</c:v>
                </c:pt>
                <c:pt idx="2325">
                  <c:v>45.12</c:v>
                </c:pt>
                <c:pt idx="2326">
                  <c:v>43.04</c:v>
                </c:pt>
                <c:pt idx="2327">
                  <c:v>40.89</c:v>
                </c:pt>
                <c:pt idx="2328">
                  <c:v>38.71</c:v>
                </c:pt>
                <c:pt idx="2329">
                  <c:v>36.51</c:v>
                </c:pt>
                <c:pt idx="2330">
                  <c:v>34.380000000000003</c:v>
                </c:pt>
                <c:pt idx="2331">
                  <c:v>32.35</c:v>
                </c:pt>
                <c:pt idx="2332">
                  <c:v>30.35</c:v>
                </c:pt>
                <c:pt idx="2333">
                  <c:v>28.34</c:v>
                </c:pt>
                <c:pt idx="2334">
                  <c:v>26.31</c:v>
                </c:pt>
                <c:pt idx="2335">
                  <c:v>24.25</c:v>
                </c:pt>
                <c:pt idx="2336">
                  <c:v>22.19</c:v>
                </c:pt>
                <c:pt idx="2337">
                  <c:v>20.16</c:v>
                </c:pt>
                <c:pt idx="2338">
                  <c:v>18.170000000000002</c:v>
                </c:pt>
                <c:pt idx="2339">
                  <c:v>16.170000000000002</c:v>
                </c:pt>
                <c:pt idx="2340">
                  <c:v>14.1</c:v>
                </c:pt>
                <c:pt idx="2341">
                  <c:v>11.96</c:v>
                </c:pt>
                <c:pt idx="2342">
                  <c:v>9.7799999999999994</c:v>
                </c:pt>
                <c:pt idx="2343">
                  <c:v>7.54</c:v>
                </c:pt>
                <c:pt idx="2344">
                  <c:v>5.33</c:v>
                </c:pt>
                <c:pt idx="2345">
                  <c:v>3.1</c:v>
                </c:pt>
                <c:pt idx="2346">
                  <c:v>0.81</c:v>
                </c:pt>
                <c:pt idx="2347">
                  <c:v>-1.53</c:v>
                </c:pt>
                <c:pt idx="2348">
                  <c:v>-3.88</c:v>
                </c:pt>
                <c:pt idx="2349">
                  <c:v>-6.2</c:v>
                </c:pt>
                <c:pt idx="2350">
                  <c:v>-8.43</c:v>
                </c:pt>
                <c:pt idx="2351">
                  <c:v>-10.53</c:v>
                </c:pt>
                <c:pt idx="2352">
                  <c:v>-12.5</c:v>
                </c:pt>
                <c:pt idx="2353">
                  <c:v>-14.36</c:v>
                </c:pt>
                <c:pt idx="2354">
                  <c:v>-16.149999999999999</c:v>
                </c:pt>
                <c:pt idx="2355">
                  <c:v>-17.88</c:v>
                </c:pt>
                <c:pt idx="2356">
                  <c:v>-19.54</c:v>
                </c:pt>
                <c:pt idx="2357">
                  <c:v>-21.2</c:v>
                </c:pt>
                <c:pt idx="2358">
                  <c:v>-22.93</c:v>
                </c:pt>
                <c:pt idx="2359">
                  <c:v>-24.7</c:v>
                </c:pt>
                <c:pt idx="2360">
                  <c:v>-26.4</c:v>
                </c:pt>
                <c:pt idx="2361">
                  <c:v>-27.97</c:v>
                </c:pt>
                <c:pt idx="2362">
                  <c:v>-29.37</c:v>
                </c:pt>
                <c:pt idx="2363">
                  <c:v>-30.67</c:v>
                </c:pt>
                <c:pt idx="2364">
                  <c:v>-31.92</c:v>
                </c:pt>
                <c:pt idx="2365">
                  <c:v>-33.159999999999997</c:v>
                </c:pt>
                <c:pt idx="2366">
                  <c:v>-34.47</c:v>
                </c:pt>
                <c:pt idx="2367">
                  <c:v>-35.799999999999997</c:v>
                </c:pt>
                <c:pt idx="2368">
                  <c:v>-37.119999999999997</c:v>
                </c:pt>
                <c:pt idx="2369">
                  <c:v>-38.36</c:v>
                </c:pt>
                <c:pt idx="2370">
                  <c:v>-39.54</c:v>
                </c:pt>
                <c:pt idx="2371">
                  <c:v>-40.630000000000003</c:v>
                </c:pt>
                <c:pt idx="2372">
                  <c:v>-41.62</c:v>
                </c:pt>
                <c:pt idx="2373">
                  <c:v>-42.53</c:v>
                </c:pt>
                <c:pt idx="2374">
                  <c:v>-43.34</c:v>
                </c:pt>
                <c:pt idx="2375">
                  <c:v>-44.08</c:v>
                </c:pt>
                <c:pt idx="2376">
                  <c:v>-44.81</c:v>
                </c:pt>
                <c:pt idx="2377">
                  <c:v>-45.55</c:v>
                </c:pt>
                <c:pt idx="2378">
                  <c:v>-46.28</c:v>
                </c:pt>
                <c:pt idx="2379">
                  <c:v>-46.98</c:v>
                </c:pt>
                <c:pt idx="2380">
                  <c:v>-47.61</c:v>
                </c:pt>
                <c:pt idx="2381">
                  <c:v>-48.16</c:v>
                </c:pt>
                <c:pt idx="2382">
                  <c:v>-48.63</c:v>
                </c:pt>
                <c:pt idx="2383">
                  <c:v>-49.06</c:v>
                </c:pt>
                <c:pt idx="2384">
                  <c:v>-49.42</c:v>
                </c:pt>
                <c:pt idx="2385">
                  <c:v>-49.73</c:v>
                </c:pt>
                <c:pt idx="2386">
                  <c:v>-49.98</c:v>
                </c:pt>
                <c:pt idx="2387">
                  <c:v>-50.18</c:v>
                </c:pt>
                <c:pt idx="2388">
                  <c:v>-50.35</c:v>
                </c:pt>
                <c:pt idx="2389">
                  <c:v>-50.47</c:v>
                </c:pt>
                <c:pt idx="2390">
                  <c:v>-50.56</c:v>
                </c:pt>
                <c:pt idx="2391">
                  <c:v>-50.62</c:v>
                </c:pt>
                <c:pt idx="2392">
                  <c:v>-50.66</c:v>
                </c:pt>
                <c:pt idx="2393">
                  <c:v>-50.66</c:v>
                </c:pt>
                <c:pt idx="2394">
                  <c:v>-50.64</c:v>
                </c:pt>
                <c:pt idx="2395">
                  <c:v>-50.56</c:v>
                </c:pt>
                <c:pt idx="2396">
                  <c:v>-50.47</c:v>
                </c:pt>
                <c:pt idx="2397">
                  <c:v>-50.34</c:v>
                </c:pt>
                <c:pt idx="2398">
                  <c:v>-50.19</c:v>
                </c:pt>
                <c:pt idx="2399">
                  <c:v>-50.02</c:v>
                </c:pt>
                <c:pt idx="2400">
                  <c:v>-49.85</c:v>
                </c:pt>
                <c:pt idx="2401">
                  <c:v>-49.7</c:v>
                </c:pt>
                <c:pt idx="2402">
                  <c:v>-49.56</c:v>
                </c:pt>
                <c:pt idx="2403">
                  <c:v>-49.42</c:v>
                </c:pt>
                <c:pt idx="2404">
                  <c:v>-49.26</c:v>
                </c:pt>
                <c:pt idx="2405">
                  <c:v>-49.07</c:v>
                </c:pt>
                <c:pt idx="2406">
                  <c:v>-48.85</c:v>
                </c:pt>
                <c:pt idx="2407">
                  <c:v>-48.59</c:v>
                </c:pt>
                <c:pt idx="2408">
                  <c:v>-48.31</c:v>
                </c:pt>
                <c:pt idx="2409">
                  <c:v>-48.03</c:v>
                </c:pt>
                <c:pt idx="2410">
                  <c:v>-47.74</c:v>
                </c:pt>
                <c:pt idx="2411">
                  <c:v>-47.44</c:v>
                </c:pt>
                <c:pt idx="2412">
                  <c:v>-47.16</c:v>
                </c:pt>
                <c:pt idx="2413">
                  <c:v>-46.88</c:v>
                </c:pt>
                <c:pt idx="2414">
                  <c:v>-46.6</c:v>
                </c:pt>
                <c:pt idx="2415">
                  <c:v>-46.32</c:v>
                </c:pt>
                <c:pt idx="2416">
                  <c:v>-46.03</c:v>
                </c:pt>
                <c:pt idx="2417">
                  <c:v>-45.76</c:v>
                </c:pt>
                <c:pt idx="2418">
                  <c:v>-45.49</c:v>
                </c:pt>
                <c:pt idx="2419">
                  <c:v>-45.24</c:v>
                </c:pt>
                <c:pt idx="2420">
                  <c:v>-45.01</c:v>
                </c:pt>
                <c:pt idx="2421">
                  <c:v>-44.77</c:v>
                </c:pt>
                <c:pt idx="2422">
                  <c:v>-44.55</c:v>
                </c:pt>
                <c:pt idx="2423">
                  <c:v>-44.33</c:v>
                </c:pt>
                <c:pt idx="2424">
                  <c:v>-44.12</c:v>
                </c:pt>
                <c:pt idx="2425">
                  <c:v>-43.94</c:v>
                </c:pt>
                <c:pt idx="2426">
                  <c:v>-43.75</c:v>
                </c:pt>
                <c:pt idx="2427">
                  <c:v>-43.61</c:v>
                </c:pt>
                <c:pt idx="2428">
                  <c:v>-43.48</c:v>
                </c:pt>
                <c:pt idx="2429">
                  <c:v>-43.36</c:v>
                </c:pt>
                <c:pt idx="2430">
                  <c:v>-43.25</c:v>
                </c:pt>
                <c:pt idx="2431">
                  <c:v>-43.16</c:v>
                </c:pt>
                <c:pt idx="2432">
                  <c:v>-43.1</c:v>
                </c:pt>
                <c:pt idx="2433">
                  <c:v>-43.06</c:v>
                </c:pt>
                <c:pt idx="2434">
                  <c:v>-43.05</c:v>
                </c:pt>
                <c:pt idx="2435">
                  <c:v>-43.06</c:v>
                </c:pt>
                <c:pt idx="2436">
                  <c:v>-43.09</c:v>
                </c:pt>
                <c:pt idx="2437">
                  <c:v>-43.09</c:v>
                </c:pt>
                <c:pt idx="2438">
                  <c:v>-43.11</c:v>
                </c:pt>
                <c:pt idx="2439">
                  <c:v>-43.12</c:v>
                </c:pt>
                <c:pt idx="2440">
                  <c:v>-43.12</c:v>
                </c:pt>
                <c:pt idx="2441">
                  <c:v>-43.13</c:v>
                </c:pt>
                <c:pt idx="2442">
                  <c:v>-43.16</c:v>
                </c:pt>
                <c:pt idx="2443">
                  <c:v>-43.19</c:v>
                </c:pt>
                <c:pt idx="2444">
                  <c:v>-43.21</c:v>
                </c:pt>
                <c:pt idx="2445">
                  <c:v>-43.22</c:v>
                </c:pt>
                <c:pt idx="2446">
                  <c:v>-43.21</c:v>
                </c:pt>
                <c:pt idx="2447">
                  <c:v>-43.15</c:v>
                </c:pt>
                <c:pt idx="2448">
                  <c:v>-43.07</c:v>
                </c:pt>
                <c:pt idx="2449">
                  <c:v>-42.97</c:v>
                </c:pt>
                <c:pt idx="2450">
                  <c:v>-42.85</c:v>
                </c:pt>
                <c:pt idx="2451">
                  <c:v>-42.71</c:v>
                </c:pt>
                <c:pt idx="2452">
                  <c:v>-42.55</c:v>
                </c:pt>
                <c:pt idx="2453">
                  <c:v>-42.34</c:v>
                </c:pt>
                <c:pt idx="2454">
                  <c:v>-42.09</c:v>
                </c:pt>
                <c:pt idx="2455">
                  <c:v>-41.79</c:v>
                </c:pt>
                <c:pt idx="2456">
                  <c:v>-41.47</c:v>
                </c:pt>
                <c:pt idx="2457">
                  <c:v>-41.11</c:v>
                </c:pt>
                <c:pt idx="2458">
                  <c:v>-40.69</c:v>
                </c:pt>
                <c:pt idx="2459">
                  <c:v>-40.22</c:v>
                </c:pt>
                <c:pt idx="2460">
                  <c:v>-39.659999999999997</c:v>
                </c:pt>
                <c:pt idx="2461">
                  <c:v>-39</c:v>
                </c:pt>
                <c:pt idx="2462">
                  <c:v>-38.28</c:v>
                </c:pt>
                <c:pt idx="2463">
                  <c:v>-37.47</c:v>
                </c:pt>
                <c:pt idx="2464">
                  <c:v>-36.57</c:v>
                </c:pt>
                <c:pt idx="2465">
                  <c:v>-35.58</c:v>
                </c:pt>
                <c:pt idx="2466">
                  <c:v>-34.520000000000003</c:v>
                </c:pt>
                <c:pt idx="2467">
                  <c:v>-33.380000000000003</c:v>
                </c:pt>
                <c:pt idx="2468">
                  <c:v>-32.159999999999997</c:v>
                </c:pt>
                <c:pt idx="2469">
                  <c:v>-30.85</c:v>
                </c:pt>
                <c:pt idx="2470">
                  <c:v>-29.45</c:v>
                </c:pt>
                <c:pt idx="2471">
                  <c:v>-27.99</c:v>
                </c:pt>
                <c:pt idx="2472">
                  <c:v>-26.44</c:v>
                </c:pt>
                <c:pt idx="2473">
                  <c:v>-24.83</c:v>
                </c:pt>
                <c:pt idx="2474">
                  <c:v>-23.17</c:v>
                </c:pt>
                <c:pt idx="2475">
                  <c:v>-21.47</c:v>
                </c:pt>
                <c:pt idx="2476">
                  <c:v>-19.73</c:v>
                </c:pt>
                <c:pt idx="2477">
                  <c:v>-17.98</c:v>
                </c:pt>
                <c:pt idx="2478">
                  <c:v>-16.190000000000001</c:v>
                </c:pt>
                <c:pt idx="2479">
                  <c:v>-14.39</c:v>
                </c:pt>
                <c:pt idx="2480">
                  <c:v>-12.57</c:v>
                </c:pt>
                <c:pt idx="2481">
                  <c:v>-10.72</c:v>
                </c:pt>
                <c:pt idx="2482">
                  <c:v>-8.81</c:v>
                </c:pt>
                <c:pt idx="2483">
                  <c:v>-6.83</c:v>
                </c:pt>
                <c:pt idx="2484">
                  <c:v>-4.7699999999999996</c:v>
                </c:pt>
                <c:pt idx="2485">
                  <c:v>-2.62</c:v>
                </c:pt>
                <c:pt idx="2486">
                  <c:v>-0.4</c:v>
                </c:pt>
                <c:pt idx="2487">
                  <c:v>1.85</c:v>
                </c:pt>
                <c:pt idx="2488">
                  <c:v>4.1100000000000003</c:v>
                </c:pt>
                <c:pt idx="2489">
                  <c:v>6.33</c:v>
                </c:pt>
                <c:pt idx="2490">
                  <c:v>8.51</c:v>
                </c:pt>
                <c:pt idx="2491">
                  <c:v>10.71</c:v>
                </c:pt>
                <c:pt idx="2492">
                  <c:v>12.94</c:v>
                </c:pt>
                <c:pt idx="2493">
                  <c:v>15.29</c:v>
                </c:pt>
                <c:pt idx="2494">
                  <c:v>17.77</c:v>
                </c:pt>
                <c:pt idx="2495">
                  <c:v>20.45</c:v>
                </c:pt>
                <c:pt idx="2496">
                  <c:v>23.32</c:v>
                </c:pt>
                <c:pt idx="2497">
                  <c:v>26.39</c:v>
                </c:pt>
                <c:pt idx="2498">
                  <c:v>29.64</c:v>
                </c:pt>
                <c:pt idx="2499">
                  <c:v>33.08</c:v>
                </c:pt>
                <c:pt idx="2500">
                  <c:v>36.76</c:v>
                </c:pt>
                <c:pt idx="2501">
                  <c:v>40.6</c:v>
                </c:pt>
                <c:pt idx="2502">
                  <c:v>44.48</c:v>
                </c:pt>
                <c:pt idx="2503">
                  <c:v>48.17</c:v>
                </c:pt>
                <c:pt idx="2504">
                  <c:v>51.58</c:v>
                </c:pt>
                <c:pt idx="2505">
                  <c:v>54.73</c:v>
                </c:pt>
                <c:pt idx="2506">
                  <c:v>57.71</c:v>
                </c:pt>
                <c:pt idx="2507">
                  <c:v>60.63</c:v>
                </c:pt>
                <c:pt idx="2508">
                  <c:v>63.57</c:v>
                </c:pt>
                <c:pt idx="2509">
                  <c:v>66.66</c:v>
                </c:pt>
                <c:pt idx="2510">
                  <c:v>69.84</c:v>
                </c:pt>
                <c:pt idx="2511">
                  <c:v>73.099999999999994</c:v>
                </c:pt>
                <c:pt idx="2512">
                  <c:v>76.31</c:v>
                </c:pt>
                <c:pt idx="2513">
                  <c:v>79.45</c:v>
                </c:pt>
                <c:pt idx="2514">
                  <c:v>82.49</c:v>
                </c:pt>
                <c:pt idx="2515">
                  <c:v>85.46</c:v>
                </c:pt>
                <c:pt idx="2516">
                  <c:v>88.27</c:v>
                </c:pt>
                <c:pt idx="2517">
                  <c:v>90.82</c:v>
                </c:pt>
                <c:pt idx="2518">
                  <c:v>93.07</c:v>
                </c:pt>
                <c:pt idx="2519">
                  <c:v>95.05</c:v>
                </c:pt>
                <c:pt idx="2520">
                  <c:v>96.76</c:v>
                </c:pt>
                <c:pt idx="2521">
                  <c:v>98.25</c:v>
                </c:pt>
                <c:pt idx="2522">
                  <c:v>99.64</c:v>
                </c:pt>
                <c:pt idx="2523">
                  <c:v>101.06</c:v>
                </c:pt>
                <c:pt idx="2524">
                  <c:v>102.39</c:v>
                </c:pt>
                <c:pt idx="2525">
                  <c:v>103.7</c:v>
                </c:pt>
                <c:pt idx="2526">
                  <c:v>104.81</c:v>
                </c:pt>
                <c:pt idx="2527">
                  <c:v>105.68</c:v>
                </c:pt>
                <c:pt idx="2528">
                  <c:v>106.34</c:v>
                </c:pt>
                <c:pt idx="2529">
                  <c:v>106.89</c:v>
                </c:pt>
                <c:pt idx="2530">
                  <c:v>107.4</c:v>
                </c:pt>
                <c:pt idx="2531">
                  <c:v>107.83</c:v>
                </c:pt>
                <c:pt idx="2532">
                  <c:v>108.25</c:v>
                </c:pt>
                <c:pt idx="2533">
                  <c:v>108.62</c:v>
                </c:pt>
                <c:pt idx="2534">
                  <c:v>108.99</c:v>
                </c:pt>
                <c:pt idx="2535">
                  <c:v>109.37</c:v>
                </c:pt>
                <c:pt idx="2536">
                  <c:v>109.68</c:v>
                </c:pt>
                <c:pt idx="2537">
                  <c:v>110</c:v>
                </c:pt>
                <c:pt idx="2538">
                  <c:v>110.28</c:v>
                </c:pt>
                <c:pt idx="2539">
                  <c:v>110.47</c:v>
                </c:pt>
                <c:pt idx="2540">
                  <c:v>110.6</c:v>
                </c:pt>
                <c:pt idx="2541">
                  <c:v>110.67</c:v>
                </c:pt>
                <c:pt idx="2542">
                  <c:v>110.72</c:v>
                </c:pt>
                <c:pt idx="2543">
                  <c:v>110.74</c:v>
                </c:pt>
                <c:pt idx="2544">
                  <c:v>110.75</c:v>
                </c:pt>
                <c:pt idx="2545">
                  <c:v>110.75</c:v>
                </c:pt>
                <c:pt idx="2546">
                  <c:v>110.77</c:v>
                </c:pt>
                <c:pt idx="2547">
                  <c:v>110.77</c:v>
                </c:pt>
                <c:pt idx="2548">
                  <c:v>110.74</c:v>
                </c:pt>
                <c:pt idx="2549">
                  <c:v>110.64</c:v>
                </c:pt>
                <c:pt idx="2550">
                  <c:v>110.45</c:v>
                </c:pt>
                <c:pt idx="2551">
                  <c:v>110.12</c:v>
                </c:pt>
                <c:pt idx="2552">
                  <c:v>109.72</c:v>
                </c:pt>
                <c:pt idx="2553">
                  <c:v>109.22</c:v>
                </c:pt>
                <c:pt idx="2554">
                  <c:v>108.68</c:v>
                </c:pt>
                <c:pt idx="2555">
                  <c:v>108.11</c:v>
                </c:pt>
                <c:pt idx="2556">
                  <c:v>107.52</c:v>
                </c:pt>
                <c:pt idx="2557">
                  <c:v>106.92</c:v>
                </c:pt>
                <c:pt idx="2558">
                  <c:v>106.26</c:v>
                </c:pt>
                <c:pt idx="2559">
                  <c:v>105.52</c:v>
                </c:pt>
                <c:pt idx="2560">
                  <c:v>104.64</c:v>
                </c:pt>
                <c:pt idx="2561">
                  <c:v>103.64</c:v>
                </c:pt>
                <c:pt idx="2562">
                  <c:v>102.51</c:v>
                </c:pt>
                <c:pt idx="2563">
                  <c:v>101.26</c:v>
                </c:pt>
                <c:pt idx="2564">
                  <c:v>99.89</c:v>
                </c:pt>
                <c:pt idx="2565">
                  <c:v>98.43</c:v>
                </c:pt>
                <c:pt idx="2566">
                  <c:v>96.88</c:v>
                </c:pt>
                <c:pt idx="2567">
                  <c:v>95.2</c:v>
                </c:pt>
                <c:pt idx="2568">
                  <c:v>93.35</c:v>
                </c:pt>
                <c:pt idx="2569">
                  <c:v>91.29</c:v>
                </c:pt>
                <c:pt idx="2570">
                  <c:v>89</c:v>
                </c:pt>
                <c:pt idx="2571">
                  <c:v>86.56</c:v>
                </c:pt>
                <c:pt idx="2572">
                  <c:v>83.95</c:v>
                </c:pt>
                <c:pt idx="2573">
                  <c:v>81.22</c:v>
                </c:pt>
                <c:pt idx="2574">
                  <c:v>78.290000000000006</c:v>
                </c:pt>
                <c:pt idx="2575">
                  <c:v>75.25</c:v>
                </c:pt>
                <c:pt idx="2576">
                  <c:v>72.11</c:v>
                </c:pt>
                <c:pt idx="2577">
                  <c:v>68.86</c:v>
                </c:pt>
                <c:pt idx="2578">
                  <c:v>65.53</c:v>
                </c:pt>
                <c:pt idx="2579">
                  <c:v>62.17</c:v>
                </c:pt>
                <c:pt idx="2580">
                  <c:v>58.81</c:v>
                </c:pt>
                <c:pt idx="2581">
                  <c:v>55.54</c:v>
                </c:pt>
                <c:pt idx="2582">
                  <c:v>52.31</c:v>
                </c:pt>
                <c:pt idx="2583">
                  <c:v>49.19</c:v>
                </c:pt>
                <c:pt idx="2584">
                  <c:v>46.23</c:v>
                </c:pt>
                <c:pt idx="2585">
                  <c:v>43.35</c:v>
                </c:pt>
                <c:pt idx="2586">
                  <c:v>40.56</c:v>
                </c:pt>
                <c:pt idx="2587">
                  <c:v>37.869999999999997</c:v>
                </c:pt>
                <c:pt idx="2588">
                  <c:v>35.340000000000003</c:v>
                </c:pt>
                <c:pt idx="2589">
                  <c:v>32.99</c:v>
                </c:pt>
                <c:pt idx="2590">
                  <c:v>30.74</c:v>
                </c:pt>
                <c:pt idx="2591">
                  <c:v>28.55</c:v>
                </c:pt>
                <c:pt idx="2592">
                  <c:v>26.36</c:v>
                </c:pt>
                <c:pt idx="2593">
                  <c:v>24.19</c:v>
                </c:pt>
                <c:pt idx="2594">
                  <c:v>22.01</c:v>
                </c:pt>
                <c:pt idx="2595">
                  <c:v>19.77</c:v>
                </c:pt>
                <c:pt idx="2596">
                  <c:v>17.45</c:v>
                </c:pt>
                <c:pt idx="2597">
                  <c:v>15.15</c:v>
                </c:pt>
                <c:pt idx="2598">
                  <c:v>12.88</c:v>
                </c:pt>
                <c:pt idx="2599">
                  <c:v>10.66</c:v>
                </c:pt>
                <c:pt idx="2600">
                  <c:v>8.49</c:v>
                </c:pt>
                <c:pt idx="2601">
                  <c:v>6.3</c:v>
                </c:pt>
                <c:pt idx="2602">
                  <c:v>4.1500000000000004</c:v>
                </c:pt>
                <c:pt idx="2603">
                  <c:v>2.0699999999999998</c:v>
                </c:pt>
                <c:pt idx="2604">
                  <c:v>0.04</c:v>
                </c:pt>
                <c:pt idx="2605">
                  <c:v>-1.97</c:v>
                </c:pt>
                <c:pt idx="2606">
                  <c:v>-3.93</c:v>
                </c:pt>
                <c:pt idx="2607">
                  <c:v>-5.88</c:v>
                </c:pt>
                <c:pt idx="2608">
                  <c:v>-7.8</c:v>
                </c:pt>
                <c:pt idx="2609">
                  <c:v>-9.7200000000000006</c:v>
                </c:pt>
                <c:pt idx="2610">
                  <c:v>-11.63</c:v>
                </c:pt>
                <c:pt idx="2611">
                  <c:v>-13.47</c:v>
                </c:pt>
                <c:pt idx="2612">
                  <c:v>-15.26</c:v>
                </c:pt>
                <c:pt idx="2613">
                  <c:v>-17.010000000000002</c:v>
                </c:pt>
                <c:pt idx="2614">
                  <c:v>-18.7</c:v>
                </c:pt>
                <c:pt idx="2615">
                  <c:v>-20.350000000000001</c:v>
                </c:pt>
                <c:pt idx="2616">
                  <c:v>-21.93</c:v>
                </c:pt>
                <c:pt idx="2617">
                  <c:v>-23.44</c:v>
                </c:pt>
                <c:pt idx="2618">
                  <c:v>-24.87</c:v>
                </c:pt>
                <c:pt idx="2619">
                  <c:v>-26.19</c:v>
                </c:pt>
                <c:pt idx="2620">
                  <c:v>-27.42</c:v>
                </c:pt>
                <c:pt idx="2621">
                  <c:v>-28.59</c:v>
                </c:pt>
                <c:pt idx="2622">
                  <c:v>-29.76</c:v>
                </c:pt>
                <c:pt idx="2623">
                  <c:v>-30.98</c:v>
                </c:pt>
                <c:pt idx="2624">
                  <c:v>-32.229999999999997</c:v>
                </c:pt>
                <c:pt idx="2625">
                  <c:v>-33.520000000000003</c:v>
                </c:pt>
                <c:pt idx="2626">
                  <c:v>-34.82</c:v>
                </c:pt>
                <c:pt idx="2627">
                  <c:v>-36.06</c:v>
                </c:pt>
                <c:pt idx="2628">
                  <c:v>-37.28</c:v>
                </c:pt>
                <c:pt idx="2629">
                  <c:v>-38.43</c:v>
                </c:pt>
                <c:pt idx="2630">
                  <c:v>-39.520000000000003</c:v>
                </c:pt>
                <c:pt idx="2631">
                  <c:v>-40.549999999999997</c:v>
                </c:pt>
                <c:pt idx="2632">
                  <c:v>-41.53</c:v>
                </c:pt>
                <c:pt idx="2633">
                  <c:v>-42.44</c:v>
                </c:pt>
                <c:pt idx="2634">
                  <c:v>-43.29</c:v>
                </c:pt>
                <c:pt idx="2635">
                  <c:v>-44.09</c:v>
                </c:pt>
                <c:pt idx="2636">
                  <c:v>-44.89</c:v>
                </c:pt>
                <c:pt idx="2637">
                  <c:v>-45.69</c:v>
                </c:pt>
                <c:pt idx="2638">
                  <c:v>-46.54</c:v>
                </c:pt>
                <c:pt idx="2639">
                  <c:v>-47.38</c:v>
                </c:pt>
                <c:pt idx="2640">
                  <c:v>-48.2</c:v>
                </c:pt>
                <c:pt idx="2641">
                  <c:v>-49.06</c:v>
                </c:pt>
                <c:pt idx="2642">
                  <c:v>-49.92</c:v>
                </c:pt>
                <c:pt idx="2643">
                  <c:v>-50.69</c:v>
                </c:pt>
                <c:pt idx="2644">
                  <c:v>-51.37</c:v>
                </c:pt>
                <c:pt idx="2645">
                  <c:v>-52.02</c:v>
                </c:pt>
                <c:pt idx="2646">
                  <c:v>-52.6</c:v>
                </c:pt>
                <c:pt idx="2647">
                  <c:v>-53.07</c:v>
                </c:pt>
                <c:pt idx="2648">
                  <c:v>-53.43</c:v>
                </c:pt>
                <c:pt idx="2649">
                  <c:v>-53.68</c:v>
                </c:pt>
                <c:pt idx="2650">
                  <c:v>-53.82</c:v>
                </c:pt>
                <c:pt idx="2651">
                  <c:v>-53.86</c:v>
                </c:pt>
                <c:pt idx="2652">
                  <c:v>-53.82</c:v>
                </c:pt>
                <c:pt idx="2653">
                  <c:v>-53.7</c:v>
                </c:pt>
                <c:pt idx="2654">
                  <c:v>-53.55</c:v>
                </c:pt>
                <c:pt idx="2655">
                  <c:v>-53.37</c:v>
                </c:pt>
                <c:pt idx="2656">
                  <c:v>-53.15</c:v>
                </c:pt>
                <c:pt idx="2657">
                  <c:v>-52.91</c:v>
                </c:pt>
                <c:pt idx="2658">
                  <c:v>-52.68</c:v>
                </c:pt>
                <c:pt idx="2659">
                  <c:v>-52.47</c:v>
                </c:pt>
                <c:pt idx="2660">
                  <c:v>-52.3</c:v>
                </c:pt>
                <c:pt idx="2661">
                  <c:v>-52.15</c:v>
                </c:pt>
                <c:pt idx="2662">
                  <c:v>-52.03</c:v>
                </c:pt>
                <c:pt idx="2663">
                  <c:v>-51.91</c:v>
                </c:pt>
                <c:pt idx="2664">
                  <c:v>-51.8</c:v>
                </c:pt>
                <c:pt idx="2665">
                  <c:v>-51.69</c:v>
                </c:pt>
                <c:pt idx="2666">
                  <c:v>-51.56</c:v>
                </c:pt>
                <c:pt idx="2667">
                  <c:v>-51.42</c:v>
                </c:pt>
                <c:pt idx="2668">
                  <c:v>-51.23</c:v>
                </c:pt>
                <c:pt idx="2669">
                  <c:v>-51</c:v>
                </c:pt>
                <c:pt idx="2670">
                  <c:v>-50.74</c:v>
                </c:pt>
                <c:pt idx="2671">
                  <c:v>-50.43</c:v>
                </c:pt>
                <c:pt idx="2672">
                  <c:v>-50.09</c:v>
                </c:pt>
                <c:pt idx="2673">
                  <c:v>-49.7</c:v>
                </c:pt>
                <c:pt idx="2674">
                  <c:v>-49.24</c:v>
                </c:pt>
                <c:pt idx="2675">
                  <c:v>-48.7</c:v>
                </c:pt>
                <c:pt idx="2676">
                  <c:v>-48.06</c:v>
                </c:pt>
                <c:pt idx="2677">
                  <c:v>-47.32</c:v>
                </c:pt>
                <c:pt idx="2678">
                  <c:v>-46.46</c:v>
                </c:pt>
                <c:pt idx="2679">
                  <c:v>-45.54</c:v>
                </c:pt>
                <c:pt idx="2680">
                  <c:v>-44.53</c:v>
                </c:pt>
                <c:pt idx="2681">
                  <c:v>-43.44</c:v>
                </c:pt>
                <c:pt idx="2682">
                  <c:v>-42.24</c:v>
                </c:pt>
                <c:pt idx="2683">
                  <c:v>-40.93</c:v>
                </c:pt>
                <c:pt idx="2684">
                  <c:v>-39.46</c:v>
                </c:pt>
                <c:pt idx="2685">
                  <c:v>-37.880000000000003</c:v>
                </c:pt>
                <c:pt idx="2686">
                  <c:v>-36.26</c:v>
                </c:pt>
                <c:pt idx="2687">
                  <c:v>-34.6</c:v>
                </c:pt>
                <c:pt idx="2688">
                  <c:v>-32.89</c:v>
                </c:pt>
                <c:pt idx="2689">
                  <c:v>-31.1</c:v>
                </c:pt>
                <c:pt idx="2690">
                  <c:v>-29.21</c:v>
                </c:pt>
                <c:pt idx="2691">
                  <c:v>-27.28</c:v>
                </c:pt>
                <c:pt idx="2692">
                  <c:v>-25.35</c:v>
                </c:pt>
                <c:pt idx="2693">
                  <c:v>-23.46</c:v>
                </c:pt>
                <c:pt idx="2694">
                  <c:v>-21.58</c:v>
                </c:pt>
                <c:pt idx="2695">
                  <c:v>-19.71</c:v>
                </c:pt>
                <c:pt idx="2696">
                  <c:v>-17.829999999999998</c:v>
                </c:pt>
                <c:pt idx="2697">
                  <c:v>-15.93</c:v>
                </c:pt>
                <c:pt idx="2698">
                  <c:v>-14.01</c:v>
                </c:pt>
                <c:pt idx="2699">
                  <c:v>-12.07</c:v>
                </c:pt>
                <c:pt idx="2700">
                  <c:v>-10.08</c:v>
                </c:pt>
                <c:pt idx="2701">
                  <c:v>-8.0500000000000007</c:v>
                </c:pt>
                <c:pt idx="2702">
                  <c:v>-5.97</c:v>
                </c:pt>
                <c:pt idx="2703">
                  <c:v>-3.93</c:v>
                </c:pt>
                <c:pt idx="2704">
                  <c:v>-1.92</c:v>
                </c:pt>
                <c:pt idx="2705">
                  <c:v>0.05</c:v>
                </c:pt>
                <c:pt idx="2706">
                  <c:v>1.99</c:v>
                </c:pt>
                <c:pt idx="2707">
                  <c:v>3.89</c:v>
                </c:pt>
                <c:pt idx="2708">
                  <c:v>5.73</c:v>
                </c:pt>
                <c:pt idx="2709">
                  <c:v>7.49</c:v>
                </c:pt>
                <c:pt idx="2710">
                  <c:v>9.14</c:v>
                </c:pt>
                <c:pt idx="2711">
                  <c:v>10.66</c:v>
                </c:pt>
                <c:pt idx="2712">
                  <c:v>11.98</c:v>
                </c:pt>
                <c:pt idx="2713">
                  <c:v>13.15</c:v>
                </c:pt>
                <c:pt idx="2714">
                  <c:v>14.24</c:v>
                </c:pt>
                <c:pt idx="2715">
                  <c:v>15.4</c:v>
                </c:pt>
                <c:pt idx="2716">
                  <c:v>16.79</c:v>
                </c:pt>
                <c:pt idx="2717">
                  <c:v>18.52</c:v>
                </c:pt>
                <c:pt idx="2718">
                  <c:v>20.67</c:v>
                </c:pt>
                <c:pt idx="2719">
                  <c:v>23.24</c:v>
                </c:pt>
                <c:pt idx="2720">
                  <c:v>26.16</c:v>
                </c:pt>
                <c:pt idx="2721">
                  <c:v>29.19</c:v>
                </c:pt>
                <c:pt idx="2722">
                  <c:v>32.04</c:v>
                </c:pt>
                <c:pt idx="2723">
                  <c:v>34.67</c:v>
                </c:pt>
                <c:pt idx="2724">
                  <c:v>37.04</c:v>
                </c:pt>
                <c:pt idx="2725">
                  <c:v>39.18</c:v>
                </c:pt>
                <c:pt idx="2726">
                  <c:v>41.21</c:v>
                </c:pt>
                <c:pt idx="2727">
                  <c:v>43.42</c:v>
                </c:pt>
                <c:pt idx="2728">
                  <c:v>46</c:v>
                </c:pt>
                <c:pt idx="2729">
                  <c:v>49.25</c:v>
                </c:pt>
                <c:pt idx="2730">
                  <c:v>53.39</c:v>
                </c:pt>
                <c:pt idx="2731">
                  <c:v>58.37</c:v>
                </c:pt>
                <c:pt idx="2732">
                  <c:v>63.75</c:v>
                </c:pt>
                <c:pt idx="2733">
                  <c:v>68.83</c:v>
                </c:pt>
                <c:pt idx="2734">
                  <c:v>73.260000000000005</c:v>
                </c:pt>
                <c:pt idx="2735">
                  <c:v>76.900000000000006</c:v>
                </c:pt>
                <c:pt idx="2736">
                  <c:v>79.930000000000007</c:v>
                </c:pt>
                <c:pt idx="2737">
                  <c:v>82.73</c:v>
                </c:pt>
                <c:pt idx="2738">
                  <c:v>85.48</c:v>
                </c:pt>
                <c:pt idx="2739">
                  <c:v>88.16</c:v>
                </c:pt>
                <c:pt idx="2740">
                  <c:v>90.77</c:v>
                </c:pt>
                <c:pt idx="2741">
                  <c:v>93.47</c:v>
                </c:pt>
                <c:pt idx="2742">
                  <c:v>96.42</c:v>
                </c:pt>
                <c:pt idx="2743">
                  <c:v>99.49</c:v>
                </c:pt>
                <c:pt idx="2744">
                  <c:v>102.6</c:v>
                </c:pt>
                <c:pt idx="2745">
                  <c:v>105.8</c:v>
                </c:pt>
                <c:pt idx="2746">
                  <c:v>109.09</c:v>
                </c:pt>
                <c:pt idx="2747">
                  <c:v>112.46</c:v>
                </c:pt>
                <c:pt idx="2748">
                  <c:v>115.83</c:v>
                </c:pt>
                <c:pt idx="2749">
                  <c:v>118.97</c:v>
                </c:pt>
                <c:pt idx="2750">
                  <c:v>121.75</c:v>
                </c:pt>
                <c:pt idx="2751">
                  <c:v>124.09</c:v>
                </c:pt>
                <c:pt idx="2752">
                  <c:v>125.93</c:v>
                </c:pt>
                <c:pt idx="2753">
                  <c:v>127.16</c:v>
                </c:pt>
                <c:pt idx="2754">
                  <c:v>127.85</c:v>
                </c:pt>
                <c:pt idx="2755">
                  <c:v>128.04</c:v>
                </c:pt>
                <c:pt idx="2756">
                  <c:v>127.94</c:v>
                </c:pt>
                <c:pt idx="2757">
                  <c:v>127.53</c:v>
                </c:pt>
                <c:pt idx="2758">
                  <c:v>126.74</c:v>
                </c:pt>
                <c:pt idx="2759">
                  <c:v>125.67</c:v>
                </c:pt>
                <c:pt idx="2760">
                  <c:v>124.39</c:v>
                </c:pt>
                <c:pt idx="2761">
                  <c:v>122.91</c:v>
                </c:pt>
                <c:pt idx="2762">
                  <c:v>121.33</c:v>
                </c:pt>
                <c:pt idx="2763">
                  <c:v>119.75</c:v>
                </c:pt>
                <c:pt idx="2764">
                  <c:v>118.29</c:v>
                </c:pt>
                <c:pt idx="2765">
                  <c:v>116.89</c:v>
                </c:pt>
                <c:pt idx="2766">
                  <c:v>115.5</c:v>
                </c:pt>
                <c:pt idx="2767">
                  <c:v>114.15</c:v>
                </c:pt>
                <c:pt idx="2768">
                  <c:v>112.73</c:v>
                </c:pt>
                <c:pt idx="2769">
                  <c:v>111.31</c:v>
                </c:pt>
                <c:pt idx="2770">
                  <c:v>109.9</c:v>
                </c:pt>
                <c:pt idx="2771">
                  <c:v>108.51</c:v>
                </c:pt>
                <c:pt idx="2772">
                  <c:v>107.12</c:v>
                </c:pt>
                <c:pt idx="2773">
                  <c:v>105.74</c:v>
                </c:pt>
                <c:pt idx="2774">
                  <c:v>104.36</c:v>
                </c:pt>
                <c:pt idx="2775">
                  <c:v>103.01</c:v>
                </c:pt>
                <c:pt idx="2776">
                  <c:v>101.6</c:v>
                </c:pt>
                <c:pt idx="2777">
                  <c:v>100.09</c:v>
                </c:pt>
                <c:pt idx="2778">
                  <c:v>98.43</c:v>
                </c:pt>
                <c:pt idx="2779">
                  <c:v>96.55</c:v>
                </c:pt>
                <c:pt idx="2780">
                  <c:v>94.45</c:v>
                </c:pt>
                <c:pt idx="2781">
                  <c:v>92.18</c:v>
                </c:pt>
                <c:pt idx="2782">
                  <c:v>89.72</c:v>
                </c:pt>
                <c:pt idx="2783">
                  <c:v>87</c:v>
                </c:pt>
                <c:pt idx="2784">
                  <c:v>84.01</c:v>
                </c:pt>
                <c:pt idx="2785">
                  <c:v>80.86</c:v>
                </c:pt>
                <c:pt idx="2786">
                  <c:v>77.62</c:v>
                </c:pt>
                <c:pt idx="2787">
                  <c:v>74.33</c:v>
                </c:pt>
                <c:pt idx="2788">
                  <c:v>71.069999999999993</c:v>
                </c:pt>
                <c:pt idx="2789">
                  <c:v>67.900000000000006</c:v>
                </c:pt>
                <c:pt idx="2790">
                  <c:v>64.86</c:v>
                </c:pt>
                <c:pt idx="2791">
                  <c:v>61.97</c:v>
                </c:pt>
                <c:pt idx="2792">
                  <c:v>59.18</c:v>
                </c:pt>
                <c:pt idx="2793">
                  <c:v>56.47</c:v>
                </c:pt>
                <c:pt idx="2794">
                  <c:v>53.77</c:v>
                </c:pt>
                <c:pt idx="2795">
                  <c:v>51.2</c:v>
                </c:pt>
                <c:pt idx="2796">
                  <c:v>48.67</c:v>
                </c:pt>
                <c:pt idx="2797">
                  <c:v>46.22</c:v>
                </c:pt>
                <c:pt idx="2798">
                  <c:v>43.82</c:v>
                </c:pt>
                <c:pt idx="2799">
                  <c:v>41.39</c:v>
                </c:pt>
                <c:pt idx="2800">
                  <c:v>38.78</c:v>
                </c:pt>
                <c:pt idx="2801">
                  <c:v>35.770000000000003</c:v>
                </c:pt>
                <c:pt idx="2802">
                  <c:v>32.4</c:v>
                </c:pt>
                <c:pt idx="2803">
                  <c:v>28.68</c:v>
                </c:pt>
                <c:pt idx="2804">
                  <c:v>24.77</c:v>
                </c:pt>
                <c:pt idx="2805">
                  <c:v>20.78</c:v>
                </c:pt>
                <c:pt idx="2806">
                  <c:v>16.91</c:v>
                </c:pt>
                <c:pt idx="2807">
                  <c:v>13.32</c:v>
                </c:pt>
                <c:pt idx="2808">
                  <c:v>10.11</c:v>
                </c:pt>
                <c:pt idx="2809">
                  <c:v>7.15</c:v>
                </c:pt>
                <c:pt idx="2810">
                  <c:v>4.3600000000000003</c:v>
                </c:pt>
                <c:pt idx="2811">
                  <c:v>1.67</c:v>
                </c:pt>
                <c:pt idx="2812">
                  <c:v>-1</c:v>
                </c:pt>
                <c:pt idx="2813">
                  <c:v>-3.64</c:v>
                </c:pt>
                <c:pt idx="2814">
                  <c:v>-6.18</c:v>
                </c:pt>
                <c:pt idx="2815">
                  <c:v>-8.57</c:v>
                </c:pt>
                <c:pt idx="2816">
                  <c:v>-10.8</c:v>
                </c:pt>
                <c:pt idx="2817">
                  <c:v>-12.85</c:v>
                </c:pt>
                <c:pt idx="2818">
                  <c:v>-14.73</c:v>
                </c:pt>
                <c:pt idx="2819">
                  <c:v>-16.420000000000002</c:v>
                </c:pt>
                <c:pt idx="2820">
                  <c:v>-18.03</c:v>
                </c:pt>
                <c:pt idx="2821">
                  <c:v>-19.63</c:v>
                </c:pt>
                <c:pt idx="2822">
                  <c:v>-21.23</c:v>
                </c:pt>
                <c:pt idx="2823">
                  <c:v>-22.83</c:v>
                </c:pt>
                <c:pt idx="2824">
                  <c:v>-24.48</c:v>
                </c:pt>
                <c:pt idx="2825">
                  <c:v>-26.37</c:v>
                </c:pt>
                <c:pt idx="2826">
                  <c:v>-28.42</c:v>
                </c:pt>
                <c:pt idx="2827">
                  <c:v>-30.37</c:v>
                </c:pt>
                <c:pt idx="2828">
                  <c:v>-32.07</c:v>
                </c:pt>
                <c:pt idx="2829">
                  <c:v>-33.51</c:v>
                </c:pt>
                <c:pt idx="2830">
                  <c:v>-34.79</c:v>
                </c:pt>
                <c:pt idx="2831">
                  <c:v>-35.9</c:v>
                </c:pt>
                <c:pt idx="2832">
                  <c:v>-36.909999999999997</c:v>
                </c:pt>
                <c:pt idx="2833">
                  <c:v>-37.880000000000003</c:v>
                </c:pt>
                <c:pt idx="2834">
                  <c:v>-38.85</c:v>
                </c:pt>
                <c:pt idx="2835">
                  <c:v>-39.79</c:v>
                </c:pt>
                <c:pt idx="2836">
                  <c:v>-40.729999999999997</c:v>
                </c:pt>
                <c:pt idx="2837">
                  <c:v>-41.67</c:v>
                </c:pt>
                <c:pt idx="2838">
                  <c:v>-42.59</c:v>
                </c:pt>
                <c:pt idx="2839">
                  <c:v>-43.46</c:v>
                </c:pt>
                <c:pt idx="2840">
                  <c:v>-44.33</c:v>
                </c:pt>
                <c:pt idx="2841">
                  <c:v>-45.16</c:v>
                </c:pt>
                <c:pt idx="2842">
                  <c:v>-45.94</c:v>
                </c:pt>
                <c:pt idx="2843">
                  <c:v>-46.67</c:v>
                </c:pt>
                <c:pt idx="2844">
                  <c:v>-47.34</c:v>
                </c:pt>
                <c:pt idx="2845">
                  <c:v>-48</c:v>
                </c:pt>
                <c:pt idx="2846">
                  <c:v>-48.64</c:v>
                </c:pt>
                <c:pt idx="2847">
                  <c:v>-49.26</c:v>
                </c:pt>
                <c:pt idx="2848">
                  <c:v>-49.83</c:v>
                </c:pt>
                <c:pt idx="2849">
                  <c:v>-50.3</c:v>
                </c:pt>
                <c:pt idx="2850">
                  <c:v>-50.61</c:v>
                </c:pt>
                <c:pt idx="2851">
                  <c:v>-50.8</c:v>
                </c:pt>
                <c:pt idx="2852">
                  <c:v>-50.89</c:v>
                </c:pt>
                <c:pt idx="2853">
                  <c:v>-50.98</c:v>
                </c:pt>
                <c:pt idx="2854">
                  <c:v>-51.06</c:v>
                </c:pt>
                <c:pt idx="2855">
                  <c:v>-51.16</c:v>
                </c:pt>
                <c:pt idx="2856">
                  <c:v>-51.26</c:v>
                </c:pt>
                <c:pt idx="2857">
                  <c:v>-51.37</c:v>
                </c:pt>
                <c:pt idx="2858">
                  <c:v>-51.44</c:v>
                </c:pt>
                <c:pt idx="2859">
                  <c:v>-51.5</c:v>
                </c:pt>
                <c:pt idx="2860">
                  <c:v>-51.56</c:v>
                </c:pt>
                <c:pt idx="2861">
                  <c:v>-51.61</c:v>
                </c:pt>
                <c:pt idx="2862">
                  <c:v>-51.68</c:v>
                </c:pt>
                <c:pt idx="2863">
                  <c:v>-51.74</c:v>
                </c:pt>
                <c:pt idx="2864">
                  <c:v>-51.74</c:v>
                </c:pt>
                <c:pt idx="2865">
                  <c:v>-51.71</c:v>
                </c:pt>
                <c:pt idx="2866">
                  <c:v>-51.64</c:v>
                </c:pt>
                <c:pt idx="2867">
                  <c:v>-51.57</c:v>
                </c:pt>
                <c:pt idx="2868">
                  <c:v>-51.51</c:v>
                </c:pt>
                <c:pt idx="2869">
                  <c:v>-51.46</c:v>
                </c:pt>
                <c:pt idx="2870">
                  <c:v>-51.44</c:v>
                </c:pt>
                <c:pt idx="2871">
                  <c:v>-51.43</c:v>
                </c:pt>
                <c:pt idx="2872">
                  <c:v>-51.41</c:v>
                </c:pt>
                <c:pt idx="2873">
                  <c:v>-51.37</c:v>
                </c:pt>
                <c:pt idx="2874">
                  <c:v>-51.32</c:v>
                </c:pt>
                <c:pt idx="2875">
                  <c:v>-51.21</c:v>
                </c:pt>
                <c:pt idx="2876">
                  <c:v>-51.02</c:v>
                </c:pt>
                <c:pt idx="2877">
                  <c:v>-50.74</c:v>
                </c:pt>
                <c:pt idx="2878">
                  <c:v>-50.37</c:v>
                </c:pt>
                <c:pt idx="2879">
                  <c:v>-49.91</c:v>
                </c:pt>
                <c:pt idx="2880">
                  <c:v>-49.37</c:v>
                </c:pt>
                <c:pt idx="2881">
                  <c:v>-48.75</c:v>
                </c:pt>
                <c:pt idx="2882">
                  <c:v>-48.03</c:v>
                </c:pt>
                <c:pt idx="2883">
                  <c:v>-47.19</c:v>
                </c:pt>
                <c:pt idx="2884">
                  <c:v>-46.19</c:v>
                </c:pt>
                <c:pt idx="2885">
                  <c:v>-44.99</c:v>
                </c:pt>
                <c:pt idx="2886">
                  <c:v>-43.62</c:v>
                </c:pt>
                <c:pt idx="2887">
                  <c:v>-42.1</c:v>
                </c:pt>
                <c:pt idx="2888">
                  <c:v>-40.47</c:v>
                </c:pt>
                <c:pt idx="2889">
                  <c:v>-38.76</c:v>
                </c:pt>
                <c:pt idx="2890">
                  <c:v>-36.96</c:v>
                </c:pt>
                <c:pt idx="2891">
                  <c:v>-35.11</c:v>
                </c:pt>
                <c:pt idx="2892">
                  <c:v>-33.229999999999997</c:v>
                </c:pt>
                <c:pt idx="2893">
                  <c:v>-31.36</c:v>
                </c:pt>
                <c:pt idx="2894">
                  <c:v>-29.51</c:v>
                </c:pt>
                <c:pt idx="2895">
                  <c:v>-27.65</c:v>
                </c:pt>
                <c:pt idx="2896">
                  <c:v>-25.81</c:v>
                </c:pt>
                <c:pt idx="2897">
                  <c:v>-23.93</c:v>
                </c:pt>
                <c:pt idx="2898">
                  <c:v>-22.02</c:v>
                </c:pt>
                <c:pt idx="2899">
                  <c:v>-20.09</c:v>
                </c:pt>
                <c:pt idx="2900">
                  <c:v>-18.16</c:v>
                </c:pt>
                <c:pt idx="2901">
                  <c:v>-16.25</c:v>
                </c:pt>
                <c:pt idx="2902">
                  <c:v>-14.39</c:v>
                </c:pt>
                <c:pt idx="2903">
                  <c:v>-12.6</c:v>
                </c:pt>
                <c:pt idx="2904">
                  <c:v>-10.88</c:v>
                </c:pt>
                <c:pt idx="2905">
                  <c:v>-9.18</c:v>
                </c:pt>
                <c:pt idx="2906">
                  <c:v>-7.46</c:v>
                </c:pt>
                <c:pt idx="2907">
                  <c:v>-5.71</c:v>
                </c:pt>
                <c:pt idx="2908">
                  <c:v>-3.9</c:v>
                </c:pt>
                <c:pt idx="2909">
                  <c:v>-2.0299999999999998</c:v>
                </c:pt>
                <c:pt idx="2910">
                  <c:v>-0.14000000000000001</c:v>
                </c:pt>
                <c:pt idx="2911">
                  <c:v>1.73</c:v>
                </c:pt>
                <c:pt idx="2912">
                  <c:v>3.57</c:v>
                </c:pt>
                <c:pt idx="2913">
                  <c:v>5.38</c:v>
                </c:pt>
                <c:pt idx="2914">
                  <c:v>7.19</c:v>
                </c:pt>
                <c:pt idx="2915">
                  <c:v>9.0399999999999991</c:v>
                </c:pt>
                <c:pt idx="2916">
                  <c:v>10.97</c:v>
                </c:pt>
                <c:pt idx="2917">
                  <c:v>13.01</c:v>
                </c:pt>
                <c:pt idx="2918">
                  <c:v>15.23</c:v>
                </c:pt>
                <c:pt idx="2919">
                  <c:v>17.66</c:v>
                </c:pt>
                <c:pt idx="2920">
                  <c:v>20.350000000000001</c:v>
                </c:pt>
                <c:pt idx="2921">
                  <c:v>23.36</c:v>
                </c:pt>
                <c:pt idx="2922">
                  <c:v>26.6</c:v>
                </c:pt>
                <c:pt idx="2923">
                  <c:v>30.09</c:v>
                </c:pt>
                <c:pt idx="2924">
                  <c:v>33.78</c:v>
                </c:pt>
                <c:pt idx="2925">
                  <c:v>37.53</c:v>
                </c:pt>
                <c:pt idx="2926">
                  <c:v>41.15</c:v>
                </c:pt>
                <c:pt idx="2927">
                  <c:v>44.46</c:v>
                </c:pt>
                <c:pt idx="2928">
                  <c:v>47.4</c:v>
                </c:pt>
                <c:pt idx="2929">
                  <c:v>50.12</c:v>
                </c:pt>
                <c:pt idx="2930">
                  <c:v>52.81</c:v>
                </c:pt>
                <c:pt idx="2931">
                  <c:v>55.55</c:v>
                </c:pt>
                <c:pt idx="2932">
                  <c:v>58.46</c:v>
                </c:pt>
                <c:pt idx="2933">
                  <c:v>61.42</c:v>
                </c:pt>
                <c:pt idx="2934">
                  <c:v>64.400000000000006</c:v>
                </c:pt>
                <c:pt idx="2935">
                  <c:v>67.239999999999995</c:v>
                </c:pt>
                <c:pt idx="2936">
                  <c:v>69.91</c:v>
                </c:pt>
                <c:pt idx="2937">
                  <c:v>72.52</c:v>
                </c:pt>
                <c:pt idx="2938">
                  <c:v>74.97</c:v>
                </c:pt>
                <c:pt idx="2939">
                  <c:v>77.349999999999994</c:v>
                </c:pt>
                <c:pt idx="2940">
                  <c:v>79.59</c:v>
                </c:pt>
                <c:pt idx="2941">
                  <c:v>81.650000000000006</c:v>
                </c:pt>
                <c:pt idx="2942">
                  <c:v>83.58</c:v>
                </c:pt>
                <c:pt idx="2943">
                  <c:v>85.38</c:v>
                </c:pt>
                <c:pt idx="2944">
                  <c:v>87.11</c:v>
                </c:pt>
                <c:pt idx="2945">
                  <c:v>88.9</c:v>
                </c:pt>
                <c:pt idx="2946">
                  <c:v>90.72</c:v>
                </c:pt>
                <c:pt idx="2947">
                  <c:v>92.54</c:v>
                </c:pt>
                <c:pt idx="2948">
                  <c:v>94.25</c:v>
                </c:pt>
                <c:pt idx="2949">
                  <c:v>95.82</c:v>
                </c:pt>
                <c:pt idx="2950">
                  <c:v>97.22</c:v>
                </c:pt>
                <c:pt idx="2951">
                  <c:v>98.51</c:v>
                </c:pt>
                <c:pt idx="2952">
                  <c:v>99.63</c:v>
                </c:pt>
                <c:pt idx="2953">
                  <c:v>100.58</c:v>
                </c:pt>
                <c:pt idx="2954">
                  <c:v>101.33</c:v>
                </c:pt>
                <c:pt idx="2955">
                  <c:v>101.94</c:v>
                </c:pt>
                <c:pt idx="2956">
                  <c:v>102.42</c:v>
                </c:pt>
                <c:pt idx="2957">
                  <c:v>102.77</c:v>
                </c:pt>
                <c:pt idx="2958">
                  <c:v>103.08</c:v>
                </c:pt>
                <c:pt idx="2959">
                  <c:v>103.37</c:v>
                </c:pt>
                <c:pt idx="2960">
                  <c:v>103.55</c:v>
                </c:pt>
                <c:pt idx="2961">
                  <c:v>103.66</c:v>
                </c:pt>
                <c:pt idx="2962">
                  <c:v>103.75</c:v>
                </c:pt>
                <c:pt idx="2963">
                  <c:v>103.75</c:v>
                </c:pt>
                <c:pt idx="2964">
                  <c:v>103.67</c:v>
                </c:pt>
                <c:pt idx="2965">
                  <c:v>103.49</c:v>
                </c:pt>
                <c:pt idx="2966">
                  <c:v>103.21</c:v>
                </c:pt>
                <c:pt idx="2967">
                  <c:v>102.86</c:v>
                </c:pt>
                <c:pt idx="2968">
                  <c:v>102.37</c:v>
                </c:pt>
                <c:pt idx="2969">
                  <c:v>101.84</c:v>
                </c:pt>
                <c:pt idx="2970">
                  <c:v>101.25</c:v>
                </c:pt>
                <c:pt idx="2971">
                  <c:v>100.54</c:v>
                </c:pt>
                <c:pt idx="2972">
                  <c:v>99.83</c:v>
                </c:pt>
                <c:pt idx="2973">
                  <c:v>99.06</c:v>
                </c:pt>
                <c:pt idx="2974">
                  <c:v>98.21</c:v>
                </c:pt>
                <c:pt idx="2975">
                  <c:v>97.3</c:v>
                </c:pt>
                <c:pt idx="2976">
                  <c:v>96.37</c:v>
                </c:pt>
                <c:pt idx="2977">
                  <c:v>95.35</c:v>
                </c:pt>
                <c:pt idx="2978">
                  <c:v>94.26</c:v>
                </c:pt>
                <c:pt idx="2979">
                  <c:v>93.13</c:v>
                </c:pt>
                <c:pt idx="2980">
                  <c:v>91.99</c:v>
                </c:pt>
                <c:pt idx="2981">
                  <c:v>90.92</c:v>
                </c:pt>
                <c:pt idx="2982">
                  <c:v>89.96</c:v>
                </c:pt>
                <c:pt idx="2983">
                  <c:v>89.11</c:v>
                </c:pt>
                <c:pt idx="2984">
                  <c:v>88.44</c:v>
                </c:pt>
                <c:pt idx="2985">
                  <c:v>87.95</c:v>
                </c:pt>
                <c:pt idx="2986">
                  <c:v>87.59</c:v>
                </c:pt>
                <c:pt idx="2987">
                  <c:v>87.34</c:v>
                </c:pt>
                <c:pt idx="2988">
                  <c:v>87.26</c:v>
                </c:pt>
                <c:pt idx="2989">
                  <c:v>87.38</c:v>
                </c:pt>
                <c:pt idx="2990">
                  <c:v>87.67</c:v>
                </c:pt>
                <c:pt idx="2991">
                  <c:v>88.09</c:v>
                </c:pt>
                <c:pt idx="2992">
                  <c:v>88.57</c:v>
                </c:pt>
                <c:pt idx="2993">
                  <c:v>89.09</c:v>
                </c:pt>
                <c:pt idx="2994">
                  <c:v>89.59</c:v>
                </c:pt>
                <c:pt idx="2995">
                  <c:v>90.13</c:v>
                </c:pt>
                <c:pt idx="2996">
                  <c:v>90.65</c:v>
                </c:pt>
                <c:pt idx="2997">
                  <c:v>91.16</c:v>
                </c:pt>
                <c:pt idx="2998">
                  <c:v>91.65</c:v>
                </c:pt>
                <c:pt idx="2999">
                  <c:v>92.17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16C-4515-93F1-938C6A98D7D4}"/>
            </c:ext>
          </c:extLst>
        </c:ser>
        <c:ser>
          <c:idx val="4"/>
          <c:order val="4"/>
          <c:tx>
            <c:strRef>
              <c:f>數據作圖!$E$1</c:f>
              <c:strCache>
                <c:ptCount val="1"/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數據作圖!$E$2:$E$3001</c:f>
              <c:numCache>
                <c:formatCode>General</c:formatCode>
                <c:ptCount val="3000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16C-4515-93F1-938C6A98D7D4}"/>
            </c:ext>
          </c:extLst>
        </c:ser>
        <c:ser>
          <c:idx val="5"/>
          <c:order val="5"/>
          <c:tx>
            <c:strRef>
              <c:f>數據作圖!$F$1</c:f>
              <c:strCache>
                <c:ptCount val="1"/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數據作圖!$F$2:$F$3001</c:f>
              <c:numCache>
                <c:formatCode>General</c:formatCode>
                <c:ptCount val="3000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616C-4515-93F1-938C6A98D7D4}"/>
            </c:ext>
          </c:extLst>
        </c:ser>
        <c:ser>
          <c:idx val="6"/>
          <c:order val="6"/>
          <c:tx>
            <c:strRef>
              <c:f>數據作圖!$G$1</c:f>
              <c:strCache>
                <c:ptCount val="1"/>
                <c:pt idx="0">
                  <c:v>第七次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數據作圖!$G$2:$G$3001</c:f>
              <c:numCache>
                <c:formatCode>General</c:formatCode>
                <c:ptCount val="3000"/>
                <c:pt idx="0">
                  <c:v>137.46</c:v>
                </c:pt>
                <c:pt idx="1">
                  <c:v>137.68</c:v>
                </c:pt>
                <c:pt idx="2">
                  <c:v>137.94</c:v>
                </c:pt>
                <c:pt idx="3">
                  <c:v>138.22</c:v>
                </c:pt>
                <c:pt idx="4">
                  <c:v>138.47999999999999</c:v>
                </c:pt>
                <c:pt idx="5">
                  <c:v>138.66</c:v>
                </c:pt>
                <c:pt idx="6">
                  <c:v>138.72999999999999</c:v>
                </c:pt>
                <c:pt idx="7">
                  <c:v>138.69</c:v>
                </c:pt>
                <c:pt idx="8">
                  <c:v>138.6</c:v>
                </c:pt>
                <c:pt idx="9">
                  <c:v>138.41</c:v>
                </c:pt>
                <c:pt idx="10">
                  <c:v>138.19999999999999</c:v>
                </c:pt>
                <c:pt idx="11">
                  <c:v>137.93</c:v>
                </c:pt>
                <c:pt idx="12">
                  <c:v>137.66999999999999</c:v>
                </c:pt>
                <c:pt idx="13">
                  <c:v>137.44</c:v>
                </c:pt>
                <c:pt idx="14">
                  <c:v>137.25</c:v>
                </c:pt>
                <c:pt idx="15">
                  <c:v>137.13</c:v>
                </c:pt>
                <c:pt idx="16">
                  <c:v>137.13</c:v>
                </c:pt>
                <c:pt idx="17">
                  <c:v>137.22999999999999</c:v>
                </c:pt>
                <c:pt idx="18">
                  <c:v>137.44</c:v>
                </c:pt>
                <c:pt idx="19">
                  <c:v>137.66</c:v>
                </c:pt>
                <c:pt idx="20">
                  <c:v>137.94999999999999</c:v>
                </c:pt>
                <c:pt idx="21">
                  <c:v>138.27000000000001</c:v>
                </c:pt>
                <c:pt idx="22">
                  <c:v>138.66</c:v>
                </c:pt>
                <c:pt idx="23">
                  <c:v>139.08000000000001</c:v>
                </c:pt>
                <c:pt idx="24">
                  <c:v>139.52000000000001</c:v>
                </c:pt>
                <c:pt idx="25">
                  <c:v>139.97</c:v>
                </c:pt>
                <c:pt idx="26">
                  <c:v>140.43</c:v>
                </c:pt>
                <c:pt idx="27">
                  <c:v>140.9</c:v>
                </c:pt>
                <c:pt idx="28">
                  <c:v>141.41999999999999</c:v>
                </c:pt>
                <c:pt idx="29">
                  <c:v>141.94999999999999</c:v>
                </c:pt>
                <c:pt idx="30">
                  <c:v>142.44999999999999</c:v>
                </c:pt>
                <c:pt idx="31">
                  <c:v>142.91999999999999</c:v>
                </c:pt>
                <c:pt idx="32">
                  <c:v>143.33000000000001</c:v>
                </c:pt>
                <c:pt idx="33">
                  <c:v>143.71</c:v>
                </c:pt>
                <c:pt idx="34">
                  <c:v>144.03</c:v>
                </c:pt>
                <c:pt idx="35">
                  <c:v>144.29</c:v>
                </c:pt>
                <c:pt idx="36">
                  <c:v>144.46</c:v>
                </c:pt>
                <c:pt idx="37">
                  <c:v>144.61000000000001</c:v>
                </c:pt>
                <c:pt idx="38">
                  <c:v>144.71</c:v>
                </c:pt>
                <c:pt idx="39">
                  <c:v>144.79</c:v>
                </c:pt>
                <c:pt idx="40">
                  <c:v>144.88999999999999</c:v>
                </c:pt>
                <c:pt idx="41">
                  <c:v>145.02000000000001</c:v>
                </c:pt>
                <c:pt idx="42">
                  <c:v>145.18</c:v>
                </c:pt>
                <c:pt idx="43">
                  <c:v>145.37</c:v>
                </c:pt>
                <c:pt idx="44">
                  <c:v>145.6</c:v>
                </c:pt>
                <c:pt idx="45">
                  <c:v>145.88999999999999</c:v>
                </c:pt>
                <c:pt idx="46">
                  <c:v>146.24</c:v>
                </c:pt>
                <c:pt idx="47">
                  <c:v>146.61000000000001</c:v>
                </c:pt>
                <c:pt idx="48">
                  <c:v>147.03</c:v>
                </c:pt>
                <c:pt idx="49">
                  <c:v>147.51</c:v>
                </c:pt>
                <c:pt idx="50">
                  <c:v>148.03</c:v>
                </c:pt>
                <c:pt idx="51">
                  <c:v>148.57</c:v>
                </c:pt>
                <c:pt idx="52">
                  <c:v>149.13</c:v>
                </c:pt>
                <c:pt idx="53">
                  <c:v>149.71</c:v>
                </c:pt>
                <c:pt idx="54">
                  <c:v>150.32</c:v>
                </c:pt>
                <c:pt idx="55">
                  <c:v>150.91</c:v>
                </c:pt>
                <c:pt idx="56">
                  <c:v>151.43</c:v>
                </c:pt>
                <c:pt idx="57">
                  <c:v>151.91</c:v>
                </c:pt>
                <c:pt idx="58">
                  <c:v>152.35</c:v>
                </c:pt>
                <c:pt idx="59">
                  <c:v>152.74</c:v>
                </c:pt>
                <c:pt idx="60">
                  <c:v>153.07</c:v>
                </c:pt>
                <c:pt idx="61">
                  <c:v>153.38</c:v>
                </c:pt>
                <c:pt idx="62">
                  <c:v>153.68</c:v>
                </c:pt>
                <c:pt idx="63">
                  <c:v>153.97</c:v>
                </c:pt>
                <c:pt idx="64">
                  <c:v>154.27000000000001</c:v>
                </c:pt>
                <c:pt idx="65">
                  <c:v>154.59</c:v>
                </c:pt>
                <c:pt idx="66">
                  <c:v>154.91999999999999</c:v>
                </c:pt>
                <c:pt idx="67">
                  <c:v>155.26</c:v>
                </c:pt>
                <c:pt idx="68">
                  <c:v>155.61000000000001</c:v>
                </c:pt>
                <c:pt idx="69">
                  <c:v>155.96</c:v>
                </c:pt>
                <c:pt idx="70">
                  <c:v>156.31</c:v>
                </c:pt>
                <c:pt idx="71">
                  <c:v>156.65</c:v>
                </c:pt>
                <c:pt idx="72">
                  <c:v>157.02000000000001</c:v>
                </c:pt>
                <c:pt idx="73">
                  <c:v>157.41999999999999</c:v>
                </c:pt>
                <c:pt idx="74">
                  <c:v>157.86000000000001</c:v>
                </c:pt>
                <c:pt idx="75">
                  <c:v>158.33000000000001</c:v>
                </c:pt>
                <c:pt idx="76">
                  <c:v>158.81</c:v>
                </c:pt>
                <c:pt idx="77">
                  <c:v>159.29</c:v>
                </c:pt>
                <c:pt idx="78">
                  <c:v>159.77000000000001</c:v>
                </c:pt>
                <c:pt idx="79">
                  <c:v>160.22999999999999</c:v>
                </c:pt>
                <c:pt idx="80">
                  <c:v>160.66</c:v>
                </c:pt>
                <c:pt idx="81">
                  <c:v>161.06</c:v>
                </c:pt>
                <c:pt idx="82">
                  <c:v>161.41999999999999</c:v>
                </c:pt>
                <c:pt idx="83">
                  <c:v>161.76</c:v>
                </c:pt>
                <c:pt idx="84">
                  <c:v>162.07</c:v>
                </c:pt>
                <c:pt idx="85">
                  <c:v>162.38999999999999</c:v>
                </c:pt>
                <c:pt idx="86">
                  <c:v>162.69</c:v>
                </c:pt>
                <c:pt idx="87">
                  <c:v>163.01</c:v>
                </c:pt>
                <c:pt idx="88">
                  <c:v>163.35</c:v>
                </c:pt>
                <c:pt idx="89">
                  <c:v>163.71</c:v>
                </c:pt>
                <c:pt idx="90">
                  <c:v>164.08</c:v>
                </c:pt>
                <c:pt idx="91">
                  <c:v>164.47</c:v>
                </c:pt>
                <c:pt idx="92">
                  <c:v>164.87</c:v>
                </c:pt>
                <c:pt idx="93">
                  <c:v>165.27</c:v>
                </c:pt>
                <c:pt idx="94">
                  <c:v>165.67</c:v>
                </c:pt>
                <c:pt idx="95">
                  <c:v>166.07</c:v>
                </c:pt>
                <c:pt idx="96">
                  <c:v>166.47</c:v>
                </c:pt>
                <c:pt idx="97">
                  <c:v>166.87</c:v>
                </c:pt>
                <c:pt idx="98">
                  <c:v>167.27</c:v>
                </c:pt>
                <c:pt idx="99">
                  <c:v>167.63</c:v>
                </c:pt>
                <c:pt idx="100">
                  <c:v>167.96</c:v>
                </c:pt>
                <c:pt idx="101">
                  <c:v>168.25</c:v>
                </c:pt>
                <c:pt idx="102">
                  <c:v>168.52</c:v>
                </c:pt>
                <c:pt idx="103">
                  <c:v>168.79</c:v>
                </c:pt>
                <c:pt idx="104">
                  <c:v>169.03</c:v>
                </c:pt>
                <c:pt idx="105">
                  <c:v>169.29</c:v>
                </c:pt>
                <c:pt idx="106">
                  <c:v>169.55</c:v>
                </c:pt>
                <c:pt idx="107">
                  <c:v>169.86</c:v>
                </c:pt>
                <c:pt idx="108">
                  <c:v>170.21</c:v>
                </c:pt>
                <c:pt idx="109">
                  <c:v>170.62</c:v>
                </c:pt>
                <c:pt idx="110">
                  <c:v>171.03</c:v>
                </c:pt>
                <c:pt idx="111">
                  <c:v>171.47</c:v>
                </c:pt>
                <c:pt idx="112">
                  <c:v>171.94</c:v>
                </c:pt>
                <c:pt idx="113">
                  <c:v>172.42</c:v>
                </c:pt>
                <c:pt idx="114">
                  <c:v>172.88</c:v>
                </c:pt>
                <c:pt idx="115">
                  <c:v>173.33</c:v>
                </c:pt>
                <c:pt idx="116">
                  <c:v>173.76</c:v>
                </c:pt>
                <c:pt idx="117">
                  <c:v>174.19</c:v>
                </c:pt>
                <c:pt idx="118">
                  <c:v>174.6</c:v>
                </c:pt>
                <c:pt idx="119">
                  <c:v>174.98</c:v>
                </c:pt>
                <c:pt idx="120">
                  <c:v>175.33</c:v>
                </c:pt>
                <c:pt idx="121">
                  <c:v>175.68</c:v>
                </c:pt>
                <c:pt idx="122">
                  <c:v>176.05</c:v>
                </c:pt>
                <c:pt idx="123">
                  <c:v>176.43</c:v>
                </c:pt>
                <c:pt idx="124">
                  <c:v>176.82</c:v>
                </c:pt>
                <c:pt idx="125">
                  <c:v>177.22</c:v>
                </c:pt>
                <c:pt idx="126">
                  <c:v>177.62</c:v>
                </c:pt>
                <c:pt idx="127">
                  <c:v>178.01</c:v>
                </c:pt>
                <c:pt idx="128">
                  <c:v>178.4</c:v>
                </c:pt>
                <c:pt idx="129">
                  <c:v>178.78</c:v>
                </c:pt>
                <c:pt idx="130">
                  <c:v>179.16</c:v>
                </c:pt>
                <c:pt idx="131">
                  <c:v>179.55</c:v>
                </c:pt>
                <c:pt idx="132">
                  <c:v>179.94</c:v>
                </c:pt>
                <c:pt idx="133">
                  <c:v>-179.68</c:v>
                </c:pt>
                <c:pt idx="134">
                  <c:v>-179.3</c:v>
                </c:pt>
                <c:pt idx="135">
                  <c:v>-178.92</c:v>
                </c:pt>
                <c:pt idx="136">
                  <c:v>-178.54</c:v>
                </c:pt>
                <c:pt idx="137">
                  <c:v>-178.16</c:v>
                </c:pt>
                <c:pt idx="138">
                  <c:v>-177.78</c:v>
                </c:pt>
                <c:pt idx="139">
                  <c:v>-177.38</c:v>
                </c:pt>
                <c:pt idx="140">
                  <c:v>-176.98</c:v>
                </c:pt>
                <c:pt idx="141">
                  <c:v>-176.59</c:v>
                </c:pt>
                <c:pt idx="142">
                  <c:v>-176.19</c:v>
                </c:pt>
                <c:pt idx="143">
                  <c:v>-175.8</c:v>
                </c:pt>
                <c:pt idx="144">
                  <c:v>-175.41</c:v>
                </c:pt>
                <c:pt idx="145">
                  <c:v>-175.01</c:v>
                </c:pt>
                <c:pt idx="146">
                  <c:v>-174.59</c:v>
                </c:pt>
                <c:pt idx="147">
                  <c:v>-174.17</c:v>
                </c:pt>
                <c:pt idx="148">
                  <c:v>-173.78</c:v>
                </c:pt>
                <c:pt idx="149">
                  <c:v>-173.4</c:v>
                </c:pt>
                <c:pt idx="150">
                  <c:v>-173.03</c:v>
                </c:pt>
                <c:pt idx="151">
                  <c:v>-172.66</c:v>
                </c:pt>
                <c:pt idx="152">
                  <c:v>-172.31</c:v>
                </c:pt>
                <c:pt idx="153">
                  <c:v>-171.97</c:v>
                </c:pt>
                <c:pt idx="154">
                  <c:v>-171.63</c:v>
                </c:pt>
                <c:pt idx="155">
                  <c:v>-171.29</c:v>
                </c:pt>
                <c:pt idx="156">
                  <c:v>-170.94</c:v>
                </c:pt>
                <c:pt idx="157">
                  <c:v>-170.61</c:v>
                </c:pt>
                <c:pt idx="158">
                  <c:v>-170.25</c:v>
                </c:pt>
                <c:pt idx="159">
                  <c:v>-169.9</c:v>
                </c:pt>
                <c:pt idx="160">
                  <c:v>-169.53</c:v>
                </c:pt>
                <c:pt idx="161">
                  <c:v>-169.16</c:v>
                </c:pt>
                <c:pt idx="162">
                  <c:v>-168.79</c:v>
                </c:pt>
                <c:pt idx="163">
                  <c:v>-168.43</c:v>
                </c:pt>
                <c:pt idx="164">
                  <c:v>-168.07</c:v>
                </c:pt>
                <c:pt idx="165">
                  <c:v>-167.7</c:v>
                </c:pt>
                <c:pt idx="166">
                  <c:v>-167.32</c:v>
                </c:pt>
                <c:pt idx="167">
                  <c:v>-166.91</c:v>
                </c:pt>
                <c:pt idx="168">
                  <c:v>-166.51</c:v>
                </c:pt>
                <c:pt idx="169">
                  <c:v>-166.13</c:v>
                </c:pt>
                <c:pt idx="170">
                  <c:v>-165.76</c:v>
                </c:pt>
                <c:pt idx="171">
                  <c:v>-165.41</c:v>
                </c:pt>
                <c:pt idx="172">
                  <c:v>-165.06</c:v>
                </c:pt>
                <c:pt idx="173">
                  <c:v>-164.72</c:v>
                </c:pt>
                <c:pt idx="174">
                  <c:v>-164.36</c:v>
                </c:pt>
                <c:pt idx="175">
                  <c:v>-164</c:v>
                </c:pt>
                <c:pt idx="176">
                  <c:v>-163.63</c:v>
                </c:pt>
                <c:pt idx="177">
                  <c:v>-163.26</c:v>
                </c:pt>
                <c:pt idx="178">
                  <c:v>-162.9</c:v>
                </c:pt>
                <c:pt idx="179">
                  <c:v>-162.56</c:v>
                </c:pt>
                <c:pt idx="180">
                  <c:v>-162.22999999999999</c:v>
                </c:pt>
                <c:pt idx="181">
                  <c:v>-161.9</c:v>
                </c:pt>
                <c:pt idx="182">
                  <c:v>-161.55000000000001</c:v>
                </c:pt>
                <c:pt idx="183">
                  <c:v>-161.18</c:v>
                </c:pt>
                <c:pt idx="184">
                  <c:v>-160.81</c:v>
                </c:pt>
                <c:pt idx="185">
                  <c:v>-160.44</c:v>
                </c:pt>
                <c:pt idx="186">
                  <c:v>-160.05000000000001</c:v>
                </c:pt>
                <c:pt idx="187">
                  <c:v>-159.65</c:v>
                </c:pt>
                <c:pt idx="188">
                  <c:v>-159.24</c:v>
                </c:pt>
                <c:pt idx="189">
                  <c:v>-158.82</c:v>
                </c:pt>
                <c:pt idx="190">
                  <c:v>-158.4</c:v>
                </c:pt>
                <c:pt idx="191">
                  <c:v>-157.97999999999999</c:v>
                </c:pt>
                <c:pt idx="192">
                  <c:v>-157.57</c:v>
                </c:pt>
                <c:pt idx="193">
                  <c:v>-157.16999999999999</c:v>
                </c:pt>
                <c:pt idx="194">
                  <c:v>-156.76</c:v>
                </c:pt>
                <c:pt idx="195">
                  <c:v>-156.35</c:v>
                </c:pt>
                <c:pt idx="196">
                  <c:v>-155.94</c:v>
                </c:pt>
                <c:pt idx="197">
                  <c:v>-155.52000000000001</c:v>
                </c:pt>
                <c:pt idx="198">
                  <c:v>-155.1</c:v>
                </c:pt>
                <c:pt idx="199">
                  <c:v>-154.66999999999999</c:v>
                </c:pt>
                <c:pt idx="200">
                  <c:v>-154.25</c:v>
                </c:pt>
                <c:pt idx="201">
                  <c:v>-153.83000000000001</c:v>
                </c:pt>
                <c:pt idx="202">
                  <c:v>-153.4</c:v>
                </c:pt>
                <c:pt idx="203">
                  <c:v>-152.96</c:v>
                </c:pt>
                <c:pt idx="204">
                  <c:v>-152.51</c:v>
                </c:pt>
                <c:pt idx="205">
                  <c:v>-152.05000000000001</c:v>
                </c:pt>
                <c:pt idx="206">
                  <c:v>-151.58000000000001</c:v>
                </c:pt>
                <c:pt idx="207">
                  <c:v>-151.13</c:v>
                </c:pt>
                <c:pt idx="208">
                  <c:v>-150.69999999999999</c:v>
                </c:pt>
                <c:pt idx="209">
                  <c:v>-150.26</c:v>
                </c:pt>
                <c:pt idx="210">
                  <c:v>-149.82</c:v>
                </c:pt>
                <c:pt idx="211">
                  <c:v>-149.38</c:v>
                </c:pt>
                <c:pt idx="212">
                  <c:v>-148.94</c:v>
                </c:pt>
                <c:pt idx="213">
                  <c:v>-148.52000000000001</c:v>
                </c:pt>
                <c:pt idx="214">
                  <c:v>-148.11000000000001</c:v>
                </c:pt>
                <c:pt idx="215">
                  <c:v>-147.69999999999999</c:v>
                </c:pt>
                <c:pt idx="216">
                  <c:v>-147.30000000000001</c:v>
                </c:pt>
                <c:pt idx="217">
                  <c:v>-146.91</c:v>
                </c:pt>
                <c:pt idx="218">
                  <c:v>-146.54</c:v>
                </c:pt>
                <c:pt idx="219">
                  <c:v>-146.19</c:v>
                </c:pt>
                <c:pt idx="220">
                  <c:v>-145.86000000000001</c:v>
                </c:pt>
                <c:pt idx="221">
                  <c:v>-145.52000000000001</c:v>
                </c:pt>
                <c:pt idx="222">
                  <c:v>-145.19</c:v>
                </c:pt>
                <c:pt idx="223">
                  <c:v>-144.86000000000001</c:v>
                </c:pt>
                <c:pt idx="224">
                  <c:v>-144.55000000000001</c:v>
                </c:pt>
                <c:pt idx="225">
                  <c:v>-144.22</c:v>
                </c:pt>
                <c:pt idx="226">
                  <c:v>-143.9</c:v>
                </c:pt>
                <c:pt idx="227">
                  <c:v>-143.58000000000001</c:v>
                </c:pt>
                <c:pt idx="228">
                  <c:v>-143.25</c:v>
                </c:pt>
                <c:pt idx="229">
                  <c:v>-142.94</c:v>
                </c:pt>
                <c:pt idx="230">
                  <c:v>-142.63</c:v>
                </c:pt>
                <c:pt idx="231">
                  <c:v>-142.33000000000001</c:v>
                </c:pt>
                <c:pt idx="232">
                  <c:v>-142.03</c:v>
                </c:pt>
                <c:pt idx="233">
                  <c:v>-141.75</c:v>
                </c:pt>
                <c:pt idx="234">
                  <c:v>-141.47</c:v>
                </c:pt>
                <c:pt idx="235">
                  <c:v>-141.19</c:v>
                </c:pt>
                <c:pt idx="236">
                  <c:v>-140.91</c:v>
                </c:pt>
                <c:pt idx="237">
                  <c:v>-140.62</c:v>
                </c:pt>
                <c:pt idx="238">
                  <c:v>-140.35</c:v>
                </c:pt>
                <c:pt idx="239">
                  <c:v>-140.07</c:v>
                </c:pt>
                <c:pt idx="240">
                  <c:v>-139.81</c:v>
                </c:pt>
                <c:pt idx="241">
                  <c:v>-139.55000000000001</c:v>
                </c:pt>
                <c:pt idx="242">
                  <c:v>-139.29</c:v>
                </c:pt>
                <c:pt idx="243">
                  <c:v>-139.03</c:v>
                </c:pt>
                <c:pt idx="244">
                  <c:v>-138.79</c:v>
                </c:pt>
                <c:pt idx="245">
                  <c:v>-138.51</c:v>
                </c:pt>
                <c:pt idx="246">
                  <c:v>-138.24</c:v>
                </c:pt>
                <c:pt idx="247">
                  <c:v>-137.96</c:v>
                </c:pt>
                <c:pt idx="248">
                  <c:v>-137.69</c:v>
                </c:pt>
                <c:pt idx="249">
                  <c:v>-137.43</c:v>
                </c:pt>
                <c:pt idx="250">
                  <c:v>-137.16999999999999</c:v>
                </c:pt>
                <c:pt idx="251">
                  <c:v>-136.88999999999999</c:v>
                </c:pt>
                <c:pt idx="252">
                  <c:v>-136.63</c:v>
                </c:pt>
                <c:pt idx="253">
                  <c:v>-136.36000000000001</c:v>
                </c:pt>
                <c:pt idx="254">
                  <c:v>-136.09</c:v>
                </c:pt>
                <c:pt idx="255">
                  <c:v>-135.84</c:v>
                </c:pt>
                <c:pt idx="256">
                  <c:v>-135.6</c:v>
                </c:pt>
                <c:pt idx="257">
                  <c:v>-135.37</c:v>
                </c:pt>
                <c:pt idx="258">
                  <c:v>-135.13</c:v>
                </c:pt>
                <c:pt idx="259">
                  <c:v>-134.86000000000001</c:v>
                </c:pt>
                <c:pt idx="260">
                  <c:v>-134.61000000000001</c:v>
                </c:pt>
                <c:pt idx="261">
                  <c:v>-134.36000000000001</c:v>
                </c:pt>
                <c:pt idx="262">
                  <c:v>-134.11000000000001</c:v>
                </c:pt>
                <c:pt idx="263">
                  <c:v>-133.87</c:v>
                </c:pt>
                <c:pt idx="264">
                  <c:v>-133.63999999999999</c:v>
                </c:pt>
                <c:pt idx="265">
                  <c:v>-133.41</c:v>
                </c:pt>
                <c:pt idx="266">
                  <c:v>-133.18</c:v>
                </c:pt>
                <c:pt idx="267">
                  <c:v>-132.96</c:v>
                </c:pt>
                <c:pt idx="268">
                  <c:v>-132.75</c:v>
                </c:pt>
                <c:pt idx="269">
                  <c:v>-132.54</c:v>
                </c:pt>
                <c:pt idx="270">
                  <c:v>-132.35</c:v>
                </c:pt>
                <c:pt idx="271">
                  <c:v>-132.16999999999999</c:v>
                </c:pt>
                <c:pt idx="272">
                  <c:v>-131.96</c:v>
                </c:pt>
                <c:pt idx="273">
                  <c:v>-131.78</c:v>
                </c:pt>
                <c:pt idx="274">
                  <c:v>-131.6</c:v>
                </c:pt>
                <c:pt idx="275">
                  <c:v>-131.41</c:v>
                </c:pt>
                <c:pt idx="276">
                  <c:v>-131.22</c:v>
                </c:pt>
                <c:pt idx="277">
                  <c:v>-131.02000000000001</c:v>
                </c:pt>
                <c:pt idx="278">
                  <c:v>-130.80000000000001</c:v>
                </c:pt>
                <c:pt idx="279">
                  <c:v>-130.59</c:v>
                </c:pt>
                <c:pt idx="280">
                  <c:v>-130.37</c:v>
                </c:pt>
                <c:pt idx="281">
                  <c:v>-130.15</c:v>
                </c:pt>
                <c:pt idx="282">
                  <c:v>-129.93</c:v>
                </c:pt>
                <c:pt idx="283">
                  <c:v>-129.69999999999999</c:v>
                </c:pt>
                <c:pt idx="284">
                  <c:v>-129.47999999999999</c:v>
                </c:pt>
                <c:pt idx="285">
                  <c:v>-129.27000000000001</c:v>
                </c:pt>
                <c:pt idx="286">
                  <c:v>-129.06</c:v>
                </c:pt>
                <c:pt idx="287">
                  <c:v>-128.85</c:v>
                </c:pt>
                <c:pt idx="288">
                  <c:v>-128.63</c:v>
                </c:pt>
                <c:pt idx="289">
                  <c:v>-128.41999999999999</c:v>
                </c:pt>
                <c:pt idx="290">
                  <c:v>-128.22999999999999</c:v>
                </c:pt>
                <c:pt idx="291">
                  <c:v>-128.07</c:v>
                </c:pt>
                <c:pt idx="292">
                  <c:v>-127.92</c:v>
                </c:pt>
                <c:pt idx="293">
                  <c:v>-127.78</c:v>
                </c:pt>
                <c:pt idx="294">
                  <c:v>-127.65</c:v>
                </c:pt>
                <c:pt idx="295">
                  <c:v>-127.48</c:v>
                </c:pt>
                <c:pt idx="296">
                  <c:v>-127.31</c:v>
                </c:pt>
                <c:pt idx="297">
                  <c:v>-127.14</c:v>
                </c:pt>
                <c:pt idx="298">
                  <c:v>-126.94</c:v>
                </c:pt>
                <c:pt idx="299">
                  <c:v>-126.72</c:v>
                </c:pt>
                <c:pt idx="300">
                  <c:v>-126.5</c:v>
                </c:pt>
                <c:pt idx="301">
                  <c:v>-126.26</c:v>
                </c:pt>
                <c:pt idx="302">
                  <c:v>-126.02</c:v>
                </c:pt>
                <c:pt idx="303">
                  <c:v>-125.76</c:v>
                </c:pt>
                <c:pt idx="304">
                  <c:v>-125.51</c:v>
                </c:pt>
                <c:pt idx="305">
                  <c:v>-125.26</c:v>
                </c:pt>
                <c:pt idx="306">
                  <c:v>-125</c:v>
                </c:pt>
                <c:pt idx="307">
                  <c:v>-124.76</c:v>
                </c:pt>
                <c:pt idx="308">
                  <c:v>-124.52</c:v>
                </c:pt>
                <c:pt idx="309">
                  <c:v>-124.27</c:v>
                </c:pt>
                <c:pt idx="310">
                  <c:v>-124.03</c:v>
                </c:pt>
                <c:pt idx="311">
                  <c:v>-123.78</c:v>
                </c:pt>
                <c:pt idx="312">
                  <c:v>-123.55</c:v>
                </c:pt>
                <c:pt idx="313">
                  <c:v>-123.29</c:v>
                </c:pt>
                <c:pt idx="314">
                  <c:v>-123.06</c:v>
                </c:pt>
                <c:pt idx="315">
                  <c:v>-122.82</c:v>
                </c:pt>
                <c:pt idx="316">
                  <c:v>-122.59</c:v>
                </c:pt>
                <c:pt idx="317">
                  <c:v>-122.36</c:v>
                </c:pt>
                <c:pt idx="318">
                  <c:v>-122.14</c:v>
                </c:pt>
                <c:pt idx="319">
                  <c:v>-121.92</c:v>
                </c:pt>
                <c:pt idx="320">
                  <c:v>-121.72</c:v>
                </c:pt>
                <c:pt idx="321">
                  <c:v>-121.51</c:v>
                </c:pt>
                <c:pt idx="322">
                  <c:v>-121.28</c:v>
                </c:pt>
                <c:pt idx="323">
                  <c:v>-121.07</c:v>
                </c:pt>
                <c:pt idx="324">
                  <c:v>-120.85</c:v>
                </c:pt>
                <c:pt idx="325">
                  <c:v>-120.62</c:v>
                </c:pt>
                <c:pt idx="326">
                  <c:v>-120.41</c:v>
                </c:pt>
                <c:pt idx="327">
                  <c:v>-120.18</c:v>
                </c:pt>
                <c:pt idx="328">
                  <c:v>-119.96</c:v>
                </c:pt>
                <c:pt idx="329">
                  <c:v>-119.73</c:v>
                </c:pt>
                <c:pt idx="330">
                  <c:v>-119.51</c:v>
                </c:pt>
                <c:pt idx="331">
                  <c:v>-119.32</c:v>
                </c:pt>
                <c:pt idx="332">
                  <c:v>-119.14</c:v>
                </c:pt>
                <c:pt idx="333">
                  <c:v>-118.97</c:v>
                </c:pt>
                <c:pt idx="334">
                  <c:v>-118.81</c:v>
                </c:pt>
                <c:pt idx="335">
                  <c:v>-118.67</c:v>
                </c:pt>
                <c:pt idx="336">
                  <c:v>-118.52</c:v>
                </c:pt>
                <c:pt idx="337">
                  <c:v>-118.39</c:v>
                </c:pt>
                <c:pt idx="338">
                  <c:v>-118.23</c:v>
                </c:pt>
                <c:pt idx="339">
                  <c:v>-118.09</c:v>
                </c:pt>
                <c:pt idx="340">
                  <c:v>-117.94</c:v>
                </c:pt>
                <c:pt idx="341">
                  <c:v>-117.78</c:v>
                </c:pt>
                <c:pt idx="342">
                  <c:v>-117.63</c:v>
                </c:pt>
                <c:pt idx="343">
                  <c:v>-117.47</c:v>
                </c:pt>
                <c:pt idx="344">
                  <c:v>-117.32</c:v>
                </c:pt>
                <c:pt idx="345">
                  <c:v>-117.15</c:v>
                </c:pt>
                <c:pt idx="346">
                  <c:v>-116.99</c:v>
                </c:pt>
                <c:pt idx="347">
                  <c:v>-116.83</c:v>
                </c:pt>
                <c:pt idx="348">
                  <c:v>-116.68</c:v>
                </c:pt>
                <c:pt idx="349">
                  <c:v>-116.54</c:v>
                </c:pt>
                <c:pt idx="350">
                  <c:v>-116.38</c:v>
                </c:pt>
                <c:pt idx="351">
                  <c:v>-116.24</c:v>
                </c:pt>
                <c:pt idx="352">
                  <c:v>-116.1</c:v>
                </c:pt>
                <c:pt idx="353">
                  <c:v>-115.97</c:v>
                </c:pt>
                <c:pt idx="354">
                  <c:v>-115.85</c:v>
                </c:pt>
                <c:pt idx="355">
                  <c:v>-115.72</c:v>
                </c:pt>
                <c:pt idx="356">
                  <c:v>-115.59</c:v>
                </c:pt>
                <c:pt idx="357">
                  <c:v>-115.46</c:v>
                </c:pt>
                <c:pt idx="358">
                  <c:v>-115.34</c:v>
                </c:pt>
                <c:pt idx="359">
                  <c:v>-115.2</c:v>
                </c:pt>
                <c:pt idx="360">
                  <c:v>-115.05</c:v>
                </c:pt>
                <c:pt idx="361">
                  <c:v>-114.9</c:v>
                </c:pt>
                <c:pt idx="362">
                  <c:v>-114.76</c:v>
                </c:pt>
                <c:pt idx="363">
                  <c:v>-114.61</c:v>
                </c:pt>
                <c:pt idx="364">
                  <c:v>-114.47</c:v>
                </c:pt>
                <c:pt idx="365">
                  <c:v>-114.34</c:v>
                </c:pt>
                <c:pt idx="366">
                  <c:v>-114.2</c:v>
                </c:pt>
                <c:pt idx="367">
                  <c:v>-114.07</c:v>
                </c:pt>
                <c:pt idx="368">
                  <c:v>-113.94</c:v>
                </c:pt>
                <c:pt idx="369">
                  <c:v>-113.82</c:v>
                </c:pt>
                <c:pt idx="370">
                  <c:v>-113.69</c:v>
                </c:pt>
                <c:pt idx="371">
                  <c:v>-113.55</c:v>
                </c:pt>
                <c:pt idx="372">
                  <c:v>-113.42</c:v>
                </c:pt>
                <c:pt idx="373">
                  <c:v>-113.3</c:v>
                </c:pt>
                <c:pt idx="374">
                  <c:v>-113.16</c:v>
                </c:pt>
                <c:pt idx="375">
                  <c:v>-113.03</c:v>
                </c:pt>
                <c:pt idx="376">
                  <c:v>-112.9</c:v>
                </c:pt>
                <c:pt idx="377">
                  <c:v>-112.75</c:v>
                </c:pt>
                <c:pt idx="378">
                  <c:v>-112.63</c:v>
                </c:pt>
                <c:pt idx="379">
                  <c:v>-112.48</c:v>
                </c:pt>
                <c:pt idx="380">
                  <c:v>-112.36</c:v>
                </c:pt>
                <c:pt idx="381">
                  <c:v>-112.22</c:v>
                </c:pt>
                <c:pt idx="382">
                  <c:v>-112.07</c:v>
                </c:pt>
                <c:pt idx="383">
                  <c:v>-111.93</c:v>
                </c:pt>
                <c:pt idx="384">
                  <c:v>-111.77</c:v>
                </c:pt>
                <c:pt idx="385">
                  <c:v>-111.63</c:v>
                </c:pt>
                <c:pt idx="386">
                  <c:v>-111.49</c:v>
                </c:pt>
                <c:pt idx="387">
                  <c:v>-111.34</c:v>
                </c:pt>
                <c:pt idx="388">
                  <c:v>-111.21</c:v>
                </c:pt>
                <c:pt idx="389">
                  <c:v>-111.09</c:v>
                </c:pt>
                <c:pt idx="390">
                  <c:v>-110.95</c:v>
                </c:pt>
                <c:pt idx="391">
                  <c:v>-110.83</c:v>
                </c:pt>
                <c:pt idx="392">
                  <c:v>-110.69</c:v>
                </c:pt>
                <c:pt idx="393">
                  <c:v>-110.56</c:v>
                </c:pt>
                <c:pt idx="394">
                  <c:v>-110.43</c:v>
                </c:pt>
                <c:pt idx="395">
                  <c:v>-110.3</c:v>
                </c:pt>
                <c:pt idx="396">
                  <c:v>-110.17</c:v>
                </c:pt>
                <c:pt idx="397">
                  <c:v>-110.04</c:v>
                </c:pt>
                <c:pt idx="398">
                  <c:v>-109.92</c:v>
                </c:pt>
                <c:pt idx="399">
                  <c:v>-109.79</c:v>
                </c:pt>
                <c:pt idx="400">
                  <c:v>-109.66</c:v>
                </c:pt>
                <c:pt idx="401">
                  <c:v>-109.54</c:v>
                </c:pt>
                <c:pt idx="402">
                  <c:v>-109.41</c:v>
                </c:pt>
                <c:pt idx="403">
                  <c:v>-109.29</c:v>
                </c:pt>
                <c:pt idx="404">
                  <c:v>-109.15</c:v>
                </c:pt>
                <c:pt idx="405">
                  <c:v>-109.02</c:v>
                </c:pt>
                <c:pt idx="406">
                  <c:v>-108.89</c:v>
                </c:pt>
                <c:pt idx="407">
                  <c:v>-108.76</c:v>
                </c:pt>
                <c:pt idx="408">
                  <c:v>-108.65</c:v>
                </c:pt>
                <c:pt idx="409">
                  <c:v>-108.54</c:v>
                </c:pt>
                <c:pt idx="410">
                  <c:v>-108.41</c:v>
                </c:pt>
                <c:pt idx="411">
                  <c:v>-108.29</c:v>
                </c:pt>
                <c:pt idx="412">
                  <c:v>-108.17</c:v>
                </c:pt>
                <c:pt idx="413">
                  <c:v>-108.04</c:v>
                </c:pt>
                <c:pt idx="414">
                  <c:v>-107.93</c:v>
                </c:pt>
                <c:pt idx="415">
                  <c:v>-107.81</c:v>
                </c:pt>
                <c:pt idx="416">
                  <c:v>-107.7</c:v>
                </c:pt>
                <c:pt idx="417">
                  <c:v>-107.57</c:v>
                </c:pt>
                <c:pt idx="418">
                  <c:v>-107.46</c:v>
                </c:pt>
                <c:pt idx="419">
                  <c:v>-107.36</c:v>
                </c:pt>
                <c:pt idx="420">
                  <c:v>-107.25</c:v>
                </c:pt>
                <c:pt idx="421">
                  <c:v>-107.16</c:v>
                </c:pt>
                <c:pt idx="422">
                  <c:v>-107.07</c:v>
                </c:pt>
                <c:pt idx="423">
                  <c:v>-106.97</c:v>
                </c:pt>
                <c:pt idx="424">
                  <c:v>-106.89</c:v>
                </c:pt>
                <c:pt idx="425">
                  <c:v>-106.78</c:v>
                </c:pt>
                <c:pt idx="426">
                  <c:v>-106.67</c:v>
                </c:pt>
                <c:pt idx="427">
                  <c:v>-106.56</c:v>
                </c:pt>
                <c:pt idx="428">
                  <c:v>-106.44</c:v>
                </c:pt>
                <c:pt idx="429">
                  <c:v>-106.33</c:v>
                </c:pt>
                <c:pt idx="430">
                  <c:v>-106.22</c:v>
                </c:pt>
                <c:pt idx="431">
                  <c:v>-106.13</c:v>
                </c:pt>
                <c:pt idx="432">
                  <c:v>-106.02</c:v>
                </c:pt>
                <c:pt idx="433">
                  <c:v>-105.91</c:v>
                </c:pt>
                <c:pt idx="434">
                  <c:v>-105.79</c:v>
                </c:pt>
                <c:pt idx="435">
                  <c:v>-105.67</c:v>
                </c:pt>
                <c:pt idx="436">
                  <c:v>-105.57</c:v>
                </c:pt>
                <c:pt idx="437">
                  <c:v>-105.46</c:v>
                </c:pt>
                <c:pt idx="438">
                  <c:v>-105.37</c:v>
                </c:pt>
                <c:pt idx="439">
                  <c:v>-105.29</c:v>
                </c:pt>
                <c:pt idx="440">
                  <c:v>-105.2</c:v>
                </c:pt>
                <c:pt idx="441">
                  <c:v>-105.1</c:v>
                </c:pt>
                <c:pt idx="442">
                  <c:v>-105.01</c:v>
                </c:pt>
                <c:pt idx="443">
                  <c:v>-104.9</c:v>
                </c:pt>
                <c:pt idx="444">
                  <c:v>-104.81</c:v>
                </c:pt>
                <c:pt idx="445">
                  <c:v>-104.69</c:v>
                </c:pt>
                <c:pt idx="446">
                  <c:v>-104.61</c:v>
                </c:pt>
                <c:pt idx="447">
                  <c:v>-104.52</c:v>
                </c:pt>
                <c:pt idx="448">
                  <c:v>-104.42</c:v>
                </c:pt>
                <c:pt idx="449">
                  <c:v>-104.32</c:v>
                </c:pt>
                <c:pt idx="450">
                  <c:v>-104.22</c:v>
                </c:pt>
                <c:pt idx="451">
                  <c:v>-104.12</c:v>
                </c:pt>
                <c:pt idx="452">
                  <c:v>-104.03</c:v>
                </c:pt>
                <c:pt idx="453">
                  <c:v>-103.92</c:v>
                </c:pt>
                <c:pt idx="454">
                  <c:v>-103.82</c:v>
                </c:pt>
                <c:pt idx="455">
                  <c:v>-103.73</c:v>
                </c:pt>
                <c:pt idx="456">
                  <c:v>-103.65</c:v>
                </c:pt>
                <c:pt idx="457">
                  <c:v>-103.55</c:v>
                </c:pt>
                <c:pt idx="458">
                  <c:v>-103.46</c:v>
                </c:pt>
                <c:pt idx="459">
                  <c:v>-103.39</c:v>
                </c:pt>
                <c:pt idx="460">
                  <c:v>-103.3</c:v>
                </c:pt>
                <c:pt idx="461">
                  <c:v>-103.23</c:v>
                </c:pt>
                <c:pt idx="462">
                  <c:v>-103.13</c:v>
                </c:pt>
                <c:pt idx="463">
                  <c:v>-103.03</c:v>
                </c:pt>
                <c:pt idx="464">
                  <c:v>-102.95</c:v>
                </c:pt>
                <c:pt idx="465">
                  <c:v>-102.84</c:v>
                </c:pt>
                <c:pt idx="466">
                  <c:v>-102.76</c:v>
                </c:pt>
                <c:pt idx="467">
                  <c:v>-102.66</c:v>
                </c:pt>
                <c:pt idx="468">
                  <c:v>-102.58</c:v>
                </c:pt>
                <c:pt idx="469">
                  <c:v>-102.5</c:v>
                </c:pt>
                <c:pt idx="470">
                  <c:v>-102.44</c:v>
                </c:pt>
                <c:pt idx="471">
                  <c:v>-102.36</c:v>
                </c:pt>
                <c:pt idx="472">
                  <c:v>-102.27</c:v>
                </c:pt>
                <c:pt idx="473">
                  <c:v>-102.18</c:v>
                </c:pt>
                <c:pt idx="474">
                  <c:v>-102.1</c:v>
                </c:pt>
                <c:pt idx="475">
                  <c:v>-102.03</c:v>
                </c:pt>
                <c:pt idx="476">
                  <c:v>-101.96</c:v>
                </c:pt>
                <c:pt idx="477">
                  <c:v>-101.88</c:v>
                </c:pt>
                <c:pt idx="478">
                  <c:v>-101.82</c:v>
                </c:pt>
                <c:pt idx="479">
                  <c:v>-101.72</c:v>
                </c:pt>
                <c:pt idx="480">
                  <c:v>-101.64</c:v>
                </c:pt>
                <c:pt idx="481">
                  <c:v>-101.57</c:v>
                </c:pt>
                <c:pt idx="482">
                  <c:v>-101.51</c:v>
                </c:pt>
                <c:pt idx="483">
                  <c:v>-101.45</c:v>
                </c:pt>
                <c:pt idx="484">
                  <c:v>-101.39</c:v>
                </c:pt>
                <c:pt idx="485">
                  <c:v>-101.31</c:v>
                </c:pt>
                <c:pt idx="486">
                  <c:v>-101.25</c:v>
                </c:pt>
                <c:pt idx="487">
                  <c:v>-101.17</c:v>
                </c:pt>
                <c:pt idx="488">
                  <c:v>-101.09</c:v>
                </c:pt>
                <c:pt idx="489">
                  <c:v>-101.03</c:v>
                </c:pt>
                <c:pt idx="490">
                  <c:v>-100.97</c:v>
                </c:pt>
                <c:pt idx="491">
                  <c:v>-100.9</c:v>
                </c:pt>
                <c:pt idx="492">
                  <c:v>-100.85</c:v>
                </c:pt>
                <c:pt idx="493">
                  <c:v>-100.8</c:v>
                </c:pt>
                <c:pt idx="494">
                  <c:v>-100.74</c:v>
                </c:pt>
                <c:pt idx="495">
                  <c:v>-100.67</c:v>
                </c:pt>
                <c:pt idx="496">
                  <c:v>-100.6</c:v>
                </c:pt>
                <c:pt idx="497">
                  <c:v>-100.53</c:v>
                </c:pt>
                <c:pt idx="498">
                  <c:v>-100.49</c:v>
                </c:pt>
                <c:pt idx="499">
                  <c:v>-100.42</c:v>
                </c:pt>
                <c:pt idx="500">
                  <c:v>-100.36</c:v>
                </c:pt>
                <c:pt idx="501">
                  <c:v>-100.31</c:v>
                </c:pt>
                <c:pt idx="502">
                  <c:v>-100.26</c:v>
                </c:pt>
                <c:pt idx="503">
                  <c:v>-100.19</c:v>
                </c:pt>
                <c:pt idx="504">
                  <c:v>-100.14</c:v>
                </c:pt>
                <c:pt idx="505">
                  <c:v>-100.07</c:v>
                </c:pt>
                <c:pt idx="506">
                  <c:v>-100.02</c:v>
                </c:pt>
                <c:pt idx="507">
                  <c:v>-99.94</c:v>
                </c:pt>
                <c:pt idx="508">
                  <c:v>-99.88</c:v>
                </c:pt>
                <c:pt idx="509">
                  <c:v>-99.81</c:v>
                </c:pt>
                <c:pt idx="510">
                  <c:v>-99.74</c:v>
                </c:pt>
                <c:pt idx="511">
                  <c:v>-99.68</c:v>
                </c:pt>
                <c:pt idx="512">
                  <c:v>-99.62</c:v>
                </c:pt>
                <c:pt idx="513">
                  <c:v>-99.56</c:v>
                </c:pt>
                <c:pt idx="514">
                  <c:v>-99.47</c:v>
                </c:pt>
                <c:pt idx="515">
                  <c:v>-99.39</c:v>
                </c:pt>
                <c:pt idx="516">
                  <c:v>-99.32</c:v>
                </c:pt>
                <c:pt idx="517">
                  <c:v>-99.25</c:v>
                </c:pt>
                <c:pt idx="518">
                  <c:v>-99.19</c:v>
                </c:pt>
                <c:pt idx="519">
                  <c:v>-99.14</c:v>
                </c:pt>
                <c:pt idx="520">
                  <c:v>-99.08</c:v>
                </c:pt>
                <c:pt idx="521">
                  <c:v>-99</c:v>
                </c:pt>
                <c:pt idx="522">
                  <c:v>-98.93</c:v>
                </c:pt>
                <c:pt idx="523">
                  <c:v>-98.87</c:v>
                </c:pt>
                <c:pt idx="524">
                  <c:v>-98.79</c:v>
                </c:pt>
                <c:pt idx="525">
                  <c:v>-98.73</c:v>
                </c:pt>
                <c:pt idx="526">
                  <c:v>-98.69</c:v>
                </c:pt>
                <c:pt idx="527">
                  <c:v>-98.63</c:v>
                </c:pt>
                <c:pt idx="528">
                  <c:v>-98.6</c:v>
                </c:pt>
                <c:pt idx="529">
                  <c:v>-98.54</c:v>
                </c:pt>
                <c:pt idx="530">
                  <c:v>-98.51</c:v>
                </c:pt>
                <c:pt idx="531">
                  <c:v>-98.46</c:v>
                </c:pt>
                <c:pt idx="532">
                  <c:v>-98.41</c:v>
                </c:pt>
                <c:pt idx="533">
                  <c:v>-98.35</c:v>
                </c:pt>
                <c:pt idx="534">
                  <c:v>-98.3</c:v>
                </c:pt>
                <c:pt idx="535">
                  <c:v>-98.25</c:v>
                </c:pt>
                <c:pt idx="536">
                  <c:v>-98.2</c:v>
                </c:pt>
                <c:pt idx="537">
                  <c:v>-98.16</c:v>
                </c:pt>
                <c:pt idx="538">
                  <c:v>-98.11</c:v>
                </c:pt>
                <c:pt idx="539">
                  <c:v>-98.09</c:v>
                </c:pt>
                <c:pt idx="540">
                  <c:v>-98.04</c:v>
                </c:pt>
                <c:pt idx="541">
                  <c:v>-98.01</c:v>
                </c:pt>
                <c:pt idx="542">
                  <c:v>-97.95</c:v>
                </c:pt>
                <c:pt idx="543">
                  <c:v>-97.92</c:v>
                </c:pt>
                <c:pt idx="544">
                  <c:v>-97.87</c:v>
                </c:pt>
                <c:pt idx="545">
                  <c:v>-97.82</c:v>
                </c:pt>
                <c:pt idx="546">
                  <c:v>-97.79</c:v>
                </c:pt>
                <c:pt idx="547">
                  <c:v>-97.74</c:v>
                </c:pt>
                <c:pt idx="548">
                  <c:v>-97.71</c:v>
                </c:pt>
                <c:pt idx="549">
                  <c:v>-97.67</c:v>
                </c:pt>
                <c:pt idx="550">
                  <c:v>-97.64</c:v>
                </c:pt>
                <c:pt idx="551">
                  <c:v>-97.61</c:v>
                </c:pt>
                <c:pt idx="552">
                  <c:v>-97.55</c:v>
                </c:pt>
                <c:pt idx="553">
                  <c:v>-97.5</c:v>
                </c:pt>
                <c:pt idx="554">
                  <c:v>-97.48</c:v>
                </c:pt>
                <c:pt idx="555">
                  <c:v>-97.44</c:v>
                </c:pt>
                <c:pt idx="556">
                  <c:v>-97.41</c:v>
                </c:pt>
                <c:pt idx="557">
                  <c:v>-97.39</c:v>
                </c:pt>
                <c:pt idx="558">
                  <c:v>-97.36</c:v>
                </c:pt>
                <c:pt idx="559">
                  <c:v>-97.33</c:v>
                </c:pt>
                <c:pt idx="560">
                  <c:v>-97.28</c:v>
                </c:pt>
                <c:pt idx="561">
                  <c:v>-97.23</c:v>
                </c:pt>
                <c:pt idx="562">
                  <c:v>-97.18</c:v>
                </c:pt>
                <c:pt idx="563">
                  <c:v>-97.15</c:v>
                </c:pt>
                <c:pt idx="564">
                  <c:v>-97.09</c:v>
                </c:pt>
                <c:pt idx="565">
                  <c:v>-97.06</c:v>
                </c:pt>
                <c:pt idx="566">
                  <c:v>-97</c:v>
                </c:pt>
                <c:pt idx="567">
                  <c:v>-96.97</c:v>
                </c:pt>
                <c:pt idx="568">
                  <c:v>-96.91</c:v>
                </c:pt>
                <c:pt idx="569">
                  <c:v>-96.88</c:v>
                </c:pt>
                <c:pt idx="570">
                  <c:v>-96.81</c:v>
                </c:pt>
                <c:pt idx="571">
                  <c:v>-96.77</c:v>
                </c:pt>
                <c:pt idx="572">
                  <c:v>-96.7</c:v>
                </c:pt>
                <c:pt idx="573">
                  <c:v>-96.66</c:v>
                </c:pt>
                <c:pt idx="574">
                  <c:v>-96.62</c:v>
                </c:pt>
                <c:pt idx="575">
                  <c:v>-96.58</c:v>
                </c:pt>
                <c:pt idx="576">
                  <c:v>-96.55</c:v>
                </c:pt>
                <c:pt idx="577">
                  <c:v>-96.52</c:v>
                </c:pt>
                <c:pt idx="578">
                  <c:v>-96.49</c:v>
                </c:pt>
                <c:pt idx="579">
                  <c:v>-96.46</c:v>
                </c:pt>
                <c:pt idx="580">
                  <c:v>-96.45</c:v>
                </c:pt>
                <c:pt idx="581">
                  <c:v>-96.42</c:v>
                </c:pt>
                <c:pt idx="582">
                  <c:v>-96.41</c:v>
                </c:pt>
                <c:pt idx="583">
                  <c:v>-96.4</c:v>
                </c:pt>
                <c:pt idx="584">
                  <c:v>-96.37</c:v>
                </c:pt>
                <c:pt idx="585">
                  <c:v>-96.34</c:v>
                </c:pt>
                <c:pt idx="586">
                  <c:v>-96.33</c:v>
                </c:pt>
                <c:pt idx="587">
                  <c:v>-96.3</c:v>
                </c:pt>
                <c:pt idx="588">
                  <c:v>-96.26</c:v>
                </c:pt>
                <c:pt idx="589">
                  <c:v>-96.19</c:v>
                </c:pt>
                <c:pt idx="590">
                  <c:v>-96.15</c:v>
                </c:pt>
                <c:pt idx="591">
                  <c:v>-96.14</c:v>
                </c:pt>
                <c:pt idx="592">
                  <c:v>-96.1</c:v>
                </c:pt>
                <c:pt idx="593">
                  <c:v>-96.09</c:v>
                </c:pt>
                <c:pt idx="594">
                  <c:v>-96.07</c:v>
                </c:pt>
                <c:pt idx="595">
                  <c:v>-96.05</c:v>
                </c:pt>
                <c:pt idx="596">
                  <c:v>-96</c:v>
                </c:pt>
                <c:pt idx="597">
                  <c:v>-95.94</c:v>
                </c:pt>
                <c:pt idx="598">
                  <c:v>-95.91</c:v>
                </c:pt>
                <c:pt idx="599">
                  <c:v>-95.86</c:v>
                </c:pt>
                <c:pt idx="600">
                  <c:v>-95.8</c:v>
                </c:pt>
                <c:pt idx="601">
                  <c:v>-95.74</c:v>
                </c:pt>
                <c:pt idx="602">
                  <c:v>-95.7</c:v>
                </c:pt>
                <c:pt idx="603">
                  <c:v>-95.66</c:v>
                </c:pt>
                <c:pt idx="604">
                  <c:v>-95.61</c:v>
                </c:pt>
                <c:pt idx="605">
                  <c:v>-95.57</c:v>
                </c:pt>
                <c:pt idx="606">
                  <c:v>-95.56</c:v>
                </c:pt>
                <c:pt idx="607">
                  <c:v>-95.51</c:v>
                </c:pt>
                <c:pt idx="608">
                  <c:v>-95.47</c:v>
                </c:pt>
                <c:pt idx="609">
                  <c:v>-95.42</c:v>
                </c:pt>
                <c:pt idx="610">
                  <c:v>-95.41</c:v>
                </c:pt>
                <c:pt idx="611">
                  <c:v>-95.36</c:v>
                </c:pt>
                <c:pt idx="612">
                  <c:v>-95.36</c:v>
                </c:pt>
                <c:pt idx="613">
                  <c:v>-95.31</c:v>
                </c:pt>
                <c:pt idx="614">
                  <c:v>-95.27</c:v>
                </c:pt>
                <c:pt idx="615">
                  <c:v>-95.23</c:v>
                </c:pt>
                <c:pt idx="616">
                  <c:v>-95.19</c:v>
                </c:pt>
                <c:pt idx="617">
                  <c:v>-95.15</c:v>
                </c:pt>
                <c:pt idx="618">
                  <c:v>-95.11</c:v>
                </c:pt>
                <c:pt idx="619">
                  <c:v>-95.07</c:v>
                </c:pt>
                <c:pt idx="620">
                  <c:v>-95.08</c:v>
                </c:pt>
                <c:pt idx="621">
                  <c:v>-95.05</c:v>
                </c:pt>
                <c:pt idx="622">
                  <c:v>-95.04</c:v>
                </c:pt>
                <c:pt idx="623">
                  <c:v>-94.98</c:v>
                </c:pt>
                <c:pt idx="624">
                  <c:v>-94.95</c:v>
                </c:pt>
                <c:pt idx="625">
                  <c:v>-94.9</c:v>
                </c:pt>
                <c:pt idx="626">
                  <c:v>-94.88</c:v>
                </c:pt>
                <c:pt idx="627">
                  <c:v>-94.84</c:v>
                </c:pt>
                <c:pt idx="628">
                  <c:v>-94.8</c:v>
                </c:pt>
                <c:pt idx="629">
                  <c:v>-94.77</c:v>
                </c:pt>
                <c:pt idx="630">
                  <c:v>-94.73</c:v>
                </c:pt>
                <c:pt idx="631">
                  <c:v>-94.69</c:v>
                </c:pt>
                <c:pt idx="632">
                  <c:v>-94.65</c:v>
                </c:pt>
                <c:pt idx="633">
                  <c:v>-94.61</c:v>
                </c:pt>
                <c:pt idx="634">
                  <c:v>-94.6</c:v>
                </c:pt>
                <c:pt idx="635">
                  <c:v>-94.6</c:v>
                </c:pt>
                <c:pt idx="636">
                  <c:v>-94.62</c:v>
                </c:pt>
                <c:pt idx="637">
                  <c:v>-94.68</c:v>
                </c:pt>
                <c:pt idx="638">
                  <c:v>-94.73</c:v>
                </c:pt>
                <c:pt idx="639">
                  <c:v>-94.78</c:v>
                </c:pt>
                <c:pt idx="640">
                  <c:v>-94.82</c:v>
                </c:pt>
                <c:pt idx="641">
                  <c:v>-94.86</c:v>
                </c:pt>
                <c:pt idx="642">
                  <c:v>-94.9</c:v>
                </c:pt>
                <c:pt idx="643">
                  <c:v>-94.94</c:v>
                </c:pt>
                <c:pt idx="644">
                  <c:v>-94.98</c:v>
                </c:pt>
                <c:pt idx="645">
                  <c:v>-94.99</c:v>
                </c:pt>
                <c:pt idx="646">
                  <c:v>-95.02</c:v>
                </c:pt>
                <c:pt idx="647">
                  <c:v>-95.02</c:v>
                </c:pt>
                <c:pt idx="648">
                  <c:v>-95.07</c:v>
                </c:pt>
                <c:pt idx="649">
                  <c:v>-95.07</c:v>
                </c:pt>
                <c:pt idx="650">
                  <c:v>-95.09</c:v>
                </c:pt>
                <c:pt idx="651">
                  <c:v>-95.12</c:v>
                </c:pt>
                <c:pt idx="652">
                  <c:v>-95.16</c:v>
                </c:pt>
                <c:pt idx="653">
                  <c:v>-95.16</c:v>
                </c:pt>
                <c:pt idx="654">
                  <c:v>-95.2</c:v>
                </c:pt>
                <c:pt idx="655">
                  <c:v>-95.2</c:v>
                </c:pt>
                <c:pt idx="656">
                  <c:v>-95.21</c:v>
                </c:pt>
                <c:pt idx="657">
                  <c:v>-95.22</c:v>
                </c:pt>
                <c:pt idx="658">
                  <c:v>-95.23</c:v>
                </c:pt>
                <c:pt idx="659">
                  <c:v>-95.25</c:v>
                </c:pt>
                <c:pt idx="660">
                  <c:v>-95.27</c:v>
                </c:pt>
                <c:pt idx="661">
                  <c:v>-95.27</c:v>
                </c:pt>
                <c:pt idx="662">
                  <c:v>-95.25</c:v>
                </c:pt>
                <c:pt idx="663">
                  <c:v>-95.25</c:v>
                </c:pt>
                <c:pt idx="664">
                  <c:v>-95.21</c:v>
                </c:pt>
                <c:pt idx="665">
                  <c:v>-95.24</c:v>
                </c:pt>
                <c:pt idx="666">
                  <c:v>-95.22</c:v>
                </c:pt>
                <c:pt idx="667">
                  <c:v>-95.24</c:v>
                </c:pt>
                <c:pt idx="668">
                  <c:v>-95.26</c:v>
                </c:pt>
                <c:pt idx="669">
                  <c:v>-95.23</c:v>
                </c:pt>
                <c:pt idx="670">
                  <c:v>-95.25</c:v>
                </c:pt>
                <c:pt idx="671">
                  <c:v>-95.24</c:v>
                </c:pt>
                <c:pt idx="672">
                  <c:v>-95.22</c:v>
                </c:pt>
                <c:pt idx="673">
                  <c:v>-95.21</c:v>
                </c:pt>
                <c:pt idx="674">
                  <c:v>-95.2</c:v>
                </c:pt>
                <c:pt idx="675">
                  <c:v>-95.22</c:v>
                </c:pt>
                <c:pt idx="676">
                  <c:v>-95.21</c:v>
                </c:pt>
                <c:pt idx="677">
                  <c:v>-95.23</c:v>
                </c:pt>
                <c:pt idx="678">
                  <c:v>-95.22</c:v>
                </c:pt>
                <c:pt idx="679">
                  <c:v>-95.2</c:v>
                </c:pt>
                <c:pt idx="680">
                  <c:v>-95.14</c:v>
                </c:pt>
                <c:pt idx="681">
                  <c:v>-95.12</c:v>
                </c:pt>
                <c:pt idx="682">
                  <c:v>-95.1</c:v>
                </c:pt>
                <c:pt idx="683">
                  <c:v>-95.08</c:v>
                </c:pt>
                <c:pt idx="684">
                  <c:v>-95.05</c:v>
                </c:pt>
                <c:pt idx="685">
                  <c:v>-95.03</c:v>
                </c:pt>
                <c:pt idx="686">
                  <c:v>-95.05</c:v>
                </c:pt>
                <c:pt idx="687">
                  <c:v>-95.02</c:v>
                </c:pt>
                <c:pt idx="688">
                  <c:v>-94.96</c:v>
                </c:pt>
                <c:pt idx="689">
                  <c:v>-94.93</c:v>
                </c:pt>
                <c:pt idx="690">
                  <c:v>-94.9</c:v>
                </c:pt>
                <c:pt idx="691">
                  <c:v>-94.87</c:v>
                </c:pt>
                <c:pt idx="692">
                  <c:v>-94.85</c:v>
                </c:pt>
                <c:pt idx="693">
                  <c:v>-94.83</c:v>
                </c:pt>
                <c:pt idx="694">
                  <c:v>-94.82</c:v>
                </c:pt>
                <c:pt idx="695">
                  <c:v>-94.76</c:v>
                </c:pt>
                <c:pt idx="696">
                  <c:v>-94.69</c:v>
                </c:pt>
                <c:pt idx="697">
                  <c:v>-94.66</c:v>
                </c:pt>
                <c:pt idx="698">
                  <c:v>-94.63</c:v>
                </c:pt>
                <c:pt idx="699">
                  <c:v>-94.6</c:v>
                </c:pt>
                <c:pt idx="700">
                  <c:v>-94.61</c:v>
                </c:pt>
                <c:pt idx="701">
                  <c:v>-94.57</c:v>
                </c:pt>
                <c:pt idx="702">
                  <c:v>-94.59</c:v>
                </c:pt>
                <c:pt idx="703">
                  <c:v>-94.6</c:v>
                </c:pt>
                <c:pt idx="704">
                  <c:v>-94.62</c:v>
                </c:pt>
                <c:pt idx="705">
                  <c:v>-94.64</c:v>
                </c:pt>
                <c:pt idx="706">
                  <c:v>-94.66</c:v>
                </c:pt>
                <c:pt idx="707">
                  <c:v>-94.67</c:v>
                </c:pt>
                <c:pt idx="708">
                  <c:v>-94.69</c:v>
                </c:pt>
                <c:pt idx="709">
                  <c:v>-94.69</c:v>
                </c:pt>
                <c:pt idx="710">
                  <c:v>-94.66</c:v>
                </c:pt>
                <c:pt idx="711">
                  <c:v>-94.68</c:v>
                </c:pt>
                <c:pt idx="712">
                  <c:v>-94.65</c:v>
                </c:pt>
                <c:pt idx="713">
                  <c:v>-94.68</c:v>
                </c:pt>
                <c:pt idx="714">
                  <c:v>-94.7</c:v>
                </c:pt>
                <c:pt idx="715">
                  <c:v>-94.72</c:v>
                </c:pt>
                <c:pt idx="716">
                  <c:v>-94.69</c:v>
                </c:pt>
                <c:pt idx="717">
                  <c:v>-94.66</c:v>
                </c:pt>
                <c:pt idx="718">
                  <c:v>-94.63</c:v>
                </c:pt>
                <c:pt idx="719">
                  <c:v>-94.65</c:v>
                </c:pt>
                <c:pt idx="720">
                  <c:v>-94.67</c:v>
                </c:pt>
                <c:pt idx="721">
                  <c:v>-94.67</c:v>
                </c:pt>
                <c:pt idx="722">
                  <c:v>-94.68</c:v>
                </c:pt>
                <c:pt idx="723">
                  <c:v>-94.75</c:v>
                </c:pt>
                <c:pt idx="724">
                  <c:v>-94.81</c:v>
                </c:pt>
                <c:pt idx="725">
                  <c:v>-94.88</c:v>
                </c:pt>
                <c:pt idx="726">
                  <c:v>-94.95</c:v>
                </c:pt>
                <c:pt idx="727">
                  <c:v>-95.03</c:v>
                </c:pt>
                <c:pt idx="728">
                  <c:v>-95.06</c:v>
                </c:pt>
                <c:pt idx="729">
                  <c:v>-95.09</c:v>
                </c:pt>
                <c:pt idx="730">
                  <c:v>-95.12</c:v>
                </c:pt>
                <c:pt idx="731">
                  <c:v>-95.16</c:v>
                </c:pt>
                <c:pt idx="732">
                  <c:v>-95.12</c:v>
                </c:pt>
                <c:pt idx="733">
                  <c:v>-95.15</c:v>
                </c:pt>
                <c:pt idx="734">
                  <c:v>-95.17</c:v>
                </c:pt>
                <c:pt idx="735">
                  <c:v>-95.24</c:v>
                </c:pt>
                <c:pt idx="736">
                  <c:v>-95.31</c:v>
                </c:pt>
                <c:pt idx="737">
                  <c:v>-95.32</c:v>
                </c:pt>
                <c:pt idx="738">
                  <c:v>-95.4</c:v>
                </c:pt>
                <c:pt idx="739">
                  <c:v>-95.4</c:v>
                </c:pt>
                <c:pt idx="740">
                  <c:v>-95.42</c:v>
                </c:pt>
                <c:pt idx="741">
                  <c:v>-95.44</c:v>
                </c:pt>
                <c:pt idx="742">
                  <c:v>-95.46</c:v>
                </c:pt>
                <c:pt idx="743">
                  <c:v>-95.44</c:v>
                </c:pt>
                <c:pt idx="744">
                  <c:v>-95.43</c:v>
                </c:pt>
                <c:pt idx="745">
                  <c:v>-95.35</c:v>
                </c:pt>
                <c:pt idx="746">
                  <c:v>-95.4</c:v>
                </c:pt>
                <c:pt idx="747">
                  <c:v>-95.37</c:v>
                </c:pt>
                <c:pt idx="748">
                  <c:v>-95.4</c:v>
                </c:pt>
                <c:pt idx="749">
                  <c:v>-95.51</c:v>
                </c:pt>
                <c:pt idx="750">
                  <c:v>-95.46</c:v>
                </c:pt>
                <c:pt idx="751">
                  <c:v>-95.49</c:v>
                </c:pt>
                <c:pt idx="752">
                  <c:v>-95.45</c:v>
                </c:pt>
                <c:pt idx="753">
                  <c:v>-95.48</c:v>
                </c:pt>
                <c:pt idx="754">
                  <c:v>-95.43</c:v>
                </c:pt>
                <c:pt idx="755">
                  <c:v>-95.46</c:v>
                </c:pt>
                <c:pt idx="756">
                  <c:v>-95.49</c:v>
                </c:pt>
                <c:pt idx="757">
                  <c:v>-95.5</c:v>
                </c:pt>
                <c:pt idx="758">
                  <c:v>-95.52</c:v>
                </c:pt>
                <c:pt idx="759">
                  <c:v>-95.54</c:v>
                </c:pt>
                <c:pt idx="760">
                  <c:v>-95.57</c:v>
                </c:pt>
                <c:pt idx="761">
                  <c:v>-95.61</c:v>
                </c:pt>
                <c:pt idx="762">
                  <c:v>-95.56</c:v>
                </c:pt>
                <c:pt idx="763">
                  <c:v>-95.52</c:v>
                </c:pt>
                <c:pt idx="764">
                  <c:v>-95.57</c:v>
                </c:pt>
                <c:pt idx="765">
                  <c:v>-95.61</c:v>
                </c:pt>
                <c:pt idx="766">
                  <c:v>-95.64</c:v>
                </c:pt>
                <c:pt idx="767">
                  <c:v>-95.74</c:v>
                </c:pt>
                <c:pt idx="768">
                  <c:v>-95.76</c:v>
                </c:pt>
                <c:pt idx="769">
                  <c:v>-95.77</c:v>
                </c:pt>
                <c:pt idx="770">
                  <c:v>-95.87</c:v>
                </c:pt>
                <c:pt idx="771">
                  <c:v>-95.88</c:v>
                </c:pt>
                <c:pt idx="772">
                  <c:v>-96</c:v>
                </c:pt>
                <c:pt idx="773">
                  <c:v>-96.12</c:v>
                </c:pt>
                <c:pt idx="774">
                  <c:v>-96.26</c:v>
                </c:pt>
                <c:pt idx="775">
                  <c:v>-96.31</c:v>
                </c:pt>
                <c:pt idx="776">
                  <c:v>-96.47</c:v>
                </c:pt>
                <c:pt idx="777">
                  <c:v>-96.51</c:v>
                </c:pt>
                <c:pt idx="778">
                  <c:v>-96.66</c:v>
                </c:pt>
                <c:pt idx="779">
                  <c:v>-96.68</c:v>
                </c:pt>
                <c:pt idx="780">
                  <c:v>-96.83</c:v>
                </c:pt>
                <c:pt idx="781">
                  <c:v>-96.88</c:v>
                </c:pt>
                <c:pt idx="782">
                  <c:v>-96.93</c:v>
                </c:pt>
                <c:pt idx="783">
                  <c:v>-97.09</c:v>
                </c:pt>
                <c:pt idx="784">
                  <c:v>-97.25</c:v>
                </c:pt>
                <c:pt idx="785">
                  <c:v>-97.4</c:v>
                </c:pt>
                <c:pt idx="786">
                  <c:v>-97.56</c:v>
                </c:pt>
                <c:pt idx="787">
                  <c:v>-97.73</c:v>
                </c:pt>
                <c:pt idx="788">
                  <c:v>-97.77</c:v>
                </c:pt>
                <c:pt idx="789">
                  <c:v>-97.84</c:v>
                </c:pt>
                <c:pt idx="790">
                  <c:v>-97.92</c:v>
                </c:pt>
                <c:pt idx="791">
                  <c:v>-98.03</c:v>
                </c:pt>
                <c:pt idx="792">
                  <c:v>-98.13</c:v>
                </c:pt>
                <c:pt idx="793">
                  <c:v>-98.34</c:v>
                </c:pt>
                <c:pt idx="794">
                  <c:v>-98.56</c:v>
                </c:pt>
                <c:pt idx="795">
                  <c:v>-98.78</c:v>
                </c:pt>
                <c:pt idx="796">
                  <c:v>-98.9</c:v>
                </c:pt>
                <c:pt idx="797">
                  <c:v>-99.13</c:v>
                </c:pt>
                <c:pt idx="798">
                  <c:v>-99.21</c:v>
                </c:pt>
                <c:pt idx="799">
                  <c:v>-99.45</c:v>
                </c:pt>
                <c:pt idx="800">
                  <c:v>-99.68</c:v>
                </c:pt>
                <c:pt idx="801">
                  <c:v>-99.94</c:v>
                </c:pt>
                <c:pt idx="802">
                  <c:v>-100.05</c:v>
                </c:pt>
                <c:pt idx="803">
                  <c:v>-100.36</c:v>
                </c:pt>
                <c:pt idx="804">
                  <c:v>-100.71</c:v>
                </c:pt>
                <c:pt idx="805">
                  <c:v>-100.9</c:v>
                </c:pt>
                <c:pt idx="806">
                  <c:v>-101.11</c:v>
                </c:pt>
                <c:pt idx="807">
                  <c:v>-101.48</c:v>
                </c:pt>
                <c:pt idx="808">
                  <c:v>-101.64</c:v>
                </c:pt>
                <c:pt idx="809">
                  <c:v>-101.8</c:v>
                </c:pt>
                <c:pt idx="810">
                  <c:v>-101.99</c:v>
                </c:pt>
                <c:pt idx="811">
                  <c:v>-102.16</c:v>
                </c:pt>
                <c:pt idx="812">
                  <c:v>-102.51</c:v>
                </c:pt>
                <c:pt idx="813">
                  <c:v>-102.71</c:v>
                </c:pt>
                <c:pt idx="814">
                  <c:v>-103.11</c:v>
                </c:pt>
                <c:pt idx="815">
                  <c:v>-103.31</c:v>
                </c:pt>
                <c:pt idx="816">
                  <c:v>-103.35</c:v>
                </c:pt>
                <c:pt idx="817">
                  <c:v>-103.68</c:v>
                </c:pt>
                <c:pt idx="818">
                  <c:v>-103.98</c:v>
                </c:pt>
                <c:pt idx="819">
                  <c:v>-104.09</c:v>
                </c:pt>
                <c:pt idx="820">
                  <c:v>-104.44</c:v>
                </c:pt>
                <c:pt idx="821">
                  <c:v>-104.58</c:v>
                </c:pt>
                <c:pt idx="822">
                  <c:v>-105.02</c:v>
                </c:pt>
                <c:pt idx="823">
                  <c:v>-105.55</c:v>
                </c:pt>
                <c:pt idx="824">
                  <c:v>-106.07</c:v>
                </c:pt>
                <c:pt idx="825">
                  <c:v>-106.97</c:v>
                </c:pt>
                <c:pt idx="826">
                  <c:v>-107.55</c:v>
                </c:pt>
                <c:pt idx="827">
                  <c:v>-108.56</c:v>
                </c:pt>
                <c:pt idx="828">
                  <c:v>-109.22</c:v>
                </c:pt>
                <c:pt idx="829">
                  <c:v>-110.27</c:v>
                </c:pt>
                <c:pt idx="830">
                  <c:v>-111.5</c:v>
                </c:pt>
                <c:pt idx="831">
                  <c:v>-112.54</c:v>
                </c:pt>
                <c:pt idx="832">
                  <c:v>-114.15</c:v>
                </c:pt>
                <c:pt idx="833">
                  <c:v>-115.98</c:v>
                </c:pt>
                <c:pt idx="834">
                  <c:v>-117.7</c:v>
                </c:pt>
                <c:pt idx="835">
                  <c:v>-120.24</c:v>
                </c:pt>
                <c:pt idx="836">
                  <c:v>-123.58</c:v>
                </c:pt>
                <c:pt idx="837">
                  <c:v>-127.12</c:v>
                </c:pt>
                <c:pt idx="838">
                  <c:v>-131.88</c:v>
                </c:pt>
                <c:pt idx="839">
                  <c:v>-137.4</c:v>
                </c:pt>
                <c:pt idx="840">
                  <c:v>-142.49</c:v>
                </c:pt>
                <c:pt idx="841">
                  <c:v>-148.35</c:v>
                </c:pt>
                <c:pt idx="842">
                  <c:v>-155.88</c:v>
                </c:pt>
                <c:pt idx="843">
                  <c:v>-164.22</c:v>
                </c:pt>
                <c:pt idx="844">
                  <c:v>-173.36</c:v>
                </c:pt>
                <c:pt idx="845">
                  <c:v>176.98</c:v>
                </c:pt>
                <c:pt idx="846">
                  <c:v>167.28</c:v>
                </c:pt>
                <c:pt idx="847">
                  <c:v>159.18</c:v>
                </c:pt>
                <c:pt idx="848">
                  <c:v>151.94</c:v>
                </c:pt>
                <c:pt idx="849">
                  <c:v>146.82</c:v>
                </c:pt>
                <c:pt idx="850">
                  <c:v>142.9</c:v>
                </c:pt>
                <c:pt idx="851">
                  <c:v>138.83000000000001</c:v>
                </c:pt>
                <c:pt idx="852">
                  <c:v>136.28</c:v>
                </c:pt>
                <c:pt idx="853">
                  <c:v>132.99</c:v>
                </c:pt>
                <c:pt idx="854">
                  <c:v>130.79</c:v>
                </c:pt>
                <c:pt idx="855">
                  <c:v>128.13</c:v>
                </c:pt>
                <c:pt idx="856">
                  <c:v>125.69</c:v>
                </c:pt>
                <c:pt idx="857">
                  <c:v>124.08</c:v>
                </c:pt>
                <c:pt idx="858">
                  <c:v>122.31</c:v>
                </c:pt>
                <c:pt idx="859">
                  <c:v>121.29</c:v>
                </c:pt>
                <c:pt idx="860">
                  <c:v>120.05</c:v>
                </c:pt>
                <c:pt idx="861">
                  <c:v>119.25</c:v>
                </c:pt>
                <c:pt idx="862">
                  <c:v>117.9</c:v>
                </c:pt>
                <c:pt idx="863">
                  <c:v>116.97</c:v>
                </c:pt>
                <c:pt idx="864">
                  <c:v>116.04</c:v>
                </c:pt>
                <c:pt idx="865">
                  <c:v>115.07</c:v>
                </c:pt>
                <c:pt idx="866">
                  <c:v>114.24</c:v>
                </c:pt>
                <c:pt idx="867">
                  <c:v>113.58</c:v>
                </c:pt>
                <c:pt idx="868">
                  <c:v>113.28</c:v>
                </c:pt>
                <c:pt idx="869">
                  <c:v>113.1</c:v>
                </c:pt>
                <c:pt idx="870">
                  <c:v>112.69</c:v>
                </c:pt>
                <c:pt idx="871">
                  <c:v>112.35</c:v>
                </c:pt>
                <c:pt idx="872">
                  <c:v>111.94</c:v>
                </c:pt>
                <c:pt idx="873">
                  <c:v>111.47</c:v>
                </c:pt>
                <c:pt idx="874">
                  <c:v>111.02</c:v>
                </c:pt>
                <c:pt idx="875">
                  <c:v>110.52</c:v>
                </c:pt>
                <c:pt idx="876">
                  <c:v>110.02</c:v>
                </c:pt>
                <c:pt idx="877">
                  <c:v>109.29</c:v>
                </c:pt>
                <c:pt idx="878">
                  <c:v>108.85</c:v>
                </c:pt>
                <c:pt idx="879">
                  <c:v>108.3</c:v>
                </c:pt>
                <c:pt idx="880">
                  <c:v>107.8</c:v>
                </c:pt>
                <c:pt idx="881">
                  <c:v>107.58</c:v>
                </c:pt>
                <c:pt idx="882">
                  <c:v>107.23</c:v>
                </c:pt>
                <c:pt idx="883">
                  <c:v>107.05</c:v>
                </c:pt>
                <c:pt idx="884">
                  <c:v>106.89</c:v>
                </c:pt>
                <c:pt idx="885">
                  <c:v>106.68</c:v>
                </c:pt>
                <c:pt idx="886">
                  <c:v>106.27</c:v>
                </c:pt>
                <c:pt idx="887">
                  <c:v>106.01</c:v>
                </c:pt>
                <c:pt idx="888">
                  <c:v>105.63</c:v>
                </c:pt>
                <c:pt idx="889">
                  <c:v>105.13</c:v>
                </c:pt>
                <c:pt idx="890">
                  <c:v>104.74</c:v>
                </c:pt>
                <c:pt idx="891">
                  <c:v>104.22</c:v>
                </c:pt>
                <c:pt idx="892">
                  <c:v>103.73</c:v>
                </c:pt>
                <c:pt idx="893">
                  <c:v>103.39</c:v>
                </c:pt>
                <c:pt idx="894">
                  <c:v>103.07</c:v>
                </c:pt>
                <c:pt idx="895">
                  <c:v>102.8</c:v>
                </c:pt>
                <c:pt idx="896">
                  <c:v>102.53</c:v>
                </c:pt>
                <c:pt idx="897">
                  <c:v>102.15</c:v>
                </c:pt>
                <c:pt idx="898">
                  <c:v>101.91</c:v>
                </c:pt>
                <c:pt idx="899">
                  <c:v>101.65</c:v>
                </c:pt>
                <c:pt idx="900">
                  <c:v>101.29</c:v>
                </c:pt>
                <c:pt idx="901">
                  <c:v>100.93</c:v>
                </c:pt>
                <c:pt idx="902">
                  <c:v>100.68</c:v>
                </c:pt>
                <c:pt idx="903">
                  <c:v>100.44</c:v>
                </c:pt>
                <c:pt idx="904">
                  <c:v>100.22</c:v>
                </c:pt>
                <c:pt idx="905">
                  <c:v>100.01</c:v>
                </c:pt>
                <c:pt idx="906">
                  <c:v>99.82</c:v>
                </c:pt>
                <c:pt idx="907">
                  <c:v>99.76</c:v>
                </c:pt>
                <c:pt idx="908">
                  <c:v>99.61</c:v>
                </c:pt>
                <c:pt idx="909">
                  <c:v>99.47</c:v>
                </c:pt>
                <c:pt idx="910">
                  <c:v>99.44</c:v>
                </c:pt>
                <c:pt idx="911">
                  <c:v>99.32</c:v>
                </c:pt>
                <c:pt idx="912">
                  <c:v>99.29</c:v>
                </c:pt>
                <c:pt idx="913">
                  <c:v>99.15</c:v>
                </c:pt>
                <c:pt idx="914">
                  <c:v>99</c:v>
                </c:pt>
                <c:pt idx="915">
                  <c:v>98.85</c:v>
                </c:pt>
                <c:pt idx="916">
                  <c:v>98.69</c:v>
                </c:pt>
                <c:pt idx="917">
                  <c:v>98.45</c:v>
                </c:pt>
                <c:pt idx="918">
                  <c:v>98.3</c:v>
                </c:pt>
                <c:pt idx="919">
                  <c:v>98.26</c:v>
                </c:pt>
                <c:pt idx="920">
                  <c:v>98.13</c:v>
                </c:pt>
                <c:pt idx="921">
                  <c:v>98.1</c:v>
                </c:pt>
                <c:pt idx="922">
                  <c:v>97.98</c:v>
                </c:pt>
                <c:pt idx="923">
                  <c:v>97.96</c:v>
                </c:pt>
                <c:pt idx="924">
                  <c:v>97.75</c:v>
                </c:pt>
                <c:pt idx="925">
                  <c:v>97.64</c:v>
                </c:pt>
                <c:pt idx="926">
                  <c:v>97.62</c:v>
                </c:pt>
                <c:pt idx="927">
                  <c:v>97.51</c:v>
                </c:pt>
                <c:pt idx="928">
                  <c:v>97.41</c:v>
                </c:pt>
                <c:pt idx="929">
                  <c:v>97.3</c:v>
                </c:pt>
                <c:pt idx="930">
                  <c:v>97.28</c:v>
                </c:pt>
                <c:pt idx="931">
                  <c:v>97.17</c:v>
                </c:pt>
                <c:pt idx="932">
                  <c:v>96.98</c:v>
                </c:pt>
                <c:pt idx="933">
                  <c:v>96.95</c:v>
                </c:pt>
                <c:pt idx="934">
                  <c:v>96.85</c:v>
                </c:pt>
                <c:pt idx="935">
                  <c:v>96.83</c:v>
                </c:pt>
                <c:pt idx="936">
                  <c:v>96.82</c:v>
                </c:pt>
                <c:pt idx="937">
                  <c:v>96.82</c:v>
                </c:pt>
                <c:pt idx="938">
                  <c:v>96.8</c:v>
                </c:pt>
                <c:pt idx="939">
                  <c:v>96.71</c:v>
                </c:pt>
                <c:pt idx="940">
                  <c:v>96.7</c:v>
                </c:pt>
                <c:pt idx="941">
                  <c:v>96.69</c:v>
                </c:pt>
                <c:pt idx="942">
                  <c:v>96.77</c:v>
                </c:pt>
                <c:pt idx="943">
                  <c:v>96.84</c:v>
                </c:pt>
                <c:pt idx="944">
                  <c:v>96.83</c:v>
                </c:pt>
                <c:pt idx="945">
                  <c:v>96.8</c:v>
                </c:pt>
                <c:pt idx="946">
                  <c:v>96.68</c:v>
                </c:pt>
                <c:pt idx="947">
                  <c:v>96.56</c:v>
                </c:pt>
                <c:pt idx="948">
                  <c:v>96.44</c:v>
                </c:pt>
                <c:pt idx="949">
                  <c:v>96.41</c:v>
                </c:pt>
                <c:pt idx="950">
                  <c:v>96.4</c:v>
                </c:pt>
                <c:pt idx="951">
                  <c:v>96.38</c:v>
                </c:pt>
                <c:pt idx="952">
                  <c:v>96.44</c:v>
                </c:pt>
                <c:pt idx="953">
                  <c:v>96.5</c:v>
                </c:pt>
                <c:pt idx="954">
                  <c:v>96.57</c:v>
                </c:pt>
                <c:pt idx="955">
                  <c:v>96.58</c:v>
                </c:pt>
                <c:pt idx="956">
                  <c:v>96.64</c:v>
                </c:pt>
                <c:pt idx="957">
                  <c:v>96.57</c:v>
                </c:pt>
                <c:pt idx="958">
                  <c:v>96.55</c:v>
                </c:pt>
                <c:pt idx="959">
                  <c:v>96.44</c:v>
                </c:pt>
                <c:pt idx="960">
                  <c:v>96.34</c:v>
                </c:pt>
                <c:pt idx="961">
                  <c:v>96.24</c:v>
                </c:pt>
                <c:pt idx="962">
                  <c:v>96.2</c:v>
                </c:pt>
                <c:pt idx="963">
                  <c:v>96.16</c:v>
                </c:pt>
                <c:pt idx="964">
                  <c:v>96.08</c:v>
                </c:pt>
                <c:pt idx="965">
                  <c:v>96.06</c:v>
                </c:pt>
                <c:pt idx="966">
                  <c:v>96.04</c:v>
                </c:pt>
                <c:pt idx="967">
                  <c:v>95.96</c:v>
                </c:pt>
                <c:pt idx="968">
                  <c:v>96</c:v>
                </c:pt>
                <c:pt idx="969">
                  <c:v>96</c:v>
                </c:pt>
                <c:pt idx="970">
                  <c:v>96.04</c:v>
                </c:pt>
                <c:pt idx="971">
                  <c:v>96.04</c:v>
                </c:pt>
                <c:pt idx="972">
                  <c:v>96.08</c:v>
                </c:pt>
                <c:pt idx="973">
                  <c:v>96.07</c:v>
                </c:pt>
                <c:pt idx="974">
                  <c:v>96.04</c:v>
                </c:pt>
                <c:pt idx="975">
                  <c:v>95.96</c:v>
                </c:pt>
                <c:pt idx="976">
                  <c:v>95.93</c:v>
                </c:pt>
                <c:pt idx="977">
                  <c:v>95.9</c:v>
                </c:pt>
                <c:pt idx="978">
                  <c:v>95.87</c:v>
                </c:pt>
                <c:pt idx="979">
                  <c:v>95.79</c:v>
                </c:pt>
                <c:pt idx="980">
                  <c:v>95.75</c:v>
                </c:pt>
                <c:pt idx="981">
                  <c:v>95.68</c:v>
                </c:pt>
                <c:pt idx="982">
                  <c:v>95.65</c:v>
                </c:pt>
                <c:pt idx="983">
                  <c:v>95.64</c:v>
                </c:pt>
                <c:pt idx="984">
                  <c:v>95.62</c:v>
                </c:pt>
                <c:pt idx="985">
                  <c:v>95.66</c:v>
                </c:pt>
                <c:pt idx="986">
                  <c:v>95.7</c:v>
                </c:pt>
                <c:pt idx="987">
                  <c:v>95.75</c:v>
                </c:pt>
                <c:pt idx="988">
                  <c:v>95.8</c:v>
                </c:pt>
                <c:pt idx="989">
                  <c:v>95.84</c:v>
                </c:pt>
                <c:pt idx="990">
                  <c:v>95.82</c:v>
                </c:pt>
                <c:pt idx="991">
                  <c:v>95.8</c:v>
                </c:pt>
                <c:pt idx="992">
                  <c:v>95.82</c:v>
                </c:pt>
                <c:pt idx="993">
                  <c:v>95.79</c:v>
                </c:pt>
                <c:pt idx="994">
                  <c:v>95.81</c:v>
                </c:pt>
                <c:pt idx="995">
                  <c:v>95.79</c:v>
                </c:pt>
                <c:pt idx="996">
                  <c:v>95.77</c:v>
                </c:pt>
                <c:pt idx="997">
                  <c:v>95.75</c:v>
                </c:pt>
                <c:pt idx="998">
                  <c:v>95.73</c:v>
                </c:pt>
                <c:pt idx="999">
                  <c:v>95.76</c:v>
                </c:pt>
                <c:pt idx="1000">
                  <c:v>95.79</c:v>
                </c:pt>
                <c:pt idx="1001">
                  <c:v>95.82</c:v>
                </c:pt>
                <c:pt idx="1002">
                  <c:v>95.85</c:v>
                </c:pt>
                <c:pt idx="1003">
                  <c:v>95.83</c:v>
                </c:pt>
                <c:pt idx="1004">
                  <c:v>95.86</c:v>
                </c:pt>
                <c:pt idx="1005">
                  <c:v>95.84</c:v>
                </c:pt>
                <c:pt idx="1006">
                  <c:v>95.85</c:v>
                </c:pt>
                <c:pt idx="1007">
                  <c:v>95.82</c:v>
                </c:pt>
                <c:pt idx="1008">
                  <c:v>95.82</c:v>
                </c:pt>
                <c:pt idx="1009">
                  <c:v>95.79</c:v>
                </c:pt>
                <c:pt idx="1010">
                  <c:v>95.76</c:v>
                </c:pt>
                <c:pt idx="1011">
                  <c:v>95.73</c:v>
                </c:pt>
                <c:pt idx="1012">
                  <c:v>95.75</c:v>
                </c:pt>
                <c:pt idx="1013">
                  <c:v>95.73</c:v>
                </c:pt>
                <c:pt idx="1014">
                  <c:v>95.76</c:v>
                </c:pt>
                <c:pt idx="1015">
                  <c:v>95.78</c:v>
                </c:pt>
                <c:pt idx="1016">
                  <c:v>95.86</c:v>
                </c:pt>
                <c:pt idx="1017">
                  <c:v>95.94</c:v>
                </c:pt>
                <c:pt idx="1018">
                  <c:v>95.97</c:v>
                </c:pt>
                <c:pt idx="1019">
                  <c:v>95.99</c:v>
                </c:pt>
                <c:pt idx="1020">
                  <c:v>96.01</c:v>
                </c:pt>
                <c:pt idx="1021">
                  <c:v>95.97</c:v>
                </c:pt>
                <c:pt idx="1022">
                  <c:v>95.93</c:v>
                </c:pt>
                <c:pt idx="1023">
                  <c:v>95.93</c:v>
                </c:pt>
                <c:pt idx="1024">
                  <c:v>95.85</c:v>
                </c:pt>
                <c:pt idx="1025">
                  <c:v>95.81</c:v>
                </c:pt>
                <c:pt idx="1026">
                  <c:v>95.78</c:v>
                </c:pt>
                <c:pt idx="1027">
                  <c:v>95.78</c:v>
                </c:pt>
                <c:pt idx="1028">
                  <c:v>95.76</c:v>
                </c:pt>
                <c:pt idx="1029">
                  <c:v>95.73</c:v>
                </c:pt>
                <c:pt idx="1030">
                  <c:v>95.74</c:v>
                </c:pt>
                <c:pt idx="1031">
                  <c:v>95.73</c:v>
                </c:pt>
                <c:pt idx="1032">
                  <c:v>95.76</c:v>
                </c:pt>
                <c:pt idx="1033">
                  <c:v>95.76</c:v>
                </c:pt>
                <c:pt idx="1034">
                  <c:v>95.71</c:v>
                </c:pt>
                <c:pt idx="1035">
                  <c:v>95.69</c:v>
                </c:pt>
                <c:pt idx="1036">
                  <c:v>95.62</c:v>
                </c:pt>
                <c:pt idx="1037">
                  <c:v>95.58</c:v>
                </c:pt>
                <c:pt idx="1038">
                  <c:v>95.55</c:v>
                </c:pt>
                <c:pt idx="1039">
                  <c:v>95.53</c:v>
                </c:pt>
                <c:pt idx="1040">
                  <c:v>95.51</c:v>
                </c:pt>
                <c:pt idx="1041">
                  <c:v>95.5</c:v>
                </c:pt>
                <c:pt idx="1042">
                  <c:v>95.48</c:v>
                </c:pt>
                <c:pt idx="1043">
                  <c:v>95.47</c:v>
                </c:pt>
                <c:pt idx="1044">
                  <c:v>95.45</c:v>
                </c:pt>
                <c:pt idx="1045">
                  <c:v>95.45</c:v>
                </c:pt>
                <c:pt idx="1046">
                  <c:v>95.44</c:v>
                </c:pt>
                <c:pt idx="1047">
                  <c:v>95.48</c:v>
                </c:pt>
                <c:pt idx="1048">
                  <c:v>95.47</c:v>
                </c:pt>
                <c:pt idx="1049">
                  <c:v>95.49</c:v>
                </c:pt>
                <c:pt idx="1050">
                  <c:v>95.49</c:v>
                </c:pt>
                <c:pt idx="1051">
                  <c:v>95.5</c:v>
                </c:pt>
                <c:pt idx="1052">
                  <c:v>95.49</c:v>
                </c:pt>
                <c:pt idx="1053">
                  <c:v>95.47</c:v>
                </c:pt>
                <c:pt idx="1054">
                  <c:v>95.44</c:v>
                </c:pt>
                <c:pt idx="1055">
                  <c:v>95.4</c:v>
                </c:pt>
                <c:pt idx="1056">
                  <c:v>95.36</c:v>
                </c:pt>
                <c:pt idx="1057">
                  <c:v>95.35</c:v>
                </c:pt>
                <c:pt idx="1058">
                  <c:v>95.31</c:v>
                </c:pt>
                <c:pt idx="1059">
                  <c:v>95.35</c:v>
                </c:pt>
                <c:pt idx="1060">
                  <c:v>95.37</c:v>
                </c:pt>
                <c:pt idx="1061">
                  <c:v>95.39</c:v>
                </c:pt>
                <c:pt idx="1062">
                  <c:v>95.42</c:v>
                </c:pt>
                <c:pt idx="1063">
                  <c:v>95.44</c:v>
                </c:pt>
                <c:pt idx="1064">
                  <c:v>95.47</c:v>
                </c:pt>
                <c:pt idx="1065">
                  <c:v>95.51</c:v>
                </c:pt>
                <c:pt idx="1066">
                  <c:v>95.55</c:v>
                </c:pt>
                <c:pt idx="1067">
                  <c:v>95.57</c:v>
                </c:pt>
                <c:pt idx="1068">
                  <c:v>95.61</c:v>
                </c:pt>
                <c:pt idx="1069">
                  <c:v>95.62</c:v>
                </c:pt>
                <c:pt idx="1070">
                  <c:v>95.64</c:v>
                </c:pt>
                <c:pt idx="1071">
                  <c:v>95.64</c:v>
                </c:pt>
                <c:pt idx="1072">
                  <c:v>95.68</c:v>
                </c:pt>
                <c:pt idx="1073">
                  <c:v>95.69</c:v>
                </c:pt>
                <c:pt idx="1074">
                  <c:v>95.73</c:v>
                </c:pt>
                <c:pt idx="1075">
                  <c:v>95.76</c:v>
                </c:pt>
                <c:pt idx="1076">
                  <c:v>95.8</c:v>
                </c:pt>
                <c:pt idx="1077">
                  <c:v>95.8</c:v>
                </c:pt>
                <c:pt idx="1078">
                  <c:v>95.82</c:v>
                </c:pt>
                <c:pt idx="1079">
                  <c:v>95.83</c:v>
                </c:pt>
                <c:pt idx="1080">
                  <c:v>95.83</c:v>
                </c:pt>
                <c:pt idx="1081">
                  <c:v>95.87</c:v>
                </c:pt>
                <c:pt idx="1082">
                  <c:v>95.89</c:v>
                </c:pt>
                <c:pt idx="1083">
                  <c:v>95.9</c:v>
                </c:pt>
                <c:pt idx="1084">
                  <c:v>95.94</c:v>
                </c:pt>
                <c:pt idx="1085">
                  <c:v>95.95</c:v>
                </c:pt>
                <c:pt idx="1086">
                  <c:v>95.97</c:v>
                </c:pt>
                <c:pt idx="1087">
                  <c:v>96.01</c:v>
                </c:pt>
                <c:pt idx="1088">
                  <c:v>96.02</c:v>
                </c:pt>
                <c:pt idx="1089">
                  <c:v>96.03</c:v>
                </c:pt>
                <c:pt idx="1090">
                  <c:v>96.01</c:v>
                </c:pt>
                <c:pt idx="1091">
                  <c:v>95.99</c:v>
                </c:pt>
                <c:pt idx="1092">
                  <c:v>95.95</c:v>
                </c:pt>
                <c:pt idx="1093">
                  <c:v>95.91</c:v>
                </c:pt>
                <c:pt idx="1094">
                  <c:v>95.87</c:v>
                </c:pt>
                <c:pt idx="1095">
                  <c:v>95.83</c:v>
                </c:pt>
                <c:pt idx="1096">
                  <c:v>95.78</c:v>
                </c:pt>
                <c:pt idx="1097">
                  <c:v>95.75</c:v>
                </c:pt>
                <c:pt idx="1098">
                  <c:v>95.74</c:v>
                </c:pt>
                <c:pt idx="1099">
                  <c:v>95.72</c:v>
                </c:pt>
                <c:pt idx="1100">
                  <c:v>95.71</c:v>
                </c:pt>
                <c:pt idx="1101">
                  <c:v>95.69</c:v>
                </c:pt>
                <c:pt idx="1102">
                  <c:v>95.66</c:v>
                </c:pt>
                <c:pt idx="1103">
                  <c:v>95.61</c:v>
                </c:pt>
                <c:pt idx="1104">
                  <c:v>95.53</c:v>
                </c:pt>
                <c:pt idx="1105">
                  <c:v>95.49</c:v>
                </c:pt>
                <c:pt idx="1106">
                  <c:v>95.44</c:v>
                </c:pt>
                <c:pt idx="1107">
                  <c:v>95.37</c:v>
                </c:pt>
                <c:pt idx="1108">
                  <c:v>95.33</c:v>
                </c:pt>
                <c:pt idx="1109">
                  <c:v>95.32</c:v>
                </c:pt>
                <c:pt idx="1110">
                  <c:v>95.3</c:v>
                </c:pt>
                <c:pt idx="1111">
                  <c:v>95.25</c:v>
                </c:pt>
                <c:pt idx="1112">
                  <c:v>95.24</c:v>
                </c:pt>
                <c:pt idx="1113">
                  <c:v>95.24</c:v>
                </c:pt>
                <c:pt idx="1114">
                  <c:v>95.27</c:v>
                </c:pt>
                <c:pt idx="1115">
                  <c:v>95.28</c:v>
                </c:pt>
                <c:pt idx="1116">
                  <c:v>95.3</c:v>
                </c:pt>
                <c:pt idx="1117">
                  <c:v>95.3</c:v>
                </c:pt>
                <c:pt idx="1118">
                  <c:v>95.25</c:v>
                </c:pt>
                <c:pt idx="1119">
                  <c:v>95.19</c:v>
                </c:pt>
                <c:pt idx="1120">
                  <c:v>95.15</c:v>
                </c:pt>
                <c:pt idx="1121">
                  <c:v>95.1</c:v>
                </c:pt>
                <c:pt idx="1122">
                  <c:v>95.07</c:v>
                </c:pt>
                <c:pt idx="1123">
                  <c:v>95.04</c:v>
                </c:pt>
                <c:pt idx="1124">
                  <c:v>95.03</c:v>
                </c:pt>
                <c:pt idx="1125">
                  <c:v>94.99</c:v>
                </c:pt>
                <c:pt idx="1126">
                  <c:v>94.98</c:v>
                </c:pt>
                <c:pt idx="1127">
                  <c:v>94.98</c:v>
                </c:pt>
                <c:pt idx="1128">
                  <c:v>95.01</c:v>
                </c:pt>
                <c:pt idx="1129">
                  <c:v>95.04</c:v>
                </c:pt>
                <c:pt idx="1130">
                  <c:v>95.11</c:v>
                </c:pt>
                <c:pt idx="1131">
                  <c:v>95.18</c:v>
                </c:pt>
                <c:pt idx="1132">
                  <c:v>95.24</c:v>
                </c:pt>
                <c:pt idx="1133">
                  <c:v>95.3</c:v>
                </c:pt>
                <c:pt idx="1134">
                  <c:v>95.34</c:v>
                </c:pt>
                <c:pt idx="1135">
                  <c:v>95.4</c:v>
                </c:pt>
                <c:pt idx="1136">
                  <c:v>95.44</c:v>
                </c:pt>
                <c:pt idx="1137">
                  <c:v>95.52</c:v>
                </c:pt>
                <c:pt idx="1138">
                  <c:v>95.57</c:v>
                </c:pt>
                <c:pt idx="1139">
                  <c:v>95.61</c:v>
                </c:pt>
                <c:pt idx="1140">
                  <c:v>95.68</c:v>
                </c:pt>
                <c:pt idx="1141">
                  <c:v>95.76</c:v>
                </c:pt>
                <c:pt idx="1142">
                  <c:v>95.8</c:v>
                </c:pt>
                <c:pt idx="1143">
                  <c:v>95.85</c:v>
                </c:pt>
                <c:pt idx="1144">
                  <c:v>95.89</c:v>
                </c:pt>
                <c:pt idx="1145">
                  <c:v>95.93</c:v>
                </c:pt>
                <c:pt idx="1146">
                  <c:v>95.92</c:v>
                </c:pt>
                <c:pt idx="1147">
                  <c:v>95.86</c:v>
                </c:pt>
                <c:pt idx="1148">
                  <c:v>95.78</c:v>
                </c:pt>
                <c:pt idx="1149">
                  <c:v>95.63</c:v>
                </c:pt>
                <c:pt idx="1150">
                  <c:v>95.43</c:v>
                </c:pt>
                <c:pt idx="1151">
                  <c:v>95.17</c:v>
                </c:pt>
                <c:pt idx="1152">
                  <c:v>94.85</c:v>
                </c:pt>
                <c:pt idx="1153">
                  <c:v>94.48</c:v>
                </c:pt>
                <c:pt idx="1154">
                  <c:v>94.06</c:v>
                </c:pt>
                <c:pt idx="1155">
                  <c:v>93.61</c:v>
                </c:pt>
                <c:pt idx="1156">
                  <c:v>93.15</c:v>
                </c:pt>
                <c:pt idx="1157">
                  <c:v>92.68</c:v>
                </c:pt>
                <c:pt idx="1158">
                  <c:v>92.2</c:v>
                </c:pt>
                <c:pt idx="1159">
                  <c:v>91.66</c:v>
                </c:pt>
                <c:pt idx="1160">
                  <c:v>91.1</c:v>
                </c:pt>
                <c:pt idx="1161">
                  <c:v>90.51</c:v>
                </c:pt>
                <c:pt idx="1162">
                  <c:v>89.88</c:v>
                </c:pt>
                <c:pt idx="1163">
                  <c:v>89.27</c:v>
                </c:pt>
                <c:pt idx="1164">
                  <c:v>88.64</c:v>
                </c:pt>
                <c:pt idx="1165">
                  <c:v>87.97</c:v>
                </c:pt>
                <c:pt idx="1166">
                  <c:v>87.31</c:v>
                </c:pt>
                <c:pt idx="1167">
                  <c:v>86.6</c:v>
                </c:pt>
                <c:pt idx="1168">
                  <c:v>85.91</c:v>
                </c:pt>
                <c:pt idx="1169">
                  <c:v>85.26</c:v>
                </c:pt>
                <c:pt idx="1170">
                  <c:v>84.62</c:v>
                </c:pt>
                <c:pt idx="1171">
                  <c:v>84.01</c:v>
                </c:pt>
                <c:pt idx="1172">
                  <c:v>83.47</c:v>
                </c:pt>
                <c:pt idx="1173">
                  <c:v>82.96</c:v>
                </c:pt>
                <c:pt idx="1174">
                  <c:v>82.47</c:v>
                </c:pt>
                <c:pt idx="1175">
                  <c:v>81.96</c:v>
                </c:pt>
                <c:pt idx="1176">
                  <c:v>81.400000000000006</c:v>
                </c:pt>
                <c:pt idx="1177">
                  <c:v>80.87</c:v>
                </c:pt>
                <c:pt idx="1178">
                  <c:v>80.37</c:v>
                </c:pt>
                <c:pt idx="1179">
                  <c:v>79.97</c:v>
                </c:pt>
                <c:pt idx="1180">
                  <c:v>79.650000000000006</c:v>
                </c:pt>
                <c:pt idx="1181">
                  <c:v>79.349999999999994</c:v>
                </c:pt>
                <c:pt idx="1182">
                  <c:v>79.069999999999993</c:v>
                </c:pt>
                <c:pt idx="1183">
                  <c:v>78.78</c:v>
                </c:pt>
                <c:pt idx="1184">
                  <c:v>78.48</c:v>
                </c:pt>
                <c:pt idx="1185">
                  <c:v>78.19</c:v>
                </c:pt>
                <c:pt idx="1186">
                  <c:v>77.94</c:v>
                </c:pt>
                <c:pt idx="1187">
                  <c:v>77.73</c:v>
                </c:pt>
                <c:pt idx="1188">
                  <c:v>77.62</c:v>
                </c:pt>
                <c:pt idx="1189">
                  <c:v>77.489999999999995</c:v>
                </c:pt>
                <c:pt idx="1190">
                  <c:v>77.34</c:v>
                </c:pt>
                <c:pt idx="1191">
                  <c:v>77.12</c:v>
                </c:pt>
                <c:pt idx="1192">
                  <c:v>76.88</c:v>
                </c:pt>
                <c:pt idx="1193">
                  <c:v>76.67</c:v>
                </c:pt>
                <c:pt idx="1194">
                  <c:v>76.489999999999995</c:v>
                </c:pt>
                <c:pt idx="1195">
                  <c:v>76.34</c:v>
                </c:pt>
                <c:pt idx="1196">
                  <c:v>76.23</c:v>
                </c:pt>
                <c:pt idx="1197">
                  <c:v>76.12</c:v>
                </c:pt>
                <c:pt idx="1198">
                  <c:v>75.989999999999995</c:v>
                </c:pt>
                <c:pt idx="1199">
                  <c:v>75.84</c:v>
                </c:pt>
                <c:pt idx="1200">
                  <c:v>75.66</c:v>
                </c:pt>
                <c:pt idx="1201">
                  <c:v>75.48</c:v>
                </c:pt>
                <c:pt idx="1202">
                  <c:v>75.36</c:v>
                </c:pt>
                <c:pt idx="1203">
                  <c:v>75.3</c:v>
                </c:pt>
                <c:pt idx="1204">
                  <c:v>75.22</c:v>
                </c:pt>
                <c:pt idx="1205">
                  <c:v>75.13</c:v>
                </c:pt>
                <c:pt idx="1206">
                  <c:v>74.989999999999995</c:v>
                </c:pt>
                <c:pt idx="1207">
                  <c:v>74.89</c:v>
                </c:pt>
                <c:pt idx="1208">
                  <c:v>74.87</c:v>
                </c:pt>
                <c:pt idx="1209">
                  <c:v>74.87</c:v>
                </c:pt>
                <c:pt idx="1210">
                  <c:v>74.900000000000006</c:v>
                </c:pt>
                <c:pt idx="1211">
                  <c:v>74.97</c:v>
                </c:pt>
                <c:pt idx="1212">
                  <c:v>75.09</c:v>
                </c:pt>
                <c:pt idx="1213">
                  <c:v>75.2</c:v>
                </c:pt>
                <c:pt idx="1214">
                  <c:v>75.260000000000005</c:v>
                </c:pt>
                <c:pt idx="1215">
                  <c:v>75.319999999999993</c:v>
                </c:pt>
                <c:pt idx="1216">
                  <c:v>75.44</c:v>
                </c:pt>
                <c:pt idx="1217">
                  <c:v>75.62</c:v>
                </c:pt>
                <c:pt idx="1218">
                  <c:v>75.87</c:v>
                </c:pt>
                <c:pt idx="1219">
                  <c:v>76.17</c:v>
                </c:pt>
                <c:pt idx="1220">
                  <c:v>76.45</c:v>
                </c:pt>
                <c:pt idx="1221">
                  <c:v>76.75</c:v>
                </c:pt>
                <c:pt idx="1222">
                  <c:v>77.03</c:v>
                </c:pt>
                <c:pt idx="1223">
                  <c:v>77.33</c:v>
                </c:pt>
                <c:pt idx="1224">
                  <c:v>77.58</c:v>
                </c:pt>
                <c:pt idx="1225">
                  <c:v>77.87</c:v>
                </c:pt>
                <c:pt idx="1226">
                  <c:v>78.17</c:v>
                </c:pt>
                <c:pt idx="1227">
                  <c:v>78.47</c:v>
                </c:pt>
                <c:pt idx="1228">
                  <c:v>78.81</c:v>
                </c:pt>
                <c:pt idx="1229">
                  <c:v>79.16</c:v>
                </c:pt>
                <c:pt idx="1230">
                  <c:v>79.489999999999995</c:v>
                </c:pt>
                <c:pt idx="1231">
                  <c:v>79.83</c:v>
                </c:pt>
                <c:pt idx="1232">
                  <c:v>80.099999999999994</c:v>
                </c:pt>
                <c:pt idx="1233">
                  <c:v>80.37</c:v>
                </c:pt>
                <c:pt idx="1234">
                  <c:v>80.67</c:v>
                </c:pt>
                <c:pt idx="1235">
                  <c:v>80.94</c:v>
                </c:pt>
                <c:pt idx="1236">
                  <c:v>81.23</c:v>
                </c:pt>
                <c:pt idx="1237">
                  <c:v>81.510000000000005</c:v>
                </c:pt>
                <c:pt idx="1238">
                  <c:v>81.760000000000005</c:v>
                </c:pt>
                <c:pt idx="1239">
                  <c:v>81.98</c:v>
                </c:pt>
                <c:pt idx="1240">
                  <c:v>82.16</c:v>
                </c:pt>
                <c:pt idx="1241">
                  <c:v>82.33</c:v>
                </c:pt>
                <c:pt idx="1242">
                  <c:v>82.45</c:v>
                </c:pt>
                <c:pt idx="1243">
                  <c:v>82.57</c:v>
                </c:pt>
                <c:pt idx="1244">
                  <c:v>82.71</c:v>
                </c:pt>
                <c:pt idx="1245">
                  <c:v>82.83</c:v>
                </c:pt>
                <c:pt idx="1246">
                  <c:v>82.94</c:v>
                </c:pt>
                <c:pt idx="1247">
                  <c:v>83.06</c:v>
                </c:pt>
                <c:pt idx="1248">
                  <c:v>83.17</c:v>
                </c:pt>
                <c:pt idx="1249">
                  <c:v>83.27</c:v>
                </c:pt>
                <c:pt idx="1250">
                  <c:v>83.35</c:v>
                </c:pt>
                <c:pt idx="1251">
                  <c:v>83.46</c:v>
                </c:pt>
                <c:pt idx="1252">
                  <c:v>83.57</c:v>
                </c:pt>
                <c:pt idx="1253">
                  <c:v>83.71</c:v>
                </c:pt>
                <c:pt idx="1254">
                  <c:v>83.86</c:v>
                </c:pt>
                <c:pt idx="1255">
                  <c:v>84.05</c:v>
                </c:pt>
                <c:pt idx="1256">
                  <c:v>84.25</c:v>
                </c:pt>
                <c:pt idx="1257">
                  <c:v>84.46</c:v>
                </c:pt>
                <c:pt idx="1258">
                  <c:v>84.67</c:v>
                </c:pt>
                <c:pt idx="1259">
                  <c:v>84.91</c:v>
                </c:pt>
                <c:pt idx="1260">
                  <c:v>85.17</c:v>
                </c:pt>
                <c:pt idx="1261">
                  <c:v>85.42</c:v>
                </c:pt>
                <c:pt idx="1262">
                  <c:v>85.69</c:v>
                </c:pt>
                <c:pt idx="1263">
                  <c:v>85.96</c:v>
                </c:pt>
                <c:pt idx="1264">
                  <c:v>86.26</c:v>
                </c:pt>
                <c:pt idx="1265">
                  <c:v>86.56</c:v>
                </c:pt>
                <c:pt idx="1266">
                  <c:v>86.86</c:v>
                </c:pt>
                <c:pt idx="1267">
                  <c:v>87.16</c:v>
                </c:pt>
                <c:pt idx="1268">
                  <c:v>87.44</c:v>
                </c:pt>
                <c:pt idx="1269">
                  <c:v>87.68</c:v>
                </c:pt>
                <c:pt idx="1270">
                  <c:v>87.92</c:v>
                </c:pt>
                <c:pt idx="1271">
                  <c:v>88.19</c:v>
                </c:pt>
                <c:pt idx="1272">
                  <c:v>88.49</c:v>
                </c:pt>
                <c:pt idx="1273">
                  <c:v>88.79</c:v>
                </c:pt>
                <c:pt idx="1274">
                  <c:v>89.09</c:v>
                </c:pt>
                <c:pt idx="1275">
                  <c:v>89.39</c:v>
                </c:pt>
                <c:pt idx="1276">
                  <c:v>89.64</c:v>
                </c:pt>
                <c:pt idx="1277">
                  <c:v>89.89</c:v>
                </c:pt>
                <c:pt idx="1278">
                  <c:v>90.15</c:v>
                </c:pt>
                <c:pt idx="1279">
                  <c:v>90.44</c:v>
                </c:pt>
                <c:pt idx="1280">
                  <c:v>90.74</c:v>
                </c:pt>
                <c:pt idx="1281">
                  <c:v>91.05</c:v>
                </c:pt>
                <c:pt idx="1282">
                  <c:v>91.36</c:v>
                </c:pt>
                <c:pt idx="1283">
                  <c:v>91.67</c:v>
                </c:pt>
                <c:pt idx="1284">
                  <c:v>92</c:v>
                </c:pt>
                <c:pt idx="1285">
                  <c:v>92.32</c:v>
                </c:pt>
                <c:pt idx="1286">
                  <c:v>92.65</c:v>
                </c:pt>
                <c:pt idx="1287">
                  <c:v>92.98</c:v>
                </c:pt>
                <c:pt idx="1288">
                  <c:v>93.33</c:v>
                </c:pt>
                <c:pt idx="1289">
                  <c:v>93.63</c:v>
                </c:pt>
                <c:pt idx="1290">
                  <c:v>93.92</c:v>
                </c:pt>
                <c:pt idx="1291">
                  <c:v>94.21</c:v>
                </c:pt>
                <c:pt idx="1292">
                  <c:v>94.49</c:v>
                </c:pt>
                <c:pt idx="1293">
                  <c:v>94.77</c:v>
                </c:pt>
                <c:pt idx="1294">
                  <c:v>95.06</c:v>
                </c:pt>
                <c:pt idx="1295">
                  <c:v>95.35</c:v>
                </c:pt>
                <c:pt idx="1296">
                  <c:v>95.65</c:v>
                </c:pt>
                <c:pt idx="1297">
                  <c:v>95.95</c:v>
                </c:pt>
                <c:pt idx="1298">
                  <c:v>96.24</c:v>
                </c:pt>
                <c:pt idx="1299">
                  <c:v>96.54</c:v>
                </c:pt>
                <c:pt idx="1300">
                  <c:v>96.84</c:v>
                </c:pt>
                <c:pt idx="1301">
                  <c:v>97.12</c:v>
                </c:pt>
                <c:pt idx="1302">
                  <c:v>97.39</c:v>
                </c:pt>
                <c:pt idx="1303">
                  <c:v>97.63</c:v>
                </c:pt>
                <c:pt idx="1304">
                  <c:v>97.85</c:v>
                </c:pt>
                <c:pt idx="1305">
                  <c:v>98.05</c:v>
                </c:pt>
                <c:pt idx="1306">
                  <c:v>98.26</c:v>
                </c:pt>
                <c:pt idx="1307">
                  <c:v>98.47</c:v>
                </c:pt>
                <c:pt idx="1308">
                  <c:v>98.7</c:v>
                </c:pt>
                <c:pt idx="1309">
                  <c:v>98.93</c:v>
                </c:pt>
                <c:pt idx="1310">
                  <c:v>99.16</c:v>
                </c:pt>
                <c:pt idx="1311">
                  <c:v>99.39</c:v>
                </c:pt>
                <c:pt idx="1312">
                  <c:v>99.65</c:v>
                </c:pt>
                <c:pt idx="1313">
                  <c:v>99.93</c:v>
                </c:pt>
                <c:pt idx="1314">
                  <c:v>100.23</c:v>
                </c:pt>
                <c:pt idx="1315">
                  <c:v>100.56</c:v>
                </c:pt>
                <c:pt idx="1316">
                  <c:v>100.9</c:v>
                </c:pt>
                <c:pt idx="1317">
                  <c:v>101.25</c:v>
                </c:pt>
                <c:pt idx="1318">
                  <c:v>101.58</c:v>
                </c:pt>
                <c:pt idx="1319">
                  <c:v>101.88</c:v>
                </c:pt>
                <c:pt idx="1320">
                  <c:v>102.16</c:v>
                </c:pt>
                <c:pt idx="1321">
                  <c:v>102.41</c:v>
                </c:pt>
                <c:pt idx="1322">
                  <c:v>102.63</c:v>
                </c:pt>
                <c:pt idx="1323">
                  <c:v>102.82</c:v>
                </c:pt>
                <c:pt idx="1324">
                  <c:v>103.02</c:v>
                </c:pt>
                <c:pt idx="1325">
                  <c:v>103.24</c:v>
                </c:pt>
                <c:pt idx="1326">
                  <c:v>103.5</c:v>
                </c:pt>
                <c:pt idx="1327">
                  <c:v>103.74</c:v>
                </c:pt>
                <c:pt idx="1328">
                  <c:v>103.95</c:v>
                </c:pt>
                <c:pt idx="1329">
                  <c:v>104.14</c:v>
                </c:pt>
                <c:pt idx="1330">
                  <c:v>104.29</c:v>
                </c:pt>
                <c:pt idx="1331">
                  <c:v>104.4</c:v>
                </c:pt>
                <c:pt idx="1332">
                  <c:v>104.5</c:v>
                </c:pt>
                <c:pt idx="1333">
                  <c:v>104.58</c:v>
                </c:pt>
                <c:pt idx="1334">
                  <c:v>104.64</c:v>
                </c:pt>
                <c:pt idx="1335">
                  <c:v>104.69</c:v>
                </c:pt>
                <c:pt idx="1336">
                  <c:v>104.73</c:v>
                </c:pt>
                <c:pt idx="1337">
                  <c:v>104.75</c:v>
                </c:pt>
                <c:pt idx="1338">
                  <c:v>104.76</c:v>
                </c:pt>
                <c:pt idx="1339">
                  <c:v>104.76</c:v>
                </c:pt>
                <c:pt idx="1340">
                  <c:v>104.74</c:v>
                </c:pt>
                <c:pt idx="1341">
                  <c:v>104.72</c:v>
                </c:pt>
                <c:pt idx="1342">
                  <c:v>104.69</c:v>
                </c:pt>
                <c:pt idx="1343">
                  <c:v>104.68</c:v>
                </c:pt>
                <c:pt idx="1344">
                  <c:v>104.63</c:v>
                </c:pt>
                <c:pt idx="1345">
                  <c:v>104.58</c:v>
                </c:pt>
                <c:pt idx="1346">
                  <c:v>104.49</c:v>
                </c:pt>
                <c:pt idx="1347">
                  <c:v>104.36</c:v>
                </c:pt>
                <c:pt idx="1348">
                  <c:v>104.22</c:v>
                </c:pt>
                <c:pt idx="1349">
                  <c:v>104.08</c:v>
                </c:pt>
                <c:pt idx="1350">
                  <c:v>103.94</c:v>
                </c:pt>
                <c:pt idx="1351">
                  <c:v>103.83</c:v>
                </c:pt>
                <c:pt idx="1352">
                  <c:v>103.72</c:v>
                </c:pt>
                <c:pt idx="1353">
                  <c:v>103.63</c:v>
                </c:pt>
                <c:pt idx="1354">
                  <c:v>103.5</c:v>
                </c:pt>
                <c:pt idx="1355">
                  <c:v>103.37</c:v>
                </c:pt>
                <c:pt idx="1356">
                  <c:v>103.22</c:v>
                </c:pt>
                <c:pt idx="1357">
                  <c:v>103.05</c:v>
                </c:pt>
                <c:pt idx="1358">
                  <c:v>102.85</c:v>
                </c:pt>
                <c:pt idx="1359">
                  <c:v>102.64</c:v>
                </c:pt>
                <c:pt idx="1360">
                  <c:v>102.42</c:v>
                </c:pt>
                <c:pt idx="1361">
                  <c:v>102.19</c:v>
                </c:pt>
                <c:pt idx="1362">
                  <c:v>101.98</c:v>
                </c:pt>
                <c:pt idx="1363">
                  <c:v>101.8</c:v>
                </c:pt>
                <c:pt idx="1364">
                  <c:v>101.64</c:v>
                </c:pt>
                <c:pt idx="1365">
                  <c:v>101.47</c:v>
                </c:pt>
                <c:pt idx="1366">
                  <c:v>101.29</c:v>
                </c:pt>
                <c:pt idx="1367">
                  <c:v>101.08</c:v>
                </c:pt>
                <c:pt idx="1368">
                  <c:v>100.86</c:v>
                </c:pt>
                <c:pt idx="1369">
                  <c:v>100.61</c:v>
                </c:pt>
                <c:pt idx="1370">
                  <c:v>100.35</c:v>
                </c:pt>
                <c:pt idx="1371">
                  <c:v>100.05</c:v>
                </c:pt>
                <c:pt idx="1372">
                  <c:v>99.72</c:v>
                </c:pt>
                <c:pt idx="1373">
                  <c:v>99.33</c:v>
                </c:pt>
                <c:pt idx="1374">
                  <c:v>98.9</c:v>
                </c:pt>
                <c:pt idx="1375">
                  <c:v>98.44</c:v>
                </c:pt>
                <c:pt idx="1376">
                  <c:v>97.93</c:v>
                </c:pt>
                <c:pt idx="1377">
                  <c:v>97.4</c:v>
                </c:pt>
                <c:pt idx="1378">
                  <c:v>96.82</c:v>
                </c:pt>
                <c:pt idx="1379">
                  <c:v>96.23</c:v>
                </c:pt>
                <c:pt idx="1380">
                  <c:v>95.63</c:v>
                </c:pt>
                <c:pt idx="1381">
                  <c:v>95.01</c:v>
                </c:pt>
                <c:pt idx="1382">
                  <c:v>94.4</c:v>
                </c:pt>
                <c:pt idx="1383">
                  <c:v>93.8</c:v>
                </c:pt>
                <c:pt idx="1384">
                  <c:v>93.22</c:v>
                </c:pt>
                <c:pt idx="1385">
                  <c:v>92.65</c:v>
                </c:pt>
                <c:pt idx="1386">
                  <c:v>92.1</c:v>
                </c:pt>
                <c:pt idx="1387">
                  <c:v>91.52</c:v>
                </c:pt>
                <c:pt idx="1388">
                  <c:v>90.95</c:v>
                </c:pt>
                <c:pt idx="1389">
                  <c:v>90.33</c:v>
                </c:pt>
                <c:pt idx="1390">
                  <c:v>89.73</c:v>
                </c:pt>
                <c:pt idx="1391">
                  <c:v>89.11</c:v>
                </c:pt>
                <c:pt idx="1392">
                  <c:v>88.52</c:v>
                </c:pt>
                <c:pt idx="1393">
                  <c:v>87.93</c:v>
                </c:pt>
                <c:pt idx="1394">
                  <c:v>87.35</c:v>
                </c:pt>
                <c:pt idx="1395">
                  <c:v>86.75</c:v>
                </c:pt>
                <c:pt idx="1396">
                  <c:v>86.13</c:v>
                </c:pt>
                <c:pt idx="1397">
                  <c:v>85.51</c:v>
                </c:pt>
                <c:pt idx="1398">
                  <c:v>84.91</c:v>
                </c:pt>
                <c:pt idx="1399">
                  <c:v>84.33</c:v>
                </c:pt>
                <c:pt idx="1400">
                  <c:v>83.82</c:v>
                </c:pt>
                <c:pt idx="1401">
                  <c:v>83.34</c:v>
                </c:pt>
                <c:pt idx="1402">
                  <c:v>82.8</c:v>
                </c:pt>
                <c:pt idx="1403">
                  <c:v>82.16</c:v>
                </c:pt>
                <c:pt idx="1404">
                  <c:v>81.52</c:v>
                </c:pt>
                <c:pt idx="1405">
                  <c:v>80.95</c:v>
                </c:pt>
                <c:pt idx="1406">
                  <c:v>80.5</c:v>
                </c:pt>
                <c:pt idx="1407">
                  <c:v>80.08</c:v>
                </c:pt>
                <c:pt idx="1408">
                  <c:v>79.650000000000006</c:v>
                </c:pt>
                <c:pt idx="1409">
                  <c:v>79.209999999999994</c:v>
                </c:pt>
                <c:pt idx="1410">
                  <c:v>78.760000000000005</c:v>
                </c:pt>
                <c:pt idx="1411">
                  <c:v>78.37</c:v>
                </c:pt>
                <c:pt idx="1412">
                  <c:v>77.98</c:v>
                </c:pt>
                <c:pt idx="1413">
                  <c:v>77.61</c:v>
                </c:pt>
                <c:pt idx="1414">
                  <c:v>77.34</c:v>
                </c:pt>
                <c:pt idx="1415">
                  <c:v>77.16</c:v>
                </c:pt>
                <c:pt idx="1416">
                  <c:v>77.040000000000006</c:v>
                </c:pt>
                <c:pt idx="1417">
                  <c:v>76.95</c:v>
                </c:pt>
                <c:pt idx="1418">
                  <c:v>76.86</c:v>
                </c:pt>
                <c:pt idx="1419">
                  <c:v>76.819999999999993</c:v>
                </c:pt>
                <c:pt idx="1420">
                  <c:v>76.78</c:v>
                </c:pt>
                <c:pt idx="1421">
                  <c:v>76.8</c:v>
                </c:pt>
                <c:pt idx="1422">
                  <c:v>76.819999999999993</c:v>
                </c:pt>
                <c:pt idx="1423">
                  <c:v>76.900000000000006</c:v>
                </c:pt>
                <c:pt idx="1424">
                  <c:v>76.98</c:v>
                </c:pt>
                <c:pt idx="1425">
                  <c:v>77.099999999999994</c:v>
                </c:pt>
                <c:pt idx="1426">
                  <c:v>77.2</c:v>
                </c:pt>
                <c:pt idx="1427">
                  <c:v>77.31</c:v>
                </c:pt>
                <c:pt idx="1428">
                  <c:v>77.42</c:v>
                </c:pt>
                <c:pt idx="1429">
                  <c:v>77.53</c:v>
                </c:pt>
                <c:pt idx="1430">
                  <c:v>77.63</c:v>
                </c:pt>
                <c:pt idx="1431">
                  <c:v>77.739999999999995</c:v>
                </c:pt>
                <c:pt idx="1432">
                  <c:v>77.849999999999994</c:v>
                </c:pt>
                <c:pt idx="1433">
                  <c:v>77.930000000000007</c:v>
                </c:pt>
                <c:pt idx="1434">
                  <c:v>78</c:v>
                </c:pt>
                <c:pt idx="1435">
                  <c:v>78.040000000000006</c:v>
                </c:pt>
                <c:pt idx="1436">
                  <c:v>78.08</c:v>
                </c:pt>
                <c:pt idx="1437">
                  <c:v>78.099999999999994</c:v>
                </c:pt>
                <c:pt idx="1438">
                  <c:v>78.099999999999994</c:v>
                </c:pt>
                <c:pt idx="1439">
                  <c:v>78.09</c:v>
                </c:pt>
                <c:pt idx="1440">
                  <c:v>78.09</c:v>
                </c:pt>
                <c:pt idx="1441">
                  <c:v>78.099999999999994</c:v>
                </c:pt>
                <c:pt idx="1442">
                  <c:v>78.11</c:v>
                </c:pt>
                <c:pt idx="1443">
                  <c:v>78.12</c:v>
                </c:pt>
                <c:pt idx="1444">
                  <c:v>78.17</c:v>
                </c:pt>
                <c:pt idx="1445">
                  <c:v>78.209999999999994</c:v>
                </c:pt>
                <c:pt idx="1446">
                  <c:v>78.27</c:v>
                </c:pt>
                <c:pt idx="1447">
                  <c:v>78.319999999999993</c:v>
                </c:pt>
                <c:pt idx="1448">
                  <c:v>78.400000000000006</c:v>
                </c:pt>
                <c:pt idx="1449">
                  <c:v>78.489999999999995</c:v>
                </c:pt>
                <c:pt idx="1450">
                  <c:v>78.599999999999994</c:v>
                </c:pt>
                <c:pt idx="1451">
                  <c:v>78.73</c:v>
                </c:pt>
                <c:pt idx="1452">
                  <c:v>78.88</c:v>
                </c:pt>
                <c:pt idx="1453">
                  <c:v>79.069999999999993</c:v>
                </c:pt>
                <c:pt idx="1454">
                  <c:v>79.28</c:v>
                </c:pt>
                <c:pt idx="1455">
                  <c:v>79.53</c:v>
                </c:pt>
                <c:pt idx="1456">
                  <c:v>79.78</c:v>
                </c:pt>
                <c:pt idx="1457">
                  <c:v>80.040000000000006</c:v>
                </c:pt>
                <c:pt idx="1458">
                  <c:v>80.31</c:v>
                </c:pt>
                <c:pt idx="1459">
                  <c:v>80.569999999999993</c:v>
                </c:pt>
                <c:pt idx="1460">
                  <c:v>80.84</c:v>
                </c:pt>
                <c:pt idx="1461">
                  <c:v>81.11</c:v>
                </c:pt>
                <c:pt idx="1462">
                  <c:v>81.39</c:v>
                </c:pt>
                <c:pt idx="1463">
                  <c:v>81.680000000000007</c:v>
                </c:pt>
                <c:pt idx="1464">
                  <c:v>81.99</c:v>
                </c:pt>
                <c:pt idx="1465">
                  <c:v>82.3</c:v>
                </c:pt>
                <c:pt idx="1466">
                  <c:v>82.62</c:v>
                </c:pt>
                <c:pt idx="1467">
                  <c:v>82.95</c:v>
                </c:pt>
                <c:pt idx="1468">
                  <c:v>83.31</c:v>
                </c:pt>
                <c:pt idx="1469">
                  <c:v>83.72</c:v>
                </c:pt>
                <c:pt idx="1470">
                  <c:v>84.14</c:v>
                </c:pt>
                <c:pt idx="1471">
                  <c:v>84.6</c:v>
                </c:pt>
                <c:pt idx="1472">
                  <c:v>85.1</c:v>
                </c:pt>
                <c:pt idx="1473">
                  <c:v>85.64</c:v>
                </c:pt>
                <c:pt idx="1474">
                  <c:v>86.24</c:v>
                </c:pt>
                <c:pt idx="1475">
                  <c:v>86.87</c:v>
                </c:pt>
                <c:pt idx="1476">
                  <c:v>87.53</c:v>
                </c:pt>
                <c:pt idx="1477">
                  <c:v>88.22</c:v>
                </c:pt>
                <c:pt idx="1478">
                  <c:v>88.92</c:v>
                </c:pt>
                <c:pt idx="1479">
                  <c:v>89.63</c:v>
                </c:pt>
                <c:pt idx="1480">
                  <c:v>90.34</c:v>
                </c:pt>
                <c:pt idx="1481">
                  <c:v>91.07</c:v>
                </c:pt>
                <c:pt idx="1482">
                  <c:v>91.79</c:v>
                </c:pt>
                <c:pt idx="1483">
                  <c:v>92.54</c:v>
                </c:pt>
                <c:pt idx="1484">
                  <c:v>93.29</c:v>
                </c:pt>
                <c:pt idx="1485">
                  <c:v>94.01</c:v>
                </c:pt>
                <c:pt idx="1486">
                  <c:v>94.7</c:v>
                </c:pt>
                <c:pt idx="1487">
                  <c:v>95.36</c:v>
                </c:pt>
                <c:pt idx="1488">
                  <c:v>95.96</c:v>
                </c:pt>
                <c:pt idx="1489">
                  <c:v>96.55</c:v>
                </c:pt>
                <c:pt idx="1490">
                  <c:v>97.13</c:v>
                </c:pt>
                <c:pt idx="1491">
                  <c:v>97.67</c:v>
                </c:pt>
                <c:pt idx="1492">
                  <c:v>98.19</c:v>
                </c:pt>
                <c:pt idx="1493">
                  <c:v>98.69</c:v>
                </c:pt>
                <c:pt idx="1494">
                  <c:v>99.14</c:v>
                </c:pt>
                <c:pt idx="1495">
                  <c:v>99.6</c:v>
                </c:pt>
                <c:pt idx="1496">
                  <c:v>100.01</c:v>
                </c:pt>
                <c:pt idx="1497">
                  <c:v>100.4</c:v>
                </c:pt>
                <c:pt idx="1498">
                  <c:v>100.79</c:v>
                </c:pt>
                <c:pt idx="1499">
                  <c:v>101.15</c:v>
                </c:pt>
                <c:pt idx="1500">
                  <c:v>101.55</c:v>
                </c:pt>
                <c:pt idx="1501">
                  <c:v>102</c:v>
                </c:pt>
                <c:pt idx="1502">
                  <c:v>102.47</c:v>
                </c:pt>
                <c:pt idx="1503">
                  <c:v>102.95</c:v>
                </c:pt>
                <c:pt idx="1504">
                  <c:v>103.37</c:v>
                </c:pt>
                <c:pt idx="1505">
                  <c:v>103.68</c:v>
                </c:pt>
                <c:pt idx="1506">
                  <c:v>103.86</c:v>
                </c:pt>
                <c:pt idx="1507">
                  <c:v>103.9</c:v>
                </c:pt>
                <c:pt idx="1508">
                  <c:v>103.85</c:v>
                </c:pt>
                <c:pt idx="1509">
                  <c:v>103.71</c:v>
                </c:pt>
                <c:pt idx="1510">
                  <c:v>103.52</c:v>
                </c:pt>
                <c:pt idx="1511">
                  <c:v>103.34</c:v>
                </c:pt>
                <c:pt idx="1512">
                  <c:v>103.19</c:v>
                </c:pt>
                <c:pt idx="1513">
                  <c:v>103.09</c:v>
                </c:pt>
                <c:pt idx="1514">
                  <c:v>103.01</c:v>
                </c:pt>
                <c:pt idx="1515">
                  <c:v>102.96</c:v>
                </c:pt>
                <c:pt idx="1516">
                  <c:v>102.94</c:v>
                </c:pt>
                <c:pt idx="1517">
                  <c:v>102.95</c:v>
                </c:pt>
                <c:pt idx="1518">
                  <c:v>103.02</c:v>
                </c:pt>
                <c:pt idx="1519">
                  <c:v>103.15</c:v>
                </c:pt>
                <c:pt idx="1520">
                  <c:v>103.31</c:v>
                </c:pt>
                <c:pt idx="1521">
                  <c:v>103.49</c:v>
                </c:pt>
                <c:pt idx="1522">
                  <c:v>103.69</c:v>
                </c:pt>
                <c:pt idx="1523">
                  <c:v>103.89</c:v>
                </c:pt>
                <c:pt idx="1524">
                  <c:v>104.1</c:v>
                </c:pt>
                <c:pt idx="1525">
                  <c:v>104.31</c:v>
                </c:pt>
                <c:pt idx="1526">
                  <c:v>104.49</c:v>
                </c:pt>
                <c:pt idx="1527">
                  <c:v>104.63</c:v>
                </c:pt>
                <c:pt idx="1528">
                  <c:v>104.72</c:v>
                </c:pt>
                <c:pt idx="1529">
                  <c:v>104.75</c:v>
                </c:pt>
                <c:pt idx="1530">
                  <c:v>104.73</c:v>
                </c:pt>
                <c:pt idx="1531">
                  <c:v>104.67</c:v>
                </c:pt>
                <c:pt idx="1532">
                  <c:v>104.6</c:v>
                </c:pt>
                <c:pt idx="1533">
                  <c:v>104.53</c:v>
                </c:pt>
                <c:pt idx="1534">
                  <c:v>104.46</c:v>
                </c:pt>
                <c:pt idx="1535">
                  <c:v>104.43</c:v>
                </c:pt>
                <c:pt idx="1536">
                  <c:v>104.39</c:v>
                </c:pt>
                <c:pt idx="1537">
                  <c:v>104.35</c:v>
                </c:pt>
                <c:pt idx="1538">
                  <c:v>104.3</c:v>
                </c:pt>
                <c:pt idx="1539">
                  <c:v>104.21</c:v>
                </c:pt>
                <c:pt idx="1540">
                  <c:v>104.12</c:v>
                </c:pt>
                <c:pt idx="1541">
                  <c:v>104.02</c:v>
                </c:pt>
                <c:pt idx="1542">
                  <c:v>103.92</c:v>
                </c:pt>
                <c:pt idx="1543">
                  <c:v>103.8</c:v>
                </c:pt>
                <c:pt idx="1544">
                  <c:v>103.66</c:v>
                </c:pt>
                <c:pt idx="1545">
                  <c:v>103.5</c:v>
                </c:pt>
                <c:pt idx="1546">
                  <c:v>103.3</c:v>
                </c:pt>
                <c:pt idx="1547">
                  <c:v>103.08</c:v>
                </c:pt>
                <c:pt idx="1548">
                  <c:v>102.84</c:v>
                </c:pt>
                <c:pt idx="1549">
                  <c:v>102.58</c:v>
                </c:pt>
                <c:pt idx="1550">
                  <c:v>102.27</c:v>
                </c:pt>
                <c:pt idx="1551">
                  <c:v>101.94</c:v>
                </c:pt>
                <c:pt idx="1552">
                  <c:v>101.58</c:v>
                </c:pt>
                <c:pt idx="1553">
                  <c:v>101.22</c:v>
                </c:pt>
                <c:pt idx="1554">
                  <c:v>100.84</c:v>
                </c:pt>
                <c:pt idx="1555">
                  <c:v>100.45</c:v>
                </c:pt>
                <c:pt idx="1556">
                  <c:v>100.05</c:v>
                </c:pt>
                <c:pt idx="1557">
                  <c:v>99.65</c:v>
                </c:pt>
                <c:pt idx="1558">
                  <c:v>99.21</c:v>
                </c:pt>
                <c:pt idx="1559">
                  <c:v>98.71</c:v>
                </c:pt>
                <c:pt idx="1560">
                  <c:v>98.13</c:v>
                </c:pt>
                <c:pt idx="1561">
                  <c:v>97.45</c:v>
                </c:pt>
                <c:pt idx="1562">
                  <c:v>96.71</c:v>
                </c:pt>
                <c:pt idx="1563">
                  <c:v>95.94</c:v>
                </c:pt>
                <c:pt idx="1564">
                  <c:v>95.19</c:v>
                </c:pt>
                <c:pt idx="1565">
                  <c:v>94.51</c:v>
                </c:pt>
                <c:pt idx="1566">
                  <c:v>93.87</c:v>
                </c:pt>
                <c:pt idx="1567">
                  <c:v>93.22</c:v>
                </c:pt>
                <c:pt idx="1568">
                  <c:v>92.57</c:v>
                </c:pt>
                <c:pt idx="1569">
                  <c:v>91.91</c:v>
                </c:pt>
                <c:pt idx="1570">
                  <c:v>91.25</c:v>
                </c:pt>
                <c:pt idx="1571">
                  <c:v>90.6</c:v>
                </c:pt>
                <c:pt idx="1572">
                  <c:v>89.94</c:v>
                </c:pt>
                <c:pt idx="1573">
                  <c:v>89.27</c:v>
                </c:pt>
                <c:pt idx="1574">
                  <c:v>88.59</c:v>
                </c:pt>
                <c:pt idx="1575">
                  <c:v>87.92</c:v>
                </c:pt>
                <c:pt idx="1576">
                  <c:v>87.28</c:v>
                </c:pt>
                <c:pt idx="1577">
                  <c:v>86.67</c:v>
                </c:pt>
                <c:pt idx="1578">
                  <c:v>86.06</c:v>
                </c:pt>
                <c:pt idx="1579">
                  <c:v>85.42</c:v>
                </c:pt>
                <c:pt idx="1580">
                  <c:v>84.74</c:v>
                </c:pt>
                <c:pt idx="1581">
                  <c:v>84.05</c:v>
                </c:pt>
                <c:pt idx="1582">
                  <c:v>83.35</c:v>
                </c:pt>
                <c:pt idx="1583">
                  <c:v>82.65</c:v>
                </c:pt>
                <c:pt idx="1584">
                  <c:v>81.97</c:v>
                </c:pt>
                <c:pt idx="1585">
                  <c:v>81.3</c:v>
                </c:pt>
                <c:pt idx="1586">
                  <c:v>80.64</c:v>
                </c:pt>
                <c:pt idx="1587">
                  <c:v>79.989999999999995</c:v>
                </c:pt>
                <c:pt idx="1588">
                  <c:v>79.38</c:v>
                </c:pt>
                <c:pt idx="1589">
                  <c:v>78.77</c:v>
                </c:pt>
                <c:pt idx="1590">
                  <c:v>78.239999999999995</c:v>
                </c:pt>
                <c:pt idx="1591">
                  <c:v>77.77</c:v>
                </c:pt>
                <c:pt idx="1592">
                  <c:v>77.44</c:v>
                </c:pt>
                <c:pt idx="1593">
                  <c:v>77.2</c:v>
                </c:pt>
                <c:pt idx="1594">
                  <c:v>76.92</c:v>
                </c:pt>
                <c:pt idx="1595">
                  <c:v>76.5</c:v>
                </c:pt>
                <c:pt idx="1596">
                  <c:v>76.099999999999994</c:v>
                </c:pt>
                <c:pt idx="1597">
                  <c:v>75.760000000000005</c:v>
                </c:pt>
                <c:pt idx="1598">
                  <c:v>75.5</c:v>
                </c:pt>
                <c:pt idx="1599">
                  <c:v>75.260000000000005</c:v>
                </c:pt>
                <c:pt idx="1600">
                  <c:v>75.02</c:v>
                </c:pt>
                <c:pt idx="1601">
                  <c:v>74.819999999999993</c:v>
                </c:pt>
                <c:pt idx="1602">
                  <c:v>74.61</c:v>
                </c:pt>
                <c:pt idx="1603">
                  <c:v>74.489999999999995</c:v>
                </c:pt>
                <c:pt idx="1604">
                  <c:v>74.37</c:v>
                </c:pt>
                <c:pt idx="1605">
                  <c:v>74.23</c:v>
                </c:pt>
                <c:pt idx="1606">
                  <c:v>74.13</c:v>
                </c:pt>
                <c:pt idx="1607">
                  <c:v>74.06</c:v>
                </c:pt>
                <c:pt idx="1608">
                  <c:v>74.05</c:v>
                </c:pt>
                <c:pt idx="1609">
                  <c:v>74.08</c:v>
                </c:pt>
                <c:pt idx="1610">
                  <c:v>74.13</c:v>
                </c:pt>
                <c:pt idx="1611">
                  <c:v>74.17</c:v>
                </c:pt>
                <c:pt idx="1612">
                  <c:v>74.239999999999995</c:v>
                </c:pt>
                <c:pt idx="1613">
                  <c:v>74.31</c:v>
                </c:pt>
                <c:pt idx="1614">
                  <c:v>74.349999999999994</c:v>
                </c:pt>
                <c:pt idx="1615">
                  <c:v>74.38</c:v>
                </c:pt>
                <c:pt idx="1616">
                  <c:v>74.39</c:v>
                </c:pt>
                <c:pt idx="1617">
                  <c:v>74.400000000000006</c:v>
                </c:pt>
                <c:pt idx="1618">
                  <c:v>74.37</c:v>
                </c:pt>
                <c:pt idx="1619">
                  <c:v>74.33</c:v>
                </c:pt>
                <c:pt idx="1620">
                  <c:v>74.25</c:v>
                </c:pt>
                <c:pt idx="1621">
                  <c:v>74.16</c:v>
                </c:pt>
                <c:pt idx="1622">
                  <c:v>74.05</c:v>
                </c:pt>
                <c:pt idx="1623">
                  <c:v>73.97</c:v>
                </c:pt>
                <c:pt idx="1624">
                  <c:v>73.87</c:v>
                </c:pt>
                <c:pt idx="1625">
                  <c:v>73.78</c:v>
                </c:pt>
                <c:pt idx="1626">
                  <c:v>73.66</c:v>
                </c:pt>
                <c:pt idx="1627">
                  <c:v>73.510000000000005</c:v>
                </c:pt>
                <c:pt idx="1628">
                  <c:v>73.349999999999994</c:v>
                </c:pt>
                <c:pt idx="1629">
                  <c:v>73.180000000000007</c:v>
                </c:pt>
                <c:pt idx="1630">
                  <c:v>73.03</c:v>
                </c:pt>
                <c:pt idx="1631">
                  <c:v>72.930000000000007</c:v>
                </c:pt>
                <c:pt idx="1632">
                  <c:v>72.89</c:v>
                </c:pt>
                <c:pt idx="1633">
                  <c:v>72.89</c:v>
                </c:pt>
                <c:pt idx="1634">
                  <c:v>72.94</c:v>
                </c:pt>
                <c:pt idx="1635">
                  <c:v>73.03</c:v>
                </c:pt>
                <c:pt idx="1636">
                  <c:v>73.19</c:v>
                </c:pt>
                <c:pt idx="1637">
                  <c:v>73.38</c:v>
                </c:pt>
                <c:pt idx="1638">
                  <c:v>73.650000000000006</c:v>
                </c:pt>
                <c:pt idx="1639">
                  <c:v>73.959999999999994</c:v>
                </c:pt>
                <c:pt idx="1640">
                  <c:v>74.290000000000006</c:v>
                </c:pt>
                <c:pt idx="1641">
                  <c:v>74.69</c:v>
                </c:pt>
                <c:pt idx="1642">
                  <c:v>75.14</c:v>
                </c:pt>
                <c:pt idx="1643">
                  <c:v>75.64</c:v>
                </c:pt>
                <c:pt idx="1644">
                  <c:v>76.180000000000007</c:v>
                </c:pt>
                <c:pt idx="1645">
                  <c:v>76.709999999999994</c:v>
                </c:pt>
                <c:pt idx="1646">
                  <c:v>77.25</c:v>
                </c:pt>
                <c:pt idx="1647">
                  <c:v>77.77</c:v>
                </c:pt>
                <c:pt idx="1648">
                  <c:v>78.25</c:v>
                </c:pt>
                <c:pt idx="1649">
                  <c:v>78.72</c:v>
                </c:pt>
                <c:pt idx="1650">
                  <c:v>79.150000000000006</c:v>
                </c:pt>
                <c:pt idx="1651">
                  <c:v>79.599999999999994</c:v>
                </c:pt>
                <c:pt idx="1652">
                  <c:v>80.05</c:v>
                </c:pt>
                <c:pt idx="1653">
                  <c:v>80.53</c:v>
                </c:pt>
                <c:pt idx="1654">
                  <c:v>81</c:v>
                </c:pt>
                <c:pt idx="1655">
                  <c:v>81.489999999999995</c:v>
                </c:pt>
                <c:pt idx="1656">
                  <c:v>82</c:v>
                </c:pt>
                <c:pt idx="1657">
                  <c:v>82.5</c:v>
                </c:pt>
                <c:pt idx="1658">
                  <c:v>83.03</c:v>
                </c:pt>
                <c:pt idx="1659">
                  <c:v>83.57</c:v>
                </c:pt>
                <c:pt idx="1660">
                  <c:v>84.16</c:v>
                </c:pt>
                <c:pt idx="1661">
                  <c:v>84.74</c:v>
                </c:pt>
                <c:pt idx="1662">
                  <c:v>85.31</c:v>
                </c:pt>
                <c:pt idx="1663">
                  <c:v>85.87</c:v>
                </c:pt>
                <c:pt idx="1664">
                  <c:v>86.4</c:v>
                </c:pt>
                <c:pt idx="1665">
                  <c:v>86.95</c:v>
                </c:pt>
                <c:pt idx="1666">
                  <c:v>87.52</c:v>
                </c:pt>
                <c:pt idx="1667">
                  <c:v>88.09</c:v>
                </c:pt>
                <c:pt idx="1668">
                  <c:v>88.67</c:v>
                </c:pt>
                <c:pt idx="1669">
                  <c:v>89.26</c:v>
                </c:pt>
                <c:pt idx="1670">
                  <c:v>89.85</c:v>
                </c:pt>
                <c:pt idx="1671">
                  <c:v>90.43</c:v>
                </c:pt>
                <c:pt idx="1672">
                  <c:v>90.95</c:v>
                </c:pt>
                <c:pt idx="1673">
                  <c:v>91.43</c:v>
                </c:pt>
                <c:pt idx="1674">
                  <c:v>91.91</c:v>
                </c:pt>
                <c:pt idx="1675">
                  <c:v>92.42</c:v>
                </c:pt>
                <c:pt idx="1676">
                  <c:v>93.01</c:v>
                </c:pt>
                <c:pt idx="1677">
                  <c:v>93.69</c:v>
                </c:pt>
                <c:pt idx="1678">
                  <c:v>94.44</c:v>
                </c:pt>
                <c:pt idx="1679">
                  <c:v>95.21</c:v>
                </c:pt>
                <c:pt idx="1680">
                  <c:v>95.94</c:v>
                </c:pt>
                <c:pt idx="1681">
                  <c:v>96.62</c:v>
                </c:pt>
                <c:pt idx="1682">
                  <c:v>97.24</c:v>
                </c:pt>
                <c:pt idx="1683">
                  <c:v>97.83</c:v>
                </c:pt>
                <c:pt idx="1684">
                  <c:v>98.41</c:v>
                </c:pt>
                <c:pt idx="1685">
                  <c:v>99</c:v>
                </c:pt>
                <c:pt idx="1686">
                  <c:v>99.57</c:v>
                </c:pt>
                <c:pt idx="1687">
                  <c:v>100.13</c:v>
                </c:pt>
                <c:pt idx="1688">
                  <c:v>100.64</c:v>
                </c:pt>
                <c:pt idx="1689">
                  <c:v>101.1</c:v>
                </c:pt>
                <c:pt idx="1690">
                  <c:v>101.48</c:v>
                </c:pt>
                <c:pt idx="1691">
                  <c:v>101.78</c:v>
                </c:pt>
                <c:pt idx="1692">
                  <c:v>102</c:v>
                </c:pt>
                <c:pt idx="1693">
                  <c:v>102.18</c:v>
                </c:pt>
                <c:pt idx="1694">
                  <c:v>102.31</c:v>
                </c:pt>
                <c:pt idx="1695">
                  <c:v>102.44</c:v>
                </c:pt>
                <c:pt idx="1696">
                  <c:v>102.52</c:v>
                </c:pt>
                <c:pt idx="1697">
                  <c:v>102.56</c:v>
                </c:pt>
                <c:pt idx="1698">
                  <c:v>102.56</c:v>
                </c:pt>
                <c:pt idx="1699">
                  <c:v>102.52</c:v>
                </c:pt>
                <c:pt idx="1700">
                  <c:v>102.46</c:v>
                </c:pt>
                <c:pt idx="1701">
                  <c:v>102.42</c:v>
                </c:pt>
                <c:pt idx="1702">
                  <c:v>102.4</c:v>
                </c:pt>
                <c:pt idx="1703">
                  <c:v>102.37</c:v>
                </c:pt>
                <c:pt idx="1704">
                  <c:v>102.32</c:v>
                </c:pt>
                <c:pt idx="1705">
                  <c:v>102.29</c:v>
                </c:pt>
                <c:pt idx="1706">
                  <c:v>102.26</c:v>
                </c:pt>
                <c:pt idx="1707">
                  <c:v>102.27</c:v>
                </c:pt>
                <c:pt idx="1708">
                  <c:v>102.33</c:v>
                </c:pt>
                <c:pt idx="1709">
                  <c:v>102.43</c:v>
                </c:pt>
                <c:pt idx="1710">
                  <c:v>102.56</c:v>
                </c:pt>
                <c:pt idx="1711">
                  <c:v>102.68</c:v>
                </c:pt>
                <c:pt idx="1712">
                  <c:v>102.78</c:v>
                </c:pt>
                <c:pt idx="1713">
                  <c:v>102.87</c:v>
                </c:pt>
                <c:pt idx="1714">
                  <c:v>102.95</c:v>
                </c:pt>
                <c:pt idx="1715">
                  <c:v>103.05</c:v>
                </c:pt>
                <c:pt idx="1716">
                  <c:v>103.13</c:v>
                </c:pt>
                <c:pt idx="1717">
                  <c:v>103.23</c:v>
                </c:pt>
                <c:pt idx="1718">
                  <c:v>103.33</c:v>
                </c:pt>
                <c:pt idx="1719">
                  <c:v>103.43</c:v>
                </c:pt>
                <c:pt idx="1720">
                  <c:v>103.51</c:v>
                </c:pt>
                <c:pt idx="1721">
                  <c:v>103.58</c:v>
                </c:pt>
                <c:pt idx="1722">
                  <c:v>103.61</c:v>
                </c:pt>
                <c:pt idx="1723">
                  <c:v>103.64</c:v>
                </c:pt>
                <c:pt idx="1724">
                  <c:v>103.65</c:v>
                </c:pt>
                <c:pt idx="1725">
                  <c:v>103.63</c:v>
                </c:pt>
                <c:pt idx="1726">
                  <c:v>103.6</c:v>
                </c:pt>
                <c:pt idx="1727">
                  <c:v>103.52</c:v>
                </c:pt>
                <c:pt idx="1728">
                  <c:v>103.41</c:v>
                </c:pt>
                <c:pt idx="1729">
                  <c:v>103.28</c:v>
                </c:pt>
                <c:pt idx="1730">
                  <c:v>103.11</c:v>
                </c:pt>
                <c:pt idx="1731">
                  <c:v>102.95</c:v>
                </c:pt>
                <c:pt idx="1732">
                  <c:v>102.79</c:v>
                </c:pt>
                <c:pt idx="1733">
                  <c:v>102.61</c:v>
                </c:pt>
                <c:pt idx="1734">
                  <c:v>102.45</c:v>
                </c:pt>
                <c:pt idx="1735">
                  <c:v>102.28</c:v>
                </c:pt>
                <c:pt idx="1736">
                  <c:v>102.09</c:v>
                </c:pt>
                <c:pt idx="1737">
                  <c:v>101.91</c:v>
                </c:pt>
                <c:pt idx="1738">
                  <c:v>101.72</c:v>
                </c:pt>
                <c:pt idx="1739">
                  <c:v>101.53</c:v>
                </c:pt>
                <c:pt idx="1740">
                  <c:v>101.33</c:v>
                </c:pt>
                <c:pt idx="1741">
                  <c:v>101.11</c:v>
                </c:pt>
                <c:pt idx="1742">
                  <c:v>100.88</c:v>
                </c:pt>
                <c:pt idx="1743">
                  <c:v>100.65</c:v>
                </c:pt>
                <c:pt idx="1744">
                  <c:v>100.39</c:v>
                </c:pt>
                <c:pt idx="1745">
                  <c:v>100.11</c:v>
                </c:pt>
                <c:pt idx="1746">
                  <c:v>99.81</c:v>
                </c:pt>
                <c:pt idx="1747">
                  <c:v>99.47</c:v>
                </c:pt>
                <c:pt idx="1748">
                  <c:v>99.1</c:v>
                </c:pt>
                <c:pt idx="1749">
                  <c:v>98.71</c:v>
                </c:pt>
                <c:pt idx="1750">
                  <c:v>98.29</c:v>
                </c:pt>
                <c:pt idx="1751">
                  <c:v>97.85</c:v>
                </c:pt>
                <c:pt idx="1752">
                  <c:v>97.4</c:v>
                </c:pt>
                <c:pt idx="1753">
                  <c:v>96.92</c:v>
                </c:pt>
                <c:pt idx="1754">
                  <c:v>96.43</c:v>
                </c:pt>
                <c:pt idx="1755">
                  <c:v>95.89</c:v>
                </c:pt>
                <c:pt idx="1756">
                  <c:v>95.35</c:v>
                </c:pt>
                <c:pt idx="1757">
                  <c:v>94.81</c:v>
                </c:pt>
                <c:pt idx="1758">
                  <c:v>94.26</c:v>
                </c:pt>
                <c:pt idx="1759">
                  <c:v>93.7</c:v>
                </c:pt>
                <c:pt idx="1760">
                  <c:v>93.16</c:v>
                </c:pt>
                <c:pt idx="1761">
                  <c:v>92.63</c:v>
                </c:pt>
                <c:pt idx="1762">
                  <c:v>92.11</c:v>
                </c:pt>
                <c:pt idx="1763">
                  <c:v>91.59</c:v>
                </c:pt>
                <c:pt idx="1764">
                  <c:v>91.08</c:v>
                </c:pt>
                <c:pt idx="1765">
                  <c:v>90.56</c:v>
                </c:pt>
                <c:pt idx="1766">
                  <c:v>90.01</c:v>
                </c:pt>
                <c:pt idx="1767">
                  <c:v>89.43</c:v>
                </c:pt>
                <c:pt idx="1768">
                  <c:v>88.82</c:v>
                </c:pt>
                <c:pt idx="1769">
                  <c:v>88.18</c:v>
                </c:pt>
                <c:pt idx="1770">
                  <c:v>87.54</c:v>
                </c:pt>
                <c:pt idx="1771">
                  <c:v>86.86</c:v>
                </c:pt>
                <c:pt idx="1772">
                  <c:v>86.17</c:v>
                </c:pt>
                <c:pt idx="1773">
                  <c:v>85.47</c:v>
                </c:pt>
                <c:pt idx="1774">
                  <c:v>84.78</c:v>
                </c:pt>
                <c:pt idx="1775">
                  <c:v>84.09</c:v>
                </c:pt>
                <c:pt idx="1776">
                  <c:v>83.44</c:v>
                </c:pt>
                <c:pt idx="1777">
                  <c:v>82.79</c:v>
                </c:pt>
                <c:pt idx="1778">
                  <c:v>82.19</c:v>
                </c:pt>
                <c:pt idx="1779">
                  <c:v>81.599999999999994</c:v>
                </c:pt>
                <c:pt idx="1780">
                  <c:v>81.010000000000005</c:v>
                </c:pt>
                <c:pt idx="1781">
                  <c:v>80.41</c:v>
                </c:pt>
                <c:pt idx="1782">
                  <c:v>79.81</c:v>
                </c:pt>
                <c:pt idx="1783">
                  <c:v>79.209999999999994</c:v>
                </c:pt>
                <c:pt idx="1784">
                  <c:v>78.61</c:v>
                </c:pt>
                <c:pt idx="1785">
                  <c:v>78.040000000000006</c:v>
                </c:pt>
                <c:pt idx="1786">
                  <c:v>77.48</c:v>
                </c:pt>
                <c:pt idx="1787">
                  <c:v>77</c:v>
                </c:pt>
                <c:pt idx="1788">
                  <c:v>76.67</c:v>
                </c:pt>
                <c:pt idx="1789">
                  <c:v>76.3</c:v>
                </c:pt>
                <c:pt idx="1790">
                  <c:v>75.86</c:v>
                </c:pt>
                <c:pt idx="1791">
                  <c:v>75.349999999999994</c:v>
                </c:pt>
                <c:pt idx="1792">
                  <c:v>74.88</c:v>
                </c:pt>
                <c:pt idx="1793">
                  <c:v>74.47</c:v>
                </c:pt>
                <c:pt idx="1794">
                  <c:v>74.099999999999994</c:v>
                </c:pt>
                <c:pt idx="1795">
                  <c:v>73.7</c:v>
                </c:pt>
                <c:pt idx="1796">
                  <c:v>73.36</c:v>
                </c:pt>
                <c:pt idx="1797">
                  <c:v>73.14</c:v>
                </c:pt>
                <c:pt idx="1798">
                  <c:v>73.02</c:v>
                </c:pt>
                <c:pt idx="1799">
                  <c:v>72.930000000000007</c:v>
                </c:pt>
                <c:pt idx="1800">
                  <c:v>72.790000000000006</c:v>
                </c:pt>
                <c:pt idx="1801">
                  <c:v>72.61</c:v>
                </c:pt>
                <c:pt idx="1802">
                  <c:v>72.42</c:v>
                </c:pt>
                <c:pt idx="1803">
                  <c:v>72.290000000000006</c:v>
                </c:pt>
                <c:pt idx="1804">
                  <c:v>72.25</c:v>
                </c:pt>
                <c:pt idx="1805">
                  <c:v>72.25</c:v>
                </c:pt>
                <c:pt idx="1806">
                  <c:v>72.23</c:v>
                </c:pt>
                <c:pt idx="1807">
                  <c:v>72.209999999999994</c:v>
                </c:pt>
                <c:pt idx="1808">
                  <c:v>72.22</c:v>
                </c:pt>
                <c:pt idx="1809">
                  <c:v>72.209999999999994</c:v>
                </c:pt>
                <c:pt idx="1810">
                  <c:v>72.209999999999994</c:v>
                </c:pt>
                <c:pt idx="1811">
                  <c:v>72.180000000000007</c:v>
                </c:pt>
                <c:pt idx="1812">
                  <c:v>72.12</c:v>
                </c:pt>
                <c:pt idx="1813">
                  <c:v>72.05</c:v>
                </c:pt>
                <c:pt idx="1814">
                  <c:v>71.98</c:v>
                </c:pt>
                <c:pt idx="1815">
                  <c:v>71.87</c:v>
                </c:pt>
                <c:pt idx="1816">
                  <c:v>71.760000000000005</c:v>
                </c:pt>
                <c:pt idx="1817">
                  <c:v>71.61</c:v>
                </c:pt>
                <c:pt idx="1818">
                  <c:v>71.44</c:v>
                </c:pt>
                <c:pt idx="1819">
                  <c:v>71.290000000000006</c:v>
                </c:pt>
                <c:pt idx="1820">
                  <c:v>71.150000000000006</c:v>
                </c:pt>
                <c:pt idx="1821">
                  <c:v>71.040000000000006</c:v>
                </c:pt>
                <c:pt idx="1822">
                  <c:v>70.91</c:v>
                </c:pt>
                <c:pt idx="1823">
                  <c:v>70.83</c:v>
                </c:pt>
                <c:pt idx="1824">
                  <c:v>70.790000000000006</c:v>
                </c:pt>
                <c:pt idx="1825">
                  <c:v>70.78</c:v>
                </c:pt>
                <c:pt idx="1826">
                  <c:v>70.8</c:v>
                </c:pt>
                <c:pt idx="1827">
                  <c:v>70.86</c:v>
                </c:pt>
                <c:pt idx="1828">
                  <c:v>70.97</c:v>
                </c:pt>
                <c:pt idx="1829">
                  <c:v>71.11</c:v>
                </c:pt>
                <c:pt idx="1830">
                  <c:v>71.3</c:v>
                </c:pt>
                <c:pt idx="1831">
                  <c:v>71.53</c:v>
                </c:pt>
                <c:pt idx="1832">
                  <c:v>71.78</c:v>
                </c:pt>
                <c:pt idx="1833">
                  <c:v>72.06</c:v>
                </c:pt>
                <c:pt idx="1834">
                  <c:v>72.33</c:v>
                </c:pt>
                <c:pt idx="1835">
                  <c:v>72.59</c:v>
                </c:pt>
                <c:pt idx="1836">
                  <c:v>72.87</c:v>
                </c:pt>
                <c:pt idx="1837">
                  <c:v>73.14</c:v>
                </c:pt>
                <c:pt idx="1838">
                  <c:v>73.41</c:v>
                </c:pt>
                <c:pt idx="1839">
                  <c:v>73.69</c:v>
                </c:pt>
                <c:pt idx="1840">
                  <c:v>73.989999999999995</c:v>
                </c:pt>
                <c:pt idx="1841">
                  <c:v>74.290000000000006</c:v>
                </c:pt>
                <c:pt idx="1842">
                  <c:v>74.58</c:v>
                </c:pt>
                <c:pt idx="1843">
                  <c:v>74.89</c:v>
                </c:pt>
                <c:pt idx="1844">
                  <c:v>75.2</c:v>
                </c:pt>
                <c:pt idx="1845">
                  <c:v>75.540000000000006</c:v>
                </c:pt>
                <c:pt idx="1846">
                  <c:v>75.89</c:v>
                </c:pt>
                <c:pt idx="1847">
                  <c:v>76.27</c:v>
                </c:pt>
                <c:pt idx="1848">
                  <c:v>76.67</c:v>
                </c:pt>
                <c:pt idx="1849">
                  <c:v>77.069999999999993</c:v>
                </c:pt>
                <c:pt idx="1850">
                  <c:v>77.42</c:v>
                </c:pt>
                <c:pt idx="1851">
                  <c:v>77.8</c:v>
                </c:pt>
                <c:pt idx="1852">
                  <c:v>78.19</c:v>
                </c:pt>
                <c:pt idx="1853">
                  <c:v>78.58</c:v>
                </c:pt>
                <c:pt idx="1854">
                  <c:v>79.02</c:v>
                </c:pt>
                <c:pt idx="1855">
                  <c:v>79.47</c:v>
                </c:pt>
                <c:pt idx="1856">
                  <c:v>79.95</c:v>
                </c:pt>
                <c:pt idx="1857">
                  <c:v>80.47</c:v>
                </c:pt>
                <c:pt idx="1858">
                  <c:v>81.03</c:v>
                </c:pt>
                <c:pt idx="1859">
                  <c:v>81.61</c:v>
                </c:pt>
                <c:pt idx="1860">
                  <c:v>82.23</c:v>
                </c:pt>
                <c:pt idx="1861">
                  <c:v>82.86</c:v>
                </c:pt>
                <c:pt idx="1862">
                  <c:v>83.49</c:v>
                </c:pt>
                <c:pt idx="1863">
                  <c:v>84.14</c:v>
                </c:pt>
                <c:pt idx="1864">
                  <c:v>84.82</c:v>
                </c:pt>
                <c:pt idx="1865">
                  <c:v>85.49</c:v>
                </c:pt>
                <c:pt idx="1866">
                  <c:v>86.19</c:v>
                </c:pt>
                <c:pt idx="1867">
                  <c:v>86.89</c:v>
                </c:pt>
                <c:pt idx="1868">
                  <c:v>87.61</c:v>
                </c:pt>
                <c:pt idx="1869">
                  <c:v>88.35</c:v>
                </c:pt>
                <c:pt idx="1870">
                  <c:v>89.09</c:v>
                </c:pt>
                <c:pt idx="1871">
                  <c:v>89.83</c:v>
                </c:pt>
                <c:pt idx="1872">
                  <c:v>90.52</c:v>
                </c:pt>
                <c:pt idx="1873">
                  <c:v>91.17</c:v>
                </c:pt>
                <c:pt idx="1874">
                  <c:v>91.77</c:v>
                </c:pt>
                <c:pt idx="1875">
                  <c:v>92.33</c:v>
                </c:pt>
                <c:pt idx="1876">
                  <c:v>92.88</c:v>
                </c:pt>
                <c:pt idx="1877">
                  <c:v>93.38</c:v>
                </c:pt>
                <c:pt idx="1878">
                  <c:v>93.87</c:v>
                </c:pt>
                <c:pt idx="1879">
                  <c:v>94.32</c:v>
                </c:pt>
                <c:pt idx="1880">
                  <c:v>94.76</c:v>
                </c:pt>
                <c:pt idx="1881">
                  <c:v>95.2</c:v>
                </c:pt>
                <c:pt idx="1882">
                  <c:v>95.61</c:v>
                </c:pt>
                <c:pt idx="1883">
                  <c:v>96.03</c:v>
                </c:pt>
                <c:pt idx="1884">
                  <c:v>96.44</c:v>
                </c:pt>
                <c:pt idx="1885">
                  <c:v>96.85</c:v>
                </c:pt>
                <c:pt idx="1886">
                  <c:v>97.25</c:v>
                </c:pt>
                <c:pt idx="1887">
                  <c:v>97.68</c:v>
                </c:pt>
                <c:pt idx="1888">
                  <c:v>98.1</c:v>
                </c:pt>
                <c:pt idx="1889">
                  <c:v>98.55</c:v>
                </c:pt>
                <c:pt idx="1890">
                  <c:v>98.99</c:v>
                </c:pt>
                <c:pt idx="1891">
                  <c:v>99.43</c:v>
                </c:pt>
                <c:pt idx="1892">
                  <c:v>99.85</c:v>
                </c:pt>
                <c:pt idx="1893">
                  <c:v>100.27</c:v>
                </c:pt>
                <c:pt idx="1894">
                  <c:v>100.67</c:v>
                </c:pt>
                <c:pt idx="1895">
                  <c:v>101.01</c:v>
                </c:pt>
                <c:pt idx="1896">
                  <c:v>101.31</c:v>
                </c:pt>
                <c:pt idx="1897">
                  <c:v>101.56</c:v>
                </c:pt>
                <c:pt idx="1898">
                  <c:v>101.8</c:v>
                </c:pt>
                <c:pt idx="1899">
                  <c:v>102.03</c:v>
                </c:pt>
                <c:pt idx="1900">
                  <c:v>102.27</c:v>
                </c:pt>
                <c:pt idx="1901">
                  <c:v>102.52</c:v>
                </c:pt>
                <c:pt idx="1902">
                  <c:v>102.76</c:v>
                </c:pt>
                <c:pt idx="1903">
                  <c:v>102.98</c:v>
                </c:pt>
                <c:pt idx="1904">
                  <c:v>103.18</c:v>
                </c:pt>
                <c:pt idx="1905">
                  <c:v>103.36</c:v>
                </c:pt>
                <c:pt idx="1906">
                  <c:v>103.5</c:v>
                </c:pt>
                <c:pt idx="1907">
                  <c:v>103.66</c:v>
                </c:pt>
                <c:pt idx="1908">
                  <c:v>103.82</c:v>
                </c:pt>
                <c:pt idx="1909">
                  <c:v>104</c:v>
                </c:pt>
                <c:pt idx="1910">
                  <c:v>104.16</c:v>
                </c:pt>
                <c:pt idx="1911">
                  <c:v>104.29</c:v>
                </c:pt>
                <c:pt idx="1912">
                  <c:v>104.4</c:v>
                </c:pt>
                <c:pt idx="1913">
                  <c:v>104.5</c:v>
                </c:pt>
                <c:pt idx="1914">
                  <c:v>104.55</c:v>
                </c:pt>
                <c:pt idx="1915">
                  <c:v>104.57</c:v>
                </c:pt>
                <c:pt idx="1916">
                  <c:v>104.59</c:v>
                </c:pt>
                <c:pt idx="1917">
                  <c:v>104.58</c:v>
                </c:pt>
                <c:pt idx="1918">
                  <c:v>104.56</c:v>
                </c:pt>
                <c:pt idx="1919">
                  <c:v>104.5</c:v>
                </c:pt>
                <c:pt idx="1920">
                  <c:v>104.42</c:v>
                </c:pt>
                <c:pt idx="1921">
                  <c:v>104.31</c:v>
                </c:pt>
                <c:pt idx="1922">
                  <c:v>104.16</c:v>
                </c:pt>
                <c:pt idx="1923">
                  <c:v>103.98</c:v>
                </c:pt>
                <c:pt idx="1924">
                  <c:v>103.78</c:v>
                </c:pt>
                <c:pt idx="1925">
                  <c:v>103.55</c:v>
                </c:pt>
                <c:pt idx="1926">
                  <c:v>103.31</c:v>
                </c:pt>
                <c:pt idx="1927">
                  <c:v>103.03</c:v>
                </c:pt>
                <c:pt idx="1928">
                  <c:v>102.75</c:v>
                </c:pt>
                <c:pt idx="1929">
                  <c:v>102.47</c:v>
                </c:pt>
                <c:pt idx="1930">
                  <c:v>102.17</c:v>
                </c:pt>
                <c:pt idx="1931">
                  <c:v>101.88</c:v>
                </c:pt>
                <c:pt idx="1932">
                  <c:v>101.57</c:v>
                </c:pt>
                <c:pt idx="1933">
                  <c:v>101.25</c:v>
                </c:pt>
                <c:pt idx="1934">
                  <c:v>100.89</c:v>
                </c:pt>
                <c:pt idx="1935">
                  <c:v>100.49</c:v>
                </c:pt>
                <c:pt idx="1936">
                  <c:v>100.07</c:v>
                </c:pt>
                <c:pt idx="1937">
                  <c:v>99.65</c:v>
                </c:pt>
                <c:pt idx="1938">
                  <c:v>99.22</c:v>
                </c:pt>
                <c:pt idx="1939">
                  <c:v>98.79</c:v>
                </c:pt>
                <c:pt idx="1940">
                  <c:v>98.38</c:v>
                </c:pt>
                <c:pt idx="1941">
                  <c:v>97.94</c:v>
                </c:pt>
                <c:pt idx="1942">
                  <c:v>97.47</c:v>
                </c:pt>
                <c:pt idx="1943">
                  <c:v>96.95</c:v>
                </c:pt>
                <c:pt idx="1944">
                  <c:v>96.33</c:v>
                </c:pt>
                <c:pt idx="1945">
                  <c:v>95.58</c:v>
                </c:pt>
                <c:pt idx="1946">
                  <c:v>94.71</c:v>
                </c:pt>
                <c:pt idx="1947">
                  <c:v>93.76</c:v>
                </c:pt>
                <c:pt idx="1948">
                  <c:v>92.76</c:v>
                </c:pt>
                <c:pt idx="1949">
                  <c:v>91.75</c:v>
                </c:pt>
                <c:pt idx="1950">
                  <c:v>90.75</c:v>
                </c:pt>
                <c:pt idx="1951">
                  <c:v>89.78</c:v>
                </c:pt>
                <c:pt idx="1952">
                  <c:v>88.85</c:v>
                </c:pt>
                <c:pt idx="1953">
                  <c:v>87.95</c:v>
                </c:pt>
                <c:pt idx="1954">
                  <c:v>87.07</c:v>
                </c:pt>
                <c:pt idx="1955">
                  <c:v>86.2</c:v>
                </c:pt>
                <c:pt idx="1956">
                  <c:v>85.31</c:v>
                </c:pt>
                <c:pt idx="1957">
                  <c:v>84.44</c:v>
                </c:pt>
                <c:pt idx="1958">
                  <c:v>83.6</c:v>
                </c:pt>
                <c:pt idx="1959">
                  <c:v>82.77</c:v>
                </c:pt>
                <c:pt idx="1960">
                  <c:v>81.97</c:v>
                </c:pt>
                <c:pt idx="1961">
                  <c:v>81.23</c:v>
                </c:pt>
                <c:pt idx="1962">
                  <c:v>80.56</c:v>
                </c:pt>
                <c:pt idx="1963">
                  <c:v>79.91</c:v>
                </c:pt>
                <c:pt idx="1964">
                  <c:v>79.209999999999994</c:v>
                </c:pt>
                <c:pt idx="1965">
                  <c:v>78.47</c:v>
                </c:pt>
                <c:pt idx="1966">
                  <c:v>77.72</c:v>
                </c:pt>
                <c:pt idx="1967">
                  <c:v>76.989999999999995</c:v>
                </c:pt>
                <c:pt idx="1968">
                  <c:v>76.28</c:v>
                </c:pt>
                <c:pt idx="1969">
                  <c:v>75.680000000000007</c:v>
                </c:pt>
                <c:pt idx="1970">
                  <c:v>75.150000000000006</c:v>
                </c:pt>
                <c:pt idx="1971">
                  <c:v>74.47</c:v>
                </c:pt>
                <c:pt idx="1972">
                  <c:v>73.67</c:v>
                </c:pt>
                <c:pt idx="1973">
                  <c:v>72.91</c:v>
                </c:pt>
                <c:pt idx="1974">
                  <c:v>72.25</c:v>
                </c:pt>
                <c:pt idx="1975">
                  <c:v>71.67</c:v>
                </c:pt>
                <c:pt idx="1976">
                  <c:v>71.12</c:v>
                </c:pt>
                <c:pt idx="1977">
                  <c:v>70.56</c:v>
                </c:pt>
                <c:pt idx="1978">
                  <c:v>70.02</c:v>
                </c:pt>
                <c:pt idx="1979">
                  <c:v>69.55</c:v>
                </c:pt>
                <c:pt idx="1980">
                  <c:v>69.14</c:v>
                </c:pt>
                <c:pt idx="1981">
                  <c:v>68.8</c:v>
                </c:pt>
                <c:pt idx="1982">
                  <c:v>68.55</c:v>
                </c:pt>
                <c:pt idx="1983">
                  <c:v>68.39</c:v>
                </c:pt>
                <c:pt idx="1984">
                  <c:v>68.28</c:v>
                </c:pt>
                <c:pt idx="1985">
                  <c:v>68.239999999999995</c:v>
                </c:pt>
                <c:pt idx="1986">
                  <c:v>68.260000000000005</c:v>
                </c:pt>
                <c:pt idx="1987">
                  <c:v>68.290000000000006</c:v>
                </c:pt>
                <c:pt idx="1988">
                  <c:v>68.290000000000006</c:v>
                </c:pt>
                <c:pt idx="1989">
                  <c:v>68.27</c:v>
                </c:pt>
                <c:pt idx="1990">
                  <c:v>68.23</c:v>
                </c:pt>
                <c:pt idx="1991">
                  <c:v>68.16</c:v>
                </c:pt>
                <c:pt idx="1992">
                  <c:v>68.09</c:v>
                </c:pt>
                <c:pt idx="1993">
                  <c:v>68.040000000000006</c:v>
                </c:pt>
                <c:pt idx="1994">
                  <c:v>67.98</c:v>
                </c:pt>
                <c:pt idx="1995">
                  <c:v>67.92</c:v>
                </c:pt>
                <c:pt idx="1996">
                  <c:v>67.88</c:v>
                </c:pt>
                <c:pt idx="1997">
                  <c:v>67.86</c:v>
                </c:pt>
                <c:pt idx="1998">
                  <c:v>67.900000000000006</c:v>
                </c:pt>
                <c:pt idx="1999">
                  <c:v>67.95</c:v>
                </c:pt>
                <c:pt idx="2000">
                  <c:v>68.05</c:v>
                </c:pt>
                <c:pt idx="2001">
                  <c:v>68.14</c:v>
                </c:pt>
                <c:pt idx="2002">
                  <c:v>68.22</c:v>
                </c:pt>
                <c:pt idx="2003">
                  <c:v>68.349999999999994</c:v>
                </c:pt>
                <c:pt idx="2004">
                  <c:v>68.5</c:v>
                </c:pt>
                <c:pt idx="2005">
                  <c:v>68.69</c:v>
                </c:pt>
                <c:pt idx="2006">
                  <c:v>68.88</c:v>
                </c:pt>
                <c:pt idx="2007">
                  <c:v>69.069999999999993</c:v>
                </c:pt>
                <c:pt idx="2008">
                  <c:v>69.260000000000005</c:v>
                </c:pt>
                <c:pt idx="2009">
                  <c:v>69.45</c:v>
                </c:pt>
                <c:pt idx="2010">
                  <c:v>69.66</c:v>
                </c:pt>
                <c:pt idx="2011">
                  <c:v>69.849999999999994</c:v>
                </c:pt>
                <c:pt idx="2012">
                  <c:v>70.010000000000005</c:v>
                </c:pt>
                <c:pt idx="2013">
                  <c:v>70.150000000000006</c:v>
                </c:pt>
                <c:pt idx="2014">
                  <c:v>70.290000000000006</c:v>
                </c:pt>
                <c:pt idx="2015">
                  <c:v>70.430000000000007</c:v>
                </c:pt>
                <c:pt idx="2016">
                  <c:v>70.569999999999993</c:v>
                </c:pt>
                <c:pt idx="2017">
                  <c:v>70.7</c:v>
                </c:pt>
                <c:pt idx="2018">
                  <c:v>70.81</c:v>
                </c:pt>
                <c:pt idx="2019">
                  <c:v>70.91</c:v>
                </c:pt>
                <c:pt idx="2020">
                  <c:v>71.010000000000005</c:v>
                </c:pt>
                <c:pt idx="2021">
                  <c:v>71.12</c:v>
                </c:pt>
                <c:pt idx="2022">
                  <c:v>71.27</c:v>
                </c:pt>
                <c:pt idx="2023">
                  <c:v>71.459999999999994</c:v>
                </c:pt>
                <c:pt idx="2024">
                  <c:v>71.67</c:v>
                </c:pt>
                <c:pt idx="2025">
                  <c:v>71.88</c:v>
                </c:pt>
                <c:pt idx="2026">
                  <c:v>72.08</c:v>
                </c:pt>
                <c:pt idx="2027">
                  <c:v>72.27</c:v>
                </c:pt>
                <c:pt idx="2028">
                  <c:v>72.48</c:v>
                </c:pt>
                <c:pt idx="2029">
                  <c:v>72.69</c:v>
                </c:pt>
                <c:pt idx="2030">
                  <c:v>72.91</c:v>
                </c:pt>
                <c:pt idx="2031">
                  <c:v>73.17</c:v>
                </c:pt>
                <c:pt idx="2032">
                  <c:v>73.44</c:v>
                </c:pt>
                <c:pt idx="2033">
                  <c:v>73.69</c:v>
                </c:pt>
                <c:pt idx="2034">
                  <c:v>73.94</c:v>
                </c:pt>
                <c:pt idx="2035">
                  <c:v>74.19</c:v>
                </c:pt>
                <c:pt idx="2036">
                  <c:v>74.44</c:v>
                </c:pt>
                <c:pt idx="2037">
                  <c:v>74.709999999999994</c:v>
                </c:pt>
                <c:pt idx="2038">
                  <c:v>75.010000000000005</c:v>
                </c:pt>
                <c:pt idx="2039">
                  <c:v>75.33</c:v>
                </c:pt>
                <c:pt idx="2040">
                  <c:v>75.650000000000006</c:v>
                </c:pt>
                <c:pt idx="2041">
                  <c:v>75.95</c:v>
                </c:pt>
                <c:pt idx="2042">
                  <c:v>76.23</c:v>
                </c:pt>
                <c:pt idx="2043">
                  <c:v>76.569999999999993</c:v>
                </c:pt>
                <c:pt idx="2044">
                  <c:v>76.97</c:v>
                </c:pt>
                <c:pt idx="2045">
                  <c:v>77.41</c:v>
                </c:pt>
                <c:pt idx="2046">
                  <c:v>77.849999999999994</c:v>
                </c:pt>
                <c:pt idx="2047">
                  <c:v>78.319999999999993</c:v>
                </c:pt>
                <c:pt idx="2048">
                  <c:v>78.8</c:v>
                </c:pt>
                <c:pt idx="2049">
                  <c:v>79.260000000000005</c:v>
                </c:pt>
                <c:pt idx="2050">
                  <c:v>79.72</c:v>
                </c:pt>
                <c:pt idx="2051">
                  <c:v>80.2</c:v>
                </c:pt>
                <c:pt idx="2052">
                  <c:v>80.69</c:v>
                </c:pt>
                <c:pt idx="2053">
                  <c:v>81.2</c:v>
                </c:pt>
                <c:pt idx="2054">
                  <c:v>81.7</c:v>
                </c:pt>
                <c:pt idx="2055">
                  <c:v>82.2</c:v>
                </c:pt>
                <c:pt idx="2056">
                  <c:v>82.7</c:v>
                </c:pt>
                <c:pt idx="2057">
                  <c:v>83.19</c:v>
                </c:pt>
                <c:pt idx="2058">
                  <c:v>83.65</c:v>
                </c:pt>
                <c:pt idx="2059">
                  <c:v>84.1</c:v>
                </c:pt>
                <c:pt idx="2060">
                  <c:v>84.56</c:v>
                </c:pt>
                <c:pt idx="2061">
                  <c:v>85.02</c:v>
                </c:pt>
                <c:pt idx="2062">
                  <c:v>85.48</c:v>
                </c:pt>
                <c:pt idx="2063">
                  <c:v>85.91</c:v>
                </c:pt>
                <c:pt idx="2064">
                  <c:v>86.32</c:v>
                </c:pt>
                <c:pt idx="2065">
                  <c:v>86.7</c:v>
                </c:pt>
                <c:pt idx="2066">
                  <c:v>87.09</c:v>
                </c:pt>
                <c:pt idx="2067">
                  <c:v>87.48</c:v>
                </c:pt>
                <c:pt idx="2068">
                  <c:v>87.84</c:v>
                </c:pt>
                <c:pt idx="2069">
                  <c:v>88.18</c:v>
                </c:pt>
                <c:pt idx="2070">
                  <c:v>88.53</c:v>
                </c:pt>
                <c:pt idx="2071">
                  <c:v>88.89</c:v>
                </c:pt>
                <c:pt idx="2072">
                  <c:v>89.27</c:v>
                </c:pt>
                <c:pt idx="2073">
                  <c:v>89.66</c:v>
                </c:pt>
                <c:pt idx="2074">
                  <c:v>90.07</c:v>
                </c:pt>
                <c:pt idx="2075">
                  <c:v>90.5</c:v>
                </c:pt>
                <c:pt idx="2076">
                  <c:v>90.93</c:v>
                </c:pt>
                <c:pt idx="2077">
                  <c:v>91.37</c:v>
                </c:pt>
                <c:pt idx="2078">
                  <c:v>91.82</c:v>
                </c:pt>
                <c:pt idx="2079">
                  <c:v>92.27</c:v>
                </c:pt>
                <c:pt idx="2080">
                  <c:v>92.71</c:v>
                </c:pt>
                <c:pt idx="2081">
                  <c:v>93.13</c:v>
                </c:pt>
                <c:pt idx="2082">
                  <c:v>93.54</c:v>
                </c:pt>
                <c:pt idx="2083">
                  <c:v>93.93</c:v>
                </c:pt>
                <c:pt idx="2084">
                  <c:v>94.31</c:v>
                </c:pt>
                <c:pt idx="2085">
                  <c:v>94.71</c:v>
                </c:pt>
                <c:pt idx="2086">
                  <c:v>95.16</c:v>
                </c:pt>
                <c:pt idx="2087">
                  <c:v>95.66</c:v>
                </c:pt>
                <c:pt idx="2088">
                  <c:v>96.21</c:v>
                </c:pt>
                <c:pt idx="2089">
                  <c:v>96.73</c:v>
                </c:pt>
                <c:pt idx="2090">
                  <c:v>97.23</c:v>
                </c:pt>
                <c:pt idx="2091">
                  <c:v>97.71</c:v>
                </c:pt>
                <c:pt idx="2092">
                  <c:v>98.16</c:v>
                </c:pt>
                <c:pt idx="2093">
                  <c:v>98.58</c:v>
                </c:pt>
                <c:pt idx="2094">
                  <c:v>98.99</c:v>
                </c:pt>
                <c:pt idx="2095">
                  <c:v>99.38</c:v>
                </c:pt>
                <c:pt idx="2096">
                  <c:v>99.77</c:v>
                </c:pt>
                <c:pt idx="2097">
                  <c:v>100.14</c:v>
                </c:pt>
                <c:pt idx="2098">
                  <c:v>100.48</c:v>
                </c:pt>
                <c:pt idx="2099">
                  <c:v>100.8</c:v>
                </c:pt>
                <c:pt idx="2100">
                  <c:v>101.11</c:v>
                </c:pt>
                <c:pt idx="2101">
                  <c:v>101.39</c:v>
                </c:pt>
                <c:pt idx="2102">
                  <c:v>101.65</c:v>
                </c:pt>
                <c:pt idx="2103">
                  <c:v>101.9</c:v>
                </c:pt>
                <c:pt idx="2104">
                  <c:v>102.13</c:v>
                </c:pt>
                <c:pt idx="2105">
                  <c:v>102.35</c:v>
                </c:pt>
                <c:pt idx="2106">
                  <c:v>102.53</c:v>
                </c:pt>
                <c:pt idx="2107">
                  <c:v>102.68</c:v>
                </c:pt>
                <c:pt idx="2108">
                  <c:v>102.82</c:v>
                </c:pt>
                <c:pt idx="2109">
                  <c:v>102.94</c:v>
                </c:pt>
                <c:pt idx="2110">
                  <c:v>103.01</c:v>
                </c:pt>
                <c:pt idx="2111">
                  <c:v>103.07</c:v>
                </c:pt>
                <c:pt idx="2112">
                  <c:v>103.08</c:v>
                </c:pt>
                <c:pt idx="2113">
                  <c:v>103.05</c:v>
                </c:pt>
                <c:pt idx="2114">
                  <c:v>103</c:v>
                </c:pt>
                <c:pt idx="2115">
                  <c:v>102.93</c:v>
                </c:pt>
                <c:pt idx="2116">
                  <c:v>102.84</c:v>
                </c:pt>
                <c:pt idx="2117">
                  <c:v>102.73</c:v>
                </c:pt>
                <c:pt idx="2118">
                  <c:v>102.63</c:v>
                </c:pt>
                <c:pt idx="2119">
                  <c:v>102.5</c:v>
                </c:pt>
                <c:pt idx="2120">
                  <c:v>102.4</c:v>
                </c:pt>
                <c:pt idx="2121">
                  <c:v>102.31</c:v>
                </c:pt>
                <c:pt idx="2122">
                  <c:v>102.21</c:v>
                </c:pt>
                <c:pt idx="2123">
                  <c:v>102.1</c:v>
                </c:pt>
                <c:pt idx="2124">
                  <c:v>101.98</c:v>
                </c:pt>
                <c:pt idx="2125">
                  <c:v>101.89</c:v>
                </c:pt>
                <c:pt idx="2126">
                  <c:v>101.8</c:v>
                </c:pt>
                <c:pt idx="2127">
                  <c:v>101.72</c:v>
                </c:pt>
                <c:pt idx="2128">
                  <c:v>101.65</c:v>
                </c:pt>
                <c:pt idx="2129">
                  <c:v>101.59</c:v>
                </c:pt>
                <c:pt idx="2130">
                  <c:v>101.55</c:v>
                </c:pt>
                <c:pt idx="2131">
                  <c:v>101.49</c:v>
                </c:pt>
                <c:pt idx="2132">
                  <c:v>101.45</c:v>
                </c:pt>
                <c:pt idx="2133">
                  <c:v>101.37</c:v>
                </c:pt>
                <c:pt idx="2134">
                  <c:v>101.26</c:v>
                </c:pt>
                <c:pt idx="2135">
                  <c:v>101.12</c:v>
                </c:pt>
                <c:pt idx="2136">
                  <c:v>100.97</c:v>
                </c:pt>
                <c:pt idx="2137">
                  <c:v>100.83</c:v>
                </c:pt>
                <c:pt idx="2138">
                  <c:v>100.67</c:v>
                </c:pt>
                <c:pt idx="2139">
                  <c:v>100.5</c:v>
                </c:pt>
                <c:pt idx="2140">
                  <c:v>100.32</c:v>
                </c:pt>
                <c:pt idx="2141">
                  <c:v>100.13</c:v>
                </c:pt>
                <c:pt idx="2142">
                  <c:v>99.93</c:v>
                </c:pt>
                <c:pt idx="2143">
                  <c:v>99.71</c:v>
                </c:pt>
                <c:pt idx="2144">
                  <c:v>99.47</c:v>
                </c:pt>
                <c:pt idx="2145">
                  <c:v>99.21</c:v>
                </c:pt>
                <c:pt idx="2146">
                  <c:v>98.96</c:v>
                </c:pt>
                <c:pt idx="2147">
                  <c:v>98.67</c:v>
                </c:pt>
                <c:pt idx="2148">
                  <c:v>98.41</c:v>
                </c:pt>
                <c:pt idx="2149">
                  <c:v>98.12</c:v>
                </c:pt>
                <c:pt idx="2150">
                  <c:v>97.85</c:v>
                </c:pt>
                <c:pt idx="2151">
                  <c:v>97.56</c:v>
                </c:pt>
                <c:pt idx="2152">
                  <c:v>97.27</c:v>
                </c:pt>
                <c:pt idx="2153">
                  <c:v>97</c:v>
                </c:pt>
                <c:pt idx="2154">
                  <c:v>96.77</c:v>
                </c:pt>
                <c:pt idx="2155">
                  <c:v>96.59</c:v>
                </c:pt>
                <c:pt idx="2156">
                  <c:v>96.45</c:v>
                </c:pt>
                <c:pt idx="2157">
                  <c:v>96.37</c:v>
                </c:pt>
                <c:pt idx="2158">
                  <c:v>96.3</c:v>
                </c:pt>
                <c:pt idx="2159">
                  <c:v>96.26</c:v>
                </c:pt>
                <c:pt idx="2160">
                  <c:v>96.21</c:v>
                </c:pt>
                <c:pt idx="2161">
                  <c:v>96.18</c:v>
                </c:pt>
                <c:pt idx="2162">
                  <c:v>96.14</c:v>
                </c:pt>
                <c:pt idx="2163">
                  <c:v>96.1</c:v>
                </c:pt>
                <c:pt idx="2164">
                  <c:v>96.05</c:v>
                </c:pt>
                <c:pt idx="2165">
                  <c:v>96.03</c:v>
                </c:pt>
                <c:pt idx="2166">
                  <c:v>95.98</c:v>
                </c:pt>
                <c:pt idx="2167">
                  <c:v>95.93</c:v>
                </c:pt>
                <c:pt idx="2168">
                  <c:v>95.87</c:v>
                </c:pt>
                <c:pt idx="2169">
                  <c:v>95.78</c:v>
                </c:pt>
                <c:pt idx="2170">
                  <c:v>95.66</c:v>
                </c:pt>
                <c:pt idx="2171">
                  <c:v>95.55</c:v>
                </c:pt>
                <c:pt idx="2172">
                  <c:v>95.41</c:v>
                </c:pt>
                <c:pt idx="2173">
                  <c:v>95.29</c:v>
                </c:pt>
                <c:pt idx="2174">
                  <c:v>95.16</c:v>
                </c:pt>
                <c:pt idx="2175">
                  <c:v>95.01</c:v>
                </c:pt>
                <c:pt idx="2176">
                  <c:v>94.85</c:v>
                </c:pt>
                <c:pt idx="2177">
                  <c:v>94.66</c:v>
                </c:pt>
                <c:pt idx="2178">
                  <c:v>94.41</c:v>
                </c:pt>
                <c:pt idx="2179">
                  <c:v>94.13</c:v>
                </c:pt>
                <c:pt idx="2180">
                  <c:v>93.79</c:v>
                </c:pt>
                <c:pt idx="2181">
                  <c:v>93.4</c:v>
                </c:pt>
                <c:pt idx="2182">
                  <c:v>92.94</c:v>
                </c:pt>
                <c:pt idx="2183">
                  <c:v>92.41</c:v>
                </c:pt>
                <c:pt idx="2184">
                  <c:v>91.83</c:v>
                </c:pt>
                <c:pt idx="2185">
                  <c:v>91.21</c:v>
                </c:pt>
                <c:pt idx="2186">
                  <c:v>90.53</c:v>
                </c:pt>
                <c:pt idx="2187">
                  <c:v>89.82</c:v>
                </c:pt>
                <c:pt idx="2188">
                  <c:v>89.06</c:v>
                </c:pt>
                <c:pt idx="2189">
                  <c:v>88.26</c:v>
                </c:pt>
                <c:pt idx="2190">
                  <c:v>87.43</c:v>
                </c:pt>
                <c:pt idx="2191">
                  <c:v>86.56</c:v>
                </c:pt>
                <c:pt idx="2192">
                  <c:v>85.67</c:v>
                </c:pt>
                <c:pt idx="2193">
                  <c:v>84.78</c:v>
                </c:pt>
                <c:pt idx="2194">
                  <c:v>83.88</c:v>
                </c:pt>
                <c:pt idx="2195">
                  <c:v>82.96</c:v>
                </c:pt>
                <c:pt idx="2196">
                  <c:v>82.01</c:v>
                </c:pt>
                <c:pt idx="2197">
                  <c:v>81.03</c:v>
                </c:pt>
                <c:pt idx="2198">
                  <c:v>80.05</c:v>
                </c:pt>
                <c:pt idx="2199">
                  <c:v>79.12</c:v>
                </c:pt>
                <c:pt idx="2200">
                  <c:v>78.22</c:v>
                </c:pt>
                <c:pt idx="2201">
                  <c:v>77.34</c:v>
                </c:pt>
                <c:pt idx="2202">
                  <c:v>76.47</c:v>
                </c:pt>
                <c:pt idx="2203">
                  <c:v>75.569999999999993</c:v>
                </c:pt>
                <c:pt idx="2204">
                  <c:v>74.69</c:v>
                </c:pt>
                <c:pt idx="2205">
                  <c:v>73.790000000000006</c:v>
                </c:pt>
                <c:pt idx="2206">
                  <c:v>72.88</c:v>
                </c:pt>
                <c:pt idx="2207">
                  <c:v>72</c:v>
                </c:pt>
                <c:pt idx="2208">
                  <c:v>71.13</c:v>
                </c:pt>
                <c:pt idx="2209">
                  <c:v>70.260000000000005</c:v>
                </c:pt>
                <c:pt idx="2210">
                  <c:v>69.41</c:v>
                </c:pt>
                <c:pt idx="2211">
                  <c:v>68.61</c:v>
                </c:pt>
                <c:pt idx="2212">
                  <c:v>67.92</c:v>
                </c:pt>
                <c:pt idx="2213">
                  <c:v>67.38</c:v>
                </c:pt>
                <c:pt idx="2214">
                  <c:v>66.78</c:v>
                </c:pt>
                <c:pt idx="2215">
                  <c:v>66.17</c:v>
                </c:pt>
                <c:pt idx="2216">
                  <c:v>65.569999999999993</c:v>
                </c:pt>
                <c:pt idx="2217">
                  <c:v>65</c:v>
                </c:pt>
                <c:pt idx="2218">
                  <c:v>64.45</c:v>
                </c:pt>
                <c:pt idx="2219">
                  <c:v>63.91</c:v>
                </c:pt>
                <c:pt idx="2220">
                  <c:v>63.41</c:v>
                </c:pt>
                <c:pt idx="2221">
                  <c:v>62.98</c:v>
                </c:pt>
                <c:pt idx="2222">
                  <c:v>62.63</c:v>
                </c:pt>
                <c:pt idx="2223">
                  <c:v>62.3</c:v>
                </c:pt>
                <c:pt idx="2224">
                  <c:v>61.89</c:v>
                </c:pt>
                <c:pt idx="2225">
                  <c:v>61.48</c:v>
                </c:pt>
                <c:pt idx="2226">
                  <c:v>61.13</c:v>
                </c:pt>
                <c:pt idx="2227">
                  <c:v>60.84</c:v>
                </c:pt>
                <c:pt idx="2228">
                  <c:v>60.61</c:v>
                </c:pt>
                <c:pt idx="2229">
                  <c:v>60.45</c:v>
                </c:pt>
                <c:pt idx="2230">
                  <c:v>60.31</c:v>
                </c:pt>
                <c:pt idx="2231">
                  <c:v>60.15</c:v>
                </c:pt>
                <c:pt idx="2232">
                  <c:v>59.95</c:v>
                </c:pt>
                <c:pt idx="2233">
                  <c:v>59.73</c:v>
                </c:pt>
                <c:pt idx="2234">
                  <c:v>59.5</c:v>
                </c:pt>
                <c:pt idx="2235">
                  <c:v>59.23</c:v>
                </c:pt>
                <c:pt idx="2236">
                  <c:v>58.98</c:v>
                </c:pt>
                <c:pt idx="2237">
                  <c:v>58.72</c:v>
                </c:pt>
                <c:pt idx="2238">
                  <c:v>58.48</c:v>
                </c:pt>
                <c:pt idx="2239">
                  <c:v>58.27</c:v>
                </c:pt>
                <c:pt idx="2240">
                  <c:v>58.12</c:v>
                </c:pt>
                <c:pt idx="2241">
                  <c:v>58.02</c:v>
                </c:pt>
                <c:pt idx="2242">
                  <c:v>57.97</c:v>
                </c:pt>
                <c:pt idx="2243">
                  <c:v>57.98</c:v>
                </c:pt>
                <c:pt idx="2244">
                  <c:v>58.06</c:v>
                </c:pt>
                <c:pt idx="2245">
                  <c:v>58.18</c:v>
                </c:pt>
                <c:pt idx="2246">
                  <c:v>58.3</c:v>
                </c:pt>
                <c:pt idx="2247">
                  <c:v>58.42</c:v>
                </c:pt>
                <c:pt idx="2248">
                  <c:v>58.55</c:v>
                </c:pt>
                <c:pt idx="2249">
                  <c:v>58.74</c:v>
                </c:pt>
                <c:pt idx="2250">
                  <c:v>59.01</c:v>
                </c:pt>
                <c:pt idx="2251">
                  <c:v>59.31</c:v>
                </c:pt>
                <c:pt idx="2252">
                  <c:v>59.65</c:v>
                </c:pt>
                <c:pt idx="2253">
                  <c:v>59.99</c:v>
                </c:pt>
                <c:pt idx="2254">
                  <c:v>60.33</c:v>
                </c:pt>
                <c:pt idx="2255">
                  <c:v>60.66</c:v>
                </c:pt>
                <c:pt idx="2256">
                  <c:v>61</c:v>
                </c:pt>
                <c:pt idx="2257">
                  <c:v>61.35</c:v>
                </c:pt>
                <c:pt idx="2258">
                  <c:v>61.71</c:v>
                </c:pt>
                <c:pt idx="2259">
                  <c:v>62.09</c:v>
                </c:pt>
                <c:pt idx="2260">
                  <c:v>62.48</c:v>
                </c:pt>
                <c:pt idx="2261">
                  <c:v>62.88</c:v>
                </c:pt>
                <c:pt idx="2262">
                  <c:v>63.31</c:v>
                </c:pt>
                <c:pt idx="2263">
                  <c:v>63.76</c:v>
                </c:pt>
                <c:pt idx="2264">
                  <c:v>64.2</c:v>
                </c:pt>
                <c:pt idx="2265">
                  <c:v>64.61</c:v>
                </c:pt>
                <c:pt idx="2266">
                  <c:v>65</c:v>
                </c:pt>
                <c:pt idx="2267">
                  <c:v>65.44</c:v>
                </c:pt>
                <c:pt idx="2268">
                  <c:v>65.89</c:v>
                </c:pt>
                <c:pt idx="2269">
                  <c:v>66.34</c:v>
                </c:pt>
                <c:pt idx="2270">
                  <c:v>66.8</c:v>
                </c:pt>
                <c:pt idx="2271">
                  <c:v>67.33</c:v>
                </c:pt>
                <c:pt idx="2272">
                  <c:v>67.930000000000007</c:v>
                </c:pt>
                <c:pt idx="2273">
                  <c:v>68.59</c:v>
                </c:pt>
                <c:pt idx="2274">
                  <c:v>69.31</c:v>
                </c:pt>
                <c:pt idx="2275">
                  <c:v>70.040000000000006</c:v>
                </c:pt>
                <c:pt idx="2276">
                  <c:v>70.73</c:v>
                </c:pt>
                <c:pt idx="2277">
                  <c:v>71.41</c:v>
                </c:pt>
                <c:pt idx="2278">
                  <c:v>72.08</c:v>
                </c:pt>
                <c:pt idx="2279">
                  <c:v>72.760000000000005</c:v>
                </c:pt>
                <c:pt idx="2280">
                  <c:v>73.45</c:v>
                </c:pt>
                <c:pt idx="2281">
                  <c:v>74.16</c:v>
                </c:pt>
                <c:pt idx="2282">
                  <c:v>74.89</c:v>
                </c:pt>
                <c:pt idx="2283">
                  <c:v>75.66</c:v>
                </c:pt>
                <c:pt idx="2284">
                  <c:v>76.47</c:v>
                </c:pt>
                <c:pt idx="2285">
                  <c:v>77.260000000000005</c:v>
                </c:pt>
                <c:pt idx="2286">
                  <c:v>78.03</c:v>
                </c:pt>
                <c:pt idx="2287">
                  <c:v>78.78</c:v>
                </c:pt>
                <c:pt idx="2288">
                  <c:v>79.52</c:v>
                </c:pt>
                <c:pt idx="2289">
                  <c:v>80.27</c:v>
                </c:pt>
                <c:pt idx="2290">
                  <c:v>81.010000000000005</c:v>
                </c:pt>
                <c:pt idx="2291">
                  <c:v>81.739999999999995</c:v>
                </c:pt>
                <c:pt idx="2292">
                  <c:v>82.49</c:v>
                </c:pt>
                <c:pt idx="2293">
                  <c:v>83.25</c:v>
                </c:pt>
                <c:pt idx="2294">
                  <c:v>84</c:v>
                </c:pt>
                <c:pt idx="2295">
                  <c:v>84.73</c:v>
                </c:pt>
                <c:pt idx="2296">
                  <c:v>85.43</c:v>
                </c:pt>
                <c:pt idx="2297">
                  <c:v>86.12</c:v>
                </c:pt>
                <c:pt idx="2298">
                  <c:v>86.8</c:v>
                </c:pt>
                <c:pt idx="2299">
                  <c:v>87.48</c:v>
                </c:pt>
                <c:pt idx="2300">
                  <c:v>88.16</c:v>
                </c:pt>
                <c:pt idx="2301">
                  <c:v>88.83</c:v>
                </c:pt>
                <c:pt idx="2302">
                  <c:v>89.51</c:v>
                </c:pt>
                <c:pt idx="2303">
                  <c:v>90.2</c:v>
                </c:pt>
                <c:pt idx="2304">
                  <c:v>90.88</c:v>
                </c:pt>
                <c:pt idx="2305">
                  <c:v>91.55</c:v>
                </c:pt>
                <c:pt idx="2306">
                  <c:v>92.2</c:v>
                </c:pt>
                <c:pt idx="2307">
                  <c:v>92.83</c:v>
                </c:pt>
                <c:pt idx="2308">
                  <c:v>93.47</c:v>
                </c:pt>
                <c:pt idx="2309">
                  <c:v>94.1</c:v>
                </c:pt>
                <c:pt idx="2310">
                  <c:v>94.72</c:v>
                </c:pt>
                <c:pt idx="2311">
                  <c:v>95.34</c:v>
                </c:pt>
                <c:pt idx="2312">
                  <c:v>95.96</c:v>
                </c:pt>
                <c:pt idx="2313">
                  <c:v>96.59</c:v>
                </c:pt>
                <c:pt idx="2314">
                  <c:v>97.2</c:v>
                </c:pt>
                <c:pt idx="2315">
                  <c:v>97.81</c:v>
                </c:pt>
                <c:pt idx="2316">
                  <c:v>98.37</c:v>
                </c:pt>
                <c:pt idx="2317">
                  <c:v>98.88</c:v>
                </c:pt>
                <c:pt idx="2318">
                  <c:v>99.33</c:v>
                </c:pt>
                <c:pt idx="2319">
                  <c:v>99.73</c:v>
                </c:pt>
                <c:pt idx="2320">
                  <c:v>100.12</c:v>
                </c:pt>
                <c:pt idx="2321">
                  <c:v>100.5</c:v>
                </c:pt>
                <c:pt idx="2322">
                  <c:v>100.86</c:v>
                </c:pt>
                <c:pt idx="2323">
                  <c:v>101.22</c:v>
                </c:pt>
                <c:pt idx="2324">
                  <c:v>101.55</c:v>
                </c:pt>
                <c:pt idx="2325">
                  <c:v>101.85</c:v>
                </c:pt>
                <c:pt idx="2326">
                  <c:v>102.11</c:v>
                </c:pt>
                <c:pt idx="2327">
                  <c:v>102.3</c:v>
                </c:pt>
                <c:pt idx="2328">
                  <c:v>102.44</c:v>
                </c:pt>
                <c:pt idx="2329">
                  <c:v>102.52</c:v>
                </c:pt>
                <c:pt idx="2330">
                  <c:v>102.54</c:v>
                </c:pt>
                <c:pt idx="2331">
                  <c:v>102.52</c:v>
                </c:pt>
                <c:pt idx="2332">
                  <c:v>102.45</c:v>
                </c:pt>
                <c:pt idx="2333">
                  <c:v>102.35</c:v>
                </c:pt>
                <c:pt idx="2334">
                  <c:v>102.21</c:v>
                </c:pt>
                <c:pt idx="2335">
                  <c:v>102.05</c:v>
                </c:pt>
                <c:pt idx="2336">
                  <c:v>101.83</c:v>
                </c:pt>
                <c:pt idx="2337">
                  <c:v>101.57</c:v>
                </c:pt>
                <c:pt idx="2338">
                  <c:v>101.28</c:v>
                </c:pt>
                <c:pt idx="2339">
                  <c:v>100.98</c:v>
                </c:pt>
                <c:pt idx="2340">
                  <c:v>100.64</c:v>
                </c:pt>
                <c:pt idx="2341">
                  <c:v>100.26</c:v>
                </c:pt>
                <c:pt idx="2342">
                  <c:v>99.85</c:v>
                </c:pt>
                <c:pt idx="2343">
                  <c:v>99.41</c:v>
                </c:pt>
                <c:pt idx="2344">
                  <c:v>98.94</c:v>
                </c:pt>
                <c:pt idx="2345">
                  <c:v>98.42</c:v>
                </c:pt>
                <c:pt idx="2346">
                  <c:v>97.9</c:v>
                </c:pt>
                <c:pt idx="2347">
                  <c:v>97.35</c:v>
                </c:pt>
                <c:pt idx="2348">
                  <c:v>96.78</c:v>
                </c:pt>
                <c:pt idx="2349">
                  <c:v>96.2</c:v>
                </c:pt>
                <c:pt idx="2350">
                  <c:v>95.61</c:v>
                </c:pt>
                <c:pt idx="2351">
                  <c:v>95.01</c:v>
                </c:pt>
                <c:pt idx="2352">
                  <c:v>94.39</c:v>
                </c:pt>
                <c:pt idx="2353">
                  <c:v>93.75</c:v>
                </c:pt>
                <c:pt idx="2354">
                  <c:v>93.08</c:v>
                </c:pt>
                <c:pt idx="2355">
                  <c:v>92.41</c:v>
                </c:pt>
                <c:pt idx="2356">
                  <c:v>91.72</c:v>
                </c:pt>
                <c:pt idx="2357">
                  <c:v>91.02</c:v>
                </c:pt>
                <c:pt idx="2358">
                  <c:v>90.31</c:v>
                </c:pt>
                <c:pt idx="2359">
                  <c:v>89.56</c:v>
                </c:pt>
                <c:pt idx="2360">
                  <c:v>88.79</c:v>
                </c:pt>
                <c:pt idx="2361">
                  <c:v>88</c:v>
                </c:pt>
                <c:pt idx="2362">
                  <c:v>87.15</c:v>
                </c:pt>
                <c:pt idx="2363">
                  <c:v>86.27</c:v>
                </c:pt>
                <c:pt idx="2364">
                  <c:v>85.33</c:v>
                </c:pt>
                <c:pt idx="2365">
                  <c:v>84.36</c:v>
                </c:pt>
                <c:pt idx="2366">
                  <c:v>83.38</c:v>
                </c:pt>
                <c:pt idx="2367">
                  <c:v>82.38</c:v>
                </c:pt>
                <c:pt idx="2368">
                  <c:v>81.400000000000006</c:v>
                </c:pt>
                <c:pt idx="2369">
                  <c:v>80.42</c:v>
                </c:pt>
                <c:pt idx="2370">
                  <c:v>79.45</c:v>
                </c:pt>
                <c:pt idx="2371">
                  <c:v>78.52</c:v>
                </c:pt>
                <c:pt idx="2372">
                  <c:v>77.58</c:v>
                </c:pt>
                <c:pt idx="2373">
                  <c:v>76.64</c:v>
                </c:pt>
                <c:pt idx="2374">
                  <c:v>75.69</c:v>
                </c:pt>
                <c:pt idx="2375">
                  <c:v>74.75</c:v>
                </c:pt>
                <c:pt idx="2376">
                  <c:v>73.84</c:v>
                </c:pt>
                <c:pt idx="2377">
                  <c:v>72.95</c:v>
                </c:pt>
                <c:pt idx="2378">
                  <c:v>72.069999999999993</c:v>
                </c:pt>
                <c:pt idx="2379">
                  <c:v>71.16</c:v>
                </c:pt>
                <c:pt idx="2380">
                  <c:v>70.25</c:v>
                </c:pt>
                <c:pt idx="2381">
                  <c:v>69.34</c:v>
                </c:pt>
                <c:pt idx="2382">
                  <c:v>68.42</c:v>
                </c:pt>
                <c:pt idx="2383">
                  <c:v>67.53</c:v>
                </c:pt>
                <c:pt idx="2384">
                  <c:v>66.66</c:v>
                </c:pt>
                <c:pt idx="2385">
                  <c:v>65.83</c:v>
                </c:pt>
                <c:pt idx="2386">
                  <c:v>65.06</c:v>
                </c:pt>
                <c:pt idx="2387">
                  <c:v>64.34</c:v>
                </c:pt>
                <c:pt idx="2388">
                  <c:v>63.66</c:v>
                </c:pt>
                <c:pt idx="2389">
                  <c:v>63.05</c:v>
                </c:pt>
                <c:pt idx="2390">
                  <c:v>62.56</c:v>
                </c:pt>
                <c:pt idx="2391">
                  <c:v>62.07</c:v>
                </c:pt>
                <c:pt idx="2392">
                  <c:v>61.48</c:v>
                </c:pt>
                <c:pt idx="2393">
                  <c:v>60.85</c:v>
                </c:pt>
                <c:pt idx="2394">
                  <c:v>60.27</c:v>
                </c:pt>
                <c:pt idx="2395">
                  <c:v>59.74</c:v>
                </c:pt>
                <c:pt idx="2396">
                  <c:v>59.2</c:v>
                </c:pt>
                <c:pt idx="2397">
                  <c:v>58.69</c:v>
                </c:pt>
                <c:pt idx="2398">
                  <c:v>58.17</c:v>
                </c:pt>
                <c:pt idx="2399">
                  <c:v>57.64</c:v>
                </c:pt>
                <c:pt idx="2400">
                  <c:v>57.16</c:v>
                </c:pt>
                <c:pt idx="2401">
                  <c:v>56.65</c:v>
                </c:pt>
                <c:pt idx="2402">
                  <c:v>56.14</c:v>
                </c:pt>
                <c:pt idx="2403">
                  <c:v>55.72</c:v>
                </c:pt>
                <c:pt idx="2404">
                  <c:v>55.26</c:v>
                </c:pt>
                <c:pt idx="2405">
                  <c:v>54.81</c:v>
                </c:pt>
                <c:pt idx="2406">
                  <c:v>54.43</c:v>
                </c:pt>
                <c:pt idx="2407">
                  <c:v>54.05</c:v>
                </c:pt>
                <c:pt idx="2408">
                  <c:v>53.69</c:v>
                </c:pt>
                <c:pt idx="2409">
                  <c:v>53.36</c:v>
                </c:pt>
                <c:pt idx="2410">
                  <c:v>53.01</c:v>
                </c:pt>
                <c:pt idx="2411">
                  <c:v>52.68</c:v>
                </c:pt>
                <c:pt idx="2412">
                  <c:v>52.38</c:v>
                </c:pt>
                <c:pt idx="2413">
                  <c:v>52.1</c:v>
                </c:pt>
                <c:pt idx="2414">
                  <c:v>51.81</c:v>
                </c:pt>
                <c:pt idx="2415">
                  <c:v>51.49</c:v>
                </c:pt>
                <c:pt idx="2416">
                  <c:v>51.17</c:v>
                </c:pt>
                <c:pt idx="2417">
                  <c:v>50.9</c:v>
                </c:pt>
                <c:pt idx="2418">
                  <c:v>50.7</c:v>
                </c:pt>
                <c:pt idx="2419">
                  <c:v>50.56</c:v>
                </c:pt>
                <c:pt idx="2420">
                  <c:v>50.48</c:v>
                </c:pt>
                <c:pt idx="2421">
                  <c:v>50.48</c:v>
                </c:pt>
                <c:pt idx="2422">
                  <c:v>50.55</c:v>
                </c:pt>
                <c:pt idx="2423">
                  <c:v>50.68</c:v>
                </c:pt>
                <c:pt idx="2424">
                  <c:v>50.81</c:v>
                </c:pt>
                <c:pt idx="2425">
                  <c:v>50.94</c:v>
                </c:pt>
                <c:pt idx="2426">
                  <c:v>51.09</c:v>
                </c:pt>
                <c:pt idx="2427">
                  <c:v>51.25</c:v>
                </c:pt>
                <c:pt idx="2428">
                  <c:v>51.43</c:v>
                </c:pt>
                <c:pt idx="2429">
                  <c:v>51.62</c:v>
                </c:pt>
                <c:pt idx="2430">
                  <c:v>51.83</c:v>
                </c:pt>
                <c:pt idx="2431">
                  <c:v>52.01</c:v>
                </c:pt>
                <c:pt idx="2432">
                  <c:v>52.21</c:v>
                </c:pt>
                <c:pt idx="2433">
                  <c:v>52.43</c:v>
                </c:pt>
                <c:pt idx="2434">
                  <c:v>52.68</c:v>
                </c:pt>
                <c:pt idx="2435">
                  <c:v>52.93</c:v>
                </c:pt>
                <c:pt idx="2436">
                  <c:v>53.21</c:v>
                </c:pt>
                <c:pt idx="2437">
                  <c:v>53.51</c:v>
                </c:pt>
                <c:pt idx="2438">
                  <c:v>53.86</c:v>
                </c:pt>
                <c:pt idx="2439">
                  <c:v>54.27</c:v>
                </c:pt>
                <c:pt idx="2440">
                  <c:v>54.73</c:v>
                </c:pt>
                <c:pt idx="2441">
                  <c:v>55.2</c:v>
                </c:pt>
                <c:pt idx="2442">
                  <c:v>55.64</c:v>
                </c:pt>
                <c:pt idx="2443">
                  <c:v>56.03</c:v>
                </c:pt>
                <c:pt idx="2444">
                  <c:v>56.42</c:v>
                </c:pt>
                <c:pt idx="2445">
                  <c:v>56.78</c:v>
                </c:pt>
                <c:pt idx="2446">
                  <c:v>57.14</c:v>
                </c:pt>
                <c:pt idx="2447">
                  <c:v>57.51</c:v>
                </c:pt>
                <c:pt idx="2448">
                  <c:v>57.93</c:v>
                </c:pt>
                <c:pt idx="2449">
                  <c:v>58.38</c:v>
                </c:pt>
                <c:pt idx="2450">
                  <c:v>58.88</c:v>
                </c:pt>
                <c:pt idx="2451">
                  <c:v>59.42</c:v>
                </c:pt>
                <c:pt idx="2452">
                  <c:v>60.01</c:v>
                </c:pt>
                <c:pt idx="2453">
                  <c:v>60.66</c:v>
                </c:pt>
                <c:pt idx="2454">
                  <c:v>61.37</c:v>
                </c:pt>
                <c:pt idx="2455">
                  <c:v>62.11</c:v>
                </c:pt>
                <c:pt idx="2456">
                  <c:v>62.89</c:v>
                </c:pt>
                <c:pt idx="2457">
                  <c:v>63.7</c:v>
                </c:pt>
                <c:pt idx="2458">
                  <c:v>64.55</c:v>
                </c:pt>
                <c:pt idx="2459">
                  <c:v>65.400000000000006</c:v>
                </c:pt>
                <c:pt idx="2460">
                  <c:v>66.260000000000005</c:v>
                </c:pt>
                <c:pt idx="2461">
                  <c:v>67.16</c:v>
                </c:pt>
                <c:pt idx="2462">
                  <c:v>68.08</c:v>
                </c:pt>
                <c:pt idx="2463">
                  <c:v>69</c:v>
                </c:pt>
                <c:pt idx="2464">
                  <c:v>69.92</c:v>
                </c:pt>
                <c:pt idx="2465">
                  <c:v>70.819999999999993</c:v>
                </c:pt>
                <c:pt idx="2466">
                  <c:v>71.72</c:v>
                </c:pt>
                <c:pt idx="2467">
                  <c:v>72.63</c:v>
                </c:pt>
                <c:pt idx="2468">
                  <c:v>73.56</c:v>
                </c:pt>
                <c:pt idx="2469">
                  <c:v>74.459999999999994</c:v>
                </c:pt>
                <c:pt idx="2470">
                  <c:v>75.38</c:v>
                </c:pt>
                <c:pt idx="2471">
                  <c:v>76.27</c:v>
                </c:pt>
                <c:pt idx="2472">
                  <c:v>77.150000000000006</c:v>
                </c:pt>
                <c:pt idx="2473">
                  <c:v>78.05</c:v>
                </c:pt>
                <c:pt idx="2474">
                  <c:v>78.97</c:v>
                </c:pt>
                <c:pt idx="2475">
                  <c:v>79.87</c:v>
                </c:pt>
                <c:pt idx="2476">
                  <c:v>80.75</c:v>
                </c:pt>
                <c:pt idx="2477">
                  <c:v>81.61</c:v>
                </c:pt>
                <c:pt idx="2478">
                  <c:v>82.46</c:v>
                </c:pt>
                <c:pt idx="2479">
                  <c:v>83.31</c:v>
                </c:pt>
                <c:pt idx="2480">
                  <c:v>84.16</c:v>
                </c:pt>
                <c:pt idx="2481">
                  <c:v>85</c:v>
                </c:pt>
                <c:pt idx="2482">
                  <c:v>85.8</c:v>
                </c:pt>
                <c:pt idx="2483">
                  <c:v>86.56</c:v>
                </c:pt>
                <c:pt idx="2484">
                  <c:v>87.28</c:v>
                </c:pt>
                <c:pt idx="2485">
                  <c:v>87.94</c:v>
                </c:pt>
                <c:pt idx="2486">
                  <c:v>88.58</c:v>
                </c:pt>
                <c:pt idx="2487">
                  <c:v>89.18</c:v>
                </c:pt>
                <c:pt idx="2488">
                  <c:v>89.77</c:v>
                </c:pt>
                <c:pt idx="2489">
                  <c:v>90.39</c:v>
                </c:pt>
                <c:pt idx="2490">
                  <c:v>91</c:v>
                </c:pt>
                <c:pt idx="2491">
                  <c:v>91.62</c:v>
                </c:pt>
                <c:pt idx="2492">
                  <c:v>92.25</c:v>
                </c:pt>
                <c:pt idx="2493">
                  <c:v>92.89</c:v>
                </c:pt>
                <c:pt idx="2494">
                  <c:v>93.53</c:v>
                </c:pt>
                <c:pt idx="2495">
                  <c:v>94.17</c:v>
                </c:pt>
                <c:pt idx="2496">
                  <c:v>94.82</c:v>
                </c:pt>
                <c:pt idx="2497">
                  <c:v>95.45</c:v>
                </c:pt>
                <c:pt idx="2498">
                  <c:v>96.06</c:v>
                </c:pt>
                <c:pt idx="2499">
                  <c:v>96.65</c:v>
                </c:pt>
                <c:pt idx="2500">
                  <c:v>97.21</c:v>
                </c:pt>
                <c:pt idx="2501">
                  <c:v>97.75</c:v>
                </c:pt>
                <c:pt idx="2502">
                  <c:v>98.31</c:v>
                </c:pt>
                <c:pt idx="2503">
                  <c:v>98.84</c:v>
                </c:pt>
                <c:pt idx="2504">
                  <c:v>99.34</c:v>
                </c:pt>
                <c:pt idx="2505">
                  <c:v>99.83</c:v>
                </c:pt>
                <c:pt idx="2506">
                  <c:v>100.29</c:v>
                </c:pt>
                <c:pt idx="2507">
                  <c:v>100.71</c:v>
                </c:pt>
                <c:pt idx="2508">
                  <c:v>101.1</c:v>
                </c:pt>
                <c:pt idx="2509">
                  <c:v>101.47</c:v>
                </c:pt>
                <c:pt idx="2510">
                  <c:v>101.81</c:v>
                </c:pt>
                <c:pt idx="2511">
                  <c:v>102.13</c:v>
                </c:pt>
                <c:pt idx="2512">
                  <c:v>102.42</c:v>
                </c:pt>
                <c:pt idx="2513">
                  <c:v>102.68</c:v>
                </c:pt>
                <c:pt idx="2514">
                  <c:v>102.91</c:v>
                </c:pt>
                <c:pt idx="2515">
                  <c:v>103.08</c:v>
                </c:pt>
                <c:pt idx="2516">
                  <c:v>103.21</c:v>
                </c:pt>
                <c:pt idx="2517">
                  <c:v>103.29</c:v>
                </c:pt>
                <c:pt idx="2518">
                  <c:v>103.33</c:v>
                </c:pt>
                <c:pt idx="2519">
                  <c:v>103.33</c:v>
                </c:pt>
                <c:pt idx="2520">
                  <c:v>103.31</c:v>
                </c:pt>
                <c:pt idx="2521">
                  <c:v>103.25</c:v>
                </c:pt>
                <c:pt idx="2522">
                  <c:v>103.16</c:v>
                </c:pt>
                <c:pt idx="2523">
                  <c:v>103.02</c:v>
                </c:pt>
                <c:pt idx="2524">
                  <c:v>102.82</c:v>
                </c:pt>
                <c:pt idx="2525">
                  <c:v>102.58</c:v>
                </c:pt>
                <c:pt idx="2526">
                  <c:v>102.31</c:v>
                </c:pt>
                <c:pt idx="2527">
                  <c:v>102.02</c:v>
                </c:pt>
                <c:pt idx="2528">
                  <c:v>101.72</c:v>
                </c:pt>
                <c:pt idx="2529">
                  <c:v>101.4</c:v>
                </c:pt>
                <c:pt idx="2530">
                  <c:v>101.03</c:v>
                </c:pt>
                <c:pt idx="2531">
                  <c:v>100.62</c:v>
                </c:pt>
                <c:pt idx="2532">
                  <c:v>100.15</c:v>
                </c:pt>
                <c:pt idx="2533">
                  <c:v>99.62</c:v>
                </c:pt>
                <c:pt idx="2534">
                  <c:v>99.05</c:v>
                </c:pt>
                <c:pt idx="2535">
                  <c:v>98.44</c:v>
                </c:pt>
                <c:pt idx="2536">
                  <c:v>97.79</c:v>
                </c:pt>
                <c:pt idx="2537">
                  <c:v>97.09</c:v>
                </c:pt>
                <c:pt idx="2538">
                  <c:v>96.36</c:v>
                </c:pt>
                <c:pt idx="2539">
                  <c:v>95.58</c:v>
                </c:pt>
                <c:pt idx="2540">
                  <c:v>94.76</c:v>
                </c:pt>
                <c:pt idx="2541">
                  <c:v>93.92</c:v>
                </c:pt>
                <c:pt idx="2542">
                  <c:v>93.06</c:v>
                </c:pt>
                <c:pt idx="2543">
                  <c:v>92.19</c:v>
                </c:pt>
                <c:pt idx="2544">
                  <c:v>91.28</c:v>
                </c:pt>
                <c:pt idx="2545">
                  <c:v>90.38</c:v>
                </c:pt>
                <c:pt idx="2546">
                  <c:v>89.44</c:v>
                </c:pt>
                <c:pt idx="2547">
                  <c:v>88.49</c:v>
                </c:pt>
                <c:pt idx="2548">
                  <c:v>87.51</c:v>
                </c:pt>
                <c:pt idx="2549">
                  <c:v>86.48</c:v>
                </c:pt>
                <c:pt idx="2550">
                  <c:v>85.38</c:v>
                </c:pt>
                <c:pt idx="2551">
                  <c:v>84.23</c:v>
                </c:pt>
                <c:pt idx="2552">
                  <c:v>83.04</c:v>
                </c:pt>
                <c:pt idx="2553">
                  <c:v>81.819999999999993</c:v>
                </c:pt>
                <c:pt idx="2554">
                  <c:v>80.62</c:v>
                </c:pt>
                <c:pt idx="2555">
                  <c:v>79.430000000000007</c:v>
                </c:pt>
                <c:pt idx="2556">
                  <c:v>78.2</c:v>
                </c:pt>
                <c:pt idx="2557">
                  <c:v>76.930000000000007</c:v>
                </c:pt>
                <c:pt idx="2558">
                  <c:v>75.62</c:v>
                </c:pt>
                <c:pt idx="2559">
                  <c:v>74.28</c:v>
                </c:pt>
                <c:pt idx="2560">
                  <c:v>72.959999999999994</c:v>
                </c:pt>
                <c:pt idx="2561">
                  <c:v>71.650000000000006</c:v>
                </c:pt>
                <c:pt idx="2562">
                  <c:v>70.38</c:v>
                </c:pt>
                <c:pt idx="2563">
                  <c:v>69.11</c:v>
                </c:pt>
                <c:pt idx="2564">
                  <c:v>67.84</c:v>
                </c:pt>
                <c:pt idx="2565">
                  <c:v>66.59</c:v>
                </c:pt>
                <c:pt idx="2566">
                  <c:v>65.38</c:v>
                </c:pt>
                <c:pt idx="2567">
                  <c:v>64.180000000000007</c:v>
                </c:pt>
                <c:pt idx="2568">
                  <c:v>63</c:v>
                </c:pt>
                <c:pt idx="2569">
                  <c:v>61.86</c:v>
                </c:pt>
                <c:pt idx="2570">
                  <c:v>60.77</c:v>
                </c:pt>
                <c:pt idx="2571">
                  <c:v>59.72</c:v>
                </c:pt>
                <c:pt idx="2572">
                  <c:v>58.73</c:v>
                </c:pt>
                <c:pt idx="2573">
                  <c:v>57.77</c:v>
                </c:pt>
                <c:pt idx="2574">
                  <c:v>56.88</c:v>
                </c:pt>
                <c:pt idx="2575">
                  <c:v>56.08</c:v>
                </c:pt>
                <c:pt idx="2576">
                  <c:v>55.46</c:v>
                </c:pt>
                <c:pt idx="2577">
                  <c:v>54.97</c:v>
                </c:pt>
                <c:pt idx="2578">
                  <c:v>54.41</c:v>
                </c:pt>
                <c:pt idx="2579">
                  <c:v>53.74</c:v>
                </c:pt>
                <c:pt idx="2580">
                  <c:v>53.07</c:v>
                </c:pt>
                <c:pt idx="2581">
                  <c:v>52.43</c:v>
                </c:pt>
                <c:pt idx="2582">
                  <c:v>51.83</c:v>
                </c:pt>
                <c:pt idx="2583">
                  <c:v>51.26</c:v>
                </c:pt>
                <c:pt idx="2584">
                  <c:v>50.76</c:v>
                </c:pt>
                <c:pt idx="2585">
                  <c:v>50.34</c:v>
                </c:pt>
                <c:pt idx="2586">
                  <c:v>50.02</c:v>
                </c:pt>
                <c:pt idx="2587">
                  <c:v>49.76</c:v>
                </c:pt>
                <c:pt idx="2588">
                  <c:v>49.54</c:v>
                </c:pt>
                <c:pt idx="2589">
                  <c:v>49.25</c:v>
                </c:pt>
                <c:pt idx="2590">
                  <c:v>48.96</c:v>
                </c:pt>
                <c:pt idx="2591">
                  <c:v>48.82</c:v>
                </c:pt>
                <c:pt idx="2592">
                  <c:v>48.74</c:v>
                </c:pt>
                <c:pt idx="2593">
                  <c:v>48.7</c:v>
                </c:pt>
                <c:pt idx="2594">
                  <c:v>48.73</c:v>
                </c:pt>
                <c:pt idx="2595">
                  <c:v>48.8</c:v>
                </c:pt>
                <c:pt idx="2596">
                  <c:v>48.89</c:v>
                </c:pt>
                <c:pt idx="2597">
                  <c:v>48.96</c:v>
                </c:pt>
                <c:pt idx="2598">
                  <c:v>49</c:v>
                </c:pt>
                <c:pt idx="2599">
                  <c:v>49.05</c:v>
                </c:pt>
                <c:pt idx="2600">
                  <c:v>49.14</c:v>
                </c:pt>
                <c:pt idx="2601">
                  <c:v>49.28</c:v>
                </c:pt>
                <c:pt idx="2602">
                  <c:v>49.41</c:v>
                </c:pt>
                <c:pt idx="2603">
                  <c:v>49.52</c:v>
                </c:pt>
                <c:pt idx="2604">
                  <c:v>49.61</c:v>
                </c:pt>
                <c:pt idx="2605">
                  <c:v>49.67</c:v>
                </c:pt>
                <c:pt idx="2606">
                  <c:v>49.71</c:v>
                </c:pt>
                <c:pt idx="2607">
                  <c:v>49.72</c:v>
                </c:pt>
                <c:pt idx="2608">
                  <c:v>49.72</c:v>
                </c:pt>
                <c:pt idx="2609">
                  <c:v>49.71</c:v>
                </c:pt>
                <c:pt idx="2610">
                  <c:v>49.7</c:v>
                </c:pt>
                <c:pt idx="2611">
                  <c:v>49.72</c:v>
                </c:pt>
                <c:pt idx="2612">
                  <c:v>49.74</c:v>
                </c:pt>
                <c:pt idx="2613">
                  <c:v>49.76</c:v>
                </c:pt>
                <c:pt idx="2614">
                  <c:v>49.8</c:v>
                </c:pt>
                <c:pt idx="2615">
                  <c:v>49.84</c:v>
                </c:pt>
                <c:pt idx="2616">
                  <c:v>49.94</c:v>
                </c:pt>
                <c:pt idx="2617">
                  <c:v>50.07</c:v>
                </c:pt>
                <c:pt idx="2618">
                  <c:v>50.22</c:v>
                </c:pt>
                <c:pt idx="2619">
                  <c:v>50.39</c:v>
                </c:pt>
                <c:pt idx="2620">
                  <c:v>50.57</c:v>
                </c:pt>
                <c:pt idx="2621">
                  <c:v>50.72</c:v>
                </c:pt>
                <c:pt idx="2622">
                  <c:v>50.86</c:v>
                </c:pt>
                <c:pt idx="2623">
                  <c:v>51.02</c:v>
                </c:pt>
                <c:pt idx="2624">
                  <c:v>51.22</c:v>
                </c:pt>
                <c:pt idx="2625">
                  <c:v>51.49</c:v>
                </c:pt>
                <c:pt idx="2626">
                  <c:v>51.8</c:v>
                </c:pt>
                <c:pt idx="2627">
                  <c:v>52.13</c:v>
                </c:pt>
                <c:pt idx="2628">
                  <c:v>52.46</c:v>
                </c:pt>
                <c:pt idx="2629">
                  <c:v>52.79</c:v>
                </c:pt>
                <c:pt idx="2630">
                  <c:v>53.14</c:v>
                </c:pt>
                <c:pt idx="2631">
                  <c:v>53.49</c:v>
                </c:pt>
                <c:pt idx="2632">
                  <c:v>53.88</c:v>
                </c:pt>
                <c:pt idx="2633">
                  <c:v>54.29</c:v>
                </c:pt>
                <c:pt idx="2634">
                  <c:v>54.75</c:v>
                </c:pt>
                <c:pt idx="2635">
                  <c:v>55.21</c:v>
                </c:pt>
                <c:pt idx="2636">
                  <c:v>55.64</c:v>
                </c:pt>
                <c:pt idx="2637">
                  <c:v>56.18</c:v>
                </c:pt>
                <c:pt idx="2638">
                  <c:v>56.78</c:v>
                </c:pt>
                <c:pt idx="2639">
                  <c:v>57.4</c:v>
                </c:pt>
                <c:pt idx="2640">
                  <c:v>58.07</c:v>
                </c:pt>
                <c:pt idx="2641">
                  <c:v>58.77</c:v>
                </c:pt>
                <c:pt idx="2642">
                  <c:v>59.48</c:v>
                </c:pt>
                <c:pt idx="2643">
                  <c:v>60.27</c:v>
                </c:pt>
                <c:pt idx="2644">
                  <c:v>61.12</c:v>
                </c:pt>
                <c:pt idx="2645">
                  <c:v>61.99</c:v>
                </c:pt>
                <c:pt idx="2646">
                  <c:v>62.87</c:v>
                </c:pt>
                <c:pt idx="2647">
                  <c:v>63.74</c:v>
                </c:pt>
                <c:pt idx="2648">
                  <c:v>64.599999999999994</c:v>
                </c:pt>
                <c:pt idx="2649">
                  <c:v>65.48</c:v>
                </c:pt>
                <c:pt idx="2650">
                  <c:v>66.349999999999994</c:v>
                </c:pt>
                <c:pt idx="2651">
                  <c:v>67.209999999999994</c:v>
                </c:pt>
                <c:pt idx="2652">
                  <c:v>68.09</c:v>
                </c:pt>
                <c:pt idx="2653">
                  <c:v>68.97</c:v>
                </c:pt>
                <c:pt idx="2654">
                  <c:v>69.88</c:v>
                </c:pt>
                <c:pt idx="2655">
                  <c:v>70.78</c:v>
                </c:pt>
                <c:pt idx="2656">
                  <c:v>71.67</c:v>
                </c:pt>
                <c:pt idx="2657">
                  <c:v>72.56</c:v>
                </c:pt>
                <c:pt idx="2658">
                  <c:v>73.44</c:v>
                </c:pt>
                <c:pt idx="2659">
                  <c:v>74.31</c:v>
                </c:pt>
                <c:pt idx="2660">
                  <c:v>75.14</c:v>
                </c:pt>
                <c:pt idx="2661">
                  <c:v>75.959999999999994</c:v>
                </c:pt>
                <c:pt idx="2662">
                  <c:v>76.790000000000006</c:v>
                </c:pt>
                <c:pt idx="2663">
                  <c:v>77.61</c:v>
                </c:pt>
                <c:pt idx="2664">
                  <c:v>78.42</c:v>
                </c:pt>
                <c:pt idx="2665">
                  <c:v>79.22</c:v>
                </c:pt>
                <c:pt idx="2666">
                  <c:v>80.02</c:v>
                </c:pt>
                <c:pt idx="2667">
                  <c:v>80.819999999999993</c:v>
                </c:pt>
                <c:pt idx="2668">
                  <c:v>81.63</c:v>
                </c:pt>
                <c:pt idx="2669">
                  <c:v>82.45</c:v>
                </c:pt>
                <c:pt idx="2670">
                  <c:v>83.28</c:v>
                </c:pt>
                <c:pt idx="2671">
                  <c:v>84.15</c:v>
                </c:pt>
                <c:pt idx="2672">
                  <c:v>85.07</c:v>
                </c:pt>
                <c:pt idx="2673">
                  <c:v>85.99</c:v>
                </c:pt>
                <c:pt idx="2674">
                  <c:v>86.92</c:v>
                </c:pt>
                <c:pt idx="2675">
                  <c:v>87.84</c:v>
                </c:pt>
                <c:pt idx="2676">
                  <c:v>88.76</c:v>
                </c:pt>
                <c:pt idx="2677">
                  <c:v>89.67</c:v>
                </c:pt>
                <c:pt idx="2678">
                  <c:v>90.61</c:v>
                </c:pt>
                <c:pt idx="2679">
                  <c:v>91.55</c:v>
                </c:pt>
                <c:pt idx="2680">
                  <c:v>92.47</c:v>
                </c:pt>
                <c:pt idx="2681">
                  <c:v>93.38</c:v>
                </c:pt>
                <c:pt idx="2682">
                  <c:v>94.28</c:v>
                </c:pt>
                <c:pt idx="2683">
                  <c:v>95.14</c:v>
                </c:pt>
                <c:pt idx="2684">
                  <c:v>95.99</c:v>
                </c:pt>
                <c:pt idx="2685">
                  <c:v>96.79</c:v>
                </c:pt>
                <c:pt idx="2686">
                  <c:v>97.54</c:v>
                </c:pt>
                <c:pt idx="2687">
                  <c:v>98.23</c:v>
                </c:pt>
                <c:pt idx="2688">
                  <c:v>98.89</c:v>
                </c:pt>
                <c:pt idx="2689">
                  <c:v>99.51</c:v>
                </c:pt>
                <c:pt idx="2690">
                  <c:v>100.1</c:v>
                </c:pt>
                <c:pt idx="2691">
                  <c:v>100.66</c:v>
                </c:pt>
                <c:pt idx="2692">
                  <c:v>101.21</c:v>
                </c:pt>
                <c:pt idx="2693">
                  <c:v>101.75</c:v>
                </c:pt>
                <c:pt idx="2694">
                  <c:v>102.27</c:v>
                </c:pt>
                <c:pt idx="2695">
                  <c:v>102.79</c:v>
                </c:pt>
                <c:pt idx="2696">
                  <c:v>103.27</c:v>
                </c:pt>
                <c:pt idx="2697">
                  <c:v>103.73</c:v>
                </c:pt>
                <c:pt idx="2698">
                  <c:v>104.16</c:v>
                </c:pt>
                <c:pt idx="2699">
                  <c:v>104.55</c:v>
                </c:pt>
                <c:pt idx="2700">
                  <c:v>104.91</c:v>
                </c:pt>
                <c:pt idx="2701">
                  <c:v>105.23</c:v>
                </c:pt>
                <c:pt idx="2702">
                  <c:v>105.52</c:v>
                </c:pt>
                <c:pt idx="2703">
                  <c:v>105.8</c:v>
                </c:pt>
                <c:pt idx="2704">
                  <c:v>106.05</c:v>
                </c:pt>
                <c:pt idx="2705">
                  <c:v>106.27</c:v>
                </c:pt>
                <c:pt idx="2706">
                  <c:v>106.46</c:v>
                </c:pt>
                <c:pt idx="2707">
                  <c:v>106.59</c:v>
                </c:pt>
                <c:pt idx="2708">
                  <c:v>106.68</c:v>
                </c:pt>
                <c:pt idx="2709">
                  <c:v>106.71</c:v>
                </c:pt>
                <c:pt idx="2710">
                  <c:v>106.7</c:v>
                </c:pt>
                <c:pt idx="2711">
                  <c:v>106.68</c:v>
                </c:pt>
                <c:pt idx="2712">
                  <c:v>106.61</c:v>
                </c:pt>
                <c:pt idx="2713">
                  <c:v>106.52</c:v>
                </c:pt>
                <c:pt idx="2714">
                  <c:v>106.39</c:v>
                </c:pt>
                <c:pt idx="2715">
                  <c:v>106.22</c:v>
                </c:pt>
                <c:pt idx="2716">
                  <c:v>106.03</c:v>
                </c:pt>
                <c:pt idx="2717">
                  <c:v>105.78</c:v>
                </c:pt>
                <c:pt idx="2718">
                  <c:v>105.51</c:v>
                </c:pt>
                <c:pt idx="2719">
                  <c:v>105.21</c:v>
                </c:pt>
                <c:pt idx="2720">
                  <c:v>104.87</c:v>
                </c:pt>
                <c:pt idx="2721">
                  <c:v>104.5</c:v>
                </c:pt>
                <c:pt idx="2722">
                  <c:v>104.1</c:v>
                </c:pt>
                <c:pt idx="2723">
                  <c:v>103.67</c:v>
                </c:pt>
                <c:pt idx="2724">
                  <c:v>103.2</c:v>
                </c:pt>
                <c:pt idx="2725">
                  <c:v>102.71</c:v>
                </c:pt>
                <c:pt idx="2726">
                  <c:v>102.16</c:v>
                </c:pt>
                <c:pt idx="2727">
                  <c:v>101.57</c:v>
                </c:pt>
                <c:pt idx="2728">
                  <c:v>100.93</c:v>
                </c:pt>
                <c:pt idx="2729">
                  <c:v>100.25</c:v>
                </c:pt>
                <c:pt idx="2730">
                  <c:v>99.52</c:v>
                </c:pt>
                <c:pt idx="2731">
                  <c:v>98.76</c:v>
                </c:pt>
                <c:pt idx="2732">
                  <c:v>97.96</c:v>
                </c:pt>
                <c:pt idx="2733">
                  <c:v>97.14</c:v>
                </c:pt>
                <c:pt idx="2734">
                  <c:v>96.28</c:v>
                </c:pt>
                <c:pt idx="2735">
                  <c:v>95.37</c:v>
                </c:pt>
                <c:pt idx="2736">
                  <c:v>94.42</c:v>
                </c:pt>
                <c:pt idx="2737">
                  <c:v>93.47</c:v>
                </c:pt>
                <c:pt idx="2738">
                  <c:v>92.5</c:v>
                </c:pt>
                <c:pt idx="2739">
                  <c:v>91.53</c:v>
                </c:pt>
                <c:pt idx="2740">
                  <c:v>90.57</c:v>
                </c:pt>
                <c:pt idx="2741">
                  <c:v>89.63</c:v>
                </c:pt>
                <c:pt idx="2742">
                  <c:v>88.74</c:v>
                </c:pt>
                <c:pt idx="2743">
                  <c:v>87.88</c:v>
                </c:pt>
                <c:pt idx="2744">
                  <c:v>87.01</c:v>
                </c:pt>
                <c:pt idx="2745">
                  <c:v>86.16</c:v>
                </c:pt>
                <c:pt idx="2746">
                  <c:v>85.28</c:v>
                </c:pt>
                <c:pt idx="2747">
                  <c:v>84.39</c:v>
                </c:pt>
                <c:pt idx="2748">
                  <c:v>83.47</c:v>
                </c:pt>
                <c:pt idx="2749">
                  <c:v>82.53</c:v>
                </c:pt>
                <c:pt idx="2750">
                  <c:v>81.58</c:v>
                </c:pt>
                <c:pt idx="2751">
                  <c:v>80.63</c:v>
                </c:pt>
                <c:pt idx="2752">
                  <c:v>79.66</c:v>
                </c:pt>
                <c:pt idx="2753">
                  <c:v>78.709999999999994</c:v>
                </c:pt>
                <c:pt idx="2754">
                  <c:v>77.760000000000005</c:v>
                </c:pt>
                <c:pt idx="2755">
                  <c:v>76.81</c:v>
                </c:pt>
                <c:pt idx="2756">
                  <c:v>75.86</c:v>
                </c:pt>
                <c:pt idx="2757">
                  <c:v>74.900000000000006</c:v>
                </c:pt>
                <c:pt idx="2758">
                  <c:v>73.91</c:v>
                </c:pt>
                <c:pt idx="2759">
                  <c:v>72.91</c:v>
                </c:pt>
                <c:pt idx="2760">
                  <c:v>71.86</c:v>
                </c:pt>
                <c:pt idx="2761">
                  <c:v>70.78</c:v>
                </c:pt>
                <c:pt idx="2762">
                  <c:v>69.67</c:v>
                </c:pt>
                <c:pt idx="2763">
                  <c:v>68.52</c:v>
                </c:pt>
                <c:pt idx="2764">
                  <c:v>67.319999999999993</c:v>
                </c:pt>
                <c:pt idx="2765">
                  <c:v>66.099999999999994</c:v>
                </c:pt>
                <c:pt idx="2766">
                  <c:v>64.86</c:v>
                </c:pt>
                <c:pt idx="2767">
                  <c:v>63.61</c:v>
                </c:pt>
                <c:pt idx="2768">
                  <c:v>62.34</c:v>
                </c:pt>
                <c:pt idx="2769">
                  <c:v>60.98</c:v>
                </c:pt>
                <c:pt idx="2770">
                  <c:v>59.55</c:v>
                </c:pt>
                <c:pt idx="2771">
                  <c:v>58.06</c:v>
                </c:pt>
                <c:pt idx="2772">
                  <c:v>56.53</c:v>
                </c:pt>
                <c:pt idx="2773">
                  <c:v>55.01</c:v>
                </c:pt>
                <c:pt idx="2774">
                  <c:v>53.62</c:v>
                </c:pt>
                <c:pt idx="2775">
                  <c:v>52.46</c:v>
                </c:pt>
                <c:pt idx="2776">
                  <c:v>51.49</c:v>
                </c:pt>
                <c:pt idx="2777">
                  <c:v>50.49</c:v>
                </c:pt>
                <c:pt idx="2778">
                  <c:v>49.44</c:v>
                </c:pt>
                <c:pt idx="2779">
                  <c:v>48.39</c:v>
                </c:pt>
                <c:pt idx="2780">
                  <c:v>47.43</c:v>
                </c:pt>
                <c:pt idx="2781">
                  <c:v>46.61</c:v>
                </c:pt>
                <c:pt idx="2782">
                  <c:v>45.92</c:v>
                </c:pt>
                <c:pt idx="2783">
                  <c:v>45.32</c:v>
                </c:pt>
                <c:pt idx="2784">
                  <c:v>44.76</c:v>
                </c:pt>
                <c:pt idx="2785">
                  <c:v>44.23</c:v>
                </c:pt>
                <c:pt idx="2786">
                  <c:v>43.75</c:v>
                </c:pt>
                <c:pt idx="2787">
                  <c:v>43.37</c:v>
                </c:pt>
                <c:pt idx="2788">
                  <c:v>43.08</c:v>
                </c:pt>
                <c:pt idx="2789">
                  <c:v>42.91</c:v>
                </c:pt>
                <c:pt idx="2790">
                  <c:v>42.81</c:v>
                </c:pt>
                <c:pt idx="2791">
                  <c:v>42.75</c:v>
                </c:pt>
                <c:pt idx="2792">
                  <c:v>42.69</c:v>
                </c:pt>
                <c:pt idx="2793">
                  <c:v>42.67</c:v>
                </c:pt>
                <c:pt idx="2794">
                  <c:v>42.63</c:v>
                </c:pt>
                <c:pt idx="2795">
                  <c:v>42.6</c:v>
                </c:pt>
                <c:pt idx="2796">
                  <c:v>42.58</c:v>
                </c:pt>
                <c:pt idx="2797">
                  <c:v>42.59</c:v>
                </c:pt>
                <c:pt idx="2798">
                  <c:v>42.61</c:v>
                </c:pt>
                <c:pt idx="2799">
                  <c:v>42.66</c:v>
                </c:pt>
                <c:pt idx="2800">
                  <c:v>42.69</c:v>
                </c:pt>
                <c:pt idx="2801">
                  <c:v>42.71</c:v>
                </c:pt>
                <c:pt idx="2802">
                  <c:v>42.72</c:v>
                </c:pt>
                <c:pt idx="2803">
                  <c:v>42.68</c:v>
                </c:pt>
                <c:pt idx="2804">
                  <c:v>42.66</c:v>
                </c:pt>
                <c:pt idx="2805">
                  <c:v>42.64</c:v>
                </c:pt>
                <c:pt idx="2806">
                  <c:v>42.74</c:v>
                </c:pt>
                <c:pt idx="2807">
                  <c:v>42.9</c:v>
                </c:pt>
                <c:pt idx="2808">
                  <c:v>43.12</c:v>
                </c:pt>
                <c:pt idx="2809">
                  <c:v>43.35</c:v>
                </c:pt>
                <c:pt idx="2810">
                  <c:v>43.55</c:v>
                </c:pt>
                <c:pt idx="2811">
                  <c:v>43.76</c:v>
                </c:pt>
                <c:pt idx="2812">
                  <c:v>43.94</c:v>
                </c:pt>
                <c:pt idx="2813">
                  <c:v>44.09</c:v>
                </c:pt>
                <c:pt idx="2814">
                  <c:v>44.19</c:v>
                </c:pt>
                <c:pt idx="2815">
                  <c:v>44.29</c:v>
                </c:pt>
                <c:pt idx="2816">
                  <c:v>44.42</c:v>
                </c:pt>
                <c:pt idx="2817">
                  <c:v>44.6</c:v>
                </c:pt>
                <c:pt idx="2818">
                  <c:v>44.85</c:v>
                </c:pt>
                <c:pt idx="2819">
                  <c:v>45.15</c:v>
                </c:pt>
                <c:pt idx="2820">
                  <c:v>45.5</c:v>
                </c:pt>
                <c:pt idx="2821">
                  <c:v>45.86</c:v>
                </c:pt>
                <c:pt idx="2822">
                  <c:v>46.21</c:v>
                </c:pt>
                <c:pt idx="2823">
                  <c:v>46.56</c:v>
                </c:pt>
                <c:pt idx="2824">
                  <c:v>46.92</c:v>
                </c:pt>
                <c:pt idx="2825">
                  <c:v>47.28</c:v>
                </c:pt>
                <c:pt idx="2826">
                  <c:v>47.67</c:v>
                </c:pt>
                <c:pt idx="2827">
                  <c:v>48.04</c:v>
                </c:pt>
                <c:pt idx="2828">
                  <c:v>48.41</c:v>
                </c:pt>
                <c:pt idx="2829">
                  <c:v>48.8</c:v>
                </c:pt>
                <c:pt idx="2830">
                  <c:v>49.23</c:v>
                </c:pt>
                <c:pt idx="2831">
                  <c:v>49.65</c:v>
                </c:pt>
                <c:pt idx="2832">
                  <c:v>50.09</c:v>
                </c:pt>
                <c:pt idx="2833">
                  <c:v>50.58</c:v>
                </c:pt>
                <c:pt idx="2834">
                  <c:v>51.13</c:v>
                </c:pt>
                <c:pt idx="2835">
                  <c:v>51.71</c:v>
                </c:pt>
                <c:pt idx="2836">
                  <c:v>52.36</c:v>
                </c:pt>
                <c:pt idx="2837">
                  <c:v>53.05</c:v>
                </c:pt>
                <c:pt idx="2838">
                  <c:v>53.77</c:v>
                </c:pt>
                <c:pt idx="2839">
                  <c:v>54.54</c:v>
                </c:pt>
                <c:pt idx="2840">
                  <c:v>55.34</c:v>
                </c:pt>
                <c:pt idx="2841">
                  <c:v>56.18</c:v>
                </c:pt>
                <c:pt idx="2842">
                  <c:v>57.06</c:v>
                </c:pt>
                <c:pt idx="2843">
                  <c:v>57.95</c:v>
                </c:pt>
                <c:pt idx="2844">
                  <c:v>58.84</c:v>
                </c:pt>
                <c:pt idx="2845">
                  <c:v>59.75</c:v>
                </c:pt>
                <c:pt idx="2846">
                  <c:v>60.69</c:v>
                </c:pt>
                <c:pt idx="2847">
                  <c:v>61.63</c:v>
                </c:pt>
                <c:pt idx="2848">
                  <c:v>62.59</c:v>
                </c:pt>
                <c:pt idx="2849">
                  <c:v>63.54</c:v>
                </c:pt>
                <c:pt idx="2850">
                  <c:v>64.489999999999995</c:v>
                </c:pt>
                <c:pt idx="2851">
                  <c:v>65.430000000000007</c:v>
                </c:pt>
                <c:pt idx="2852">
                  <c:v>66.38</c:v>
                </c:pt>
                <c:pt idx="2853">
                  <c:v>67.31</c:v>
                </c:pt>
                <c:pt idx="2854">
                  <c:v>68.260000000000005</c:v>
                </c:pt>
                <c:pt idx="2855">
                  <c:v>69.209999999999994</c:v>
                </c:pt>
                <c:pt idx="2856">
                  <c:v>70.180000000000007</c:v>
                </c:pt>
                <c:pt idx="2857">
                  <c:v>71.13</c:v>
                </c:pt>
                <c:pt idx="2858">
                  <c:v>72.09</c:v>
                </c:pt>
                <c:pt idx="2859">
                  <c:v>73.05</c:v>
                </c:pt>
                <c:pt idx="2860">
                  <c:v>74.02</c:v>
                </c:pt>
                <c:pt idx="2861">
                  <c:v>75.02</c:v>
                </c:pt>
                <c:pt idx="2862">
                  <c:v>76.03</c:v>
                </c:pt>
                <c:pt idx="2863">
                  <c:v>77.03</c:v>
                </c:pt>
                <c:pt idx="2864">
                  <c:v>78.040000000000006</c:v>
                </c:pt>
                <c:pt idx="2865">
                  <c:v>79.06</c:v>
                </c:pt>
                <c:pt idx="2866">
                  <c:v>80.069999999999993</c:v>
                </c:pt>
                <c:pt idx="2867">
                  <c:v>81.040000000000006</c:v>
                </c:pt>
                <c:pt idx="2868">
                  <c:v>81.99</c:v>
                </c:pt>
                <c:pt idx="2869">
                  <c:v>82.85</c:v>
                </c:pt>
                <c:pt idx="2870">
                  <c:v>83.67</c:v>
                </c:pt>
                <c:pt idx="2871">
                  <c:v>84.44</c:v>
                </c:pt>
                <c:pt idx="2872">
                  <c:v>85.19</c:v>
                </c:pt>
                <c:pt idx="2873">
                  <c:v>85.93</c:v>
                </c:pt>
                <c:pt idx="2874">
                  <c:v>86.67</c:v>
                </c:pt>
                <c:pt idx="2875">
                  <c:v>87.39</c:v>
                </c:pt>
                <c:pt idx="2876">
                  <c:v>88.09</c:v>
                </c:pt>
                <c:pt idx="2877">
                  <c:v>88.8</c:v>
                </c:pt>
                <c:pt idx="2878">
                  <c:v>89.51</c:v>
                </c:pt>
                <c:pt idx="2879">
                  <c:v>90.25</c:v>
                </c:pt>
                <c:pt idx="2880">
                  <c:v>91.02</c:v>
                </c:pt>
                <c:pt idx="2881">
                  <c:v>91.8</c:v>
                </c:pt>
                <c:pt idx="2882">
                  <c:v>92.59</c:v>
                </c:pt>
                <c:pt idx="2883">
                  <c:v>93.38</c:v>
                </c:pt>
                <c:pt idx="2884">
                  <c:v>94.15</c:v>
                </c:pt>
                <c:pt idx="2885">
                  <c:v>94.92</c:v>
                </c:pt>
                <c:pt idx="2886">
                  <c:v>95.68</c:v>
                </c:pt>
                <c:pt idx="2887">
                  <c:v>96.44</c:v>
                </c:pt>
                <c:pt idx="2888">
                  <c:v>97.17</c:v>
                </c:pt>
                <c:pt idx="2889">
                  <c:v>97.83</c:v>
                </c:pt>
                <c:pt idx="2890">
                  <c:v>98.43</c:v>
                </c:pt>
                <c:pt idx="2891">
                  <c:v>98.93</c:v>
                </c:pt>
                <c:pt idx="2892">
                  <c:v>99.35</c:v>
                </c:pt>
                <c:pt idx="2893">
                  <c:v>99.7</c:v>
                </c:pt>
                <c:pt idx="2894">
                  <c:v>99.97</c:v>
                </c:pt>
                <c:pt idx="2895">
                  <c:v>100.17</c:v>
                </c:pt>
                <c:pt idx="2896">
                  <c:v>100.31</c:v>
                </c:pt>
                <c:pt idx="2897">
                  <c:v>100.38</c:v>
                </c:pt>
                <c:pt idx="2898">
                  <c:v>100.4</c:v>
                </c:pt>
                <c:pt idx="2899">
                  <c:v>100.37</c:v>
                </c:pt>
                <c:pt idx="2900">
                  <c:v>100.31</c:v>
                </c:pt>
                <c:pt idx="2901">
                  <c:v>100.21</c:v>
                </c:pt>
                <c:pt idx="2902">
                  <c:v>100.06</c:v>
                </c:pt>
                <c:pt idx="2903">
                  <c:v>99.9</c:v>
                </c:pt>
                <c:pt idx="2904">
                  <c:v>99.73</c:v>
                </c:pt>
                <c:pt idx="2905">
                  <c:v>99.55</c:v>
                </c:pt>
                <c:pt idx="2906">
                  <c:v>99.36</c:v>
                </c:pt>
                <c:pt idx="2907">
                  <c:v>99.16</c:v>
                </c:pt>
                <c:pt idx="2908">
                  <c:v>98.95</c:v>
                </c:pt>
                <c:pt idx="2909">
                  <c:v>98.73</c:v>
                </c:pt>
                <c:pt idx="2910">
                  <c:v>98.48</c:v>
                </c:pt>
                <c:pt idx="2911">
                  <c:v>98.22</c:v>
                </c:pt>
                <c:pt idx="2912">
                  <c:v>97.93</c:v>
                </c:pt>
                <c:pt idx="2913">
                  <c:v>97.61</c:v>
                </c:pt>
                <c:pt idx="2914">
                  <c:v>97.27</c:v>
                </c:pt>
                <c:pt idx="2915">
                  <c:v>96.92</c:v>
                </c:pt>
                <c:pt idx="2916">
                  <c:v>96.53</c:v>
                </c:pt>
                <c:pt idx="2917">
                  <c:v>96.1</c:v>
                </c:pt>
                <c:pt idx="2918">
                  <c:v>95.63</c:v>
                </c:pt>
                <c:pt idx="2919">
                  <c:v>95.12</c:v>
                </c:pt>
                <c:pt idx="2920">
                  <c:v>94.55</c:v>
                </c:pt>
                <c:pt idx="2921">
                  <c:v>93.95</c:v>
                </c:pt>
                <c:pt idx="2922">
                  <c:v>93.29</c:v>
                </c:pt>
                <c:pt idx="2923">
                  <c:v>92.56</c:v>
                </c:pt>
                <c:pt idx="2924">
                  <c:v>91.8</c:v>
                </c:pt>
                <c:pt idx="2925">
                  <c:v>90.98</c:v>
                </c:pt>
                <c:pt idx="2926">
                  <c:v>90.13</c:v>
                </c:pt>
                <c:pt idx="2927">
                  <c:v>89.25</c:v>
                </c:pt>
                <c:pt idx="2928">
                  <c:v>88.32</c:v>
                </c:pt>
                <c:pt idx="2929">
                  <c:v>87.34</c:v>
                </c:pt>
                <c:pt idx="2930">
                  <c:v>86.32</c:v>
                </c:pt>
                <c:pt idx="2931">
                  <c:v>85.25</c:v>
                </c:pt>
                <c:pt idx="2932">
                  <c:v>84.16</c:v>
                </c:pt>
                <c:pt idx="2933">
                  <c:v>83.06</c:v>
                </c:pt>
                <c:pt idx="2934">
                  <c:v>81.93</c:v>
                </c:pt>
                <c:pt idx="2935">
                  <c:v>80.8</c:v>
                </c:pt>
                <c:pt idx="2936">
                  <c:v>79.64</c:v>
                </c:pt>
                <c:pt idx="2937">
                  <c:v>78.44</c:v>
                </c:pt>
                <c:pt idx="2938">
                  <c:v>77.23</c:v>
                </c:pt>
                <c:pt idx="2939">
                  <c:v>76</c:v>
                </c:pt>
                <c:pt idx="2940">
                  <c:v>74.77</c:v>
                </c:pt>
                <c:pt idx="2941">
                  <c:v>73.48</c:v>
                </c:pt>
                <c:pt idx="2942">
                  <c:v>72.150000000000006</c:v>
                </c:pt>
                <c:pt idx="2943">
                  <c:v>70.75</c:v>
                </c:pt>
                <c:pt idx="2944">
                  <c:v>69.319999999999993</c:v>
                </c:pt>
                <c:pt idx="2945">
                  <c:v>67.89</c:v>
                </c:pt>
                <c:pt idx="2946">
                  <c:v>66.45</c:v>
                </c:pt>
                <c:pt idx="2947">
                  <c:v>65</c:v>
                </c:pt>
                <c:pt idx="2948">
                  <c:v>63.54</c:v>
                </c:pt>
                <c:pt idx="2949">
                  <c:v>62.06</c:v>
                </c:pt>
                <c:pt idx="2950">
                  <c:v>60.56</c:v>
                </c:pt>
                <c:pt idx="2951">
                  <c:v>59.07</c:v>
                </c:pt>
                <c:pt idx="2952">
                  <c:v>57.62</c:v>
                </c:pt>
                <c:pt idx="2953">
                  <c:v>56.24</c:v>
                </c:pt>
                <c:pt idx="2954">
                  <c:v>54.94</c:v>
                </c:pt>
                <c:pt idx="2955">
                  <c:v>53.68</c:v>
                </c:pt>
                <c:pt idx="2956">
                  <c:v>52.48</c:v>
                </c:pt>
                <c:pt idx="2957">
                  <c:v>51.41</c:v>
                </c:pt>
                <c:pt idx="2958">
                  <c:v>50.48</c:v>
                </c:pt>
                <c:pt idx="2959">
                  <c:v>49.71</c:v>
                </c:pt>
                <c:pt idx="2960">
                  <c:v>48.92</c:v>
                </c:pt>
                <c:pt idx="2961">
                  <c:v>48.02</c:v>
                </c:pt>
                <c:pt idx="2962">
                  <c:v>47.1</c:v>
                </c:pt>
                <c:pt idx="2963">
                  <c:v>46.25</c:v>
                </c:pt>
                <c:pt idx="2964">
                  <c:v>45.48</c:v>
                </c:pt>
                <c:pt idx="2965">
                  <c:v>44.73</c:v>
                </c:pt>
                <c:pt idx="2966">
                  <c:v>44.04</c:v>
                </c:pt>
                <c:pt idx="2967">
                  <c:v>43.44</c:v>
                </c:pt>
                <c:pt idx="2968">
                  <c:v>42.96</c:v>
                </c:pt>
                <c:pt idx="2969">
                  <c:v>42.6</c:v>
                </c:pt>
                <c:pt idx="2970">
                  <c:v>42.26</c:v>
                </c:pt>
                <c:pt idx="2971">
                  <c:v>41.89</c:v>
                </c:pt>
                <c:pt idx="2972">
                  <c:v>41.53</c:v>
                </c:pt>
                <c:pt idx="2973">
                  <c:v>41.23</c:v>
                </c:pt>
                <c:pt idx="2974">
                  <c:v>40.98</c:v>
                </c:pt>
                <c:pt idx="2975">
                  <c:v>40.75</c:v>
                </c:pt>
                <c:pt idx="2976">
                  <c:v>40.54</c:v>
                </c:pt>
                <c:pt idx="2977">
                  <c:v>40.36</c:v>
                </c:pt>
                <c:pt idx="2978">
                  <c:v>40.28</c:v>
                </c:pt>
                <c:pt idx="2979">
                  <c:v>40.29</c:v>
                </c:pt>
                <c:pt idx="2980">
                  <c:v>40.35</c:v>
                </c:pt>
                <c:pt idx="2981">
                  <c:v>40.39</c:v>
                </c:pt>
                <c:pt idx="2982">
                  <c:v>40.380000000000003</c:v>
                </c:pt>
                <c:pt idx="2983">
                  <c:v>40.340000000000003</c:v>
                </c:pt>
                <c:pt idx="2984">
                  <c:v>40.29</c:v>
                </c:pt>
                <c:pt idx="2985">
                  <c:v>40.29</c:v>
                </c:pt>
                <c:pt idx="2986">
                  <c:v>40.29</c:v>
                </c:pt>
                <c:pt idx="2987">
                  <c:v>40.299999999999997</c:v>
                </c:pt>
                <c:pt idx="2988">
                  <c:v>40.33</c:v>
                </c:pt>
                <c:pt idx="2989">
                  <c:v>40.340000000000003</c:v>
                </c:pt>
                <c:pt idx="2990">
                  <c:v>40.340000000000003</c:v>
                </c:pt>
                <c:pt idx="2991">
                  <c:v>40.32</c:v>
                </c:pt>
                <c:pt idx="2992">
                  <c:v>40.28</c:v>
                </c:pt>
                <c:pt idx="2993">
                  <c:v>40.28</c:v>
                </c:pt>
                <c:pt idx="2994">
                  <c:v>40.299999999999997</c:v>
                </c:pt>
                <c:pt idx="2995">
                  <c:v>40.32</c:v>
                </c:pt>
                <c:pt idx="2996">
                  <c:v>40.340000000000003</c:v>
                </c:pt>
                <c:pt idx="2997">
                  <c:v>40.380000000000003</c:v>
                </c:pt>
                <c:pt idx="2998">
                  <c:v>40.46</c:v>
                </c:pt>
                <c:pt idx="2999">
                  <c:v>40.58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616C-4515-93F1-938C6A98D7D4}"/>
            </c:ext>
          </c:extLst>
        </c:ser>
        <c:ser>
          <c:idx val="7"/>
          <c:order val="7"/>
          <c:tx>
            <c:strRef>
              <c:f>數據作圖!$H$1</c:f>
              <c:strCache>
                <c:ptCount val="1"/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數據作圖!$H$2:$H$3001</c:f>
              <c:numCache>
                <c:formatCode>General</c:formatCode>
                <c:ptCount val="3000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616C-4515-93F1-938C6A98D7D4}"/>
            </c:ext>
          </c:extLst>
        </c:ser>
        <c:ser>
          <c:idx val="8"/>
          <c:order val="8"/>
          <c:tx>
            <c:strRef>
              <c:f>數據作圖!$I$1</c:f>
              <c:strCache>
                <c:ptCount val="1"/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數據作圖!$I$2:$I$3001</c:f>
              <c:numCache>
                <c:formatCode>General</c:formatCode>
                <c:ptCount val="3000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616C-4515-93F1-938C6A98D7D4}"/>
            </c:ext>
          </c:extLst>
        </c:ser>
        <c:ser>
          <c:idx val="9"/>
          <c:order val="9"/>
          <c:tx>
            <c:strRef>
              <c:f>數據作圖!$J$1</c:f>
              <c:strCache>
                <c:ptCount val="1"/>
                <c:pt idx="0">
                  <c:v>第十次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數據作圖!$J$2:$J$3001</c:f>
              <c:numCache>
                <c:formatCode>General</c:formatCode>
                <c:ptCount val="3000"/>
                <c:pt idx="0">
                  <c:v>-37.1</c:v>
                </c:pt>
                <c:pt idx="1">
                  <c:v>-84.23</c:v>
                </c:pt>
                <c:pt idx="2">
                  <c:v>59</c:v>
                </c:pt>
                <c:pt idx="3">
                  <c:v>13.4</c:v>
                </c:pt>
                <c:pt idx="4">
                  <c:v>11.78</c:v>
                </c:pt>
                <c:pt idx="5">
                  <c:v>51.31</c:v>
                </c:pt>
                <c:pt idx="6">
                  <c:v>-40.729999999999997</c:v>
                </c:pt>
                <c:pt idx="7">
                  <c:v>-151.53</c:v>
                </c:pt>
                <c:pt idx="8">
                  <c:v>-142.38999999999999</c:v>
                </c:pt>
                <c:pt idx="9">
                  <c:v>-142.69</c:v>
                </c:pt>
                <c:pt idx="10">
                  <c:v>-142.99</c:v>
                </c:pt>
                <c:pt idx="11">
                  <c:v>-143.29</c:v>
                </c:pt>
                <c:pt idx="12">
                  <c:v>-143.59</c:v>
                </c:pt>
                <c:pt idx="13">
                  <c:v>-143.91</c:v>
                </c:pt>
                <c:pt idx="14">
                  <c:v>-144.25</c:v>
                </c:pt>
                <c:pt idx="15">
                  <c:v>-144.62</c:v>
                </c:pt>
                <c:pt idx="16">
                  <c:v>-144.97999999999999</c:v>
                </c:pt>
                <c:pt idx="17">
                  <c:v>-145.35</c:v>
                </c:pt>
                <c:pt idx="18">
                  <c:v>-145.72</c:v>
                </c:pt>
                <c:pt idx="19">
                  <c:v>-146.11000000000001</c:v>
                </c:pt>
                <c:pt idx="20">
                  <c:v>-146.46</c:v>
                </c:pt>
                <c:pt idx="21">
                  <c:v>-146.80000000000001</c:v>
                </c:pt>
                <c:pt idx="22">
                  <c:v>-147.13999999999999</c:v>
                </c:pt>
                <c:pt idx="23">
                  <c:v>-147.52000000000001</c:v>
                </c:pt>
                <c:pt idx="24">
                  <c:v>-147.94999999999999</c:v>
                </c:pt>
                <c:pt idx="25">
                  <c:v>-148.43</c:v>
                </c:pt>
                <c:pt idx="26">
                  <c:v>-148.91</c:v>
                </c:pt>
                <c:pt idx="27">
                  <c:v>-149.41999999999999</c:v>
                </c:pt>
                <c:pt idx="28">
                  <c:v>-149.93</c:v>
                </c:pt>
                <c:pt idx="29">
                  <c:v>-150.47</c:v>
                </c:pt>
                <c:pt idx="30">
                  <c:v>-150.97999999999999</c:v>
                </c:pt>
                <c:pt idx="31">
                  <c:v>-151.44</c:v>
                </c:pt>
                <c:pt idx="32">
                  <c:v>-151.86000000000001</c:v>
                </c:pt>
                <c:pt idx="33">
                  <c:v>-152.25</c:v>
                </c:pt>
                <c:pt idx="34">
                  <c:v>-152.59</c:v>
                </c:pt>
                <c:pt idx="35">
                  <c:v>-152.91</c:v>
                </c:pt>
                <c:pt idx="36">
                  <c:v>-153.22</c:v>
                </c:pt>
                <c:pt idx="37">
                  <c:v>-153.54</c:v>
                </c:pt>
                <c:pt idx="38">
                  <c:v>-153.91</c:v>
                </c:pt>
                <c:pt idx="39">
                  <c:v>-154.32</c:v>
                </c:pt>
                <c:pt idx="40">
                  <c:v>-154.76</c:v>
                </c:pt>
                <c:pt idx="41">
                  <c:v>-155.22999999999999</c:v>
                </c:pt>
                <c:pt idx="42">
                  <c:v>-155.69</c:v>
                </c:pt>
                <c:pt idx="43">
                  <c:v>-156.15</c:v>
                </c:pt>
                <c:pt idx="44">
                  <c:v>-156.59</c:v>
                </c:pt>
                <c:pt idx="45">
                  <c:v>-157.01</c:v>
                </c:pt>
                <c:pt idx="46">
                  <c:v>-157.41999999999999</c:v>
                </c:pt>
                <c:pt idx="47">
                  <c:v>-157.83000000000001</c:v>
                </c:pt>
                <c:pt idx="48">
                  <c:v>-158.22</c:v>
                </c:pt>
                <c:pt idx="49">
                  <c:v>-158.61000000000001</c:v>
                </c:pt>
                <c:pt idx="50">
                  <c:v>-159.02000000000001</c:v>
                </c:pt>
                <c:pt idx="51">
                  <c:v>-159.43</c:v>
                </c:pt>
                <c:pt idx="52">
                  <c:v>-159.83000000000001</c:v>
                </c:pt>
                <c:pt idx="53">
                  <c:v>-160.22</c:v>
                </c:pt>
                <c:pt idx="54">
                  <c:v>-160.63</c:v>
                </c:pt>
                <c:pt idx="55">
                  <c:v>-161.03</c:v>
                </c:pt>
                <c:pt idx="56">
                  <c:v>-161.44999999999999</c:v>
                </c:pt>
                <c:pt idx="57">
                  <c:v>-161.88</c:v>
                </c:pt>
                <c:pt idx="58">
                  <c:v>-162.34</c:v>
                </c:pt>
                <c:pt idx="59">
                  <c:v>-162.84</c:v>
                </c:pt>
                <c:pt idx="60">
                  <c:v>-163.4</c:v>
                </c:pt>
                <c:pt idx="61">
                  <c:v>-163.99</c:v>
                </c:pt>
                <c:pt idx="62">
                  <c:v>-164.58</c:v>
                </c:pt>
                <c:pt idx="63">
                  <c:v>-165.18</c:v>
                </c:pt>
                <c:pt idx="64">
                  <c:v>-165.75</c:v>
                </c:pt>
                <c:pt idx="65">
                  <c:v>-166.31</c:v>
                </c:pt>
                <c:pt idx="66">
                  <c:v>-166.86</c:v>
                </c:pt>
                <c:pt idx="67">
                  <c:v>-167.4</c:v>
                </c:pt>
                <c:pt idx="68">
                  <c:v>-167.95</c:v>
                </c:pt>
                <c:pt idx="69">
                  <c:v>-168.48</c:v>
                </c:pt>
                <c:pt idx="70">
                  <c:v>-169.03</c:v>
                </c:pt>
                <c:pt idx="71">
                  <c:v>-169.57</c:v>
                </c:pt>
                <c:pt idx="72">
                  <c:v>-170.13</c:v>
                </c:pt>
                <c:pt idx="73">
                  <c:v>-170.69</c:v>
                </c:pt>
                <c:pt idx="74">
                  <c:v>-171.27</c:v>
                </c:pt>
                <c:pt idx="75">
                  <c:v>-171.86</c:v>
                </c:pt>
                <c:pt idx="76">
                  <c:v>-172.43</c:v>
                </c:pt>
                <c:pt idx="77">
                  <c:v>-173.01</c:v>
                </c:pt>
                <c:pt idx="78">
                  <c:v>-173.6</c:v>
                </c:pt>
                <c:pt idx="79">
                  <c:v>-174.22</c:v>
                </c:pt>
                <c:pt idx="80">
                  <c:v>-174.89</c:v>
                </c:pt>
                <c:pt idx="81">
                  <c:v>-175.57</c:v>
                </c:pt>
                <c:pt idx="82">
                  <c:v>-176.24</c:v>
                </c:pt>
                <c:pt idx="83">
                  <c:v>-176.94</c:v>
                </c:pt>
                <c:pt idx="84">
                  <c:v>-177.62</c:v>
                </c:pt>
                <c:pt idx="85">
                  <c:v>-178.31</c:v>
                </c:pt>
                <c:pt idx="86">
                  <c:v>-178.98</c:v>
                </c:pt>
                <c:pt idx="87">
                  <c:v>-179.64</c:v>
                </c:pt>
                <c:pt idx="88">
                  <c:v>179.75</c:v>
                </c:pt>
                <c:pt idx="89">
                  <c:v>179.16</c:v>
                </c:pt>
                <c:pt idx="90">
                  <c:v>178.54</c:v>
                </c:pt>
                <c:pt idx="91">
                  <c:v>177.87</c:v>
                </c:pt>
                <c:pt idx="92">
                  <c:v>177.13</c:v>
                </c:pt>
                <c:pt idx="93">
                  <c:v>176.34</c:v>
                </c:pt>
                <c:pt idx="94">
                  <c:v>175.52</c:v>
                </c:pt>
                <c:pt idx="95">
                  <c:v>174.72</c:v>
                </c:pt>
                <c:pt idx="96">
                  <c:v>173.89</c:v>
                </c:pt>
                <c:pt idx="97">
                  <c:v>173.09</c:v>
                </c:pt>
                <c:pt idx="98">
                  <c:v>172.29</c:v>
                </c:pt>
                <c:pt idx="99">
                  <c:v>171.53</c:v>
                </c:pt>
                <c:pt idx="100">
                  <c:v>170.79</c:v>
                </c:pt>
                <c:pt idx="101">
                  <c:v>170.08</c:v>
                </c:pt>
                <c:pt idx="102">
                  <c:v>169.42</c:v>
                </c:pt>
                <c:pt idx="103">
                  <c:v>168.8</c:v>
                </c:pt>
                <c:pt idx="104">
                  <c:v>168.23</c:v>
                </c:pt>
                <c:pt idx="105">
                  <c:v>167.68</c:v>
                </c:pt>
                <c:pt idx="106">
                  <c:v>167.09</c:v>
                </c:pt>
                <c:pt idx="107">
                  <c:v>166.48</c:v>
                </c:pt>
                <c:pt idx="108">
                  <c:v>165.79</c:v>
                </c:pt>
                <c:pt idx="109">
                  <c:v>165.06</c:v>
                </c:pt>
                <c:pt idx="110">
                  <c:v>164.24</c:v>
                </c:pt>
                <c:pt idx="111">
                  <c:v>163.41</c:v>
                </c:pt>
                <c:pt idx="112">
                  <c:v>162.53</c:v>
                </c:pt>
                <c:pt idx="113">
                  <c:v>161.65</c:v>
                </c:pt>
                <c:pt idx="114">
                  <c:v>160.77000000000001</c:v>
                </c:pt>
                <c:pt idx="115">
                  <c:v>159.93</c:v>
                </c:pt>
                <c:pt idx="116">
                  <c:v>159.12</c:v>
                </c:pt>
                <c:pt idx="117">
                  <c:v>158.32</c:v>
                </c:pt>
                <c:pt idx="118">
                  <c:v>157.51</c:v>
                </c:pt>
                <c:pt idx="119">
                  <c:v>156.69999999999999</c:v>
                </c:pt>
                <c:pt idx="120">
                  <c:v>155.94999999999999</c:v>
                </c:pt>
                <c:pt idx="121">
                  <c:v>155.22</c:v>
                </c:pt>
                <c:pt idx="122">
                  <c:v>154.52000000000001</c:v>
                </c:pt>
                <c:pt idx="123">
                  <c:v>153.82</c:v>
                </c:pt>
                <c:pt idx="124">
                  <c:v>153.12</c:v>
                </c:pt>
                <c:pt idx="125">
                  <c:v>152.38999999999999</c:v>
                </c:pt>
                <c:pt idx="126">
                  <c:v>151.63</c:v>
                </c:pt>
                <c:pt idx="127">
                  <c:v>150.86000000000001</c:v>
                </c:pt>
                <c:pt idx="128">
                  <c:v>150.13</c:v>
                </c:pt>
                <c:pt idx="129">
                  <c:v>149.38</c:v>
                </c:pt>
                <c:pt idx="130">
                  <c:v>148.61000000000001</c:v>
                </c:pt>
                <c:pt idx="131">
                  <c:v>147.78</c:v>
                </c:pt>
                <c:pt idx="132">
                  <c:v>146.93</c:v>
                </c:pt>
                <c:pt idx="133">
                  <c:v>146.09</c:v>
                </c:pt>
                <c:pt idx="134">
                  <c:v>145.26</c:v>
                </c:pt>
                <c:pt idx="135">
                  <c:v>144.44999999999999</c:v>
                </c:pt>
                <c:pt idx="136">
                  <c:v>143.69</c:v>
                </c:pt>
                <c:pt idx="137">
                  <c:v>142.91999999999999</c:v>
                </c:pt>
                <c:pt idx="138">
                  <c:v>142.16</c:v>
                </c:pt>
                <c:pt idx="139">
                  <c:v>141.44999999999999</c:v>
                </c:pt>
                <c:pt idx="140">
                  <c:v>140.71</c:v>
                </c:pt>
                <c:pt idx="141">
                  <c:v>139.99</c:v>
                </c:pt>
                <c:pt idx="142">
                  <c:v>139.29</c:v>
                </c:pt>
                <c:pt idx="143">
                  <c:v>138.56</c:v>
                </c:pt>
                <c:pt idx="144">
                  <c:v>137.81</c:v>
                </c:pt>
                <c:pt idx="145">
                  <c:v>137.03</c:v>
                </c:pt>
                <c:pt idx="146">
                  <c:v>136.24</c:v>
                </c:pt>
                <c:pt idx="147">
                  <c:v>135.44</c:v>
                </c:pt>
                <c:pt idx="148">
                  <c:v>134.66</c:v>
                </c:pt>
                <c:pt idx="149">
                  <c:v>133.87</c:v>
                </c:pt>
                <c:pt idx="150">
                  <c:v>133.11000000000001</c:v>
                </c:pt>
                <c:pt idx="151">
                  <c:v>132.35</c:v>
                </c:pt>
                <c:pt idx="152">
                  <c:v>131.65</c:v>
                </c:pt>
                <c:pt idx="153">
                  <c:v>130.93</c:v>
                </c:pt>
                <c:pt idx="154">
                  <c:v>130.28</c:v>
                </c:pt>
                <c:pt idx="155">
                  <c:v>129.61000000000001</c:v>
                </c:pt>
                <c:pt idx="156">
                  <c:v>128.99</c:v>
                </c:pt>
                <c:pt idx="157">
                  <c:v>128.43</c:v>
                </c:pt>
                <c:pt idx="158">
                  <c:v>127.82</c:v>
                </c:pt>
                <c:pt idx="159">
                  <c:v>127.26</c:v>
                </c:pt>
                <c:pt idx="160">
                  <c:v>126.62</c:v>
                </c:pt>
                <c:pt idx="161">
                  <c:v>125.96</c:v>
                </c:pt>
                <c:pt idx="162">
                  <c:v>125.28</c:v>
                </c:pt>
                <c:pt idx="163">
                  <c:v>124.59</c:v>
                </c:pt>
                <c:pt idx="164">
                  <c:v>123.89</c:v>
                </c:pt>
                <c:pt idx="165">
                  <c:v>123.18</c:v>
                </c:pt>
                <c:pt idx="166">
                  <c:v>122.51</c:v>
                </c:pt>
                <c:pt idx="167">
                  <c:v>121.91</c:v>
                </c:pt>
                <c:pt idx="168">
                  <c:v>121.31</c:v>
                </c:pt>
                <c:pt idx="169">
                  <c:v>120.75</c:v>
                </c:pt>
                <c:pt idx="170">
                  <c:v>120.22</c:v>
                </c:pt>
                <c:pt idx="171">
                  <c:v>119.69</c:v>
                </c:pt>
                <c:pt idx="172">
                  <c:v>119.24</c:v>
                </c:pt>
                <c:pt idx="173">
                  <c:v>118.78</c:v>
                </c:pt>
                <c:pt idx="174">
                  <c:v>118.36</c:v>
                </c:pt>
                <c:pt idx="175">
                  <c:v>117.87</c:v>
                </c:pt>
                <c:pt idx="176">
                  <c:v>117.36</c:v>
                </c:pt>
                <c:pt idx="177">
                  <c:v>116.8</c:v>
                </c:pt>
                <c:pt idx="178">
                  <c:v>116.23</c:v>
                </c:pt>
                <c:pt idx="179">
                  <c:v>115.71</c:v>
                </c:pt>
                <c:pt idx="180">
                  <c:v>115.21</c:v>
                </c:pt>
                <c:pt idx="181">
                  <c:v>114.76</c:v>
                </c:pt>
                <c:pt idx="182">
                  <c:v>114.41</c:v>
                </c:pt>
                <c:pt idx="183">
                  <c:v>114.07</c:v>
                </c:pt>
                <c:pt idx="184">
                  <c:v>113.8</c:v>
                </c:pt>
                <c:pt idx="185">
                  <c:v>113.49</c:v>
                </c:pt>
                <c:pt idx="186">
                  <c:v>113.19</c:v>
                </c:pt>
                <c:pt idx="187">
                  <c:v>112.91</c:v>
                </c:pt>
                <c:pt idx="188">
                  <c:v>112.62</c:v>
                </c:pt>
                <c:pt idx="189">
                  <c:v>112.31</c:v>
                </c:pt>
                <c:pt idx="190">
                  <c:v>111.95</c:v>
                </c:pt>
                <c:pt idx="191">
                  <c:v>111.54</c:v>
                </c:pt>
                <c:pt idx="192">
                  <c:v>111.06</c:v>
                </c:pt>
                <c:pt idx="193">
                  <c:v>110.53</c:v>
                </c:pt>
                <c:pt idx="194">
                  <c:v>110.01</c:v>
                </c:pt>
                <c:pt idx="195">
                  <c:v>109.49</c:v>
                </c:pt>
                <c:pt idx="196">
                  <c:v>108.94</c:v>
                </c:pt>
                <c:pt idx="197">
                  <c:v>108.42</c:v>
                </c:pt>
                <c:pt idx="198">
                  <c:v>107.9</c:v>
                </c:pt>
                <c:pt idx="199">
                  <c:v>107.44</c:v>
                </c:pt>
                <c:pt idx="200">
                  <c:v>106.99</c:v>
                </c:pt>
                <c:pt idx="201">
                  <c:v>106.61</c:v>
                </c:pt>
                <c:pt idx="202">
                  <c:v>106.28</c:v>
                </c:pt>
                <c:pt idx="203">
                  <c:v>105.93</c:v>
                </c:pt>
                <c:pt idx="204">
                  <c:v>105.65</c:v>
                </c:pt>
                <c:pt idx="205">
                  <c:v>105.36</c:v>
                </c:pt>
                <c:pt idx="206">
                  <c:v>105.07</c:v>
                </c:pt>
                <c:pt idx="207">
                  <c:v>104.84</c:v>
                </c:pt>
                <c:pt idx="208">
                  <c:v>104.58</c:v>
                </c:pt>
                <c:pt idx="209">
                  <c:v>104.31</c:v>
                </c:pt>
                <c:pt idx="210">
                  <c:v>104.05</c:v>
                </c:pt>
                <c:pt idx="211">
                  <c:v>103.75</c:v>
                </c:pt>
                <c:pt idx="212">
                  <c:v>103.45</c:v>
                </c:pt>
                <c:pt idx="213">
                  <c:v>103.13</c:v>
                </c:pt>
                <c:pt idx="214">
                  <c:v>102.77</c:v>
                </c:pt>
                <c:pt idx="215">
                  <c:v>102.4</c:v>
                </c:pt>
                <c:pt idx="216">
                  <c:v>102.05</c:v>
                </c:pt>
                <c:pt idx="217">
                  <c:v>101.71</c:v>
                </c:pt>
                <c:pt idx="218">
                  <c:v>101.37</c:v>
                </c:pt>
                <c:pt idx="219">
                  <c:v>101.02</c:v>
                </c:pt>
                <c:pt idx="220">
                  <c:v>100.69</c:v>
                </c:pt>
                <c:pt idx="221">
                  <c:v>100.36</c:v>
                </c:pt>
                <c:pt idx="222">
                  <c:v>100.01</c:v>
                </c:pt>
                <c:pt idx="223">
                  <c:v>99.65</c:v>
                </c:pt>
                <c:pt idx="224">
                  <c:v>99.22</c:v>
                </c:pt>
                <c:pt idx="225">
                  <c:v>98.81</c:v>
                </c:pt>
                <c:pt idx="226">
                  <c:v>98.43</c:v>
                </c:pt>
                <c:pt idx="227">
                  <c:v>98.07</c:v>
                </c:pt>
                <c:pt idx="228">
                  <c:v>97.72</c:v>
                </c:pt>
                <c:pt idx="229">
                  <c:v>97.44</c:v>
                </c:pt>
                <c:pt idx="230">
                  <c:v>97.14</c:v>
                </c:pt>
                <c:pt idx="231">
                  <c:v>96.88</c:v>
                </c:pt>
                <c:pt idx="232">
                  <c:v>96.62</c:v>
                </c:pt>
                <c:pt idx="233">
                  <c:v>96.38</c:v>
                </c:pt>
                <c:pt idx="234">
                  <c:v>96.18</c:v>
                </c:pt>
                <c:pt idx="235">
                  <c:v>95.98</c:v>
                </c:pt>
                <c:pt idx="236">
                  <c:v>95.77</c:v>
                </c:pt>
                <c:pt idx="237">
                  <c:v>95.57</c:v>
                </c:pt>
                <c:pt idx="238">
                  <c:v>95.36</c:v>
                </c:pt>
                <c:pt idx="239">
                  <c:v>95.17</c:v>
                </c:pt>
                <c:pt idx="240">
                  <c:v>94.96</c:v>
                </c:pt>
                <c:pt idx="241">
                  <c:v>94.75</c:v>
                </c:pt>
                <c:pt idx="242">
                  <c:v>94.54</c:v>
                </c:pt>
                <c:pt idx="243">
                  <c:v>94.35</c:v>
                </c:pt>
                <c:pt idx="244">
                  <c:v>94.17</c:v>
                </c:pt>
                <c:pt idx="245">
                  <c:v>93.99</c:v>
                </c:pt>
                <c:pt idx="246">
                  <c:v>93.81</c:v>
                </c:pt>
                <c:pt idx="247">
                  <c:v>93.61</c:v>
                </c:pt>
                <c:pt idx="248">
                  <c:v>93.43</c:v>
                </c:pt>
                <c:pt idx="249">
                  <c:v>93.25</c:v>
                </c:pt>
                <c:pt idx="250">
                  <c:v>93.1</c:v>
                </c:pt>
                <c:pt idx="251">
                  <c:v>92.96</c:v>
                </c:pt>
                <c:pt idx="252">
                  <c:v>92.8</c:v>
                </c:pt>
                <c:pt idx="253">
                  <c:v>92.61</c:v>
                </c:pt>
                <c:pt idx="254">
                  <c:v>92.42</c:v>
                </c:pt>
                <c:pt idx="255">
                  <c:v>92.23</c:v>
                </c:pt>
                <c:pt idx="256">
                  <c:v>92.03</c:v>
                </c:pt>
                <c:pt idx="257">
                  <c:v>91.86</c:v>
                </c:pt>
                <c:pt idx="258">
                  <c:v>91.67</c:v>
                </c:pt>
                <c:pt idx="259">
                  <c:v>91.5</c:v>
                </c:pt>
                <c:pt idx="260">
                  <c:v>91.36</c:v>
                </c:pt>
                <c:pt idx="261">
                  <c:v>91.22</c:v>
                </c:pt>
                <c:pt idx="262">
                  <c:v>91.1</c:v>
                </c:pt>
                <c:pt idx="263">
                  <c:v>90.97</c:v>
                </c:pt>
                <c:pt idx="264">
                  <c:v>90.84</c:v>
                </c:pt>
                <c:pt idx="265">
                  <c:v>90.74</c:v>
                </c:pt>
                <c:pt idx="266">
                  <c:v>90.61</c:v>
                </c:pt>
                <c:pt idx="267">
                  <c:v>90.48</c:v>
                </c:pt>
                <c:pt idx="268">
                  <c:v>90.35</c:v>
                </c:pt>
                <c:pt idx="269">
                  <c:v>90.22</c:v>
                </c:pt>
                <c:pt idx="270">
                  <c:v>90.1</c:v>
                </c:pt>
                <c:pt idx="271">
                  <c:v>89.97</c:v>
                </c:pt>
                <c:pt idx="272">
                  <c:v>89.83</c:v>
                </c:pt>
                <c:pt idx="273">
                  <c:v>89.7</c:v>
                </c:pt>
                <c:pt idx="274">
                  <c:v>89.57</c:v>
                </c:pt>
                <c:pt idx="275">
                  <c:v>89.46</c:v>
                </c:pt>
                <c:pt idx="276">
                  <c:v>89.34</c:v>
                </c:pt>
                <c:pt idx="277">
                  <c:v>89.21</c:v>
                </c:pt>
                <c:pt idx="278">
                  <c:v>89.09</c:v>
                </c:pt>
                <c:pt idx="279">
                  <c:v>88.98</c:v>
                </c:pt>
                <c:pt idx="280">
                  <c:v>88.87</c:v>
                </c:pt>
                <c:pt idx="281">
                  <c:v>88.73</c:v>
                </c:pt>
                <c:pt idx="282">
                  <c:v>88.62</c:v>
                </c:pt>
                <c:pt idx="283">
                  <c:v>88.5</c:v>
                </c:pt>
                <c:pt idx="284">
                  <c:v>88.39</c:v>
                </c:pt>
                <c:pt idx="285">
                  <c:v>88.27</c:v>
                </c:pt>
                <c:pt idx="286">
                  <c:v>88.16</c:v>
                </c:pt>
                <c:pt idx="287">
                  <c:v>88.05</c:v>
                </c:pt>
                <c:pt idx="288">
                  <c:v>87.93</c:v>
                </c:pt>
                <c:pt idx="289">
                  <c:v>87.8</c:v>
                </c:pt>
                <c:pt idx="290">
                  <c:v>87.66</c:v>
                </c:pt>
                <c:pt idx="291">
                  <c:v>87.52</c:v>
                </c:pt>
                <c:pt idx="292">
                  <c:v>87.41</c:v>
                </c:pt>
                <c:pt idx="293">
                  <c:v>87.29</c:v>
                </c:pt>
                <c:pt idx="294">
                  <c:v>87.19</c:v>
                </c:pt>
                <c:pt idx="295">
                  <c:v>87.11</c:v>
                </c:pt>
                <c:pt idx="296">
                  <c:v>87.05</c:v>
                </c:pt>
                <c:pt idx="297">
                  <c:v>86.97</c:v>
                </c:pt>
                <c:pt idx="298">
                  <c:v>86.87</c:v>
                </c:pt>
                <c:pt idx="299">
                  <c:v>86.78</c:v>
                </c:pt>
                <c:pt idx="300">
                  <c:v>86.7</c:v>
                </c:pt>
                <c:pt idx="301">
                  <c:v>86.61</c:v>
                </c:pt>
                <c:pt idx="302">
                  <c:v>86.53</c:v>
                </c:pt>
                <c:pt idx="303">
                  <c:v>86.45</c:v>
                </c:pt>
                <c:pt idx="304">
                  <c:v>86.34</c:v>
                </c:pt>
                <c:pt idx="305">
                  <c:v>86.25</c:v>
                </c:pt>
                <c:pt idx="306">
                  <c:v>86.19</c:v>
                </c:pt>
                <c:pt idx="307">
                  <c:v>86.1</c:v>
                </c:pt>
                <c:pt idx="308">
                  <c:v>86.04</c:v>
                </c:pt>
                <c:pt idx="309">
                  <c:v>85.99</c:v>
                </c:pt>
                <c:pt idx="310">
                  <c:v>85.93</c:v>
                </c:pt>
                <c:pt idx="311">
                  <c:v>85.87</c:v>
                </c:pt>
                <c:pt idx="312">
                  <c:v>85.8</c:v>
                </c:pt>
                <c:pt idx="313">
                  <c:v>85.76</c:v>
                </c:pt>
                <c:pt idx="314">
                  <c:v>85.7</c:v>
                </c:pt>
                <c:pt idx="315">
                  <c:v>85.65</c:v>
                </c:pt>
                <c:pt idx="316">
                  <c:v>85.61</c:v>
                </c:pt>
                <c:pt idx="317">
                  <c:v>85.55</c:v>
                </c:pt>
                <c:pt idx="318">
                  <c:v>85.51</c:v>
                </c:pt>
                <c:pt idx="319">
                  <c:v>85.45</c:v>
                </c:pt>
                <c:pt idx="320">
                  <c:v>85.38</c:v>
                </c:pt>
                <c:pt idx="321">
                  <c:v>85.34</c:v>
                </c:pt>
                <c:pt idx="322">
                  <c:v>85.3</c:v>
                </c:pt>
                <c:pt idx="323">
                  <c:v>85.23</c:v>
                </c:pt>
                <c:pt idx="324">
                  <c:v>85.19</c:v>
                </c:pt>
                <c:pt idx="325">
                  <c:v>85.16</c:v>
                </c:pt>
                <c:pt idx="326">
                  <c:v>85.1</c:v>
                </c:pt>
                <c:pt idx="327">
                  <c:v>85.06</c:v>
                </c:pt>
                <c:pt idx="328">
                  <c:v>85.01</c:v>
                </c:pt>
                <c:pt idx="329">
                  <c:v>84.97</c:v>
                </c:pt>
                <c:pt idx="330">
                  <c:v>84.91</c:v>
                </c:pt>
                <c:pt idx="331">
                  <c:v>84.87</c:v>
                </c:pt>
                <c:pt idx="332">
                  <c:v>84.83</c:v>
                </c:pt>
                <c:pt idx="333">
                  <c:v>84.77</c:v>
                </c:pt>
                <c:pt idx="334">
                  <c:v>84.73</c:v>
                </c:pt>
                <c:pt idx="335">
                  <c:v>84.67</c:v>
                </c:pt>
                <c:pt idx="336">
                  <c:v>84.63</c:v>
                </c:pt>
                <c:pt idx="337">
                  <c:v>84.56</c:v>
                </c:pt>
                <c:pt idx="338">
                  <c:v>84.5</c:v>
                </c:pt>
                <c:pt idx="339">
                  <c:v>84.43</c:v>
                </c:pt>
                <c:pt idx="340">
                  <c:v>84.37</c:v>
                </c:pt>
                <c:pt idx="341">
                  <c:v>84.31</c:v>
                </c:pt>
                <c:pt idx="342">
                  <c:v>84.26</c:v>
                </c:pt>
                <c:pt idx="343">
                  <c:v>84.21</c:v>
                </c:pt>
                <c:pt idx="344">
                  <c:v>84.17</c:v>
                </c:pt>
                <c:pt idx="345">
                  <c:v>84.11</c:v>
                </c:pt>
                <c:pt idx="346">
                  <c:v>84.07</c:v>
                </c:pt>
                <c:pt idx="347">
                  <c:v>84.03</c:v>
                </c:pt>
                <c:pt idx="348">
                  <c:v>83.98</c:v>
                </c:pt>
                <c:pt idx="349">
                  <c:v>83.94</c:v>
                </c:pt>
                <c:pt idx="350">
                  <c:v>83.9</c:v>
                </c:pt>
                <c:pt idx="351">
                  <c:v>83.86</c:v>
                </c:pt>
                <c:pt idx="352">
                  <c:v>83.81</c:v>
                </c:pt>
                <c:pt idx="353">
                  <c:v>83.73</c:v>
                </c:pt>
                <c:pt idx="354">
                  <c:v>83.65</c:v>
                </c:pt>
                <c:pt idx="355">
                  <c:v>83.58</c:v>
                </c:pt>
                <c:pt idx="356">
                  <c:v>83.52</c:v>
                </c:pt>
                <c:pt idx="357">
                  <c:v>83.47</c:v>
                </c:pt>
                <c:pt idx="358">
                  <c:v>83.42</c:v>
                </c:pt>
                <c:pt idx="359">
                  <c:v>83.36</c:v>
                </c:pt>
                <c:pt idx="360">
                  <c:v>83.3</c:v>
                </c:pt>
                <c:pt idx="361">
                  <c:v>83.23</c:v>
                </c:pt>
                <c:pt idx="362">
                  <c:v>83.17</c:v>
                </c:pt>
                <c:pt idx="363">
                  <c:v>83.1</c:v>
                </c:pt>
                <c:pt idx="364">
                  <c:v>83.04</c:v>
                </c:pt>
                <c:pt idx="365">
                  <c:v>83</c:v>
                </c:pt>
                <c:pt idx="366">
                  <c:v>82.98</c:v>
                </c:pt>
                <c:pt idx="367">
                  <c:v>82.94</c:v>
                </c:pt>
                <c:pt idx="368">
                  <c:v>82.91</c:v>
                </c:pt>
                <c:pt idx="369">
                  <c:v>82.87</c:v>
                </c:pt>
                <c:pt idx="370">
                  <c:v>82.84</c:v>
                </c:pt>
                <c:pt idx="371">
                  <c:v>82.8</c:v>
                </c:pt>
                <c:pt idx="372">
                  <c:v>82.76</c:v>
                </c:pt>
                <c:pt idx="373">
                  <c:v>82.74</c:v>
                </c:pt>
                <c:pt idx="374">
                  <c:v>82.7</c:v>
                </c:pt>
                <c:pt idx="375">
                  <c:v>82.66</c:v>
                </c:pt>
                <c:pt idx="376">
                  <c:v>82.62</c:v>
                </c:pt>
                <c:pt idx="377">
                  <c:v>82.59</c:v>
                </c:pt>
                <c:pt idx="378">
                  <c:v>82.56</c:v>
                </c:pt>
                <c:pt idx="379">
                  <c:v>82.51</c:v>
                </c:pt>
                <c:pt idx="380">
                  <c:v>82.47</c:v>
                </c:pt>
                <c:pt idx="381">
                  <c:v>82.45</c:v>
                </c:pt>
                <c:pt idx="382">
                  <c:v>82.44</c:v>
                </c:pt>
                <c:pt idx="383">
                  <c:v>82.42</c:v>
                </c:pt>
                <c:pt idx="384">
                  <c:v>82.4</c:v>
                </c:pt>
                <c:pt idx="385">
                  <c:v>82.38</c:v>
                </c:pt>
                <c:pt idx="386">
                  <c:v>82.37</c:v>
                </c:pt>
                <c:pt idx="387">
                  <c:v>82.36</c:v>
                </c:pt>
                <c:pt idx="388">
                  <c:v>82.35</c:v>
                </c:pt>
                <c:pt idx="389">
                  <c:v>82.38</c:v>
                </c:pt>
                <c:pt idx="390">
                  <c:v>82.4</c:v>
                </c:pt>
                <c:pt idx="391">
                  <c:v>82.44</c:v>
                </c:pt>
                <c:pt idx="392">
                  <c:v>82.48</c:v>
                </c:pt>
                <c:pt idx="393">
                  <c:v>82.53</c:v>
                </c:pt>
                <c:pt idx="394">
                  <c:v>82.58</c:v>
                </c:pt>
                <c:pt idx="395">
                  <c:v>82.66</c:v>
                </c:pt>
                <c:pt idx="396">
                  <c:v>82.71</c:v>
                </c:pt>
                <c:pt idx="397">
                  <c:v>82.75</c:v>
                </c:pt>
                <c:pt idx="398">
                  <c:v>82.76</c:v>
                </c:pt>
                <c:pt idx="399">
                  <c:v>82.76</c:v>
                </c:pt>
                <c:pt idx="400">
                  <c:v>82.76</c:v>
                </c:pt>
                <c:pt idx="401">
                  <c:v>82.77</c:v>
                </c:pt>
                <c:pt idx="402">
                  <c:v>82.77</c:v>
                </c:pt>
                <c:pt idx="403">
                  <c:v>82.77</c:v>
                </c:pt>
                <c:pt idx="404">
                  <c:v>82.77</c:v>
                </c:pt>
                <c:pt idx="405">
                  <c:v>82.78</c:v>
                </c:pt>
                <c:pt idx="406">
                  <c:v>82.77</c:v>
                </c:pt>
                <c:pt idx="407">
                  <c:v>82.76</c:v>
                </c:pt>
                <c:pt idx="408">
                  <c:v>82.76</c:v>
                </c:pt>
                <c:pt idx="409">
                  <c:v>82.76</c:v>
                </c:pt>
                <c:pt idx="410">
                  <c:v>82.75</c:v>
                </c:pt>
                <c:pt idx="411">
                  <c:v>82.76</c:v>
                </c:pt>
                <c:pt idx="412">
                  <c:v>82.76</c:v>
                </c:pt>
                <c:pt idx="413">
                  <c:v>82.77</c:v>
                </c:pt>
                <c:pt idx="414">
                  <c:v>82.76</c:v>
                </c:pt>
                <c:pt idx="415">
                  <c:v>82.76</c:v>
                </c:pt>
                <c:pt idx="416">
                  <c:v>82.78</c:v>
                </c:pt>
                <c:pt idx="417">
                  <c:v>82.8</c:v>
                </c:pt>
                <c:pt idx="418">
                  <c:v>82.82</c:v>
                </c:pt>
                <c:pt idx="419">
                  <c:v>82.83</c:v>
                </c:pt>
                <c:pt idx="420">
                  <c:v>82.83</c:v>
                </c:pt>
                <c:pt idx="421">
                  <c:v>82.82</c:v>
                </c:pt>
                <c:pt idx="422">
                  <c:v>82.83</c:v>
                </c:pt>
                <c:pt idx="423">
                  <c:v>82.81</c:v>
                </c:pt>
                <c:pt idx="424">
                  <c:v>82.79</c:v>
                </c:pt>
                <c:pt idx="425">
                  <c:v>82.78</c:v>
                </c:pt>
                <c:pt idx="426">
                  <c:v>82.77</c:v>
                </c:pt>
                <c:pt idx="427">
                  <c:v>82.76</c:v>
                </c:pt>
                <c:pt idx="428">
                  <c:v>82.74</c:v>
                </c:pt>
                <c:pt idx="429">
                  <c:v>82.72</c:v>
                </c:pt>
                <c:pt idx="430">
                  <c:v>82.7</c:v>
                </c:pt>
                <c:pt idx="431">
                  <c:v>82.7</c:v>
                </c:pt>
                <c:pt idx="432">
                  <c:v>82.68</c:v>
                </c:pt>
                <c:pt idx="433">
                  <c:v>82.67</c:v>
                </c:pt>
                <c:pt idx="434">
                  <c:v>82.66</c:v>
                </c:pt>
                <c:pt idx="435">
                  <c:v>82.65</c:v>
                </c:pt>
                <c:pt idx="436">
                  <c:v>82.65</c:v>
                </c:pt>
                <c:pt idx="437">
                  <c:v>82.64</c:v>
                </c:pt>
                <c:pt idx="438">
                  <c:v>82.62</c:v>
                </c:pt>
                <c:pt idx="439">
                  <c:v>82.62</c:v>
                </c:pt>
                <c:pt idx="440">
                  <c:v>82.59</c:v>
                </c:pt>
                <c:pt idx="441">
                  <c:v>82.57</c:v>
                </c:pt>
                <c:pt idx="442">
                  <c:v>82.56</c:v>
                </c:pt>
                <c:pt idx="443">
                  <c:v>82.53</c:v>
                </c:pt>
                <c:pt idx="444">
                  <c:v>82.51</c:v>
                </c:pt>
                <c:pt idx="445">
                  <c:v>82.49</c:v>
                </c:pt>
                <c:pt idx="446">
                  <c:v>82.45</c:v>
                </c:pt>
                <c:pt idx="447">
                  <c:v>82.43</c:v>
                </c:pt>
                <c:pt idx="448">
                  <c:v>82.39</c:v>
                </c:pt>
                <c:pt idx="449">
                  <c:v>82.37</c:v>
                </c:pt>
                <c:pt idx="450">
                  <c:v>82.34</c:v>
                </c:pt>
                <c:pt idx="451">
                  <c:v>82.32</c:v>
                </c:pt>
                <c:pt idx="452">
                  <c:v>82.28</c:v>
                </c:pt>
                <c:pt idx="453">
                  <c:v>82.26</c:v>
                </c:pt>
                <c:pt idx="454">
                  <c:v>82.22</c:v>
                </c:pt>
                <c:pt idx="455">
                  <c:v>82.18</c:v>
                </c:pt>
                <c:pt idx="456">
                  <c:v>82.15</c:v>
                </c:pt>
                <c:pt idx="457">
                  <c:v>82.11</c:v>
                </c:pt>
                <c:pt idx="458">
                  <c:v>82.06</c:v>
                </c:pt>
                <c:pt idx="459">
                  <c:v>82</c:v>
                </c:pt>
                <c:pt idx="460">
                  <c:v>81.97</c:v>
                </c:pt>
                <c:pt idx="461">
                  <c:v>81.95</c:v>
                </c:pt>
                <c:pt idx="462">
                  <c:v>81.97</c:v>
                </c:pt>
                <c:pt idx="463">
                  <c:v>81.98</c:v>
                </c:pt>
                <c:pt idx="464">
                  <c:v>82.01</c:v>
                </c:pt>
                <c:pt idx="465">
                  <c:v>82.04</c:v>
                </c:pt>
                <c:pt idx="466">
                  <c:v>82.07</c:v>
                </c:pt>
                <c:pt idx="467">
                  <c:v>82.1</c:v>
                </c:pt>
                <c:pt idx="468">
                  <c:v>82.12</c:v>
                </c:pt>
                <c:pt idx="469">
                  <c:v>82.15</c:v>
                </c:pt>
                <c:pt idx="470">
                  <c:v>82.19</c:v>
                </c:pt>
                <c:pt idx="471">
                  <c:v>82.21</c:v>
                </c:pt>
                <c:pt idx="472">
                  <c:v>82.23</c:v>
                </c:pt>
                <c:pt idx="473">
                  <c:v>82.23</c:v>
                </c:pt>
                <c:pt idx="474">
                  <c:v>82.26</c:v>
                </c:pt>
                <c:pt idx="475">
                  <c:v>82.29</c:v>
                </c:pt>
                <c:pt idx="476">
                  <c:v>82.33</c:v>
                </c:pt>
                <c:pt idx="477">
                  <c:v>82.37</c:v>
                </c:pt>
                <c:pt idx="478">
                  <c:v>82.4</c:v>
                </c:pt>
                <c:pt idx="479">
                  <c:v>82.41</c:v>
                </c:pt>
                <c:pt idx="480">
                  <c:v>82.42</c:v>
                </c:pt>
                <c:pt idx="481">
                  <c:v>82.41</c:v>
                </c:pt>
                <c:pt idx="482">
                  <c:v>82.41</c:v>
                </c:pt>
                <c:pt idx="483">
                  <c:v>82.4</c:v>
                </c:pt>
                <c:pt idx="484">
                  <c:v>82.4</c:v>
                </c:pt>
                <c:pt idx="485">
                  <c:v>82.4</c:v>
                </c:pt>
                <c:pt idx="486">
                  <c:v>82.39</c:v>
                </c:pt>
                <c:pt idx="487">
                  <c:v>82.4</c:v>
                </c:pt>
                <c:pt idx="488">
                  <c:v>82.41</c:v>
                </c:pt>
                <c:pt idx="489">
                  <c:v>82.43</c:v>
                </c:pt>
                <c:pt idx="490">
                  <c:v>82.45</c:v>
                </c:pt>
                <c:pt idx="491">
                  <c:v>82.47</c:v>
                </c:pt>
                <c:pt idx="492">
                  <c:v>82.49</c:v>
                </c:pt>
                <c:pt idx="493">
                  <c:v>82.5</c:v>
                </c:pt>
                <c:pt idx="494">
                  <c:v>82.52</c:v>
                </c:pt>
                <c:pt idx="495">
                  <c:v>82.54</c:v>
                </c:pt>
                <c:pt idx="496">
                  <c:v>82.57</c:v>
                </c:pt>
                <c:pt idx="497">
                  <c:v>82.59</c:v>
                </c:pt>
                <c:pt idx="498">
                  <c:v>82.61</c:v>
                </c:pt>
                <c:pt idx="499">
                  <c:v>82.62</c:v>
                </c:pt>
                <c:pt idx="500">
                  <c:v>82.63</c:v>
                </c:pt>
                <c:pt idx="501">
                  <c:v>82.64</c:v>
                </c:pt>
                <c:pt idx="502">
                  <c:v>82.65</c:v>
                </c:pt>
                <c:pt idx="503">
                  <c:v>82.65</c:v>
                </c:pt>
                <c:pt idx="504">
                  <c:v>82.65</c:v>
                </c:pt>
                <c:pt idx="505">
                  <c:v>82.65</c:v>
                </c:pt>
                <c:pt idx="506">
                  <c:v>82.66</c:v>
                </c:pt>
                <c:pt idx="507">
                  <c:v>82.66</c:v>
                </c:pt>
                <c:pt idx="508">
                  <c:v>82.68</c:v>
                </c:pt>
                <c:pt idx="509">
                  <c:v>82.68</c:v>
                </c:pt>
                <c:pt idx="510">
                  <c:v>82.71</c:v>
                </c:pt>
                <c:pt idx="511">
                  <c:v>82.71</c:v>
                </c:pt>
                <c:pt idx="512">
                  <c:v>82.73</c:v>
                </c:pt>
                <c:pt idx="513">
                  <c:v>82.75</c:v>
                </c:pt>
                <c:pt idx="514">
                  <c:v>82.74</c:v>
                </c:pt>
                <c:pt idx="515">
                  <c:v>82.74</c:v>
                </c:pt>
                <c:pt idx="516">
                  <c:v>82.73</c:v>
                </c:pt>
                <c:pt idx="517">
                  <c:v>82.72</c:v>
                </c:pt>
                <c:pt idx="518">
                  <c:v>82.71</c:v>
                </c:pt>
                <c:pt idx="519">
                  <c:v>82.71</c:v>
                </c:pt>
                <c:pt idx="520">
                  <c:v>82.71</c:v>
                </c:pt>
                <c:pt idx="521">
                  <c:v>82.69</c:v>
                </c:pt>
                <c:pt idx="522">
                  <c:v>82.7</c:v>
                </c:pt>
                <c:pt idx="523">
                  <c:v>82.7</c:v>
                </c:pt>
                <c:pt idx="524">
                  <c:v>82.69</c:v>
                </c:pt>
                <c:pt idx="525">
                  <c:v>82.7</c:v>
                </c:pt>
                <c:pt idx="526">
                  <c:v>82.71</c:v>
                </c:pt>
                <c:pt idx="527">
                  <c:v>82.72</c:v>
                </c:pt>
                <c:pt idx="528">
                  <c:v>82.75</c:v>
                </c:pt>
                <c:pt idx="529">
                  <c:v>82.77</c:v>
                </c:pt>
                <c:pt idx="530">
                  <c:v>82.8</c:v>
                </c:pt>
                <c:pt idx="531">
                  <c:v>82.83</c:v>
                </c:pt>
                <c:pt idx="532">
                  <c:v>82.85</c:v>
                </c:pt>
                <c:pt idx="533">
                  <c:v>82.88</c:v>
                </c:pt>
                <c:pt idx="534">
                  <c:v>82.91</c:v>
                </c:pt>
                <c:pt idx="535">
                  <c:v>82.95</c:v>
                </c:pt>
                <c:pt idx="536">
                  <c:v>82.98</c:v>
                </c:pt>
                <c:pt idx="537">
                  <c:v>83.01</c:v>
                </c:pt>
                <c:pt idx="538">
                  <c:v>83.04</c:v>
                </c:pt>
                <c:pt idx="539">
                  <c:v>83.07</c:v>
                </c:pt>
                <c:pt idx="540">
                  <c:v>83.11</c:v>
                </c:pt>
                <c:pt idx="541">
                  <c:v>83.14</c:v>
                </c:pt>
                <c:pt idx="542">
                  <c:v>83.16</c:v>
                </c:pt>
                <c:pt idx="543">
                  <c:v>83.19</c:v>
                </c:pt>
                <c:pt idx="544">
                  <c:v>83.22</c:v>
                </c:pt>
                <c:pt idx="545">
                  <c:v>83.25</c:v>
                </c:pt>
                <c:pt idx="546">
                  <c:v>83.28</c:v>
                </c:pt>
                <c:pt idx="547">
                  <c:v>83.29</c:v>
                </c:pt>
                <c:pt idx="548">
                  <c:v>83.31</c:v>
                </c:pt>
                <c:pt idx="549">
                  <c:v>83.32</c:v>
                </c:pt>
                <c:pt idx="550">
                  <c:v>83.33</c:v>
                </c:pt>
                <c:pt idx="551">
                  <c:v>83.33</c:v>
                </c:pt>
                <c:pt idx="552">
                  <c:v>83.33</c:v>
                </c:pt>
                <c:pt idx="553">
                  <c:v>83.34</c:v>
                </c:pt>
                <c:pt idx="554">
                  <c:v>83.34</c:v>
                </c:pt>
                <c:pt idx="555">
                  <c:v>83.36</c:v>
                </c:pt>
                <c:pt idx="556">
                  <c:v>83.39</c:v>
                </c:pt>
                <c:pt idx="557">
                  <c:v>83.41</c:v>
                </c:pt>
                <c:pt idx="558">
                  <c:v>83.44</c:v>
                </c:pt>
                <c:pt idx="559">
                  <c:v>83.46</c:v>
                </c:pt>
                <c:pt idx="560">
                  <c:v>83.49</c:v>
                </c:pt>
                <c:pt idx="561">
                  <c:v>83.51</c:v>
                </c:pt>
                <c:pt idx="562">
                  <c:v>83.54</c:v>
                </c:pt>
                <c:pt idx="563">
                  <c:v>83.57</c:v>
                </c:pt>
                <c:pt idx="564">
                  <c:v>83.58</c:v>
                </c:pt>
                <c:pt idx="565">
                  <c:v>83.59</c:v>
                </c:pt>
                <c:pt idx="566">
                  <c:v>83.6</c:v>
                </c:pt>
                <c:pt idx="567">
                  <c:v>83.59</c:v>
                </c:pt>
                <c:pt idx="568">
                  <c:v>83.6</c:v>
                </c:pt>
                <c:pt idx="569">
                  <c:v>83.6</c:v>
                </c:pt>
                <c:pt idx="570">
                  <c:v>83.62</c:v>
                </c:pt>
                <c:pt idx="571">
                  <c:v>83.62</c:v>
                </c:pt>
                <c:pt idx="572">
                  <c:v>83.61</c:v>
                </c:pt>
                <c:pt idx="573">
                  <c:v>83.62</c:v>
                </c:pt>
                <c:pt idx="574">
                  <c:v>83.61</c:v>
                </c:pt>
                <c:pt idx="575">
                  <c:v>83.6</c:v>
                </c:pt>
                <c:pt idx="576">
                  <c:v>83.58</c:v>
                </c:pt>
                <c:pt idx="577">
                  <c:v>83.56</c:v>
                </c:pt>
                <c:pt idx="578">
                  <c:v>83.54</c:v>
                </c:pt>
                <c:pt idx="579">
                  <c:v>83.53</c:v>
                </c:pt>
                <c:pt idx="580">
                  <c:v>83.51</c:v>
                </c:pt>
                <c:pt idx="581">
                  <c:v>83.48</c:v>
                </c:pt>
                <c:pt idx="582">
                  <c:v>83.47</c:v>
                </c:pt>
                <c:pt idx="583">
                  <c:v>83.45</c:v>
                </c:pt>
                <c:pt idx="584">
                  <c:v>83.42</c:v>
                </c:pt>
                <c:pt idx="585">
                  <c:v>83.38</c:v>
                </c:pt>
                <c:pt idx="586">
                  <c:v>83.34</c:v>
                </c:pt>
                <c:pt idx="587">
                  <c:v>83.29</c:v>
                </c:pt>
                <c:pt idx="588">
                  <c:v>83.26</c:v>
                </c:pt>
                <c:pt idx="589">
                  <c:v>83.24</c:v>
                </c:pt>
                <c:pt idx="590">
                  <c:v>83.23</c:v>
                </c:pt>
                <c:pt idx="591">
                  <c:v>83.19</c:v>
                </c:pt>
                <c:pt idx="592">
                  <c:v>83.17</c:v>
                </c:pt>
                <c:pt idx="593">
                  <c:v>83.15</c:v>
                </c:pt>
                <c:pt idx="594">
                  <c:v>83.14</c:v>
                </c:pt>
                <c:pt idx="595">
                  <c:v>83.14</c:v>
                </c:pt>
                <c:pt idx="596">
                  <c:v>83.14</c:v>
                </c:pt>
                <c:pt idx="597">
                  <c:v>83.15</c:v>
                </c:pt>
                <c:pt idx="598">
                  <c:v>83.15</c:v>
                </c:pt>
                <c:pt idx="599">
                  <c:v>83.16</c:v>
                </c:pt>
                <c:pt idx="600">
                  <c:v>83.16</c:v>
                </c:pt>
                <c:pt idx="601">
                  <c:v>83.17</c:v>
                </c:pt>
                <c:pt idx="602">
                  <c:v>83.17</c:v>
                </c:pt>
                <c:pt idx="603">
                  <c:v>83.18</c:v>
                </c:pt>
                <c:pt idx="604">
                  <c:v>83.2</c:v>
                </c:pt>
                <c:pt idx="605">
                  <c:v>83.21</c:v>
                </c:pt>
                <c:pt idx="606">
                  <c:v>83.23</c:v>
                </c:pt>
                <c:pt idx="607">
                  <c:v>83.25</c:v>
                </c:pt>
                <c:pt idx="608">
                  <c:v>83.25</c:v>
                </c:pt>
                <c:pt idx="609">
                  <c:v>83.24</c:v>
                </c:pt>
                <c:pt idx="610">
                  <c:v>83.24</c:v>
                </c:pt>
                <c:pt idx="611">
                  <c:v>83.24</c:v>
                </c:pt>
                <c:pt idx="612">
                  <c:v>83.26</c:v>
                </c:pt>
                <c:pt idx="613">
                  <c:v>83.27</c:v>
                </c:pt>
                <c:pt idx="614">
                  <c:v>83.3</c:v>
                </c:pt>
                <c:pt idx="615">
                  <c:v>83.33</c:v>
                </c:pt>
                <c:pt idx="616">
                  <c:v>83.35</c:v>
                </c:pt>
                <c:pt idx="617">
                  <c:v>83.38</c:v>
                </c:pt>
                <c:pt idx="618">
                  <c:v>83.41</c:v>
                </c:pt>
                <c:pt idx="619">
                  <c:v>83.44</c:v>
                </c:pt>
                <c:pt idx="620">
                  <c:v>83.46</c:v>
                </c:pt>
                <c:pt idx="621">
                  <c:v>83.49</c:v>
                </c:pt>
                <c:pt idx="622">
                  <c:v>83.5</c:v>
                </c:pt>
                <c:pt idx="623">
                  <c:v>83.51</c:v>
                </c:pt>
                <c:pt idx="624">
                  <c:v>83.52</c:v>
                </c:pt>
                <c:pt idx="625">
                  <c:v>83.53</c:v>
                </c:pt>
                <c:pt idx="626">
                  <c:v>83.55</c:v>
                </c:pt>
                <c:pt idx="627">
                  <c:v>83.57</c:v>
                </c:pt>
                <c:pt idx="628">
                  <c:v>83.59</c:v>
                </c:pt>
                <c:pt idx="629">
                  <c:v>83.61</c:v>
                </c:pt>
                <c:pt idx="630">
                  <c:v>83.63</c:v>
                </c:pt>
                <c:pt idx="631">
                  <c:v>83.65</c:v>
                </c:pt>
                <c:pt idx="632">
                  <c:v>83.68</c:v>
                </c:pt>
                <c:pt idx="633">
                  <c:v>83.7</c:v>
                </c:pt>
                <c:pt idx="634">
                  <c:v>83.72</c:v>
                </c:pt>
                <c:pt idx="635">
                  <c:v>83.73</c:v>
                </c:pt>
                <c:pt idx="636">
                  <c:v>83.75</c:v>
                </c:pt>
                <c:pt idx="637">
                  <c:v>83.75</c:v>
                </c:pt>
                <c:pt idx="638">
                  <c:v>83.76</c:v>
                </c:pt>
                <c:pt idx="639">
                  <c:v>83.77</c:v>
                </c:pt>
                <c:pt idx="640">
                  <c:v>83.78</c:v>
                </c:pt>
                <c:pt idx="641">
                  <c:v>83.79</c:v>
                </c:pt>
                <c:pt idx="642">
                  <c:v>83.79</c:v>
                </c:pt>
                <c:pt idx="643">
                  <c:v>83.78</c:v>
                </c:pt>
                <c:pt idx="644">
                  <c:v>83.79</c:v>
                </c:pt>
                <c:pt idx="645">
                  <c:v>83.79</c:v>
                </c:pt>
                <c:pt idx="646">
                  <c:v>83.79</c:v>
                </c:pt>
                <c:pt idx="647">
                  <c:v>83.79</c:v>
                </c:pt>
                <c:pt idx="648">
                  <c:v>83.8</c:v>
                </c:pt>
                <c:pt idx="649">
                  <c:v>83.8</c:v>
                </c:pt>
                <c:pt idx="650">
                  <c:v>83.8</c:v>
                </c:pt>
                <c:pt idx="651">
                  <c:v>83.82</c:v>
                </c:pt>
                <c:pt idx="652">
                  <c:v>83.83</c:v>
                </c:pt>
                <c:pt idx="653">
                  <c:v>83.85</c:v>
                </c:pt>
                <c:pt idx="654">
                  <c:v>83.87</c:v>
                </c:pt>
                <c:pt idx="655">
                  <c:v>83.88</c:v>
                </c:pt>
                <c:pt idx="656">
                  <c:v>83.89</c:v>
                </c:pt>
                <c:pt idx="657">
                  <c:v>83.9</c:v>
                </c:pt>
                <c:pt idx="658">
                  <c:v>83.91</c:v>
                </c:pt>
                <c:pt idx="659">
                  <c:v>83.91</c:v>
                </c:pt>
                <c:pt idx="660">
                  <c:v>83.92</c:v>
                </c:pt>
                <c:pt idx="661">
                  <c:v>83.92</c:v>
                </c:pt>
                <c:pt idx="662">
                  <c:v>83.93</c:v>
                </c:pt>
                <c:pt idx="663">
                  <c:v>83.93</c:v>
                </c:pt>
                <c:pt idx="664">
                  <c:v>83.93</c:v>
                </c:pt>
                <c:pt idx="665">
                  <c:v>83.94</c:v>
                </c:pt>
                <c:pt idx="666">
                  <c:v>83.94</c:v>
                </c:pt>
                <c:pt idx="667">
                  <c:v>83.97</c:v>
                </c:pt>
                <c:pt idx="668">
                  <c:v>83.99</c:v>
                </c:pt>
                <c:pt idx="669">
                  <c:v>84.01</c:v>
                </c:pt>
                <c:pt idx="670">
                  <c:v>84.02</c:v>
                </c:pt>
                <c:pt idx="671">
                  <c:v>84.03</c:v>
                </c:pt>
                <c:pt idx="672">
                  <c:v>84.05</c:v>
                </c:pt>
                <c:pt idx="673">
                  <c:v>84.07</c:v>
                </c:pt>
                <c:pt idx="674">
                  <c:v>84.1</c:v>
                </c:pt>
                <c:pt idx="675">
                  <c:v>84.13</c:v>
                </c:pt>
                <c:pt idx="676">
                  <c:v>84.16</c:v>
                </c:pt>
                <c:pt idx="677">
                  <c:v>84.18</c:v>
                </c:pt>
                <c:pt idx="678">
                  <c:v>84.21</c:v>
                </c:pt>
                <c:pt idx="679">
                  <c:v>84.22</c:v>
                </c:pt>
                <c:pt idx="680">
                  <c:v>84.24</c:v>
                </c:pt>
                <c:pt idx="681">
                  <c:v>84.26</c:v>
                </c:pt>
                <c:pt idx="682">
                  <c:v>84.28</c:v>
                </c:pt>
                <c:pt idx="683">
                  <c:v>84.3</c:v>
                </c:pt>
                <c:pt idx="684">
                  <c:v>84.33</c:v>
                </c:pt>
                <c:pt idx="685">
                  <c:v>84.34</c:v>
                </c:pt>
                <c:pt idx="686">
                  <c:v>84.36</c:v>
                </c:pt>
                <c:pt idx="687">
                  <c:v>84.38</c:v>
                </c:pt>
                <c:pt idx="688">
                  <c:v>84.41</c:v>
                </c:pt>
                <c:pt idx="689">
                  <c:v>84.43</c:v>
                </c:pt>
                <c:pt idx="690">
                  <c:v>84.45</c:v>
                </c:pt>
                <c:pt idx="691">
                  <c:v>84.46</c:v>
                </c:pt>
                <c:pt idx="692">
                  <c:v>84.47</c:v>
                </c:pt>
                <c:pt idx="693">
                  <c:v>84.46</c:v>
                </c:pt>
                <c:pt idx="694">
                  <c:v>84.47</c:v>
                </c:pt>
                <c:pt idx="695">
                  <c:v>84.47</c:v>
                </c:pt>
                <c:pt idx="696">
                  <c:v>84.48</c:v>
                </c:pt>
                <c:pt idx="697">
                  <c:v>84.48</c:v>
                </c:pt>
                <c:pt idx="698">
                  <c:v>84.47</c:v>
                </c:pt>
                <c:pt idx="699">
                  <c:v>84.47</c:v>
                </c:pt>
                <c:pt idx="700">
                  <c:v>84.48</c:v>
                </c:pt>
                <c:pt idx="701">
                  <c:v>84.48</c:v>
                </c:pt>
                <c:pt idx="702">
                  <c:v>84.49</c:v>
                </c:pt>
                <c:pt idx="703">
                  <c:v>84.5</c:v>
                </c:pt>
                <c:pt idx="704">
                  <c:v>84.51</c:v>
                </c:pt>
                <c:pt idx="705">
                  <c:v>84.52</c:v>
                </c:pt>
                <c:pt idx="706">
                  <c:v>84.53</c:v>
                </c:pt>
                <c:pt idx="707">
                  <c:v>84.54</c:v>
                </c:pt>
                <c:pt idx="708">
                  <c:v>84.55</c:v>
                </c:pt>
                <c:pt idx="709">
                  <c:v>84.56</c:v>
                </c:pt>
                <c:pt idx="710">
                  <c:v>84.57</c:v>
                </c:pt>
                <c:pt idx="711">
                  <c:v>84.58</c:v>
                </c:pt>
                <c:pt idx="712">
                  <c:v>84.61</c:v>
                </c:pt>
                <c:pt idx="713">
                  <c:v>84.63</c:v>
                </c:pt>
                <c:pt idx="714">
                  <c:v>84.64</c:v>
                </c:pt>
                <c:pt idx="715">
                  <c:v>84.65</c:v>
                </c:pt>
                <c:pt idx="716">
                  <c:v>84.65</c:v>
                </c:pt>
                <c:pt idx="717">
                  <c:v>84.64</c:v>
                </c:pt>
                <c:pt idx="718">
                  <c:v>84.65</c:v>
                </c:pt>
                <c:pt idx="719">
                  <c:v>84.65</c:v>
                </c:pt>
                <c:pt idx="720">
                  <c:v>84.66</c:v>
                </c:pt>
                <c:pt idx="721">
                  <c:v>84.66</c:v>
                </c:pt>
                <c:pt idx="722">
                  <c:v>84.66</c:v>
                </c:pt>
                <c:pt idx="723">
                  <c:v>84.68</c:v>
                </c:pt>
                <c:pt idx="724">
                  <c:v>84.69</c:v>
                </c:pt>
                <c:pt idx="725">
                  <c:v>84.7</c:v>
                </c:pt>
                <c:pt idx="726">
                  <c:v>84.71</c:v>
                </c:pt>
                <c:pt idx="727">
                  <c:v>84.72</c:v>
                </c:pt>
                <c:pt idx="728">
                  <c:v>84.72</c:v>
                </c:pt>
                <c:pt idx="729">
                  <c:v>84.73</c:v>
                </c:pt>
                <c:pt idx="730">
                  <c:v>84.74</c:v>
                </c:pt>
                <c:pt idx="731">
                  <c:v>84.73</c:v>
                </c:pt>
                <c:pt idx="732">
                  <c:v>84.74</c:v>
                </c:pt>
                <c:pt idx="733">
                  <c:v>84.74</c:v>
                </c:pt>
                <c:pt idx="734">
                  <c:v>84.74</c:v>
                </c:pt>
                <c:pt idx="735">
                  <c:v>84.75</c:v>
                </c:pt>
                <c:pt idx="736">
                  <c:v>84.77</c:v>
                </c:pt>
                <c:pt idx="737">
                  <c:v>84.78</c:v>
                </c:pt>
                <c:pt idx="738">
                  <c:v>84.79</c:v>
                </c:pt>
                <c:pt idx="739">
                  <c:v>84.78</c:v>
                </c:pt>
                <c:pt idx="740">
                  <c:v>84.78</c:v>
                </c:pt>
                <c:pt idx="741">
                  <c:v>84.78</c:v>
                </c:pt>
                <c:pt idx="742">
                  <c:v>84.79</c:v>
                </c:pt>
                <c:pt idx="743">
                  <c:v>84.8</c:v>
                </c:pt>
                <c:pt idx="744">
                  <c:v>84.81</c:v>
                </c:pt>
                <c:pt idx="745">
                  <c:v>84.83</c:v>
                </c:pt>
                <c:pt idx="746">
                  <c:v>84.83</c:v>
                </c:pt>
                <c:pt idx="747">
                  <c:v>84.84</c:v>
                </c:pt>
                <c:pt idx="748">
                  <c:v>84.85</c:v>
                </c:pt>
                <c:pt idx="749">
                  <c:v>84.86</c:v>
                </c:pt>
                <c:pt idx="750">
                  <c:v>84.87</c:v>
                </c:pt>
                <c:pt idx="751">
                  <c:v>84.87</c:v>
                </c:pt>
                <c:pt idx="752">
                  <c:v>84.88</c:v>
                </c:pt>
                <c:pt idx="753">
                  <c:v>84.88</c:v>
                </c:pt>
                <c:pt idx="754">
                  <c:v>84.87</c:v>
                </c:pt>
                <c:pt idx="755">
                  <c:v>84.88</c:v>
                </c:pt>
                <c:pt idx="756">
                  <c:v>84.88</c:v>
                </c:pt>
                <c:pt idx="757">
                  <c:v>84.9</c:v>
                </c:pt>
                <c:pt idx="758">
                  <c:v>84.91</c:v>
                </c:pt>
                <c:pt idx="759">
                  <c:v>84.94</c:v>
                </c:pt>
                <c:pt idx="760">
                  <c:v>84.95</c:v>
                </c:pt>
                <c:pt idx="761">
                  <c:v>84.95</c:v>
                </c:pt>
                <c:pt idx="762">
                  <c:v>84.95</c:v>
                </c:pt>
                <c:pt idx="763">
                  <c:v>84.96</c:v>
                </c:pt>
                <c:pt idx="764">
                  <c:v>84.96</c:v>
                </c:pt>
                <c:pt idx="765">
                  <c:v>84.96</c:v>
                </c:pt>
                <c:pt idx="766">
                  <c:v>84.96</c:v>
                </c:pt>
                <c:pt idx="767">
                  <c:v>84.96</c:v>
                </c:pt>
                <c:pt idx="768">
                  <c:v>84.95</c:v>
                </c:pt>
                <c:pt idx="769">
                  <c:v>84.95</c:v>
                </c:pt>
                <c:pt idx="770">
                  <c:v>84.94</c:v>
                </c:pt>
                <c:pt idx="771">
                  <c:v>84.95</c:v>
                </c:pt>
                <c:pt idx="772">
                  <c:v>84.96</c:v>
                </c:pt>
                <c:pt idx="773">
                  <c:v>84.96</c:v>
                </c:pt>
                <c:pt idx="774">
                  <c:v>84.96</c:v>
                </c:pt>
                <c:pt idx="775">
                  <c:v>84.94</c:v>
                </c:pt>
                <c:pt idx="776">
                  <c:v>84.92</c:v>
                </c:pt>
                <c:pt idx="777">
                  <c:v>84.9</c:v>
                </c:pt>
                <c:pt idx="778">
                  <c:v>84.87</c:v>
                </c:pt>
                <c:pt idx="779">
                  <c:v>84.85</c:v>
                </c:pt>
                <c:pt idx="780">
                  <c:v>84.82</c:v>
                </c:pt>
                <c:pt idx="781">
                  <c:v>84.79</c:v>
                </c:pt>
                <c:pt idx="782">
                  <c:v>84.77</c:v>
                </c:pt>
                <c:pt idx="783">
                  <c:v>84.75</c:v>
                </c:pt>
                <c:pt idx="784">
                  <c:v>84.74</c:v>
                </c:pt>
                <c:pt idx="785">
                  <c:v>84.74</c:v>
                </c:pt>
                <c:pt idx="786">
                  <c:v>84.74</c:v>
                </c:pt>
                <c:pt idx="787">
                  <c:v>84.75</c:v>
                </c:pt>
                <c:pt idx="788">
                  <c:v>84.76</c:v>
                </c:pt>
                <c:pt idx="789">
                  <c:v>84.78</c:v>
                </c:pt>
                <c:pt idx="790">
                  <c:v>84.8</c:v>
                </c:pt>
                <c:pt idx="791">
                  <c:v>84.84</c:v>
                </c:pt>
                <c:pt idx="792">
                  <c:v>84.86</c:v>
                </c:pt>
                <c:pt idx="793">
                  <c:v>84.89</c:v>
                </c:pt>
                <c:pt idx="794">
                  <c:v>84.91</c:v>
                </c:pt>
                <c:pt idx="795">
                  <c:v>84.91</c:v>
                </c:pt>
                <c:pt idx="796">
                  <c:v>84.92</c:v>
                </c:pt>
                <c:pt idx="797">
                  <c:v>84.93</c:v>
                </c:pt>
                <c:pt idx="798">
                  <c:v>84.95</c:v>
                </c:pt>
                <c:pt idx="799">
                  <c:v>84.96</c:v>
                </c:pt>
                <c:pt idx="800">
                  <c:v>84.97</c:v>
                </c:pt>
                <c:pt idx="801">
                  <c:v>84.99</c:v>
                </c:pt>
                <c:pt idx="802">
                  <c:v>85.02</c:v>
                </c:pt>
                <c:pt idx="803">
                  <c:v>85.04</c:v>
                </c:pt>
                <c:pt idx="804">
                  <c:v>85.07</c:v>
                </c:pt>
                <c:pt idx="805">
                  <c:v>85.09</c:v>
                </c:pt>
                <c:pt idx="806">
                  <c:v>85.12</c:v>
                </c:pt>
                <c:pt idx="807">
                  <c:v>85.15</c:v>
                </c:pt>
                <c:pt idx="808">
                  <c:v>85.17</c:v>
                </c:pt>
                <c:pt idx="809">
                  <c:v>85.19</c:v>
                </c:pt>
                <c:pt idx="810">
                  <c:v>85.22</c:v>
                </c:pt>
                <c:pt idx="811">
                  <c:v>85.24</c:v>
                </c:pt>
                <c:pt idx="812">
                  <c:v>85.26</c:v>
                </c:pt>
                <c:pt idx="813">
                  <c:v>85.28</c:v>
                </c:pt>
                <c:pt idx="814">
                  <c:v>85.3</c:v>
                </c:pt>
                <c:pt idx="815">
                  <c:v>85.33</c:v>
                </c:pt>
                <c:pt idx="816">
                  <c:v>85.35</c:v>
                </c:pt>
                <c:pt idx="817">
                  <c:v>85.39</c:v>
                </c:pt>
                <c:pt idx="818">
                  <c:v>85.43</c:v>
                </c:pt>
                <c:pt idx="819">
                  <c:v>85.47</c:v>
                </c:pt>
                <c:pt idx="820">
                  <c:v>85.52</c:v>
                </c:pt>
                <c:pt idx="821">
                  <c:v>85.58</c:v>
                </c:pt>
                <c:pt idx="822">
                  <c:v>85.66</c:v>
                </c:pt>
                <c:pt idx="823">
                  <c:v>85.74</c:v>
                </c:pt>
                <c:pt idx="824">
                  <c:v>85.82</c:v>
                </c:pt>
                <c:pt idx="825">
                  <c:v>85.9</c:v>
                </c:pt>
                <c:pt idx="826">
                  <c:v>85.96</c:v>
                </c:pt>
                <c:pt idx="827">
                  <c:v>86.03</c:v>
                </c:pt>
                <c:pt idx="828">
                  <c:v>86.1</c:v>
                </c:pt>
                <c:pt idx="829">
                  <c:v>86.16</c:v>
                </c:pt>
                <c:pt idx="830">
                  <c:v>86.22</c:v>
                </c:pt>
                <c:pt idx="831">
                  <c:v>86.27</c:v>
                </c:pt>
                <c:pt idx="832">
                  <c:v>86.3</c:v>
                </c:pt>
                <c:pt idx="833">
                  <c:v>86.35</c:v>
                </c:pt>
                <c:pt idx="834">
                  <c:v>86.4</c:v>
                </c:pt>
                <c:pt idx="835">
                  <c:v>86.44</c:v>
                </c:pt>
                <c:pt idx="836">
                  <c:v>86.47</c:v>
                </c:pt>
                <c:pt idx="837">
                  <c:v>86.52</c:v>
                </c:pt>
                <c:pt idx="838">
                  <c:v>86.57</c:v>
                </c:pt>
                <c:pt idx="839">
                  <c:v>86.61</c:v>
                </c:pt>
                <c:pt idx="840">
                  <c:v>86.67</c:v>
                </c:pt>
                <c:pt idx="841">
                  <c:v>86.73</c:v>
                </c:pt>
                <c:pt idx="842">
                  <c:v>86.8</c:v>
                </c:pt>
                <c:pt idx="843">
                  <c:v>86.87</c:v>
                </c:pt>
                <c:pt idx="844">
                  <c:v>86.94</c:v>
                </c:pt>
                <c:pt idx="845">
                  <c:v>87</c:v>
                </c:pt>
                <c:pt idx="846">
                  <c:v>87.07</c:v>
                </c:pt>
                <c:pt idx="847">
                  <c:v>87.14</c:v>
                </c:pt>
                <c:pt idx="848">
                  <c:v>87.21</c:v>
                </c:pt>
                <c:pt idx="849">
                  <c:v>87.26</c:v>
                </c:pt>
                <c:pt idx="850">
                  <c:v>87.31</c:v>
                </c:pt>
                <c:pt idx="851">
                  <c:v>87.36</c:v>
                </c:pt>
                <c:pt idx="852">
                  <c:v>87.4</c:v>
                </c:pt>
                <c:pt idx="853">
                  <c:v>87.43</c:v>
                </c:pt>
                <c:pt idx="854">
                  <c:v>87.45</c:v>
                </c:pt>
                <c:pt idx="855">
                  <c:v>87.49</c:v>
                </c:pt>
                <c:pt idx="856">
                  <c:v>87.51</c:v>
                </c:pt>
                <c:pt idx="857">
                  <c:v>87.53</c:v>
                </c:pt>
                <c:pt idx="858">
                  <c:v>87.56</c:v>
                </c:pt>
                <c:pt idx="859">
                  <c:v>87.59</c:v>
                </c:pt>
                <c:pt idx="860">
                  <c:v>87.61</c:v>
                </c:pt>
                <c:pt idx="861">
                  <c:v>87.63</c:v>
                </c:pt>
                <c:pt idx="862">
                  <c:v>87.66</c:v>
                </c:pt>
                <c:pt idx="863">
                  <c:v>87.67</c:v>
                </c:pt>
                <c:pt idx="864">
                  <c:v>87.69</c:v>
                </c:pt>
                <c:pt idx="865">
                  <c:v>87.7</c:v>
                </c:pt>
                <c:pt idx="866">
                  <c:v>87.71</c:v>
                </c:pt>
                <c:pt idx="867">
                  <c:v>87.71</c:v>
                </c:pt>
                <c:pt idx="868">
                  <c:v>87.72</c:v>
                </c:pt>
                <c:pt idx="869">
                  <c:v>87.71</c:v>
                </c:pt>
                <c:pt idx="870">
                  <c:v>87.7</c:v>
                </c:pt>
                <c:pt idx="871">
                  <c:v>87.69</c:v>
                </c:pt>
                <c:pt idx="872">
                  <c:v>87.69</c:v>
                </c:pt>
                <c:pt idx="873">
                  <c:v>87.68</c:v>
                </c:pt>
                <c:pt idx="874">
                  <c:v>87.67</c:v>
                </c:pt>
                <c:pt idx="875">
                  <c:v>87.67</c:v>
                </c:pt>
                <c:pt idx="876">
                  <c:v>87.66</c:v>
                </c:pt>
                <c:pt idx="877">
                  <c:v>87.66</c:v>
                </c:pt>
                <c:pt idx="878">
                  <c:v>87.66</c:v>
                </c:pt>
                <c:pt idx="879">
                  <c:v>87.67</c:v>
                </c:pt>
                <c:pt idx="880">
                  <c:v>87.66</c:v>
                </c:pt>
                <c:pt idx="881">
                  <c:v>87.66</c:v>
                </c:pt>
                <c:pt idx="882">
                  <c:v>87.66</c:v>
                </c:pt>
                <c:pt idx="883">
                  <c:v>87.64</c:v>
                </c:pt>
                <c:pt idx="884">
                  <c:v>87.63</c:v>
                </c:pt>
                <c:pt idx="885">
                  <c:v>87.62</c:v>
                </c:pt>
                <c:pt idx="886">
                  <c:v>87.6</c:v>
                </c:pt>
                <c:pt idx="887">
                  <c:v>87.58</c:v>
                </c:pt>
                <c:pt idx="888">
                  <c:v>87.57</c:v>
                </c:pt>
                <c:pt idx="889">
                  <c:v>87.55</c:v>
                </c:pt>
                <c:pt idx="890">
                  <c:v>87.53</c:v>
                </c:pt>
                <c:pt idx="891">
                  <c:v>87.51</c:v>
                </c:pt>
                <c:pt idx="892">
                  <c:v>87.49</c:v>
                </c:pt>
                <c:pt idx="893">
                  <c:v>87.47</c:v>
                </c:pt>
                <c:pt idx="894">
                  <c:v>87.47</c:v>
                </c:pt>
                <c:pt idx="895">
                  <c:v>87.47</c:v>
                </c:pt>
                <c:pt idx="896">
                  <c:v>87.47</c:v>
                </c:pt>
                <c:pt idx="897">
                  <c:v>87.48</c:v>
                </c:pt>
                <c:pt idx="898">
                  <c:v>87.49</c:v>
                </c:pt>
                <c:pt idx="899">
                  <c:v>87.5</c:v>
                </c:pt>
                <c:pt idx="900">
                  <c:v>87.5</c:v>
                </c:pt>
                <c:pt idx="901">
                  <c:v>87.51</c:v>
                </c:pt>
                <c:pt idx="902">
                  <c:v>87.54</c:v>
                </c:pt>
                <c:pt idx="903">
                  <c:v>87.56</c:v>
                </c:pt>
                <c:pt idx="904">
                  <c:v>87.6</c:v>
                </c:pt>
                <c:pt idx="905">
                  <c:v>87.64</c:v>
                </c:pt>
                <c:pt idx="906">
                  <c:v>87.7</c:v>
                </c:pt>
                <c:pt idx="907">
                  <c:v>87.77</c:v>
                </c:pt>
                <c:pt idx="908">
                  <c:v>87.85</c:v>
                </c:pt>
                <c:pt idx="909">
                  <c:v>87.94</c:v>
                </c:pt>
                <c:pt idx="910">
                  <c:v>88.03</c:v>
                </c:pt>
                <c:pt idx="911">
                  <c:v>88.13</c:v>
                </c:pt>
                <c:pt idx="912">
                  <c:v>88.21</c:v>
                </c:pt>
                <c:pt idx="913">
                  <c:v>88.29</c:v>
                </c:pt>
                <c:pt idx="914">
                  <c:v>88.36</c:v>
                </c:pt>
                <c:pt idx="915">
                  <c:v>88.42</c:v>
                </c:pt>
                <c:pt idx="916">
                  <c:v>88.46</c:v>
                </c:pt>
                <c:pt idx="917">
                  <c:v>88.51</c:v>
                </c:pt>
                <c:pt idx="918">
                  <c:v>88.57</c:v>
                </c:pt>
                <c:pt idx="919">
                  <c:v>88.62</c:v>
                </c:pt>
                <c:pt idx="920">
                  <c:v>88.68</c:v>
                </c:pt>
                <c:pt idx="921">
                  <c:v>88.75</c:v>
                </c:pt>
                <c:pt idx="922">
                  <c:v>88.83</c:v>
                </c:pt>
                <c:pt idx="923">
                  <c:v>88.9</c:v>
                </c:pt>
                <c:pt idx="924">
                  <c:v>88.97</c:v>
                </c:pt>
                <c:pt idx="925">
                  <c:v>89.04</c:v>
                </c:pt>
                <c:pt idx="926">
                  <c:v>89.1</c:v>
                </c:pt>
                <c:pt idx="927">
                  <c:v>89.16</c:v>
                </c:pt>
                <c:pt idx="928">
                  <c:v>89.22</c:v>
                </c:pt>
                <c:pt idx="929">
                  <c:v>89.27</c:v>
                </c:pt>
                <c:pt idx="930">
                  <c:v>89.3</c:v>
                </c:pt>
                <c:pt idx="931">
                  <c:v>89.34</c:v>
                </c:pt>
                <c:pt idx="932">
                  <c:v>89.37</c:v>
                </c:pt>
                <c:pt idx="933">
                  <c:v>89.4</c:v>
                </c:pt>
                <c:pt idx="934">
                  <c:v>89.43</c:v>
                </c:pt>
                <c:pt idx="935">
                  <c:v>89.47</c:v>
                </c:pt>
                <c:pt idx="936">
                  <c:v>89.51</c:v>
                </c:pt>
                <c:pt idx="937">
                  <c:v>89.55</c:v>
                </c:pt>
                <c:pt idx="938">
                  <c:v>89.59</c:v>
                </c:pt>
                <c:pt idx="939">
                  <c:v>89.63</c:v>
                </c:pt>
                <c:pt idx="940">
                  <c:v>89.68</c:v>
                </c:pt>
                <c:pt idx="941">
                  <c:v>89.71</c:v>
                </c:pt>
                <c:pt idx="942">
                  <c:v>89.74</c:v>
                </c:pt>
                <c:pt idx="943">
                  <c:v>89.77</c:v>
                </c:pt>
                <c:pt idx="944">
                  <c:v>89.79</c:v>
                </c:pt>
                <c:pt idx="945">
                  <c:v>89.8</c:v>
                </c:pt>
                <c:pt idx="946">
                  <c:v>89.81</c:v>
                </c:pt>
                <c:pt idx="947">
                  <c:v>89.81</c:v>
                </c:pt>
                <c:pt idx="948">
                  <c:v>89.79</c:v>
                </c:pt>
                <c:pt idx="949">
                  <c:v>89.78</c:v>
                </c:pt>
                <c:pt idx="950">
                  <c:v>89.75</c:v>
                </c:pt>
                <c:pt idx="951">
                  <c:v>89.73</c:v>
                </c:pt>
                <c:pt idx="952">
                  <c:v>89.7</c:v>
                </c:pt>
                <c:pt idx="953">
                  <c:v>89.68</c:v>
                </c:pt>
                <c:pt idx="954">
                  <c:v>89.67</c:v>
                </c:pt>
                <c:pt idx="955">
                  <c:v>89.65</c:v>
                </c:pt>
                <c:pt idx="956">
                  <c:v>89.64</c:v>
                </c:pt>
                <c:pt idx="957">
                  <c:v>89.62</c:v>
                </c:pt>
                <c:pt idx="958">
                  <c:v>89.59</c:v>
                </c:pt>
                <c:pt idx="959">
                  <c:v>89.56</c:v>
                </c:pt>
                <c:pt idx="960">
                  <c:v>89.52</c:v>
                </c:pt>
                <c:pt idx="961">
                  <c:v>89.5</c:v>
                </c:pt>
                <c:pt idx="962">
                  <c:v>89.48</c:v>
                </c:pt>
                <c:pt idx="963">
                  <c:v>89.45</c:v>
                </c:pt>
                <c:pt idx="964">
                  <c:v>89.41</c:v>
                </c:pt>
                <c:pt idx="965">
                  <c:v>89.38</c:v>
                </c:pt>
                <c:pt idx="966">
                  <c:v>89.36</c:v>
                </c:pt>
                <c:pt idx="967">
                  <c:v>89.33</c:v>
                </c:pt>
                <c:pt idx="968">
                  <c:v>89.31</c:v>
                </c:pt>
                <c:pt idx="969">
                  <c:v>89.3</c:v>
                </c:pt>
                <c:pt idx="970">
                  <c:v>89.29</c:v>
                </c:pt>
                <c:pt idx="971">
                  <c:v>89.28</c:v>
                </c:pt>
                <c:pt idx="972">
                  <c:v>89.26</c:v>
                </c:pt>
                <c:pt idx="973">
                  <c:v>89.26</c:v>
                </c:pt>
                <c:pt idx="974">
                  <c:v>89.25</c:v>
                </c:pt>
                <c:pt idx="975">
                  <c:v>89.25</c:v>
                </c:pt>
                <c:pt idx="976">
                  <c:v>89.25</c:v>
                </c:pt>
                <c:pt idx="977">
                  <c:v>89.25</c:v>
                </c:pt>
                <c:pt idx="978">
                  <c:v>89.25</c:v>
                </c:pt>
                <c:pt idx="979">
                  <c:v>89.25</c:v>
                </c:pt>
                <c:pt idx="980">
                  <c:v>89.26</c:v>
                </c:pt>
                <c:pt idx="981">
                  <c:v>89.26</c:v>
                </c:pt>
                <c:pt idx="982">
                  <c:v>89.28</c:v>
                </c:pt>
                <c:pt idx="983">
                  <c:v>89.3</c:v>
                </c:pt>
                <c:pt idx="984">
                  <c:v>89.32</c:v>
                </c:pt>
                <c:pt idx="985">
                  <c:v>89.33</c:v>
                </c:pt>
                <c:pt idx="986">
                  <c:v>89.35</c:v>
                </c:pt>
                <c:pt idx="987">
                  <c:v>89.36</c:v>
                </c:pt>
                <c:pt idx="988">
                  <c:v>89.37</c:v>
                </c:pt>
                <c:pt idx="989">
                  <c:v>89.39</c:v>
                </c:pt>
                <c:pt idx="990">
                  <c:v>89.41</c:v>
                </c:pt>
                <c:pt idx="991">
                  <c:v>89.44</c:v>
                </c:pt>
                <c:pt idx="992">
                  <c:v>89.45</c:v>
                </c:pt>
                <c:pt idx="993">
                  <c:v>89.47</c:v>
                </c:pt>
                <c:pt idx="994">
                  <c:v>89.49</c:v>
                </c:pt>
                <c:pt idx="995">
                  <c:v>89.53</c:v>
                </c:pt>
                <c:pt idx="996">
                  <c:v>89.56</c:v>
                </c:pt>
                <c:pt idx="997">
                  <c:v>89.59</c:v>
                </c:pt>
                <c:pt idx="998">
                  <c:v>89.62</c:v>
                </c:pt>
                <c:pt idx="999">
                  <c:v>89.64</c:v>
                </c:pt>
                <c:pt idx="1000">
                  <c:v>89.66</c:v>
                </c:pt>
                <c:pt idx="1001">
                  <c:v>89.69</c:v>
                </c:pt>
                <c:pt idx="1002">
                  <c:v>89.72</c:v>
                </c:pt>
                <c:pt idx="1003">
                  <c:v>89.74</c:v>
                </c:pt>
                <c:pt idx="1004">
                  <c:v>89.75</c:v>
                </c:pt>
                <c:pt idx="1005">
                  <c:v>89.76</c:v>
                </c:pt>
                <c:pt idx="1006">
                  <c:v>89.77</c:v>
                </c:pt>
                <c:pt idx="1007">
                  <c:v>89.79</c:v>
                </c:pt>
                <c:pt idx="1008">
                  <c:v>89.8</c:v>
                </c:pt>
                <c:pt idx="1009">
                  <c:v>89.81</c:v>
                </c:pt>
                <c:pt idx="1010">
                  <c:v>89.8</c:v>
                </c:pt>
                <c:pt idx="1011">
                  <c:v>89.79</c:v>
                </c:pt>
                <c:pt idx="1012">
                  <c:v>89.77</c:v>
                </c:pt>
                <c:pt idx="1013">
                  <c:v>89.72</c:v>
                </c:pt>
                <c:pt idx="1014">
                  <c:v>89.66</c:v>
                </c:pt>
                <c:pt idx="1015">
                  <c:v>89.57</c:v>
                </c:pt>
                <c:pt idx="1016">
                  <c:v>89.45</c:v>
                </c:pt>
                <c:pt idx="1017">
                  <c:v>89.3</c:v>
                </c:pt>
                <c:pt idx="1018">
                  <c:v>89.12</c:v>
                </c:pt>
                <c:pt idx="1019">
                  <c:v>88.89</c:v>
                </c:pt>
                <c:pt idx="1020">
                  <c:v>88.63</c:v>
                </c:pt>
                <c:pt idx="1021">
                  <c:v>88.34</c:v>
                </c:pt>
                <c:pt idx="1022">
                  <c:v>88.02</c:v>
                </c:pt>
                <c:pt idx="1023">
                  <c:v>87.66</c:v>
                </c:pt>
                <c:pt idx="1024">
                  <c:v>87.27</c:v>
                </c:pt>
                <c:pt idx="1025">
                  <c:v>86.89</c:v>
                </c:pt>
                <c:pt idx="1026">
                  <c:v>86.49</c:v>
                </c:pt>
                <c:pt idx="1027">
                  <c:v>86.09</c:v>
                </c:pt>
                <c:pt idx="1028">
                  <c:v>85.68</c:v>
                </c:pt>
                <c:pt idx="1029">
                  <c:v>85.24</c:v>
                </c:pt>
                <c:pt idx="1030">
                  <c:v>84.79</c:v>
                </c:pt>
                <c:pt idx="1031">
                  <c:v>84.31</c:v>
                </c:pt>
                <c:pt idx="1032">
                  <c:v>83.78</c:v>
                </c:pt>
                <c:pt idx="1033">
                  <c:v>83.23</c:v>
                </c:pt>
                <c:pt idx="1034">
                  <c:v>82.66</c:v>
                </c:pt>
                <c:pt idx="1035">
                  <c:v>82.05</c:v>
                </c:pt>
                <c:pt idx="1036">
                  <c:v>81.42</c:v>
                </c:pt>
                <c:pt idx="1037">
                  <c:v>80.75</c:v>
                </c:pt>
                <c:pt idx="1038">
                  <c:v>80.040000000000006</c:v>
                </c:pt>
                <c:pt idx="1039">
                  <c:v>79.260000000000005</c:v>
                </c:pt>
                <c:pt idx="1040">
                  <c:v>78.45</c:v>
                </c:pt>
                <c:pt idx="1041">
                  <c:v>77.61</c:v>
                </c:pt>
                <c:pt idx="1042">
                  <c:v>76.75</c:v>
                </c:pt>
                <c:pt idx="1043">
                  <c:v>75.87</c:v>
                </c:pt>
                <c:pt idx="1044">
                  <c:v>74.959999999999994</c:v>
                </c:pt>
                <c:pt idx="1045">
                  <c:v>74.02</c:v>
                </c:pt>
                <c:pt idx="1046">
                  <c:v>73.03</c:v>
                </c:pt>
                <c:pt idx="1047">
                  <c:v>72.02</c:v>
                </c:pt>
                <c:pt idx="1048">
                  <c:v>70.959999999999994</c:v>
                </c:pt>
                <c:pt idx="1049">
                  <c:v>69.87</c:v>
                </c:pt>
                <c:pt idx="1050">
                  <c:v>68.739999999999995</c:v>
                </c:pt>
                <c:pt idx="1051">
                  <c:v>67.540000000000006</c:v>
                </c:pt>
                <c:pt idx="1052">
                  <c:v>66.28</c:v>
                </c:pt>
                <c:pt idx="1053">
                  <c:v>64.95</c:v>
                </c:pt>
                <c:pt idx="1054">
                  <c:v>63.55</c:v>
                </c:pt>
                <c:pt idx="1055">
                  <c:v>62.09</c:v>
                </c:pt>
                <c:pt idx="1056">
                  <c:v>60.6</c:v>
                </c:pt>
                <c:pt idx="1057">
                  <c:v>59.09</c:v>
                </c:pt>
                <c:pt idx="1058">
                  <c:v>57.56</c:v>
                </c:pt>
                <c:pt idx="1059">
                  <c:v>56.03</c:v>
                </c:pt>
                <c:pt idx="1060">
                  <c:v>54.47</c:v>
                </c:pt>
                <c:pt idx="1061">
                  <c:v>52.9</c:v>
                </c:pt>
                <c:pt idx="1062">
                  <c:v>51.29</c:v>
                </c:pt>
                <c:pt idx="1063">
                  <c:v>49.65</c:v>
                </c:pt>
                <c:pt idx="1064">
                  <c:v>47.97</c:v>
                </c:pt>
                <c:pt idx="1065">
                  <c:v>46.29</c:v>
                </c:pt>
                <c:pt idx="1066">
                  <c:v>44.61</c:v>
                </c:pt>
                <c:pt idx="1067">
                  <c:v>42.96</c:v>
                </c:pt>
                <c:pt idx="1068">
                  <c:v>41.3</c:v>
                </c:pt>
                <c:pt idx="1069">
                  <c:v>39.659999999999997</c:v>
                </c:pt>
                <c:pt idx="1070">
                  <c:v>38.01</c:v>
                </c:pt>
                <c:pt idx="1071">
                  <c:v>36.33</c:v>
                </c:pt>
                <c:pt idx="1072">
                  <c:v>34.630000000000003</c:v>
                </c:pt>
                <c:pt idx="1073">
                  <c:v>32.86</c:v>
                </c:pt>
                <c:pt idx="1074">
                  <c:v>31.04</c:v>
                </c:pt>
                <c:pt idx="1075">
                  <c:v>29.17</c:v>
                </c:pt>
                <c:pt idx="1076">
                  <c:v>27.3</c:v>
                </c:pt>
                <c:pt idx="1077">
                  <c:v>25.43</c:v>
                </c:pt>
                <c:pt idx="1078">
                  <c:v>23.59</c:v>
                </c:pt>
                <c:pt idx="1079">
                  <c:v>21.78</c:v>
                </c:pt>
                <c:pt idx="1080">
                  <c:v>20</c:v>
                </c:pt>
                <c:pt idx="1081">
                  <c:v>18.25</c:v>
                </c:pt>
                <c:pt idx="1082">
                  <c:v>16.579999999999998</c:v>
                </c:pt>
                <c:pt idx="1083">
                  <c:v>15.04</c:v>
                </c:pt>
                <c:pt idx="1084">
                  <c:v>13.62</c:v>
                </c:pt>
                <c:pt idx="1085">
                  <c:v>12.28</c:v>
                </c:pt>
                <c:pt idx="1086">
                  <c:v>10.97</c:v>
                </c:pt>
                <c:pt idx="1087">
                  <c:v>9.74</c:v>
                </c:pt>
                <c:pt idx="1088">
                  <c:v>8.59</c:v>
                </c:pt>
                <c:pt idx="1089">
                  <c:v>7.53</c:v>
                </c:pt>
                <c:pt idx="1090">
                  <c:v>6.53</c:v>
                </c:pt>
                <c:pt idx="1091">
                  <c:v>5.61</c:v>
                </c:pt>
                <c:pt idx="1092">
                  <c:v>4.72</c:v>
                </c:pt>
                <c:pt idx="1093">
                  <c:v>3.89</c:v>
                </c:pt>
                <c:pt idx="1094">
                  <c:v>3.15</c:v>
                </c:pt>
                <c:pt idx="1095">
                  <c:v>2.5299999999999998</c:v>
                </c:pt>
                <c:pt idx="1096">
                  <c:v>2.06</c:v>
                </c:pt>
                <c:pt idx="1097">
                  <c:v>1.73</c:v>
                </c:pt>
                <c:pt idx="1098">
                  <c:v>1.49</c:v>
                </c:pt>
                <c:pt idx="1099">
                  <c:v>1.29</c:v>
                </c:pt>
                <c:pt idx="1100">
                  <c:v>1.1100000000000001</c:v>
                </c:pt>
                <c:pt idx="1101">
                  <c:v>0.95</c:v>
                </c:pt>
                <c:pt idx="1102">
                  <c:v>0.81</c:v>
                </c:pt>
                <c:pt idx="1103">
                  <c:v>0.71</c:v>
                </c:pt>
                <c:pt idx="1104">
                  <c:v>0.62</c:v>
                </c:pt>
                <c:pt idx="1105">
                  <c:v>0.55000000000000004</c:v>
                </c:pt>
                <c:pt idx="1106">
                  <c:v>0.49</c:v>
                </c:pt>
                <c:pt idx="1107">
                  <c:v>0.44</c:v>
                </c:pt>
                <c:pt idx="1108">
                  <c:v>0.39</c:v>
                </c:pt>
                <c:pt idx="1109">
                  <c:v>0.31</c:v>
                </c:pt>
                <c:pt idx="1110">
                  <c:v>0.23</c:v>
                </c:pt>
                <c:pt idx="1111">
                  <c:v>0.17</c:v>
                </c:pt>
                <c:pt idx="1112">
                  <c:v>0.11</c:v>
                </c:pt>
                <c:pt idx="1113">
                  <c:v>0.09</c:v>
                </c:pt>
                <c:pt idx="1114">
                  <c:v>7.0000000000000007E-2</c:v>
                </c:pt>
                <c:pt idx="1115">
                  <c:v>0.03</c:v>
                </c:pt>
                <c:pt idx="1116">
                  <c:v>-0.01</c:v>
                </c:pt>
                <c:pt idx="1117">
                  <c:v>-0.05</c:v>
                </c:pt>
                <c:pt idx="1118">
                  <c:v>-0.08</c:v>
                </c:pt>
                <c:pt idx="1119">
                  <c:v>-0.11</c:v>
                </c:pt>
                <c:pt idx="1120">
                  <c:v>-0.12</c:v>
                </c:pt>
                <c:pt idx="1121">
                  <c:v>-0.11</c:v>
                </c:pt>
                <c:pt idx="1122">
                  <c:v>-0.09</c:v>
                </c:pt>
                <c:pt idx="1123">
                  <c:v>-0.05</c:v>
                </c:pt>
                <c:pt idx="1124">
                  <c:v>0.05</c:v>
                </c:pt>
                <c:pt idx="1125">
                  <c:v>0.21</c:v>
                </c:pt>
                <c:pt idx="1126">
                  <c:v>0.43</c:v>
                </c:pt>
                <c:pt idx="1127">
                  <c:v>0.72</c:v>
                </c:pt>
                <c:pt idx="1128">
                  <c:v>1.07</c:v>
                </c:pt>
                <c:pt idx="1129">
                  <c:v>1.49</c:v>
                </c:pt>
                <c:pt idx="1130">
                  <c:v>2</c:v>
                </c:pt>
                <c:pt idx="1131">
                  <c:v>2.6</c:v>
                </c:pt>
                <c:pt idx="1132">
                  <c:v>3.27</c:v>
                </c:pt>
                <c:pt idx="1133">
                  <c:v>3.99</c:v>
                </c:pt>
                <c:pt idx="1134">
                  <c:v>4.71</c:v>
                </c:pt>
                <c:pt idx="1135">
                  <c:v>5.47</c:v>
                </c:pt>
                <c:pt idx="1136">
                  <c:v>6.27</c:v>
                </c:pt>
                <c:pt idx="1137">
                  <c:v>7.12</c:v>
                </c:pt>
                <c:pt idx="1138">
                  <c:v>8.0399999999999991</c:v>
                </c:pt>
                <c:pt idx="1139">
                  <c:v>9.0399999999999991</c:v>
                </c:pt>
                <c:pt idx="1140">
                  <c:v>10.11</c:v>
                </c:pt>
                <c:pt idx="1141">
                  <c:v>11.26</c:v>
                </c:pt>
                <c:pt idx="1142">
                  <c:v>12.46</c:v>
                </c:pt>
                <c:pt idx="1143">
                  <c:v>13.73</c:v>
                </c:pt>
                <c:pt idx="1144">
                  <c:v>15.07</c:v>
                </c:pt>
                <c:pt idx="1145">
                  <c:v>16.46</c:v>
                </c:pt>
                <c:pt idx="1146">
                  <c:v>17.899999999999999</c:v>
                </c:pt>
                <c:pt idx="1147">
                  <c:v>19.36</c:v>
                </c:pt>
                <c:pt idx="1148">
                  <c:v>20.88</c:v>
                </c:pt>
                <c:pt idx="1149">
                  <c:v>22.48</c:v>
                </c:pt>
                <c:pt idx="1150">
                  <c:v>24.14</c:v>
                </c:pt>
                <c:pt idx="1151">
                  <c:v>25.87</c:v>
                </c:pt>
                <c:pt idx="1152">
                  <c:v>27.64</c:v>
                </c:pt>
                <c:pt idx="1153">
                  <c:v>29.44</c:v>
                </c:pt>
                <c:pt idx="1154">
                  <c:v>31.28</c:v>
                </c:pt>
                <c:pt idx="1155">
                  <c:v>33.159999999999997</c:v>
                </c:pt>
                <c:pt idx="1156">
                  <c:v>35.049999999999997</c:v>
                </c:pt>
                <c:pt idx="1157">
                  <c:v>36.99</c:v>
                </c:pt>
                <c:pt idx="1158">
                  <c:v>38.97</c:v>
                </c:pt>
                <c:pt idx="1159">
                  <c:v>40.98</c:v>
                </c:pt>
                <c:pt idx="1160">
                  <c:v>43.02</c:v>
                </c:pt>
                <c:pt idx="1161">
                  <c:v>45.09</c:v>
                </c:pt>
                <c:pt idx="1162">
                  <c:v>47.18</c:v>
                </c:pt>
                <c:pt idx="1163">
                  <c:v>49.28</c:v>
                </c:pt>
                <c:pt idx="1164">
                  <c:v>51.4</c:v>
                </c:pt>
                <c:pt idx="1165">
                  <c:v>53.53</c:v>
                </c:pt>
                <c:pt idx="1166">
                  <c:v>55.65</c:v>
                </c:pt>
                <c:pt idx="1167">
                  <c:v>57.76</c:v>
                </c:pt>
                <c:pt idx="1168">
                  <c:v>59.86</c:v>
                </c:pt>
                <c:pt idx="1169">
                  <c:v>61.94</c:v>
                </c:pt>
                <c:pt idx="1170">
                  <c:v>64.010000000000005</c:v>
                </c:pt>
                <c:pt idx="1171">
                  <c:v>66.040000000000006</c:v>
                </c:pt>
                <c:pt idx="1172">
                  <c:v>68.03</c:v>
                </c:pt>
                <c:pt idx="1173">
                  <c:v>69.959999999999994</c:v>
                </c:pt>
                <c:pt idx="1174">
                  <c:v>71.81</c:v>
                </c:pt>
                <c:pt idx="1175">
                  <c:v>73.61</c:v>
                </c:pt>
                <c:pt idx="1176">
                  <c:v>75.37</c:v>
                </c:pt>
                <c:pt idx="1177">
                  <c:v>77.09</c:v>
                </c:pt>
                <c:pt idx="1178">
                  <c:v>78.8</c:v>
                </c:pt>
                <c:pt idx="1179">
                  <c:v>80.489999999999995</c:v>
                </c:pt>
                <c:pt idx="1180">
                  <c:v>82.15</c:v>
                </c:pt>
                <c:pt idx="1181">
                  <c:v>83.81</c:v>
                </c:pt>
                <c:pt idx="1182">
                  <c:v>85.46</c:v>
                </c:pt>
                <c:pt idx="1183">
                  <c:v>87.09</c:v>
                </c:pt>
                <c:pt idx="1184">
                  <c:v>88.68</c:v>
                </c:pt>
                <c:pt idx="1185">
                  <c:v>90.19</c:v>
                </c:pt>
                <c:pt idx="1186">
                  <c:v>91.63</c:v>
                </c:pt>
                <c:pt idx="1187">
                  <c:v>93.01</c:v>
                </c:pt>
                <c:pt idx="1188">
                  <c:v>94.29</c:v>
                </c:pt>
                <c:pt idx="1189">
                  <c:v>95.5</c:v>
                </c:pt>
                <c:pt idx="1190">
                  <c:v>96.64</c:v>
                </c:pt>
                <c:pt idx="1191">
                  <c:v>97.69</c:v>
                </c:pt>
                <c:pt idx="1192">
                  <c:v>98.64</c:v>
                </c:pt>
                <c:pt idx="1193">
                  <c:v>99.49</c:v>
                </c:pt>
                <c:pt idx="1194">
                  <c:v>100.23</c:v>
                </c:pt>
                <c:pt idx="1195">
                  <c:v>100.86</c:v>
                </c:pt>
                <c:pt idx="1196">
                  <c:v>101.37</c:v>
                </c:pt>
                <c:pt idx="1197">
                  <c:v>101.77</c:v>
                </c:pt>
                <c:pt idx="1198">
                  <c:v>102.07</c:v>
                </c:pt>
                <c:pt idx="1199">
                  <c:v>102.25</c:v>
                </c:pt>
                <c:pt idx="1200">
                  <c:v>102.33</c:v>
                </c:pt>
                <c:pt idx="1201">
                  <c:v>102.32</c:v>
                </c:pt>
                <c:pt idx="1202">
                  <c:v>102.23</c:v>
                </c:pt>
                <c:pt idx="1203">
                  <c:v>102.07</c:v>
                </c:pt>
                <c:pt idx="1204">
                  <c:v>101.84</c:v>
                </c:pt>
                <c:pt idx="1205">
                  <c:v>101.57</c:v>
                </c:pt>
                <c:pt idx="1206">
                  <c:v>101.25</c:v>
                </c:pt>
                <c:pt idx="1207">
                  <c:v>100.89</c:v>
                </c:pt>
                <c:pt idx="1208">
                  <c:v>100.49</c:v>
                </c:pt>
                <c:pt idx="1209">
                  <c:v>100.05</c:v>
                </c:pt>
                <c:pt idx="1210">
                  <c:v>99.57</c:v>
                </c:pt>
                <c:pt idx="1211">
                  <c:v>99.02</c:v>
                </c:pt>
                <c:pt idx="1212">
                  <c:v>98.42</c:v>
                </c:pt>
                <c:pt idx="1213">
                  <c:v>97.75</c:v>
                </c:pt>
                <c:pt idx="1214">
                  <c:v>97.03</c:v>
                </c:pt>
                <c:pt idx="1215">
                  <c:v>96.27</c:v>
                </c:pt>
                <c:pt idx="1216">
                  <c:v>95.46</c:v>
                </c:pt>
                <c:pt idx="1217">
                  <c:v>94.61</c:v>
                </c:pt>
                <c:pt idx="1218">
                  <c:v>93.7</c:v>
                </c:pt>
                <c:pt idx="1219">
                  <c:v>92.74</c:v>
                </c:pt>
                <c:pt idx="1220">
                  <c:v>91.72</c:v>
                </c:pt>
                <c:pt idx="1221">
                  <c:v>90.62</c:v>
                </c:pt>
                <c:pt idx="1222">
                  <c:v>89.46</c:v>
                </c:pt>
                <c:pt idx="1223">
                  <c:v>88.22</c:v>
                </c:pt>
                <c:pt idx="1224">
                  <c:v>86.93</c:v>
                </c:pt>
                <c:pt idx="1225">
                  <c:v>85.57</c:v>
                </c:pt>
                <c:pt idx="1226">
                  <c:v>84.14</c:v>
                </c:pt>
                <c:pt idx="1227">
                  <c:v>82.63</c:v>
                </c:pt>
                <c:pt idx="1228">
                  <c:v>81.069999999999993</c:v>
                </c:pt>
                <c:pt idx="1229">
                  <c:v>79.44</c:v>
                </c:pt>
                <c:pt idx="1230">
                  <c:v>77.72</c:v>
                </c:pt>
                <c:pt idx="1231">
                  <c:v>75.92</c:v>
                </c:pt>
                <c:pt idx="1232">
                  <c:v>74.069999999999993</c:v>
                </c:pt>
                <c:pt idx="1233">
                  <c:v>72.150000000000006</c:v>
                </c:pt>
                <c:pt idx="1234">
                  <c:v>70.19</c:v>
                </c:pt>
                <c:pt idx="1235">
                  <c:v>68.209999999999994</c:v>
                </c:pt>
                <c:pt idx="1236">
                  <c:v>66.180000000000007</c:v>
                </c:pt>
                <c:pt idx="1237">
                  <c:v>64.12</c:v>
                </c:pt>
                <c:pt idx="1238">
                  <c:v>62.04</c:v>
                </c:pt>
                <c:pt idx="1239">
                  <c:v>59.93</c:v>
                </c:pt>
                <c:pt idx="1240">
                  <c:v>57.82</c:v>
                </c:pt>
                <c:pt idx="1241">
                  <c:v>55.7</c:v>
                </c:pt>
                <c:pt idx="1242">
                  <c:v>53.55</c:v>
                </c:pt>
                <c:pt idx="1243">
                  <c:v>51.36</c:v>
                </c:pt>
                <c:pt idx="1244">
                  <c:v>49.13</c:v>
                </c:pt>
                <c:pt idx="1245">
                  <c:v>46.85</c:v>
                </c:pt>
                <c:pt idx="1246">
                  <c:v>44.55</c:v>
                </c:pt>
                <c:pt idx="1247">
                  <c:v>42.23</c:v>
                </c:pt>
                <c:pt idx="1248">
                  <c:v>39.9</c:v>
                </c:pt>
                <c:pt idx="1249">
                  <c:v>37.54</c:v>
                </c:pt>
                <c:pt idx="1250">
                  <c:v>35.159999999999997</c:v>
                </c:pt>
                <c:pt idx="1251">
                  <c:v>32.76</c:v>
                </c:pt>
                <c:pt idx="1252">
                  <c:v>30.37</c:v>
                </c:pt>
                <c:pt idx="1253">
                  <c:v>28.03</c:v>
                </c:pt>
                <c:pt idx="1254">
                  <c:v>25.75</c:v>
                </c:pt>
                <c:pt idx="1255">
                  <c:v>23.56</c:v>
                </c:pt>
                <c:pt idx="1256">
                  <c:v>21.47</c:v>
                </c:pt>
                <c:pt idx="1257">
                  <c:v>19.510000000000002</c:v>
                </c:pt>
                <c:pt idx="1258">
                  <c:v>17.59</c:v>
                </c:pt>
                <c:pt idx="1259">
                  <c:v>15.68</c:v>
                </c:pt>
                <c:pt idx="1260">
                  <c:v>13.76</c:v>
                </c:pt>
                <c:pt idx="1261">
                  <c:v>11.84</c:v>
                </c:pt>
                <c:pt idx="1262">
                  <c:v>9.9700000000000006</c:v>
                </c:pt>
                <c:pt idx="1263">
                  <c:v>8.2100000000000009</c:v>
                </c:pt>
                <c:pt idx="1264">
                  <c:v>6.54</c:v>
                </c:pt>
                <c:pt idx="1265">
                  <c:v>4.95</c:v>
                </c:pt>
                <c:pt idx="1266">
                  <c:v>3.45</c:v>
                </c:pt>
                <c:pt idx="1267">
                  <c:v>2.0499999999999998</c:v>
                </c:pt>
                <c:pt idx="1268">
                  <c:v>0.75</c:v>
                </c:pt>
                <c:pt idx="1269">
                  <c:v>-0.47</c:v>
                </c:pt>
                <c:pt idx="1270">
                  <c:v>-1.63</c:v>
                </c:pt>
                <c:pt idx="1271">
                  <c:v>-2.72</c:v>
                </c:pt>
                <c:pt idx="1272">
                  <c:v>-3.71</c:v>
                </c:pt>
                <c:pt idx="1273">
                  <c:v>-4.59</c:v>
                </c:pt>
                <c:pt idx="1274">
                  <c:v>-5.38</c:v>
                </c:pt>
                <c:pt idx="1275">
                  <c:v>-6.1</c:v>
                </c:pt>
                <c:pt idx="1276">
                  <c:v>-6.75</c:v>
                </c:pt>
                <c:pt idx="1277">
                  <c:v>-7.35</c:v>
                </c:pt>
                <c:pt idx="1278">
                  <c:v>-7.89</c:v>
                </c:pt>
                <c:pt idx="1279">
                  <c:v>-8.34</c:v>
                </c:pt>
                <c:pt idx="1280">
                  <c:v>-8.56</c:v>
                </c:pt>
                <c:pt idx="1281">
                  <c:v>-8.7200000000000006</c:v>
                </c:pt>
                <c:pt idx="1282">
                  <c:v>-8.8000000000000007</c:v>
                </c:pt>
                <c:pt idx="1283">
                  <c:v>-8.84</c:v>
                </c:pt>
                <c:pt idx="1284">
                  <c:v>-8.83</c:v>
                </c:pt>
                <c:pt idx="1285">
                  <c:v>-8.76</c:v>
                </c:pt>
                <c:pt idx="1286">
                  <c:v>-8.67</c:v>
                </c:pt>
                <c:pt idx="1287">
                  <c:v>-8.5399999999999991</c:v>
                </c:pt>
                <c:pt idx="1288">
                  <c:v>-8.4</c:v>
                </c:pt>
                <c:pt idx="1289">
                  <c:v>-8.27</c:v>
                </c:pt>
                <c:pt idx="1290">
                  <c:v>-8.14</c:v>
                </c:pt>
                <c:pt idx="1291">
                  <c:v>-7.97</c:v>
                </c:pt>
                <c:pt idx="1292">
                  <c:v>-7.75</c:v>
                </c:pt>
                <c:pt idx="1293">
                  <c:v>-7.51</c:v>
                </c:pt>
                <c:pt idx="1294">
                  <c:v>-7.25</c:v>
                </c:pt>
                <c:pt idx="1295">
                  <c:v>-6.96</c:v>
                </c:pt>
                <c:pt idx="1296">
                  <c:v>-6.65</c:v>
                </c:pt>
                <c:pt idx="1297">
                  <c:v>-6.33</c:v>
                </c:pt>
                <c:pt idx="1298">
                  <c:v>-6.02</c:v>
                </c:pt>
                <c:pt idx="1299">
                  <c:v>-5.73</c:v>
                </c:pt>
                <c:pt idx="1300">
                  <c:v>-5.47</c:v>
                </c:pt>
                <c:pt idx="1301">
                  <c:v>-5.26</c:v>
                </c:pt>
                <c:pt idx="1302">
                  <c:v>-5.08</c:v>
                </c:pt>
                <c:pt idx="1303">
                  <c:v>-4.91</c:v>
                </c:pt>
                <c:pt idx="1304">
                  <c:v>-4.71</c:v>
                </c:pt>
                <c:pt idx="1305">
                  <c:v>-4.4800000000000004</c:v>
                </c:pt>
                <c:pt idx="1306">
                  <c:v>-4.22</c:v>
                </c:pt>
                <c:pt idx="1307">
                  <c:v>-3.91</c:v>
                </c:pt>
                <c:pt idx="1308">
                  <c:v>-3.54</c:v>
                </c:pt>
                <c:pt idx="1309">
                  <c:v>-3.1</c:v>
                </c:pt>
                <c:pt idx="1310">
                  <c:v>-2.59</c:v>
                </c:pt>
                <c:pt idx="1311">
                  <c:v>-2.04</c:v>
                </c:pt>
                <c:pt idx="1312">
                  <c:v>-1.43</c:v>
                </c:pt>
                <c:pt idx="1313">
                  <c:v>-0.75</c:v>
                </c:pt>
                <c:pt idx="1314">
                  <c:v>0.02</c:v>
                </c:pt>
                <c:pt idx="1315">
                  <c:v>0.9</c:v>
                </c:pt>
                <c:pt idx="1316">
                  <c:v>1.85</c:v>
                </c:pt>
                <c:pt idx="1317">
                  <c:v>2.87</c:v>
                </c:pt>
                <c:pt idx="1318">
                  <c:v>3.94</c:v>
                </c:pt>
                <c:pt idx="1319">
                  <c:v>5.05</c:v>
                </c:pt>
                <c:pt idx="1320">
                  <c:v>6.19</c:v>
                </c:pt>
                <c:pt idx="1321">
                  <c:v>7.34</c:v>
                </c:pt>
                <c:pt idx="1322">
                  <c:v>8.5399999999999991</c:v>
                </c:pt>
                <c:pt idx="1323">
                  <c:v>9.7899999999999991</c:v>
                </c:pt>
                <c:pt idx="1324">
                  <c:v>11.11</c:v>
                </c:pt>
                <c:pt idx="1325">
                  <c:v>12.48</c:v>
                </c:pt>
                <c:pt idx="1326">
                  <c:v>13.89</c:v>
                </c:pt>
                <c:pt idx="1327">
                  <c:v>15.34</c:v>
                </c:pt>
                <c:pt idx="1328">
                  <c:v>16.829999999999998</c:v>
                </c:pt>
                <c:pt idx="1329">
                  <c:v>18.34</c:v>
                </c:pt>
                <c:pt idx="1330">
                  <c:v>19.89</c:v>
                </c:pt>
                <c:pt idx="1331">
                  <c:v>21.48</c:v>
                </c:pt>
                <c:pt idx="1332">
                  <c:v>23.11</c:v>
                </c:pt>
                <c:pt idx="1333">
                  <c:v>24.77</c:v>
                </c:pt>
                <c:pt idx="1334">
                  <c:v>26.45</c:v>
                </c:pt>
                <c:pt idx="1335">
                  <c:v>28.16</c:v>
                </c:pt>
                <c:pt idx="1336">
                  <c:v>29.88</c:v>
                </c:pt>
                <c:pt idx="1337">
                  <c:v>31.63</c:v>
                </c:pt>
                <c:pt idx="1338">
                  <c:v>33.42</c:v>
                </c:pt>
                <c:pt idx="1339">
                  <c:v>35.19</c:v>
                </c:pt>
                <c:pt idx="1340">
                  <c:v>37</c:v>
                </c:pt>
                <c:pt idx="1341">
                  <c:v>38.799999999999997</c:v>
                </c:pt>
                <c:pt idx="1342">
                  <c:v>40.590000000000003</c:v>
                </c:pt>
                <c:pt idx="1343">
                  <c:v>42.38</c:v>
                </c:pt>
                <c:pt idx="1344">
                  <c:v>44.17</c:v>
                </c:pt>
                <c:pt idx="1345">
                  <c:v>45.96</c:v>
                </c:pt>
                <c:pt idx="1346">
                  <c:v>47.74</c:v>
                </c:pt>
                <c:pt idx="1347">
                  <c:v>49.53</c:v>
                </c:pt>
                <c:pt idx="1348">
                  <c:v>51.31</c:v>
                </c:pt>
                <c:pt idx="1349">
                  <c:v>53.08</c:v>
                </c:pt>
                <c:pt idx="1350">
                  <c:v>54.83</c:v>
                </c:pt>
                <c:pt idx="1351">
                  <c:v>56.54</c:v>
                </c:pt>
                <c:pt idx="1352">
                  <c:v>58.21</c:v>
                </c:pt>
                <c:pt idx="1353">
                  <c:v>59.85</c:v>
                </c:pt>
                <c:pt idx="1354">
                  <c:v>61.45</c:v>
                </c:pt>
                <c:pt idx="1355">
                  <c:v>63.02</c:v>
                </c:pt>
                <c:pt idx="1356">
                  <c:v>64.56</c:v>
                </c:pt>
                <c:pt idx="1357">
                  <c:v>66.09</c:v>
                </c:pt>
                <c:pt idx="1358">
                  <c:v>67.599999999999994</c:v>
                </c:pt>
                <c:pt idx="1359">
                  <c:v>69.099999999999994</c:v>
                </c:pt>
                <c:pt idx="1360">
                  <c:v>70.599999999999994</c:v>
                </c:pt>
                <c:pt idx="1361">
                  <c:v>72.09</c:v>
                </c:pt>
                <c:pt idx="1362">
                  <c:v>73.56</c:v>
                </c:pt>
                <c:pt idx="1363">
                  <c:v>74.959999999999994</c:v>
                </c:pt>
                <c:pt idx="1364">
                  <c:v>76.3</c:v>
                </c:pt>
                <c:pt idx="1365">
                  <c:v>77.599999999999994</c:v>
                </c:pt>
                <c:pt idx="1366">
                  <c:v>78.91</c:v>
                </c:pt>
                <c:pt idx="1367">
                  <c:v>80.239999999999995</c:v>
                </c:pt>
                <c:pt idx="1368">
                  <c:v>81.569999999999993</c:v>
                </c:pt>
                <c:pt idx="1369">
                  <c:v>82.87</c:v>
                </c:pt>
                <c:pt idx="1370">
                  <c:v>84.12</c:v>
                </c:pt>
                <c:pt idx="1371">
                  <c:v>85.34</c:v>
                </c:pt>
                <c:pt idx="1372">
                  <c:v>86.51</c:v>
                </c:pt>
                <c:pt idx="1373">
                  <c:v>87.65</c:v>
                </c:pt>
                <c:pt idx="1374">
                  <c:v>88.76</c:v>
                </c:pt>
                <c:pt idx="1375">
                  <c:v>89.83</c:v>
                </c:pt>
                <c:pt idx="1376">
                  <c:v>90.87</c:v>
                </c:pt>
                <c:pt idx="1377">
                  <c:v>91.86</c:v>
                </c:pt>
                <c:pt idx="1378">
                  <c:v>92.81</c:v>
                </c:pt>
                <c:pt idx="1379">
                  <c:v>93.69</c:v>
                </c:pt>
                <c:pt idx="1380">
                  <c:v>94.52</c:v>
                </c:pt>
                <c:pt idx="1381">
                  <c:v>95.32</c:v>
                </c:pt>
                <c:pt idx="1382">
                  <c:v>96.07</c:v>
                </c:pt>
                <c:pt idx="1383">
                  <c:v>96.78</c:v>
                </c:pt>
                <c:pt idx="1384">
                  <c:v>97.4</c:v>
                </c:pt>
                <c:pt idx="1385">
                  <c:v>97.93</c:v>
                </c:pt>
                <c:pt idx="1386">
                  <c:v>98.37</c:v>
                </c:pt>
                <c:pt idx="1387">
                  <c:v>98.71</c:v>
                </c:pt>
                <c:pt idx="1388">
                  <c:v>98.97</c:v>
                </c:pt>
                <c:pt idx="1389">
                  <c:v>99.16</c:v>
                </c:pt>
                <c:pt idx="1390">
                  <c:v>99.26</c:v>
                </c:pt>
                <c:pt idx="1391">
                  <c:v>99.29</c:v>
                </c:pt>
                <c:pt idx="1392">
                  <c:v>99.26</c:v>
                </c:pt>
                <c:pt idx="1393">
                  <c:v>99.17</c:v>
                </c:pt>
                <c:pt idx="1394">
                  <c:v>99.01</c:v>
                </c:pt>
                <c:pt idx="1395">
                  <c:v>98.79</c:v>
                </c:pt>
                <c:pt idx="1396">
                  <c:v>98.51</c:v>
                </c:pt>
                <c:pt idx="1397">
                  <c:v>98.21</c:v>
                </c:pt>
                <c:pt idx="1398">
                  <c:v>97.85</c:v>
                </c:pt>
                <c:pt idx="1399">
                  <c:v>97.46</c:v>
                </c:pt>
                <c:pt idx="1400">
                  <c:v>97.03</c:v>
                </c:pt>
                <c:pt idx="1401">
                  <c:v>96.56</c:v>
                </c:pt>
                <c:pt idx="1402">
                  <c:v>96.05</c:v>
                </c:pt>
                <c:pt idx="1403">
                  <c:v>95.5</c:v>
                </c:pt>
                <c:pt idx="1404">
                  <c:v>94.9</c:v>
                </c:pt>
                <c:pt idx="1405">
                  <c:v>94.24</c:v>
                </c:pt>
                <c:pt idx="1406">
                  <c:v>93.55</c:v>
                </c:pt>
                <c:pt idx="1407">
                  <c:v>92.81</c:v>
                </c:pt>
                <c:pt idx="1408">
                  <c:v>92.02</c:v>
                </c:pt>
                <c:pt idx="1409">
                  <c:v>91.21</c:v>
                </c:pt>
                <c:pt idx="1410">
                  <c:v>90.34</c:v>
                </c:pt>
                <c:pt idx="1411">
                  <c:v>89.41</c:v>
                </c:pt>
                <c:pt idx="1412">
                  <c:v>88.42</c:v>
                </c:pt>
                <c:pt idx="1413">
                  <c:v>87.38</c:v>
                </c:pt>
                <c:pt idx="1414">
                  <c:v>86.3</c:v>
                </c:pt>
                <c:pt idx="1415">
                  <c:v>85.18</c:v>
                </c:pt>
                <c:pt idx="1416">
                  <c:v>84.04</c:v>
                </c:pt>
                <c:pt idx="1417">
                  <c:v>82.86</c:v>
                </c:pt>
                <c:pt idx="1418">
                  <c:v>81.650000000000006</c:v>
                </c:pt>
                <c:pt idx="1419">
                  <c:v>80.400000000000006</c:v>
                </c:pt>
                <c:pt idx="1420">
                  <c:v>79.099999999999994</c:v>
                </c:pt>
                <c:pt idx="1421">
                  <c:v>77.760000000000005</c:v>
                </c:pt>
                <c:pt idx="1422">
                  <c:v>76.39</c:v>
                </c:pt>
                <c:pt idx="1423">
                  <c:v>75</c:v>
                </c:pt>
                <c:pt idx="1424">
                  <c:v>73.599999999999994</c:v>
                </c:pt>
                <c:pt idx="1425">
                  <c:v>72.180000000000007</c:v>
                </c:pt>
                <c:pt idx="1426">
                  <c:v>70.760000000000005</c:v>
                </c:pt>
                <c:pt idx="1427">
                  <c:v>69.319999999999993</c:v>
                </c:pt>
                <c:pt idx="1428">
                  <c:v>67.86</c:v>
                </c:pt>
                <c:pt idx="1429">
                  <c:v>66.37</c:v>
                </c:pt>
                <c:pt idx="1430">
                  <c:v>64.87</c:v>
                </c:pt>
                <c:pt idx="1431">
                  <c:v>63.34</c:v>
                </c:pt>
                <c:pt idx="1432">
                  <c:v>61.79</c:v>
                </c:pt>
                <c:pt idx="1433">
                  <c:v>60.23</c:v>
                </c:pt>
                <c:pt idx="1434">
                  <c:v>58.64</c:v>
                </c:pt>
                <c:pt idx="1435">
                  <c:v>57.03</c:v>
                </c:pt>
                <c:pt idx="1436">
                  <c:v>55.38</c:v>
                </c:pt>
                <c:pt idx="1437">
                  <c:v>53.68</c:v>
                </c:pt>
                <c:pt idx="1438">
                  <c:v>51.92</c:v>
                </c:pt>
                <c:pt idx="1439">
                  <c:v>50.1</c:v>
                </c:pt>
                <c:pt idx="1440">
                  <c:v>48.21</c:v>
                </c:pt>
                <c:pt idx="1441">
                  <c:v>46.26</c:v>
                </c:pt>
                <c:pt idx="1442">
                  <c:v>44.26</c:v>
                </c:pt>
                <c:pt idx="1443">
                  <c:v>42.21</c:v>
                </c:pt>
                <c:pt idx="1444">
                  <c:v>40.119999999999997</c:v>
                </c:pt>
                <c:pt idx="1445">
                  <c:v>38</c:v>
                </c:pt>
                <c:pt idx="1446">
                  <c:v>35.880000000000003</c:v>
                </c:pt>
                <c:pt idx="1447">
                  <c:v>33.770000000000003</c:v>
                </c:pt>
                <c:pt idx="1448">
                  <c:v>31.69</c:v>
                </c:pt>
                <c:pt idx="1449">
                  <c:v>29.64</c:v>
                </c:pt>
                <c:pt idx="1450">
                  <c:v>27.62</c:v>
                </c:pt>
                <c:pt idx="1451">
                  <c:v>25.61</c:v>
                </c:pt>
                <c:pt idx="1452">
                  <c:v>23.64</c:v>
                </c:pt>
                <c:pt idx="1453">
                  <c:v>21.68</c:v>
                </c:pt>
                <c:pt idx="1454">
                  <c:v>19.79</c:v>
                </c:pt>
                <c:pt idx="1455">
                  <c:v>18.02</c:v>
                </c:pt>
                <c:pt idx="1456">
                  <c:v>16.32</c:v>
                </c:pt>
                <c:pt idx="1457">
                  <c:v>14.63</c:v>
                </c:pt>
                <c:pt idx="1458">
                  <c:v>12.89</c:v>
                </c:pt>
                <c:pt idx="1459">
                  <c:v>11.15</c:v>
                </c:pt>
                <c:pt idx="1460">
                  <c:v>9.4700000000000006</c:v>
                </c:pt>
                <c:pt idx="1461">
                  <c:v>7.89</c:v>
                </c:pt>
                <c:pt idx="1462">
                  <c:v>6.43</c:v>
                </c:pt>
                <c:pt idx="1463">
                  <c:v>5.08</c:v>
                </c:pt>
                <c:pt idx="1464">
                  <c:v>3.85</c:v>
                </c:pt>
                <c:pt idx="1465">
                  <c:v>2.73</c:v>
                </c:pt>
                <c:pt idx="1466">
                  <c:v>1.72</c:v>
                </c:pt>
                <c:pt idx="1467">
                  <c:v>0.78</c:v>
                </c:pt>
                <c:pt idx="1468">
                  <c:v>-0.08</c:v>
                </c:pt>
                <c:pt idx="1469">
                  <c:v>-0.88</c:v>
                </c:pt>
                <c:pt idx="1470">
                  <c:v>-1.62</c:v>
                </c:pt>
                <c:pt idx="1471">
                  <c:v>-2.2999999999999998</c:v>
                </c:pt>
                <c:pt idx="1472">
                  <c:v>-2.94</c:v>
                </c:pt>
                <c:pt idx="1473">
                  <c:v>-3.55</c:v>
                </c:pt>
                <c:pt idx="1474">
                  <c:v>-4.1100000000000003</c:v>
                </c:pt>
                <c:pt idx="1475">
                  <c:v>-4.63</c:v>
                </c:pt>
                <c:pt idx="1476">
                  <c:v>-5.0999999999999996</c:v>
                </c:pt>
                <c:pt idx="1477">
                  <c:v>-5.53</c:v>
                </c:pt>
                <c:pt idx="1478">
                  <c:v>-5.92</c:v>
                </c:pt>
                <c:pt idx="1479">
                  <c:v>-6.28</c:v>
                </c:pt>
                <c:pt idx="1480">
                  <c:v>-6.62</c:v>
                </c:pt>
                <c:pt idx="1481">
                  <c:v>-6.88</c:v>
                </c:pt>
                <c:pt idx="1482">
                  <c:v>-7.1</c:v>
                </c:pt>
                <c:pt idx="1483">
                  <c:v>-7.27</c:v>
                </c:pt>
                <c:pt idx="1484">
                  <c:v>-7.4</c:v>
                </c:pt>
                <c:pt idx="1485">
                  <c:v>-7.49</c:v>
                </c:pt>
                <c:pt idx="1486">
                  <c:v>-7.57</c:v>
                </c:pt>
                <c:pt idx="1487">
                  <c:v>-7.62</c:v>
                </c:pt>
                <c:pt idx="1488">
                  <c:v>-7.68</c:v>
                </c:pt>
                <c:pt idx="1489">
                  <c:v>-7.72</c:v>
                </c:pt>
                <c:pt idx="1490">
                  <c:v>-7.75</c:v>
                </c:pt>
                <c:pt idx="1491">
                  <c:v>-7.76</c:v>
                </c:pt>
                <c:pt idx="1492">
                  <c:v>-7.76</c:v>
                </c:pt>
                <c:pt idx="1493">
                  <c:v>-7.75</c:v>
                </c:pt>
                <c:pt idx="1494">
                  <c:v>-7.72</c:v>
                </c:pt>
                <c:pt idx="1495">
                  <c:v>-7.68</c:v>
                </c:pt>
                <c:pt idx="1496">
                  <c:v>-7.62</c:v>
                </c:pt>
                <c:pt idx="1497">
                  <c:v>-7.57</c:v>
                </c:pt>
                <c:pt idx="1498">
                  <c:v>-7.51</c:v>
                </c:pt>
                <c:pt idx="1499">
                  <c:v>-7.48</c:v>
                </c:pt>
                <c:pt idx="1500">
                  <c:v>-7.45</c:v>
                </c:pt>
                <c:pt idx="1501">
                  <c:v>-7.43</c:v>
                </c:pt>
                <c:pt idx="1502">
                  <c:v>-7.41</c:v>
                </c:pt>
                <c:pt idx="1503">
                  <c:v>-7.34</c:v>
                </c:pt>
                <c:pt idx="1504">
                  <c:v>-7.2</c:v>
                </c:pt>
                <c:pt idx="1505">
                  <c:v>-6.98</c:v>
                </c:pt>
                <c:pt idx="1506">
                  <c:v>-6.69</c:v>
                </c:pt>
                <c:pt idx="1507">
                  <c:v>-6.33</c:v>
                </c:pt>
                <c:pt idx="1508">
                  <c:v>-5.91</c:v>
                </c:pt>
                <c:pt idx="1509">
                  <c:v>-5.41</c:v>
                </c:pt>
                <c:pt idx="1510">
                  <c:v>-4.84</c:v>
                </c:pt>
                <c:pt idx="1511">
                  <c:v>-4.18</c:v>
                </c:pt>
                <c:pt idx="1512">
                  <c:v>-3.43</c:v>
                </c:pt>
                <c:pt idx="1513">
                  <c:v>-2.59</c:v>
                </c:pt>
                <c:pt idx="1514">
                  <c:v>-1.68</c:v>
                </c:pt>
                <c:pt idx="1515">
                  <c:v>-0.68</c:v>
                </c:pt>
                <c:pt idx="1516">
                  <c:v>0.37</c:v>
                </c:pt>
                <c:pt idx="1517">
                  <c:v>1.46</c:v>
                </c:pt>
                <c:pt idx="1518">
                  <c:v>2.57</c:v>
                </c:pt>
                <c:pt idx="1519">
                  <c:v>3.71</c:v>
                </c:pt>
                <c:pt idx="1520">
                  <c:v>4.88</c:v>
                </c:pt>
                <c:pt idx="1521">
                  <c:v>6.1</c:v>
                </c:pt>
                <c:pt idx="1522">
                  <c:v>7.34</c:v>
                </c:pt>
                <c:pt idx="1523">
                  <c:v>8.6199999999999992</c:v>
                </c:pt>
                <c:pt idx="1524">
                  <c:v>9.9</c:v>
                </c:pt>
                <c:pt idx="1525">
                  <c:v>11.22</c:v>
                </c:pt>
                <c:pt idx="1526">
                  <c:v>12.53</c:v>
                </c:pt>
                <c:pt idx="1527">
                  <c:v>13.85</c:v>
                </c:pt>
                <c:pt idx="1528">
                  <c:v>15.19</c:v>
                </c:pt>
                <c:pt idx="1529">
                  <c:v>16.559999999999999</c:v>
                </c:pt>
                <c:pt idx="1530">
                  <c:v>17.97</c:v>
                </c:pt>
                <c:pt idx="1531">
                  <c:v>19.399999999999999</c:v>
                </c:pt>
                <c:pt idx="1532">
                  <c:v>20.86</c:v>
                </c:pt>
                <c:pt idx="1533">
                  <c:v>22.33</c:v>
                </c:pt>
                <c:pt idx="1534">
                  <c:v>23.83</c:v>
                </c:pt>
                <c:pt idx="1535">
                  <c:v>25.35</c:v>
                </c:pt>
                <c:pt idx="1536">
                  <c:v>26.88</c:v>
                </c:pt>
                <c:pt idx="1537">
                  <c:v>28.42</c:v>
                </c:pt>
                <c:pt idx="1538">
                  <c:v>29.98</c:v>
                </c:pt>
                <c:pt idx="1539">
                  <c:v>31.56</c:v>
                </c:pt>
                <c:pt idx="1540">
                  <c:v>33.17</c:v>
                </c:pt>
                <c:pt idx="1541">
                  <c:v>34.81</c:v>
                </c:pt>
                <c:pt idx="1542">
                  <c:v>36.479999999999997</c:v>
                </c:pt>
                <c:pt idx="1543">
                  <c:v>38.200000000000003</c:v>
                </c:pt>
                <c:pt idx="1544">
                  <c:v>39.94</c:v>
                </c:pt>
                <c:pt idx="1545">
                  <c:v>41.72</c:v>
                </c:pt>
                <c:pt idx="1546">
                  <c:v>43.52</c:v>
                </c:pt>
                <c:pt idx="1547">
                  <c:v>45.35</c:v>
                </c:pt>
                <c:pt idx="1548">
                  <c:v>47.21</c:v>
                </c:pt>
                <c:pt idx="1549">
                  <c:v>49.07</c:v>
                </c:pt>
                <c:pt idx="1550">
                  <c:v>50.96</c:v>
                </c:pt>
                <c:pt idx="1551">
                  <c:v>52.84</c:v>
                </c:pt>
                <c:pt idx="1552">
                  <c:v>54.74</c:v>
                </c:pt>
                <c:pt idx="1553">
                  <c:v>56.61</c:v>
                </c:pt>
                <c:pt idx="1554">
                  <c:v>58.5</c:v>
                </c:pt>
                <c:pt idx="1555">
                  <c:v>60.38</c:v>
                </c:pt>
                <c:pt idx="1556">
                  <c:v>62.25</c:v>
                </c:pt>
                <c:pt idx="1557">
                  <c:v>64.11</c:v>
                </c:pt>
                <c:pt idx="1558">
                  <c:v>65.930000000000007</c:v>
                </c:pt>
                <c:pt idx="1559">
                  <c:v>67.72</c:v>
                </c:pt>
                <c:pt idx="1560">
                  <c:v>69.459999999999994</c:v>
                </c:pt>
                <c:pt idx="1561">
                  <c:v>71.17</c:v>
                </c:pt>
                <c:pt idx="1562">
                  <c:v>72.86</c:v>
                </c:pt>
                <c:pt idx="1563">
                  <c:v>74.5</c:v>
                </c:pt>
                <c:pt idx="1564">
                  <c:v>76.09</c:v>
                </c:pt>
                <c:pt idx="1565">
                  <c:v>77.63</c:v>
                </c:pt>
                <c:pt idx="1566">
                  <c:v>79.08</c:v>
                </c:pt>
                <c:pt idx="1567">
                  <c:v>80.459999999999994</c:v>
                </c:pt>
                <c:pt idx="1568">
                  <c:v>81.81</c:v>
                </c:pt>
                <c:pt idx="1569">
                  <c:v>83.11</c:v>
                </c:pt>
                <c:pt idx="1570">
                  <c:v>84.36</c:v>
                </c:pt>
                <c:pt idx="1571">
                  <c:v>85.55</c:v>
                </c:pt>
                <c:pt idx="1572">
                  <c:v>86.68</c:v>
                </c:pt>
                <c:pt idx="1573">
                  <c:v>87.78</c:v>
                </c:pt>
                <c:pt idx="1574">
                  <c:v>88.89</c:v>
                </c:pt>
                <c:pt idx="1575">
                  <c:v>90.04</c:v>
                </c:pt>
                <c:pt idx="1576">
                  <c:v>91.17</c:v>
                </c:pt>
                <c:pt idx="1577">
                  <c:v>92.29</c:v>
                </c:pt>
                <c:pt idx="1578">
                  <c:v>93.39</c:v>
                </c:pt>
                <c:pt idx="1579">
                  <c:v>94.46</c:v>
                </c:pt>
                <c:pt idx="1580">
                  <c:v>95.52</c:v>
                </c:pt>
                <c:pt idx="1581">
                  <c:v>96.55</c:v>
                </c:pt>
                <c:pt idx="1582">
                  <c:v>97.52</c:v>
                </c:pt>
                <c:pt idx="1583">
                  <c:v>98.43</c:v>
                </c:pt>
                <c:pt idx="1584">
                  <c:v>99.28</c:v>
                </c:pt>
                <c:pt idx="1585">
                  <c:v>100.06</c:v>
                </c:pt>
                <c:pt idx="1586">
                  <c:v>100.78</c:v>
                </c:pt>
                <c:pt idx="1587">
                  <c:v>101.39</c:v>
                </c:pt>
                <c:pt idx="1588">
                  <c:v>101.92</c:v>
                </c:pt>
                <c:pt idx="1589">
                  <c:v>102.34</c:v>
                </c:pt>
                <c:pt idx="1590">
                  <c:v>102.63</c:v>
                </c:pt>
                <c:pt idx="1591">
                  <c:v>102.8</c:v>
                </c:pt>
                <c:pt idx="1592">
                  <c:v>102.87</c:v>
                </c:pt>
                <c:pt idx="1593">
                  <c:v>102.87</c:v>
                </c:pt>
                <c:pt idx="1594">
                  <c:v>102.79</c:v>
                </c:pt>
                <c:pt idx="1595">
                  <c:v>102.63</c:v>
                </c:pt>
                <c:pt idx="1596">
                  <c:v>102.39</c:v>
                </c:pt>
                <c:pt idx="1597">
                  <c:v>102.05</c:v>
                </c:pt>
                <c:pt idx="1598">
                  <c:v>101.63</c:v>
                </c:pt>
                <c:pt idx="1599">
                  <c:v>101.15</c:v>
                </c:pt>
                <c:pt idx="1600">
                  <c:v>100.59</c:v>
                </c:pt>
                <c:pt idx="1601">
                  <c:v>99.96</c:v>
                </c:pt>
                <c:pt idx="1602">
                  <c:v>99.26</c:v>
                </c:pt>
                <c:pt idx="1603">
                  <c:v>98.52</c:v>
                </c:pt>
                <c:pt idx="1604">
                  <c:v>97.71</c:v>
                </c:pt>
                <c:pt idx="1605">
                  <c:v>96.83</c:v>
                </c:pt>
                <c:pt idx="1606">
                  <c:v>95.88</c:v>
                </c:pt>
                <c:pt idx="1607">
                  <c:v>94.87</c:v>
                </c:pt>
                <c:pt idx="1608">
                  <c:v>93.77</c:v>
                </c:pt>
                <c:pt idx="1609">
                  <c:v>92.62</c:v>
                </c:pt>
                <c:pt idx="1610">
                  <c:v>91.37</c:v>
                </c:pt>
                <c:pt idx="1611">
                  <c:v>90.07</c:v>
                </c:pt>
                <c:pt idx="1612">
                  <c:v>88.68</c:v>
                </c:pt>
                <c:pt idx="1613">
                  <c:v>87.22</c:v>
                </c:pt>
                <c:pt idx="1614">
                  <c:v>85.66</c:v>
                </c:pt>
                <c:pt idx="1615">
                  <c:v>84.01</c:v>
                </c:pt>
                <c:pt idx="1616">
                  <c:v>82.24</c:v>
                </c:pt>
                <c:pt idx="1617">
                  <c:v>80.37</c:v>
                </c:pt>
                <c:pt idx="1618">
                  <c:v>78.42</c:v>
                </c:pt>
                <c:pt idx="1619">
                  <c:v>76.41</c:v>
                </c:pt>
                <c:pt idx="1620">
                  <c:v>74.38</c:v>
                </c:pt>
                <c:pt idx="1621">
                  <c:v>72.36</c:v>
                </c:pt>
                <c:pt idx="1622">
                  <c:v>70.36</c:v>
                </c:pt>
                <c:pt idx="1623">
                  <c:v>68.38</c:v>
                </c:pt>
                <c:pt idx="1624">
                  <c:v>66.430000000000007</c:v>
                </c:pt>
                <c:pt idx="1625">
                  <c:v>64.510000000000005</c:v>
                </c:pt>
                <c:pt idx="1626">
                  <c:v>62.6</c:v>
                </c:pt>
                <c:pt idx="1627">
                  <c:v>60.71</c:v>
                </c:pt>
                <c:pt idx="1628">
                  <c:v>58.85</c:v>
                </c:pt>
                <c:pt idx="1629">
                  <c:v>57</c:v>
                </c:pt>
                <c:pt idx="1630">
                  <c:v>55.17</c:v>
                </c:pt>
                <c:pt idx="1631">
                  <c:v>53.36</c:v>
                </c:pt>
                <c:pt idx="1632">
                  <c:v>51.56</c:v>
                </c:pt>
                <c:pt idx="1633">
                  <c:v>49.79</c:v>
                </c:pt>
                <c:pt idx="1634">
                  <c:v>48.04</c:v>
                </c:pt>
                <c:pt idx="1635">
                  <c:v>46.32</c:v>
                </c:pt>
                <c:pt idx="1636">
                  <c:v>44.62</c:v>
                </c:pt>
                <c:pt idx="1637">
                  <c:v>42.89</c:v>
                </c:pt>
                <c:pt idx="1638">
                  <c:v>41.14</c:v>
                </c:pt>
                <c:pt idx="1639">
                  <c:v>39.35</c:v>
                </c:pt>
                <c:pt idx="1640">
                  <c:v>37.51</c:v>
                </c:pt>
                <c:pt idx="1641">
                  <c:v>35.64</c:v>
                </c:pt>
                <c:pt idx="1642">
                  <c:v>33.700000000000003</c:v>
                </c:pt>
                <c:pt idx="1643">
                  <c:v>31.74</c:v>
                </c:pt>
                <c:pt idx="1644">
                  <c:v>29.75</c:v>
                </c:pt>
                <c:pt idx="1645">
                  <c:v>27.75</c:v>
                </c:pt>
                <c:pt idx="1646">
                  <c:v>25.74</c:v>
                </c:pt>
                <c:pt idx="1647">
                  <c:v>23.75</c:v>
                </c:pt>
                <c:pt idx="1648">
                  <c:v>21.76</c:v>
                </c:pt>
                <c:pt idx="1649">
                  <c:v>19.82</c:v>
                </c:pt>
                <c:pt idx="1650">
                  <c:v>17.95</c:v>
                </c:pt>
                <c:pt idx="1651">
                  <c:v>16.16</c:v>
                </c:pt>
                <c:pt idx="1652">
                  <c:v>14.39</c:v>
                </c:pt>
                <c:pt idx="1653">
                  <c:v>12.62</c:v>
                </c:pt>
                <c:pt idx="1654">
                  <c:v>10.89</c:v>
                </c:pt>
                <c:pt idx="1655">
                  <c:v>9.23</c:v>
                </c:pt>
                <c:pt idx="1656">
                  <c:v>7.64</c:v>
                </c:pt>
                <c:pt idx="1657">
                  <c:v>6.1</c:v>
                </c:pt>
                <c:pt idx="1658">
                  <c:v>4.59</c:v>
                </c:pt>
                <c:pt idx="1659">
                  <c:v>3.12</c:v>
                </c:pt>
                <c:pt idx="1660">
                  <c:v>1.69</c:v>
                </c:pt>
                <c:pt idx="1661">
                  <c:v>0.33</c:v>
                </c:pt>
                <c:pt idx="1662">
                  <c:v>-0.97</c:v>
                </c:pt>
                <c:pt idx="1663">
                  <c:v>-2.1800000000000002</c:v>
                </c:pt>
                <c:pt idx="1664">
                  <c:v>-3.28</c:v>
                </c:pt>
                <c:pt idx="1665">
                  <c:v>-4.26</c:v>
                </c:pt>
                <c:pt idx="1666">
                  <c:v>-5.12</c:v>
                </c:pt>
                <c:pt idx="1667">
                  <c:v>-5.89</c:v>
                </c:pt>
                <c:pt idx="1668">
                  <c:v>-6.6</c:v>
                </c:pt>
                <c:pt idx="1669">
                  <c:v>-7.22</c:v>
                </c:pt>
                <c:pt idx="1670">
                  <c:v>-7.78</c:v>
                </c:pt>
                <c:pt idx="1671">
                  <c:v>-8.25</c:v>
                </c:pt>
                <c:pt idx="1672">
                  <c:v>-8.66</c:v>
                </c:pt>
                <c:pt idx="1673">
                  <c:v>-9.01</c:v>
                </c:pt>
                <c:pt idx="1674">
                  <c:v>-9.3000000000000007</c:v>
                </c:pt>
                <c:pt idx="1675">
                  <c:v>-9.5299999999999994</c:v>
                </c:pt>
                <c:pt idx="1676">
                  <c:v>-9.7200000000000006</c:v>
                </c:pt>
                <c:pt idx="1677">
                  <c:v>-9.8800000000000008</c:v>
                </c:pt>
                <c:pt idx="1678">
                  <c:v>-10.039999999999999</c:v>
                </c:pt>
                <c:pt idx="1679">
                  <c:v>-10.18</c:v>
                </c:pt>
                <c:pt idx="1680">
                  <c:v>-10.3</c:v>
                </c:pt>
                <c:pt idx="1681">
                  <c:v>-10.4</c:v>
                </c:pt>
                <c:pt idx="1682">
                  <c:v>-10.51</c:v>
                </c:pt>
                <c:pt idx="1683">
                  <c:v>-10.58</c:v>
                </c:pt>
                <c:pt idx="1684">
                  <c:v>-10.64</c:v>
                </c:pt>
                <c:pt idx="1685">
                  <c:v>-10.66</c:v>
                </c:pt>
                <c:pt idx="1686">
                  <c:v>-10.63</c:v>
                </c:pt>
                <c:pt idx="1687">
                  <c:v>-10.56</c:v>
                </c:pt>
                <c:pt idx="1688">
                  <c:v>-10.44</c:v>
                </c:pt>
                <c:pt idx="1689">
                  <c:v>-10.27</c:v>
                </c:pt>
                <c:pt idx="1690">
                  <c:v>-10.050000000000001</c:v>
                </c:pt>
                <c:pt idx="1691">
                  <c:v>-9.77</c:v>
                </c:pt>
                <c:pt idx="1692">
                  <c:v>-9.44</c:v>
                </c:pt>
                <c:pt idx="1693">
                  <c:v>-9.0399999999999991</c:v>
                </c:pt>
                <c:pt idx="1694">
                  <c:v>-8.5500000000000007</c:v>
                </c:pt>
                <c:pt idx="1695">
                  <c:v>-7.97</c:v>
                </c:pt>
                <c:pt idx="1696">
                  <c:v>-7.33</c:v>
                </c:pt>
                <c:pt idx="1697">
                  <c:v>-6.6</c:v>
                </c:pt>
                <c:pt idx="1698">
                  <c:v>-5.8</c:v>
                </c:pt>
                <c:pt idx="1699">
                  <c:v>-4.93</c:v>
                </c:pt>
                <c:pt idx="1700">
                  <c:v>-4</c:v>
                </c:pt>
                <c:pt idx="1701">
                  <c:v>-3.01</c:v>
                </c:pt>
                <c:pt idx="1702">
                  <c:v>-1.96</c:v>
                </c:pt>
                <c:pt idx="1703">
                  <c:v>-0.89</c:v>
                </c:pt>
                <c:pt idx="1704">
                  <c:v>0.22</c:v>
                </c:pt>
                <c:pt idx="1705">
                  <c:v>1.38</c:v>
                </c:pt>
                <c:pt idx="1706">
                  <c:v>2.59</c:v>
                </c:pt>
                <c:pt idx="1707">
                  <c:v>3.85</c:v>
                </c:pt>
                <c:pt idx="1708">
                  <c:v>5.17</c:v>
                </c:pt>
                <c:pt idx="1709">
                  <c:v>6.52</c:v>
                </c:pt>
                <c:pt idx="1710">
                  <c:v>7.9</c:v>
                </c:pt>
                <c:pt idx="1711">
                  <c:v>9.3000000000000007</c:v>
                </c:pt>
                <c:pt idx="1712">
                  <c:v>10.73</c:v>
                </c:pt>
                <c:pt idx="1713">
                  <c:v>12.2</c:v>
                </c:pt>
                <c:pt idx="1714">
                  <c:v>13.71</c:v>
                </c:pt>
                <c:pt idx="1715">
                  <c:v>15.27</c:v>
                </c:pt>
                <c:pt idx="1716">
                  <c:v>16.86</c:v>
                </c:pt>
                <c:pt idx="1717">
                  <c:v>18.48</c:v>
                </c:pt>
                <c:pt idx="1718">
                  <c:v>20.12</c:v>
                </c:pt>
                <c:pt idx="1719">
                  <c:v>21.75</c:v>
                </c:pt>
                <c:pt idx="1720">
                  <c:v>23.41</c:v>
                </c:pt>
                <c:pt idx="1721">
                  <c:v>25.08</c:v>
                </c:pt>
                <c:pt idx="1722">
                  <c:v>26.76</c:v>
                </c:pt>
                <c:pt idx="1723">
                  <c:v>28.47</c:v>
                </c:pt>
                <c:pt idx="1724">
                  <c:v>30.24</c:v>
                </c:pt>
                <c:pt idx="1725">
                  <c:v>32.03</c:v>
                </c:pt>
                <c:pt idx="1726">
                  <c:v>33.86</c:v>
                </c:pt>
                <c:pt idx="1727">
                  <c:v>35.74</c:v>
                </c:pt>
                <c:pt idx="1728">
                  <c:v>37.65</c:v>
                </c:pt>
                <c:pt idx="1729">
                  <c:v>39.56</c:v>
                </c:pt>
                <c:pt idx="1730">
                  <c:v>41.48</c:v>
                </c:pt>
                <c:pt idx="1731">
                  <c:v>43.38</c:v>
                </c:pt>
                <c:pt idx="1732">
                  <c:v>45.28</c:v>
                </c:pt>
                <c:pt idx="1733">
                  <c:v>47.16</c:v>
                </c:pt>
                <c:pt idx="1734">
                  <c:v>49.02</c:v>
                </c:pt>
                <c:pt idx="1735">
                  <c:v>50.88</c:v>
                </c:pt>
                <c:pt idx="1736">
                  <c:v>52.76</c:v>
                </c:pt>
                <c:pt idx="1737">
                  <c:v>54.62</c:v>
                </c:pt>
                <c:pt idx="1738">
                  <c:v>56.49</c:v>
                </c:pt>
                <c:pt idx="1739">
                  <c:v>58.34</c:v>
                </c:pt>
                <c:pt idx="1740">
                  <c:v>60.17</c:v>
                </c:pt>
                <c:pt idx="1741">
                  <c:v>61.96</c:v>
                </c:pt>
                <c:pt idx="1742">
                  <c:v>63.72</c:v>
                </c:pt>
                <c:pt idx="1743">
                  <c:v>65.47</c:v>
                </c:pt>
                <c:pt idx="1744">
                  <c:v>67.19</c:v>
                </c:pt>
                <c:pt idx="1745">
                  <c:v>68.86</c:v>
                </c:pt>
                <c:pt idx="1746">
                  <c:v>70.5</c:v>
                </c:pt>
                <c:pt idx="1747">
                  <c:v>72.099999999999994</c:v>
                </c:pt>
                <c:pt idx="1748">
                  <c:v>73.650000000000006</c:v>
                </c:pt>
                <c:pt idx="1749">
                  <c:v>75.17</c:v>
                </c:pt>
                <c:pt idx="1750">
                  <c:v>76.67</c:v>
                </c:pt>
                <c:pt idx="1751">
                  <c:v>78.13</c:v>
                </c:pt>
                <c:pt idx="1752">
                  <c:v>79.569999999999993</c:v>
                </c:pt>
                <c:pt idx="1753">
                  <c:v>80.98</c:v>
                </c:pt>
                <c:pt idx="1754">
                  <c:v>82.33</c:v>
                </c:pt>
                <c:pt idx="1755">
                  <c:v>83.59</c:v>
                </c:pt>
                <c:pt idx="1756">
                  <c:v>84.77</c:v>
                </c:pt>
                <c:pt idx="1757">
                  <c:v>85.84</c:v>
                </c:pt>
                <c:pt idx="1758">
                  <c:v>86.82</c:v>
                </c:pt>
                <c:pt idx="1759">
                  <c:v>87.73</c:v>
                </c:pt>
                <c:pt idx="1760">
                  <c:v>88.56</c:v>
                </c:pt>
                <c:pt idx="1761">
                  <c:v>89.34</c:v>
                </c:pt>
                <c:pt idx="1762">
                  <c:v>90.09</c:v>
                </c:pt>
                <c:pt idx="1763">
                  <c:v>90.77</c:v>
                </c:pt>
                <c:pt idx="1764">
                  <c:v>91.42</c:v>
                </c:pt>
                <c:pt idx="1765">
                  <c:v>92</c:v>
                </c:pt>
                <c:pt idx="1766">
                  <c:v>92.52</c:v>
                </c:pt>
                <c:pt idx="1767">
                  <c:v>92.97</c:v>
                </c:pt>
                <c:pt idx="1768">
                  <c:v>93.33</c:v>
                </c:pt>
                <c:pt idx="1769">
                  <c:v>93.6</c:v>
                </c:pt>
                <c:pt idx="1770">
                  <c:v>93.78</c:v>
                </c:pt>
                <c:pt idx="1771">
                  <c:v>93.88</c:v>
                </c:pt>
                <c:pt idx="1772">
                  <c:v>93.87</c:v>
                </c:pt>
                <c:pt idx="1773">
                  <c:v>93.78</c:v>
                </c:pt>
                <c:pt idx="1774">
                  <c:v>93.6</c:v>
                </c:pt>
                <c:pt idx="1775">
                  <c:v>93.34</c:v>
                </c:pt>
                <c:pt idx="1776">
                  <c:v>93.02</c:v>
                </c:pt>
                <c:pt idx="1777">
                  <c:v>92.65</c:v>
                </c:pt>
                <c:pt idx="1778">
                  <c:v>92.22</c:v>
                </c:pt>
                <c:pt idx="1779">
                  <c:v>91.75</c:v>
                </c:pt>
                <c:pt idx="1780">
                  <c:v>91.23</c:v>
                </c:pt>
                <c:pt idx="1781">
                  <c:v>90.63</c:v>
                </c:pt>
                <c:pt idx="1782">
                  <c:v>89.96</c:v>
                </c:pt>
                <c:pt idx="1783">
                  <c:v>89.22</c:v>
                </c:pt>
                <c:pt idx="1784">
                  <c:v>88.41</c:v>
                </c:pt>
                <c:pt idx="1785">
                  <c:v>87.51</c:v>
                </c:pt>
                <c:pt idx="1786">
                  <c:v>86.54</c:v>
                </c:pt>
                <c:pt idx="1787">
                  <c:v>85.49</c:v>
                </c:pt>
                <c:pt idx="1788">
                  <c:v>84.38</c:v>
                </c:pt>
                <c:pt idx="1789">
                  <c:v>83.21</c:v>
                </c:pt>
                <c:pt idx="1790">
                  <c:v>81.98</c:v>
                </c:pt>
                <c:pt idx="1791">
                  <c:v>80.709999999999994</c:v>
                </c:pt>
                <c:pt idx="1792">
                  <c:v>79.38</c:v>
                </c:pt>
                <c:pt idx="1793">
                  <c:v>78</c:v>
                </c:pt>
                <c:pt idx="1794">
                  <c:v>76.58</c:v>
                </c:pt>
                <c:pt idx="1795">
                  <c:v>75.09</c:v>
                </c:pt>
                <c:pt idx="1796">
                  <c:v>73.56</c:v>
                </c:pt>
                <c:pt idx="1797">
                  <c:v>72.02</c:v>
                </c:pt>
                <c:pt idx="1798">
                  <c:v>70.44</c:v>
                </c:pt>
                <c:pt idx="1799">
                  <c:v>68.83</c:v>
                </c:pt>
                <c:pt idx="1800">
                  <c:v>67.180000000000007</c:v>
                </c:pt>
                <c:pt idx="1801">
                  <c:v>65.52</c:v>
                </c:pt>
                <c:pt idx="1802">
                  <c:v>63.88</c:v>
                </c:pt>
                <c:pt idx="1803">
                  <c:v>62.28</c:v>
                </c:pt>
                <c:pt idx="1804">
                  <c:v>60.8</c:v>
                </c:pt>
                <c:pt idx="1805">
                  <c:v>59.45</c:v>
                </c:pt>
                <c:pt idx="1806">
                  <c:v>58.19</c:v>
                </c:pt>
                <c:pt idx="1807">
                  <c:v>56.96</c:v>
                </c:pt>
                <c:pt idx="1808">
                  <c:v>55.71</c:v>
                </c:pt>
                <c:pt idx="1809">
                  <c:v>54.37</c:v>
                </c:pt>
                <c:pt idx="1810">
                  <c:v>52.95</c:v>
                </c:pt>
                <c:pt idx="1811">
                  <c:v>51.45</c:v>
                </c:pt>
                <c:pt idx="1812">
                  <c:v>49.88</c:v>
                </c:pt>
                <c:pt idx="1813">
                  <c:v>48.28</c:v>
                </c:pt>
                <c:pt idx="1814">
                  <c:v>46.67</c:v>
                </c:pt>
                <c:pt idx="1815">
                  <c:v>45.05</c:v>
                </c:pt>
                <c:pt idx="1816">
                  <c:v>43.39</c:v>
                </c:pt>
                <c:pt idx="1817">
                  <c:v>41.68</c:v>
                </c:pt>
                <c:pt idx="1818">
                  <c:v>39.9</c:v>
                </c:pt>
                <c:pt idx="1819">
                  <c:v>38.08</c:v>
                </c:pt>
                <c:pt idx="1820">
                  <c:v>36.22</c:v>
                </c:pt>
                <c:pt idx="1821">
                  <c:v>34.369999999999997</c:v>
                </c:pt>
                <c:pt idx="1822">
                  <c:v>32.520000000000003</c:v>
                </c:pt>
                <c:pt idx="1823">
                  <c:v>30.69</c:v>
                </c:pt>
                <c:pt idx="1824">
                  <c:v>28.84</c:v>
                </c:pt>
                <c:pt idx="1825">
                  <c:v>26.98</c:v>
                </c:pt>
                <c:pt idx="1826">
                  <c:v>25.1</c:v>
                </c:pt>
                <c:pt idx="1827">
                  <c:v>23.21</c:v>
                </c:pt>
                <c:pt idx="1828">
                  <c:v>21.33</c:v>
                </c:pt>
                <c:pt idx="1829">
                  <c:v>19.46</c:v>
                </c:pt>
                <c:pt idx="1830">
                  <c:v>17.579999999999998</c:v>
                </c:pt>
                <c:pt idx="1831">
                  <c:v>15.7</c:v>
                </c:pt>
                <c:pt idx="1832">
                  <c:v>13.85</c:v>
                </c:pt>
                <c:pt idx="1833">
                  <c:v>12.05</c:v>
                </c:pt>
                <c:pt idx="1834">
                  <c:v>10.26</c:v>
                </c:pt>
                <c:pt idx="1835">
                  <c:v>8.4499999999999993</c:v>
                </c:pt>
                <c:pt idx="1836">
                  <c:v>6.61</c:v>
                </c:pt>
                <c:pt idx="1837">
                  <c:v>4.8099999999999996</c:v>
                </c:pt>
                <c:pt idx="1838">
                  <c:v>3.04</c:v>
                </c:pt>
                <c:pt idx="1839">
                  <c:v>1.35</c:v>
                </c:pt>
                <c:pt idx="1840">
                  <c:v>-0.28999999999999998</c:v>
                </c:pt>
                <c:pt idx="1841">
                  <c:v>-1.88</c:v>
                </c:pt>
                <c:pt idx="1842">
                  <c:v>-3.4</c:v>
                </c:pt>
                <c:pt idx="1843">
                  <c:v>-4.88</c:v>
                </c:pt>
                <c:pt idx="1844">
                  <c:v>-6.31</c:v>
                </c:pt>
                <c:pt idx="1845">
                  <c:v>-7.68</c:v>
                </c:pt>
                <c:pt idx="1846">
                  <c:v>-8.99</c:v>
                </c:pt>
                <c:pt idx="1847">
                  <c:v>-10.23</c:v>
                </c:pt>
                <c:pt idx="1848">
                  <c:v>-11.42</c:v>
                </c:pt>
                <c:pt idx="1849">
                  <c:v>-12.55</c:v>
                </c:pt>
                <c:pt idx="1850">
                  <c:v>-13.62</c:v>
                </c:pt>
                <c:pt idx="1851">
                  <c:v>-14.62</c:v>
                </c:pt>
                <c:pt idx="1852">
                  <c:v>-15.53</c:v>
                </c:pt>
                <c:pt idx="1853">
                  <c:v>-16.399999999999999</c:v>
                </c:pt>
                <c:pt idx="1854">
                  <c:v>-17.190000000000001</c:v>
                </c:pt>
                <c:pt idx="1855">
                  <c:v>-17.899999999999999</c:v>
                </c:pt>
                <c:pt idx="1856">
                  <c:v>-18.489999999999998</c:v>
                </c:pt>
                <c:pt idx="1857">
                  <c:v>-18.95</c:v>
                </c:pt>
                <c:pt idx="1858">
                  <c:v>-19.28</c:v>
                </c:pt>
                <c:pt idx="1859">
                  <c:v>-19.27</c:v>
                </c:pt>
                <c:pt idx="1860">
                  <c:v>-19.170000000000002</c:v>
                </c:pt>
                <c:pt idx="1861">
                  <c:v>-19.05</c:v>
                </c:pt>
                <c:pt idx="1862">
                  <c:v>-18.809999999999999</c:v>
                </c:pt>
                <c:pt idx="1863">
                  <c:v>-18.600000000000001</c:v>
                </c:pt>
                <c:pt idx="1864">
                  <c:v>-18.399999999999999</c:v>
                </c:pt>
                <c:pt idx="1865">
                  <c:v>-18.18</c:v>
                </c:pt>
                <c:pt idx="1866">
                  <c:v>-17.96</c:v>
                </c:pt>
                <c:pt idx="1867">
                  <c:v>-17.75</c:v>
                </c:pt>
                <c:pt idx="1868">
                  <c:v>-17.559999999999999</c:v>
                </c:pt>
                <c:pt idx="1869">
                  <c:v>-17.260000000000002</c:v>
                </c:pt>
                <c:pt idx="1870">
                  <c:v>-16.829999999999998</c:v>
                </c:pt>
                <c:pt idx="1871">
                  <c:v>-16.350000000000001</c:v>
                </c:pt>
                <c:pt idx="1872">
                  <c:v>-15.83</c:v>
                </c:pt>
                <c:pt idx="1873">
                  <c:v>-15.29</c:v>
                </c:pt>
                <c:pt idx="1874">
                  <c:v>-14.75</c:v>
                </c:pt>
                <c:pt idx="1875">
                  <c:v>-14.23</c:v>
                </c:pt>
                <c:pt idx="1876">
                  <c:v>-13.72</c:v>
                </c:pt>
                <c:pt idx="1877">
                  <c:v>-13.23</c:v>
                </c:pt>
                <c:pt idx="1878">
                  <c:v>-12.77</c:v>
                </c:pt>
                <c:pt idx="1879">
                  <c:v>-12.34</c:v>
                </c:pt>
                <c:pt idx="1880">
                  <c:v>-11.92</c:v>
                </c:pt>
                <c:pt idx="1881">
                  <c:v>-11.52</c:v>
                </c:pt>
                <c:pt idx="1882">
                  <c:v>-11.15</c:v>
                </c:pt>
                <c:pt idx="1883">
                  <c:v>-10.8</c:v>
                </c:pt>
                <c:pt idx="1884">
                  <c:v>-10.45</c:v>
                </c:pt>
                <c:pt idx="1885">
                  <c:v>-10.06</c:v>
                </c:pt>
                <c:pt idx="1886">
                  <c:v>-9.6300000000000008</c:v>
                </c:pt>
                <c:pt idx="1887">
                  <c:v>-9.16</c:v>
                </c:pt>
                <c:pt idx="1888">
                  <c:v>-8.61</c:v>
                </c:pt>
                <c:pt idx="1889">
                  <c:v>-8.01</c:v>
                </c:pt>
                <c:pt idx="1890">
                  <c:v>-7.35</c:v>
                </c:pt>
                <c:pt idx="1891">
                  <c:v>-6.62</c:v>
                </c:pt>
                <c:pt idx="1892">
                  <c:v>-5.81</c:v>
                </c:pt>
                <c:pt idx="1893">
                  <c:v>-4.8899999999999997</c:v>
                </c:pt>
                <c:pt idx="1894">
                  <c:v>-3.86</c:v>
                </c:pt>
                <c:pt idx="1895">
                  <c:v>-2.73</c:v>
                </c:pt>
                <c:pt idx="1896">
                  <c:v>-1.51</c:v>
                </c:pt>
                <c:pt idx="1897">
                  <c:v>-0.2</c:v>
                </c:pt>
                <c:pt idx="1898">
                  <c:v>1.18</c:v>
                </c:pt>
                <c:pt idx="1899">
                  <c:v>2.64</c:v>
                </c:pt>
                <c:pt idx="1900">
                  <c:v>4.17</c:v>
                </c:pt>
                <c:pt idx="1901">
                  <c:v>5.76</c:v>
                </c:pt>
                <c:pt idx="1902">
                  <c:v>7.42</c:v>
                </c:pt>
                <c:pt idx="1903">
                  <c:v>9.1300000000000008</c:v>
                </c:pt>
                <c:pt idx="1904">
                  <c:v>10.88</c:v>
                </c:pt>
                <c:pt idx="1905">
                  <c:v>12.68</c:v>
                </c:pt>
                <c:pt idx="1906">
                  <c:v>14.53</c:v>
                </c:pt>
                <c:pt idx="1907">
                  <c:v>16.39</c:v>
                </c:pt>
                <c:pt idx="1908">
                  <c:v>18.29</c:v>
                </c:pt>
                <c:pt idx="1909">
                  <c:v>20.21</c:v>
                </c:pt>
                <c:pt idx="1910">
                  <c:v>22.14</c:v>
                </c:pt>
                <c:pt idx="1911">
                  <c:v>24.07</c:v>
                </c:pt>
                <c:pt idx="1912">
                  <c:v>26.01</c:v>
                </c:pt>
                <c:pt idx="1913">
                  <c:v>27.96</c:v>
                </c:pt>
                <c:pt idx="1914">
                  <c:v>29.9</c:v>
                </c:pt>
                <c:pt idx="1915">
                  <c:v>31.85</c:v>
                </c:pt>
                <c:pt idx="1916">
                  <c:v>33.81</c:v>
                </c:pt>
                <c:pt idx="1917">
                  <c:v>35.75</c:v>
                </c:pt>
                <c:pt idx="1918">
                  <c:v>37.69</c:v>
                </c:pt>
                <c:pt idx="1919">
                  <c:v>39.590000000000003</c:v>
                </c:pt>
                <c:pt idx="1920">
                  <c:v>41.45</c:v>
                </c:pt>
                <c:pt idx="1921">
                  <c:v>43.28</c:v>
                </c:pt>
                <c:pt idx="1922">
                  <c:v>45.09</c:v>
                </c:pt>
                <c:pt idx="1923">
                  <c:v>46.89</c:v>
                </c:pt>
                <c:pt idx="1924">
                  <c:v>48.7</c:v>
                </c:pt>
                <c:pt idx="1925">
                  <c:v>50.52</c:v>
                </c:pt>
                <c:pt idx="1926">
                  <c:v>52.34</c:v>
                </c:pt>
                <c:pt idx="1927">
                  <c:v>54.16</c:v>
                </c:pt>
                <c:pt idx="1928">
                  <c:v>55.99</c:v>
                </c:pt>
                <c:pt idx="1929">
                  <c:v>57.8</c:v>
                </c:pt>
                <c:pt idx="1930">
                  <c:v>59.6</c:v>
                </c:pt>
                <c:pt idx="1931">
                  <c:v>61.38</c:v>
                </c:pt>
                <c:pt idx="1932">
                  <c:v>63.13</c:v>
                </c:pt>
                <c:pt idx="1933">
                  <c:v>64.83</c:v>
                </c:pt>
                <c:pt idx="1934">
                  <c:v>66.48</c:v>
                </c:pt>
                <c:pt idx="1935">
                  <c:v>68.08</c:v>
                </c:pt>
                <c:pt idx="1936">
                  <c:v>69.59</c:v>
                </c:pt>
                <c:pt idx="1937">
                  <c:v>70.989999999999995</c:v>
                </c:pt>
                <c:pt idx="1938">
                  <c:v>72.23</c:v>
                </c:pt>
                <c:pt idx="1939">
                  <c:v>73.349999999999994</c:v>
                </c:pt>
                <c:pt idx="1940">
                  <c:v>74.34</c:v>
                </c:pt>
                <c:pt idx="1941">
                  <c:v>75.27</c:v>
                </c:pt>
                <c:pt idx="1942">
                  <c:v>76.2</c:v>
                </c:pt>
                <c:pt idx="1943">
                  <c:v>77.17</c:v>
                </c:pt>
                <c:pt idx="1944">
                  <c:v>78.19</c:v>
                </c:pt>
                <c:pt idx="1945">
                  <c:v>79.23</c:v>
                </c:pt>
                <c:pt idx="1946">
                  <c:v>80.31</c:v>
                </c:pt>
                <c:pt idx="1947">
                  <c:v>81.41</c:v>
                </c:pt>
                <c:pt idx="1948">
                  <c:v>82.53</c:v>
                </c:pt>
                <c:pt idx="1949">
                  <c:v>83.66</c:v>
                </c:pt>
                <c:pt idx="1950">
                  <c:v>84.77</c:v>
                </c:pt>
                <c:pt idx="1951">
                  <c:v>85.88</c:v>
                </c:pt>
                <c:pt idx="1952">
                  <c:v>86.96</c:v>
                </c:pt>
                <c:pt idx="1953">
                  <c:v>88.03</c:v>
                </c:pt>
                <c:pt idx="1954">
                  <c:v>89.09</c:v>
                </c:pt>
                <c:pt idx="1955">
                  <c:v>90.11</c:v>
                </c:pt>
                <c:pt idx="1956">
                  <c:v>91.11</c:v>
                </c:pt>
                <c:pt idx="1957">
                  <c:v>92.09</c:v>
                </c:pt>
                <c:pt idx="1958">
                  <c:v>93.02</c:v>
                </c:pt>
                <c:pt idx="1959">
                  <c:v>93.89</c:v>
                </c:pt>
                <c:pt idx="1960">
                  <c:v>94.7</c:v>
                </c:pt>
                <c:pt idx="1961">
                  <c:v>95.49</c:v>
                </c:pt>
                <c:pt idx="1962">
                  <c:v>96.26</c:v>
                </c:pt>
                <c:pt idx="1963">
                  <c:v>96.99</c:v>
                </c:pt>
                <c:pt idx="1964">
                  <c:v>97.67</c:v>
                </c:pt>
                <c:pt idx="1965">
                  <c:v>98.28</c:v>
                </c:pt>
                <c:pt idx="1966">
                  <c:v>98.85</c:v>
                </c:pt>
                <c:pt idx="1967">
                  <c:v>99.41</c:v>
                </c:pt>
                <c:pt idx="1968">
                  <c:v>99.95</c:v>
                </c:pt>
                <c:pt idx="1969">
                  <c:v>100.48</c:v>
                </c:pt>
                <c:pt idx="1970">
                  <c:v>101.01</c:v>
                </c:pt>
                <c:pt idx="1971">
                  <c:v>101.48</c:v>
                </c:pt>
                <c:pt idx="1972">
                  <c:v>101.91</c:v>
                </c:pt>
                <c:pt idx="1973">
                  <c:v>102.26</c:v>
                </c:pt>
                <c:pt idx="1974">
                  <c:v>102.59</c:v>
                </c:pt>
                <c:pt idx="1975">
                  <c:v>102.87</c:v>
                </c:pt>
                <c:pt idx="1976">
                  <c:v>103.12</c:v>
                </c:pt>
                <c:pt idx="1977">
                  <c:v>103.32</c:v>
                </c:pt>
                <c:pt idx="1978">
                  <c:v>103.47</c:v>
                </c:pt>
                <c:pt idx="1979">
                  <c:v>103.58</c:v>
                </c:pt>
                <c:pt idx="1980">
                  <c:v>103.63</c:v>
                </c:pt>
                <c:pt idx="1981">
                  <c:v>103.64</c:v>
                </c:pt>
                <c:pt idx="1982">
                  <c:v>103.59</c:v>
                </c:pt>
                <c:pt idx="1983">
                  <c:v>103.5</c:v>
                </c:pt>
                <c:pt idx="1984">
                  <c:v>103.33</c:v>
                </c:pt>
                <c:pt idx="1985">
                  <c:v>103.1</c:v>
                </c:pt>
                <c:pt idx="1986">
                  <c:v>102.82</c:v>
                </c:pt>
                <c:pt idx="1987">
                  <c:v>102.5</c:v>
                </c:pt>
                <c:pt idx="1988">
                  <c:v>102.14</c:v>
                </c:pt>
                <c:pt idx="1989">
                  <c:v>101.75</c:v>
                </c:pt>
                <c:pt idx="1990">
                  <c:v>101.3</c:v>
                </c:pt>
                <c:pt idx="1991">
                  <c:v>100.81</c:v>
                </c:pt>
                <c:pt idx="1992">
                  <c:v>100.28</c:v>
                </c:pt>
                <c:pt idx="1993">
                  <c:v>99.67</c:v>
                </c:pt>
                <c:pt idx="1994">
                  <c:v>99.01</c:v>
                </c:pt>
                <c:pt idx="1995">
                  <c:v>98.27</c:v>
                </c:pt>
                <c:pt idx="1996">
                  <c:v>97.5</c:v>
                </c:pt>
                <c:pt idx="1997">
                  <c:v>96.68</c:v>
                </c:pt>
                <c:pt idx="1998">
                  <c:v>95.79</c:v>
                </c:pt>
                <c:pt idx="1999">
                  <c:v>94.85</c:v>
                </c:pt>
                <c:pt idx="2000">
                  <c:v>93.85</c:v>
                </c:pt>
                <c:pt idx="2001">
                  <c:v>92.79</c:v>
                </c:pt>
                <c:pt idx="2002">
                  <c:v>91.71</c:v>
                </c:pt>
                <c:pt idx="2003">
                  <c:v>90.58</c:v>
                </c:pt>
                <c:pt idx="2004">
                  <c:v>89.42</c:v>
                </c:pt>
                <c:pt idx="2005">
                  <c:v>88.2</c:v>
                </c:pt>
                <c:pt idx="2006">
                  <c:v>86.94</c:v>
                </c:pt>
                <c:pt idx="2007">
                  <c:v>85.62</c:v>
                </c:pt>
                <c:pt idx="2008">
                  <c:v>84.26</c:v>
                </c:pt>
                <c:pt idx="2009">
                  <c:v>82.86</c:v>
                </c:pt>
                <c:pt idx="2010">
                  <c:v>81.42</c:v>
                </c:pt>
                <c:pt idx="2011">
                  <c:v>79.930000000000007</c:v>
                </c:pt>
                <c:pt idx="2012">
                  <c:v>78.400000000000006</c:v>
                </c:pt>
                <c:pt idx="2013">
                  <c:v>76.84</c:v>
                </c:pt>
                <c:pt idx="2014">
                  <c:v>75.22</c:v>
                </c:pt>
                <c:pt idx="2015">
                  <c:v>73.55</c:v>
                </c:pt>
                <c:pt idx="2016">
                  <c:v>71.84</c:v>
                </c:pt>
                <c:pt idx="2017">
                  <c:v>70.069999999999993</c:v>
                </c:pt>
                <c:pt idx="2018">
                  <c:v>68.28</c:v>
                </c:pt>
                <c:pt idx="2019">
                  <c:v>66.459999999999994</c:v>
                </c:pt>
                <c:pt idx="2020">
                  <c:v>64.62</c:v>
                </c:pt>
                <c:pt idx="2021">
                  <c:v>62.77</c:v>
                </c:pt>
                <c:pt idx="2022">
                  <c:v>60.92</c:v>
                </c:pt>
                <c:pt idx="2023">
                  <c:v>59.07</c:v>
                </c:pt>
                <c:pt idx="2024">
                  <c:v>57.23</c:v>
                </c:pt>
                <c:pt idx="2025">
                  <c:v>55.37</c:v>
                </c:pt>
                <c:pt idx="2026">
                  <c:v>53.52</c:v>
                </c:pt>
                <c:pt idx="2027">
                  <c:v>51.68</c:v>
                </c:pt>
                <c:pt idx="2028">
                  <c:v>49.85</c:v>
                </c:pt>
                <c:pt idx="2029">
                  <c:v>48.04</c:v>
                </c:pt>
                <c:pt idx="2030">
                  <c:v>46.2</c:v>
                </c:pt>
                <c:pt idx="2031">
                  <c:v>44.35</c:v>
                </c:pt>
                <c:pt idx="2032">
                  <c:v>42.47</c:v>
                </c:pt>
                <c:pt idx="2033">
                  <c:v>40.58</c:v>
                </c:pt>
                <c:pt idx="2034">
                  <c:v>38.67</c:v>
                </c:pt>
                <c:pt idx="2035">
                  <c:v>36.729999999999997</c:v>
                </c:pt>
                <c:pt idx="2036">
                  <c:v>34.78</c:v>
                </c:pt>
                <c:pt idx="2037">
                  <c:v>32.840000000000003</c:v>
                </c:pt>
                <c:pt idx="2038">
                  <c:v>30.92</c:v>
                </c:pt>
                <c:pt idx="2039">
                  <c:v>29.04</c:v>
                </c:pt>
                <c:pt idx="2040">
                  <c:v>27.2</c:v>
                </c:pt>
                <c:pt idx="2041">
                  <c:v>25.4</c:v>
                </c:pt>
                <c:pt idx="2042">
                  <c:v>23.61</c:v>
                </c:pt>
                <c:pt idx="2043">
                  <c:v>21.87</c:v>
                </c:pt>
                <c:pt idx="2044">
                  <c:v>20.149999999999999</c:v>
                </c:pt>
                <c:pt idx="2045">
                  <c:v>18.46</c:v>
                </c:pt>
                <c:pt idx="2046">
                  <c:v>16.78</c:v>
                </c:pt>
                <c:pt idx="2047">
                  <c:v>15.17</c:v>
                </c:pt>
                <c:pt idx="2048">
                  <c:v>13.66</c:v>
                </c:pt>
                <c:pt idx="2049">
                  <c:v>12.26</c:v>
                </c:pt>
                <c:pt idx="2050">
                  <c:v>10.95</c:v>
                </c:pt>
                <c:pt idx="2051">
                  <c:v>9.69</c:v>
                </c:pt>
                <c:pt idx="2052">
                  <c:v>8.48</c:v>
                </c:pt>
                <c:pt idx="2053">
                  <c:v>7.33</c:v>
                </c:pt>
                <c:pt idx="2054">
                  <c:v>6.21</c:v>
                </c:pt>
                <c:pt idx="2055">
                  <c:v>5.12</c:v>
                </c:pt>
                <c:pt idx="2056">
                  <c:v>4.0599999999999996</c:v>
                </c:pt>
                <c:pt idx="2057">
                  <c:v>3.04</c:v>
                </c:pt>
                <c:pt idx="2058">
                  <c:v>2.0499999999999998</c:v>
                </c:pt>
                <c:pt idx="2059">
                  <c:v>1.06</c:v>
                </c:pt>
                <c:pt idx="2060">
                  <c:v>7.0000000000000007E-2</c:v>
                </c:pt>
                <c:pt idx="2061">
                  <c:v>-0.91</c:v>
                </c:pt>
                <c:pt idx="2062">
                  <c:v>-1.84</c:v>
                </c:pt>
                <c:pt idx="2063">
                  <c:v>-2.71</c:v>
                </c:pt>
                <c:pt idx="2064">
                  <c:v>-3.51</c:v>
                </c:pt>
                <c:pt idx="2065">
                  <c:v>-4.25</c:v>
                </c:pt>
                <c:pt idx="2066">
                  <c:v>-4.93</c:v>
                </c:pt>
                <c:pt idx="2067">
                  <c:v>-5.58</c:v>
                </c:pt>
                <c:pt idx="2068">
                  <c:v>-6.22</c:v>
                </c:pt>
                <c:pt idx="2069">
                  <c:v>-6.83</c:v>
                </c:pt>
                <c:pt idx="2070">
                  <c:v>-7.45</c:v>
                </c:pt>
                <c:pt idx="2071">
                  <c:v>-8.06</c:v>
                </c:pt>
                <c:pt idx="2072">
                  <c:v>-8.65</c:v>
                </c:pt>
                <c:pt idx="2073">
                  <c:v>-9.2200000000000006</c:v>
                </c:pt>
                <c:pt idx="2074">
                  <c:v>-9.75</c:v>
                </c:pt>
                <c:pt idx="2075">
                  <c:v>-10.23</c:v>
                </c:pt>
                <c:pt idx="2076">
                  <c:v>-10.66</c:v>
                </c:pt>
                <c:pt idx="2077">
                  <c:v>-11.06</c:v>
                </c:pt>
                <c:pt idx="2078">
                  <c:v>-11.44</c:v>
                </c:pt>
                <c:pt idx="2079">
                  <c:v>-11.81</c:v>
                </c:pt>
                <c:pt idx="2080">
                  <c:v>-12.18</c:v>
                </c:pt>
                <c:pt idx="2081">
                  <c:v>-12.52</c:v>
                </c:pt>
                <c:pt idx="2082">
                  <c:v>-12.83</c:v>
                </c:pt>
                <c:pt idx="2083">
                  <c:v>-13.11</c:v>
                </c:pt>
                <c:pt idx="2084">
                  <c:v>-13.35</c:v>
                </c:pt>
                <c:pt idx="2085">
                  <c:v>-13.54</c:v>
                </c:pt>
                <c:pt idx="2086">
                  <c:v>-13.7</c:v>
                </c:pt>
                <c:pt idx="2087">
                  <c:v>-13.82</c:v>
                </c:pt>
                <c:pt idx="2088">
                  <c:v>-13.92</c:v>
                </c:pt>
                <c:pt idx="2089">
                  <c:v>-14</c:v>
                </c:pt>
                <c:pt idx="2090">
                  <c:v>-14.07</c:v>
                </c:pt>
                <c:pt idx="2091">
                  <c:v>-14.16</c:v>
                </c:pt>
                <c:pt idx="2092">
                  <c:v>-14.26</c:v>
                </c:pt>
                <c:pt idx="2093">
                  <c:v>-14.35</c:v>
                </c:pt>
                <c:pt idx="2094">
                  <c:v>-14.42</c:v>
                </c:pt>
                <c:pt idx="2095">
                  <c:v>-14.46</c:v>
                </c:pt>
                <c:pt idx="2096">
                  <c:v>-14.45</c:v>
                </c:pt>
                <c:pt idx="2097">
                  <c:v>-14.41</c:v>
                </c:pt>
                <c:pt idx="2098">
                  <c:v>-14.34</c:v>
                </c:pt>
                <c:pt idx="2099">
                  <c:v>-14.22</c:v>
                </c:pt>
                <c:pt idx="2100">
                  <c:v>-14.05</c:v>
                </c:pt>
                <c:pt idx="2101">
                  <c:v>-13.83</c:v>
                </c:pt>
                <c:pt idx="2102">
                  <c:v>-13.54</c:v>
                </c:pt>
                <c:pt idx="2103">
                  <c:v>-13.19</c:v>
                </c:pt>
                <c:pt idx="2104">
                  <c:v>-12.78</c:v>
                </c:pt>
                <c:pt idx="2105">
                  <c:v>-12.31</c:v>
                </c:pt>
                <c:pt idx="2106">
                  <c:v>-11.78</c:v>
                </c:pt>
                <c:pt idx="2107">
                  <c:v>-11.18</c:v>
                </c:pt>
                <c:pt idx="2108">
                  <c:v>-10.51</c:v>
                </c:pt>
                <c:pt idx="2109">
                  <c:v>-9.76</c:v>
                </c:pt>
                <c:pt idx="2110">
                  <c:v>-8.93</c:v>
                </c:pt>
                <c:pt idx="2111">
                  <c:v>-8.0399999999999991</c:v>
                </c:pt>
                <c:pt idx="2112">
                  <c:v>-7.11</c:v>
                </c:pt>
                <c:pt idx="2113">
                  <c:v>-6.11</c:v>
                </c:pt>
                <c:pt idx="2114">
                  <c:v>-5.04</c:v>
                </c:pt>
                <c:pt idx="2115">
                  <c:v>-3.91</c:v>
                </c:pt>
                <c:pt idx="2116">
                  <c:v>-2.72</c:v>
                </c:pt>
                <c:pt idx="2117">
                  <c:v>-1.46</c:v>
                </c:pt>
                <c:pt idx="2118">
                  <c:v>-0.15</c:v>
                </c:pt>
                <c:pt idx="2119">
                  <c:v>1.22</c:v>
                </c:pt>
                <c:pt idx="2120">
                  <c:v>2.62</c:v>
                </c:pt>
                <c:pt idx="2121">
                  <c:v>4.03</c:v>
                </c:pt>
                <c:pt idx="2122">
                  <c:v>5.49</c:v>
                </c:pt>
                <c:pt idx="2123">
                  <c:v>6.99</c:v>
                </c:pt>
                <c:pt idx="2124">
                  <c:v>8.5500000000000007</c:v>
                </c:pt>
                <c:pt idx="2125">
                  <c:v>10.16</c:v>
                </c:pt>
                <c:pt idx="2126">
                  <c:v>11.81</c:v>
                </c:pt>
                <c:pt idx="2127">
                  <c:v>13.49</c:v>
                </c:pt>
                <c:pt idx="2128">
                  <c:v>15.21</c:v>
                </c:pt>
                <c:pt idx="2129">
                  <c:v>16.97</c:v>
                </c:pt>
                <c:pt idx="2130">
                  <c:v>18.75</c:v>
                </c:pt>
                <c:pt idx="2131">
                  <c:v>20.56</c:v>
                </c:pt>
                <c:pt idx="2132">
                  <c:v>22.38</c:v>
                </c:pt>
                <c:pt idx="2133">
                  <c:v>24.21</c:v>
                </c:pt>
                <c:pt idx="2134">
                  <c:v>26.05</c:v>
                </c:pt>
                <c:pt idx="2135">
                  <c:v>27.91</c:v>
                </c:pt>
                <c:pt idx="2136">
                  <c:v>29.76</c:v>
                </c:pt>
                <c:pt idx="2137">
                  <c:v>31.61</c:v>
                </c:pt>
                <c:pt idx="2138">
                  <c:v>33.49</c:v>
                </c:pt>
                <c:pt idx="2139">
                  <c:v>35.36</c:v>
                </c:pt>
                <c:pt idx="2140">
                  <c:v>37.24</c:v>
                </c:pt>
                <c:pt idx="2141">
                  <c:v>39.1</c:v>
                </c:pt>
                <c:pt idx="2142">
                  <c:v>40.92</c:v>
                </c:pt>
                <c:pt idx="2143">
                  <c:v>42.69</c:v>
                </c:pt>
                <c:pt idx="2144">
                  <c:v>44.39</c:v>
                </c:pt>
                <c:pt idx="2145">
                  <c:v>46.05</c:v>
                </c:pt>
                <c:pt idx="2146">
                  <c:v>47.64</c:v>
                </c:pt>
                <c:pt idx="2147">
                  <c:v>49.2</c:v>
                </c:pt>
                <c:pt idx="2148">
                  <c:v>50.74</c:v>
                </c:pt>
                <c:pt idx="2149">
                  <c:v>52.27</c:v>
                </c:pt>
                <c:pt idx="2150">
                  <c:v>53.77</c:v>
                </c:pt>
                <c:pt idx="2151">
                  <c:v>55.28</c:v>
                </c:pt>
                <c:pt idx="2152">
                  <c:v>56.78</c:v>
                </c:pt>
                <c:pt idx="2153">
                  <c:v>58.28</c:v>
                </c:pt>
                <c:pt idx="2154">
                  <c:v>59.8</c:v>
                </c:pt>
                <c:pt idx="2155">
                  <c:v>61.34</c:v>
                </c:pt>
                <c:pt idx="2156">
                  <c:v>62.91</c:v>
                </c:pt>
                <c:pt idx="2157">
                  <c:v>64.52</c:v>
                </c:pt>
                <c:pt idx="2158">
                  <c:v>66.16</c:v>
                </c:pt>
                <c:pt idx="2159">
                  <c:v>67.8</c:v>
                </c:pt>
                <c:pt idx="2160">
                  <c:v>69.41</c:v>
                </c:pt>
                <c:pt idx="2161">
                  <c:v>71</c:v>
                </c:pt>
                <c:pt idx="2162">
                  <c:v>72.540000000000006</c:v>
                </c:pt>
                <c:pt idx="2163">
                  <c:v>74.03</c:v>
                </c:pt>
                <c:pt idx="2164">
                  <c:v>75.45</c:v>
                </c:pt>
                <c:pt idx="2165">
                  <c:v>76.8</c:v>
                </c:pt>
                <c:pt idx="2166">
                  <c:v>78.06</c:v>
                </c:pt>
                <c:pt idx="2167">
                  <c:v>79.25</c:v>
                </c:pt>
                <c:pt idx="2168">
                  <c:v>80.349999999999994</c:v>
                </c:pt>
                <c:pt idx="2169">
                  <c:v>81.38</c:v>
                </c:pt>
                <c:pt idx="2170">
                  <c:v>82.32</c:v>
                </c:pt>
                <c:pt idx="2171">
                  <c:v>83.2</c:v>
                </c:pt>
                <c:pt idx="2172">
                  <c:v>84.04</c:v>
                </c:pt>
                <c:pt idx="2173">
                  <c:v>84.9</c:v>
                </c:pt>
                <c:pt idx="2174">
                  <c:v>85.76</c:v>
                </c:pt>
                <c:pt idx="2175">
                  <c:v>86.63</c:v>
                </c:pt>
                <c:pt idx="2176">
                  <c:v>87.52</c:v>
                </c:pt>
                <c:pt idx="2177">
                  <c:v>88.43</c:v>
                </c:pt>
                <c:pt idx="2178">
                  <c:v>89.4</c:v>
                </c:pt>
                <c:pt idx="2179">
                  <c:v>90.44</c:v>
                </c:pt>
                <c:pt idx="2180">
                  <c:v>91.55</c:v>
                </c:pt>
                <c:pt idx="2181">
                  <c:v>92.68</c:v>
                </c:pt>
                <c:pt idx="2182">
                  <c:v>93.8</c:v>
                </c:pt>
                <c:pt idx="2183">
                  <c:v>94.88</c:v>
                </c:pt>
                <c:pt idx="2184">
                  <c:v>95.9</c:v>
                </c:pt>
                <c:pt idx="2185">
                  <c:v>96.86</c:v>
                </c:pt>
                <c:pt idx="2186">
                  <c:v>97.76</c:v>
                </c:pt>
                <c:pt idx="2187">
                  <c:v>98.59</c:v>
                </c:pt>
                <c:pt idx="2188">
                  <c:v>99.35</c:v>
                </c:pt>
                <c:pt idx="2189">
                  <c:v>100.04</c:v>
                </c:pt>
                <c:pt idx="2190">
                  <c:v>100.64</c:v>
                </c:pt>
                <c:pt idx="2191">
                  <c:v>101.13</c:v>
                </c:pt>
                <c:pt idx="2192">
                  <c:v>101.55</c:v>
                </c:pt>
                <c:pt idx="2193">
                  <c:v>101.88</c:v>
                </c:pt>
                <c:pt idx="2194">
                  <c:v>102.14</c:v>
                </c:pt>
                <c:pt idx="2195">
                  <c:v>102.32</c:v>
                </c:pt>
                <c:pt idx="2196">
                  <c:v>102.45</c:v>
                </c:pt>
                <c:pt idx="2197">
                  <c:v>102.53</c:v>
                </c:pt>
                <c:pt idx="2198">
                  <c:v>102.58</c:v>
                </c:pt>
                <c:pt idx="2199">
                  <c:v>102.57</c:v>
                </c:pt>
                <c:pt idx="2200">
                  <c:v>102.51</c:v>
                </c:pt>
                <c:pt idx="2201">
                  <c:v>102.41</c:v>
                </c:pt>
                <c:pt idx="2202">
                  <c:v>102.25</c:v>
                </c:pt>
                <c:pt idx="2203">
                  <c:v>102.06</c:v>
                </c:pt>
                <c:pt idx="2204">
                  <c:v>101.82</c:v>
                </c:pt>
                <c:pt idx="2205">
                  <c:v>101.51</c:v>
                </c:pt>
                <c:pt idx="2206">
                  <c:v>101.12</c:v>
                </c:pt>
                <c:pt idx="2207">
                  <c:v>100.64</c:v>
                </c:pt>
                <c:pt idx="2208">
                  <c:v>100.08</c:v>
                </c:pt>
                <c:pt idx="2209">
                  <c:v>99.45</c:v>
                </c:pt>
                <c:pt idx="2210">
                  <c:v>98.76</c:v>
                </c:pt>
                <c:pt idx="2211">
                  <c:v>98</c:v>
                </c:pt>
                <c:pt idx="2212">
                  <c:v>97.18</c:v>
                </c:pt>
                <c:pt idx="2213">
                  <c:v>96.28</c:v>
                </c:pt>
                <c:pt idx="2214">
                  <c:v>95.32</c:v>
                </c:pt>
                <c:pt idx="2215">
                  <c:v>94.27</c:v>
                </c:pt>
                <c:pt idx="2216">
                  <c:v>93.12</c:v>
                </c:pt>
                <c:pt idx="2217">
                  <c:v>91.87</c:v>
                </c:pt>
                <c:pt idx="2218">
                  <c:v>90.53</c:v>
                </c:pt>
                <c:pt idx="2219">
                  <c:v>89.18</c:v>
                </c:pt>
                <c:pt idx="2220">
                  <c:v>87.87</c:v>
                </c:pt>
                <c:pt idx="2221">
                  <c:v>86.56</c:v>
                </c:pt>
                <c:pt idx="2222">
                  <c:v>85.25</c:v>
                </c:pt>
                <c:pt idx="2223">
                  <c:v>83.92</c:v>
                </c:pt>
                <c:pt idx="2224">
                  <c:v>82.57</c:v>
                </c:pt>
                <c:pt idx="2225">
                  <c:v>81.19</c:v>
                </c:pt>
                <c:pt idx="2226">
                  <c:v>79.75</c:v>
                </c:pt>
                <c:pt idx="2227">
                  <c:v>78.260000000000005</c:v>
                </c:pt>
                <c:pt idx="2228">
                  <c:v>76.709999999999994</c:v>
                </c:pt>
                <c:pt idx="2229">
                  <c:v>75.099999999999994</c:v>
                </c:pt>
                <c:pt idx="2230">
                  <c:v>73.430000000000007</c:v>
                </c:pt>
                <c:pt idx="2231">
                  <c:v>71.7</c:v>
                </c:pt>
                <c:pt idx="2232">
                  <c:v>69.91</c:v>
                </c:pt>
                <c:pt idx="2233">
                  <c:v>68.040000000000006</c:v>
                </c:pt>
                <c:pt idx="2234">
                  <c:v>66.12</c:v>
                </c:pt>
                <c:pt idx="2235">
                  <c:v>64.12</c:v>
                </c:pt>
                <c:pt idx="2236">
                  <c:v>62.03</c:v>
                </c:pt>
                <c:pt idx="2237">
                  <c:v>59.89</c:v>
                </c:pt>
                <c:pt idx="2238">
                  <c:v>57.7</c:v>
                </c:pt>
                <c:pt idx="2239">
                  <c:v>55.48</c:v>
                </c:pt>
                <c:pt idx="2240">
                  <c:v>53.23</c:v>
                </c:pt>
                <c:pt idx="2241">
                  <c:v>50.98</c:v>
                </c:pt>
                <c:pt idx="2242">
                  <c:v>48.69</c:v>
                </c:pt>
                <c:pt idx="2243">
                  <c:v>46.37</c:v>
                </c:pt>
                <c:pt idx="2244">
                  <c:v>44.05</c:v>
                </c:pt>
                <c:pt idx="2245">
                  <c:v>41.71</c:v>
                </c:pt>
                <c:pt idx="2246">
                  <c:v>39.409999999999997</c:v>
                </c:pt>
                <c:pt idx="2247">
                  <c:v>37.14</c:v>
                </c:pt>
                <c:pt idx="2248">
                  <c:v>34.909999999999997</c:v>
                </c:pt>
                <c:pt idx="2249">
                  <c:v>32.69</c:v>
                </c:pt>
                <c:pt idx="2250">
                  <c:v>30.43</c:v>
                </c:pt>
                <c:pt idx="2251">
                  <c:v>28.13</c:v>
                </c:pt>
                <c:pt idx="2252">
                  <c:v>25.77</c:v>
                </c:pt>
                <c:pt idx="2253">
                  <c:v>23.38</c:v>
                </c:pt>
                <c:pt idx="2254">
                  <c:v>20.97</c:v>
                </c:pt>
                <c:pt idx="2255">
                  <c:v>18.59</c:v>
                </c:pt>
                <c:pt idx="2256">
                  <c:v>16.27</c:v>
                </c:pt>
                <c:pt idx="2257">
                  <c:v>14.02</c:v>
                </c:pt>
                <c:pt idx="2258">
                  <c:v>11.81</c:v>
                </c:pt>
                <c:pt idx="2259">
                  <c:v>9.6300000000000008</c:v>
                </c:pt>
                <c:pt idx="2260">
                  <c:v>7.45</c:v>
                </c:pt>
                <c:pt idx="2261">
                  <c:v>5.31</c:v>
                </c:pt>
                <c:pt idx="2262">
                  <c:v>3.25</c:v>
                </c:pt>
                <c:pt idx="2263">
                  <c:v>1.33</c:v>
                </c:pt>
                <c:pt idx="2264">
                  <c:v>-0.45</c:v>
                </c:pt>
                <c:pt idx="2265">
                  <c:v>-2.09</c:v>
                </c:pt>
                <c:pt idx="2266">
                  <c:v>-3.62</c:v>
                </c:pt>
                <c:pt idx="2267">
                  <c:v>-5.04</c:v>
                </c:pt>
                <c:pt idx="2268">
                  <c:v>-6.4</c:v>
                </c:pt>
                <c:pt idx="2269">
                  <c:v>-7.69</c:v>
                </c:pt>
                <c:pt idx="2270">
                  <c:v>-8.93</c:v>
                </c:pt>
                <c:pt idx="2271">
                  <c:v>-10.1</c:v>
                </c:pt>
                <c:pt idx="2272">
                  <c:v>-11.22</c:v>
                </c:pt>
                <c:pt idx="2273">
                  <c:v>-12.26</c:v>
                </c:pt>
                <c:pt idx="2274">
                  <c:v>-13.24</c:v>
                </c:pt>
                <c:pt idx="2275">
                  <c:v>-14.14</c:v>
                </c:pt>
                <c:pt idx="2276">
                  <c:v>-14.94</c:v>
                </c:pt>
                <c:pt idx="2277">
                  <c:v>-15.62</c:v>
                </c:pt>
                <c:pt idx="2278">
                  <c:v>-16.2</c:v>
                </c:pt>
                <c:pt idx="2279">
                  <c:v>-16.670000000000002</c:v>
                </c:pt>
                <c:pt idx="2280">
                  <c:v>-17</c:v>
                </c:pt>
                <c:pt idx="2281">
                  <c:v>-17.23</c:v>
                </c:pt>
                <c:pt idx="2282">
                  <c:v>-17.36</c:v>
                </c:pt>
                <c:pt idx="2283">
                  <c:v>-17.420000000000002</c:v>
                </c:pt>
                <c:pt idx="2284">
                  <c:v>-17.43</c:v>
                </c:pt>
                <c:pt idx="2285">
                  <c:v>-17.399999999999999</c:v>
                </c:pt>
                <c:pt idx="2286">
                  <c:v>-17.32</c:v>
                </c:pt>
                <c:pt idx="2287">
                  <c:v>-17.22</c:v>
                </c:pt>
                <c:pt idx="2288">
                  <c:v>-17.100000000000001</c:v>
                </c:pt>
                <c:pt idx="2289">
                  <c:v>-16.96</c:v>
                </c:pt>
                <c:pt idx="2290">
                  <c:v>-16.8</c:v>
                </c:pt>
                <c:pt idx="2291">
                  <c:v>-16.63</c:v>
                </c:pt>
                <c:pt idx="2292">
                  <c:v>-16.47</c:v>
                </c:pt>
                <c:pt idx="2293">
                  <c:v>-16.309999999999999</c:v>
                </c:pt>
                <c:pt idx="2294">
                  <c:v>-16.149999999999999</c:v>
                </c:pt>
                <c:pt idx="2295">
                  <c:v>-15.98</c:v>
                </c:pt>
                <c:pt idx="2296">
                  <c:v>-15.79</c:v>
                </c:pt>
                <c:pt idx="2297">
                  <c:v>-15.56</c:v>
                </c:pt>
                <c:pt idx="2298">
                  <c:v>-15.27</c:v>
                </c:pt>
                <c:pt idx="2299">
                  <c:v>-14.92</c:v>
                </c:pt>
                <c:pt idx="2300">
                  <c:v>-14.48</c:v>
                </c:pt>
                <c:pt idx="2301">
                  <c:v>-13.97</c:v>
                </c:pt>
                <c:pt idx="2302">
                  <c:v>-13.39</c:v>
                </c:pt>
                <c:pt idx="2303">
                  <c:v>-12.75</c:v>
                </c:pt>
                <c:pt idx="2304">
                  <c:v>-12.05</c:v>
                </c:pt>
                <c:pt idx="2305">
                  <c:v>-11.31</c:v>
                </c:pt>
                <c:pt idx="2306">
                  <c:v>-10.52</c:v>
                </c:pt>
                <c:pt idx="2307">
                  <c:v>-9.69</c:v>
                </c:pt>
                <c:pt idx="2308">
                  <c:v>-8.81</c:v>
                </c:pt>
                <c:pt idx="2309">
                  <c:v>-7.88</c:v>
                </c:pt>
                <c:pt idx="2310">
                  <c:v>-6.88</c:v>
                </c:pt>
                <c:pt idx="2311">
                  <c:v>-5.83</c:v>
                </c:pt>
                <c:pt idx="2312">
                  <c:v>-4.72</c:v>
                </c:pt>
                <c:pt idx="2313">
                  <c:v>-3.57</c:v>
                </c:pt>
                <c:pt idx="2314">
                  <c:v>-2.37</c:v>
                </c:pt>
                <c:pt idx="2315">
                  <c:v>-1.1299999999999999</c:v>
                </c:pt>
                <c:pt idx="2316">
                  <c:v>0.14000000000000001</c:v>
                </c:pt>
                <c:pt idx="2317">
                  <c:v>1.44</c:v>
                </c:pt>
                <c:pt idx="2318">
                  <c:v>2.79</c:v>
                </c:pt>
                <c:pt idx="2319">
                  <c:v>4.17</c:v>
                </c:pt>
                <c:pt idx="2320">
                  <c:v>5.6</c:v>
                </c:pt>
                <c:pt idx="2321">
                  <c:v>7.07</c:v>
                </c:pt>
                <c:pt idx="2322">
                  <c:v>8.56</c:v>
                </c:pt>
                <c:pt idx="2323">
                  <c:v>10.050000000000001</c:v>
                </c:pt>
                <c:pt idx="2324">
                  <c:v>11.55</c:v>
                </c:pt>
                <c:pt idx="2325">
                  <c:v>13.07</c:v>
                </c:pt>
                <c:pt idx="2326">
                  <c:v>14.6</c:v>
                </c:pt>
                <c:pt idx="2327">
                  <c:v>16.16</c:v>
                </c:pt>
                <c:pt idx="2328">
                  <c:v>17.739999999999998</c:v>
                </c:pt>
                <c:pt idx="2329">
                  <c:v>19.350000000000001</c:v>
                </c:pt>
                <c:pt idx="2330">
                  <c:v>20.98</c:v>
                </c:pt>
                <c:pt idx="2331">
                  <c:v>22.64</c:v>
                </c:pt>
                <c:pt idx="2332">
                  <c:v>24.3</c:v>
                </c:pt>
                <c:pt idx="2333">
                  <c:v>25.95</c:v>
                </c:pt>
                <c:pt idx="2334">
                  <c:v>27.6</c:v>
                </c:pt>
                <c:pt idx="2335">
                  <c:v>29.29</c:v>
                </c:pt>
                <c:pt idx="2336">
                  <c:v>31.03</c:v>
                </c:pt>
                <c:pt idx="2337">
                  <c:v>32.799999999999997</c:v>
                </c:pt>
                <c:pt idx="2338">
                  <c:v>34.64</c:v>
                </c:pt>
                <c:pt idx="2339">
                  <c:v>36.520000000000003</c:v>
                </c:pt>
                <c:pt idx="2340">
                  <c:v>38.43</c:v>
                </c:pt>
                <c:pt idx="2341">
                  <c:v>40.35</c:v>
                </c:pt>
                <c:pt idx="2342">
                  <c:v>42.26</c:v>
                </c:pt>
                <c:pt idx="2343">
                  <c:v>44.14</c:v>
                </c:pt>
                <c:pt idx="2344">
                  <c:v>45.98</c:v>
                </c:pt>
                <c:pt idx="2345">
                  <c:v>47.82</c:v>
                </c:pt>
                <c:pt idx="2346">
                  <c:v>49.63</c:v>
                </c:pt>
                <c:pt idx="2347">
                  <c:v>51.47</c:v>
                </c:pt>
                <c:pt idx="2348">
                  <c:v>53.4</c:v>
                </c:pt>
                <c:pt idx="2349">
                  <c:v>55.43</c:v>
                </c:pt>
                <c:pt idx="2350">
                  <c:v>57.54</c:v>
                </c:pt>
                <c:pt idx="2351">
                  <c:v>59.67</c:v>
                </c:pt>
                <c:pt idx="2352">
                  <c:v>61.84</c:v>
                </c:pt>
                <c:pt idx="2353">
                  <c:v>64.03</c:v>
                </c:pt>
                <c:pt idx="2354">
                  <c:v>66.239999999999995</c:v>
                </c:pt>
                <c:pt idx="2355">
                  <c:v>68.41</c:v>
                </c:pt>
                <c:pt idx="2356">
                  <c:v>70.55</c:v>
                </c:pt>
                <c:pt idx="2357">
                  <c:v>72.61</c:v>
                </c:pt>
                <c:pt idx="2358">
                  <c:v>74.58</c:v>
                </c:pt>
                <c:pt idx="2359">
                  <c:v>76.44</c:v>
                </c:pt>
                <c:pt idx="2360">
                  <c:v>78.22</c:v>
                </c:pt>
                <c:pt idx="2361">
                  <c:v>79.95</c:v>
                </c:pt>
                <c:pt idx="2362">
                  <c:v>81.64</c:v>
                </c:pt>
                <c:pt idx="2363">
                  <c:v>83.29</c:v>
                </c:pt>
                <c:pt idx="2364">
                  <c:v>84.92</c:v>
                </c:pt>
                <c:pt idx="2365">
                  <c:v>86.48</c:v>
                </c:pt>
                <c:pt idx="2366">
                  <c:v>87.96</c:v>
                </c:pt>
                <c:pt idx="2367">
                  <c:v>89.35</c:v>
                </c:pt>
                <c:pt idx="2368">
                  <c:v>90.65</c:v>
                </c:pt>
                <c:pt idx="2369">
                  <c:v>91.89</c:v>
                </c:pt>
                <c:pt idx="2370">
                  <c:v>93.04</c:v>
                </c:pt>
                <c:pt idx="2371">
                  <c:v>94.15</c:v>
                </c:pt>
                <c:pt idx="2372">
                  <c:v>95.23</c:v>
                </c:pt>
                <c:pt idx="2373">
                  <c:v>96.28</c:v>
                </c:pt>
                <c:pt idx="2374">
                  <c:v>97.32</c:v>
                </c:pt>
                <c:pt idx="2375">
                  <c:v>98.3</c:v>
                </c:pt>
                <c:pt idx="2376">
                  <c:v>99.21</c:v>
                </c:pt>
                <c:pt idx="2377">
                  <c:v>100.06</c:v>
                </c:pt>
                <c:pt idx="2378">
                  <c:v>100.84</c:v>
                </c:pt>
                <c:pt idx="2379">
                  <c:v>101.56</c:v>
                </c:pt>
                <c:pt idx="2380">
                  <c:v>102.25</c:v>
                </c:pt>
                <c:pt idx="2381">
                  <c:v>102.91</c:v>
                </c:pt>
                <c:pt idx="2382">
                  <c:v>103.53</c:v>
                </c:pt>
                <c:pt idx="2383">
                  <c:v>104.08</c:v>
                </c:pt>
                <c:pt idx="2384">
                  <c:v>104.57</c:v>
                </c:pt>
                <c:pt idx="2385">
                  <c:v>104.99</c:v>
                </c:pt>
                <c:pt idx="2386">
                  <c:v>105.38</c:v>
                </c:pt>
                <c:pt idx="2387">
                  <c:v>105.71</c:v>
                </c:pt>
                <c:pt idx="2388">
                  <c:v>105.99</c:v>
                </c:pt>
                <c:pt idx="2389">
                  <c:v>106.21</c:v>
                </c:pt>
                <c:pt idx="2390">
                  <c:v>106.36</c:v>
                </c:pt>
                <c:pt idx="2391">
                  <c:v>106.4</c:v>
                </c:pt>
                <c:pt idx="2392">
                  <c:v>106.35</c:v>
                </c:pt>
                <c:pt idx="2393">
                  <c:v>106.19</c:v>
                </c:pt>
                <c:pt idx="2394">
                  <c:v>105.98</c:v>
                </c:pt>
                <c:pt idx="2395">
                  <c:v>105.7</c:v>
                </c:pt>
                <c:pt idx="2396">
                  <c:v>105.36</c:v>
                </c:pt>
                <c:pt idx="2397">
                  <c:v>104.95</c:v>
                </c:pt>
                <c:pt idx="2398">
                  <c:v>104.49</c:v>
                </c:pt>
                <c:pt idx="2399">
                  <c:v>103.97</c:v>
                </c:pt>
                <c:pt idx="2400">
                  <c:v>103.39</c:v>
                </c:pt>
                <c:pt idx="2401">
                  <c:v>102.77</c:v>
                </c:pt>
                <c:pt idx="2402">
                  <c:v>102.09</c:v>
                </c:pt>
                <c:pt idx="2403">
                  <c:v>101.37</c:v>
                </c:pt>
                <c:pt idx="2404">
                  <c:v>100.59</c:v>
                </c:pt>
                <c:pt idx="2405">
                  <c:v>99.75</c:v>
                </c:pt>
                <c:pt idx="2406">
                  <c:v>98.86</c:v>
                </c:pt>
                <c:pt idx="2407">
                  <c:v>97.9</c:v>
                </c:pt>
                <c:pt idx="2408">
                  <c:v>96.88</c:v>
                </c:pt>
                <c:pt idx="2409">
                  <c:v>95.8</c:v>
                </c:pt>
                <c:pt idx="2410">
                  <c:v>94.63</c:v>
                </c:pt>
                <c:pt idx="2411">
                  <c:v>93.4</c:v>
                </c:pt>
                <c:pt idx="2412">
                  <c:v>92.13</c:v>
                </c:pt>
                <c:pt idx="2413">
                  <c:v>90.81</c:v>
                </c:pt>
                <c:pt idx="2414">
                  <c:v>89.45</c:v>
                </c:pt>
                <c:pt idx="2415">
                  <c:v>88.08</c:v>
                </c:pt>
                <c:pt idx="2416">
                  <c:v>86.7</c:v>
                </c:pt>
                <c:pt idx="2417">
                  <c:v>85.35</c:v>
                </c:pt>
                <c:pt idx="2418">
                  <c:v>83.98</c:v>
                </c:pt>
                <c:pt idx="2419">
                  <c:v>82.62</c:v>
                </c:pt>
                <c:pt idx="2420">
                  <c:v>81.260000000000005</c:v>
                </c:pt>
                <c:pt idx="2421">
                  <c:v>79.849999999999994</c:v>
                </c:pt>
                <c:pt idx="2422">
                  <c:v>78.44</c:v>
                </c:pt>
                <c:pt idx="2423">
                  <c:v>77</c:v>
                </c:pt>
                <c:pt idx="2424">
                  <c:v>75.56</c:v>
                </c:pt>
                <c:pt idx="2425">
                  <c:v>74.069999999999993</c:v>
                </c:pt>
                <c:pt idx="2426">
                  <c:v>72.52</c:v>
                </c:pt>
                <c:pt idx="2427">
                  <c:v>70.91</c:v>
                </c:pt>
                <c:pt idx="2428">
                  <c:v>69.22</c:v>
                </c:pt>
                <c:pt idx="2429">
                  <c:v>67.489999999999995</c:v>
                </c:pt>
                <c:pt idx="2430">
                  <c:v>65.73</c:v>
                </c:pt>
                <c:pt idx="2431">
                  <c:v>63.96</c:v>
                </c:pt>
                <c:pt idx="2432">
                  <c:v>62.16</c:v>
                </c:pt>
                <c:pt idx="2433">
                  <c:v>60.34</c:v>
                </c:pt>
                <c:pt idx="2434">
                  <c:v>58.48</c:v>
                </c:pt>
                <c:pt idx="2435">
                  <c:v>56.58</c:v>
                </c:pt>
                <c:pt idx="2436">
                  <c:v>54.62</c:v>
                </c:pt>
                <c:pt idx="2437">
                  <c:v>52.61</c:v>
                </c:pt>
                <c:pt idx="2438">
                  <c:v>50.59</c:v>
                </c:pt>
                <c:pt idx="2439">
                  <c:v>48.56</c:v>
                </c:pt>
                <c:pt idx="2440">
                  <c:v>46.51</c:v>
                </c:pt>
                <c:pt idx="2441">
                  <c:v>44.46</c:v>
                </c:pt>
                <c:pt idx="2442">
                  <c:v>42.37</c:v>
                </c:pt>
                <c:pt idx="2443">
                  <c:v>40.229999999999997</c:v>
                </c:pt>
                <c:pt idx="2444">
                  <c:v>38.049999999999997</c:v>
                </c:pt>
                <c:pt idx="2445">
                  <c:v>35.840000000000003</c:v>
                </c:pt>
                <c:pt idx="2446">
                  <c:v>33.61</c:v>
                </c:pt>
                <c:pt idx="2447">
                  <c:v>31.37</c:v>
                </c:pt>
                <c:pt idx="2448">
                  <c:v>29.11</c:v>
                </c:pt>
                <c:pt idx="2449">
                  <c:v>26.85</c:v>
                </c:pt>
                <c:pt idx="2450">
                  <c:v>24.59</c:v>
                </c:pt>
                <c:pt idx="2451">
                  <c:v>22.34</c:v>
                </c:pt>
                <c:pt idx="2452">
                  <c:v>20.12</c:v>
                </c:pt>
                <c:pt idx="2453">
                  <c:v>17.96</c:v>
                </c:pt>
                <c:pt idx="2454">
                  <c:v>15.85</c:v>
                </c:pt>
                <c:pt idx="2455">
                  <c:v>13.78</c:v>
                </c:pt>
                <c:pt idx="2456">
                  <c:v>11.76</c:v>
                </c:pt>
                <c:pt idx="2457">
                  <c:v>9.81</c:v>
                </c:pt>
                <c:pt idx="2458">
                  <c:v>7.9</c:v>
                </c:pt>
                <c:pt idx="2459">
                  <c:v>6.08</c:v>
                </c:pt>
                <c:pt idx="2460">
                  <c:v>4.3600000000000003</c:v>
                </c:pt>
                <c:pt idx="2461">
                  <c:v>2.72</c:v>
                </c:pt>
                <c:pt idx="2462">
                  <c:v>1.1499999999999999</c:v>
                </c:pt>
                <c:pt idx="2463">
                  <c:v>-0.34</c:v>
                </c:pt>
                <c:pt idx="2464">
                  <c:v>-1.76</c:v>
                </c:pt>
                <c:pt idx="2465">
                  <c:v>-3.1</c:v>
                </c:pt>
                <c:pt idx="2466">
                  <c:v>-4.4000000000000004</c:v>
                </c:pt>
                <c:pt idx="2467">
                  <c:v>-5.64</c:v>
                </c:pt>
                <c:pt idx="2468">
                  <c:v>-6.86</c:v>
                </c:pt>
                <c:pt idx="2469">
                  <c:v>-8.07</c:v>
                </c:pt>
                <c:pt idx="2470">
                  <c:v>-9.25</c:v>
                </c:pt>
                <c:pt idx="2471">
                  <c:v>-10.36</c:v>
                </c:pt>
                <c:pt idx="2472">
                  <c:v>-11.42</c:v>
                </c:pt>
                <c:pt idx="2473">
                  <c:v>-12.4</c:v>
                </c:pt>
                <c:pt idx="2474">
                  <c:v>-13.32</c:v>
                </c:pt>
                <c:pt idx="2475">
                  <c:v>-14.16</c:v>
                </c:pt>
                <c:pt idx="2476">
                  <c:v>-14.93</c:v>
                </c:pt>
                <c:pt idx="2477">
                  <c:v>-15.65</c:v>
                </c:pt>
                <c:pt idx="2478">
                  <c:v>-16.3</c:v>
                </c:pt>
                <c:pt idx="2479">
                  <c:v>-16.89</c:v>
                </c:pt>
                <c:pt idx="2480">
                  <c:v>-17.440000000000001</c:v>
                </c:pt>
                <c:pt idx="2481">
                  <c:v>-17.940000000000001</c:v>
                </c:pt>
                <c:pt idx="2482">
                  <c:v>-18.420000000000002</c:v>
                </c:pt>
                <c:pt idx="2483">
                  <c:v>-18.850000000000001</c:v>
                </c:pt>
                <c:pt idx="2484">
                  <c:v>-19.239999999999998</c:v>
                </c:pt>
                <c:pt idx="2485">
                  <c:v>-19.57</c:v>
                </c:pt>
                <c:pt idx="2486">
                  <c:v>-19.84</c:v>
                </c:pt>
                <c:pt idx="2487">
                  <c:v>-20.04</c:v>
                </c:pt>
                <c:pt idx="2488">
                  <c:v>-20.170000000000002</c:v>
                </c:pt>
                <c:pt idx="2489">
                  <c:v>-20.239999999999998</c:v>
                </c:pt>
                <c:pt idx="2490">
                  <c:v>-20.27</c:v>
                </c:pt>
                <c:pt idx="2491">
                  <c:v>-20.260000000000002</c:v>
                </c:pt>
                <c:pt idx="2492">
                  <c:v>-20.22</c:v>
                </c:pt>
                <c:pt idx="2493">
                  <c:v>-20.14</c:v>
                </c:pt>
                <c:pt idx="2494">
                  <c:v>-20.03</c:v>
                </c:pt>
                <c:pt idx="2495">
                  <c:v>-19.87</c:v>
                </c:pt>
                <c:pt idx="2496">
                  <c:v>-19.670000000000002</c:v>
                </c:pt>
                <c:pt idx="2497">
                  <c:v>-19.41</c:v>
                </c:pt>
                <c:pt idx="2498">
                  <c:v>-19.12</c:v>
                </c:pt>
                <c:pt idx="2499">
                  <c:v>-18.78</c:v>
                </c:pt>
                <c:pt idx="2500">
                  <c:v>-18.399999999999999</c:v>
                </c:pt>
                <c:pt idx="2501">
                  <c:v>-18.02</c:v>
                </c:pt>
                <c:pt idx="2502">
                  <c:v>-17.61</c:v>
                </c:pt>
                <c:pt idx="2503">
                  <c:v>-17.190000000000001</c:v>
                </c:pt>
                <c:pt idx="2504">
                  <c:v>-16.760000000000002</c:v>
                </c:pt>
                <c:pt idx="2505">
                  <c:v>-16.29</c:v>
                </c:pt>
                <c:pt idx="2506">
                  <c:v>-15.77</c:v>
                </c:pt>
                <c:pt idx="2507">
                  <c:v>-15.2</c:v>
                </c:pt>
                <c:pt idx="2508">
                  <c:v>-14.57</c:v>
                </c:pt>
                <c:pt idx="2509">
                  <c:v>-13.9</c:v>
                </c:pt>
                <c:pt idx="2510">
                  <c:v>-13.17</c:v>
                </c:pt>
                <c:pt idx="2511">
                  <c:v>-12.39</c:v>
                </c:pt>
                <c:pt idx="2512">
                  <c:v>-11.54</c:v>
                </c:pt>
                <c:pt idx="2513">
                  <c:v>-10.64</c:v>
                </c:pt>
                <c:pt idx="2514">
                  <c:v>-9.67</c:v>
                </c:pt>
                <c:pt idx="2515">
                  <c:v>-8.66</c:v>
                </c:pt>
                <c:pt idx="2516">
                  <c:v>-7.6</c:v>
                </c:pt>
                <c:pt idx="2517">
                  <c:v>-6.46</c:v>
                </c:pt>
                <c:pt idx="2518">
                  <c:v>-5.25</c:v>
                </c:pt>
                <c:pt idx="2519">
                  <c:v>-3.99</c:v>
                </c:pt>
                <c:pt idx="2520">
                  <c:v>-2.68</c:v>
                </c:pt>
                <c:pt idx="2521">
                  <c:v>-1.31</c:v>
                </c:pt>
                <c:pt idx="2522">
                  <c:v>0.09</c:v>
                </c:pt>
                <c:pt idx="2523">
                  <c:v>1.52</c:v>
                </c:pt>
                <c:pt idx="2524">
                  <c:v>2.96</c:v>
                </c:pt>
                <c:pt idx="2525">
                  <c:v>4.42</c:v>
                </c:pt>
                <c:pt idx="2526">
                  <c:v>5.89</c:v>
                </c:pt>
                <c:pt idx="2527">
                  <c:v>7.4</c:v>
                </c:pt>
                <c:pt idx="2528">
                  <c:v>8.94</c:v>
                </c:pt>
                <c:pt idx="2529">
                  <c:v>10.52</c:v>
                </c:pt>
                <c:pt idx="2530">
                  <c:v>12.16</c:v>
                </c:pt>
                <c:pt idx="2531">
                  <c:v>13.84</c:v>
                </c:pt>
                <c:pt idx="2532">
                  <c:v>15.56</c:v>
                </c:pt>
                <c:pt idx="2533">
                  <c:v>17.309999999999999</c:v>
                </c:pt>
                <c:pt idx="2534">
                  <c:v>19.07</c:v>
                </c:pt>
                <c:pt idx="2535">
                  <c:v>20.86</c:v>
                </c:pt>
                <c:pt idx="2536">
                  <c:v>22.69</c:v>
                </c:pt>
                <c:pt idx="2537">
                  <c:v>24.57</c:v>
                </c:pt>
                <c:pt idx="2538">
                  <c:v>26.46</c:v>
                </c:pt>
                <c:pt idx="2539">
                  <c:v>28.38</c:v>
                </c:pt>
                <c:pt idx="2540">
                  <c:v>30.28</c:v>
                </c:pt>
                <c:pt idx="2541">
                  <c:v>32.22</c:v>
                </c:pt>
                <c:pt idx="2542">
                  <c:v>34.22</c:v>
                </c:pt>
                <c:pt idx="2543">
                  <c:v>36.32</c:v>
                </c:pt>
                <c:pt idx="2544">
                  <c:v>38.520000000000003</c:v>
                </c:pt>
                <c:pt idx="2545">
                  <c:v>40.81</c:v>
                </c:pt>
                <c:pt idx="2546">
                  <c:v>43.18</c:v>
                </c:pt>
                <c:pt idx="2547">
                  <c:v>45.64</c:v>
                </c:pt>
                <c:pt idx="2548">
                  <c:v>48.16</c:v>
                </c:pt>
                <c:pt idx="2549">
                  <c:v>50.73</c:v>
                </c:pt>
                <c:pt idx="2550">
                  <c:v>53.34</c:v>
                </c:pt>
                <c:pt idx="2551">
                  <c:v>55.97</c:v>
                </c:pt>
                <c:pt idx="2552">
                  <c:v>58.61</c:v>
                </c:pt>
                <c:pt idx="2553">
                  <c:v>61.22</c:v>
                </c:pt>
                <c:pt idx="2554">
                  <c:v>63.74</c:v>
                </c:pt>
                <c:pt idx="2555">
                  <c:v>66.13</c:v>
                </c:pt>
                <c:pt idx="2556">
                  <c:v>68.39</c:v>
                </c:pt>
                <c:pt idx="2557">
                  <c:v>70.510000000000005</c:v>
                </c:pt>
                <c:pt idx="2558">
                  <c:v>72.48</c:v>
                </c:pt>
                <c:pt idx="2559">
                  <c:v>74.34</c:v>
                </c:pt>
                <c:pt idx="2560">
                  <c:v>76.099999999999994</c:v>
                </c:pt>
                <c:pt idx="2561">
                  <c:v>77.78</c:v>
                </c:pt>
                <c:pt idx="2562">
                  <c:v>79.42</c:v>
                </c:pt>
                <c:pt idx="2563">
                  <c:v>81</c:v>
                </c:pt>
                <c:pt idx="2564">
                  <c:v>82.49</c:v>
                </c:pt>
                <c:pt idx="2565">
                  <c:v>83.91</c:v>
                </c:pt>
                <c:pt idx="2566">
                  <c:v>85.22</c:v>
                </c:pt>
                <c:pt idx="2567">
                  <c:v>86.44</c:v>
                </c:pt>
                <c:pt idx="2568">
                  <c:v>87.56</c:v>
                </c:pt>
                <c:pt idx="2569">
                  <c:v>88.59</c:v>
                </c:pt>
                <c:pt idx="2570">
                  <c:v>89.56</c:v>
                </c:pt>
                <c:pt idx="2571">
                  <c:v>90.45</c:v>
                </c:pt>
                <c:pt idx="2572">
                  <c:v>91.31</c:v>
                </c:pt>
                <c:pt idx="2573">
                  <c:v>92.14</c:v>
                </c:pt>
                <c:pt idx="2574">
                  <c:v>92.93</c:v>
                </c:pt>
                <c:pt idx="2575">
                  <c:v>93.68</c:v>
                </c:pt>
                <c:pt idx="2576">
                  <c:v>94.38</c:v>
                </c:pt>
                <c:pt idx="2577">
                  <c:v>95</c:v>
                </c:pt>
                <c:pt idx="2578">
                  <c:v>95.57</c:v>
                </c:pt>
                <c:pt idx="2579">
                  <c:v>96.07</c:v>
                </c:pt>
                <c:pt idx="2580">
                  <c:v>96.52</c:v>
                </c:pt>
                <c:pt idx="2581">
                  <c:v>96.94</c:v>
                </c:pt>
                <c:pt idx="2582">
                  <c:v>97.31</c:v>
                </c:pt>
                <c:pt idx="2583">
                  <c:v>97.64</c:v>
                </c:pt>
                <c:pt idx="2584">
                  <c:v>97.9</c:v>
                </c:pt>
                <c:pt idx="2585">
                  <c:v>98.1</c:v>
                </c:pt>
                <c:pt idx="2586">
                  <c:v>98.22</c:v>
                </c:pt>
                <c:pt idx="2587">
                  <c:v>98.27</c:v>
                </c:pt>
                <c:pt idx="2588">
                  <c:v>98.25</c:v>
                </c:pt>
                <c:pt idx="2589">
                  <c:v>98.14</c:v>
                </c:pt>
                <c:pt idx="2590">
                  <c:v>97.95</c:v>
                </c:pt>
                <c:pt idx="2591">
                  <c:v>97.66</c:v>
                </c:pt>
                <c:pt idx="2592">
                  <c:v>97.26</c:v>
                </c:pt>
                <c:pt idx="2593">
                  <c:v>96.78</c:v>
                </c:pt>
                <c:pt idx="2594">
                  <c:v>96.21</c:v>
                </c:pt>
                <c:pt idx="2595">
                  <c:v>95.55</c:v>
                </c:pt>
                <c:pt idx="2596">
                  <c:v>94.83</c:v>
                </c:pt>
                <c:pt idx="2597">
                  <c:v>94.03</c:v>
                </c:pt>
                <c:pt idx="2598">
                  <c:v>93.15</c:v>
                </c:pt>
                <c:pt idx="2599">
                  <c:v>92.2</c:v>
                </c:pt>
                <c:pt idx="2600">
                  <c:v>91.19</c:v>
                </c:pt>
                <c:pt idx="2601">
                  <c:v>90.11</c:v>
                </c:pt>
                <c:pt idx="2602">
                  <c:v>88.94</c:v>
                </c:pt>
                <c:pt idx="2603">
                  <c:v>87.69</c:v>
                </c:pt>
                <c:pt idx="2604">
                  <c:v>86.38</c:v>
                </c:pt>
                <c:pt idx="2605">
                  <c:v>85</c:v>
                </c:pt>
                <c:pt idx="2606">
                  <c:v>83.58</c:v>
                </c:pt>
                <c:pt idx="2607">
                  <c:v>82.09</c:v>
                </c:pt>
                <c:pt idx="2608">
                  <c:v>80.540000000000006</c:v>
                </c:pt>
                <c:pt idx="2609">
                  <c:v>78.92</c:v>
                </c:pt>
                <c:pt idx="2610">
                  <c:v>77.23</c:v>
                </c:pt>
                <c:pt idx="2611">
                  <c:v>75.489999999999995</c:v>
                </c:pt>
                <c:pt idx="2612">
                  <c:v>73.69</c:v>
                </c:pt>
                <c:pt idx="2613">
                  <c:v>71.819999999999993</c:v>
                </c:pt>
                <c:pt idx="2614">
                  <c:v>69.900000000000006</c:v>
                </c:pt>
                <c:pt idx="2615">
                  <c:v>67.92</c:v>
                </c:pt>
                <c:pt idx="2616">
                  <c:v>65.900000000000006</c:v>
                </c:pt>
                <c:pt idx="2617">
                  <c:v>63.89</c:v>
                </c:pt>
                <c:pt idx="2618">
                  <c:v>61.92</c:v>
                </c:pt>
                <c:pt idx="2619">
                  <c:v>60.01</c:v>
                </c:pt>
                <c:pt idx="2620">
                  <c:v>58.16</c:v>
                </c:pt>
                <c:pt idx="2621">
                  <c:v>56.35</c:v>
                </c:pt>
                <c:pt idx="2622">
                  <c:v>54.53</c:v>
                </c:pt>
                <c:pt idx="2623">
                  <c:v>52.69</c:v>
                </c:pt>
                <c:pt idx="2624">
                  <c:v>50.82</c:v>
                </c:pt>
                <c:pt idx="2625">
                  <c:v>48.89</c:v>
                </c:pt>
                <c:pt idx="2626">
                  <c:v>46.94</c:v>
                </c:pt>
                <c:pt idx="2627">
                  <c:v>44.97</c:v>
                </c:pt>
                <c:pt idx="2628">
                  <c:v>42.97</c:v>
                </c:pt>
                <c:pt idx="2629">
                  <c:v>40.94</c:v>
                </c:pt>
                <c:pt idx="2630">
                  <c:v>38.869999999999997</c:v>
                </c:pt>
                <c:pt idx="2631">
                  <c:v>36.78</c:v>
                </c:pt>
                <c:pt idx="2632">
                  <c:v>34.67</c:v>
                </c:pt>
                <c:pt idx="2633">
                  <c:v>32.58</c:v>
                </c:pt>
                <c:pt idx="2634">
                  <c:v>30.48</c:v>
                </c:pt>
                <c:pt idx="2635">
                  <c:v>28.37</c:v>
                </c:pt>
                <c:pt idx="2636">
                  <c:v>26.2</c:v>
                </c:pt>
                <c:pt idx="2637">
                  <c:v>24.01</c:v>
                </c:pt>
                <c:pt idx="2638">
                  <c:v>21.79</c:v>
                </c:pt>
                <c:pt idx="2639">
                  <c:v>19.55</c:v>
                </c:pt>
                <c:pt idx="2640">
                  <c:v>17.32</c:v>
                </c:pt>
                <c:pt idx="2641">
                  <c:v>15.08</c:v>
                </c:pt>
                <c:pt idx="2642">
                  <c:v>12.84</c:v>
                </c:pt>
                <c:pt idx="2643">
                  <c:v>10.59</c:v>
                </c:pt>
                <c:pt idx="2644">
                  <c:v>8.36</c:v>
                </c:pt>
                <c:pt idx="2645">
                  <c:v>6.19</c:v>
                </c:pt>
                <c:pt idx="2646">
                  <c:v>4.07</c:v>
                </c:pt>
                <c:pt idx="2647">
                  <c:v>2.02</c:v>
                </c:pt>
                <c:pt idx="2648">
                  <c:v>7.0000000000000007E-2</c:v>
                </c:pt>
                <c:pt idx="2649">
                  <c:v>-1.78</c:v>
                </c:pt>
                <c:pt idx="2650">
                  <c:v>-3.54</c:v>
                </c:pt>
                <c:pt idx="2651">
                  <c:v>-5.2</c:v>
                </c:pt>
                <c:pt idx="2652">
                  <c:v>-6.79</c:v>
                </c:pt>
                <c:pt idx="2653">
                  <c:v>-8.32</c:v>
                </c:pt>
                <c:pt idx="2654">
                  <c:v>-9.76</c:v>
                </c:pt>
                <c:pt idx="2655">
                  <c:v>-11.12</c:v>
                </c:pt>
                <c:pt idx="2656">
                  <c:v>-12.4</c:v>
                </c:pt>
                <c:pt idx="2657">
                  <c:v>-13.61</c:v>
                </c:pt>
                <c:pt idx="2658">
                  <c:v>-14.76</c:v>
                </c:pt>
                <c:pt idx="2659">
                  <c:v>-15.86</c:v>
                </c:pt>
                <c:pt idx="2660">
                  <c:v>-16.920000000000002</c:v>
                </c:pt>
                <c:pt idx="2661">
                  <c:v>-17.91</c:v>
                </c:pt>
                <c:pt idx="2662">
                  <c:v>-18.829999999999998</c:v>
                </c:pt>
                <c:pt idx="2663">
                  <c:v>-19.690000000000001</c:v>
                </c:pt>
                <c:pt idx="2664">
                  <c:v>-20.45</c:v>
                </c:pt>
                <c:pt idx="2665">
                  <c:v>-21.15</c:v>
                </c:pt>
                <c:pt idx="2666">
                  <c:v>-21.79</c:v>
                </c:pt>
                <c:pt idx="2667">
                  <c:v>-22.38</c:v>
                </c:pt>
                <c:pt idx="2668">
                  <c:v>-22.93</c:v>
                </c:pt>
                <c:pt idx="2669">
                  <c:v>-23.4</c:v>
                </c:pt>
                <c:pt idx="2670">
                  <c:v>-23.81</c:v>
                </c:pt>
                <c:pt idx="2671">
                  <c:v>-24.17</c:v>
                </c:pt>
                <c:pt idx="2672">
                  <c:v>-24.51</c:v>
                </c:pt>
                <c:pt idx="2673">
                  <c:v>-24.85</c:v>
                </c:pt>
                <c:pt idx="2674">
                  <c:v>-25.16</c:v>
                </c:pt>
                <c:pt idx="2675">
                  <c:v>-25.42</c:v>
                </c:pt>
                <c:pt idx="2676">
                  <c:v>-25.61</c:v>
                </c:pt>
                <c:pt idx="2677">
                  <c:v>-25.71</c:v>
                </c:pt>
                <c:pt idx="2678">
                  <c:v>-25.73</c:v>
                </c:pt>
                <c:pt idx="2679">
                  <c:v>-25.67</c:v>
                </c:pt>
                <c:pt idx="2680">
                  <c:v>-25.55</c:v>
                </c:pt>
                <c:pt idx="2681">
                  <c:v>-25.38</c:v>
                </c:pt>
                <c:pt idx="2682">
                  <c:v>-25.2</c:v>
                </c:pt>
                <c:pt idx="2683">
                  <c:v>-25</c:v>
                </c:pt>
                <c:pt idx="2684">
                  <c:v>-24.81</c:v>
                </c:pt>
                <c:pt idx="2685">
                  <c:v>-24.61</c:v>
                </c:pt>
                <c:pt idx="2686">
                  <c:v>-24.42</c:v>
                </c:pt>
                <c:pt idx="2687">
                  <c:v>-24.22</c:v>
                </c:pt>
                <c:pt idx="2688">
                  <c:v>-24.01</c:v>
                </c:pt>
                <c:pt idx="2689">
                  <c:v>-23.81</c:v>
                </c:pt>
                <c:pt idx="2690">
                  <c:v>-23.62</c:v>
                </c:pt>
                <c:pt idx="2691">
                  <c:v>-23.44</c:v>
                </c:pt>
                <c:pt idx="2692">
                  <c:v>-23.25</c:v>
                </c:pt>
                <c:pt idx="2693">
                  <c:v>-23.06</c:v>
                </c:pt>
                <c:pt idx="2694">
                  <c:v>-22.84</c:v>
                </c:pt>
                <c:pt idx="2695">
                  <c:v>-22.62</c:v>
                </c:pt>
                <c:pt idx="2696">
                  <c:v>-22.36</c:v>
                </c:pt>
                <c:pt idx="2697">
                  <c:v>-22.1</c:v>
                </c:pt>
                <c:pt idx="2698">
                  <c:v>-21.82</c:v>
                </c:pt>
                <c:pt idx="2699">
                  <c:v>-21.51</c:v>
                </c:pt>
                <c:pt idx="2700">
                  <c:v>-21.14</c:v>
                </c:pt>
                <c:pt idx="2701">
                  <c:v>-20.71</c:v>
                </c:pt>
                <c:pt idx="2702">
                  <c:v>-20.18</c:v>
                </c:pt>
                <c:pt idx="2703">
                  <c:v>-19.559999999999999</c:v>
                </c:pt>
                <c:pt idx="2704">
                  <c:v>-18.86</c:v>
                </c:pt>
                <c:pt idx="2705">
                  <c:v>-18.100000000000001</c:v>
                </c:pt>
                <c:pt idx="2706">
                  <c:v>-17.27</c:v>
                </c:pt>
                <c:pt idx="2707">
                  <c:v>-16.41</c:v>
                </c:pt>
                <c:pt idx="2708">
                  <c:v>-15.54</c:v>
                </c:pt>
                <c:pt idx="2709">
                  <c:v>-14.68</c:v>
                </c:pt>
                <c:pt idx="2710">
                  <c:v>-13.8</c:v>
                </c:pt>
                <c:pt idx="2711">
                  <c:v>-12.87</c:v>
                </c:pt>
                <c:pt idx="2712">
                  <c:v>-11.87</c:v>
                </c:pt>
                <c:pt idx="2713">
                  <c:v>-10.82</c:v>
                </c:pt>
                <c:pt idx="2714">
                  <c:v>-9.69</c:v>
                </c:pt>
                <c:pt idx="2715">
                  <c:v>-8.5399999999999991</c:v>
                </c:pt>
                <c:pt idx="2716">
                  <c:v>-7.38</c:v>
                </c:pt>
                <c:pt idx="2717">
                  <c:v>-6.19</c:v>
                </c:pt>
                <c:pt idx="2718">
                  <c:v>-4.95</c:v>
                </c:pt>
                <c:pt idx="2719">
                  <c:v>-3.66</c:v>
                </c:pt>
                <c:pt idx="2720">
                  <c:v>-2.33</c:v>
                </c:pt>
                <c:pt idx="2721">
                  <c:v>-0.97</c:v>
                </c:pt>
                <c:pt idx="2722">
                  <c:v>0.42</c:v>
                </c:pt>
                <c:pt idx="2723">
                  <c:v>1.83</c:v>
                </c:pt>
                <c:pt idx="2724">
                  <c:v>3.25</c:v>
                </c:pt>
                <c:pt idx="2725">
                  <c:v>4.68</c:v>
                </c:pt>
                <c:pt idx="2726">
                  <c:v>6.16</c:v>
                </c:pt>
                <c:pt idx="2727">
                  <c:v>7.68</c:v>
                </c:pt>
                <c:pt idx="2728">
                  <c:v>9.27</c:v>
                </c:pt>
                <c:pt idx="2729">
                  <c:v>10.92</c:v>
                </c:pt>
                <c:pt idx="2730">
                  <c:v>12.63</c:v>
                </c:pt>
                <c:pt idx="2731">
                  <c:v>14.4</c:v>
                </c:pt>
                <c:pt idx="2732">
                  <c:v>16.190000000000001</c:v>
                </c:pt>
                <c:pt idx="2733">
                  <c:v>17.98</c:v>
                </c:pt>
                <c:pt idx="2734">
                  <c:v>19.75</c:v>
                </c:pt>
                <c:pt idx="2735">
                  <c:v>21.53</c:v>
                </c:pt>
                <c:pt idx="2736">
                  <c:v>23.33</c:v>
                </c:pt>
                <c:pt idx="2737">
                  <c:v>25.16</c:v>
                </c:pt>
                <c:pt idx="2738">
                  <c:v>27.03</c:v>
                </c:pt>
                <c:pt idx="2739">
                  <c:v>28.98</c:v>
                </c:pt>
                <c:pt idx="2740">
                  <c:v>30.98</c:v>
                </c:pt>
                <c:pt idx="2741">
                  <c:v>33.049999999999997</c:v>
                </c:pt>
                <c:pt idx="2742">
                  <c:v>35.14</c:v>
                </c:pt>
                <c:pt idx="2743">
                  <c:v>37.22</c:v>
                </c:pt>
                <c:pt idx="2744">
                  <c:v>39.25</c:v>
                </c:pt>
                <c:pt idx="2745">
                  <c:v>41.23</c:v>
                </c:pt>
                <c:pt idx="2746">
                  <c:v>43.19</c:v>
                </c:pt>
                <c:pt idx="2747">
                  <c:v>45.15</c:v>
                </c:pt>
                <c:pt idx="2748">
                  <c:v>47.11</c:v>
                </c:pt>
                <c:pt idx="2749">
                  <c:v>49.03</c:v>
                </c:pt>
                <c:pt idx="2750">
                  <c:v>50.95</c:v>
                </c:pt>
                <c:pt idx="2751">
                  <c:v>52.88</c:v>
                </c:pt>
                <c:pt idx="2752">
                  <c:v>54.83</c:v>
                </c:pt>
                <c:pt idx="2753">
                  <c:v>56.8</c:v>
                </c:pt>
                <c:pt idx="2754">
                  <c:v>58.81</c:v>
                </c:pt>
                <c:pt idx="2755">
                  <c:v>60.83</c:v>
                </c:pt>
                <c:pt idx="2756">
                  <c:v>62.88</c:v>
                </c:pt>
                <c:pt idx="2757">
                  <c:v>64.930000000000007</c:v>
                </c:pt>
                <c:pt idx="2758">
                  <c:v>66.98</c:v>
                </c:pt>
                <c:pt idx="2759">
                  <c:v>69.040000000000006</c:v>
                </c:pt>
                <c:pt idx="2760">
                  <c:v>71.08</c:v>
                </c:pt>
                <c:pt idx="2761">
                  <c:v>73.06</c:v>
                </c:pt>
                <c:pt idx="2762">
                  <c:v>74.989999999999995</c:v>
                </c:pt>
                <c:pt idx="2763">
                  <c:v>76.86</c:v>
                </c:pt>
                <c:pt idx="2764">
                  <c:v>78.69</c:v>
                </c:pt>
                <c:pt idx="2765">
                  <c:v>80.510000000000005</c:v>
                </c:pt>
                <c:pt idx="2766">
                  <c:v>82.29</c:v>
                </c:pt>
                <c:pt idx="2767">
                  <c:v>84.05</c:v>
                </c:pt>
                <c:pt idx="2768">
                  <c:v>85.79</c:v>
                </c:pt>
                <c:pt idx="2769">
                  <c:v>87.46</c:v>
                </c:pt>
                <c:pt idx="2770">
                  <c:v>89.08</c:v>
                </c:pt>
                <c:pt idx="2771">
                  <c:v>90.67</c:v>
                </c:pt>
                <c:pt idx="2772">
                  <c:v>92.21</c:v>
                </c:pt>
                <c:pt idx="2773">
                  <c:v>93.74</c:v>
                </c:pt>
                <c:pt idx="2774">
                  <c:v>95.22</c:v>
                </c:pt>
                <c:pt idx="2775">
                  <c:v>96.66</c:v>
                </c:pt>
                <c:pt idx="2776">
                  <c:v>98.12</c:v>
                </c:pt>
                <c:pt idx="2777">
                  <c:v>99.63</c:v>
                </c:pt>
                <c:pt idx="2778">
                  <c:v>101.15</c:v>
                </c:pt>
                <c:pt idx="2779">
                  <c:v>102.69</c:v>
                </c:pt>
                <c:pt idx="2780">
                  <c:v>104.17</c:v>
                </c:pt>
                <c:pt idx="2781">
                  <c:v>105.58</c:v>
                </c:pt>
                <c:pt idx="2782">
                  <c:v>106.86</c:v>
                </c:pt>
                <c:pt idx="2783">
                  <c:v>107.97</c:v>
                </c:pt>
                <c:pt idx="2784">
                  <c:v>108.87</c:v>
                </c:pt>
                <c:pt idx="2785">
                  <c:v>109.56</c:v>
                </c:pt>
                <c:pt idx="2786">
                  <c:v>110.03</c:v>
                </c:pt>
                <c:pt idx="2787">
                  <c:v>110.29</c:v>
                </c:pt>
                <c:pt idx="2788">
                  <c:v>110.34</c:v>
                </c:pt>
                <c:pt idx="2789">
                  <c:v>110.23</c:v>
                </c:pt>
                <c:pt idx="2790">
                  <c:v>109.97</c:v>
                </c:pt>
                <c:pt idx="2791">
                  <c:v>109.6</c:v>
                </c:pt>
                <c:pt idx="2792">
                  <c:v>109.2</c:v>
                </c:pt>
                <c:pt idx="2793">
                  <c:v>108.78</c:v>
                </c:pt>
                <c:pt idx="2794">
                  <c:v>108.34</c:v>
                </c:pt>
                <c:pt idx="2795">
                  <c:v>107.87</c:v>
                </c:pt>
                <c:pt idx="2796">
                  <c:v>107.37</c:v>
                </c:pt>
                <c:pt idx="2797">
                  <c:v>106.81</c:v>
                </c:pt>
                <c:pt idx="2798">
                  <c:v>106.2</c:v>
                </c:pt>
                <c:pt idx="2799">
                  <c:v>105.53</c:v>
                </c:pt>
                <c:pt idx="2800">
                  <c:v>104.83</c:v>
                </c:pt>
                <c:pt idx="2801">
                  <c:v>104.08</c:v>
                </c:pt>
                <c:pt idx="2802">
                  <c:v>103.3</c:v>
                </c:pt>
                <c:pt idx="2803">
                  <c:v>102.47</c:v>
                </c:pt>
                <c:pt idx="2804">
                  <c:v>101.56</c:v>
                </c:pt>
                <c:pt idx="2805">
                  <c:v>100.58</c:v>
                </c:pt>
                <c:pt idx="2806">
                  <c:v>99.5</c:v>
                </c:pt>
                <c:pt idx="2807">
                  <c:v>98.36</c:v>
                </c:pt>
                <c:pt idx="2808">
                  <c:v>97.15</c:v>
                </c:pt>
                <c:pt idx="2809">
                  <c:v>95.88</c:v>
                </c:pt>
                <c:pt idx="2810">
                  <c:v>94.55</c:v>
                </c:pt>
                <c:pt idx="2811">
                  <c:v>93.16</c:v>
                </c:pt>
                <c:pt idx="2812">
                  <c:v>91.73</c:v>
                </c:pt>
                <c:pt idx="2813">
                  <c:v>90.23</c:v>
                </c:pt>
                <c:pt idx="2814">
                  <c:v>88.69</c:v>
                </c:pt>
                <c:pt idx="2815">
                  <c:v>87.09</c:v>
                </c:pt>
                <c:pt idx="2816">
                  <c:v>85.45</c:v>
                </c:pt>
                <c:pt idx="2817">
                  <c:v>83.76</c:v>
                </c:pt>
                <c:pt idx="2818">
                  <c:v>82.05</c:v>
                </c:pt>
                <c:pt idx="2819">
                  <c:v>80.3</c:v>
                </c:pt>
                <c:pt idx="2820">
                  <c:v>78.540000000000006</c:v>
                </c:pt>
                <c:pt idx="2821">
                  <c:v>76.77</c:v>
                </c:pt>
                <c:pt idx="2822">
                  <c:v>74.959999999999994</c:v>
                </c:pt>
                <c:pt idx="2823">
                  <c:v>73.09</c:v>
                </c:pt>
                <c:pt idx="2824">
                  <c:v>71.150000000000006</c:v>
                </c:pt>
                <c:pt idx="2825">
                  <c:v>69.180000000000007</c:v>
                </c:pt>
                <c:pt idx="2826">
                  <c:v>67.17</c:v>
                </c:pt>
                <c:pt idx="2827">
                  <c:v>65.13</c:v>
                </c:pt>
                <c:pt idx="2828">
                  <c:v>63.09</c:v>
                </c:pt>
                <c:pt idx="2829">
                  <c:v>61.04</c:v>
                </c:pt>
                <c:pt idx="2830">
                  <c:v>58.97</c:v>
                </c:pt>
                <c:pt idx="2831">
                  <c:v>56.87</c:v>
                </c:pt>
                <c:pt idx="2832">
                  <c:v>54.73</c:v>
                </c:pt>
                <c:pt idx="2833">
                  <c:v>52.54</c:v>
                </c:pt>
                <c:pt idx="2834">
                  <c:v>50.3</c:v>
                </c:pt>
                <c:pt idx="2835">
                  <c:v>48</c:v>
                </c:pt>
                <c:pt idx="2836">
                  <c:v>45.68</c:v>
                </c:pt>
                <c:pt idx="2837">
                  <c:v>43.36</c:v>
                </c:pt>
                <c:pt idx="2838">
                  <c:v>41.03</c:v>
                </c:pt>
                <c:pt idx="2839">
                  <c:v>38.71</c:v>
                </c:pt>
                <c:pt idx="2840">
                  <c:v>36.42</c:v>
                </c:pt>
                <c:pt idx="2841">
                  <c:v>34.200000000000003</c:v>
                </c:pt>
                <c:pt idx="2842">
                  <c:v>32.04</c:v>
                </c:pt>
                <c:pt idx="2843">
                  <c:v>29.9</c:v>
                </c:pt>
                <c:pt idx="2844">
                  <c:v>27.75</c:v>
                </c:pt>
                <c:pt idx="2845">
                  <c:v>25.55</c:v>
                </c:pt>
                <c:pt idx="2846">
                  <c:v>23.3</c:v>
                </c:pt>
                <c:pt idx="2847">
                  <c:v>21</c:v>
                </c:pt>
                <c:pt idx="2848">
                  <c:v>18.64</c:v>
                </c:pt>
                <c:pt idx="2849">
                  <c:v>16.260000000000002</c:v>
                </c:pt>
                <c:pt idx="2850">
                  <c:v>13.92</c:v>
                </c:pt>
                <c:pt idx="2851">
                  <c:v>11.67</c:v>
                </c:pt>
                <c:pt idx="2852">
                  <c:v>9.5399999999999991</c:v>
                </c:pt>
                <c:pt idx="2853">
                  <c:v>7.51</c:v>
                </c:pt>
                <c:pt idx="2854">
                  <c:v>5.52</c:v>
                </c:pt>
                <c:pt idx="2855">
                  <c:v>3.57</c:v>
                </c:pt>
                <c:pt idx="2856">
                  <c:v>1.69</c:v>
                </c:pt>
                <c:pt idx="2857">
                  <c:v>-0.13</c:v>
                </c:pt>
                <c:pt idx="2858">
                  <c:v>-1.89</c:v>
                </c:pt>
                <c:pt idx="2859">
                  <c:v>-3.56</c:v>
                </c:pt>
                <c:pt idx="2860">
                  <c:v>-5.14</c:v>
                </c:pt>
                <c:pt idx="2861">
                  <c:v>-6.59</c:v>
                </c:pt>
                <c:pt idx="2862">
                  <c:v>-7.97</c:v>
                </c:pt>
                <c:pt idx="2863">
                  <c:v>-9.2899999999999991</c:v>
                </c:pt>
                <c:pt idx="2864">
                  <c:v>-10.58</c:v>
                </c:pt>
                <c:pt idx="2865">
                  <c:v>-11.83</c:v>
                </c:pt>
                <c:pt idx="2866">
                  <c:v>-13.03</c:v>
                </c:pt>
                <c:pt idx="2867">
                  <c:v>-14.18</c:v>
                </c:pt>
                <c:pt idx="2868">
                  <c:v>-15.26</c:v>
                </c:pt>
                <c:pt idx="2869">
                  <c:v>-16.27</c:v>
                </c:pt>
                <c:pt idx="2870">
                  <c:v>-17.25</c:v>
                </c:pt>
                <c:pt idx="2871">
                  <c:v>-18.18</c:v>
                </c:pt>
                <c:pt idx="2872">
                  <c:v>-19.059999999999999</c:v>
                </c:pt>
                <c:pt idx="2873">
                  <c:v>-19.899999999999999</c:v>
                </c:pt>
                <c:pt idx="2874">
                  <c:v>-20.69</c:v>
                </c:pt>
                <c:pt idx="2875">
                  <c:v>-21.45</c:v>
                </c:pt>
                <c:pt idx="2876">
                  <c:v>-22.16</c:v>
                </c:pt>
                <c:pt idx="2877">
                  <c:v>-22.82</c:v>
                </c:pt>
                <c:pt idx="2878">
                  <c:v>-23.41</c:v>
                </c:pt>
                <c:pt idx="2879">
                  <c:v>-23.92</c:v>
                </c:pt>
                <c:pt idx="2880">
                  <c:v>-24.38</c:v>
                </c:pt>
                <c:pt idx="2881">
                  <c:v>-24.77</c:v>
                </c:pt>
                <c:pt idx="2882">
                  <c:v>-25.09</c:v>
                </c:pt>
                <c:pt idx="2883">
                  <c:v>-25.35</c:v>
                </c:pt>
                <c:pt idx="2884">
                  <c:v>-25.55</c:v>
                </c:pt>
                <c:pt idx="2885">
                  <c:v>-25.68</c:v>
                </c:pt>
                <c:pt idx="2886">
                  <c:v>-25.74</c:v>
                </c:pt>
                <c:pt idx="2887">
                  <c:v>-25.75</c:v>
                </c:pt>
                <c:pt idx="2888">
                  <c:v>-25.71</c:v>
                </c:pt>
                <c:pt idx="2889">
                  <c:v>-25.64</c:v>
                </c:pt>
                <c:pt idx="2890">
                  <c:v>-25.54</c:v>
                </c:pt>
                <c:pt idx="2891">
                  <c:v>-25.43</c:v>
                </c:pt>
                <c:pt idx="2892">
                  <c:v>-25.29</c:v>
                </c:pt>
                <c:pt idx="2893">
                  <c:v>-25.13</c:v>
                </c:pt>
                <c:pt idx="2894">
                  <c:v>-24.95</c:v>
                </c:pt>
                <c:pt idx="2895">
                  <c:v>-24.74</c:v>
                </c:pt>
                <c:pt idx="2896">
                  <c:v>-24.51</c:v>
                </c:pt>
                <c:pt idx="2897">
                  <c:v>-24.25</c:v>
                </c:pt>
                <c:pt idx="2898">
                  <c:v>-23.94</c:v>
                </c:pt>
                <c:pt idx="2899">
                  <c:v>-23.61</c:v>
                </c:pt>
                <c:pt idx="2900">
                  <c:v>-23.27</c:v>
                </c:pt>
                <c:pt idx="2901">
                  <c:v>-22.89</c:v>
                </c:pt>
                <c:pt idx="2902">
                  <c:v>-22.46</c:v>
                </c:pt>
                <c:pt idx="2903">
                  <c:v>-21.98</c:v>
                </c:pt>
                <c:pt idx="2904">
                  <c:v>-21.45</c:v>
                </c:pt>
                <c:pt idx="2905">
                  <c:v>-20.84</c:v>
                </c:pt>
                <c:pt idx="2906">
                  <c:v>-20.170000000000002</c:v>
                </c:pt>
                <c:pt idx="2907">
                  <c:v>-19.43</c:v>
                </c:pt>
                <c:pt idx="2908">
                  <c:v>-18.63</c:v>
                </c:pt>
                <c:pt idx="2909">
                  <c:v>-17.75</c:v>
                </c:pt>
                <c:pt idx="2910">
                  <c:v>-16.82</c:v>
                </c:pt>
                <c:pt idx="2911">
                  <c:v>-15.82</c:v>
                </c:pt>
                <c:pt idx="2912">
                  <c:v>-14.76</c:v>
                </c:pt>
                <c:pt idx="2913">
                  <c:v>-13.66</c:v>
                </c:pt>
                <c:pt idx="2914">
                  <c:v>-12.52</c:v>
                </c:pt>
                <c:pt idx="2915">
                  <c:v>-11.34</c:v>
                </c:pt>
                <c:pt idx="2916">
                  <c:v>-10.130000000000001</c:v>
                </c:pt>
                <c:pt idx="2917">
                  <c:v>-8.89</c:v>
                </c:pt>
                <c:pt idx="2918">
                  <c:v>-7.64</c:v>
                </c:pt>
                <c:pt idx="2919">
                  <c:v>-6.36</c:v>
                </c:pt>
                <c:pt idx="2920">
                  <c:v>-5.0599999999999996</c:v>
                </c:pt>
                <c:pt idx="2921">
                  <c:v>-3.75</c:v>
                </c:pt>
                <c:pt idx="2922">
                  <c:v>-2.4300000000000002</c:v>
                </c:pt>
                <c:pt idx="2923">
                  <c:v>-1.0900000000000001</c:v>
                </c:pt>
                <c:pt idx="2924">
                  <c:v>0.27</c:v>
                </c:pt>
                <c:pt idx="2925">
                  <c:v>1.65</c:v>
                </c:pt>
                <c:pt idx="2926">
                  <c:v>3.05</c:v>
                </c:pt>
                <c:pt idx="2927">
                  <c:v>4.47</c:v>
                </c:pt>
                <c:pt idx="2928">
                  <c:v>5.91</c:v>
                </c:pt>
                <c:pt idx="2929">
                  <c:v>7.34</c:v>
                </c:pt>
                <c:pt idx="2930">
                  <c:v>8.7799999999999994</c:v>
                </c:pt>
                <c:pt idx="2931">
                  <c:v>10.199999999999999</c:v>
                </c:pt>
                <c:pt idx="2932">
                  <c:v>11.61</c:v>
                </c:pt>
                <c:pt idx="2933">
                  <c:v>13.03</c:v>
                </c:pt>
                <c:pt idx="2934">
                  <c:v>14.48</c:v>
                </c:pt>
                <c:pt idx="2935">
                  <c:v>16</c:v>
                </c:pt>
                <c:pt idx="2936">
                  <c:v>17.59</c:v>
                </c:pt>
                <c:pt idx="2937">
                  <c:v>19.23</c:v>
                </c:pt>
                <c:pt idx="2938">
                  <c:v>20.87</c:v>
                </c:pt>
                <c:pt idx="2939">
                  <c:v>22.49</c:v>
                </c:pt>
                <c:pt idx="2940">
                  <c:v>24.11</c:v>
                </c:pt>
                <c:pt idx="2941">
                  <c:v>25.76</c:v>
                </c:pt>
                <c:pt idx="2942">
                  <c:v>27.41</c:v>
                </c:pt>
                <c:pt idx="2943">
                  <c:v>29.06</c:v>
                </c:pt>
                <c:pt idx="2944">
                  <c:v>30.7</c:v>
                </c:pt>
                <c:pt idx="2945">
                  <c:v>32.340000000000003</c:v>
                </c:pt>
                <c:pt idx="2946">
                  <c:v>34.01</c:v>
                </c:pt>
                <c:pt idx="2947">
                  <c:v>35.69</c:v>
                </c:pt>
                <c:pt idx="2948">
                  <c:v>37.409999999999997</c:v>
                </c:pt>
                <c:pt idx="2949">
                  <c:v>39.200000000000003</c:v>
                </c:pt>
                <c:pt idx="2950">
                  <c:v>41.04</c:v>
                </c:pt>
                <c:pt idx="2951">
                  <c:v>42.91</c:v>
                </c:pt>
                <c:pt idx="2952">
                  <c:v>44.79</c:v>
                </c:pt>
                <c:pt idx="2953">
                  <c:v>46.67</c:v>
                </c:pt>
                <c:pt idx="2954">
                  <c:v>48.58</c:v>
                </c:pt>
                <c:pt idx="2955">
                  <c:v>50.52</c:v>
                </c:pt>
                <c:pt idx="2956">
                  <c:v>52.47</c:v>
                </c:pt>
                <c:pt idx="2957">
                  <c:v>54.47</c:v>
                </c:pt>
                <c:pt idx="2958">
                  <c:v>56.51</c:v>
                </c:pt>
                <c:pt idx="2959">
                  <c:v>58.54</c:v>
                </c:pt>
                <c:pt idx="2960">
                  <c:v>60.56</c:v>
                </c:pt>
                <c:pt idx="2961">
                  <c:v>62.56</c:v>
                </c:pt>
                <c:pt idx="2962">
                  <c:v>64.53</c:v>
                </c:pt>
                <c:pt idx="2963">
                  <c:v>66.459999999999994</c:v>
                </c:pt>
                <c:pt idx="2964">
                  <c:v>68.36</c:v>
                </c:pt>
                <c:pt idx="2965">
                  <c:v>70.27</c:v>
                </c:pt>
                <c:pt idx="2966">
                  <c:v>72.16</c:v>
                </c:pt>
                <c:pt idx="2967">
                  <c:v>74.06</c:v>
                </c:pt>
                <c:pt idx="2968">
                  <c:v>75.959999999999994</c:v>
                </c:pt>
                <c:pt idx="2969">
                  <c:v>77.88</c:v>
                </c:pt>
                <c:pt idx="2970">
                  <c:v>79.75</c:v>
                </c:pt>
                <c:pt idx="2971">
                  <c:v>81.61</c:v>
                </c:pt>
                <c:pt idx="2972">
                  <c:v>83.41</c:v>
                </c:pt>
                <c:pt idx="2973">
                  <c:v>85.14</c:v>
                </c:pt>
                <c:pt idx="2974">
                  <c:v>86.85</c:v>
                </c:pt>
                <c:pt idx="2975">
                  <c:v>88.6</c:v>
                </c:pt>
                <c:pt idx="2976">
                  <c:v>90.4</c:v>
                </c:pt>
                <c:pt idx="2977">
                  <c:v>92.19</c:v>
                </c:pt>
                <c:pt idx="2978">
                  <c:v>93.91</c:v>
                </c:pt>
                <c:pt idx="2979">
                  <c:v>95.49</c:v>
                </c:pt>
                <c:pt idx="2980">
                  <c:v>96.91</c:v>
                </c:pt>
                <c:pt idx="2981">
                  <c:v>98.19</c:v>
                </c:pt>
                <c:pt idx="2982">
                  <c:v>99.32</c:v>
                </c:pt>
                <c:pt idx="2983">
                  <c:v>100.3</c:v>
                </c:pt>
                <c:pt idx="2984">
                  <c:v>101.19</c:v>
                </c:pt>
                <c:pt idx="2985">
                  <c:v>102</c:v>
                </c:pt>
                <c:pt idx="2986">
                  <c:v>102.69</c:v>
                </c:pt>
                <c:pt idx="2987">
                  <c:v>103.26</c:v>
                </c:pt>
                <c:pt idx="2988">
                  <c:v>103.71</c:v>
                </c:pt>
                <c:pt idx="2989">
                  <c:v>104.06</c:v>
                </c:pt>
                <c:pt idx="2990">
                  <c:v>104.36</c:v>
                </c:pt>
                <c:pt idx="2991">
                  <c:v>104.6</c:v>
                </c:pt>
                <c:pt idx="2992">
                  <c:v>104.81</c:v>
                </c:pt>
                <c:pt idx="2993">
                  <c:v>104.96</c:v>
                </c:pt>
                <c:pt idx="2994">
                  <c:v>105.09</c:v>
                </c:pt>
                <c:pt idx="2995">
                  <c:v>105.16</c:v>
                </c:pt>
                <c:pt idx="2996">
                  <c:v>105.19</c:v>
                </c:pt>
                <c:pt idx="2997">
                  <c:v>105.17</c:v>
                </c:pt>
                <c:pt idx="2998">
                  <c:v>105.11</c:v>
                </c:pt>
                <c:pt idx="2999">
                  <c:v>105.03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616C-4515-93F1-938C6A98D7D4}"/>
            </c:ext>
          </c:extLst>
        </c:ser>
        <c:ser>
          <c:idx val="10"/>
          <c:order val="10"/>
          <c:tx>
            <c:strRef>
              <c:f>數據作圖!$K$1</c:f>
              <c:strCache>
                <c:ptCount val="1"/>
              </c:strCache>
            </c:strRef>
          </c:tx>
          <c:spPr>
            <a:ln w="28575" cap="rnd">
              <a:solidFill>
                <a:schemeClr val="accent5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數據作圖!$K$2:$K$3001</c:f>
              <c:numCache>
                <c:formatCode>General</c:formatCode>
                <c:ptCount val="3000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A-616C-4515-93F1-938C6A98D7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67241264"/>
        <c:axId val="1167237936"/>
      </c:lineChart>
      <c:catAx>
        <c:axId val="1167241264"/>
        <c:scaling>
          <c:orientation val="minMax"/>
        </c:scaling>
        <c:delete val="1"/>
        <c:axPos val="b"/>
        <c:majorTickMark val="none"/>
        <c:minorTickMark val="none"/>
        <c:tickLblPos val="nextTo"/>
        <c:crossAx val="1167237936"/>
        <c:crosses val="autoZero"/>
        <c:auto val="1"/>
        <c:lblAlgn val="ctr"/>
        <c:lblOffset val="100"/>
        <c:noMultiLvlLbl val="0"/>
      </c:catAx>
      <c:valAx>
        <c:axId val="11672379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167241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ysClr val="window" lastClr="FFFFFF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4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動作</a:t>
            </a:r>
            <a:r>
              <a:rPr lang="en-US" altLang="zh-TW" dirty="0" smtClean="0"/>
              <a:t>4</a:t>
            </a:r>
            <a:endParaRPr lang="zh-TW" alt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數據作圖!$M$1</c:f>
              <c:strCache>
                <c:ptCount val="1"/>
                <c:pt idx="0">
                  <c:v>第六次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數據作圖!$M$2:$M$2780</c:f>
              <c:numCache>
                <c:formatCode>General</c:formatCode>
                <c:ptCount val="2779"/>
                <c:pt idx="0">
                  <c:v>48.23</c:v>
                </c:pt>
                <c:pt idx="1">
                  <c:v>68.08</c:v>
                </c:pt>
                <c:pt idx="2">
                  <c:v>-7.67</c:v>
                </c:pt>
                <c:pt idx="3">
                  <c:v>18.38</c:v>
                </c:pt>
                <c:pt idx="4">
                  <c:v>22.3</c:v>
                </c:pt>
                <c:pt idx="5">
                  <c:v>-24.31</c:v>
                </c:pt>
                <c:pt idx="6">
                  <c:v>34.01</c:v>
                </c:pt>
                <c:pt idx="7">
                  <c:v>55.38</c:v>
                </c:pt>
                <c:pt idx="8">
                  <c:v>55.96</c:v>
                </c:pt>
                <c:pt idx="9">
                  <c:v>53.13</c:v>
                </c:pt>
                <c:pt idx="10">
                  <c:v>-39.729999999999997</c:v>
                </c:pt>
                <c:pt idx="11">
                  <c:v>-42.63</c:v>
                </c:pt>
                <c:pt idx="12">
                  <c:v>157.47</c:v>
                </c:pt>
                <c:pt idx="13">
                  <c:v>-47.58</c:v>
                </c:pt>
                <c:pt idx="14">
                  <c:v>24.4</c:v>
                </c:pt>
                <c:pt idx="15">
                  <c:v>-33.840000000000003</c:v>
                </c:pt>
                <c:pt idx="16">
                  <c:v>36.08</c:v>
                </c:pt>
                <c:pt idx="17">
                  <c:v>-12.54</c:v>
                </c:pt>
                <c:pt idx="18">
                  <c:v>-18.149999999999999</c:v>
                </c:pt>
                <c:pt idx="19">
                  <c:v>-46.46</c:v>
                </c:pt>
                <c:pt idx="20">
                  <c:v>-49.6</c:v>
                </c:pt>
                <c:pt idx="21">
                  <c:v>-47.97</c:v>
                </c:pt>
                <c:pt idx="22">
                  <c:v>11.86</c:v>
                </c:pt>
                <c:pt idx="23">
                  <c:v>-49.28</c:v>
                </c:pt>
                <c:pt idx="24">
                  <c:v>-49.68</c:v>
                </c:pt>
                <c:pt idx="25">
                  <c:v>-46.69</c:v>
                </c:pt>
                <c:pt idx="26">
                  <c:v>-47.92</c:v>
                </c:pt>
                <c:pt idx="27">
                  <c:v>-0.13</c:v>
                </c:pt>
                <c:pt idx="28">
                  <c:v>17.02</c:v>
                </c:pt>
                <c:pt idx="29">
                  <c:v>19.100000000000001</c:v>
                </c:pt>
                <c:pt idx="30">
                  <c:v>-7.38</c:v>
                </c:pt>
                <c:pt idx="31">
                  <c:v>-6.24</c:v>
                </c:pt>
                <c:pt idx="32">
                  <c:v>-6.36</c:v>
                </c:pt>
                <c:pt idx="33">
                  <c:v>-26.98</c:v>
                </c:pt>
                <c:pt idx="34">
                  <c:v>-27.09</c:v>
                </c:pt>
                <c:pt idx="35">
                  <c:v>-30.02</c:v>
                </c:pt>
                <c:pt idx="36">
                  <c:v>50.48</c:v>
                </c:pt>
                <c:pt idx="37">
                  <c:v>33.42</c:v>
                </c:pt>
                <c:pt idx="38">
                  <c:v>62.5</c:v>
                </c:pt>
                <c:pt idx="39">
                  <c:v>-38.25</c:v>
                </c:pt>
                <c:pt idx="40">
                  <c:v>33.57</c:v>
                </c:pt>
                <c:pt idx="41">
                  <c:v>14.83</c:v>
                </c:pt>
                <c:pt idx="42">
                  <c:v>44.66</c:v>
                </c:pt>
                <c:pt idx="43">
                  <c:v>2.84</c:v>
                </c:pt>
                <c:pt idx="44">
                  <c:v>-5.48</c:v>
                </c:pt>
                <c:pt idx="45">
                  <c:v>12.36</c:v>
                </c:pt>
                <c:pt idx="46">
                  <c:v>16.62</c:v>
                </c:pt>
                <c:pt idx="47">
                  <c:v>-46.85</c:v>
                </c:pt>
                <c:pt idx="48">
                  <c:v>-51.05</c:v>
                </c:pt>
                <c:pt idx="49">
                  <c:v>-48.01</c:v>
                </c:pt>
                <c:pt idx="50">
                  <c:v>43.26</c:v>
                </c:pt>
                <c:pt idx="51">
                  <c:v>-18.14</c:v>
                </c:pt>
                <c:pt idx="52">
                  <c:v>65.63</c:v>
                </c:pt>
                <c:pt idx="53">
                  <c:v>-51.18</c:v>
                </c:pt>
                <c:pt idx="54">
                  <c:v>-49.34</c:v>
                </c:pt>
                <c:pt idx="55">
                  <c:v>-53.08</c:v>
                </c:pt>
                <c:pt idx="56">
                  <c:v>-50.37</c:v>
                </c:pt>
                <c:pt idx="57">
                  <c:v>1.32</c:v>
                </c:pt>
                <c:pt idx="58">
                  <c:v>-71.72</c:v>
                </c:pt>
                <c:pt idx="59">
                  <c:v>9.4600000000000009</c:v>
                </c:pt>
                <c:pt idx="60">
                  <c:v>51.48</c:v>
                </c:pt>
                <c:pt idx="61">
                  <c:v>51.07</c:v>
                </c:pt>
                <c:pt idx="62">
                  <c:v>46.61</c:v>
                </c:pt>
                <c:pt idx="63">
                  <c:v>12.24</c:v>
                </c:pt>
                <c:pt idx="64">
                  <c:v>39.39</c:v>
                </c:pt>
                <c:pt idx="65">
                  <c:v>42.96</c:v>
                </c:pt>
                <c:pt idx="66">
                  <c:v>40.770000000000003</c:v>
                </c:pt>
                <c:pt idx="67">
                  <c:v>40.97</c:v>
                </c:pt>
                <c:pt idx="68">
                  <c:v>41.33</c:v>
                </c:pt>
                <c:pt idx="69">
                  <c:v>15.01</c:v>
                </c:pt>
                <c:pt idx="70">
                  <c:v>-18.09</c:v>
                </c:pt>
                <c:pt idx="71">
                  <c:v>10.37</c:v>
                </c:pt>
                <c:pt idx="72">
                  <c:v>63.72</c:v>
                </c:pt>
                <c:pt idx="73">
                  <c:v>-50.99</c:v>
                </c:pt>
                <c:pt idx="74">
                  <c:v>-26.61</c:v>
                </c:pt>
                <c:pt idx="75">
                  <c:v>-31.84</c:v>
                </c:pt>
                <c:pt idx="76">
                  <c:v>-76.11</c:v>
                </c:pt>
                <c:pt idx="77">
                  <c:v>59.46</c:v>
                </c:pt>
                <c:pt idx="78">
                  <c:v>-36.9</c:v>
                </c:pt>
                <c:pt idx="79">
                  <c:v>-2.36</c:v>
                </c:pt>
                <c:pt idx="80">
                  <c:v>15.79</c:v>
                </c:pt>
                <c:pt idx="81">
                  <c:v>64.33</c:v>
                </c:pt>
                <c:pt idx="82">
                  <c:v>-49.79</c:v>
                </c:pt>
                <c:pt idx="83">
                  <c:v>-48.58</c:v>
                </c:pt>
                <c:pt idx="84">
                  <c:v>-49.88</c:v>
                </c:pt>
                <c:pt idx="85">
                  <c:v>75.83</c:v>
                </c:pt>
                <c:pt idx="86">
                  <c:v>48.18</c:v>
                </c:pt>
                <c:pt idx="87">
                  <c:v>-35.29</c:v>
                </c:pt>
                <c:pt idx="88">
                  <c:v>-35.200000000000003</c:v>
                </c:pt>
                <c:pt idx="89">
                  <c:v>-40.909999999999997</c:v>
                </c:pt>
                <c:pt idx="90">
                  <c:v>54.84</c:v>
                </c:pt>
                <c:pt idx="91">
                  <c:v>57.02</c:v>
                </c:pt>
                <c:pt idx="92">
                  <c:v>50.36</c:v>
                </c:pt>
                <c:pt idx="93">
                  <c:v>51.29</c:v>
                </c:pt>
                <c:pt idx="94">
                  <c:v>57.49</c:v>
                </c:pt>
                <c:pt idx="95">
                  <c:v>-47.39</c:v>
                </c:pt>
                <c:pt idx="96">
                  <c:v>-47.21</c:v>
                </c:pt>
                <c:pt idx="97">
                  <c:v>-46.56</c:v>
                </c:pt>
                <c:pt idx="98">
                  <c:v>53.24</c:v>
                </c:pt>
                <c:pt idx="99">
                  <c:v>55.32</c:v>
                </c:pt>
                <c:pt idx="100">
                  <c:v>12.5</c:v>
                </c:pt>
                <c:pt idx="101">
                  <c:v>14.78</c:v>
                </c:pt>
                <c:pt idx="102">
                  <c:v>-48.95</c:v>
                </c:pt>
                <c:pt idx="103">
                  <c:v>34.619999999999997</c:v>
                </c:pt>
                <c:pt idx="104">
                  <c:v>36.93</c:v>
                </c:pt>
                <c:pt idx="105">
                  <c:v>40.42</c:v>
                </c:pt>
                <c:pt idx="106">
                  <c:v>-51.79</c:v>
                </c:pt>
                <c:pt idx="107">
                  <c:v>15.02</c:v>
                </c:pt>
                <c:pt idx="108">
                  <c:v>14.2</c:v>
                </c:pt>
                <c:pt idx="109">
                  <c:v>37.01</c:v>
                </c:pt>
                <c:pt idx="110">
                  <c:v>2.4300000000000002</c:v>
                </c:pt>
                <c:pt idx="111">
                  <c:v>8.6300000000000008</c:v>
                </c:pt>
                <c:pt idx="112">
                  <c:v>30.74</c:v>
                </c:pt>
                <c:pt idx="113">
                  <c:v>-35.31</c:v>
                </c:pt>
                <c:pt idx="114">
                  <c:v>-17.32</c:v>
                </c:pt>
                <c:pt idx="115">
                  <c:v>-64.08</c:v>
                </c:pt>
                <c:pt idx="116">
                  <c:v>37.57</c:v>
                </c:pt>
                <c:pt idx="117">
                  <c:v>37.01</c:v>
                </c:pt>
                <c:pt idx="118">
                  <c:v>-41.26</c:v>
                </c:pt>
                <c:pt idx="119">
                  <c:v>-58.37</c:v>
                </c:pt>
                <c:pt idx="120">
                  <c:v>-80.489999999999995</c:v>
                </c:pt>
                <c:pt idx="121">
                  <c:v>-77.8</c:v>
                </c:pt>
                <c:pt idx="122">
                  <c:v>-77.680000000000007</c:v>
                </c:pt>
                <c:pt idx="123">
                  <c:v>-77.55</c:v>
                </c:pt>
                <c:pt idx="124">
                  <c:v>-77.42</c:v>
                </c:pt>
                <c:pt idx="125">
                  <c:v>-77.28</c:v>
                </c:pt>
                <c:pt idx="126">
                  <c:v>-77.16</c:v>
                </c:pt>
                <c:pt idx="127">
                  <c:v>-77.03</c:v>
                </c:pt>
                <c:pt idx="128">
                  <c:v>-76.91</c:v>
                </c:pt>
                <c:pt idx="129">
                  <c:v>-76.790000000000006</c:v>
                </c:pt>
                <c:pt idx="130">
                  <c:v>-76.67</c:v>
                </c:pt>
                <c:pt idx="131">
                  <c:v>-76.56</c:v>
                </c:pt>
                <c:pt idx="132">
                  <c:v>-76.45</c:v>
                </c:pt>
                <c:pt idx="133">
                  <c:v>-76.33</c:v>
                </c:pt>
                <c:pt idx="134">
                  <c:v>-76.22</c:v>
                </c:pt>
                <c:pt idx="135">
                  <c:v>-76.099999999999994</c:v>
                </c:pt>
                <c:pt idx="136">
                  <c:v>-75.989999999999995</c:v>
                </c:pt>
                <c:pt idx="137">
                  <c:v>-75.88</c:v>
                </c:pt>
                <c:pt idx="138">
                  <c:v>-75.75</c:v>
                </c:pt>
                <c:pt idx="139">
                  <c:v>-75.63</c:v>
                </c:pt>
                <c:pt idx="140">
                  <c:v>-75.510000000000005</c:v>
                </c:pt>
                <c:pt idx="141">
                  <c:v>-75.39</c:v>
                </c:pt>
                <c:pt idx="142">
                  <c:v>-75.27</c:v>
                </c:pt>
                <c:pt idx="143">
                  <c:v>-75.150000000000006</c:v>
                </c:pt>
                <c:pt idx="144">
                  <c:v>-75.02</c:v>
                </c:pt>
                <c:pt idx="145">
                  <c:v>-74.900000000000006</c:v>
                </c:pt>
                <c:pt idx="146">
                  <c:v>-74.77</c:v>
                </c:pt>
                <c:pt idx="147">
                  <c:v>-74.64</c:v>
                </c:pt>
                <c:pt idx="148">
                  <c:v>-74.510000000000005</c:v>
                </c:pt>
                <c:pt idx="149">
                  <c:v>-74.39</c:v>
                </c:pt>
                <c:pt idx="150">
                  <c:v>-74.27</c:v>
                </c:pt>
                <c:pt idx="151">
                  <c:v>-74.16</c:v>
                </c:pt>
                <c:pt idx="152">
                  <c:v>-74.040000000000006</c:v>
                </c:pt>
                <c:pt idx="153">
                  <c:v>-73.900000000000006</c:v>
                </c:pt>
                <c:pt idx="154">
                  <c:v>-73.78</c:v>
                </c:pt>
                <c:pt idx="155">
                  <c:v>-73.650000000000006</c:v>
                </c:pt>
                <c:pt idx="156">
                  <c:v>-73.510000000000005</c:v>
                </c:pt>
                <c:pt idx="157">
                  <c:v>-73.39</c:v>
                </c:pt>
                <c:pt idx="158">
                  <c:v>-73.260000000000005</c:v>
                </c:pt>
                <c:pt idx="159">
                  <c:v>-73.14</c:v>
                </c:pt>
                <c:pt idx="160">
                  <c:v>-73.02</c:v>
                </c:pt>
                <c:pt idx="161">
                  <c:v>-72.91</c:v>
                </c:pt>
                <c:pt idx="162">
                  <c:v>-72.790000000000006</c:v>
                </c:pt>
                <c:pt idx="163">
                  <c:v>-72.67</c:v>
                </c:pt>
                <c:pt idx="164">
                  <c:v>-72.540000000000006</c:v>
                </c:pt>
                <c:pt idx="165">
                  <c:v>-72.430000000000007</c:v>
                </c:pt>
                <c:pt idx="166">
                  <c:v>-72.3</c:v>
                </c:pt>
                <c:pt idx="167">
                  <c:v>-72.16</c:v>
                </c:pt>
                <c:pt idx="168">
                  <c:v>-72.040000000000006</c:v>
                </c:pt>
                <c:pt idx="169">
                  <c:v>-71.91</c:v>
                </c:pt>
                <c:pt idx="170">
                  <c:v>-71.77</c:v>
                </c:pt>
                <c:pt idx="171">
                  <c:v>-71.64</c:v>
                </c:pt>
                <c:pt idx="172">
                  <c:v>-71.5</c:v>
                </c:pt>
                <c:pt idx="173">
                  <c:v>-71.37</c:v>
                </c:pt>
                <c:pt idx="174">
                  <c:v>-71.23</c:v>
                </c:pt>
                <c:pt idx="175">
                  <c:v>-71.099999999999994</c:v>
                </c:pt>
                <c:pt idx="176">
                  <c:v>-70.98</c:v>
                </c:pt>
                <c:pt idx="177">
                  <c:v>-70.849999999999994</c:v>
                </c:pt>
                <c:pt idx="178">
                  <c:v>-70.73</c:v>
                </c:pt>
                <c:pt idx="179">
                  <c:v>-70.599999999999994</c:v>
                </c:pt>
                <c:pt idx="180">
                  <c:v>-70.47</c:v>
                </c:pt>
                <c:pt idx="181">
                  <c:v>-70.349999999999994</c:v>
                </c:pt>
                <c:pt idx="182">
                  <c:v>-70.22</c:v>
                </c:pt>
                <c:pt idx="183">
                  <c:v>-70.09</c:v>
                </c:pt>
                <c:pt idx="184">
                  <c:v>-69.959999999999994</c:v>
                </c:pt>
                <c:pt idx="185">
                  <c:v>-69.819999999999993</c:v>
                </c:pt>
                <c:pt idx="186">
                  <c:v>-69.69</c:v>
                </c:pt>
                <c:pt idx="187">
                  <c:v>-69.55</c:v>
                </c:pt>
                <c:pt idx="188">
                  <c:v>-69.41</c:v>
                </c:pt>
                <c:pt idx="189">
                  <c:v>-69.27</c:v>
                </c:pt>
                <c:pt idx="190">
                  <c:v>-69.14</c:v>
                </c:pt>
                <c:pt idx="191">
                  <c:v>-69.010000000000005</c:v>
                </c:pt>
                <c:pt idx="192">
                  <c:v>-68.86</c:v>
                </c:pt>
                <c:pt idx="193">
                  <c:v>-68.73</c:v>
                </c:pt>
                <c:pt idx="194">
                  <c:v>-68.599999999999994</c:v>
                </c:pt>
                <c:pt idx="195">
                  <c:v>-68.48</c:v>
                </c:pt>
                <c:pt idx="196">
                  <c:v>-68.349999999999994</c:v>
                </c:pt>
                <c:pt idx="197">
                  <c:v>-68.22</c:v>
                </c:pt>
                <c:pt idx="198">
                  <c:v>-68.09</c:v>
                </c:pt>
                <c:pt idx="199">
                  <c:v>-67.959999999999994</c:v>
                </c:pt>
                <c:pt idx="200">
                  <c:v>-67.84</c:v>
                </c:pt>
                <c:pt idx="201">
                  <c:v>-67.72</c:v>
                </c:pt>
                <c:pt idx="202">
                  <c:v>-67.59</c:v>
                </c:pt>
                <c:pt idx="203">
                  <c:v>-67.47</c:v>
                </c:pt>
                <c:pt idx="204">
                  <c:v>-67.34</c:v>
                </c:pt>
                <c:pt idx="205">
                  <c:v>-67.209999999999994</c:v>
                </c:pt>
                <c:pt idx="206">
                  <c:v>-67.069999999999993</c:v>
                </c:pt>
                <c:pt idx="207">
                  <c:v>-66.94</c:v>
                </c:pt>
                <c:pt idx="208">
                  <c:v>-66.81</c:v>
                </c:pt>
                <c:pt idx="209">
                  <c:v>-66.680000000000007</c:v>
                </c:pt>
                <c:pt idx="210">
                  <c:v>-66.55</c:v>
                </c:pt>
                <c:pt idx="211">
                  <c:v>-66.44</c:v>
                </c:pt>
                <c:pt idx="212">
                  <c:v>-66.33</c:v>
                </c:pt>
                <c:pt idx="213">
                  <c:v>-66.23</c:v>
                </c:pt>
                <c:pt idx="214">
                  <c:v>-66.13</c:v>
                </c:pt>
                <c:pt idx="215">
                  <c:v>-66.03</c:v>
                </c:pt>
                <c:pt idx="216">
                  <c:v>-65.92</c:v>
                </c:pt>
                <c:pt idx="217">
                  <c:v>-65.819999999999993</c:v>
                </c:pt>
                <c:pt idx="218">
                  <c:v>-65.72</c:v>
                </c:pt>
                <c:pt idx="219">
                  <c:v>-65.61</c:v>
                </c:pt>
                <c:pt idx="220">
                  <c:v>-65.5</c:v>
                </c:pt>
                <c:pt idx="221">
                  <c:v>-65.39</c:v>
                </c:pt>
                <c:pt idx="222">
                  <c:v>-65.28</c:v>
                </c:pt>
                <c:pt idx="223">
                  <c:v>-65.16</c:v>
                </c:pt>
                <c:pt idx="224">
                  <c:v>-65.05</c:v>
                </c:pt>
                <c:pt idx="225">
                  <c:v>-64.94</c:v>
                </c:pt>
                <c:pt idx="226">
                  <c:v>-64.83</c:v>
                </c:pt>
                <c:pt idx="227">
                  <c:v>-64.72</c:v>
                </c:pt>
                <c:pt idx="228">
                  <c:v>-64.62</c:v>
                </c:pt>
                <c:pt idx="229">
                  <c:v>-64.52</c:v>
                </c:pt>
                <c:pt idx="230">
                  <c:v>-64.42</c:v>
                </c:pt>
                <c:pt idx="231">
                  <c:v>-64.33</c:v>
                </c:pt>
                <c:pt idx="232">
                  <c:v>-64.25</c:v>
                </c:pt>
                <c:pt idx="233">
                  <c:v>-64.17</c:v>
                </c:pt>
                <c:pt idx="234">
                  <c:v>-64.08</c:v>
                </c:pt>
                <c:pt idx="235">
                  <c:v>-64</c:v>
                </c:pt>
                <c:pt idx="236">
                  <c:v>-63.92</c:v>
                </c:pt>
                <c:pt idx="237">
                  <c:v>-63.84</c:v>
                </c:pt>
                <c:pt idx="238">
                  <c:v>-63.75</c:v>
                </c:pt>
                <c:pt idx="239">
                  <c:v>-63.66</c:v>
                </c:pt>
                <c:pt idx="240">
                  <c:v>-63.57</c:v>
                </c:pt>
                <c:pt idx="241">
                  <c:v>-63.49</c:v>
                </c:pt>
                <c:pt idx="242">
                  <c:v>-63.41</c:v>
                </c:pt>
                <c:pt idx="243">
                  <c:v>-63.33</c:v>
                </c:pt>
                <c:pt idx="244">
                  <c:v>-63.25</c:v>
                </c:pt>
                <c:pt idx="245">
                  <c:v>-63.18</c:v>
                </c:pt>
                <c:pt idx="246">
                  <c:v>-63.11</c:v>
                </c:pt>
                <c:pt idx="247">
                  <c:v>-63.03</c:v>
                </c:pt>
                <c:pt idx="248">
                  <c:v>-62.97</c:v>
                </c:pt>
                <c:pt idx="249">
                  <c:v>-62.9</c:v>
                </c:pt>
                <c:pt idx="250">
                  <c:v>-62.84</c:v>
                </c:pt>
                <c:pt idx="251">
                  <c:v>-62.78</c:v>
                </c:pt>
                <c:pt idx="252">
                  <c:v>-62.71</c:v>
                </c:pt>
                <c:pt idx="253">
                  <c:v>-62.65</c:v>
                </c:pt>
                <c:pt idx="254">
                  <c:v>-62.57</c:v>
                </c:pt>
                <c:pt idx="255">
                  <c:v>-62.51</c:v>
                </c:pt>
                <c:pt idx="256">
                  <c:v>-62.44</c:v>
                </c:pt>
                <c:pt idx="257">
                  <c:v>-62.38</c:v>
                </c:pt>
                <c:pt idx="258">
                  <c:v>-62.31</c:v>
                </c:pt>
                <c:pt idx="259">
                  <c:v>-62.24</c:v>
                </c:pt>
                <c:pt idx="260">
                  <c:v>-62.18</c:v>
                </c:pt>
                <c:pt idx="261">
                  <c:v>-62.12</c:v>
                </c:pt>
                <c:pt idx="262">
                  <c:v>-62.06</c:v>
                </c:pt>
                <c:pt idx="263">
                  <c:v>-62.02</c:v>
                </c:pt>
                <c:pt idx="264">
                  <c:v>-61.97</c:v>
                </c:pt>
                <c:pt idx="265">
                  <c:v>-61.92</c:v>
                </c:pt>
                <c:pt idx="266">
                  <c:v>-61.89</c:v>
                </c:pt>
                <c:pt idx="267">
                  <c:v>-61.84</c:v>
                </c:pt>
                <c:pt idx="268">
                  <c:v>-61.8</c:v>
                </c:pt>
                <c:pt idx="269">
                  <c:v>-61.77</c:v>
                </c:pt>
                <c:pt idx="270">
                  <c:v>-61.74</c:v>
                </c:pt>
                <c:pt idx="271">
                  <c:v>-61.71</c:v>
                </c:pt>
                <c:pt idx="272">
                  <c:v>-61.68</c:v>
                </c:pt>
                <c:pt idx="273">
                  <c:v>-61.64</c:v>
                </c:pt>
                <c:pt idx="274">
                  <c:v>-61.6</c:v>
                </c:pt>
                <c:pt idx="275">
                  <c:v>-61.56</c:v>
                </c:pt>
                <c:pt idx="276">
                  <c:v>-61.53</c:v>
                </c:pt>
                <c:pt idx="277">
                  <c:v>-61.5</c:v>
                </c:pt>
                <c:pt idx="278">
                  <c:v>-61.48</c:v>
                </c:pt>
                <c:pt idx="279">
                  <c:v>-61.46</c:v>
                </c:pt>
                <c:pt idx="280">
                  <c:v>-61.44</c:v>
                </c:pt>
                <c:pt idx="281">
                  <c:v>-61.42</c:v>
                </c:pt>
                <c:pt idx="282">
                  <c:v>-61.41</c:v>
                </c:pt>
                <c:pt idx="283">
                  <c:v>-61.4</c:v>
                </c:pt>
                <c:pt idx="284">
                  <c:v>-61.39</c:v>
                </c:pt>
                <c:pt idx="285">
                  <c:v>-61.39</c:v>
                </c:pt>
                <c:pt idx="286">
                  <c:v>-61.39</c:v>
                </c:pt>
                <c:pt idx="287">
                  <c:v>-61.39</c:v>
                </c:pt>
                <c:pt idx="288">
                  <c:v>-61.4</c:v>
                </c:pt>
                <c:pt idx="289">
                  <c:v>-61.39</c:v>
                </c:pt>
                <c:pt idx="290">
                  <c:v>-61.39</c:v>
                </c:pt>
                <c:pt idx="291">
                  <c:v>-61.38</c:v>
                </c:pt>
                <c:pt idx="292">
                  <c:v>-61.38</c:v>
                </c:pt>
                <c:pt idx="293">
                  <c:v>-61.37</c:v>
                </c:pt>
                <c:pt idx="294">
                  <c:v>-61.38</c:v>
                </c:pt>
                <c:pt idx="295">
                  <c:v>-61.39</c:v>
                </c:pt>
                <c:pt idx="296">
                  <c:v>-61.4</c:v>
                </c:pt>
                <c:pt idx="297">
                  <c:v>-61.41</c:v>
                </c:pt>
                <c:pt idx="298">
                  <c:v>-61.4</c:v>
                </c:pt>
                <c:pt idx="299">
                  <c:v>-61.41</c:v>
                </c:pt>
                <c:pt idx="300">
                  <c:v>-61.4</c:v>
                </c:pt>
                <c:pt idx="301">
                  <c:v>-61.4</c:v>
                </c:pt>
                <c:pt idx="302">
                  <c:v>-61.39</c:v>
                </c:pt>
                <c:pt idx="303">
                  <c:v>-61.4</c:v>
                </c:pt>
                <c:pt idx="304">
                  <c:v>-61.4</c:v>
                </c:pt>
                <c:pt idx="305">
                  <c:v>-61.42</c:v>
                </c:pt>
                <c:pt idx="306">
                  <c:v>-61.44</c:v>
                </c:pt>
                <c:pt idx="307">
                  <c:v>-61.46</c:v>
                </c:pt>
                <c:pt idx="308">
                  <c:v>-61.5</c:v>
                </c:pt>
                <c:pt idx="309">
                  <c:v>-61.53</c:v>
                </c:pt>
                <c:pt idx="310">
                  <c:v>-61.57</c:v>
                </c:pt>
                <c:pt idx="311">
                  <c:v>-61.6</c:v>
                </c:pt>
                <c:pt idx="312">
                  <c:v>-61.63</c:v>
                </c:pt>
                <c:pt idx="313">
                  <c:v>-61.67</c:v>
                </c:pt>
                <c:pt idx="314">
                  <c:v>-61.7</c:v>
                </c:pt>
                <c:pt idx="315">
                  <c:v>-61.73</c:v>
                </c:pt>
                <c:pt idx="316">
                  <c:v>-61.77</c:v>
                </c:pt>
                <c:pt idx="317">
                  <c:v>-61.8</c:v>
                </c:pt>
                <c:pt idx="318">
                  <c:v>-61.83</c:v>
                </c:pt>
                <c:pt idx="319">
                  <c:v>-61.87</c:v>
                </c:pt>
                <c:pt idx="320">
                  <c:v>-61.91</c:v>
                </c:pt>
                <c:pt idx="321">
                  <c:v>-61.95</c:v>
                </c:pt>
                <c:pt idx="322">
                  <c:v>-62</c:v>
                </c:pt>
                <c:pt idx="323">
                  <c:v>-62.05</c:v>
                </c:pt>
                <c:pt idx="324">
                  <c:v>-62.1</c:v>
                </c:pt>
                <c:pt idx="325">
                  <c:v>-62.16</c:v>
                </c:pt>
                <c:pt idx="326">
                  <c:v>-62.22</c:v>
                </c:pt>
                <c:pt idx="327">
                  <c:v>-62.29</c:v>
                </c:pt>
                <c:pt idx="328">
                  <c:v>-62.36</c:v>
                </c:pt>
                <c:pt idx="329">
                  <c:v>-62.43</c:v>
                </c:pt>
                <c:pt idx="330">
                  <c:v>-62.49</c:v>
                </c:pt>
                <c:pt idx="331">
                  <c:v>-62.56</c:v>
                </c:pt>
                <c:pt idx="332">
                  <c:v>-62.62</c:v>
                </c:pt>
                <c:pt idx="333">
                  <c:v>-62.69</c:v>
                </c:pt>
                <c:pt idx="334">
                  <c:v>-62.75</c:v>
                </c:pt>
                <c:pt idx="335">
                  <c:v>-62.81</c:v>
                </c:pt>
                <c:pt idx="336">
                  <c:v>-62.87</c:v>
                </c:pt>
                <c:pt idx="337">
                  <c:v>-62.94</c:v>
                </c:pt>
                <c:pt idx="338">
                  <c:v>-63.01</c:v>
                </c:pt>
                <c:pt idx="339">
                  <c:v>-63.09</c:v>
                </c:pt>
                <c:pt idx="340">
                  <c:v>-63.16</c:v>
                </c:pt>
                <c:pt idx="341">
                  <c:v>-63.24</c:v>
                </c:pt>
                <c:pt idx="342">
                  <c:v>-63.31</c:v>
                </c:pt>
                <c:pt idx="343">
                  <c:v>-63.38</c:v>
                </c:pt>
                <c:pt idx="344">
                  <c:v>-63.45</c:v>
                </c:pt>
                <c:pt idx="345">
                  <c:v>-63.53</c:v>
                </c:pt>
                <c:pt idx="346">
                  <c:v>-63.61</c:v>
                </c:pt>
                <c:pt idx="347">
                  <c:v>-63.68</c:v>
                </c:pt>
                <c:pt idx="348">
                  <c:v>-63.76</c:v>
                </c:pt>
                <c:pt idx="349">
                  <c:v>-63.84</c:v>
                </c:pt>
                <c:pt idx="350">
                  <c:v>-63.91</c:v>
                </c:pt>
                <c:pt idx="351">
                  <c:v>-64.010000000000005</c:v>
                </c:pt>
                <c:pt idx="352">
                  <c:v>-64.099999999999994</c:v>
                </c:pt>
                <c:pt idx="353">
                  <c:v>-64.209999999999994</c:v>
                </c:pt>
                <c:pt idx="354">
                  <c:v>-64.31</c:v>
                </c:pt>
                <c:pt idx="355">
                  <c:v>-64.42</c:v>
                </c:pt>
                <c:pt idx="356">
                  <c:v>-64.510000000000005</c:v>
                </c:pt>
                <c:pt idx="357">
                  <c:v>-64.61</c:v>
                </c:pt>
                <c:pt idx="358">
                  <c:v>-64.7</c:v>
                </c:pt>
                <c:pt idx="359">
                  <c:v>-64.790000000000006</c:v>
                </c:pt>
                <c:pt idx="360">
                  <c:v>-64.89</c:v>
                </c:pt>
                <c:pt idx="361">
                  <c:v>-65</c:v>
                </c:pt>
                <c:pt idx="362">
                  <c:v>-65.099999999999994</c:v>
                </c:pt>
                <c:pt idx="363">
                  <c:v>-65.19</c:v>
                </c:pt>
                <c:pt idx="364">
                  <c:v>-65.28</c:v>
                </c:pt>
                <c:pt idx="365">
                  <c:v>-65.37</c:v>
                </c:pt>
                <c:pt idx="366">
                  <c:v>-65.45</c:v>
                </c:pt>
                <c:pt idx="367">
                  <c:v>-65.53</c:v>
                </c:pt>
                <c:pt idx="368">
                  <c:v>-65.63</c:v>
                </c:pt>
                <c:pt idx="369">
                  <c:v>-65.73</c:v>
                </c:pt>
                <c:pt idx="370">
                  <c:v>-65.84</c:v>
                </c:pt>
                <c:pt idx="371">
                  <c:v>-65.94</c:v>
                </c:pt>
                <c:pt idx="372">
                  <c:v>-66.040000000000006</c:v>
                </c:pt>
                <c:pt idx="373">
                  <c:v>-66.14</c:v>
                </c:pt>
                <c:pt idx="374">
                  <c:v>-66.25</c:v>
                </c:pt>
                <c:pt idx="375">
                  <c:v>-66.34</c:v>
                </c:pt>
                <c:pt idx="376">
                  <c:v>-66.430000000000007</c:v>
                </c:pt>
                <c:pt idx="377">
                  <c:v>-66.52</c:v>
                </c:pt>
                <c:pt idx="378">
                  <c:v>-66.62</c:v>
                </c:pt>
                <c:pt idx="379">
                  <c:v>-66.709999999999994</c:v>
                </c:pt>
                <c:pt idx="380">
                  <c:v>-66.8</c:v>
                </c:pt>
                <c:pt idx="381">
                  <c:v>-66.900000000000006</c:v>
                </c:pt>
                <c:pt idx="382">
                  <c:v>-67.010000000000005</c:v>
                </c:pt>
                <c:pt idx="383">
                  <c:v>-67.12</c:v>
                </c:pt>
                <c:pt idx="384">
                  <c:v>-67.239999999999995</c:v>
                </c:pt>
                <c:pt idx="385">
                  <c:v>-67.36</c:v>
                </c:pt>
                <c:pt idx="386">
                  <c:v>-67.489999999999995</c:v>
                </c:pt>
                <c:pt idx="387">
                  <c:v>-67.61</c:v>
                </c:pt>
                <c:pt idx="388">
                  <c:v>-67.73</c:v>
                </c:pt>
                <c:pt idx="389">
                  <c:v>-67.86</c:v>
                </c:pt>
                <c:pt idx="390">
                  <c:v>-67.989999999999995</c:v>
                </c:pt>
                <c:pt idx="391">
                  <c:v>-68.11</c:v>
                </c:pt>
                <c:pt idx="392">
                  <c:v>-68.23</c:v>
                </c:pt>
                <c:pt idx="393">
                  <c:v>-68.34</c:v>
                </c:pt>
                <c:pt idx="394">
                  <c:v>-68.44</c:v>
                </c:pt>
                <c:pt idx="395">
                  <c:v>-68.55</c:v>
                </c:pt>
                <c:pt idx="396">
                  <c:v>-68.67</c:v>
                </c:pt>
                <c:pt idx="397">
                  <c:v>-68.790000000000006</c:v>
                </c:pt>
                <c:pt idx="398">
                  <c:v>-68.900000000000006</c:v>
                </c:pt>
                <c:pt idx="399">
                  <c:v>-69.03</c:v>
                </c:pt>
                <c:pt idx="400">
                  <c:v>-69.150000000000006</c:v>
                </c:pt>
                <c:pt idx="401">
                  <c:v>-69.290000000000006</c:v>
                </c:pt>
                <c:pt idx="402">
                  <c:v>-69.42</c:v>
                </c:pt>
                <c:pt idx="403">
                  <c:v>-69.569999999999993</c:v>
                </c:pt>
                <c:pt idx="404">
                  <c:v>-69.709999999999994</c:v>
                </c:pt>
                <c:pt idx="405">
                  <c:v>-69.849999999999994</c:v>
                </c:pt>
                <c:pt idx="406">
                  <c:v>-69.98</c:v>
                </c:pt>
                <c:pt idx="407">
                  <c:v>-70.11</c:v>
                </c:pt>
                <c:pt idx="408">
                  <c:v>-70.23</c:v>
                </c:pt>
                <c:pt idx="409">
                  <c:v>-70.36</c:v>
                </c:pt>
                <c:pt idx="410">
                  <c:v>-70.489999999999995</c:v>
                </c:pt>
                <c:pt idx="411">
                  <c:v>-70.62</c:v>
                </c:pt>
                <c:pt idx="412">
                  <c:v>-70.739999999999995</c:v>
                </c:pt>
                <c:pt idx="413">
                  <c:v>-70.88</c:v>
                </c:pt>
                <c:pt idx="414">
                  <c:v>-70.989999999999995</c:v>
                </c:pt>
                <c:pt idx="415">
                  <c:v>-71.099999999999994</c:v>
                </c:pt>
                <c:pt idx="416">
                  <c:v>-71.209999999999994</c:v>
                </c:pt>
                <c:pt idx="417">
                  <c:v>-71.31</c:v>
                </c:pt>
                <c:pt idx="418">
                  <c:v>-71.430000000000007</c:v>
                </c:pt>
                <c:pt idx="419">
                  <c:v>-71.540000000000006</c:v>
                </c:pt>
                <c:pt idx="420">
                  <c:v>-71.66</c:v>
                </c:pt>
                <c:pt idx="421">
                  <c:v>-71.790000000000006</c:v>
                </c:pt>
                <c:pt idx="422">
                  <c:v>-71.91</c:v>
                </c:pt>
                <c:pt idx="423">
                  <c:v>-72.040000000000006</c:v>
                </c:pt>
                <c:pt idx="424">
                  <c:v>-72.16</c:v>
                </c:pt>
                <c:pt idx="425">
                  <c:v>-72.28</c:v>
                </c:pt>
                <c:pt idx="426">
                  <c:v>-72.400000000000006</c:v>
                </c:pt>
                <c:pt idx="427">
                  <c:v>-72.510000000000005</c:v>
                </c:pt>
                <c:pt idx="428">
                  <c:v>-72.63</c:v>
                </c:pt>
                <c:pt idx="429">
                  <c:v>-72.75</c:v>
                </c:pt>
                <c:pt idx="430">
                  <c:v>-72.849999999999994</c:v>
                </c:pt>
                <c:pt idx="431">
                  <c:v>-72.97</c:v>
                </c:pt>
                <c:pt idx="432">
                  <c:v>-73.08</c:v>
                </c:pt>
                <c:pt idx="433">
                  <c:v>-73.2</c:v>
                </c:pt>
                <c:pt idx="434">
                  <c:v>-73.33</c:v>
                </c:pt>
                <c:pt idx="435">
                  <c:v>-73.44</c:v>
                </c:pt>
                <c:pt idx="436">
                  <c:v>-73.56</c:v>
                </c:pt>
                <c:pt idx="437">
                  <c:v>-73.67</c:v>
                </c:pt>
                <c:pt idx="438">
                  <c:v>-73.790000000000006</c:v>
                </c:pt>
                <c:pt idx="439">
                  <c:v>-73.900000000000006</c:v>
                </c:pt>
                <c:pt idx="440">
                  <c:v>-74.010000000000005</c:v>
                </c:pt>
                <c:pt idx="441">
                  <c:v>-74.12</c:v>
                </c:pt>
                <c:pt idx="442">
                  <c:v>-74.22</c:v>
                </c:pt>
                <c:pt idx="443">
                  <c:v>-74.33</c:v>
                </c:pt>
                <c:pt idx="444">
                  <c:v>-74.430000000000007</c:v>
                </c:pt>
                <c:pt idx="445">
                  <c:v>-74.55</c:v>
                </c:pt>
                <c:pt idx="446">
                  <c:v>-74.650000000000006</c:v>
                </c:pt>
                <c:pt idx="447">
                  <c:v>-74.760000000000005</c:v>
                </c:pt>
                <c:pt idx="448">
                  <c:v>-74.87</c:v>
                </c:pt>
                <c:pt idx="449">
                  <c:v>-74.98</c:v>
                </c:pt>
                <c:pt idx="450">
                  <c:v>-75.099999999999994</c:v>
                </c:pt>
                <c:pt idx="451">
                  <c:v>-75.209999999999994</c:v>
                </c:pt>
                <c:pt idx="452">
                  <c:v>-75.319999999999993</c:v>
                </c:pt>
                <c:pt idx="453">
                  <c:v>-75.44</c:v>
                </c:pt>
                <c:pt idx="454">
                  <c:v>-75.56</c:v>
                </c:pt>
                <c:pt idx="455">
                  <c:v>-75.66</c:v>
                </c:pt>
                <c:pt idx="456">
                  <c:v>-75.77</c:v>
                </c:pt>
                <c:pt idx="457">
                  <c:v>-75.86</c:v>
                </c:pt>
                <c:pt idx="458">
                  <c:v>-75.97</c:v>
                </c:pt>
                <c:pt idx="459">
                  <c:v>-76.06</c:v>
                </c:pt>
                <c:pt idx="460">
                  <c:v>-76.16</c:v>
                </c:pt>
                <c:pt idx="461">
                  <c:v>-76.25</c:v>
                </c:pt>
                <c:pt idx="462">
                  <c:v>-76.34</c:v>
                </c:pt>
                <c:pt idx="463">
                  <c:v>-76.45</c:v>
                </c:pt>
                <c:pt idx="464">
                  <c:v>-76.540000000000006</c:v>
                </c:pt>
                <c:pt idx="465">
                  <c:v>-76.63</c:v>
                </c:pt>
                <c:pt idx="466">
                  <c:v>-76.73</c:v>
                </c:pt>
                <c:pt idx="467">
                  <c:v>-76.83</c:v>
                </c:pt>
                <c:pt idx="468">
                  <c:v>-76.94</c:v>
                </c:pt>
                <c:pt idx="469">
                  <c:v>-77.05</c:v>
                </c:pt>
                <c:pt idx="470">
                  <c:v>-77.17</c:v>
                </c:pt>
                <c:pt idx="471">
                  <c:v>-77.260000000000005</c:v>
                </c:pt>
                <c:pt idx="472">
                  <c:v>-77.349999999999994</c:v>
                </c:pt>
                <c:pt idx="473">
                  <c:v>-77.430000000000007</c:v>
                </c:pt>
                <c:pt idx="474">
                  <c:v>-77.510000000000005</c:v>
                </c:pt>
                <c:pt idx="475">
                  <c:v>-77.59</c:v>
                </c:pt>
                <c:pt idx="476">
                  <c:v>-77.67</c:v>
                </c:pt>
                <c:pt idx="477">
                  <c:v>-77.75</c:v>
                </c:pt>
                <c:pt idx="478">
                  <c:v>-77.83</c:v>
                </c:pt>
                <c:pt idx="479">
                  <c:v>-77.92</c:v>
                </c:pt>
                <c:pt idx="480">
                  <c:v>-78</c:v>
                </c:pt>
                <c:pt idx="481">
                  <c:v>-78.099999999999994</c:v>
                </c:pt>
                <c:pt idx="482">
                  <c:v>-78.19</c:v>
                </c:pt>
                <c:pt idx="483">
                  <c:v>-78.290000000000006</c:v>
                </c:pt>
                <c:pt idx="484">
                  <c:v>-78.400000000000006</c:v>
                </c:pt>
                <c:pt idx="485">
                  <c:v>-78.5</c:v>
                </c:pt>
                <c:pt idx="486">
                  <c:v>-78.59</c:v>
                </c:pt>
                <c:pt idx="487">
                  <c:v>-78.680000000000007</c:v>
                </c:pt>
                <c:pt idx="488">
                  <c:v>-78.78</c:v>
                </c:pt>
                <c:pt idx="489">
                  <c:v>-78.87</c:v>
                </c:pt>
                <c:pt idx="490">
                  <c:v>-78.959999999999994</c:v>
                </c:pt>
                <c:pt idx="491">
                  <c:v>-79.040000000000006</c:v>
                </c:pt>
                <c:pt idx="492">
                  <c:v>-79.12</c:v>
                </c:pt>
                <c:pt idx="493">
                  <c:v>-79.209999999999994</c:v>
                </c:pt>
                <c:pt idx="494">
                  <c:v>-79.31</c:v>
                </c:pt>
                <c:pt idx="495">
                  <c:v>-79.400000000000006</c:v>
                </c:pt>
                <c:pt idx="496">
                  <c:v>-79.5</c:v>
                </c:pt>
                <c:pt idx="497">
                  <c:v>-79.599999999999994</c:v>
                </c:pt>
                <c:pt idx="498">
                  <c:v>-79.69</c:v>
                </c:pt>
                <c:pt idx="499">
                  <c:v>-79.790000000000006</c:v>
                </c:pt>
                <c:pt idx="500">
                  <c:v>-79.88</c:v>
                </c:pt>
                <c:pt idx="501">
                  <c:v>-79.959999999999994</c:v>
                </c:pt>
                <c:pt idx="502">
                  <c:v>-80.05</c:v>
                </c:pt>
                <c:pt idx="503">
                  <c:v>-80.12</c:v>
                </c:pt>
                <c:pt idx="504">
                  <c:v>-80.19</c:v>
                </c:pt>
                <c:pt idx="505">
                  <c:v>-80.28</c:v>
                </c:pt>
                <c:pt idx="506">
                  <c:v>-80.36</c:v>
                </c:pt>
                <c:pt idx="507">
                  <c:v>-80.459999999999994</c:v>
                </c:pt>
                <c:pt idx="508">
                  <c:v>-80.540000000000006</c:v>
                </c:pt>
                <c:pt idx="509">
                  <c:v>-80.63</c:v>
                </c:pt>
                <c:pt idx="510">
                  <c:v>-80.709999999999994</c:v>
                </c:pt>
                <c:pt idx="511">
                  <c:v>-80.78</c:v>
                </c:pt>
                <c:pt idx="512">
                  <c:v>-80.86</c:v>
                </c:pt>
                <c:pt idx="513">
                  <c:v>-80.92</c:v>
                </c:pt>
                <c:pt idx="514">
                  <c:v>-80.989999999999995</c:v>
                </c:pt>
                <c:pt idx="515">
                  <c:v>-81.069999999999993</c:v>
                </c:pt>
                <c:pt idx="516">
                  <c:v>-81.14</c:v>
                </c:pt>
                <c:pt idx="517">
                  <c:v>-81.2</c:v>
                </c:pt>
                <c:pt idx="518">
                  <c:v>-81.28</c:v>
                </c:pt>
                <c:pt idx="519">
                  <c:v>-81.349999999999994</c:v>
                </c:pt>
                <c:pt idx="520">
                  <c:v>-81.41</c:v>
                </c:pt>
                <c:pt idx="521">
                  <c:v>-81.48</c:v>
                </c:pt>
                <c:pt idx="522">
                  <c:v>-81.540000000000006</c:v>
                </c:pt>
                <c:pt idx="523">
                  <c:v>-81.62</c:v>
                </c:pt>
                <c:pt idx="524">
                  <c:v>-81.69</c:v>
                </c:pt>
                <c:pt idx="525">
                  <c:v>-81.760000000000005</c:v>
                </c:pt>
                <c:pt idx="526">
                  <c:v>-81.81</c:v>
                </c:pt>
                <c:pt idx="527">
                  <c:v>-81.87</c:v>
                </c:pt>
                <c:pt idx="528">
                  <c:v>-81.92</c:v>
                </c:pt>
                <c:pt idx="529">
                  <c:v>-81.96</c:v>
                </c:pt>
                <c:pt idx="530">
                  <c:v>-82.02</c:v>
                </c:pt>
                <c:pt idx="531">
                  <c:v>-82.08</c:v>
                </c:pt>
                <c:pt idx="532">
                  <c:v>-82.15</c:v>
                </c:pt>
                <c:pt idx="533">
                  <c:v>-82.21</c:v>
                </c:pt>
                <c:pt idx="534">
                  <c:v>-82.28</c:v>
                </c:pt>
                <c:pt idx="535">
                  <c:v>-82.34</c:v>
                </c:pt>
                <c:pt idx="536">
                  <c:v>-82.42</c:v>
                </c:pt>
                <c:pt idx="537">
                  <c:v>-82.49</c:v>
                </c:pt>
                <c:pt idx="538">
                  <c:v>-82.57</c:v>
                </c:pt>
                <c:pt idx="539">
                  <c:v>-82.65</c:v>
                </c:pt>
                <c:pt idx="540">
                  <c:v>-82.71</c:v>
                </c:pt>
                <c:pt idx="541">
                  <c:v>-82.78</c:v>
                </c:pt>
                <c:pt idx="542">
                  <c:v>-82.83</c:v>
                </c:pt>
                <c:pt idx="543">
                  <c:v>-82.88</c:v>
                </c:pt>
                <c:pt idx="544">
                  <c:v>-82.92</c:v>
                </c:pt>
                <c:pt idx="545">
                  <c:v>-82.96</c:v>
                </c:pt>
                <c:pt idx="546">
                  <c:v>-83.01</c:v>
                </c:pt>
                <c:pt idx="547">
                  <c:v>-83.06</c:v>
                </c:pt>
                <c:pt idx="548">
                  <c:v>-83.1</c:v>
                </c:pt>
                <c:pt idx="549">
                  <c:v>-83.14</c:v>
                </c:pt>
                <c:pt idx="550">
                  <c:v>-83.18</c:v>
                </c:pt>
                <c:pt idx="551">
                  <c:v>-83.22</c:v>
                </c:pt>
                <c:pt idx="552">
                  <c:v>-83.27</c:v>
                </c:pt>
                <c:pt idx="553">
                  <c:v>-83.33</c:v>
                </c:pt>
                <c:pt idx="554">
                  <c:v>-83.37</c:v>
                </c:pt>
                <c:pt idx="555">
                  <c:v>-83.44</c:v>
                </c:pt>
                <c:pt idx="556">
                  <c:v>-83.49</c:v>
                </c:pt>
                <c:pt idx="557">
                  <c:v>-83.55</c:v>
                </c:pt>
                <c:pt idx="558">
                  <c:v>-83.62</c:v>
                </c:pt>
                <c:pt idx="559">
                  <c:v>-83.68</c:v>
                </c:pt>
                <c:pt idx="560">
                  <c:v>-83.73</c:v>
                </c:pt>
                <c:pt idx="561">
                  <c:v>-83.79</c:v>
                </c:pt>
                <c:pt idx="562">
                  <c:v>-83.84</c:v>
                </c:pt>
                <c:pt idx="563">
                  <c:v>-83.9</c:v>
                </c:pt>
                <c:pt idx="564">
                  <c:v>-83.94</c:v>
                </c:pt>
                <c:pt idx="565">
                  <c:v>-83.98</c:v>
                </c:pt>
                <c:pt idx="566">
                  <c:v>-84.02</c:v>
                </c:pt>
                <c:pt idx="567">
                  <c:v>-84.07</c:v>
                </c:pt>
                <c:pt idx="568">
                  <c:v>-84.1</c:v>
                </c:pt>
                <c:pt idx="569">
                  <c:v>-84.15</c:v>
                </c:pt>
                <c:pt idx="570">
                  <c:v>-84.2</c:v>
                </c:pt>
                <c:pt idx="571">
                  <c:v>-84.25</c:v>
                </c:pt>
                <c:pt idx="572">
                  <c:v>-84.31</c:v>
                </c:pt>
                <c:pt idx="573">
                  <c:v>-84.37</c:v>
                </c:pt>
                <c:pt idx="574">
                  <c:v>-84.42</c:v>
                </c:pt>
                <c:pt idx="575">
                  <c:v>-84.49</c:v>
                </c:pt>
                <c:pt idx="576">
                  <c:v>-84.53</c:v>
                </c:pt>
                <c:pt idx="577">
                  <c:v>-84.59</c:v>
                </c:pt>
                <c:pt idx="578">
                  <c:v>-84.64</c:v>
                </c:pt>
                <c:pt idx="579">
                  <c:v>-84.69</c:v>
                </c:pt>
                <c:pt idx="580">
                  <c:v>-84.75</c:v>
                </c:pt>
                <c:pt idx="581">
                  <c:v>-84.8</c:v>
                </c:pt>
                <c:pt idx="582">
                  <c:v>-84.86</c:v>
                </c:pt>
                <c:pt idx="583">
                  <c:v>-84.93</c:v>
                </c:pt>
                <c:pt idx="584">
                  <c:v>-84.99</c:v>
                </c:pt>
                <c:pt idx="585">
                  <c:v>-85.05</c:v>
                </c:pt>
                <c:pt idx="586">
                  <c:v>-85.1</c:v>
                </c:pt>
                <c:pt idx="587">
                  <c:v>-85.15</c:v>
                </c:pt>
                <c:pt idx="588">
                  <c:v>-85.19</c:v>
                </c:pt>
                <c:pt idx="589">
                  <c:v>-85.24</c:v>
                </c:pt>
                <c:pt idx="590">
                  <c:v>-85.28</c:v>
                </c:pt>
                <c:pt idx="591">
                  <c:v>-85.33</c:v>
                </c:pt>
                <c:pt idx="592">
                  <c:v>-85.37</c:v>
                </c:pt>
                <c:pt idx="593">
                  <c:v>-85.4</c:v>
                </c:pt>
                <c:pt idx="594">
                  <c:v>-85.44</c:v>
                </c:pt>
                <c:pt idx="595">
                  <c:v>-85.48</c:v>
                </c:pt>
                <c:pt idx="596">
                  <c:v>-85.53</c:v>
                </c:pt>
                <c:pt idx="597">
                  <c:v>-85.56</c:v>
                </c:pt>
                <c:pt idx="598">
                  <c:v>-85.6</c:v>
                </c:pt>
                <c:pt idx="599">
                  <c:v>-85.64</c:v>
                </c:pt>
                <c:pt idx="600">
                  <c:v>-85.68</c:v>
                </c:pt>
                <c:pt idx="601">
                  <c:v>-85.73</c:v>
                </c:pt>
                <c:pt idx="602">
                  <c:v>-85.77</c:v>
                </c:pt>
                <c:pt idx="603">
                  <c:v>-85.82</c:v>
                </c:pt>
                <c:pt idx="604">
                  <c:v>-85.87</c:v>
                </c:pt>
                <c:pt idx="605">
                  <c:v>-85.93</c:v>
                </c:pt>
                <c:pt idx="606">
                  <c:v>-85.98</c:v>
                </c:pt>
                <c:pt idx="607">
                  <c:v>-86.03</c:v>
                </c:pt>
                <c:pt idx="608">
                  <c:v>-86.06</c:v>
                </c:pt>
                <c:pt idx="609">
                  <c:v>-86.09</c:v>
                </c:pt>
                <c:pt idx="610">
                  <c:v>-86.11</c:v>
                </c:pt>
                <c:pt idx="611">
                  <c:v>-86.14</c:v>
                </c:pt>
                <c:pt idx="612">
                  <c:v>-86.16</c:v>
                </c:pt>
                <c:pt idx="613">
                  <c:v>-86.18</c:v>
                </c:pt>
                <c:pt idx="614">
                  <c:v>-86.2</c:v>
                </c:pt>
                <c:pt idx="615">
                  <c:v>-86.24</c:v>
                </c:pt>
                <c:pt idx="616">
                  <c:v>-86.27</c:v>
                </c:pt>
                <c:pt idx="617">
                  <c:v>-86.3</c:v>
                </c:pt>
                <c:pt idx="618">
                  <c:v>-86.33</c:v>
                </c:pt>
                <c:pt idx="619">
                  <c:v>-86.35</c:v>
                </c:pt>
                <c:pt idx="620">
                  <c:v>-86.39</c:v>
                </c:pt>
                <c:pt idx="621">
                  <c:v>-86.43</c:v>
                </c:pt>
                <c:pt idx="622">
                  <c:v>-86.47</c:v>
                </c:pt>
                <c:pt idx="623">
                  <c:v>-86.51</c:v>
                </c:pt>
                <c:pt idx="624">
                  <c:v>-86.54</c:v>
                </c:pt>
                <c:pt idx="625">
                  <c:v>-86.58</c:v>
                </c:pt>
                <c:pt idx="626">
                  <c:v>-86.6</c:v>
                </c:pt>
                <c:pt idx="627">
                  <c:v>-86.62</c:v>
                </c:pt>
                <c:pt idx="628">
                  <c:v>-86.66</c:v>
                </c:pt>
                <c:pt idx="629">
                  <c:v>-86.68</c:v>
                </c:pt>
                <c:pt idx="630">
                  <c:v>-86.72</c:v>
                </c:pt>
                <c:pt idx="631">
                  <c:v>-86.75</c:v>
                </c:pt>
                <c:pt idx="632">
                  <c:v>-86.77</c:v>
                </c:pt>
                <c:pt idx="633">
                  <c:v>-86.8</c:v>
                </c:pt>
                <c:pt idx="634">
                  <c:v>-86.82</c:v>
                </c:pt>
                <c:pt idx="635">
                  <c:v>-86.85</c:v>
                </c:pt>
                <c:pt idx="636">
                  <c:v>-86.88</c:v>
                </c:pt>
                <c:pt idx="637">
                  <c:v>-86.91</c:v>
                </c:pt>
                <c:pt idx="638">
                  <c:v>-86.95</c:v>
                </c:pt>
                <c:pt idx="639">
                  <c:v>-86.97</c:v>
                </c:pt>
                <c:pt idx="640">
                  <c:v>-86.99</c:v>
                </c:pt>
                <c:pt idx="641">
                  <c:v>-87.01</c:v>
                </c:pt>
                <c:pt idx="642">
                  <c:v>-87.05</c:v>
                </c:pt>
                <c:pt idx="643">
                  <c:v>-87.07</c:v>
                </c:pt>
                <c:pt idx="644">
                  <c:v>-87.09</c:v>
                </c:pt>
                <c:pt idx="645">
                  <c:v>-87.12</c:v>
                </c:pt>
                <c:pt idx="646">
                  <c:v>-87.15</c:v>
                </c:pt>
                <c:pt idx="647">
                  <c:v>-87.17</c:v>
                </c:pt>
                <c:pt idx="648">
                  <c:v>-87.19</c:v>
                </c:pt>
                <c:pt idx="649">
                  <c:v>-87.2</c:v>
                </c:pt>
                <c:pt idx="650">
                  <c:v>-87.21</c:v>
                </c:pt>
                <c:pt idx="651">
                  <c:v>-87.23</c:v>
                </c:pt>
                <c:pt idx="652">
                  <c:v>-87.25</c:v>
                </c:pt>
                <c:pt idx="653">
                  <c:v>-87.27</c:v>
                </c:pt>
                <c:pt idx="654">
                  <c:v>-87.3</c:v>
                </c:pt>
                <c:pt idx="655">
                  <c:v>-87.33</c:v>
                </c:pt>
                <c:pt idx="656">
                  <c:v>-87.36</c:v>
                </c:pt>
                <c:pt idx="657">
                  <c:v>-87.39</c:v>
                </c:pt>
                <c:pt idx="658">
                  <c:v>-87.43</c:v>
                </c:pt>
                <c:pt idx="659">
                  <c:v>-87.45</c:v>
                </c:pt>
                <c:pt idx="660">
                  <c:v>-87.47</c:v>
                </c:pt>
                <c:pt idx="661">
                  <c:v>-87.49</c:v>
                </c:pt>
                <c:pt idx="662">
                  <c:v>-87.51</c:v>
                </c:pt>
                <c:pt idx="663">
                  <c:v>-87.52</c:v>
                </c:pt>
                <c:pt idx="664">
                  <c:v>-87.55</c:v>
                </c:pt>
                <c:pt idx="665">
                  <c:v>-87.57</c:v>
                </c:pt>
                <c:pt idx="666">
                  <c:v>-87.59</c:v>
                </c:pt>
                <c:pt idx="667">
                  <c:v>-87.62</c:v>
                </c:pt>
                <c:pt idx="668">
                  <c:v>-87.64</c:v>
                </c:pt>
                <c:pt idx="669">
                  <c:v>-87.66</c:v>
                </c:pt>
                <c:pt idx="670">
                  <c:v>-87.68</c:v>
                </c:pt>
                <c:pt idx="671">
                  <c:v>-87.69</c:v>
                </c:pt>
                <c:pt idx="672">
                  <c:v>-87.72</c:v>
                </c:pt>
                <c:pt idx="673">
                  <c:v>-87.75</c:v>
                </c:pt>
                <c:pt idx="674">
                  <c:v>-87.76</c:v>
                </c:pt>
                <c:pt idx="675">
                  <c:v>-87.79</c:v>
                </c:pt>
                <c:pt idx="676">
                  <c:v>-87.81</c:v>
                </c:pt>
                <c:pt idx="677">
                  <c:v>-87.83</c:v>
                </c:pt>
                <c:pt idx="678">
                  <c:v>-87.85</c:v>
                </c:pt>
                <c:pt idx="679">
                  <c:v>-87.87</c:v>
                </c:pt>
                <c:pt idx="680">
                  <c:v>-87.88</c:v>
                </c:pt>
                <c:pt idx="681">
                  <c:v>-87.91</c:v>
                </c:pt>
                <c:pt idx="682">
                  <c:v>-87.94</c:v>
                </c:pt>
                <c:pt idx="683">
                  <c:v>-87.97</c:v>
                </c:pt>
                <c:pt idx="684">
                  <c:v>-88</c:v>
                </c:pt>
                <c:pt idx="685">
                  <c:v>-88.04</c:v>
                </c:pt>
                <c:pt idx="686">
                  <c:v>-88.08</c:v>
                </c:pt>
                <c:pt idx="687">
                  <c:v>-88.13</c:v>
                </c:pt>
                <c:pt idx="688">
                  <c:v>-88.17</c:v>
                </c:pt>
                <c:pt idx="689">
                  <c:v>-88.2</c:v>
                </c:pt>
                <c:pt idx="690">
                  <c:v>-88.21</c:v>
                </c:pt>
                <c:pt idx="691">
                  <c:v>-88.21</c:v>
                </c:pt>
                <c:pt idx="692">
                  <c:v>-88.21</c:v>
                </c:pt>
                <c:pt idx="693">
                  <c:v>-88.2</c:v>
                </c:pt>
                <c:pt idx="694">
                  <c:v>-88.18</c:v>
                </c:pt>
                <c:pt idx="695">
                  <c:v>-88.15</c:v>
                </c:pt>
                <c:pt idx="696">
                  <c:v>-88.12</c:v>
                </c:pt>
                <c:pt idx="697">
                  <c:v>-88.09</c:v>
                </c:pt>
                <c:pt idx="698">
                  <c:v>-88.05</c:v>
                </c:pt>
                <c:pt idx="699">
                  <c:v>-88.04</c:v>
                </c:pt>
                <c:pt idx="700">
                  <c:v>-88.02</c:v>
                </c:pt>
                <c:pt idx="701">
                  <c:v>-88</c:v>
                </c:pt>
                <c:pt idx="702">
                  <c:v>-87.97</c:v>
                </c:pt>
                <c:pt idx="703">
                  <c:v>-87.95</c:v>
                </c:pt>
                <c:pt idx="704">
                  <c:v>-87.95</c:v>
                </c:pt>
                <c:pt idx="705">
                  <c:v>-87.94</c:v>
                </c:pt>
                <c:pt idx="706">
                  <c:v>-87.94</c:v>
                </c:pt>
                <c:pt idx="707">
                  <c:v>-87.96</c:v>
                </c:pt>
                <c:pt idx="708">
                  <c:v>-87.98</c:v>
                </c:pt>
                <c:pt idx="709">
                  <c:v>-88.01</c:v>
                </c:pt>
                <c:pt idx="710">
                  <c:v>-88.03</c:v>
                </c:pt>
                <c:pt idx="711">
                  <c:v>-88.04</c:v>
                </c:pt>
                <c:pt idx="712">
                  <c:v>-88.05</c:v>
                </c:pt>
                <c:pt idx="713">
                  <c:v>-88.06</c:v>
                </c:pt>
                <c:pt idx="714">
                  <c:v>-88.05</c:v>
                </c:pt>
                <c:pt idx="715">
                  <c:v>-88.03</c:v>
                </c:pt>
                <c:pt idx="716">
                  <c:v>-88</c:v>
                </c:pt>
                <c:pt idx="717">
                  <c:v>-87.98</c:v>
                </c:pt>
                <c:pt idx="718">
                  <c:v>-87.95</c:v>
                </c:pt>
                <c:pt idx="719">
                  <c:v>-87.93</c:v>
                </c:pt>
                <c:pt idx="720">
                  <c:v>-87.91</c:v>
                </c:pt>
                <c:pt idx="721">
                  <c:v>-87.9</c:v>
                </c:pt>
                <c:pt idx="722">
                  <c:v>-87.91</c:v>
                </c:pt>
                <c:pt idx="723">
                  <c:v>-87.94</c:v>
                </c:pt>
                <c:pt idx="724">
                  <c:v>-87.98</c:v>
                </c:pt>
                <c:pt idx="725">
                  <c:v>-88.03</c:v>
                </c:pt>
                <c:pt idx="726">
                  <c:v>-88.1</c:v>
                </c:pt>
                <c:pt idx="727">
                  <c:v>-88.15</c:v>
                </c:pt>
                <c:pt idx="728">
                  <c:v>-88.21</c:v>
                </c:pt>
                <c:pt idx="729">
                  <c:v>-88.27</c:v>
                </c:pt>
                <c:pt idx="730">
                  <c:v>-88.34</c:v>
                </c:pt>
                <c:pt idx="731">
                  <c:v>-88.42</c:v>
                </c:pt>
                <c:pt idx="732">
                  <c:v>-88.5</c:v>
                </c:pt>
                <c:pt idx="733">
                  <c:v>-88.58</c:v>
                </c:pt>
                <c:pt idx="734">
                  <c:v>-88.68</c:v>
                </c:pt>
                <c:pt idx="735">
                  <c:v>-88.77</c:v>
                </c:pt>
                <c:pt idx="736">
                  <c:v>-88.87</c:v>
                </c:pt>
                <c:pt idx="737">
                  <c:v>-88.95</c:v>
                </c:pt>
                <c:pt idx="738">
                  <c:v>-89.03</c:v>
                </c:pt>
                <c:pt idx="739">
                  <c:v>-89.1</c:v>
                </c:pt>
                <c:pt idx="740">
                  <c:v>-89.16</c:v>
                </c:pt>
                <c:pt idx="741">
                  <c:v>-89.22</c:v>
                </c:pt>
                <c:pt idx="742">
                  <c:v>-89.26</c:v>
                </c:pt>
                <c:pt idx="743">
                  <c:v>-89.29</c:v>
                </c:pt>
                <c:pt idx="744">
                  <c:v>-89.32</c:v>
                </c:pt>
                <c:pt idx="745">
                  <c:v>-89.34</c:v>
                </c:pt>
                <c:pt idx="746">
                  <c:v>-89.35</c:v>
                </c:pt>
                <c:pt idx="747">
                  <c:v>-89.38</c:v>
                </c:pt>
                <c:pt idx="748">
                  <c:v>-89.41</c:v>
                </c:pt>
                <c:pt idx="749">
                  <c:v>-89.44</c:v>
                </c:pt>
                <c:pt idx="750">
                  <c:v>-89.48</c:v>
                </c:pt>
                <c:pt idx="751">
                  <c:v>-89.52</c:v>
                </c:pt>
                <c:pt idx="752">
                  <c:v>-89.56</c:v>
                </c:pt>
                <c:pt idx="753">
                  <c:v>-89.6</c:v>
                </c:pt>
                <c:pt idx="754">
                  <c:v>-89.64</c:v>
                </c:pt>
                <c:pt idx="755">
                  <c:v>-89.68</c:v>
                </c:pt>
                <c:pt idx="756">
                  <c:v>-89.72</c:v>
                </c:pt>
                <c:pt idx="757">
                  <c:v>-89.77</c:v>
                </c:pt>
                <c:pt idx="758">
                  <c:v>-89.81</c:v>
                </c:pt>
                <c:pt idx="759">
                  <c:v>-89.83</c:v>
                </c:pt>
                <c:pt idx="760">
                  <c:v>-89.85</c:v>
                </c:pt>
                <c:pt idx="761">
                  <c:v>-89.88</c:v>
                </c:pt>
                <c:pt idx="762">
                  <c:v>-89.89</c:v>
                </c:pt>
                <c:pt idx="763">
                  <c:v>-89.92</c:v>
                </c:pt>
                <c:pt idx="764">
                  <c:v>-89.94</c:v>
                </c:pt>
                <c:pt idx="765">
                  <c:v>-89.96</c:v>
                </c:pt>
                <c:pt idx="766">
                  <c:v>-89.98</c:v>
                </c:pt>
                <c:pt idx="767">
                  <c:v>-90.01</c:v>
                </c:pt>
                <c:pt idx="768">
                  <c:v>-90.05</c:v>
                </c:pt>
                <c:pt idx="769">
                  <c:v>-90.11</c:v>
                </c:pt>
                <c:pt idx="770">
                  <c:v>-90.18</c:v>
                </c:pt>
                <c:pt idx="771">
                  <c:v>-90.29</c:v>
                </c:pt>
                <c:pt idx="772">
                  <c:v>-90.39</c:v>
                </c:pt>
                <c:pt idx="773">
                  <c:v>-90.51</c:v>
                </c:pt>
                <c:pt idx="774">
                  <c:v>-90.63</c:v>
                </c:pt>
                <c:pt idx="775">
                  <c:v>-90.73</c:v>
                </c:pt>
                <c:pt idx="776">
                  <c:v>-90.81</c:v>
                </c:pt>
                <c:pt idx="777">
                  <c:v>-90.87</c:v>
                </c:pt>
                <c:pt idx="778">
                  <c:v>-90.89</c:v>
                </c:pt>
                <c:pt idx="779">
                  <c:v>-90.88</c:v>
                </c:pt>
                <c:pt idx="780">
                  <c:v>-90.87</c:v>
                </c:pt>
                <c:pt idx="781">
                  <c:v>-90.83</c:v>
                </c:pt>
                <c:pt idx="782">
                  <c:v>-90.76</c:v>
                </c:pt>
                <c:pt idx="783">
                  <c:v>-90.7</c:v>
                </c:pt>
                <c:pt idx="784">
                  <c:v>-90.62</c:v>
                </c:pt>
                <c:pt idx="785">
                  <c:v>-90.55</c:v>
                </c:pt>
                <c:pt idx="786">
                  <c:v>-90.49</c:v>
                </c:pt>
                <c:pt idx="787">
                  <c:v>-90.44</c:v>
                </c:pt>
                <c:pt idx="788">
                  <c:v>-90.4</c:v>
                </c:pt>
                <c:pt idx="789">
                  <c:v>-90.38</c:v>
                </c:pt>
                <c:pt idx="790">
                  <c:v>-90.37</c:v>
                </c:pt>
                <c:pt idx="791">
                  <c:v>-90.37</c:v>
                </c:pt>
                <c:pt idx="792">
                  <c:v>-90.4</c:v>
                </c:pt>
                <c:pt idx="793">
                  <c:v>-90.41</c:v>
                </c:pt>
                <c:pt idx="794">
                  <c:v>-90.45</c:v>
                </c:pt>
                <c:pt idx="795">
                  <c:v>-90.47</c:v>
                </c:pt>
                <c:pt idx="796">
                  <c:v>-90.49</c:v>
                </c:pt>
                <c:pt idx="797">
                  <c:v>-90.5</c:v>
                </c:pt>
                <c:pt idx="798">
                  <c:v>-90.52</c:v>
                </c:pt>
                <c:pt idx="799">
                  <c:v>-90.53</c:v>
                </c:pt>
                <c:pt idx="800">
                  <c:v>-90.54</c:v>
                </c:pt>
                <c:pt idx="801">
                  <c:v>-90.55</c:v>
                </c:pt>
                <c:pt idx="802">
                  <c:v>-90.57</c:v>
                </c:pt>
                <c:pt idx="803">
                  <c:v>-90.57</c:v>
                </c:pt>
                <c:pt idx="804">
                  <c:v>-90.56</c:v>
                </c:pt>
                <c:pt idx="805">
                  <c:v>-90.54</c:v>
                </c:pt>
                <c:pt idx="806">
                  <c:v>-90.51</c:v>
                </c:pt>
                <c:pt idx="807">
                  <c:v>-90.48</c:v>
                </c:pt>
                <c:pt idx="808">
                  <c:v>-90.44</c:v>
                </c:pt>
                <c:pt idx="809">
                  <c:v>-90.41</c:v>
                </c:pt>
                <c:pt idx="810">
                  <c:v>-90.38</c:v>
                </c:pt>
                <c:pt idx="811">
                  <c:v>-90.36</c:v>
                </c:pt>
                <c:pt idx="812">
                  <c:v>-90.34</c:v>
                </c:pt>
                <c:pt idx="813">
                  <c:v>-90.32</c:v>
                </c:pt>
                <c:pt idx="814">
                  <c:v>-90.29</c:v>
                </c:pt>
                <c:pt idx="815">
                  <c:v>-90.27</c:v>
                </c:pt>
                <c:pt idx="816">
                  <c:v>-90.26</c:v>
                </c:pt>
                <c:pt idx="817">
                  <c:v>-90.25</c:v>
                </c:pt>
                <c:pt idx="818">
                  <c:v>-90.25</c:v>
                </c:pt>
                <c:pt idx="819">
                  <c:v>-90.25</c:v>
                </c:pt>
                <c:pt idx="820">
                  <c:v>-90.25</c:v>
                </c:pt>
                <c:pt idx="821">
                  <c:v>-90.25</c:v>
                </c:pt>
                <c:pt idx="822">
                  <c:v>-90.25</c:v>
                </c:pt>
                <c:pt idx="823">
                  <c:v>-90.26</c:v>
                </c:pt>
                <c:pt idx="824">
                  <c:v>-90.27</c:v>
                </c:pt>
                <c:pt idx="825">
                  <c:v>-90.28</c:v>
                </c:pt>
                <c:pt idx="826">
                  <c:v>-90.28</c:v>
                </c:pt>
                <c:pt idx="827">
                  <c:v>-90.29</c:v>
                </c:pt>
                <c:pt idx="828">
                  <c:v>-90.29</c:v>
                </c:pt>
                <c:pt idx="829">
                  <c:v>-90.3</c:v>
                </c:pt>
                <c:pt idx="830">
                  <c:v>-90.3</c:v>
                </c:pt>
                <c:pt idx="831">
                  <c:v>-90.29</c:v>
                </c:pt>
                <c:pt idx="832">
                  <c:v>-90.29</c:v>
                </c:pt>
                <c:pt idx="833">
                  <c:v>-90.28</c:v>
                </c:pt>
                <c:pt idx="834">
                  <c:v>-90.27</c:v>
                </c:pt>
                <c:pt idx="835">
                  <c:v>-90.26</c:v>
                </c:pt>
                <c:pt idx="836">
                  <c:v>-90.26</c:v>
                </c:pt>
                <c:pt idx="837">
                  <c:v>-90.25</c:v>
                </c:pt>
                <c:pt idx="838">
                  <c:v>-90.26</c:v>
                </c:pt>
                <c:pt idx="839">
                  <c:v>-90.25</c:v>
                </c:pt>
                <c:pt idx="840">
                  <c:v>-90.24</c:v>
                </c:pt>
                <c:pt idx="841">
                  <c:v>-90.23</c:v>
                </c:pt>
                <c:pt idx="842">
                  <c:v>-90.23</c:v>
                </c:pt>
                <c:pt idx="843">
                  <c:v>-90.24</c:v>
                </c:pt>
                <c:pt idx="844">
                  <c:v>-90.24</c:v>
                </c:pt>
                <c:pt idx="845">
                  <c:v>-90.25</c:v>
                </c:pt>
                <c:pt idx="846">
                  <c:v>-90.27</c:v>
                </c:pt>
                <c:pt idx="847">
                  <c:v>-90.28</c:v>
                </c:pt>
                <c:pt idx="848">
                  <c:v>-90.29</c:v>
                </c:pt>
                <c:pt idx="849">
                  <c:v>-90.3</c:v>
                </c:pt>
                <c:pt idx="850">
                  <c:v>-90.31</c:v>
                </c:pt>
                <c:pt idx="851">
                  <c:v>-90.31</c:v>
                </c:pt>
                <c:pt idx="852">
                  <c:v>-90.32</c:v>
                </c:pt>
                <c:pt idx="853">
                  <c:v>-90.33</c:v>
                </c:pt>
                <c:pt idx="854">
                  <c:v>-90.33</c:v>
                </c:pt>
                <c:pt idx="855">
                  <c:v>-90.33</c:v>
                </c:pt>
                <c:pt idx="856">
                  <c:v>-90.34</c:v>
                </c:pt>
                <c:pt idx="857">
                  <c:v>-90.33</c:v>
                </c:pt>
                <c:pt idx="858">
                  <c:v>-90.34</c:v>
                </c:pt>
                <c:pt idx="859">
                  <c:v>-90.35</c:v>
                </c:pt>
                <c:pt idx="860">
                  <c:v>-90.38</c:v>
                </c:pt>
                <c:pt idx="861">
                  <c:v>-90.4</c:v>
                </c:pt>
                <c:pt idx="862">
                  <c:v>-90.42</c:v>
                </c:pt>
                <c:pt idx="863">
                  <c:v>-90.43</c:v>
                </c:pt>
                <c:pt idx="864">
                  <c:v>-90.44</c:v>
                </c:pt>
                <c:pt idx="865">
                  <c:v>-90.45</c:v>
                </c:pt>
                <c:pt idx="866">
                  <c:v>-90.47</c:v>
                </c:pt>
                <c:pt idx="867">
                  <c:v>-90.49</c:v>
                </c:pt>
                <c:pt idx="868">
                  <c:v>-90.5</c:v>
                </c:pt>
                <c:pt idx="869">
                  <c:v>-90.51</c:v>
                </c:pt>
                <c:pt idx="870">
                  <c:v>-90.52</c:v>
                </c:pt>
                <c:pt idx="871">
                  <c:v>-90.51</c:v>
                </c:pt>
                <c:pt idx="872">
                  <c:v>-90.51</c:v>
                </c:pt>
                <c:pt idx="873">
                  <c:v>-90.52</c:v>
                </c:pt>
                <c:pt idx="874">
                  <c:v>-90.51</c:v>
                </c:pt>
                <c:pt idx="875">
                  <c:v>-90.52</c:v>
                </c:pt>
                <c:pt idx="876">
                  <c:v>-90.52</c:v>
                </c:pt>
                <c:pt idx="877">
                  <c:v>-90.52</c:v>
                </c:pt>
                <c:pt idx="878">
                  <c:v>-90.52</c:v>
                </c:pt>
                <c:pt idx="879">
                  <c:v>-90.53</c:v>
                </c:pt>
                <c:pt idx="880">
                  <c:v>-90.54</c:v>
                </c:pt>
                <c:pt idx="881">
                  <c:v>-90.55</c:v>
                </c:pt>
                <c:pt idx="882">
                  <c:v>-90.56</c:v>
                </c:pt>
                <c:pt idx="883">
                  <c:v>-90.56</c:v>
                </c:pt>
                <c:pt idx="884">
                  <c:v>-90.56</c:v>
                </c:pt>
                <c:pt idx="885">
                  <c:v>-90.55</c:v>
                </c:pt>
                <c:pt idx="886">
                  <c:v>-90.54</c:v>
                </c:pt>
                <c:pt idx="887">
                  <c:v>-90.54</c:v>
                </c:pt>
                <c:pt idx="888">
                  <c:v>-90.52</c:v>
                </c:pt>
                <c:pt idx="889">
                  <c:v>-90.51</c:v>
                </c:pt>
                <c:pt idx="890">
                  <c:v>-90.5</c:v>
                </c:pt>
                <c:pt idx="891">
                  <c:v>-90.49</c:v>
                </c:pt>
                <c:pt idx="892">
                  <c:v>-90.49</c:v>
                </c:pt>
                <c:pt idx="893">
                  <c:v>-90.48</c:v>
                </c:pt>
                <c:pt idx="894">
                  <c:v>-90.47</c:v>
                </c:pt>
                <c:pt idx="895">
                  <c:v>-90.46</c:v>
                </c:pt>
                <c:pt idx="896">
                  <c:v>-90.46</c:v>
                </c:pt>
                <c:pt idx="897">
                  <c:v>-90.45</c:v>
                </c:pt>
                <c:pt idx="898">
                  <c:v>-90.44</c:v>
                </c:pt>
                <c:pt idx="899">
                  <c:v>-90.43</c:v>
                </c:pt>
                <c:pt idx="900">
                  <c:v>-90.42</c:v>
                </c:pt>
                <c:pt idx="901">
                  <c:v>-90.42</c:v>
                </c:pt>
                <c:pt idx="902">
                  <c:v>-90.43</c:v>
                </c:pt>
                <c:pt idx="903">
                  <c:v>-90.43</c:v>
                </c:pt>
                <c:pt idx="904">
                  <c:v>-90.45</c:v>
                </c:pt>
                <c:pt idx="905">
                  <c:v>-90.46</c:v>
                </c:pt>
                <c:pt idx="906">
                  <c:v>-90.47</c:v>
                </c:pt>
                <c:pt idx="907">
                  <c:v>-90.47</c:v>
                </c:pt>
                <c:pt idx="908">
                  <c:v>-90.46</c:v>
                </c:pt>
                <c:pt idx="909">
                  <c:v>-90.45</c:v>
                </c:pt>
                <c:pt idx="910">
                  <c:v>-90.44</c:v>
                </c:pt>
                <c:pt idx="911">
                  <c:v>-90.43</c:v>
                </c:pt>
                <c:pt idx="912">
                  <c:v>-90.41</c:v>
                </c:pt>
                <c:pt idx="913">
                  <c:v>-90.4</c:v>
                </c:pt>
                <c:pt idx="914">
                  <c:v>-90.39</c:v>
                </c:pt>
                <c:pt idx="915">
                  <c:v>-90.37</c:v>
                </c:pt>
                <c:pt idx="916">
                  <c:v>-90.34</c:v>
                </c:pt>
                <c:pt idx="917">
                  <c:v>-90.31</c:v>
                </c:pt>
                <c:pt idx="918">
                  <c:v>-90.26</c:v>
                </c:pt>
                <c:pt idx="919">
                  <c:v>-90.22</c:v>
                </c:pt>
                <c:pt idx="920">
                  <c:v>-90.19</c:v>
                </c:pt>
                <c:pt idx="921">
                  <c:v>-90.16</c:v>
                </c:pt>
                <c:pt idx="922">
                  <c:v>-90.16</c:v>
                </c:pt>
                <c:pt idx="923">
                  <c:v>-90.16</c:v>
                </c:pt>
                <c:pt idx="924">
                  <c:v>-90.16</c:v>
                </c:pt>
                <c:pt idx="925">
                  <c:v>-90.16</c:v>
                </c:pt>
                <c:pt idx="926">
                  <c:v>-90.16</c:v>
                </c:pt>
                <c:pt idx="927">
                  <c:v>-90.18</c:v>
                </c:pt>
                <c:pt idx="928">
                  <c:v>-90.2</c:v>
                </c:pt>
                <c:pt idx="929">
                  <c:v>-90.21</c:v>
                </c:pt>
                <c:pt idx="930">
                  <c:v>-90.24</c:v>
                </c:pt>
                <c:pt idx="931">
                  <c:v>-90.26</c:v>
                </c:pt>
                <c:pt idx="932">
                  <c:v>-90.28</c:v>
                </c:pt>
                <c:pt idx="933">
                  <c:v>-90.31</c:v>
                </c:pt>
                <c:pt idx="934">
                  <c:v>-90.32</c:v>
                </c:pt>
                <c:pt idx="935">
                  <c:v>-90.35</c:v>
                </c:pt>
                <c:pt idx="936">
                  <c:v>-90.37</c:v>
                </c:pt>
                <c:pt idx="937">
                  <c:v>-90.39</c:v>
                </c:pt>
                <c:pt idx="938">
                  <c:v>-90.41</c:v>
                </c:pt>
                <c:pt idx="939">
                  <c:v>-90.44</c:v>
                </c:pt>
                <c:pt idx="940">
                  <c:v>-90.46</c:v>
                </c:pt>
                <c:pt idx="941">
                  <c:v>-90.49</c:v>
                </c:pt>
                <c:pt idx="942">
                  <c:v>-90.52</c:v>
                </c:pt>
                <c:pt idx="943">
                  <c:v>-90.54</c:v>
                </c:pt>
                <c:pt idx="944">
                  <c:v>-90.56</c:v>
                </c:pt>
                <c:pt idx="945">
                  <c:v>-90.58</c:v>
                </c:pt>
                <c:pt idx="946">
                  <c:v>-90.6</c:v>
                </c:pt>
                <c:pt idx="947">
                  <c:v>-90.61</c:v>
                </c:pt>
                <c:pt idx="948">
                  <c:v>-90.62</c:v>
                </c:pt>
                <c:pt idx="949">
                  <c:v>-90.63</c:v>
                </c:pt>
                <c:pt idx="950">
                  <c:v>-90.64</c:v>
                </c:pt>
                <c:pt idx="951">
                  <c:v>-90.64</c:v>
                </c:pt>
                <c:pt idx="952">
                  <c:v>-90.64</c:v>
                </c:pt>
                <c:pt idx="953">
                  <c:v>-90.65</c:v>
                </c:pt>
                <c:pt idx="954">
                  <c:v>-90.65</c:v>
                </c:pt>
                <c:pt idx="955">
                  <c:v>-90.65</c:v>
                </c:pt>
                <c:pt idx="956">
                  <c:v>-90.65</c:v>
                </c:pt>
                <c:pt idx="957">
                  <c:v>-90.66</c:v>
                </c:pt>
                <c:pt idx="958">
                  <c:v>-90.66</c:v>
                </c:pt>
                <c:pt idx="959">
                  <c:v>-90.66</c:v>
                </c:pt>
                <c:pt idx="960">
                  <c:v>-90.65</c:v>
                </c:pt>
                <c:pt idx="961">
                  <c:v>-90.65</c:v>
                </c:pt>
                <c:pt idx="962">
                  <c:v>-90.65</c:v>
                </c:pt>
                <c:pt idx="963">
                  <c:v>-90.64</c:v>
                </c:pt>
                <c:pt idx="964">
                  <c:v>-90.64</c:v>
                </c:pt>
                <c:pt idx="965">
                  <c:v>-90.62</c:v>
                </c:pt>
                <c:pt idx="966">
                  <c:v>-90.62</c:v>
                </c:pt>
                <c:pt idx="967">
                  <c:v>-90.61</c:v>
                </c:pt>
                <c:pt idx="968">
                  <c:v>-90.6</c:v>
                </c:pt>
                <c:pt idx="969">
                  <c:v>-90.58</c:v>
                </c:pt>
                <c:pt idx="970">
                  <c:v>-90.55</c:v>
                </c:pt>
                <c:pt idx="971">
                  <c:v>-90.52</c:v>
                </c:pt>
                <c:pt idx="972">
                  <c:v>-90.51</c:v>
                </c:pt>
                <c:pt idx="973">
                  <c:v>-90.49</c:v>
                </c:pt>
                <c:pt idx="974">
                  <c:v>-90.47</c:v>
                </c:pt>
                <c:pt idx="975">
                  <c:v>-90.44</c:v>
                </c:pt>
                <c:pt idx="976">
                  <c:v>-90.41</c:v>
                </c:pt>
                <c:pt idx="977">
                  <c:v>-90.38</c:v>
                </c:pt>
                <c:pt idx="978">
                  <c:v>-90.35</c:v>
                </c:pt>
                <c:pt idx="979">
                  <c:v>-90.32</c:v>
                </c:pt>
                <c:pt idx="980">
                  <c:v>-90.31</c:v>
                </c:pt>
                <c:pt idx="981">
                  <c:v>-90.29</c:v>
                </c:pt>
                <c:pt idx="982">
                  <c:v>-90.27</c:v>
                </c:pt>
                <c:pt idx="983">
                  <c:v>-90.27</c:v>
                </c:pt>
                <c:pt idx="984">
                  <c:v>-90.25</c:v>
                </c:pt>
                <c:pt idx="985">
                  <c:v>-90.24</c:v>
                </c:pt>
                <c:pt idx="986">
                  <c:v>-90.23</c:v>
                </c:pt>
                <c:pt idx="987">
                  <c:v>-90.22</c:v>
                </c:pt>
                <c:pt idx="988">
                  <c:v>-90.2</c:v>
                </c:pt>
                <c:pt idx="989">
                  <c:v>-90.19</c:v>
                </c:pt>
                <c:pt idx="990">
                  <c:v>-90.17</c:v>
                </c:pt>
                <c:pt idx="991">
                  <c:v>-90.16</c:v>
                </c:pt>
                <c:pt idx="992">
                  <c:v>-90.14</c:v>
                </c:pt>
                <c:pt idx="993">
                  <c:v>-90.14</c:v>
                </c:pt>
                <c:pt idx="994">
                  <c:v>-90.12</c:v>
                </c:pt>
                <c:pt idx="995">
                  <c:v>-90.11</c:v>
                </c:pt>
                <c:pt idx="996">
                  <c:v>-90.09</c:v>
                </c:pt>
                <c:pt idx="997">
                  <c:v>-90.08</c:v>
                </c:pt>
                <c:pt idx="998">
                  <c:v>-90.06</c:v>
                </c:pt>
                <c:pt idx="999">
                  <c:v>-90.03</c:v>
                </c:pt>
                <c:pt idx="1000">
                  <c:v>-90.03</c:v>
                </c:pt>
                <c:pt idx="1001">
                  <c:v>-90.02</c:v>
                </c:pt>
                <c:pt idx="1002">
                  <c:v>-90.01</c:v>
                </c:pt>
                <c:pt idx="1003">
                  <c:v>-90.01</c:v>
                </c:pt>
                <c:pt idx="1004">
                  <c:v>-90.01</c:v>
                </c:pt>
                <c:pt idx="1005">
                  <c:v>-90.01</c:v>
                </c:pt>
                <c:pt idx="1006">
                  <c:v>-90.02</c:v>
                </c:pt>
                <c:pt idx="1007">
                  <c:v>-90.03</c:v>
                </c:pt>
                <c:pt idx="1008">
                  <c:v>-90.05</c:v>
                </c:pt>
                <c:pt idx="1009">
                  <c:v>-90.05</c:v>
                </c:pt>
                <c:pt idx="1010">
                  <c:v>-90.05</c:v>
                </c:pt>
                <c:pt idx="1011">
                  <c:v>-90.05</c:v>
                </c:pt>
                <c:pt idx="1012">
                  <c:v>-90.03</c:v>
                </c:pt>
                <c:pt idx="1013">
                  <c:v>-90.02</c:v>
                </c:pt>
                <c:pt idx="1014">
                  <c:v>-90</c:v>
                </c:pt>
                <c:pt idx="1015">
                  <c:v>-89.99</c:v>
                </c:pt>
                <c:pt idx="1016">
                  <c:v>-89.99</c:v>
                </c:pt>
                <c:pt idx="1017">
                  <c:v>-89.98</c:v>
                </c:pt>
                <c:pt idx="1018">
                  <c:v>-89.99</c:v>
                </c:pt>
                <c:pt idx="1019">
                  <c:v>-89.99</c:v>
                </c:pt>
                <c:pt idx="1020">
                  <c:v>-89.98</c:v>
                </c:pt>
                <c:pt idx="1021">
                  <c:v>-89.97</c:v>
                </c:pt>
                <c:pt idx="1022">
                  <c:v>-89.96</c:v>
                </c:pt>
                <c:pt idx="1023">
                  <c:v>-89.95</c:v>
                </c:pt>
                <c:pt idx="1024">
                  <c:v>-89.96</c:v>
                </c:pt>
                <c:pt idx="1025">
                  <c:v>-89.96</c:v>
                </c:pt>
                <c:pt idx="1026">
                  <c:v>-89.96</c:v>
                </c:pt>
                <c:pt idx="1027">
                  <c:v>-89.94</c:v>
                </c:pt>
                <c:pt idx="1028">
                  <c:v>-89.94</c:v>
                </c:pt>
                <c:pt idx="1029">
                  <c:v>-89.93</c:v>
                </c:pt>
                <c:pt idx="1030">
                  <c:v>-89.93</c:v>
                </c:pt>
                <c:pt idx="1031">
                  <c:v>-89.93</c:v>
                </c:pt>
                <c:pt idx="1032">
                  <c:v>-89.93</c:v>
                </c:pt>
                <c:pt idx="1033">
                  <c:v>-89.92</c:v>
                </c:pt>
                <c:pt idx="1034">
                  <c:v>-89.9</c:v>
                </c:pt>
                <c:pt idx="1035">
                  <c:v>-89.89</c:v>
                </c:pt>
                <c:pt idx="1036">
                  <c:v>-89.88</c:v>
                </c:pt>
                <c:pt idx="1037">
                  <c:v>-89.88</c:v>
                </c:pt>
                <c:pt idx="1038">
                  <c:v>-89.87</c:v>
                </c:pt>
                <c:pt idx="1039">
                  <c:v>-89.88</c:v>
                </c:pt>
                <c:pt idx="1040">
                  <c:v>-89.88</c:v>
                </c:pt>
                <c:pt idx="1041">
                  <c:v>-89.9</c:v>
                </c:pt>
                <c:pt idx="1042">
                  <c:v>-89.9</c:v>
                </c:pt>
                <c:pt idx="1043">
                  <c:v>-89.9</c:v>
                </c:pt>
                <c:pt idx="1044">
                  <c:v>-89.9</c:v>
                </c:pt>
                <c:pt idx="1045">
                  <c:v>-89.88</c:v>
                </c:pt>
                <c:pt idx="1046">
                  <c:v>-89.86</c:v>
                </c:pt>
                <c:pt idx="1047">
                  <c:v>-89.83</c:v>
                </c:pt>
                <c:pt idx="1048">
                  <c:v>-89.8</c:v>
                </c:pt>
                <c:pt idx="1049">
                  <c:v>-89.77</c:v>
                </c:pt>
                <c:pt idx="1050">
                  <c:v>-89.75</c:v>
                </c:pt>
                <c:pt idx="1051">
                  <c:v>-89.73</c:v>
                </c:pt>
                <c:pt idx="1052">
                  <c:v>-89.72</c:v>
                </c:pt>
                <c:pt idx="1053">
                  <c:v>-89.72</c:v>
                </c:pt>
                <c:pt idx="1054">
                  <c:v>-89.73</c:v>
                </c:pt>
                <c:pt idx="1055">
                  <c:v>-89.76</c:v>
                </c:pt>
                <c:pt idx="1056">
                  <c:v>-89.81</c:v>
                </c:pt>
                <c:pt idx="1057">
                  <c:v>-89.89</c:v>
                </c:pt>
                <c:pt idx="1058">
                  <c:v>-89.98</c:v>
                </c:pt>
                <c:pt idx="1059">
                  <c:v>-90.11</c:v>
                </c:pt>
                <c:pt idx="1060">
                  <c:v>-90.26</c:v>
                </c:pt>
                <c:pt idx="1061">
                  <c:v>-90.43</c:v>
                </c:pt>
                <c:pt idx="1062">
                  <c:v>-90.62</c:v>
                </c:pt>
                <c:pt idx="1063">
                  <c:v>-90.85</c:v>
                </c:pt>
                <c:pt idx="1064">
                  <c:v>-91.09</c:v>
                </c:pt>
                <c:pt idx="1065">
                  <c:v>-91.36</c:v>
                </c:pt>
                <c:pt idx="1066">
                  <c:v>-91.65</c:v>
                </c:pt>
                <c:pt idx="1067">
                  <c:v>-91.96</c:v>
                </c:pt>
                <c:pt idx="1068">
                  <c:v>-92.31</c:v>
                </c:pt>
                <c:pt idx="1069">
                  <c:v>-92.68</c:v>
                </c:pt>
                <c:pt idx="1070">
                  <c:v>-93.11</c:v>
                </c:pt>
                <c:pt idx="1071">
                  <c:v>-93.57</c:v>
                </c:pt>
                <c:pt idx="1072">
                  <c:v>-94.07</c:v>
                </c:pt>
                <c:pt idx="1073">
                  <c:v>-94.64</c:v>
                </c:pt>
                <c:pt idx="1074">
                  <c:v>-95.27</c:v>
                </c:pt>
                <c:pt idx="1075">
                  <c:v>-95.94</c:v>
                </c:pt>
                <c:pt idx="1076">
                  <c:v>-96.69</c:v>
                </c:pt>
                <c:pt idx="1077">
                  <c:v>-97.49</c:v>
                </c:pt>
                <c:pt idx="1078">
                  <c:v>-98.33</c:v>
                </c:pt>
                <c:pt idx="1079">
                  <c:v>-99.23</c:v>
                </c:pt>
                <c:pt idx="1080">
                  <c:v>-100.18</c:v>
                </c:pt>
                <c:pt idx="1081">
                  <c:v>-101.21</c:v>
                </c:pt>
                <c:pt idx="1082">
                  <c:v>-102.32</c:v>
                </c:pt>
                <c:pt idx="1083">
                  <c:v>-103.5</c:v>
                </c:pt>
                <c:pt idx="1084">
                  <c:v>-104.76</c:v>
                </c:pt>
                <c:pt idx="1085">
                  <c:v>-106.07</c:v>
                </c:pt>
                <c:pt idx="1086">
                  <c:v>-107.43</c:v>
                </c:pt>
                <c:pt idx="1087">
                  <c:v>-108.83</c:v>
                </c:pt>
                <c:pt idx="1088">
                  <c:v>-110.29</c:v>
                </c:pt>
                <c:pt idx="1089">
                  <c:v>-111.81</c:v>
                </c:pt>
                <c:pt idx="1090">
                  <c:v>-113.4</c:v>
                </c:pt>
                <c:pt idx="1091">
                  <c:v>-115.06</c:v>
                </c:pt>
                <c:pt idx="1092">
                  <c:v>-116.8</c:v>
                </c:pt>
                <c:pt idx="1093">
                  <c:v>-118.58</c:v>
                </c:pt>
                <c:pt idx="1094">
                  <c:v>-120.43</c:v>
                </c:pt>
                <c:pt idx="1095">
                  <c:v>-122.35</c:v>
                </c:pt>
                <c:pt idx="1096">
                  <c:v>-124.31</c:v>
                </c:pt>
                <c:pt idx="1097">
                  <c:v>-126.34</c:v>
                </c:pt>
                <c:pt idx="1098">
                  <c:v>-128.38999999999999</c:v>
                </c:pt>
                <c:pt idx="1099">
                  <c:v>-130.47</c:v>
                </c:pt>
                <c:pt idx="1100">
                  <c:v>-132.57</c:v>
                </c:pt>
                <c:pt idx="1101">
                  <c:v>-134.66999999999999</c:v>
                </c:pt>
                <c:pt idx="1102">
                  <c:v>-136.77000000000001</c:v>
                </c:pt>
                <c:pt idx="1103">
                  <c:v>-138.85</c:v>
                </c:pt>
                <c:pt idx="1104">
                  <c:v>-140.88</c:v>
                </c:pt>
                <c:pt idx="1105">
                  <c:v>-142.85</c:v>
                </c:pt>
                <c:pt idx="1106">
                  <c:v>-144.78</c:v>
                </c:pt>
                <c:pt idx="1107">
                  <c:v>-146.65</c:v>
                </c:pt>
                <c:pt idx="1108">
                  <c:v>-148.51</c:v>
                </c:pt>
                <c:pt idx="1109">
                  <c:v>-150.36000000000001</c:v>
                </c:pt>
                <c:pt idx="1110">
                  <c:v>-152.22999999999999</c:v>
                </c:pt>
                <c:pt idx="1111">
                  <c:v>-154.11000000000001</c:v>
                </c:pt>
                <c:pt idx="1112">
                  <c:v>-155.99</c:v>
                </c:pt>
                <c:pt idx="1113">
                  <c:v>-157.85</c:v>
                </c:pt>
                <c:pt idx="1114">
                  <c:v>-159.66</c:v>
                </c:pt>
                <c:pt idx="1115">
                  <c:v>-161.41</c:v>
                </c:pt>
                <c:pt idx="1116">
                  <c:v>-163.08000000000001</c:v>
                </c:pt>
                <c:pt idx="1117">
                  <c:v>-164.68</c:v>
                </c:pt>
                <c:pt idx="1118">
                  <c:v>-166.29</c:v>
                </c:pt>
                <c:pt idx="1119">
                  <c:v>-167.89</c:v>
                </c:pt>
                <c:pt idx="1120">
                  <c:v>-169.44</c:v>
                </c:pt>
                <c:pt idx="1121">
                  <c:v>-170.92</c:v>
                </c:pt>
                <c:pt idx="1122">
                  <c:v>-172.29</c:v>
                </c:pt>
                <c:pt idx="1123">
                  <c:v>-173.54</c:v>
                </c:pt>
                <c:pt idx="1124">
                  <c:v>-174.71</c:v>
                </c:pt>
                <c:pt idx="1125">
                  <c:v>-175.8</c:v>
                </c:pt>
                <c:pt idx="1126">
                  <c:v>-176.78</c:v>
                </c:pt>
                <c:pt idx="1127">
                  <c:v>-177.68</c:v>
                </c:pt>
                <c:pt idx="1128">
                  <c:v>-178.48</c:v>
                </c:pt>
                <c:pt idx="1129">
                  <c:v>-179.18</c:v>
                </c:pt>
                <c:pt idx="1130">
                  <c:v>-179.85</c:v>
                </c:pt>
                <c:pt idx="1131">
                  <c:v>179.5</c:v>
                </c:pt>
                <c:pt idx="1132">
                  <c:v>178.94</c:v>
                </c:pt>
                <c:pt idx="1133">
                  <c:v>178.58</c:v>
                </c:pt>
                <c:pt idx="1134">
                  <c:v>178.35</c:v>
                </c:pt>
                <c:pt idx="1135">
                  <c:v>178.19</c:v>
                </c:pt>
                <c:pt idx="1136">
                  <c:v>178.12</c:v>
                </c:pt>
                <c:pt idx="1137">
                  <c:v>178.19</c:v>
                </c:pt>
                <c:pt idx="1138">
                  <c:v>178.34</c:v>
                </c:pt>
                <c:pt idx="1139">
                  <c:v>178.56</c:v>
                </c:pt>
                <c:pt idx="1140">
                  <c:v>178.83</c:v>
                </c:pt>
                <c:pt idx="1141">
                  <c:v>179.11</c:v>
                </c:pt>
                <c:pt idx="1142">
                  <c:v>179.35</c:v>
                </c:pt>
                <c:pt idx="1143">
                  <c:v>179.57</c:v>
                </c:pt>
                <c:pt idx="1144">
                  <c:v>179.79</c:v>
                </c:pt>
                <c:pt idx="1145">
                  <c:v>179.98</c:v>
                </c:pt>
                <c:pt idx="1146">
                  <c:v>-179.85</c:v>
                </c:pt>
                <c:pt idx="1147">
                  <c:v>-179.72</c:v>
                </c:pt>
                <c:pt idx="1148">
                  <c:v>-179.61</c:v>
                </c:pt>
                <c:pt idx="1149">
                  <c:v>-179.52</c:v>
                </c:pt>
                <c:pt idx="1150">
                  <c:v>-179.46</c:v>
                </c:pt>
                <c:pt idx="1151">
                  <c:v>-179.41</c:v>
                </c:pt>
                <c:pt idx="1152">
                  <c:v>-179.37</c:v>
                </c:pt>
                <c:pt idx="1153">
                  <c:v>-179.35</c:v>
                </c:pt>
                <c:pt idx="1154">
                  <c:v>-179.34</c:v>
                </c:pt>
                <c:pt idx="1155">
                  <c:v>-179.34</c:v>
                </c:pt>
                <c:pt idx="1156">
                  <c:v>-179.34</c:v>
                </c:pt>
                <c:pt idx="1157">
                  <c:v>-179.33</c:v>
                </c:pt>
                <c:pt idx="1158">
                  <c:v>-179.33</c:v>
                </c:pt>
                <c:pt idx="1159">
                  <c:v>-179.33</c:v>
                </c:pt>
                <c:pt idx="1160">
                  <c:v>-179.35</c:v>
                </c:pt>
                <c:pt idx="1161">
                  <c:v>-179.36</c:v>
                </c:pt>
                <c:pt idx="1162">
                  <c:v>-179.34</c:v>
                </c:pt>
                <c:pt idx="1163">
                  <c:v>-179.28</c:v>
                </c:pt>
                <c:pt idx="1164">
                  <c:v>-179.2</c:v>
                </c:pt>
                <c:pt idx="1165">
                  <c:v>-179.11</c:v>
                </c:pt>
                <c:pt idx="1166">
                  <c:v>-179.02</c:v>
                </c:pt>
                <c:pt idx="1167">
                  <c:v>-178.9</c:v>
                </c:pt>
                <c:pt idx="1168">
                  <c:v>-178.77</c:v>
                </c:pt>
                <c:pt idx="1169">
                  <c:v>-178.61</c:v>
                </c:pt>
                <c:pt idx="1170">
                  <c:v>-178.43</c:v>
                </c:pt>
                <c:pt idx="1171">
                  <c:v>-178.19</c:v>
                </c:pt>
                <c:pt idx="1172">
                  <c:v>-177.85</c:v>
                </c:pt>
                <c:pt idx="1173">
                  <c:v>-177.4</c:v>
                </c:pt>
                <c:pt idx="1174">
                  <c:v>-176.82</c:v>
                </c:pt>
                <c:pt idx="1175">
                  <c:v>-176.09</c:v>
                </c:pt>
                <c:pt idx="1176">
                  <c:v>-175.24</c:v>
                </c:pt>
                <c:pt idx="1177">
                  <c:v>-174.29</c:v>
                </c:pt>
                <c:pt idx="1178">
                  <c:v>-173.23</c:v>
                </c:pt>
                <c:pt idx="1179">
                  <c:v>-172.09</c:v>
                </c:pt>
                <c:pt idx="1180">
                  <c:v>-170.83</c:v>
                </c:pt>
                <c:pt idx="1181">
                  <c:v>-169.47</c:v>
                </c:pt>
                <c:pt idx="1182">
                  <c:v>-168.02</c:v>
                </c:pt>
                <c:pt idx="1183">
                  <c:v>-166.47</c:v>
                </c:pt>
                <c:pt idx="1184">
                  <c:v>-164.86</c:v>
                </c:pt>
                <c:pt idx="1185">
                  <c:v>-163.16999999999999</c:v>
                </c:pt>
                <c:pt idx="1186">
                  <c:v>-161.41</c:v>
                </c:pt>
                <c:pt idx="1187">
                  <c:v>-159.57</c:v>
                </c:pt>
                <c:pt idx="1188">
                  <c:v>-157.68</c:v>
                </c:pt>
                <c:pt idx="1189">
                  <c:v>-155.72999999999999</c:v>
                </c:pt>
                <c:pt idx="1190">
                  <c:v>-153.74</c:v>
                </c:pt>
                <c:pt idx="1191">
                  <c:v>-151.72999999999999</c:v>
                </c:pt>
                <c:pt idx="1192">
                  <c:v>-149.69999999999999</c:v>
                </c:pt>
                <c:pt idx="1193">
                  <c:v>-147.63999999999999</c:v>
                </c:pt>
                <c:pt idx="1194">
                  <c:v>-145.54</c:v>
                </c:pt>
                <c:pt idx="1195">
                  <c:v>-143.41</c:v>
                </c:pt>
                <c:pt idx="1196">
                  <c:v>-141.22999999999999</c:v>
                </c:pt>
                <c:pt idx="1197">
                  <c:v>-139.03</c:v>
                </c:pt>
                <c:pt idx="1198">
                  <c:v>-136.81</c:v>
                </c:pt>
                <c:pt idx="1199">
                  <c:v>-134.58000000000001</c:v>
                </c:pt>
                <c:pt idx="1200">
                  <c:v>-132.33000000000001</c:v>
                </c:pt>
                <c:pt idx="1201">
                  <c:v>-130.09</c:v>
                </c:pt>
                <c:pt idx="1202">
                  <c:v>-127.85</c:v>
                </c:pt>
                <c:pt idx="1203">
                  <c:v>-125.64</c:v>
                </c:pt>
                <c:pt idx="1204">
                  <c:v>-123.46</c:v>
                </c:pt>
                <c:pt idx="1205">
                  <c:v>-121.3</c:v>
                </c:pt>
                <c:pt idx="1206">
                  <c:v>-119.16</c:v>
                </c:pt>
                <c:pt idx="1207">
                  <c:v>-117.02</c:v>
                </c:pt>
                <c:pt idx="1208">
                  <c:v>-114.91</c:v>
                </c:pt>
                <c:pt idx="1209">
                  <c:v>-112.83</c:v>
                </c:pt>
                <c:pt idx="1210">
                  <c:v>-110.76</c:v>
                </c:pt>
                <c:pt idx="1211">
                  <c:v>-108.71</c:v>
                </c:pt>
                <c:pt idx="1212">
                  <c:v>-106.68</c:v>
                </c:pt>
                <c:pt idx="1213">
                  <c:v>-104.72</c:v>
                </c:pt>
                <c:pt idx="1214">
                  <c:v>-102.82</c:v>
                </c:pt>
                <c:pt idx="1215">
                  <c:v>-101.01</c:v>
                </c:pt>
                <c:pt idx="1216">
                  <c:v>-99.26</c:v>
                </c:pt>
                <c:pt idx="1217">
                  <c:v>-97.56</c:v>
                </c:pt>
                <c:pt idx="1218">
                  <c:v>-95.91</c:v>
                </c:pt>
                <c:pt idx="1219">
                  <c:v>-94.29</c:v>
                </c:pt>
                <c:pt idx="1220">
                  <c:v>-92.73</c:v>
                </c:pt>
                <c:pt idx="1221">
                  <c:v>-91.21</c:v>
                </c:pt>
                <c:pt idx="1222">
                  <c:v>-89.75</c:v>
                </c:pt>
                <c:pt idx="1223">
                  <c:v>-88.35</c:v>
                </c:pt>
                <c:pt idx="1224">
                  <c:v>-87.01</c:v>
                </c:pt>
                <c:pt idx="1225">
                  <c:v>-85.74</c:v>
                </c:pt>
                <c:pt idx="1226">
                  <c:v>-84.55</c:v>
                </c:pt>
                <c:pt idx="1227">
                  <c:v>-83.43</c:v>
                </c:pt>
                <c:pt idx="1228">
                  <c:v>-82.39</c:v>
                </c:pt>
                <c:pt idx="1229">
                  <c:v>-81.430000000000007</c:v>
                </c:pt>
                <c:pt idx="1230">
                  <c:v>-80.58</c:v>
                </c:pt>
                <c:pt idx="1231">
                  <c:v>-79.83</c:v>
                </c:pt>
                <c:pt idx="1232">
                  <c:v>-79.2</c:v>
                </c:pt>
                <c:pt idx="1233">
                  <c:v>-78.680000000000007</c:v>
                </c:pt>
                <c:pt idx="1234">
                  <c:v>-78.239999999999995</c:v>
                </c:pt>
                <c:pt idx="1235">
                  <c:v>-77.89</c:v>
                </c:pt>
                <c:pt idx="1236">
                  <c:v>-77.63</c:v>
                </c:pt>
                <c:pt idx="1237">
                  <c:v>-77.45</c:v>
                </c:pt>
                <c:pt idx="1238">
                  <c:v>-77.34</c:v>
                </c:pt>
                <c:pt idx="1239">
                  <c:v>-77.28</c:v>
                </c:pt>
                <c:pt idx="1240">
                  <c:v>-77.28</c:v>
                </c:pt>
                <c:pt idx="1241">
                  <c:v>-77.3</c:v>
                </c:pt>
                <c:pt idx="1242">
                  <c:v>-77.36</c:v>
                </c:pt>
                <c:pt idx="1243">
                  <c:v>-77.47</c:v>
                </c:pt>
                <c:pt idx="1244">
                  <c:v>-77.62</c:v>
                </c:pt>
                <c:pt idx="1245">
                  <c:v>-77.790000000000006</c:v>
                </c:pt>
                <c:pt idx="1246">
                  <c:v>-78.010000000000005</c:v>
                </c:pt>
                <c:pt idx="1247">
                  <c:v>-78.28</c:v>
                </c:pt>
                <c:pt idx="1248">
                  <c:v>-78.59</c:v>
                </c:pt>
                <c:pt idx="1249">
                  <c:v>-78.930000000000007</c:v>
                </c:pt>
                <c:pt idx="1250">
                  <c:v>-79.34</c:v>
                </c:pt>
                <c:pt idx="1251">
                  <c:v>-79.790000000000006</c:v>
                </c:pt>
                <c:pt idx="1252">
                  <c:v>-80.31</c:v>
                </c:pt>
                <c:pt idx="1253">
                  <c:v>-80.88</c:v>
                </c:pt>
                <c:pt idx="1254">
                  <c:v>-81.510000000000005</c:v>
                </c:pt>
                <c:pt idx="1255">
                  <c:v>-82.2</c:v>
                </c:pt>
                <c:pt idx="1256">
                  <c:v>-82.96</c:v>
                </c:pt>
                <c:pt idx="1257">
                  <c:v>-83.76</c:v>
                </c:pt>
                <c:pt idx="1258">
                  <c:v>-84.6</c:v>
                </c:pt>
                <c:pt idx="1259">
                  <c:v>-85.5</c:v>
                </c:pt>
                <c:pt idx="1260">
                  <c:v>-86.45</c:v>
                </c:pt>
                <c:pt idx="1261">
                  <c:v>-87.46</c:v>
                </c:pt>
                <c:pt idx="1262">
                  <c:v>-88.51</c:v>
                </c:pt>
                <c:pt idx="1263">
                  <c:v>-89.63</c:v>
                </c:pt>
                <c:pt idx="1264">
                  <c:v>-90.81</c:v>
                </c:pt>
                <c:pt idx="1265">
                  <c:v>-92.03</c:v>
                </c:pt>
                <c:pt idx="1266">
                  <c:v>-93.31</c:v>
                </c:pt>
                <c:pt idx="1267">
                  <c:v>-94.65</c:v>
                </c:pt>
                <c:pt idx="1268">
                  <c:v>-96.03</c:v>
                </c:pt>
                <c:pt idx="1269">
                  <c:v>-97.48</c:v>
                </c:pt>
                <c:pt idx="1270">
                  <c:v>-98.99</c:v>
                </c:pt>
                <c:pt idx="1271">
                  <c:v>-100.55</c:v>
                </c:pt>
                <c:pt idx="1272">
                  <c:v>-102.18</c:v>
                </c:pt>
                <c:pt idx="1273">
                  <c:v>-103.88</c:v>
                </c:pt>
                <c:pt idx="1274">
                  <c:v>-105.61</c:v>
                </c:pt>
                <c:pt idx="1275">
                  <c:v>-107.39</c:v>
                </c:pt>
                <c:pt idx="1276">
                  <c:v>-109.22</c:v>
                </c:pt>
                <c:pt idx="1277">
                  <c:v>-111.1</c:v>
                </c:pt>
                <c:pt idx="1278">
                  <c:v>-113.04</c:v>
                </c:pt>
                <c:pt idx="1279">
                  <c:v>-115.02</c:v>
                </c:pt>
                <c:pt idx="1280">
                  <c:v>-117.01</c:v>
                </c:pt>
                <c:pt idx="1281">
                  <c:v>-119</c:v>
                </c:pt>
                <c:pt idx="1282">
                  <c:v>-120.97</c:v>
                </c:pt>
                <c:pt idx="1283">
                  <c:v>-122.91</c:v>
                </c:pt>
                <c:pt idx="1284">
                  <c:v>-124.83</c:v>
                </c:pt>
                <c:pt idx="1285">
                  <c:v>-126.73</c:v>
                </c:pt>
                <c:pt idx="1286">
                  <c:v>-128.65</c:v>
                </c:pt>
                <c:pt idx="1287">
                  <c:v>-130.6</c:v>
                </c:pt>
                <c:pt idx="1288">
                  <c:v>-132.59</c:v>
                </c:pt>
                <c:pt idx="1289">
                  <c:v>-134.61000000000001</c:v>
                </c:pt>
                <c:pt idx="1290">
                  <c:v>-136.63</c:v>
                </c:pt>
                <c:pt idx="1291">
                  <c:v>-138.65</c:v>
                </c:pt>
                <c:pt idx="1292">
                  <c:v>-140.69</c:v>
                </c:pt>
                <c:pt idx="1293">
                  <c:v>-142.72999999999999</c:v>
                </c:pt>
                <c:pt idx="1294">
                  <c:v>-144.77000000000001</c:v>
                </c:pt>
                <c:pt idx="1295">
                  <c:v>-146.82</c:v>
                </c:pt>
                <c:pt idx="1296">
                  <c:v>-148.88</c:v>
                </c:pt>
                <c:pt idx="1297">
                  <c:v>-150.9</c:v>
                </c:pt>
                <c:pt idx="1298">
                  <c:v>-152.88</c:v>
                </c:pt>
                <c:pt idx="1299">
                  <c:v>-154.81</c:v>
                </c:pt>
                <c:pt idx="1300">
                  <c:v>-156.66999999999999</c:v>
                </c:pt>
                <c:pt idx="1301">
                  <c:v>-158.53</c:v>
                </c:pt>
                <c:pt idx="1302">
                  <c:v>-160.41</c:v>
                </c:pt>
                <c:pt idx="1303">
                  <c:v>-162.25</c:v>
                </c:pt>
                <c:pt idx="1304">
                  <c:v>-164.06</c:v>
                </c:pt>
                <c:pt idx="1305">
                  <c:v>-165.83</c:v>
                </c:pt>
                <c:pt idx="1306">
                  <c:v>-167.52</c:v>
                </c:pt>
                <c:pt idx="1307">
                  <c:v>-169.1</c:v>
                </c:pt>
                <c:pt idx="1308">
                  <c:v>-170.57</c:v>
                </c:pt>
                <c:pt idx="1309">
                  <c:v>-171.96</c:v>
                </c:pt>
                <c:pt idx="1310">
                  <c:v>-173.27</c:v>
                </c:pt>
                <c:pt idx="1311">
                  <c:v>-174.48</c:v>
                </c:pt>
                <c:pt idx="1312">
                  <c:v>-175.58</c:v>
                </c:pt>
                <c:pt idx="1313">
                  <c:v>-176.58</c:v>
                </c:pt>
                <c:pt idx="1314">
                  <c:v>-177.47</c:v>
                </c:pt>
                <c:pt idx="1315">
                  <c:v>-178.28</c:v>
                </c:pt>
                <c:pt idx="1316">
                  <c:v>-179.01</c:v>
                </c:pt>
                <c:pt idx="1317">
                  <c:v>-179.66</c:v>
                </c:pt>
                <c:pt idx="1318">
                  <c:v>179.75</c:v>
                </c:pt>
                <c:pt idx="1319">
                  <c:v>179.21</c:v>
                </c:pt>
                <c:pt idx="1320">
                  <c:v>178.71</c:v>
                </c:pt>
                <c:pt idx="1321">
                  <c:v>178.26</c:v>
                </c:pt>
                <c:pt idx="1322">
                  <c:v>177.85</c:v>
                </c:pt>
                <c:pt idx="1323">
                  <c:v>177.48</c:v>
                </c:pt>
                <c:pt idx="1324">
                  <c:v>177.16</c:v>
                </c:pt>
                <c:pt idx="1325">
                  <c:v>176.89</c:v>
                </c:pt>
                <c:pt idx="1326">
                  <c:v>176.66</c:v>
                </c:pt>
                <c:pt idx="1327">
                  <c:v>176.44</c:v>
                </c:pt>
                <c:pt idx="1328">
                  <c:v>176.26</c:v>
                </c:pt>
                <c:pt idx="1329">
                  <c:v>176.11</c:v>
                </c:pt>
                <c:pt idx="1330">
                  <c:v>175.98</c:v>
                </c:pt>
                <c:pt idx="1331">
                  <c:v>175.87</c:v>
                </c:pt>
                <c:pt idx="1332">
                  <c:v>175.8</c:v>
                </c:pt>
                <c:pt idx="1333">
                  <c:v>175.75</c:v>
                </c:pt>
                <c:pt idx="1334">
                  <c:v>175.75</c:v>
                </c:pt>
                <c:pt idx="1335">
                  <c:v>175.78</c:v>
                </c:pt>
                <c:pt idx="1336">
                  <c:v>175.84</c:v>
                </c:pt>
                <c:pt idx="1337">
                  <c:v>175.93</c:v>
                </c:pt>
                <c:pt idx="1338">
                  <c:v>176.03</c:v>
                </c:pt>
                <c:pt idx="1339">
                  <c:v>176.13</c:v>
                </c:pt>
                <c:pt idx="1340">
                  <c:v>176.23</c:v>
                </c:pt>
                <c:pt idx="1341">
                  <c:v>176.33</c:v>
                </c:pt>
                <c:pt idx="1342">
                  <c:v>176.45</c:v>
                </c:pt>
                <c:pt idx="1343">
                  <c:v>176.59</c:v>
                </c:pt>
                <c:pt idx="1344">
                  <c:v>176.78</c:v>
                </c:pt>
                <c:pt idx="1345">
                  <c:v>177.03</c:v>
                </c:pt>
                <c:pt idx="1346">
                  <c:v>177.34</c:v>
                </c:pt>
                <c:pt idx="1347">
                  <c:v>177.72</c:v>
                </c:pt>
                <c:pt idx="1348">
                  <c:v>178.18</c:v>
                </c:pt>
                <c:pt idx="1349">
                  <c:v>178.71</c:v>
                </c:pt>
                <c:pt idx="1350">
                  <c:v>179.34</c:v>
                </c:pt>
                <c:pt idx="1351">
                  <c:v>-179.95</c:v>
                </c:pt>
                <c:pt idx="1352">
                  <c:v>-179.15</c:v>
                </c:pt>
                <c:pt idx="1353">
                  <c:v>-178.3</c:v>
                </c:pt>
                <c:pt idx="1354">
                  <c:v>-177.39</c:v>
                </c:pt>
                <c:pt idx="1355">
                  <c:v>-176.41</c:v>
                </c:pt>
                <c:pt idx="1356">
                  <c:v>-175.35</c:v>
                </c:pt>
                <c:pt idx="1357">
                  <c:v>-174.21</c:v>
                </c:pt>
                <c:pt idx="1358">
                  <c:v>-172.99</c:v>
                </c:pt>
                <c:pt idx="1359">
                  <c:v>-171.71</c:v>
                </c:pt>
                <c:pt idx="1360">
                  <c:v>-170.36</c:v>
                </c:pt>
                <c:pt idx="1361">
                  <c:v>-168.95</c:v>
                </c:pt>
                <c:pt idx="1362">
                  <c:v>-167.5</c:v>
                </c:pt>
                <c:pt idx="1363">
                  <c:v>-166.02</c:v>
                </c:pt>
                <c:pt idx="1364">
                  <c:v>-164.5</c:v>
                </c:pt>
                <c:pt idx="1365">
                  <c:v>-162.94999999999999</c:v>
                </c:pt>
                <c:pt idx="1366">
                  <c:v>-161.35</c:v>
                </c:pt>
                <c:pt idx="1367">
                  <c:v>-159.68</c:v>
                </c:pt>
                <c:pt idx="1368">
                  <c:v>-157.96</c:v>
                </c:pt>
                <c:pt idx="1369">
                  <c:v>-156.16999999999999</c:v>
                </c:pt>
                <c:pt idx="1370">
                  <c:v>-154.32</c:v>
                </c:pt>
                <c:pt idx="1371">
                  <c:v>-152.44</c:v>
                </c:pt>
                <c:pt idx="1372">
                  <c:v>-150.52000000000001</c:v>
                </c:pt>
                <c:pt idx="1373">
                  <c:v>-148.56</c:v>
                </c:pt>
                <c:pt idx="1374">
                  <c:v>-146.56</c:v>
                </c:pt>
                <c:pt idx="1375">
                  <c:v>-144.52000000000001</c:v>
                </c:pt>
                <c:pt idx="1376">
                  <c:v>-142.47</c:v>
                </c:pt>
                <c:pt idx="1377">
                  <c:v>-140.4</c:v>
                </c:pt>
                <c:pt idx="1378">
                  <c:v>-138.32</c:v>
                </c:pt>
                <c:pt idx="1379">
                  <c:v>-136.22</c:v>
                </c:pt>
                <c:pt idx="1380">
                  <c:v>-134.1</c:v>
                </c:pt>
                <c:pt idx="1381">
                  <c:v>-131.94999999999999</c:v>
                </c:pt>
                <c:pt idx="1382">
                  <c:v>-129.79</c:v>
                </c:pt>
                <c:pt idx="1383">
                  <c:v>-127.63</c:v>
                </c:pt>
                <c:pt idx="1384">
                  <c:v>-125.47</c:v>
                </c:pt>
                <c:pt idx="1385">
                  <c:v>-123.3</c:v>
                </c:pt>
                <c:pt idx="1386">
                  <c:v>-121.13</c:v>
                </c:pt>
                <c:pt idx="1387">
                  <c:v>-118.99</c:v>
                </c:pt>
                <c:pt idx="1388">
                  <c:v>-116.86</c:v>
                </c:pt>
                <c:pt idx="1389">
                  <c:v>-114.76</c:v>
                </c:pt>
                <c:pt idx="1390">
                  <c:v>-112.68</c:v>
                </c:pt>
                <c:pt idx="1391">
                  <c:v>-110.63</c:v>
                </c:pt>
                <c:pt idx="1392">
                  <c:v>-108.62</c:v>
                </c:pt>
                <c:pt idx="1393">
                  <c:v>-106.64</c:v>
                </c:pt>
                <c:pt idx="1394">
                  <c:v>-104.7</c:v>
                </c:pt>
                <c:pt idx="1395">
                  <c:v>-102.81</c:v>
                </c:pt>
                <c:pt idx="1396">
                  <c:v>-100.94</c:v>
                </c:pt>
                <c:pt idx="1397">
                  <c:v>-99.11</c:v>
                </c:pt>
                <c:pt idx="1398">
                  <c:v>-97.32</c:v>
                </c:pt>
                <c:pt idx="1399">
                  <c:v>-95.57</c:v>
                </c:pt>
                <c:pt idx="1400">
                  <c:v>-93.87</c:v>
                </c:pt>
                <c:pt idx="1401">
                  <c:v>-92.22</c:v>
                </c:pt>
                <c:pt idx="1402">
                  <c:v>-90.61</c:v>
                </c:pt>
                <c:pt idx="1403">
                  <c:v>-89.01</c:v>
                </c:pt>
                <c:pt idx="1404">
                  <c:v>-87.44</c:v>
                </c:pt>
                <c:pt idx="1405">
                  <c:v>-85.92</c:v>
                </c:pt>
                <c:pt idx="1406">
                  <c:v>-84.46</c:v>
                </c:pt>
                <c:pt idx="1407">
                  <c:v>-83.07</c:v>
                </c:pt>
                <c:pt idx="1408">
                  <c:v>-81.760000000000005</c:v>
                </c:pt>
                <c:pt idx="1409">
                  <c:v>-80.510000000000005</c:v>
                </c:pt>
                <c:pt idx="1410">
                  <c:v>-79.34</c:v>
                </c:pt>
                <c:pt idx="1411">
                  <c:v>-78.23</c:v>
                </c:pt>
                <c:pt idx="1412">
                  <c:v>-77.22</c:v>
                </c:pt>
                <c:pt idx="1413">
                  <c:v>-76.33</c:v>
                </c:pt>
                <c:pt idx="1414">
                  <c:v>-75.55</c:v>
                </c:pt>
                <c:pt idx="1415">
                  <c:v>-74.91</c:v>
                </c:pt>
                <c:pt idx="1416">
                  <c:v>-74.39</c:v>
                </c:pt>
                <c:pt idx="1417">
                  <c:v>-74.010000000000005</c:v>
                </c:pt>
                <c:pt idx="1418">
                  <c:v>-73.75</c:v>
                </c:pt>
                <c:pt idx="1419">
                  <c:v>-73.59</c:v>
                </c:pt>
                <c:pt idx="1420">
                  <c:v>-73.52</c:v>
                </c:pt>
                <c:pt idx="1421">
                  <c:v>-73.510000000000005</c:v>
                </c:pt>
                <c:pt idx="1422">
                  <c:v>-73.55</c:v>
                </c:pt>
                <c:pt idx="1423">
                  <c:v>-73.650000000000006</c:v>
                </c:pt>
                <c:pt idx="1424">
                  <c:v>-73.819999999999993</c:v>
                </c:pt>
                <c:pt idx="1425">
                  <c:v>-74.06</c:v>
                </c:pt>
                <c:pt idx="1426">
                  <c:v>-74.37</c:v>
                </c:pt>
                <c:pt idx="1427">
                  <c:v>-74.73</c:v>
                </c:pt>
                <c:pt idx="1428">
                  <c:v>-75.150000000000006</c:v>
                </c:pt>
                <c:pt idx="1429">
                  <c:v>-75.63</c:v>
                </c:pt>
                <c:pt idx="1430">
                  <c:v>-76.180000000000007</c:v>
                </c:pt>
                <c:pt idx="1431">
                  <c:v>-76.790000000000006</c:v>
                </c:pt>
                <c:pt idx="1432">
                  <c:v>-77.48</c:v>
                </c:pt>
                <c:pt idx="1433">
                  <c:v>-78.239999999999995</c:v>
                </c:pt>
                <c:pt idx="1434">
                  <c:v>-79.06</c:v>
                </c:pt>
                <c:pt idx="1435">
                  <c:v>-79.930000000000007</c:v>
                </c:pt>
                <c:pt idx="1436">
                  <c:v>-80.88</c:v>
                </c:pt>
                <c:pt idx="1437">
                  <c:v>-81.89</c:v>
                </c:pt>
                <c:pt idx="1438">
                  <c:v>-82.95</c:v>
                </c:pt>
                <c:pt idx="1439">
                  <c:v>-84.05</c:v>
                </c:pt>
                <c:pt idx="1440">
                  <c:v>-85.21</c:v>
                </c:pt>
                <c:pt idx="1441">
                  <c:v>-86.44</c:v>
                </c:pt>
                <c:pt idx="1442">
                  <c:v>-87.72</c:v>
                </c:pt>
                <c:pt idx="1443">
                  <c:v>-89.08</c:v>
                </c:pt>
                <c:pt idx="1444">
                  <c:v>-90.49</c:v>
                </c:pt>
                <c:pt idx="1445">
                  <c:v>-91.95</c:v>
                </c:pt>
                <c:pt idx="1446">
                  <c:v>-93.49</c:v>
                </c:pt>
                <c:pt idx="1447">
                  <c:v>-95.07</c:v>
                </c:pt>
                <c:pt idx="1448">
                  <c:v>-96.71</c:v>
                </c:pt>
                <c:pt idx="1449">
                  <c:v>-98.42</c:v>
                </c:pt>
                <c:pt idx="1450">
                  <c:v>-100.19</c:v>
                </c:pt>
                <c:pt idx="1451">
                  <c:v>-101.99</c:v>
                </c:pt>
                <c:pt idx="1452">
                  <c:v>-103.84</c:v>
                </c:pt>
                <c:pt idx="1453">
                  <c:v>-105.72</c:v>
                </c:pt>
                <c:pt idx="1454">
                  <c:v>-107.61</c:v>
                </c:pt>
                <c:pt idx="1455">
                  <c:v>-109.55</c:v>
                </c:pt>
                <c:pt idx="1456">
                  <c:v>-111.55</c:v>
                </c:pt>
                <c:pt idx="1457">
                  <c:v>-113.62</c:v>
                </c:pt>
                <c:pt idx="1458">
                  <c:v>-115.76</c:v>
                </c:pt>
                <c:pt idx="1459">
                  <c:v>-117.92</c:v>
                </c:pt>
                <c:pt idx="1460">
                  <c:v>-120.08</c:v>
                </c:pt>
                <c:pt idx="1461">
                  <c:v>-122.24</c:v>
                </c:pt>
                <c:pt idx="1462">
                  <c:v>-124.41</c:v>
                </c:pt>
                <c:pt idx="1463">
                  <c:v>-126.6</c:v>
                </c:pt>
                <c:pt idx="1464">
                  <c:v>-128.82</c:v>
                </c:pt>
                <c:pt idx="1465">
                  <c:v>-131.08000000000001</c:v>
                </c:pt>
                <c:pt idx="1466">
                  <c:v>-133.33000000000001</c:v>
                </c:pt>
                <c:pt idx="1467">
                  <c:v>-135.57</c:v>
                </c:pt>
                <c:pt idx="1468">
                  <c:v>-137.78</c:v>
                </c:pt>
                <c:pt idx="1469">
                  <c:v>-139.94999999999999</c:v>
                </c:pt>
                <c:pt idx="1470">
                  <c:v>-142.1</c:v>
                </c:pt>
                <c:pt idx="1471">
                  <c:v>-144.24</c:v>
                </c:pt>
                <c:pt idx="1472">
                  <c:v>-146.35</c:v>
                </c:pt>
                <c:pt idx="1473">
                  <c:v>-148.41</c:v>
                </c:pt>
                <c:pt idx="1474">
                  <c:v>-150.43</c:v>
                </c:pt>
                <c:pt idx="1475">
                  <c:v>-152.43</c:v>
                </c:pt>
                <c:pt idx="1476">
                  <c:v>-154.38999999999999</c:v>
                </c:pt>
                <c:pt idx="1477">
                  <c:v>-156.28</c:v>
                </c:pt>
                <c:pt idx="1478">
                  <c:v>-158.08000000000001</c:v>
                </c:pt>
                <c:pt idx="1479">
                  <c:v>-159.82</c:v>
                </c:pt>
                <c:pt idx="1480">
                  <c:v>-161.53</c:v>
                </c:pt>
                <c:pt idx="1481">
                  <c:v>-163.26</c:v>
                </c:pt>
                <c:pt idx="1482">
                  <c:v>-164.97</c:v>
                </c:pt>
                <c:pt idx="1483">
                  <c:v>-166.65</c:v>
                </c:pt>
                <c:pt idx="1484">
                  <c:v>-168.23</c:v>
                </c:pt>
                <c:pt idx="1485">
                  <c:v>-169.73</c:v>
                </c:pt>
                <c:pt idx="1486">
                  <c:v>-171.16</c:v>
                </c:pt>
                <c:pt idx="1487">
                  <c:v>-172.5</c:v>
                </c:pt>
                <c:pt idx="1488">
                  <c:v>-173.77</c:v>
                </c:pt>
                <c:pt idx="1489">
                  <c:v>-174.94</c:v>
                </c:pt>
                <c:pt idx="1490">
                  <c:v>-176.03</c:v>
                </c:pt>
                <c:pt idx="1491">
                  <c:v>-177.02</c:v>
                </c:pt>
                <c:pt idx="1492">
                  <c:v>-177.93</c:v>
                </c:pt>
                <c:pt idx="1493">
                  <c:v>-178.75</c:v>
                </c:pt>
                <c:pt idx="1494">
                  <c:v>-179.5</c:v>
                </c:pt>
                <c:pt idx="1495">
                  <c:v>179.8</c:v>
                </c:pt>
                <c:pt idx="1496">
                  <c:v>179.17</c:v>
                </c:pt>
                <c:pt idx="1497">
                  <c:v>178.61</c:v>
                </c:pt>
                <c:pt idx="1498">
                  <c:v>178.12</c:v>
                </c:pt>
                <c:pt idx="1499">
                  <c:v>177.71</c:v>
                </c:pt>
                <c:pt idx="1500">
                  <c:v>177.35</c:v>
                </c:pt>
                <c:pt idx="1501">
                  <c:v>177.03</c:v>
                </c:pt>
                <c:pt idx="1502">
                  <c:v>176.77</c:v>
                </c:pt>
                <c:pt idx="1503">
                  <c:v>176.58</c:v>
                </c:pt>
                <c:pt idx="1504">
                  <c:v>176.43</c:v>
                </c:pt>
                <c:pt idx="1505">
                  <c:v>176.33</c:v>
                </c:pt>
                <c:pt idx="1506">
                  <c:v>176.24</c:v>
                </c:pt>
                <c:pt idx="1507">
                  <c:v>176.16</c:v>
                </c:pt>
                <c:pt idx="1508">
                  <c:v>176.09</c:v>
                </c:pt>
                <c:pt idx="1509">
                  <c:v>176.04</c:v>
                </c:pt>
                <c:pt idx="1510">
                  <c:v>176.01</c:v>
                </c:pt>
                <c:pt idx="1511">
                  <c:v>175.99</c:v>
                </c:pt>
                <c:pt idx="1512">
                  <c:v>175.99</c:v>
                </c:pt>
                <c:pt idx="1513">
                  <c:v>176.02</c:v>
                </c:pt>
                <c:pt idx="1514">
                  <c:v>176.07</c:v>
                </c:pt>
                <c:pt idx="1515">
                  <c:v>176.13</c:v>
                </c:pt>
                <c:pt idx="1516">
                  <c:v>176.21</c:v>
                </c:pt>
                <c:pt idx="1517">
                  <c:v>176.3</c:v>
                </c:pt>
                <c:pt idx="1518">
                  <c:v>176.37</c:v>
                </c:pt>
                <c:pt idx="1519">
                  <c:v>176.46</c:v>
                </c:pt>
                <c:pt idx="1520">
                  <c:v>176.56</c:v>
                </c:pt>
                <c:pt idx="1521">
                  <c:v>176.69</c:v>
                </c:pt>
                <c:pt idx="1522">
                  <c:v>176.87</c:v>
                </c:pt>
                <c:pt idx="1523">
                  <c:v>177.11</c:v>
                </c:pt>
                <c:pt idx="1524">
                  <c:v>177.44</c:v>
                </c:pt>
                <c:pt idx="1525">
                  <c:v>177.84</c:v>
                </c:pt>
                <c:pt idx="1526">
                  <c:v>178.31</c:v>
                </c:pt>
                <c:pt idx="1527">
                  <c:v>178.86</c:v>
                </c:pt>
                <c:pt idx="1528">
                  <c:v>179.46</c:v>
                </c:pt>
                <c:pt idx="1529">
                  <c:v>-179.87</c:v>
                </c:pt>
                <c:pt idx="1530">
                  <c:v>-179.17</c:v>
                </c:pt>
                <c:pt idx="1531">
                  <c:v>-178.42</c:v>
                </c:pt>
                <c:pt idx="1532">
                  <c:v>-177.64</c:v>
                </c:pt>
                <c:pt idx="1533">
                  <c:v>-176.79</c:v>
                </c:pt>
                <c:pt idx="1534">
                  <c:v>-175.91</c:v>
                </c:pt>
                <c:pt idx="1535">
                  <c:v>-174.96</c:v>
                </c:pt>
                <c:pt idx="1536">
                  <c:v>-173.96</c:v>
                </c:pt>
                <c:pt idx="1537">
                  <c:v>-172.92</c:v>
                </c:pt>
                <c:pt idx="1538">
                  <c:v>-171.83</c:v>
                </c:pt>
                <c:pt idx="1539">
                  <c:v>-170.7</c:v>
                </c:pt>
                <c:pt idx="1540">
                  <c:v>-169.54</c:v>
                </c:pt>
                <c:pt idx="1541">
                  <c:v>-168.34</c:v>
                </c:pt>
                <c:pt idx="1542">
                  <c:v>-167.11</c:v>
                </c:pt>
                <c:pt idx="1543">
                  <c:v>-165.85</c:v>
                </c:pt>
                <c:pt idx="1544">
                  <c:v>-164.56</c:v>
                </c:pt>
                <c:pt idx="1545">
                  <c:v>-163.24</c:v>
                </c:pt>
                <c:pt idx="1546">
                  <c:v>-161.87</c:v>
                </c:pt>
                <c:pt idx="1547">
                  <c:v>-160.46</c:v>
                </c:pt>
                <c:pt idx="1548">
                  <c:v>-159.01</c:v>
                </c:pt>
                <c:pt idx="1549">
                  <c:v>-157.53</c:v>
                </c:pt>
                <c:pt idx="1550">
                  <c:v>-156.02000000000001</c:v>
                </c:pt>
                <c:pt idx="1551">
                  <c:v>-154.44999999999999</c:v>
                </c:pt>
                <c:pt idx="1552">
                  <c:v>-152.85</c:v>
                </c:pt>
                <c:pt idx="1553">
                  <c:v>-151.21</c:v>
                </c:pt>
                <c:pt idx="1554">
                  <c:v>-149.52000000000001</c:v>
                </c:pt>
                <c:pt idx="1555">
                  <c:v>-147.81</c:v>
                </c:pt>
                <c:pt idx="1556">
                  <c:v>-146.07</c:v>
                </c:pt>
                <c:pt idx="1557">
                  <c:v>-144.31</c:v>
                </c:pt>
                <c:pt idx="1558">
                  <c:v>-142.55000000000001</c:v>
                </c:pt>
                <c:pt idx="1559">
                  <c:v>-140.80000000000001</c:v>
                </c:pt>
                <c:pt idx="1560">
                  <c:v>-139.04</c:v>
                </c:pt>
                <c:pt idx="1561">
                  <c:v>-137.28</c:v>
                </c:pt>
                <c:pt idx="1562">
                  <c:v>-135.53</c:v>
                </c:pt>
                <c:pt idx="1563">
                  <c:v>-133.76</c:v>
                </c:pt>
                <c:pt idx="1564">
                  <c:v>-131.96</c:v>
                </c:pt>
                <c:pt idx="1565">
                  <c:v>-130.13</c:v>
                </c:pt>
                <c:pt idx="1566">
                  <c:v>-128.29</c:v>
                </c:pt>
                <c:pt idx="1567">
                  <c:v>-126.41</c:v>
                </c:pt>
                <c:pt idx="1568">
                  <c:v>-124.55</c:v>
                </c:pt>
                <c:pt idx="1569">
                  <c:v>-122.69</c:v>
                </c:pt>
                <c:pt idx="1570">
                  <c:v>-120.83</c:v>
                </c:pt>
                <c:pt idx="1571">
                  <c:v>-118.99</c:v>
                </c:pt>
                <c:pt idx="1572">
                  <c:v>-117.15</c:v>
                </c:pt>
                <c:pt idx="1573">
                  <c:v>-115.32</c:v>
                </c:pt>
                <c:pt idx="1574">
                  <c:v>-113.48</c:v>
                </c:pt>
                <c:pt idx="1575">
                  <c:v>-111.67</c:v>
                </c:pt>
                <c:pt idx="1576">
                  <c:v>-109.86</c:v>
                </c:pt>
                <c:pt idx="1577">
                  <c:v>-108.06</c:v>
                </c:pt>
                <c:pt idx="1578">
                  <c:v>-106.27</c:v>
                </c:pt>
                <c:pt idx="1579">
                  <c:v>-104.52</c:v>
                </c:pt>
                <c:pt idx="1580">
                  <c:v>-102.79</c:v>
                </c:pt>
                <c:pt idx="1581">
                  <c:v>-101.12</c:v>
                </c:pt>
                <c:pt idx="1582">
                  <c:v>-99.48</c:v>
                </c:pt>
                <c:pt idx="1583">
                  <c:v>-97.89</c:v>
                </c:pt>
                <c:pt idx="1584">
                  <c:v>-96.36</c:v>
                </c:pt>
                <c:pt idx="1585">
                  <c:v>-94.89</c:v>
                </c:pt>
                <c:pt idx="1586">
                  <c:v>-93.48</c:v>
                </c:pt>
                <c:pt idx="1587">
                  <c:v>-92.13</c:v>
                </c:pt>
                <c:pt idx="1588">
                  <c:v>-90.83</c:v>
                </c:pt>
                <c:pt idx="1589">
                  <c:v>-89.59</c:v>
                </c:pt>
                <c:pt idx="1590">
                  <c:v>-88.4</c:v>
                </c:pt>
                <c:pt idx="1591">
                  <c:v>-87.25</c:v>
                </c:pt>
                <c:pt idx="1592">
                  <c:v>-86.13</c:v>
                </c:pt>
                <c:pt idx="1593">
                  <c:v>-85.04</c:v>
                </c:pt>
                <c:pt idx="1594">
                  <c:v>-84</c:v>
                </c:pt>
                <c:pt idx="1595">
                  <c:v>-83</c:v>
                </c:pt>
                <c:pt idx="1596">
                  <c:v>-82.05</c:v>
                </c:pt>
                <c:pt idx="1597">
                  <c:v>-81.16</c:v>
                </c:pt>
                <c:pt idx="1598">
                  <c:v>-80.34</c:v>
                </c:pt>
                <c:pt idx="1599">
                  <c:v>-79.569999999999993</c:v>
                </c:pt>
                <c:pt idx="1600">
                  <c:v>-78.89</c:v>
                </c:pt>
                <c:pt idx="1601">
                  <c:v>-78.27</c:v>
                </c:pt>
                <c:pt idx="1602">
                  <c:v>-77.73</c:v>
                </c:pt>
                <c:pt idx="1603">
                  <c:v>-77.260000000000005</c:v>
                </c:pt>
                <c:pt idx="1604">
                  <c:v>-76.87</c:v>
                </c:pt>
                <c:pt idx="1605">
                  <c:v>-76.55</c:v>
                </c:pt>
                <c:pt idx="1606">
                  <c:v>-76.33</c:v>
                </c:pt>
                <c:pt idx="1607">
                  <c:v>-76.180000000000007</c:v>
                </c:pt>
                <c:pt idx="1608">
                  <c:v>-76.12</c:v>
                </c:pt>
                <c:pt idx="1609">
                  <c:v>-76.14</c:v>
                </c:pt>
                <c:pt idx="1610">
                  <c:v>-76.23</c:v>
                </c:pt>
                <c:pt idx="1611">
                  <c:v>-76.400000000000006</c:v>
                </c:pt>
                <c:pt idx="1612">
                  <c:v>-76.62</c:v>
                </c:pt>
                <c:pt idx="1613">
                  <c:v>-76.930000000000007</c:v>
                </c:pt>
                <c:pt idx="1614">
                  <c:v>-77.31</c:v>
                </c:pt>
                <c:pt idx="1615">
                  <c:v>-77.739999999999995</c:v>
                </c:pt>
                <c:pt idx="1616">
                  <c:v>-78.23</c:v>
                </c:pt>
                <c:pt idx="1617">
                  <c:v>-78.77</c:v>
                </c:pt>
                <c:pt idx="1618">
                  <c:v>-79.34</c:v>
                </c:pt>
                <c:pt idx="1619">
                  <c:v>-79.959999999999994</c:v>
                </c:pt>
                <c:pt idx="1620">
                  <c:v>-80.62</c:v>
                </c:pt>
                <c:pt idx="1621">
                  <c:v>-81.34</c:v>
                </c:pt>
                <c:pt idx="1622">
                  <c:v>-82.11</c:v>
                </c:pt>
                <c:pt idx="1623">
                  <c:v>-82.97</c:v>
                </c:pt>
                <c:pt idx="1624">
                  <c:v>-83.9</c:v>
                </c:pt>
                <c:pt idx="1625">
                  <c:v>-84.9</c:v>
                </c:pt>
                <c:pt idx="1626">
                  <c:v>-85.97</c:v>
                </c:pt>
                <c:pt idx="1627">
                  <c:v>-87.1</c:v>
                </c:pt>
                <c:pt idx="1628">
                  <c:v>-88.29</c:v>
                </c:pt>
                <c:pt idx="1629">
                  <c:v>-89.56</c:v>
                </c:pt>
                <c:pt idx="1630">
                  <c:v>-90.89</c:v>
                </c:pt>
                <c:pt idx="1631">
                  <c:v>-92.26</c:v>
                </c:pt>
                <c:pt idx="1632">
                  <c:v>-93.69</c:v>
                </c:pt>
                <c:pt idx="1633">
                  <c:v>-95.18</c:v>
                </c:pt>
                <c:pt idx="1634">
                  <c:v>-96.72</c:v>
                </c:pt>
                <c:pt idx="1635">
                  <c:v>-98.33</c:v>
                </c:pt>
                <c:pt idx="1636">
                  <c:v>-99.97</c:v>
                </c:pt>
                <c:pt idx="1637">
                  <c:v>-101.65</c:v>
                </c:pt>
                <c:pt idx="1638">
                  <c:v>-103.36</c:v>
                </c:pt>
                <c:pt idx="1639">
                  <c:v>-105.09</c:v>
                </c:pt>
                <c:pt idx="1640">
                  <c:v>-106.81</c:v>
                </c:pt>
                <c:pt idx="1641">
                  <c:v>-108.54</c:v>
                </c:pt>
                <c:pt idx="1642">
                  <c:v>-110.3</c:v>
                </c:pt>
                <c:pt idx="1643">
                  <c:v>-112.11</c:v>
                </c:pt>
                <c:pt idx="1644">
                  <c:v>-113.97</c:v>
                </c:pt>
                <c:pt idx="1645">
                  <c:v>-115.88</c:v>
                </c:pt>
                <c:pt idx="1646">
                  <c:v>-117.82</c:v>
                </c:pt>
                <c:pt idx="1647">
                  <c:v>-119.76</c:v>
                </c:pt>
                <c:pt idx="1648">
                  <c:v>-121.73</c:v>
                </c:pt>
                <c:pt idx="1649">
                  <c:v>-123.71</c:v>
                </c:pt>
                <c:pt idx="1650">
                  <c:v>-125.71</c:v>
                </c:pt>
                <c:pt idx="1651">
                  <c:v>-127.66</c:v>
                </c:pt>
                <c:pt idx="1652">
                  <c:v>-129.53</c:v>
                </c:pt>
                <c:pt idx="1653">
                  <c:v>-131.32</c:v>
                </c:pt>
                <c:pt idx="1654">
                  <c:v>-133</c:v>
                </c:pt>
                <c:pt idx="1655">
                  <c:v>-134.63</c:v>
                </c:pt>
                <c:pt idx="1656">
                  <c:v>-136.25</c:v>
                </c:pt>
                <c:pt idx="1657">
                  <c:v>-137.88</c:v>
                </c:pt>
                <c:pt idx="1658">
                  <c:v>-139.52000000000001</c:v>
                </c:pt>
                <c:pt idx="1659">
                  <c:v>-141.18</c:v>
                </c:pt>
                <c:pt idx="1660">
                  <c:v>-142.83000000000001</c:v>
                </c:pt>
                <c:pt idx="1661">
                  <c:v>-144.44</c:v>
                </c:pt>
                <c:pt idx="1662">
                  <c:v>-145.99</c:v>
                </c:pt>
                <c:pt idx="1663">
                  <c:v>-147.52000000000001</c:v>
                </c:pt>
                <c:pt idx="1664">
                  <c:v>-149.04</c:v>
                </c:pt>
                <c:pt idx="1665">
                  <c:v>-150.57</c:v>
                </c:pt>
                <c:pt idx="1666">
                  <c:v>-152.1</c:v>
                </c:pt>
                <c:pt idx="1667">
                  <c:v>-153.62</c:v>
                </c:pt>
                <c:pt idx="1668">
                  <c:v>-155.12</c:v>
                </c:pt>
                <c:pt idx="1669">
                  <c:v>-156.58000000000001</c:v>
                </c:pt>
                <c:pt idx="1670">
                  <c:v>-158.01</c:v>
                </c:pt>
                <c:pt idx="1671">
                  <c:v>-159.41</c:v>
                </c:pt>
                <c:pt idx="1672">
                  <c:v>-160.79</c:v>
                </c:pt>
                <c:pt idx="1673">
                  <c:v>-162.16999999999999</c:v>
                </c:pt>
                <c:pt idx="1674">
                  <c:v>-163.56</c:v>
                </c:pt>
                <c:pt idx="1675">
                  <c:v>-164.92</c:v>
                </c:pt>
                <c:pt idx="1676">
                  <c:v>-166.25</c:v>
                </c:pt>
                <c:pt idx="1677">
                  <c:v>-167.51</c:v>
                </c:pt>
                <c:pt idx="1678">
                  <c:v>-168.72</c:v>
                </c:pt>
                <c:pt idx="1679">
                  <c:v>-169.87</c:v>
                </c:pt>
                <c:pt idx="1680">
                  <c:v>-170.96</c:v>
                </c:pt>
                <c:pt idx="1681">
                  <c:v>-172.01</c:v>
                </c:pt>
                <c:pt idx="1682">
                  <c:v>-173.01</c:v>
                </c:pt>
                <c:pt idx="1683">
                  <c:v>-173.99</c:v>
                </c:pt>
                <c:pt idx="1684">
                  <c:v>-174.91</c:v>
                </c:pt>
                <c:pt idx="1685">
                  <c:v>-175.78</c:v>
                </c:pt>
                <c:pt idx="1686">
                  <c:v>-176.62</c:v>
                </c:pt>
                <c:pt idx="1687">
                  <c:v>-177.43</c:v>
                </c:pt>
                <c:pt idx="1688">
                  <c:v>-178.21</c:v>
                </c:pt>
                <c:pt idx="1689">
                  <c:v>-178.95</c:v>
                </c:pt>
                <c:pt idx="1690">
                  <c:v>-179.66</c:v>
                </c:pt>
                <c:pt idx="1691">
                  <c:v>179.65</c:v>
                </c:pt>
                <c:pt idx="1692">
                  <c:v>178.99</c:v>
                </c:pt>
                <c:pt idx="1693">
                  <c:v>178.35</c:v>
                </c:pt>
                <c:pt idx="1694">
                  <c:v>177.71</c:v>
                </c:pt>
                <c:pt idx="1695">
                  <c:v>177.08</c:v>
                </c:pt>
                <c:pt idx="1696">
                  <c:v>176.44</c:v>
                </c:pt>
                <c:pt idx="1697">
                  <c:v>175.81</c:v>
                </c:pt>
                <c:pt idx="1698">
                  <c:v>175.2</c:v>
                </c:pt>
                <c:pt idx="1699">
                  <c:v>174.63</c:v>
                </c:pt>
                <c:pt idx="1700">
                  <c:v>174.08</c:v>
                </c:pt>
                <c:pt idx="1701">
                  <c:v>173.61</c:v>
                </c:pt>
                <c:pt idx="1702">
                  <c:v>173.21</c:v>
                </c:pt>
                <c:pt idx="1703">
                  <c:v>172.88</c:v>
                </c:pt>
                <c:pt idx="1704">
                  <c:v>172.62</c:v>
                </c:pt>
                <c:pt idx="1705">
                  <c:v>172.4</c:v>
                </c:pt>
                <c:pt idx="1706">
                  <c:v>172.22</c:v>
                </c:pt>
                <c:pt idx="1707">
                  <c:v>172.1</c:v>
                </c:pt>
                <c:pt idx="1708">
                  <c:v>172.02</c:v>
                </c:pt>
                <c:pt idx="1709">
                  <c:v>171.98</c:v>
                </c:pt>
                <c:pt idx="1710">
                  <c:v>171.97</c:v>
                </c:pt>
                <c:pt idx="1711">
                  <c:v>172</c:v>
                </c:pt>
                <c:pt idx="1712">
                  <c:v>172.06</c:v>
                </c:pt>
                <c:pt idx="1713">
                  <c:v>172.15</c:v>
                </c:pt>
                <c:pt idx="1714">
                  <c:v>172.24</c:v>
                </c:pt>
                <c:pt idx="1715">
                  <c:v>172.33</c:v>
                </c:pt>
                <c:pt idx="1716">
                  <c:v>172.42</c:v>
                </c:pt>
                <c:pt idx="1717">
                  <c:v>172.52</c:v>
                </c:pt>
                <c:pt idx="1718">
                  <c:v>172.64</c:v>
                </c:pt>
                <c:pt idx="1719">
                  <c:v>172.79</c:v>
                </c:pt>
                <c:pt idx="1720">
                  <c:v>172.97</c:v>
                </c:pt>
                <c:pt idx="1721">
                  <c:v>173.18</c:v>
                </c:pt>
                <c:pt idx="1722">
                  <c:v>173.39</c:v>
                </c:pt>
                <c:pt idx="1723">
                  <c:v>173.62</c:v>
                </c:pt>
                <c:pt idx="1724">
                  <c:v>173.88</c:v>
                </c:pt>
                <c:pt idx="1725">
                  <c:v>174.17</c:v>
                </c:pt>
                <c:pt idx="1726">
                  <c:v>174.5</c:v>
                </c:pt>
                <c:pt idx="1727">
                  <c:v>174.85</c:v>
                </c:pt>
                <c:pt idx="1728">
                  <c:v>175.24</c:v>
                </c:pt>
                <c:pt idx="1729">
                  <c:v>175.69</c:v>
                </c:pt>
                <c:pt idx="1730">
                  <c:v>176.19</c:v>
                </c:pt>
                <c:pt idx="1731">
                  <c:v>176.76</c:v>
                </c:pt>
                <c:pt idx="1732">
                  <c:v>177.37</c:v>
                </c:pt>
                <c:pt idx="1733">
                  <c:v>178.03</c:v>
                </c:pt>
                <c:pt idx="1734">
                  <c:v>178.73</c:v>
                </c:pt>
                <c:pt idx="1735">
                  <c:v>179.5</c:v>
                </c:pt>
                <c:pt idx="1736">
                  <c:v>-179.62</c:v>
                </c:pt>
                <c:pt idx="1737">
                  <c:v>-178.61</c:v>
                </c:pt>
                <c:pt idx="1738">
                  <c:v>-177.52</c:v>
                </c:pt>
                <c:pt idx="1739">
                  <c:v>-176.35</c:v>
                </c:pt>
                <c:pt idx="1740">
                  <c:v>-175.11</c:v>
                </c:pt>
                <c:pt idx="1741">
                  <c:v>-173.81</c:v>
                </c:pt>
                <c:pt idx="1742">
                  <c:v>-172.45</c:v>
                </c:pt>
                <c:pt idx="1743">
                  <c:v>-171.04</c:v>
                </c:pt>
                <c:pt idx="1744">
                  <c:v>-169.59</c:v>
                </c:pt>
                <c:pt idx="1745">
                  <c:v>-168.1</c:v>
                </c:pt>
                <c:pt idx="1746">
                  <c:v>-166.56</c:v>
                </c:pt>
                <c:pt idx="1747">
                  <c:v>-164.97</c:v>
                </c:pt>
                <c:pt idx="1748">
                  <c:v>-163.33000000000001</c:v>
                </c:pt>
                <c:pt idx="1749">
                  <c:v>-161.65</c:v>
                </c:pt>
                <c:pt idx="1750">
                  <c:v>-159.96</c:v>
                </c:pt>
                <c:pt idx="1751">
                  <c:v>-158.27000000000001</c:v>
                </c:pt>
                <c:pt idx="1752">
                  <c:v>-156.59</c:v>
                </c:pt>
                <c:pt idx="1753">
                  <c:v>-154.88999999999999</c:v>
                </c:pt>
                <c:pt idx="1754">
                  <c:v>-153.22</c:v>
                </c:pt>
                <c:pt idx="1755">
                  <c:v>-151.57</c:v>
                </c:pt>
                <c:pt idx="1756">
                  <c:v>-149.93</c:v>
                </c:pt>
                <c:pt idx="1757">
                  <c:v>-148.30000000000001</c:v>
                </c:pt>
                <c:pt idx="1758">
                  <c:v>-146.68</c:v>
                </c:pt>
                <c:pt idx="1759">
                  <c:v>-145.07</c:v>
                </c:pt>
                <c:pt idx="1760">
                  <c:v>-143.44999999999999</c:v>
                </c:pt>
                <c:pt idx="1761">
                  <c:v>-141.86000000000001</c:v>
                </c:pt>
                <c:pt idx="1762">
                  <c:v>-140.29</c:v>
                </c:pt>
                <c:pt idx="1763">
                  <c:v>-138.72</c:v>
                </c:pt>
                <c:pt idx="1764">
                  <c:v>-137.16</c:v>
                </c:pt>
                <c:pt idx="1765">
                  <c:v>-135.59</c:v>
                </c:pt>
                <c:pt idx="1766">
                  <c:v>-134.01</c:v>
                </c:pt>
                <c:pt idx="1767">
                  <c:v>-132.41999999999999</c:v>
                </c:pt>
                <c:pt idx="1768">
                  <c:v>-130.80000000000001</c:v>
                </c:pt>
                <c:pt idx="1769">
                  <c:v>-129.16999999999999</c:v>
                </c:pt>
                <c:pt idx="1770">
                  <c:v>-127.54</c:v>
                </c:pt>
                <c:pt idx="1771">
                  <c:v>-125.86</c:v>
                </c:pt>
                <c:pt idx="1772">
                  <c:v>-124.14</c:v>
                </c:pt>
                <c:pt idx="1773">
                  <c:v>-122.38</c:v>
                </c:pt>
                <c:pt idx="1774">
                  <c:v>-120.58</c:v>
                </c:pt>
                <c:pt idx="1775">
                  <c:v>-118.73</c:v>
                </c:pt>
                <c:pt idx="1776">
                  <c:v>-116.85</c:v>
                </c:pt>
                <c:pt idx="1777">
                  <c:v>-114.97</c:v>
                </c:pt>
                <c:pt idx="1778">
                  <c:v>-113.08</c:v>
                </c:pt>
                <c:pt idx="1779">
                  <c:v>-111.21</c:v>
                </c:pt>
                <c:pt idx="1780">
                  <c:v>-109.38</c:v>
                </c:pt>
                <c:pt idx="1781">
                  <c:v>-107.57</c:v>
                </c:pt>
                <c:pt idx="1782">
                  <c:v>-105.81</c:v>
                </c:pt>
                <c:pt idx="1783">
                  <c:v>-104.12</c:v>
                </c:pt>
                <c:pt idx="1784">
                  <c:v>-102.46</c:v>
                </c:pt>
                <c:pt idx="1785">
                  <c:v>-100.88</c:v>
                </c:pt>
                <c:pt idx="1786">
                  <c:v>-99.36</c:v>
                </c:pt>
                <c:pt idx="1787">
                  <c:v>-97.89</c:v>
                </c:pt>
                <c:pt idx="1788">
                  <c:v>-96.48</c:v>
                </c:pt>
                <c:pt idx="1789">
                  <c:v>-95.1</c:v>
                </c:pt>
                <c:pt idx="1790">
                  <c:v>-93.75</c:v>
                </c:pt>
                <c:pt idx="1791">
                  <c:v>-92.43</c:v>
                </c:pt>
                <c:pt idx="1792">
                  <c:v>-91.15</c:v>
                </c:pt>
                <c:pt idx="1793">
                  <c:v>-89.86</c:v>
                </c:pt>
                <c:pt idx="1794">
                  <c:v>-88.56</c:v>
                </c:pt>
                <c:pt idx="1795">
                  <c:v>-87.29</c:v>
                </c:pt>
                <c:pt idx="1796">
                  <c:v>-86.08</c:v>
                </c:pt>
                <c:pt idx="1797">
                  <c:v>-84.94</c:v>
                </c:pt>
                <c:pt idx="1798">
                  <c:v>-83.9</c:v>
                </c:pt>
                <c:pt idx="1799">
                  <c:v>-82.95</c:v>
                </c:pt>
                <c:pt idx="1800">
                  <c:v>-82.08</c:v>
                </c:pt>
                <c:pt idx="1801">
                  <c:v>-81.28</c:v>
                </c:pt>
                <c:pt idx="1802">
                  <c:v>-80.53</c:v>
                </c:pt>
                <c:pt idx="1803">
                  <c:v>-79.819999999999993</c:v>
                </c:pt>
                <c:pt idx="1804">
                  <c:v>-79.16</c:v>
                </c:pt>
                <c:pt idx="1805">
                  <c:v>-78.540000000000006</c:v>
                </c:pt>
                <c:pt idx="1806">
                  <c:v>-77.959999999999994</c:v>
                </c:pt>
                <c:pt idx="1807">
                  <c:v>-77.42</c:v>
                </c:pt>
                <c:pt idx="1808">
                  <c:v>-76.930000000000007</c:v>
                </c:pt>
                <c:pt idx="1809">
                  <c:v>-76.52</c:v>
                </c:pt>
                <c:pt idx="1810">
                  <c:v>-76.180000000000007</c:v>
                </c:pt>
                <c:pt idx="1811">
                  <c:v>-75.91</c:v>
                </c:pt>
                <c:pt idx="1812">
                  <c:v>-75.709999999999994</c:v>
                </c:pt>
                <c:pt idx="1813">
                  <c:v>-75.59</c:v>
                </c:pt>
                <c:pt idx="1814">
                  <c:v>-75.540000000000006</c:v>
                </c:pt>
                <c:pt idx="1815">
                  <c:v>-75.569999999999993</c:v>
                </c:pt>
                <c:pt idx="1816">
                  <c:v>-75.66</c:v>
                </c:pt>
                <c:pt idx="1817">
                  <c:v>-75.819999999999993</c:v>
                </c:pt>
                <c:pt idx="1818">
                  <c:v>-76.040000000000006</c:v>
                </c:pt>
                <c:pt idx="1819">
                  <c:v>-76.319999999999993</c:v>
                </c:pt>
                <c:pt idx="1820">
                  <c:v>-76.67</c:v>
                </c:pt>
                <c:pt idx="1821">
                  <c:v>-77.08</c:v>
                </c:pt>
                <c:pt idx="1822">
                  <c:v>-77.569999999999993</c:v>
                </c:pt>
                <c:pt idx="1823">
                  <c:v>-78.14</c:v>
                </c:pt>
                <c:pt idx="1824">
                  <c:v>-78.8</c:v>
                </c:pt>
                <c:pt idx="1825">
                  <c:v>-79.540000000000006</c:v>
                </c:pt>
                <c:pt idx="1826">
                  <c:v>-80.349999999999994</c:v>
                </c:pt>
                <c:pt idx="1827">
                  <c:v>-81.239999999999995</c:v>
                </c:pt>
                <c:pt idx="1828">
                  <c:v>-82.21</c:v>
                </c:pt>
                <c:pt idx="1829">
                  <c:v>-83.26</c:v>
                </c:pt>
                <c:pt idx="1830">
                  <c:v>-84.38</c:v>
                </c:pt>
                <c:pt idx="1831">
                  <c:v>-85.58</c:v>
                </c:pt>
                <c:pt idx="1832">
                  <c:v>-86.88</c:v>
                </c:pt>
                <c:pt idx="1833">
                  <c:v>-88.26</c:v>
                </c:pt>
                <c:pt idx="1834">
                  <c:v>-89.74</c:v>
                </c:pt>
                <c:pt idx="1835">
                  <c:v>-91.28</c:v>
                </c:pt>
                <c:pt idx="1836">
                  <c:v>-92.88</c:v>
                </c:pt>
                <c:pt idx="1837">
                  <c:v>-94.52</c:v>
                </c:pt>
                <c:pt idx="1838">
                  <c:v>-96.2</c:v>
                </c:pt>
                <c:pt idx="1839">
                  <c:v>-97.88</c:v>
                </c:pt>
                <c:pt idx="1840">
                  <c:v>-99.57</c:v>
                </c:pt>
                <c:pt idx="1841">
                  <c:v>-101.24</c:v>
                </c:pt>
                <c:pt idx="1842">
                  <c:v>-102.87</c:v>
                </c:pt>
                <c:pt idx="1843">
                  <c:v>-104.46</c:v>
                </c:pt>
                <c:pt idx="1844">
                  <c:v>-106</c:v>
                </c:pt>
                <c:pt idx="1845">
                  <c:v>-107.53</c:v>
                </c:pt>
                <c:pt idx="1846">
                  <c:v>-109.09</c:v>
                </c:pt>
                <c:pt idx="1847">
                  <c:v>-110.73</c:v>
                </c:pt>
                <c:pt idx="1848">
                  <c:v>-112.45</c:v>
                </c:pt>
                <c:pt idx="1849">
                  <c:v>-114.23</c:v>
                </c:pt>
                <c:pt idx="1850">
                  <c:v>-116.05</c:v>
                </c:pt>
                <c:pt idx="1851">
                  <c:v>-117.87</c:v>
                </c:pt>
                <c:pt idx="1852">
                  <c:v>-119.66</c:v>
                </c:pt>
                <c:pt idx="1853">
                  <c:v>-121.46</c:v>
                </c:pt>
                <c:pt idx="1854">
                  <c:v>-123.3</c:v>
                </c:pt>
                <c:pt idx="1855">
                  <c:v>-125.22</c:v>
                </c:pt>
                <c:pt idx="1856">
                  <c:v>-127.23</c:v>
                </c:pt>
                <c:pt idx="1857">
                  <c:v>-129.37</c:v>
                </c:pt>
                <c:pt idx="1858">
                  <c:v>-131.63</c:v>
                </c:pt>
                <c:pt idx="1859">
                  <c:v>-134.02000000000001</c:v>
                </c:pt>
                <c:pt idx="1860">
                  <c:v>-136.5</c:v>
                </c:pt>
                <c:pt idx="1861">
                  <c:v>-138.99</c:v>
                </c:pt>
                <c:pt idx="1862">
                  <c:v>-141.46</c:v>
                </c:pt>
                <c:pt idx="1863">
                  <c:v>-143.82</c:v>
                </c:pt>
                <c:pt idx="1864">
                  <c:v>-146.06</c:v>
                </c:pt>
                <c:pt idx="1865">
                  <c:v>-148.19999999999999</c:v>
                </c:pt>
                <c:pt idx="1866">
                  <c:v>-150.27000000000001</c:v>
                </c:pt>
                <c:pt idx="1867">
                  <c:v>-152.34</c:v>
                </c:pt>
                <c:pt idx="1868">
                  <c:v>-154.46</c:v>
                </c:pt>
                <c:pt idx="1869">
                  <c:v>-156.6</c:v>
                </c:pt>
                <c:pt idx="1870">
                  <c:v>-158.75</c:v>
                </c:pt>
                <c:pt idx="1871">
                  <c:v>-160.85</c:v>
                </c:pt>
                <c:pt idx="1872">
                  <c:v>-162.87</c:v>
                </c:pt>
                <c:pt idx="1873">
                  <c:v>-164.77</c:v>
                </c:pt>
                <c:pt idx="1874">
                  <c:v>-166.53</c:v>
                </c:pt>
                <c:pt idx="1875">
                  <c:v>-168.22</c:v>
                </c:pt>
                <c:pt idx="1876">
                  <c:v>-169.89</c:v>
                </c:pt>
                <c:pt idx="1877">
                  <c:v>-171.53</c:v>
                </c:pt>
                <c:pt idx="1878">
                  <c:v>-173.13</c:v>
                </c:pt>
                <c:pt idx="1879">
                  <c:v>-174.67</c:v>
                </c:pt>
                <c:pt idx="1880">
                  <c:v>-176.11</c:v>
                </c:pt>
                <c:pt idx="1881">
                  <c:v>-177.49</c:v>
                </c:pt>
                <c:pt idx="1882">
                  <c:v>-178.77</c:v>
                </c:pt>
                <c:pt idx="1883">
                  <c:v>-179.98</c:v>
                </c:pt>
                <c:pt idx="1884">
                  <c:v>178.87</c:v>
                </c:pt>
                <c:pt idx="1885">
                  <c:v>177.77</c:v>
                </c:pt>
                <c:pt idx="1886">
                  <c:v>176.72</c:v>
                </c:pt>
                <c:pt idx="1887">
                  <c:v>175.71</c:v>
                </c:pt>
                <c:pt idx="1888">
                  <c:v>174.74</c:v>
                </c:pt>
                <c:pt idx="1889">
                  <c:v>173.84</c:v>
                </c:pt>
                <c:pt idx="1890">
                  <c:v>172.97</c:v>
                </c:pt>
                <c:pt idx="1891">
                  <c:v>172.13</c:v>
                </c:pt>
                <c:pt idx="1892">
                  <c:v>171.34</c:v>
                </c:pt>
                <c:pt idx="1893">
                  <c:v>170.59</c:v>
                </c:pt>
                <c:pt idx="1894">
                  <c:v>169.87</c:v>
                </c:pt>
                <c:pt idx="1895">
                  <c:v>169.18</c:v>
                </c:pt>
                <c:pt idx="1896">
                  <c:v>168.74</c:v>
                </c:pt>
                <c:pt idx="1897">
                  <c:v>168.45</c:v>
                </c:pt>
                <c:pt idx="1898">
                  <c:v>168.15</c:v>
                </c:pt>
                <c:pt idx="1899">
                  <c:v>167.99</c:v>
                </c:pt>
                <c:pt idx="1900">
                  <c:v>167.89</c:v>
                </c:pt>
                <c:pt idx="1901">
                  <c:v>167.84</c:v>
                </c:pt>
                <c:pt idx="1902">
                  <c:v>167.84</c:v>
                </c:pt>
                <c:pt idx="1903">
                  <c:v>167.86</c:v>
                </c:pt>
                <c:pt idx="1904">
                  <c:v>167.93</c:v>
                </c:pt>
                <c:pt idx="1905">
                  <c:v>167.99</c:v>
                </c:pt>
                <c:pt idx="1906">
                  <c:v>168.04</c:v>
                </c:pt>
                <c:pt idx="1907">
                  <c:v>168.07</c:v>
                </c:pt>
                <c:pt idx="1908">
                  <c:v>168.08</c:v>
                </c:pt>
                <c:pt idx="1909">
                  <c:v>168.09</c:v>
                </c:pt>
                <c:pt idx="1910">
                  <c:v>168.1</c:v>
                </c:pt>
                <c:pt idx="1911">
                  <c:v>168.11</c:v>
                </c:pt>
                <c:pt idx="1912">
                  <c:v>168.11</c:v>
                </c:pt>
                <c:pt idx="1913">
                  <c:v>168.11</c:v>
                </c:pt>
                <c:pt idx="1914">
                  <c:v>168.11</c:v>
                </c:pt>
                <c:pt idx="1915">
                  <c:v>168.11</c:v>
                </c:pt>
                <c:pt idx="1916">
                  <c:v>168.13</c:v>
                </c:pt>
                <c:pt idx="1917">
                  <c:v>168.13</c:v>
                </c:pt>
                <c:pt idx="1918">
                  <c:v>168.13</c:v>
                </c:pt>
                <c:pt idx="1919">
                  <c:v>168.12</c:v>
                </c:pt>
                <c:pt idx="1920">
                  <c:v>168.1</c:v>
                </c:pt>
                <c:pt idx="1921">
                  <c:v>168.09</c:v>
                </c:pt>
                <c:pt idx="1922">
                  <c:v>168.09</c:v>
                </c:pt>
                <c:pt idx="1923">
                  <c:v>168.1</c:v>
                </c:pt>
                <c:pt idx="1924">
                  <c:v>168.13</c:v>
                </c:pt>
                <c:pt idx="1925">
                  <c:v>168.18</c:v>
                </c:pt>
                <c:pt idx="1926">
                  <c:v>168.24</c:v>
                </c:pt>
                <c:pt idx="1927">
                  <c:v>168.32</c:v>
                </c:pt>
                <c:pt idx="1928">
                  <c:v>168.45</c:v>
                </c:pt>
                <c:pt idx="1929">
                  <c:v>168.61</c:v>
                </c:pt>
                <c:pt idx="1930">
                  <c:v>168.8</c:v>
                </c:pt>
                <c:pt idx="1931">
                  <c:v>169.02</c:v>
                </c:pt>
                <c:pt idx="1932">
                  <c:v>169.31</c:v>
                </c:pt>
                <c:pt idx="1933">
                  <c:v>169.69</c:v>
                </c:pt>
                <c:pt idx="1934">
                  <c:v>170.19</c:v>
                </c:pt>
                <c:pt idx="1935">
                  <c:v>170.67</c:v>
                </c:pt>
                <c:pt idx="1936">
                  <c:v>171.25</c:v>
                </c:pt>
                <c:pt idx="1937">
                  <c:v>171.9</c:v>
                </c:pt>
                <c:pt idx="1938">
                  <c:v>172.58</c:v>
                </c:pt>
                <c:pt idx="1939">
                  <c:v>173.32</c:v>
                </c:pt>
                <c:pt idx="1940">
                  <c:v>174.09</c:v>
                </c:pt>
                <c:pt idx="1941">
                  <c:v>174.89</c:v>
                </c:pt>
                <c:pt idx="1942">
                  <c:v>175.74</c:v>
                </c:pt>
                <c:pt idx="1943">
                  <c:v>176.64</c:v>
                </c:pt>
                <c:pt idx="1944">
                  <c:v>177.57</c:v>
                </c:pt>
                <c:pt idx="1945">
                  <c:v>178.53</c:v>
                </c:pt>
                <c:pt idx="1946">
                  <c:v>179.54</c:v>
                </c:pt>
                <c:pt idx="1947">
                  <c:v>-179.4</c:v>
                </c:pt>
                <c:pt idx="1948">
                  <c:v>-178.31</c:v>
                </c:pt>
                <c:pt idx="1949">
                  <c:v>-177.19</c:v>
                </c:pt>
                <c:pt idx="1950">
                  <c:v>-176.05</c:v>
                </c:pt>
                <c:pt idx="1951">
                  <c:v>-174.89</c:v>
                </c:pt>
                <c:pt idx="1952">
                  <c:v>-173.72</c:v>
                </c:pt>
                <c:pt idx="1953">
                  <c:v>-172.51</c:v>
                </c:pt>
                <c:pt idx="1954">
                  <c:v>-171.27</c:v>
                </c:pt>
                <c:pt idx="1955">
                  <c:v>-169.97</c:v>
                </c:pt>
                <c:pt idx="1956">
                  <c:v>-168.63</c:v>
                </c:pt>
                <c:pt idx="1957">
                  <c:v>-167.26</c:v>
                </c:pt>
                <c:pt idx="1958">
                  <c:v>-165.84</c:v>
                </c:pt>
                <c:pt idx="1959">
                  <c:v>-164.39</c:v>
                </c:pt>
                <c:pt idx="1960">
                  <c:v>-162.91</c:v>
                </c:pt>
                <c:pt idx="1961">
                  <c:v>-161.38999999999999</c:v>
                </c:pt>
                <c:pt idx="1962">
                  <c:v>-159.85</c:v>
                </c:pt>
                <c:pt idx="1963">
                  <c:v>-158.28</c:v>
                </c:pt>
                <c:pt idx="1964">
                  <c:v>-156.69999999999999</c:v>
                </c:pt>
                <c:pt idx="1965">
                  <c:v>-155.1</c:v>
                </c:pt>
                <c:pt idx="1966">
                  <c:v>-153.51</c:v>
                </c:pt>
                <c:pt idx="1967">
                  <c:v>-151.9</c:v>
                </c:pt>
                <c:pt idx="1968">
                  <c:v>-150.30000000000001</c:v>
                </c:pt>
                <c:pt idx="1969">
                  <c:v>-148.69</c:v>
                </c:pt>
                <c:pt idx="1970">
                  <c:v>-147.05000000000001</c:v>
                </c:pt>
                <c:pt idx="1971">
                  <c:v>-145.4</c:v>
                </c:pt>
                <c:pt idx="1972">
                  <c:v>-143.72999999999999</c:v>
                </c:pt>
                <c:pt idx="1973">
                  <c:v>-142.03</c:v>
                </c:pt>
                <c:pt idx="1974">
                  <c:v>-140.34</c:v>
                </c:pt>
                <c:pt idx="1975">
                  <c:v>-138.66</c:v>
                </c:pt>
                <c:pt idx="1976">
                  <c:v>-136.97999999999999</c:v>
                </c:pt>
                <c:pt idx="1977">
                  <c:v>-135.30000000000001</c:v>
                </c:pt>
                <c:pt idx="1978">
                  <c:v>-133.57</c:v>
                </c:pt>
                <c:pt idx="1979">
                  <c:v>-131.81</c:v>
                </c:pt>
                <c:pt idx="1980">
                  <c:v>-130.03</c:v>
                </c:pt>
                <c:pt idx="1981">
                  <c:v>-128.24</c:v>
                </c:pt>
                <c:pt idx="1982">
                  <c:v>-126.47</c:v>
                </c:pt>
                <c:pt idx="1983">
                  <c:v>-124.75</c:v>
                </c:pt>
                <c:pt idx="1984">
                  <c:v>-123.07</c:v>
                </c:pt>
                <c:pt idx="1985">
                  <c:v>-121.45</c:v>
                </c:pt>
                <c:pt idx="1986">
                  <c:v>-119.85</c:v>
                </c:pt>
                <c:pt idx="1987">
                  <c:v>-118.26</c:v>
                </c:pt>
                <c:pt idx="1988">
                  <c:v>-116.66</c:v>
                </c:pt>
                <c:pt idx="1989">
                  <c:v>-115.02</c:v>
                </c:pt>
                <c:pt idx="1990">
                  <c:v>-113.33</c:v>
                </c:pt>
                <c:pt idx="1991">
                  <c:v>-111.58</c:v>
                </c:pt>
                <c:pt idx="1992">
                  <c:v>-109.79</c:v>
                </c:pt>
                <c:pt idx="1993">
                  <c:v>-107.96</c:v>
                </c:pt>
                <c:pt idx="1994">
                  <c:v>-106.13</c:v>
                </c:pt>
                <c:pt idx="1995">
                  <c:v>-104.29</c:v>
                </c:pt>
                <c:pt idx="1996">
                  <c:v>-102.5</c:v>
                </c:pt>
                <c:pt idx="1997">
                  <c:v>-100.72</c:v>
                </c:pt>
                <c:pt idx="1998">
                  <c:v>-99</c:v>
                </c:pt>
                <c:pt idx="1999">
                  <c:v>-97.35</c:v>
                </c:pt>
                <c:pt idx="2000">
                  <c:v>-95.79</c:v>
                </c:pt>
                <c:pt idx="2001">
                  <c:v>-94.33</c:v>
                </c:pt>
                <c:pt idx="2002">
                  <c:v>-92.99</c:v>
                </c:pt>
                <c:pt idx="2003">
                  <c:v>-91.72</c:v>
                </c:pt>
                <c:pt idx="2004">
                  <c:v>-90.48</c:v>
                </c:pt>
                <c:pt idx="2005">
                  <c:v>-89.23</c:v>
                </c:pt>
                <c:pt idx="2006">
                  <c:v>-87.98</c:v>
                </c:pt>
                <c:pt idx="2007">
                  <c:v>-86.79</c:v>
                </c:pt>
                <c:pt idx="2008">
                  <c:v>-85.71</c:v>
                </c:pt>
                <c:pt idx="2009">
                  <c:v>-84.78</c:v>
                </c:pt>
                <c:pt idx="2010">
                  <c:v>-84.02</c:v>
                </c:pt>
                <c:pt idx="2011">
                  <c:v>-83.45</c:v>
                </c:pt>
                <c:pt idx="2012">
                  <c:v>-83.05</c:v>
                </c:pt>
                <c:pt idx="2013">
                  <c:v>-82.83</c:v>
                </c:pt>
                <c:pt idx="2014">
                  <c:v>-82.75</c:v>
                </c:pt>
                <c:pt idx="2015">
                  <c:v>-82.77</c:v>
                </c:pt>
                <c:pt idx="2016">
                  <c:v>-82.88</c:v>
                </c:pt>
                <c:pt idx="2017">
                  <c:v>-83.02</c:v>
                </c:pt>
                <c:pt idx="2018">
                  <c:v>-83.18</c:v>
                </c:pt>
                <c:pt idx="2019">
                  <c:v>-83.35</c:v>
                </c:pt>
                <c:pt idx="2020">
                  <c:v>-83.52</c:v>
                </c:pt>
                <c:pt idx="2021">
                  <c:v>-83.68</c:v>
                </c:pt>
                <c:pt idx="2022">
                  <c:v>-83.83</c:v>
                </c:pt>
                <c:pt idx="2023">
                  <c:v>-83.96</c:v>
                </c:pt>
                <c:pt idx="2024">
                  <c:v>-84.11</c:v>
                </c:pt>
                <c:pt idx="2025">
                  <c:v>-84.25</c:v>
                </c:pt>
                <c:pt idx="2026">
                  <c:v>-84.4</c:v>
                </c:pt>
                <c:pt idx="2027">
                  <c:v>-84.58</c:v>
                </c:pt>
                <c:pt idx="2028">
                  <c:v>-84.77</c:v>
                </c:pt>
                <c:pt idx="2029">
                  <c:v>-85.01</c:v>
                </c:pt>
                <c:pt idx="2030">
                  <c:v>-85.3</c:v>
                </c:pt>
                <c:pt idx="2031">
                  <c:v>-85.67</c:v>
                </c:pt>
                <c:pt idx="2032">
                  <c:v>-86.11</c:v>
                </c:pt>
                <c:pt idx="2033">
                  <c:v>-86.66</c:v>
                </c:pt>
                <c:pt idx="2034">
                  <c:v>-87.32</c:v>
                </c:pt>
                <c:pt idx="2035">
                  <c:v>-88.06</c:v>
                </c:pt>
                <c:pt idx="2036">
                  <c:v>-88.92</c:v>
                </c:pt>
                <c:pt idx="2037">
                  <c:v>-89.84</c:v>
                </c:pt>
                <c:pt idx="2038">
                  <c:v>-90.84</c:v>
                </c:pt>
                <c:pt idx="2039">
                  <c:v>-91.91</c:v>
                </c:pt>
                <c:pt idx="2040">
                  <c:v>-93.04</c:v>
                </c:pt>
                <c:pt idx="2041">
                  <c:v>-94.22</c:v>
                </c:pt>
                <c:pt idx="2042">
                  <c:v>-95.45</c:v>
                </c:pt>
                <c:pt idx="2043">
                  <c:v>-96.73</c:v>
                </c:pt>
                <c:pt idx="2044">
                  <c:v>-98.07</c:v>
                </c:pt>
                <c:pt idx="2045">
                  <c:v>-99.44</c:v>
                </c:pt>
                <c:pt idx="2046">
                  <c:v>-100.85</c:v>
                </c:pt>
                <c:pt idx="2047">
                  <c:v>-102.29</c:v>
                </c:pt>
                <c:pt idx="2048">
                  <c:v>-103.75</c:v>
                </c:pt>
                <c:pt idx="2049">
                  <c:v>-105.26</c:v>
                </c:pt>
                <c:pt idx="2050">
                  <c:v>-106.82</c:v>
                </c:pt>
                <c:pt idx="2051">
                  <c:v>-108.45</c:v>
                </c:pt>
                <c:pt idx="2052">
                  <c:v>-110.11</c:v>
                </c:pt>
                <c:pt idx="2053">
                  <c:v>-111.77</c:v>
                </c:pt>
                <c:pt idx="2054">
                  <c:v>-113.42</c:v>
                </c:pt>
                <c:pt idx="2055">
                  <c:v>-115.05</c:v>
                </c:pt>
                <c:pt idx="2056">
                  <c:v>-116.65</c:v>
                </c:pt>
                <c:pt idx="2057">
                  <c:v>-118.26</c:v>
                </c:pt>
                <c:pt idx="2058">
                  <c:v>-119.9</c:v>
                </c:pt>
                <c:pt idx="2059">
                  <c:v>-121.55</c:v>
                </c:pt>
                <c:pt idx="2060">
                  <c:v>-123.25</c:v>
                </c:pt>
                <c:pt idx="2061">
                  <c:v>-124.96</c:v>
                </c:pt>
                <c:pt idx="2062">
                  <c:v>-126.68</c:v>
                </c:pt>
                <c:pt idx="2063">
                  <c:v>-128.43</c:v>
                </c:pt>
                <c:pt idx="2064">
                  <c:v>-130.19999999999999</c:v>
                </c:pt>
                <c:pt idx="2065">
                  <c:v>-131.99</c:v>
                </c:pt>
                <c:pt idx="2066">
                  <c:v>-133.80000000000001</c:v>
                </c:pt>
                <c:pt idx="2067">
                  <c:v>-135.61000000000001</c:v>
                </c:pt>
                <c:pt idx="2068">
                  <c:v>-137.46</c:v>
                </c:pt>
                <c:pt idx="2069">
                  <c:v>-139.32</c:v>
                </c:pt>
                <c:pt idx="2070">
                  <c:v>-141.21</c:v>
                </c:pt>
                <c:pt idx="2071">
                  <c:v>-143.09</c:v>
                </c:pt>
                <c:pt idx="2072">
                  <c:v>-144.96</c:v>
                </c:pt>
                <c:pt idx="2073">
                  <c:v>-146.83000000000001</c:v>
                </c:pt>
                <c:pt idx="2074">
                  <c:v>-148.66999999999999</c:v>
                </c:pt>
                <c:pt idx="2075">
                  <c:v>-150.51</c:v>
                </c:pt>
                <c:pt idx="2076">
                  <c:v>-152.4</c:v>
                </c:pt>
                <c:pt idx="2077">
                  <c:v>-154.31</c:v>
                </c:pt>
                <c:pt idx="2078">
                  <c:v>-156.22999999999999</c:v>
                </c:pt>
                <c:pt idx="2079">
                  <c:v>-158.13999999999999</c:v>
                </c:pt>
                <c:pt idx="2080">
                  <c:v>-160.04</c:v>
                </c:pt>
                <c:pt idx="2081">
                  <c:v>-161.91</c:v>
                </c:pt>
                <c:pt idx="2082">
                  <c:v>-163.72</c:v>
                </c:pt>
                <c:pt idx="2083">
                  <c:v>-165.48</c:v>
                </c:pt>
                <c:pt idx="2084">
                  <c:v>-167.18</c:v>
                </c:pt>
                <c:pt idx="2085">
                  <c:v>-168.85</c:v>
                </c:pt>
                <c:pt idx="2086">
                  <c:v>-170.48</c:v>
                </c:pt>
                <c:pt idx="2087">
                  <c:v>-172.08</c:v>
                </c:pt>
                <c:pt idx="2088">
                  <c:v>-173.63</c:v>
                </c:pt>
                <c:pt idx="2089">
                  <c:v>-175.13</c:v>
                </c:pt>
                <c:pt idx="2090">
                  <c:v>-176.6</c:v>
                </c:pt>
                <c:pt idx="2091">
                  <c:v>-178.02</c:v>
                </c:pt>
                <c:pt idx="2092">
                  <c:v>-179.4</c:v>
                </c:pt>
                <c:pt idx="2093">
                  <c:v>179.29</c:v>
                </c:pt>
                <c:pt idx="2094">
                  <c:v>178.03</c:v>
                </c:pt>
                <c:pt idx="2095">
                  <c:v>176.85</c:v>
                </c:pt>
                <c:pt idx="2096">
                  <c:v>175.74</c:v>
                </c:pt>
                <c:pt idx="2097">
                  <c:v>174.71</c:v>
                </c:pt>
                <c:pt idx="2098">
                  <c:v>173.75</c:v>
                </c:pt>
                <c:pt idx="2099">
                  <c:v>172.84</c:v>
                </c:pt>
                <c:pt idx="2100">
                  <c:v>171.97</c:v>
                </c:pt>
                <c:pt idx="2101">
                  <c:v>171.14</c:v>
                </c:pt>
                <c:pt idx="2102">
                  <c:v>170.35</c:v>
                </c:pt>
                <c:pt idx="2103">
                  <c:v>169.61</c:v>
                </c:pt>
                <c:pt idx="2104">
                  <c:v>168.91</c:v>
                </c:pt>
                <c:pt idx="2105">
                  <c:v>168.25</c:v>
                </c:pt>
                <c:pt idx="2106">
                  <c:v>167.69</c:v>
                </c:pt>
                <c:pt idx="2107">
                  <c:v>167.39</c:v>
                </c:pt>
                <c:pt idx="2108">
                  <c:v>167.23</c:v>
                </c:pt>
                <c:pt idx="2109">
                  <c:v>167.09</c:v>
                </c:pt>
                <c:pt idx="2110">
                  <c:v>166.99</c:v>
                </c:pt>
                <c:pt idx="2111">
                  <c:v>166.89</c:v>
                </c:pt>
                <c:pt idx="2112">
                  <c:v>166.81</c:v>
                </c:pt>
                <c:pt idx="2113">
                  <c:v>166.76</c:v>
                </c:pt>
                <c:pt idx="2114">
                  <c:v>166.75</c:v>
                </c:pt>
                <c:pt idx="2115">
                  <c:v>166.75</c:v>
                </c:pt>
                <c:pt idx="2116">
                  <c:v>166.77</c:v>
                </c:pt>
                <c:pt idx="2117">
                  <c:v>166.82</c:v>
                </c:pt>
                <c:pt idx="2118">
                  <c:v>166.88</c:v>
                </c:pt>
                <c:pt idx="2119">
                  <c:v>166.97</c:v>
                </c:pt>
                <c:pt idx="2120">
                  <c:v>167.06</c:v>
                </c:pt>
                <c:pt idx="2121">
                  <c:v>167.15</c:v>
                </c:pt>
                <c:pt idx="2122">
                  <c:v>167.25</c:v>
                </c:pt>
                <c:pt idx="2123">
                  <c:v>167.36</c:v>
                </c:pt>
                <c:pt idx="2124">
                  <c:v>167.51</c:v>
                </c:pt>
                <c:pt idx="2125">
                  <c:v>167.68</c:v>
                </c:pt>
                <c:pt idx="2126">
                  <c:v>167.9</c:v>
                </c:pt>
                <c:pt idx="2127">
                  <c:v>168.17</c:v>
                </c:pt>
                <c:pt idx="2128">
                  <c:v>168.48</c:v>
                </c:pt>
                <c:pt idx="2129">
                  <c:v>168.83</c:v>
                </c:pt>
                <c:pt idx="2130">
                  <c:v>169.23</c:v>
                </c:pt>
                <c:pt idx="2131">
                  <c:v>169.65</c:v>
                </c:pt>
                <c:pt idx="2132">
                  <c:v>170.13</c:v>
                </c:pt>
                <c:pt idx="2133">
                  <c:v>170.65</c:v>
                </c:pt>
                <c:pt idx="2134">
                  <c:v>171.22</c:v>
                </c:pt>
                <c:pt idx="2135">
                  <c:v>171.83</c:v>
                </c:pt>
                <c:pt idx="2136">
                  <c:v>172.48</c:v>
                </c:pt>
                <c:pt idx="2137">
                  <c:v>173.16</c:v>
                </c:pt>
                <c:pt idx="2138">
                  <c:v>173.89</c:v>
                </c:pt>
                <c:pt idx="2139">
                  <c:v>174.65</c:v>
                </c:pt>
                <c:pt idx="2140">
                  <c:v>175.48</c:v>
                </c:pt>
                <c:pt idx="2141">
                  <c:v>176.37</c:v>
                </c:pt>
                <c:pt idx="2142">
                  <c:v>177.35</c:v>
                </c:pt>
                <c:pt idx="2143">
                  <c:v>178.39</c:v>
                </c:pt>
                <c:pt idx="2144">
                  <c:v>179.49</c:v>
                </c:pt>
                <c:pt idx="2145">
                  <c:v>-179.33</c:v>
                </c:pt>
                <c:pt idx="2146">
                  <c:v>-178.1</c:v>
                </c:pt>
                <c:pt idx="2147">
                  <c:v>-176.81</c:v>
                </c:pt>
                <c:pt idx="2148">
                  <c:v>-175.47</c:v>
                </c:pt>
                <c:pt idx="2149">
                  <c:v>-174.1</c:v>
                </c:pt>
                <c:pt idx="2150">
                  <c:v>-172.69</c:v>
                </c:pt>
                <c:pt idx="2151">
                  <c:v>-171.25</c:v>
                </c:pt>
                <c:pt idx="2152">
                  <c:v>-169.77</c:v>
                </c:pt>
                <c:pt idx="2153">
                  <c:v>-168.26</c:v>
                </c:pt>
                <c:pt idx="2154">
                  <c:v>-166.72</c:v>
                </c:pt>
                <c:pt idx="2155">
                  <c:v>-165.15</c:v>
                </c:pt>
                <c:pt idx="2156">
                  <c:v>-163.54</c:v>
                </c:pt>
                <c:pt idx="2157">
                  <c:v>-161.88</c:v>
                </c:pt>
                <c:pt idx="2158">
                  <c:v>-160.21</c:v>
                </c:pt>
                <c:pt idx="2159">
                  <c:v>-158.53</c:v>
                </c:pt>
                <c:pt idx="2160">
                  <c:v>-156.83000000000001</c:v>
                </c:pt>
                <c:pt idx="2161">
                  <c:v>-155.1</c:v>
                </c:pt>
                <c:pt idx="2162">
                  <c:v>-153.36000000000001</c:v>
                </c:pt>
                <c:pt idx="2163">
                  <c:v>-151.61000000000001</c:v>
                </c:pt>
                <c:pt idx="2164">
                  <c:v>-149.83000000000001</c:v>
                </c:pt>
                <c:pt idx="2165">
                  <c:v>-148.03</c:v>
                </c:pt>
                <c:pt idx="2166">
                  <c:v>-146.19</c:v>
                </c:pt>
                <c:pt idx="2167">
                  <c:v>-144.36000000000001</c:v>
                </c:pt>
                <c:pt idx="2168">
                  <c:v>-142.52000000000001</c:v>
                </c:pt>
                <c:pt idx="2169">
                  <c:v>-140.69</c:v>
                </c:pt>
                <c:pt idx="2170">
                  <c:v>-138.86000000000001</c:v>
                </c:pt>
                <c:pt idx="2171">
                  <c:v>-137.02000000000001</c:v>
                </c:pt>
                <c:pt idx="2172">
                  <c:v>-135.18</c:v>
                </c:pt>
                <c:pt idx="2173">
                  <c:v>-133.33000000000001</c:v>
                </c:pt>
                <c:pt idx="2174">
                  <c:v>-131.46</c:v>
                </c:pt>
                <c:pt idx="2175">
                  <c:v>-129.57</c:v>
                </c:pt>
                <c:pt idx="2176">
                  <c:v>-127.68</c:v>
                </c:pt>
                <c:pt idx="2177">
                  <c:v>-125.76</c:v>
                </c:pt>
                <c:pt idx="2178">
                  <c:v>-123.85</c:v>
                </c:pt>
                <c:pt idx="2179">
                  <c:v>-121.94</c:v>
                </c:pt>
                <c:pt idx="2180">
                  <c:v>-120.04</c:v>
                </c:pt>
                <c:pt idx="2181">
                  <c:v>-118.14</c:v>
                </c:pt>
                <c:pt idx="2182">
                  <c:v>-116.26</c:v>
                </c:pt>
                <c:pt idx="2183">
                  <c:v>-114.42</c:v>
                </c:pt>
                <c:pt idx="2184">
                  <c:v>-112.58</c:v>
                </c:pt>
                <c:pt idx="2185">
                  <c:v>-110.76</c:v>
                </c:pt>
                <c:pt idx="2186">
                  <c:v>-108.96</c:v>
                </c:pt>
                <c:pt idx="2187">
                  <c:v>-107.21</c:v>
                </c:pt>
                <c:pt idx="2188">
                  <c:v>-105.52</c:v>
                </c:pt>
                <c:pt idx="2189">
                  <c:v>-103.89</c:v>
                </c:pt>
                <c:pt idx="2190">
                  <c:v>-102.32</c:v>
                </c:pt>
                <c:pt idx="2191">
                  <c:v>-100.77</c:v>
                </c:pt>
                <c:pt idx="2192">
                  <c:v>-99.24</c:v>
                </c:pt>
                <c:pt idx="2193">
                  <c:v>-97.74</c:v>
                </c:pt>
                <c:pt idx="2194">
                  <c:v>-96.31</c:v>
                </c:pt>
                <c:pt idx="2195">
                  <c:v>-94.95</c:v>
                </c:pt>
                <c:pt idx="2196">
                  <c:v>-93.65</c:v>
                </c:pt>
                <c:pt idx="2197">
                  <c:v>-92.42</c:v>
                </c:pt>
                <c:pt idx="2198">
                  <c:v>-91.21</c:v>
                </c:pt>
                <c:pt idx="2199">
                  <c:v>-90.04</c:v>
                </c:pt>
                <c:pt idx="2200">
                  <c:v>-88.89</c:v>
                </c:pt>
                <c:pt idx="2201">
                  <c:v>-87.79</c:v>
                </c:pt>
                <c:pt idx="2202">
                  <c:v>-86.72</c:v>
                </c:pt>
                <c:pt idx="2203">
                  <c:v>-85.69</c:v>
                </c:pt>
                <c:pt idx="2204">
                  <c:v>-84.72</c:v>
                </c:pt>
                <c:pt idx="2205">
                  <c:v>-83.78</c:v>
                </c:pt>
                <c:pt idx="2206">
                  <c:v>-82.9</c:v>
                </c:pt>
                <c:pt idx="2207">
                  <c:v>-82.07</c:v>
                </c:pt>
                <c:pt idx="2208">
                  <c:v>-81.31</c:v>
                </c:pt>
                <c:pt idx="2209">
                  <c:v>-80.61</c:v>
                </c:pt>
                <c:pt idx="2210">
                  <c:v>-79.959999999999994</c:v>
                </c:pt>
                <c:pt idx="2211">
                  <c:v>-79.37</c:v>
                </c:pt>
                <c:pt idx="2212">
                  <c:v>-78.81</c:v>
                </c:pt>
                <c:pt idx="2213">
                  <c:v>-78.290000000000006</c:v>
                </c:pt>
                <c:pt idx="2214">
                  <c:v>-77.790000000000006</c:v>
                </c:pt>
                <c:pt idx="2215">
                  <c:v>-77.31</c:v>
                </c:pt>
                <c:pt idx="2216">
                  <c:v>-76.87</c:v>
                </c:pt>
                <c:pt idx="2217">
                  <c:v>-76.48</c:v>
                </c:pt>
                <c:pt idx="2218">
                  <c:v>-76.150000000000006</c:v>
                </c:pt>
                <c:pt idx="2219">
                  <c:v>-75.87</c:v>
                </c:pt>
                <c:pt idx="2220">
                  <c:v>-75.650000000000006</c:v>
                </c:pt>
                <c:pt idx="2221">
                  <c:v>-75.510000000000005</c:v>
                </c:pt>
                <c:pt idx="2222">
                  <c:v>-75.430000000000007</c:v>
                </c:pt>
                <c:pt idx="2223">
                  <c:v>-75.44</c:v>
                </c:pt>
                <c:pt idx="2224">
                  <c:v>-75.5</c:v>
                </c:pt>
                <c:pt idx="2225">
                  <c:v>-75.63</c:v>
                </c:pt>
                <c:pt idx="2226">
                  <c:v>-75.819999999999993</c:v>
                </c:pt>
                <c:pt idx="2227">
                  <c:v>-76.09</c:v>
                </c:pt>
                <c:pt idx="2228">
                  <c:v>-76.45</c:v>
                </c:pt>
                <c:pt idx="2229">
                  <c:v>-76.89</c:v>
                </c:pt>
                <c:pt idx="2230">
                  <c:v>-77.41</c:v>
                </c:pt>
                <c:pt idx="2231">
                  <c:v>-78</c:v>
                </c:pt>
                <c:pt idx="2232">
                  <c:v>-78.680000000000007</c:v>
                </c:pt>
                <c:pt idx="2233">
                  <c:v>-79.42</c:v>
                </c:pt>
                <c:pt idx="2234">
                  <c:v>-80.260000000000005</c:v>
                </c:pt>
                <c:pt idx="2235">
                  <c:v>-81.19</c:v>
                </c:pt>
                <c:pt idx="2236">
                  <c:v>-82.24</c:v>
                </c:pt>
                <c:pt idx="2237">
                  <c:v>-83.38</c:v>
                </c:pt>
                <c:pt idx="2238">
                  <c:v>-84.62</c:v>
                </c:pt>
                <c:pt idx="2239">
                  <c:v>-85.95</c:v>
                </c:pt>
                <c:pt idx="2240">
                  <c:v>-87.34</c:v>
                </c:pt>
                <c:pt idx="2241">
                  <c:v>-88.76</c:v>
                </c:pt>
                <c:pt idx="2242">
                  <c:v>-90.2</c:v>
                </c:pt>
                <c:pt idx="2243">
                  <c:v>-91.66</c:v>
                </c:pt>
                <c:pt idx="2244">
                  <c:v>-93.14</c:v>
                </c:pt>
                <c:pt idx="2245">
                  <c:v>-94.62</c:v>
                </c:pt>
                <c:pt idx="2246">
                  <c:v>-96.14</c:v>
                </c:pt>
                <c:pt idx="2247">
                  <c:v>-97.69</c:v>
                </c:pt>
                <c:pt idx="2248">
                  <c:v>-99.27</c:v>
                </c:pt>
                <c:pt idx="2249">
                  <c:v>-100.89</c:v>
                </c:pt>
                <c:pt idx="2250">
                  <c:v>-102.51</c:v>
                </c:pt>
                <c:pt idx="2251">
                  <c:v>-104.14</c:v>
                </c:pt>
                <c:pt idx="2252">
                  <c:v>-105.79</c:v>
                </c:pt>
                <c:pt idx="2253">
                  <c:v>-107.43</c:v>
                </c:pt>
                <c:pt idx="2254">
                  <c:v>-109.08</c:v>
                </c:pt>
                <c:pt idx="2255">
                  <c:v>-110.75</c:v>
                </c:pt>
                <c:pt idx="2256">
                  <c:v>-112.43</c:v>
                </c:pt>
                <c:pt idx="2257">
                  <c:v>-114.14</c:v>
                </c:pt>
                <c:pt idx="2258">
                  <c:v>-115.88</c:v>
                </c:pt>
                <c:pt idx="2259">
                  <c:v>-117.67</c:v>
                </c:pt>
                <c:pt idx="2260">
                  <c:v>-119.51</c:v>
                </c:pt>
                <c:pt idx="2261">
                  <c:v>-121.39</c:v>
                </c:pt>
                <c:pt idx="2262">
                  <c:v>-123.32</c:v>
                </c:pt>
                <c:pt idx="2263">
                  <c:v>-125.31</c:v>
                </c:pt>
                <c:pt idx="2264">
                  <c:v>-127.33</c:v>
                </c:pt>
                <c:pt idx="2265">
                  <c:v>-129.37</c:v>
                </c:pt>
                <c:pt idx="2266">
                  <c:v>-131.41</c:v>
                </c:pt>
                <c:pt idx="2267">
                  <c:v>-133.44999999999999</c:v>
                </c:pt>
                <c:pt idx="2268">
                  <c:v>-135.46</c:v>
                </c:pt>
                <c:pt idx="2269">
                  <c:v>-137.47999999999999</c:v>
                </c:pt>
                <c:pt idx="2270">
                  <c:v>-139.51</c:v>
                </c:pt>
                <c:pt idx="2271">
                  <c:v>-141.55000000000001</c:v>
                </c:pt>
                <c:pt idx="2272">
                  <c:v>-143.61000000000001</c:v>
                </c:pt>
                <c:pt idx="2273">
                  <c:v>-145.68</c:v>
                </c:pt>
                <c:pt idx="2274">
                  <c:v>-147.75</c:v>
                </c:pt>
                <c:pt idx="2275">
                  <c:v>-149.83000000000001</c:v>
                </c:pt>
                <c:pt idx="2276">
                  <c:v>-151.91</c:v>
                </c:pt>
                <c:pt idx="2277">
                  <c:v>-154</c:v>
                </c:pt>
                <c:pt idx="2278">
                  <c:v>-156.05000000000001</c:v>
                </c:pt>
                <c:pt idx="2279">
                  <c:v>-158.09</c:v>
                </c:pt>
                <c:pt idx="2280">
                  <c:v>-160.09</c:v>
                </c:pt>
                <c:pt idx="2281">
                  <c:v>-162.06</c:v>
                </c:pt>
                <c:pt idx="2282">
                  <c:v>-163.98</c:v>
                </c:pt>
                <c:pt idx="2283">
                  <c:v>-165.85</c:v>
                </c:pt>
                <c:pt idx="2284">
                  <c:v>-167.68</c:v>
                </c:pt>
                <c:pt idx="2285">
                  <c:v>-169.49</c:v>
                </c:pt>
                <c:pt idx="2286">
                  <c:v>-171.23</c:v>
                </c:pt>
                <c:pt idx="2287">
                  <c:v>-172.9</c:v>
                </c:pt>
                <c:pt idx="2288">
                  <c:v>-174.49</c:v>
                </c:pt>
                <c:pt idx="2289">
                  <c:v>-176.01</c:v>
                </c:pt>
                <c:pt idx="2290">
                  <c:v>-177.49</c:v>
                </c:pt>
                <c:pt idx="2291">
                  <c:v>-178.92</c:v>
                </c:pt>
                <c:pt idx="2292">
                  <c:v>179.71</c:v>
                </c:pt>
                <c:pt idx="2293">
                  <c:v>178.42</c:v>
                </c:pt>
                <c:pt idx="2294">
                  <c:v>177.21</c:v>
                </c:pt>
                <c:pt idx="2295">
                  <c:v>176.1</c:v>
                </c:pt>
                <c:pt idx="2296">
                  <c:v>175.05</c:v>
                </c:pt>
                <c:pt idx="2297">
                  <c:v>174.06</c:v>
                </c:pt>
                <c:pt idx="2298">
                  <c:v>173.12</c:v>
                </c:pt>
                <c:pt idx="2299">
                  <c:v>172.21</c:v>
                </c:pt>
                <c:pt idx="2300">
                  <c:v>171.34</c:v>
                </c:pt>
                <c:pt idx="2301">
                  <c:v>170.51</c:v>
                </c:pt>
                <c:pt idx="2302">
                  <c:v>169.75</c:v>
                </c:pt>
                <c:pt idx="2303">
                  <c:v>169.02</c:v>
                </c:pt>
                <c:pt idx="2304">
                  <c:v>168.35</c:v>
                </c:pt>
                <c:pt idx="2305">
                  <c:v>167.71</c:v>
                </c:pt>
                <c:pt idx="2306">
                  <c:v>167.11</c:v>
                </c:pt>
                <c:pt idx="2307">
                  <c:v>166.54</c:v>
                </c:pt>
                <c:pt idx="2308">
                  <c:v>166.02</c:v>
                </c:pt>
                <c:pt idx="2309">
                  <c:v>165.55</c:v>
                </c:pt>
                <c:pt idx="2310">
                  <c:v>165.1</c:v>
                </c:pt>
                <c:pt idx="2311">
                  <c:v>164.69</c:v>
                </c:pt>
                <c:pt idx="2312">
                  <c:v>164.34</c:v>
                </c:pt>
                <c:pt idx="2313">
                  <c:v>164.07</c:v>
                </c:pt>
                <c:pt idx="2314">
                  <c:v>163.91</c:v>
                </c:pt>
                <c:pt idx="2315">
                  <c:v>163.80000000000001</c:v>
                </c:pt>
                <c:pt idx="2316">
                  <c:v>163.71</c:v>
                </c:pt>
                <c:pt idx="2317">
                  <c:v>163.66999999999999</c:v>
                </c:pt>
                <c:pt idx="2318">
                  <c:v>163.68</c:v>
                </c:pt>
                <c:pt idx="2319">
                  <c:v>163.71</c:v>
                </c:pt>
                <c:pt idx="2320">
                  <c:v>163.77000000000001</c:v>
                </c:pt>
                <c:pt idx="2321">
                  <c:v>163.85</c:v>
                </c:pt>
                <c:pt idx="2322">
                  <c:v>163.96</c:v>
                </c:pt>
                <c:pt idx="2323">
                  <c:v>164.1</c:v>
                </c:pt>
                <c:pt idx="2324">
                  <c:v>164.3</c:v>
                </c:pt>
                <c:pt idx="2325">
                  <c:v>164.55</c:v>
                </c:pt>
                <c:pt idx="2326">
                  <c:v>164.83</c:v>
                </c:pt>
                <c:pt idx="2327">
                  <c:v>165.16</c:v>
                </c:pt>
                <c:pt idx="2328">
                  <c:v>165.52</c:v>
                </c:pt>
                <c:pt idx="2329">
                  <c:v>165.9</c:v>
                </c:pt>
                <c:pt idx="2330">
                  <c:v>166.31</c:v>
                </c:pt>
                <c:pt idx="2331">
                  <c:v>166.77</c:v>
                </c:pt>
                <c:pt idx="2332">
                  <c:v>167.27</c:v>
                </c:pt>
                <c:pt idx="2333">
                  <c:v>167.81</c:v>
                </c:pt>
                <c:pt idx="2334">
                  <c:v>168.38</c:v>
                </c:pt>
                <c:pt idx="2335">
                  <c:v>169</c:v>
                </c:pt>
                <c:pt idx="2336">
                  <c:v>169.69</c:v>
                </c:pt>
                <c:pt idx="2337">
                  <c:v>170.42</c:v>
                </c:pt>
                <c:pt idx="2338">
                  <c:v>171.21</c:v>
                </c:pt>
                <c:pt idx="2339">
                  <c:v>172.08</c:v>
                </c:pt>
                <c:pt idx="2340">
                  <c:v>173.01</c:v>
                </c:pt>
                <c:pt idx="2341">
                  <c:v>173.99</c:v>
                </c:pt>
                <c:pt idx="2342">
                  <c:v>175.02</c:v>
                </c:pt>
                <c:pt idx="2343">
                  <c:v>176.1</c:v>
                </c:pt>
                <c:pt idx="2344">
                  <c:v>177.19</c:v>
                </c:pt>
                <c:pt idx="2345">
                  <c:v>178.3</c:v>
                </c:pt>
                <c:pt idx="2346">
                  <c:v>179.42</c:v>
                </c:pt>
                <c:pt idx="2347">
                  <c:v>-179.44</c:v>
                </c:pt>
                <c:pt idx="2348">
                  <c:v>-178.27</c:v>
                </c:pt>
                <c:pt idx="2349">
                  <c:v>-177.06</c:v>
                </c:pt>
                <c:pt idx="2350">
                  <c:v>-175.78</c:v>
                </c:pt>
                <c:pt idx="2351">
                  <c:v>-174.42</c:v>
                </c:pt>
                <c:pt idx="2352">
                  <c:v>-173.01</c:v>
                </c:pt>
                <c:pt idx="2353">
                  <c:v>-171.55</c:v>
                </c:pt>
                <c:pt idx="2354">
                  <c:v>-170.06</c:v>
                </c:pt>
                <c:pt idx="2355">
                  <c:v>-168.56</c:v>
                </c:pt>
                <c:pt idx="2356">
                  <c:v>-167.05</c:v>
                </c:pt>
                <c:pt idx="2357">
                  <c:v>-165.54</c:v>
                </c:pt>
                <c:pt idx="2358">
                  <c:v>-164.03</c:v>
                </c:pt>
                <c:pt idx="2359">
                  <c:v>-162.52000000000001</c:v>
                </c:pt>
                <c:pt idx="2360">
                  <c:v>-160.99</c:v>
                </c:pt>
                <c:pt idx="2361">
                  <c:v>-159.43</c:v>
                </c:pt>
                <c:pt idx="2362">
                  <c:v>-157.87</c:v>
                </c:pt>
                <c:pt idx="2363">
                  <c:v>-156.28</c:v>
                </c:pt>
                <c:pt idx="2364">
                  <c:v>-154.69</c:v>
                </c:pt>
                <c:pt idx="2365">
                  <c:v>-153.09</c:v>
                </c:pt>
                <c:pt idx="2366">
                  <c:v>-151.49</c:v>
                </c:pt>
                <c:pt idx="2367">
                  <c:v>-149.87</c:v>
                </c:pt>
                <c:pt idx="2368">
                  <c:v>-148.22999999999999</c:v>
                </c:pt>
                <c:pt idx="2369">
                  <c:v>-146.57</c:v>
                </c:pt>
                <c:pt idx="2370">
                  <c:v>-144.88999999999999</c:v>
                </c:pt>
                <c:pt idx="2371">
                  <c:v>-143.21</c:v>
                </c:pt>
                <c:pt idx="2372">
                  <c:v>-141.53</c:v>
                </c:pt>
                <c:pt idx="2373">
                  <c:v>-139.88999999999999</c:v>
                </c:pt>
                <c:pt idx="2374">
                  <c:v>-138.28</c:v>
                </c:pt>
                <c:pt idx="2375">
                  <c:v>-136.72999999999999</c:v>
                </c:pt>
                <c:pt idx="2376">
                  <c:v>-135.21</c:v>
                </c:pt>
                <c:pt idx="2377">
                  <c:v>-133.66999999999999</c:v>
                </c:pt>
                <c:pt idx="2378">
                  <c:v>-132.12</c:v>
                </c:pt>
                <c:pt idx="2379">
                  <c:v>-130.56</c:v>
                </c:pt>
                <c:pt idx="2380">
                  <c:v>-128.99</c:v>
                </c:pt>
                <c:pt idx="2381">
                  <c:v>-127.44</c:v>
                </c:pt>
                <c:pt idx="2382">
                  <c:v>-125.88</c:v>
                </c:pt>
                <c:pt idx="2383">
                  <c:v>-124.31</c:v>
                </c:pt>
                <c:pt idx="2384">
                  <c:v>-122.77</c:v>
                </c:pt>
                <c:pt idx="2385">
                  <c:v>-121.21</c:v>
                </c:pt>
                <c:pt idx="2386">
                  <c:v>-119.65</c:v>
                </c:pt>
                <c:pt idx="2387">
                  <c:v>-118.06</c:v>
                </c:pt>
                <c:pt idx="2388">
                  <c:v>-116.45</c:v>
                </c:pt>
                <c:pt idx="2389">
                  <c:v>-114.82</c:v>
                </c:pt>
                <c:pt idx="2390">
                  <c:v>-113.2</c:v>
                </c:pt>
                <c:pt idx="2391">
                  <c:v>-111.57</c:v>
                </c:pt>
                <c:pt idx="2392">
                  <c:v>-109.97</c:v>
                </c:pt>
                <c:pt idx="2393">
                  <c:v>-108.42</c:v>
                </c:pt>
                <c:pt idx="2394">
                  <c:v>-106.9</c:v>
                </c:pt>
                <c:pt idx="2395">
                  <c:v>-105.42</c:v>
                </c:pt>
                <c:pt idx="2396">
                  <c:v>-103.95</c:v>
                </c:pt>
                <c:pt idx="2397">
                  <c:v>-102.5</c:v>
                </c:pt>
                <c:pt idx="2398">
                  <c:v>-101.04</c:v>
                </c:pt>
                <c:pt idx="2399">
                  <c:v>-99.6</c:v>
                </c:pt>
                <c:pt idx="2400">
                  <c:v>-98.17</c:v>
                </c:pt>
                <c:pt idx="2401">
                  <c:v>-96.78</c:v>
                </c:pt>
                <c:pt idx="2402">
                  <c:v>-95.4</c:v>
                </c:pt>
                <c:pt idx="2403">
                  <c:v>-94.04</c:v>
                </c:pt>
                <c:pt idx="2404">
                  <c:v>-92.68</c:v>
                </c:pt>
                <c:pt idx="2405">
                  <c:v>-91.36</c:v>
                </c:pt>
                <c:pt idx="2406">
                  <c:v>-90.08</c:v>
                </c:pt>
                <c:pt idx="2407">
                  <c:v>-88.87</c:v>
                </c:pt>
                <c:pt idx="2408">
                  <c:v>-87.72</c:v>
                </c:pt>
                <c:pt idx="2409">
                  <c:v>-86.62</c:v>
                </c:pt>
                <c:pt idx="2410">
                  <c:v>-85.56</c:v>
                </c:pt>
                <c:pt idx="2411">
                  <c:v>-84.54</c:v>
                </c:pt>
                <c:pt idx="2412">
                  <c:v>-83.58</c:v>
                </c:pt>
                <c:pt idx="2413">
                  <c:v>-82.68</c:v>
                </c:pt>
                <c:pt idx="2414">
                  <c:v>-81.849999999999994</c:v>
                </c:pt>
                <c:pt idx="2415">
                  <c:v>-81.08</c:v>
                </c:pt>
                <c:pt idx="2416">
                  <c:v>-80.37</c:v>
                </c:pt>
                <c:pt idx="2417">
                  <c:v>-79.739999999999995</c:v>
                </c:pt>
                <c:pt idx="2418">
                  <c:v>-79.180000000000007</c:v>
                </c:pt>
                <c:pt idx="2419">
                  <c:v>-78.72</c:v>
                </c:pt>
                <c:pt idx="2420">
                  <c:v>-78.34</c:v>
                </c:pt>
                <c:pt idx="2421">
                  <c:v>-78.069999999999993</c:v>
                </c:pt>
                <c:pt idx="2422">
                  <c:v>-77.87</c:v>
                </c:pt>
                <c:pt idx="2423">
                  <c:v>-77.75</c:v>
                </c:pt>
                <c:pt idx="2424">
                  <c:v>-77.69</c:v>
                </c:pt>
                <c:pt idx="2425">
                  <c:v>-77.7</c:v>
                </c:pt>
                <c:pt idx="2426">
                  <c:v>-77.760000000000005</c:v>
                </c:pt>
                <c:pt idx="2427">
                  <c:v>-77.89</c:v>
                </c:pt>
                <c:pt idx="2428">
                  <c:v>-78.099999999999994</c:v>
                </c:pt>
                <c:pt idx="2429">
                  <c:v>-78.36</c:v>
                </c:pt>
                <c:pt idx="2430">
                  <c:v>-78.69</c:v>
                </c:pt>
                <c:pt idx="2431">
                  <c:v>-79.08</c:v>
                </c:pt>
                <c:pt idx="2432">
                  <c:v>-79.540000000000006</c:v>
                </c:pt>
                <c:pt idx="2433">
                  <c:v>-80.069999999999993</c:v>
                </c:pt>
                <c:pt idx="2434">
                  <c:v>-80.67</c:v>
                </c:pt>
                <c:pt idx="2435">
                  <c:v>-81.36</c:v>
                </c:pt>
                <c:pt idx="2436">
                  <c:v>-82.1</c:v>
                </c:pt>
                <c:pt idx="2437">
                  <c:v>-82.93</c:v>
                </c:pt>
                <c:pt idx="2438">
                  <c:v>-83.81</c:v>
                </c:pt>
                <c:pt idx="2439">
                  <c:v>-84.76</c:v>
                </c:pt>
                <c:pt idx="2440">
                  <c:v>-85.77</c:v>
                </c:pt>
                <c:pt idx="2441">
                  <c:v>-86.86</c:v>
                </c:pt>
                <c:pt idx="2442">
                  <c:v>-87.99</c:v>
                </c:pt>
                <c:pt idx="2443">
                  <c:v>-89.2</c:v>
                </c:pt>
                <c:pt idx="2444">
                  <c:v>-90.48</c:v>
                </c:pt>
                <c:pt idx="2445">
                  <c:v>-91.84</c:v>
                </c:pt>
                <c:pt idx="2446">
                  <c:v>-93.29</c:v>
                </c:pt>
                <c:pt idx="2447">
                  <c:v>-94.82</c:v>
                </c:pt>
                <c:pt idx="2448">
                  <c:v>-96.4</c:v>
                </c:pt>
                <c:pt idx="2449">
                  <c:v>-98.06</c:v>
                </c:pt>
                <c:pt idx="2450">
                  <c:v>-99.8</c:v>
                </c:pt>
                <c:pt idx="2451">
                  <c:v>-101.6</c:v>
                </c:pt>
                <c:pt idx="2452">
                  <c:v>-103.47</c:v>
                </c:pt>
                <c:pt idx="2453">
                  <c:v>-105.39</c:v>
                </c:pt>
                <c:pt idx="2454">
                  <c:v>-107.33</c:v>
                </c:pt>
                <c:pt idx="2455">
                  <c:v>-109.3</c:v>
                </c:pt>
                <c:pt idx="2456">
                  <c:v>-111.29</c:v>
                </c:pt>
                <c:pt idx="2457">
                  <c:v>-113.32</c:v>
                </c:pt>
                <c:pt idx="2458">
                  <c:v>-115.39</c:v>
                </c:pt>
                <c:pt idx="2459">
                  <c:v>-117.52</c:v>
                </c:pt>
                <c:pt idx="2460">
                  <c:v>-119.69</c:v>
                </c:pt>
                <c:pt idx="2461">
                  <c:v>-121.87</c:v>
                </c:pt>
                <c:pt idx="2462">
                  <c:v>-124.03</c:v>
                </c:pt>
                <c:pt idx="2463">
                  <c:v>-126.19</c:v>
                </c:pt>
                <c:pt idx="2464">
                  <c:v>-128.35</c:v>
                </c:pt>
                <c:pt idx="2465">
                  <c:v>-130.53</c:v>
                </c:pt>
                <c:pt idx="2466">
                  <c:v>-132.72999999999999</c:v>
                </c:pt>
                <c:pt idx="2467">
                  <c:v>-134.96</c:v>
                </c:pt>
                <c:pt idx="2468">
                  <c:v>-137.19999999999999</c:v>
                </c:pt>
                <c:pt idx="2469">
                  <c:v>-139.44999999999999</c:v>
                </c:pt>
                <c:pt idx="2470">
                  <c:v>-141.68</c:v>
                </c:pt>
                <c:pt idx="2471">
                  <c:v>-143.88999999999999</c:v>
                </c:pt>
                <c:pt idx="2472">
                  <c:v>-146.09</c:v>
                </c:pt>
                <c:pt idx="2473">
                  <c:v>-148.28</c:v>
                </c:pt>
                <c:pt idx="2474">
                  <c:v>-150.5</c:v>
                </c:pt>
                <c:pt idx="2475">
                  <c:v>-152.72</c:v>
                </c:pt>
                <c:pt idx="2476">
                  <c:v>-154.91</c:v>
                </c:pt>
                <c:pt idx="2477">
                  <c:v>-157.04</c:v>
                </c:pt>
                <c:pt idx="2478">
                  <c:v>-159.13</c:v>
                </c:pt>
                <c:pt idx="2479">
                  <c:v>-161.16999999999999</c:v>
                </c:pt>
                <c:pt idx="2480">
                  <c:v>-163.16999999999999</c:v>
                </c:pt>
                <c:pt idx="2481">
                  <c:v>-165.13</c:v>
                </c:pt>
                <c:pt idx="2482">
                  <c:v>-167.06</c:v>
                </c:pt>
                <c:pt idx="2483">
                  <c:v>-168.95</c:v>
                </c:pt>
                <c:pt idx="2484">
                  <c:v>-170.8</c:v>
                </c:pt>
                <c:pt idx="2485">
                  <c:v>-172.6</c:v>
                </c:pt>
                <c:pt idx="2486">
                  <c:v>-174.34</c:v>
                </c:pt>
                <c:pt idx="2487">
                  <c:v>-176.01</c:v>
                </c:pt>
                <c:pt idx="2488">
                  <c:v>-177.6</c:v>
                </c:pt>
                <c:pt idx="2489">
                  <c:v>-179.12</c:v>
                </c:pt>
                <c:pt idx="2490">
                  <c:v>179.41</c:v>
                </c:pt>
                <c:pt idx="2491">
                  <c:v>177.97</c:v>
                </c:pt>
                <c:pt idx="2492">
                  <c:v>176.57</c:v>
                </c:pt>
                <c:pt idx="2493">
                  <c:v>175.21</c:v>
                </c:pt>
                <c:pt idx="2494">
                  <c:v>173.88</c:v>
                </c:pt>
                <c:pt idx="2495">
                  <c:v>172.6</c:v>
                </c:pt>
                <c:pt idx="2496">
                  <c:v>171.39</c:v>
                </c:pt>
                <c:pt idx="2497">
                  <c:v>170.24</c:v>
                </c:pt>
                <c:pt idx="2498">
                  <c:v>169.14</c:v>
                </c:pt>
                <c:pt idx="2499">
                  <c:v>168.1</c:v>
                </c:pt>
                <c:pt idx="2500">
                  <c:v>167.11</c:v>
                </c:pt>
                <c:pt idx="2501">
                  <c:v>166.18</c:v>
                </c:pt>
                <c:pt idx="2502">
                  <c:v>165.31</c:v>
                </c:pt>
                <c:pt idx="2503">
                  <c:v>164.5</c:v>
                </c:pt>
                <c:pt idx="2504">
                  <c:v>163.74</c:v>
                </c:pt>
                <c:pt idx="2505">
                  <c:v>163.04</c:v>
                </c:pt>
                <c:pt idx="2506">
                  <c:v>162.38</c:v>
                </c:pt>
                <c:pt idx="2507">
                  <c:v>161.75</c:v>
                </c:pt>
                <c:pt idx="2508">
                  <c:v>161.13999999999999</c:v>
                </c:pt>
                <c:pt idx="2509">
                  <c:v>160.65</c:v>
                </c:pt>
                <c:pt idx="2510">
                  <c:v>160.21</c:v>
                </c:pt>
                <c:pt idx="2511">
                  <c:v>159.79</c:v>
                </c:pt>
                <c:pt idx="2512">
                  <c:v>159.47</c:v>
                </c:pt>
                <c:pt idx="2513">
                  <c:v>159.19999999999999</c:v>
                </c:pt>
                <c:pt idx="2514">
                  <c:v>158.99</c:v>
                </c:pt>
                <c:pt idx="2515">
                  <c:v>158.87</c:v>
                </c:pt>
                <c:pt idx="2516">
                  <c:v>158.82</c:v>
                </c:pt>
                <c:pt idx="2517">
                  <c:v>158.72999999999999</c:v>
                </c:pt>
                <c:pt idx="2518">
                  <c:v>158.71</c:v>
                </c:pt>
                <c:pt idx="2519">
                  <c:v>158.72999999999999</c:v>
                </c:pt>
                <c:pt idx="2520">
                  <c:v>158.80000000000001</c:v>
                </c:pt>
                <c:pt idx="2521">
                  <c:v>158.87</c:v>
                </c:pt>
                <c:pt idx="2522">
                  <c:v>158.94999999999999</c:v>
                </c:pt>
                <c:pt idx="2523">
                  <c:v>159.03</c:v>
                </c:pt>
                <c:pt idx="2524">
                  <c:v>159.12</c:v>
                </c:pt>
                <c:pt idx="2525">
                  <c:v>159.22999999999999</c:v>
                </c:pt>
                <c:pt idx="2526">
                  <c:v>159.38</c:v>
                </c:pt>
                <c:pt idx="2527">
                  <c:v>159.56</c:v>
                </c:pt>
                <c:pt idx="2528">
                  <c:v>159.74</c:v>
                </c:pt>
                <c:pt idx="2529">
                  <c:v>159.96</c:v>
                </c:pt>
                <c:pt idx="2530">
                  <c:v>160.19999999999999</c:v>
                </c:pt>
                <c:pt idx="2531">
                  <c:v>160.44999999999999</c:v>
                </c:pt>
                <c:pt idx="2532">
                  <c:v>160.72999999999999</c:v>
                </c:pt>
                <c:pt idx="2533">
                  <c:v>161.19</c:v>
                </c:pt>
                <c:pt idx="2534">
                  <c:v>161.56</c:v>
                </c:pt>
                <c:pt idx="2535">
                  <c:v>161.94999999999999</c:v>
                </c:pt>
                <c:pt idx="2536">
                  <c:v>162.37</c:v>
                </c:pt>
                <c:pt idx="2537">
                  <c:v>162.77000000000001</c:v>
                </c:pt>
                <c:pt idx="2538">
                  <c:v>163.18</c:v>
                </c:pt>
                <c:pt idx="2539">
                  <c:v>163.62</c:v>
                </c:pt>
                <c:pt idx="2540">
                  <c:v>164.07</c:v>
                </c:pt>
                <c:pt idx="2541">
                  <c:v>164.56</c:v>
                </c:pt>
                <c:pt idx="2542">
                  <c:v>165.12</c:v>
                </c:pt>
                <c:pt idx="2543">
                  <c:v>165.73</c:v>
                </c:pt>
                <c:pt idx="2544">
                  <c:v>166.43</c:v>
                </c:pt>
                <c:pt idx="2545">
                  <c:v>167.22</c:v>
                </c:pt>
                <c:pt idx="2546">
                  <c:v>168.11</c:v>
                </c:pt>
                <c:pt idx="2547">
                  <c:v>169.08</c:v>
                </c:pt>
                <c:pt idx="2548">
                  <c:v>170.14</c:v>
                </c:pt>
                <c:pt idx="2549">
                  <c:v>171.28</c:v>
                </c:pt>
                <c:pt idx="2550">
                  <c:v>172.49</c:v>
                </c:pt>
                <c:pt idx="2551">
                  <c:v>173.74</c:v>
                </c:pt>
                <c:pt idx="2552">
                  <c:v>175.05</c:v>
                </c:pt>
                <c:pt idx="2553">
                  <c:v>176.42</c:v>
                </c:pt>
                <c:pt idx="2554">
                  <c:v>177.85</c:v>
                </c:pt>
                <c:pt idx="2555">
                  <c:v>179.36</c:v>
                </c:pt>
                <c:pt idx="2556">
                  <c:v>-179.06</c:v>
                </c:pt>
                <c:pt idx="2557">
                  <c:v>-177.38</c:v>
                </c:pt>
                <c:pt idx="2558">
                  <c:v>-175.63</c:v>
                </c:pt>
                <c:pt idx="2559">
                  <c:v>-173.81</c:v>
                </c:pt>
                <c:pt idx="2560">
                  <c:v>-171.95</c:v>
                </c:pt>
                <c:pt idx="2561">
                  <c:v>-170.05</c:v>
                </c:pt>
                <c:pt idx="2562">
                  <c:v>-168.11</c:v>
                </c:pt>
                <c:pt idx="2563">
                  <c:v>-166.14</c:v>
                </c:pt>
                <c:pt idx="2564">
                  <c:v>-164.13</c:v>
                </c:pt>
                <c:pt idx="2565">
                  <c:v>-162.09</c:v>
                </c:pt>
                <c:pt idx="2566">
                  <c:v>-160.06</c:v>
                </c:pt>
                <c:pt idx="2567">
                  <c:v>-158.05000000000001</c:v>
                </c:pt>
                <c:pt idx="2568">
                  <c:v>-156.04</c:v>
                </c:pt>
                <c:pt idx="2569">
                  <c:v>-154.04</c:v>
                </c:pt>
                <c:pt idx="2570">
                  <c:v>-152.04</c:v>
                </c:pt>
                <c:pt idx="2571">
                  <c:v>-150.03</c:v>
                </c:pt>
                <c:pt idx="2572">
                  <c:v>-147.96</c:v>
                </c:pt>
                <c:pt idx="2573">
                  <c:v>-145.84</c:v>
                </c:pt>
                <c:pt idx="2574">
                  <c:v>-143.63999999999999</c:v>
                </c:pt>
                <c:pt idx="2575">
                  <c:v>-141.36000000000001</c:v>
                </c:pt>
                <c:pt idx="2576">
                  <c:v>-138.99</c:v>
                </c:pt>
                <c:pt idx="2577">
                  <c:v>-136.58000000000001</c:v>
                </c:pt>
                <c:pt idx="2578">
                  <c:v>-134.15</c:v>
                </c:pt>
                <c:pt idx="2579">
                  <c:v>-131.69</c:v>
                </c:pt>
                <c:pt idx="2580">
                  <c:v>-129.27000000000001</c:v>
                </c:pt>
                <c:pt idx="2581">
                  <c:v>-126.86</c:v>
                </c:pt>
                <c:pt idx="2582">
                  <c:v>-124.46</c:v>
                </c:pt>
                <c:pt idx="2583">
                  <c:v>-122.06</c:v>
                </c:pt>
                <c:pt idx="2584">
                  <c:v>-119.68</c:v>
                </c:pt>
                <c:pt idx="2585">
                  <c:v>-117.32</c:v>
                </c:pt>
                <c:pt idx="2586">
                  <c:v>-115.04</c:v>
                </c:pt>
                <c:pt idx="2587">
                  <c:v>-112.86</c:v>
                </c:pt>
                <c:pt idx="2588">
                  <c:v>-110.81</c:v>
                </c:pt>
                <c:pt idx="2589">
                  <c:v>-108.89</c:v>
                </c:pt>
                <c:pt idx="2590">
                  <c:v>-107.07</c:v>
                </c:pt>
                <c:pt idx="2591">
                  <c:v>-105.28</c:v>
                </c:pt>
                <c:pt idx="2592">
                  <c:v>-103.52</c:v>
                </c:pt>
                <c:pt idx="2593">
                  <c:v>-101.76</c:v>
                </c:pt>
                <c:pt idx="2594">
                  <c:v>-100.03</c:v>
                </c:pt>
                <c:pt idx="2595">
                  <c:v>-98.32</c:v>
                </c:pt>
                <c:pt idx="2596">
                  <c:v>-96.66</c:v>
                </c:pt>
                <c:pt idx="2597">
                  <c:v>-95.05</c:v>
                </c:pt>
                <c:pt idx="2598">
                  <c:v>-93.53</c:v>
                </c:pt>
                <c:pt idx="2599">
                  <c:v>-92.1</c:v>
                </c:pt>
                <c:pt idx="2600">
                  <c:v>-90.85</c:v>
                </c:pt>
                <c:pt idx="2601">
                  <c:v>-89.78</c:v>
                </c:pt>
                <c:pt idx="2602">
                  <c:v>-88.84</c:v>
                </c:pt>
                <c:pt idx="2603">
                  <c:v>-88.01</c:v>
                </c:pt>
                <c:pt idx="2604">
                  <c:v>-87.27</c:v>
                </c:pt>
                <c:pt idx="2605">
                  <c:v>-86.58</c:v>
                </c:pt>
                <c:pt idx="2606">
                  <c:v>-85.9</c:v>
                </c:pt>
                <c:pt idx="2607">
                  <c:v>-85.25</c:v>
                </c:pt>
                <c:pt idx="2608">
                  <c:v>-84.63</c:v>
                </c:pt>
                <c:pt idx="2609">
                  <c:v>-84.04</c:v>
                </c:pt>
                <c:pt idx="2610">
                  <c:v>-83.48</c:v>
                </c:pt>
                <c:pt idx="2611">
                  <c:v>-82.93</c:v>
                </c:pt>
                <c:pt idx="2612">
                  <c:v>-82.44</c:v>
                </c:pt>
                <c:pt idx="2613">
                  <c:v>-81.96</c:v>
                </c:pt>
                <c:pt idx="2614">
                  <c:v>-81.489999999999995</c:v>
                </c:pt>
                <c:pt idx="2615">
                  <c:v>-81.03</c:v>
                </c:pt>
                <c:pt idx="2616">
                  <c:v>-80.59</c:v>
                </c:pt>
                <c:pt idx="2617">
                  <c:v>-80.180000000000007</c:v>
                </c:pt>
                <c:pt idx="2618">
                  <c:v>-79.819999999999993</c:v>
                </c:pt>
                <c:pt idx="2619">
                  <c:v>-79.53</c:v>
                </c:pt>
                <c:pt idx="2620">
                  <c:v>-79.319999999999993</c:v>
                </c:pt>
                <c:pt idx="2621">
                  <c:v>-79.22</c:v>
                </c:pt>
                <c:pt idx="2622">
                  <c:v>-79.2</c:v>
                </c:pt>
                <c:pt idx="2623">
                  <c:v>-79.27</c:v>
                </c:pt>
                <c:pt idx="2624">
                  <c:v>-79.459999999999994</c:v>
                </c:pt>
                <c:pt idx="2625">
                  <c:v>-79.75</c:v>
                </c:pt>
                <c:pt idx="2626">
                  <c:v>-80.13</c:v>
                </c:pt>
                <c:pt idx="2627">
                  <c:v>-80.61</c:v>
                </c:pt>
                <c:pt idx="2628">
                  <c:v>-81.180000000000007</c:v>
                </c:pt>
                <c:pt idx="2629">
                  <c:v>-81.8</c:v>
                </c:pt>
                <c:pt idx="2630">
                  <c:v>-82.5</c:v>
                </c:pt>
                <c:pt idx="2631">
                  <c:v>-83.26</c:v>
                </c:pt>
                <c:pt idx="2632">
                  <c:v>-84.09</c:v>
                </c:pt>
                <c:pt idx="2633">
                  <c:v>-84.98</c:v>
                </c:pt>
                <c:pt idx="2634">
                  <c:v>-85.94</c:v>
                </c:pt>
                <c:pt idx="2635">
                  <c:v>-87</c:v>
                </c:pt>
                <c:pt idx="2636">
                  <c:v>-88.14</c:v>
                </c:pt>
                <c:pt idx="2637">
                  <c:v>-89.37</c:v>
                </c:pt>
                <c:pt idx="2638">
                  <c:v>-90.7</c:v>
                </c:pt>
                <c:pt idx="2639">
                  <c:v>-92.11</c:v>
                </c:pt>
                <c:pt idx="2640">
                  <c:v>-93.62</c:v>
                </c:pt>
                <c:pt idx="2641">
                  <c:v>-95.23</c:v>
                </c:pt>
                <c:pt idx="2642">
                  <c:v>-96.92</c:v>
                </c:pt>
                <c:pt idx="2643">
                  <c:v>-98.67</c:v>
                </c:pt>
                <c:pt idx="2644">
                  <c:v>-100.47</c:v>
                </c:pt>
                <c:pt idx="2645">
                  <c:v>-102.31</c:v>
                </c:pt>
                <c:pt idx="2646">
                  <c:v>-104.21</c:v>
                </c:pt>
                <c:pt idx="2647">
                  <c:v>-106.13</c:v>
                </c:pt>
                <c:pt idx="2648">
                  <c:v>-108.09</c:v>
                </c:pt>
                <c:pt idx="2649">
                  <c:v>-110.06</c:v>
                </c:pt>
                <c:pt idx="2650">
                  <c:v>-112.05</c:v>
                </c:pt>
                <c:pt idx="2651">
                  <c:v>-114.06</c:v>
                </c:pt>
                <c:pt idx="2652">
                  <c:v>-116.07</c:v>
                </c:pt>
                <c:pt idx="2653">
                  <c:v>-118.09</c:v>
                </c:pt>
                <c:pt idx="2654">
                  <c:v>-120.11</c:v>
                </c:pt>
                <c:pt idx="2655">
                  <c:v>-122.11</c:v>
                </c:pt>
                <c:pt idx="2656">
                  <c:v>-124.06</c:v>
                </c:pt>
                <c:pt idx="2657">
                  <c:v>-125.99</c:v>
                </c:pt>
                <c:pt idx="2658">
                  <c:v>-127.92</c:v>
                </c:pt>
                <c:pt idx="2659">
                  <c:v>-129.85</c:v>
                </c:pt>
                <c:pt idx="2660">
                  <c:v>-131.77000000000001</c:v>
                </c:pt>
                <c:pt idx="2661">
                  <c:v>-133.63999999999999</c:v>
                </c:pt>
                <c:pt idx="2662">
                  <c:v>-135.46</c:v>
                </c:pt>
                <c:pt idx="2663">
                  <c:v>-137.25</c:v>
                </c:pt>
                <c:pt idx="2664">
                  <c:v>-139</c:v>
                </c:pt>
                <c:pt idx="2665">
                  <c:v>-140.72999999999999</c:v>
                </c:pt>
                <c:pt idx="2666">
                  <c:v>-142.41999999999999</c:v>
                </c:pt>
                <c:pt idx="2667">
                  <c:v>-143.99</c:v>
                </c:pt>
                <c:pt idx="2668">
                  <c:v>-145.37</c:v>
                </c:pt>
                <c:pt idx="2669">
                  <c:v>-146.56</c:v>
                </c:pt>
                <c:pt idx="2670">
                  <c:v>-147.62</c:v>
                </c:pt>
                <c:pt idx="2671">
                  <c:v>-148.59</c:v>
                </c:pt>
                <c:pt idx="2672">
                  <c:v>-149.57</c:v>
                </c:pt>
                <c:pt idx="2673">
                  <c:v>-150.61000000000001</c:v>
                </c:pt>
                <c:pt idx="2674">
                  <c:v>-151.72</c:v>
                </c:pt>
                <c:pt idx="2675">
                  <c:v>-152.94999999999999</c:v>
                </c:pt>
                <c:pt idx="2676">
                  <c:v>-154.29</c:v>
                </c:pt>
                <c:pt idx="2677">
                  <c:v>-155.72999999999999</c:v>
                </c:pt>
                <c:pt idx="2678">
                  <c:v>-157.26</c:v>
                </c:pt>
                <c:pt idx="2679">
                  <c:v>-158.81</c:v>
                </c:pt>
                <c:pt idx="2680">
                  <c:v>-160.38999999999999</c:v>
                </c:pt>
                <c:pt idx="2681">
                  <c:v>-161.94999999999999</c:v>
                </c:pt>
                <c:pt idx="2682">
                  <c:v>-163.51</c:v>
                </c:pt>
                <c:pt idx="2683">
                  <c:v>-165.08</c:v>
                </c:pt>
                <c:pt idx="2684">
                  <c:v>-166.66</c:v>
                </c:pt>
                <c:pt idx="2685">
                  <c:v>-168.26</c:v>
                </c:pt>
                <c:pt idx="2686">
                  <c:v>-169.87</c:v>
                </c:pt>
                <c:pt idx="2687">
                  <c:v>-171.49</c:v>
                </c:pt>
                <c:pt idx="2688">
                  <c:v>-173.12</c:v>
                </c:pt>
                <c:pt idx="2689">
                  <c:v>-174.75</c:v>
                </c:pt>
                <c:pt idx="2690">
                  <c:v>-176.35</c:v>
                </c:pt>
                <c:pt idx="2691">
                  <c:v>-177.92</c:v>
                </c:pt>
                <c:pt idx="2692">
                  <c:v>-179.44</c:v>
                </c:pt>
                <c:pt idx="2693">
                  <c:v>179.08</c:v>
                </c:pt>
                <c:pt idx="2694">
                  <c:v>177.64</c:v>
                </c:pt>
                <c:pt idx="2695">
                  <c:v>176.26</c:v>
                </c:pt>
                <c:pt idx="2696">
                  <c:v>174.93</c:v>
                </c:pt>
                <c:pt idx="2697">
                  <c:v>173.69</c:v>
                </c:pt>
                <c:pt idx="2698">
                  <c:v>172.51</c:v>
                </c:pt>
                <c:pt idx="2699">
                  <c:v>171.4</c:v>
                </c:pt>
                <c:pt idx="2700">
                  <c:v>170.32</c:v>
                </c:pt>
                <c:pt idx="2701">
                  <c:v>169.28</c:v>
                </c:pt>
                <c:pt idx="2702">
                  <c:v>168.29</c:v>
                </c:pt>
                <c:pt idx="2703">
                  <c:v>167.37</c:v>
                </c:pt>
                <c:pt idx="2704">
                  <c:v>166.52</c:v>
                </c:pt>
                <c:pt idx="2705">
                  <c:v>165.76</c:v>
                </c:pt>
                <c:pt idx="2706">
                  <c:v>165.09</c:v>
                </c:pt>
                <c:pt idx="2707">
                  <c:v>164.51</c:v>
                </c:pt>
                <c:pt idx="2708">
                  <c:v>164.01</c:v>
                </c:pt>
                <c:pt idx="2709">
                  <c:v>163.58000000000001</c:v>
                </c:pt>
                <c:pt idx="2710">
                  <c:v>163.22</c:v>
                </c:pt>
                <c:pt idx="2711">
                  <c:v>162.9</c:v>
                </c:pt>
                <c:pt idx="2712">
                  <c:v>162.62</c:v>
                </c:pt>
                <c:pt idx="2713">
                  <c:v>162.37</c:v>
                </c:pt>
                <c:pt idx="2714">
                  <c:v>162.13999999999999</c:v>
                </c:pt>
                <c:pt idx="2715">
                  <c:v>161.91999999999999</c:v>
                </c:pt>
                <c:pt idx="2716">
                  <c:v>161.69</c:v>
                </c:pt>
                <c:pt idx="2717">
                  <c:v>161.47999999999999</c:v>
                </c:pt>
                <c:pt idx="2718">
                  <c:v>161.28</c:v>
                </c:pt>
                <c:pt idx="2719">
                  <c:v>161.08000000000001</c:v>
                </c:pt>
                <c:pt idx="2720">
                  <c:v>160.88</c:v>
                </c:pt>
                <c:pt idx="2721">
                  <c:v>160.69999999999999</c:v>
                </c:pt>
                <c:pt idx="2722">
                  <c:v>160.53</c:v>
                </c:pt>
                <c:pt idx="2723">
                  <c:v>160.4</c:v>
                </c:pt>
                <c:pt idx="2724">
                  <c:v>160.30000000000001</c:v>
                </c:pt>
                <c:pt idx="2725">
                  <c:v>160.26</c:v>
                </c:pt>
                <c:pt idx="2726">
                  <c:v>160.27000000000001</c:v>
                </c:pt>
                <c:pt idx="2727">
                  <c:v>160.29</c:v>
                </c:pt>
                <c:pt idx="2728">
                  <c:v>160.31</c:v>
                </c:pt>
                <c:pt idx="2729">
                  <c:v>160.34</c:v>
                </c:pt>
                <c:pt idx="2730">
                  <c:v>160.38</c:v>
                </c:pt>
                <c:pt idx="2731">
                  <c:v>160.44999999999999</c:v>
                </c:pt>
                <c:pt idx="2732">
                  <c:v>160.56</c:v>
                </c:pt>
                <c:pt idx="2733">
                  <c:v>160.72</c:v>
                </c:pt>
                <c:pt idx="2734">
                  <c:v>160.94999999999999</c:v>
                </c:pt>
                <c:pt idx="2735">
                  <c:v>161.25</c:v>
                </c:pt>
                <c:pt idx="2736">
                  <c:v>161.6</c:v>
                </c:pt>
                <c:pt idx="2737">
                  <c:v>162.04</c:v>
                </c:pt>
                <c:pt idx="2738">
                  <c:v>162.55000000000001</c:v>
                </c:pt>
                <c:pt idx="2739">
                  <c:v>163.12</c:v>
                </c:pt>
                <c:pt idx="2740">
                  <c:v>163.76</c:v>
                </c:pt>
                <c:pt idx="2741">
                  <c:v>164.46</c:v>
                </c:pt>
                <c:pt idx="2742">
                  <c:v>165.24</c:v>
                </c:pt>
                <c:pt idx="2743">
                  <c:v>166.08</c:v>
                </c:pt>
                <c:pt idx="2744">
                  <c:v>166.99</c:v>
                </c:pt>
                <c:pt idx="2745">
                  <c:v>167.98</c:v>
                </c:pt>
                <c:pt idx="2746">
                  <c:v>169.02</c:v>
                </c:pt>
                <c:pt idx="2747">
                  <c:v>170.14</c:v>
                </c:pt>
                <c:pt idx="2748">
                  <c:v>171.3</c:v>
                </c:pt>
                <c:pt idx="2749">
                  <c:v>172.52</c:v>
                </c:pt>
                <c:pt idx="2750">
                  <c:v>173.82</c:v>
                </c:pt>
                <c:pt idx="2751">
                  <c:v>175.17</c:v>
                </c:pt>
                <c:pt idx="2752">
                  <c:v>176.61</c:v>
                </c:pt>
                <c:pt idx="2753">
                  <c:v>178.12</c:v>
                </c:pt>
                <c:pt idx="2754">
                  <c:v>179.68</c:v>
                </c:pt>
                <c:pt idx="2755">
                  <c:v>-178.73</c:v>
                </c:pt>
                <c:pt idx="2756">
                  <c:v>-177.1</c:v>
                </c:pt>
                <c:pt idx="2757">
                  <c:v>-175.46</c:v>
                </c:pt>
                <c:pt idx="2758">
                  <c:v>-173.81</c:v>
                </c:pt>
                <c:pt idx="2759">
                  <c:v>-172.13</c:v>
                </c:pt>
                <c:pt idx="2760">
                  <c:v>-170.41</c:v>
                </c:pt>
                <c:pt idx="2761">
                  <c:v>-168.64</c:v>
                </c:pt>
                <c:pt idx="2762">
                  <c:v>-166.81</c:v>
                </c:pt>
                <c:pt idx="2763">
                  <c:v>-164.93</c:v>
                </c:pt>
                <c:pt idx="2764">
                  <c:v>-163.03</c:v>
                </c:pt>
                <c:pt idx="2765">
                  <c:v>-161.11000000000001</c:v>
                </c:pt>
                <c:pt idx="2766">
                  <c:v>-159.19</c:v>
                </c:pt>
                <c:pt idx="2767">
                  <c:v>-157.26</c:v>
                </c:pt>
                <c:pt idx="2768">
                  <c:v>-155.33000000000001</c:v>
                </c:pt>
                <c:pt idx="2769">
                  <c:v>-153.41</c:v>
                </c:pt>
                <c:pt idx="2770">
                  <c:v>-151.47</c:v>
                </c:pt>
                <c:pt idx="2771">
                  <c:v>-149.52000000000001</c:v>
                </c:pt>
                <c:pt idx="2772">
                  <c:v>-147.53</c:v>
                </c:pt>
                <c:pt idx="2773">
                  <c:v>-145.53</c:v>
                </c:pt>
                <c:pt idx="2774">
                  <c:v>-143.51</c:v>
                </c:pt>
                <c:pt idx="2775">
                  <c:v>-141.46</c:v>
                </c:pt>
                <c:pt idx="2776">
                  <c:v>-139.38</c:v>
                </c:pt>
                <c:pt idx="2777">
                  <c:v>-137.26</c:v>
                </c:pt>
                <c:pt idx="2778">
                  <c:v>-135.13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24B-4B79-8F91-1FB45F444CD6}"/>
            </c:ext>
          </c:extLst>
        </c:ser>
        <c:ser>
          <c:idx val="1"/>
          <c:order val="1"/>
          <c:tx>
            <c:strRef>
              <c:f>數據作圖!$N$1</c:f>
              <c:strCache>
                <c:ptCount val="1"/>
                <c:pt idx="0">
                  <c:v>第二次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數據作圖!$N$2:$N$2780</c:f>
              <c:numCache>
                <c:formatCode>General</c:formatCode>
                <c:ptCount val="2779"/>
                <c:pt idx="0">
                  <c:v>1.81</c:v>
                </c:pt>
                <c:pt idx="1">
                  <c:v>19.82</c:v>
                </c:pt>
                <c:pt idx="2">
                  <c:v>66.73</c:v>
                </c:pt>
                <c:pt idx="3">
                  <c:v>11.75</c:v>
                </c:pt>
                <c:pt idx="4">
                  <c:v>-29.34</c:v>
                </c:pt>
                <c:pt idx="5">
                  <c:v>-35.049999999999997</c:v>
                </c:pt>
                <c:pt idx="6">
                  <c:v>-66.19</c:v>
                </c:pt>
                <c:pt idx="7">
                  <c:v>-106.95</c:v>
                </c:pt>
                <c:pt idx="8">
                  <c:v>-97.72</c:v>
                </c:pt>
                <c:pt idx="9">
                  <c:v>-97.71</c:v>
                </c:pt>
                <c:pt idx="10">
                  <c:v>-97.72</c:v>
                </c:pt>
                <c:pt idx="11">
                  <c:v>-97.73</c:v>
                </c:pt>
                <c:pt idx="12">
                  <c:v>-97.74</c:v>
                </c:pt>
                <c:pt idx="13">
                  <c:v>-97.78</c:v>
                </c:pt>
                <c:pt idx="14">
                  <c:v>-97.83</c:v>
                </c:pt>
                <c:pt idx="15">
                  <c:v>-97.86</c:v>
                </c:pt>
                <c:pt idx="16">
                  <c:v>-97.87</c:v>
                </c:pt>
                <c:pt idx="17">
                  <c:v>-97.85</c:v>
                </c:pt>
                <c:pt idx="18">
                  <c:v>-97.81</c:v>
                </c:pt>
                <c:pt idx="19">
                  <c:v>-97.72</c:v>
                </c:pt>
                <c:pt idx="20">
                  <c:v>-97.62</c:v>
                </c:pt>
                <c:pt idx="21">
                  <c:v>-97.48</c:v>
                </c:pt>
                <c:pt idx="22">
                  <c:v>-97.35</c:v>
                </c:pt>
                <c:pt idx="23">
                  <c:v>-97.25</c:v>
                </c:pt>
                <c:pt idx="24">
                  <c:v>-97.22</c:v>
                </c:pt>
                <c:pt idx="25">
                  <c:v>-97.21</c:v>
                </c:pt>
                <c:pt idx="26">
                  <c:v>-97.24</c:v>
                </c:pt>
                <c:pt idx="27">
                  <c:v>-97.26</c:v>
                </c:pt>
                <c:pt idx="28">
                  <c:v>-97.27</c:v>
                </c:pt>
                <c:pt idx="29">
                  <c:v>-97.27</c:v>
                </c:pt>
                <c:pt idx="30">
                  <c:v>-97.23</c:v>
                </c:pt>
                <c:pt idx="31">
                  <c:v>-97.2</c:v>
                </c:pt>
                <c:pt idx="32">
                  <c:v>-97.16</c:v>
                </c:pt>
                <c:pt idx="33">
                  <c:v>-97.09</c:v>
                </c:pt>
                <c:pt idx="34">
                  <c:v>-97</c:v>
                </c:pt>
                <c:pt idx="35">
                  <c:v>-96.92</c:v>
                </c:pt>
                <c:pt idx="36">
                  <c:v>-96.82</c:v>
                </c:pt>
                <c:pt idx="37">
                  <c:v>-96.71</c:v>
                </c:pt>
                <c:pt idx="38">
                  <c:v>-96.6</c:v>
                </c:pt>
                <c:pt idx="39">
                  <c:v>-96.49</c:v>
                </c:pt>
                <c:pt idx="40">
                  <c:v>-96.4</c:v>
                </c:pt>
                <c:pt idx="41">
                  <c:v>-96.33</c:v>
                </c:pt>
                <c:pt idx="42">
                  <c:v>-96.27</c:v>
                </c:pt>
                <c:pt idx="43">
                  <c:v>-96.22</c:v>
                </c:pt>
                <c:pt idx="44">
                  <c:v>-96.18</c:v>
                </c:pt>
                <c:pt idx="45">
                  <c:v>-96.11</c:v>
                </c:pt>
                <c:pt idx="46">
                  <c:v>-96.06</c:v>
                </c:pt>
                <c:pt idx="47">
                  <c:v>-96</c:v>
                </c:pt>
                <c:pt idx="48">
                  <c:v>-95.94</c:v>
                </c:pt>
                <c:pt idx="49">
                  <c:v>-95.88</c:v>
                </c:pt>
                <c:pt idx="50">
                  <c:v>-95.83</c:v>
                </c:pt>
                <c:pt idx="51">
                  <c:v>-95.77</c:v>
                </c:pt>
                <c:pt idx="52">
                  <c:v>-95.71</c:v>
                </c:pt>
                <c:pt idx="53">
                  <c:v>-95.64</c:v>
                </c:pt>
                <c:pt idx="54">
                  <c:v>-95.58</c:v>
                </c:pt>
                <c:pt idx="55">
                  <c:v>-95.53</c:v>
                </c:pt>
                <c:pt idx="56">
                  <c:v>-95.48</c:v>
                </c:pt>
                <c:pt idx="57">
                  <c:v>-95.44</c:v>
                </c:pt>
                <c:pt idx="58">
                  <c:v>-95.41</c:v>
                </c:pt>
                <c:pt idx="59">
                  <c:v>-95.36</c:v>
                </c:pt>
                <c:pt idx="60">
                  <c:v>-95.3</c:v>
                </c:pt>
                <c:pt idx="61">
                  <c:v>-95.24</c:v>
                </c:pt>
                <c:pt idx="62">
                  <c:v>-95.16</c:v>
                </c:pt>
                <c:pt idx="63">
                  <c:v>-95.08</c:v>
                </c:pt>
                <c:pt idx="64">
                  <c:v>-94.99</c:v>
                </c:pt>
                <c:pt idx="65">
                  <c:v>-94.91</c:v>
                </c:pt>
                <c:pt idx="66">
                  <c:v>-94.83</c:v>
                </c:pt>
                <c:pt idx="67">
                  <c:v>-94.76</c:v>
                </c:pt>
                <c:pt idx="68">
                  <c:v>-94.68</c:v>
                </c:pt>
                <c:pt idx="69">
                  <c:v>-94.61</c:v>
                </c:pt>
                <c:pt idx="70">
                  <c:v>-94.53</c:v>
                </c:pt>
                <c:pt idx="71">
                  <c:v>-94.44</c:v>
                </c:pt>
                <c:pt idx="72">
                  <c:v>-94.38</c:v>
                </c:pt>
                <c:pt idx="73">
                  <c:v>-94.33</c:v>
                </c:pt>
                <c:pt idx="74">
                  <c:v>-94.27</c:v>
                </c:pt>
                <c:pt idx="75">
                  <c:v>-94.21</c:v>
                </c:pt>
                <c:pt idx="76">
                  <c:v>-94.15</c:v>
                </c:pt>
                <c:pt idx="77">
                  <c:v>-94.09</c:v>
                </c:pt>
                <c:pt idx="78">
                  <c:v>-94.05</c:v>
                </c:pt>
                <c:pt idx="79">
                  <c:v>-93.99</c:v>
                </c:pt>
                <c:pt idx="80">
                  <c:v>-93.95</c:v>
                </c:pt>
                <c:pt idx="81">
                  <c:v>-93.9</c:v>
                </c:pt>
                <c:pt idx="82">
                  <c:v>-93.85</c:v>
                </c:pt>
                <c:pt idx="83">
                  <c:v>-93.8</c:v>
                </c:pt>
                <c:pt idx="84">
                  <c:v>-93.74</c:v>
                </c:pt>
                <c:pt idx="85">
                  <c:v>-93.69</c:v>
                </c:pt>
                <c:pt idx="86">
                  <c:v>-93.64</c:v>
                </c:pt>
                <c:pt idx="87">
                  <c:v>-93.59</c:v>
                </c:pt>
                <c:pt idx="88">
                  <c:v>-93.54</c:v>
                </c:pt>
                <c:pt idx="89">
                  <c:v>-93.48</c:v>
                </c:pt>
                <c:pt idx="90">
                  <c:v>-93.42</c:v>
                </c:pt>
                <c:pt idx="91">
                  <c:v>-93.35</c:v>
                </c:pt>
                <c:pt idx="92">
                  <c:v>-93.28</c:v>
                </c:pt>
                <c:pt idx="93">
                  <c:v>-93.21</c:v>
                </c:pt>
                <c:pt idx="94">
                  <c:v>-93.14</c:v>
                </c:pt>
                <c:pt idx="95">
                  <c:v>-93.09</c:v>
                </c:pt>
                <c:pt idx="96">
                  <c:v>-93.05</c:v>
                </c:pt>
                <c:pt idx="97">
                  <c:v>-93.01</c:v>
                </c:pt>
                <c:pt idx="98">
                  <c:v>-93</c:v>
                </c:pt>
                <c:pt idx="99">
                  <c:v>-92.98</c:v>
                </c:pt>
                <c:pt idx="100">
                  <c:v>-92.96</c:v>
                </c:pt>
                <c:pt idx="101">
                  <c:v>-92.95</c:v>
                </c:pt>
                <c:pt idx="102">
                  <c:v>-92.93</c:v>
                </c:pt>
                <c:pt idx="103">
                  <c:v>-92.91</c:v>
                </c:pt>
                <c:pt idx="104">
                  <c:v>-92.88</c:v>
                </c:pt>
                <c:pt idx="105">
                  <c:v>-92.86</c:v>
                </c:pt>
                <c:pt idx="106">
                  <c:v>-92.84</c:v>
                </c:pt>
                <c:pt idx="107">
                  <c:v>-92.83</c:v>
                </c:pt>
                <c:pt idx="108">
                  <c:v>-92.8</c:v>
                </c:pt>
                <c:pt idx="109">
                  <c:v>-92.75</c:v>
                </c:pt>
                <c:pt idx="110">
                  <c:v>-92.71</c:v>
                </c:pt>
                <c:pt idx="111">
                  <c:v>-92.67</c:v>
                </c:pt>
                <c:pt idx="112">
                  <c:v>-92.63</c:v>
                </c:pt>
                <c:pt idx="113">
                  <c:v>-92.61</c:v>
                </c:pt>
                <c:pt idx="114">
                  <c:v>-92.58</c:v>
                </c:pt>
                <c:pt idx="115">
                  <c:v>-92.56</c:v>
                </c:pt>
                <c:pt idx="116">
                  <c:v>-92.54</c:v>
                </c:pt>
                <c:pt idx="117">
                  <c:v>-92.52</c:v>
                </c:pt>
                <c:pt idx="118">
                  <c:v>-92.5</c:v>
                </c:pt>
                <c:pt idx="119">
                  <c:v>-92.48</c:v>
                </c:pt>
                <c:pt idx="120">
                  <c:v>-92.47</c:v>
                </c:pt>
                <c:pt idx="121">
                  <c:v>-92.46</c:v>
                </c:pt>
                <c:pt idx="122">
                  <c:v>-92.46</c:v>
                </c:pt>
                <c:pt idx="123">
                  <c:v>-92.46</c:v>
                </c:pt>
                <c:pt idx="124">
                  <c:v>-92.46</c:v>
                </c:pt>
                <c:pt idx="125">
                  <c:v>-92.45</c:v>
                </c:pt>
                <c:pt idx="126">
                  <c:v>-92.43</c:v>
                </c:pt>
                <c:pt idx="127">
                  <c:v>-92.4</c:v>
                </c:pt>
                <c:pt idx="128">
                  <c:v>-92.37</c:v>
                </c:pt>
                <c:pt idx="129">
                  <c:v>-92.32</c:v>
                </c:pt>
                <c:pt idx="130">
                  <c:v>-92.29</c:v>
                </c:pt>
                <c:pt idx="131">
                  <c:v>-92.26</c:v>
                </c:pt>
                <c:pt idx="132">
                  <c:v>-92.23</c:v>
                </c:pt>
                <c:pt idx="133">
                  <c:v>-92.2</c:v>
                </c:pt>
                <c:pt idx="134">
                  <c:v>-92.17</c:v>
                </c:pt>
                <c:pt idx="135">
                  <c:v>-92.14</c:v>
                </c:pt>
                <c:pt idx="136">
                  <c:v>-92.11</c:v>
                </c:pt>
                <c:pt idx="137">
                  <c:v>-92.08</c:v>
                </c:pt>
                <c:pt idx="138">
                  <c:v>-92.04</c:v>
                </c:pt>
                <c:pt idx="139">
                  <c:v>-91.99</c:v>
                </c:pt>
                <c:pt idx="140">
                  <c:v>-91.94</c:v>
                </c:pt>
                <c:pt idx="141">
                  <c:v>-91.88</c:v>
                </c:pt>
                <c:pt idx="142">
                  <c:v>-91.8</c:v>
                </c:pt>
                <c:pt idx="143">
                  <c:v>-91.73</c:v>
                </c:pt>
                <c:pt idx="144">
                  <c:v>-91.65</c:v>
                </c:pt>
                <c:pt idx="145">
                  <c:v>-91.58</c:v>
                </c:pt>
                <c:pt idx="146">
                  <c:v>-91.51</c:v>
                </c:pt>
                <c:pt idx="147">
                  <c:v>-91.44</c:v>
                </c:pt>
                <c:pt idx="148">
                  <c:v>-91.37</c:v>
                </c:pt>
                <c:pt idx="149">
                  <c:v>-91.31</c:v>
                </c:pt>
                <c:pt idx="150">
                  <c:v>-91.24</c:v>
                </c:pt>
                <c:pt idx="151">
                  <c:v>-91.18</c:v>
                </c:pt>
                <c:pt idx="152">
                  <c:v>-91.12</c:v>
                </c:pt>
                <c:pt idx="153">
                  <c:v>-91.04</c:v>
                </c:pt>
                <c:pt idx="154">
                  <c:v>-90.95</c:v>
                </c:pt>
                <c:pt idx="155">
                  <c:v>-90.87</c:v>
                </c:pt>
                <c:pt idx="156">
                  <c:v>-90.79</c:v>
                </c:pt>
                <c:pt idx="157">
                  <c:v>-90.7</c:v>
                </c:pt>
                <c:pt idx="158">
                  <c:v>-90.64</c:v>
                </c:pt>
                <c:pt idx="159">
                  <c:v>-90.57</c:v>
                </c:pt>
                <c:pt idx="160">
                  <c:v>-90.51</c:v>
                </c:pt>
                <c:pt idx="161">
                  <c:v>-90.47</c:v>
                </c:pt>
                <c:pt idx="162">
                  <c:v>-90.43</c:v>
                </c:pt>
                <c:pt idx="163">
                  <c:v>-90.39</c:v>
                </c:pt>
                <c:pt idx="164">
                  <c:v>-90.37</c:v>
                </c:pt>
                <c:pt idx="165">
                  <c:v>-90.34</c:v>
                </c:pt>
                <c:pt idx="166">
                  <c:v>-90.3</c:v>
                </c:pt>
                <c:pt idx="167">
                  <c:v>-90.27</c:v>
                </c:pt>
                <c:pt idx="168">
                  <c:v>-90.23</c:v>
                </c:pt>
                <c:pt idx="169">
                  <c:v>-90.18</c:v>
                </c:pt>
                <c:pt idx="170">
                  <c:v>-90.15</c:v>
                </c:pt>
                <c:pt idx="171">
                  <c:v>-90.09</c:v>
                </c:pt>
                <c:pt idx="172">
                  <c:v>-90.04</c:v>
                </c:pt>
                <c:pt idx="173">
                  <c:v>-90</c:v>
                </c:pt>
                <c:pt idx="174">
                  <c:v>-89.94</c:v>
                </c:pt>
                <c:pt idx="175">
                  <c:v>-89.89</c:v>
                </c:pt>
                <c:pt idx="176">
                  <c:v>-89.84</c:v>
                </c:pt>
                <c:pt idx="177">
                  <c:v>-89.81</c:v>
                </c:pt>
                <c:pt idx="178">
                  <c:v>-89.77</c:v>
                </c:pt>
                <c:pt idx="179">
                  <c:v>-89.75</c:v>
                </c:pt>
                <c:pt idx="180">
                  <c:v>-89.73</c:v>
                </c:pt>
                <c:pt idx="181">
                  <c:v>-89.71</c:v>
                </c:pt>
                <c:pt idx="182">
                  <c:v>-89.69</c:v>
                </c:pt>
                <c:pt idx="183">
                  <c:v>-89.68</c:v>
                </c:pt>
                <c:pt idx="184">
                  <c:v>-89.67</c:v>
                </c:pt>
                <c:pt idx="185">
                  <c:v>-89.66</c:v>
                </c:pt>
                <c:pt idx="186">
                  <c:v>-89.65</c:v>
                </c:pt>
                <c:pt idx="187">
                  <c:v>-89.65</c:v>
                </c:pt>
                <c:pt idx="188">
                  <c:v>-89.64</c:v>
                </c:pt>
                <c:pt idx="189">
                  <c:v>-89.62</c:v>
                </c:pt>
                <c:pt idx="190">
                  <c:v>-89.6</c:v>
                </c:pt>
                <c:pt idx="191">
                  <c:v>-89.56</c:v>
                </c:pt>
                <c:pt idx="192">
                  <c:v>-89.51</c:v>
                </c:pt>
                <c:pt idx="193">
                  <c:v>-89.47</c:v>
                </c:pt>
                <c:pt idx="194">
                  <c:v>-89.42</c:v>
                </c:pt>
                <c:pt idx="195">
                  <c:v>-89.37</c:v>
                </c:pt>
                <c:pt idx="196">
                  <c:v>-89.32</c:v>
                </c:pt>
                <c:pt idx="197">
                  <c:v>-89.25</c:v>
                </c:pt>
                <c:pt idx="198">
                  <c:v>-89.2</c:v>
                </c:pt>
                <c:pt idx="199">
                  <c:v>-89.14</c:v>
                </c:pt>
                <c:pt idx="200">
                  <c:v>-89.1</c:v>
                </c:pt>
                <c:pt idx="201">
                  <c:v>-89.06</c:v>
                </c:pt>
                <c:pt idx="202">
                  <c:v>-89.05</c:v>
                </c:pt>
                <c:pt idx="203">
                  <c:v>-89.02</c:v>
                </c:pt>
                <c:pt idx="204">
                  <c:v>-89</c:v>
                </c:pt>
                <c:pt idx="205">
                  <c:v>-88.97</c:v>
                </c:pt>
                <c:pt idx="206">
                  <c:v>-88.93</c:v>
                </c:pt>
                <c:pt idx="207">
                  <c:v>-88.88</c:v>
                </c:pt>
                <c:pt idx="208">
                  <c:v>-88.85</c:v>
                </c:pt>
                <c:pt idx="209">
                  <c:v>-88.82</c:v>
                </c:pt>
                <c:pt idx="210">
                  <c:v>-88.78</c:v>
                </c:pt>
                <c:pt idx="211">
                  <c:v>-88.74</c:v>
                </c:pt>
                <c:pt idx="212">
                  <c:v>-88.7</c:v>
                </c:pt>
                <c:pt idx="213">
                  <c:v>-88.65</c:v>
                </c:pt>
                <c:pt idx="214">
                  <c:v>-88.59</c:v>
                </c:pt>
                <c:pt idx="215">
                  <c:v>-88.55</c:v>
                </c:pt>
                <c:pt idx="216">
                  <c:v>-88.51</c:v>
                </c:pt>
                <c:pt idx="217">
                  <c:v>-88.49</c:v>
                </c:pt>
                <c:pt idx="218">
                  <c:v>-88.46</c:v>
                </c:pt>
                <c:pt idx="219">
                  <c:v>-88.43</c:v>
                </c:pt>
                <c:pt idx="220">
                  <c:v>-88.39</c:v>
                </c:pt>
                <c:pt idx="221">
                  <c:v>-88.35</c:v>
                </c:pt>
                <c:pt idx="222">
                  <c:v>-88.31</c:v>
                </c:pt>
                <c:pt idx="223">
                  <c:v>-88.29</c:v>
                </c:pt>
                <c:pt idx="224">
                  <c:v>-88.25</c:v>
                </c:pt>
                <c:pt idx="225">
                  <c:v>-88.22</c:v>
                </c:pt>
                <c:pt idx="226">
                  <c:v>-88.18</c:v>
                </c:pt>
                <c:pt idx="227">
                  <c:v>-88.14</c:v>
                </c:pt>
                <c:pt idx="228">
                  <c:v>-88.1</c:v>
                </c:pt>
                <c:pt idx="229">
                  <c:v>-88.06</c:v>
                </c:pt>
                <c:pt idx="230">
                  <c:v>-88.02</c:v>
                </c:pt>
                <c:pt idx="231">
                  <c:v>-87.98</c:v>
                </c:pt>
                <c:pt idx="232">
                  <c:v>-87.94</c:v>
                </c:pt>
                <c:pt idx="233">
                  <c:v>-87.92</c:v>
                </c:pt>
                <c:pt idx="234">
                  <c:v>-87.88</c:v>
                </c:pt>
                <c:pt idx="235">
                  <c:v>-87.85</c:v>
                </c:pt>
                <c:pt idx="236">
                  <c:v>-87.82</c:v>
                </c:pt>
                <c:pt idx="237">
                  <c:v>-87.79</c:v>
                </c:pt>
                <c:pt idx="238">
                  <c:v>-87.76</c:v>
                </c:pt>
                <c:pt idx="239">
                  <c:v>-87.74</c:v>
                </c:pt>
                <c:pt idx="240">
                  <c:v>-87.71</c:v>
                </c:pt>
                <c:pt idx="241">
                  <c:v>-87.67</c:v>
                </c:pt>
                <c:pt idx="242">
                  <c:v>-87.62</c:v>
                </c:pt>
                <c:pt idx="243">
                  <c:v>-87.58</c:v>
                </c:pt>
                <c:pt idx="244">
                  <c:v>-87.55</c:v>
                </c:pt>
                <c:pt idx="245">
                  <c:v>-87.51</c:v>
                </c:pt>
                <c:pt idx="246">
                  <c:v>-87.48</c:v>
                </c:pt>
                <c:pt idx="247">
                  <c:v>-87.45</c:v>
                </c:pt>
                <c:pt idx="248">
                  <c:v>-87.41</c:v>
                </c:pt>
                <c:pt idx="249">
                  <c:v>-87.37</c:v>
                </c:pt>
                <c:pt idx="250">
                  <c:v>-87.33</c:v>
                </c:pt>
                <c:pt idx="251">
                  <c:v>-87.29</c:v>
                </c:pt>
                <c:pt idx="252">
                  <c:v>-87.26</c:v>
                </c:pt>
                <c:pt idx="253">
                  <c:v>-87.22</c:v>
                </c:pt>
                <c:pt idx="254">
                  <c:v>-87.19</c:v>
                </c:pt>
                <c:pt idx="255">
                  <c:v>-87.17</c:v>
                </c:pt>
                <c:pt idx="256">
                  <c:v>-87.15</c:v>
                </c:pt>
                <c:pt idx="257">
                  <c:v>-87.12</c:v>
                </c:pt>
                <c:pt idx="258">
                  <c:v>-87.1</c:v>
                </c:pt>
                <c:pt idx="259">
                  <c:v>-87.08</c:v>
                </c:pt>
                <c:pt idx="260">
                  <c:v>-87.06</c:v>
                </c:pt>
                <c:pt idx="261">
                  <c:v>-87.04</c:v>
                </c:pt>
                <c:pt idx="262">
                  <c:v>-87.02</c:v>
                </c:pt>
                <c:pt idx="263">
                  <c:v>-86.98</c:v>
                </c:pt>
                <c:pt idx="264">
                  <c:v>-86.94</c:v>
                </c:pt>
                <c:pt idx="265">
                  <c:v>-86.88</c:v>
                </c:pt>
                <c:pt idx="266">
                  <c:v>-86.84</c:v>
                </c:pt>
                <c:pt idx="267">
                  <c:v>-86.78</c:v>
                </c:pt>
                <c:pt idx="268">
                  <c:v>-86.75</c:v>
                </c:pt>
                <c:pt idx="269">
                  <c:v>-86.71</c:v>
                </c:pt>
                <c:pt idx="270">
                  <c:v>-86.68</c:v>
                </c:pt>
                <c:pt idx="271">
                  <c:v>-86.65</c:v>
                </c:pt>
                <c:pt idx="272">
                  <c:v>-86.62</c:v>
                </c:pt>
                <c:pt idx="273">
                  <c:v>-86.58</c:v>
                </c:pt>
                <c:pt idx="274">
                  <c:v>-86.53</c:v>
                </c:pt>
                <c:pt idx="275">
                  <c:v>-86.5</c:v>
                </c:pt>
                <c:pt idx="276">
                  <c:v>-86.46</c:v>
                </c:pt>
                <c:pt idx="277">
                  <c:v>-86.42</c:v>
                </c:pt>
                <c:pt idx="278">
                  <c:v>-86.38</c:v>
                </c:pt>
                <c:pt idx="279">
                  <c:v>-86.34</c:v>
                </c:pt>
                <c:pt idx="280">
                  <c:v>-86.31</c:v>
                </c:pt>
                <c:pt idx="281">
                  <c:v>-86.27</c:v>
                </c:pt>
                <c:pt idx="282">
                  <c:v>-86.27</c:v>
                </c:pt>
                <c:pt idx="283">
                  <c:v>-86.26</c:v>
                </c:pt>
                <c:pt idx="284">
                  <c:v>-86.27</c:v>
                </c:pt>
                <c:pt idx="285">
                  <c:v>-86.28</c:v>
                </c:pt>
                <c:pt idx="286">
                  <c:v>-86.27</c:v>
                </c:pt>
                <c:pt idx="287">
                  <c:v>-86.28</c:v>
                </c:pt>
                <c:pt idx="288">
                  <c:v>-86.26</c:v>
                </c:pt>
                <c:pt idx="289">
                  <c:v>-86.23</c:v>
                </c:pt>
                <c:pt idx="290">
                  <c:v>-86.19</c:v>
                </c:pt>
                <c:pt idx="291">
                  <c:v>-86.14</c:v>
                </c:pt>
                <c:pt idx="292">
                  <c:v>-86.08</c:v>
                </c:pt>
                <c:pt idx="293">
                  <c:v>-86.01</c:v>
                </c:pt>
                <c:pt idx="294">
                  <c:v>-85.95</c:v>
                </c:pt>
                <c:pt idx="295">
                  <c:v>-85.89</c:v>
                </c:pt>
                <c:pt idx="296">
                  <c:v>-85.85</c:v>
                </c:pt>
                <c:pt idx="297">
                  <c:v>-85.82</c:v>
                </c:pt>
                <c:pt idx="298">
                  <c:v>-85.8</c:v>
                </c:pt>
                <c:pt idx="299">
                  <c:v>-85.78</c:v>
                </c:pt>
                <c:pt idx="300">
                  <c:v>-85.77</c:v>
                </c:pt>
                <c:pt idx="301">
                  <c:v>-85.76</c:v>
                </c:pt>
                <c:pt idx="302">
                  <c:v>-85.74</c:v>
                </c:pt>
                <c:pt idx="303">
                  <c:v>-85.72</c:v>
                </c:pt>
                <c:pt idx="304">
                  <c:v>-85.7</c:v>
                </c:pt>
                <c:pt idx="305">
                  <c:v>-85.67</c:v>
                </c:pt>
                <c:pt idx="306">
                  <c:v>-85.65</c:v>
                </c:pt>
                <c:pt idx="307">
                  <c:v>-85.61</c:v>
                </c:pt>
                <c:pt idx="308">
                  <c:v>-85.59</c:v>
                </c:pt>
                <c:pt idx="309">
                  <c:v>-85.55</c:v>
                </c:pt>
                <c:pt idx="310">
                  <c:v>-85.53</c:v>
                </c:pt>
                <c:pt idx="311">
                  <c:v>-85.51</c:v>
                </c:pt>
                <c:pt idx="312">
                  <c:v>-85.48</c:v>
                </c:pt>
                <c:pt idx="313">
                  <c:v>-85.45</c:v>
                </c:pt>
                <c:pt idx="314">
                  <c:v>-85.43</c:v>
                </c:pt>
                <c:pt idx="315">
                  <c:v>-85.4</c:v>
                </c:pt>
                <c:pt idx="316">
                  <c:v>-85.36</c:v>
                </c:pt>
                <c:pt idx="317">
                  <c:v>-85.32</c:v>
                </c:pt>
                <c:pt idx="318">
                  <c:v>-85.27</c:v>
                </c:pt>
                <c:pt idx="319">
                  <c:v>-85.22</c:v>
                </c:pt>
                <c:pt idx="320">
                  <c:v>-85.17</c:v>
                </c:pt>
                <c:pt idx="321">
                  <c:v>-85.12</c:v>
                </c:pt>
                <c:pt idx="322">
                  <c:v>-85.06</c:v>
                </c:pt>
                <c:pt idx="323">
                  <c:v>-85.01</c:v>
                </c:pt>
                <c:pt idx="324">
                  <c:v>-84.96</c:v>
                </c:pt>
                <c:pt idx="325">
                  <c:v>-84.91</c:v>
                </c:pt>
                <c:pt idx="326">
                  <c:v>-84.86</c:v>
                </c:pt>
                <c:pt idx="327">
                  <c:v>-84.81</c:v>
                </c:pt>
                <c:pt idx="328">
                  <c:v>-84.76</c:v>
                </c:pt>
                <c:pt idx="329">
                  <c:v>-84.72</c:v>
                </c:pt>
                <c:pt idx="330">
                  <c:v>-84.67</c:v>
                </c:pt>
                <c:pt idx="331">
                  <c:v>-84.62</c:v>
                </c:pt>
                <c:pt idx="332">
                  <c:v>-84.59</c:v>
                </c:pt>
                <c:pt idx="333">
                  <c:v>-84.54</c:v>
                </c:pt>
                <c:pt idx="334">
                  <c:v>-84.5</c:v>
                </c:pt>
                <c:pt idx="335">
                  <c:v>-84.45</c:v>
                </c:pt>
                <c:pt idx="336">
                  <c:v>-84.41</c:v>
                </c:pt>
                <c:pt idx="337">
                  <c:v>-84.37</c:v>
                </c:pt>
                <c:pt idx="338">
                  <c:v>-84.32</c:v>
                </c:pt>
                <c:pt idx="339">
                  <c:v>-84.26</c:v>
                </c:pt>
                <c:pt idx="340">
                  <c:v>-84.2</c:v>
                </c:pt>
                <c:pt idx="341">
                  <c:v>-84.13</c:v>
                </c:pt>
                <c:pt idx="342">
                  <c:v>-84.06</c:v>
                </c:pt>
                <c:pt idx="343">
                  <c:v>-83.99</c:v>
                </c:pt>
                <c:pt idx="344">
                  <c:v>-83.92</c:v>
                </c:pt>
                <c:pt idx="345">
                  <c:v>-83.86</c:v>
                </c:pt>
                <c:pt idx="346">
                  <c:v>-83.82</c:v>
                </c:pt>
                <c:pt idx="347">
                  <c:v>-83.79</c:v>
                </c:pt>
                <c:pt idx="348">
                  <c:v>-83.77</c:v>
                </c:pt>
                <c:pt idx="349">
                  <c:v>-83.76</c:v>
                </c:pt>
                <c:pt idx="350">
                  <c:v>-83.75</c:v>
                </c:pt>
                <c:pt idx="351">
                  <c:v>-83.75</c:v>
                </c:pt>
                <c:pt idx="352">
                  <c:v>-83.74</c:v>
                </c:pt>
                <c:pt idx="353">
                  <c:v>-83.73</c:v>
                </c:pt>
                <c:pt idx="354">
                  <c:v>-83.72</c:v>
                </c:pt>
                <c:pt idx="355">
                  <c:v>-83.73</c:v>
                </c:pt>
                <c:pt idx="356">
                  <c:v>-83.74</c:v>
                </c:pt>
                <c:pt idx="357">
                  <c:v>-83.74</c:v>
                </c:pt>
                <c:pt idx="358">
                  <c:v>-83.75</c:v>
                </c:pt>
                <c:pt idx="359">
                  <c:v>-83.75</c:v>
                </c:pt>
                <c:pt idx="360">
                  <c:v>-83.74</c:v>
                </c:pt>
                <c:pt idx="361">
                  <c:v>-83.73</c:v>
                </c:pt>
                <c:pt idx="362">
                  <c:v>-83.7</c:v>
                </c:pt>
                <c:pt idx="363">
                  <c:v>-83.68</c:v>
                </c:pt>
                <c:pt idx="364">
                  <c:v>-83.64</c:v>
                </c:pt>
                <c:pt idx="365">
                  <c:v>-83.62</c:v>
                </c:pt>
                <c:pt idx="366">
                  <c:v>-83.58</c:v>
                </c:pt>
                <c:pt idx="367">
                  <c:v>-83.55</c:v>
                </c:pt>
                <c:pt idx="368">
                  <c:v>-83.53</c:v>
                </c:pt>
                <c:pt idx="369">
                  <c:v>-83.51</c:v>
                </c:pt>
                <c:pt idx="370">
                  <c:v>-83.49</c:v>
                </c:pt>
                <c:pt idx="371">
                  <c:v>-83.48</c:v>
                </c:pt>
                <c:pt idx="372">
                  <c:v>-83.46</c:v>
                </c:pt>
                <c:pt idx="373">
                  <c:v>-83.45</c:v>
                </c:pt>
                <c:pt idx="374">
                  <c:v>-83.43</c:v>
                </c:pt>
                <c:pt idx="375">
                  <c:v>-83.41</c:v>
                </c:pt>
                <c:pt idx="376">
                  <c:v>-83.4</c:v>
                </c:pt>
                <c:pt idx="377">
                  <c:v>-83.38</c:v>
                </c:pt>
                <c:pt idx="378">
                  <c:v>-83.37</c:v>
                </c:pt>
                <c:pt idx="379">
                  <c:v>-83.34</c:v>
                </c:pt>
                <c:pt idx="380">
                  <c:v>-83.31</c:v>
                </c:pt>
                <c:pt idx="381">
                  <c:v>-83.29</c:v>
                </c:pt>
                <c:pt idx="382">
                  <c:v>-83.27</c:v>
                </c:pt>
                <c:pt idx="383">
                  <c:v>-83.27</c:v>
                </c:pt>
                <c:pt idx="384">
                  <c:v>-83.27</c:v>
                </c:pt>
                <c:pt idx="385">
                  <c:v>-83.27</c:v>
                </c:pt>
                <c:pt idx="386">
                  <c:v>-83.28</c:v>
                </c:pt>
                <c:pt idx="387">
                  <c:v>-83.29</c:v>
                </c:pt>
                <c:pt idx="388">
                  <c:v>-83.29</c:v>
                </c:pt>
                <c:pt idx="389">
                  <c:v>-83.29</c:v>
                </c:pt>
                <c:pt idx="390">
                  <c:v>-83.29</c:v>
                </c:pt>
                <c:pt idx="391">
                  <c:v>-83.29</c:v>
                </c:pt>
                <c:pt idx="392">
                  <c:v>-83.28</c:v>
                </c:pt>
                <c:pt idx="393">
                  <c:v>-83.26</c:v>
                </c:pt>
                <c:pt idx="394">
                  <c:v>-83.22</c:v>
                </c:pt>
                <c:pt idx="395">
                  <c:v>-83.15</c:v>
                </c:pt>
                <c:pt idx="396">
                  <c:v>-83.08</c:v>
                </c:pt>
                <c:pt idx="397">
                  <c:v>-82.98</c:v>
                </c:pt>
                <c:pt idx="398">
                  <c:v>-82.87</c:v>
                </c:pt>
                <c:pt idx="399">
                  <c:v>-82.78</c:v>
                </c:pt>
                <c:pt idx="400">
                  <c:v>-82.7</c:v>
                </c:pt>
                <c:pt idx="401">
                  <c:v>-82.62</c:v>
                </c:pt>
                <c:pt idx="402">
                  <c:v>-82.56</c:v>
                </c:pt>
                <c:pt idx="403">
                  <c:v>-82.51</c:v>
                </c:pt>
                <c:pt idx="404">
                  <c:v>-82.48</c:v>
                </c:pt>
                <c:pt idx="405">
                  <c:v>-82.45</c:v>
                </c:pt>
                <c:pt idx="406">
                  <c:v>-82.42</c:v>
                </c:pt>
                <c:pt idx="407">
                  <c:v>-82.41</c:v>
                </c:pt>
                <c:pt idx="408">
                  <c:v>-82.39</c:v>
                </c:pt>
                <c:pt idx="409">
                  <c:v>-82.37</c:v>
                </c:pt>
                <c:pt idx="410">
                  <c:v>-82.34</c:v>
                </c:pt>
                <c:pt idx="411">
                  <c:v>-82.32</c:v>
                </c:pt>
                <c:pt idx="412">
                  <c:v>-82.28</c:v>
                </c:pt>
                <c:pt idx="413">
                  <c:v>-82.25</c:v>
                </c:pt>
                <c:pt idx="414">
                  <c:v>-82.21</c:v>
                </c:pt>
                <c:pt idx="415">
                  <c:v>-82.18</c:v>
                </c:pt>
                <c:pt idx="416">
                  <c:v>-82.13</c:v>
                </c:pt>
                <c:pt idx="417">
                  <c:v>-82.09</c:v>
                </c:pt>
                <c:pt idx="418">
                  <c:v>-82.05</c:v>
                </c:pt>
                <c:pt idx="419">
                  <c:v>-81.99</c:v>
                </c:pt>
                <c:pt idx="420">
                  <c:v>-81.94</c:v>
                </c:pt>
                <c:pt idx="421">
                  <c:v>-81.900000000000006</c:v>
                </c:pt>
                <c:pt idx="422">
                  <c:v>-81.86</c:v>
                </c:pt>
                <c:pt idx="423">
                  <c:v>-81.83</c:v>
                </c:pt>
                <c:pt idx="424">
                  <c:v>-81.8</c:v>
                </c:pt>
                <c:pt idx="425">
                  <c:v>-81.78</c:v>
                </c:pt>
                <c:pt idx="426">
                  <c:v>-81.760000000000005</c:v>
                </c:pt>
                <c:pt idx="427">
                  <c:v>-81.73</c:v>
                </c:pt>
                <c:pt idx="428">
                  <c:v>-81.7</c:v>
                </c:pt>
                <c:pt idx="429">
                  <c:v>-81.67</c:v>
                </c:pt>
                <c:pt idx="430">
                  <c:v>-81.650000000000006</c:v>
                </c:pt>
                <c:pt idx="431">
                  <c:v>-81.62</c:v>
                </c:pt>
                <c:pt idx="432">
                  <c:v>-81.59</c:v>
                </c:pt>
                <c:pt idx="433">
                  <c:v>-81.569999999999993</c:v>
                </c:pt>
                <c:pt idx="434">
                  <c:v>-81.53</c:v>
                </c:pt>
                <c:pt idx="435">
                  <c:v>-81.510000000000005</c:v>
                </c:pt>
                <c:pt idx="436">
                  <c:v>-81.48</c:v>
                </c:pt>
                <c:pt idx="437">
                  <c:v>-81.459999999999994</c:v>
                </c:pt>
                <c:pt idx="438">
                  <c:v>-81.430000000000007</c:v>
                </c:pt>
                <c:pt idx="439">
                  <c:v>-81.41</c:v>
                </c:pt>
                <c:pt idx="440">
                  <c:v>-81.38</c:v>
                </c:pt>
                <c:pt idx="441">
                  <c:v>-81.34</c:v>
                </c:pt>
                <c:pt idx="442">
                  <c:v>-81.31</c:v>
                </c:pt>
                <c:pt idx="443">
                  <c:v>-81.28</c:v>
                </c:pt>
                <c:pt idx="444">
                  <c:v>-81.239999999999995</c:v>
                </c:pt>
                <c:pt idx="445">
                  <c:v>-81.2</c:v>
                </c:pt>
                <c:pt idx="446">
                  <c:v>-81.17</c:v>
                </c:pt>
                <c:pt idx="447">
                  <c:v>-81.12</c:v>
                </c:pt>
                <c:pt idx="448">
                  <c:v>-81.069999999999993</c:v>
                </c:pt>
                <c:pt idx="449">
                  <c:v>-81.02</c:v>
                </c:pt>
                <c:pt idx="450">
                  <c:v>-80.97</c:v>
                </c:pt>
                <c:pt idx="451">
                  <c:v>-80.930000000000007</c:v>
                </c:pt>
                <c:pt idx="452">
                  <c:v>-80.87</c:v>
                </c:pt>
                <c:pt idx="453">
                  <c:v>-80.84</c:v>
                </c:pt>
                <c:pt idx="454">
                  <c:v>-80.8</c:v>
                </c:pt>
                <c:pt idx="455">
                  <c:v>-80.77</c:v>
                </c:pt>
                <c:pt idx="456">
                  <c:v>-80.73</c:v>
                </c:pt>
                <c:pt idx="457">
                  <c:v>-80.7</c:v>
                </c:pt>
                <c:pt idx="458">
                  <c:v>-80.66</c:v>
                </c:pt>
                <c:pt idx="459">
                  <c:v>-80.62</c:v>
                </c:pt>
                <c:pt idx="460">
                  <c:v>-80.599999999999994</c:v>
                </c:pt>
                <c:pt idx="461">
                  <c:v>-80.58</c:v>
                </c:pt>
                <c:pt idx="462">
                  <c:v>-80.569999999999993</c:v>
                </c:pt>
                <c:pt idx="463">
                  <c:v>-80.569999999999993</c:v>
                </c:pt>
                <c:pt idx="464">
                  <c:v>-80.569999999999993</c:v>
                </c:pt>
                <c:pt idx="465">
                  <c:v>-80.58</c:v>
                </c:pt>
                <c:pt idx="466">
                  <c:v>-80.58</c:v>
                </c:pt>
                <c:pt idx="467">
                  <c:v>-80.58</c:v>
                </c:pt>
                <c:pt idx="468">
                  <c:v>-80.569999999999993</c:v>
                </c:pt>
                <c:pt idx="469">
                  <c:v>-80.56</c:v>
                </c:pt>
                <c:pt idx="470">
                  <c:v>-80.53</c:v>
                </c:pt>
                <c:pt idx="471">
                  <c:v>-80.5</c:v>
                </c:pt>
                <c:pt idx="472">
                  <c:v>-80.47</c:v>
                </c:pt>
                <c:pt idx="473">
                  <c:v>-80.42</c:v>
                </c:pt>
                <c:pt idx="474">
                  <c:v>-80.38</c:v>
                </c:pt>
                <c:pt idx="475">
                  <c:v>-80.319999999999993</c:v>
                </c:pt>
                <c:pt idx="476">
                  <c:v>-80.27</c:v>
                </c:pt>
                <c:pt idx="477">
                  <c:v>-80.23</c:v>
                </c:pt>
                <c:pt idx="478">
                  <c:v>-80.2</c:v>
                </c:pt>
                <c:pt idx="479">
                  <c:v>-80.180000000000007</c:v>
                </c:pt>
                <c:pt idx="480">
                  <c:v>-80.17</c:v>
                </c:pt>
                <c:pt idx="481">
                  <c:v>-80.16</c:v>
                </c:pt>
                <c:pt idx="482">
                  <c:v>-80.150000000000006</c:v>
                </c:pt>
                <c:pt idx="483">
                  <c:v>-80.13</c:v>
                </c:pt>
                <c:pt idx="484">
                  <c:v>-80.11</c:v>
                </c:pt>
                <c:pt idx="485">
                  <c:v>-80.069999999999993</c:v>
                </c:pt>
                <c:pt idx="486">
                  <c:v>-80.040000000000006</c:v>
                </c:pt>
                <c:pt idx="487">
                  <c:v>-80.010000000000005</c:v>
                </c:pt>
                <c:pt idx="488">
                  <c:v>-79.97</c:v>
                </c:pt>
                <c:pt idx="489">
                  <c:v>-79.92</c:v>
                </c:pt>
                <c:pt idx="490">
                  <c:v>-79.87</c:v>
                </c:pt>
                <c:pt idx="491">
                  <c:v>-79.81</c:v>
                </c:pt>
                <c:pt idx="492">
                  <c:v>-79.739999999999995</c:v>
                </c:pt>
                <c:pt idx="493">
                  <c:v>-79.66</c:v>
                </c:pt>
                <c:pt idx="494">
                  <c:v>-79.569999999999993</c:v>
                </c:pt>
                <c:pt idx="495">
                  <c:v>-79.48</c:v>
                </c:pt>
                <c:pt idx="496">
                  <c:v>-79.39</c:v>
                </c:pt>
                <c:pt idx="497">
                  <c:v>-79.31</c:v>
                </c:pt>
                <c:pt idx="498">
                  <c:v>-79.23</c:v>
                </c:pt>
                <c:pt idx="499">
                  <c:v>-79.17</c:v>
                </c:pt>
                <c:pt idx="500">
                  <c:v>-79.11</c:v>
                </c:pt>
                <c:pt idx="501">
                  <c:v>-79.06</c:v>
                </c:pt>
                <c:pt idx="502">
                  <c:v>-79.02</c:v>
                </c:pt>
                <c:pt idx="503">
                  <c:v>-78.98</c:v>
                </c:pt>
                <c:pt idx="504">
                  <c:v>-78.94</c:v>
                </c:pt>
                <c:pt idx="505">
                  <c:v>-78.91</c:v>
                </c:pt>
                <c:pt idx="506">
                  <c:v>-78.88</c:v>
                </c:pt>
                <c:pt idx="507">
                  <c:v>-78.84</c:v>
                </c:pt>
                <c:pt idx="508">
                  <c:v>-78.81</c:v>
                </c:pt>
                <c:pt idx="509">
                  <c:v>-78.77</c:v>
                </c:pt>
                <c:pt idx="510">
                  <c:v>-78.739999999999995</c:v>
                </c:pt>
                <c:pt idx="511">
                  <c:v>-78.69</c:v>
                </c:pt>
                <c:pt idx="512">
                  <c:v>-78.64</c:v>
                </c:pt>
                <c:pt idx="513">
                  <c:v>-78.59</c:v>
                </c:pt>
                <c:pt idx="514">
                  <c:v>-78.52</c:v>
                </c:pt>
                <c:pt idx="515">
                  <c:v>-78.47</c:v>
                </c:pt>
                <c:pt idx="516">
                  <c:v>-78.41</c:v>
                </c:pt>
                <c:pt idx="517">
                  <c:v>-78.36</c:v>
                </c:pt>
                <c:pt idx="518">
                  <c:v>-78.3</c:v>
                </c:pt>
                <c:pt idx="519">
                  <c:v>-78.239999999999995</c:v>
                </c:pt>
                <c:pt idx="520">
                  <c:v>-78.19</c:v>
                </c:pt>
                <c:pt idx="521">
                  <c:v>-78.150000000000006</c:v>
                </c:pt>
                <c:pt idx="522">
                  <c:v>-78.12</c:v>
                </c:pt>
                <c:pt idx="523">
                  <c:v>-78.08</c:v>
                </c:pt>
                <c:pt idx="524">
                  <c:v>-78.05</c:v>
                </c:pt>
                <c:pt idx="525">
                  <c:v>-78.010000000000005</c:v>
                </c:pt>
                <c:pt idx="526">
                  <c:v>-77.97</c:v>
                </c:pt>
                <c:pt idx="527">
                  <c:v>-77.930000000000007</c:v>
                </c:pt>
                <c:pt idx="528">
                  <c:v>-77.88</c:v>
                </c:pt>
                <c:pt idx="529">
                  <c:v>-77.84</c:v>
                </c:pt>
                <c:pt idx="530">
                  <c:v>-77.790000000000006</c:v>
                </c:pt>
                <c:pt idx="531">
                  <c:v>-77.739999999999995</c:v>
                </c:pt>
                <c:pt idx="532">
                  <c:v>-77.69</c:v>
                </c:pt>
                <c:pt idx="533">
                  <c:v>-77.650000000000006</c:v>
                </c:pt>
                <c:pt idx="534">
                  <c:v>-77.599999999999994</c:v>
                </c:pt>
                <c:pt idx="535">
                  <c:v>-77.55</c:v>
                </c:pt>
                <c:pt idx="536">
                  <c:v>-77.489999999999995</c:v>
                </c:pt>
                <c:pt idx="537">
                  <c:v>-77.430000000000007</c:v>
                </c:pt>
                <c:pt idx="538">
                  <c:v>-77.38</c:v>
                </c:pt>
                <c:pt idx="539">
                  <c:v>-77.34</c:v>
                </c:pt>
                <c:pt idx="540">
                  <c:v>-77.290000000000006</c:v>
                </c:pt>
                <c:pt idx="541">
                  <c:v>-77.27</c:v>
                </c:pt>
                <c:pt idx="542">
                  <c:v>-77.260000000000005</c:v>
                </c:pt>
                <c:pt idx="543">
                  <c:v>-77.239999999999995</c:v>
                </c:pt>
                <c:pt idx="544">
                  <c:v>-77.23</c:v>
                </c:pt>
                <c:pt idx="545">
                  <c:v>-77.209999999999994</c:v>
                </c:pt>
                <c:pt idx="546">
                  <c:v>-77.180000000000007</c:v>
                </c:pt>
                <c:pt idx="547">
                  <c:v>-77.150000000000006</c:v>
                </c:pt>
                <c:pt idx="548">
                  <c:v>-77.12</c:v>
                </c:pt>
                <c:pt idx="549">
                  <c:v>-77.09</c:v>
                </c:pt>
                <c:pt idx="550">
                  <c:v>-77.06</c:v>
                </c:pt>
                <c:pt idx="551">
                  <c:v>-77.040000000000006</c:v>
                </c:pt>
                <c:pt idx="552">
                  <c:v>-77.02</c:v>
                </c:pt>
                <c:pt idx="553">
                  <c:v>-77</c:v>
                </c:pt>
                <c:pt idx="554">
                  <c:v>-76.98</c:v>
                </c:pt>
                <c:pt idx="555">
                  <c:v>-76.97</c:v>
                </c:pt>
                <c:pt idx="556">
                  <c:v>-76.95</c:v>
                </c:pt>
                <c:pt idx="557">
                  <c:v>-76.930000000000007</c:v>
                </c:pt>
                <c:pt idx="558">
                  <c:v>-76.91</c:v>
                </c:pt>
                <c:pt idx="559">
                  <c:v>-76.89</c:v>
                </c:pt>
                <c:pt idx="560">
                  <c:v>-76.87</c:v>
                </c:pt>
                <c:pt idx="561">
                  <c:v>-76.84</c:v>
                </c:pt>
                <c:pt idx="562">
                  <c:v>-76.81</c:v>
                </c:pt>
                <c:pt idx="563">
                  <c:v>-76.77</c:v>
                </c:pt>
                <c:pt idx="564">
                  <c:v>-76.73</c:v>
                </c:pt>
                <c:pt idx="565">
                  <c:v>-76.7</c:v>
                </c:pt>
                <c:pt idx="566">
                  <c:v>-76.66</c:v>
                </c:pt>
                <c:pt idx="567">
                  <c:v>-76.63</c:v>
                </c:pt>
                <c:pt idx="568">
                  <c:v>-76.61</c:v>
                </c:pt>
                <c:pt idx="569">
                  <c:v>-76.58</c:v>
                </c:pt>
                <c:pt idx="570">
                  <c:v>-76.569999999999993</c:v>
                </c:pt>
                <c:pt idx="571">
                  <c:v>-76.56</c:v>
                </c:pt>
                <c:pt idx="572">
                  <c:v>-76.56</c:v>
                </c:pt>
                <c:pt idx="573">
                  <c:v>-76.56</c:v>
                </c:pt>
                <c:pt idx="574">
                  <c:v>-76.55</c:v>
                </c:pt>
                <c:pt idx="575">
                  <c:v>-76.53</c:v>
                </c:pt>
                <c:pt idx="576">
                  <c:v>-76.510000000000005</c:v>
                </c:pt>
                <c:pt idx="577">
                  <c:v>-76.48</c:v>
                </c:pt>
                <c:pt idx="578">
                  <c:v>-76.44</c:v>
                </c:pt>
                <c:pt idx="579">
                  <c:v>-76.400000000000006</c:v>
                </c:pt>
                <c:pt idx="580">
                  <c:v>-76.37</c:v>
                </c:pt>
                <c:pt idx="581">
                  <c:v>-76.34</c:v>
                </c:pt>
                <c:pt idx="582">
                  <c:v>-76.31</c:v>
                </c:pt>
                <c:pt idx="583">
                  <c:v>-76.28</c:v>
                </c:pt>
                <c:pt idx="584">
                  <c:v>-76.25</c:v>
                </c:pt>
                <c:pt idx="585">
                  <c:v>-76.22</c:v>
                </c:pt>
                <c:pt idx="586">
                  <c:v>-76.180000000000007</c:v>
                </c:pt>
                <c:pt idx="587">
                  <c:v>-76.17</c:v>
                </c:pt>
                <c:pt idx="588">
                  <c:v>-76.150000000000006</c:v>
                </c:pt>
                <c:pt idx="589">
                  <c:v>-76.14</c:v>
                </c:pt>
                <c:pt idx="590">
                  <c:v>-76.13</c:v>
                </c:pt>
                <c:pt idx="591">
                  <c:v>-76.11</c:v>
                </c:pt>
                <c:pt idx="592">
                  <c:v>-76.08</c:v>
                </c:pt>
                <c:pt idx="593">
                  <c:v>-76.05</c:v>
                </c:pt>
                <c:pt idx="594">
                  <c:v>-76.02</c:v>
                </c:pt>
                <c:pt idx="595">
                  <c:v>-75.989999999999995</c:v>
                </c:pt>
                <c:pt idx="596">
                  <c:v>-75.959999999999994</c:v>
                </c:pt>
                <c:pt idx="597">
                  <c:v>-75.930000000000007</c:v>
                </c:pt>
                <c:pt idx="598">
                  <c:v>-75.91</c:v>
                </c:pt>
                <c:pt idx="599">
                  <c:v>-75.89</c:v>
                </c:pt>
                <c:pt idx="600">
                  <c:v>-75.86</c:v>
                </c:pt>
                <c:pt idx="601">
                  <c:v>-75.83</c:v>
                </c:pt>
                <c:pt idx="602">
                  <c:v>-75.8</c:v>
                </c:pt>
                <c:pt idx="603">
                  <c:v>-75.760000000000005</c:v>
                </c:pt>
                <c:pt idx="604">
                  <c:v>-75.72</c:v>
                </c:pt>
                <c:pt idx="605">
                  <c:v>-75.680000000000007</c:v>
                </c:pt>
                <c:pt idx="606">
                  <c:v>-75.650000000000006</c:v>
                </c:pt>
                <c:pt idx="607">
                  <c:v>-75.62</c:v>
                </c:pt>
                <c:pt idx="608">
                  <c:v>-75.599999999999994</c:v>
                </c:pt>
                <c:pt idx="609">
                  <c:v>-75.569999999999993</c:v>
                </c:pt>
                <c:pt idx="610">
                  <c:v>-75.55</c:v>
                </c:pt>
                <c:pt idx="611">
                  <c:v>-75.52</c:v>
                </c:pt>
                <c:pt idx="612">
                  <c:v>-75.5</c:v>
                </c:pt>
                <c:pt idx="613">
                  <c:v>-75.47</c:v>
                </c:pt>
                <c:pt idx="614">
                  <c:v>-75.44</c:v>
                </c:pt>
                <c:pt idx="615">
                  <c:v>-75.41</c:v>
                </c:pt>
                <c:pt idx="616">
                  <c:v>-75.39</c:v>
                </c:pt>
                <c:pt idx="617">
                  <c:v>-75.36</c:v>
                </c:pt>
                <c:pt idx="618">
                  <c:v>-75.319999999999993</c:v>
                </c:pt>
                <c:pt idx="619">
                  <c:v>-75.290000000000006</c:v>
                </c:pt>
                <c:pt idx="620">
                  <c:v>-75.260000000000005</c:v>
                </c:pt>
                <c:pt idx="621">
                  <c:v>-75.22</c:v>
                </c:pt>
                <c:pt idx="622">
                  <c:v>-75.180000000000007</c:v>
                </c:pt>
                <c:pt idx="623">
                  <c:v>-75.150000000000006</c:v>
                </c:pt>
                <c:pt idx="624">
                  <c:v>-75.12</c:v>
                </c:pt>
                <c:pt idx="625">
                  <c:v>-75.099999999999994</c:v>
                </c:pt>
                <c:pt idx="626">
                  <c:v>-75.069999999999993</c:v>
                </c:pt>
                <c:pt idx="627">
                  <c:v>-75.040000000000006</c:v>
                </c:pt>
                <c:pt idx="628">
                  <c:v>-75.010000000000005</c:v>
                </c:pt>
                <c:pt idx="629">
                  <c:v>-74.97</c:v>
                </c:pt>
                <c:pt idx="630">
                  <c:v>-74.94</c:v>
                </c:pt>
                <c:pt idx="631">
                  <c:v>-74.91</c:v>
                </c:pt>
                <c:pt idx="632">
                  <c:v>-74.88</c:v>
                </c:pt>
                <c:pt idx="633">
                  <c:v>-74.849999999999994</c:v>
                </c:pt>
                <c:pt idx="634">
                  <c:v>-74.81</c:v>
                </c:pt>
                <c:pt idx="635">
                  <c:v>-74.78</c:v>
                </c:pt>
                <c:pt idx="636">
                  <c:v>-74.75</c:v>
                </c:pt>
                <c:pt idx="637">
                  <c:v>-74.72</c:v>
                </c:pt>
                <c:pt idx="638">
                  <c:v>-74.69</c:v>
                </c:pt>
                <c:pt idx="639">
                  <c:v>-74.66</c:v>
                </c:pt>
                <c:pt idx="640">
                  <c:v>-74.63</c:v>
                </c:pt>
                <c:pt idx="641">
                  <c:v>-74.599999999999994</c:v>
                </c:pt>
                <c:pt idx="642">
                  <c:v>-74.58</c:v>
                </c:pt>
                <c:pt idx="643">
                  <c:v>-74.540000000000006</c:v>
                </c:pt>
                <c:pt idx="644">
                  <c:v>-74.5</c:v>
                </c:pt>
                <c:pt idx="645">
                  <c:v>-74.459999999999994</c:v>
                </c:pt>
                <c:pt idx="646">
                  <c:v>-74.430000000000007</c:v>
                </c:pt>
                <c:pt idx="647">
                  <c:v>-74.400000000000006</c:v>
                </c:pt>
                <c:pt idx="648">
                  <c:v>-74.37</c:v>
                </c:pt>
                <c:pt idx="649">
                  <c:v>-74.34</c:v>
                </c:pt>
                <c:pt idx="650">
                  <c:v>-74.319999999999993</c:v>
                </c:pt>
                <c:pt idx="651">
                  <c:v>-74.290000000000006</c:v>
                </c:pt>
                <c:pt idx="652">
                  <c:v>-74.260000000000005</c:v>
                </c:pt>
                <c:pt idx="653">
                  <c:v>-74.23</c:v>
                </c:pt>
                <c:pt idx="654">
                  <c:v>-74.2</c:v>
                </c:pt>
                <c:pt idx="655">
                  <c:v>-74.17</c:v>
                </c:pt>
                <c:pt idx="656">
                  <c:v>-74.16</c:v>
                </c:pt>
                <c:pt idx="657">
                  <c:v>-74.12</c:v>
                </c:pt>
                <c:pt idx="658">
                  <c:v>-74.099999999999994</c:v>
                </c:pt>
                <c:pt idx="659">
                  <c:v>-74.069999999999993</c:v>
                </c:pt>
                <c:pt idx="660">
                  <c:v>-74.040000000000006</c:v>
                </c:pt>
                <c:pt idx="661">
                  <c:v>-74.010000000000005</c:v>
                </c:pt>
                <c:pt idx="662">
                  <c:v>-73.97</c:v>
                </c:pt>
                <c:pt idx="663">
                  <c:v>-73.94</c:v>
                </c:pt>
                <c:pt idx="664">
                  <c:v>-73.91</c:v>
                </c:pt>
                <c:pt idx="665">
                  <c:v>-73.88</c:v>
                </c:pt>
                <c:pt idx="666">
                  <c:v>-73.849999999999994</c:v>
                </c:pt>
                <c:pt idx="667">
                  <c:v>-73.81</c:v>
                </c:pt>
                <c:pt idx="668">
                  <c:v>-73.78</c:v>
                </c:pt>
                <c:pt idx="669">
                  <c:v>-73.75</c:v>
                </c:pt>
                <c:pt idx="670">
                  <c:v>-73.72</c:v>
                </c:pt>
                <c:pt idx="671">
                  <c:v>-73.69</c:v>
                </c:pt>
                <c:pt idx="672">
                  <c:v>-73.66</c:v>
                </c:pt>
                <c:pt idx="673">
                  <c:v>-73.64</c:v>
                </c:pt>
                <c:pt idx="674">
                  <c:v>-73.599999999999994</c:v>
                </c:pt>
                <c:pt idx="675">
                  <c:v>-73.56</c:v>
                </c:pt>
                <c:pt idx="676">
                  <c:v>-73.52</c:v>
                </c:pt>
                <c:pt idx="677">
                  <c:v>-73.47</c:v>
                </c:pt>
                <c:pt idx="678">
                  <c:v>-73.41</c:v>
                </c:pt>
                <c:pt idx="679">
                  <c:v>-73.37</c:v>
                </c:pt>
                <c:pt idx="680">
                  <c:v>-73.319999999999993</c:v>
                </c:pt>
                <c:pt idx="681">
                  <c:v>-73.27</c:v>
                </c:pt>
                <c:pt idx="682">
                  <c:v>-73.239999999999995</c:v>
                </c:pt>
                <c:pt idx="683">
                  <c:v>-73.2</c:v>
                </c:pt>
                <c:pt idx="684">
                  <c:v>-73.16</c:v>
                </c:pt>
                <c:pt idx="685">
                  <c:v>-73.13</c:v>
                </c:pt>
                <c:pt idx="686">
                  <c:v>-73.099999999999994</c:v>
                </c:pt>
                <c:pt idx="687">
                  <c:v>-73.069999999999993</c:v>
                </c:pt>
                <c:pt idx="688">
                  <c:v>-73.05</c:v>
                </c:pt>
                <c:pt idx="689">
                  <c:v>-73.02</c:v>
                </c:pt>
                <c:pt idx="690">
                  <c:v>-72.989999999999995</c:v>
                </c:pt>
                <c:pt idx="691">
                  <c:v>-72.97</c:v>
                </c:pt>
                <c:pt idx="692">
                  <c:v>-72.95</c:v>
                </c:pt>
                <c:pt idx="693">
                  <c:v>-72.92</c:v>
                </c:pt>
                <c:pt idx="694">
                  <c:v>-72.900000000000006</c:v>
                </c:pt>
                <c:pt idx="695">
                  <c:v>-72.87</c:v>
                </c:pt>
                <c:pt idx="696">
                  <c:v>-72.84</c:v>
                </c:pt>
                <c:pt idx="697">
                  <c:v>-72.819999999999993</c:v>
                </c:pt>
                <c:pt idx="698">
                  <c:v>-72.790000000000006</c:v>
                </c:pt>
                <c:pt idx="699">
                  <c:v>-72.78</c:v>
                </c:pt>
                <c:pt idx="700">
                  <c:v>-72.760000000000005</c:v>
                </c:pt>
                <c:pt idx="701">
                  <c:v>-72.739999999999995</c:v>
                </c:pt>
                <c:pt idx="702">
                  <c:v>-72.72</c:v>
                </c:pt>
                <c:pt idx="703">
                  <c:v>-72.709999999999994</c:v>
                </c:pt>
                <c:pt idx="704">
                  <c:v>-72.69</c:v>
                </c:pt>
                <c:pt idx="705">
                  <c:v>-72.650000000000006</c:v>
                </c:pt>
                <c:pt idx="706">
                  <c:v>-72.61</c:v>
                </c:pt>
                <c:pt idx="707">
                  <c:v>-72.58</c:v>
                </c:pt>
                <c:pt idx="708">
                  <c:v>-72.540000000000006</c:v>
                </c:pt>
                <c:pt idx="709">
                  <c:v>-72.489999999999995</c:v>
                </c:pt>
                <c:pt idx="710">
                  <c:v>-72.459999999999994</c:v>
                </c:pt>
                <c:pt idx="711">
                  <c:v>-72.42</c:v>
                </c:pt>
                <c:pt idx="712">
                  <c:v>-72.38</c:v>
                </c:pt>
                <c:pt idx="713">
                  <c:v>-72.34</c:v>
                </c:pt>
                <c:pt idx="714">
                  <c:v>-72.319999999999993</c:v>
                </c:pt>
                <c:pt idx="715">
                  <c:v>-72.3</c:v>
                </c:pt>
                <c:pt idx="716">
                  <c:v>-72.3</c:v>
                </c:pt>
                <c:pt idx="717">
                  <c:v>-72.31</c:v>
                </c:pt>
                <c:pt idx="718">
                  <c:v>-72.33</c:v>
                </c:pt>
                <c:pt idx="719">
                  <c:v>-72.34</c:v>
                </c:pt>
                <c:pt idx="720">
                  <c:v>-72.34</c:v>
                </c:pt>
                <c:pt idx="721">
                  <c:v>-72.33</c:v>
                </c:pt>
                <c:pt idx="722">
                  <c:v>-72.319999999999993</c:v>
                </c:pt>
                <c:pt idx="723">
                  <c:v>-72.319999999999993</c:v>
                </c:pt>
                <c:pt idx="724">
                  <c:v>-72.3</c:v>
                </c:pt>
                <c:pt idx="725">
                  <c:v>-72.3</c:v>
                </c:pt>
                <c:pt idx="726">
                  <c:v>-72.28</c:v>
                </c:pt>
                <c:pt idx="727">
                  <c:v>-72.27</c:v>
                </c:pt>
                <c:pt idx="728">
                  <c:v>-72.260000000000005</c:v>
                </c:pt>
                <c:pt idx="729">
                  <c:v>-72.239999999999995</c:v>
                </c:pt>
                <c:pt idx="730">
                  <c:v>-72.22</c:v>
                </c:pt>
                <c:pt idx="731">
                  <c:v>-72.180000000000007</c:v>
                </c:pt>
                <c:pt idx="732">
                  <c:v>-72.150000000000006</c:v>
                </c:pt>
                <c:pt idx="733">
                  <c:v>-72.11</c:v>
                </c:pt>
                <c:pt idx="734">
                  <c:v>-72.069999999999993</c:v>
                </c:pt>
                <c:pt idx="735">
                  <c:v>-72.03</c:v>
                </c:pt>
                <c:pt idx="736">
                  <c:v>-72</c:v>
                </c:pt>
                <c:pt idx="737">
                  <c:v>-71.989999999999995</c:v>
                </c:pt>
                <c:pt idx="738">
                  <c:v>-71.97</c:v>
                </c:pt>
                <c:pt idx="739">
                  <c:v>-71.959999999999994</c:v>
                </c:pt>
                <c:pt idx="740">
                  <c:v>-71.930000000000007</c:v>
                </c:pt>
                <c:pt idx="741">
                  <c:v>-71.89</c:v>
                </c:pt>
                <c:pt idx="742">
                  <c:v>-71.849999999999994</c:v>
                </c:pt>
                <c:pt idx="743">
                  <c:v>-71.81</c:v>
                </c:pt>
                <c:pt idx="744">
                  <c:v>-71.77</c:v>
                </c:pt>
                <c:pt idx="745">
                  <c:v>-71.739999999999995</c:v>
                </c:pt>
                <c:pt idx="746">
                  <c:v>-71.72</c:v>
                </c:pt>
                <c:pt idx="747">
                  <c:v>-71.7</c:v>
                </c:pt>
                <c:pt idx="748">
                  <c:v>-71.69</c:v>
                </c:pt>
                <c:pt idx="749">
                  <c:v>-71.67</c:v>
                </c:pt>
                <c:pt idx="750">
                  <c:v>-71.650000000000006</c:v>
                </c:pt>
                <c:pt idx="751">
                  <c:v>-71.62</c:v>
                </c:pt>
                <c:pt idx="752">
                  <c:v>-71.59</c:v>
                </c:pt>
                <c:pt idx="753">
                  <c:v>-71.56</c:v>
                </c:pt>
                <c:pt idx="754">
                  <c:v>-71.540000000000006</c:v>
                </c:pt>
                <c:pt idx="755">
                  <c:v>-71.53</c:v>
                </c:pt>
                <c:pt idx="756">
                  <c:v>-71.510000000000005</c:v>
                </c:pt>
                <c:pt idx="757">
                  <c:v>-71.5</c:v>
                </c:pt>
                <c:pt idx="758">
                  <c:v>-71.489999999999995</c:v>
                </c:pt>
                <c:pt idx="759">
                  <c:v>-71.48</c:v>
                </c:pt>
                <c:pt idx="760">
                  <c:v>-71.459999999999994</c:v>
                </c:pt>
                <c:pt idx="761">
                  <c:v>-71.44</c:v>
                </c:pt>
                <c:pt idx="762">
                  <c:v>-71.42</c:v>
                </c:pt>
                <c:pt idx="763">
                  <c:v>-71.400000000000006</c:v>
                </c:pt>
                <c:pt idx="764">
                  <c:v>-71.37</c:v>
                </c:pt>
                <c:pt idx="765">
                  <c:v>-71.349999999999994</c:v>
                </c:pt>
                <c:pt idx="766">
                  <c:v>-71.33</c:v>
                </c:pt>
                <c:pt idx="767">
                  <c:v>-71.31</c:v>
                </c:pt>
                <c:pt idx="768">
                  <c:v>-71.27</c:v>
                </c:pt>
                <c:pt idx="769">
                  <c:v>-71.23</c:v>
                </c:pt>
                <c:pt idx="770">
                  <c:v>-71.19</c:v>
                </c:pt>
                <c:pt idx="771">
                  <c:v>-71.17</c:v>
                </c:pt>
                <c:pt idx="772">
                  <c:v>-71.14</c:v>
                </c:pt>
                <c:pt idx="773">
                  <c:v>-71.13</c:v>
                </c:pt>
                <c:pt idx="774">
                  <c:v>-71.11</c:v>
                </c:pt>
                <c:pt idx="775">
                  <c:v>-71.069999999999993</c:v>
                </c:pt>
                <c:pt idx="776">
                  <c:v>-71.040000000000006</c:v>
                </c:pt>
                <c:pt idx="777">
                  <c:v>-70.989999999999995</c:v>
                </c:pt>
                <c:pt idx="778">
                  <c:v>-70.94</c:v>
                </c:pt>
                <c:pt idx="779">
                  <c:v>-70.88</c:v>
                </c:pt>
                <c:pt idx="780">
                  <c:v>-70.83</c:v>
                </c:pt>
                <c:pt idx="781">
                  <c:v>-70.78</c:v>
                </c:pt>
                <c:pt idx="782">
                  <c:v>-70.72</c:v>
                </c:pt>
                <c:pt idx="783">
                  <c:v>-70.67</c:v>
                </c:pt>
                <c:pt idx="784">
                  <c:v>-70.61</c:v>
                </c:pt>
                <c:pt idx="785">
                  <c:v>-70.56</c:v>
                </c:pt>
                <c:pt idx="786">
                  <c:v>-70.5</c:v>
                </c:pt>
                <c:pt idx="787">
                  <c:v>-70.459999999999994</c:v>
                </c:pt>
                <c:pt idx="788">
                  <c:v>-70.41</c:v>
                </c:pt>
                <c:pt idx="789">
                  <c:v>-70.37</c:v>
                </c:pt>
                <c:pt idx="790">
                  <c:v>-70.319999999999993</c:v>
                </c:pt>
                <c:pt idx="791">
                  <c:v>-70.27</c:v>
                </c:pt>
                <c:pt idx="792">
                  <c:v>-70.2</c:v>
                </c:pt>
                <c:pt idx="793">
                  <c:v>-70.150000000000006</c:v>
                </c:pt>
                <c:pt idx="794">
                  <c:v>-70.09</c:v>
                </c:pt>
                <c:pt idx="795">
                  <c:v>-70.040000000000006</c:v>
                </c:pt>
                <c:pt idx="796">
                  <c:v>-69.989999999999995</c:v>
                </c:pt>
                <c:pt idx="797">
                  <c:v>-69.97</c:v>
                </c:pt>
                <c:pt idx="798">
                  <c:v>-69.92</c:v>
                </c:pt>
                <c:pt idx="799">
                  <c:v>-69.88</c:v>
                </c:pt>
                <c:pt idx="800">
                  <c:v>-69.84</c:v>
                </c:pt>
                <c:pt idx="801">
                  <c:v>-69.81</c:v>
                </c:pt>
                <c:pt idx="802">
                  <c:v>-69.77</c:v>
                </c:pt>
                <c:pt idx="803">
                  <c:v>-69.739999999999995</c:v>
                </c:pt>
                <c:pt idx="804">
                  <c:v>-69.7</c:v>
                </c:pt>
                <c:pt idx="805">
                  <c:v>-69.680000000000007</c:v>
                </c:pt>
                <c:pt idx="806">
                  <c:v>-69.650000000000006</c:v>
                </c:pt>
                <c:pt idx="807">
                  <c:v>-69.61</c:v>
                </c:pt>
                <c:pt idx="808">
                  <c:v>-69.569999999999993</c:v>
                </c:pt>
                <c:pt idx="809">
                  <c:v>-69.540000000000006</c:v>
                </c:pt>
                <c:pt idx="810">
                  <c:v>-69.52</c:v>
                </c:pt>
                <c:pt idx="811">
                  <c:v>-69.5</c:v>
                </c:pt>
                <c:pt idx="812">
                  <c:v>-69.5</c:v>
                </c:pt>
                <c:pt idx="813">
                  <c:v>-69.489999999999995</c:v>
                </c:pt>
                <c:pt idx="814">
                  <c:v>-69.47</c:v>
                </c:pt>
                <c:pt idx="815">
                  <c:v>-69.459999999999994</c:v>
                </c:pt>
                <c:pt idx="816">
                  <c:v>-69.44</c:v>
                </c:pt>
                <c:pt idx="817">
                  <c:v>-69.41</c:v>
                </c:pt>
                <c:pt idx="818">
                  <c:v>-69.39</c:v>
                </c:pt>
                <c:pt idx="819">
                  <c:v>-69.37</c:v>
                </c:pt>
                <c:pt idx="820">
                  <c:v>-69.349999999999994</c:v>
                </c:pt>
                <c:pt idx="821">
                  <c:v>-69.33</c:v>
                </c:pt>
                <c:pt idx="822">
                  <c:v>-69.31</c:v>
                </c:pt>
                <c:pt idx="823">
                  <c:v>-69.290000000000006</c:v>
                </c:pt>
                <c:pt idx="824">
                  <c:v>-69.260000000000005</c:v>
                </c:pt>
                <c:pt idx="825">
                  <c:v>-69.239999999999995</c:v>
                </c:pt>
                <c:pt idx="826">
                  <c:v>-69.22</c:v>
                </c:pt>
                <c:pt idx="827">
                  <c:v>-69.2</c:v>
                </c:pt>
                <c:pt idx="828">
                  <c:v>-69.180000000000007</c:v>
                </c:pt>
                <c:pt idx="829">
                  <c:v>-69.16</c:v>
                </c:pt>
                <c:pt idx="830">
                  <c:v>-69.150000000000006</c:v>
                </c:pt>
                <c:pt idx="831">
                  <c:v>-69.13</c:v>
                </c:pt>
                <c:pt idx="832">
                  <c:v>-69.11</c:v>
                </c:pt>
                <c:pt idx="833">
                  <c:v>-69.09</c:v>
                </c:pt>
                <c:pt idx="834">
                  <c:v>-69.069999999999993</c:v>
                </c:pt>
                <c:pt idx="835">
                  <c:v>-69.040000000000006</c:v>
                </c:pt>
                <c:pt idx="836">
                  <c:v>-69.010000000000005</c:v>
                </c:pt>
                <c:pt idx="837">
                  <c:v>-68.98</c:v>
                </c:pt>
                <c:pt idx="838">
                  <c:v>-68.95</c:v>
                </c:pt>
                <c:pt idx="839">
                  <c:v>-68.930000000000007</c:v>
                </c:pt>
                <c:pt idx="840">
                  <c:v>-68.91</c:v>
                </c:pt>
                <c:pt idx="841">
                  <c:v>-68.900000000000006</c:v>
                </c:pt>
                <c:pt idx="842">
                  <c:v>-68.89</c:v>
                </c:pt>
                <c:pt idx="843">
                  <c:v>-68.88</c:v>
                </c:pt>
                <c:pt idx="844">
                  <c:v>-68.849999999999994</c:v>
                </c:pt>
                <c:pt idx="845">
                  <c:v>-68.819999999999993</c:v>
                </c:pt>
                <c:pt idx="846">
                  <c:v>-68.77</c:v>
                </c:pt>
                <c:pt idx="847">
                  <c:v>-68.73</c:v>
                </c:pt>
                <c:pt idx="848">
                  <c:v>-68.680000000000007</c:v>
                </c:pt>
                <c:pt idx="849">
                  <c:v>-68.64</c:v>
                </c:pt>
                <c:pt idx="850">
                  <c:v>-68.61</c:v>
                </c:pt>
                <c:pt idx="851">
                  <c:v>-68.569999999999993</c:v>
                </c:pt>
                <c:pt idx="852">
                  <c:v>-68.53</c:v>
                </c:pt>
                <c:pt idx="853">
                  <c:v>-68.489999999999995</c:v>
                </c:pt>
                <c:pt idx="854">
                  <c:v>-68.430000000000007</c:v>
                </c:pt>
                <c:pt idx="855">
                  <c:v>-68.39</c:v>
                </c:pt>
                <c:pt idx="856">
                  <c:v>-68.349999999999994</c:v>
                </c:pt>
                <c:pt idx="857">
                  <c:v>-68.31</c:v>
                </c:pt>
                <c:pt idx="858">
                  <c:v>-68.28</c:v>
                </c:pt>
                <c:pt idx="859">
                  <c:v>-68.239999999999995</c:v>
                </c:pt>
                <c:pt idx="860">
                  <c:v>-68.2</c:v>
                </c:pt>
                <c:pt idx="861">
                  <c:v>-68.16</c:v>
                </c:pt>
                <c:pt idx="862">
                  <c:v>-68.11</c:v>
                </c:pt>
                <c:pt idx="863">
                  <c:v>-68.06</c:v>
                </c:pt>
                <c:pt idx="864">
                  <c:v>-68.03</c:v>
                </c:pt>
                <c:pt idx="865">
                  <c:v>-67.989999999999995</c:v>
                </c:pt>
                <c:pt idx="866">
                  <c:v>-67.959999999999994</c:v>
                </c:pt>
                <c:pt idx="867">
                  <c:v>-67.92</c:v>
                </c:pt>
                <c:pt idx="868">
                  <c:v>-67.88</c:v>
                </c:pt>
                <c:pt idx="869">
                  <c:v>-67.86</c:v>
                </c:pt>
                <c:pt idx="870">
                  <c:v>-67.83</c:v>
                </c:pt>
                <c:pt idx="871">
                  <c:v>-67.78</c:v>
                </c:pt>
                <c:pt idx="872">
                  <c:v>-67.739999999999995</c:v>
                </c:pt>
                <c:pt idx="873">
                  <c:v>-67.7</c:v>
                </c:pt>
                <c:pt idx="874">
                  <c:v>-67.67</c:v>
                </c:pt>
                <c:pt idx="875">
                  <c:v>-67.63</c:v>
                </c:pt>
                <c:pt idx="876">
                  <c:v>-67.59</c:v>
                </c:pt>
                <c:pt idx="877">
                  <c:v>-67.56</c:v>
                </c:pt>
                <c:pt idx="878">
                  <c:v>-67.52</c:v>
                </c:pt>
                <c:pt idx="879">
                  <c:v>-67.489999999999995</c:v>
                </c:pt>
                <c:pt idx="880">
                  <c:v>-67.45</c:v>
                </c:pt>
                <c:pt idx="881">
                  <c:v>-67.41</c:v>
                </c:pt>
                <c:pt idx="882">
                  <c:v>-67.38</c:v>
                </c:pt>
                <c:pt idx="883">
                  <c:v>-67.34</c:v>
                </c:pt>
                <c:pt idx="884">
                  <c:v>-67.3</c:v>
                </c:pt>
                <c:pt idx="885">
                  <c:v>-67.260000000000005</c:v>
                </c:pt>
                <c:pt idx="886">
                  <c:v>-67.23</c:v>
                </c:pt>
                <c:pt idx="887">
                  <c:v>-67.2</c:v>
                </c:pt>
                <c:pt idx="888">
                  <c:v>-67.180000000000007</c:v>
                </c:pt>
                <c:pt idx="889">
                  <c:v>-67.150000000000006</c:v>
                </c:pt>
                <c:pt idx="890">
                  <c:v>-67.13</c:v>
                </c:pt>
                <c:pt idx="891">
                  <c:v>-67.12</c:v>
                </c:pt>
                <c:pt idx="892">
                  <c:v>-67.099999999999994</c:v>
                </c:pt>
                <c:pt idx="893">
                  <c:v>-67.09</c:v>
                </c:pt>
                <c:pt idx="894">
                  <c:v>-67.08</c:v>
                </c:pt>
                <c:pt idx="895">
                  <c:v>-67.08</c:v>
                </c:pt>
                <c:pt idx="896">
                  <c:v>-67.06</c:v>
                </c:pt>
                <c:pt idx="897">
                  <c:v>-67.02</c:v>
                </c:pt>
                <c:pt idx="898">
                  <c:v>-66.959999999999994</c:v>
                </c:pt>
                <c:pt idx="899">
                  <c:v>-66.88</c:v>
                </c:pt>
                <c:pt idx="900">
                  <c:v>-66.78</c:v>
                </c:pt>
                <c:pt idx="901">
                  <c:v>-66.69</c:v>
                </c:pt>
                <c:pt idx="902">
                  <c:v>-66.61</c:v>
                </c:pt>
                <c:pt idx="903">
                  <c:v>-66.56</c:v>
                </c:pt>
                <c:pt idx="904">
                  <c:v>-66.53</c:v>
                </c:pt>
                <c:pt idx="905">
                  <c:v>-66.52</c:v>
                </c:pt>
                <c:pt idx="906">
                  <c:v>-66.52</c:v>
                </c:pt>
                <c:pt idx="907">
                  <c:v>-66.510000000000005</c:v>
                </c:pt>
                <c:pt idx="908">
                  <c:v>-66.489999999999995</c:v>
                </c:pt>
                <c:pt idx="909">
                  <c:v>-66.45</c:v>
                </c:pt>
                <c:pt idx="910">
                  <c:v>-66.42</c:v>
                </c:pt>
                <c:pt idx="911">
                  <c:v>-66.38</c:v>
                </c:pt>
                <c:pt idx="912">
                  <c:v>-66.34</c:v>
                </c:pt>
                <c:pt idx="913">
                  <c:v>-66.319999999999993</c:v>
                </c:pt>
                <c:pt idx="914">
                  <c:v>-66.3</c:v>
                </c:pt>
                <c:pt idx="915">
                  <c:v>-66.28</c:v>
                </c:pt>
                <c:pt idx="916">
                  <c:v>-66.25</c:v>
                </c:pt>
                <c:pt idx="917">
                  <c:v>-66.22</c:v>
                </c:pt>
                <c:pt idx="918">
                  <c:v>-66.180000000000007</c:v>
                </c:pt>
                <c:pt idx="919">
                  <c:v>-66.12</c:v>
                </c:pt>
                <c:pt idx="920">
                  <c:v>-66.069999999999993</c:v>
                </c:pt>
                <c:pt idx="921">
                  <c:v>-66.040000000000006</c:v>
                </c:pt>
                <c:pt idx="922">
                  <c:v>-66.02</c:v>
                </c:pt>
                <c:pt idx="923">
                  <c:v>-66</c:v>
                </c:pt>
                <c:pt idx="924">
                  <c:v>-65.98</c:v>
                </c:pt>
                <c:pt idx="925">
                  <c:v>-65.97</c:v>
                </c:pt>
                <c:pt idx="926">
                  <c:v>-65.959999999999994</c:v>
                </c:pt>
                <c:pt idx="927">
                  <c:v>-65.930000000000007</c:v>
                </c:pt>
                <c:pt idx="928">
                  <c:v>-65.900000000000006</c:v>
                </c:pt>
                <c:pt idx="929">
                  <c:v>-65.86</c:v>
                </c:pt>
                <c:pt idx="930">
                  <c:v>-65.83</c:v>
                </c:pt>
                <c:pt idx="931">
                  <c:v>-65.8</c:v>
                </c:pt>
                <c:pt idx="932">
                  <c:v>-65.760000000000005</c:v>
                </c:pt>
                <c:pt idx="933">
                  <c:v>-65.73</c:v>
                </c:pt>
                <c:pt idx="934">
                  <c:v>-65.709999999999994</c:v>
                </c:pt>
                <c:pt idx="935">
                  <c:v>-65.680000000000007</c:v>
                </c:pt>
                <c:pt idx="936">
                  <c:v>-65.66</c:v>
                </c:pt>
                <c:pt idx="937">
                  <c:v>-65.63</c:v>
                </c:pt>
                <c:pt idx="938">
                  <c:v>-65.59</c:v>
                </c:pt>
                <c:pt idx="939">
                  <c:v>-65.55</c:v>
                </c:pt>
                <c:pt idx="940">
                  <c:v>-65.5</c:v>
                </c:pt>
                <c:pt idx="941">
                  <c:v>-65.47</c:v>
                </c:pt>
                <c:pt idx="942">
                  <c:v>-65.45</c:v>
                </c:pt>
                <c:pt idx="943">
                  <c:v>-65.44</c:v>
                </c:pt>
                <c:pt idx="944">
                  <c:v>-65.44</c:v>
                </c:pt>
                <c:pt idx="945">
                  <c:v>-65.44</c:v>
                </c:pt>
                <c:pt idx="946">
                  <c:v>-65.430000000000007</c:v>
                </c:pt>
                <c:pt idx="947">
                  <c:v>-65.42</c:v>
                </c:pt>
                <c:pt idx="948">
                  <c:v>-65.400000000000006</c:v>
                </c:pt>
                <c:pt idx="949">
                  <c:v>-65.38</c:v>
                </c:pt>
                <c:pt idx="950">
                  <c:v>-65.37</c:v>
                </c:pt>
                <c:pt idx="951">
                  <c:v>-65.38</c:v>
                </c:pt>
                <c:pt idx="952">
                  <c:v>-65.37</c:v>
                </c:pt>
                <c:pt idx="953">
                  <c:v>-65.37</c:v>
                </c:pt>
                <c:pt idx="954">
                  <c:v>-65.37</c:v>
                </c:pt>
                <c:pt idx="955">
                  <c:v>-65.36</c:v>
                </c:pt>
                <c:pt idx="956">
                  <c:v>-65.34</c:v>
                </c:pt>
                <c:pt idx="957">
                  <c:v>-65.31</c:v>
                </c:pt>
                <c:pt idx="958">
                  <c:v>-65.290000000000006</c:v>
                </c:pt>
                <c:pt idx="959">
                  <c:v>-65.260000000000005</c:v>
                </c:pt>
                <c:pt idx="960">
                  <c:v>-65.239999999999995</c:v>
                </c:pt>
                <c:pt idx="961">
                  <c:v>-65.209999999999994</c:v>
                </c:pt>
                <c:pt idx="962">
                  <c:v>-65.17</c:v>
                </c:pt>
                <c:pt idx="963">
                  <c:v>-65.13</c:v>
                </c:pt>
                <c:pt idx="964">
                  <c:v>-65.08</c:v>
                </c:pt>
                <c:pt idx="965">
                  <c:v>-65.02</c:v>
                </c:pt>
                <c:pt idx="966">
                  <c:v>-64.97</c:v>
                </c:pt>
                <c:pt idx="967">
                  <c:v>-64.92</c:v>
                </c:pt>
                <c:pt idx="968">
                  <c:v>-64.87</c:v>
                </c:pt>
                <c:pt idx="969">
                  <c:v>-64.84</c:v>
                </c:pt>
                <c:pt idx="970">
                  <c:v>-64.81</c:v>
                </c:pt>
                <c:pt idx="971">
                  <c:v>-64.78</c:v>
                </c:pt>
                <c:pt idx="972">
                  <c:v>-64.760000000000005</c:v>
                </c:pt>
                <c:pt idx="973">
                  <c:v>-64.739999999999995</c:v>
                </c:pt>
                <c:pt idx="974">
                  <c:v>-64.7</c:v>
                </c:pt>
                <c:pt idx="975">
                  <c:v>-64.66</c:v>
                </c:pt>
                <c:pt idx="976">
                  <c:v>-64.62</c:v>
                </c:pt>
                <c:pt idx="977">
                  <c:v>-64.58</c:v>
                </c:pt>
                <c:pt idx="978">
                  <c:v>-64.53</c:v>
                </c:pt>
                <c:pt idx="979">
                  <c:v>-64.5</c:v>
                </c:pt>
                <c:pt idx="980">
                  <c:v>-64.45</c:v>
                </c:pt>
                <c:pt idx="981">
                  <c:v>-64.39</c:v>
                </c:pt>
                <c:pt idx="982">
                  <c:v>-64.349999999999994</c:v>
                </c:pt>
                <c:pt idx="983">
                  <c:v>-64.3</c:v>
                </c:pt>
                <c:pt idx="984">
                  <c:v>-64.25</c:v>
                </c:pt>
                <c:pt idx="985">
                  <c:v>-64.209999999999994</c:v>
                </c:pt>
                <c:pt idx="986">
                  <c:v>-64.17</c:v>
                </c:pt>
                <c:pt idx="987">
                  <c:v>-64.13</c:v>
                </c:pt>
                <c:pt idx="988">
                  <c:v>-64.09</c:v>
                </c:pt>
                <c:pt idx="989">
                  <c:v>-64.06</c:v>
                </c:pt>
                <c:pt idx="990">
                  <c:v>-63.99</c:v>
                </c:pt>
                <c:pt idx="991">
                  <c:v>-63.93</c:v>
                </c:pt>
                <c:pt idx="992">
                  <c:v>-63.87</c:v>
                </c:pt>
                <c:pt idx="993">
                  <c:v>-63.8</c:v>
                </c:pt>
                <c:pt idx="994">
                  <c:v>-63.72</c:v>
                </c:pt>
                <c:pt idx="995">
                  <c:v>-63.63</c:v>
                </c:pt>
                <c:pt idx="996">
                  <c:v>-63.57</c:v>
                </c:pt>
                <c:pt idx="997">
                  <c:v>-63.53</c:v>
                </c:pt>
                <c:pt idx="998">
                  <c:v>-63.52</c:v>
                </c:pt>
                <c:pt idx="999">
                  <c:v>-63.54</c:v>
                </c:pt>
                <c:pt idx="1000">
                  <c:v>-63.58</c:v>
                </c:pt>
                <c:pt idx="1001">
                  <c:v>-63.61</c:v>
                </c:pt>
                <c:pt idx="1002">
                  <c:v>-63.63</c:v>
                </c:pt>
                <c:pt idx="1003">
                  <c:v>-63.64</c:v>
                </c:pt>
                <c:pt idx="1004">
                  <c:v>-63.62</c:v>
                </c:pt>
                <c:pt idx="1005">
                  <c:v>-63.61</c:v>
                </c:pt>
                <c:pt idx="1006">
                  <c:v>-63.6</c:v>
                </c:pt>
                <c:pt idx="1007">
                  <c:v>-63.6</c:v>
                </c:pt>
                <c:pt idx="1008">
                  <c:v>-63.67</c:v>
                </c:pt>
                <c:pt idx="1009">
                  <c:v>-63.83</c:v>
                </c:pt>
                <c:pt idx="1010">
                  <c:v>-64.08</c:v>
                </c:pt>
                <c:pt idx="1011">
                  <c:v>-64.33</c:v>
                </c:pt>
                <c:pt idx="1012">
                  <c:v>-64.64</c:v>
                </c:pt>
                <c:pt idx="1013">
                  <c:v>-65.010000000000005</c:v>
                </c:pt>
                <c:pt idx="1014">
                  <c:v>-65.55</c:v>
                </c:pt>
                <c:pt idx="1015">
                  <c:v>-66.260000000000005</c:v>
                </c:pt>
                <c:pt idx="1016">
                  <c:v>-67.180000000000007</c:v>
                </c:pt>
                <c:pt idx="1017">
                  <c:v>-68.36</c:v>
                </c:pt>
                <c:pt idx="1018">
                  <c:v>-69.86</c:v>
                </c:pt>
                <c:pt idx="1019">
                  <c:v>-71.61</c:v>
                </c:pt>
                <c:pt idx="1020">
                  <c:v>-73.569999999999993</c:v>
                </c:pt>
                <c:pt idx="1021">
                  <c:v>-75.67</c:v>
                </c:pt>
                <c:pt idx="1022">
                  <c:v>-77.86</c:v>
                </c:pt>
                <c:pt idx="1023">
                  <c:v>-80.13</c:v>
                </c:pt>
                <c:pt idx="1024">
                  <c:v>-82.43</c:v>
                </c:pt>
                <c:pt idx="1025">
                  <c:v>-84.76</c:v>
                </c:pt>
                <c:pt idx="1026">
                  <c:v>-87.12</c:v>
                </c:pt>
                <c:pt idx="1027">
                  <c:v>-89.54</c:v>
                </c:pt>
                <c:pt idx="1028">
                  <c:v>-92.05</c:v>
                </c:pt>
                <c:pt idx="1029">
                  <c:v>-94.66</c:v>
                </c:pt>
                <c:pt idx="1030">
                  <c:v>-97.34</c:v>
                </c:pt>
                <c:pt idx="1031">
                  <c:v>-100.09</c:v>
                </c:pt>
                <c:pt idx="1032">
                  <c:v>-102.94</c:v>
                </c:pt>
                <c:pt idx="1033">
                  <c:v>-105.85</c:v>
                </c:pt>
                <c:pt idx="1034">
                  <c:v>-108.8</c:v>
                </c:pt>
                <c:pt idx="1035">
                  <c:v>-111.74</c:v>
                </c:pt>
                <c:pt idx="1036">
                  <c:v>-114.7</c:v>
                </c:pt>
                <c:pt idx="1037">
                  <c:v>-117.7</c:v>
                </c:pt>
                <c:pt idx="1038">
                  <c:v>-120.76</c:v>
                </c:pt>
                <c:pt idx="1039">
                  <c:v>-123.88</c:v>
                </c:pt>
                <c:pt idx="1040">
                  <c:v>-127.01</c:v>
                </c:pt>
                <c:pt idx="1041">
                  <c:v>-130.13999999999999</c:v>
                </c:pt>
                <c:pt idx="1042">
                  <c:v>-133.28</c:v>
                </c:pt>
                <c:pt idx="1043">
                  <c:v>-136.41</c:v>
                </c:pt>
                <c:pt idx="1044">
                  <c:v>-139.54</c:v>
                </c:pt>
                <c:pt idx="1045">
                  <c:v>-142.63999999999999</c:v>
                </c:pt>
                <c:pt idx="1046">
                  <c:v>-145.74</c:v>
                </c:pt>
                <c:pt idx="1047">
                  <c:v>-148.91</c:v>
                </c:pt>
                <c:pt idx="1048">
                  <c:v>-152.15</c:v>
                </c:pt>
                <c:pt idx="1049">
                  <c:v>-155.41</c:v>
                </c:pt>
                <c:pt idx="1050">
                  <c:v>-158.62</c:v>
                </c:pt>
                <c:pt idx="1051">
                  <c:v>-161.72</c:v>
                </c:pt>
                <c:pt idx="1052">
                  <c:v>-164.68</c:v>
                </c:pt>
                <c:pt idx="1053">
                  <c:v>-167.49</c:v>
                </c:pt>
                <c:pt idx="1054">
                  <c:v>-170.2</c:v>
                </c:pt>
                <c:pt idx="1055">
                  <c:v>-172.86</c:v>
                </c:pt>
                <c:pt idx="1056">
                  <c:v>-175.42</c:v>
                </c:pt>
                <c:pt idx="1057">
                  <c:v>-177.9</c:v>
                </c:pt>
                <c:pt idx="1058">
                  <c:v>179.62</c:v>
                </c:pt>
                <c:pt idx="1059">
                  <c:v>177.18</c:v>
                </c:pt>
                <c:pt idx="1060">
                  <c:v>174.84</c:v>
                </c:pt>
                <c:pt idx="1061">
                  <c:v>172.65</c:v>
                </c:pt>
                <c:pt idx="1062">
                  <c:v>170.68</c:v>
                </c:pt>
                <c:pt idx="1063">
                  <c:v>168.95</c:v>
                </c:pt>
                <c:pt idx="1064">
                  <c:v>167.4</c:v>
                </c:pt>
                <c:pt idx="1065">
                  <c:v>166.02</c:v>
                </c:pt>
                <c:pt idx="1066">
                  <c:v>164.73</c:v>
                </c:pt>
                <c:pt idx="1067">
                  <c:v>163.54</c:v>
                </c:pt>
                <c:pt idx="1068">
                  <c:v>162.34</c:v>
                </c:pt>
                <c:pt idx="1069">
                  <c:v>161.1</c:v>
                </c:pt>
                <c:pt idx="1070">
                  <c:v>159.82</c:v>
                </c:pt>
                <c:pt idx="1071">
                  <c:v>158.53</c:v>
                </c:pt>
                <c:pt idx="1072">
                  <c:v>157.28</c:v>
                </c:pt>
                <c:pt idx="1073">
                  <c:v>156.13999999999999</c:v>
                </c:pt>
                <c:pt idx="1074">
                  <c:v>155.13</c:v>
                </c:pt>
                <c:pt idx="1075">
                  <c:v>154.24</c:v>
                </c:pt>
                <c:pt idx="1076">
                  <c:v>153.47</c:v>
                </c:pt>
                <c:pt idx="1077">
                  <c:v>152.81</c:v>
                </c:pt>
                <c:pt idx="1078">
                  <c:v>152.19999999999999</c:v>
                </c:pt>
                <c:pt idx="1079">
                  <c:v>151.61000000000001</c:v>
                </c:pt>
                <c:pt idx="1080">
                  <c:v>151.01</c:v>
                </c:pt>
                <c:pt idx="1081">
                  <c:v>150.41999999999999</c:v>
                </c:pt>
                <c:pt idx="1082">
                  <c:v>149.84</c:v>
                </c:pt>
                <c:pt idx="1083">
                  <c:v>149.30000000000001</c:v>
                </c:pt>
                <c:pt idx="1084">
                  <c:v>148.81</c:v>
                </c:pt>
                <c:pt idx="1085">
                  <c:v>148.36000000000001</c:v>
                </c:pt>
                <c:pt idx="1086">
                  <c:v>147.97999999999999</c:v>
                </c:pt>
                <c:pt idx="1087">
                  <c:v>147.66999999999999</c:v>
                </c:pt>
                <c:pt idx="1088">
                  <c:v>147.4</c:v>
                </c:pt>
                <c:pt idx="1089">
                  <c:v>147.16</c:v>
                </c:pt>
                <c:pt idx="1090">
                  <c:v>146.97999999999999</c:v>
                </c:pt>
                <c:pt idx="1091">
                  <c:v>146.85</c:v>
                </c:pt>
                <c:pt idx="1092">
                  <c:v>146.78</c:v>
                </c:pt>
                <c:pt idx="1093">
                  <c:v>146.80000000000001</c:v>
                </c:pt>
                <c:pt idx="1094">
                  <c:v>146.88</c:v>
                </c:pt>
                <c:pt idx="1095">
                  <c:v>147.04</c:v>
                </c:pt>
                <c:pt idx="1096">
                  <c:v>147.22999999999999</c:v>
                </c:pt>
                <c:pt idx="1097">
                  <c:v>147.46</c:v>
                </c:pt>
                <c:pt idx="1098">
                  <c:v>147.75</c:v>
                </c:pt>
                <c:pt idx="1099">
                  <c:v>148.13999999999999</c:v>
                </c:pt>
                <c:pt idx="1100">
                  <c:v>148.66999999999999</c:v>
                </c:pt>
                <c:pt idx="1101">
                  <c:v>149.35</c:v>
                </c:pt>
                <c:pt idx="1102">
                  <c:v>150.21</c:v>
                </c:pt>
                <c:pt idx="1103">
                  <c:v>151.22999999999999</c:v>
                </c:pt>
                <c:pt idx="1104">
                  <c:v>152.4</c:v>
                </c:pt>
                <c:pt idx="1105">
                  <c:v>153.71</c:v>
                </c:pt>
                <c:pt idx="1106">
                  <c:v>155.16999999999999</c:v>
                </c:pt>
                <c:pt idx="1107">
                  <c:v>156.78</c:v>
                </c:pt>
                <c:pt idx="1108">
                  <c:v>158.51</c:v>
                </c:pt>
                <c:pt idx="1109">
                  <c:v>160.35</c:v>
                </c:pt>
                <c:pt idx="1110">
                  <c:v>162.29</c:v>
                </c:pt>
                <c:pt idx="1111">
                  <c:v>164.29</c:v>
                </c:pt>
                <c:pt idx="1112">
                  <c:v>166.32</c:v>
                </c:pt>
                <c:pt idx="1113">
                  <c:v>168.39</c:v>
                </c:pt>
                <c:pt idx="1114">
                  <c:v>170.51</c:v>
                </c:pt>
                <c:pt idx="1115">
                  <c:v>172.72</c:v>
                </c:pt>
                <c:pt idx="1116">
                  <c:v>175.07</c:v>
                </c:pt>
                <c:pt idx="1117">
                  <c:v>177.47</c:v>
                </c:pt>
                <c:pt idx="1118">
                  <c:v>179.9</c:v>
                </c:pt>
                <c:pt idx="1119">
                  <c:v>-177.67</c:v>
                </c:pt>
                <c:pt idx="1120">
                  <c:v>-175.18</c:v>
                </c:pt>
                <c:pt idx="1121">
                  <c:v>-172.66</c:v>
                </c:pt>
                <c:pt idx="1122">
                  <c:v>-170.1</c:v>
                </c:pt>
                <c:pt idx="1123">
                  <c:v>-167.48</c:v>
                </c:pt>
                <c:pt idx="1124">
                  <c:v>-164.75</c:v>
                </c:pt>
                <c:pt idx="1125">
                  <c:v>-161.87</c:v>
                </c:pt>
                <c:pt idx="1126">
                  <c:v>-158.9</c:v>
                </c:pt>
                <c:pt idx="1127">
                  <c:v>-155.85</c:v>
                </c:pt>
                <c:pt idx="1128">
                  <c:v>-152.80000000000001</c:v>
                </c:pt>
                <c:pt idx="1129">
                  <c:v>-149.80000000000001</c:v>
                </c:pt>
                <c:pt idx="1130">
                  <c:v>-146.93</c:v>
                </c:pt>
                <c:pt idx="1131">
                  <c:v>-144.22</c:v>
                </c:pt>
                <c:pt idx="1132">
                  <c:v>-141.62</c:v>
                </c:pt>
                <c:pt idx="1133">
                  <c:v>-139.05000000000001</c:v>
                </c:pt>
                <c:pt idx="1134">
                  <c:v>-136.38</c:v>
                </c:pt>
                <c:pt idx="1135">
                  <c:v>-133.55000000000001</c:v>
                </c:pt>
                <c:pt idx="1136">
                  <c:v>-130.51</c:v>
                </c:pt>
                <c:pt idx="1137">
                  <c:v>-127.31</c:v>
                </c:pt>
                <c:pt idx="1138">
                  <c:v>-123.97</c:v>
                </c:pt>
                <c:pt idx="1139">
                  <c:v>-120.55</c:v>
                </c:pt>
                <c:pt idx="1140">
                  <c:v>-117.11</c:v>
                </c:pt>
                <c:pt idx="1141">
                  <c:v>-113.7</c:v>
                </c:pt>
                <c:pt idx="1142">
                  <c:v>-110.34</c:v>
                </c:pt>
                <c:pt idx="1143">
                  <c:v>-107.05</c:v>
                </c:pt>
                <c:pt idx="1144">
                  <c:v>-103.81</c:v>
                </c:pt>
                <c:pt idx="1145">
                  <c:v>-100.63</c:v>
                </c:pt>
                <c:pt idx="1146">
                  <c:v>-97.54</c:v>
                </c:pt>
                <c:pt idx="1147">
                  <c:v>-94.59</c:v>
                </c:pt>
                <c:pt idx="1148">
                  <c:v>-91.84</c:v>
                </c:pt>
                <c:pt idx="1149">
                  <c:v>-89.26</c:v>
                </c:pt>
                <c:pt idx="1150">
                  <c:v>-86.86</c:v>
                </c:pt>
                <c:pt idx="1151">
                  <c:v>-84.62</c:v>
                </c:pt>
                <c:pt idx="1152">
                  <c:v>-82.47</c:v>
                </c:pt>
                <c:pt idx="1153">
                  <c:v>-80.33</c:v>
                </c:pt>
                <c:pt idx="1154">
                  <c:v>-78.19</c:v>
                </c:pt>
                <c:pt idx="1155">
                  <c:v>-76.05</c:v>
                </c:pt>
                <c:pt idx="1156">
                  <c:v>-73.959999999999994</c:v>
                </c:pt>
                <c:pt idx="1157">
                  <c:v>-71.97</c:v>
                </c:pt>
                <c:pt idx="1158">
                  <c:v>-70.150000000000006</c:v>
                </c:pt>
                <c:pt idx="1159">
                  <c:v>-68.55</c:v>
                </c:pt>
                <c:pt idx="1160">
                  <c:v>-67.08</c:v>
                </c:pt>
                <c:pt idx="1161">
                  <c:v>-65.72</c:v>
                </c:pt>
                <c:pt idx="1162">
                  <c:v>-64.44</c:v>
                </c:pt>
                <c:pt idx="1163">
                  <c:v>-63.24</c:v>
                </c:pt>
                <c:pt idx="1164">
                  <c:v>-62.08</c:v>
                </c:pt>
                <c:pt idx="1165">
                  <c:v>-61.04</c:v>
                </c:pt>
                <c:pt idx="1166">
                  <c:v>-60.1</c:v>
                </c:pt>
                <c:pt idx="1167">
                  <c:v>-59.29</c:v>
                </c:pt>
                <c:pt idx="1168">
                  <c:v>-58.67</c:v>
                </c:pt>
                <c:pt idx="1169">
                  <c:v>-58.38</c:v>
                </c:pt>
                <c:pt idx="1170">
                  <c:v>-58.41</c:v>
                </c:pt>
                <c:pt idx="1171">
                  <c:v>-58.67</c:v>
                </c:pt>
                <c:pt idx="1172">
                  <c:v>-59.01</c:v>
                </c:pt>
                <c:pt idx="1173">
                  <c:v>-59.33</c:v>
                </c:pt>
                <c:pt idx="1174">
                  <c:v>-59.63</c:v>
                </c:pt>
                <c:pt idx="1175">
                  <c:v>-59.87</c:v>
                </c:pt>
                <c:pt idx="1176">
                  <c:v>-60.12</c:v>
                </c:pt>
                <c:pt idx="1177">
                  <c:v>-60.44</c:v>
                </c:pt>
                <c:pt idx="1178">
                  <c:v>-60.83</c:v>
                </c:pt>
                <c:pt idx="1179">
                  <c:v>-61.33</c:v>
                </c:pt>
                <c:pt idx="1180">
                  <c:v>-61.92</c:v>
                </c:pt>
                <c:pt idx="1181">
                  <c:v>-62.53</c:v>
                </c:pt>
                <c:pt idx="1182">
                  <c:v>-63.18</c:v>
                </c:pt>
                <c:pt idx="1183">
                  <c:v>-63.8</c:v>
                </c:pt>
                <c:pt idx="1184">
                  <c:v>-64.44</c:v>
                </c:pt>
                <c:pt idx="1185">
                  <c:v>-65.12</c:v>
                </c:pt>
                <c:pt idx="1186">
                  <c:v>-65.86</c:v>
                </c:pt>
                <c:pt idx="1187">
                  <c:v>-66.680000000000007</c:v>
                </c:pt>
                <c:pt idx="1188">
                  <c:v>-67.59</c:v>
                </c:pt>
                <c:pt idx="1189">
                  <c:v>-68.56</c:v>
                </c:pt>
                <c:pt idx="1190">
                  <c:v>-69.52</c:v>
                </c:pt>
                <c:pt idx="1191">
                  <c:v>-70.44</c:v>
                </c:pt>
                <c:pt idx="1192">
                  <c:v>-71.3</c:v>
                </c:pt>
                <c:pt idx="1193">
                  <c:v>-72.23</c:v>
                </c:pt>
                <c:pt idx="1194">
                  <c:v>-73.27</c:v>
                </c:pt>
                <c:pt idx="1195">
                  <c:v>-74.459999999999994</c:v>
                </c:pt>
                <c:pt idx="1196">
                  <c:v>-75.739999999999995</c:v>
                </c:pt>
                <c:pt idx="1197">
                  <c:v>-77.11</c:v>
                </c:pt>
                <c:pt idx="1198">
                  <c:v>-78.52</c:v>
                </c:pt>
                <c:pt idx="1199">
                  <c:v>-80</c:v>
                </c:pt>
                <c:pt idx="1200">
                  <c:v>-81.61</c:v>
                </c:pt>
                <c:pt idx="1201">
                  <c:v>-83.3</c:v>
                </c:pt>
                <c:pt idx="1202">
                  <c:v>-85.15</c:v>
                </c:pt>
                <c:pt idx="1203">
                  <c:v>-87.1</c:v>
                </c:pt>
                <c:pt idx="1204">
                  <c:v>-89.17</c:v>
                </c:pt>
                <c:pt idx="1205">
                  <c:v>-91.28</c:v>
                </c:pt>
                <c:pt idx="1206">
                  <c:v>-93.52</c:v>
                </c:pt>
                <c:pt idx="1207">
                  <c:v>-95.88</c:v>
                </c:pt>
                <c:pt idx="1208">
                  <c:v>-98.3</c:v>
                </c:pt>
                <c:pt idx="1209">
                  <c:v>-100.81</c:v>
                </c:pt>
                <c:pt idx="1210">
                  <c:v>-103.45</c:v>
                </c:pt>
                <c:pt idx="1211">
                  <c:v>-106.2</c:v>
                </c:pt>
                <c:pt idx="1212">
                  <c:v>-109.1</c:v>
                </c:pt>
                <c:pt idx="1213">
                  <c:v>-112.07</c:v>
                </c:pt>
                <c:pt idx="1214">
                  <c:v>-115.14</c:v>
                </c:pt>
                <c:pt idx="1215">
                  <c:v>-118.29</c:v>
                </c:pt>
                <c:pt idx="1216">
                  <c:v>-121.62</c:v>
                </c:pt>
                <c:pt idx="1217">
                  <c:v>-125.1</c:v>
                </c:pt>
                <c:pt idx="1218">
                  <c:v>-128.69999999999999</c:v>
                </c:pt>
                <c:pt idx="1219">
                  <c:v>-132.37</c:v>
                </c:pt>
                <c:pt idx="1220">
                  <c:v>-136.16</c:v>
                </c:pt>
                <c:pt idx="1221">
                  <c:v>-140.03</c:v>
                </c:pt>
                <c:pt idx="1222">
                  <c:v>-143.88999999999999</c:v>
                </c:pt>
                <c:pt idx="1223">
                  <c:v>-147.66999999999999</c:v>
                </c:pt>
                <c:pt idx="1224">
                  <c:v>-151.26</c:v>
                </c:pt>
                <c:pt idx="1225">
                  <c:v>-154.66999999999999</c:v>
                </c:pt>
                <c:pt idx="1226">
                  <c:v>-157.9</c:v>
                </c:pt>
                <c:pt idx="1227">
                  <c:v>-160.93</c:v>
                </c:pt>
                <c:pt idx="1228">
                  <c:v>-163.75</c:v>
                </c:pt>
                <c:pt idx="1229">
                  <c:v>-166.45</c:v>
                </c:pt>
                <c:pt idx="1230">
                  <c:v>-169.11</c:v>
                </c:pt>
                <c:pt idx="1231">
                  <c:v>-171.82</c:v>
                </c:pt>
                <c:pt idx="1232">
                  <c:v>-174.55</c:v>
                </c:pt>
                <c:pt idx="1233">
                  <c:v>-177.29</c:v>
                </c:pt>
                <c:pt idx="1234">
                  <c:v>-179.99</c:v>
                </c:pt>
                <c:pt idx="1235">
                  <c:v>177.38</c:v>
                </c:pt>
                <c:pt idx="1236">
                  <c:v>174.82</c:v>
                </c:pt>
                <c:pt idx="1237">
                  <c:v>172.36</c:v>
                </c:pt>
                <c:pt idx="1238">
                  <c:v>170.01</c:v>
                </c:pt>
                <c:pt idx="1239">
                  <c:v>167.83</c:v>
                </c:pt>
                <c:pt idx="1240">
                  <c:v>165.86</c:v>
                </c:pt>
                <c:pt idx="1241">
                  <c:v>164.09</c:v>
                </c:pt>
                <c:pt idx="1242">
                  <c:v>162.49</c:v>
                </c:pt>
                <c:pt idx="1243">
                  <c:v>161.01</c:v>
                </c:pt>
                <c:pt idx="1244">
                  <c:v>159.58000000000001</c:v>
                </c:pt>
                <c:pt idx="1245">
                  <c:v>158.12</c:v>
                </c:pt>
                <c:pt idx="1246">
                  <c:v>156.61000000000001</c:v>
                </c:pt>
                <c:pt idx="1247">
                  <c:v>155.04</c:v>
                </c:pt>
                <c:pt idx="1248">
                  <c:v>153.41999999999999</c:v>
                </c:pt>
                <c:pt idx="1249">
                  <c:v>151.81</c:v>
                </c:pt>
                <c:pt idx="1250">
                  <c:v>150.25</c:v>
                </c:pt>
                <c:pt idx="1251">
                  <c:v>148.83000000000001</c:v>
                </c:pt>
                <c:pt idx="1252">
                  <c:v>147.55000000000001</c:v>
                </c:pt>
                <c:pt idx="1253">
                  <c:v>146.37</c:v>
                </c:pt>
                <c:pt idx="1254">
                  <c:v>145.27000000000001</c:v>
                </c:pt>
                <c:pt idx="1255">
                  <c:v>144.24</c:v>
                </c:pt>
                <c:pt idx="1256">
                  <c:v>143.36000000000001</c:v>
                </c:pt>
                <c:pt idx="1257">
                  <c:v>142.51</c:v>
                </c:pt>
                <c:pt idx="1258">
                  <c:v>141.62</c:v>
                </c:pt>
                <c:pt idx="1259">
                  <c:v>140.69</c:v>
                </c:pt>
                <c:pt idx="1260">
                  <c:v>139.78</c:v>
                </c:pt>
                <c:pt idx="1261">
                  <c:v>138.94999999999999</c:v>
                </c:pt>
                <c:pt idx="1262">
                  <c:v>138.18</c:v>
                </c:pt>
                <c:pt idx="1263">
                  <c:v>137.47999999999999</c:v>
                </c:pt>
                <c:pt idx="1264">
                  <c:v>136.84</c:v>
                </c:pt>
                <c:pt idx="1265">
                  <c:v>136.25</c:v>
                </c:pt>
                <c:pt idx="1266">
                  <c:v>135.71</c:v>
                </c:pt>
                <c:pt idx="1267">
                  <c:v>135.19999999999999</c:v>
                </c:pt>
                <c:pt idx="1268">
                  <c:v>134.68</c:v>
                </c:pt>
                <c:pt idx="1269">
                  <c:v>134.16</c:v>
                </c:pt>
                <c:pt idx="1270">
                  <c:v>133.63</c:v>
                </c:pt>
                <c:pt idx="1271">
                  <c:v>133.11000000000001</c:v>
                </c:pt>
                <c:pt idx="1272">
                  <c:v>132.6</c:v>
                </c:pt>
                <c:pt idx="1273">
                  <c:v>132.12</c:v>
                </c:pt>
                <c:pt idx="1274">
                  <c:v>131.69999999999999</c:v>
                </c:pt>
                <c:pt idx="1275">
                  <c:v>131.33000000000001</c:v>
                </c:pt>
                <c:pt idx="1276">
                  <c:v>131.02000000000001</c:v>
                </c:pt>
                <c:pt idx="1277">
                  <c:v>130.78</c:v>
                </c:pt>
                <c:pt idx="1278">
                  <c:v>130.63</c:v>
                </c:pt>
                <c:pt idx="1279">
                  <c:v>130.59</c:v>
                </c:pt>
                <c:pt idx="1280">
                  <c:v>130.63999999999999</c:v>
                </c:pt>
                <c:pt idx="1281">
                  <c:v>130.81</c:v>
                </c:pt>
                <c:pt idx="1282">
                  <c:v>131.09</c:v>
                </c:pt>
                <c:pt idx="1283">
                  <c:v>131.43</c:v>
                </c:pt>
                <c:pt idx="1284">
                  <c:v>131.84</c:v>
                </c:pt>
                <c:pt idx="1285">
                  <c:v>132.32</c:v>
                </c:pt>
                <c:pt idx="1286">
                  <c:v>132.88</c:v>
                </c:pt>
                <c:pt idx="1287">
                  <c:v>133.47999999999999</c:v>
                </c:pt>
                <c:pt idx="1288">
                  <c:v>134.16</c:v>
                </c:pt>
                <c:pt idx="1289">
                  <c:v>134.91</c:v>
                </c:pt>
                <c:pt idx="1290">
                  <c:v>135.72999999999999</c:v>
                </c:pt>
                <c:pt idx="1291">
                  <c:v>136.62</c:v>
                </c:pt>
                <c:pt idx="1292">
                  <c:v>137.6</c:v>
                </c:pt>
                <c:pt idx="1293">
                  <c:v>138.66</c:v>
                </c:pt>
                <c:pt idx="1294">
                  <c:v>139.83000000000001</c:v>
                </c:pt>
                <c:pt idx="1295">
                  <c:v>141.08000000000001</c:v>
                </c:pt>
                <c:pt idx="1296">
                  <c:v>142.41</c:v>
                </c:pt>
                <c:pt idx="1297">
                  <c:v>143.79</c:v>
                </c:pt>
                <c:pt idx="1298">
                  <c:v>145.24</c:v>
                </c:pt>
                <c:pt idx="1299">
                  <c:v>146.74</c:v>
                </c:pt>
                <c:pt idx="1300">
                  <c:v>148.32</c:v>
                </c:pt>
                <c:pt idx="1301">
                  <c:v>150.01</c:v>
                </c:pt>
                <c:pt idx="1302">
                  <c:v>151.83000000000001</c:v>
                </c:pt>
                <c:pt idx="1303">
                  <c:v>153.78</c:v>
                </c:pt>
                <c:pt idx="1304">
                  <c:v>155.82</c:v>
                </c:pt>
                <c:pt idx="1305">
                  <c:v>157.93</c:v>
                </c:pt>
                <c:pt idx="1306">
                  <c:v>160.09</c:v>
                </c:pt>
                <c:pt idx="1307">
                  <c:v>162.29</c:v>
                </c:pt>
                <c:pt idx="1308">
                  <c:v>164.56</c:v>
                </c:pt>
                <c:pt idx="1309">
                  <c:v>166.97</c:v>
                </c:pt>
                <c:pt idx="1310">
                  <c:v>169.49</c:v>
                </c:pt>
                <c:pt idx="1311">
                  <c:v>172.12</c:v>
                </c:pt>
                <c:pt idx="1312">
                  <c:v>174.75</c:v>
                </c:pt>
                <c:pt idx="1313">
                  <c:v>177.33</c:v>
                </c:pt>
                <c:pt idx="1314">
                  <c:v>179.84</c:v>
                </c:pt>
                <c:pt idx="1315">
                  <c:v>-177.68</c:v>
                </c:pt>
                <c:pt idx="1316">
                  <c:v>-175.21</c:v>
                </c:pt>
                <c:pt idx="1317">
                  <c:v>-172.67</c:v>
                </c:pt>
                <c:pt idx="1318">
                  <c:v>-170.07</c:v>
                </c:pt>
                <c:pt idx="1319">
                  <c:v>-167.4</c:v>
                </c:pt>
                <c:pt idx="1320">
                  <c:v>-164.66</c:v>
                </c:pt>
                <c:pt idx="1321">
                  <c:v>-161.88</c:v>
                </c:pt>
                <c:pt idx="1322">
                  <c:v>-159.06</c:v>
                </c:pt>
                <c:pt idx="1323">
                  <c:v>-156.27000000000001</c:v>
                </c:pt>
                <c:pt idx="1324">
                  <c:v>-153.47999999999999</c:v>
                </c:pt>
                <c:pt idx="1325">
                  <c:v>-150.76</c:v>
                </c:pt>
                <c:pt idx="1326">
                  <c:v>-148.12</c:v>
                </c:pt>
                <c:pt idx="1327">
                  <c:v>-145.54</c:v>
                </c:pt>
                <c:pt idx="1328">
                  <c:v>-143</c:v>
                </c:pt>
                <c:pt idx="1329">
                  <c:v>-140.44</c:v>
                </c:pt>
                <c:pt idx="1330">
                  <c:v>-137.76</c:v>
                </c:pt>
                <c:pt idx="1331">
                  <c:v>-134.88999999999999</c:v>
                </c:pt>
                <c:pt idx="1332">
                  <c:v>-131.74</c:v>
                </c:pt>
                <c:pt idx="1333">
                  <c:v>-128.38</c:v>
                </c:pt>
                <c:pt idx="1334">
                  <c:v>-124.81</c:v>
                </c:pt>
                <c:pt idx="1335">
                  <c:v>-121.06</c:v>
                </c:pt>
                <c:pt idx="1336">
                  <c:v>-117.21</c:v>
                </c:pt>
                <c:pt idx="1337">
                  <c:v>-113.39</c:v>
                </c:pt>
                <c:pt idx="1338">
                  <c:v>-109.48</c:v>
                </c:pt>
                <c:pt idx="1339">
                  <c:v>-105.55</c:v>
                </c:pt>
                <c:pt idx="1340">
                  <c:v>-101.66</c:v>
                </c:pt>
                <c:pt idx="1341">
                  <c:v>-97.78</c:v>
                </c:pt>
                <c:pt idx="1342">
                  <c:v>-94.05</c:v>
                </c:pt>
                <c:pt idx="1343">
                  <c:v>-90.65</c:v>
                </c:pt>
                <c:pt idx="1344">
                  <c:v>-87.47</c:v>
                </c:pt>
                <c:pt idx="1345">
                  <c:v>-84.33</c:v>
                </c:pt>
                <c:pt idx="1346">
                  <c:v>-81.010000000000005</c:v>
                </c:pt>
                <c:pt idx="1347">
                  <c:v>-77.28</c:v>
                </c:pt>
                <c:pt idx="1348">
                  <c:v>-73.260000000000005</c:v>
                </c:pt>
                <c:pt idx="1349">
                  <c:v>-69.13</c:v>
                </c:pt>
                <c:pt idx="1350">
                  <c:v>-65.17</c:v>
                </c:pt>
                <c:pt idx="1351">
                  <c:v>-61.5</c:v>
                </c:pt>
                <c:pt idx="1352">
                  <c:v>-58.3</c:v>
                </c:pt>
                <c:pt idx="1353">
                  <c:v>-55.46</c:v>
                </c:pt>
                <c:pt idx="1354">
                  <c:v>-52.87</c:v>
                </c:pt>
                <c:pt idx="1355">
                  <c:v>-50.45</c:v>
                </c:pt>
                <c:pt idx="1356">
                  <c:v>-48.39</c:v>
                </c:pt>
                <c:pt idx="1357">
                  <c:v>-46.76</c:v>
                </c:pt>
                <c:pt idx="1358">
                  <c:v>-45.65</c:v>
                </c:pt>
                <c:pt idx="1359">
                  <c:v>-45.1</c:v>
                </c:pt>
                <c:pt idx="1360">
                  <c:v>-45.05</c:v>
                </c:pt>
                <c:pt idx="1361">
                  <c:v>-45.31</c:v>
                </c:pt>
                <c:pt idx="1362">
                  <c:v>-45.47</c:v>
                </c:pt>
                <c:pt idx="1363">
                  <c:v>-45.33</c:v>
                </c:pt>
                <c:pt idx="1364">
                  <c:v>-44.88</c:v>
                </c:pt>
                <c:pt idx="1365">
                  <c:v>-44.26</c:v>
                </c:pt>
                <c:pt idx="1366">
                  <c:v>-43.68</c:v>
                </c:pt>
                <c:pt idx="1367">
                  <c:v>-43.17</c:v>
                </c:pt>
                <c:pt idx="1368">
                  <c:v>-42.73</c:v>
                </c:pt>
                <c:pt idx="1369">
                  <c:v>-42.37</c:v>
                </c:pt>
                <c:pt idx="1370">
                  <c:v>-42.19</c:v>
                </c:pt>
                <c:pt idx="1371">
                  <c:v>-42.29</c:v>
                </c:pt>
                <c:pt idx="1372">
                  <c:v>-42.62</c:v>
                </c:pt>
                <c:pt idx="1373">
                  <c:v>-43.08</c:v>
                </c:pt>
                <c:pt idx="1374">
                  <c:v>-43.55</c:v>
                </c:pt>
                <c:pt idx="1375">
                  <c:v>-44.01</c:v>
                </c:pt>
                <c:pt idx="1376">
                  <c:v>-44.46</c:v>
                </c:pt>
                <c:pt idx="1377">
                  <c:v>-44.99</c:v>
                </c:pt>
                <c:pt idx="1378">
                  <c:v>-45.65</c:v>
                </c:pt>
                <c:pt idx="1379">
                  <c:v>-46.55</c:v>
                </c:pt>
                <c:pt idx="1380">
                  <c:v>-47.64</c:v>
                </c:pt>
                <c:pt idx="1381">
                  <c:v>-48.86</c:v>
                </c:pt>
                <c:pt idx="1382">
                  <c:v>-50.16</c:v>
                </c:pt>
                <c:pt idx="1383">
                  <c:v>-51.5</c:v>
                </c:pt>
                <c:pt idx="1384">
                  <c:v>-52.84</c:v>
                </c:pt>
                <c:pt idx="1385">
                  <c:v>-54.25</c:v>
                </c:pt>
                <c:pt idx="1386">
                  <c:v>-55.82</c:v>
                </c:pt>
                <c:pt idx="1387">
                  <c:v>-57.55</c:v>
                </c:pt>
                <c:pt idx="1388">
                  <c:v>-59.37</c:v>
                </c:pt>
                <c:pt idx="1389">
                  <c:v>-61.21</c:v>
                </c:pt>
                <c:pt idx="1390">
                  <c:v>-63.04</c:v>
                </c:pt>
                <c:pt idx="1391">
                  <c:v>-64.849999999999994</c:v>
                </c:pt>
                <c:pt idx="1392">
                  <c:v>-66.7</c:v>
                </c:pt>
                <c:pt idx="1393">
                  <c:v>-68.64</c:v>
                </c:pt>
                <c:pt idx="1394">
                  <c:v>-70.709999999999994</c:v>
                </c:pt>
                <c:pt idx="1395">
                  <c:v>-72.930000000000007</c:v>
                </c:pt>
                <c:pt idx="1396">
                  <c:v>-75.260000000000005</c:v>
                </c:pt>
                <c:pt idx="1397">
                  <c:v>-77.680000000000007</c:v>
                </c:pt>
                <c:pt idx="1398">
                  <c:v>-80.16</c:v>
                </c:pt>
                <c:pt idx="1399">
                  <c:v>-82.69</c:v>
                </c:pt>
                <c:pt idx="1400">
                  <c:v>-85.27</c:v>
                </c:pt>
                <c:pt idx="1401">
                  <c:v>-87.96</c:v>
                </c:pt>
                <c:pt idx="1402">
                  <c:v>-90.81</c:v>
                </c:pt>
                <c:pt idx="1403">
                  <c:v>-93.77</c:v>
                </c:pt>
                <c:pt idx="1404">
                  <c:v>-96.81</c:v>
                </c:pt>
                <c:pt idx="1405">
                  <c:v>-100</c:v>
                </c:pt>
                <c:pt idx="1406">
                  <c:v>-103.33</c:v>
                </c:pt>
                <c:pt idx="1407">
                  <c:v>-106.68</c:v>
                </c:pt>
                <c:pt idx="1408">
                  <c:v>-110.07</c:v>
                </c:pt>
                <c:pt idx="1409">
                  <c:v>-113.51</c:v>
                </c:pt>
                <c:pt idx="1410">
                  <c:v>-117.04</c:v>
                </c:pt>
                <c:pt idx="1411">
                  <c:v>-120.71</c:v>
                </c:pt>
                <c:pt idx="1412">
                  <c:v>-124.48</c:v>
                </c:pt>
                <c:pt idx="1413">
                  <c:v>-128.38</c:v>
                </c:pt>
                <c:pt idx="1414">
                  <c:v>-132.30000000000001</c:v>
                </c:pt>
                <c:pt idx="1415">
                  <c:v>-136.11000000000001</c:v>
                </c:pt>
                <c:pt idx="1416">
                  <c:v>-139.78</c:v>
                </c:pt>
                <c:pt idx="1417">
                  <c:v>-143.37</c:v>
                </c:pt>
                <c:pt idx="1418">
                  <c:v>-146.86000000000001</c:v>
                </c:pt>
                <c:pt idx="1419">
                  <c:v>-150.22999999999999</c:v>
                </c:pt>
                <c:pt idx="1420">
                  <c:v>-153.65</c:v>
                </c:pt>
                <c:pt idx="1421">
                  <c:v>-157.12</c:v>
                </c:pt>
                <c:pt idx="1422">
                  <c:v>-160.59</c:v>
                </c:pt>
                <c:pt idx="1423">
                  <c:v>-163.97</c:v>
                </c:pt>
                <c:pt idx="1424">
                  <c:v>-167.12</c:v>
                </c:pt>
                <c:pt idx="1425">
                  <c:v>-170.06</c:v>
                </c:pt>
                <c:pt idx="1426">
                  <c:v>-172.89</c:v>
                </c:pt>
                <c:pt idx="1427">
                  <c:v>-175.74</c:v>
                </c:pt>
                <c:pt idx="1428">
                  <c:v>-178.6</c:v>
                </c:pt>
                <c:pt idx="1429">
                  <c:v>178.57</c:v>
                </c:pt>
                <c:pt idx="1430">
                  <c:v>175.86</c:v>
                </c:pt>
                <c:pt idx="1431">
                  <c:v>173.28</c:v>
                </c:pt>
                <c:pt idx="1432">
                  <c:v>170.86</c:v>
                </c:pt>
                <c:pt idx="1433">
                  <c:v>168.65</c:v>
                </c:pt>
                <c:pt idx="1434">
                  <c:v>166.56</c:v>
                </c:pt>
                <c:pt idx="1435">
                  <c:v>164.53</c:v>
                </c:pt>
                <c:pt idx="1436">
                  <c:v>162.53</c:v>
                </c:pt>
                <c:pt idx="1437">
                  <c:v>160.54</c:v>
                </c:pt>
                <c:pt idx="1438">
                  <c:v>158.58000000000001</c:v>
                </c:pt>
                <c:pt idx="1439">
                  <c:v>156.72</c:v>
                </c:pt>
                <c:pt idx="1440">
                  <c:v>154.97</c:v>
                </c:pt>
                <c:pt idx="1441">
                  <c:v>153.34</c:v>
                </c:pt>
                <c:pt idx="1442">
                  <c:v>151.81</c:v>
                </c:pt>
                <c:pt idx="1443">
                  <c:v>150.4</c:v>
                </c:pt>
                <c:pt idx="1444">
                  <c:v>149.06</c:v>
                </c:pt>
                <c:pt idx="1445">
                  <c:v>147.76</c:v>
                </c:pt>
                <c:pt idx="1446">
                  <c:v>146.55000000000001</c:v>
                </c:pt>
                <c:pt idx="1447">
                  <c:v>145.41999999999999</c:v>
                </c:pt>
                <c:pt idx="1448">
                  <c:v>144.34</c:v>
                </c:pt>
                <c:pt idx="1449">
                  <c:v>143.29</c:v>
                </c:pt>
                <c:pt idx="1450">
                  <c:v>142.28</c:v>
                </c:pt>
                <c:pt idx="1451">
                  <c:v>141.31</c:v>
                </c:pt>
                <c:pt idx="1452">
                  <c:v>140.34</c:v>
                </c:pt>
                <c:pt idx="1453">
                  <c:v>139.4</c:v>
                </c:pt>
                <c:pt idx="1454">
                  <c:v>138.47</c:v>
                </c:pt>
                <c:pt idx="1455">
                  <c:v>137.59</c:v>
                </c:pt>
                <c:pt idx="1456">
                  <c:v>136.69</c:v>
                </c:pt>
                <c:pt idx="1457">
                  <c:v>135.76</c:v>
                </c:pt>
                <c:pt idx="1458">
                  <c:v>134.88</c:v>
                </c:pt>
                <c:pt idx="1459">
                  <c:v>134.09</c:v>
                </c:pt>
                <c:pt idx="1460">
                  <c:v>133.43</c:v>
                </c:pt>
                <c:pt idx="1461">
                  <c:v>132.91999999999999</c:v>
                </c:pt>
                <c:pt idx="1462">
                  <c:v>132.59</c:v>
                </c:pt>
                <c:pt idx="1463">
                  <c:v>132.38999999999999</c:v>
                </c:pt>
                <c:pt idx="1464">
                  <c:v>132.33000000000001</c:v>
                </c:pt>
                <c:pt idx="1465">
                  <c:v>132.35</c:v>
                </c:pt>
                <c:pt idx="1466">
                  <c:v>132.43</c:v>
                </c:pt>
                <c:pt idx="1467">
                  <c:v>132.56</c:v>
                </c:pt>
                <c:pt idx="1468">
                  <c:v>132.72999999999999</c:v>
                </c:pt>
                <c:pt idx="1469">
                  <c:v>132.94</c:v>
                </c:pt>
                <c:pt idx="1470">
                  <c:v>133.19999999999999</c:v>
                </c:pt>
                <c:pt idx="1471">
                  <c:v>133.52000000000001</c:v>
                </c:pt>
                <c:pt idx="1472">
                  <c:v>133.88</c:v>
                </c:pt>
                <c:pt idx="1473">
                  <c:v>134.22999999999999</c:v>
                </c:pt>
                <c:pt idx="1474">
                  <c:v>134.58000000000001</c:v>
                </c:pt>
                <c:pt idx="1475">
                  <c:v>134.9</c:v>
                </c:pt>
                <c:pt idx="1476">
                  <c:v>135.22</c:v>
                </c:pt>
                <c:pt idx="1477">
                  <c:v>135.53</c:v>
                </c:pt>
                <c:pt idx="1478">
                  <c:v>135.88</c:v>
                </c:pt>
                <c:pt idx="1479">
                  <c:v>136.28</c:v>
                </c:pt>
                <c:pt idx="1480">
                  <c:v>136.72</c:v>
                </c:pt>
                <c:pt idx="1481">
                  <c:v>137.19</c:v>
                </c:pt>
                <c:pt idx="1482">
                  <c:v>137.71</c:v>
                </c:pt>
                <c:pt idx="1483">
                  <c:v>138.24</c:v>
                </c:pt>
                <c:pt idx="1484">
                  <c:v>138.78</c:v>
                </c:pt>
                <c:pt idx="1485">
                  <c:v>139.35</c:v>
                </c:pt>
                <c:pt idx="1486">
                  <c:v>139.94</c:v>
                </c:pt>
                <c:pt idx="1487">
                  <c:v>140.59</c:v>
                </c:pt>
                <c:pt idx="1488">
                  <c:v>141.27000000000001</c:v>
                </c:pt>
                <c:pt idx="1489">
                  <c:v>142.04</c:v>
                </c:pt>
                <c:pt idx="1490">
                  <c:v>142.88</c:v>
                </c:pt>
                <c:pt idx="1491">
                  <c:v>143.78</c:v>
                </c:pt>
                <c:pt idx="1492">
                  <c:v>144.77000000000001</c:v>
                </c:pt>
                <c:pt idx="1493">
                  <c:v>145.86000000000001</c:v>
                </c:pt>
                <c:pt idx="1494">
                  <c:v>147.05000000000001</c:v>
                </c:pt>
                <c:pt idx="1495">
                  <c:v>148.32</c:v>
                </c:pt>
                <c:pt idx="1496">
                  <c:v>149.65</c:v>
                </c:pt>
                <c:pt idx="1497">
                  <c:v>151.06</c:v>
                </c:pt>
                <c:pt idx="1498">
                  <c:v>152.51</c:v>
                </c:pt>
                <c:pt idx="1499">
                  <c:v>154.02000000000001</c:v>
                </c:pt>
                <c:pt idx="1500">
                  <c:v>155.6</c:v>
                </c:pt>
                <c:pt idx="1501">
                  <c:v>157.26</c:v>
                </c:pt>
                <c:pt idx="1502">
                  <c:v>159.04</c:v>
                </c:pt>
                <c:pt idx="1503">
                  <c:v>160.91</c:v>
                </c:pt>
                <c:pt idx="1504">
                  <c:v>162.83000000000001</c:v>
                </c:pt>
                <c:pt idx="1505">
                  <c:v>164.77</c:v>
                </c:pt>
                <c:pt idx="1506">
                  <c:v>166.66</c:v>
                </c:pt>
                <c:pt idx="1507">
                  <c:v>168.53</c:v>
                </c:pt>
                <c:pt idx="1508">
                  <c:v>170.43</c:v>
                </c:pt>
                <c:pt idx="1509">
                  <c:v>172.4</c:v>
                </c:pt>
                <c:pt idx="1510">
                  <c:v>174.44</c:v>
                </c:pt>
                <c:pt idx="1511">
                  <c:v>176.56</c:v>
                </c:pt>
                <c:pt idx="1512">
                  <c:v>178.78</c:v>
                </c:pt>
                <c:pt idx="1513">
                  <c:v>-178.85</c:v>
                </c:pt>
                <c:pt idx="1514">
                  <c:v>-176.44</c:v>
                </c:pt>
                <c:pt idx="1515">
                  <c:v>-174.11</c:v>
                </c:pt>
                <c:pt idx="1516">
                  <c:v>-171.95</c:v>
                </c:pt>
                <c:pt idx="1517">
                  <c:v>-169.96</c:v>
                </c:pt>
                <c:pt idx="1518">
                  <c:v>-168.06</c:v>
                </c:pt>
                <c:pt idx="1519">
                  <c:v>-166.19</c:v>
                </c:pt>
                <c:pt idx="1520">
                  <c:v>-164.29</c:v>
                </c:pt>
                <c:pt idx="1521">
                  <c:v>-162.27000000000001</c:v>
                </c:pt>
                <c:pt idx="1522">
                  <c:v>-160.1</c:v>
                </c:pt>
                <c:pt idx="1523">
                  <c:v>-157.74</c:v>
                </c:pt>
                <c:pt idx="1524">
                  <c:v>-155.16</c:v>
                </c:pt>
                <c:pt idx="1525">
                  <c:v>-152.4</c:v>
                </c:pt>
                <c:pt idx="1526">
                  <c:v>-149.51</c:v>
                </c:pt>
                <c:pt idx="1527">
                  <c:v>-146.52000000000001</c:v>
                </c:pt>
                <c:pt idx="1528">
                  <c:v>-143.47</c:v>
                </c:pt>
                <c:pt idx="1529">
                  <c:v>-140.38999999999999</c:v>
                </c:pt>
                <c:pt idx="1530">
                  <c:v>-137.32</c:v>
                </c:pt>
                <c:pt idx="1531">
                  <c:v>-134.25</c:v>
                </c:pt>
                <c:pt idx="1532">
                  <c:v>-131.13999999999999</c:v>
                </c:pt>
                <c:pt idx="1533">
                  <c:v>-128</c:v>
                </c:pt>
                <c:pt idx="1534">
                  <c:v>-124.88</c:v>
                </c:pt>
                <c:pt idx="1535">
                  <c:v>-121.77</c:v>
                </c:pt>
                <c:pt idx="1536">
                  <c:v>-118.69</c:v>
                </c:pt>
                <c:pt idx="1537">
                  <c:v>-115.69</c:v>
                </c:pt>
                <c:pt idx="1538">
                  <c:v>-112.75</c:v>
                </c:pt>
                <c:pt idx="1539">
                  <c:v>-109.82</c:v>
                </c:pt>
                <c:pt idx="1540">
                  <c:v>-106.88</c:v>
                </c:pt>
                <c:pt idx="1541">
                  <c:v>-103.97</c:v>
                </c:pt>
                <c:pt idx="1542">
                  <c:v>-101.1</c:v>
                </c:pt>
                <c:pt idx="1543">
                  <c:v>-98.31</c:v>
                </c:pt>
                <c:pt idx="1544">
                  <c:v>-95.67</c:v>
                </c:pt>
                <c:pt idx="1545">
                  <c:v>-93.06</c:v>
                </c:pt>
                <c:pt idx="1546">
                  <c:v>-90.47</c:v>
                </c:pt>
                <c:pt idx="1547">
                  <c:v>-87.76</c:v>
                </c:pt>
                <c:pt idx="1548">
                  <c:v>-84.88</c:v>
                </c:pt>
                <c:pt idx="1549">
                  <c:v>-81.83</c:v>
                </c:pt>
                <c:pt idx="1550">
                  <c:v>-78.709999999999994</c:v>
                </c:pt>
                <c:pt idx="1551">
                  <c:v>-75.63</c:v>
                </c:pt>
                <c:pt idx="1552">
                  <c:v>-72.739999999999995</c:v>
                </c:pt>
                <c:pt idx="1553">
                  <c:v>-70.099999999999994</c:v>
                </c:pt>
                <c:pt idx="1554">
                  <c:v>-67.650000000000006</c:v>
                </c:pt>
                <c:pt idx="1555">
                  <c:v>-65.33</c:v>
                </c:pt>
                <c:pt idx="1556">
                  <c:v>-63.06</c:v>
                </c:pt>
                <c:pt idx="1557">
                  <c:v>-60.75</c:v>
                </c:pt>
                <c:pt idx="1558">
                  <c:v>-58.56</c:v>
                </c:pt>
                <c:pt idx="1559">
                  <c:v>-56.54</c:v>
                </c:pt>
                <c:pt idx="1560">
                  <c:v>-54.76</c:v>
                </c:pt>
                <c:pt idx="1561">
                  <c:v>-53.22</c:v>
                </c:pt>
                <c:pt idx="1562">
                  <c:v>-51.98</c:v>
                </c:pt>
                <c:pt idx="1563">
                  <c:v>-51.1</c:v>
                </c:pt>
                <c:pt idx="1564">
                  <c:v>-50.51</c:v>
                </c:pt>
                <c:pt idx="1565">
                  <c:v>-50.21</c:v>
                </c:pt>
                <c:pt idx="1566">
                  <c:v>-49.96</c:v>
                </c:pt>
                <c:pt idx="1567">
                  <c:v>-49.71</c:v>
                </c:pt>
                <c:pt idx="1568">
                  <c:v>-49.47</c:v>
                </c:pt>
                <c:pt idx="1569">
                  <c:v>-49.28</c:v>
                </c:pt>
                <c:pt idx="1570">
                  <c:v>-49.2</c:v>
                </c:pt>
                <c:pt idx="1571">
                  <c:v>-49.29</c:v>
                </c:pt>
                <c:pt idx="1572">
                  <c:v>-49.49</c:v>
                </c:pt>
                <c:pt idx="1573">
                  <c:v>-49.75</c:v>
                </c:pt>
                <c:pt idx="1574">
                  <c:v>-50.14</c:v>
                </c:pt>
                <c:pt idx="1575">
                  <c:v>-50.56</c:v>
                </c:pt>
                <c:pt idx="1576">
                  <c:v>-50.99</c:v>
                </c:pt>
                <c:pt idx="1577">
                  <c:v>-51.43</c:v>
                </c:pt>
                <c:pt idx="1578">
                  <c:v>-51.87</c:v>
                </c:pt>
                <c:pt idx="1579">
                  <c:v>-52.26</c:v>
                </c:pt>
                <c:pt idx="1580">
                  <c:v>-52.66</c:v>
                </c:pt>
                <c:pt idx="1581">
                  <c:v>-53.07</c:v>
                </c:pt>
                <c:pt idx="1582">
                  <c:v>-53.54</c:v>
                </c:pt>
                <c:pt idx="1583">
                  <c:v>-54.13</c:v>
                </c:pt>
                <c:pt idx="1584">
                  <c:v>-54.88</c:v>
                </c:pt>
                <c:pt idx="1585">
                  <c:v>-55.88</c:v>
                </c:pt>
                <c:pt idx="1586">
                  <c:v>-57.18</c:v>
                </c:pt>
                <c:pt idx="1587">
                  <c:v>-58.71</c:v>
                </c:pt>
                <c:pt idx="1588">
                  <c:v>-60.47</c:v>
                </c:pt>
                <c:pt idx="1589">
                  <c:v>-62.41</c:v>
                </c:pt>
                <c:pt idx="1590">
                  <c:v>-64.47</c:v>
                </c:pt>
                <c:pt idx="1591">
                  <c:v>-66.61</c:v>
                </c:pt>
                <c:pt idx="1592">
                  <c:v>-68.78</c:v>
                </c:pt>
                <c:pt idx="1593">
                  <c:v>-70.98</c:v>
                </c:pt>
                <c:pt idx="1594">
                  <c:v>-73.25</c:v>
                </c:pt>
                <c:pt idx="1595">
                  <c:v>-75.510000000000005</c:v>
                </c:pt>
                <c:pt idx="1596">
                  <c:v>-77.8</c:v>
                </c:pt>
                <c:pt idx="1597">
                  <c:v>-80.150000000000006</c:v>
                </c:pt>
                <c:pt idx="1598">
                  <c:v>-82.57</c:v>
                </c:pt>
                <c:pt idx="1599">
                  <c:v>-85.17</c:v>
                </c:pt>
                <c:pt idx="1600">
                  <c:v>-87.89</c:v>
                </c:pt>
                <c:pt idx="1601">
                  <c:v>-90.8</c:v>
                </c:pt>
                <c:pt idx="1602">
                  <c:v>-93.92</c:v>
                </c:pt>
                <c:pt idx="1603">
                  <c:v>-97.22</c:v>
                </c:pt>
                <c:pt idx="1604">
                  <c:v>-100.73</c:v>
                </c:pt>
                <c:pt idx="1605">
                  <c:v>-104.43</c:v>
                </c:pt>
                <c:pt idx="1606">
                  <c:v>-108.22</c:v>
                </c:pt>
                <c:pt idx="1607">
                  <c:v>-112.09</c:v>
                </c:pt>
                <c:pt idx="1608">
                  <c:v>-116.03</c:v>
                </c:pt>
                <c:pt idx="1609">
                  <c:v>-120.01</c:v>
                </c:pt>
                <c:pt idx="1610">
                  <c:v>-124.01</c:v>
                </c:pt>
                <c:pt idx="1611">
                  <c:v>-128.01</c:v>
                </c:pt>
                <c:pt idx="1612">
                  <c:v>-131.97</c:v>
                </c:pt>
                <c:pt idx="1613">
                  <c:v>-135.9</c:v>
                </c:pt>
                <c:pt idx="1614">
                  <c:v>-139.72</c:v>
                </c:pt>
                <c:pt idx="1615">
                  <c:v>-143.44999999999999</c:v>
                </c:pt>
                <c:pt idx="1616">
                  <c:v>-147.06</c:v>
                </c:pt>
                <c:pt idx="1617">
                  <c:v>-150.6</c:v>
                </c:pt>
                <c:pt idx="1618">
                  <c:v>-154.04</c:v>
                </c:pt>
                <c:pt idx="1619">
                  <c:v>-157.33000000000001</c:v>
                </c:pt>
                <c:pt idx="1620">
                  <c:v>-160.51</c:v>
                </c:pt>
                <c:pt idx="1621">
                  <c:v>-163.66</c:v>
                </c:pt>
                <c:pt idx="1622">
                  <c:v>-166.8</c:v>
                </c:pt>
                <c:pt idx="1623">
                  <c:v>-169.92</c:v>
                </c:pt>
                <c:pt idx="1624">
                  <c:v>-172.99</c:v>
                </c:pt>
                <c:pt idx="1625">
                  <c:v>-176.01</c:v>
                </c:pt>
                <c:pt idx="1626">
                  <c:v>-178.97</c:v>
                </c:pt>
                <c:pt idx="1627">
                  <c:v>178.09</c:v>
                </c:pt>
                <c:pt idx="1628">
                  <c:v>175.24</c:v>
                </c:pt>
                <c:pt idx="1629">
                  <c:v>172.53</c:v>
                </c:pt>
                <c:pt idx="1630">
                  <c:v>170</c:v>
                </c:pt>
                <c:pt idx="1631">
                  <c:v>167.59</c:v>
                </c:pt>
                <c:pt idx="1632">
                  <c:v>165.29</c:v>
                </c:pt>
                <c:pt idx="1633">
                  <c:v>163.09</c:v>
                </c:pt>
                <c:pt idx="1634">
                  <c:v>161.06</c:v>
                </c:pt>
                <c:pt idx="1635">
                  <c:v>159.25</c:v>
                </c:pt>
                <c:pt idx="1636">
                  <c:v>157.54</c:v>
                </c:pt>
                <c:pt idx="1637">
                  <c:v>155.83000000000001</c:v>
                </c:pt>
                <c:pt idx="1638">
                  <c:v>154.1</c:v>
                </c:pt>
                <c:pt idx="1639">
                  <c:v>152.43</c:v>
                </c:pt>
                <c:pt idx="1640">
                  <c:v>150.94</c:v>
                </c:pt>
                <c:pt idx="1641">
                  <c:v>149.66999999999999</c:v>
                </c:pt>
                <c:pt idx="1642">
                  <c:v>148.57</c:v>
                </c:pt>
                <c:pt idx="1643">
                  <c:v>147.63</c:v>
                </c:pt>
                <c:pt idx="1644">
                  <c:v>146.76</c:v>
                </c:pt>
                <c:pt idx="1645">
                  <c:v>145.88999999999999</c:v>
                </c:pt>
                <c:pt idx="1646">
                  <c:v>144.99</c:v>
                </c:pt>
                <c:pt idx="1647">
                  <c:v>144.06</c:v>
                </c:pt>
                <c:pt idx="1648">
                  <c:v>143.12</c:v>
                </c:pt>
                <c:pt idx="1649">
                  <c:v>142.18</c:v>
                </c:pt>
                <c:pt idx="1650">
                  <c:v>141.30000000000001</c:v>
                </c:pt>
                <c:pt idx="1651">
                  <c:v>140.47</c:v>
                </c:pt>
                <c:pt idx="1652">
                  <c:v>139.69999999999999</c:v>
                </c:pt>
                <c:pt idx="1653">
                  <c:v>138.97999999999999</c:v>
                </c:pt>
                <c:pt idx="1654">
                  <c:v>138.33000000000001</c:v>
                </c:pt>
                <c:pt idx="1655">
                  <c:v>137.77000000000001</c:v>
                </c:pt>
                <c:pt idx="1656">
                  <c:v>137.28</c:v>
                </c:pt>
                <c:pt idx="1657">
                  <c:v>136.85</c:v>
                </c:pt>
                <c:pt idx="1658">
                  <c:v>136.47</c:v>
                </c:pt>
                <c:pt idx="1659">
                  <c:v>136.12</c:v>
                </c:pt>
                <c:pt idx="1660">
                  <c:v>135.77000000000001</c:v>
                </c:pt>
                <c:pt idx="1661">
                  <c:v>135.44</c:v>
                </c:pt>
                <c:pt idx="1662">
                  <c:v>135.11000000000001</c:v>
                </c:pt>
                <c:pt idx="1663">
                  <c:v>134.78</c:v>
                </c:pt>
                <c:pt idx="1664">
                  <c:v>134.47</c:v>
                </c:pt>
                <c:pt idx="1665">
                  <c:v>134.16999999999999</c:v>
                </c:pt>
                <c:pt idx="1666">
                  <c:v>133.91999999999999</c:v>
                </c:pt>
                <c:pt idx="1667">
                  <c:v>133.72999999999999</c:v>
                </c:pt>
                <c:pt idx="1668">
                  <c:v>133.62</c:v>
                </c:pt>
                <c:pt idx="1669">
                  <c:v>133.56</c:v>
                </c:pt>
                <c:pt idx="1670">
                  <c:v>133.57</c:v>
                </c:pt>
                <c:pt idx="1671">
                  <c:v>133.61000000000001</c:v>
                </c:pt>
                <c:pt idx="1672">
                  <c:v>133.69999999999999</c:v>
                </c:pt>
                <c:pt idx="1673">
                  <c:v>133.83000000000001</c:v>
                </c:pt>
                <c:pt idx="1674">
                  <c:v>134.03</c:v>
                </c:pt>
                <c:pt idx="1675">
                  <c:v>134.28</c:v>
                </c:pt>
                <c:pt idx="1676">
                  <c:v>134.63</c:v>
                </c:pt>
                <c:pt idx="1677">
                  <c:v>135.06</c:v>
                </c:pt>
                <c:pt idx="1678">
                  <c:v>135.56</c:v>
                </c:pt>
                <c:pt idx="1679">
                  <c:v>136.13</c:v>
                </c:pt>
                <c:pt idx="1680">
                  <c:v>136.75</c:v>
                </c:pt>
                <c:pt idx="1681">
                  <c:v>137.46</c:v>
                </c:pt>
                <c:pt idx="1682">
                  <c:v>138.24</c:v>
                </c:pt>
                <c:pt idx="1683">
                  <c:v>139.1</c:v>
                </c:pt>
                <c:pt idx="1684">
                  <c:v>140.02000000000001</c:v>
                </c:pt>
                <c:pt idx="1685">
                  <c:v>141.01</c:v>
                </c:pt>
                <c:pt idx="1686">
                  <c:v>142.08000000000001</c:v>
                </c:pt>
                <c:pt idx="1687">
                  <c:v>143.19999999999999</c:v>
                </c:pt>
                <c:pt idx="1688">
                  <c:v>144.37</c:v>
                </c:pt>
                <c:pt idx="1689">
                  <c:v>145.57</c:v>
                </c:pt>
                <c:pt idx="1690">
                  <c:v>146.80000000000001</c:v>
                </c:pt>
                <c:pt idx="1691">
                  <c:v>148.08000000000001</c:v>
                </c:pt>
                <c:pt idx="1692">
                  <c:v>149.43</c:v>
                </c:pt>
                <c:pt idx="1693">
                  <c:v>150.88999999999999</c:v>
                </c:pt>
                <c:pt idx="1694">
                  <c:v>152.47999999999999</c:v>
                </c:pt>
                <c:pt idx="1695">
                  <c:v>154.22999999999999</c:v>
                </c:pt>
                <c:pt idx="1696">
                  <c:v>156.09</c:v>
                </c:pt>
                <c:pt idx="1697">
                  <c:v>157.99</c:v>
                </c:pt>
                <c:pt idx="1698">
                  <c:v>159.88</c:v>
                </c:pt>
                <c:pt idx="1699">
                  <c:v>161.71</c:v>
                </c:pt>
                <c:pt idx="1700">
                  <c:v>163.47</c:v>
                </c:pt>
                <c:pt idx="1701">
                  <c:v>165.16</c:v>
                </c:pt>
                <c:pt idx="1702">
                  <c:v>166.83</c:v>
                </c:pt>
                <c:pt idx="1703">
                  <c:v>168.53</c:v>
                </c:pt>
                <c:pt idx="1704">
                  <c:v>170.33</c:v>
                </c:pt>
                <c:pt idx="1705">
                  <c:v>172.26</c:v>
                </c:pt>
                <c:pt idx="1706">
                  <c:v>174.31</c:v>
                </c:pt>
                <c:pt idx="1707">
                  <c:v>176.42</c:v>
                </c:pt>
                <c:pt idx="1708">
                  <c:v>178.5</c:v>
                </c:pt>
                <c:pt idx="1709">
                  <c:v>-179.49</c:v>
                </c:pt>
                <c:pt idx="1710">
                  <c:v>-177.6</c:v>
                </c:pt>
                <c:pt idx="1711">
                  <c:v>-175.83</c:v>
                </c:pt>
                <c:pt idx="1712">
                  <c:v>-174.15</c:v>
                </c:pt>
                <c:pt idx="1713">
                  <c:v>-172.48</c:v>
                </c:pt>
                <c:pt idx="1714">
                  <c:v>-170.79</c:v>
                </c:pt>
                <c:pt idx="1715">
                  <c:v>-169.01</c:v>
                </c:pt>
                <c:pt idx="1716">
                  <c:v>-167.1</c:v>
                </c:pt>
                <c:pt idx="1717">
                  <c:v>-165.01</c:v>
                </c:pt>
                <c:pt idx="1718">
                  <c:v>-162.72999999999999</c:v>
                </c:pt>
                <c:pt idx="1719">
                  <c:v>-160.26</c:v>
                </c:pt>
                <c:pt idx="1720">
                  <c:v>-157.59</c:v>
                </c:pt>
                <c:pt idx="1721">
                  <c:v>-154.75</c:v>
                </c:pt>
                <c:pt idx="1722">
                  <c:v>-151.72999999999999</c:v>
                </c:pt>
                <c:pt idx="1723">
                  <c:v>-148.61000000000001</c:v>
                </c:pt>
                <c:pt idx="1724">
                  <c:v>-145.52000000000001</c:v>
                </c:pt>
                <c:pt idx="1725">
                  <c:v>-142.53</c:v>
                </c:pt>
                <c:pt idx="1726">
                  <c:v>-139.63999999999999</c:v>
                </c:pt>
                <c:pt idx="1727">
                  <c:v>-136.84</c:v>
                </c:pt>
                <c:pt idx="1728">
                  <c:v>-134.12</c:v>
                </c:pt>
                <c:pt idx="1729">
                  <c:v>-131.47999999999999</c:v>
                </c:pt>
                <c:pt idx="1730">
                  <c:v>-128.84</c:v>
                </c:pt>
                <c:pt idx="1731">
                  <c:v>-126.13</c:v>
                </c:pt>
                <c:pt idx="1732">
                  <c:v>-123.27</c:v>
                </c:pt>
                <c:pt idx="1733">
                  <c:v>-120.3</c:v>
                </c:pt>
                <c:pt idx="1734">
                  <c:v>-117.2</c:v>
                </c:pt>
                <c:pt idx="1735">
                  <c:v>-114.03</c:v>
                </c:pt>
                <c:pt idx="1736">
                  <c:v>-110.95</c:v>
                </c:pt>
                <c:pt idx="1737">
                  <c:v>-107.93</c:v>
                </c:pt>
                <c:pt idx="1738">
                  <c:v>-105.01</c:v>
                </c:pt>
                <c:pt idx="1739">
                  <c:v>-102.13</c:v>
                </c:pt>
                <c:pt idx="1740">
                  <c:v>-99.36</c:v>
                </c:pt>
                <c:pt idx="1741">
                  <c:v>-96.6</c:v>
                </c:pt>
                <c:pt idx="1742">
                  <c:v>-93.87</c:v>
                </c:pt>
                <c:pt idx="1743">
                  <c:v>-91.15</c:v>
                </c:pt>
                <c:pt idx="1744">
                  <c:v>-88.52</c:v>
                </c:pt>
                <c:pt idx="1745">
                  <c:v>-86.03</c:v>
                </c:pt>
                <c:pt idx="1746">
                  <c:v>-83.58</c:v>
                </c:pt>
                <c:pt idx="1747">
                  <c:v>-81.09</c:v>
                </c:pt>
                <c:pt idx="1748">
                  <c:v>-78.39</c:v>
                </c:pt>
                <c:pt idx="1749">
                  <c:v>-75.510000000000005</c:v>
                </c:pt>
                <c:pt idx="1750">
                  <c:v>-72.77</c:v>
                </c:pt>
                <c:pt idx="1751">
                  <c:v>-70.3</c:v>
                </c:pt>
                <c:pt idx="1752">
                  <c:v>-68.2</c:v>
                </c:pt>
                <c:pt idx="1753">
                  <c:v>-66.47</c:v>
                </c:pt>
                <c:pt idx="1754">
                  <c:v>-65.11</c:v>
                </c:pt>
                <c:pt idx="1755">
                  <c:v>-64.08</c:v>
                </c:pt>
                <c:pt idx="1756">
                  <c:v>-63.18</c:v>
                </c:pt>
                <c:pt idx="1757">
                  <c:v>-62.38</c:v>
                </c:pt>
                <c:pt idx="1758">
                  <c:v>-61.64</c:v>
                </c:pt>
                <c:pt idx="1759">
                  <c:v>-60.97</c:v>
                </c:pt>
                <c:pt idx="1760">
                  <c:v>-60.5</c:v>
                </c:pt>
                <c:pt idx="1761">
                  <c:v>-60.23</c:v>
                </c:pt>
                <c:pt idx="1762">
                  <c:v>-60.16</c:v>
                </c:pt>
                <c:pt idx="1763">
                  <c:v>-60.22</c:v>
                </c:pt>
                <c:pt idx="1764">
                  <c:v>-60.31</c:v>
                </c:pt>
                <c:pt idx="1765">
                  <c:v>-60.41</c:v>
                </c:pt>
                <c:pt idx="1766">
                  <c:v>-60.61</c:v>
                </c:pt>
                <c:pt idx="1767">
                  <c:v>-60.87</c:v>
                </c:pt>
                <c:pt idx="1768">
                  <c:v>-61.22</c:v>
                </c:pt>
                <c:pt idx="1769">
                  <c:v>-61.65</c:v>
                </c:pt>
                <c:pt idx="1770">
                  <c:v>-62.14</c:v>
                </c:pt>
                <c:pt idx="1771">
                  <c:v>-62.7</c:v>
                </c:pt>
                <c:pt idx="1772">
                  <c:v>-63.46</c:v>
                </c:pt>
                <c:pt idx="1773">
                  <c:v>-64.349999999999994</c:v>
                </c:pt>
                <c:pt idx="1774">
                  <c:v>-65.430000000000007</c:v>
                </c:pt>
                <c:pt idx="1775">
                  <c:v>-66.62</c:v>
                </c:pt>
                <c:pt idx="1776">
                  <c:v>-67.98</c:v>
                </c:pt>
                <c:pt idx="1777">
                  <c:v>-69.430000000000007</c:v>
                </c:pt>
                <c:pt idx="1778">
                  <c:v>-70.97</c:v>
                </c:pt>
                <c:pt idx="1779">
                  <c:v>-72.63</c:v>
                </c:pt>
                <c:pt idx="1780">
                  <c:v>-74.39</c:v>
                </c:pt>
                <c:pt idx="1781">
                  <c:v>-76.36</c:v>
                </c:pt>
                <c:pt idx="1782">
                  <c:v>-78.55</c:v>
                </c:pt>
                <c:pt idx="1783">
                  <c:v>-80.97</c:v>
                </c:pt>
                <c:pt idx="1784">
                  <c:v>-83.63</c:v>
                </c:pt>
                <c:pt idx="1785">
                  <c:v>-86.44</c:v>
                </c:pt>
                <c:pt idx="1786">
                  <c:v>-89.33</c:v>
                </c:pt>
                <c:pt idx="1787">
                  <c:v>-92.3</c:v>
                </c:pt>
                <c:pt idx="1788">
                  <c:v>-95.29</c:v>
                </c:pt>
                <c:pt idx="1789">
                  <c:v>-98.42</c:v>
                </c:pt>
                <c:pt idx="1790">
                  <c:v>-101.79</c:v>
                </c:pt>
                <c:pt idx="1791">
                  <c:v>-105.43</c:v>
                </c:pt>
                <c:pt idx="1792">
                  <c:v>-109.32</c:v>
                </c:pt>
                <c:pt idx="1793">
                  <c:v>-113.29</c:v>
                </c:pt>
                <c:pt idx="1794">
                  <c:v>-117.19</c:v>
                </c:pt>
                <c:pt idx="1795">
                  <c:v>-121.1</c:v>
                </c:pt>
                <c:pt idx="1796">
                  <c:v>-125.19</c:v>
                </c:pt>
                <c:pt idx="1797">
                  <c:v>-129.44</c:v>
                </c:pt>
                <c:pt idx="1798">
                  <c:v>-133.69</c:v>
                </c:pt>
                <c:pt idx="1799">
                  <c:v>-137.77000000000001</c:v>
                </c:pt>
                <c:pt idx="1800">
                  <c:v>-141.59</c:v>
                </c:pt>
                <c:pt idx="1801">
                  <c:v>-145.18</c:v>
                </c:pt>
                <c:pt idx="1802">
                  <c:v>-148.57</c:v>
                </c:pt>
                <c:pt idx="1803">
                  <c:v>-151.77000000000001</c:v>
                </c:pt>
                <c:pt idx="1804">
                  <c:v>-154.88</c:v>
                </c:pt>
                <c:pt idx="1805">
                  <c:v>-157.94999999999999</c:v>
                </c:pt>
                <c:pt idx="1806">
                  <c:v>-161.08000000000001</c:v>
                </c:pt>
                <c:pt idx="1807">
                  <c:v>-164.28</c:v>
                </c:pt>
                <c:pt idx="1808">
                  <c:v>-167.31</c:v>
                </c:pt>
                <c:pt idx="1809">
                  <c:v>-170.09</c:v>
                </c:pt>
                <c:pt idx="1810">
                  <c:v>-172.51</c:v>
                </c:pt>
                <c:pt idx="1811">
                  <c:v>-174.63</c:v>
                </c:pt>
                <c:pt idx="1812">
                  <c:v>-176.53</c:v>
                </c:pt>
                <c:pt idx="1813">
                  <c:v>-178.3</c:v>
                </c:pt>
                <c:pt idx="1814">
                  <c:v>179.94</c:v>
                </c:pt>
                <c:pt idx="1815">
                  <c:v>178.08</c:v>
                </c:pt>
                <c:pt idx="1816">
                  <c:v>176.14</c:v>
                </c:pt>
                <c:pt idx="1817">
                  <c:v>174.12</c:v>
                </c:pt>
                <c:pt idx="1818">
                  <c:v>172.08</c:v>
                </c:pt>
                <c:pt idx="1819">
                  <c:v>170.12</c:v>
                </c:pt>
                <c:pt idx="1820">
                  <c:v>168.27</c:v>
                </c:pt>
                <c:pt idx="1821">
                  <c:v>166.46</c:v>
                </c:pt>
                <c:pt idx="1822">
                  <c:v>164.7</c:v>
                </c:pt>
                <c:pt idx="1823">
                  <c:v>162.99</c:v>
                </c:pt>
                <c:pt idx="1824">
                  <c:v>161.34</c:v>
                </c:pt>
                <c:pt idx="1825">
                  <c:v>159.69</c:v>
                </c:pt>
                <c:pt idx="1826">
                  <c:v>158.02000000000001</c:v>
                </c:pt>
                <c:pt idx="1827">
                  <c:v>156.33000000000001</c:v>
                </c:pt>
                <c:pt idx="1828">
                  <c:v>154.72</c:v>
                </c:pt>
                <c:pt idx="1829">
                  <c:v>153.26</c:v>
                </c:pt>
                <c:pt idx="1830">
                  <c:v>151.9</c:v>
                </c:pt>
                <c:pt idx="1831">
                  <c:v>150.62</c:v>
                </c:pt>
                <c:pt idx="1832">
                  <c:v>149.4</c:v>
                </c:pt>
                <c:pt idx="1833">
                  <c:v>148.19999999999999</c:v>
                </c:pt>
                <c:pt idx="1834">
                  <c:v>146.94999999999999</c:v>
                </c:pt>
                <c:pt idx="1835">
                  <c:v>145.68</c:v>
                </c:pt>
                <c:pt idx="1836">
                  <c:v>144.46</c:v>
                </c:pt>
                <c:pt idx="1837">
                  <c:v>143.32</c:v>
                </c:pt>
                <c:pt idx="1838">
                  <c:v>142.31</c:v>
                </c:pt>
                <c:pt idx="1839">
                  <c:v>141.43</c:v>
                </c:pt>
                <c:pt idx="1840">
                  <c:v>140.63999999999999</c:v>
                </c:pt>
                <c:pt idx="1841">
                  <c:v>139.9</c:v>
                </c:pt>
                <c:pt idx="1842">
                  <c:v>139.18</c:v>
                </c:pt>
                <c:pt idx="1843">
                  <c:v>138.44</c:v>
                </c:pt>
                <c:pt idx="1844">
                  <c:v>137.66</c:v>
                </c:pt>
                <c:pt idx="1845">
                  <c:v>136.85</c:v>
                </c:pt>
                <c:pt idx="1846">
                  <c:v>136.05000000000001</c:v>
                </c:pt>
                <c:pt idx="1847">
                  <c:v>135.29</c:v>
                </c:pt>
                <c:pt idx="1848">
                  <c:v>134.59</c:v>
                </c:pt>
                <c:pt idx="1849">
                  <c:v>133.97999999999999</c:v>
                </c:pt>
                <c:pt idx="1850">
                  <c:v>133.44999999999999</c:v>
                </c:pt>
                <c:pt idx="1851">
                  <c:v>133.01</c:v>
                </c:pt>
                <c:pt idx="1852">
                  <c:v>132.66</c:v>
                </c:pt>
                <c:pt idx="1853">
                  <c:v>132.38</c:v>
                </c:pt>
                <c:pt idx="1854">
                  <c:v>132.13999999999999</c:v>
                </c:pt>
                <c:pt idx="1855">
                  <c:v>131.91999999999999</c:v>
                </c:pt>
                <c:pt idx="1856">
                  <c:v>131.68</c:v>
                </c:pt>
                <c:pt idx="1857">
                  <c:v>131.44999999999999</c:v>
                </c:pt>
                <c:pt idx="1858">
                  <c:v>131.22999999999999</c:v>
                </c:pt>
                <c:pt idx="1859">
                  <c:v>131.04</c:v>
                </c:pt>
                <c:pt idx="1860">
                  <c:v>130.87</c:v>
                </c:pt>
                <c:pt idx="1861">
                  <c:v>130.75</c:v>
                </c:pt>
                <c:pt idx="1862">
                  <c:v>130.65</c:v>
                </c:pt>
                <c:pt idx="1863">
                  <c:v>130.59</c:v>
                </c:pt>
                <c:pt idx="1864">
                  <c:v>130.57</c:v>
                </c:pt>
                <c:pt idx="1865">
                  <c:v>130.61000000000001</c:v>
                </c:pt>
                <c:pt idx="1866">
                  <c:v>130.68</c:v>
                </c:pt>
                <c:pt idx="1867">
                  <c:v>130.79</c:v>
                </c:pt>
                <c:pt idx="1868">
                  <c:v>130.9</c:v>
                </c:pt>
                <c:pt idx="1869">
                  <c:v>131.04</c:v>
                </c:pt>
                <c:pt idx="1870">
                  <c:v>131.19999999999999</c:v>
                </c:pt>
                <c:pt idx="1871">
                  <c:v>131.4</c:v>
                </c:pt>
                <c:pt idx="1872">
                  <c:v>131.66</c:v>
                </c:pt>
                <c:pt idx="1873">
                  <c:v>131.94</c:v>
                </c:pt>
                <c:pt idx="1874">
                  <c:v>132.27000000000001</c:v>
                </c:pt>
                <c:pt idx="1875">
                  <c:v>132.68</c:v>
                </c:pt>
                <c:pt idx="1876">
                  <c:v>133.15</c:v>
                </c:pt>
                <c:pt idx="1877">
                  <c:v>133.69999999999999</c:v>
                </c:pt>
                <c:pt idx="1878">
                  <c:v>134.29</c:v>
                </c:pt>
                <c:pt idx="1879">
                  <c:v>134.94999999999999</c:v>
                </c:pt>
                <c:pt idx="1880">
                  <c:v>135.69</c:v>
                </c:pt>
                <c:pt idx="1881">
                  <c:v>136.47999999999999</c:v>
                </c:pt>
                <c:pt idx="1882">
                  <c:v>137.34</c:v>
                </c:pt>
                <c:pt idx="1883">
                  <c:v>138.28</c:v>
                </c:pt>
                <c:pt idx="1884">
                  <c:v>139.30000000000001</c:v>
                </c:pt>
                <c:pt idx="1885">
                  <c:v>140.38999999999999</c:v>
                </c:pt>
                <c:pt idx="1886">
                  <c:v>141.51</c:v>
                </c:pt>
                <c:pt idx="1887">
                  <c:v>142.66999999999999</c:v>
                </c:pt>
                <c:pt idx="1888">
                  <c:v>143.86000000000001</c:v>
                </c:pt>
                <c:pt idx="1889">
                  <c:v>145.08000000000001</c:v>
                </c:pt>
                <c:pt idx="1890">
                  <c:v>146.36000000000001</c:v>
                </c:pt>
                <c:pt idx="1891">
                  <c:v>147.69</c:v>
                </c:pt>
                <c:pt idx="1892">
                  <c:v>149.1</c:v>
                </c:pt>
                <c:pt idx="1893">
                  <c:v>150.61000000000001</c:v>
                </c:pt>
                <c:pt idx="1894">
                  <c:v>152.18</c:v>
                </c:pt>
                <c:pt idx="1895">
                  <c:v>153.77000000000001</c:v>
                </c:pt>
                <c:pt idx="1896">
                  <c:v>155.36000000000001</c:v>
                </c:pt>
                <c:pt idx="1897">
                  <c:v>156.91999999999999</c:v>
                </c:pt>
                <c:pt idx="1898">
                  <c:v>158.47999999999999</c:v>
                </c:pt>
                <c:pt idx="1899">
                  <c:v>160</c:v>
                </c:pt>
                <c:pt idx="1900">
                  <c:v>161.54</c:v>
                </c:pt>
                <c:pt idx="1901">
                  <c:v>163.11000000000001</c:v>
                </c:pt>
                <c:pt idx="1902">
                  <c:v>164.72</c:v>
                </c:pt>
                <c:pt idx="1903">
                  <c:v>166.42</c:v>
                </c:pt>
                <c:pt idx="1904">
                  <c:v>168.21</c:v>
                </c:pt>
                <c:pt idx="1905">
                  <c:v>170.07</c:v>
                </c:pt>
                <c:pt idx="1906">
                  <c:v>171.98</c:v>
                </c:pt>
                <c:pt idx="1907">
                  <c:v>173.9</c:v>
                </c:pt>
                <c:pt idx="1908">
                  <c:v>175.74</c:v>
                </c:pt>
                <c:pt idx="1909">
                  <c:v>177.57</c:v>
                </c:pt>
                <c:pt idx="1910">
                  <c:v>179.36</c:v>
                </c:pt>
                <c:pt idx="1911">
                  <c:v>-178.84</c:v>
                </c:pt>
                <c:pt idx="1912">
                  <c:v>-177.02</c:v>
                </c:pt>
                <c:pt idx="1913">
                  <c:v>-175.16</c:v>
                </c:pt>
                <c:pt idx="1914">
                  <c:v>-173.26</c:v>
                </c:pt>
                <c:pt idx="1915">
                  <c:v>-171.29</c:v>
                </c:pt>
                <c:pt idx="1916">
                  <c:v>-169.15</c:v>
                </c:pt>
                <c:pt idx="1917">
                  <c:v>-166.81</c:v>
                </c:pt>
                <c:pt idx="1918">
                  <c:v>-164.24</c:v>
                </c:pt>
                <c:pt idx="1919">
                  <c:v>-161.4</c:v>
                </c:pt>
                <c:pt idx="1920">
                  <c:v>-158.31</c:v>
                </c:pt>
                <c:pt idx="1921">
                  <c:v>-154.97999999999999</c:v>
                </c:pt>
                <c:pt idx="1922">
                  <c:v>-151.44</c:v>
                </c:pt>
                <c:pt idx="1923">
                  <c:v>-147.72999999999999</c:v>
                </c:pt>
                <c:pt idx="1924">
                  <c:v>-143.87</c:v>
                </c:pt>
                <c:pt idx="1925">
                  <c:v>-139.91</c:v>
                </c:pt>
                <c:pt idx="1926">
                  <c:v>-135.87</c:v>
                </c:pt>
                <c:pt idx="1927">
                  <c:v>-131.72999999999999</c:v>
                </c:pt>
                <c:pt idx="1928">
                  <c:v>-127.55</c:v>
                </c:pt>
                <c:pt idx="1929">
                  <c:v>-123.34</c:v>
                </c:pt>
                <c:pt idx="1930">
                  <c:v>-119.2</c:v>
                </c:pt>
                <c:pt idx="1931">
                  <c:v>-115.28</c:v>
                </c:pt>
                <c:pt idx="1932">
                  <c:v>-111.56</c:v>
                </c:pt>
                <c:pt idx="1933">
                  <c:v>-107.98</c:v>
                </c:pt>
                <c:pt idx="1934">
                  <c:v>-104.57</c:v>
                </c:pt>
                <c:pt idx="1935">
                  <c:v>-101.32</c:v>
                </c:pt>
                <c:pt idx="1936">
                  <c:v>-98.29</c:v>
                </c:pt>
                <c:pt idx="1937">
                  <c:v>-95.38</c:v>
                </c:pt>
                <c:pt idx="1938">
                  <c:v>-92.53</c:v>
                </c:pt>
                <c:pt idx="1939">
                  <c:v>-89.71</c:v>
                </c:pt>
                <c:pt idx="1940">
                  <c:v>-86.8</c:v>
                </c:pt>
                <c:pt idx="1941">
                  <c:v>-83.85</c:v>
                </c:pt>
                <c:pt idx="1942">
                  <c:v>-80.930000000000007</c:v>
                </c:pt>
                <c:pt idx="1943">
                  <c:v>-77.989999999999995</c:v>
                </c:pt>
                <c:pt idx="1944">
                  <c:v>-75.09</c:v>
                </c:pt>
                <c:pt idx="1945">
                  <c:v>-72.27</c:v>
                </c:pt>
                <c:pt idx="1946">
                  <c:v>-69.459999999999994</c:v>
                </c:pt>
                <c:pt idx="1947">
                  <c:v>-66.64</c:v>
                </c:pt>
                <c:pt idx="1948">
                  <c:v>-63.8</c:v>
                </c:pt>
                <c:pt idx="1949">
                  <c:v>-60.94</c:v>
                </c:pt>
                <c:pt idx="1950">
                  <c:v>-58.04</c:v>
                </c:pt>
                <c:pt idx="1951">
                  <c:v>-55.14</c:v>
                </c:pt>
                <c:pt idx="1952">
                  <c:v>-52.39</c:v>
                </c:pt>
                <c:pt idx="1953">
                  <c:v>-49.95</c:v>
                </c:pt>
                <c:pt idx="1954">
                  <c:v>-47.98</c:v>
                </c:pt>
                <c:pt idx="1955">
                  <c:v>-46.55</c:v>
                </c:pt>
                <c:pt idx="1956">
                  <c:v>-45.43</c:v>
                </c:pt>
                <c:pt idx="1957">
                  <c:v>-44.44</c:v>
                </c:pt>
                <c:pt idx="1958">
                  <c:v>-43.51</c:v>
                </c:pt>
                <c:pt idx="1959">
                  <c:v>-42.71</c:v>
                </c:pt>
                <c:pt idx="1960">
                  <c:v>-42.04</c:v>
                </c:pt>
                <c:pt idx="1961">
                  <c:v>-41.63</c:v>
                </c:pt>
                <c:pt idx="1962">
                  <c:v>-41.45</c:v>
                </c:pt>
                <c:pt idx="1963">
                  <c:v>-41.46</c:v>
                </c:pt>
                <c:pt idx="1964">
                  <c:v>-41.61</c:v>
                </c:pt>
                <c:pt idx="1965">
                  <c:v>-41.9</c:v>
                </c:pt>
                <c:pt idx="1966">
                  <c:v>-42.36</c:v>
                </c:pt>
                <c:pt idx="1967">
                  <c:v>-42.97</c:v>
                </c:pt>
                <c:pt idx="1968">
                  <c:v>-43.75</c:v>
                </c:pt>
                <c:pt idx="1969">
                  <c:v>-44.57</c:v>
                </c:pt>
                <c:pt idx="1970">
                  <c:v>-45.45</c:v>
                </c:pt>
                <c:pt idx="1971">
                  <c:v>-46.33</c:v>
                </c:pt>
                <c:pt idx="1972">
                  <c:v>-47.21</c:v>
                </c:pt>
                <c:pt idx="1973">
                  <c:v>-48.08</c:v>
                </c:pt>
                <c:pt idx="1974">
                  <c:v>-48.97</c:v>
                </c:pt>
                <c:pt idx="1975">
                  <c:v>-49.91</c:v>
                </c:pt>
                <c:pt idx="1976">
                  <c:v>-50.95</c:v>
                </c:pt>
                <c:pt idx="1977">
                  <c:v>-52.06</c:v>
                </c:pt>
                <c:pt idx="1978">
                  <c:v>-53.27</c:v>
                </c:pt>
                <c:pt idx="1979">
                  <c:v>-54.62</c:v>
                </c:pt>
                <c:pt idx="1980">
                  <c:v>-56.06</c:v>
                </c:pt>
                <c:pt idx="1981">
                  <c:v>-57.63</c:v>
                </c:pt>
                <c:pt idx="1982">
                  <c:v>-59.38</c:v>
                </c:pt>
                <c:pt idx="1983">
                  <c:v>-61.28</c:v>
                </c:pt>
                <c:pt idx="1984">
                  <c:v>-63.33</c:v>
                </c:pt>
                <c:pt idx="1985">
                  <c:v>-65.48</c:v>
                </c:pt>
                <c:pt idx="1986">
                  <c:v>-67.790000000000006</c:v>
                </c:pt>
                <c:pt idx="1987">
                  <c:v>-70.23</c:v>
                </c:pt>
                <c:pt idx="1988">
                  <c:v>-72.8</c:v>
                </c:pt>
                <c:pt idx="1989">
                  <c:v>-75.489999999999995</c:v>
                </c:pt>
                <c:pt idx="1990">
                  <c:v>-78.319999999999993</c:v>
                </c:pt>
                <c:pt idx="1991">
                  <c:v>-81.3</c:v>
                </c:pt>
                <c:pt idx="1992">
                  <c:v>-84.43</c:v>
                </c:pt>
                <c:pt idx="1993">
                  <c:v>-87.77</c:v>
                </c:pt>
                <c:pt idx="1994">
                  <c:v>-91.34</c:v>
                </c:pt>
                <c:pt idx="1995">
                  <c:v>-95.16</c:v>
                </c:pt>
                <c:pt idx="1996">
                  <c:v>-99.28</c:v>
                </c:pt>
                <c:pt idx="1997">
                  <c:v>-103.58</c:v>
                </c:pt>
                <c:pt idx="1998">
                  <c:v>-108.16</c:v>
                </c:pt>
                <c:pt idx="1999">
                  <c:v>-113.15</c:v>
                </c:pt>
                <c:pt idx="2000">
                  <c:v>-118.64</c:v>
                </c:pt>
                <c:pt idx="2001">
                  <c:v>-124.58</c:v>
                </c:pt>
                <c:pt idx="2002">
                  <c:v>-130.87</c:v>
                </c:pt>
                <c:pt idx="2003">
                  <c:v>-137.13999999999999</c:v>
                </c:pt>
                <c:pt idx="2004">
                  <c:v>-143.02000000000001</c:v>
                </c:pt>
                <c:pt idx="2005">
                  <c:v>-148.47999999999999</c:v>
                </c:pt>
                <c:pt idx="2006">
                  <c:v>-153.37</c:v>
                </c:pt>
                <c:pt idx="2007">
                  <c:v>-157.74</c:v>
                </c:pt>
                <c:pt idx="2008">
                  <c:v>-161.66999999999999</c:v>
                </c:pt>
                <c:pt idx="2009">
                  <c:v>-165.22</c:v>
                </c:pt>
                <c:pt idx="2010">
                  <c:v>-168.41</c:v>
                </c:pt>
                <c:pt idx="2011">
                  <c:v>-171.35</c:v>
                </c:pt>
                <c:pt idx="2012">
                  <c:v>-174.02</c:v>
                </c:pt>
                <c:pt idx="2013">
                  <c:v>-176.38</c:v>
                </c:pt>
                <c:pt idx="2014">
                  <c:v>-178.44</c:v>
                </c:pt>
                <c:pt idx="2015">
                  <c:v>179.67</c:v>
                </c:pt>
                <c:pt idx="2016">
                  <c:v>177.79</c:v>
                </c:pt>
                <c:pt idx="2017">
                  <c:v>175.86</c:v>
                </c:pt>
                <c:pt idx="2018">
                  <c:v>173.89</c:v>
                </c:pt>
                <c:pt idx="2019">
                  <c:v>171.91</c:v>
                </c:pt>
                <c:pt idx="2020">
                  <c:v>169.93</c:v>
                </c:pt>
                <c:pt idx="2021">
                  <c:v>167.94</c:v>
                </c:pt>
                <c:pt idx="2022">
                  <c:v>165.97</c:v>
                </c:pt>
                <c:pt idx="2023">
                  <c:v>164</c:v>
                </c:pt>
                <c:pt idx="2024">
                  <c:v>162</c:v>
                </c:pt>
                <c:pt idx="2025">
                  <c:v>160.01</c:v>
                </c:pt>
                <c:pt idx="2026">
                  <c:v>158.08000000000001</c:v>
                </c:pt>
                <c:pt idx="2027">
                  <c:v>156.22999999999999</c:v>
                </c:pt>
                <c:pt idx="2028">
                  <c:v>154.44999999999999</c:v>
                </c:pt>
                <c:pt idx="2029">
                  <c:v>152.82</c:v>
                </c:pt>
                <c:pt idx="2030">
                  <c:v>151.37</c:v>
                </c:pt>
                <c:pt idx="2031">
                  <c:v>150.05000000000001</c:v>
                </c:pt>
                <c:pt idx="2032">
                  <c:v>148.81</c:v>
                </c:pt>
                <c:pt idx="2033">
                  <c:v>147.63</c:v>
                </c:pt>
                <c:pt idx="2034">
                  <c:v>146.49</c:v>
                </c:pt>
                <c:pt idx="2035">
                  <c:v>145.35</c:v>
                </c:pt>
                <c:pt idx="2036">
                  <c:v>144.16999999999999</c:v>
                </c:pt>
                <c:pt idx="2037">
                  <c:v>142.97999999999999</c:v>
                </c:pt>
                <c:pt idx="2038">
                  <c:v>141.88</c:v>
                </c:pt>
                <c:pt idx="2039">
                  <c:v>140.88</c:v>
                </c:pt>
                <c:pt idx="2040">
                  <c:v>139.99</c:v>
                </c:pt>
                <c:pt idx="2041">
                  <c:v>139.19999999999999</c:v>
                </c:pt>
                <c:pt idx="2042">
                  <c:v>138.47</c:v>
                </c:pt>
                <c:pt idx="2043">
                  <c:v>137.80000000000001</c:v>
                </c:pt>
                <c:pt idx="2044">
                  <c:v>137.13999999999999</c:v>
                </c:pt>
                <c:pt idx="2045">
                  <c:v>136.54</c:v>
                </c:pt>
                <c:pt idx="2046">
                  <c:v>135.99</c:v>
                </c:pt>
                <c:pt idx="2047">
                  <c:v>135.47999999999999</c:v>
                </c:pt>
                <c:pt idx="2048">
                  <c:v>135.01</c:v>
                </c:pt>
                <c:pt idx="2049">
                  <c:v>134.56</c:v>
                </c:pt>
                <c:pt idx="2050">
                  <c:v>134.15</c:v>
                </c:pt>
                <c:pt idx="2051">
                  <c:v>133.80000000000001</c:v>
                </c:pt>
                <c:pt idx="2052">
                  <c:v>133.47999999999999</c:v>
                </c:pt>
                <c:pt idx="2053">
                  <c:v>133.12</c:v>
                </c:pt>
                <c:pt idx="2054">
                  <c:v>132.71</c:v>
                </c:pt>
                <c:pt idx="2055">
                  <c:v>132.31</c:v>
                </c:pt>
                <c:pt idx="2056">
                  <c:v>131.94999999999999</c:v>
                </c:pt>
                <c:pt idx="2057">
                  <c:v>131.69999999999999</c:v>
                </c:pt>
                <c:pt idx="2058">
                  <c:v>131.58000000000001</c:v>
                </c:pt>
                <c:pt idx="2059">
                  <c:v>131.55000000000001</c:v>
                </c:pt>
                <c:pt idx="2060">
                  <c:v>131.62</c:v>
                </c:pt>
                <c:pt idx="2061">
                  <c:v>131.72</c:v>
                </c:pt>
                <c:pt idx="2062">
                  <c:v>131.85</c:v>
                </c:pt>
                <c:pt idx="2063">
                  <c:v>131.99</c:v>
                </c:pt>
                <c:pt idx="2064">
                  <c:v>132.11000000000001</c:v>
                </c:pt>
                <c:pt idx="2065">
                  <c:v>132.22999999999999</c:v>
                </c:pt>
                <c:pt idx="2066">
                  <c:v>132.33000000000001</c:v>
                </c:pt>
                <c:pt idx="2067">
                  <c:v>132.46</c:v>
                </c:pt>
                <c:pt idx="2068">
                  <c:v>132.61000000000001</c:v>
                </c:pt>
                <c:pt idx="2069">
                  <c:v>132.82</c:v>
                </c:pt>
                <c:pt idx="2070">
                  <c:v>133.1</c:v>
                </c:pt>
                <c:pt idx="2071">
                  <c:v>133.47</c:v>
                </c:pt>
                <c:pt idx="2072">
                  <c:v>133.9</c:v>
                </c:pt>
                <c:pt idx="2073">
                  <c:v>134.41</c:v>
                </c:pt>
                <c:pt idx="2074">
                  <c:v>134.97</c:v>
                </c:pt>
                <c:pt idx="2075">
                  <c:v>135.54</c:v>
                </c:pt>
                <c:pt idx="2076">
                  <c:v>136.13</c:v>
                </c:pt>
                <c:pt idx="2077">
                  <c:v>136.74</c:v>
                </c:pt>
                <c:pt idx="2078">
                  <c:v>137.4</c:v>
                </c:pt>
                <c:pt idx="2079">
                  <c:v>138.13999999999999</c:v>
                </c:pt>
                <c:pt idx="2080">
                  <c:v>138.97999999999999</c:v>
                </c:pt>
                <c:pt idx="2081">
                  <c:v>139.88999999999999</c:v>
                </c:pt>
                <c:pt idx="2082">
                  <c:v>140.91</c:v>
                </c:pt>
                <c:pt idx="2083">
                  <c:v>142.04</c:v>
                </c:pt>
                <c:pt idx="2084">
                  <c:v>143.27000000000001</c:v>
                </c:pt>
                <c:pt idx="2085">
                  <c:v>144.58000000000001</c:v>
                </c:pt>
                <c:pt idx="2086">
                  <c:v>145.93</c:v>
                </c:pt>
                <c:pt idx="2087">
                  <c:v>147.33000000000001</c:v>
                </c:pt>
                <c:pt idx="2088">
                  <c:v>148.74</c:v>
                </c:pt>
                <c:pt idx="2089">
                  <c:v>150.16</c:v>
                </c:pt>
                <c:pt idx="2090">
                  <c:v>151.59</c:v>
                </c:pt>
                <c:pt idx="2091">
                  <c:v>153.07</c:v>
                </c:pt>
                <c:pt idx="2092">
                  <c:v>154.6</c:v>
                </c:pt>
                <c:pt idx="2093">
                  <c:v>156.21</c:v>
                </c:pt>
                <c:pt idx="2094">
                  <c:v>157.88999999999999</c:v>
                </c:pt>
                <c:pt idx="2095">
                  <c:v>159.6</c:v>
                </c:pt>
                <c:pt idx="2096">
                  <c:v>161.37</c:v>
                </c:pt>
                <c:pt idx="2097">
                  <c:v>163.18</c:v>
                </c:pt>
                <c:pt idx="2098">
                  <c:v>165.06</c:v>
                </c:pt>
                <c:pt idx="2099">
                  <c:v>167.02</c:v>
                </c:pt>
                <c:pt idx="2100">
                  <c:v>169.08</c:v>
                </c:pt>
                <c:pt idx="2101">
                  <c:v>171.18</c:v>
                </c:pt>
                <c:pt idx="2102">
                  <c:v>173.28</c:v>
                </c:pt>
                <c:pt idx="2103">
                  <c:v>175.33</c:v>
                </c:pt>
                <c:pt idx="2104">
                  <c:v>177.31</c:v>
                </c:pt>
                <c:pt idx="2105">
                  <c:v>179.21</c:v>
                </c:pt>
                <c:pt idx="2106">
                  <c:v>-178.97</c:v>
                </c:pt>
                <c:pt idx="2107">
                  <c:v>-177.25</c:v>
                </c:pt>
                <c:pt idx="2108">
                  <c:v>-175.58</c:v>
                </c:pt>
                <c:pt idx="2109">
                  <c:v>-173.86</c:v>
                </c:pt>
                <c:pt idx="2110">
                  <c:v>-172.01</c:v>
                </c:pt>
                <c:pt idx="2111">
                  <c:v>-169.93</c:v>
                </c:pt>
                <c:pt idx="2112">
                  <c:v>-167.65</c:v>
                </c:pt>
                <c:pt idx="2113">
                  <c:v>-165.24</c:v>
                </c:pt>
                <c:pt idx="2114">
                  <c:v>-162.72999999999999</c:v>
                </c:pt>
                <c:pt idx="2115">
                  <c:v>-160.11000000000001</c:v>
                </c:pt>
                <c:pt idx="2116">
                  <c:v>-157.37</c:v>
                </c:pt>
                <c:pt idx="2117">
                  <c:v>-154.5</c:v>
                </c:pt>
                <c:pt idx="2118">
                  <c:v>-151.51</c:v>
                </c:pt>
                <c:pt idx="2119">
                  <c:v>-148.38</c:v>
                </c:pt>
                <c:pt idx="2120">
                  <c:v>-145.16999999999999</c:v>
                </c:pt>
                <c:pt idx="2121">
                  <c:v>-141.80000000000001</c:v>
                </c:pt>
                <c:pt idx="2122">
                  <c:v>-138.34</c:v>
                </c:pt>
                <c:pt idx="2123">
                  <c:v>-134.85</c:v>
                </c:pt>
                <c:pt idx="2124">
                  <c:v>-131.36000000000001</c:v>
                </c:pt>
                <c:pt idx="2125">
                  <c:v>-127.88</c:v>
                </c:pt>
                <c:pt idx="2126">
                  <c:v>-124.41</c:v>
                </c:pt>
                <c:pt idx="2127">
                  <c:v>-120.98</c:v>
                </c:pt>
                <c:pt idx="2128">
                  <c:v>-117.67</c:v>
                </c:pt>
                <c:pt idx="2129">
                  <c:v>-114.53</c:v>
                </c:pt>
                <c:pt idx="2130">
                  <c:v>-111.61</c:v>
                </c:pt>
                <c:pt idx="2131">
                  <c:v>-108.86</c:v>
                </c:pt>
                <c:pt idx="2132">
                  <c:v>-106.24</c:v>
                </c:pt>
                <c:pt idx="2133">
                  <c:v>-103.75</c:v>
                </c:pt>
                <c:pt idx="2134">
                  <c:v>-101.37</c:v>
                </c:pt>
                <c:pt idx="2135">
                  <c:v>-99.08</c:v>
                </c:pt>
                <c:pt idx="2136">
                  <c:v>-96.83</c:v>
                </c:pt>
                <c:pt idx="2137">
                  <c:v>-94.65</c:v>
                </c:pt>
                <c:pt idx="2138">
                  <c:v>-92.44</c:v>
                </c:pt>
                <c:pt idx="2139">
                  <c:v>-90.1</c:v>
                </c:pt>
                <c:pt idx="2140">
                  <c:v>-87.37</c:v>
                </c:pt>
                <c:pt idx="2141">
                  <c:v>-84.22</c:v>
                </c:pt>
                <c:pt idx="2142">
                  <c:v>-80.56</c:v>
                </c:pt>
                <c:pt idx="2143">
                  <c:v>-76.39</c:v>
                </c:pt>
                <c:pt idx="2144">
                  <c:v>-71.83</c:v>
                </c:pt>
                <c:pt idx="2145">
                  <c:v>-67.05</c:v>
                </c:pt>
                <c:pt idx="2146">
                  <c:v>-62.24</c:v>
                </c:pt>
                <c:pt idx="2147">
                  <c:v>-57.8</c:v>
                </c:pt>
                <c:pt idx="2148">
                  <c:v>-54.17</c:v>
                </c:pt>
                <c:pt idx="2149">
                  <c:v>-51.91</c:v>
                </c:pt>
                <c:pt idx="2150">
                  <c:v>-51.07</c:v>
                </c:pt>
                <c:pt idx="2151">
                  <c:v>-51.32</c:v>
                </c:pt>
                <c:pt idx="2152">
                  <c:v>-52.09</c:v>
                </c:pt>
                <c:pt idx="2153">
                  <c:v>-52.89</c:v>
                </c:pt>
                <c:pt idx="2154">
                  <c:v>-53.48</c:v>
                </c:pt>
                <c:pt idx="2155">
                  <c:v>-53.86</c:v>
                </c:pt>
                <c:pt idx="2156">
                  <c:v>-53.96</c:v>
                </c:pt>
                <c:pt idx="2157">
                  <c:v>-53.74</c:v>
                </c:pt>
                <c:pt idx="2158">
                  <c:v>-53.22</c:v>
                </c:pt>
                <c:pt idx="2159">
                  <c:v>-52.61</c:v>
                </c:pt>
                <c:pt idx="2160">
                  <c:v>-52.15</c:v>
                </c:pt>
                <c:pt idx="2161">
                  <c:v>-51.88</c:v>
                </c:pt>
                <c:pt idx="2162">
                  <c:v>-51.96</c:v>
                </c:pt>
                <c:pt idx="2163">
                  <c:v>-52.39</c:v>
                </c:pt>
                <c:pt idx="2164">
                  <c:v>-53.05</c:v>
                </c:pt>
                <c:pt idx="2165">
                  <c:v>-53.88</c:v>
                </c:pt>
                <c:pt idx="2166">
                  <c:v>-54.83</c:v>
                </c:pt>
                <c:pt idx="2167">
                  <c:v>-55.8</c:v>
                </c:pt>
                <c:pt idx="2168">
                  <c:v>-56.85</c:v>
                </c:pt>
                <c:pt idx="2169">
                  <c:v>-57.97</c:v>
                </c:pt>
                <c:pt idx="2170">
                  <c:v>-59.22</c:v>
                </c:pt>
                <c:pt idx="2171">
                  <c:v>-60.54</c:v>
                </c:pt>
                <c:pt idx="2172">
                  <c:v>-62.02</c:v>
                </c:pt>
                <c:pt idx="2173">
                  <c:v>-63.71</c:v>
                </c:pt>
                <c:pt idx="2174">
                  <c:v>-65.61</c:v>
                </c:pt>
                <c:pt idx="2175">
                  <c:v>-67.680000000000007</c:v>
                </c:pt>
                <c:pt idx="2176">
                  <c:v>-69.91</c:v>
                </c:pt>
                <c:pt idx="2177">
                  <c:v>-72.28</c:v>
                </c:pt>
                <c:pt idx="2178">
                  <c:v>-74.72</c:v>
                </c:pt>
                <c:pt idx="2179">
                  <c:v>-77.3</c:v>
                </c:pt>
                <c:pt idx="2180">
                  <c:v>-80.069999999999993</c:v>
                </c:pt>
                <c:pt idx="2181">
                  <c:v>-82.92</c:v>
                </c:pt>
                <c:pt idx="2182">
                  <c:v>-85.87</c:v>
                </c:pt>
                <c:pt idx="2183">
                  <c:v>-88.82</c:v>
                </c:pt>
                <c:pt idx="2184">
                  <c:v>-91.74</c:v>
                </c:pt>
                <c:pt idx="2185">
                  <c:v>-94.74</c:v>
                </c:pt>
                <c:pt idx="2186">
                  <c:v>-97.75</c:v>
                </c:pt>
                <c:pt idx="2187">
                  <c:v>-100.73</c:v>
                </c:pt>
                <c:pt idx="2188">
                  <c:v>-103.68</c:v>
                </c:pt>
                <c:pt idx="2189">
                  <c:v>-106.63</c:v>
                </c:pt>
                <c:pt idx="2190">
                  <c:v>-109.62</c:v>
                </c:pt>
                <c:pt idx="2191">
                  <c:v>-112.68</c:v>
                </c:pt>
                <c:pt idx="2192">
                  <c:v>-115.94</c:v>
                </c:pt>
                <c:pt idx="2193">
                  <c:v>-119.36</c:v>
                </c:pt>
                <c:pt idx="2194">
                  <c:v>-122.93</c:v>
                </c:pt>
                <c:pt idx="2195">
                  <c:v>-126.64</c:v>
                </c:pt>
                <c:pt idx="2196">
                  <c:v>-130.27000000000001</c:v>
                </c:pt>
                <c:pt idx="2197">
                  <c:v>-133.82</c:v>
                </c:pt>
                <c:pt idx="2198">
                  <c:v>-137.22</c:v>
                </c:pt>
                <c:pt idx="2199">
                  <c:v>-140.49</c:v>
                </c:pt>
                <c:pt idx="2200">
                  <c:v>-143.66</c:v>
                </c:pt>
                <c:pt idx="2201">
                  <c:v>-146.79</c:v>
                </c:pt>
                <c:pt idx="2202">
                  <c:v>-149.87</c:v>
                </c:pt>
                <c:pt idx="2203">
                  <c:v>-152.86000000000001</c:v>
                </c:pt>
                <c:pt idx="2204">
                  <c:v>-155.78</c:v>
                </c:pt>
                <c:pt idx="2205">
                  <c:v>-158.6</c:v>
                </c:pt>
                <c:pt idx="2206">
                  <c:v>-161.35</c:v>
                </c:pt>
                <c:pt idx="2207">
                  <c:v>-163.99</c:v>
                </c:pt>
                <c:pt idx="2208">
                  <c:v>-166.51</c:v>
                </c:pt>
                <c:pt idx="2209">
                  <c:v>-168.98</c:v>
                </c:pt>
                <c:pt idx="2210">
                  <c:v>-171.51</c:v>
                </c:pt>
                <c:pt idx="2211">
                  <c:v>-174.08</c:v>
                </c:pt>
                <c:pt idx="2212">
                  <c:v>-176.77</c:v>
                </c:pt>
                <c:pt idx="2213">
                  <c:v>-179.55</c:v>
                </c:pt>
                <c:pt idx="2214">
                  <c:v>177.55</c:v>
                </c:pt>
                <c:pt idx="2215">
                  <c:v>174.51</c:v>
                </c:pt>
                <c:pt idx="2216">
                  <c:v>171.4</c:v>
                </c:pt>
                <c:pt idx="2217">
                  <c:v>168.16</c:v>
                </c:pt>
                <c:pt idx="2218">
                  <c:v>164.89</c:v>
                </c:pt>
                <c:pt idx="2219">
                  <c:v>161.76</c:v>
                </c:pt>
                <c:pt idx="2220">
                  <c:v>158.97999999999999</c:v>
                </c:pt>
                <c:pt idx="2221">
                  <c:v>156.53</c:v>
                </c:pt>
                <c:pt idx="2222">
                  <c:v>154.37</c:v>
                </c:pt>
                <c:pt idx="2223">
                  <c:v>152.5</c:v>
                </c:pt>
                <c:pt idx="2224">
                  <c:v>150.91999999999999</c:v>
                </c:pt>
                <c:pt idx="2225">
                  <c:v>149.58000000000001</c:v>
                </c:pt>
                <c:pt idx="2226">
                  <c:v>148.35</c:v>
                </c:pt>
                <c:pt idx="2227">
                  <c:v>147.13</c:v>
                </c:pt>
                <c:pt idx="2228">
                  <c:v>145.9</c:v>
                </c:pt>
                <c:pt idx="2229">
                  <c:v>144.72999999999999</c:v>
                </c:pt>
                <c:pt idx="2230">
                  <c:v>143.62</c:v>
                </c:pt>
                <c:pt idx="2231">
                  <c:v>142.51</c:v>
                </c:pt>
                <c:pt idx="2232">
                  <c:v>141.38</c:v>
                </c:pt>
                <c:pt idx="2233">
                  <c:v>140.24</c:v>
                </c:pt>
                <c:pt idx="2234">
                  <c:v>139.05000000000001</c:v>
                </c:pt>
                <c:pt idx="2235">
                  <c:v>137.85</c:v>
                </c:pt>
                <c:pt idx="2236">
                  <c:v>136.71</c:v>
                </c:pt>
                <c:pt idx="2237">
                  <c:v>135.69</c:v>
                </c:pt>
                <c:pt idx="2238">
                  <c:v>134.84</c:v>
                </c:pt>
                <c:pt idx="2239">
                  <c:v>134.22999999999999</c:v>
                </c:pt>
                <c:pt idx="2240">
                  <c:v>133.88999999999999</c:v>
                </c:pt>
                <c:pt idx="2241">
                  <c:v>133.63999999999999</c:v>
                </c:pt>
                <c:pt idx="2242">
                  <c:v>133.35</c:v>
                </c:pt>
                <c:pt idx="2243">
                  <c:v>133.08000000000001</c:v>
                </c:pt>
                <c:pt idx="2244">
                  <c:v>132.86000000000001</c:v>
                </c:pt>
                <c:pt idx="2245">
                  <c:v>132.66999999999999</c:v>
                </c:pt>
                <c:pt idx="2246">
                  <c:v>132.49</c:v>
                </c:pt>
                <c:pt idx="2247">
                  <c:v>132.32</c:v>
                </c:pt>
                <c:pt idx="2248">
                  <c:v>132.21</c:v>
                </c:pt>
                <c:pt idx="2249">
                  <c:v>132.15</c:v>
                </c:pt>
                <c:pt idx="2250">
                  <c:v>132.13999999999999</c:v>
                </c:pt>
                <c:pt idx="2251">
                  <c:v>132.13999999999999</c:v>
                </c:pt>
                <c:pt idx="2252">
                  <c:v>132.16999999999999</c:v>
                </c:pt>
                <c:pt idx="2253">
                  <c:v>132.21</c:v>
                </c:pt>
                <c:pt idx="2254">
                  <c:v>132.28</c:v>
                </c:pt>
                <c:pt idx="2255">
                  <c:v>132.35</c:v>
                </c:pt>
                <c:pt idx="2256">
                  <c:v>132.46</c:v>
                </c:pt>
                <c:pt idx="2257">
                  <c:v>132.59</c:v>
                </c:pt>
                <c:pt idx="2258">
                  <c:v>132.75</c:v>
                </c:pt>
                <c:pt idx="2259">
                  <c:v>132.93</c:v>
                </c:pt>
                <c:pt idx="2260">
                  <c:v>133.13</c:v>
                </c:pt>
                <c:pt idx="2261">
                  <c:v>133.36000000000001</c:v>
                </c:pt>
                <c:pt idx="2262">
                  <c:v>133.63999999999999</c:v>
                </c:pt>
                <c:pt idx="2263">
                  <c:v>133.97999999999999</c:v>
                </c:pt>
                <c:pt idx="2264">
                  <c:v>134.41</c:v>
                </c:pt>
                <c:pt idx="2265">
                  <c:v>134.94999999999999</c:v>
                </c:pt>
                <c:pt idx="2266">
                  <c:v>135.6</c:v>
                </c:pt>
                <c:pt idx="2267">
                  <c:v>136.38999999999999</c:v>
                </c:pt>
                <c:pt idx="2268">
                  <c:v>137.29</c:v>
                </c:pt>
                <c:pt idx="2269">
                  <c:v>138.32</c:v>
                </c:pt>
                <c:pt idx="2270">
                  <c:v>139.43</c:v>
                </c:pt>
                <c:pt idx="2271">
                  <c:v>140.61000000000001</c:v>
                </c:pt>
                <c:pt idx="2272">
                  <c:v>141.83000000000001</c:v>
                </c:pt>
                <c:pt idx="2273">
                  <c:v>143.08000000000001</c:v>
                </c:pt>
                <c:pt idx="2274">
                  <c:v>144.35</c:v>
                </c:pt>
                <c:pt idx="2275">
                  <c:v>145.68</c:v>
                </c:pt>
                <c:pt idx="2276">
                  <c:v>147.08000000000001</c:v>
                </c:pt>
                <c:pt idx="2277">
                  <c:v>148.57</c:v>
                </c:pt>
                <c:pt idx="2278">
                  <c:v>150.22999999999999</c:v>
                </c:pt>
                <c:pt idx="2279">
                  <c:v>152.06</c:v>
                </c:pt>
                <c:pt idx="2280">
                  <c:v>154.08000000000001</c:v>
                </c:pt>
                <c:pt idx="2281">
                  <c:v>156.25</c:v>
                </c:pt>
                <c:pt idx="2282">
                  <c:v>158.47</c:v>
                </c:pt>
                <c:pt idx="2283">
                  <c:v>160.68</c:v>
                </c:pt>
                <c:pt idx="2284">
                  <c:v>162.83000000000001</c:v>
                </c:pt>
                <c:pt idx="2285">
                  <c:v>164.85</c:v>
                </c:pt>
                <c:pt idx="2286">
                  <c:v>166.76</c:v>
                </c:pt>
                <c:pt idx="2287">
                  <c:v>168.56</c:v>
                </c:pt>
                <c:pt idx="2288">
                  <c:v>170.31</c:v>
                </c:pt>
                <c:pt idx="2289">
                  <c:v>172.1</c:v>
                </c:pt>
                <c:pt idx="2290">
                  <c:v>173.91</c:v>
                </c:pt>
                <c:pt idx="2291">
                  <c:v>175.78</c:v>
                </c:pt>
                <c:pt idx="2292">
                  <c:v>177.68</c:v>
                </c:pt>
                <c:pt idx="2293">
                  <c:v>179.65</c:v>
                </c:pt>
                <c:pt idx="2294">
                  <c:v>-178.39</c:v>
                </c:pt>
                <c:pt idx="2295">
                  <c:v>-176.47</c:v>
                </c:pt>
                <c:pt idx="2296">
                  <c:v>-174.63</c:v>
                </c:pt>
                <c:pt idx="2297">
                  <c:v>-172.94</c:v>
                </c:pt>
                <c:pt idx="2298">
                  <c:v>-171.37</c:v>
                </c:pt>
                <c:pt idx="2299">
                  <c:v>-169.89</c:v>
                </c:pt>
                <c:pt idx="2300">
                  <c:v>-168.45</c:v>
                </c:pt>
                <c:pt idx="2301">
                  <c:v>-166.91</c:v>
                </c:pt>
                <c:pt idx="2302">
                  <c:v>-165.26</c:v>
                </c:pt>
                <c:pt idx="2303">
                  <c:v>-163.34</c:v>
                </c:pt>
                <c:pt idx="2304">
                  <c:v>-161.19</c:v>
                </c:pt>
                <c:pt idx="2305">
                  <c:v>-158.77000000000001</c:v>
                </c:pt>
                <c:pt idx="2306">
                  <c:v>-156.13999999999999</c:v>
                </c:pt>
                <c:pt idx="2307">
                  <c:v>-153.30000000000001</c:v>
                </c:pt>
                <c:pt idx="2308">
                  <c:v>-150.21</c:v>
                </c:pt>
                <c:pt idx="2309">
                  <c:v>-146.83000000000001</c:v>
                </c:pt>
                <c:pt idx="2310">
                  <c:v>-143.19999999999999</c:v>
                </c:pt>
                <c:pt idx="2311">
                  <c:v>-139.32</c:v>
                </c:pt>
                <c:pt idx="2312">
                  <c:v>-135.19999999999999</c:v>
                </c:pt>
                <c:pt idx="2313">
                  <c:v>-130.69</c:v>
                </c:pt>
                <c:pt idx="2314">
                  <c:v>-125.85</c:v>
                </c:pt>
                <c:pt idx="2315">
                  <c:v>-120.6</c:v>
                </c:pt>
                <c:pt idx="2316">
                  <c:v>-114.89</c:v>
                </c:pt>
                <c:pt idx="2317">
                  <c:v>-109.02</c:v>
                </c:pt>
                <c:pt idx="2318">
                  <c:v>-103.08</c:v>
                </c:pt>
                <c:pt idx="2319">
                  <c:v>-97.32</c:v>
                </c:pt>
                <c:pt idx="2320">
                  <c:v>-91.88</c:v>
                </c:pt>
                <c:pt idx="2321">
                  <c:v>-86.89</c:v>
                </c:pt>
                <c:pt idx="2322">
                  <c:v>-82.1</c:v>
                </c:pt>
                <c:pt idx="2323">
                  <c:v>-77.02</c:v>
                </c:pt>
                <c:pt idx="2324">
                  <c:v>-71.13</c:v>
                </c:pt>
                <c:pt idx="2325">
                  <c:v>-64.23</c:v>
                </c:pt>
                <c:pt idx="2326">
                  <c:v>-56.21</c:v>
                </c:pt>
                <c:pt idx="2327">
                  <c:v>-47.51</c:v>
                </c:pt>
                <c:pt idx="2328">
                  <c:v>-39.130000000000003</c:v>
                </c:pt>
                <c:pt idx="2329">
                  <c:v>-31.86</c:v>
                </c:pt>
                <c:pt idx="2330">
                  <c:v>-25.98</c:v>
                </c:pt>
                <c:pt idx="2331">
                  <c:v>-21.35</c:v>
                </c:pt>
                <c:pt idx="2332">
                  <c:v>-17.64</c:v>
                </c:pt>
                <c:pt idx="2333">
                  <c:v>-14.84</c:v>
                </c:pt>
                <c:pt idx="2334">
                  <c:v>-12.8</c:v>
                </c:pt>
                <c:pt idx="2335">
                  <c:v>-11.5</c:v>
                </c:pt>
                <c:pt idx="2336">
                  <c:v>-10.71</c:v>
                </c:pt>
                <c:pt idx="2337">
                  <c:v>-10.33</c:v>
                </c:pt>
                <c:pt idx="2338">
                  <c:v>-10.36</c:v>
                </c:pt>
                <c:pt idx="2339">
                  <c:v>-10.74</c:v>
                </c:pt>
                <c:pt idx="2340">
                  <c:v>-11.46</c:v>
                </c:pt>
                <c:pt idx="2341">
                  <c:v>-12.45</c:v>
                </c:pt>
                <c:pt idx="2342">
                  <c:v>-13.6</c:v>
                </c:pt>
                <c:pt idx="2343">
                  <c:v>-14.76</c:v>
                </c:pt>
                <c:pt idx="2344">
                  <c:v>-15.87</c:v>
                </c:pt>
                <c:pt idx="2345">
                  <c:v>-16.97</c:v>
                </c:pt>
                <c:pt idx="2346">
                  <c:v>-18.12</c:v>
                </c:pt>
                <c:pt idx="2347">
                  <c:v>-19.350000000000001</c:v>
                </c:pt>
                <c:pt idx="2348">
                  <c:v>-20.82</c:v>
                </c:pt>
                <c:pt idx="2349">
                  <c:v>-22.66</c:v>
                </c:pt>
                <c:pt idx="2350">
                  <c:v>-24.79</c:v>
                </c:pt>
                <c:pt idx="2351">
                  <c:v>-27.15</c:v>
                </c:pt>
                <c:pt idx="2352">
                  <c:v>-29.61</c:v>
                </c:pt>
                <c:pt idx="2353">
                  <c:v>-32.229999999999997</c:v>
                </c:pt>
                <c:pt idx="2354">
                  <c:v>-34.9</c:v>
                </c:pt>
                <c:pt idx="2355">
                  <c:v>-37.58</c:v>
                </c:pt>
                <c:pt idx="2356">
                  <c:v>-40.200000000000003</c:v>
                </c:pt>
                <c:pt idx="2357">
                  <c:v>-42.75</c:v>
                </c:pt>
                <c:pt idx="2358">
                  <c:v>-45.23</c:v>
                </c:pt>
                <c:pt idx="2359">
                  <c:v>-47.66</c:v>
                </c:pt>
                <c:pt idx="2360">
                  <c:v>-50.25</c:v>
                </c:pt>
                <c:pt idx="2361">
                  <c:v>-53.1</c:v>
                </c:pt>
                <c:pt idx="2362">
                  <c:v>-56.37</c:v>
                </c:pt>
                <c:pt idx="2363">
                  <c:v>-60.21</c:v>
                </c:pt>
                <c:pt idx="2364">
                  <c:v>-64.66</c:v>
                </c:pt>
                <c:pt idx="2365">
                  <c:v>-69.650000000000006</c:v>
                </c:pt>
                <c:pt idx="2366">
                  <c:v>-75.12</c:v>
                </c:pt>
                <c:pt idx="2367">
                  <c:v>-80.83</c:v>
                </c:pt>
                <c:pt idx="2368">
                  <c:v>-86.26</c:v>
                </c:pt>
                <c:pt idx="2369">
                  <c:v>-91.28</c:v>
                </c:pt>
                <c:pt idx="2370">
                  <c:v>-95.9</c:v>
                </c:pt>
                <c:pt idx="2371">
                  <c:v>-100.63</c:v>
                </c:pt>
                <c:pt idx="2372">
                  <c:v>-105.59</c:v>
                </c:pt>
                <c:pt idx="2373">
                  <c:v>-110.96</c:v>
                </c:pt>
                <c:pt idx="2374">
                  <c:v>-116.58</c:v>
                </c:pt>
                <c:pt idx="2375">
                  <c:v>-122.09</c:v>
                </c:pt>
                <c:pt idx="2376">
                  <c:v>-127.42</c:v>
                </c:pt>
                <c:pt idx="2377">
                  <c:v>-132.62</c:v>
                </c:pt>
                <c:pt idx="2378">
                  <c:v>-137.74</c:v>
                </c:pt>
                <c:pt idx="2379">
                  <c:v>-142.82</c:v>
                </c:pt>
                <c:pt idx="2380">
                  <c:v>-147.81</c:v>
                </c:pt>
                <c:pt idx="2381">
                  <c:v>-152.65</c:v>
                </c:pt>
                <c:pt idx="2382">
                  <c:v>-157.21</c:v>
                </c:pt>
                <c:pt idx="2383">
                  <c:v>-161.44</c:v>
                </c:pt>
                <c:pt idx="2384">
                  <c:v>-165.34</c:v>
                </c:pt>
                <c:pt idx="2385">
                  <c:v>-168.84</c:v>
                </c:pt>
                <c:pt idx="2386">
                  <c:v>-172.07</c:v>
                </c:pt>
                <c:pt idx="2387">
                  <c:v>-175.08</c:v>
                </c:pt>
                <c:pt idx="2388">
                  <c:v>-177.89</c:v>
                </c:pt>
                <c:pt idx="2389">
                  <c:v>179.5</c:v>
                </c:pt>
                <c:pt idx="2390">
                  <c:v>177.01</c:v>
                </c:pt>
                <c:pt idx="2391">
                  <c:v>174.54</c:v>
                </c:pt>
                <c:pt idx="2392">
                  <c:v>172.08</c:v>
                </c:pt>
                <c:pt idx="2393">
                  <c:v>169.69</c:v>
                </c:pt>
                <c:pt idx="2394">
                  <c:v>167.34</c:v>
                </c:pt>
                <c:pt idx="2395">
                  <c:v>165.02</c:v>
                </c:pt>
                <c:pt idx="2396">
                  <c:v>162.72</c:v>
                </c:pt>
                <c:pt idx="2397">
                  <c:v>160.47999999999999</c:v>
                </c:pt>
                <c:pt idx="2398">
                  <c:v>158.32</c:v>
                </c:pt>
                <c:pt idx="2399">
                  <c:v>156.29</c:v>
                </c:pt>
                <c:pt idx="2400">
                  <c:v>154.38</c:v>
                </c:pt>
                <c:pt idx="2401">
                  <c:v>152.51</c:v>
                </c:pt>
                <c:pt idx="2402">
                  <c:v>150.63999999999999</c:v>
                </c:pt>
                <c:pt idx="2403">
                  <c:v>148.78</c:v>
                </c:pt>
                <c:pt idx="2404">
                  <c:v>147.03</c:v>
                </c:pt>
                <c:pt idx="2405">
                  <c:v>145.46</c:v>
                </c:pt>
                <c:pt idx="2406">
                  <c:v>143.91999999999999</c:v>
                </c:pt>
                <c:pt idx="2407">
                  <c:v>142.33000000000001</c:v>
                </c:pt>
                <c:pt idx="2408">
                  <c:v>140.72</c:v>
                </c:pt>
                <c:pt idx="2409">
                  <c:v>139.06</c:v>
                </c:pt>
                <c:pt idx="2410">
                  <c:v>137.34</c:v>
                </c:pt>
                <c:pt idx="2411">
                  <c:v>135.68</c:v>
                </c:pt>
                <c:pt idx="2412">
                  <c:v>134.16999999999999</c:v>
                </c:pt>
                <c:pt idx="2413">
                  <c:v>132.82</c:v>
                </c:pt>
                <c:pt idx="2414">
                  <c:v>131.61000000000001</c:v>
                </c:pt>
                <c:pt idx="2415">
                  <c:v>130.5</c:v>
                </c:pt>
                <c:pt idx="2416">
                  <c:v>129.44999999999999</c:v>
                </c:pt>
                <c:pt idx="2417">
                  <c:v>128.41999999999999</c:v>
                </c:pt>
                <c:pt idx="2418">
                  <c:v>127.4</c:v>
                </c:pt>
                <c:pt idx="2419">
                  <c:v>126.44</c:v>
                </c:pt>
                <c:pt idx="2420">
                  <c:v>125.56</c:v>
                </c:pt>
                <c:pt idx="2421">
                  <c:v>124.81</c:v>
                </c:pt>
                <c:pt idx="2422">
                  <c:v>124.18</c:v>
                </c:pt>
                <c:pt idx="2423">
                  <c:v>123.7</c:v>
                </c:pt>
                <c:pt idx="2424">
                  <c:v>123.3</c:v>
                </c:pt>
                <c:pt idx="2425">
                  <c:v>122.96</c:v>
                </c:pt>
                <c:pt idx="2426">
                  <c:v>122.63</c:v>
                </c:pt>
                <c:pt idx="2427">
                  <c:v>122.32</c:v>
                </c:pt>
                <c:pt idx="2428">
                  <c:v>122</c:v>
                </c:pt>
                <c:pt idx="2429">
                  <c:v>121.67</c:v>
                </c:pt>
                <c:pt idx="2430">
                  <c:v>121.34</c:v>
                </c:pt>
                <c:pt idx="2431">
                  <c:v>121.02</c:v>
                </c:pt>
                <c:pt idx="2432">
                  <c:v>120.71</c:v>
                </c:pt>
                <c:pt idx="2433">
                  <c:v>120.41</c:v>
                </c:pt>
                <c:pt idx="2434">
                  <c:v>120.17</c:v>
                </c:pt>
                <c:pt idx="2435">
                  <c:v>119.98</c:v>
                </c:pt>
                <c:pt idx="2436">
                  <c:v>119.86</c:v>
                </c:pt>
                <c:pt idx="2437">
                  <c:v>119.8</c:v>
                </c:pt>
                <c:pt idx="2438">
                  <c:v>119.8</c:v>
                </c:pt>
                <c:pt idx="2439">
                  <c:v>119.86</c:v>
                </c:pt>
                <c:pt idx="2440">
                  <c:v>119.98</c:v>
                </c:pt>
                <c:pt idx="2441">
                  <c:v>120.16</c:v>
                </c:pt>
                <c:pt idx="2442">
                  <c:v>120.39</c:v>
                </c:pt>
                <c:pt idx="2443">
                  <c:v>120.69</c:v>
                </c:pt>
                <c:pt idx="2444">
                  <c:v>121.06</c:v>
                </c:pt>
                <c:pt idx="2445">
                  <c:v>121.48</c:v>
                </c:pt>
                <c:pt idx="2446">
                  <c:v>121.94</c:v>
                </c:pt>
                <c:pt idx="2447">
                  <c:v>122.47</c:v>
                </c:pt>
                <c:pt idx="2448">
                  <c:v>123.04</c:v>
                </c:pt>
                <c:pt idx="2449">
                  <c:v>123.66</c:v>
                </c:pt>
                <c:pt idx="2450">
                  <c:v>124.34</c:v>
                </c:pt>
                <c:pt idx="2451">
                  <c:v>125.05</c:v>
                </c:pt>
                <c:pt idx="2452">
                  <c:v>125.76</c:v>
                </c:pt>
                <c:pt idx="2453">
                  <c:v>126.49</c:v>
                </c:pt>
                <c:pt idx="2454">
                  <c:v>127.25</c:v>
                </c:pt>
                <c:pt idx="2455">
                  <c:v>128.02000000000001</c:v>
                </c:pt>
                <c:pt idx="2456">
                  <c:v>128.81</c:v>
                </c:pt>
                <c:pt idx="2457">
                  <c:v>129.61000000000001</c:v>
                </c:pt>
                <c:pt idx="2458">
                  <c:v>130.49</c:v>
                </c:pt>
                <c:pt idx="2459">
                  <c:v>131.43</c:v>
                </c:pt>
                <c:pt idx="2460">
                  <c:v>132.41999999999999</c:v>
                </c:pt>
                <c:pt idx="2461">
                  <c:v>133.44</c:v>
                </c:pt>
                <c:pt idx="2462">
                  <c:v>134.53</c:v>
                </c:pt>
                <c:pt idx="2463">
                  <c:v>135.72</c:v>
                </c:pt>
                <c:pt idx="2464">
                  <c:v>136.99</c:v>
                </c:pt>
                <c:pt idx="2465">
                  <c:v>138.27000000000001</c:v>
                </c:pt>
                <c:pt idx="2466">
                  <c:v>139.58000000000001</c:v>
                </c:pt>
                <c:pt idx="2467">
                  <c:v>140.87</c:v>
                </c:pt>
                <c:pt idx="2468">
                  <c:v>142.13</c:v>
                </c:pt>
                <c:pt idx="2469">
                  <c:v>143.38</c:v>
                </c:pt>
                <c:pt idx="2470">
                  <c:v>144.6</c:v>
                </c:pt>
                <c:pt idx="2471">
                  <c:v>145.83000000000001</c:v>
                </c:pt>
                <c:pt idx="2472">
                  <c:v>147.04</c:v>
                </c:pt>
                <c:pt idx="2473">
                  <c:v>148.19</c:v>
                </c:pt>
                <c:pt idx="2474">
                  <c:v>149.29</c:v>
                </c:pt>
                <c:pt idx="2475">
                  <c:v>150.30000000000001</c:v>
                </c:pt>
                <c:pt idx="2476">
                  <c:v>151.28</c:v>
                </c:pt>
                <c:pt idx="2477">
                  <c:v>152.18</c:v>
                </c:pt>
                <c:pt idx="2478">
                  <c:v>153.03</c:v>
                </c:pt>
                <c:pt idx="2479">
                  <c:v>153.83000000000001</c:v>
                </c:pt>
                <c:pt idx="2480">
                  <c:v>154.55000000000001</c:v>
                </c:pt>
                <c:pt idx="2481">
                  <c:v>155.15</c:v>
                </c:pt>
                <c:pt idx="2482">
                  <c:v>155.69999999999999</c:v>
                </c:pt>
                <c:pt idx="2483">
                  <c:v>156.21</c:v>
                </c:pt>
                <c:pt idx="2484">
                  <c:v>156.66</c:v>
                </c:pt>
                <c:pt idx="2485">
                  <c:v>157.06</c:v>
                </c:pt>
                <c:pt idx="2486">
                  <c:v>157.44999999999999</c:v>
                </c:pt>
                <c:pt idx="2487">
                  <c:v>157.86000000000001</c:v>
                </c:pt>
                <c:pt idx="2488">
                  <c:v>158.44999999999999</c:v>
                </c:pt>
                <c:pt idx="2489">
                  <c:v>159.25</c:v>
                </c:pt>
                <c:pt idx="2490">
                  <c:v>160.19999999999999</c:v>
                </c:pt>
                <c:pt idx="2491">
                  <c:v>161.19999999999999</c:v>
                </c:pt>
                <c:pt idx="2492">
                  <c:v>162.29</c:v>
                </c:pt>
                <c:pt idx="2493">
                  <c:v>163.52000000000001</c:v>
                </c:pt>
                <c:pt idx="2494">
                  <c:v>164.95</c:v>
                </c:pt>
                <c:pt idx="2495">
                  <c:v>166.65</c:v>
                </c:pt>
                <c:pt idx="2496">
                  <c:v>168.51</c:v>
                </c:pt>
                <c:pt idx="2497">
                  <c:v>170.39</c:v>
                </c:pt>
                <c:pt idx="2498">
                  <c:v>172.18</c:v>
                </c:pt>
                <c:pt idx="2499">
                  <c:v>174.03</c:v>
                </c:pt>
                <c:pt idx="2500">
                  <c:v>176.23</c:v>
                </c:pt>
                <c:pt idx="2501">
                  <c:v>179.02</c:v>
                </c:pt>
                <c:pt idx="2502">
                  <c:v>-177.61</c:v>
                </c:pt>
                <c:pt idx="2503">
                  <c:v>-174</c:v>
                </c:pt>
                <c:pt idx="2504">
                  <c:v>-170.22</c:v>
                </c:pt>
                <c:pt idx="2505">
                  <c:v>-166.21</c:v>
                </c:pt>
                <c:pt idx="2506">
                  <c:v>-161.56</c:v>
                </c:pt>
                <c:pt idx="2507">
                  <c:v>-155.47</c:v>
                </c:pt>
                <c:pt idx="2508">
                  <c:v>-147.49</c:v>
                </c:pt>
                <c:pt idx="2509">
                  <c:v>-136.29</c:v>
                </c:pt>
                <c:pt idx="2510">
                  <c:v>-117.57</c:v>
                </c:pt>
                <c:pt idx="2511">
                  <c:v>-87.97</c:v>
                </c:pt>
                <c:pt idx="2512">
                  <c:v>-54.79</c:v>
                </c:pt>
                <c:pt idx="2513">
                  <c:v>-30.82</c:v>
                </c:pt>
                <c:pt idx="2514">
                  <c:v>-15.31</c:v>
                </c:pt>
                <c:pt idx="2515">
                  <c:v>-4.96</c:v>
                </c:pt>
                <c:pt idx="2516">
                  <c:v>3.44</c:v>
                </c:pt>
                <c:pt idx="2517">
                  <c:v>10.44</c:v>
                </c:pt>
                <c:pt idx="2518">
                  <c:v>16.239999999999998</c:v>
                </c:pt>
                <c:pt idx="2519">
                  <c:v>20.64</c:v>
                </c:pt>
                <c:pt idx="2520">
                  <c:v>24.12</c:v>
                </c:pt>
                <c:pt idx="2521">
                  <c:v>26.76</c:v>
                </c:pt>
                <c:pt idx="2522">
                  <c:v>28.83</c:v>
                </c:pt>
                <c:pt idx="2523">
                  <c:v>30.45</c:v>
                </c:pt>
                <c:pt idx="2524">
                  <c:v>31.52</c:v>
                </c:pt>
                <c:pt idx="2525">
                  <c:v>32.18</c:v>
                </c:pt>
                <c:pt idx="2526">
                  <c:v>32.299999999999997</c:v>
                </c:pt>
                <c:pt idx="2527">
                  <c:v>32.01</c:v>
                </c:pt>
                <c:pt idx="2528">
                  <c:v>31.35</c:v>
                </c:pt>
                <c:pt idx="2529">
                  <c:v>30.57</c:v>
                </c:pt>
                <c:pt idx="2530">
                  <c:v>29.8</c:v>
                </c:pt>
                <c:pt idx="2531">
                  <c:v>29.08</c:v>
                </c:pt>
                <c:pt idx="2532">
                  <c:v>28.36</c:v>
                </c:pt>
                <c:pt idx="2533">
                  <c:v>27.58</c:v>
                </c:pt>
                <c:pt idx="2534">
                  <c:v>26.78</c:v>
                </c:pt>
                <c:pt idx="2535">
                  <c:v>25.83</c:v>
                </c:pt>
                <c:pt idx="2536">
                  <c:v>24.79</c:v>
                </c:pt>
                <c:pt idx="2537">
                  <c:v>23.87</c:v>
                </c:pt>
                <c:pt idx="2538">
                  <c:v>23.16</c:v>
                </c:pt>
                <c:pt idx="2539">
                  <c:v>22.72</c:v>
                </c:pt>
                <c:pt idx="2540">
                  <c:v>22.49</c:v>
                </c:pt>
                <c:pt idx="2541">
                  <c:v>22.31</c:v>
                </c:pt>
                <c:pt idx="2542">
                  <c:v>21.98</c:v>
                </c:pt>
                <c:pt idx="2543">
                  <c:v>21.42</c:v>
                </c:pt>
                <c:pt idx="2544">
                  <c:v>20.59</c:v>
                </c:pt>
                <c:pt idx="2545">
                  <c:v>19.61</c:v>
                </c:pt>
                <c:pt idx="2546">
                  <c:v>18.61</c:v>
                </c:pt>
                <c:pt idx="2547">
                  <c:v>17.63</c:v>
                </c:pt>
                <c:pt idx="2548">
                  <c:v>16.72</c:v>
                </c:pt>
                <c:pt idx="2549">
                  <c:v>15.77</c:v>
                </c:pt>
                <c:pt idx="2550">
                  <c:v>14.74</c:v>
                </c:pt>
                <c:pt idx="2551">
                  <c:v>13.49</c:v>
                </c:pt>
                <c:pt idx="2552">
                  <c:v>11.98</c:v>
                </c:pt>
                <c:pt idx="2553">
                  <c:v>10.7</c:v>
                </c:pt>
                <c:pt idx="2554">
                  <c:v>10.59</c:v>
                </c:pt>
                <c:pt idx="2555">
                  <c:v>13.44</c:v>
                </c:pt>
                <c:pt idx="2556">
                  <c:v>20.07</c:v>
                </c:pt>
                <c:pt idx="2557">
                  <c:v>30.46</c:v>
                </c:pt>
                <c:pt idx="2558">
                  <c:v>42.47</c:v>
                </c:pt>
                <c:pt idx="2559">
                  <c:v>53.85</c:v>
                </c:pt>
                <c:pt idx="2560">
                  <c:v>63.05</c:v>
                </c:pt>
                <c:pt idx="2561">
                  <c:v>70.430000000000007</c:v>
                </c:pt>
                <c:pt idx="2562">
                  <c:v>76.150000000000006</c:v>
                </c:pt>
                <c:pt idx="2563">
                  <c:v>81.14</c:v>
                </c:pt>
                <c:pt idx="2564">
                  <c:v>86.06</c:v>
                </c:pt>
                <c:pt idx="2565">
                  <c:v>91.13</c:v>
                </c:pt>
                <c:pt idx="2566">
                  <c:v>97.12</c:v>
                </c:pt>
                <c:pt idx="2567">
                  <c:v>103.86</c:v>
                </c:pt>
                <c:pt idx="2568">
                  <c:v>111.13</c:v>
                </c:pt>
                <c:pt idx="2569">
                  <c:v>118.41</c:v>
                </c:pt>
                <c:pt idx="2570">
                  <c:v>125.26</c:v>
                </c:pt>
                <c:pt idx="2571">
                  <c:v>131.38999999999999</c:v>
                </c:pt>
                <c:pt idx="2572">
                  <c:v>136.65</c:v>
                </c:pt>
                <c:pt idx="2573">
                  <c:v>140.93</c:v>
                </c:pt>
                <c:pt idx="2574">
                  <c:v>144</c:v>
                </c:pt>
                <c:pt idx="2575">
                  <c:v>145.99</c:v>
                </c:pt>
                <c:pt idx="2576">
                  <c:v>147.19</c:v>
                </c:pt>
                <c:pt idx="2577">
                  <c:v>147.61000000000001</c:v>
                </c:pt>
                <c:pt idx="2578">
                  <c:v>147.51</c:v>
                </c:pt>
                <c:pt idx="2579">
                  <c:v>146.9</c:v>
                </c:pt>
                <c:pt idx="2580">
                  <c:v>145.91</c:v>
                </c:pt>
                <c:pt idx="2581">
                  <c:v>144.91999999999999</c:v>
                </c:pt>
                <c:pt idx="2582">
                  <c:v>144.08000000000001</c:v>
                </c:pt>
                <c:pt idx="2583">
                  <c:v>143.46</c:v>
                </c:pt>
                <c:pt idx="2584">
                  <c:v>143.09</c:v>
                </c:pt>
                <c:pt idx="2585">
                  <c:v>142.83000000000001</c:v>
                </c:pt>
                <c:pt idx="2586">
                  <c:v>142.63</c:v>
                </c:pt>
                <c:pt idx="2587">
                  <c:v>142.36000000000001</c:v>
                </c:pt>
                <c:pt idx="2588">
                  <c:v>141.94999999999999</c:v>
                </c:pt>
                <c:pt idx="2589">
                  <c:v>141.38</c:v>
                </c:pt>
                <c:pt idx="2590">
                  <c:v>140.58000000000001</c:v>
                </c:pt>
                <c:pt idx="2591">
                  <c:v>139.63999999999999</c:v>
                </c:pt>
                <c:pt idx="2592">
                  <c:v>138.52000000000001</c:v>
                </c:pt>
                <c:pt idx="2593">
                  <c:v>137.29</c:v>
                </c:pt>
                <c:pt idx="2594">
                  <c:v>136.04</c:v>
                </c:pt>
                <c:pt idx="2595">
                  <c:v>134.88999999999999</c:v>
                </c:pt>
                <c:pt idx="2596">
                  <c:v>133.80000000000001</c:v>
                </c:pt>
                <c:pt idx="2597">
                  <c:v>132.69999999999999</c:v>
                </c:pt>
                <c:pt idx="2598">
                  <c:v>131.37</c:v>
                </c:pt>
                <c:pt idx="2599">
                  <c:v>129.83000000000001</c:v>
                </c:pt>
                <c:pt idx="2600">
                  <c:v>128.26</c:v>
                </c:pt>
                <c:pt idx="2601">
                  <c:v>126.82</c:v>
                </c:pt>
                <c:pt idx="2602">
                  <c:v>125.55</c:v>
                </c:pt>
                <c:pt idx="2603">
                  <c:v>124.47</c:v>
                </c:pt>
                <c:pt idx="2604">
                  <c:v>123.57</c:v>
                </c:pt>
                <c:pt idx="2605">
                  <c:v>122.74</c:v>
                </c:pt>
                <c:pt idx="2606">
                  <c:v>121.95</c:v>
                </c:pt>
                <c:pt idx="2607">
                  <c:v>121.17</c:v>
                </c:pt>
                <c:pt idx="2608">
                  <c:v>120.41</c:v>
                </c:pt>
                <c:pt idx="2609">
                  <c:v>119.67</c:v>
                </c:pt>
                <c:pt idx="2610">
                  <c:v>118.98</c:v>
                </c:pt>
                <c:pt idx="2611">
                  <c:v>118.35</c:v>
                </c:pt>
                <c:pt idx="2612">
                  <c:v>117.77</c:v>
                </c:pt>
                <c:pt idx="2613">
                  <c:v>117.24</c:v>
                </c:pt>
                <c:pt idx="2614">
                  <c:v>116.73</c:v>
                </c:pt>
                <c:pt idx="2615">
                  <c:v>116.27</c:v>
                </c:pt>
                <c:pt idx="2616">
                  <c:v>115.83</c:v>
                </c:pt>
                <c:pt idx="2617">
                  <c:v>115.44</c:v>
                </c:pt>
                <c:pt idx="2618">
                  <c:v>115.07</c:v>
                </c:pt>
                <c:pt idx="2619">
                  <c:v>114.69</c:v>
                </c:pt>
                <c:pt idx="2620">
                  <c:v>114.32</c:v>
                </c:pt>
                <c:pt idx="2621">
                  <c:v>113.95</c:v>
                </c:pt>
                <c:pt idx="2622">
                  <c:v>113.57</c:v>
                </c:pt>
                <c:pt idx="2623">
                  <c:v>113.23</c:v>
                </c:pt>
                <c:pt idx="2624">
                  <c:v>112.96</c:v>
                </c:pt>
                <c:pt idx="2625">
                  <c:v>112.77</c:v>
                </c:pt>
                <c:pt idx="2626">
                  <c:v>112.66</c:v>
                </c:pt>
                <c:pt idx="2627">
                  <c:v>112.59</c:v>
                </c:pt>
                <c:pt idx="2628">
                  <c:v>112.62</c:v>
                </c:pt>
                <c:pt idx="2629">
                  <c:v>112.71</c:v>
                </c:pt>
                <c:pt idx="2630">
                  <c:v>112.89</c:v>
                </c:pt>
                <c:pt idx="2631">
                  <c:v>113.15</c:v>
                </c:pt>
                <c:pt idx="2632">
                  <c:v>113.48</c:v>
                </c:pt>
                <c:pt idx="2633">
                  <c:v>113.87</c:v>
                </c:pt>
                <c:pt idx="2634">
                  <c:v>114.31</c:v>
                </c:pt>
                <c:pt idx="2635">
                  <c:v>114.77</c:v>
                </c:pt>
                <c:pt idx="2636">
                  <c:v>115.21</c:v>
                </c:pt>
                <c:pt idx="2637">
                  <c:v>115.69</c:v>
                </c:pt>
                <c:pt idx="2638">
                  <c:v>116.22</c:v>
                </c:pt>
                <c:pt idx="2639">
                  <c:v>116.81</c:v>
                </c:pt>
                <c:pt idx="2640">
                  <c:v>117.48</c:v>
                </c:pt>
                <c:pt idx="2641">
                  <c:v>118.22</c:v>
                </c:pt>
                <c:pt idx="2642">
                  <c:v>119.01</c:v>
                </c:pt>
                <c:pt idx="2643">
                  <c:v>119.86</c:v>
                </c:pt>
                <c:pt idx="2644">
                  <c:v>120.71</c:v>
                </c:pt>
                <c:pt idx="2645">
                  <c:v>121.57</c:v>
                </c:pt>
                <c:pt idx="2646">
                  <c:v>122.42</c:v>
                </c:pt>
                <c:pt idx="2647">
                  <c:v>123.34</c:v>
                </c:pt>
                <c:pt idx="2648">
                  <c:v>124.28</c:v>
                </c:pt>
                <c:pt idx="2649">
                  <c:v>125.25</c:v>
                </c:pt>
                <c:pt idx="2650">
                  <c:v>126.26</c:v>
                </c:pt>
                <c:pt idx="2651">
                  <c:v>127.3</c:v>
                </c:pt>
                <c:pt idx="2652">
                  <c:v>128.34</c:v>
                </c:pt>
                <c:pt idx="2653">
                  <c:v>129.41</c:v>
                </c:pt>
                <c:pt idx="2654">
                  <c:v>130.54</c:v>
                </c:pt>
                <c:pt idx="2655">
                  <c:v>131.76</c:v>
                </c:pt>
                <c:pt idx="2656">
                  <c:v>133.06</c:v>
                </c:pt>
                <c:pt idx="2657">
                  <c:v>134.5</c:v>
                </c:pt>
                <c:pt idx="2658">
                  <c:v>136.03</c:v>
                </c:pt>
                <c:pt idx="2659">
                  <c:v>137.56</c:v>
                </c:pt>
                <c:pt idx="2660">
                  <c:v>139.11000000000001</c:v>
                </c:pt>
                <c:pt idx="2661">
                  <c:v>140.62</c:v>
                </c:pt>
                <c:pt idx="2662">
                  <c:v>142.1</c:v>
                </c:pt>
                <c:pt idx="2663">
                  <c:v>143.55000000000001</c:v>
                </c:pt>
                <c:pt idx="2664">
                  <c:v>144.96</c:v>
                </c:pt>
                <c:pt idx="2665">
                  <c:v>146.36000000000001</c:v>
                </c:pt>
                <c:pt idx="2666">
                  <c:v>147.75</c:v>
                </c:pt>
                <c:pt idx="2667">
                  <c:v>149.13999999999999</c:v>
                </c:pt>
                <c:pt idx="2668">
                  <c:v>150.55000000000001</c:v>
                </c:pt>
                <c:pt idx="2669">
                  <c:v>151.94999999999999</c:v>
                </c:pt>
                <c:pt idx="2670">
                  <c:v>153.37</c:v>
                </c:pt>
                <c:pt idx="2671">
                  <c:v>154.61000000000001</c:v>
                </c:pt>
                <c:pt idx="2672">
                  <c:v>155.55000000000001</c:v>
                </c:pt>
                <c:pt idx="2673">
                  <c:v>156.19999999999999</c:v>
                </c:pt>
                <c:pt idx="2674">
                  <c:v>156.57</c:v>
                </c:pt>
                <c:pt idx="2675">
                  <c:v>156.77000000000001</c:v>
                </c:pt>
                <c:pt idx="2676">
                  <c:v>156.86000000000001</c:v>
                </c:pt>
                <c:pt idx="2677">
                  <c:v>156.87</c:v>
                </c:pt>
                <c:pt idx="2678">
                  <c:v>156.86000000000001</c:v>
                </c:pt>
                <c:pt idx="2679">
                  <c:v>156.88999999999999</c:v>
                </c:pt>
                <c:pt idx="2680">
                  <c:v>157.03</c:v>
                </c:pt>
                <c:pt idx="2681">
                  <c:v>157.28</c:v>
                </c:pt>
                <c:pt idx="2682">
                  <c:v>157.72999999999999</c:v>
                </c:pt>
                <c:pt idx="2683">
                  <c:v>158.41</c:v>
                </c:pt>
                <c:pt idx="2684">
                  <c:v>159.4</c:v>
                </c:pt>
                <c:pt idx="2685">
                  <c:v>160.66</c:v>
                </c:pt>
                <c:pt idx="2686">
                  <c:v>162.26</c:v>
                </c:pt>
                <c:pt idx="2687">
                  <c:v>164.14</c:v>
                </c:pt>
                <c:pt idx="2688">
                  <c:v>166.56</c:v>
                </c:pt>
                <c:pt idx="2689">
                  <c:v>169.94</c:v>
                </c:pt>
                <c:pt idx="2690">
                  <c:v>174.72</c:v>
                </c:pt>
                <c:pt idx="2691">
                  <c:v>-179.2</c:v>
                </c:pt>
                <c:pt idx="2692">
                  <c:v>-172.38</c:v>
                </c:pt>
                <c:pt idx="2693">
                  <c:v>-165.57</c:v>
                </c:pt>
                <c:pt idx="2694">
                  <c:v>-159.25</c:v>
                </c:pt>
                <c:pt idx="2695">
                  <c:v>-153.49</c:v>
                </c:pt>
                <c:pt idx="2696">
                  <c:v>-148.47</c:v>
                </c:pt>
                <c:pt idx="2697">
                  <c:v>-144.19</c:v>
                </c:pt>
                <c:pt idx="2698">
                  <c:v>-140.91999999999999</c:v>
                </c:pt>
                <c:pt idx="2699">
                  <c:v>-138.66</c:v>
                </c:pt>
                <c:pt idx="2700">
                  <c:v>-137.06</c:v>
                </c:pt>
                <c:pt idx="2701">
                  <c:v>-135.99</c:v>
                </c:pt>
                <c:pt idx="2702">
                  <c:v>-136.08000000000001</c:v>
                </c:pt>
                <c:pt idx="2703">
                  <c:v>-144.55000000000001</c:v>
                </c:pt>
                <c:pt idx="2704">
                  <c:v>76.510000000000005</c:v>
                </c:pt>
                <c:pt idx="2705">
                  <c:v>62.43</c:v>
                </c:pt>
                <c:pt idx="2706">
                  <c:v>60.14</c:v>
                </c:pt>
                <c:pt idx="2707">
                  <c:v>58.96</c:v>
                </c:pt>
                <c:pt idx="2708">
                  <c:v>57.89</c:v>
                </c:pt>
                <c:pt idx="2709">
                  <c:v>57.07</c:v>
                </c:pt>
                <c:pt idx="2710">
                  <c:v>56.05</c:v>
                </c:pt>
                <c:pt idx="2711">
                  <c:v>54.89</c:v>
                </c:pt>
                <c:pt idx="2712">
                  <c:v>53.35</c:v>
                </c:pt>
                <c:pt idx="2713">
                  <c:v>51.44</c:v>
                </c:pt>
                <c:pt idx="2714">
                  <c:v>49.24</c:v>
                </c:pt>
                <c:pt idx="2715">
                  <c:v>47.18</c:v>
                </c:pt>
                <c:pt idx="2716">
                  <c:v>45.48</c:v>
                </c:pt>
                <c:pt idx="2717">
                  <c:v>44.05</c:v>
                </c:pt>
                <c:pt idx="2718">
                  <c:v>43.08</c:v>
                </c:pt>
                <c:pt idx="2719">
                  <c:v>42.64</c:v>
                </c:pt>
                <c:pt idx="2720">
                  <c:v>42.74</c:v>
                </c:pt>
                <c:pt idx="2721">
                  <c:v>43.14</c:v>
                </c:pt>
                <c:pt idx="2722">
                  <c:v>43.55</c:v>
                </c:pt>
                <c:pt idx="2723">
                  <c:v>43.79</c:v>
                </c:pt>
                <c:pt idx="2724">
                  <c:v>43.73</c:v>
                </c:pt>
                <c:pt idx="2725">
                  <c:v>43.54</c:v>
                </c:pt>
                <c:pt idx="2726">
                  <c:v>43.2</c:v>
                </c:pt>
                <c:pt idx="2727">
                  <c:v>42.86</c:v>
                </c:pt>
                <c:pt idx="2728">
                  <c:v>42.52</c:v>
                </c:pt>
                <c:pt idx="2729">
                  <c:v>42.22</c:v>
                </c:pt>
                <c:pt idx="2730">
                  <c:v>41.83</c:v>
                </c:pt>
                <c:pt idx="2731">
                  <c:v>41.43</c:v>
                </c:pt>
                <c:pt idx="2732">
                  <c:v>41.07</c:v>
                </c:pt>
                <c:pt idx="2733">
                  <c:v>40.72</c:v>
                </c:pt>
                <c:pt idx="2734">
                  <c:v>40.36</c:v>
                </c:pt>
                <c:pt idx="2735">
                  <c:v>39.840000000000003</c:v>
                </c:pt>
                <c:pt idx="2736">
                  <c:v>39.29</c:v>
                </c:pt>
                <c:pt idx="2737">
                  <c:v>38.700000000000003</c:v>
                </c:pt>
                <c:pt idx="2738">
                  <c:v>38.22</c:v>
                </c:pt>
                <c:pt idx="2739">
                  <c:v>37.94</c:v>
                </c:pt>
                <c:pt idx="2740">
                  <c:v>38.01</c:v>
                </c:pt>
                <c:pt idx="2741">
                  <c:v>38.32</c:v>
                </c:pt>
                <c:pt idx="2742">
                  <c:v>38.93</c:v>
                </c:pt>
                <c:pt idx="2743">
                  <c:v>39.659999999999997</c:v>
                </c:pt>
                <c:pt idx="2744">
                  <c:v>40.44</c:v>
                </c:pt>
                <c:pt idx="2745">
                  <c:v>41.13</c:v>
                </c:pt>
                <c:pt idx="2746">
                  <c:v>41.74</c:v>
                </c:pt>
                <c:pt idx="2747">
                  <c:v>42.34</c:v>
                </c:pt>
                <c:pt idx="2748">
                  <c:v>43</c:v>
                </c:pt>
                <c:pt idx="2749">
                  <c:v>43.7</c:v>
                </c:pt>
                <c:pt idx="2750">
                  <c:v>44.26</c:v>
                </c:pt>
                <c:pt idx="2751">
                  <c:v>44.8</c:v>
                </c:pt>
                <c:pt idx="2752">
                  <c:v>45.12</c:v>
                </c:pt>
                <c:pt idx="2753">
                  <c:v>45.35</c:v>
                </c:pt>
                <c:pt idx="2754">
                  <c:v>45.59</c:v>
                </c:pt>
                <c:pt idx="2755">
                  <c:v>45.9</c:v>
                </c:pt>
                <c:pt idx="2756">
                  <c:v>46.5</c:v>
                </c:pt>
                <c:pt idx="2757">
                  <c:v>47.69</c:v>
                </c:pt>
                <c:pt idx="2758">
                  <c:v>49.2</c:v>
                </c:pt>
                <c:pt idx="2759">
                  <c:v>51.13</c:v>
                </c:pt>
                <c:pt idx="2760">
                  <c:v>53.4</c:v>
                </c:pt>
                <c:pt idx="2761">
                  <c:v>56.67</c:v>
                </c:pt>
                <c:pt idx="2762">
                  <c:v>61.81</c:v>
                </c:pt>
                <c:pt idx="2763">
                  <c:v>70.069999999999993</c:v>
                </c:pt>
                <c:pt idx="2764">
                  <c:v>81.55</c:v>
                </c:pt>
                <c:pt idx="2765">
                  <c:v>95.15</c:v>
                </c:pt>
                <c:pt idx="2766">
                  <c:v>107.96</c:v>
                </c:pt>
                <c:pt idx="2767">
                  <c:v>117.5</c:v>
                </c:pt>
                <c:pt idx="2768">
                  <c:v>124.47</c:v>
                </c:pt>
                <c:pt idx="2769">
                  <c:v>129.91</c:v>
                </c:pt>
                <c:pt idx="2770">
                  <c:v>134.41999999999999</c:v>
                </c:pt>
                <c:pt idx="2771">
                  <c:v>138.19999999999999</c:v>
                </c:pt>
                <c:pt idx="2772">
                  <c:v>141.13999999999999</c:v>
                </c:pt>
                <c:pt idx="2773">
                  <c:v>143.01</c:v>
                </c:pt>
                <c:pt idx="2774">
                  <c:v>144.1</c:v>
                </c:pt>
                <c:pt idx="2775">
                  <c:v>144.65</c:v>
                </c:pt>
                <c:pt idx="2776">
                  <c:v>144.83000000000001</c:v>
                </c:pt>
                <c:pt idx="2777">
                  <c:v>144.66999999999999</c:v>
                </c:pt>
                <c:pt idx="2778">
                  <c:v>144.08000000000001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24B-4B79-8F91-1FB45F444CD6}"/>
            </c:ext>
          </c:extLst>
        </c:ser>
        <c:ser>
          <c:idx val="2"/>
          <c:order val="2"/>
          <c:tx>
            <c:strRef>
              <c:f>數據作圖!$O$1</c:f>
              <c:strCache>
                <c:ptCount val="1"/>
                <c:pt idx="0">
                  <c:v>第八次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數據作圖!$O$2:$O$2780</c:f>
              <c:numCache>
                <c:formatCode>General</c:formatCode>
                <c:ptCount val="2779"/>
                <c:pt idx="0">
                  <c:v>62.25</c:v>
                </c:pt>
                <c:pt idx="1">
                  <c:v>-65.930000000000007</c:v>
                </c:pt>
                <c:pt idx="2">
                  <c:v>-41.9</c:v>
                </c:pt>
                <c:pt idx="3">
                  <c:v>-73.790000000000006</c:v>
                </c:pt>
                <c:pt idx="4">
                  <c:v>-2.63</c:v>
                </c:pt>
                <c:pt idx="5">
                  <c:v>-18.2</c:v>
                </c:pt>
                <c:pt idx="6">
                  <c:v>-37.53</c:v>
                </c:pt>
                <c:pt idx="7">
                  <c:v>-69.709999999999994</c:v>
                </c:pt>
                <c:pt idx="8">
                  <c:v>42.81</c:v>
                </c:pt>
                <c:pt idx="9">
                  <c:v>-36.96</c:v>
                </c:pt>
                <c:pt idx="10">
                  <c:v>-12.21</c:v>
                </c:pt>
                <c:pt idx="11">
                  <c:v>32.619999999999997</c:v>
                </c:pt>
                <c:pt idx="12">
                  <c:v>126.59</c:v>
                </c:pt>
                <c:pt idx="13">
                  <c:v>66.31</c:v>
                </c:pt>
                <c:pt idx="14">
                  <c:v>64.23</c:v>
                </c:pt>
                <c:pt idx="15">
                  <c:v>64.34</c:v>
                </c:pt>
                <c:pt idx="16">
                  <c:v>64.45</c:v>
                </c:pt>
                <c:pt idx="17">
                  <c:v>64.569999999999993</c:v>
                </c:pt>
                <c:pt idx="18">
                  <c:v>64.680000000000007</c:v>
                </c:pt>
                <c:pt idx="19">
                  <c:v>64.8</c:v>
                </c:pt>
                <c:pt idx="20">
                  <c:v>64.91</c:v>
                </c:pt>
                <c:pt idx="21">
                  <c:v>65.040000000000006</c:v>
                </c:pt>
                <c:pt idx="22">
                  <c:v>65.16</c:v>
                </c:pt>
                <c:pt idx="23">
                  <c:v>65.290000000000006</c:v>
                </c:pt>
                <c:pt idx="24">
                  <c:v>65.430000000000007</c:v>
                </c:pt>
                <c:pt idx="25">
                  <c:v>65.55</c:v>
                </c:pt>
                <c:pt idx="26">
                  <c:v>65.67</c:v>
                </c:pt>
                <c:pt idx="27">
                  <c:v>65.8</c:v>
                </c:pt>
                <c:pt idx="28">
                  <c:v>65.92</c:v>
                </c:pt>
                <c:pt idx="29">
                  <c:v>66.040000000000006</c:v>
                </c:pt>
                <c:pt idx="30">
                  <c:v>66.17</c:v>
                </c:pt>
                <c:pt idx="31">
                  <c:v>66.3</c:v>
                </c:pt>
                <c:pt idx="32">
                  <c:v>66.430000000000007</c:v>
                </c:pt>
                <c:pt idx="33">
                  <c:v>66.56</c:v>
                </c:pt>
                <c:pt idx="34">
                  <c:v>66.69</c:v>
                </c:pt>
                <c:pt idx="35">
                  <c:v>66.819999999999993</c:v>
                </c:pt>
                <c:pt idx="36">
                  <c:v>66.97</c:v>
                </c:pt>
                <c:pt idx="37">
                  <c:v>67.14</c:v>
                </c:pt>
                <c:pt idx="38">
                  <c:v>67.34</c:v>
                </c:pt>
                <c:pt idx="39">
                  <c:v>67.58</c:v>
                </c:pt>
                <c:pt idx="40">
                  <c:v>67.86</c:v>
                </c:pt>
                <c:pt idx="41">
                  <c:v>68.150000000000006</c:v>
                </c:pt>
                <c:pt idx="42">
                  <c:v>68.44</c:v>
                </c:pt>
                <c:pt idx="43">
                  <c:v>68.72</c:v>
                </c:pt>
                <c:pt idx="44">
                  <c:v>68.98</c:v>
                </c:pt>
                <c:pt idx="45">
                  <c:v>69.19</c:v>
                </c:pt>
                <c:pt idx="46">
                  <c:v>69.349999999999994</c:v>
                </c:pt>
                <c:pt idx="47">
                  <c:v>69.489999999999995</c:v>
                </c:pt>
                <c:pt idx="48">
                  <c:v>69.599999999999994</c:v>
                </c:pt>
                <c:pt idx="49">
                  <c:v>69.709999999999994</c:v>
                </c:pt>
                <c:pt idx="50">
                  <c:v>69.819999999999993</c:v>
                </c:pt>
                <c:pt idx="51">
                  <c:v>69.95</c:v>
                </c:pt>
                <c:pt idx="52">
                  <c:v>70.099999999999994</c:v>
                </c:pt>
                <c:pt idx="53">
                  <c:v>70.27</c:v>
                </c:pt>
                <c:pt idx="54">
                  <c:v>70.44</c:v>
                </c:pt>
                <c:pt idx="55">
                  <c:v>70.599999999999994</c:v>
                </c:pt>
                <c:pt idx="56">
                  <c:v>70.77</c:v>
                </c:pt>
                <c:pt idx="57">
                  <c:v>70.92</c:v>
                </c:pt>
                <c:pt idx="58">
                  <c:v>71.06</c:v>
                </c:pt>
                <c:pt idx="59">
                  <c:v>71.2</c:v>
                </c:pt>
                <c:pt idx="60">
                  <c:v>71.33</c:v>
                </c:pt>
                <c:pt idx="61">
                  <c:v>71.44</c:v>
                </c:pt>
                <c:pt idx="62">
                  <c:v>71.55</c:v>
                </c:pt>
                <c:pt idx="63">
                  <c:v>71.67</c:v>
                </c:pt>
                <c:pt idx="64">
                  <c:v>71.77</c:v>
                </c:pt>
                <c:pt idx="65">
                  <c:v>71.86</c:v>
                </c:pt>
                <c:pt idx="66">
                  <c:v>71.959999999999994</c:v>
                </c:pt>
                <c:pt idx="67">
                  <c:v>72.06</c:v>
                </c:pt>
                <c:pt idx="68">
                  <c:v>72.150000000000006</c:v>
                </c:pt>
                <c:pt idx="69">
                  <c:v>72.23</c:v>
                </c:pt>
                <c:pt idx="70">
                  <c:v>72.31</c:v>
                </c:pt>
                <c:pt idx="71">
                  <c:v>72.39</c:v>
                </c:pt>
                <c:pt idx="72">
                  <c:v>72.459999999999994</c:v>
                </c:pt>
                <c:pt idx="73">
                  <c:v>72.540000000000006</c:v>
                </c:pt>
                <c:pt idx="74">
                  <c:v>72.64</c:v>
                </c:pt>
                <c:pt idx="75">
                  <c:v>72.739999999999995</c:v>
                </c:pt>
                <c:pt idx="76">
                  <c:v>72.88</c:v>
                </c:pt>
                <c:pt idx="77">
                  <c:v>73.03</c:v>
                </c:pt>
                <c:pt idx="78">
                  <c:v>73.2</c:v>
                </c:pt>
                <c:pt idx="79">
                  <c:v>73.38</c:v>
                </c:pt>
                <c:pt idx="80">
                  <c:v>73.58</c:v>
                </c:pt>
                <c:pt idx="81">
                  <c:v>73.78</c:v>
                </c:pt>
                <c:pt idx="82">
                  <c:v>73.959999999999994</c:v>
                </c:pt>
                <c:pt idx="83">
                  <c:v>74.12</c:v>
                </c:pt>
                <c:pt idx="84">
                  <c:v>74.260000000000005</c:v>
                </c:pt>
                <c:pt idx="85">
                  <c:v>74.41</c:v>
                </c:pt>
                <c:pt idx="86">
                  <c:v>74.53</c:v>
                </c:pt>
                <c:pt idx="87">
                  <c:v>74.64</c:v>
                </c:pt>
                <c:pt idx="88">
                  <c:v>74.77</c:v>
                </c:pt>
                <c:pt idx="89">
                  <c:v>74.88</c:v>
                </c:pt>
                <c:pt idx="90">
                  <c:v>75.010000000000005</c:v>
                </c:pt>
                <c:pt idx="91">
                  <c:v>75.13</c:v>
                </c:pt>
                <c:pt idx="92">
                  <c:v>75.25</c:v>
                </c:pt>
                <c:pt idx="93">
                  <c:v>75.349999999999994</c:v>
                </c:pt>
                <c:pt idx="94">
                  <c:v>75.459999999999994</c:v>
                </c:pt>
                <c:pt idx="95">
                  <c:v>75.56</c:v>
                </c:pt>
                <c:pt idx="96">
                  <c:v>75.67</c:v>
                </c:pt>
                <c:pt idx="97">
                  <c:v>75.77</c:v>
                </c:pt>
                <c:pt idx="98">
                  <c:v>75.88</c:v>
                </c:pt>
                <c:pt idx="99">
                  <c:v>76</c:v>
                </c:pt>
                <c:pt idx="100">
                  <c:v>76.11</c:v>
                </c:pt>
                <c:pt idx="101">
                  <c:v>76.22</c:v>
                </c:pt>
                <c:pt idx="102">
                  <c:v>76.319999999999993</c:v>
                </c:pt>
                <c:pt idx="103">
                  <c:v>76.430000000000007</c:v>
                </c:pt>
                <c:pt idx="104">
                  <c:v>76.510000000000005</c:v>
                </c:pt>
                <c:pt idx="105">
                  <c:v>76.599999999999994</c:v>
                </c:pt>
                <c:pt idx="106">
                  <c:v>76.7</c:v>
                </c:pt>
                <c:pt idx="107">
                  <c:v>76.8</c:v>
                </c:pt>
                <c:pt idx="108">
                  <c:v>76.91</c:v>
                </c:pt>
                <c:pt idx="109">
                  <c:v>77.02</c:v>
                </c:pt>
                <c:pt idx="110">
                  <c:v>77.11</c:v>
                </c:pt>
                <c:pt idx="111">
                  <c:v>77.2</c:v>
                </c:pt>
                <c:pt idx="112">
                  <c:v>77.27</c:v>
                </c:pt>
                <c:pt idx="113">
                  <c:v>77.349999999999994</c:v>
                </c:pt>
                <c:pt idx="114">
                  <c:v>77.430000000000007</c:v>
                </c:pt>
                <c:pt idx="115">
                  <c:v>77.510000000000005</c:v>
                </c:pt>
                <c:pt idx="116">
                  <c:v>77.58</c:v>
                </c:pt>
                <c:pt idx="117">
                  <c:v>77.67</c:v>
                </c:pt>
                <c:pt idx="118">
                  <c:v>77.75</c:v>
                </c:pt>
                <c:pt idx="119">
                  <c:v>77.83</c:v>
                </c:pt>
                <c:pt idx="120">
                  <c:v>77.92</c:v>
                </c:pt>
                <c:pt idx="121">
                  <c:v>78</c:v>
                </c:pt>
                <c:pt idx="122">
                  <c:v>78.09</c:v>
                </c:pt>
                <c:pt idx="123">
                  <c:v>78.19</c:v>
                </c:pt>
                <c:pt idx="124">
                  <c:v>78.28</c:v>
                </c:pt>
                <c:pt idx="125">
                  <c:v>78.36</c:v>
                </c:pt>
                <c:pt idx="126">
                  <c:v>78.45</c:v>
                </c:pt>
                <c:pt idx="127">
                  <c:v>78.540000000000006</c:v>
                </c:pt>
                <c:pt idx="128">
                  <c:v>78.599999999999994</c:v>
                </c:pt>
                <c:pt idx="129">
                  <c:v>78.67</c:v>
                </c:pt>
                <c:pt idx="130">
                  <c:v>78.75</c:v>
                </c:pt>
                <c:pt idx="131">
                  <c:v>78.83</c:v>
                </c:pt>
                <c:pt idx="132">
                  <c:v>78.89</c:v>
                </c:pt>
                <c:pt idx="133">
                  <c:v>78.959999999999994</c:v>
                </c:pt>
                <c:pt idx="134">
                  <c:v>79.02</c:v>
                </c:pt>
                <c:pt idx="135">
                  <c:v>79.08</c:v>
                </c:pt>
                <c:pt idx="136">
                  <c:v>79.14</c:v>
                </c:pt>
                <c:pt idx="137">
                  <c:v>79.2</c:v>
                </c:pt>
                <c:pt idx="138">
                  <c:v>79.260000000000005</c:v>
                </c:pt>
                <c:pt idx="139">
                  <c:v>79.33</c:v>
                </c:pt>
                <c:pt idx="140">
                  <c:v>79.400000000000006</c:v>
                </c:pt>
                <c:pt idx="141">
                  <c:v>79.47</c:v>
                </c:pt>
                <c:pt idx="142">
                  <c:v>79.540000000000006</c:v>
                </c:pt>
                <c:pt idx="143">
                  <c:v>79.62</c:v>
                </c:pt>
                <c:pt idx="144">
                  <c:v>79.7</c:v>
                </c:pt>
                <c:pt idx="145">
                  <c:v>79.78</c:v>
                </c:pt>
                <c:pt idx="146">
                  <c:v>79.87</c:v>
                </c:pt>
                <c:pt idx="147">
                  <c:v>79.94</c:v>
                </c:pt>
                <c:pt idx="148">
                  <c:v>80</c:v>
                </c:pt>
                <c:pt idx="149">
                  <c:v>80.069999999999993</c:v>
                </c:pt>
                <c:pt idx="150">
                  <c:v>80.14</c:v>
                </c:pt>
                <c:pt idx="151">
                  <c:v>80.2</c:v>
                </c:pt>
                <c:pt idx="152">
                  <c:v>80.27</c:v>
                </c:pt>
                <c:pt idx="153">
                  <c:v>80.34</c:v>
                </c:pt>
                <c:pt idx="154">
                  <c:v>80.42</c:v>
                </c:pt>
                <c:pt idx="155">
                  <c:v>80.5</c:v>
                </c:pt>
                <c:pt idx="156">
                  <c:v>80.58</c:v>
                </c:pt>
                <c:pt idx="157">
                  <c:v>80.66</c:v>
                </c:pt>
                <c:pt idx="158">
                  <c:v>80.739999999999995</c:v>
                </c:pt>
                <c:pt idx="159">
                  <c:v>80.819999999999993</c:v>
                </c:pt>
                <c:pt idx="160">
                  <c:v>80.900000000000006</c:v>
                </c:pt>
                <c:pt idx="161">
                  <c:v>80.98</c:v>
                </c:pt>
                <c:pt idx="162">
                  <c:v>81.05</c:v>
                </c:pt>
                <c:pt idx="163">
                  <c:v>81.14</c:v>
                </c:pt>
                <c:pt idx="164">
                  <c:v>81.22</c:v>
                </c:pt>
                <c:pt idx="165">
                  <c:v>81.319999999999993</c:v>
                </c:pt>
                <c:pt idx="166">
                  <c:v>81.41</c:v>
                </c:pt>
                <c:pt idx="167">
                  <c:v>81.489999999999995</c:v>
                </c:pt>
                <c:pt idx="168">
                  <c:v>81.569999999999993</c:v>
                </c:pt>
                <c:pt idx="169">
                  <c:v>81.650000000000006</c:v>
                </c:pt>
                <c:pt idx="170">
                  <c:v>81.72</c:v>
                </c:pt>
                <c:pt idx="171">
                  <c:v>81.790000000000006</c:v>
                </c:pt>
                <c:pt idx="172">
                  <c:v>81.87</c:v>
                </c:pt>
                <c:pt idx="173">
                  <c:v>81.95</c:v>
                </c:pt>
                <c:pt idx="174">
                  <c:v>82.02</c:v>
                </c:pt>
                <c:pt idx="175">
                  <c:v>82.09</c:v>
                </c:pt>
                <c:pt idx="176">
                  <c:v>82.15</c:v>
                </c:pt>
                <c:pt idx="177">
                  <c:v>82.21</c:v>
                </c:pt>
                <c:pt idx="178">
                  <c:v>82.27</c:v>
                </c:pt>
                <c:pt idx="179">
                  <c:v>82.33</c:v>
                </c:pt>
                <c:pt idx="180">
                  <c:v>82.37</c:v>
                </c:pt>
                <c:pt idx="181">
                  <c:v>82.43</c:v>
                </c:pt>
                <c:pt idx="182">
                  <c:v>82.47</c:v>
                </c:pt>
                <c:pt idx="183">
                  <c:v>82.51</c:v>
                </c:pt>
                <c:pt idx="184">
                  <c:v>82.56</c:v>
                </c:pt>
                <c:pt idx="185">
                  <c:v>82.6</c:v>
                </c:pt>
                <c:pt idx="186">
                  <c:v>82.66</c:v>
                </c:pt>
                <c:pt idx="187">
                  <c:v>82.72</c:v>
                </c:pt>
                <c:pt idx="188">
                  <c:v>82.77</c:v>
                </c:pt>
                <c:pt idx="189">
                  <c:v>82.83</c:v>
                </c:pt>
                <c:pt idx="190">
                  <c:v>82.88</c:v>
                </c:pt>
                <c:pt idx="191">
                  <c:v>82.95</c:v>
                </c:pt>
                <c:pt idx="192">
                  <c:v>82.99</c:v>
                </c:pt>
                <c:pt idx="193">
                  <c:v>83.03</c:v>
                </c:pt>
                <c:pt idx="194">
                  <c:v>83.09</c:v>
                </c:pt>
                <c:pt idx="195">
                  <c:v>83.13</c:v>
                </c:pt>
                <c:pt idx="196">
                  <c:v>83.17</c:v>
                </c:pt>
                <c:pt idx="197">
                  <c:v>83.22</c:v>
                </c:pt>
                <c:pt idx="198">
                  <c:v>83.25</c:v>
                </c:pt>
                <c:pt idx="199">
                  <c:v>83.29</c:v>
                </c:pt>
                <c:pt idx="200">
                  <c:v>83.32</c:v>
                </c:pt>
                <c:pt idx="201">
                  <c:v>83.35</c:v>
                </c:pt>
                <c:pt idx="202">
                  <c:v>83.38</c:v>
                </c:pt>
                <c:pt idx="203">
                  <c:v>83.41</c:v>
                </c:pt>
                <c:pt idx="204">
                  <c:v>83.46</c:v>
                </c:pt>
                <c:pt idx="205">
                  <c:v>83.51</c:v>
                </c:pt>
                <c:pt idx="206">
                  <c:v>83.55</c:v>
                </c:pt>
                <c:pt idx="207">
                  <c:v>83.6</c:v>
                </c:pt>
                <c:pt idx="208">
                  <c:v>83.64</c:v>
                </c:pt>
                <c:pt idx="209">
                  <c:v>83.69</c:v>
                </c:pt>
                <c:pt idx="210">
                  <c:v>83.74</c:v>
                </c:pt>
                <c:pt idx="211">
                  <c:v>83.8</c:v>
                </c:pt>
                <c:pt idx="212">
                  <c:v>83.86</c:v>
                </c:pt>
                <c:pt idx="213">
                  <c:v>83.91</c:v>
                </c:pt>
                <c:pt idx="214">
                  <c:v>83.95</c:v>
                </c:pt>
                <c:pt idx="215">
                  <c:v>83.99</c:v>
                </c:pt>
                <c:pt idx="216">
                  <c:v>84.04</c:v>
                </c:pt>
                <c:pt idx="217">
                  <c:v>84.08</c:v>
                </c:pt>
                <c:pt idx="218">
                  <c:v>84.14</c:v>
                </c:pt>
                <c:pt idx="219">
                  <c:v>84.18</c:v>
                </c:pt>
                <c:pt idx="220">
                  <c:v>84.22</c:v>
                </c:pt>
                <c:pt idx="221">
                  <c:v>84.25</c:v>
                </c:pt>
                <c:pt idx="222">
                  <c:v>84.28</c:v>
                </c:pt>
                <c:pt idx="223">
                  <c:v>84.3</c:v>
                </c:pt>
                <c:pt idx="224">
                  <c:v>84.34</c:v>
                </c:pt>
                <c:pt idx="225">
                  <c:v>84.38</c:v>
                </c:pt>
                <c:pt idx="226">
                  <c:v>84.42</c:v>
                </c:pt>
                <c:pt idx="227">
                  <c:v>84.46</c:v>
                </c:pt>
                <c:pt idx="228">
                  <c:v>84.51</c:v>
                </c:pt>
                <c:pt idx="229">
                  <c:v>84.56</c:v>
                </c:pt>
                <c:pt idx="230">
                  <c:v>84.61</c:v>
                </c:pt>
                <c:pt idx="231">
                  <c:v>84.66</c:v>
                </c:pt>
                <c:pt idx="232">
                  <c:v>84.72</c:v>
                </c:pt>
                <c:pt idx="233">
                  <c:v>84.77</c:v>
                </c:pt>
                <c:pt idx="234">
                  <c:v>84.81</c:v>
                </c:pt>
                <c:pt idx="235">
                  <c:v>84.84</c:v>
                </c:pt>
                <c:pt idx="236">
                  <c:v>84.87</c:v>
                </c:pt>
                <c:pt idx="237">
                  <c:v>84.92</c:v>
                </c:pt>
                <c:pt idx="238">
                  <c:v>84.96</c:v>
                </c:pt>
                <c:pt idx="239">
                  <c:v>85</c:v>
                </c:pt>
                <c:pt idx="240">
                  <c:v>85.03</c:v>
                </c:pt>
                <c:pt idx="241">
                  <c:v>85.07</c:v>
                </c:pt>
                <c:pt idx="242">
                  <c:v>85.12</c:v>
                </c:pt>
                <c:pt idx="243">
                  <c:v>85.16</c:v>
                </c:pt>
                <c:pt idx="244">
                  <c:v>85.21</c:v>
                </c:pt>
                <c:pt idx="245">
                  <c:v>85.26</c:v>
                </c:pt>
                <c:pt idx="246">
                  <c:v>85.3</c:v>
                </c:pt>
                <c:pt idx="247">
                  <c:v>85.36</c:v>
                </c:pt>
                <c:pt idx="248">
                  <c:v>85.4</c:v>
                </c:pt>
                <c:pt idx="249">
                  <c:v>85.45</c:v>
                </c:pt>
                <c:pt idx="250">
                  <c:v>85.49</c:v>
                </c:pt>
                <c:pt idx="251">
                  <c:v>85.53</c:v>
                </c:pt>
                <c:pt idx="252">
                  <c:v>85.57</c:v>
                </c:pt>
                <c:pt idx="253">
                  <c:v>85.62</c:v>
                </c:pt>
                <c:pt idx="254">
                  <c:v>85.67</c:v>
                </c:pt>
                <c:pt idx="255">
                  <c:v>85.72</c:v>
                </c:pt>
                <c:pt idx="256">
                  <c:v>85.77</c:v>
                </c:pt>
                <c:pt idx="257">
                  <c:v>85.82</c:v>
                </c:pt>
                <c:pt idx="258">
                  <c:v>85.87</c:v>
                </c:pt>
                <c:pt idx="259">
                  <c:v>85.92</c:v>
                </c:pt>
                <c:pt idx="260">
                  <c:v>85.97</c:v>
                </c:pt>
                <c:pt idx="261">
                  <c:v>86.02</c:v>
                </c:pt>
                <c:pt idx="262">
                  <c:v>86.08</c:v>
                </c:pt>
                <c:pt idx="263">
                  <c:v>86.13</c:v>
                </c:pt>
                <c:pt idx="264">
                  <c:v>86.19</c:v>
                </c:pt>
                <c:pt idx="265">
                  <c:v>86.25</c:v>
                </c:pt>
                <c:pt idx="266">
                  <c:v>86.3</c:v>
                </c:pt>
                <c:pt idx="267">
                  <c:v>86.35</c:v>
                </c:pt>
                <c:pt idx="268">
                  <c:v>86.4</c:v>
                </c:pt>
                <c:pt idx="269">
                  <c:v>86.45</c:v>
                </c:pt>
                <c:pt idx="270">
                  <c:v>86.49</c:v>
                </c:pt>
                <c:pt idx="271">
                  <c:v>86.53</c:v>
                </c:pt>
                <c:pt idx="272">
                  <c:v>86.58</c:v>
                </c:pt>
                <c:pt idx="273">
                  <c:v>86.63</c:v>
                </c:pt>
                <c:pt idx="274">
                  <c:v>86.68</c:v>
                </c:pt>
                <c:pt idx="275">
                  <c:v>86.74</c:v>
                </c:pt>
                <c:pt idx="276">
                  <c:v>86.78</c:v>
                </c:pt>
                <c:pt idx="277">
                  <c:v>86.83</c:v>
                </c:pt>
                <c:pt idx="278">
                  <c:v>86.88</c:v>
                </c:pt>
                <c:pt idx="279">
                  <c:v>86.92</c:v>
                </c:pt>
                <c:pt idx="280">
                  <c:v>86.96</c:v>
                </c:pt>
                <c:pt idx="281">
                  <c:v>87</c:v>
                </c:pt>
                <c:pt idx="282">
                  <c:v>87.03</c:v>
                </c:pt>
                <c:pt idx="283">
                  <c:v>87.06</c:v>
                </c:pt>
                <c:pt idx="284">
                  <c:v>87.09</c:v>
                </c:pt>
                <c:pt idx="285">
                  <c:v>87.12</c:v>
                </c:pt>
                <c:pt idx="286">
                  <c:v>87.16</c:v>
                </c:pt>
                <c:pt idx="287">
                  <c:v>87.19</c:v>
                </c:pt>
                <c:pt idx="288">
                  <c:v>87.22</c:v>
                </c:pt>
                <c:pt idx="289">
                  <c:v>87.25</c:v>
                </c:pt>
                <c:pt idx="290">
                  <c:v>87.27</c:v>
                </c:pt>
                <c:pt idx="291">
                  <c:v>87.29</c:v>
                </c:pt>
                <c:pt idx="292">
                  <c:v>87.32</c:v>
                </c:pt>
                <c:pt idx="293">
                  <c:v>87.35</c:v>
                </c:pt>
                <c:pt idx="294">
                  <c:v>87.38</c:v>
                </c:pt>
                <c:pt idx="295">
                  <c:v>87.41</c:v>
                </c:pt>
                <c:pt idx="296">
                  <c:v>87.43</c:v>
                </c:pt>
                <c:pt idx="297">
                  <c:v>87.46</c:v>
                </c:pt>
                <c:pt idx="298">
                  <c:v>87.48</c:v>
                </c:pt>
                <c:pt idx="299">
                  <c:v>87.49</c:v>
                </c:pt>
                <c:pt idx="300">
                  <c:v>87.52</c:v>
                </c:pt>
                <c:pt idx="301">
                  <c:v>87.56</c:v>
                </c:pt>
                <c:pt idx="302">
                  <c:v>87.59</c:v>
                </c:pt>
                <c:pt idx="303">
                  <c:v>87.61</c:v>
                </c:pt>
                <c:pt idx="304">
                  <c:v>87.66</c:v>
                </c:pt>
                <c:pt idx="305">
                  <c:v>87.7</c:v>
                </c:pt>
                <c:pt idx="306">
                  <c:v>87.74</c:v>
                </c:pt>
                <c:pt idx="307">
                  <c:v>87.78</c:v>
                </c:pt>
                <c:pt idx="308">
                  <c:v>87.81</c:v>
                </c:pt>
                <c:pt idx="309">
                  <c:v>87.84</c:v>
                </c:pt>
                <c:pt idx="310">
                  <c:v>87.87</c:v>
                </c:pt>
                <c:pt idx="311">
                  <c:v>87.91</c:v>
                </c:pt>
                <c:pt idx="312">
                  <c:v>87.94</c:v>
                </c:pt>
                <c:pt idx="313">
                  <c:v>87.97</c:v>
                </c:pt>
                <c:pt idx="314">
                  <c:v>88</c:v>
                </c:pt>
                <c:pt idx="315">
                  <c:v>88.04</c:v>
                </c:pt>
                <c:pt idx="316">
                  <c:v>88.08</c:v>
                </c:pt>
                <c:pt idx="317">
                  <c:v>88.11</c:v>
                </c:pt>
                <c:pt idx="318">
                  <c:v>88.14</c:v>
                </c:pt>
                <c:pt idx="319">
                  <c:v>88.18</c:v>
                </c:pt>
                <c:pt idx="320">
                  <c:v>88.22</c:v>
                </c:pt>
                <c:pt idx="321">
                  <c:v>88.25</c:v>
                </c:pt>
                <c:pt idx="322">
                  <c:v>88.29</c:v>
                </c:pt>
                <c:pt idx="323">
                  <c:v>88.33</c:v>
                </c:pt>
                <c:pt idx="324">
                  <c:v>88.37</c:v>
                </c:pt>
                <c:pt idx="325">
                  <c:v>88.4</c:v>
                </c:pt>
                <c:pt idx="326">
                  <c:v>88.44</c:v>
                </c:pt>
                <c:pt idx="327">
                  <c:v>88.48</c:v>
                </c:pt>
                <c:pt idx="328">
                  <c:v>88.52</c:v>
                </c:pt>
                <c:pt idx="329">
                  <c:v>88.55</c:v>
                </c:pt>
                <c:pt idx="330">
                  <c:v>88.59</c:v>
                </c:pt>
                <c:pt idx="331">
                  <c:v>88.62</c:v>
                </c:pt>
                <c:pt idx="332">
                  <c:v>88.66</c:v>
                </c:pt>
                <c:pt idx="333">
                  <c:v>88.7</c:v>
                </c:pt>
                <c:pt idx="334">
                  <c:v>88.73</c:v>
                </c:pt>
                <c:pt idx="335">
                  <c:v>88.77</c:v>
                </c:pt>
                <c:pt idx="336">
                  <c:v>88.8</c:v>
                </c:pt>
                <c:pt idx="337">
                  <c:v>88.83</c:v>
                </c:pt>
                <c:pt idx="338">
                  <c:v>88.87</c:v>
                </c:pt>
                <c:pt idx="339">
                  <c:v>88.91</c:v>
                </c:pt>
                <c:pt idx="340">
                  <c:v>88.94</c:v>
                </c:pt>
                <c:pt idx="341">
                  <c:v>88.97</c:v>
                </c:pt>
                <c:pt idx="342">
                  <c:v>89</c:v>
                </c:pt>
                <c:pt idx="343">
                  <c:v>89.02</c:v>
                </c:pt>
                <c:pt idx="344">
                  <c:v>89.04</c:v>
                </c:pt>
                <c:pt idx="345">
                  <c:v>89.07</c:v>
                </c:pt>
                <c:pt idx="346">
                  <c:v>89.09</c:v>
                </c:pt>
                <c:pt idx="347">
                  <c:v>89.12</c:v>
                </c:pt>
                <c:pt idx="348">
                  <c:v>89.14</c:v>
                </c:pt>
                <c:pt idx="349">
                  <c:v>89.16</c:v>
                </c:pt>
                <c:pt idx="350">
                  <c:v>89.18</c:v>
                </c:pt>
                <c:pt idx="351">
                  <c:v>89.2</c:v>
                </c:pt>
                <c:pt idx="352">
                  <c:v>89.22</c:v>
                </c:pt>
                <c:pt idx="353">
                  <c:v>89.24</c:v>
                </c:pt>
                <c:pt idx="354">
                  <c:v>89.26</c:v>
                </c:pt>
                <c:pt idx="355">
                  <c:v>89.28</c:v>
                </c:pt>
                <c:pt idx="356">
                  <c:v>89.3</c:v>
                </c:pt>
                <c:pt idx="357">
                  <c:v>89.31</c:v>
                </c:pt>
                <c:pt idx="358">
                  <c:v>89.34</c:v>
                </c:pt>
                <c:pt idx="359">
                  <c:v>89.37</c:v>
                </c:pt>
                <c:pt idx="360">
                  <c:v>89.4</c:v>
                </c:pt>
                <c:pt idx="361">
                  <c:v>89.42</c:v>
                </c:pt>
                <c:pt idx="362">
                  <c:v>89.44</c:v>
                </c:pt>
                <c:pt idx="363">
                  <c:v>89.46</c:v>
                </c:pt>
                <c:pt idx="364">
                  <c:v>89.49</c:v>
                </c:pt>
                <c:pt idx="365">
                  <c:v>89.52</c:v>
                </c:pt>
                <c:pt idx="366">
                  <c:v>89.55</c:v>
                </c:pt>
                <c:pt idx="367">
                  <c:v>89.59</c:v>
                </c:pt>
                <c:pt idx="368">
                  <c:v>89.62</c:v>
                </c:pt>
                <c:pt idx="369">
                  <c:v>89.65</c:v>
                </c:pt>
                <c:pt idx="370">
                  <c:v>89.68</c:v>
                </c:pt>
                <c:pt idx="371">
                  <c:v>89.71</c:v>
                </c:pt>
                <c:pt idx="372">
                  <c:v>89.75</c:v>
                </c:pt>
                <c:pt idx="373">
                  <c:v>89.76</c:v>
                </c:pt>
                <c:pt idx="374">
                  <c:v>89.77</c:v>
                </c:pt>
                <c:pt idx="375">
                  <c:v>89.78</c:v>
                </c:pt>
                <c:pt idx="376">
                  <c:v>89.78</c:v>
                </c:pt>
                <c:pt idx="377">
                  <c:v>89.78</c:v>
                </c:pt>
                <c:pt idx="378">
                  <c:v>89.79</c:v>
                </c:pt>
                <c:pt idx="379">
                  <c:v>89.8</c:v>
                </c:pt>
                <c:pt idx="380">
                  <c:v>89.82</c:v>
                </c:pt>
                <c:pt idx="381">
                  <c:v>89.84</c:v>
                </c:pt>
                <c:pt idx="382">
                  <c:v>89.85</c:v>
                </c:pt>
                <c:pt idx="383">
                  <c:v>89.87</c:v>
                </c:pt>
                <c:pt idx="384">
                  <c:v>89.89</c:v>
                </c:pt>
                <c:pt idx="385">
                  <c:v>89.91</c:v>
                </c:pt>
                <c:pt idx="386">
                  <c:v>89.92</c:v>
                </c:pt>
                <c:pt idx="387">
                  <c:v>89.93</c:v>
                </c:pt>
                <c:pt idx="388">
                  <c:v>89.94</c:v>
                </c:pt>
                <c:pt idx="389">
                  <c:v>89.96</c:v>
                </c:pt>
                <c:pt idx="390">
                  <c:v>89.98</c:v>
                </c:pt>
                <c:pt idx="391">
                  <c:v>89.99</c:v>
                </c:pt>
                <c:pt idx="392">
                  <c:v>90.01</c:v>
                </c:pt>
                <c:pt idx="393">
                  <c:v>90.02</c:v>
                </c:pt>
                <c:pt idx="394">
                  <c:v>90.03</c:v>
                </c:pt>
                <c:pt idx="395">
                  <c:v>90.05</c:v>
                </c:pt>
                <c:pt idx="396">
                  <c:v>90.08</c:v>
                </c:pt>
                <c:pt idx="397">
                  <c:v>90.1</c:v>
                </c:pt>
                <c:pt idx="398">
                  <c:v>90.13</c:v>
                </c:pt>
                <c:pt idx="399">
                  <c:v>90.15</c:v>
                </c:pt>
                <c:pt idx="400">
                  <c:v>90.16</c:v>
                </c:pt>
                <c:pt idx="401">
                  <c:v>90.17</c:v>
                </c:pt>
                <c:pt idx="402">
                  <c:v>90.2</c:v>
                </c:pt>
                <c:pt idx="403">
                  <c:v>90.22</c:v>
                </c:pt>
                <c:pt idx="404">
                  <c:v>90.24</c:v>
                </c:pt>
                <c:pt idx="405">
                  <c:v>90.27</c:v>
                </c:pt>
                <c:pt idx="406">
                  <c:v>90.29</c:v>
                </c:pt>
                <c:pt idx="407">
                  <c:v>90.32</c:v>
                </c:pt>
                <c:pt idx="408">
                  <c:v>90.35</c:v>
                </c:pt>
                <c:pt idx="409">
                  <c:v>90.38</c:v>
                </c:pt>
                <c:pt idx="410">
                  <c:v>90.41</c:v>
                </c:pt>
                <c:pt idx="411">
                  <c:v>90.43</c:v>
                </c:pt>
                <c:pt idx="412">
                  <c:v>90.45</c:v>
                </c:pt>
                <c:pt idx="413">
                  <c:v>90.48</c:v>
                </c:pt>
                <c:pt idx="414">
                  <c:v>90.5</c:v>
                </c:pt>
                <c:pt idx="415">
                  <c:v>90.53</c:v>
                </c:pt>
                <c:pt idx="416">
                  <c:v>90.55</c:v>
                </c:pt>
                <c:pt idx="417">
                  <c:v>90.59</c:v>
                </c:pt>
                <c:pt idx="418">
                  <c:v>90.61</c:v>
                </c:pt>
                <c:pt idx="419">
                  <c:v>90.63</c:v>
                </c:pt>
                <c:pt idx="420">
                  <c:v>90.66</c:v>
                </c:pt>
                <c:pt idx="421">
                  <c:v>90.68</c:v>
                </c:pt>
                <c:pt idx="422">
                  <c:v>90.71</c:v>
                </c:pt>
                <c:pt idx="423">
                  <c:v>90.73</c:v>
                </c:pt>
                <c:pt idx="424">
                  <c:v>90.75</c:v>
                </c:pt>
                <c:pt idx="425">
                  <c:v>90.78</c:v>
                </c:pt>
                <c:pt idx="426">
                  <c:v>90.8</c:v>
                </c:pt>
                <c:pt idx="427">
                  <c:v>90.83</c:v>
                </c:pt>
                <c:pt idx="428">
                  <c:v>90.86</c:v>
                </c:pt>
                <c:pt idx="429">
                  <c:v>90.89</c:v>
                </c:pt>
                <c:pt idx="430">
                  <c:v>90.91</c:v>
                </c:pt>
                <c:pt idx="431">
                  <c:v>90.94</c:v>
                </c:pt>
                <c:pt idx="432">
                  <c:v>90.96</c:v>
                </c:pt>
                <c:pt idx="433">
                  <c:v>90.99</c:v>
                </c:pt>
                <c:pt idx="434">
                  <c:v>91.01</c:v>
                </c:pt>
                <c:pt idx="435">
                  <c:v>91.04</c:v>
                </c:pt>
                <c:pt idx="436">
                  <c:v>91.06</c:v>
                </c:pt>
                <c:pt idx="437">
                  <c:v>91.09</c:v>
                </c:pt>
                <c:pt idx="438">
                  <c:v>91.12</c:v>
                </c:pt>
                <c:pt idx="439">
                  <c:v>91.14</c:v>
                </c:pt>
                <c:pt idx="440">
                  <c:v>91.17</c:v>
                </c:pt>
                <c:pt idx="441">
                  <c:v>91.19</c:v>
                </c:pt>
                <c:pt idx="442">
                  <c:v>91.22</c:v>
                </c:pt>
                <c:pt idx="443">
                  <c:v>91.25</c:v>
                </c:pt>
                <c:pt idx="444">
                  <c:v>91.26</c:v>
                </c:pt>
                <c:pt idx="445">
                  <c:v>91.28</c:v>
                </c:pt>
                <c:pt idx="446">
                  <c:v>91.3</c:v>
                </c:pt>
                <c:pt idx="447">
                  <c:v>91.31</c:v>
                </c:pt>
                <c:pt idx="448">
                  <c:v>91.33</c:v>
                </c:pt>
                <c:pt idx="449">
                  <c:v>91.35</c:v>
                </c:pt>
                <c:pt idx="450">
                  <c:v>91.36</c:v>
                </c:pt>
                <c:pt idx="451">
                  <c:v>91.39</c:v>
                </c:pt>
                <c:pt idx="452">
                  <c:v>91.41</c:v>
                </c:pt>
                <c:pt idx="453">
                  <c:v>91.44</c:v>
                </c:pt>
                <c:pt idx="454">
                  <c:v>91.47</c:v>
                </c:pt>
                <c:pt idx="455">
                  <c:v>91.49</c:v>
                </c:pt>
                <c:pt idx="456">
                  <c:v>91.51</c:v>
                </c:pt>
                <c:pt idx="457">
                  <c:v>91.52</c:v>
                </c:pt>
                <c:pt idx="458">
                  <c:v>91.52</c:v>
                </c:pt>
                <c:pt idx="459">
                  <c:v>91.54</c:v>
                </c:pt>
                <c:pt idx="460">
                  <c:v>91.55</c:v>
                </c:pt>
                <c:pt idx="461">
                  <c:v>91.56</c:v>
                </c:pt>
                <c:pt idx="462">
                  <c:v>91.59</c:v>
                </c:pt>
                <c:pt idx="463">
                  <c:v>91.61</c:v>
                </c:pt>
                <c:pt idx="464">
                  <c:v>91.63</c:v>
                </c:pt>
                <c:pt idx="465">
                  <c:v>91.67</c:v>
                </c:pt>
                <c:pt idx="466">
                  <c:v>91.7</c:v>
                </c:pt>
                <c:pt idx="467">
                  <c:v>91.72</c:v>
                </c:pt>
                <c:pt idx="468">
                  <c:v>91.74</c:v>
                </c:pt>
                <c:pt idx="469">
                  <c:v>91.75</c:v>
                </c:pt>
                <c:pt idx="470">
                  <c:v>91.77</c:v>
                </c:pt>
                <c:pt idx="471">
                  <c:v>91.76</c:v>
                </c:pt>
                <c:pt idx="472">
                  <c:v>91.75</c:v>
                </c:pt>
                <c:pt idx="473">
                  <c:v>91.73</c:v>
                </c:pt>
                <c:pt idx="474">
                  <c:v>91.7</c:v>
                </c:pt>
                <c:pt idx="475">
                  <c:v>91.67</c:v>
                </c:pt>
                <c:pt idx="476">
                  <c:v>91.63</c:v>
                </c:pt>
                <c:pt idx="477">
                  <c:v>91.6</c:v>
                </c:pt>
                <c:pt idx="478">
                  <c:v>91.56</c:v>
                </c:pt>
                <c:pt idx="479">
                  <c:v>91.53</c:v>
                </c:pt>
                <c:pt idx="480">
                  <c:v>91.52</c:v>
                </c:pt>
                <c:pt idx="481">
                  <c:v>91.5</c:v>
                </c:pt>
                <c:pt idx="482">
                  <c:v>91.49</c:v>
                </c:pt>
                <c:pt idx="483">
                  <c:v>91.47</c:v>
                </c:pt>
                <c:pt idx="484">
                  <c:v>91.45</c:v>
                </c:pt>
                <c:pt idx="485">
                  <c:v>91.43</c:v>
                </c:pt>
                <c:pt idx="486">
                  <c:v>91.39</c:v>
                </c:pt>
                <c:pt idx="487">
                  <c:v>91.35</c:v>
                </c:pt>
                <c:pt idx="488">
                  <c:v>91.3</c:v>
                </c:pt>
                <c:pt idx="489">
                  <c:v>91.26</c:v>
                </c:pt>
                <c:pt idx="490">
                  <c:v>91.22</c:v>
                </c:pt>
                <c:pt idx="491">
                  <c:v>91.19</c:v>
                </c:pt>
                <c:pt idx="492">
                  <c:v>91.15</c:v>
                </c:pt>
                <c:pt idx="493">
                  <c:v>91.12</c:v>
                </c:pt>
                <c:pt idx="494">
                  <c:v>91.09</c:v>
                </c:pt>
                <c:pt idx="495">
                  <c:v>91.06</c:v>
                </c:pt>
                <c:pt idx="496">
                  <c:v>91.03</c:v>
                </c:pt>
                <c:pt idx="497">
                  <c:v>91.01</c:v>
                </c:pt>
                <c:pt idx="498">
                  <c:v>90.98</c:v>
                </c:pt>
                <c:pt idx="499">
                  <c:v>90.96</c:v>
                </c:pt>
                <c:pt idx="500">
                  <c:v>90.94</c:v>
                </c:pt>
                <c:pt idx="501">
                  <c:v>90.92</c:v>
                </c:pt>
                <c:pt idx="502">
                  <c:v>90.91</c:v>
                </c:pt>
                <c:pt idx="503">
                  <c:v>90.9</c:v>
                </c:pt>
                <c:pt idx="504">
                  <c:v>90.9</c:v>
                </c:pt>
                <c:pt idx="505">
                  <c:v>90.91</c:v>
                </c:pt>
                <c:pt idx="506">
                  <c:v>90.92</c:v>
                </c:pt>
                <c:pt idx="507">
                  <c:v>90.92</c:v>
                </c:pt>
                <c:pt idx="508">
                  <c:v>90.94</c:v>
                </c:pt>
                <c:pt idx="509">
                  <c:v>90.94</c:v>
                </c:pt>
                <c:pt idx="510">
                  <c:v>90.96</c:v>
                </c:pt>
                <c:pt idx="511">
                  <c:v>90.97</c:v>
                </c:pt>
                <c:pt idx="512">
                  <c:v>90.99</c:v>
                </c:pt>
                <c:pt idx="513">
                  <c:v>91.01</c:v>
                </c:pt>
                <c:pt idx="514">
                  <c:v>91.04</c:v>
                </c:pt>
                <c:pt idx="515">
                  <c:v>91.07</c:v>
                </c:pt>
                <c:pt idx="516">
                  <c:v>91.1</c:v>
                </c:pt>
                <c:pt idx="517">
                  <c:v>91.14</c:v>
                </c:pt>
                <c:pt idx="518">
                  <c:v>91.16</c:v>
                </c:pt>
                <c:pt idx="519">
                  <c:v>91.2</c:v>
                </c:pt>
                <c:pt idx="520">
                  <c:v>91.23</c:v>
                </c:pt>
                <c:pt idx="521">
                  <c:v>91.27</c:v>
                </c:pt>
                <c:pt idx="522">
                  <c:v>91.31</c:v>
                </c:pt>
                <c:pt idx="523">
                  <c:v>91.35</c:v>
                </c:pt>
                <c:pt idx="524">
                  <c:v>91.39</c:v>
                </c:pt>
                <c:pt idx="525">
                  <c:v>91.44</c:v>
                </c:pt>
                <c:pt idx="526">
                  <c:v>91.46</c:v>
                </c:pt>
                <c:pt idx="527">
                  <c:v>91.5</c:v>
                </c:pt>
                <c:pt idx="528">
                  <c:v>91.53</c:v>
                </c:pt>
                <c:pt idx="529">
                  <c:v>91.57</c:v>
                </c:pt>
                <c:pt idx="530">
                  <c:v>91.61</c:v>
                </c:pt>
                <c:pt idx="531">
                  <c:v>91.66</c:v>
                </c:pt>
                <c:pt idx="532">
                  <c:v>91.69</c:v>
                </c:pt>
                <c:pt idx="533">
                  <c:v>91.73</c:v>
                </c:pt>
                <c:pt idx="534">
                  <c:v>91.77</c:v>
                </c:pt>
                <c:pt idx="535">
                  <c:v>91.81</c:v>
                </c:pt>
                <c:pt idx="536">
                  <c:v>91.84</c:v>
                </c:pt>
                <c:pt idx="537">
                  <c:v>91.88</c:v>
                </c:pt>
                <c:pt idx="538">
                  <c:v>91.9</c:v>
                </c:pt>
                <c:pt idx="539">
                  <c:v>91.92</c:v>
                </c:pt>
                <c:pt idx="540">
                  <c:v>91.95</c:v>
                </c:pt>
                <c:pt idx="541">
                  <c:v>91.97</c:v>
                </c:pt>
                <c:pt idx="542">
                  <c:v>92</c:v>
                </c:pt>
                <c:pt idx="543">
                  <c:v>92.01</c:v>
                </c:pt>
                <c:pt idx="544">
                  <c:v>92.03</c:v>
                </c:pt>
                <c:pt idx="545">
                  <c:v>92.05</c:v>
                </c:pt>
                <c:pt idx="546">
                  <c:v>92.07</c:v>
                </c:pt>
                <c:pt idx="547">
                  <c:v>92.09</c:v>
                </c:pt>
                <c:pt idx="548">
                  <c:v>92.11</c:v>
                </c:pt>
                <c:pt idx="549">
                  <c:v>92.12</c:v>
                </c:pt>
                <c:pt idx="550">
                  <c:v>92.14</c:v>
                </c:pt>
                <c:pt idx="551">
                  <c:v>92.16</c:v>
                </c:pt>
                <c:pt idx="552">
                  <c:v>92.19</c:v>
                </c:pt>
                <c:pt idx="553">
                  <c:v>92.2</c:v>
                </c:pt>
                <c:pt idx="554">
                  <c:v>92.22</c:v>
                </c:pt>
                <c:pt idx="555">
                  <c:v>92.23</c:v>
                </c:pt>
                <c:pt idx="556">
                  <c:v>92.24</c:v>
                </c:pt>
                <c:pt idx="557">
                  <c:v>92.25</c:v>
                </c:pt>
                <c:pt idx="558">
                  <c:v>92.26</c:v>
                </c:pt>
                <c:pt idx="559">
                  <c:v>92.28</c:v>
                </c:pt>
                <c:pt idx="560">
                  <c:v>92.3</c:v>
                </c:pt>
                <c:pt idx="561">
                  <c:v>92.31</c:v>
                </c:pt>
                <c:pt idx="562">
                  <c:v>92.33</c:v>
                </c:pt>
                <c:pt idx="563">
                  <c:v>92.35</c:v>
                </c:pt>
                <c:pt idx="564">
                  <c:v>92.38</c:v>
                </c:pt>
                <c:pt idx="565">
                  <c:v>92.4</c:v>
                </c:pt>
                <c:pt idx="566">
                  <c:v>92.42</c:v>
                </c:pt>
                <c:pt idx="567">
                  <c:v>92.44</c:v>
                </c:pt>
                <c:pt idx="568">
                  <c:v>92.45</c:v>
                </c:pt>
                <c:pt idx="569">
                  <c:v>92.48</c:v>
                </c:pt>
                <c:pt idx="570">
                  <c:v>92.49</c:v>
                </c:pt>
                <c:pt idx="571">
                  <c:v>92.49</c:v>
                </c:pt>
                <c:pt idx="572">
                  <c:v>92.51</c:v>
                </c:pt>
                <c:pt idx="573">
                  <c:v>92.53</c:v>
                </c:pt>
                <c:pt idx="574">
                  <c:v>92.55</c:v>
                </c:pt>
                <c:pt idx="575">
                  <c:v>92.57</c:v>
                </c:pt>
                <c:pt idx="576">
                  <c:v>92.58</c:v>
                </c:pt>
                <c:pt idx="577">
                  <c:v>92.59</c:v>
                </c:pt>
                <c:pt idx="578">
                  <c:v>92.6</c:v>
                </c:pt>
                <c:pt idx="579">
                  <c:v>92.61</c:v>
                </c:pt>
                <c:pt idx="580">
                  <c:v>92.62</c:v>
                </c:pt>
                <c:pt idx="581">
                  <c:v>92.63</c:v>
                </c:pt>
                <c:pt idx="582">
                  <c:v>92.63</c:v>
                </c:pt>
                <c:pt idx="583">
                  <c:v>92.64</c:v>
                </c:pt>
                <c:pt idx="584">
                  <c:v>92.66</c:v>
                </c:pt>
                <c:pt idx="585">
                  <c:v>92.68</c:v>
                </c:pt>
                <c:pt idx="586">
                  <c:v>92.7</c:v>
                </c:pt>
                <c:pt idx="587">
                  <c:v>92.72</c:v>
                </c:pt>
                <c:pt idx="588">
                  <c:v>92.73</c:v>
                </c:pt>
                <c:pt idx="589">
                  <c:v>92.75</c:v>
                </c:pt>
                <c:pt idx="590">
                  <c:v>92.76</c:v>
                </c:pt>
                <c:pt idx="591">
                  <c:v>92.78</c:v>
                </c:pt>
                <c:pt idx="592">
                  <c:v>92.79</c:v>
                </c:pt>
                <c:pt idx="593">
                  <c:v>92.8</c:v>
                </c:pt>
                <c:pt idx="594">
                  <c:v>92.81</c:v>
                </c:pt>
                <c:pt idx="595">
                  <c:v>92.82</c:v>
                </c:pt>
                <c:pt idx="596">
                  <c:v>92.84</c:v>
                </c:pt>
                <c:pt idx="597">
                  <c:v>92.86</c:v>
                </c:pt>
                <c:pt idx="598">
                  <c:v>92.86</c:v>
                </c:pt>
                <c:pt idx="599">
                  <c:v>92.86</c:v>
                </c:pt>
                <c:pt idx="600">
                  <c:v>92.87</c:v>
                </c:pt>
                <c:pt idx="601">
                  <c:v>92.86</c:v>
                </c:pt>
                <c:pt idx="602">
                  <c:v>92.86</c:v>
                </c:pt>
                <c:pt idx="603">
                  <c:v>92.87</c:v>
                </c:pt>
                <c:pt idx="604">
                  <c:v>92.88</c:v>
                </c:pt>
                <c:pt idx="605">
                  <c:v>92.9</c:v>
                </c:pt>
                <c:pt idx="606">
                  <c:v>92.91</c:v>
                </c:pt>
                <c:pt idx="607">
                  <c:v>92.94</c:v>
                </c:pt>
                <c:pt idx="608">
                  <c:v>92.96</c:v>
                </c:pt>
                <c:pt idx="609">
                  <c:v>92.98</c:v>
                </c:pt>
                <c:pt idx="610">
                  <c:v>93.01</c:v>
                </c:pt>
                <c:pt idx="611">
                  <c:v>93.02</c:v>
                </c:pt>
                <c:pt idx="612">
                  <c:v>93.03</c:v>
                </c:pt>
                <c:pt idx="613">
                  <c:v>93.05</c:v>
                </c:pt>
                <c:pt idx="614">
                  <c:v>93.06</c:v>
                </c:pt>
                <c:pt idx="615">
                  <c:v>93.1</c:v>
                </c:pt>
                <c:pt idx="616">
                  <c:v>93.13</c:v>
                </c:pt>
                <c:pt idx="617">
                  <c:v>93.16</c:v>
                </c:pt>
                <c:pt idx="618">
                  <c:v>93.18</c:v>
                </c:pt>
                <c:pt idx="619">
                  <c:v>93.21</c:v>
                </c:pt>
                <c:pt idx="620">
                  <c:v>93.23</c:v>
                </c:pt>
                <c:pt idx="621">
                  <c:v>93.25</c:v>
                </c:pt>
                <c:pt idx="622">
                  <c:v>93.26</c:v>
                </c:pt>
                <c:pt idx="623">
                  <c:v>93.28</c:v>
                </c:pt>
                <c:pt idx="624">
                  <c:v>93.29</c:v>
                </c:pt>
                <c:pt idx="625">
                  <c:v>93.32</c:v>
                </c:pt>
                <c:pt idx="626">
                  <c:v>93.34</c:v>
                </c:pt>
                <c:pt idx="627">
                  <c:v>93.36</c:v>
                </c:pt>
                <c:pt idx="628">
                  <c:v>93.39</c:v>
                </c:pt>
                <c:pt idx="629">
                  <c:v>93.41</c:v>
                </c:pt>
                <c:pt idx="630">
                  <c:v>93.43</c:v>
                </c:pt>
                <c:pt idx="631">
                  <c:v>93.46</c:v>
                </c:pt>
                <c:pt idx="632">
                  <c:v>93.48</c:v>
                </c:pt>
                <c:pt idx="633">
                  <c:v>93.5</c:v>
                </c:pt>
                <c:pt idx="634">
                  <c:v>93.52</c:v>
                </c:pt>
                <c:pt idx="635">
                  <c:v>93.53</c:v>
                </c:pt>
                <c:pt idx="636">
                  <c:v>93.54</c:v>
                </c:pt>
                <c:pt idx="637">
                  <c:v>93.56</c:v>
                </c:pt>
                <c:pt idx="638">
                  <c:v>93.57</c:v>
                </c:pt>
                <c:pt idx="639">
                  <c:v>93.59</c:v>
                </c:pt>
                <c:pt idx="640">
                  <c:v>93.62</c:v>
                </c:pt>
                <c:pt idx="641">
                  <c:v>93.64</c:v>
                </c:pt>
                <c:pt idx="642">
                  <c:v>93.66</c:v>
                </c:pt>
                <c:pt idx="643">
                  <c:v>93.68</c:v>
                </c:pt>
                <c:pt idx="644">
                  <c:v>93.71</c:v>
                </c:pt>
                <c:pt idx="645">
                  <c:v>93.72</c:v>
                </c:pt>
                <c:pt idx="646">
                  <c:v>93.75</c:v>
                </c:pt>
                <c:pt idx="647">
                  <c:v>93.77</c:v>
                </c:pt>
                <c:pt idx="648">
                  <c:v>93.78</c:v>
                </c:pt>
                <c:pt idx="649">
                  <c:v>93.8</c:v>
                </c:pt>
                <c:pt idx="650">
                  <c:v>93.82</c:v>
                </c:pt>
                <c:pt idx="651">
                  <c:v>93.83</c:v>
                </c:pt>
                <c:pt idx="652">
                  <c:v>93.85</c:v>
                </c:pt>
                <c:pt idx="653">
                  <c:v>93.87</c:v>
                </c:pt>
                <c:pt idx="654">
                  <c:v>93.89</c:v>
                </c:pt>
                <c:pt idx="655">
                  <c:v>93.91</c:v>
                </c:pt>
                <c:pt idx="656">
                  <c:v>93.92</c:v>
                </c:pt>
                <c:pt idx="657">
                  <c:v>93.94</c:v>
                </c:pt>
                <c:pt idx="658">
                  <c:v>93.96</c:v>
                </c:pt>
                <c:pt idx="659">
                  <c:v>93.98</c:v>
                </c:pt>
                <c:pt idx="660">
                  <c:v>94</c:v>
                </c:pt>
                <c:pt idx="661">
                  <c:v>94.03</c:v>
                </c:pt>
                <c:pt idx="662">
                  <c:v>94.04</c:v>
                </c:pt>
                <c:pt idx="663">
                  <c:v>94.07</c:v>
                </c:pt>
                <c:pt idx="664">
                  <c:v>94.09</c:v>
                </c:pt>
                <c:pt idx="665">
                  <c:v>94.11</c:v>
                </c:pt>
                <c:pt idx="666">
                  <c:v>94.13</c:v>
                </c:pt>
                <c:pt idx="667">
                  <c:v>94.17</c:v>
                </c:pt>
                <c:pt idx="668">
                  <c:v>94.2</c:v>
                </c:pt>
                <c:pt idx="669">
                  <c:v>94.24</c:v>
                </c:pt>
                <c:pt idx="670">
                  <c:v>94.28</c:v>
                </c:pt>
                <c:pt idx="671">
                  <c:v>94.31</c:v>
                </c:pt>
                <c:pt idx="672">
                  <c:v>94.34</c:v>
                </c:pt>
                <c:pt idx="673">
                  <c:v>94.37</c:v>
                </c:pt>
                <c:pt idx="674">
                  <c:v>94.41</c:v>
                </c:pt>
                <c:pt idx="675">
                  <c:v>94.44</c:v>
                </c:pt>
                <c:pt idx="676">
                  <c:v>94.49</c:v>
                </c:pt>
                <c:pt idx="677">
                  <c:v>94.53</c:v>
                </c:pt>
                <c:pt idx="678">
                  <c:v>94.58</c:v>
                </c:pt>
                <c:pt idx="679">
                  <c:v>94.64</c:v>
                </c:pt>
                <c:pt idx="680">
                  <c:v>94.7</c:v>
                </c:pt>
                <c:pt idx="681">
                  <c:v>94.75</c:v>
                </c:pt>
                <c:pt idx="682">
                  <c:v>94.8</c:v>
                </c:pt>
                <c:pt idx="683">
                  <c:v>94.86</c:v>
                </c:pt>
                <c:pt idx="684">
                  <c:v>94.9</c:v>
                </c:pt>
                <c:pt idx="685">
                  <c:v>94.94</c:v>
                </c:pt>
                <c:pt idx="686">
                  <c:v>94.98</c:v>
                </c:pt>
                <c:pt idx="687">
                  <c:v>95.01</c:v>
                </c:pt>
                <c:pt idx="688">
                  <c:v>95.05</c:v>
                </c:pt>
                <c:pt idx="689">
                  <c:v>95.08</c:v>
                </c:pt>
                <c:pt idx="690">
                  <c:v>95.11</c:v>
                </c:pt>
                <c:pt idx="691">
                  <c:v>95.15</c:v>
                </c:pt>
                <c:pt idx="692">
                  <c:v>95.17</c:v>
                </c:pt>
                <c:pt idx="693">
                  <c:v>95.2</c:v>
                </c:pt>
                <c:pt idx="694">
                  <c:v>95.24</c:v>
                </c:pt>
                <c:pt idx="695">
                  <c:v>95.26</c:v>
                </c:pt>
                <c:pt idx="696">
                  <c:v>95.27</c:v>
                </c:pt>
                <c:pt idx="697">
                  <c:v>95.28</c:v>
                </c:pt>
                <c:pt idx="698">
                  <c:v>95.29</c:v>
                </c:pt>
                <c:pt idx="699">
                  <c:v>95.29</c:v>
                </c:pt>
                <c:pt idx="700">
                  <c:v>95.31</c:v>
                </c:pt>
                <c:pt idx="701">
                  <c:v>95.33</c:v>
                </c:pt>
                <c:pt idx="702">
                  <c:v>95.35</c:v>
                </c:pt>
                <c:pt idx="703">
                  <c:v>95.38</c:v>
                </c:pt>
                <c:pt idx="704">
                  <c:v>95.41</c:v>
                </c:pt>
                <c:pt idx="705">
                  <c:v>95.44</c:v>
                </c:pt>
                <c:pt idx="706">
                  <c:v>95.47</c:v>
                </c:pt>
                <c:pt idx="707">
                  <c:v>95.5</c:v>
                </c:pt>
                <c:pt idx="708">
                  <c:v>95.54</c:v>
                </c:pt>
                <c:pt idx="709">
                  <c:v>95.58</c:v>
                </c:pt>
                <c:pt idx="710">
                  <c:v>95.62</c:v>
                </c:pt>
                <c:pt idx="711">
                  <c:v>95.66</c:v>
                </c:pt>
                <c:pt idx="712">
                  <c:v>95.7</c:v>
                </c:pt>
                <c:pt idx="713">
                  <c:v>95.73</c:v>
                </c:pt>
                <c:pt idx="714">
                  <c:v>95.76</c:v>
                </c:pt>
                <c:pt idx="715">
                  <c:v>95.79</c:v>
                </c:pt>
                <c:pt idx="716">
                  <c:v>95.8</c:v>
                </c:pt>
                <c:pt idx="717">
                  <c:v>95.83</c:v>
                </c:pt>
                <c:pt idx="718">
                  <c:v>95.85</c:v>
                </c:pt>
                <c:pt idx="719">
                  <c:v>95.85</c:v>
                </c:pt>
                <c:pt idx="720">
                  <c:v>95.88</c:v>
                </c:pt>
                <c:pt idx="721">
                  <c:v>95.91</c:v>
                </c:pt>
                <c:pt idx="722">
                  <c:v>95.94</c:v>
                </c:pt>
                <c:pt idx="723">
                  <c:v>95.97</c:v>
                </c:pt>
                <c:pt idx="724">
                  <c:v>96.01</c:v>
                </c:pt>
                <c:pt idx="725">
                  <c:v>96.04</c:v>
                </c:pt>
                <c:pt idx="726">
                  <c:v>96.06</c:v>
                </c:pt>
                <c:pt idx="727">
                  <c:v>96.07</c:v>
                </c:pt>
                <c:pt idx="728">
                  <c:v>96.08</c:v>
                </c:pt>
                <c:pt idx="729">
                  <c:v>96.09</c:v>
                </c:pt>
                <c:pt idx="730">
                  <c:v>96.1</c:v>
                </c:pt>
                <c:pt idx="731">
                  <c:v>96.11</c:v>
                </c:pt>
                <c:pt idx="732">
                  <c:v>96.13</c:v>
                </c:pt>
                <c:pt idx="733">
                  <c:v>96.14</c:v>
                </c:pt>
                <c:pt idx="734">
                  <c:v>96.14</c:v>
                </c:pt>
                <c:pt idx="735">
                  <c:v>96.15</c:v>
                </c:pt>
                <c:pt idx="736">
                  <c:v>96.16</c:v>
                </c:pt>
                <c:pt idx="737">
                  <c:v>96.16</c:v>
                </c:pt>
                <c:pt idx="738">
                  <c:v>96.18</c:v>
                </c:pt>
                <c:pt idx="739">
                  <c:v>96.18</c:v>
                </c:pt>
                <c:pt idx="740">
                  <c:v>96.19</c:v>
                </c:pt>
                <c:pt idx="741">
                  <c:v>96.21</c:v>
                </c:pt>
                <c:pt idx="742">
                  <c:v>96.23</c:v>
                </c:pt>
                <c:pt idx="743">
                  <c:v>96.25</c:v>
                </c:pt>
                <c:pt idx="744">
                  <c:v>96.27</c:v>
                </c:pt>
                <c:pt idx="745">
                  <c:v>96.29</c:v>
                </c:pt>
                <c:pt idx="746">
                  <c:v>96.31</c:v>
                </c:pt>
                <c:pt idx="747">
                  <c:v>96.32</c:v>
                </c:pt>
                <c:pt idx="748">
                  <c:v>96.34</c:v>
                </c:pt>
                <c:pt idx="749">
                  <c:v>96.36</c:v>
                </c:pt>
                <c:pt idx="750">
                  <c:v>96.37</c:v>
                </c:pt>
                <c:pt idx="751">
                  <c:v>96.37</c:v>
                </c:pt>
                <c:pt idx="752">
                  <c:v>96.38</c:v>
                </c:pt>
                <c:pt idx="753">
                  <c:v>96.4</c:v>
                </c:pt>
                <c:pt idx="754">
                  <c:v>96.41</c:v>
                </c:pt>
                <c:pt idx="755">
                  <c:v>96.43</c:v>
                </c:pt>
                <c:pt idx="756">
                  <c:v>96.45</c:v>
                </c:pt>
                <c:pt idx="757">
                  <c:v>96.46</c:v>
                </c:pt>
                <c:pt idx="758">
                  <c:v>96.48</c:v>
                </c:pt>
                <c:pt idx="759">
                  <c:v>96.5</c:v>
                </c:pt>
                <c:pt idx="760">
                  <c:v>96.53</c:v>
                </c:pt>
                <c:pt idx="761">
                  <c:v>96.55</c:v>
                </c:pt>
                <c:pt idx="762">
                  <c:v>96.58</c:v>
                </c:pt>
                <c:pt idx="763">
                  <c:v>96.62</c:v>
                </c:pt>
                <c:pt idx="764">
                  <c:v>96.65</c:v>
                </c:pt>
                <c:pt idx="765">
                  <c:v>96.68</c:v>
                </c:pt>
                <c:pt idx="766">
                  <c:v>96.69</c:v>
                </c:pt>
                <c:pt idx="767">
                  <c:v>96.71</c:v>
                </c:pt>
                <c:pt idx="768">
                  <c:v>96.73</c:v>
                </c:pt>
                <c:pt idx="769">
                  <c:v>96.76</c:v>
                </c:pt>
                <c:pt idx="770">
                  <c:v>96.79</c:v>
                </c:pt>
                <c:pt idx="771">
                  <c:v>96.82</c:v>
                </c:pt>
                <c:pt idx="772">
                  <c:v>96.85</c:v>
                </c:pt>
                <c:pt idx="773">
                  <c:v>96.87</c:v>
                </c:pt>
                <c:pt idx="774">
                  <c:v>96.9</c:v>
                </c:pt>
                <c:pt idx="775">
                  <c:v>96.93</c:v>
                </c:pt>
                <c:pt idx="776">
                  <c:v>96.96</c:v>
                </c:pt>
                <c:pt idx="777">
                  <c:v>96.99</c:v>
                </c:pt>
                <c:pt idx="778">
                  <c:v>97.02</c:v>
                </c:pt>
                <c:pt idx="779">
                  <c:v>97.04</c:v>
                </c:pt>
                <c:pt idx="780">
                  <c:v>97.06</c:v>
                </c:pt>
                <c:pt idx="781">
                  <c:v>97.06</c:v>
                </c:pt>
                <c:pt idx="782">
                  <c:v>97.09</c:v>
                </c:pt>
                <c:pt idx="783">
                  <c:v>97.11</c:v>
                </c:pt>
                <c:pt idx="784">
                  <c:v>97.11</c:v>
                </c:pt>
                <c:pt idx="785">
                  <c:v>97.13</c:v>
                </c:pt>
                <c:pt idx="786">
                  <c:v>97.14</c:v>
                </c:pt>
                <c:pt idx="787">
                  <c:v>97.15</c:v>
                </c:pt>
                <c:pt idx="788">
                  <c:v>97.17</c:v>
                </c:pt>
                <c:pt idx="789">
                  <c:v>97.18</c:v>
                </c:pt>
                <c:pt idx="790">
                  <c:v>97.19</c:v>
                </c:pt>
                <c:pt idx="791">
                  <c:v>97.22</c:v>
                </c:pt>
                <c:pt idx="792">
                  <c:v>97.23</c:v>
                </c:pt>
                <c:pt idx="793">
                  <c:v>97.24</c:v>
                </c:pt>
                <c:pt idx="794">
                  <c:v>97.24</c:v>
                </c:pt>
                <c:pt idx="795">
                  <c:v>97.25</c:v>
                </c:pt>
                <c:pt idx="796">
                  <c:v>97.26</c:v>
                </c:pt>
                <c:pt idx="797">
                  <c:v>97.28</c:v>
                </c:pt>
                <c:pt idx="798">
                  <c:v>97.29</c:v>
                </c:pt>
                <c:pt idx="799">
                  <c:v>97.32</c:v>
                </c:pt>
                <c:pt idx="800">
                  <c:v>97.33</c:v>
                </c:pt>
                <c:pt idx="801">
                  <c:v>97.35</c:v>
                </c:pt>
                <c:pt idx="802">
                  <c:v>97.37</c:v>
                </c:pt>
                <c:pt idx="803">
                  <c:v>97.39</c:v>
                </c:pt>
                <c:pt idx="804">
                  <c:v>97.4</c:v>
                </c:pt>
                <c:pt idx="805">
                  <c:v>97.42</c:v>
                </c:pt>
                <c:pt idx="806">
                  <c:v>97.44</c:v>
                </c:pt>
                <c:pt idx="807">
                  <c:v>97.45</c:v>
                </c:pt>
                <c:pt idx="808">
                  <c:v>97.46</c:v>
                </c:pt>
                <c:pt idx="809">
                  <c:v>97.46</c:v>
                </c:pt>
                <c:pt idx="810">
                  <c:v>97.48</c:v>
                </c:pt>
                <c:pt idx="811">
                  <c:v>97.49</c:v>
                </c:pt>
                <c:pt idx="812">
                  <c:v>97.49</c:v>
                </c:pt>
                <c:pt idx="813">
                  <c:v>97.5</c:v>
                </c:pt>
                <c:pt idx="814">
                  <c:v>97.52</c:v>
                </c:pt>
                <c:pt idx="815">
                  <c:v>97.54</c:v>
                </c:pt>
                <c:pt idx="816">
                  <c:v>97.56</c:v>
                </c:pt>
                <c:pt idx="817">
                  <c:v>97.57</c:v>
                </c:pt>
                <c:pt idx="818">
                  <c:v>97.59</c:v>
                </c:pt>
                <c:pt idx="819">
                  <c:v>97.61</c:v>
                </c:pt>
                <c:pt idx="820">
                  <c:v>97.64</c:v>
                </c:pt>
                <c:pt idx="821">
                  <c:v>97.67</c:v>
                </c:pt>
                <c:pt idx="822">
                  <c:v>97.7</c:v>
                </c:pt>
                <c:pt idx="823">
                  <c:v>97.73</c:v>
                </c:pt>
                <c:pt idx="824">
                  <c:v>97.76</c:v>
                </c:pt>
                <c:pt idx="825">
                  <c:v>97.81</c:v>
                </c:pt>
                <c:pt idx="826">
                  <c:v>97.85</c:v>
                </c:pt>
                <c:pt idx="827">
                  <c:v>97.91</c:v>
                </c:pt>
                <c:pt idx="828">
                  <c:v>97.94</c:v>
                </c:pt>
                <c:pt idx="829">
                  <c:v>97.96</c:v>
                </c:pt>
                <c:pt idx="830">
                  <c:v>97.98</c:v>
                </c:pt>
                <c:pt idx="831">
                  <c:v>97.98</c:v>
                </c:pt>
                <c:pt idx="832">
                  <c:v>97.99</c:v>
                </c:pt>
                <c:pt idx="833">
                  <c:v>98.01</c:v>
                </c:pt>
                <c:pt idx="834">
                  <c:v>98.04</c:v>
                </c:pt>
                <c:pt idx="835">
                  <c:v>98.07</c:v>
                </c:pt>
                <c:pt idx="836">
                  <c:v>98.12</c:v>
                </c:pt>
                <c:pt idx="837">
                  <c:v>98.17</c:v>
                </c:pt>
                <c:pt idx="838">
                  <c:v>98.21</c:v>
                </c:pt>
                <c:pt idx="839">
                  <c:v>98.25</c:v>
                </c:pt>
                <c:pt idx="840">
                  <c:v>98.29</c:v>
                </c:pt>
                <c:pt idx="841">
                  <c:v>98.32</c:v>
                </c:pt>
                <c:pt idx="842">
                  <c:v>98.35</c:v>
                </c:pt>
                <c:pt idx="843">
                  <c:v>98.38</c:v>
                </c:pt>
                <c:pt idx="844">
                  <c:v>98.4</c:v>
                </c:pt>
                <c:pt idx="845">
                  <c:v>98.43</c:v>
                </c:pt>
                <c:pt idx="846">
                  <c:v>98.44</c:v>
                </c:pt>
                <c:pt idx="847">
                  <c:v>98.48</c:v>
                </c:pt>
                <c:pt idx="848">
                  <c:v>98.51</c:v>
                </c:pt>
                <c:pt idx="849">
                  <c:v>98.55</c:v>
                </c:pt>
                <c:pt idx="850">
                  <c:v>98.58</c:v>
                </c:pt>
                <c:pt idx="851">
                  <c:v>98.61</c:v>
                </c:pt>
                <c:pt idx="852">
                  <c:v>98.64</c:v>
                </c:pt>
                <c:pt idx="853">
                  <c:v>98.66</c:v>
                </c:pt>
                <c:pt idx="854">
                  <c:v>98.66</c:v>
                </c:pt>
                <c:pt idx="855">
                  <c:v>98.66</c:v>
                </c:pt>
                <c:pt idx="856">
                  <c:v>98.66</c:v>
                </c:pt>
                <c:pt idx="857">
                  <c:v>98.67</c:v>
                </c:pt>
                <c:pt idx="858">
                  <c:v>98.66</c:v>
                </c:pt>
                <c:pt idx="859">
                  <c:v>98.66</c:v>
                </c:pt>
                <c:pt idx="860">
                  <c:v>98.66</c:v>
                </c:pt>
                <c:pt idx="861">
                  <c:v>98.67</c:v>
                </c:pt>
                <c:pt idx="862">
                  <c:v>98.69</c:v>
                </c:pt>
                <c:pt idx="863">
                  <c:v>98.7</c:v>
                </c:pt>
                <c:pt idx="864">
                  <c:v>98.72</c:v>
                </c:pt>
                <c:pt idx="865">
                  <c:v>98.73</c:v>
                </c:pt>
                <c:pt idx="866">
                  <c:v>98.73</c:v>
                </c:pt>
                <c:pt idx="867">
                  <c:v>98.73</c:v>
                </c:pt>
                <c:pt idx="868">
                  <c:v>98.73</c:v>
                </c:pt>
                <c:pt idx="869">
                  <c:v>98.72</c:v>
                </c:pt>
                <c:pt idx="870">
                  <c:v>98.72</c:v>
                </c:pt>
                <c:pt idx="871">
                  <c:v>98.72</c:v>
                </c:pt>
                <c:pt idx="872">
                  <c:v>98.73</c:v>
                </c:pt>
                <c:pt idx="873">
                  <c:v>98.73</c:v>
                </c:pt>
                <c:pt idx="874">
                  <c:v>98.74</c:v>
                </c:pt>
                <c:pt idx="875">
                  <c:v>98.74</c:v>
                </c:pt>
                <c:pt idx="876">
                  <c:v>98.76</c:v>
                </c:pt>
                <c:pt idx="877">
                  <c:v>98.76</c:v>
                </c:pt>
                <c:pt idx="878">
                  <c:v>98.77</c:v>
                </c:pt>
                <c:pt idx="879">
                  <c:v>98.76</c:v>
                </c:pt>
                <c:pt idx="880">
                  <c:v>98.73</c:v>
                </c:pt>
                <c:pt idx="881">
                  <c:v>98.71</c:v>
                </c:pt>
                <c:pt idx="882">
                  <c:v>98.68</c:v>
                </c:pt>
                <c:pt idx="883">
                  <c:v>98.67</c:v>
                </c:pt>
                <c:pt idx="884">
                  <c:v>98.66</c:v>
                </c:pt>
                <c:pt idx="885">
                  <c:v>98.64</c:v>
                </c:pt>
                <c:pt idx="886">
                  <c:v>98.63</c:v>
                </c:pt>
                <c:pt idx="887">
                  <c:v>98.62</c:v>
                </c:pt>
                <c:pt idx="888">
                  <c:v>98.62</c:v>
                </c:pt>
                <c:pt idx="889">
                  <c:v>98.64</c:v>
                </c:pt>
                <c:pt idx="890">
                  <c:v>98.64</c:v>
                </c:pt>
                <c:pt idx="891">
                  <c:v>98.65</c:v>
                </c:pt>
                <c:pt idx="892">
                  <c:v>98.66</c:v>
                </c:pt>
                <c:pt idx="893">
                  <c:v>98.67</c:v>
                </c:pt>
                <c:pt idx="894">
                  <c:v>98.68</c:v>
                </c:pt>
                <c:pt idx="895">
                  <c:v>98.7</c:v>
                </c:pt>
                <c:pt idx="896">
                  <c:v>98.71</c:v>
                </c:pt>
                <c:pt idx="897">
                  <c:v>98.76</c:v>
                </c:pt>
                <c:pt idx="898">
                  <c:v>98.83</c:v>
                </c:pt>
                <c:pt idx="899">
                  <c:v>98.92</c:v>
                </c:pt>
                <c:pt idx="900">
                  <c:v>99.02</c:v>
                </c:pt>
                <c:pt idx="901">
                  <c:v>99.13</c:v>
                </c:pt>
                <c:pt idx="902">
                  <c:v>99.21</c:v>
                </c:pt>
                <c:pt idx="903">
                  <c:v>99.27</c:v>
                </c:pt>
                <c:pt idx="904">
                  <c:v>99.32</c:v>
                </c:pt>
                <c:pt idx="905">
                  <c:v>99.36</c:v>
                </c:pt>
                <c:pt idx="906">
                  <c:v>99.41</c:v>
                </c:pt>
                <c:pt idx="907">
                  <c:v>99.44</c:v>
                </c:pt>
                <c:pt idx="908">
                  <c:v>99.48</c:v>
                </c:pt>
                <c:pt idx="909">
                  <c:v>99.5</c:v>
                </c:pt>
                <c:pt idx="910">
                  <c:v>99.52</c:v>
                </c:pt>
                <c:pt idx="911">
                  <c:v>99.54</c:v>
                </c:pt>
                <c:pt idx="912">
                  <c:v>99.58</c:v>
                </c:pt>
                <c:pt idx="913">
                  <c:v>99.61</c:v>
                </c:pt>
                <c:pt idx="914">
                  <c:v>99.65</c:v>
                </c:pt>
                <c:pt idx="915">
                  <c:v>99.68</c:v>
                </c:pt>
                <c:pt idx="916">
                  <c:v>99.71</c:v>
                </c:pt>
                <c:pt idx="917">
                  <c:v>99.73</c:v>
                </c:pt>
                <c:pt idx="918">
                  <c:v>99.75</c:v>
                </c:pt>
                <c:pt idx="919">
                  <c:v>99.76</c:v>
                </c:pt>
                <c:pt idx="920">
                  <c:v>99.77</c:v>
                </c:pt>
                <c:pt idx="921">
                  <c:v>99.79</c:v>
                </c:pt>
                <c:pt idx="922">
                  <c:v>99.81</c:v>
                </c:pt>
                <c:pt idx="923">
                  <c:v>99.83</c:v>
                </c:pt>
                <c:pt idx="924">
                  <c:v>99.84</c:v>
                </c:pt>
                <c:pt idx="925">
                  <c:v>99.85</c:v>
                </c:pt>
                <c:pt idx="926">
                  <c:v>99.87</c:v>
                </c:pt>
                <c:pt idx="927">
                  <c:v>99.89</c:v>
                </c:pt>
                <c:pt idx="928">
                  <c:v>99.91</c:v>
                </c:pt>
                <c:pt idx="929">
                  <c:v>99.92</c:v>
                </c:pt>
                <c:pt idx="930">
                  <c:v>99.93</c:v>
                </c:pt>
                <c:pt idx="931">
                  <c:v>99.94</c:v>
                </c:pt>
                <c:pt idx="932">
                  <c:v>99.94</c:v>
                </c:pt>
                <c:pt idx="933">
                  <c:v>99.94</c:v>
                </c:pt>
                <c:pt idx="934">
                  <c:v>99.96</c:v>
                </c:pt>
                <c:pt idx="935">
                  <c:v>99.96</c:v>
                </c:pt>
                <c:pt idx="936">
                  <c:v>99.98</c:v>
                </c:pt>
                <c:pt idx="937">
                  <c:v>99.98</c:v>
                </c:pt>
                <c:pt idx="938">
                  <c:v>99.99</c:v>
                </c:pt>
                <c:pt idx="939">
                  <c:v>99.99</c:v>
                </c:pt>
                <c:pt idx="940">
                  <c:v>99.98</c:v>
                </c:pt>
                <c:pt idx="941">
                  <c:v>99.98</c:v>
                </c:pt>
                <c:pt idx="942">
                  <c:v>99.98</c:v>
                </c:pt>
                <c:pt idx="943">
                  <c:v>100</c:v>
                </c:pt>
                <c:pt idx="944">
                  <c:v>100.04</c:v>
                </c:pt>
                <c:pt idx="945">
                  <c:v>100.09</c:v>
                </c:pt>
                <c:pt idx="946">
                  <c:v>100.14</c:v>
                </c:pt>
                <c:pt idx="947">
                  <c:v>100.22</c:v>
                </c:pt>
                <c:pt idx="948">
                  <c:v>100.3</c:v>
                </c:pt>
                <c:pt idx="949">
                  <c:v>100.38</c:v>
                </c:pt>
                <c:pt idx="950">
                  <c:v>100.47</c:v>
                </c:pt>
                <c:pt idx="951">
                  <c:v>100.56</c:v>
                </c:pt>
                <c:pt idx="952">
                  <c:v>100.62</c:v>
                </c:pt>
                <c:pt idx="953">
                  <c:v>100.65</c:v>
                </c:pt>
                <c:pt idx="954">
                  <c:v>100.68</c:v>
                </c:pt>
                <c:pt idx="955">
                  <c:v>100.71</c:v>
                </c:pt>
                <c:pt idx="956">
                  <c:v>100.74</c:v>
                </c:pt>
                <c:pt idx="957">
                  <c:v>100.77</c:v>
                </c:pt>
                <c:pt idx="958">
                  <c:v>100.83</c:v>
                </c:pt>
                <c:pt idx="959">
                  <c:v>100.88</c:v>
                </c:pt>
                <c:pt idx="960">
                  <c:v>100.91</c:v>
                </c:pt>
                <c:pt idx="961">
                  <c:v>100.95</c:v>
                </c:pt>
                <c:pt idx="962">
                  <c:v>100.99</c:v>
                </c:pt>
                <c:pt idx="963">
                  <c:v>101.03</c:v>
                </c:pt>
                <c:pt idx="964">
                  <c:v>101.07</c:v>
                </c:pt>
                <c:pt idx="965">
                  <c:v>101.12</c:v>
                </c:pt>
                <c:pt idx="966">
                  <c:v>101.17</c:v>
                </c:pt>
                <c:pt idx="967">
                  <c:v>101.22</c:v>
                </c:pt>
                <c:pt idx="968">
                  <c:v>101.26</c:v>
                </c:pt>
                <c:pt idx="969">
                  <c:v>101.29</c:v>
                </c:pt>
                <c:pt idx="970">
                  <c:v>101.32</c:v>
                </c:pt>
                <c:pt idx="971">
                  <c:v>101.34</c:v>
                </c:pt>
                <c:pt idx="972">
                  <c:v>101.36</c:v>
                </c:pt>
                <c:pt idx="973">
                  <c:v>101.35</c:v>
                </c:pt>
                <c:pt idx="974">
                  <c:v>101.33</c:v>
                </c:pt>
                <c:pt idx="975">
                  <c:v>101.31</c:v>
                </c:pt>
                <c:pt idx="976">
                  <c:v>101.28</c:v>
                </c:pt>
                <c:pt idx="977">
                  <c:v>101.26</c:v>
                </c:pt>
                <c:pt idx="978">
                  <c:v>101.24</c:v>
                </c:pt>
                <c:pt idx="979">
                  <c:v>101.25</c:v>
                </c:pt>
                <c:pt idx="980">
                  <c:v>101.28</c:v>
                </c:pt>
                <c:pt idx="981">
                  <c:v>101.32</c:v>
                </c:pt>
                <c:pt idx="982">
                  <c:v>101.37</c:v>
                </c:pt>
                <c:pt idx="983">
                  <c:v>101.4</c:v>
                </c:pt>
                <c:pt idx="984">
                  <c:v>101.43</c:v>
                </c:pt>
                <c:pt idx="985">
                  <c:v>101.45</c:v>
                </c:pt>
                <c:pt idx="986">
                  <c:v>101.5</c:v>
                </c:pt>
                <c:pt idx="987">
                  <c:v>101.53</c:v>
                </c:pt>
                <c:pt idx="988">
                  <c:v>101.55</c:v>
                </c:pt>
                <c:pt idx="989">
                  <c:v>101.57</c:v>
                </c:pt>
                <c:pt idx="990">
                  <c:v>101.59</c:v>
                </c:pt>
                <c:pt idx="991">
                  <c:v>101.61</c:v>
                </c:pt>
                <c:pt idx="992">
                  <c:v>101.64</c:v>
                </c:pt>
                <c:pt idx="993">
                  <c:v>101.7</c:v>
                </c:pt>
                <c:pt idx="994">
                  <c:v>101.75</c:v>
                </c:pt>
                <c:pt idx="995">
                  <c:v>101.81</c:v>
                </c:pt>
                <c:pt idx="996">
                  <c:v>101.86</c:v>
                </c:pt>
                <c:pt idx="997">
                  <c:v>101.89</c:v>
                </c:pt>
                <c:pt idx="998">
                  <c:v>101.91</c:v>
                </c:pt>
                <c:pt idx="999">
                  <c:v>101.94</c:v>
                </c:pt>
                <c:pt idx="1000">
                  <c:v>101.98</c:v>
                </c:pt>
                <c:pt idx="1001">
                  <c:v>102.03</c:v>
                </c:pt>
                <c:pt idx="1002">
                  <c:v>102.08</c:v>
                </c:pt>
                <c:pt idx="1003">
                  <c:v>102.13</c:v>
                </c:pt>
                <c:pt idx="1004">
                  <c:v>102.19</c:v>
                </c:pt>
                <c:pt idx="1005">
                  <c:v>102.24</c:v>
                </c:pt>
                <c:pt idx="1006">
                  <c:v>102.28</c:v>
                </c:pt>
                <c:pt idx="1007">
                  <c:v>102.32</c:v>
                </c:pt>
                <c:pt idx="1008">
                  <c:v>102.36</c:v>
                </c:pt>
                <c:pt idx="1009">
                  <c:v>102.41</c:v>
                </c:pt>
                <c:pt idx="1010">
                  <c:v>102.45</c:v>
                </c:pt>
                <c:pt idx="1011">
                  <c:v>102.48</c:v>
                </c:pt>
                <c:pt idx="1012">
                  <c:v>102.51</c:v>
                </c:pt>
                <c:pt idx="1013">
                  <c:v>102.53</c:v>
                </c:pt>
                <c:pt idx="1014">
                  <c:v>102.55</c:v>
                </c:pt>
                <c:pt idx="1015">
                  <c:v>102.55</c:v>
                </c:pt>
                <c:pt idx="1016">
                  <c:v>102.57</c:v>
                </c:pt>
                <c:pt idx="1017">
                  <c:v>102.6</c:v>
                </c:pt>
                <c:pt idx="1018">
                  <c:v>102.64</c:v>
                </c:pt>
                <c:pt idx="1019">
                  <c:v>102.67</c:v>
                </c:pt>
                <c:pt idx="1020">
                  <c:v>102.68</c:v>
                </c:pt>
                <c:pt idx="1021">
                  <c:v>102.68</c:v>
                </c:pt>
                <c:pt idx="1022">
                  <c:v>102.69</c:v>
                </c:pt>
                <c:pt idx="1023">
                  <c:v>102.71</c:v>
                </c:pt>
                <c:pt idx="1024">
                  <c:v>102.74</c:v>
                </c:pt>
                <c:pt idx="1025">
                  <c:v>102.79</c:v>
                </c:pt>
                <c:pt idx="1026">
                  <c:v>102.84</c:v>
                </c:pt>
                <c:pt idx="1027">
                  <c:v>102.86</c:v>
                </c:pt>
                <c:pt idx="1028">
                  <c:v>102.87</c:v>
                </c:pt>
                <c:pt idx="1029">
                  <c:v>102.88</c:v>
                </c:pt>
                <c:pt idx="1030">
                  <c:v>102.88</c:v>
                </c:pt>
                <c:pt idx="1031">
                  <c:v>102.88</c:v>
                </c:pt>
                <c:pt idx="1032">
                  <c:v>102.9</c:v>
                </c:pt>
                <c:pt idx="1033">
                  <c:v>102.94</c:v>
                </c:pt>
                <c:pt idx="1034">
                  <c:v>103.01</c:v>
                </c:pt>
                <c:pt idx="1035">
                  <c:v>103.09</c:v>
                </c:pt>
                <c:pt idx="1036">
                  <c:v>103.17</c:v>
                </c:pt>
                <c:pt idx="1037">
                  <c:v>103.23</c:v>
                </c:pt>
                <c:pt idx="1038">
                  <c:v>103.29</c:v>
                </c:pt>
                <c:pt idx="1039">
                  <c:v>103.33</c:v>
                </c:pt>
                <c:pt idx="1040">
                  <c:v>103.36</c:v>
                </c:pt>
                <c:pt idx="1041">
                  <c:v>103.4</c:v>
                </c:pt>
                <c:pt idx="1042">
                  <c:v>103.44</c:v>
                </c:pt>
                <c:pt idx="1043">
                  <c:v>103.44</c:v>
                </c:pt>
                <c:pt idx="1044">
                  <c:v>103.43</c:v>
                </c:pt>
                <c:pt idx="1045">
                  <c:v>103.4</c:v>
                </c:pt>
                <c:pt idx="1046">
                  <c:v>103.38</c:v>
                </c:pt>
                <c:pt idx="1047">
                  <c:v>103.38</c:v>
                </c:pt>
                <c:pt idx="1048">
                  <c:v>103.4</c:v>
                </c:pt>
                <c:pt idx="1049">
                  <c:v>103.43</c:v>
                </c:pt>
                <c:pt idx="1050">
                  <c:v>103.46</c:v>
                </c:pt>
                <c:pt idx="1051">
                  <c:v>103.49</c:v>
                </c:pt>
                <c:pt idx="1052">
                  <c:v>103.53</c:v>
                </c:pt>
                <c:pt idx="1053">
                  <c:v>103.55</c:v>
                </c:pt>
                <c:pt idx="1054">
                  <c:v>103.59</c:v>
                </c:pt>
                <c:pt idx="1055">
                  <c:v>103.64</c:v>
                </c:pt>
                <c:pt idx="1056">
                  <c:v>103.66</c:v>
                </c:pt>
                <c:pt idx="1057">
                  <c:v>103.68</c:v>
                </c:pt>
                <c:pt idx="1058">
                  <c:v>103.71</c:v>
                </c:pt>
                <c:pt idx="1059">
                  <c:v>103.7</c:v>
                </c:pt>
                <c:pt idx="1060">
                  <c:v>103.69</c:v>
                </c:pt>
                <c:pt idx="1061">
                  <c:v>103.72</c:v>
                </c:pt>
                <c:pt idx="1062">
                  <c:v>103.74</c:v>
                </c:pt>
                <c:pt idx="1063">
                  <c:v>103.77</c:v>
                </c:pt>
                <c:pt idx="1064">
                  <c:v>103.8</c:v>
                </c:pt>
                <c:pt idx="1065">
                  <c:v>103.84</c:v>
                </c:pt>
                <c:pt idx="1066">
                  <c:v>103.83</c:v>
                </c:pt>
                <c:pt idx="1067">
                  <c:v>103.83</c:v>
                </c:pt>
                <c:pt idx="1068">
                  <c:v>103.85</c:v>
                </c:pt>
                <c:pt idx="1069">
                  <c:v>103.87</c:v>
                </c:pt>
                <c:pt idx="1070">
                  <c:v>103.9</c:v>
                </c:pt>
                <c:pt idx="1071">
                  <c:v>103.93</c:v>
                </c:pt>
                <c:pt idx="1072">
                  <c:v>103.97</c:v>
                </c:pt>
                <c:pt idx="1073">
                  <c:v>103.99</c:v>
                </c:pt>
                <c:pt idx="1074">
                  <c:v>104.04</c:v>
                </c:pt>
                <c:pt idx="1075">
                  <c:v>104.08</c:v>
                </c:pt>
                <c:pt idx="1076">
                  <c:v>104.13</c:v>
                </c:pt>
                <c:pt idx="1077">
                  <c:v>104.17</c:v>
                </c:pt>
                <c:pt idx="1078">
                  <c:v>104.22</c:v>
                </c:pt>
                <c:pt idx="1079">
                  <c:v>104.26</c:v>
                </c:pt>
                <c:pt idx="1080">
                  <c:v>104.26</c:v>
                </c:pt>
                <c:pt idx="1081">
                  <c:v>104.28</c:v>
                </c:pt>
                <c:pt idx="1082">
                  <c:v>104.27</c:v>
                </c:pt>
                <c:pt idx="1083">
                  <c:v>104.29</c:v>
                </c:pt>
                <c:pt idx="1084">
                  <c:v>104.32</c:v>
                </c:pt>
                <c:pt idx="1085">
                  <c:v>104.39</c:v>
                </c:pt>
                <c:pt idx="1086">
                  <c:v>104.44</c:v>
                </c:pt>
                <c:pt idx="1087">
                  <c:v>104.49</c:v>
                </c:pt>
                <c:pt idx="1088">
                  <c:v>104.56</c:v>
                </c:pt>
                <c:pt idx="1089">
                  <c:v>104.62</c:v>
                </c:pt>
                <c:pt idx="1090">
                  <c:v>104.67</c:v>
                </c:pt>
                <c:pt idx="1091">
                  <c:v>104.72</c:v>
                </c:pt>
                <c:pt idx="1092">
                  <c:v>104.77</c:v>
                </c:pt>
                <c:pt idx="1093">
                  <c:v>104.81</c:v>
                </c:pt>
                <c:pt idx="1094">
                  <c:v>104.85</c:v>
                </c:pt>
                <c:pt idx="1095">
                  <c:v>104.88</c:v>
                </c:pt>
                <c:pt idx="1096">
                  <c:v>104.87</c:v>
                </c:pt>
                <c:pt idx="1097">
                  <c:v>104.88</c:v>
                </c:pt>
                <c:pt idx="1098">
                  <c:v>104.88</c:v>
                </c:pt>
                <c:pt idx="1099">
                  <c:v>104.9</c:v>
                </c:pt>
                <c:pt idx="1100">
                  <c:v>104.94</c:v>
                </c:pt>
                <c:pt idx="1101">
                  <c:v>104.98</c:v>
                </c:pt>
                <c:pt idx="1102">
                  <c:v>105.01</c:v>
                </c:pt>
                <c:pt idx="1103">
                  <c:v>105.02</c:v>
                </c:pt>
                <c:pt idx="1104">
                  <c:v>105.01</c:v>
                </c:pt>
                <c:pt idx="1105">
                  <c:v>105.01</c:v>
                </c:pt>
                <c:pt idx="1106">
                  <c:v>105.06</c:v>
                </c:pt>
                <c:pt idx="1107">
                  <c:v>105.13</c:v>
                </c:pt>
                <c:pt idx="1108">
                  <c:v>105.24</c:v>
                </c:pt>
                <c:pt idx="1109">
                  <c:v>105.34</c:v>
                </c:pt>
                <c:pt idx="1110">
                  <c:v>105.47</c:v>
                </c:pt>
                <c:pt idx="1111">
                  <c:v>105.58</c:v>
                </c:pt>
                <c:pt idx="1112">
                  <c:v>105.67</c:v>
                </c:pt>
                <c:pt idx="1113">
                  <c:v>105.71</c:v>
                </c:pt>
                <c:pt idx="1114">
                  <c:v>105.76</c:v>
                </c:pt>
                <c:pt idx="1115">
                  <c:v>105.8</c:v>
                </c:pt>
                <c:pt idx="1116">
                  <c:v>105.85</c:v>
                </c:pt>
                <c:pt idx="1117">
                  <c:v>105.9</c:v>
                </c:pt>
                <c:pt idx="1118">
                  <c:v>105.94</c:v>
                </c:pt>
                <c:pt idx="1119">
                  <c:v>105.99</c:v>
                </c:pt>
                <c:pt idx="1120">
                  <c:v>106.03</c:v>
                </c:pt>
                <c:pt idx="1121">
                  <c:v>106.1</c:v>
                </c:pt>
                <c:pt idx="1122">
                  <c:v>106.18</c:v>
                </c:pt>
                <c:pt idx="1123">
                  <c:v>106.29</c:v>
                </c:pt>
                <c:pt idx="1124">
                  <c:v>106.39</c:v>
                </c:pt>
                <c:pt idx="1125">
                  <c:v>106.49</c:v>
                </c:pt>
                <c:pt idx="1126">
                  <c:v>106.55</c:v>
                </c:pt>
                <c:pt idx="1127">
                  <c:v>106.59</c:v>
                </c:pt>
                <c:pt idx="1128">
                  <c:v>106.61</c:v>
                </c:pt>
                <c:pt idx="1129">
                  <c:v>106.64</c:v>
                </c:pt>
                <c:pt idx="1130">
                  <c:v>106.67</c:v>
                </c:pt>
                <c:pt idx="1131">
                  <c:v>106.7</c:v>
                </c:pt>
                <c:pt idx="1132">
                  <c:v>106.75</c:v>
                </c:pt>
                <c:pt idx="1133">
                  <c:v>106.79</c:v>
                </c:pt>
                <c:pt idx="1134">
                  <c:v>106.82</c:v>
                </c:pt>
                <c:pt idx="1135">
                  <c:v>106.86</c:v>
                </c:pt>
                <c:pt idx="1136">
                  <c:v>106.9</c:v>
                </c:pt>
                <c:pt idx="1137">
                  <c:v>106.94</c:v>
                </c:pt>
                <c:pt idx="1138">
                  <c:v>106.99</c:v>
                </c:pt>
                <c:pt idx="1139">
                  <c:v>107.05</c:v>
                </c:pt>
                <c:pt idx="1140">
                  <c:v>107.11</c:v>
                </c:pt>
                <c:pt idx="1141">
                  <c:v>107.15</c:v>
                </c:pt>
                <c:pt idx="1142">
                  <c:v>107.18</c:v>
                </c:pt>
                <c:pt idx="1143">
                  <c:v>107.22</c:v>
                </c:pt>
                <c:pt idx="1144">
                  <c:v>107.25</c:v>
                </c:pt>
                <c:pt idx="1145">
                  <c:v>107.28</c:v>
                </c:pt>
                <c:pt idx="1146">
                  <c:v>107.31</c:v>
                </c:pt>
                <c:pt idx="1147">
                  <c:v>107.34</c:v>
                </c:pt>
                <c:pt idx="1148">
                  <c:v>107.32</c:v>
                </c:pt>
                <c:pt idx="1149">
                  <c:v>107.3</c:v>
                </c:pt>
                <c:pt idx="1150">
                  <c:v>107.26</c:v>
                </c:pt>
                <c:pt idx="1151">
                  <c:v>107.27</c:v>
                </c:pt>
                <c:pt idx="1152">
                  <c:v>107.31</c:v>
                </c:pt>
                <c:pt idx="1153">
                  <c:v>107.36</c:v>
                </c:pt>
                <c:pt idx="1154">
                  <c:v>107.41</c:v>
                </c:pt>
                <c:pt idx="1155">
                  <c:v>107.46</c:v>
                </c:pt>
                <c:pt idx="1156">
                  <c:v>107.51</c:v>
                </c:pt>
                <c:pt idx="1157">
                  <c:v>107.53</c:v>
                </c:pt>
                <c:pt idx="1158">
                  <c:v>107.56</c:v>
                </c:pt>
                <c:pt idx="1159">
                  <c:v>107.59</c:v>
                </c:pt>
                <c:pt idx="1160">
                  <c:v>107.63</c:v>
                </c:pt>
                <c:pt idx="1161">
                  <c:v>107.66</c:v>
                </c:pt>
                <c:pt idx="1162">
                  <c:v>107.7</c:v>
                </c:pt>
                <c:pt idx="1163">
                  <c:v>107.74</c:v>
                </c:pt>
                <c:pt idx="1164">
                  <c:v>107.78</c:v>
                </c:pt>
                <c:pt idx="1165">
                  <c:v>107.81</c:v>
                </c:pt>
                <c:pt idx="1166">
                  <c:v>107.86</c:v>
                </c:pt>
                <c:pt idx="1167">
                  <c:v>107.9</c:v>
                </c:pt>
                <c:pt idx="1168">
                  <c:v>107.95</c:v>
                </c:pt>
                <c:pt idx="1169">
                  <c:v>108.04</c:v>
                </c:pt>
                <c:pt idx="1170">
                  <c:v>108.1</c:v>
                </c:pt>
                <c:pt idx="1171">
                  <c:v>108.16</c:v>
                </c:pt>
                <c:pt idx="1172">
                  <c:v>108.21</c:v>
                </c:pt>
                <c:pt idx="1173">
                  <c:v>108.26</c:v>
                </c:pt>
                <c:pt idx="1174">
                  <c:v>108.3</c:v>
                </c:pt>
                <c:pt idx="1175">
                  <c:v>108.35</c:v>
                </c:pt>
                <c:pt idx="1176">
                  <c:v>108.4</c:v>
                </c:pt>
                <c:pt idx="1177">
                  <c:v>108.42</c:v>
                </c:pt>
                <c:pt idx="1178">
                  <c:v>108.46</c:v>
                </c:pt>
                <c:pt idx="1179">
                  <c:v>108.49</c:v>
                </c:pt>
                <c:pt idx="1180">
                  <c:v>108.54</c:v>
                </c:pt>
                <c:pt idx="1181">
                  <c:v>108.59</c:v>
                </c:pt>
                <c:pt idx="1182">
                  <c:v>108.66</c:v>
                </c:pt>
                <c:pt idx="1183">
                  <c:v>108.71</c:v>
                </c:pt>
                <c:pt idx="1184">
                  <c:v>108.78</c:v>
                </c:pt>
                <c:pt idx="1185">
                  <c:v>108.85</c:v>
                </c:pt>
                <c:pt idx="1186">
                  <c:v>108.94</c:v>
                </c:pt>
                <c:pt idx="1187">
                  <c:v>109</c:v>
                </c:pt>
                <c:pt idx="1188">
                  <c:v>109.06</c:v>
                </c:pt>
                <c:pt idx="1189">
                  <c:v>109.1</c:v>
                </c:pt>
                <c:pt idx="1190">
                  <c:v>109.16</c:v>
                </c:pt>
                <c:pt idx="1191">
                  <c:v>109.21</c:v>
                </c:pt>
                <c:pt idx="1192">
                  <c:v>109.27</c:v>
                </c:pt>
                <c:pt idx="1193">
                  <c:v>109.32</c:v>
                </c:pt>
                <c:pt idx="1194">
                  <c:v>109.38</c:v>
                </c:pt>
                <c:pt idx="1195">
                  <c:v>109.44</c:v>
                </c:pt>
                <c:pt idx="1196">
                  <c:v>109.52</c:v>
                </c:pt>
                <c:pt idx="1197">
                  <c:v>109.58</c:v>
                </c:pt>
                <c:pt idx="1198">
                  <c:v>109.66</c:v>
                </c:pt>
                <c:pt idx="1199">
                  <c:v>109.73</c:v>
                </c:pt>
                <c:pt idx="1200">
                  <c:v>109.8</c:v>
                </c:pt>
                <c:pt idx="1201">
                  <c:v>109.87</c:v>
                </c:pt>
                <c:pt idx="1202">
                  <c:v>109.92</c:v>
                </c:pt>
                <c:pt idx="1203">
                  <c:v>109.97</c:v>
                </c:pt>
                <c:pt idx="1204">
                  <c:v>110.02</c:v>
                </c:pt>
                <c:pt idx="1205">
                  <c:v>110.05</c:v>
                </c:pt>
                <c:pt idx="1206">
                  <c:v>110.09</c:v>
                </c:pt>
                <c:pt idx="1207">
                  <c:v>110.13</c:v>
                </c:pt>
                <c:pt idx="1208">
                  <c:v>110.18</c:v>
                </c:pt>
                <c:pt idx="1209">
                  <c:v>110.21</c:v>
                </c:pt>
                <c:pt idx="1210">
                  <c:v>110.29</c:v>
                </c:pt>
                <c:pt idx="1211">
                  <c:v>110.36</c:v>
                </c:pt>
                <c:pt idx="1212">
                  <c:v>110.45</c:v>
                </c:pt>
                <c:pt idx="1213">
                  <c:v>110.54</c:v>
                </c:pt>
                <c:pt idx="1214">
                  <c:v>110.6</c:v>
                </c:pt>
                <c:pt idx="1215">
                  <c:v>110.67</c:v>
                </c:pt>
                <c:pt idx="1216">
                  <c:v>110.71</c:v>
                </c:pt>
                <c:pt idx="1217">
                  <c:v>110.76</c:v>
                </c:pt>
                <c:pt idx="1218">
                  <c:v>110.81</c:v>
                </c:pt>
                <c:pt idx="1219">
                  <c:v>110.89</c:v>
                </c:pt>
                <c:pt idx="1220">
                  <c:v>110.97</c:v>
                </c:pt>
                <c:pt idx="1221">
                  <c:v>111.04</c:v>
                </c:pt>
                <c:pt idx="1222">
                  <c:v>111.09</c:v>
                </c:pt>
                <c:pt idx="1223">
                  <c:v>111.15</c:v>
                </c:pt>
                <c:pt idx="1224">
                  <c:v>111.18</c:v>
                </c:pt>
                <c:pt idx="1225">
                  <c:v>111.23</c:v>
                </c:pt>
                <c:pt idx="1226">
                  <c:v>111.29</c:v>
                </c:pt>
                <c:pt idx="1227">
                  <c:v>111.37</c:v>
                </c:pt>
                <c:pt idx="1228">
                  <c:v>111.43</c:v>
                </c:pt>
                <c:pt idx="1229">
                  <c:v>111.48</c:v>
                </c:pt>
                <c:pt idx="1230">
                  <c:v>111.53</c:v>
                </c:pt>
                <c:pt idx="1231">
                  <c:v>111.59</c:v>
                </c:pt>
                <c:pt idx="1232">
                  <c:v>111.66</c:v>
                </c:pt>
                <c:pt idx="1233">
                  <c:v>111.72</c:v>
                </c:pt>
                <c:pt idx="1234">
                  <c:v>111.8</c:v>
                </c:pt>
                <c:pt idx="1235">
                  <c:v>111.87</c:v>
                </c:pt>
                <c:pt idx="1236">
                  <c:v>111.92</c:v>
                </c:pt>
                <c:pt idx="1237">
                  <c:v>111.96</c:v>
                </c:pt>
                <c:pt idx="1238">
                  <c:v>111.99</c:v>
                </c:pt>
                <c:pt idx="1239">
                  <c:v>112.04</c:v>
                </c:pt>
                <c:pt idx="1240">
                  <c:v>112.1</c:v>
                </c:pt>
                <c:pt idx="1241">
                  <c:v>112.2</c:v>
                </c:pt>
                <c:pt idx="1242">
                  <c:v>112.33</c:v>
                </c:pt>
                <c:pt idx="1243">
                  <c:v>112.47</c:v>
                </c:pt>
                <c:pt idx="1244">
                  <c:v>112.59</c:v>
                </c:pt>
                <c:pt idx="1245">
                  <c:v>112.71</c:v>
                </c:pt>
                <c:pt idx="1246">
                  <c:v>112.81</c:v>
                </c:pt>
                <c:pt idx="1247">
                  <c:v>112.91</c:v>
                </c:pt>
                <c:pt idx="1248">
                  <c:v>112.99</c:v>
                </c:pt>
                <c:pt idx="1249">
                  <c:v>113.09</c:v>
                </c:pt>
                <c:pt idx="1250">
                  <c:v>113.17</c:v>
                </c:pt>
                <c:pt idx="1251">
                  <c:v>113.26</c:v>
                </c:pt>
                <c:pt idx="1252">
                  <c:v>113.35</c:v>
                </c:pt>
                <c:pt idx="1253">
                  <c:v>113.46</c:v>
                </c:pt>
                <c:pt idx="1254">
                  <c:v>113.56</c:v>
                </c:pt>
                <c:pt idx="1255">
                  <c:v>113.7</c:v>
                </c:pt>
                <c:pt idx="1256">
                  <c:v>113.84</c:v>
                </c:pt>
                <c:pt idx="1257">
                  <c:v>113.98</c:v>
                </c:pt>
                <c:pt idx="1258">
                  <c:v>114.13</c:v>
                </c:pt>
                <c:pt idx="1259">
                  <c:v>114.25</c:v>
                </c:pt>
                <c:pt idx="1260">
                  <c:v>114.33</c:v>
                </c:pt>
                <c:pt idx="1261">
                  <c:v>114.41</c:v>
                </c:pt>
                <c:pt idx="1262">
                  <c:v>114.5</c:v>
                </c:pt>
                <c:pt idx="1263">
                  <c:v>114.63</c:v>
                </c:pt>
                <c:pt idx="1264">
                  <c:v>114.74</c:v>
                </c:pt>
                <c:pt idx="1265">
                  <c:v>114.86</c:v>
                </c:pt>
                <c:pt idx="1266">
                  <c:v>114.96</c:v>
                </c:pt>
                <c:pt idx="1267">
                  <c:v>115.02</c:v>
                </c:pt>
                <c:pt idx="1268">
                  <c:v>115.08</c:v>
                </c:pt>
                <c:pt idx="1269">
                  <c:v>115.11</c:v>
                </c:pt>
                <c:pt idx="1270">
                  <c:v>115.14</c:v>
                </c:pt>
                <c:pt idx="1271">
                  <c:v>115.14</c:v>
                </c:pt>
                <c:pt idx="1272">
                  <c:v>115.14</c:v>
                </c:pt>
                <c:pt idx="1273">
                  <c:v>115.18</c:v>
                </c:pt>
                <c:pt idx="1274">
                  <c:v>115.2</c:v>
                </c:pt>
                <c:pt idx="1275">
                  <c:v>115.22</c:v>
                </c:pt>
                <c:pt idx="1276">
                  <c:v>115.21</c:v>
                </c:pt>
                <c:pt idx="1277">
                  <c:v>115.2</c:v>
                </c:pt>
                <c:pt idx="1278">
                  <c:v>115.15</c:v>
                </c:pt>
                <c:pt idx="1279">
                  <c:v>115.09</c:v>
                </c:pt>
                <c:pt idx="1280">
                  <c:v>114.99</c:v>
                </c:pt>
                <c:pt idx="1281">
                  <c:v>114.89</c:v>
                </c:pt>
                <c:pt idx="1282">
                  <c:v>114.85</c:v>
                </c:pt>
                <c:pt idx="1283">
                  <c:v>114.83</c:v>
                </c:pt>
                <c:pt idx="1284">
                  <c:v>114.84</c:v>
                </c:pt>
                <c:pt idx="1285">
                  <c:v>114.88</c:v>
                </c:pt>
                <c:pt idx="1286">
                  <c:v>114.96</c:v>
                </c:pt>
                <c:pt idx="1287">
                  <c:v>115.06</c:v>
                </c:pt>
                <c:pt idx="1288">
                  <c:v>115.19</c:v>
                </c:pt>
                <c:pt idx="1289">
                  <c:v>115.31</c:v>
                </c:pt>
                <c:pt idx="1290">
                  <c:v>115.41</c:v>
                </c:pt>
                <c:pt idx="1291">
                  <c:v>115.54</c:v>
                </c:pt>
                <c:pt idx="1292">
                  <c:v>115.63</c:v>
                </c:pt>
                <c:pt idx="1293">
                  <c:v>115.69</c:v>
                </c:pt>
                <c:pt idx="1294">
                  <c:v>115.75</c:v>
                </c:pt>
                <c:pt idx="1295">
                  <c:v>115.82</c:v>
                </c:pt>
                <c:pt idx="1296">
                  <c:v>115.87</c:v>
                </c:pt>
                <c:pt idx="1297">
                  <c:v>115.96</c:v>
                </c:pt>
                <c:pt idx="1298">
                  <c:v>116.02</c:v>
                </c:pt>
                <c:pt idx="1299">
                  <c:v>116.11</c:v>
                </c:pt>
                <c:pt idx="1300">
                  <c:v>116.23</c:v>
                </c:pt>
                <c:pt idx="1301">
                  <c:v>116.37</c:v>
                </c:pt>
                <c:pt idx="1302">
                  <c:v>116.5</c:v>
                </c:pt>
                <c:pt idx="1303">
                  <c:v>116.64</c:v>
                </c:pt>
                <c:pt idx="1304">
                  <c:v>116.79</c:v>
                </c:pt>
                <c:pt idx="1305">
                  <c:v>116.92</c:v>
                </c:pt>
                <c:pt idx="1306">
                  <c:v>117.05</c:v>
                </c:pt>
                <c:pt idx="1307">
                  <c:v>117.18</c:v>
                </c:pt>
                <c:pt idx="1308">
                  <c:v>117.3</c:v>
                </c:pt>
                <c:pt idx="1309">
                  <c:v>117.41</c:v>
                </c:pt>
                <c:pt idx="1310">
                  <c:v>117.53</c:v>
                </c:pt>
                <c:pt idx="1311">
                  <c:v>117.67</c:v>
                </c:pt>
                <c:pt idx="1312">
                  <c:v>117.8</c:v>
                </c:pt>
                <c:pt idx="1313">
                  <c:v>117.95</c:v>
                </c:pt>
                <c:pt idx="1314">
                  <c:v>118.05</c:v>
                </c:pt>
                <c:pt idx="1315">
                  <c:v>118.15</c:v>
                </c:pt>
                <c:pt idx="1316">
                  <c:v>118.24</c:v>
                </c:pt>
                <c:pt idx="1317">
                  <c:v>118.32</c:v>
                </c:pt>
                <c:pt idx="1318">
                  <c:v>118.41</c:v>
                </c:pt>
                <c:pt idx="1319">
                  <c:v>118.52</c:v>
                </c:pt>
                <c:pt idx="1320">
                  <c:v>118.64</c:v>
                </c:pt>
                <c:pt idx="1321">
                  <c:v>118.75</c:v>
                </c:pt>
                <c:pt idx="1322">
                  <c:v>118.88</c:v>
                </c:pt>
                <c:pt idx="1323">
                  <c:v>119.01</c:v>
                </c:pt>
                <c:pt idx="1324">
                  <c:v>119.15</c:v>
                </c:pt>
                <c:pt idx="1325">
                  <c:v>119.28</c:v>
                </c:pt>
                <c:pt idx="1326">
                  <c:v>119.42</c:v>
                </c:pt>
                <c:pt idx="1327">
                  <c:v>119.57</c:v>
                </c:pt>
                <c:pt idx="1328">
                  <c:v>119.69</c:v>
                </c:pt>
                <c:pt idx="1329">
                  <c:v>119.8</c:v>
                </c:pt>
                <c:pt idx="1330">
                  <c:v>119.93</c:v>
                </c:pt>
                <c:pt idx="1331">
                  <c:v>120.03</c:v>
                </c:pt>
                <c:pt idx="1332">
                  <c:v>120.16</c:v>
                </c:pt>
                <c:pt idx="1333">
                  <c:v>120.31</c:v>
                </c:pt>
                <c:pt idx="1334">
                  <c:v>120.48</c:v>
                </c:pt>
                <c:pt idx="1335">
                  <c:v>120.65</c:v>
                </c:pt>
                <c:pt idx="1336">
                  <c:v>120.8</c:v>
                </c:pt>
                <c:pt idx="1337">
                  <c:v>120.93</c:v>
                </c:pt>
                <c:pt idx="1338">
                  <c:v>121.05</c:v>
                </c:pt>
                <c:pt idx="1339">
                  <c:v>121.17</c:v>
                </c:pt>
                <c:pt idx="1340">
                  <c:v>121.32</c:v>
                </c:pt>
                <c:pt idx="1341">
                  <c:v>121.47</c:v>
                </c:pt>
                <c:pt idx="1342">
                  <c:v>121.62</c:v>
                </c:pt>
                <c:pt idx="1343">
                  <c:v>121.82</c:v>
                </c:pt>
                <c:pt idx="1344">
                  <c:v>122.03</c:v>
                </c:pt>
                <c:pt idx="1345">
                  <c:v>122.19</c:v>
                </c:pt>
                <c:pt idx="1346">
                  <c:v>122.32</c:v>
                </c:pt>
                <c:pt idx="1347">
                  <c:v>122.45</c:v>
                </c:pt>
                <c:pt idx="1348">
                  <c:v>122.53</c:v>
                </c:pt>
                <c:pt idx="1349">
                  <c:v>122.63</c:v>
                </c:pt>
                <c:pt idx="1350">
                  <c:v>122.75</c:v>
                </c:pt>
                <c:pt idx="1351">
                  <c:v>122.85</c:v>
                </c:pt>
                <c:pt idx="1352">
                  <c:v>123.03</c:v>
                </c:pt>
                <c:pt idx="1353">
                  <c:v>123.2</c:v>
                </c:pt>
                <c:pt idx="1354">
                  <c:v>123.39</c:v>
                </c:pt>
                <c:pt idx="1355">
                  <c:v>123.55</c:v>
                </c:pt>
                <c:pt idx="1356">
                  <c:v>123.7</c:v>
                </c:pt>
                <c:pt idx="1357">
                  <c:v>123.85</c:v>
                </c:pt>
                <c:pt idx="1358">
                  <c:v>123.99</c:v>
                </c:pt>
                <c:pt idx="1359">
                  <c:v>124.13</c:v>
                </c:pt>
                <c:pt idx="1360">
                  <c:v>124.29</c:v>
                </c:pt>
                <c:pt idx="1361">
                  <c:v>124.45</c:v>
                </c:pt>
                <c:pt idx="1362">
                  <c:v>124.62</c:v>
                </c:pt>
                <c:pt idx="1363">
                  <c:v>124.74</c:v>
                </c:pt>
                <c:pt idx="1364">
                  <c:v>124.87</c:v>
                </c:pt>
                <c:pt idx="1365">
                  <c:v>125.02</c:v>
                </c:pt>
                <c:pt idx="1366">
                  <c:v>125.2</c:v>
                </c:pt>
                <c:pt idx="1367">
                  <c:v>125.4</c:v>
                </c:pt>
                <c:pt idx="1368">
                  <c:v>125.62</c:v>
                </c:pt>
                <c:pt idx="1369">
                  <c:v>125.83</c:v>
                </c:pt>
                <c:pt idx="1370">
                  <c:v>126.02</c:v>
                </c:pt>
                <c:pt idx="1371">
                  <c:v>126.17</c:v>
                </c:pt>
                <c:pt idx="1372">
                  <c:v>126.31</c:v>
                </c:pt>
                <c:pt idx="1373">
                  <c:v>126.5</c:v>
                </c:pt>
                <c:pt idx="1374">
                  <c:v>126.7</c:v>
                </c:pt>
                <c:pt idx="1375">
                  <c:v>126.89</c:v>
                </c:pt>
                <c:pt idx="1376">
                  <c:v>127.08</c:v>
                </c:pt>
                <c:pt idx="1377">
                  <c:v>127.25</c:v>
                </c:pt>
                <c:pt idx="1378">
                  <c:v>127.35</c:v>
                </c:pt>
                <c:pt idx="1379">
                  <c:v>127.45</c:v>
                </c:pt>
                <c:pt idx="1380">
                  <c:v>127.55</c:v>
                </c:pt>
                <c:pt idx="1381">
                  <c:v>127.69</c:v>
                </c:pt>
                <c:pt idx="1382">
                  <c:v>127.86</c:v>
                </c:pt>
                <c:pt idx="1383">
                  <c:v>128.06</c:v>
                </c:pt>
                <c:pt idx="1384">
                  <c:v>128.21</c:v>
                </c:pt>
                <c:pt idx="1385">
                  <c:v>128.38</c:v>
                </c:pt>
                <c:pt idx="1386">
                  <c:v>128.57</c:v>
                </c:pt>
                <c:pt idx="1387">
                  <c:v>128.76</c:v>
                </c:pt>
                <c:pt idx="1388">
                  <c:v>128.99</c:v>
                </c:pt>
                <c:pt idx="1389">
                  <c:v>129.28</c:v>
                </c:pt>
                <c:pt idx="1390">
                  <c:v>129.59</c:v>
                </c:pt>
                <c:pt idx="1391">
                  <c:v>129.87</c:v>
                </c:pt>
                <c:pt idx="1392">
                  <c:v>130.06</c:v>
                </c:pt>
                <c:pt idx="1393">
                  <c:v>130.19</c:v>
                </c:pt>
                <c:pt idx="1394">
                  <c:v>130.26</c:v>
                </c:pt>
                <c:pt idx="1395">
                  <c:v>130.30000000000001</c:v>
                </c:pt>
                <c:pt idx="1396">
                  <c:v>130.37</c:v>
                </c:pt>
                <c:pt idx="1397">
                  <c:v>130.52000000000001</c:v>
                </c:pt>
                <c:pt idx="1398">
                  <c:v>130.69</c:v>
                </c:pt>
                <c:pt idx="1399">
                  <c:v>130.83000000000001</c:v>
                </c:pt>
                <c:pt idx="1400">
                  <c:v>131</c:v>
                </c:pt>
                <c:pt idx="1401">
                  <c:v>131.18</c:v>
                </c:pt>
                <c:pt idx="1402">
                  <c:v>131.4</c:v>
                </c:pt>
                <c:pt idx="1403">
                  <c:v>131.66</c:v>
                </c:pt>
                <c:pt idx="1404">
                  <c:v>131.91</c:v>
                </c:pt>
                <c:pt idx="1405">
                  <c:v>132.16999999999999</c:v>
                </c:pt>
                <c:pt idx="1406">
                  <c:v>132.34</c:v>
                </c:pt>
                <c:pt idx="1407">
                  <c:v>132.5</c:v>
                </c:pt>
                <c:pt idx="1408">
                  <c:v>132.6</c:v>
                </c:pt>
                <c:pt idx="1409">
                  <c:v>132.65</c:v>
                </c:pt>
                <c:pt idx="1410">
                  <c:v>132.63</c:v>
                </c:pt>
                <c:pt idx="1411">
                  <c:v>132.57</c:v>
                </c:pt>
                <c:pt idx="1412">
                  <c:v>132.51</c:v>
                </c:pt>
                <c:pt idx="1413">
                  <c:v>132.41999999999999</c:v>
                </c:pt>
                <c:pt idx="1414">
                  <c:v>132.37</c:v>
                </c:pt>
                <c:pt idx="1415">
                  <c:v>132.32</c:v>
                </c:pt>
                <c:pt idx="1416">
                  <c:v>132.32</c:v>
                </c:pt>
                <c:pt idx="1417">
                  <c:v>132.33000000000001</c:v>
                </c:pt>
                <c:pt idx="1418">
                  <c:v>132.37</c:v>
                </c:pt>
                <c:pt idx="1419">
                  <c:v>132.44999999999999</c:v>
                </c:pt>
                <c:pt idx="1420">
                  <c:v>132.51</c:v>
                </c:pt>
                <c:pt idx="1421">
                  <c:v>132.53</c:v>
                </c:pt>
                <c:pt idx="1422">
                  <c:v>132.51</c:v>
                </c:pt>
                <c:pt idx="1423">
                  <c:v>132.33000000000001</c:v>
                </c:pt>
                <c:pt idx="1424">
                  <c:v>132.05000000000001</c:v>
                </c:pt>
                <c:pt idx="1425">
                  <c:v>131.71</c:v>
                </c:pt>
                <c:pt idx="1426">
                  <c:v>131.29</c:v>
                </c:pt>
                <c:pt idx="1427">
                  <c:v>130.79</c:v>
                </c:pt>
                <c:pt idx="1428">
                  <c:v>130.15</c:v>
                </c:pt>
                <c:pt idx="1429">
                  <c:v>129.26</c:v>
                </c:pt>
                <c:pt idx="1430">
                  <c:v>128.03</c:v>
                </c:pt>
                <c:pt idx="1431">
                  <c:v>126.56</c:v>
                </c:pt>
                <c:pt idx="1432">
                  <c:v>124.88</c:v>
                </c:pt>
                <c:pt idx="1433">
                  <c:v>123.13</c:v>
                </c:pt>
                <c:pt idx="1434">
                  <c:v>121.25</c:v>
                </c:pt>
                <c:pt idx="1435">
                  <c:v>119.26</c:v>
                </c:pt>
                <c:pt idx="1436">
                  <c:v>117.27</c:v>
                </c:pt>
                <c:pt idx="1437">
                  <c:v>115.24</c:v>
                </c:pt>
                <c:pt idx="1438">
                  <c:v>113.36</c:v>
                </c:pt>
                <c:pt idx="1439">
                  <c:v>111.64</c:v>
                </c:pt>
                <c:pt idx="1440">
                  <c:v>110.15</c:v>
                </c:pt>
                <c:pt idx="1441">
                  <c:v>108.91</c:v>
                </c:pt>
                <c:pt idx="1442">
                  <c:v>107.85</c:v>
                </c:pt>
                <c:pt idx="1443">
                  <c:v>106.79</c:v>
                </c:pt>
                <c:pt idx="1444">
                  <c:v>105.57</c:v>
                </c:pt>
                <c:pt idx="1445">
                  <c:v>104.18</c:v>
                </c:pt>
                <c:pt idx="1446">
                  <c:v>102.63</c:v>
                </c:pt>
                <c:pt idx="1447">
                  <c:v>100.87</c:v>
                </c:pt>
                <c:pt idx="1448">
                  <c:v>98.95</c:v>
                </c:pt>
                <c:pt idx="1449">
                  <c:v>96.89</c:v>
                </c:pt>
                <c:pt idx="1450">
                  <c:v>94.6</c:v>
                </c:pt>
                <c:pt idx="1451">
                  <c:v>92.08</c:v>
                </c:pt>
                <c:pt idx="1452">
                  <c:v>89.2</c:v>
                </c:pt>
                <c:pt idx="1453">
                  <c:v>85.92</c:v>
                </c:pt>
                <c:pt idx="1454">
                  <c:v>82.36</c:v>
                </c:pt>
                <c:pt idx="1455">
                  <c:v>78.569999999999993</c:v>
                </c:pt>
                <c:pt idx="1456">
                  <c:v>74.61</c:v>
                </c:pt>
                <c:pt idx="1457">
                  <c:v>70.33</c:v>
                </c:pt>
                <c:pt idx="1458">
                  <c:v>65.5</c:v>
                </c:pt>
                <c:pt idx="1459">
                  <c:v>59.8</c:v>
                </c:pt>
                <c:pt idx="1460">
                  <c:v>53.27</c:v>
                </c:pt>
                <c:pt idx="1461">
                  <c:v>46.32</c:v>
                </c:pt>
                <c:pt idx="1462">
                  <c:v>39.549999999999997</c:v>
                </c:pt>
                <c:pt idx="1463">
                  <c:v>33.22</c:v>
                </c:pt>
                <c:pt idx="1464">
                  <c:v>27.32</c:v>
                </c:pt>
                <c:pt idx="1465">
                  <c:v>21.58</c:v>
                </c:pt>
                <c:pt idx="1466">
                  <c:v>15.96</c:v>
                </c:pt>
                <c:pt idx="1467">
                  <c:v>10.46</c:v>
                </c:pt>
                <c:pt idx="1468">
                  <c:v>5.41</c:v>
                </c:pt>
                <c:pt idx="1469">
                  <c:v>0.91</c:v>
                </c:pt>
                <c:pt idx="1470">
                  <c:v>-3.12</c:v>
                </c:pt>
                <c:pt idx="1471">
                  <c:v>-6.89</c:v>
                </c:pt>
                <c:pt idx="1472">
                  <c:v>-10.47</c:v>
                </c:pt>
                <c:pt idx="1473">
                  <c:v>-13.99</c:v>
                </c:pt>
                <c:pt idx="1474">
                  <c:v>-17.41</c:v>
                </c:pt>
                <c:pt idx="1475">
                  <c:v>-20.8</c:v>
                </c:pt>
                <c:pt idx="1476">
                  <c:v>-24.21</c:v>
                </c:pt>
                <c:pt idx="1477">
                  <c:v>-27.22</c:v>
                </c:pt>
                <c:pt idx="1478">
                  <c:v>-29.64</c:v>
                </c:pt>
                <c:pt idx="1479">
                  <c:v>-31.59</c:v>
                </c:pt>
                <c:pt idx="1480">
                  <c:v>-33.42</c:v>
                </c:pt>
                <c:pt idx="1481">
                  <c:v>-35.25</c:v>
                </c:pt>
                <c:pt idx="1482">
                  <c:v>-36.99</c:v>
                </c:pt>
                <c:pt idx="1483">
                  <c:v>-38.630000000000003</c:v>
                </c:pt>
                <c:pt idx="1484">
                  <c:v>-40.229999999999997</c:v>
                </c:pt>
                <c:pt idx="1485">
                  <c:v>-41.82</c:v>
                </c:pt>
                <c:pt idx="1486">
                  <c:v>-43.35</c:v>
                </c:pt>
                <c:pt idx="1487">
                  <c:v>-44.71</c:v>
                </c:pt>
                <c:pt idx="1488">
                  <c:v>-45.96</c:v>
                </c:pt>
                <c:pt idx="1489">
                  <c:v>-47.11</c:v>
                </c:pt>
                <c:pt idx="1490">
                  <c:v>-48.16</c:v>
                </c:pt>
                <c:pt idx="1491">
                  <c:v>-49.08</c:v>
                </c:pt>
                <c:pt idx="1492">
                  <c:v>-49.82</c:v>
                </c:pt>
                <c:pt idx="1493">
                  <c:v>-50.33</c:v>
                </c:pt>
                <c:pt idx="1494">
                  <c:v>-50.64</c:v>
                </c:pt>
                <c:pt idx="1495">
                  <c:v>-50.84</c:v>
                </c:pt>
                <c:pt idx="1496">
                  <c:v>-50.92</c:v>
                </c:pt>
                <c:pt idx="1497">
                  <c:v>-51.03</c:v>
                </c:pt>
                <c:pt idx="1498">
                  <c:v>-51.14</c:v>
                </c:pt>
                <c:pt idx="1499">
                  <c:v>-51.36</c:v>
                </c:pt>
                <c:pt idx="1500">
                  <c:v>-51.69</c:v>
                </c:pt>
                <c:pt idx="1501">
                  <c:v>-52.09</c:v>
                </c:pt>
                <c:pt idx="1502">
                  <c:v>-52.54</c:v>
                </c:pt>
                <c:pt idx="1503">
                  <c:v>-52.99</c:v>
                </c:pt>
                <c:pt idx="1504">
                  <c:v>-53.37</c:v>
                </c:pt>
                <c:pt idx="1505">
                  <c:v>-53.75</c:v>
                </c:pt>
                <c:pt idx="1506">
                  <c:v>-54.12</c:v>
                </c:pt>
                <c:pt idx="1507">
                  <c:v>-54.45</c:v>
                </c:pt>
                <c:pt idx="1508">
                  <c:v>-54.76</c:v>
                </c:pt>
                <c:pt idx="1509">
                  <c:v>-55.06</c:v>
                </c:pt>
                <c:pt idx="1510">
                  <c:v>-55.35</c:v>
                </c:pt>
                <c:pt idx="1511">
                  <c:v>-55.63</c:v>
                </c:pt>
                <c:pt idx="1512">
                  <c:v>-55.89</c:v>
                </c:pt>
                <c:pt idx="1513">
                  <c:v>-56.12</c:v>
                </c:pt>
                <c:pt idx="1514">
                  <c:v>-56.29</c:v>
                </c:pt>
                <c:pt idx="1515">
                  <c:v>-56.42</c:v>
                </c:pt>
                <c:pt idx="1516">
                  <c:v>-56.5</c:v>
                </c:pt>
                <c:pt idx="1517">
                  <c:v>-56.51</c:v>
                </c:pt>
                <c:pt idx="1518">
                  <c:v>-56.47</c:v>
                </c:pt>
                <c:pt idx="1519">
                  <c:v>-56.36</c:v>
                </c:pt>
                <c:pt idx="1520">
                  <c:v>-56.19</c:v>
                </c:pt>
                <c:pt idx="1521">
                  <c:v>-55.98</c:v>
                </c:pt>
                <c:pt idx="1522">
                  <c:v>-55.7</c:v>
                </c:pt>
                <c:pt idx="1523">
                  <c:v>-55.38</c:v>
                </c:pt>
                <c:pt idx="1524">
                  <c:v>-55.02</c:v>
                </c:pt>
                <c:pt idx="1525">
                  <c:v>-54.61</c:v>
                </c:pt>
                <c:pt idx="1526">
                  <c:v>-54.11</c:v>
                </c:pt>
                <c:pt idx="1527">
                  <c:v>-53.56</c:v>
                </c:pt>
                <c:pt idx="1528">
                  <c:v>-52.92</c:v>
                </c:pt>
                <c:pt idx="1529">
                  <c:v>-52.2</c:v>
                </c:pt>
                <c:pt idx="1530">
                  <c:v>-51.43</c:v>
                </c:pt>
                <c:pt idx="1531">
                  <c:v>-50.6</c:v>
                </c:pt>
                <c:pt idx="1532">
                  <c:v>-49.73</c:v>
                </c:pt>
                <c:pt idx="1533">
                  <c:v>-48.87</c:v>
                </c:pt>
                <c:pt idx="1534">
                  <c:v>-48.01</c:v>
                </c:pt>
                <c:pt idx="1535">
                  <c:v>-47.1</c:v>
                </c:pt>
                <c:pt idx="1536">
                  <c:v>-46.13</c:v>
                </c:pt>
                <c:pt idx="1537">
                  <c:v>-45.06</c:v>
                </c:pt>
                <c:pt idx="1538">
                  <c:v>-43.95</c:v>
                </c:pt>
                <c:pt idx="1539">
                  <c:v>-42.82</c:v>
                </c:pt>
                <c:pt idx="1540">
                  <c:v>-41.65</c:v>
                </c:pt>
                <c:pt idx="1541">
                  <c:v>-40.450000000000003</c:v>
                </c:pt>
                <c:pt idx="1542">
                  <c:v>-39.28</c:v>
                </c:pt>
                <c:pt idx="1543">
                  <c:v>-38.17</c:v>
                </c:pt>
                <c:pt idx="1544">
                  <c:v>-37.119999999999997</c:v>
                </c:pt>
                <c:pt idx="1545">
                  <c:v>-36.1</c:v>
                </c:pt>
                <c:pt idx="1546">
                  <c:v>-35.090000000000003</c:v>
                </c:pt>
                <c:pt idx="1547">
                  <c:v>-34.020000000000003</c:v>
                </c:pt>
                <c:pt idx="1548">
                  <c:v>-32.880000000000003</c:v>
                </c:pt>
                <c:pt idx="1549">
                  <c:v>-31.65</c:v>
                </c:pt>
                <c:pt idx="1550">
                  <c:v>-30.32</c:v>
                </c:pt>
                <c:pt idx="1551">
                  <c:v>-28.92</c:v>
                </c:pt>
                <c:pt idx="1552">
                  <c:v>-27.5</c:v>
                </c:pt>
                <c:pt idx="1553">
                  <c:v>-26.08</c:v>
                </c:pt>
                <c:pt idx="1554">
                  <c:v>-24.73</c:v>
                </c:pt>
                <c:pt idx="1555">
                  <c:v>-23.44</c:v>
                </c:pt>
                <c:pt idx="1556">
                  <c:v>-22.26</c:v>
                </c:pt>
                <c:pt idx="1557">
                  <c:v>-21.16</c:v>
                </c:pt>
                <c:pt idx="1558">
                  <c:v>-20.16</c:v>
                </c:pt>
                <c:pt idx="1559">
                  <c:v>-19.23</c:v>
                </c:pt>
                <c:pt idx="1560">
                  <c:v>-18.3</c:v>
                </c:pt>
                <c:pt idx="1561">
                  <c:v>-17.29</c:v>
                </c:pt>
                <c:pt idx="1562">
                  <c:v>-16.21</c:v>
                </c:pt>
                <c:pt idx="1563">
                  <c:v>-15.12</c:v>
                </c:pt>
                <c:pt idx="1564">
                  <c:v>-14.14</c:v>
                </c:pt>
                <c:pt idx="1565">
                  <c:v>-13.23</c:v>
                </c:pt>
                <c:pt idx="1566">
                  <c:v>-12.33</c:v>
                </c:pt>
                <c:pt idx="1567">
                  <c:v>-11.29</c:v>
                </c:pt>
                <c:pt idx="1568">
                  <c:v>-10.07</c:v>
                </c:pt>
                <c:pt idx="1569">
                  <c:v>-8.73</c:v>
                </c:pt>
                <c:pt idx="1570">
                  <c:v>-7.35</c:v>
                </c:pt>
                <c:pt idx="1571">
                  <c:v>-6</c:v>
                </c:pt>
                <c:pt idx="1572">
                  <c:v>-4.6900000000000004</c:v>
                </c:pt>
                <c:pt idx="1573">
                  <c:v>-3.41</c:v>
                </c:pt>
                <c:pt idx="1574">
                  <c:v>-1.99</c:v>
                </c:pt>
                <c:pt idx="1575">
                  <c:v>-0.56000000000000005</c:v>
                </c:pt>
                <c:pt idx="1576">
                  <c:v>1.0900000000000001</c:v>
                </c:pt>
                <c:pt idx="1577">
                  <c:v>3.04</c:v>
                </c:pt>
                <c:pt idx="1578">
                  <c:v>5.42</c:v>
                </c:pt>
                <c:pt idx="1579">
                  <c:v>8.33</c:v>
                </c:pt>
                <c:pt idx="1580">
                  <c:v>11.75</c:v>
                </c:pt>
                <c:pt idx="1581">
                  <c:v>15.29</c:v>
                </c:pt>
                <c:pt idx="1582">
                  <c:v>18.420000000000002</c:v>
                </c:pt>
                <c:pt idx="1583">
                  <c:v>21.08</c:v>
                </c:pt>
                <c:pt idx="1584">
                  <c:v>23.29</c:v>
                </c:pt>
                <c:pt idx="1585">
                  <c:v>25.37</c:v>
                </c:pt>
                <c:pt idx="1586">
                  <c:v>27.58</c:v>
                </c:pt>
                <c:pt idx="1587">
                  <c:v>29.81</c:v>
                </c:pt>
                <c:pt idx="1588">
                  <c:v>32.1</c:v>
                </c:pt>
                <c:pt idx="1589">
                  <c:v>34.299999999999997</c:v>
                </c:pt>
                <c:pt idx="1590">
                  <c:v>36.229999999999997</c:v>
                </c:pt>
                <c:pt idx="1591">
                  <c:v>37.81</c:v>
                </c:pt>
                <c:pt idx="1592">
                  <c:v>38.94</c:v>
                </c:pt>
                <c:pt idx="1593">
                  <c:v>39.869999999999997</c:v>
                </c:pt>
                <c:pt idx="1594">
                  <c:v>40.950000000000003</c:v>
                </c:pt>
                <c:pt idx="1595">
                  <c:v>42.19</c:v>
                </c:pt>
                <c:pt idx="1596">
                  <c:v>43.61</c:v>
                </c:pt>
                <c:pt idx="1597">
                  <c:v>45.01</c:v>
                </c:pt>
                <c:pt idx="1598">
                  <c:v>46.5</c:v>
                </c:pt>
                <c:pt idx="1599">
                  <c:v>47.65</c:v>
                </c:pt>
                <c:pt idx="1600">
                  <c:v>48.74</c:v>
                </c:pt>
                <c:pt idx="1601">
                  <c:v>49.76</c:v>
                </c:pt>
                <c:pt idx="1602">
                  <c:v>50.41</c:v>
                </c:pt>
                <c:pt idx="1603">
                  <c:v>51.07</c:v>
                </c:pt>
                <c:pt idx="1604">
                  <c:v>51.78</c:v>
                </c:pt>
                <c:pt idx="1605">
                  <c:v>52.27</c:v>
                </c:pt>
                <c:pt idx="1606">
                  <c:v>52.53</c:v>
                </c:pt>
                <c:pt idx="1607">
                  <c:v>51.88</c:v>
                </c:pt>
                <c:pt idx="1608">
                  <c:v>50.4</c:v>
                </c:pt>
                <c:pt idx="1609">
                  <c:v>48.51</c:v>
                </c:pt>
                <c:pt idx="1610">
                  <c:v>46.5</c:v>
                </c:pt>
                <c:pt idx="1611">
                  <c:v>44.79</c:v>
                </c:pt>
                <c:pt idx="1612">
                  <c:v>43.34</c:v>
                </c:pt>
                <c:pt idx="1613">
                  <c:v>42.29</c:v>
                </c:pt>
                <c:pt idx="1614">
                  <c:v>41.04</c:v>
                </c:pt>
                <c:pt idx="1615">
                  <c:v>39.85</c:v>
                </c:pt>
                <c:pt idx="1616">
                  <c:v>38.950000000000003</c:v>
                </c:pt>
                <c:pt idx="1617">
                  <c:v>38.380000000000003</c:v>
                </c:pt>
                <c:pt idx="1618">
                  <c:v>38.01</c:v>
                </c:pt>
                <c:pt idx="1619">
                  <c:v>37.43</c:v>
                </c:pt>
                <c:pt idx="1620">
                  <c:v>36.74</c:v>
                </c:pt>
                <c:pt idx="1621">
                  <c:v>35.840000000000003</c:v>
                </c:pt>
                <c:pt idx="1622">
                  <c:v>34.75</c:v>
                </c:pt>
                <c:pt idx="1623">
                  <c:v>33.61</c:v>
                </c:pt>
                <c:pt idx="1624">
                  <c:v>32.479999999999997</c:v>
                </c:pt>
                <c:pt idx="1625">
                  <c:v>31.41</c:v>
                </c:pt>
                <c:pt idx="1626">
                  <c:v>30.21</c:v>
                </c:pt>
                <c:pt idx="1627">
                  <c:v>28.76</c:v>
                </c:pt>
                <c:pt idx="1628">
                  <c:v>26.89</c:v>
                </c:pt>
                <c:pt idx="1629">
                  <c:v>24.45</c:v>
                </c:pt>
                <c:pt idx="1630">
                  <c:v>21.71</c:v>
                </c:pt>
                <c:pt idx="1631">
                  <c:v>18.91</c:v>
                </c:pt>
                <c:pt idx="1632">
                  <c:v>16.399999999999999</c:v>
                </c:pt>
                <c:pt idx="1633">
                  <c:v>14.24</c:v>
                </c:pt>
                <c:pt idx="1634">
                  <c:v>12.68</c:v>
                </c:pt>
                <c:pt idx="1635">
                  <c:v>11.85</c:v>
                </c:pt>
                <c:pt idx="1636">
                  <c:v>11.52</c:v>
                </c:pt>
                <c:pt idx="1637">
                  <c:v>11.29</c:v>
                </c:pt>
                <c:pt idx="1638">
                  <c:v>10.61</c:v>
                </c:pt>
                <c:pt idx="1639">
                  <c:v>9.2899999999999991</c:v>
                </c:pt>
                <c:pt idx="1640">
                  <c:v>7.37</c:v>
                </c:pt>
                <c:pt idx="1641">
                  <c:v>5.1100000000000003</c:v>
                </c:pt>
                <c:pt idx="1642">
                  <c:v>2.94</c:v>
                </c:pt>
                <c:pt idx="1643">
                  <c:v>1.1200000000000001</c:v>
                </c:pt>
                <c:pt idx="1644">
                  <c:v>-0.4</c:v>
                </c:pt>
                <c:pt idx="1645">
                  <c:v>-1.83</c:v>
                </c:pt>
                <c:pt idx="1646">
                  <c:v>-3.45</c:v>
                </c:pt>
                <c:pt idx="1647">
                  <c:v>-5.25</c:v>
                </c:pt>
                <c:pt idx="1648">
                  <c:v>-7.11</c:v>
                </c:pt>
                <c:pt idx="1649">
                  <c:v>-8.6999999999999993</c:v>
                </c:pt>
                <c:pt idx="1650">
                  <c:v>-9.82</c:v>
                </c:pt>
                <c:pt idx="1651">
                  <c:v>-10.43</c:v>
                </c:pt>
                <c:pt idx="1652">
                  <c:v>-11.05</c:v>
                </c:pt>
                <c:pt idx="1653">
                  <c:v>-12.07</c:v>
                </c:pt>
                <c:pt idx="1654">
                  <c:v>-13.52</c:v>
                </c:pt>
                <c:pt idx="1655">
                  <c:v>-15.23</c:v>
                </c:pt>
                <c:pt idx="1656">
                  <c:v>-16.96</c:v>
                </c:pt>
                <c:pt idx="1657">
                  <c:v>-18.46</c:v>
                </c:pt>
                <c:pt idx="1658">
                  <c:v>-19.86</c:v>
                </c:pt>
                <c:pt idx="1659">
                  <c:v>-21.37</c:v>
                </c:pt>
                <c:pt idx="1660">
                  <c:v>-23.1</c:v>
                </c:pt>
                <c:pt idx="1661">
                  <c:v>-24.93</c:v>
                </c:pt>
                <c:pt idx="1662">
                  <c:v>-26.77</c:v>
                </c:pt>
                <c:pt idx="1663">
                  <c:v>-28.66</c:v>
                </c:pt>
                <c:pt idx="1664">
                  <c:v>-30.55</c:v>
                </c:pt>
                <c:pt idx="1665">
                  <c:v>-32.479999999999997</c:v>
                </c:pt>
                <c:pt idx="1666">
                  <c:v>-34.44</c:v>
                </c:pt>
                <c:pt idx="1667">
                  <c:v>-36.43</c:v>
                </c:pt>
                <c:pt idx="1668">
                  <c:v>-38.61</c:v>
                </c:pt>
                <c:pt idx="1669">
                  <c:v>-40.99</c:v>
                </c:pt>
                <c:pt idx="1670">
                  <c:v>-43.17</c:v>
                </c:pt>
                <c:pt idx="1671">
                  <c:v>-44.98</c:v>
                </c:pt>
                <c:pt idx="1672">
                  <c:v>-46.5</c:v>
                </c:pt>
                <c:pt idx="1673">
                  <c:v>-47.95</c:v>
                </c:pt>
                <c:pt idx="1674">
                  <c:v>-49.37</c:v>
                </c:pt>
                <c:pt idx="1675">
                  <c:v>-50.75</c:v>
                </c:pt>
                <c:pt idx="1676">
                  <c:v>-52.04</c:v>
                </c:pt>
                <c:pt idx="1677">
                  <c:v>-53.23</c:v>
                </c:pt>
                <c:pt idx="1678">
                  <c:v>-54.34</c:v>
                </c:pt>
                <c:pt idx="1679">
                  <c:v>-55.36</c:v>
                </c:pt>
                <c:pt idx="1680">
                  <c:v>-56.31</c:v>
                </c:pt>
                <c:pt idx="1681">
                  <c:v>-57.2</c:v>
                </c:pt>
                <c:pt idx="1682">
                  <c:v>-58.05</c:v>
                </c:pt>
                <c:pt idx="1683">
                  <c:v>-58.85</c:v>
                </c:pt>
                <c:pt idx="1684">
                  <c:v>-59.62</c:v>
                </c:pt>
                <c:pt idx="1685">
                  <c:v>-60.32</c:v>
                </c:pt>
                <c:pt idx="1686">
                  <c:v>-60.98</c:v>
                </c:pt>
                <c:pt idx="1687">
                  <c:v>-61.61</c:v>
                </c:pt>
                <c:pt idx="1688">
                  <c:v>-62.23</c:v>
                </c:pt>
                <c:pt idx="1689">
                  <c:v>-62.8</c:v>
                </c:pt>
                <c:pt idx="1690">
                  <c:v>-63.33</c:v>
                </c:pt>
                <c:pt idx="1691">
                  <c:v>-63.8</c:v>
                </c:pt>
                <c:pt idx="1692">
                  <c:v>-64.16</c:v>
                </c:pt>
                <c:pt idx="1693">
                  <c:v>-64.489999999999995</c:v>
                </c:pt>
                <c:pt idx="1694">
                  <c:v>-64.8</c:v>
                </c:pt>
                <c:pt idx="1695">
                  <c:v>-65.08</c:v>
                </c:pt>
                <c:pt idx="1696">
                  <c:v>-65.36</c:v>
                </c:pt>
                <c:pt idx="1697">
                  <c:v>-65.67</c:v>
                </c:pt>
                <c:pt idx="1698">
                  <c:v>-66.02</c:v>
                </c:pt>
                <c:pt idx="1699">
                  <c:v>-66.260000000000005</c:v>
                </c:pt>
                <c:pt idx="1700">
                  <c:v>-66.42</c:v>
                </c:pt>
                <c:pt idx="1701">
                  <c:v>-66.489999999999995</c:v>
                </c:pt>
                <c:pt idx="1702">
                  <c:v>-66.48</c:v>
                </c:pt>
                <c:pt idx="1703">
                  <c:v>-66.36</c:v>
                </c:pt>
                <c:pt idx="1704">
                  <c:v>-66.180000000000007</c:v>
                </c:pt>
                <c:pt idx="1705">
                  <c:v>-65.94</c:v>
                </c:pt>
                <c:pt idx="1706">
                  <c:v>-65.680000000000007</c:v>
                </c:pt>
                <c:pt idx="1707">
                  <c:v>-65.400000000000006</c:v>
                </c:pt>
                <c:pt idx="1708">
                  <c:v>-65.099999999999994</c:v>
                </c:pt>
                <c:pt idx="1709">
                  <c:v>-64.78</c:v>
                </c:pt>
                <c:pt idx="1710">
                  <c:v>-64.44</c:v>
                </c:pt>
                <c:pt idx="1711">
                  <c:v>-64.06</c:v>
                </c:pt>
                <c:pt idx="1712">
                  <c:v>-63.64</c:v>
                </c:pt>
                <c:pt idx="1713">
                  <c:v>-63.13</c:v>
                </c:pt>
                <c:pt idx="1714">
                  <c:v>-62.59</c:v>
                </c:pt>
                <c:pt idx="1715">
                  <c:v>-62.03</c:v>
                </c:pt>
                <c:pt idx="1716">
                  <c:v>-61.48</c:v>
                </c:pt>
                <c:pt idx="1717">
                  <c:v>-60.93</c:v>
                </c:pt>
                <c:pt idx="1718">
                  <c:v>-60.34</c:v>
                </c:pt>
                <c:pt idx="1719">
                  <c:v>-59.72</c:v>
                </c:pt>
                <c:pt idx="1720">
                  <c:v>-59.01</c:v>
                </c:pt>
                <c:pt idx="1721">
                  <c:v>-58.19</c:v>
                </c:pt>
                <c:pt idx="1722">
                  <c:v>-57.3</c:v>
                </c:pt>
                <c:pt idx="1723">
                  <c:v>-56.36</c:v>
                </c:pt>
                <c:pt idx="1724">
                  <c:v>-55.38</c:v>
                </c:pt>
                <c:pt idx="1725">
                  <c:v>-54.38</c:v>
                </c:pt>
                <c:pt idx="1726">
                  <c:v>-53.37</c:v>
                </c:pt>
                <c:pt idx="1727">
                  <c:v>-52.36</c:v>
                </c:pt>
                <c:pt idx="1728">
                  <c:v>-51.36</c:v>
                </c:pt>
                <c:pt idx="1729">
                  <c:v>-50.37</c:v>
                </c:pt>
                <c:pt idx="1730">
                  <c:v>-49.37</c:v>
                </c:pt>
                <c:pt idx="1731">
                  <c:v>-48.36</c:v>
                </c:pt>
                <c:pt idx="1732">
                  <c:v>-47.33</c:v>
                </c:pt>
                <c:pt idx="1733">
                  <c:v>-46.3</c:v>
                </c:pt>
                <c:pt idx="1734">
                  <c:v>-45.27</c:v>
                </c:pt>
                <c:pt idx="1735">
                  <c:v>-44.22</c:v>
                </c:pt>
                <c:pt idx="1736">
                  <c:v>-43.15</c:v>
                </c:pt>
                <c:pt idx="1737">
                  <c:v>-42.06</c:v>
                </c:pt>
                <c:pt idx="1738">
                  <c:v>-40.98</c:v>
                </c:pt>
                <c:pt idx="1739">
                  <c:v>-39.909999999999997</c:v>
                </c:pt>
                <c:pt idx="1740">
                  <c:v>-38.869999999999997</c:v>
                </c:pt>
                <c:pt idx="1741">
                  <c:v>-37.880000000000003</c:v>
                </c:pt>
                <c:pt idx="1742">
                  <c:v>-36.96</c:v>
                </c:pt>
                <c:pt idx="1743">
                  <c:v>-36.11</c:v>
                </c:pt>
                <c:pt idx="1744">
                  <c:v>-35.35</c:v>
                </c:pt>
                <c:pt idx="1745">
                  <c:v>-34.72</c:v>
                </c:pt>
                <c:pt idx="1746">
                  <c:v>-34.229999999999997</c:v>
                </c:pt>
                <c:pt idx="1747">
                  <c:v>-33.869999999999997</c:v>
                </c:pt>
                <c:pt idx="1748">
                  <c:v>-33.6</c:v>
                </c:pt>
                <c:pt idx="1749">
                  <c:v>-33.409999999999997</c:v>
                </c:pt>
                <c:pt idx="1750">
                  <c:v>-33.4</c:v>
                </c:pt>
                <c:pt idx="1751">
                  <c:v>-33.51</c:v>
                </c:pt>
                <c:pt idx="1752">
                  <c:v>-33.78</c:v>
                </c:pt>
                <c:pt idx="1753">
                  <c:v>-34.22</c:v>
                </c:pt>
                <c:pt idx="1754">
                  <c:v>-34.79</c:v>
                </c:pt>
                <c:pt idx="1755">
                  <c:v>-35.54</c:v>
                </c:pt>
                <c:pt idx="1756">
                  <c:v>-36.39</c:v>
                </c:pt>
                <c:pt idx="1757">
                  <c:v>-37.31</c:v>
                </c:pt>
                <c:pt idx="1758">
                  <c:v>-38.26</c:v>
                </c:pt>
                <c:pt idx="1759">
                  <c:v>-39.14</c:v>
                </c:pt>
                <c:pt idx="1760">
                  <c:v>-39.909999999999997</c:v>
                </c:pt>
                <c:pt idx="1761">
                  <c:v>-40.49</c:v>
                </c:pt>
                <c:pt idx="1762">
                  <c:v>-41.02</c:v>
                </c:pt>
                <c:pt idx="1763">
                  <c:v>-41.76</c:v>
                </c:pt>
                <c:pt idx="1764">
                  <c:v>-42.79</c:v>
                </c:pt>
                <c:pt idx="1765">
                  <c:v>-44.02</c:v>
                </c:pt>
                <c:pt idx="1766">
                  <c:v>-45.3</c:v>
                </c:pt>
                <c:pt idx="1767">
                  <c:v>-46.51</c:v>
                </c:pt>
                <c:pt idx="1768">
                  <c:v>-47.63</c:v>
                </c:pt>
                <c:pt idx="1769">
                  <c:v>-48.63</c:v>
                </c:pt>
                <c:pt idx="1770">
                  <c:v>-49.4</c:v>
                </c:pt>
                <c:pt idx="1771">
                  <c:v>-49.87</c:v>
                </c:pt>
                <c:pt idx="1772">
                  <c:v>-50.07</c:v>
                </c:pt>
                <c:pt idx="1773">
                  <c:v>-50.13</c:v>
                </c:pt>
                <c:pt idx="1774">
                  <c:v>-50.12</c:v>
                </c:pt>
                <c:pt idx="1775">
                  <c:v>-50.28</c:v>
                </c:pt>
                <c:pt idx="1776">
                  <c:v>-50.67</c:v>
                </c:pt>
                <c:pt idx="1777">
                  <c:v>-51.34</c:v>
                </c:pt>
                <c:pt idx="1778">
                  <c:v>-52.34</c:v>
                </c:pt>
                <c:pt idx="1779">
                  <c:v>-53.39</c:v>
                </c:pt>
                <c:pt idx="1780">
                  <c:v>-54.53</c:v>
                </c:pt>
                <c:pt idx="1781">
                  <c:v>-55.52</c:v>
                </c:pt>
                <c:pt idx="1782">
                  <c:v>-56.53</c:v>
                </c:pt>
                <c:pt idx="1783">
                  <c:v>-57.43</c:v>
                </c:pt>
                <c:pt idx="1784">
                  <c:v>-58.32</c:v>
                </c:pt>
                <c:pt idx="1785">
                  <c:v>-59.16</c:v>
                </c:pt>
                <c:pt idx="1786">
                  <c:v>-59.86</c:v>
                </c:pt>
                <c:pt idx="1787">
                  <c:v>-60.32</c:v>
                </c:pt>
                <c:pt idx="1788">
                  <c:v>-60.57</c:v>
                </c:pt>
                <c:pt idx="1789">
                  <c:v>-60.65</c:v>
                </c:pt>
                <c:pt idx="1790">
                  <c:v>-60.57</c:v>
                </c:pt>
                <c:pt idx="1791">
                  <c:v>-60.33</c:v>
                </c:pt>
                <c:pt idx="1792">
                  <c:v>-59.89</c:v>
                </c:pt>
                <c:pt idx="1793">
                  <c:v>-59.29</c:v>
                </c:pt>
                <c:pt idx="1794">
                  <c:v>-58.55</c:v>
                </c:pt>
                <c:pt idx="1795">
                  <c:v>-57.73</c:v>
                </c:pt>
                <c:pt idx="1796">
                  <c:v>-56.88</c:v>
                </c:pt>
                <c:pt idx="1797">
                  <c:v>-56.01</c:v>
                </c:pt>
                <c:pt idx="1798">
                  <c:v>-55.08</c:v>
                </c:pt>
                <c:pt idx="1799">
                  <c:v>-54.2</c:v>
                </c:pt>
                <c:pt idx="1800">
                  <c:v>-53.26</c:v>
                </c:pt>
                <c:pt idx="1801">
                  <c:v>-52.21</c:v>
                </c:pt>
                <c:pt idx="1802">
                  <c:v>-51.06</c:v>
                </c:pt>
                <c:pt idx="1803">
                  <c:v>-49.79</c:v>
                </c:pt>
                <c:pt idx="1804">
                  <c:v>-48.31</c:v>
                </c:pt>
                <c:pt idx="1805">
                  <c:v>-46.73</c:v>
                </c:pt>
                <c:pt idx="1806">
                  <c:v>-45.27</c:v>
                </c:pt>
                <c:pt idx="1807">
                  <c:v>-43.96</c:v>
                </c:pt>
                <c:pt idx="1808">
                  <c:v>-42.95</c:v>
                </c:pt>
                <c:pt idx="1809">
                  <c:v>-42.16</c:v>
                </c:pt>
                <c:pt idx="1810">
                  <c:v>-41.32</c:v>
                </c:pt>
                <c:pt idx="1811">
                  <c:v>-40.520000000000003</c:v>
                </c:pt>
                <c:pt idx="1812">
                  <c:v>-39.64</c:v>
                </c:pt>
                <c:pt idx="1813">
                  <c:v>-38.89</c:v>
                </c:pt>
                <c:pt idx="1814">
                  <c:v>-38.270000000000003</c:v>
                </c:pt>
                <c:pt idx="1815">
                  <c:v>-37.700000000000003</c:v>
                </c:pt>
                <c:pt idx="1816">
                  <c:v>-37.22</c:v>
                </c:pt>
                <c:pt idx="1817">
                  <c:v>-36.71</c:v>
                </c:pt>
                <c:pt idx="1818">
                  <c:v>-36.369999999999997</c:v>
                </c:pt>
                <c:pt idx="1819">
                  <c:v>-36.17</c:v>
                </c:pt>
                <c:pt idx="1820">
                  <c:v>-36.19</c:v>
                </c:pt>
                <c:pt idx="1821">
                  <c:v>-36.409999999999997</c:v>
                </c:pt>
                <c:pt idx="1822">
                  <c:v>-36.840000000000003</c:v>
                </c:pt>
                <c:pt idx="1823">
                  <c:v>-37.25</c:v>
                </c:pt>
                <c:pt idx="1824">
                  <c:v>-37.549999999999997</c:v>
                </c:pt>
                <c:pt idx="1825">
                  <c:v>-37.659999999999997</c:v>
                </c:pt>
                <c:pt idx="1826">
                  <c:v>-37.67</c:v>
                </c:pt>
                <c:pt idx="1827">
                  <c:v>-37.770000000000003</c:v>
                </c:pt>
                <c:pt idx="1828">
                  <c:v>-38.19</c:v>
                </c:pt>
                <c:pt idx="1829">
                  <c:v>-38.86</c:v>
                </c:pt>
                <c:pt idx="1830">
                  <c:v>-39.79</c:v>
                </c:pt>
                <c:pt idx="1831">
                  <c:v>-40.93</c:v>
                </c:pt>
                <c:pt idx="1832">
                  <c:v>-42.08</c:v>
                </c:pt>
                <c:pt idx="1833">
                  <c:v>-43.1</c:v>
                </c:pt>
                <c:pt idx="1834">
                  <c:v>-43.96</c:v>
                </c:pt>
                <c:pt idx="1835">
                  <c:v>-44.71</c:v>
                </c:pt>
                <c:pt idx="1836">
                  <c:v>-45.51</c:v>
                </c:pt>
                <c:pt idx="1837">
                  <c:v>-46.34</c:v>
                </c:pt>
                <c:pt idx="1838">
                  <c:v>-47.24</c:v>
                </c:pt>
                <c:pt idx="1839">
                  <c:v>-48.22</c:v>
                </c:pt>
                <c:pt idx="1840">
                  <c:v>-49.21</c:v>
                </c:pt>
                <c:pt idx="1841">
                  <c:v>-50.25</c:v>
                </c:pt>
                <c:pt idx="1842">
                  <c:v>-51.31</c:v>
                </c:pt>
                <c:pt idx="1843">
                  <c:v>-52.37</c:v>
                </c:pt>
                <c:pt idx="1844">
                  <c:v>-53.36</c:v>
                </c:pt>
                <c:pt idx="1845">
                  <c:v>-54.37</c:v>
                </c:pt>
                <c:pt idx="1846">
                  <c:v>-55.33</c:v>
                </c:pt>
                <c:pt idx="1847">
                  <c:v>-56.32</c:v>
                </c:pt>
                <c:pt idx="1848">
                  <c:v>-57.25</c:v>
                </c:pt>
                <c:pt idx="1849">
                  <c:v>-58.18</c:v>
                </c:pt>
                <c:pt idx="1850">
                  <c:v>-59.14</c:v>
                </c:pt>
                <c:pt idx="1851">
                  <c:v>-60.14</c:v>
                </c:pt>
                <c:pt idx="1852">
                  <c:v>-61.25</c:v>
                </c:pt>
                <c:pt idx="1853">
                  <c:v>-62.36</c:v>
                </c:pt>
                <c:pt idx="1854">
                  <c:v>-63.39</c:v>
                </c:pt>
                <c:pt idx="1855">
                  <c:v>-64.260000000000005</c:v>
                </c:pt>
                <c:pt idx="1856">
                  <c:v>-65.05</c:v>
                </c:pt>
                <c:pt idx="1857">
                  <c:v>-65.84</c:v>
                </c:pt>
                <c:pt idx="1858">
                  <c:v>-66.67</c:v>
                </c:pt>
                <c:pt idx="1859">
                  <c:v>-67.5</c:v>
                </c:pt>
                <c:pt idx="1860">
                  <c:v>-68.3</c:v>
                </c:pt>
                <c:pt idx="1861">
                  <c:v>-69.06</c:v>
                </c:pt>
                <c:pt idx="1862">
                  <c:v>-69.739999999999995</c:v>
                </c:pt>
                <c:pt idx="1863">
                  <c:v>-70.34</c:v>
                </c:pt>
                <c:pt idx="1864">
                  <c:v>-70.89</c:v>
                </c:pt>
                <c:pt idx="1865">
                  <c:v>-71.41</c:v>
                </c:pt>
                <c:pt idx="1866">
                  <c:v>-71.88</c:v>
                </c:pt>
                <c:pt idx="1867">
                  <c:v>-72.319999999999993</c:v>
                </c:pt>
                <c:pt idx="1868">
                  <c:v>-72.739999999999995</c:v>
                </c:pt>
                <c:pt idx="1869">
                  <c:v>-73.11</c:v>
                </c:pt>
                <c:pt idx="1870">
                  <c:v>-73.45</c:v>
                </c:pt>
                <c:pt idx="1871">
                  <c:v>-73.78</c:v>
                </c:pt>
                <c:pt idx="1872">
                  <c:v>-74.08</c:v>
                </c:pt>
                <c:pt idx="1873">
                  <c:v>-74.37</c:v>
                </c:pt>
                <c:pt idx="1874">
                  <c:v>-74.62</c:v>
                </c:pt>
                <c:pt idx="1875">
                  <c:v>-74.86</c:v>
                </c:pt>
                <c:pt idx="1876">
                  <c:v>-75.09</c:v>
                </c:pt>
                <c:pt idx="1877">
                  <c:v>-75.3</c:v>
                </c:pt>
                <c:pt idx="1878">
                  <c:v>-75.5</c:v>
                </c:pt>
                <c:pt idx="1879">
                  <c:v>-75.67</c:v>
                </c:pt>
                <c:pt idx="1880">
                  <c:v>-75.8</c:v>
                </c:pt>
                <c:pt idx="1881">
                  <c:v>-75.930000000000007</c:v>
                </c:pt>
                <c:pt idx="1882">
                  <c:v>-76.040000000000006</c:v>
                </c:pt>
                <c:pt idx="1883">
                  <c:v>-76.11</c:v>
                </c:pt>
                <c:pt idx="1884">
                  <c:v>-76.150000000000006</c:v>
                </c:pt>
                <c:pt idx="1885">
                  <c:v>-76.150000000000006</c:v>
                </c:pt>
                <c:pt idx="1886">
                  <c:v>-76.12</c:v>
                </c:pt>
                <c:pt idx="1887">
                  <c:v>-76.05</c:v>
                </c:pt>
                <c:pt idx="1888">
                  <c:v>-75.95</c:v>
                </c:pt>
                <c:pt idx="1889">
                  <c:v>-75.83</c:v>
                </c:pt>
                <c:pt idx="1890">
                  <c:v>-75.680000000000007</c:v>
                </c:pt>
                <c:pt idx="1891">
                  <c:v>-75.52</c:v>
                </c:pt>
                <c:pt idx="1892">
                  <c:v>-75.319999999999993</c:v>
                </c:pt>
                <c:pt idx="1893">
                  <c:v>-75.11</c:v>
                </c:pt>
                <c:pt idx="1894">
                  <c:v>-74.88</c:v>
                </c:pt>
                <c:pt idx="1895">
                  <c:v>-74.61</c:v>
                </c:pt>
                <c:pt idx="1896">
                  <c:v>-74.28</c:v>
                </c:pt>
                <c:pt idx="1897">
                  <c:v>-73.91</c:v>
                </c:pt>
                <c:pt idx="1898">
                  <c:v>-73.5</c:v>
                </c:pt>
                <c:pt idx="1899">
                  <c:v>-73.069999999999993</c:v>
                </c:pt>
                <c:pt idx="1900">
                  <c:v>-72.599999999999994</c:v>
                </c:pt>
                <c:pt idx="1901">
                  <c:v>-72.11</c:v>
                </c:pt>
                <c:pt idx="1902">
                  <c:v>-71.59</c:v>
                </c:pt>
                <c:pt idx="1903">
                  <c:v>-71.040000000000006</c:v>
                </c:pt>
                <c:pt idx="1904">
                  <c:v>-70.44</c:v>
                </c:pt>
                <c:pt idx="1905">
                  <c:v>-69.8</c:v>
                </c:pt>
                <c:pt idx="1906">
                  <c:v>-69.09</c:v>
                </c:pt>
                <c:pt idx="1907">
                  <c:v>-68.319999999999993</c:v>
                </c:pt>
                <c:pt idx="1908">
                  <c:v>-67.489999999999995</c:v>
                </c:pt>
                <c:pt idx="1909">
                  <c:v>-66.63</c:v>
                </c:pt>
                <c:pt idx="1910">
                  <c:v>-65.73</c:v>
                </c:pt>
                <c:pt idx="1911">
                  <c:v>-64.790000000000006</c:v>
                </c:pt>
                <c:pt idx="1912">
                  <c:v>-63.82</c:v>
                </c:pt>
                <c:pt idx="1913">
                  <c:v>-62.85</c:v>
                </c:pt>
                <c:pt idx="1914">
                  <c:v>-61.9</c:v>
                </c:pt>
                <c:pt idx="1915">
                  <c:v>-60.97</c:v>
                </c:pt>
                <c:pt idx="1916">
                  <c:v>-60.05</c:v>
                </c:pt>
                <c:pt idx="1917">
                  <c:v>-59.14</c:v>
                </c:pt>
                <c:pt idx="1918">
                  <c:v>-58.23</c:v>
                </c:pt>
                <c:pt idx="1919">
                  <c:v>-57.35</c:v>
                </c:pt>
                <c:pt idx="1920">
                  <c:v>-56.5</c:v>
                </c:pt>
                <c:pt idx="1921">
                  <c:v>-55.7</c:v>
                </c:pt>
                <c:pt idx="1922">
                  <c:v>-54.92</c:v>
                </c:pt>
                <c:pt idx="1923">
                  <c:v>-54.16</c:v>
                </c:pt>
                <c:pt idx="1924">
                  <c:v>-53.41</c:v>
                </c:pt>
                <c:pt idx="1925">
                  <c:v>-52.69</c:v>
                </c:pt>
                <c:pt idx="1926">
                  <c:v>-52.01</c:v>
                </c:pt>
                <c:pt idx="1927">
                  <c:v>-51.38</c:v>
                </c:pt>
                <c:pt idx="1928">
                  <c:v>-50.78</c:v>
                </c:pt>
                <c:pt idx="1929">
                  <c:v>-50.22</c:v>
                </c:pt>
                <c:pt idx="1930">
                  <c:v>-49.74</c:v>
                </c:pt>
                <c:pt idx="1931">
                  <c:v>-49.34</c:v>
                </c:pt>
                <c:pt idx="1932">
                  <c:v>-49.01</c:v>
                </c:pt>
                <c:pt idx="1933">
                  <c:v>-48.72</c:v>
                </c:pt>
                <c:pt idx="1934">
                  <c:v>-48.44</c:v>
                </c:pt>
                <c:pt idx="1935">
                  <c:v>-48.14</c:v>
                </c:pt>
                <c:pt idx="1936">
                  <c:v>-47.87</c:v>
                </c:pt>
                <c:pt idx="1937">
                  <c:v>-47.67</c:v>
                </c:pt>
                <c:pt idx="1938">
                  <c:v>-47.56</c:v>
                </c:pt>
                <c:pt idx="1939">
                  <c:v>-47.53</c:v>
                </c:pt>
                <c:pt idx="1940">
                  <c:v>-47.56</c:v>
                </c:pt>
                <c:pt idx="1941">
                  <c:v>-47.64</c:v>
                </c:pt>
                <c:pt idx="1942">
                  <c:v>-47.73</c:v>
                </c:pt>
                <c:pt idx="1943">
                  <c:v>-47.88</c:v>
                </c:pt>
                <c:pt idx="1944">
                  <c:v>-48.06</c:v>
                </c:pt>
                <c:pt idx="1945">
                  <c:v>-48.3</c:v>
                </c:pt>
                <c:pt idx="1946">
                  <c:v>-48.62</c:v>
                </c:pt>
                <c:pt idx="1947">
                  <c:v>-49.06</c:v>
                </c:pt>
                <c:pt idx="1948">
                  <c:v>-49.53</c:v>
                </c:pt>
                <c:pt idx="1949">
                  <c:v>-50.12</c:v>
                </c:pt>
                <c:pt idx="1950">
                  <c:v>-50.73</c:v>
                </c:pt>
                <c:pt idx="1951">
                  <c:v>-51.33</c:v>
                </c:pt>
                <c:pt idx="1952">
                  <c:v>-51.91</c:v>
                </c:pt>
                <c:pt idx="1953">
                  <c:v>-52.5</c:v>
                </c:pt>
                <c:pt idx="1954">
                  <c:v>-53.1</c:v>
                </c:pt>
                <c:pt idx="1955">
                  <c:v>-53.72</c:v>
                </c:pt>
                <c:pt idx="1956">
                  <c:v>-54.29</c:v>
                </c:pt>
                <c:pt idx="1957">
                  <c:v>-54.89</c:v>
                </c:pt>
                <c:pt idx="1958">
                  <c:v>-55.49</c:v>
                </c:pt>
                <c:pt idx="1959">
                  <c:v>-56.09</c:v>
                </c:pt>
                <c:pt idx="1960">
                  <c:v>-56.71</c:v>
                </c:pt>
                <c:pt idx="1961">
                  <c:v>-57.27</c:v>
                </c:pt>
                <c:pt idx="1962">
                  <c:v>-57.77</c:v>
                </c:pt>
                <c:pt idx="1963">
                  <c:v>-58.17</c:v>
                </c:pt>
                <c:pt idx="1964">
                  <c:v>-58.51</c:v>
                </c:pt>
                <c:pt idx="1965">
                  <c:v>-58.78</c:v>
                </c:pt>
                <c:pt idx="1966">
                  <c:v>-59.01</c:v>
                </c:pt>
                <c:pt idx="1967">
                  <c:v>-59.26</c:v>
                </c:pt>
                <c:pt idx="1968">
                  <c:v>-59.58</c:v>
                </c:pt>
                <c:pt idx="1969">
                  <c:v>-59.99</c:v>
                </c:pt>
                <c:pt idx="1970">
                  <c:v>-60.48</c:v>
                </c:pt>
                <c:pt idx="1971">
                  <c:v>-61.03</c:v>
                </c:pt>
                <c:pt idx="1972">
                  <c:v>-61.63</c:v>
                </c:pt>
                <c:pt idx="1973">
                  <c:v>-62.3</c:v>
                </c:pt>
                <c:pt idx="1974">
                  <c:v>-62.98</c:v>
                </c:pt>
                <c:pt idx="1975">
                  <c:v>-63.62</c:v>
                </c:pt>
                <c:pt idx="1976">
                  <c:v>-64.150000000000006</c:v>
                </c:pt>
                <c:pt idx="1977">
                  <c:v>-64.62</c:v>
                </c:pt>
                <c:pt idx="1978">
                  <c:v>-65</c:v>
                </c:pt>
                <c:pt idx="1979">
                  <c:v>-65.319999999999993</c:v>
                </c:pt>
                <c:pt idx="1980">
                  <c:v>-65.58</c:v>
                </c:pt>
                <c:pt idx="1981">
                  <c:v>-65.78</c:v>
                </c:pt>
                <c:pt idx="1982">
                  <c:v>-65.95</c:v>
                </c:pt>
                <c:pt idx="1983">
                  <c:v>-66.069999999999993</c:v>
                </c:pt>
                <c:pt idx="1984">
                  <c:v>-66.150000000000006</c:v>
                </c:pt>
                <c:pt idx="1985">
                  <c:v>-66.17</c:v>
                </c:pt>
                <c:pt idx="1986">
                  <c:v>-66.209999999999994</c:v>
                </c:pt>
                <c:pt idx="1987">
                  <c:v>-66.260000000000005</c:v>
                </c:pt>
                <c:pt idx="1988">
                  <c:v>-66.319999999999993</c:v>
                </c:pt>
                <c:pt idx="1989">
                  <c:v>-66.400000000000006</c:v>
                </c:pt>
                <c:pt idx="1990">
                  <c:v>-66.510000000000005</c:v>
                </c:pt>
                <c:pt idx="1991">
                  <c:v>-66.66</c:v>
                </c:pt>
                <c:pt idx="1992">
                  <c:v>-66.81</c:v>
                </c:pt>
                <c:pt idx="1993">
                  <c:v>-66.97</c:v>
                </c:pt>
                <c:pt idx="1994">
                  <c:v>-67.12</c:v>
                </c:pt>
                <c:pt idx="1995">
                  <c:v>-67.23</c:v>
                </c:pt>
                <c:pt idx="1996">
                  <c:v>-67.319999999999993</c:v>
                </c:pt>
                <c:pt idx="1997">
                  <c:v>-67.28</c:v>
                </c:pt>
                <c:pt idx="1998">
                  <c:v>-67.2</c:v>
                </c:pt>
                <c:pt idx="1999">
                  <c:v>-66.989999999999995</c:v>
                </c:pt>
                <c:pt idx="2000">
                  <c:v>-66.680000000000007</c:v>
                </c:pt>
                <c:pt idx="2001">
                  <c:v>-66.23</c:v>
                </c:pt>
                <c:pt idx="2002">
                  <c:v>-65.67</c:v>
                </c:pt>
                <c:pt idx="2003">
                  <c:v>-65.010000000000005</c:v>
                </c:pt>
                <c:pt idx="2004">
                  <c:v>-64.27</c:v>
                </c:pt>
                <c:pt idx="2005">
                  <c:v>-63.51</c:v>
                </c:pt>
                <c:pt idx="2006">
                  <c:v>-62.76</c:v>
                </c:pt>
                <c:pt idx="2007">
                  <c:v>-62.04</c:v>
                </c:pt>
                <c:pt idx="2008">
                  <c:v>-61.35</c:v>
                </c:pt>
                <c:pt idx="2009">
                  <c:v>-60.72</c:v>
                </c:pt>
                <c:pt idx="2010">
                  <c:v>-60.13</c:v>
                </c:pt>
                <c:pt idx="2011">
                  <c:v>-59.53</c:v>
                </c:pt>
                <c:pt idx="2012">
                  <c:v>-58.98</c:v>
                </c:pt>
                <c:pt idx="2013">
                  <c:v>-58.37</c:v>
                </c:pt>
                <c:pt idx="2014">
                  <c:v>-57.82</c:v>
                </c:pt>
                <c:pt idx="2015">
                  <c:v>-57.37</c:v>
                </c:pt>
                <c:pt idx="2016">
                  <c:v>-57.14</c:v>
                </c:pt>
                <c:pt idx="2017">
                  <c:v>-57.07</c:v>
                </c:pt>
                <c:pt idx="2018">
                  <c:v>-57.07</c:v>
                </c:pt>
                <c:pt idx="2019">
                  <c:v>-57.08</c:v>
                </c:pt>
                <c:pt idx="2020">
                  <c:v>-56.95</c:v>
                </c:pt>
                <c:pt idx="2021">
                  <c:v>-56.74</c:v>
                </c:pt>
                <c:pt idx="2022">
                  <c:v>-56.64</c:v>
                </c:pt>
                <c:pt idx="2023">
                  <c:v>-56.84</c:v>
                </c:pt>
                <c:pt idx="2024">
                  <c:v>-57.29</c:v>
                </c:pt>
                <c:pt idx="2025">
                  <c:v>-57.91</c:v>
                </c:pt>
                <c:pt idx="2026">
                  <c:v>-58.57</c:v>
                </c:pt>
                <c:pt idx="2027">
                  <c:v>-59.08</c:v>
                </c:pt>
                <c:pt idx="2028">
                  <c:v>-59.5</c:v>
                </c:pt>
                <c:pt idx="2029">
                  <c:v>-59.85</c:v>
                </c:pt>
                <c:pt idx="2030">
                  <c:v>-60.19</c:v>
                </c:pt>
                <c:pt idx="2031">
                  <c:v>-60.46</c:v>
                </c:pt>
                <c:pt idx="2032">
                  <c:v>-60.74</c:v>
                </c:pt>
                <c:pt idx="2033">
                  <c:v>-60.99</c:v>
                </c:pt>
                <c:pt idx="2034">
                  <c:v>-61.26</c:v>
                </c:pt>
                <c:pt idx="2035">
                  <c:v>-61.53</c:v>
                </c:pt>
                <c:pt idx="2036">
                  <c:v>-61.81</c:v>
                </c:pt>
                <c:pt idx="2037">
                  <c:v>-62.13</c:v>
                </c:pt>
                <c:pt idx="2038">
                  <c:v>-62.46</c:v>
                </c:pt>
                <c:pt idx="2039">
                  <c:v>-62.78</c:v>
                </c:pt>
                <c:pt idx="2040">
                  <c:v>-63.05</c:v>
                </c:pt>
                <c:pt idx="2041">
                  <c:v>-63.3</c:v>
                </c:pt>
                <c:pt idx="2042">
                  <c:v>-63.58</c:v>
                </c:pt>
                <c:pt idx="2043">
                  <c:v>-63.9</c:v>
                </c:pt>
                <c:pt idx="2044">
                  <c:v>-64.209999999999994</c:v>
                </c:pt>
                <c:pt idx="2045">
                  <c:v>-64.510000000000005</c:v>
                </c:pt>
                <c:pt idx="2046">
                  <c:v>-64.83</c:v>
                </c:pt>
                <c:pt idx="2047">
                  <c:v>-65.13</c:v>
                </c:pt>
                <c:pt idx="2048">
                  <c:v>-65.47</c:v>
                </c:pt>
                <c:pt idx="2049">
                  <c:v>-65.86</c:v>
                </c:pt>
                <c:pt idx="2050">
                  <c:v>-66.319999999999993</c:v>
                </c:pt>
                <c:pt idx="2051">
                  <c:v>-66.84</c:v>
                </c:pt>
                <c:pt idx="2052">
                  <c:v>-67.37</c:v>
                </c:pt>
                <c:pt idx="2053">
                  <c:v>-67.930000000000007</c:v>
                </c:pt>
                <c:pt idx="2054">
                  <c:v>-68.59</c:v>
                </c:pt>
                <c:pt idx="2055">
                  <c:v>-69.349999999999994</c:v>
                </c:pt>
                <c:pt idx="2056">
                  <c:v>-70.12</c:v>
                </c:pt>
                <c:pt idx="2057">
                  <c:v>-70.81</c:v>
                </c:pt>
                <c:pt idx="2058">
                  <c:v>-71.37</c:v>
                </c:pt>
                <c:pt idx="2059">
                  <c:v>-71.84</c:v>
                </c:pt>
                <c:pt idx="2060">
                  <c:v>-72.31</c:v>
                </c:pt>
                <c:pt idx="2061">
                  <c:v>-72.77</c:v>
                </c:pt>
                <c:pt idx="2062">
                  <c:v>-73.22</c:v>
                </c:pt>
                <c:pt idx="2063">
                  <c:v>-73.62</c:v>
                </c:pt>
                <c:pt idx="2064">
                  <c:v>-74.010000000000005</c:v>
                </c:pt>
                <c:pt idx="2065">
                  <c:v>-74.349999999999994</c:v>
                </c:pt>
                <c:pt idx="2066">
                  <c:v>-74.7</c:v>
                </c:pt>
                <c:pt idx="2067">
                  <c:v>-74.959999999999994</c:v>
                </c:pt>
                <c:pt idx="2068">
                  <c:v>-75.12</c:v>
                </c:pt>
                <c:pt idx="2069">
                  <c:v>-75.23</c:v>
                </c:pt>
                <c:pt idx="2070">
                  <c:v>-75.319999999999993</c:v>
                </c:pt>
                <c:pt idx="2071">
                  <c:v>-75.52</c:v>
                </c:pt>
                <c:pt idx="2072">
                  <c:v>-75.739999999999995</c:v>
                </c:pt>
                <c:pt idx="2073">
                  <c:v>-75.97</c:v>
                </c:pt>
                <c:pt idx="2074">
                  <c:v>-76.22</c:v>
                </c:pt>
                <c:pt idx="2075">
                  <c:v>-76.430000000000007</c:v>
                </c:pt>
                <c:pt idx="2076">
                  <c:v>-76.599999999999994</c:v>
                </c:pt>
                <c:pt idx="2077">
                  <c:v>-76.790000000000006</c:v>
                </c:pt>
                <c:pt idx="2078">
                  <c:v>-76.989999999999995</c:v>
                </c:pt>
                <c:pt idx="2079">
                  <c:v>-77.180000000000007</c:v>
                </c:pt>
                <c:pt idx="2080">
                  <c:v>-77.400000000000006</c:v>
                </c:pt>
                <c:pt idx="2081">
                  <c:v>-77.650000000000006</c:v>
                </c:pt>
                <c:pt idx="2082">
                  <c:v>-77.900000000000006</c:v>
                </c:pt>
                <c:pt idx="2083">
                  <c:v>-78.180000000000007</c:v>
                </c:pt>
                <c:pt idx="2084">
                  <c:v>-78.47</c:v>
                </c:pt>
                <c:pt idx="2085">
                  <c:v>-78.739999999999995</c:v>
                </c:pt>
                <c:pt idx="2086">
                  <c:v>-78.98</c:v>
                </c:pt>
                <c:pt idx="2087">
                  <c:v>-79.16</c:v>
                </c:pt>
                <c:pt idx="2088">
                  <c:v>-79.3</c:v>
                </c:pt>
                <c:pt idx="2089">
                  <c:v>-79.41</c:v>
                </c:pt>
                <c:pt idx="2090">
                  <c:v>-79.48</c:v>
                </c:pt>
                <c:pt idx="2091">
                  <c:v>-79.489999999999995</c:v>
                </c:pt>
                <c:pt idx="2092">
                  <c:v>-79.5</c:v>
                </c:pt>
                <c:pt idx="2093">
                  <c:v>-79.47</c:v>
                </c:pt>
                <c:pt idx="2094">
                  <c:v>-79.39</c:v>
                </c:pt>
                <c:pt idx="2095">
                  <c:v>-79.28</c:v>
                </c:pt>
                <c:pt idx="2096">
                  <c:v>-79.16</c:v>
                </c:pt>
                <c:pt idx="2097">
                  <c:v>-78.989999999999995</c:v>
                </c:pt>
                <c:pt idx="2098">
                  <c:v>-78.8</c:v>
                </c:pt>
                <c:pt idx="2099">
                  <c:v>-78.599999999999994</c:v>
                </c:pt>
                <c:pt idx="2100">
                  <c:v>-78.37</c:v>
                </c:pt>
                <c:pt idx="2101">
                  <c:v>-78.12</c:v>
                </c:pt>
                <c:pt idx="2102">
                  <c:v>-77.86</c:v>
                </c:pt>
                <c:pt idx="2103">
                  <c:v>-77.569999999999993</c:v>
                </c:pt>
                <c:pt idx="2104">
                  <c:v>-77.23</c:v>
                </c:pt>
                <c:pt idx="2105">
                  <c:v>-76.849999999999994</c:v>
                </c:pt>
                <c:pt idx="2106">
                  <c:v>-76.430000000000007</c:v>
                </c:pt>
                <c:pt idx="2107">
                  <c:v>-75.989999999999995</c:v>
                </c:pt>
                <c:pt idx="2108">
                  <c:v>-75.53</c:v>
                </c:pt>
                <c:pt idx="2109">
                  <c:v>-75.08</c:v>
                </c:pt>
                <c:pt idx="2110">
                  <c:v>-74.61</c:v>
                </c:pt>
                <c:pt idx="2111">
                  <c:v>-74.13</c:v>
                </c:pt>
                <c:pt idx="2112">
                  <c:v>-73.62</c:v>
                </c:pt>
                <c:pt idx="2113">
                  <c:v>-73.099999999999994</c:v>
                </c:pt>
                <c:pt idx="2114">
                  <c:v>-72.56</c:v>
                </c:pt>
                <c:pt idx="2115">
                  <c:v>-72.02</c:v>
                </c:pt>
                <c:pt idx="2116">
                  <c:v>-71.44</c:v>
                </c:pt>
                <c:pt idx="2117">
                  <c:v>-70.84</c:v>
                </c:pt>
                <c:pt idx="2118">
                  <c:v>-70.19</c:v>
                </c:pt>
                <c:pt idx="2119">
                  <c:v>-69.510000000000005</c:v>
                </c:pt>
                <c:pt idx="2120">
                  <c:v>-68.78</c:v>
                </c:pt>
                <c:pt idx="2121">
                  <c:v>-68.03</c:v>
                </c:pt>
                <c:pt idx="2122">
                  <c:v>-67.290000000000006</c:v>
                </c:pt>
                <c:pt idx="2123">
                  <c:v>-66.58</c:v>
                </c:pt>
                <c:pt idx="2124">
                  <c:v>-65.88</c:v>
                </c:pt>
                <c:pt idx="2125">
                  <c:v>-65.22</c:v>
                </c:pt>
                <c:pt idx="2126">
                  <c:v>-64.56</c:v>
                </c:pt>
                <c:pt idx="2127">
                  <c:v>-63.91</c:v>
                </c:pt>
                <c:pt idx="2128">
                  <c:v>-63.24</c:v>
                </c:pt>
                <c:pt idx="2129">
                  <c:v>-62.56</c:v>
                </c:pt>
                <c:pt idx="2130">
                  <c:v>-61.85</c:v>
                </c:pt>
                <c:pt idx="2131">
                  <c:v>-61.13</c:v>
                </c:pt>
                <c:pt idx="2132">
                  <c:v>-60.43</c:v>
                </c:pt>
                <c:pt idx="2133">
                  <c:v>-59.78</c:v>
                </c:pt>
                <c:pt idx="2134">
                  <c:v>-59.21</c:v>
                </c:pt>
                <c:pt idx="2135">
                  <c:v>-58.69</c:v>
                </c:pt>
                <c:pt idx="2136">
                  <c:v>-58.2</c:v>
                </c:pt>
                <c:pt idx="2137">
                  <c:v>-57.75</c:v>
                </c:pt>
                <c:pt idx="2138">
                  <c:v>-57.32</c:v>
                </c:pt>
                <c:pt idx="2139">
                  <c:v>-56.93</c:v>
                </c:pt>
                <c:pt idx="2140">
                  <c:v>-56.57</c:v>
                </c:pt>
                <c:pt idx="2141">
                  <c:v>-56.29</c:v>
                </c:pt>
                <c:pt idx="2142">
                  <c:v>-56.06</c:v>
                </c:pt>
                <c:pt idx="2143">
                  <c:v>-55.92</c:v>
                </c:pt>
                <c:pt idx="2144">
                  <c:v>-55.88</c:v>
                </c:pt>
                <c:pt idx="2145">
                  <c:v>-55.89</c:v>
                </c:pt>
                <c:pt idx="2146">
                  <c:v>-55.97</c:v>
                </c:pt>
                <c:pt idx="2147">
                  <c:v>-56.1</c:v>
                </c:pt>
                <c:pt idx="2148">
                  <c:v>-56.28</c:v>
                </c:pt>
                <c:pt idx="2149">
                  <c:v>-56.52</c:v>
                </c:pt>
                <c:pt idx="2150">
                  <c:v>-56.87</c:v>
                </c:pt>
                <c:pt idx="2151">
                  <c:v>-57.27</c:v>
                </c:pt>
                <c:pt idx="2152">
                  <c:v>-57.75</c:v>
                </c:pt>
                <c:pt idx="2153">
                  <c:v>-58.25</c:v>
                </c:pt>
                <c:pt idx="2154">
                  <c:v>-58.75</c:v>
                </c:pt>
                <c:pt idx="2155">
                  <c:v>-59.29</c:v>
                </c:pt>
                <c:pt idx="2156">
                  <c:v>-59.87</c:v>
                </c:pt>
                <c:pt idx="2157">
                  <c:v>-60.46</c:v>
                </c:pt>
                <c:pt idx="2158">
                  <c:v>-61.05</c:v>
                </c:pt>
                <c:pt idx="2159">
                  <c:v>-61.66</c:v>
                </c:pt>
                <c:pt idx="2160">
                  <c:v>-62.24</c:v>
                </c:pt>
                <c:pt idx="2161">
                  <c:v>-62.82</c:v>
                </c:pt>
                <c:pt idx="2162">
                  <c:v>-63.42</c:v>
                </c:pt>
                <c:pt idx="2163">
                  <c:v>-64.069999999999993</c:v>
                </c:pt>
                <c:pt idx="2164">
                  <c:v>-64.72</c:v>
                </c:pt>
                <c:pt idx="2165">
                  <c:v>-65.41</c:v>
                </c:pt>
                <c:pt idx="2166">
                  <c:v>-66.13</c:v>
                </c:pt>
                <c:pt idx="2167">
                  <c:v>-66.88</c:v>
                </c:pt>
                <c:pt idx="2168">
                  <c:v>-67.64</c:v>
                </c:pt>
                <c:pt idx="2169">
                  <c:v>-68.39</c:v>
                </c:pt>
                <c:pt idx="2170">
                  <c:v>-69.099999999999994</c:v>
                </c:pt>
                <c:pt idx="2171">
                  <c:v>-69.81</c:v>
                </c:pt>
                <c:pt idx="2172">
                  <c:v>-70.41</c:v>
                </c:pt>
                <c:pt idx="2173">
                  <c:v>-70.959999999999994</c:v>
                </c:pt>
                <c:pt idx="2174">
                  <c:v>-71.430000000000007</c:v>
                </c:pt>
                <c:pt idx="2175">
                  <c:v>-71.900000000000006</c:v>
                </c:pt>
                <c:pt idx="2176">
                  <c:v>-72.37</c:v>
                </c:pt>
                <c:pt idx="2177">
                  <c:v>-72.819999999999993</c:v>
                </c:pt>
                <c:pt idx="2178">
                  <c:v>-73.27</c:v>
                </c:pt>
                <c:pt idx="2179">
                  <c:v>-73.67</c:v>
                </c:pt>
                <c:pt idx="2180">
                  <c:v>-74.03</c:v>
                </c:pt>
                <c:pt idx="2181">
                  <c:v>-74.349999999999994</c:v>
                </c:pt>
                <c:pt idx="2182">
                  <c:v>-74.64</c:v>
                </c:pt>
                <c:pt idx="2183">
                  <c:v>-74.86</c:v>
                </c:pt>
                <c:pt idx="2184">
                  <c:v>-75.02</c:v>
                </c:pt>
                <c:pt idx="2185">
                  <c:v>-75.2</c:v>
                </c:pt>
                <c:pt idx="2186">
                  <c:v>-75.38</c:v>
                </c:pt>
                <c:pt idx="2187">
                  <c:v>-75.540000000000006</c:v>
                </c:pt>
                <c:pt idx="2188">
                  <c:v>-75.73</c:v>
                </c:pt>
                <c:pt idx="2189">
                  <c:v>-75.959999999999994</c:v>
                </c:pt>
                <c:pt idx="2190">
                  <c:v>-76.22</c:v>
                </c:pt>
                <c:pt idx="2191">
                  <c:v>-76.56</c:v>
                </c:pt>
                <c:pt idx="2192">
                  <c:v>-76.89</c:v>
                </c:pt>
                <c:pt idx="2193">
                  <c:v>-77.180000000000007</c:v>
                </c:pt>
                <c:pt idx="2194">
                  <c:v>-77.459999999999994</c:v>
                </c:pt>
                <c:pt idx="2195">
                  <c:v>-77.72</c:v>
                </c:pt>
                <c:pt idx="2196">
                  <c:v>-77.900000000000006</c:v>
                </c:pt>
                <c:pt idx="2197">
                  <c:v>-78.02</c:v>
                </c:pt>
                <c:pt idx="2198">
                  <c:v>-78.09</c:v>
                </c:pt>
                <c:pt idx="2199">
                  <c:v>-78.08</c:v>
                </c:pt>
                <c:pt idx="2200">
                  <c:v>-78</c:v>
                </c:pt>
                <c:pt idx="2201">
                  <c:v>-77.87</c:v>
                </c:pt>
                <c:pt idx="2202">
                  <c:v>-77.67</c:v>
                </c:pt>
                <c:pt idx="2203">
                  <c:v>-77.489999999999995</c:v>
                </c:pt>
                <c:pt idx="2204">
                  <c:v>-77.290000000000006</c:v>
                </c:pt>
                <c:pt idx="2205">
                  <c:v>-77.06</c:v>
                </c:pt>
                <c:pt idx="2206">
                  <c:v>-76.790000000000006</c:v>
                </c:pt>
                <c:pt idx="2207">
                  <c:v>-76.42</c:v>
                </c:pt>
                <c:pt idx="2208">
                  <c:v>-76.05</c:v>
                </c:pt>
                <c:pt idx="2209">
                  <c:v>-75.650000000000006</c:v>
                </c:pt>
                <c:pt idx="2210">
                  <c:v>-75.260000000000005</c:v>
                </c:pt>
                <c:pt idx="2211">
                  <c:v>-74.91</c:v>
                </c:pt>
                <c:pt idx="2212">
                  <c:v>-74.540000000000006</c:v>
                </c:pt>
                <c:pt idx="2213">
                  <c:v>-74.25</c:v>
                </c:pt>
                <c:pt idx="2214">
                  <c:v>-74.02</c:v>
                </c:pt>
                <c:pt idx="2215">
                  <c:v>-73.94</c:v>
                </c:pt>
                <c:pt idx="2216">
                  <c:v>-74.069999999999993</c:v>
                </c:pt>
                <c:pt idx="2217">
                  <c:v>-74.540000000000006</c:v>
                </c:pt>
                <c:pt idx="2218">
                  <c:v>-75.2</c:v>
                </c:pt>
                <c:pt idx="2219">
                  <c:v>-75.91</c:v>
                </c:pt>
                <c:pt idx="2220">
                  <c:v>-76.56</c:v>
                </c:pt>
                <c:pt idx="2221">
                  <c:v>-77.12</c:v>
                </c:pt>
                <c:pt idx="2222">
                  <c:v>-77.5</c:v>
                </c:pt>
                <c:pt idx="2223">
                  <c:v>-77.75</c:v>
                </c:pt>
                <c:pt idx="2224">
                  <c:v>-77.760000000000005</c:v>
                </c:pt>
                <c:pt idx="2225">
                  <c:v>-77.59</c:v>
                </c:pt>
                <c:pt idx="2226">
                  <c:v>-77.290000000000006</c:v>
                </c:pt>
                <c:pt idx="2227">
                  <c:v>-76.98</c:v>
                </c:pt>
                <c:pt idx="2228">
                  <c:v>-76.680000000000007</c:v>
                </c:pt>
                <c:pt idx="2229">
                  <c:v>-76.510000000000005</c:v>
                </c:pt>
                <c:pt idx="2230">
                  <c:v>-76.36</c:v>
                </c:pt>
                <c:pt idx="2231">
                  <c:v>-76.23</c:v>
                </c:pt>
                <c:pt idx="2232">
                  <c:v>-76.14</c:v>
                </c:pt>
                <c:pt idx="2233">
                  <c:v>-76</c:v>
                </c:pt>
                <c:pt idx="2234">
                  <c:v>-75.73</c:v>
                </c:pt>
                <c:pt idx="2235">
                  <c:v>-75.42</c:v>
                </c:pt>
                <c:pt idx="2236">
                  <c:v>-75.14</c:v>
                </c:pt>
                <c:pt idx="2237">
                  <c:v>-74.900000000000006</c:v>
                </c:pt>
                <c:pt idx="2238">
                  <c:v>-74.760000000000005</c:v>
                </c:pt>
                <c:pt idx="2239">
                  <c:v>-74.75</c:v>
                </c:pt>
                <c:pt idx="2240">
                  <c:v>-74.790000000000006</c:v>
                </c:pt>
                <c:pt idx="2241">
                  <c:v>-74.84</c:v>
                </c:pt>
                <c:pt idx="2242">
                  <c:v>-74.900000000000006</c:v>
                </c:pt>
                <c:pt idx="2243">
                  <c:v>-74.98</c:v>
                </c:pt>
                <c:pt idx="2244">
                  <c:v>-75.05</c:v>
                </c:pt>
                <c:pt idx="2245">
                  <c:v>-75.2</c:v>
                </c:pt>
                <c:pt idx="2246">
                  <c:v>-75.45</c:v>
                </c:pt>
                <c:pt idx="2247">
                  <c:v>-75.77</c:v>
                </c:pt>
                <c:pt idx="2248">
                  <c:v>-76.19</c:v>
                </c:pt>
                <c:pt idx="2249">
                  <c:v>-76.7</c:v>
                </c:pt>
                <c:pt idx="2250">
                  <c:v>-77.37</c:v>
                </c:pt>
                <c:pt idx="2251">
                  <c:v>-78.260000000000005</c:v>
                </c:pt>
                <c:pt idx="2252">
                  <c:v>-79.430000000000007</c:v>
                </c:pt>
                <c:pt idx="2253">
                  <c:v>-80.66</c:v>
                </c:pt>
                <c:pt idx="2254">
                  <c:v>-81.69</c:v>
                </c:pt>
                <c:pt idx="2255">
                  <c:v>-82.44</c:v>
                </c:pt>
                <c:pt idx="2256">
                  <c:v>-83.01</c:v>
                </c:pt>
                <c:pt idx="2257">
                  <c:v>-83.55</c:v>
                </c:pt>
                <c:pt idx="2258">
                  <c:v>-84.06</c:v>
                </c:pt>
                <c:pt idx="2259">
                  <c:v>-84.47</c:v>
                </c:pt>
                <c:pt idx="2260">
                  <c:v>-84.8</c:v>
                </c:pt>
                <c:pt idx="2261">
                  <c:v>-85.07</c:v>
                </c:pt>
                <c:pt idx="2262">
                  <c:v>-85.28</c:v>
                </c:pt>
                <c:pt idx="2263">
                  <c:v>-85.45</c:v>
                </c:pt>
                <c:pt idx="2264">
                  <c:v>-85.53</c:v>
                </c:pt>
                <c:pt idx="2265">
                  <c:v>-85.57</c:v>
                </c:pt>
                <c:pt idx="2266">
                  <c:v>-85.59</c:v>
                </c:pt>
                <c:pt idx="2267">
                  <c:v>-85.65</c:v>
                </c:pt>
                <c:pt idx="2268">
                  <c:v>-85.73</c:v>
                </c:pt>
                <c:pt idx="2269">
                  <c:v>-85.81</c:v>
                </c:pt>
                <c:pt idx="2270">
                  <c:v>-85.85</c:v>
                </c:pt>
                <c:pt idx="2271">
                  <c:v>-85.9</c:v>
                </c:pt>
                <c:pt idx="2272">
                  <c:v>-85.98</c:v>
                </c:pt>
                <c:pt idx="2273">
                  <c:v>-86.06</c:v>
                </c:pt>
                <c:pt idx="2274">
                  <c:v>-86.18</c:v>
                </c:pt>
                <c:pt idx="2275">
                  <c:v>-86.38</c:v>
                </c:pt>
                <c:pt idx="2276">
                  <c:v>-86.72</c:v>
                </c:pt>
                <c:pt idx="2277">
                  <c:v>-87.17</c:v>
                </c:pt>
                <c:pt idx="2278">
                  <c:v>-87.71</c:v>
                </c:pt>
                <c:pt idx="2279">
                  <c:v>-88.07</c:v>
                </c:pt>
                <c:pt idx="2280">
                  <c:v>-88.31</c:v>
                </c:pt>
                <c:pt idx="2281">
                  <c:v>-88.49</c:v>
                </c:pt>
                <c:pt idx="2282">
                  <c:v>-88.61</c:v>
                </c:pt>
                <c:pt idx="2283">
                  <c:v>-88.65</c:v>
                </c:pt>
                <c:pt idx="2284">
                  <c:v>-88.62</c:v>
                </c:pt>
                <c:pt idx="2285">
                  <c:v>-88.5</c:v>
                </c:pt>
                <c:pt idx="2286">
                  <c:v>-88.33</c:v>
                </c:pt>
                <c:pt idx="2287">
                  <c:v>-88.08</c:v>
                </c:pt>
                <c:pt idx="2288">
                  <c:v>-87.8</c:v>
                </c:pt>
                <c:pt idx="2289">
                  <c:v>-87.49</c:v>
                </c:pt>
                <c:pt idx="2290">
                  <c:v>-87.11</c:v>
                </c:pt>
                <c:pt idx="2291">
                  <c:v>-86.69</c:v>
                </c:pt>
                <c:pt idx="2292">
                  <c:v>-86.21</c:v>
                </c:pt>
                <c:pt idx="2293">
                  <c:v>-85.74</c:v>
                </c:pt>
                <c:pt idx="2294">
                  <c:v>-85.3</c:v>
                </c:pt>
                <c:pt idx="2295">
                  <c:v>-84.9</c:v>
                </c:pt>
                <c:pt idx="2296">
                  <c:v>-84.52</c:v>
                </c:pt>
                <c:pt idx="2297">
                  <c:v>-84.13</c:v>
                </c:pt>
                <c:pt idx="2298">
                  <c:v>-83.7</c:v>
                </c:pt>
                <c:pt idx="2299">
                  <c:v>-83.19</c:v>
                </c:pt>
                <c:pt idx="2300">
                  <c:v>-82.61</c:v>
                </c:pt>
                <c:pt idx="2301">
                  <c:v>-81.95</c:v>
                </c:pt>
                <c:pt idx="2302">
                  <c:v>-81.290000000000006</c:v>
                </c:pt>
                <c:pt idx="2303">
                  <c:v>-80.62</c:v>
                </c:pt>
                <c:pt idx="2304">
                  <c:v>-79.989999999999995</c:v>
                </c:pt>
                <c:pt idx="2305">
                  <c:v>-79.34</c:v>
                </c:pt>
                <c:pt idx="2306">
                  <c:v>-78.680000000000007</c:v>
                </c:pt>
                <c:pt idx="2307">
                  <c:v>-78</c:v>
                </c:pt>
                <c:pt idx="2308">
                  <c:v>-77.3</c:v>
                </c:pt>
                <c:pt idx="2309">
                  <c:v>-76.53</c:v>
                </c:pt>
                <c:pt idx="2310">
                  <c:v>-75.78</c:v>
                </c:pt>
                <c:pt idx="2311">
                  <c:v>-75.06</c:v>
                </c:pt>
                <c:pt idx="2312">
                  <c:v>-74.33</c:v>
                </c:pt>
                <c:pt idx="2313">
                  <c:v>-73.62</c:v>
                </c:pt>
                <c:pt idx="2314">
                  <c:v>-72.97</c:v>
                </c:pt>
                <c:pt idx="2315">
                  <c:v>-72.349999999999994</c:v>
                </c:pt>
                <c:pt idx="2316">
                  <c:v>-71.75</c:v>
                </c:pt>
                <c:pt idx="2317">
                  <c:v>-71.19</c:v>
                </c:pt>
                <c:pt idx="2318">
                  <c:v>-70.650000000000006</c:v>
                </c:pt>
                <c:pt idx="2319">
                  <c:v>-70.13</c:v>
                </c:pt>
                <c:pt idx="2320">
                  <c:v>-69.58</c:v>
                </c:pt>
                <c:pt idx="2321">
                  <c:v>-69</c:v>
                </c:pt>
                <c:pt idx="2322">
                  <c:v>-68.459999999999994</c:v>
                </c:pt>
                <c:pt idx="2323">
                  <c:v>-67.94</c:v>
                </c:pt>
                <c:pt idx="2324">
                  <c:v>-67.459999999999994</c:v>
                </c:pt>
                <c:pt idx="2325">
                  <c:v>-67.02</c:v>
                </c:pt>
                <c:pt idx="2326">
                  <c:v>-66.599999999999994</c:v>
                </c:pt>
                <c:pt idx="2327">
                  <c:v>-66.19</c:v>
                </c:pt>
                <c:pt idx="2328">
                  <c:v>-65.77</c:v>
                </c:pt>
                <c:pt idx="2329">
                  <c:v>-65.33</c:v>
                </c:pt>
                <c:pt idx="2330">
                  <c:v>-64.930000000000007</c:v>
                </c:pt>
                <c:pt idx="2331">
                  <c:v>-64.510000000000005</c:v>
                </c:pt>
                <c:pt idx="2332">
                  <c:v>-64.150000000000006</c:v>
                </c:pt>
                <c:pt idx="2333">
                  <c:v>-63.83</c:v>
                </c:pt>
                <c:pt idx="2334">
                  <c:v>-63.57</c:v>
                </c:pt>
                <c:pt idx="2335">
                  <c:v>-63.36</c:v>
                </c:pt>
                <c:pt idx="2336">
                  <c:v>-63.22</c:v>
                </c:pt>
                <c:pt idx="2337">
                  <c:v>-63.1</c:v>
                </c:pt>
                <c:pt idx="2338">
                  <c:v>-63.05</c:v>
                </c:pt>
                <c:pt idx="2339">
                  <c:v>-63.02</c:v>
                </c:pt>
                <c:pt idx="2340">
                  <c:v>-63.04</c:v>
                </c:pt>
                <c:pt idx="2341">
                  <c:v>-63.1</c:v>
                </c:pt>
                <c:pt idx="2342">
                  <c:v>-63.28</c:v>
                </c:pt>
                <c:pt idx="2343">
                  <c:v>-63.55</c:v>
                </c:pt>
                <c:pt idx="2344">
                  <c:v>-63.88</c:v>
                </c:pt>
                <c:pt idx="2345">
                  <c:v>-64.290000000000006</c:v>
                </c:pt>
                <c:pt idx="2346">
                  <c:v>-64.73</c:v>
                </c:pt>
                <c:pt idx="2347">
                  <c:v>-65.27</c:v>
                </c:pt>
                <c:pt idx="2348">
                  <c:v>-65.84</c:v>
                </c:pt>
                <c:pt idx="2349">
                  <c:v>-66.400000000000006</c:v>
                </c:pt>
                <c:pt idx="2350">
                  <c:v>-66.989999999999995</c:v>
                </c:pt>
                <c:pt idx="2351">
                  <c:v>-67.59</c:v>
                </c:pt>
                <c:pt idx="2352">
                  <c:v>-68.260000000000005</c:v>
                </c:pt>
                <c:pt idx="2353">
                  <c:v>-69</c:v>
                </c:pt>
                <c:pt idx="2354">
                  <c:v>-69.790000000000006</c:v>
                </c:pt>
                <c:pt idx="2355">
                  <c:v>-70.48</c:v>
                </c:pt>
                <c:pt idx="2356">
                  <c:v>-71.099999999999994</c:v>
                </c:pt>
                <c:pt idx="2357">
                  <c:v>-71.540000000000006</c:v>
                </c:pt>
                <c:pt idx="2358">
                  <c:v>-71.900000000000006</c:v>
                </c:pt>
                <c:pt idx="2359">
                  <c:v>-72.239999999999995</c:v>
                </c:pt>
                <c:pt idx="2360">
                  <c:v>-72.599999999999994</c:v>
                </c:pt>
                <c:pt idx="2361">
                  <c:v>-72.89</c:v>
                </c:pt>
                <c:pt idx="2362">
                  <c:v>-73.150000000000006</c:v>
                </c:pt>
                <c:pt idx="2363">
                  <c:v>-73.349999999999994</c:v>
                </c:pt>
                <c:pt idx="2364">
                  <c:v>-73.47</c:v>
                </c:pt>
                <c:pt idx="2365">
                  <c:v>-73.599999999999994</c:v>
                </c:pt>
                <c:pt idx="2366">
                  <c:v>-73.78</c:v>
                </c:pt>
                <c:pt idx="2367">
                  <c:v>-74.08</c:v>
                </c:pt>
                <c:pt idx="2368">
                  <c:v>-74.41</c:v>
                </c:pt>
                <c:pt idx="2369">
                  <c:v>-74.73</c:v>
                </c:pt>
                <c:pt idx="2370">
                  <c:v>-75</c:v>
                </c:pt>
                <c:pt idx="2371">
                  <c:v>-75.180000000000007</c:v>
                </c:pt>
                <c:pt idx="2372">
                  <c:v>-75.34</c:v>
                </c:pt>
                <c:pt idx="2373">
                  <c:v>-75.48</c:v>
                </c:pt>
                <c:pt idx="2374">
                  <c:v>-75.75</c:v>
                </c:pt>
                <c:pt idx="2375">
                  <c:v>-76.099999999999994</c:v>
                </c:pt>
                <c:pt idx="2376">
                  <c:v>-76.44</c:v>
                </c:pt>
                <c:pt idx="2377">
                  <c:v>-76.78</c:v>
                </c:pt>
                <c:pt idx="2378">
                  <c:v>-77</c:v>
                </c:pt>
                <c:pt idx="2379">
                  <c:v>-77.22</c:v>
                </c:pt>
                <c:pt idx="2380">
                  <c:v>-77.44</c:v>
                </c:pt>
                <c:pt idx="2381">
                  <c:v>-77.7</c:v>
                </c:pt>
                <c:pt idx="2382">
                  <c:v>-77.98</c:v>
                </c:pt>
                <c:pt idx="2383">
                  <c:v>-78.25</c:v>
                </c:pt>
                <c:pt idx="2384">
                  <c:v>-78.5</c:v>
                </c:pt>
                <c:pt idx="2385">
                  <c:v>-78.680000000000007</c:v>
                </c:pt>
                <c:pt idx="2386">
                  <c:v>-78.790000000000006</c:v>
                </c:pt>
                <c:pt idx="2387">
                  <c:v>-78.86</c:v>
                </c:pt>
                <c:pt idx="2388">
                  <c:v>-78.930000000000007</c:v>
                </c:pt>
                <c:pt idx="2389">
                  <c:v>-79</c:v>
                </c:pt>
                <c:pt idx="2390">
                  <c:v>-79.02</c:v>
                </c:pt>
                <c:pt idx="2391">
                  <c:v>-79.08</c:v>
                </c:pt>
                <c:pt idx="2392">
                  <c:v>-79.11</c:v>
                </c:pt>
                <c:pt idx="2393">
                  <c:v>-79.14</c:v>
                </c:pt>
                <c:pt idx="2394">
                  <c:v>-79.2</c:v>
                </c:pt>
                <c:pt idx="2395">
                  <c:v>-79.239999999999995</c:v>
                </c:pt>
                <c:pt idx="2396">
                  <c:v>-79.31</c:v>
                </c:pt>
                <c:pt idx="2397">
                  <c:v>-79.34</c:v>
                </c:pt>
                <c:pt idx="2398">
                  <c:v>-79.36</c:v>
                </c:pt>
                <c:pt idx="2399">
                  <c:v>-79.400000000000006</c:v>
                </c:pt>
                <c:pt idx="2400">
                  <c:v>-79.400000000000006</c:v>
                </c:pt>
                <c:pt idx="2401">
                  <c:v>-79.42</c:v>
                </c:pt>
                <c:pt idx="2402">
                  <c:v>-79.42</c:v>
                </c:pt>
                <c:pt idx="2403">
                  <c:v>-79.38</c:v>
                </c:pt>
                <c:pt idx="2404">
                  <c:v>-79.3</c:v>
                </c:pt>
                <c:pt idx="2405">
                  <c:v>-79.2</c:v>
                </c:pt>
                <c:pt idx="2406">
                  <c:v>-79.06</c:v>
                </c:pt>
                <c:pt idx="2407">
                  <c:v>-78.88</c:v>
                </c:pt>
                <c:pt idx="2408">
                  <c:v>-78.67</c:v>
                </c:pt>
                <c:pt idx="2409">
                  <c:v>-78.430000000000007</c:v>
                </c:pt>
                <c:pt idx="2410">
                  <c:v>-78.19</c:v>
                </c:pt>
                <c:pt idx="2411">
                  <c:v>-77.98</c:v>
                </c:pt>
                <c:pt idx="2412">
                  <c:v>-77.77</c:v>
                </c:pt>
                <c:pt idx="2413">
                  <c:v>-77.62</c:v>
                </c:pt>
                <c:pt idx="2414">
                  <c:v>-77.44</c:v>
                </c:pt>
                <c:pt idx="2415">
                  <c:v>-77.290000000000006</c:v>
                </c:pt>
                <c:pt idx="2416">
                  <c:v>-77.150000000000006</c:v>
                </c:pt>
                <c:pt idx="2417">
                  <c:v>-77.05</c:v>
                </c:pt>
                <c:pt idx="2418">
                  <c:v>-76.95</c:v>
                </c:pt>
                <c:pt idx="2419">
                  <c:v>-76.84</c:v>
                </c:pt>
                <c:pt idx="2420">
                  <c:v>-76.69</c:v>
                </c:pt>
                <c:pt idx="2421">
                  <c:v>-76.540000000000006</c:v>
                </c:pt>
                <c:pt idx="2422">
                  <c:v>-76.36</c:v>
                </c:pt>
                <c:pt idx="2423">
                  <c:v>-76.17</c:v>
                </c:pt>
                <c:pt idx="2424">
                  <c:v>-75.97</c:v>
                </c:pt>
                <c:pt idx="2425">
                  <c:v>-75.81</c:v>
                </c:pt>
                <c:pt idx="2426">
                  <c:v>-75.59</c:v>
                </c:pt>
                <c:pt idx="2427">
                  <c:v>-75.39</c:v>
                </c:pt>
                <c:pt idx="2428">
                  <c:v>-75.239999999999995</c:v>
                </c:pt>
                <c:pt idx="2429">
                  <c:v>-75.16</c:v>
                </c:pt>
                <c:pt idx="2430">
                  <c:v>-75.099999999999994</c:v>
                </c:pt>
                <c:pt idx="2431">
                  <c:v>-75.09</c:v>
                </c:pt>
                <c:pt idx="2432">
                  <c:v>-75.180000000000007</c:v>
                </c:pt>
                <c:pt idx="2433">
                  <c:v>-75.349999999999994</c:v>
                </c:pt>
                <c:pt idx="2434">
                  <c:v>-75.56</c:v>
                </c:pt>
                <c:pt idx="2435">
                  <c:v>-75.87</c:v>
                </c:pt>
                <c:pt idx="2436">
                  <c:v>-76.25</c:v>
                </c:pt>
                <c:pt idx="2437">
                  <c:v>-76.680000000000007</c:v>
                </c:pt>
                <c:pt idx="2438">
                  <c:v>-77.150000000000006</c:v>
                </c:pt>
                <c:pt idx="2439">
                  <c:v>-77.64</c:v>
                </c:pt>
                <c:pt idx="2440">
                  <c:v>-78.02</c:v>
                </c:pt>
                <c:pt idx="2441">
                  <c:v>-78.39</c:v>
                </c:pt>
                <c:pt idx="2442">
                  <c:v>-78.78</c:v>
                </c:pt>
                <c:pt idx="2443">
                  <c:v>-79.28</c:v>
                </c:pt>
                <c:pt idx="2444">
                  <c:v>-79.92</c:v>
                </c:pt>
                <c:pt idx="2445">
                  <c:v>-80.7</c:v>
                </c:pt>
                <c:pt idx="2446">
                  <c:v>-81.510000000000005</c:v>
                </c:pt>
                <c:pt idx="2447">
                  <c:v>-82.33</c:v>
                </c:pt>
                <c:pt idx="2448">
                  <c:v>-83.11</c:v>
                </c:pt>
                <c:pt idx="2449">
                  <c:v>-83.8</c:v>
                </c:pt>
                <c:pt idx="2450">
                  <c:v>-84.46</c:v>
                </c:pt>
                <c:pt idx="2451">
                  <c:v>-85.16</c:v>
                </c:pt>
                <c:pt idx="2452">
                  <c:v>-85.94</c:v>
                </c:pt>
                <c:pt idx="2453">
                  <c:v>-86.92</c:v>
                </c:pt>
                <c:pt idx="2454">
                  <c:v>-87.87</c:v>
                </c:pt>
                <c:pt idx="2455">
                  <c:v>-88.66</c:v>
                </c:pt>
                <c:pt idx="2456">
                  <c:v>-89.21</c:v>
                </c:pt>
                <c:pt idx="2457">
                  <c:v>-89.63</c:v>
                </c:pt>
                <c:pt idx="2458">
                  <c:v>-90.04</c:v>
                </c:pt>
                <c:pt idx="2459">
                  <c:v>-90.38</c:v>
                </c:pt>
                <c:pt idx="2460">
                  <c:v>-90.63</c:v>
                </c:pt>
                <c:pt idx="2461">
                  <c:v>-90.87</c:v>
                </c:pt>
                <c:pt idx="2462">
                  <c:v>-91.18</c:v>
                </c:pt>
                <c:pt idx="2463">
                  <c:v>-91.34</c:v>
                </c:pt>
                <c:pt idx="2464">
                  <c:v>-91.23</c:v>
                </c:pt>
                <c:pt idx="2465">
                  <c:v>-91.11</c:v>
                </c:pt>
                <c:pt idx="2466">
                  <c:v>-90.94</c:v>
                </c:pt>
                <c:pt idx="2467">
                  <c:v>-90.81</c:v>
                </c:pt>
                <c:pt idx="2468">
                  <c:v>-90.8</c:v>
                </c:pt>
                <c:pt idx="2469">
                  <c:v>-90.82</c:v>
                </c:pt>
                <c:pt idx="2470">
                  <c:v>-90.82</c:v>
                </c:pt>
                <c:pt idx="2471">
                  <c:v>-90.85</c:v>
                </c:pt>
                <c:pt idx="2472">
                  <c:v>-90.92</c:v>
                </c:pt>
                <c:pt idx="2473">
                  <c:v>-91</c:v>
                </c:pt>
                <c:pt idx="2474">
                  <c:v>-91.09</c:v>
                </c:pt>
                <c:pt idx="2475">
                  <c:v>-91.18</c:v>
                </c:pt>
                <c:pt idx="2476">
                  <c:v>-91.25</c:v>
                </c:pt>
                <c:pt idx="2477">
                  <c:v>-91.28</c:v>
                </c:pt>
                <c:pt idx="2478">
                  <c:v>-91.29</c:v>
                </c:pt>
                <c:pt idx="2479">
                  <c:v>-91.27</c:v>
                </c:pt>
                <c:pt idx="2480">
                  <c:v>-91.22</c:v>
                </c:pt>
                <c:pt idx="2481">
                  <c:v>-91.17</c:v>
                </c:pt>
                <c:pt idx="2482">
                  <c:v>-91.1</c:v>
                </c:pt>
                <c:pt idx="2483">
                  <c:v>-91.02</c:v>
                </c:pt>
                <c:pt idx="2484">
                  <c:v>-90.92</c:v>
                </c:pt>
                <c:pt idx="2485">
                  <c:v>-90.81</c:v>
                </c:pt>
                <c:pt idx="2486">
                  <c:v>-90.66</c:v>
                </c:pt>
                <c:pt idx="2487">
                  <c:v>-90.5</c:v>
                </c:pt>
                <c:pt idx="2488">
                  <c:v>-90.34</c:v>
                </c:pt>
                <c:pt idx="2489">
                  <c:v>-90.16</c:v>
                </c:pt>
                <c:pt idx="2490">
                  <c:v>-89.96</c:v>
                </c:pt>
                <c:pt idx="2491">
                  <c:v>-89.71</c:v>
                </c:pt>
                <c:pt idx="2492">
                  <c:v>-89.37</c:v>
                </c:pt>
                <c:pt idx="2493">
                  <c:v>-88.98</c:v>
                </c:pt>
                <c:pt idx="2494">
                  <c:v>-88.56</c:v>
                </c:pt>
                <c:pt idx="2495">
                  <c:v>-88.14</c:v>
                </c:pt>
                <c:pt idx="2496">
                  <c:v>-87.74</c:v>
                </c:pt>
                <c:pt idx="2497">
                  <c:v>-87.38</c:v>
                </c:pt>
                <c:pt idx="2498">
                  <c:v>-87.01</c:v>
                </c:pt>
                <c:pt idx="2499">
                  <c:v>-86.67</c:v>
                </c:pt>
                <c:pt idx="2500">
                  <c:v>-86.27</c:v>
                </c:pt>
                <c:pt idx="2501">
                  <c:v>-85.81</c:v>
                </c:pt>
                <c:pt idx="2502">
                  <c:v>-85.28</c:v>
                </c:pt>
                <c:pt idx="2503">
                  <c:v>-84.7</c:v>
                </c:pt>
                <c:pt idx="2504">
                  <c:v>-84.1</c:v>
                </c:pt>
                <c:pt idx="2505">
                  <c:v>-83.48</c:v>
                </c:pt>
                <c:pt idx="2506">
                  <c:v>-82.88</c:v>
                </c:pt>
                <c:pt idx="2507">
                  <c:v>-82.32</c:v>
                </c:pt>
                <c:pt idx="2508">
                  <c:v>-81.77</c:v>
                </c:pt>
                <c:pt idx="2509">
                  <c:v>-81.17</c:v>
                </c:pt>
                <c:pt idx="2510">
                  <c:v>-80.61</c:v>
                </c:pt>
                <c:pt idx="2511">
                  <c:v>-80.08</c:v>
                </c:pt>
                <c:pt idx="2512">
                  <c:v>-79.569999999999993</c:v>
                </c:pt>
                <c:pt idx="2513">
                  <c:v>-79.09</c:v>
                </c:pt>
                <c:pt idx="2514">
                  <c:v>-78.61</c:v>
                </c:pt>
                <c:pt idx="2515">
                  <c:v>-78.2</c:v>
                </c:pt>
                <c:pt idx="2516">
                  <c:v>-77.77</c:v>
                </c:pt>
                <c:pt idx="2517">
                  <c:v>-77.34</c:v>
                </c:pt>
                <c:pt idx="2518">
                  <c:v>-76.92</c:v>
                </c:pt>
                <c:pt idx="2519">
                  <c:v>-76.53</c:v>
                </c:pt>
                <c:pt idx="2520">
                  <c:v>-76.13</c:v>
                </c:pt>
                <c:pt idx="2521">
                  <c:v>-75.819999999999993</c:v>
                </c:pt>
                <c:pt idx="2522">
                  <c:v>-75.569999999999993</c:v>
                </c:pt>
                <c:pt idx="2523">
                  <c:v>-75.41</c:v>
                </c:pt>
                <c:pt idx="2524">
                  <c:v>-75.290000000000006</c:v>
                </c:pt>
                <c:pt idx="2525">
                  <c:v>-75.22</c:v>
                </c:pt>
                <c:pt idx="2526">
                  <c:v>-75.12</c:v>
                </c:pt>
                <c:pt idx="2527">
                  <c:v>-75.069999999999993</c:v>
                </c:pt>
                <c:pt idx="2528">
                  <c:v>-75.040000000000006</c:v>
                </c:pt>
                <c:pt idx="2529">
                  <c:v>-75.11</c:v>
                </c:pt>
                <c:pt idx="2530">
                  <c:v>-75.27</c:v>
                </c:pt>
                <c:pt idx="2531">
                  <c:v>-75.53</c:v>
                </c:pt>
                <c:pt idx="2532">
                  <c:v>-75.86</c:v>
                </c:pt>
                <c:pt idx="2533">
                  <c:v>-76.3</c:v>
                </c:pt>
                <c:pt idx="2534">
                  <c:v>-76.78</c:v>
                </c:pt>
                <c:pt idx="2535">
                  <c:v>-77.33</c:v>
                </c:pt>
                <c:pt idx="2536">
                  <c:v>-77.91</c:v>
                </c:pt>
                <c:pt idx="2537">
                  <c:v>-78.510000000000005</c:v>
                </c:pt>
                <c:pt idx="2538">
                  <c:v>-79.12</c:v>
                </c:pt>
                <c:pt idx="2539">
                  <c:v>-79.739999999999995</c:v>
                </c:pt>
                <c:pt idx="2540">
                  <c:v>-80.38</c:v>
                </c:pt>
                <c:pt idx="2541">
                  <c:v>-81</c:v>
                </c:pt>
                <c:pt idx="2542">
                  <c:v>-81.61</c:v>
                </c:pt>
                <c:pt idx="2543">
                  <c:v>-82.2</c:v>
                </c:pt>
                <c:pt idx="2544">
                  <c:v>-82.75</c:v>
                </c:pt>
                <c:pt idx="2545">
                  <c:v>-83.26</c:v>
                </c:pt>
                <c:pt idx="2546">
                  <c:v>-83.76</c:v>
                </c:pt>
                <c:pt idx="2547">
                  <c:v>-84.21</c:v>
                </c:pt>
                <c:pt idx="2548">
                  <c:v>-84.63</c:v>
                </c:pt>
                <c:pt idx="2549">
                  <c:v>-84.98</c:v>
                </c:pt>
                <c:pt idx="2550">
                  <c:v>-85.3</c:v>
                </c:pt>
                <c:pt idx="2551">
                  <c:v>-85.54</c:v>
                </c:pt>
                <c:pt idx="2552">
                  <c:v>-85.76</c:v>
                </c:pt>
                <c:pt idx="2553">
                  <c:v>-85.92</c:v>
                </c:pt>
                <c:pt idx="2554">
                  <c:v>-86.03</c:v>
                </c:pt>
                <c:pt idx="2555">
                  <c:v>-86.04</c:v>
                </c:pt>
                <c:pt idx="2556">
                  <c:v>-86.04</c:v>
                </c:pt>
                <c:pt idx="2557">
                  <c:v>-86.01</c:v>
                </c:pt>
                <c:pt idx="2558">
                  <c:v>-85.98</c:v>
                </c:pt>
                <c:pt idx="2559">
                  <c:v>-85.97</c:v>
                </c:pt>
                <c:pt idx="2560">
                  <c:v>-85.97</c:v>
                </c:pt>
                <c:pt idx="2561">
                  <c:v>-85.92</c:v>
                </c:pt>
                <c:pt idx="2562">
                  <c:v>-85.87</c:v>
                </c:pt>
                <c:pt idx="2563">
                  <c:v>-85.84</c:v>
                </c:pt>
                <c:pt idx="2564">
                  <c:v>-85.84</c:v>
                </c:pt>
                <c:pt idx="2565">
                  <c:v>-85.85</c:v>
                </c:pt>
                <c:pt idx="2566">
                  <c:v>-85.89</c:v>
                </c:pt>
                <c:pt idx="2567">
                  <c:v>-85.92</c:v>
                </c:pt>
                <c:pt idx="2568">
                  <c:v>-85.92</c:v>
                </c:pt>
                <c:pt idx="2569">
                  <c:v>-85.89</c:v>
                </c:pt>
                <c:pt idx="2570">
                  <c:v>-85.86</c:v>
                </c:pt>
                <c:pt idx="2571">
                  <c:v>-85.83</c:v>
                </c:pt>
                <c:pt idx="2572">
                  <c:v>-85.8</c:v>
                </c:pt>
                <c:pt idx="2573">
                  <c:v>-85.78</c:v>
                </c:pt>
                <c:pt idx="2574">
                  <c:v>-85.75</c:v>
                </c:pt>
                <c:pt idx="2575">
                  <c:v>-85.74</c:v>
                </c:pt>
                <c:pt idx="2576">
                  <c:v>-85.76</c:v>
                </c:pt>
                <c:pt idx="2577">
                  <c:v>-85.78</c:v>
                </c:pt>
                <c:pt idx="2578">
                  <c:v>-85.82</c:v>
                </c:pt>
                <c:pt idx="2579">
                  <c:v>-85.9</c:v>
                </c:pt>
                <c:pt idx="2580">
                  <c:v>-85.97</c:v>
                </c:pt>
                <c:pt idx="2581">
                  <c:v>-86.07</c:v>
                </c:pt>
                <c:pt idx="2582">
                  <c:v>-86.13</c:v>
                </c:pt>
                <c:pt idx="2583">
                  <c:v>-86.18</c:v>
                </c:pt>
                <c:pt idx="2584">
                  <c:v>-86.21</c:v>
                </c:pt>
                <c:pt idx="2585">
                  <c:v>-86.2</c:v>
                </c:pt>
                <c:pt idx="2586">
                  <c:v>-86.27</c:v>
                </c:pt>
                <c:pt idx="2587">
                  <c:v>-86.39</c:v>
                </c:pt>
                <c:pt idx="2588">
                  <c:v>-86.53</c:v>
                </c:pt>
                <c:pt idx="2589">
                  <c:v>-86.7</c:v>
                </c:pt>
                <c:pt idx="2590">
                  <c:v>-86.84</c:v>
                </c:pt>
                <c:pt idx="2591">
                  <c:v>-86.95</c:v>
                </c:pt>
                <c:pt idx="2592">
                  <c:v>-87.07</c:v>
                </c:pt>
                <c:pt idx="2593">
                  <c:v>-87.19</c:v>
                </c:pt>
                <c:pt idx="2594">
                  <c:v>-87.3</c:v>
                </c:pt>
                <c:pt idx="2595">
                  <c:v>-87.38</c:v>
                </c:pt>
                <c:pt idx="2596">
                  <c:v>-87.45</c:v>
                </c:pt>
                <c:pt idx="2597">
                  <c:v>-87.53</c:v>
                </c:pt>
                <c:pt idx="2598">
                  <c:v>-87.61</c:v>
                </c:pt>
                <c:pt idx="2599">
                  <c:v>-87.66</c:v>
                </c:pt>
                <c:pt idx="2600">
                  <c:v>-87.69</c:v>
                </c:pt>
                <c:pt idx="2601">
                  <c:v>-87.73</c:v>
                </c:pt>
                <c:pt idx="2602">
                  <c:v>-87.78</c:v>
                </c:pt>
                <c:pt idx="2603">
                  <c:v>-87.81</c:v>
                </c:pt>
                <c:pt idx="2604">
                  <c:v>-87.8</c:v>
                </c:pt>
                <c:pt idx="2605">
                  <c:v>-87.82</c:v>
                </c:pt>
                <c:pt idx="2606">
                  <c:v>-87.8</c:v>
                </c:pt>
                <c:pt idx="2607">
                  <c:v>-87.83</c:v>
                </c:pt>
                <c:pt idx="2608">
                  <c:v>-87.87</c:v>
                </c:pt>
                <c:pt idx="2609">
                  <c:v>-87.86</c:v>
                </c:pt>
                <c:pt idx="2610">
                  <c:v>-87.71</c:v>
                </c:pt>
                <c:pt idx="2611">
                  <c:v>-87.42</c:v>
                </c:pt>
                <c:pt idx="2612">
                  <c:v>-87.06</c:v>
                </c:pt>
                <c:pt idx="2613">
                  <c:v>-86.76</c:v>
                </c:pt>
                <c:pt idx="2614">
                  <c:v>-86.67</c:v>
                </c:pt>
                <c:pt idx="2615">
                  <c:v>-86.78</c:v>
                </c:pt>
                <c:pt idx="2616">
                  <c:v>-87.09</c:v>
                </c:pt>
                <c:pt idx="2617">
                  <c:v>-87.53</c:v>
                </c:pt>
                <c:pt idx="2618">
                  <c:v>-88.09</c:v>
                </c:pt>
                <c:pt idx="2619">
                  <c:v>-88.7</c:v>
                </c:pt>
                <c:pt idx="2620">
                  <c:v>-89.31</c:v>
                </c:pt>
                <c:pt idx="2621">
                  <c:v>-89.89</c:v>
                </c:pt>
                <c:pt idx="2622">
                  <c:v>-90.47</c:v>
                </c:pt>
                <c:pt idx="2623">
                  <c:v>-91</c:v>
                </c:pt>
                <c:pt idx="2624">
                  <c:v>-91.48</c:v>
                </c:pt>
                <c:pt idx="2625">
                  <c:v>-91.89</c:v>
                </c:pt>
                <c:pt idx="2626">
                  <c:v>-92.24</c:v>
                </c:pt>
                <c:pt idx="2627">
                  <c:v>-92.54</c:v>
                </c:pt>
                <c:pt idx="2628">
                  <c:v>-92.84</c:v>
                </c:pt>
                <c:pt idx="2629">
                  <c:v>-93.18</c:v>
                </c:pt>
                <c:pt idx="2630">
                  <c:v>-93.51</c:v>
                </c:pt>
                <c:pt idx="2631">
                  <c:v>-93.84</c:v>
                </c:pt>
                <c:pt idx="2632">
                  <c:v>-94.13</c:v>
                </c:pt>
                <c:pt idx="2633">
                  <c:v>-94.34</c:v>
                </c:pt>
                <c:pt idx="2634">
                  <c:v>-94.53</c:v>
                </c:pt>
                <c:pt idx="2635">
                  <c:v>-94.73</c:v>
                </c:pt>
                <c:pt idx="2636">
                  <c:v>-95</c:v>
                </c:pt>
                <c:pt idx="2637">
                  <c:v>-95.31</c:v>
                </c:pt>
                <c:pt idx="2638">
                  <c:v>-95.6</c:v>
                </c:pt>
                <c:pt idx="2639">
                  <c:v>-95.91</c:v>
                </c:pt>
                <c:pt idx="2640">
                  <c:v>-96.25</c:v>
                </c:pt>
                <c:pt idx="2641">
                  <c:v>-96.54</c:v>
                </c:pt>
                <c:pt idx="2642">
                  <c:v>-96.82</c:v>
                </c:pt>
                <c:pt idx="2643">
                  <c:v>-97.07</c:v>
                </c:pt>
                <c:pt idx="2644">
                  <c:v>-97.31</c:v>
                </c:pt>
                <c:pt idx="2645">
                  <c:v>-97.52</c:v>
                </c:pt>
                <c:pt idx="2646">
                  <c:v>-97.63</c:v>
                </c:pt>
                <c:pt idx="2647">
                  <c:v>-97.72</c:v>
                </c:pt>
                <c:pt idx="2648">
                  <c:v>-97.79</c:v>
                </c:pt>
                <c:pt idx="2649">
                  <c:v>-97.85</c:v>
                </c:pt>
                <c:pt idx="2650">
                  <c:v>-97.96</c:v>
                </c:pt>
                <c:pt idx="2651">
                  <c:v>-98.1</c:v>
                </c:pt>
                <c:pt idx="2652">
                  <c:v>-98.22</c:v>
                </c:pt>
                <c:pt idx="2653">
                  <c:v>-98.33</c:v>
                </c:pt>
                <c:pt idx="2654">
                  <c:v>-98.4</c:v>
                </c:pt>
                <c:pt idx="2655">
                  <c:v>-98.41</c:v>
                </c:pt>
                <c:pt idx="2656">
                  <c:v>-98.39</c:v>
                </c:pt>
                <c:pt idx="2657">
                  <c:v>-98.32</c:v>
                </c:pt>
                <c:pt idx="2658">
                  <c:v>-98.23</c:v>
                </c:pt>
                <c:pt idx="2659">
                  <c:v>-98.14</c:v>
                </c:pt>
                <c:pt idx="2660">
                  <c:v>-98.06</c:v>
                </c:pt>
                <c:pt idx="2661">
                  <c:v>-98.02</c:v>
                </c:pt>
                <c:pt idx="2662">
                  <c:v>-97.96</c:v>
                </c:pt>
                <c:pt idx="2663">
                  <c:v>-97.92</c:v>
                </c:pt>
                <c:pt idx="2664">
                  <c:v>-97.82</c:v>
                </c:pt>
                <c:pt idx="2665">
                  <c:v>-97.7</c:v>
                </c:pt>
                <c:pt idx="2666">
                  <c:v>-97.59</c:v>
                </c:pt>
                <c:pt idx="2667">
                  <c:v>-97.47</c:v>
                </c:pt>
                <c:pt idx="2668">
                  <c:v>-97.39</c:v>
                </c:pt>
                <c:pt idx="2669">
                  <c:v>-97.33</c:v>
                </c:pt>
                <c:pt idx="2670">
                  <c:v>-97.29</c:v>
                </c:pt>
                <c:pt idx="2671">
                  <c:v>-97.26</c:v>
                </c:pt>
                <c:pt idx="2672">
                  <c:v>-97.21</c:v>
                </c:pt>
                <c:pt idx="2673">
                  <c:v>-97.15</c:v>
                </c:pt>
                <c:pt idx="2674">
                  <c:v>-97.07</c:v>
                </c:pt>
                <c:pt idx="2675">
                  <c:v>-96.97</c:v>
                </c:pt>
                <c:pt idx="2676">
                  <c:v>-96.84</c:v>
                </c:pt>
                <c:pt idx="2677">
                  <c:v>-96.69</c:v>
                </c:pt>
                <c:pt idx="2678">
                  <c:v>-96.53</c:v>
                </c:pt>
                <c:pt idx="2679">
                  <c:v>-96.35</c:v>
                </c:pt>
                <c:pt idx="2680">
                  <c:v>-96.16</c:v>
                </c:pt>
                <c:pt idx="2681">
                  <c:v>-95.92</c:v>
                </c:pt>
                <c:pt idx="2682">
                  <c:v>-95.66</c:v>
                </c:pt>
                <c:pt idx="2683">
                  <c:v>-95.36</c:v>
                </c:pt>
                <c:pt idx="2684">
                  <c:v>-95.06</c:v>
                </c:pt>
                <c:pt idx="2685">
                  <c:v>-94.73</c:v>
                </c:pt>
                <c:pt idx="2686">
                  <c:v>-94.38</c:v>
                </c:pt>
                <c:pt idx="2687">
                  <c:v>-94.02</c:v>
                </c:pt>
                <c:pt idx="2688">
                  <c:v>-93.65</c:v>
                </c:pt>
                <c:pt idx="2689">
                  <c:v>-93.25</c:v>
                </c:pt>
                <c:pt idx="2690">
                  <c:v>-92.87</c:v>
                </c:pt>
                <c:pt idx="2691">
                  <c:v>-92.47</c:v>
                </c:pt>
                <c:pt idx="2692">
                  <c:v>-92.08</c:v>
                </c:pt>
                <c:pt idx="2693">
                  <c:v>-91.66</c:v>
                </c:pt>
                <c:pt idx="2694">
                  <c:v>-91.22</c:v>
                </c:pt>
                <c:pt idx="2695">
                  <c:v>-90.76</c:v>
                </c:pt>
                <c:pt idx="2696">
                  <c:v>-90.31</c:v>
                </c:pt>
                <c:pt idx="2697">
                  <c:v>-89.84</c:v>
                </c:pt>
                <c:pt idx="2698">
                  <c:v>-89.35</c:v>
                </c:pt>
                <c:pt idx="2699">
                  <c:v>-88.85</c:v>
                </c:pt>
                <c:pt idx="2700">
                  <c:v>-88.37</c:v>
                </c:pt>
                <c:pt idx="2701">
                  <c:v>-87.9</c:v>
                </c:pt>
                <c:pt idx="2702">
                  <c:v>-87.46</c:v>
                </c:pt>
                <c:pt idx="2703">
                  <c:v>-87.03</c:v>
                </c:pt>
                <c:pt idx="2704">
                  <c:v>-86.6</c:v>
                </c:pt>
                <c:pt idx="2705">
                  <c:v>-86.2</c:v>
                </c:pt>
                <c:pt idx="2706">
                  <c:v>-85.74</c:v>
                </c:pt>
                <c:pt idx="2707">
                  <c:v>-85.29</c:v>
                </c:pt>
                <c:pt idx="2708">
                  <c:v>-84.85</c:v>
                </c:pt>
                <c:pt idx="2709">
                  <c:v>-84.39</c:v>
                </c:pt>
                <c:pt idx="2710">
                  <c:v>-83.92</c:v>
                </c:pt>
                <c:pt idx="2711">
                  <c:v>-83.46</c:v>
                </c:pt>
                <c:pt idx="2712">
                  <c:v>-83</c:v>
                </c:pt>
                <c:pt idx="2713">
                  <c:v>-82.52</c:v>
                </c:pt>
                <c:pt idx="2714">
                  <c:v>-82</c:v>
                </c:pt>
                <c:pt idx="2715">
                  <c:v>-81.48</c:v>
                </c:pt>
                <c:pt idx="2716">
                  <c:v>-81</c:v>
                </c:pt>
                <c:pt idx="2717">
                  <c:v>-80.56</c:v>
                </c:pt>
                <c:pt idx="2718">
                  <c:v>-80.150000000000006</c:v>
                </c:pt>
                <c:pt idx="2719">
                  <c:v>-79.77</c:v>
                </c:pt>
                <c:pt idx="2720">
                  <c:v>-79.400000000000006</c:v>
                </c:pt>
                <c:pt idx="2721">
                  <c:v>-79.069999999999993</c:v>
                </c:pt>
                <c:pt idx="2722">
                  <c:v>-78.75</c:v>
                </c:pt>
                <c:pt idx="2723">
                  <c:v>-78.48</c:v>
                </c:pt>
                <c:pt idx="2724">
                  <c:v>-78.260000000000005</c:v>
                </c:pt>
                <c:pt idx="2725">
                  <c:v>-78.09</c:v>
                </c:pt>
                <c:pt idx="2726">
                  <c:v>-77.989999999999995</c:v>
                </c:pt>
                <c:pt idx="2727">
                  <c:v>-77.95</c:v>
                </c:pt>
                <c:pt idx="2728">
                  <c:v>-77.959999999999994</c:v>
                </c:pt>
                <c:pt idx="2729">
                  <c:v>-77.98</c:v>
                </c:pt>
                <c:pt idx="2730">
                  <c:v>-77.959999999999994</c:v>
                </c:pt>
                <c:pt idx="2731">
                  <c:v>-77.930000000000007</c:v>
                </c:pt>
                <c:pt idx="2732">
                  <c:v>-77.87</c:v>
                </c:pt>
                <c:pt idx="2733">
                  <c:v>-77.88</c:v>
                </c:pt>
                <c:pt idx="2734">
                  <c:v>-77.91</c:v>
                </c:pt>
                <c:pt idx="2735">
                  <c:v>-78</c:v>
                </c:pt>
                <c:pt idx="2736">
                  <c:v>-78.09</c:v>
                </c:pt>
                <c:pt idx="2737">
                  <c:v>-78.17</c:v>
                </c:pt>
                <c:pt idx="2738">
                  <c:v>-78.150000000000006</c:v>
                </c:pt>
                <c:pt idx="2739">
                  <c:v>-78.13</c:v>
                </c:pt>
                <c:pt idx="2740">
                  <c:v>-78.08</c:v>
                </c:pt>
                <c:pt idx="2741">
                  <c:v>-78.02</c:v>
                </c:pt>
                <c:pt idx="2742">
                  <c:v>-78</c:v>
                </c:pt>
                <c:pt idx="2743">
                  <c:v>-78.010000000000005</c:v>
                </c:pt>
                <c:pt idx="2744">
                  <c:v>-78.069999999999993</c:v>
                </c:pt>
                <c:pt idx="2745">
                  <c:v>-78.13</c:v>
                </c:pt>
                <c:pt idx="2746">
                  <c:v>-78.13</c:v>
                </c:pt>
                <c:pt idx="2747">
                  <c:v>-78.08</c:v>
                </c:pt>
                <c:pt idx="2748">
                  <c:v>-78.02</c:v>
                </c:pt>
                <c:pt idx="2749">
                  <c:v>-78.02</c:v>
                </c:pt>
                <c:pt idx="2750">
                  <c:v>-78.069999999999993</c:v>
                </c:pt>
                <c:pt idx="2751">
                  <c:v>-78.11</c:v>
                </c:pt>
                <c:pt idx="2752">
                  <c:v>-78.150000000000006</c:v>
                </c:pt>
                <c:pt idx="2753">
                  <c:v>-78.180000000000007</c:v>
                </c:pt>
                <c:pt idx="2754">
                  <c:v>-78.209999999999994</c:v>
                </c:pt>
                <c:pt idx="2755">
                  <c:v>-78.22</c:v>
                </c:pt>
                <c:pt idx="2756">
                  <c:v>-78.22</c:v>
                </c:pt>
                <c:pt idx="2757">
                  <c:v>-78.23</c:v>
                </c:pt>
                <c:pt idx="2758">
                  <c:v>-78.27</c:v>
                </c:pt>
                <c:pt idx="2759">
                  <c:v>-78.34</c:v>
                </c:pt>
                <c:pt idx="2760">
                  <c:v>-78.489999999999995</c:v>
                </c:pt>
                <c:pt idx="2761">
                  <c:v>-78.62</c:v>
                </c:pt>
                <c:pt idx="2762">
                  <c:v>-78.75</c:v>
                </c:pt>
                <c:pt idx="2763">
                  <c:v>-78.81</c:v>
                </c:pt>
                <c:pt idx="2764">
                  <c:v>-78.84</c:v>
                </c:pt>
                <c:pt idx="2765">
                  <c:v>-78.849999999999994</c:v>
                </c:pt>
                <c:pt idx="2766">
                  <c:v>-78.84</c:v>
                </c:pt>
                <c:pt idx="2767">
                  <c:v>-78.819999999999993</c:v>
                </c:pt>
                <c:pt idx="2768">
                  <c:v>-78.790000000000006</c:v>
                </c:pt>
                <c:pt idx="2769">
                  <c:v>-78.75</c:v>
                </c:pt>
                <c:pt idx="2770">
                  <c:v>-78.7</c:v>
                </c:pt>
                <c:pt idx="2771">
                  <c:v>-78.599999999999994</c:v>
                </c:pt>
                <c:pt idx="2772">
                  <c:v>-78.5</c:v>
                </c:pt>
                <c:pt idx="2773">
                  <c:v>-78.349999999999994</c:v>
                </c:pt>
                <c:pt idx="2774">
                  <c:v>-78.239999999999995</c:v>
                </c:pt>
                <c:pt idx="2775">
                  <c:v>-78.17</c:v>
                </c:pt>
                <c:pt idx="2776">
                  <c:v>-78.14</c:v>
                </c:pt>
                <c:pt idx="2777">
                  <c:v>-78.14</c:v>
                </c:pt>
                <c:pt idx="2778">
                  <c:v>-78.16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24B-4B79-8F91-1FB45F444CD6}"/>
            </c:ext>
          </c:extLst>
        </c:ser>
        <c:ser>
          <c:idx val="3"/>
          <c:order val="3"/>
          <c:tx>
            <c:strRef>
              <c:f>數據作圖!$P$1</c:f>
              <c:strCache>
                <c:ptCount val="1"/>
                <c:pt idx="0">
                  <c:v>第三次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數據作圖!$P$2:$P$2780</c:f>
              <c:numCache>
                <c:formatCode>General</c:formatCode>
                <c:ptCount val="2779"/>
                <c:pt idx="0">
                  <c:v>48.69</c:v>
                </c:pt>
                <c:pt idx="1">
                  <c:v>49.79</c:v>
                </c:pt>
                <c:pt idx="2">
                  <c:v>51.54</c:v>
                </c:pt>
                <c:pt idx="3">
                  <c:v>57.29</c:v>
                </c:pt>
                <c:pt idx="4">
                  <c:v>58.27</c:v>
                </c:pt>
                <c:pt idx="5">
                  <c:v>46.48</c:v>
                </c:pt>
                <c:pt idx="6">
                  <c:v>38.08</c:v>
                </c:pt>
                <c:pt idx="7">
                  <c:v>38.35</c:v>
                </c:pt>
                <c:pt idx="8">
                  <c:v>-10.65</c:v>
                </c:pt>
                <c:pt idx="9">
                  <c:v>35.47</c:v>
                </c:pt>
                <c:pt idx="10">
                  <c:v>-67.599999999999994</c:v>
                </c:pt>
                <c:pt idx="11">
                  <c:v>13.64</c:v>
                </c:pt>
                <c:pt idx="12">
                  <c:v>112.47</c:v>
                </c:pt>
                <c:pt idx="13">
                  <c:v>51.76</c:v>
                </c:pt>
                <c:pt idx="14">
                  <c:v>51.91</c:v>
                </c:pt>
                <c:pt idx="15">
                  <c:v>52.25</c:v>
                </c:pt>
                <c:pt idx="16">
                  <c:v>52.54</c:v>
                </c:pt>
                <c:pt idx="17">
                  <c:v>52.82</c:v>
                </c:pt>
                <c:pt idx="18">
                  <c:v>53.12</c:v>
                </c:pt>
                <c:pt idx="19">
                  <c:v>53.45</c:v>
                </c:pt>
                <c:pt idx="20">
                  <c:v>53.83</c:v>
                </c:pt>
                <c:pt idx="21">
                  <c:v>54.18</c:v>
                </c:pt>
                <c:pt idx="22">
                  <c:v>54.5</c:v>
                </c:pt>
                <c:pt idx="23">
                  <c:v>54.79</c:v>
                </c:pt>
                <c:pt idx="24">
                  <c:v>55.09</c:v>
                </c:pt>
                <c:pt idx="25">
                  <c:v>55.4</c:v>
                </c:pt>
                <c:pt idx="26">
                  <c:v>55.77</c:v>
                </c:pt>
                <c:pt idx="27">
                  <c:v>56.15</c:v>
                </c:pt>
                <c:pt idx="28">
                  <c:v>56.55</c:v>
                </c:pt>
                <c:pt idx="29">
                  <c:v>56.9</c:v>
                </c:pt>
                <c:pt idx="30">
                  <c:v>57.25</c:v>
                </c:pt>
                <c:pt idx="31">
                  <c:v>57.6</c:v>
                </c:pt>
                <c:pt idx="32">
                  <c:v>57.94</c:v>
                </c:pt>
                <c:pt idx="33">
                  <c:v>58.3</c:v>
                </c:pt>
                <c:pt idx="34">
                  <c:v>58.63</c:v>
                </c:pt>
                <c:pt idx="35">
                  <c:v>58.99</c:v>
                </c:pt>
                <c:pt idx="36">
                  <c:v>59.33</c:v>
                </c:pt>
                <c:pt idx="37">
                  <c:v>59.68</c:v>
                </c:pt>
                <c:pt idx="38">
                  <c:v>60.03</c:v>
                </c:pt>
                <c:pt idx="39">
                  <c:v>60.39</c:v>
                </c:pt>
                <c:pt idx="40">
                  <c:v>60.77</c:v>
                </c:pt>
                <c:pt idx="41">
                  <c:v>61.12</c:v>
                </c:pt>
                <c:pt idx="42">
                  <c:v>61.47</c:v>
                </c:pt>
                <c:pt idx="43">
                  <c:v>61.82</c:v>
                </c:pt>
                <c:pt idx="44">
                  <c:v>62.12</c:v>
                </c:pt>
                <c:pt idx="45">
                  <c:v>62.38</c:v>
                </c:pt>
                <c:pt idx="46">
                  <c:v>62.64</c:v>
                </c:pt>
                <c:pt idx="47">
                  <c:v>62.89</c:v>
                </c:pt>
                <c:pt idx="48">
                  <c:v>63.14</c:v>
                </c:pt>
                <c:pt idx="49">
                  <c:v>63.37</c:v>
                </c:pt>
                <c:pt idx="50">
                  <c:v>63.61</c:v>
                </c:pt>
                <c:pt idx="51">
                  <c:v>63.84</c:v>
                </c:pt>
                <c:pt idx="52">
                  <c:v>64.08</c:v>
                </c:pt>
                <c:pt idx="53">
                  <c:v>64.34</c:v>
                </c:pt>
                <c:pt idx="54">
                  <c:v>64.599999999999994</c:v>
                </c:pt>
                <c:pt idx="55">
                  <c:v>64.87</c:v>
                </c:pt>
                <c:pt idx="56">
                  <c:v>65.16</c:v>
                </c:pt>
                <c:pt idx="57">
                  <c:v>65.42</c:v>
                </c:pt>
                <c:pt idx="58">
                  <c:v>65.709999999999994</c:v>
                </c:pt>
                <c:pt idx="59">
                  <c:v>65.95</c:v>
                </c:pt>
                <c:pt idx="60">
                  <c:v>66.209999999999994</c:v>
                </c:pt>
                <c:pt idx="61">
                  <c:v>66.48</c:v>
                </c:pt>
                <c:pt idx="62">
                  <c:v>66.75</c:v>
                </c:pt>
                <c:pt idx="63">
                  <c:v>67.010000000000005</c:v>
                </c:pt>
                <c:pt idx="64">
                  <c:v>67.25</c:v>
                </c:pt>
                <c:pt idx="65">
                  <c:v>67.5</c:v>
                </c:pt>
                <c:pt idx="66">
                  <c:v>67.760000000000005</c:v>
                </c:pt>
                <c:pt idx="67">
                  <c:v>68.010000000000005</c:v>
                </c:pt>
                <c:pt idx="68">
                  <c:v>68.290000000000006</c:v>
                </c:pt>
                <c:pt idx="69">
                  <c:v>68.569999999999993</c:v>
                </c:pt>
                <c:pt idx="70">
                  <c:v>68.819999999999993</c:v>
                </c:pt>
                <c:pt idx="71">
                  <c:v>69.099999999999994</c:v>
                </c:pt>
                <c:pt idx="72">
                  <c:v>69.36</c:v>
                </c:pt>
                <c:pt idx="73">
                  <c:v>69.62</c:v>
                </c:pt>
                <c:pt idx="74">
                  <c:v>69.88</c:v>
                </c:pt>
                <c:pt idx="75">
                  <c:v>70.17</c:v>
                </c:pt>
                <c:pt idx="76">
                  <c:v>70.45</c:v>
                </c:pt>
                <c:pt idx="77">
                  <c:v>70.72</c:v>
                </c:pt>
                <c:pt idx="78">
                  <c:v>71.02</c:v>
                </c:pt>
                <c:pt idx="79">
                  <c:v>71.31</c:v>
                </c:pt>
                <c:pt idx="80">
                  <c:v>71.59</c:v>
                </c:pt>
                <c:pt idx="81">
                  <c:v>71.88</c:v>
                </c:pt>
                <c:pt idx="82">
                  <c:v>72.150000000000006</c:v>
                </c:pt>
                <c:pt idx="83">
                  <c:v>72.42</c:v>
                </c:pt>
                <c:pt idx="84">
                  <c:v>72.709999999999994</c:v>
                </c:pt>
                <c:pt idx="85">
                  <c:v>72.97</c:v>
                </c:pt>
                <c:pt idx="86">
                  <c:v>73.25</c:v>
                </c:pt>
                <c:pt idx="87">
                  <c:v>73.52</c:v>
                </c:pt>
                <c:pt idx="88">
                  <c:v>73.8</c:v>
                </c:pt>
                <c:pt idx="89">
                  <c:v>74.09</c:v>
                </c:pt>
                <c:pt idx="90">
                  <c:v>74.38</c:v>
                </c:pt>
                <c:pt idx="91">
                  <c:v>74.67</c:v>
                </c:pt>
                <c:pt idx="92">
                  <c:v>74.959999999999994</c:v>
                </c:pt>
                <c:pt idx="93">
                  <c:v>75.23</c:v>
                </c:pt>
                <c:pt idx="94">
                  <c:v>75.48</c:v>
                </c:pt>
                <c:pt idx="95">
                  <c:v>75.739999999999995</c:v>
                </c:pt>
                <c:pt idx="96">
                  <c:v>76.02</c:v>
                </c:pt>
                <c:pt idx="97">
                  <c:v>76.3</c:v>
                </c:pt>
                <c:pt idx="98">
                  <c:v>76.58</c:v>
                </c:pt>
                <c:pt idx="99">
                  <c:v>76.86</c:v>
                </c:pt>
                <c:pt idx="100">
                  <c:v>77.14</c:v>
                </c:pt>
                <c:pt idx="101">
                  <c:v>77.42</c:v>
                </c:pt>
                <c:pt idx="102">
                  <c:v>77.72</c:v>
                </c:pt>
                <c:pt idx="103">
                  <c:v>78</c:v>
                </c:pt>
                <c:pt idx="104">
                  <c:v>78.290000000000006</c:v>
                </c:pt>
                <c:pt idx="105">
                  <c:v>78.55</c:v>
                </c:pt>
                <c:pt idx="106">
                  <c:v>78.819999999999993</c:v>
                </c:pt>
                <c:pt idx="107">
                  <c:v>79.08</c:v>
                </c:pt>
                <c:pt idx="108">
                  <c:v>79.33</c:v>
                </c:pt>
                <c:pt idx="109">
                  <c:v>79.599999999999994</c:v>
                </c:pt>
                <c:pt idx="110">
                  <c:v>79.86</c:v>
                </c:pt>
                <c:pt idx="111">
                  <c:v>80.13</c:v>
                </c:pt>
                <c:pt idx="112">
                  <c:v>80.400000000000006</c:v>
                </c:pt>
                <c:pt idx="113">
                  <c:v>80.66</c:v>
                </c:pt>
                <c:pt idx="114">
                  <c:v>80.930000000000007</c:v>
                </c:pt>
                <c:pt idx="115">
                  <c:v>81.19</c:v>
                </c:pt>
                <c:pt idx="116">
                  <c:v>81.45</c:v>
                </c:pt>
                <c:pt idx="117">
                  <c:v>81.709999999999994</c:v>
                </c:pt>
                <c:pt idx="118">
                  <c:v>81.98</c:v>
                </c:pt>
                <c:pt idx="119">
                  <c:v>82.25</c:v>
                </c:pt>
                <c:pt idx="120">
                  <c:v>82.52</c:v>
                </c:pt>
                <c:pt idx="121">
                  <c:v>82.78</c:v>
                </c:pt>
                <c:pt idx="122">
                  <c:v>83.06</c:v>
                </c:pt>
                <c:pt idx="123">
                  <c:v>83.32</c:v>
                </c:pt>
                <c:pt idx="124">
                  <c:v>83.59</c:v>
                </c:pt>
                <c:pt idx="125">
                  <c:v>83.86</c:v>
                </c:pt>
                <c:pt idx="126">
                  <c:v>84.12</c:v>
                </c:pt>
                <c:pt idx="127">
                  <c:v>84.36</c:v>
                </c:pt>
                <c:pt idx="128">
                  <c:v>84.62</c:v>
                </c:pt>
                <c:pt idx="129">
                  <c:v>84.86</c:v>
                </c:pt>
                <c:pt idx="130">
                  <c:v>85.11</c:v>
                </c:pt>
                <c:pt idx="131">
                  <c:v>85.37</c:v>
                </c:pt>
                <c:pt idx="132">
                  <c:v>85.59</c:v>
                </c:pt>
                <c:pt idx="133">
                  <c:v>85.81</c:v>
                </c:pt>
                <c:pt idx="134">
                  <c:v>86.04</c:v>
                </c:pt>
                <c:pt idx="135">
                  <c:v>86.26</c:v>
                </c:pt>
                <c:pt idx="136">
                  <c:v>86.47</c:v>
                </c:pt>
                <c:pt idx="137">
                  <c:v>86.7</c:v>
                </c:pt>
                <c:pt idx="138">
                  <c:v>86.9</c:v>
                </c:pt>
                <c:pt idx="139">
                  <c:v>87.11</c:v>
                </c:pt>
                <c:pt idx="140">
                  <c:v>87.33</c:v>
                </c:pt>
                <c:pt idx="141">
                  <c:v>87.54</c:v>
                </c:pt>
                <c:pt idx="142">
                  <c:v>87.76</c:v>
                </c:pt>
                <c:pt idx="143">
                  <c:v>87.99</c:v>
                </c:pt>
                <c:pt idx="144">
                  <c:v>88.2</c:v>
                </c:pt>
                <c:pt idx="145">
                  <c:v>88.42</c:v>
                </c:pt>
                <c:pt idx="146">
                  <c:v>88.62</c:v>
                </c:pt>
                <c:pt idx="147">
                  <c:v>88.83</c:v>
                </c:pt>
                <c:pt idx="148">
                  <c:v>89.02</c:v>
                </c:pt>
                <c:pt idx="149">
                  <c:v>89.2</c:v>
                </c:pt>
                <c:pt idx="150">
                  <c:v>89.37</c:v>
                </c:pt>
                <c:pt idx="151">
                  <c:v>89.56</c:v>
                </c:pt>
                <c:pt idx="152">
                  <c:v>89.73</c:v>
                </c:pt>
                <c:pt idx="153">
                  <c:v>89.93</c:v>
                </c:pt>
                <c:pt idx="154">
                  <c:v>90.12</c:v>
                </c:pt>
                <c:pt idx="155">
                  <c:v>90.31</c:v>
                </c:pt>
                <c:pt idx="156">
                  <c:v>90.52</c:v>
                </c:pt>
                <c:pt idx="157">
                  <c:v>90.7</c:v>
                </c:pt>
                <c:pt idx="158">
                  <c:v>90.91</c:v>
                </c:pt>
                <c:pt idx="159">
                  <c:v>91.12</c:v>
                </c:pt>
                <c:pt idx="160">
                  <c:v>91.32</c:v>
                </c:pt>
                <c:pt idx="161">
                  <c:v>91.5</c:v>
                </c:pt>
                <c:pt idx="162">
                  <c:v>91.7</c:v>
                </c:pt>
                <c:pt idx="163">
                  <c:v>91.89</c:v>
                </c:pt>
                <c:pt idx="164">
                  <c:v>92.05</c:v>
                </c:pt>
                <c:pt idx="165">
                  <c:v>92.22</c:v>
                </c:pt>
                <c:pt idx="166">
                  <c:v>92.38</c:v>
                </c:pt>
                <c:pt idx="167">
                  <c:v>92.56</c:v>
                </c:pt>
                <c:pt idx="168">
                  <c:v>92.74</c:v>
                </c:pt>
                <c:pt idx="169">
                  <c:v>92.93</c:v>
                </c:pt>
                <c:pt idx="170">
                  <c:v>93.12</c:v>
                </c:pt>
                <c:pt idx="171">
                  <c:v>93.33</c:v>
                </c:pt>
                <c:pt idx="172">
                  <c:v>93.49</c:v>
                </c:pt>
                <c:pt idx="173">
                  <c:v>93.66</c:v>
                </c:pt>
                <c:pt idx="174">
                  <c:v>93.83</c:v>
                </c:pt>
                <c:pt idx="175">
                  <c:v>94</c:v>
                </c:pt>
                <c:pt idx="176">
                  <c:v>94.16</c:v>
                </c:pt>
                <c:pt idx="177">
                  <c:v>94.35</c:v>
                </c:pt>
                <c:pt idx="178">
                  <c:v>94.51</c:v>
                </c:pt>
                <c:pt idx="179">
                  <c:v>94.71</c:v>
                </c:pt>
                <c:pt idx="180">
                  <c:v>94.87</c:v>
                </c:pt>
                <c:pt idx="181">
                  <c:v>95.04</c:v>
                </c:pt>
                <c:pt idx="182">
                  <c:v>95.21</c:v>
                </c:pt>
                <c:pt idx="183">
                  <c:v>95.38</c:v>
                </c:pt>
                <c:pt idx="184">
                  <c:v>95.54</c:v>
                </c:pt>
                <c:pt idx="185">
                  <c:v>95.73</c:v>
                </c:pt>
                <c:pt idx="186">
                  <c:v>95.91</c:v>
                </c:pt>
                <c:pt idx="187">
                  <c:v>96.11</c:v>
                </c:pt>
                <c:pt idx="188">
                  <c:v>96.29</c:v>
                </c:pt>
                <c:pt idx="189">
                  <c:v>96.5</c:v>
                </c:pt>
                <c:pt idx="190">
                  <c:v>96.69</c:v>
                </c:pt>
                <c:pt idx="191">
                  <c:v>96.89</c:v>
                </c:pt>
                <c:pt idx="192">
                  <c:v>97.09</c:v>
                </c:pt>
                <c:pt idx="193">
                  <c:v>97.3</c:v>
                </c:pt>
                <c:pt idx="194">
                  <c:v>97.48</c:v>
                </c:pt>
                <c:pt idx="195">
                  <c:v>97.67</c:v>
                </c:pt>
                <c:pt idx="196">
                  <c:v>97.85</c:v>
                </c:pt>
                <c:pt idx="197">
                  <c:v>98.01</c:v>
                </c:pt>
                <c:pt idx="198">
                  <c:v>98.18</c:v>
                </c:pt>
                <c:pt idx="199">
                  <c:v>98.37</c:v>
                </c:pt>
                <c:pt idx="200">
                  <c:v>98.57</c:v>
                </c:pt>
                <c:pt idx="201">
                  <c:v>98.78</c:v>
                </c:pt>
                <c:pt idx="202">
                  <c:v>99</c:v>
                </c:pt>
                <c:pt idx="203">
                  <c:v>99.21</c:v>
                </c:pt>
                <c:pt idx="204">
                  <c:v>99.43</c:v>
                </c:pt>
                <c:pt idx="205">
                  <c:v>99.64</c:v>
                </c:pt>
                <c:pt idx="206">
                  <c:v>99.85</c:v>
                </c:pt>
                <c:pt idx="207">
                  <c:v>100.08</c:v>
                </c:pt>
                <c:pt idx="208">
                  <c:v>100.28</c:v>
                </c:pt>
                <c:pt idx="209">
                  <c:v>100.48</c:v>
                </c:pt>
                <c:pt idx="210">
                  <c:v>100.69</c:v>
                </c:pt>
                <c:pt idx="211">
                  <c:v>100.88</c:v>
                </c:pt>
                <c:pt idx="212">
                  <c:v>101.07</c:v>
                </c:pt>
                <c:pt idx="213">
                  <c:v>101.22</c:v>
                </c:pt>
                <c:pt idx="214">
                  <c:v>101.39</c:v>
                </c:pt>
                <c:pt idx="215">
                  <c:v>101.54</c:v>
                </c:pt>
                <c:pt idx="216">
                  <c:v>101.7</c:v>
                </c:pt>
                <c:pt idx="217">
                  <c:v>101.88</c:v>
                </c:pt>
                <c:pt idx="218">
                  <c:v>102.08</c:v>
                </c:pt>
                <c:pt idx="219">
                  <c:v>102.28</c:v>
                </c:pt>
                <c:pt idx="220">
                  <c:v>102.51</c:v>
                </c:pt>
                <c:pt idx="221">
                  <c:v>102.73</c:v>
                </c:pt>
                <c:pt idx="222">
                  <c:v>102.92</c:v>
                </c:pt>
                <c:pt idx="223">
                  <c:v>103.1</c:v>
                </c:pt>
                <c:pt idx="224">
                  <c:v>103.26</c:v>
                </c:pt>
                <c:pt idx="225">
                  <c:v>103.43</c:v>
                </c:pt>
                <c:pt idx="226">
                  <c:v>103.59</c:v>
                </c:pt>
                <c:pt idx="227">
                  <c:v>103.76</c:v>
                </c:pt>
                <c:pt idx="228">
                  <c:v>103.93</c:v>
                </c:pt>
                <c:pt idx="229">
                  <c:v>104.11</c:v>
                </c:pt>
                <c:pt idx="230">
                  <c:v>104.29</c:v>
                </c:pt>
                <c:pt idx="231">
                  <c:v>104.47</c:v>
                </c:pt>
                <c:pt idx="232">
                  <c:v>104.62</c:v>
                </c:pt>
                <c:pt idx="233">
                  <c:v>104.79</c:v>
                </c:pt>
                <c:pt idx="234">
                  <c:v>104.97</c:v>
                </c:pt>
                <c:pt idx="235">
                  <c:v>105.17</c:v>
                </c:pt>
                <c:pt idx="236">
                  <c:v>105.36</c:v>
                </c:pt>
                <c:pt idx="237">
                  <c:v>105.55</c:v>
                </c:pt>
                <c:pt idx="238">
                  <c:v>105.74</c:v>
                </c:pt>
                <c:pt idx="239">
                  <c:v>105.92</c:v>
                </c:pt>
                <c:pt idx="240">
                  <c:v>106.1</c:v>
                </c:pt>
                <c:pt idx="241">
                  <c:v>106.25</c:v>
                </c:pt>
                <c:pt idx="242">
                  <c:v>106.39</c:v>
                </c:pt>
                <c:pt idx="243">
                  <c:v>106.53</c:v>
                </c:pt>
                <c:pt idx="244">
                  <c:v>106.67</c:v>
                </c:pt>
                <c:pt idx="245">
                  <c:v>106.82</c:v>
                </c:pt>
                <c:pt idx="246">
                  <c:v>106.97</c:v>
                </c:pt>
                <c:pt idx="247">
                  <c:v>107.12</c:v>
                </c:pt>
                <c:pt idx="248">
                  <c:v>107.27</c:v>
                </c:pt>
                <c:pt idx="249">
                  <c:v>107.42</c:v>
                </c:pt>
                <c:pt idx="250">
                  <c:v>107.55</c:v>
                </c:pt>
                <c:pt idx="251">
                  <c:v>107.69</c:v>
                </c:pt>
                <c:pt idx="252">
                  <c:v>107.82</c:v>
                </c:pt>
                <c:pt idx="253">
                  <c:v>107.95</c:v>
                </c:pt>
                <c:pt idx="254">
                  <c:v>108.08</c:v>
                </c:pt>
                <c:pt idx="255">
                  <c:v>108.22</c:v>
                </c:pt>
                <c:pt idx="256">
                  <c:v>108.35</c:v>
                </c:pt>
                <c:pt idx="257">
                  <c:v>108.48</c:v>
                </c:pt>
                <c:pt idx="258">
                  <c:v>108.62</c:v>
                </c:pt>
                <c:pt idx="259">
                  <c:v>108.77</c:v>
                </c:pt>
                <c:pt idx="260">
                  <c:v>108.91</c:v>
                </c:pt>
                <c:pt idx="261">
                  <c:v>109.07</c:v>
                </c:pt>
                <c:pt idx="262">
                  <c:v>109.23</c:v>
                </c:pt>
                <c:pt idx="263">
                  <c:v>109.39</c:v>
                </c:pt>
                <c:pt idx="264">
                  <c:v>109.54</c:v>
                </c:pt>
                <c:pt idx="265">
                  <c:v>109.68</c:v>
                </c:pt>
                <c:pt idx="266">
                  <c:v>109.84</c:v>
                </c:pt>
                <c:pt idx="267">
                  <c:v>109.97</c:v>
                </c:pt>
                <c:pt idx="268">
                  <c:v>110.08</c:v>
                </c:pt>
                <c:pt idx="269">
                  <c:v>110.23</c:v>
                </c:pt>
                <c:pt idx="270">
                  <c:v>110.35</c:v>
                </c:pt>
                <c:pt idx="271">
                  <c:v>110.49</c:v>
                </c:pt>
                <c:pt idx="272">
                  <c:v>110.64</c:v>
                </c:pt>
                <c:pt idx="273">
                  <c:v>110.77</c:v>
                </c:pt>
                <c:pt idx="274">
                  <c:v>110.92</c:v>
                </c:pt>
                <c:pt idx="275">
                  <c:v>111.05</c:v>
                </c:pt>
                <c:pt idx="276">
                  <c:v>111.19</c:v>
                </c:pt>
                <c:pt idx="277">
                  <c:v>111.34</c:v>
                </c:pt>
                <c:pt idx="278">
                  <c:v>111.5</c:v>
                </c:pt>
                <c:pt idx="279">
                  <c:v>111.64</c:v>
                </c:pt>
                <c:pt idx="280">
                  <c:v>111.79</c:v>
                </c:pt>
                <c:pt idx="281">
                  <c:v>111.93</c:v>
                </c:pt>
                <c:pt idx="282">
                  <c:v>112.08</c:v>
                </c:pt>
                <c:pt idx="283">
                  <c:v>112.24</c:v>
                </c:pt>
                <c:pt idx="284">
                  <c:v>112.38</c:v>
                </c:pt>
                <c:pt idx="285">
                  <c:v>112.51</c:v>
                </c:pt>
                <c:pt idx="286">
                  <c:v>112.63</c:v>
                </c:pt>
                <c:pt idx="287">
                  <c:v>112.79</c:v>
                </c:pt>
                <c:pt idx="288">
                  <c:v>112.95</c:v>
                </c:pt>
                <c:pt idx="289">
                  <c:v>113.09</c:v>
                </c:pt>
                <c:pt idx="290">
                  <c:v>113.23</c:v>
                </c:pt>
                <c:pt idx="291">
                  <c:v>113.37</c:v>
                </c:pt>
                <c:pt idx="292">
                  <c:v>113.52</c:v>
                </c:pt>
                <c:pt idx="293">
                  <c:v>113.66</c:v>
                </c:pt>
                <c:pt idx="294">
                  <c:v>113.8</c:v>
                </c:pt>
                <c:pt idx="295">
                  <c:v>113.93</c:v>
                </c:pt>
                <c:pt idx="296">
                  <c:v>114.07</c:v>
                </c:pt>
                <c:pt idx="297">
                  <c:v>114.2</c:v>
                </c:pt>
                <c:pt idx="298">
                  <c:v>114.35</c:v>
                </c:pt>
                <c:pt idx="299">
                  <c:v>114.5</c:v>
                </c:pt>
                <c:pt idx="300">
                  <c:v>114.66</c:v>
                </c:pt>
                <c:pt idx="301">
                  <c:v>114.81</c:v>
                </c:pt>
                <c:pt idx="302">
                  <c:v>114.97</c:v>
                </c:pt>
                <c:pt idx="303">
                  <c:v>115.13</c:v>
                </c:pt>
                <c:pt idx="304">
                  <c:v>115.31</c:v>
                </c:pt>
                <c:pt idx="305">
                  <c:v>115.48</c:v>
                </c:pt>
                <c:pt idx="306">
                  <c:v>115.71</c:v>
                </c:pt>
                <c:pt idx="307">
                  <c:v>115.97</c:v>
                </c:pt>
                <c:pt idx="308">
                  <c:v>116.22</c:v>
                </c:pt>
                <c:pt idx="309">
                  <c:v>116.4</c:v>
                </c:pt>
                <c:pt idx="310">
                  <c:v>116.55</c:v>
                </c:pt>
                <c:pt idx="311">
                  <c:v>116.65</c:v>
                </c:pt>
                <c:pt idx="312">
                  <c:v>116.69</c:v>
                </c:pt>
                <c:pt idx="313">
                  <c:v>116.72</c:v>
                </c:pt>
                <c:pt idx="314">
                  <c:v>116.76</c:v>
                </c:pt>
                <c:pt idx="315">
                  <c:v>116.79</c:v>
                </c:pt>
                <c:pt idx="316">
                  <c:v>116.82</c:v>
                </c:pt>
                <c:pt idx="317">
                  <c:v>116.84</c:v>
                </c:pt>
                <c:pt idx="318">
                  <c:v>116.85</c:v>
                </c:pt>
                <c:pt idx="319">
                  <c:v>116.88</c:v>
                </c:pt>
                <c:pt idx="320">
                  <c:v>116.92</c:v>
                </c:pt>
                <c:pt idx="321">
                  <c:v>116.97</c:v>
                </c:pt>
                <c:pt idx="322">
                  <c:v>117.05</c:v>
                </c:pt>
                <c:pt idx="323">
                  <c:v>117.18</c:v>
                </c:pt>
                <c:pt idx="324">
                  <c:v>117.32</c:v>
                </c:pt>
                <c:pt idx="325">
                  <c:v>117.46</c:v>
                </c:pt>
                <c:pt idx="326">
                  <c:v>117.59</c:v>
                </c:pt>
                <c:pt idx="327">
                  <c:v>117.68</c:v>
                </c:pt>
                <c:pt idx="328">
                  <c:v>117.77</c:v>
                </c:pt>
                <c:pt idx="329">
                  <c:v>117.85</c:v>
                </c:pt>
                <c:pt idx="330">
                  <c:v>117.93</c:v>
                </c:pt>
                <c:pt idx="331">
                  <c:v>118.01</c:v>
                </c:pt>
                <c:pt idx="332">
                  <c:v>118.14</c:v>
                </c:pt>
                <c:pt idx="333">
                  <c:v>118.31</c:v>
                </c:pt>
                <c:pt idx="334">
                  <c:v>118.46</c:v>
                </c:pt>
                <c:pt idx="335">
                  <c:v>118.62</c:v>
                </c:pt>
                <c:pt idx="336">
                  <c:v>118.75</c:v>
                </c:pt>
                <c:pt idx="337">
                  <c:v>118.89</c:v>
                </c:pt>
                <c:pt idx="338">
                  <c:v>119.02</c:v>
                </c:pt>
                <c:pt idx="339">
                  <c:v>119.14</c:v>
                </c:pt>
                <c:pt idx="340">
                  <c:v>119.29</c:v>
                </c:pt>
                <c:pt idx="341">
                  <c:v>119.45</c:v>
                </c:pt>
                <c:pt idx="342">
                  <c:v>119.59</c:v>
                </c:pt>
                <c:pt idx="343">
                  <c:v>119.73</c:v>
                </c:pt>
                <c:pt idx="344">
                  <c:v>119.84</c:v>
                </c:pt>
                <c:pt idx="345">
                  <c:v>119.97</c:v>
                </c:pt>
                <c:pt idx="346">
                  <c:v>120.14</c:v>
                </c:pt>
                <c:pt idx="347">
                  <c:v>120.31</c:v>
                </c:pt>
                <c:pt idx="348">
                  <c:v>120.5</c:v>
                </c:pt>
                <c:pt idx="349">
                  <c:v>120.7</c:v>
                </c:pt>
                <c:pt idx="350">
                  <c:v>120.87</c:v>
                </c:pt>
                <c:pt idx="351">
                  <c:v>121.02</c:v>
                </c:pt>
                <c:pt idx="352">
                  <c:v>121.14</c:v>
                </c:pt>
                <c:pt idx="353">
                  <c:v>121.24</c:v>
                </c:pt>
                <c:pt idx="354">
                  <c:v>121.32</c:v>
                </c:pt>
                <c:pt idx="355">
                  <c:v>121.39</c:v>
                </c:pt>
                <c:pt idx="356">
                  <c:v>121.48</c:v>
                </c:pt>
                <c:pt idx="357">
                  <c:v>121.56</c:v>
                </c:pt>
                <c:pt idx="358">
                  <c:v>121.64</c:v>
                </c:pt>
                <c:pt idx="359">
                  <c:v>121.73</c:v>
                </c:pt>
                <c:pt idx="360">
                  <c:v>121.86</c:v>
                </c:pt>
                <c:pt idx="361">
                  <c:v>122.01</c:v>
                </c:pt>
                <c:pt idx="362">
                  <c:v>122.2</c:v>
                </c:pt>
                <c:pt idx="363">
                  <c:v>122.43</c:v>
                </c:pt>
                <c:pt idx="364">
                  <c:v>122.63</c:v>
                </c:pt>
                <c:pt idx="365">
                  <c:v>122.86</c:v>
                </c:pt>
                <c:pt idx="366">
                  <c:v>123.07</c:v>
                </c:pt>
                <c:pt idx="367">
                  <c:v>123.26</c:v>
                </c:pt>
                <c:pt idx="368">
                  <c:v>123.45</c:v>
                </c:pt>
                <c:pt idx="369">
                  <c:v>123.64</c:v>
                </c:pt>
                <c:pt idx="370">
                  <c:v>123.84</c:v>
                </c:pt>
                <c:pt idx="371">
                  <c:v>124.03</c:v>
                </c:pt>
                <c:pt idx="372">
                  <c:v>124.21</c:v>
                </c:pt>
                <c:pt idx="373">
                  <c:v>124.36</c:v>
                </c:pt>
                <c:pt idx="374">
                  <c:v>124.44</c:v>
                </c:pt>
                <c:pt idx="375">
                  <c:v>124.51</c:v>
                </c:pt>
                <c:pt idx="376">
                  <c:v>124.61</c:v>
                </c:pt>
                <c:pt idx="377">
                  <c:v>124.71</c:v>
                </c:pt>
                <c:pt idx="378">
                  <c:v>124.81</c:v>
                </c:pt>
                <c:pt idx="379">
                  <c:v>124.95</c:v>
                </c:pt>
                <c:pt idx="380">
                  <c:v>125.1</c:v>
                </c:pt>
                <c:pt idx="381">
                  <c:v>125.3</c:v>
                </c:pt>
                <c:pt idx="382">
                  <c:v>125.51</c:v>
                </c:pt>
                <c:pt idx="383">
                  <c:v>125.72</c:v>
                </c:pt>
                <c:pt idx="384">
                  <c:v>125.94</c:v>
                </c:pt>
                <c:pt idx="385">
                  <c:v>126.16</c:v>
                </c:pt>
                <c:pt idx="386">
                  <c:v>126.38</c:v>
                </c:pt>
                <c:pt idx="387">
                  <c:v>126.58</c:v>
                </c:pt>
                <c:pt idx="388">
                  <c:v>126.77</c:v>
                </c:pt>
                <c:pt idx="389">
                  <c:v>126.94</c:v>
                </c:pt>
                <c:pt idx="390">
                  <c:v>127.11</c:v>
                </c:pt>
                <c:pt idx="391">
                  <c:v>127.25</c:v>
                </c:pt>
                <c:pt idx="392">
                  <c:v>127.38</c:v>
                </c:pt>
                <c:pt idx="393">
                  <c:v>127.49</c:v>
                </c:pt>
                <c:pt idx="394">
                  <c:v>127.57</c:v>
                </c:pt>
                <c:pt idx="395">
                  <c:v>127.67</c:v>
                </c:pt>
                <c:pt idx="396">
                  <c:v>127.77</c:v>
                </c:pt>
                <c:pt idx="397">
                  <c:v>127.89</c:v>
                </c:pt>
                <c:pt idx="398">
                  <c:v>128.02000000000001</c:v>
                </c:pt>
                <c:pt idx="399">
                  <c:v>128.15</c:v>
                </c:pt>
                <c:pt idx="400">
                  <c:v>128.29</c:v>
                </c:pt>
                <c:pt idx="401">
                  <c:v>128.41999999999999</c:v>
                </c:pt>
                <c:pt idx="402">
                  <c:v>128.59</c:v>
                </c:pt>
                <c:pt idx="403">
                  <c:v>128.77000000000001</c:v>
                </c:pt>
                <c:pt idx="404">
                  <c:v>128.93</c:v>
                </c:pt>
                <c:pt idx="405">
                  <c:v>129.12</c:v>
                </c:pt>
                <c:pt idx="406">
                  <c:v>129.28</c:v>
                </c:pt>
                <c:pt idx="407">
                  <c:v>129.44999999999999</c:v>
                </c:pt>
                <c:pt idx="408">
                  <c:v>129.63</c:v>
                </c:pt>
                <c:pt idx="409">
                  <c:v>129.81</c:v>
                </c:pt>
                <c:pt idx="410">
                  <c:v>129.96</c:v>
                </c:pt>
                <c:pt idx="411">
                  <c:v>130.1</c:v>
                </c:pt>
                <c:pt idx="412">
                  <c:v>130.22</c:v>
                </c:pt>
                <c:pt idx="413">
                  <c:v>130.34</c:v>
                </c:pt>
                <c:pt idx="414">
                  <c:v>130.47</c:v>
                </c:pt>
                <c:pt idx="415">
                  <c:v>130.56</c:v>
                </c:pt>
                <c:pt idx="416">
                  <c:v>130.69</c:v>
                </c:pt>
                <c:pt idx="417">
                  <c:v>130.83000000000001</c:v>
                </c:pt>
                <c:pt idx="418">
                  <c:v>130.97999999999999</c:v>
                </c:pt>
                <c:pt idx="419">
                  <c:v>131.13</c:v>
                </c:pt>
                <c:pt idx="420">
                  <c:v>131.30000000000001</c:v>
                </c:pt>
                <c:pt idx="421">
                  <c:v>131.47999999999999</c:v>
                </c:pt>
                <c:pt idx="422">
                  <c:v>131.62</c:v>
                </c:pt>
                <c:pt idx="423">
                  <c:v>131.78</c:v>
                </c:pt>
                <c:pt idx="424">
                  <c:v>131.93</c:v>
                </c:pt>
                <c:pt idx="425">
                  <c:v>132.07</c:v>
                </c:pt>
                <c:pt idx="426">
                  <c:v>132.21</c:v>
                </c:pt>
                <c:pt idx="427">
                  <c:v>132.36000000000001</c:v>
                </c:pt>
                <c:pt idx="428">
                  <c:v>132.52000000000001</c:v>
                </c:pt>
                <c:pt idx="429">
                  <c:v>132.69</c:v>
                </c:pt>
                <c:pt idx="430">
                  <c:v>132.87</c:v>
                </c:pt>
                <c:pt idx="431">
                  <c:v>133.03</c:v>
                </c:pt>
                <c:pt idx="432">
                  <c:v>133.19</c:v>
                </c:pt>
                <c:pt idx="433">
                  <c:v>133.32</c:v>
                </c:pt>
                <c:pt idx="434">
                  <c:v>133.47999999999999</c:v>
                </c:pt>
                <c:pt idx="435">
                  <c:v>133.61000000000001</c:v>
                </c:pt>
                <c:pt idx="436">
                  <c:v>133.78</c:v>
                </c:pt>
                <c:pt idx="437">
                  <c:v>133.94999999999999</c:v>
                </c:pt>
                <c:pt idx="438">
                  <c:v>134.13999999999999</c:v>
                </c:pt>
                <c:pt idx="439">
                  <c:v>134.32</c:v>
                </c:pt>
                <c:pt idx="440">
                  <c:v>134.53</c:v>
                </c:pt>
                <c:pt idx="441">
                  <c:v>134.71</c:v>
                </c:pt>
                <c:pt idx="442">
                  <c:v>134.87</c:v>
                </c:pt>
                <c:pt idx="443">
                  <c:v>135.06</c:v>
                </c:pt>
                <c:pt idx="444">
                  <c:v>135.22</c:v>
                </c:pt>
                <c:pt idx="445">
                  <c:v>135.38</c:v>
                </c:pt>
                <c:pt idx="446">
                  <c:v>135.54</c:v>
                </c:pt>
                <c:pt idx="447">
                  <c:v>135.72999999999999</c:v>
                </c:pt>
                <c:pt idx="448">
                  <c:v>135.91</c:v>
                </c:pt>
                <c:pt idx="449">
                  <c:v>136.08000000000001</c:v>
                </c:pt>
                <c:pt idx="450">
                  <c:v>136.24</c:v>
                </c:pt>
                <c:pt idx="451">
                  <c:v>136.41999999999999</c:v>
                </c:pt>
                <c:pt idx="452">
                  <c:v>136.58000000000001</c:v>
                </c:pt>
                <c:pt idx="453">
                  <c:v>136.76</c:v>
                </c:pt>
                <c:pt idx="454">
                  <c:v>136.93</c:v>
                </c:pt>
                <c:pt idx="455">
                  <c:v>137.13999999999999</c:v>
                </c:pt>
                <c:pt idx="456">
                  <c:v>137.32</c:v>
                </c:pt>
                <c:pt idx="457">
                  <c:v>137.51</c:v>
                </c:pt>
                <c:pt idx="458">
                  <c:v>137.69</c:v>
                </c:pt>
                <c:pt idx="459">
                  <c:v>137.85</c:v>
                </c:pt>
                <c:pt idx="460">
                  <c:v>138.01</c:v>
                </c:pt>
                <c:pt idx="461">
                  <c:v>138.19</c:v>
                </c:pt>
                <c:pt idx="462">
                  <c:v>138.37</c:v>
                </c:pt>
                <c:pt idx="463">
                  <c:v>138.54</c:v>
                </c:pt>
                <c:pt idx="464">
                  <c:v>138.72</c:v>
                </c:pt>
                <c:pt idx="465">
                  <c:v>138.9</c:v>
                </c:pt>
                <c:pt idx="466">
                  <c:v>139.09</c:v>
                </c:pt>
                <c:pt idx="467">
                  <c:v>139.29</c:v>
                </c:pt>
                <c:pt idx="468">
                  <c:v>139.52000000000001</c:v>
                </c:pt>
                <c:pt idx="469">
                  <c:v>139.76</c:v>
                </c:pt>
                <c:pt idx="470">
                  <c:v>140.06</c:v>
                </c:pt>
                <c:pt idx="471">
                  <c:v>140.37</c:v>
                </c:pt>
                <c:pt idx="472">
                  <c:v>140.65</c:v>
                </c:pt>
                <c:pt idx="473">
                  <c:v>140.91</c:v>
                </c:pt>
                <c:pt idx="474">
                  <c:v>141.16</c:v>
                </c:pt>
                <c:pt idx="475">
                  <c:v>141.37</c:v>
                </c:pt>
                <c:pt idx="476">
                  <c:v>141.56</c:v>
                </c:pt>
                <c:pt idx="477">
                  <c:v>141.75</c:v>
                </c:pt>
                <c:pt idx="478">
                  <c:v>141.94999999999999</c:v>
                </c:pt>
                <c:pt idx="479">
                  <c:v>142.13999999999999</c:v>
                </c:pt>
                <c:pt idx="480">
                  <c:v>142.33000000000001</c:v>
                </c:pt>
                <c:pt idx="481">
                  <c:v>142.55000000000001</c:v>
                </c:pt>
                <c:pt idx="482">
                  <c:v>142.74</c:v>
                </c:pt>
                <c:pt idx="483">
                  <c:v>142.88999999999999</c:v>
                </c:pt>
                <c:pt idx="484">
                  <c:v>143.04</c:v>
                </c:pt>
                <c:pt idx="485">
                  <c:v>143.18</c:v>
                </c:pt>
                <c:pt idx="486">
                  <c:v>143.35</c:v>
                </c:pt>
                <c:pt idx="487">
                  <c:v>143.54</c:v>
                </c:pt>
                <c:pt idx="488">
                  <c:v>143.79</c:v>
                </c:pt>
                <c:pt idx="489">
                  <c:v>144.03</c:v>
                </c:pt>
                <c:pt idx="490">
                  <c:v>144.24</c:v>
                </c:pt>
                <c:pt idx="491">
                  <c:v>144.41999999999999</c:v>
                </c:pt>
                <c:pt idx="492">
                  <c:v>144.59</c:v>
                </c:pt>
                <c:pt idx="493">
                  <c:v>144.74</c:v>
                </c:pt>
                <c:pt idx="494">
                  <c:v>144.93</c:v>
                </c:pt>
                <c:pt idx="495">
                  <c:v>145.11000000000001</c:v>
                </c:pt>
                <c:pt idx="496">
                  <c:v>145.36000000000001</c:v>
                </c:pt>
                <c:pt idx="497">
                  <c:v>145.58000000000001</c:v>
                </c:pt>
                <c:pt idx="498">
                  <c:v>145.78</c:v>
                </c:pt>
                <c:pt idx="499">
                  <c:v>145.94999999999999</c:v>
                </c:pt>
                <c:pt idx="500">
                  <c:v>146.11000000000001</c:v>
                </c:pt>
                <c:pt idx="501">
                  <c:v>146.26</c:v>
                </c:pt>
                <c:pt idx="502">
                  <c:v>146.43</c:v>
                </c:pt>
                <c:pt idx="503">
                  <c:v>146.63999999999999</c:v>
                </c:pt>
                <c:pt idx="504">
                  <c:v>146.88</c:v>
                </c:pt>
                <c:pt idx="505">
                  <c:v>147.11000000000001</c:v>
                </c:pt>
                <c:pt idx="506">
                  <c:v>147.30000000000001</c:v>
                </c:pt>
                <c:pt idx="507">
                  <c:v>147.44999999999999</c:v>
                </c:pt>
                <c:pt idx="508">
                  <c:v>147.58000000000001</c:v>
                </c:pt>
                <c:pt idx="509">
                  <c:v>147.71</c:v>
                </c:pt>
                <c:pt idx="510">
                  <c:v>147.85</c:v>
                </c:pt>
                <c:pt idx="511">
                  <c:v>148.03</c:v>
                </c:pt>
                <c:pt idx="512">
                  <c:v>148.26</c:v>
                </c:pt>
                <c:pt idx="513">
                  <c:v>148.5</c:v>
                </c:pt>
                <c:pt idx="514">
                  <c:v>148.76</c:v>
                </c:pt>
                <c:pt idx="515">
                  <c:v>148.96</c:v>
                </c:pt>
                <c:pt idx="516">
                  <c:v>149.18</c:v>
                </c:pt>
                <c:pt idx="517">
                  <c:v>149.36000000000001</c:v>
                </c:pt>
                <c:pt idx="518">
                  <c:v>149.58000000000001</c:v>
                </c:pt>
                <c:pt idx="519">
                  <c:v>149.79</c:v>
                </c:pt>
                <c:pt idx="520">
                  <c:v>150.02000000000001</c:v>
                </c:pt>
                <c:pt idx="521">
                  <c:v>150.25</c:v>
                </c:pt>
                <c:pt idx="522">
                  <c:v>150.43</c:v>
                </c:pt>
                <c:pt idx="523">
                  <c:v>150.58000000000001</c:v>
                </c:pt>
                <c:pt idx="524">
                  <c:v>150.71</c:v>
                </c:pt>
                <c:pt idx="525">
                  <c:v>150.86000000000001</c:v>
                </c:pt>
                <c:pt idx="526">
                  <c:v>151.06</c:v>
                </c:pt>
                <c:pt idx="527">
                  <c:v>151.30000000000001</c:v>
                </c:pt>
                <c:pt idx="528">
                  <c:v>151.56</c:v>
                </c:pt>
                <c:pt idx="529">
                  <c:v>151.82</c:v>
                </c:pt>
                <c:pt idx="530">
                  <c:v>152.07</c:v>
                </c:pt>
                <c:pt idx="531">
                  <c:v>152.34</c:v>
                </c:pt>
                <c:pt idx="532">
                  <c:v>152.55000000000001</c:v>
                </c:pt>
                <c:pt idx="533">
                  <c:v>152.78</c:v>
                </c:pt>
                <c:pt idx="534">
                  <c:v>152.97999999999999</c:v>
                </c:pt>
                <c:pt idx="535">
                  <c:v>153.22</c:v>
                </c:pt>
                <c:pt idx="536">
                  <c:v>153.47</c:v>
                </c:pt>
                <c:pt idx="537">
                  <c:v>153.68</c:v>
                </c:pt>
                <c:pt idx="538">
                  <c:v>153.88999999999999</c:v>
                </c:pt>
                <c:pt idx="539">
                  <c:v>154.08000000000001</c:v>
                </c:pt>
                <c:pt idx="540">
                  <c:v>154.29</c:v>
                </c:pt>
                <c:pt idx="541">
                  <c:v>154.5</c:v>
                </c:pt>
                <c:pt idx="542">
                  <c:v>154.65</c:v>
                </c:pt>
                <c:pt idx="543">
                  <c:v>154.85</c:v>
                </c:pt>
                <c:pt idx="544">
                  <c:v>155.06</c:v>
                </c:pt>
                <c:pt idx="545">
                  <c:v>155.31</c:v>
                </c:pt>
                <c:pt idx="546">
                  <c:v>155.57</c:v>
                </c:pt>
                <c:pt idx="547">
                  <c:v>155.85</c:v>
                </c:pt>
                <c:pt idx="548">
                  <c:v>156.08000000000001</c:v>
                </c:pt>
                <c:pt idx="549">
                  <c:v>156.28</c:v>
                </c:pt>
                <c:pt idx="550">
                  <c:v>156.52000000000001</c:v>
                </c:pt>
                <c:pt idx="551">
                  <c:v>156.78</c:v>
                </c:pt>
                <c:pt idx="552">
                  <c:v>157.05000000000001</c:v>
                </c:pt>
                <c:pt idx="553">
                  <c:v>157.29</c:v>
                </c:pt>
                <c:pt idx="554">
                  <c:v>157.52000000000001</c:v>
                </c:pt>
                <c:pt idx="555">
                  <c:v>157.72999999999999</c:v>
                </c:pt>
                <c:pt idx="556">
                  <c:v>157.9</c:v>
                </c:pt>
                <c:pt idx="557">
                  <c:v>158.06</c:v>
                </c:pt>
                <c:pt idx="558">
                  <c:v>158.24</c:v>
                </c:pt>
                <c:pt idx="559">
                  <c:v>158.44</c:v>
                </c:pt>
                <c:pt idx="560">
                  <c:v>158.69</c:v>
                </c:pt>
                <c:pt idx="561">
                  <c:v>158.99</c:v>
                </c:pt>
                <c:pt idx="562">
                  <c:v>159.25</c:v>
                </c:pt>
                <c:pt idx="563">
                  <c:v>159.53</c:v>
                </c:pt>
                <c:pt idx="564">
                  <c:v>159.77000000000001</c:v>
                </c:pt>
                <c:pt idx="565">
                  <c:v>159.99</c:v>
                </c:pt>
                <c:pt idx="566">
                  <c:v>160.22999999999999</c:v>
                </c:pt>
                <c:pt idx="567">
                  <c:v>160.44999999999999</c:v>
                </c:pt>
                <c:pt idx="568">
                  <c:v>160.68</c:v>
                </c:pt>
                <c:pt idx="569">
                  <c:v>160.94999999999999</c:v>
                </c:pt>
                <c:pt idx="570">
                  <c:v>161.22</c:v>
                </c:pt>
                <c:pt idx="571">
                  <c:v>161.47999999999999</c:v>
                </c:pt>
                <c:pt idx="572">
                  <c:v>161.75</c:v>
                </c:pt>
                <c:pt idx="573">
                  <c:v>162</c:v>
                </c:pt>
                <c:pt idx="574">
                  <c:v>162.25</c:v>
                </c:pt>
                <c:pt idx="575">
                  <c:v>162.49</c:v>
                </c:pt>
                <c:pt idx="576">
                  <c:v>162.72999999999999</c:v>
                </c:pt>
                <c:pt idx="577">
                  <c:v>162.97</c:v>
                </c:pt>
                <c:pt idx="578">
                  <c:v>163.25</c:v>
                </c:pt>
                <c:pt idx="579">
                  <c:v>163.54</c:v>
                </c:pt>
                <c:pt idx="580">
                  <c:v>163.82</c:v>
                </c:pt>
                <c:pt idx="581">
                  <c:v>164.12</c:v>
                </c:pt>
                <c:pt idx="582">
                  <c:v>164.4</c:v>
                </c:pt>
                <c:pt idx="583">
                  <c:v>164.62</c:v>
                </c:pt>
                <c:pt idx="584">
                  <c:v>164.85</c:v>
                </c:pt>
                <c:pt idx="585">
                  <c:v>165.09</c:v>
                </c:pt>
                <c:pt idx="586">
                  <c:v>165.29</c:v>
                </c:pt>
                <c:pt idx="587">
                  <c:v>165.45</c:v>
                </c:pt>
                <c:pt idx="588">
                  <c:v>165.64</c:v>
                </c:pt>
                <c:pt idx="589">
                  <c:v>165.85</c:v>
                </c:pt>
                <c:pt idx="590">
                  <c:v>166.05</c:v>
                </c:pt>
                <c:pt idx="591">
                  <c:v>166.22</c:v>
                </c:pt>
                <c:pt idx="592">
                  <c:v>166.38</c:v>
                </c:pt>
                <c:pt idx="593">
                  <c:v>166.54</c:v>
                </c:pt>
                <c:pt idx="594">
                  <c:v>166.76</c:v>
                </c:pt>
                <c:pt idx="595">
                  <c:v>167</c:v>
                </c:pt>
                <c:pt idx="596">
                  <c:v>167.28</c:v>
                </c:pt>
                <c:pt idx="597">
                  <c:v>167.63</c:v>
                </c:pt>
                <c:pt idx="598">
                  <c:v>168.01</c:v>
                </c:pt>
                <c:pt idx="599">
                  <c:v>168.42</c:v>
                </c:pt>
                <c:pt idx="600">
                  <c:v>168.86</c:v>
                </c:pt>
                <c:pt idx="601">
                  <c:v>169.24</c:v>
                </c:pt>
                <c:pt idx="602">
                  <c:v>169.59</c:v>
                </c:pt>
                <c:pt idx="603">
                  <c:v>169.9</c:v>
                </c:pt>
                <c:pt idx="604">
                  <c:v>170.21</c:v>
                </c:pt>
                <c:pt idx="605">
                  <c:v>170.48</c:v>
                </c:pt>
                <c:pt idx="606">
                  <c:v>170.73</c:v>
                </c:pt>
                <c:pt idx="607">
                  <c:v>170.96</c:v>
                </c:pt>
                <c:pt idx="608">
                  <c:v>171.21</c:v>
                </c:pt>
                <c:pt idx="609">
                  <c:v>171.44</c:v>
                </c:pt>
                <c:pt idx="610">
                  <c:v>171.68</c:v>
                </c:pt>
                <c:pt idx="611">
                  <c:v>171.93</c:v>
                </c:pt>
                <c:pt idx="612">
                  <c:v>172.16</c:v>
                </c:pt>
                <c:pt idx="613">
                  <c:v>172.44</c:v>
                </c:pt>
                <c:pt idx="614">
                  <c:v>172.67</c:v>
                </c:pt>
                <c:pt idx="615">
                  <c:v>172.95</c:v>
                </c:pt>
                <c:pt idx="616">
                  <c:v>173.27</c:v>
                </c:pt>
                <c:pt idx="617">
                  <c:v>173.5</c:v>
                </c:pt>
                <c:pt idx="618">
                  <c:v>173.76</c:v>
                </c:pt>
                <c:pt idx="619">
                  <c:v>174.02</c:v>
                </c:pt>
                <c:pt idx="620">
                  <c:v>174.3</c:v>
                </c:pt>
                <c:pt idx="621">
                  <c:v>174.57</c:v>
                </c:pt>
                <c:pt idx="622">
                  <c:v>174.85</c:v>
                </c:pt>
                <c:pt idx="623">
                  <c:v>175.12</c:v>
                </c:pt>
                <c:pt idx="624">
                  <c:v>175.37</c:v>
                </c:pt>
                <c:pt idx="625">
                  <c:v>175.63</c:v>
                </c:pt>
                <c:pt idx="626">
                  <c:v>175.89</c:v>
                </c:pt>
                <c:pt idx="627">
                  <c:v>176.18</c:v>
                </c:pt>
                <c:pt idx="628">
                  <c:v>176.52</c:v>
                </c:pt>
                <c:pt idx="629">
                  <c:v>176.85</c:v>
                </c:pt>
                <c:pt idx="630">
                  <c:v>177.21</c:v>
                </c:pt>
                <c:pt idx="631">
                  <c:v>177.53</c:v>
                </c:pt>
                <c:pt idx="632">
                  <c:v>177.83</c:v>
                </c:pt>
                <c:pt idx="633">
                  <c:v>178.07</c:v>
                </c:pt>
                <c:pt idx="634">
                  <c:v>178.33</c:v>
                </c:pt>
                <c:pt idx="635">
                  <c:v>178.58</c:v>
                </c:pt>
                <c:pt idx="636">
                  <c:v>178.83</c:v>
                </c:pt>
                <c:pt idx="637">
                  <c:v>179.11</c:v>
                </c:pt>
                <c:pt idx="638">
                  <c:v>179.44</c:v>
                </c:pt>
                <c:pt idx="639">
                  <c:v>179.72</c:v>
                </c:pt>
                <c:pt idx="640">
                  <c:v>-180</c:v>
                </c:pt>
                <c:pt idx="641">
                  <c:v>-179.71</c:v>
                </c:pt>
                <c:pt idx="642">
                  <c:v>-179.44</c:v>
                </c:pt>
                <c:pt idx="643">
                  <c:v>-179.11</c:v>
                </c:pt>
                <c:pt idx="644">
                  <c:v>-178.75</c:v>
                </c:pt>
                <c:pt idx="645">
                  <c:v>-178.39</c:v>
                </c:pt>
                <c:pt idx="646">
                  <c:v>-178.06</c:v>
                </c:pt>
                <c:pt idx="647">
                  <c:v>-177.73</c:v>
                </c:pt>
                <c:pt idx="648">
                  <c:v>-177.42</c:v>
                </c:pt>
                <c:pt idx="649">
                  <c:v>-177.12</c:v>
                </c:pt>
                <c:pt idx="650">
                  <c:v>-176.81</c:v>
                </c:pt>
                <c:pt idx="651">
                  <c:v>-176.43</c:v>
                </c:pt>
                <c:pt idx="652">
                  <c:v>-176.05</c:v>
                </c:pt>
                <c:pt idx="653">
                  <c:v>-175.67</c:v>
                </c:pt>
                <c:pt idx="654">
                  <c:v>-175.32</c:v>
                </c:pt>
                <c:pt idx="655">
                  <c:v>-175</c:v>
                </c:pt>
                <c:pt idx="656">
                  <c:v>-174.71</c:v>
                </c:pt>
                <c:pt idx="657">
                  <c:v>-174.39</c:v>
                </c:pt>
                <c:pt idx="658">
                  <c:v>-174.06</c:v>
                </c:pt>
                <c:pt idx="659">
                  <c:v>-173.75</c:v>
                </c:pt>
                <c:pt idx="660">
                  <c:v>-173.38</c:v>
                </c:pt>
                <c:pt idx="661">
                  <c:v>-172.98</c:v>
                </c:pt>
                <c:pt idx="662">
                  <c:v>-172.59</c:v>
                </c:pt>
                <c:pt idx="663">
                  <c:v>-172.24</c:v>
                </c:pt>
                <c:pt idx="664">
                  <c:v>-171.96</c:v>
                </c:pt>
                <c:pt idx="665">
                  <c:v>-171.68</c:v>
                </c:pt>
                <c:pt idx="666">
                  <c:v>-171.38</c:v>
                </c:pt>
                <c:pt idx="667">
                  <c:v>-171.1</c:v>
                </c:pt>
                <c:pt idx="668">
                  <c:v>-170.77</c:v>
                </c:pt>
                <c:pt idx="669">
                  <c:v>-170.44</c:v>
                </c:pt>
                <c:pt idx="670">
                  <c:v>-170.1</c:v>
                </c:pt>
                <c:pt idx="671">
                  <c:v>-169.78</c:v>
                </c:pt>
                <c:pt idx="672">
                  <c:v>-169.5</c:v>
                </c:pt>
                <c:pt idx="673">
                  <c:v>-169.2</c:v>
                </c:pt>
                <c:pt idx="674">
                  <c:v>-168.9</c:v>
                </c:pt>
                <c:pt idx="675">
                  <c:v>-168.56</c:v>
                </c:pt>
                <c:pt idx="676">
                  <c:v>-168.19</c:v>
                </c:pt>
                <c:pt idx="677">
                  <c:v>-167.84</c:v>
                </c:pt>
                <c:pt idx="678">
                  <c:v>-167.54</c:v>
                </c:pt>
                <c:pt idx="679">
                  <c:v>-167.22</c:v>
                </c:pt>
                <c:pt idx="680">
                  <c:v>-166.93</c:v>
                </c:pt>
                <c:pt idx="681">
                  <c:v>-166.61</c:v>
                </c:pt>
                <c:pt idx="682">
                  <c:v>-166.27</c:v>
                </c:pt>
                <c:pt idx="683">
                  <c:v>-165.94</c:v>
                </c:pt>
                <c:pt idx="684">
                  <c:v>-165.61</c:v>
                </c:pt>
                <c:pt idx="685">
                  <c:v>-165.27</c:v>
                </c:pt>
                <c:pt idx="686">
                  <c:v>-165.01</c:v>
                </c:pt>
                <c:pt idx="687">
                  <c:v>-164.75</c:v>
                </c:pt>
                <c:pt idx="688">
                  <c:v>-164.45</c:v>
                </c:pt>
                <c:pt idx="689">
                  <c:v>-164.15</c:v>
                </c:pt>
                <c:pt idx="690">
                  <c:v>-163.83000000000001</c:v>
                </c:pt>
                <c:pt idx="691">
                  <c:v>-163.52000000000001</c:v>
                </c:pt>
                <c:pt idx="692">
                  <c:v>-163.19</c:v>
                </c:pt>
                <c:pt idx="693">
                  <c:v>-162.85</c:v>
                </c:pt>
                <c:pt idx="694">
                  <c:v>-162.52000000000001</c:v>
                </c:pt>
                <c:pt idx="695">
                  <c:v>-162.19999999999999</c:v>
                </c:pt>
                <c:pt idx="696">
                  <c:v>-161.9</c:v>
                </c:pt>
                <c:pt idx="697">
                  <c:v>-161.63999999999999</c:v>
                </c:pt>
                <c:pt idx="698">
                  <c:v>-161.41</c:v>
                </c:pt>
                <c:pt idx="699">
                  <c:v>-161.19999999999999</c:v>
                </c:pt>
                <c:pt idx="700">
                  <c:v>-160.91999999999999</c:v>
                </c:pt>
                <c:pt idx="701">
                  <c:v>-160.62</c:v>
                </c:pt>
                <c:pt idx="702">
                  <c:v>-160.32</c:v>
                </c:pt>
                <c:pt idx="703">
                  <c:v>-160.03</c:v>
                </c:pt>
                <c:pt idx="704">
                  <c:v>-159.71</c:v>
                </c:pt>
                <c:pt idx="705">
                  <c:v>-159.38999999999999</c:v>
                </c:pt>
                <c:pt idx="706">
                  <c:v>-159.03</c:v>
                </c:pt>
                <c:pt idx="707">
                  <c:v>-158.63</c:v>
                </c:pt>
                <c:pt idx="708">
                  <c:v>-158.22</c:v>
                </c:pt>
                <c:pt idx="709">
                  <c:v>-157.84</c:v>
                </c:pt>
                <c:pt idx="710">
                  <c:v>-157.44999999999999</c:v>
                </c:pt>
                <c:pt idx="711">
                  <c:v>-157.1</c:v>
                </c:pt>
                <c:pt idx="712">
                  <c:v>-156.74</c:v>
                </c:pt>
                <c:pt idx="713">
                  <c:v>-156.37</c:v>
                </c:pt>
                <c:pt idx="714">
                  <c:v>-156.01</c:v>
                </c:pt>
                <c:pt idx="715">
                  <c:v>-155.69</c:v>
                </c:pt>
                <c:pt idx="716">
                  <c:v>-155.36000000000001</c:v>
                </c:pt>
                <c:pt idx="717">
                  <c:v>-155.1</c:v>
                </c:pt>
                <c:pt idx="718">
                  <c:v>-154.81</c:v>
                </c:pt>
                <c:pt idx="719">
                  <c:v>-154.53</c:v>
                </c:pt>
                <c:pt idx="720">
                  <c:v>-154.22999999999999</c:v>
                </c:pt>
                <c:pt idx="721">
                  <c:v>-153.94</c:v>
                </c:pt>
                <c:pt idx="722">
                  <c:v>-153.62</c:v>
                </c:pt>
                <c:pt idx="723">
                  <c:v>-153.33000000000001</c:v>
                </c:pt>
                <c:pt idx="724">
                  <c:v>-153.05000000000001</c:v>
                </c:pt>
                <c:pt idx="725">
                  <c:v>-152.78</c:v>
                </c:pt>
                <c:pt idx="726">
                  <c:v>-152.54</c:v>
                </c:pt>
                <c:pt idx="727">
                  <c:v>-152.28</c:v>
                </c:pt>
                <c:pt idx="728">
                  <c:v>-152.03</c:v>
                </c:pt>
                <c:pt idx="729">
                  <c:v>-151.75</c:v>
                </c:pt>
                <c:pt idx="730">
                  <c:v>-151.47</c:v>
                </c:pt>
                <c:pt idx="731">
                  <c:v>-151.16999999999999</c:v>
                </c:pt>
                <c:pt idx="732">
                  <c:v>-150.93</c:v>
                </c:pt>
                <c:pt idx="733">
                  <c:v>-150.74</c:v>
                </c:pt>
                <c:pt idx="734">
                  <c:v>-150.58000000000001</c:v>
                </c:pt>
                <c:pt idx="735">
                  <c:v>-150.43</c:v>
                </c:pt>
                <c:pt idx="736">
                  <c:v>-150.26</c:v>
                </c:pt>
                <c:pt idx="737">
                  <c:v>-150.07</c:v>
                </c:pt>
                <c:pt idx="738">
                  <c:v>-149.79</c:v>
                </c:pt>
                <c:pt idx="739">
                  <c:v>-149.53</c:v>
                </c:pt>
                <c:pt idx="740">
                  <c:v>-149.24</c:v>
                </c:pt>
                <c:pt idx="741">
                  <c:v>-149</c:v>
                </c:pt>
                <c:pt idx="742">
                  <c:v>-148.74</c:v>
                </c:pt>
                <c:pt idx="743">
                  <c:v>-148.46</c:v>
                </c:pt>
                <c:pt idx="744">
                  <c:v>-148.19999999999999</c:v>
                </c:pt>
                <c:pt idx="745">
                  <c:v>-147.97999999999999</c:v>
                </c:pt>
                <c:pt idx="746">
                  <c:v>-147.72999999999999</c:v>
                </c:pt>
                <c:pt idx="747">
                  <c:v>-147.47</c:v>
                </c:pt>
                <c:pt idx="748">
                  <c:v>-147.19999999999999</c:v>
                </c:pt>
                <c:pt idx="749">
                  <c:v>-146.91999999999999</c:v>
                </c:pt>
                <c:pt idx="750">
                  <c:v>-146.66999999999999</c:v>
                </c:pt>
                <c:pt idx="751">
                  <c:v>-146.4</c:v>
                </c:pt>
                <c:pt idx="752">
                  <c:v>-146.16</c:v>
                </c:pt>
                <c:pt idx="753">
                  <c:v>-145.9</c:v>
                </c:pt>
                <c:pt idx="754">
                  <c:v>-145.63</c:v>
                </c:pt>
                <c:pt idx="755">
                  <c:v>-145.31</c:v>
                </c:pt>
                <c:pt idx="756">
                  <c:v>-144.99</c:v>
                </c:pt>
                <c:pt idx="757">
                  <c:v>-144.71</c:v>
                </c:pt>
                <c:pt idx="758">
                  <c:v>-144.41</c:v>
                </c:pt>
                <c:pt idx="759">
                  <c:v>-144.13</c:v>
                </c:pt>
                <c:pt idx="760">
                  <c:v>-143.87</c:v>
                </c:pt>
                <c:pt idx="761">
                  <c:v>-143.58000000000001</c:v>
                </c:pt>
                <c:pt idx="762">
                  <c:v>-143.29</c:v>
                </c:pt>
                <c:pt idx="763">
                  <c:v>-143.01</c:v>
                </c:pt>
                <c:pt idx="764">
                  <c:v>-142.72</c:v>
                </c:pt>
                <c:pt idx="765">
                  <c:v>-142.47999999999999</c:v>
                </c:pt>
                <c:pt idx="766">
                  <c:v>-142.29</c:v>
                </c:pt>
                <c:pt idx="767">
                  <c:v>-142.07</c:v>
                </c:pt>
                <c:pt idx="768">
                  <c:v>-141.86000000000001</c:v>
                </c:pt>
                <c:pt idx="769">
                  <c:v>-141.63999999999999</c:v>
                </c:pt>
                <c:pt idx="770">
                  <c:v>-141.41</c:v>
                </c:pt>
                <c:pt idx="771">
                  <c:v>-141.12</c:v>
                </c:pt>
                <c:pt idx="772">
                  <c:v>-140.83000000000001</c:v>
                </c:pt>
                <c:pt idx="773">
                  <c:v>-140.52000000000001</c:v>
                </c:pt>
                <c:pt idx="774">
                  <c:v>-140.28</c:v>
                </c:pt>
                <c:pt idx="775">
                  <c:v>-140.04</c:v>
                </c:pt>
                <c:pt idx="776">
                  <c:v>-139.83000000000001</c:v>
                </c:pt>
                <c:pt idx="777">
                  <c:v>-139.62</c:v>
                </c:pt>
                <c:pt idx="778">
                  <c:v>-139.38</c:v>
                </c:pt>
                <c:pt idx="779">
                  <c:v>-139.12</c:v>
                </c:pt>
                <c:pt idx="780">
                  <c:v>-138.86000000000001</c:v>
                </c:pt>
                <c:pt idx="781">
                  <c:v>-138.62</c:v>
                </c:pt>
                <c:pt idx="782">
                  <c:v>-138.38999999999999</c:v>
                </c:pt>
                <c:pt idx="783">
                  <c:v>-138.16999999999999</c:v>
                </c:pt>
                <c:pt idx="784">
                  <c:v>-137.96</c:v>
                </c:pt>
                <c:pt idx="785">
                  <c:v>-137.75</c:v>
                </c:pt>
                <c:pt idx="786">
                  <c:v>-137.51</c:v>
                </c:pt>
                <c:pt idx="787">
                  <c:v>-137.29</c:v>
                </c:pt>
                <c:pt idx="788">
                  <c:v>-137.05000000000001</c:v>
                </c:pt>
                <c:pt idx="789">
                  <c:v>-136.79</c:v>
                </c:pt>
                <c:pt idx="790">
                  <c:v>-136.53</c:v>
                </c:pt>
                <c:pt idx="791">
                  <c:v>-136.29</c:v>
                </c:pt>
                <c:pt idx="792">
                  <c:v>-136.06</c:v>
                </c:pt>
                <c:pt idx="793">
                  <c:v>-135.81</c:v>
                </c:pt>
                <c:pt idx="794">
                  <c:v>-135.59</c:v>
                </c:pt>
                <c:pt idx="795">
                  <c:v>-135.38</c:v>
                </c:pt>
                <c:pt idx="796">
                  <c:v>-135.15</c:v>
                </c:pt>
                <c:pt idx="797">
                  <c:v>-134.94</c:v>
                </c:pt>
                <c:pt idx="798">
                  <c:v>-134.72999999999999</c:v>
                </c:pt>
                <c:pt idx="799">
                  <c:v>-134.52000000000001</c:v>
                </c:pt>
                <c:pt idx="800">
                  <c:v>-134.37</c:v>
                </c:pt>
                <c:pt idx="801">
                  <c:v>-134.19</c:v>
                </c:pt>
                <c:pt idx="802">
                  <c:v>-134.02000000000001</c:v>
                </c:pt>
                <c:pt idx="803">
                  <c:v>-133.85</c:v>
                </c:pt>
                <c:pt idx="804">
                  <c:v>-133.66999999999999</c:v>
                </c:pt>
                <c:pt idx="805">
                  <c:v>-133.47</c:v>
                </c:pt>
                <c:pt idx="806">
                  <c:v>-133.30000000000001</c:v>
                </c:pt>
                <c:pt idx="807">
                  <c:v>-133.12</c:v>
                </c:pt>
                <c:pt idx="808">
                  <c:v>-132.94999999999999</c:v>
                </c:pt>
                <c:pt idx="809">
                  <c:v>-132.77000000000001</c:v>
                </c:pt>
                <c:pt idx="810">
                  <c:v>-132.56</c:v>
                </c:pt>
                <c:pt idx="811">
                  <c:v>-132.35</c:v>
                </c:pt>
                <c:pt idx="812">
                  <c:v>-132.15</c:v>
                </c:pt>
                <c:pt idx="813">
                  <c:v>-131.97</c:v>
                </c:pt>
                <c:pt idx="814">
                  <c:v>-131.82</c:v>
                </c:pt>
                <c:pt idx="815">
                  <c:v>-131.71</c:v>
                </c:pt>
                <c:pt idx="816">
                  <c:v>-131.65</c:v>
                </c:pt>
                <c:pt idx="817">
                  <c:v>-131.59</c:v>
                </c:pt>
                <c:pt idx="818">
                  <c:v>-131.56</c:v>
                </c:pt>
                <c:pt idx="819">
                  <c:v>-131.49</c:v>
                </c:pt>
                <c:pt idx="820">
                  <c:v>-131.37</c:v>
                </c:pt>
                <c:pt idx="821">
                  <c:v>-131.18</c:v>
                </c:pt>
                <c:pt idx="822">
                  <c:v>-130.97</c:v>
                </c:pt>
                <c:pt idx="823">
                  <c:v>-130.75</c:v>
                </c:pt>
                <c:pt idx="824">
                  <c:v>-130.56</c:v>
                </c:pt>
                <c:pt idx="825">
                  <c:v>-130.37</c:v>
                </c:pt>
                <c:pt idx="826">
                  <c:v>-130.19</c:v>
                </c:pt>
                <c:pt idx="827">
                  <c:v>-129.99</c:v>
                </c:pt>
                <c:pt idx="828">
                  <c:v>-129.78</c:v>
                </c:pt>
                <c:pt idx="829">
                  <c:v>-129.58000000000001</c:v>
                </c:pt>
                <c:pt idx="830">
                  <c:v>-129.4</c:v>
                </c:pt>
                <c:pt idx="831">
                  <c:v>-129.24</c:v>
                </c:pt>
                <c:pt idx="832">
                  <c:v>-129.07</c:v>
                </c:pt>
                <c:pt idx="833">
                  <c:v>-128.91999999999999</c:v>
                </c:pt>
                <c:pt idx="834">
                  <c:v>-128.76</c:v>
                </c:pt>
                <c:pt idx="835">
                  <c:v>-128.59</c:v>
                </c:pt>
                <c:pt idx="836">
                  <c:v>-128.37</c:v>
                </c:pt>
                <c:pt idx="837">
                  <c:v>-128.18</c:v>
                </c:pt>
                <c:pt idx="838">
                  <c:v>-128.01</c:v>
                </c:pt>
                <c:pt idx="839">
                  <c:v>-127.84</c:v>
                </c:pt>
                <c:pt idx="840">
                  <c:v>-127.7</c:v>
                </c:pt>
                <c:pt idx="841">
                  <c:v>-127.57</c:v>
                </c:pt>
                <c:pt idx="842">
                  <c:v>-127.44</c:v>
                </c:pt>
                <c:pt idx="843">
                  <c:v>-127.26</c:v>
                </c:pt>
                <c:pt idx="844">
                  <c:v>-127.06</c:v>
                </c:pt>
                <c:pt idx="845">
                  <c:v>-126.86</c:v>
                </c:pt>
                <c:pt idx="846">
                  <c:v>-126.68</c:v>
                </c:pt>
                <c:pt idx="847">
                  <c:v>-126.51</c:v>
                </c:pt>
                <c:pt idx="848">
                  <c:v>-126.34</c:v>
                </c:pt>
                <c:pt idx="849">
                  <c:v>-126.2</c:v>
                </c:pt>
                <c:pt idx="850">
                  <c:v>-126.05</c:v>
                </c:pt>
                <c:pt idx="851">
                  <c:v>-125.87</c:v>
                </c:pt>
                <c:pt idx="852">
                  <c:v>-125.69</c:v>
                </c:pt>
                <c:pt idx="853">
                  <c:v>-125.52</c:v>
                </c:pt>
                <c:pt idx="854">
                  <c:v>-125.34</c:v>
                </c:pt>
                <c:pt idx="855">
                  <c:v>-125.17</c:v>
                </c:pt>
                <c:pt idx="856">
                  <c:v>-124.99</c:v>
                </c:pt>
                <c:pt idx="857">
                  <c:v>-124.79</c:v>
                </c:pt>
                <c:pt idx="858">
                  <c:v>-124.57</c:v>
                </c:pt>
                <c:pt idx="859">
                  <c:v>-124.35</c:v>
                </c:pt>
                <c:pt idx="860">
                  <c:v>-124.11</c:v>
                </c:pt>
                <c:pt idx="861">
                  <c:v>-123.87</c:v>
                </c:pt>
                <c:pt idx="862">
                  <c:v>-123.68</c:v>
                </c:pt>
                <c:pt idx="863">
                  <c:v>-123.53</c:v>
                </c:pt>
                <c:pt idx="864">
                  <c:v>-123.36</c:v>
                </c:pt>
                <c:pt idx="865">
                  <c:v>-123.23</c:v>
                </c:pt>
                <c:pt idx="866">
                  <c:v>-123.18</c:v>
                </c:pt>
                <c:pt idx="867">
                  <c:v>-123.19</c:v>
                </c:pt>
                <c:pt idx="868">
                  <c:v>-123.21</c:v>
                </c:pt>
                <c:pt idx="869">
                  <c:v>-123.17</c:v>
                </c:pt>
                <c:pt idx="870">
                  <c:v>-123.1</c:v>
                </c:pt>
                <c:pt idx="871">
                  <c:v>-122.94</c:v>
                </c:pt>
                <c:pt idx="872">
                  <c:v>-122.76</c:v>
                </c:pt>
                <c:pt idx="873">
                  <c:v>-122.57</c:v>
                </c:pt>
                <c:pt idx="874">
                  <c:v>-122.35</c:v>
                </c:pt>
                <c:pt idx="875">
                  <c:v>-122.17</c:v>
                </c:pt>
                <c:pt idx="876">
                  <c:v>-122.01</c:v>
                </c:pt>
                <c:pt idx="877">
                  <c:v>-121.87</c:v>
                </c:pt>
                <c:pt idx="878">
                  <c:v>-121.71</c:v>
                </c:pt>
                <c:pt idx="879">
                  <c:v>-121.58</c:v>
                </c:pt>
                <c:pt idx="880">
                  <c:v>-121.46</c:v>
                </c:pt>
                <c:pt idx="881">
                  <c:v>-121.3</c:v>
                </c:pt>
                <c:pt idx="882">
                  <c:v>-121.14</c:v>
                </c:pt>
                <c:pt idx="883">
                  <c:v>-120.97</c:v>
                </c:pt>
                <c:pt idx="884">
                  <c:v>-120.8</c:v>
                </c:pt>
                <c:pt idx="885">
                  <c:v>-120.68</c:v>
                </c:pt>
                <c:pt idx="886">
                  <c:v>-120.54</c:v>
                </c:pt>
                <c:pt idx="887">
                  <c:v>-120.44</c:v>
                </c:pt>
                <c:pt idx="888">
                  <c:v>-120.31</c:v>
                </c:pt>
                <c:pt idx="889">
                  <c:v>-120.17</c:v>
                </c:pt>
                <c:pt idx="890">
                  <c:v>-120.01</c:v>
                </c:pt>
                <c:pt idx="891">
                  <c:v>-119.86</c:v>
                </c:pt>
                <c:pt idx="892">
                  <c:v>-119.74</c:v>
                </c:pt>
                <c:pt idx="893">
                  <c:v>-119.61</c:v>
                </c:pt>
                <c:pt idx="894">
                  <c:v>-119.51</c:v>
                </c:pt>
                <c:pt idx="895">
                  <c:v>-119.42</c:v>
                </c:pt>
                <c:pt idx="896">
                  <c:v>-119.32</c:v>
                </c:pt>
                <c:pt idx="897">
                  <c:v>-119.2</c:v>
                </c:pt>
                <c:pt idx="898">
                  <c:v>-119.07</c:v>
                </c:pt>
                <c:pt idx="899">
                  <c:v>-118.93</c:v>
                </c:pt>
                <c:pt idx="900">
                  <c:v>-118.77</c:v>
                </c:pt>
                <c:pt idx="901">
                  <c:v>-118.65</c:v>
                </c:pt>
                <c:pt idx="902">
                  <c:v>-118.54</c:v>
                </c:pt>
                <c:pt idx="903">
                  <c:v>-118.43</c:v>
                </c:pt>
                <c:pt idx="904">
                  <c:v>-118.32</c:v>
                </c:pt>
                <c:pt idx="905">
                  <c:v>-118.2</c:v>
                </c:pt>
                <c:pt idx="906">
                  <c:v>-118.08</c:v>
                </c:pt>
                <c:pt idx="907">
                  <c:v>-117.94</c:v>
                </c:pt>
                <c:pt idx="908">
                  <c:v>-117.84</c:v>
                </c:pt>
                <c:pt idx="909">
                  <c:v>-117.73</c:v>
                </c:pt>
                <c:pt idx="910">
                  <c:v>-117.58</c:v>
                </c:pt>
                <c:pt idx="911">
                  <c:v>-117.45</c:v>
                </c:pt>
                <c:pt idx="912">
                  <c:v>-117.32</c:v>
                </c:pt>
                <c:pt idx="913">
                  <c:v>-117.18</c:v>
                </c:pt>
                <c:pt idx="914">
                  <c:v>-117.02</c:v>
                </c:pt>
                <c:pt idx="915">
                  <c:v>-116.9</c:v>
                </c:pt>
                <c:pt idx="916">
                  <c:v>-116.78</c:v>
                </c:pt>
                <c:pt idx="917">
                  <c:v>-116.68</c:v>
                </c:pt>
                <c:pt idx="918">
                  <c:v>-116.62</c:v>
                </c:pt>
                <c:pt idx="919">
                  <c:v>-116.57</c:v>
                </c:pt>
                <c:pt idx="920">
                  <c:v>-116.54</c:v>
                </c:pt>
                <c:pt idx="921">
                  <c:v>-116.51</c:v>
                </c:pt>
                <c:pt idx="922">
                  <c:v>-116.48</c:v>
                </c:pt>
                <c:pt idx="923">
                  <c:v>-116.41</c:v>
                </c:pt>
                <c:pt idx="924">
                  <c:v>-116.32</c:v>
                </c:pt>
                <c:pt idx="925">
                  <c:v>-116.23</c:v>
                </c:pt>
                <c:pt idx="926">
                  <c:v>-116.13</c:v>
                </c:pt>
                <c:pt idx="927">
                  <c:v>-116.02</c:v>
                </c:pt>
                <c:pt idx="928">
                  <c:v>-115.94</c:v>
                </c:pt>
                <c:pt idx="929">
                  <c:v>-115.86</c:v>
                </c:pt>
                <c:pt idx="930">
                  <c:v>-115.79</c:v>
                </c:pt>
                <c:pt idx="931">
                  <c:v>-115.72</c:v>
                </c:pt>
                <c:pt idx="932">
                  <c:v>-115.64</c:v>
                </c:pt>
                <c:pt idx="933">
                  <c:v>-115.59</c:v>
                </c:pt>
                <c:pt idx="934">
                  <c:v>-115.49</c:v>
                </c:pt>
                <c:pt idx="935">
                  <c:v>-115.4</c:v>
                </c:pt>
                <c:pt idx="936">
                  <c:v>-115.31</c:v>
                </c:pt>
                <c:pt idx="937">
                  <c:v>-115.21</c:v>
                </c:pt>
                <c:pt idx="938">
                  <c:v>-115.09</c:v>
                </c:pt>
                <c:pt idx="939">
                  <c:v>-114.97</c:v>
                </c:pt>
                <c:pt idx="940">
                  <c:v>-114.87</c:v>
                </c:pt>
                <c:pt idx="941">
                  <c:v>-114.77</c:v>
                </c:pt>
                <c:pt idx="942">
                  <c:v>-114.67</c:v>
                </c:pt>
                <c:pt idx="943">
                  <c:v>-114.58</c:v>
                </c:pt>
                <c:pt idx="944">
                  <c:v>-114.49</c:v>
                </c:pt>
                <c:pt idx="945">
                  <c:v>-114.4</c:v>
                </c:pt>
                <c:pt idx="946">
                  <c:v>-114.3</c:v>
                </c:pt>
                <c:pt idx="947">
                  <c:v>-114.19</c:v>
                </c:pt>
                <c:pt idx="948">
                  <c:v>-114.08</c:v>
                </c:pt>
                <c:pt idx="949">
                  <c:v>-113.98</c:v>
                </c:pt>
                <c:pt idx="950">
                  <c:v>-113.84</c:v>
                </c:pt>
                <c:pt idx="951">
                  <c:v>-113.71</c:v>
                </c:pt>
                <c:pt idx="952">
                  <c:v>-113.53</c:v>
                </c:pt>
                <c:pt idx="953">
                  <c:v>-113.35</c:v>
                </c:pt>
                <c:pt idx="954">
                  <c:v>-113.17</c:v>
                </c:pt>
                <c:pt idx="955">
                  <c:v>-112.98</c:v>
                </c:pt>
                <c:pt idx="956">
                  <c:v>-112.8</c:v>
                </c:pt>
                <c:pt idx="957">
                  <c:v>-112.63</c:v>
                </c:pt>
                <c:pt idx="958">
                  <c:v>-112.48</c:v>
                </c:pt>
                <c:pt idx="959">
                  <c:v>-112.33</c:v>
                </c:pt>
                <c:pt idx="960">
                  <c:v>-112.18</c:v>
                </c:pt>
                <c:pt idx="961">
                  <c:v>-112.02</c:v>
                </c:pt>
                <c:pt idx="962">
                  <c:v>-111.85</c:v>
                </c:pt>
                <c:pt idx="963">
                  <c:v>-111.72</c:v>
                </c:pt>
                <c:pt idx="964">
                  <c:v>-111.61</c:v>
                </c:pt>
                <c:pt idx="965">
                  <c:v>-111.55</c:v>
                </c:pt>
                <c:pt idx="966">
                  <c:v>-111.46</c:v>
                </c:pt>
                <c:pt idx="967">
                  <c:v>-111.4</c:v>
                </c:pt>
                <c:pt idx="968">
                  <c:v>-111.31</c:v>
                </c:pt>
                <c:pt idx="969">
                  <c:v>-111.2</c:v>
                </c:pt>
                <c:pt idx="970">
                  <c:v>-111.1</c:v>
                </c:pt>
                <c:pt idx="971">
                  <c:v>-111</c:v>
                </c:pt>
                <c:pt idx="972">
                  <c:v>-110.91</c:v>
                </c:pt>
                <c:pt idx="973">
                  <c:v>-110.79</c:v>
                </c:pt>
                <c:pt idx="974">
                  <c:v>-110.69</c:v>
                </c:pt>
                <c:pt idx="975">
                  <c:v>-110.58</c:v>
                </c:pt>
                <c:pt idx="976">
                  <c:v>-110.46</c:v>
                </c:pt>
                <c:pt idx="977">
                  <c:v>-110.37</c:v>
                </c:pt>
                <c:pt idx="978">
                  <c:v>-110.33</c:v>
                </c:pt>
                <c:pt idx="979">
                  <c:v>-110.34</c:v>
                </c:pt>
                <c:pt idx="980">
                  <c:v>-110.39</c:v>
                </c:pt>
                <c:pt idx="981">
                  <c:v>-110.45</c:v>
                </c:pt>
                <c:pt idx="982">
                  <c:v>-110.49</c:v>
                </c:pt>
                <c:pt idx="983">
                  <c:v>-110.46</c:v>
                </c:pt>
                <c:pt idx="984">
                  <c:v>-110.38</c:v>
                </c:pt>
                <c:pt idx="985">
                  <c:v>-110.25</c:v>
                </c:pt>
                <c:pt idx="986">
                  <c:v>-110.12</c:v>
                </c:pt>
                <c:pt idx="987">
                  <c:v>-109.99</c:v>
                </c:pt>
                <c:pt idx="988">
                  <c:v>-109.9</c:v>
                </c:pt>
                <c:pt idx="989">
                  <c:v>-109.83</c:v>
                </c:pt>
                <c:pt idx="990">
                  <c:v>-109.78</c:v>
                </c:pt>
                <c:pt idx="991">
                  <c:v>-109.73</c:v>
                </c:pt>
                <c:pt idx="992">
                  <c:v>-109.69</c:v>
                </c:pt>
                <c:pt idx="993">
                  <c:v>-109.67</c:v>
                </c:pt>
                <c:pt idx="994">
                  <c:v>-109.66</c:v>
                </c:pt>
                <c:pt idx="995">
                  <c:v>-109.69</c:v>
                </c:pt>
                <c:pt idx="996">
                  <c:v>-109.72</c:v>
                </c:pt>
                <c:pt idx="997">
                  <c:v>-109.77</c:v>
                </c:pt>
                <c:pt idx="998">
                  <c:v>-109.82</c:v>
                </c:pt>
                <c:pt idx="999">
                  <c:v>-109.86</c:v>
                </c:pt>
                <c:pt idx="1000">
                  <c:v>-109.94</c:v>
                </c:pt>
                <c:pt idx="1001">
                  <c:v>-110.03</c:v>
                </c:pt>
                <c:pt idx="1002">
                  <c:v>-110.08</c:v>
                </c:pt>
                <c:pt idx="1003">
                  <c:v>-110.18</c:v>
                </c:pt>
                <c:pt idx="1004">
                  <c:v>-110.28</c:v>
                </c:pt>
                <c:pt idx="1005">
                  <c:v>-110.42</c:v>
                </c:pt>
                <c:pt idx="1006">
                  <c:v>-110.64</c:v>
                </c:pt>
                <c:pt idx="1007">
                  <c:v>-110.92</c:v>
                </c:pt>
                <c:pt idx="1008">
                  <c:v>-111.25</c:v>
                </c:pt>
                <c:pt idx="1009">
                  <c:v>-111.64</c:v>
                </c:pt>
                <c:pt idx="1010">
                  <c:v>-112.07</c:v>
                </c:pt>
                <c:pt idx="1011">
                  <c:v>-112.55</c:v>
                </c:pt>
                <c:pt idx="1012">
                  <c:v>-113.1</c:v>
                </c:pt>
                <c:pt idx="1013">
                  <c:v>-113.73</c:v>
                </c:pt>
                <c:pt idx="1014">
                  <c:v>-114.46</c:v>
                </c:pt>
                <c:pt idx="1015">
                  <c:v>-115.37</c:v>
                </c:pt>
                <c:pt idx="1016">
                  <c:v>-116.5</c:v>
                </c:pt>
                <c:pt idx="1017">
                  <c:v>-117.78</c:v>
                </c:pt>
                <c:pt idx="1018">
                  <c:v>-119.2</c:v>
                </c:pt>
                <c:pt idx="1019">
                  <c:v>-120.69</c:v>
                </c:pt>
                <c:pt idx="1020">
                  <c:v>-122.16</c:v>
                </c:pt>
                <c:pt idx="1021">
                  <c:v>-123.63</c:v>
                </c:pt>
                <c:pt idx="1022">
                  <c:v>-125.19</c:v>
                </c:pt>
                <c:pt idx="1023">
                  <c:v>-126.88</c:v>
                </c:pt>
                <c:pt idx="1024">
                  <c:v>-128.71</c:v>
                </c:pt>
                <c:pt idx="1025">
                  <c:v>-130.59</c:v>
                </c:pt>
                <c:pt idx="1026">
                  <c:v>-132.41999999999999</c:v>
                </c:pt>
                <c:pt idx="1027">
                  <c:v>-134.12</c:v>
                </c:pt>
                <c:pt idx="1028">
                  <c:v>-135.74</c:v>
                </c:pt>
                <c:pt idx="1029">
                  <c:v>-137.30000000000001</c:v>
                </c:pt>
                <c:pt idx="1030">
                  <c:v>-138.75</c:v>
                </c:pt>
                <c:pt idx="1031">
                  <c:v>-140.04</c:v>
                </c:pt>
                <c:pt idx="1032">
                  <c:v>-141.26</c:v>
                </c:pt>
                <c:pt idx="1033">
                  <c:v>-142.43</c:v>
                </c:pt>
                <c:pt idx="1034">
                  <c:v>-143.65</c:v>
                </c:pt>
                <c:pt idx="1035">
                  <c:v>-144.88999999999999</c:v>
                </c:pt>
                <c:pt idx="1036">
                  <c:v>-146.1</c:v>
                </c:pt>
                <c:pt idx="1037">
                  <c:v>-147.19999999999999</c:v>
                </c:pt>
                <c:pt idx="1038">
                  <c:v>-148.13</c:v>
                </c:pt>
                <c:pt idx="1039">
                  <c:v>-148.87</c:v>
                </c:pt>
                <c:pt idx="1040">
                  <c:v>-149.52000000000001</c:v>
                </c:pt>
                <c:pt idx="1041">
                  <c:v>-150.16999999999999</c:v>
                </c:pt>
                <c:pt idx="1042">
                  <c:v>-150.91999999999999</c:v>
                </c:pt>
                <c:pt idx="1043">
                  <c:v>-151.82</c:v>
                </c:pt>
                <c:pt idx="1044">
                  <c:v>-152.76</c:v>
                </c:pt>
                <c:pt idx="1045">
                  <c:v>-153.56</c:v>
                </c:pt>
                <c:pt idx="1046">
                  <c:v>-154.12</c:v>
                </c:pt>
                <c:pt idx="1047">
                  <c:v>-154.43</c:v>
                </c:pt>
                <c:pt idx="1048">
                  <c:v>-154.55000000000001</c:v>
                </c:pt>
                <c:pt idx="1049">
                  <c:v>-154.52000000000001</c:v>
                </c:pt>
                <c:pt idx="1050">
                  <c:v>-154.38999999999999</c:v>
                </c:pt>
                <c:pt idx="1051">
                  <c:v>-154.25</c:v>
                </c:pt>
                <c:pt idx="1052">
                  <c:v>-154.18</c:v>
                </c:pt>
                <c:pt idx="1053">
                  <c:v>-154.29</c:v>
                </c:pt>
                <c:pt idx="1054">
                  <c:v>-154.62</c:v>
                </c:pt>
                <c:pt idx="1055">
                  <c:v>-155.16</c:v>
                </c:pt>
                <c:pt idx="1056">
                  <c:v>-155.80000000000001</c:v>
                </c:pt>
                <c:pt idx="1057">
                  <c:v>-156.44</c:v>
                </c:pt>
                <c:pt idx="1058">
                  <c:v>-156.97999999999999</c:v>
                </c:pt>
                <c:pt idx="1059">
                  <c:v>-157.43</c:v>
                </c:pt>
                <c:pt idx="1060">
                  <c:v>-157.82</c:v>
                </c:pt>
                <c:pt idx="1061">
                  <c:v>-158.13999999999999</c:v>
                </c:pt>
                <c:pt idx="1062">
                  <c:v>-158.22999999999999</c:v>
                </c:pt>
                <c:pt idx="1063">
                  <c:v>-158.16</c:v>
                </c:pt>
                <c:pt idx="1064">
                  <c:v>-158.13999999999999</c:v>
                </c:pt>
                <c:pt idx="1065">
                  <c:v>-158.26</c:v>
                </c:pt>
                <c:pt idx="1066">
                  <c:v>-158.47999999999999</c:v>
                </c:pt>
                <c:pt idx="1067">
                  <c:v>-158.62</c:v>
                </c:pt>
                <c:pt idx="1068">
                  <c:v>-158.61000000000001</c:v>
                </c:pt>
                <c:pt idx="1069">
                  <c:v>-158.68</c:v>
                </c:pt>
                <c:pt idx="1070">
                  <c:v>-158.94999999999999</c:v>
                </c:pt>
                <c:pt idx="1071">
                  <c:v>-159.34</c:v>
                </c:pt>
                <c:pt idx="1072">
                  <c:v>-159.75</c:v>
                </c:pt>
                <c:pt idx="1073">
                  <c:v>-160.07</c:v>
                </c:pt>
                <c:pt idx="1074">
                  <c:v>-160.24</c:v>
                </c:pt>
                <c:pt idx="1075">
                  <c:v>-160.18</c:v>
                </c:pt>
                <c:pt idx="1076">
                  <c:v>-159.88</c:v>
                </c:pt>
                <c:pt idx="1077">
                  <c:v>-159.46</c:v>
                </c:pt>
                <c:pt idx="1078">
                  <c:v>-158.97</c:v>
                </c:pt>
                <c:pt idx="1079">
                  <c:v>-158.47999999999999</c:v>
                </c:pt>
                <c:pt idx="1080">
                  <c:v>-158.05000000000001</c:v>
                </c:pt>
                <c:pt idx="1081">
                  <c:v>-157.65</c:v>
                </c:pt>
                <c:pt idx="1082">
                  <c:v>-157.31</c:v>
                </c:pt>
                <c:pt idx="1083">
                  <c:v>-157.06</c:v>
                </c:pt>
                <c:pt idx="1084">
                  <c:v>-156.85</c:v>
                </c:pt>
                <c:pt idx="1085">
                  <c:v>-156.65</c:v>
                </c:pt>
                <c:pt idx="1086">
                  <c:v>-156.33000000000001</c:v>
                </c:pt>
                <c:pt idx="1087">
                  <c:v>-155.81</c:v>
                </c:pt>
                <c:pt idx="1088">
                  <c:v>-155.15</c:v>
                </c:pt>
                <c:pt idx="1089">
                  <c:v>-154.44999999999999</c:v>
                </c:pt>
                <c:pt idx="1090">
                  <c:v>-153.68</c:v>
                </c:pt>
                <c:pt idx="1091">
                  <c:v>-152.94</c:v>
                </c:pt>
                <c:pt idx="1092">
                  <c:v>-152.29</c:v>
                </c:pt>
                <c:pt idx="1093">
                  <c:v>-151.71</c:v>
                </c:pt>
                <c:pt idx="1094">
                  <c:v>-151.21</c:v>
                </c:pt>
                <c:pt idx="1095">
                  <c:v>-150.79</c:v>
                </c:pt>
                <c:pt idx="1096">
                  <c:v>-150.44999999999999</c:v>
                </c:pt>
                <c:pt idx="1097">
                  <c:v>-150.11000000000001</c:v>
                </c:pt>
                <c:pt idx="1098">
                  <c:v>-149.79</c:v>
                </c:pt>
                <c:pt idx="1099">
                  <c:v>-149.51</c:v>
                </c:pt>
                <c:pt idx="1100">
                  <c:v>-149.31</c:v>
                </c:pt>
                <c:pt idx="1101">
                  <c:v>-149.16</c:v>
                </c:pt>
                <c:pt idx="1102">
                  <c:v>-149.05000000000001</c:v>
                </c:pt>
                <c:pt idx="1103">
                  <c:v>-148.96</c:v>
                </c:pt>
                <c:pt idx="1104">
                  <c:v>-148.87</c:v>
                </c:pt>
                <c:pt idx="1105">
                  <c:v>-148.76</c:v>
                </c:pt>
                <c:pt idx="1106">
                  <c:v>-148.57</c:v>
                </c:pt>
                <c:pt idx="1107">
                  <c:v>-148.30000000000001</c:v>
                </c:pt>
                <c:pt idx="1108">
                  <c:v>-147.94</c:v>
                </c:pt>
                <c:pt idx="1109">
                  <c:v>-147.54</c:v>
                </c:pt>
                <c:pt idx="1110">
                  <c:v>-147.16</c:v>
                </c:pt>
                <c:pt idx="1111">
                  <c:v>-146.85</c:v>
                </c:pt>
                <c:pt idx="1112">
                  <c:v>-146.65</c:v>
                </c:pt>
                <c:pt idx="1113">
                  <c:v>-146.52000000000001</c:v>
                </c:pt>
                <c:pt idx="1114">
                  <c:v>-146.44</c:v>
                </c:pt>
                <c:pt idx="1115">
                  <c:v>-146.36000000000001</c:v>
                </c:pt>
                <c:pt idx="1116">
                  <c:v>-146.22999999999999</c:v>
                </c:pt>
                <c:pt idx="1117">
                  <c:v>-146.08000000000001</c:v>
                </c:pt>
                <c:pt idx="1118">
                  <c:v>-145.94</c:v>
                </c:pt>
                <c:pt idx="1119">
                  <c:v>-145.83000000000001</c:v>
                </c:pt>
                <c:pt idx="1120">
                  <c:v>-145.74</c:v>
                </c:pt>
                <c:pt idx="1121">
                  <c:v>-145.63999999999999</c:v>
                </c:pt>
                <c:pt idx="1122">
                  <c:v>-145.53</c:v>
                </c:pt>
                <c:pt idx="1123">
                  <c:v>-145.34</c:v>
                </c:pt>
                <c:pt idx="1124">
                  <c:v>-145</c:v>
                </c:pt>
                <c:pt idx="1125">
                  <c:v>-144.47999999999999</c:v>
                </c:pt>
                <c:pt idx="1126">
                  <c:v>-143.72999999999999</c:v>
                </c:pt>
                <c:pt idx="1127">
                  <c:v>-142.82</c:v>
                </c:pt>
                <c:pt idx="1128">
                  <c:v>-141.76</c:v>
                </c:pt>
                <c:pt idx="1129">
                  <c:v>-140.59</c:v>
                </c:pt>
                <c:pt idx="1130">
                  <c:v>-139.38999999999999</c:v>
                </c:pt>
                <c:pt idx="1131">
                  <c:v>-138.24</c:v>
                </c:pt>
                <c:pt idx="1132">
                  <c:v>-137.08000000000001</c:v>
                </c:pt>
                <c:pt idx="1133">
                  <c:v>-135.87</c:v>
                </c:pt>
                <c:pt idx="1134">
                  <c:v>-134.58000000000001</c:v>
                </c:pt>
                <c:pt idx="1135">
                  <c:v>-133.19999999999999</c:v>
                </c:pt>
                <c:pt idx="1136">
                  <c:v>-131.74</c:v>
                </c:pt>
                <c:pt idx="1137">
                  <c:v>-130.24</c:v>
                </c:pt>
                <c:pt idx="1138">
                  <c:v>-128.75</c:v>
                </c:pt>
                <c:pt idx="1139">
                  <c:v>-127.22</c:v>
                </c:pt>
                <c:pt idx="1140">
                  <c:v>-125.67</c:v>
                </c:pt>
                <c:pt idx="1141">
                  <c:v>-124.13</c:v>
                </c:pt>
                <c:pt idx="1142">
                  <c:v>-122.58</c:v>
                </c:pt>
                <c:pt idx="1143">
                  <c:v>-121.03</c:v>
                </c:pt>
                <c:pt idx="1144">
                  <c:v>-119.47</c:v>
                </c:pt>
                <c:pt idx="1145">
                  <c:v>-117.9</c:v>
                </c:pt>
                <c:pt idx="1146">
                  <c:v>-116.31</c:v>
                </c:pt>
                <c:pt idx="1147">
                  <c:v>-114.75</c:v>
                </c:pt>
                <c:pt idx="1148">
                  <c:v>-113.21</c:v>
                </c:pt>
                <c:pt idx="1149">
                  <c:v>-111.75</c:v>
                </c:pt>
                <c:pt idx="1150">
                  <c:v>-110.33</c:v>
                </c:pt>
                <c:pt idx="1151">
                  <c:v>-109.01</c:v>
                </c:pt>
                <c:pt idx="1152">
                  <c:v>-107.76</c:v>
                </c:pt>
                <c:pt idx="1153">
                  <c:v>-106.55</c:v>
                </c:pt>
                <c:pt idx="1154">
                  <c:v>-105.39</c:v>
                </c:pt>
                <c:pt idx="1155">
                  <c:v>-104.28</c:v>
                </c:pt>
                <c:pt idx="1156">
                  <c:v>-103.22</c:v>
                </c:pt>
                <c:pt idx="1157">
                  <c:v>-102.24</c:v>
                </c:pt>
                <c:pt idx="1158">
                  <c:v>-101.34</c:v>
                </c:pt>
                <c:pt idx="1159">
                  <c:v>-100.54</c:v>
                </c:pt>
                <c:pt idx="1160">
                  <c:v>-99.79</c:v>
                </c:pt>
                <c:pt idx="1161">
                  <c:v>-99.1</c:v>
                </c:pt>
                <c:pt idx="1162">
                  <c:v>-98.46</c:v>
                </c:pt>
                <c:pt idx="1163">
                  <c:v>-97.83</c:v>
                </c:pt>
                <c:pt idx="1164">
                  <c:v>-97.17</c:v>
                </c:pt>
                <c:pt idx="1165">
                  <c:v>-96.37</c:v>
                </c:pt>
                <c:pt idx="1166">
                  <c:v>-95.41</c:v>
                </c:pt>
                <c:pt idx="1167">
                  <c:v>-94.28</c:v>
                </c:pt>
                <c:pt idx="1168">
                  <c:v>-93.02</c:v>
                </c:pt>
                <c:pt idx="1169">
                  <c:v>-91.69</c:v>
                </c:pt>
                <c:pt idx="1170">
                  <c:v>-90.37</c:v>
                </c:pt>
                <c:pt idx="1171">
                  <c:v>-89.12</c:v>
                </c:pt>
                <c:pt idx="1172">
                  <c:v>-87.89</c:v>
                </c:pt>
                <c:pt idx="1173">
                  <c:v>-86.68</c:v>
                </c:pt>
                <c:pt idx="1174">
                  <c:v>-85.5</c:v>
                </c:pt>
                <c:pt idx="1175">
                  <c:v>-84.31</c:v>
                </c:pt>
                <c:pt idx="1176">
                  <c:v>-83.15</c:v>
                </c:pt>
                <c:pt idx="1177">
                  <c:v>-82.06</c:v>
                </c:pt>
                <c:pt idx="1178">
                  <c:v>-81.05</c:v>
                </c:pt>
                <c:pt idx="1179">
                  <c:v>-80.17</c:v>
                </c:pt>
                <c:pt idx="1180">
                  <c:v>-79.45</c:v>
                </c:pt>
                <c:pt idx="1181">
                  <c:v>-78.900000000000006</c:v>
                </c:pt>
                <c:pt idx="1182">
                  <c:v>-78.55</c:v>
                </c:pt>
                <c:pt idx="1183">
                  <c:v>-78.37</c:v>
                </c:pt>
                <c:pt idx="1184">
                  <c:v>-78.38</c:v>
                </c:pt>
                <c:pt idx="1185">
                  <c:v>-78.55</c:v>
                </c:pt>
                <c:pt idx="1186">
                  <c:v>-78.87</c:v>
                </c:pt>
                <c:pt idx="1187">
                  <c:v>-79.260000000000005</c:v>
                </c:pt>
                <c:pt idx="1188">
                  <c:v>-79.73</c:v>
                </c:pt>
                <c:pt idx="1189">
                  <c:v>-80.23</c:v>
                </c:pt>
                <c:pt idx="1190">
                  <c:v>-80.73</c:v>
                </c:pt>
                <c:pt idx="1191">
                  <c:v>-81.19</c:v>
                </c:pt>
                <c:pt idx="1192">
                  <c:v>-81.650000000000006</c:v>
                </c:pt>
                <c:pt idx="1193">
                  <c:v>-82.06</c:v>
                </c:pt>
                <c:pt idx="1194">
                  <c:v>-82.46</c:v>
                </c:pt>
                <c:pt idx="1195">
                  <c:v>-82.84</c:v>
                </c:pt>
                <c:pt idx="1196">
                  <c:v>-83.26</c:v>
                </c:pt>
                <c:pt idx="1197">
                  <c:v>-83.71</c:v>
                </c:pt>
                <c:pt idx="1198">
                  <c:v>-84.23</c:v>
                </c:pt>
                <c:pt idx="1199">
                  <c:v>-84.81</c:v>
                </c:pt>
                <c:pt idx="1200">
                  <c:v>-85.46</c:v>
                </c:pt>
                <c:pt idx="1201">
                  <c:v>-86.14</c:v>
                </c:pt>
                <c:pt idx="1202">
                  <c:v>-86.87</c:v>
                </c:pt>
                <c:pt idx="1203">
                  <c:v>-87.63</c:v>
                </c:pt>
                <c:pt idx="1204">
                  <c:v>-88.43</c:v>
                </c:pt>
                <c:pt idx="1205">
                  <c:v>-89.28</c:v>
                </c:pt>
                <c:pt idx="1206">
                  <c:v>-90.18</c:v>
                </c:pt>
                <c:pt idx="1207">
                  <c:v>-91.17</c:v>
                </c:pt>
                <c:pt idx="1208">
                  <c:v>-92.26</c:v>
                </c:pt>
                <c:pt idx="1209">
                  <c:v>-93.42</c:v>
                </c:pt>
                <c:pt idx="1210">
                  <c:v>-94.62</c:v>
                </c:pt>
                <c:pt idx="1211">
                  <c:v>-95.85</c:v>
                </c:pt>
                <c:pt idx="1212">
                  <c:v>-97.1</c:v>
                </c:pt>
                <c:pt idx="1213">
                  <c:v>-98.39</c:v>
                </c:pt>
                <c:pt idx="1214">
                  <c:v>-99.71</c:v>
                </c:pt>
                <c:pt idx="1215">
                  <c:v>-101.05</c:v>
                </c:pt>
                <c:pt idx="1216">
                  <c:v>-102.36</c:v>
                </c:pt>
                <c:pt idx="1217">
                  <c:v>-103.63</c:v>
                </c:pt>
                <c:pt idx="1218">
                  <c:v>-104.87</c:v>
                </c:pt>
                <c:pt idx="1219">
                  <c:v>-106.08</c:v>
                </c:pt>
                <c:pt idx="1220">
                  <c:v>-107.31</c:v>
                </c:pt>
                <c:pt idx="1221">
                  <c:v>-108.58</c:v>
                </c:pt>
                <c:pt idx="1222">
                  <c:v>-109.93</c:v>
                </c:pt>
                <c:pt idx="1223">
                  <c:v>-111.29</c:v>
                </c:pt>
                <c:pt idx="1224">
                  <c:v>-112.63</c:v>
                </c:pt>
                <c:pt idx="1225">
                  <c:v>-113.94</c:v>
                </c:pt>
                <c:pt idx="1226">
                  <c:v>-115.22</c:v>
                </c:pt>
                <c:pt idx="1227">
                  <c:v>-116.51</c:v>
                </c:pt>
                <c:pt idx="1228">
                  <c:v>-117.85</c:v>
                </c:pt>
                <c:pt idx="1229">
                  <c:v>-119.28</c:v>
                </c:pt>
                <c:pt idx="1230">
                  <c:v>-120.8</c:v>
                </c:pt>
                <c:pt idx="1231">
                  <c:v>-122.34</c:v>
                </c:pt>
                <c:pt idx="1232">
                  <c:v>-123.83</c:v>
                </c:pt>
                <c:pt idx="1233">
                  <c:v>-125.25</c:v>
                </c:pt>
                <c:pt idx="1234">
                  <c:v>-126.63</c:v>
                </c:pt>
                <c:pt idx="1235">
                  <c:v>-128.07</c:v>
                </c:pt>
                <c:pt idx="1236">
                  <c:v>-129.56</c:v>
                </c:pt>
                <c:pt idx="1237">
                  <c:v>-131.06</c:v>
                </c:pt>
                <c:pt idx="1238">
                  <c:v>-132.52000000000001</c:v>
                </c:pt>
                <c:pt idx="1239">
                  <c:v>-133.91</c:v>
                </c:pt>
                <c:pt idx="1240">
                  <c:v>-135.24</c:v>
                </c:pt>
                <c:pt idx="1241">
                  <c:v>-136.52000000000001</c:v>
                </c:pt>
                <c:pt idx="1242">
                  <c:v>-137.82</c:v>
                </c:pt>
                <c:pt idx="1243">
                  <c:v>-139.13</c:v>
                </c:pt>
                <c:pt idx="1244">
                  <c:v>-140.47</c:v>
                </c:pt>
                <c:pt idx="1245">
                  <c:v>-141.81</c:v>
                </c:pt>
                <c:pt idx="1246">
                  <c:v>-143.13999999999999</c:v>
                </c:pt>
                <c:pt idx="1247">
                  <c:v>-144.43</c:v>
                </c:pt>
                <c:pt idx="1248">
                  <c:v>-145.66999999999999</c:v>
                </c:pt>
                <c:pt idx="1249">
                  <c:v>-146.87</c:v>
                </c:pt>
                <c:pt idx="1250">
                  <c:v>-148.01</c:v>
                </c:pt>
                <c:pt idx="1251">
                  <c:v>-149.13</c:v>
                </c:pt>
                <c:pt idx="1252">
                  <c:v>-150.16</c:v>
                </c:pt>
                <c:pt idx="1253">
                  <c:v>-151.13999999999999</c:v>
                </c:pt>
                <c:pt idx="1254">
                  <c:v>-152.12</c:v>
                </c:pt>
                <c:pt idx="1255">
                  <c:v>-153.11000000000001</c:v>
                </c:pt>
                <c:pt idx="1256">
                  <c:v>-154.1</c:v>
                </c:pt>
                <c:pt idx="1257">
                  <c:v>-154.96</c:v>
                </c:pt>
                <c:pt idx="1258">
                  <c:v>-155.69999999999999</c:v>
                </c:pt>
                <c:pt idx="1259">
                  <c:v>-156.38999999999999</c:v>
                </c:pt>
                <c:pt idx="1260">
                  <c:v>-157.18</c:v>
                </c:pt>
                <c:pt idx="1261">
                  <c:v>-158.09</c:v>
                </c:pt>
                <c:pt idx="1262">
                  <c:v>-159.08000000000001</c:v>
                </c:pt>
                <c:pt idx="1263">
                  <c:v>-160.08000000000001</c:v>
                </c:pt>
                <c:pt idx="1264">
                  <c:v>-161.04</c:v>
                </c:pt>
                <c:pt idx="1265">
                  <c:v>-161.91999999999999</c:v>
                </c:pt>
                <c:pt idx="1266">
                  <c:v>-162.71</c:v>
                </c:pt>
                <c:pt idx="1267">
                  <c:v>-163.44999999999999</c:v>
                </c:pt>
                <c:pt idx="1268">
                  <c:v>-164.15</c:v>
                </c:pt>
                <c:pt idx="1269">
                  <c:v>-164.81</c:v>
                </c:pt>
                <c:pt idx="1270">
                  <c:v>-165.35</c:v>
                </c:pt>
                <c:pt idx="1271">
                  <c:v>-165.61</c:v>
                </c:pt>
                <c:pt idx="1272">
                  <c:v>-165.65</c:v>
                </c:pt>
                <c:pt idx="1273">
                  <c:v>-165.48</c:v>
                </c:pt>
                <c:pt idx="1274">
                  <c:v>-165.19</c:v>
                </c:pt>
                <c:pt idx="1275">
                  <c:v>-164.87</c:v>
                </c:pt>
                <c:pt idx="1276">
                  <c:v>-164.56</c:v>
                </c:pt>
                <c:pt idx="1277">
                  <c:v>-164.27</c:v>
                </c:pt>
                <c:pt idx="1278">
                  <c:v>-163.99</c:v>
                </c:pt>
                <c:pt idx="1279">
                  <c:v>-163.72</c:v>
                </c:pt>
                <c:pt idx="1280">
                  <c:v>-163.47999999999999</c:v>
                </c:pt>
                <c:pt idx="1281">
                  <c:v>-163.28</c:v>
                </c:pt>
                <c:pt idx="1282">
                  <c:v>-163.08000000000001</c:v>
                </c:pt>
                <c:pt idx="1283">
                  <c:v>-162.88</c:v>
                </c:pt>
                <c:pt idx="1284">
                  <c:v>-162.65</c:v>
                </c:pt>
                <c:pt idx="1285">
                  <c:v>-162.43</c:v>
                </c:pt>
                <c:pt idx="1286">
                  <c:v>-162.19999999999999</c:v>
                </c:pt>
                <c:pt idx="1287">
                  <c:v>-161.97</c:v>
                </c:pt>
                <c:pt idx="1288">
                  <c:v>-161.72999999999999</c:v>
                </c:pt>
                <c:pt idx="1289">
                  <c:v>-161.54</c:v>
                </c:pt>
                <c:pt idx="1290">
                  <c:v>-161.4</c:v>
                </c:pt>
                <c:pt idx="1291">
                  <c:v>-161.33000000000001</c:v>
                </c:pt>
                <c:pt idx="1292">
                  <c:v>-161.26</c:v>
                </c:pt>
                <c:pt idx="1293">
                  <c:v>-161.16</c:v>
                </c:pt>
                <c:pt idx="1294">
                  <c:v>-160.97</c:v>
                </c:pt>
                <c:pt idx="1295">
                  <c:v>-160.71</c:v>
                </c:pt>
                <c:pt idx="1296">
                  <c:v>-160.41</c:v>
                </c:pt>
                <c:pt idx="1297">
                  <c:v>-160.08000000000001</c:v>
                </c:pt>
                <c:pt idx="1298">
                  <c:v>-159.71</c:v>
                </c:pt>
                <c:pt idx="1299">
                  <c:v>-159.32</c:v>
                </c:pt>
                <c:pt idx="1300">
                  <c:v>-158.9</c:v>
                </c:pt>
                <c:pt idx="1301">
                  <c:v>-158.44999999999999</c:v>
                </c:pt>
                <c:pt idx="1302">
                  <c:v>-157.93</c:v>
                </c:pt>
                <c:pt idx="1303">
                  <c:v>-157.31</c:v>
                </c:pt>
                <c:pt idx="1304">
                  <c:v>-156.58000000000001</c:v>
                </c:pt>
                <c:pt idx="1305">
                  <c:v>-155.76</c:v>
                </c:pt>
                <c:pt idx="1306">
                  <c:v>-154.81</c:v>
                </c:pt>
                <c:pt idx="1307">
                  <c:v>-153.76</c:v>
                </c:pt>
                <c:pt idx="1308">
                  <c:v>-152.61000000000001</c:v>
                </c:pt>
                <c:pt idx="1309">
                  <c:v>-151.4</c:v>
                </c:pt>
                <c:pt idx="1310">
                  <c:v>-150.22</c:v>
                </c:pt>
                <c:pt idx="1311">
                  <c:v>-149.1</c:v>
                </c:pt>
                <c:pt idx="1312">
                  <c:v>-148.01</c:v>
                </c:pt>
                <c:pt idx="1313">
                  <c:v>-146.97</c:v>
                </c:pt>
                <c:pt idx="1314">
                  <c:v>-145.91999999999999</c:v>
                </c:pt>
                <c:pt idx="1315">
                  <c:v>-144.81</c:v>
                </c:pt>
                <c:pt idx="1316">
                  <c:v>-143.63999999999999</c:v>
                </c:pt>
                <c:pt idx="1317">
                  <c:v>-142.41</c:v>
                </c:pt>
                <c:pt idx="1318">
                  <c:v>-141.13999999999999</c:v>
                </c:pt>
                <c:pt idx="1319">
                  <c:v>-139.82</c:v>
                </c:pt>
                <c:pt idx="1320">
                  <c:v>-138.44999999999999</c:v>
                </c:pt>
                <c:pt idx="1321">
                  <c:v>-137.09</c:v>
                </c:pt>
                <c:pt idx="1322">
                  <c:v>-135.71</c:v>
                </c:pt>
                <c:pt idx="1323">
                  <c:v>-134.31</c:v>
                </c:pt>
                <c:pt idx="1324">
                  <c:v>-132.9</c:v>
                </c:pt>
                <c:pt idx="1325">
                  <c:v>-131.47</c:v>
                </c:pt>
                <c:pt idx="1326">
                  <c:v>-129.97999999999999</c:v>
                </c:pt>
                <c:pt idx="1327">
                  <c:v>-128.46</c:v>
                </c:pt>
                <c:pt idx="1328">
                  <c:v>-126.88</c:v>
                </c:pt>
                <c:pt idx="1329">
                  <c:v>-125.28</c:v>
                </c:pt>
                <c:pt idx="1330">
                  <c:v>-123.67</c:v>
                </c:pt>
                <c:pt idx="1331">
                  <c:v>-122.07</c:v>
                </c:pt>
                <c:pt idx="1332">
                  <c:v>-120.49</c:v>
                </c:pt>
                <c:pt idx="1333">
                  <c:v>-118.9</c:v>
                </c:pt>
                <c:pt idx="1334">
                  <c:v>-117.32</c:v>
                </c:pt>
                <c:pt idx="1335">
                  <c:v>-115.73</c:v>
                </c:pt>
                <c:pt idx="1336">
                  <c:v>-114.15</c:v>
                </c:pt>
                <c:pt idx="1337">
                  <c:v>-112.59</c:v>
                </c:pt>
                <c:pt idx="1338">
                  <c:v>-111.06</c:v>
                </c:pt>
                <c:pt idx="1339">
                  <c:v>-109.57</c:v>
                </c:pt>
                <c:pt idx="1340">
                  <c:v>-108.1</c:v>
                </c:pt>
                <c:pt idx="1341">
                  <c:v>-106.65</c:v>
                </c:pt>
                <c:pt idx="1342">
                  <c:v>-105.21</c:v>
                </c:pt>
                <c:pt idx="1343">
                  <c:v>-103.78</c:v>
                </c:pt>
                <c:pt idx="1344">
                  <c:v>-102.38</c:v>
                </c:pt>
                <c:pt idx="1345">
                  <c:v>-101.01</c:v>
                </c:pt>
                <c:pt idx="1346">
                  <c:v>-99.66</c:v>
                </c:pt>
                <c:pt idx="1347">
                  <c:v>-98.34</c:v>
                </c:pt>
                <c:pt idx="1348">
                  <c:v>-97.06</c:v>
                </c:pt>
                <c:pt idx="1349">
                  <c:v>-95.83</c:v>
                </c:pt>
                <c:pt idx="1350">
                  <c:v>-94.66</c:v>
                </c:pt>
                <c:pt idx="1351">
                  <c:v>-93.53</c:v>
                </c:pt>
                <c:pt idx="1352">
                  <c:v>-92.45</c:v>
                </c:pt>
                <c:pt idx="1353">
                  <c:v>-91.38</c:v>
                </c:pt>
                <c:pt idx="1354">
                  <c:v>-90.34</c:v>
                </c:pt>
                <c:pt idx="1355">
                  <c:v>-89.31</c:v>
                </c:pt>
                <c:pt idx="1356">
                  <c:v>-88.3</c:v>
                </c:pt>
                <c:pt idx="1357">
                  <c:v>-87.3</c:v>
                </c:pt>
                <c:pt idx="1358">
                  <c:v>-86.32</c:v>
                </c:pt>
                <c:pt idx="1359">
                  <c:v>-85.34</c:v>
                </c:pt>
                <c:pt idx="1360">
                  <c:v>-84.37</c:v>
                </c:pt>
                <c:pt idx="1361">
                  <c:v>-83.38</c:v>
                </c:pt>
                <c:pt idx="1362">
                  <c:v>-82.35</c:v>
                </c:pt>
                <c:pt idx="1363">
                  <c:v>-81.31</c:v>
                </c:pt>
                <c:pt idx="1364">
                  <c:v>-80.260000000000005</c:v>
                </c:pt>
                <c:pt idx="1365">
                  <c:v>-79.23</c:v>
                </c:pt>
                <c:pt idx="1366">
                  <c:v>-78.260000000000005</c:v>
                </c:pt>
                <c:pt idx="1367">
                  <c:v>-77.34</c:v>
                </c:pt>
                <c:pt idx="1368">
                  <c:v>-76.53</c:v>
                </c:pt>
                <c:pt idx="1369">
                  <c:v>-75.81</c:v>
                </c:pt>
                <c:pt idx="1370">
                  <c:v>-75.23</c:v>
                </c:pt>
                <c:pt idx="1371">
                  <c:v>-74.8</c:v>
                </c:pt>
                <c:pt idx="1372">
                  <c:v>-74.540000000000006</c:v>
                </c:pt>
                <c:pt idx="1373">
                  <c:v>-74.47</c:v>
                </c:pt>
                <c:pt idx="1374">
                  <c:v>-74.540000000000006</c:v>
                </c:pt>
                <c:pt idx="1375">
                  <c:v>-74.7</c:v>
                </c:pt>
                <c:pt idx="1376">
                  <c:v>-74.94</c:v>
                </c:pt>
                <c:pt idx="1377">
                  <c:v>-75.209999999999994</c:v>
                </c:pt>
                <c:pt idx="1378">
                  <c:v>-75.510000000000005</c:v>
                </c:pt>
                <c:pt idx="1379">
                  <c:v>-75.83</c:v>
                </c:pt>
                <c:pt idx="1380">
                  <c:v>-76.16</c:v>
                </c:pt>
                <c:pt idx="1381">
                  <c:v>-76.510000000000005</c:v>
                </c:pt>
                <c:pt idx="1382">
                  <c:v>-76.849999999999994</c:v>
                </c:pt>
                <c:pt idx="1383">
                  <c:v>-77.2</c:v>
                </c:pt>
                <c:pt idx="1384">
                  <c:v>-77.540000000000006</c:v>
                </c:pt>
                <c:pt idx="1385">
                  <c:v>-77.88</c:v>
                </c:pt>
                <c:pt idx="1386">
                  <c:v>-78.239999999999995</c:v>
                </c:pt>
                <c:pt idx="1387">
                  <c:v>-78.62</c:v>
                </c:pt>
                <c:pt idx="1388">
                  <c:v>-79.010000000000005</c:v>
                </c:pt>
                <c:pt idx="1389">
                  <c:v>-79.45</c:v>
                </c:pt>
                <c:pt idx="1390">
                  <c:v>-79.94</c:v>
                </c:pt>
                <c:pt idx="1391">
                  <c:v>-80.45</c:v>
                </c:pt>
                <c:pt idx="1392">
                  <c:v>-81</c:v>
                </c:pt>
                <c:pt idx="1393">
                  <c:v>-81.599999999999994</c:v>
                </c:pt>
                <c:pt idx="1394">
                  <c:v>-82.25</c:v>
                </c:pt>
                <c:pt idx="1395">
                  <c:v>-82.96</c:v>
                </c:pt>
                <c:pt idx="1396">
                  <c:v>-83.73</c:v>
                </c:pt>
                <c:pt idx="1397">
                  <c:v>-84.55</c:v>
                </c:pt>
                <c:pt idx="1398">
                  <c:v>-85.41</c:v>
                </c:pt>
                <c:pt idx="1399">
                  <c:v>-86.3</c:v>
                </c:pt>
                <c:pt idx="1400">
                  <c:v>-87.21</c:v>
                </c:pt>
                <c:pt idx="1401">
                  <c:v>-88.16</c:v>
                </c:pt>
                <c:pt idx="1402">
                  <c:v>-89.13</c:v>
                </c:pt>
                <c:pt idx="1403">
                  <c:v>-90.14</c:v>
                </c:pt>
                <c:pt idx="1404">
                  <c:v>-91.18</c:v>
                </c:pt>
                <c:pt idx="1405">
                  <c:v>-92.23</c:v>
                </c:pt>
                <c:pt idx="1406">
                  <c:v>-93.28</c:v>
                </c:pt>
                <c:pt idx="1407">
                  <c:v>-94.34</c:v>
                </c:pt>
                <c:pt idx="1408">
                  <c:v>-95.43</c:v>
                </c:pt>
                <c:pt idx="1409">
                  <c:v>-96.55</c:v>
                </c:pt>
                <c:pt idx="1410">
                  <c:v>-97.71</c:v>
                </c:pt>
                <c:pt idx="1411">
                  <c:v>-98.91</c:v>
                </c:pt>
                <c:pt idx="1412">
                  <c:v>-100.15</c:v>
                </c:pt>
                <c:pt idx="1413">
                  <c:v>-101.38</c:v>
                </c:pt>
                <c:pt idx="1414">
                  <c:v>-102.61</c:v>
                </c:pt>
                <c:pt idx="1415">
                  <c:v>-103.82</c:v>
                </c:pt>
                <c:pt idx="1416">
                  <c:v>-105.03</c:v>
                </c:pt>
                <c:pt idx="1417">
                  <c:v>-106.26</c:v>
                </c:pt>
                <c:pt idx="1418">
                  <c:v>-107.5</c:v>
                </c:pt>
                <c:pt idx="1419">
                  <c:v>-108.78</c:v>
                </c:pt>
                <c:pt idx="1420">
                  <c:v>-110.11</c:v>
                </c:pt>
                <c:pt idx="1421">
                  <c:v>-111.46</c:v>
                </c:pt>
                <c:pt idx="1422">
                  <c:v>-112.87</c:v>
                </c:pt>
                <c:pt idx="1423">
                  <c:v>-114.33</c:v>
                </c:pt>
                <c:pt idx="1424">
                  <c:v>-115.8</c:v>
                </c:pt>
                <c:pt idx="1425">
                  <c:v>-117.3</c:v>
                </c:pt>
                <c:pt idx="1426">
                  <c:v>-118.8</c:v>
                </c:pt>
                <c:pt idx="1427">
                  <c:v>-120.33</c:v>
                </c:pt>
                <c:pt idx="1428">
                  <c:v>-121.85</c:v>
                </c:pt>
                <c:pt idx="1429">
                  <c:v>-123.38</c:v>
                </c:pt>
                <c:pt idx="1430">
                  <c:v>-124.91</c:v>
                </c:pt>
                <c:pt idx="1431">
                  <c:v>-126.46</c:v>
                </c:pt>
                <c:pt idx="1432">
                  <c:v>-128.07</c:v>
                </c:pt>
                <c:pt idx="1433">
                  <c:v>-129.71</c:v>
                </c:pt>
                <c:pt idx="1434">
                  <c:v>-131.44999999999999</c:v>
                </c:pt>
                <c:pt idx="1435">
                  <c:v>-133.26</c:v>
                </c:pt>
                <c:pt idx="1436">
                  <c:v>-135.09</c:v>
                </c:pt>
                <c:pt idx="1437">
                  <c:v>-136.9</c:v>
                </c:pt>
                <c:pt idx="1438">
                  <c:v>-138.63999999999999</c:v>
                </c:pt>
                <c:pt idx="1439">
                  <c:v>-140.34</c:v>
                </c:pt>
                <c:pt idx="1440">
                  <c:v>-142.06</c:v>
                </c:pt>
                <c:pt idx="1441">
                  <c:v>-143.81</c:v>
                </c:pt>
                <c:pt idx="1442">
                  <c:v>-145.54</c:v>
                </c:pt>
                <c:pt idx="1443">
                  <c:v>-147.18</c:v>
                </c:pt>
                <c:pt idx="1444">
                  <c:v>-148.66999999999999</c:v>
                </c:pt>
                <c:pt idx="1445">
                  <c:v>-149.97</c:v>
                </c:pt>
                <c:pt idx="1446">
                  <c:v>-151.18</c:v>
                </c:pt>
                <c:pt idx="1447">
                  <c:v>-152.37</c:v>
                </c:pt>
                <c:pt idx="1448">
                  <c:v>-153.51</c:v>
                </c:pt>
                <c:pt idx="1449">
                  <c:v>-154.49</c:v>
                </c:pt>
                <c:pt idx="1450">
                  <c:v>-155.29</c:v>
                </c:pt>
                <c:pt idx="1451">
                  <c:v>-156.05000000000001</c:v>
                </c:pt>
                <c:pt idx="1452">
                  <c:v>-156.91</c:v>
                </c:pt>
                <c:pt idx="1453">
                  <c:v>-157.87</c:v>
                </c:pt>
                <c:pt idx="1454">
                  <c:v>-158.88999999999999</c:v>
                </c:pt>
                <c:pt idx="1455">
                  <c:v>-159.9</c:v>
                </c:pt>
                <c:pt idx="1456">
                  <c:v>-160.84</c:v>
                </c:pt>
                <c:pt idx="1457">
                  <c:v>-161.65</c:v>
                </c:pt>
                <c:pt idx="1458">
                  <c:v>-162.35</c:v>
                </c:pt>
                <c:pt idx="1459">
                  <c:v>-162.96</c:v>
                </c:pt>
                <c:pt idx="1460">
                  <c:v>-163.55000000000001</c:v>
                </c:pt>
                <c:pt idx="1461">
                  <c:v>-164.12</c:v>
                </c:pt>
                <c:pt idx="1462">
                  <c:v>-164.68</c:v>
                </c:pt>
                <c:pt idx="1463">
                  <c:v>-165.24</c:v>
                </c:pt>
                <c:pt idx="1464">
                  <c:v>-165.81</c:v>
                </c:pt>
                <c:pt idx="1465">
                  <c:v>-166.38</c:v>
                </c:pt>
                <c:pt idx="1466">
                  <c:v>-166.88</c:v>
                </c:pt>
                <c:pt idx="1467">
                  <c:v>-167.2</c:v>
                </c:pt>
                <c:pt idx="1468">
                  <c:v>-167.34</c:v>
                </c:pt>
                <c:pt idx="1469">
                  <c:v>-167.05</c:v>
                </c:pt>
                <c:pt idx="1470">
                  <c:v>-166.79</c:v>
                </c:pt>
                <c:pt idx="1471">
                  <c:v>-166.95</c:v>
                </c:pt>
                <c:pt idx="1472">
                  <c:v>-166.88</c:v>
                </c:pt>
                <c:pt idx="1473">
                  <c:v>-166.81</c:v>
                </c:pt>
                <c:pt idx="1474">
                  <c:v>-166.76</c:v>
                </c:pt>
                <c:pt idx="1475">
                  <c:v>-166.68</c:v>
                </c:pt>
                <c:pt idx="1476">
                  <c:v>-166.59</c:v>
                </c:pt>
                <c:pt idx="1477">
                  <c:v>-166.46</c:v>
                </c:pt>
                <c:pt idx="1478">
                  <c:v>-166.37</c:v>
                </c:pt>
                <c:pt idx="1479">
                  <c:v>-166.27</c:v>
                </c:pt>
                <c:pt idx="1480">
                  <c:v>-166.09</c:v>
                </c:pt>
                <c:pt idx="1481">
                  <c:v>-165.81</c:v>
                </c:pt>
                <c:pt idx="1482">
                  <c:v>-165.45</c:v>
                </c:pt>
                <c:pt idx="1483">
                  <c:v>-165.03</c:v>
                </c:pt>
                <c:pt idx="1484">
                  <c:v>-164.63</c:v>
                </c:pt>
                <c:pt idx="1485">
                  <c:v>-164.17</c:v>
                </c:pt>
                <c:pt idx="1486">
                  <c:v>-163.78</c:v>
                </c:pt>
                <c:pt idx="1487">
                  <c:v>-163.43</c:v>
                </c:pt>
                <c:pt idx="1488">
                  <c:v>-163.09</c:v>
                </c:pt>
                <c:pt idx="1489">
                  <c:v>-162.82</c:v>
                </c:pt>
                <c:pt idx="1490">
                  <c:v>-162.61000000000001</c:v>
                </c:pt>
                <c:pt idx="1491">
                  <c:v>-162.43</c:v>
                </c:pt>
                <c:pt idx="1492">
                  <c:v>-162.26</c:v>
                </c:pt>
                <c:pt idx="1493">
                  <c:v>-162.08000000000001</c:v>
                </c:pt>
                <c:pt idx="1494">
                  <c:v>-161.88999999999999</c:v>
                </c:pt>
                <c:pt idx="1495">
                  <c:v>-161.66</c:v>
                </c:pt>
                <c:pt idx="1496">
                  <c:v>-161.36000000000001</c:v>
                </c:pt>
                <c:pt idx="1497">
                  <c:v>-161.01</c:v>
                </c:pt>
                <c:pt idx="1498">
                  <c:v>-160.6</c:v>
                </c:pt>
                <c:pt idx="1499">
                  <c:v>-160.13</c:v>
                </c:pt>
                <c:pt idx="1500">
                  <c:v>-159.59</c:v>
                </c:pt>
                <c:pt idx="1501">
                  <c:v>-158.97</c:v>
                </c:pt>
                <c:pt idx="1502">
                  <c:v>-158.25</c:v>
                </c:pt>
                <c:pt idx="1503">
                  <c:v>-157.46</c:v>
                </c:pt>
                <c:pt idx="1504">
                  <c:v>-156.59</c:v>
                </c:pt>
                <c:pt idx="1505">
                  <c:v>-155.66</c:v>
                </c:pt>
                <c:pt idx="1506">
                  <c:v>-154.66</c:v>
                </c:pt>
                <c:pt idx="1507">
                  <c:v>-153.61000000000001</c:v>
                </c:pt>
                <c:pt idx="1508">
                  <c:v>-152.51</c:v>
                </c:pt>
                <c:pt idx="1509">
                  <c:v>-151.36000000000001</c:v>
                </c:pt>
                <c:pt idx="1510">
                  <c:v>-150.19999999999999</c:v>
                </c:pt>
                <c:pt idx="1511">
                  <c:v>-149.01</c:v>
                </c:pt>
                <c:pt idx="1512">
                  <c:v>-147.78</c:v>
                </c:pt>
                <c:pt idx="1513">
                  <c:v>-146.51</c:v>
                </c:pt>
                <c:pt idx="1514">
                  <c:v>-145.18</c:v>
                </c:pt>
                <c:pt idx="1515">
                  <c:v>-143.80000000000001</c:v>
                </c:pt>
                <c:pt idx="1516">
                  <c:v>-142.37</c:v>
                </c:pt>
                <c:pt idx="1517">
                  <c:v>-140.88</c:v>
                </c:pt>
                <c:pt idx="1518">
                  <c:v>-139.35</c:v>
                </c:pt>
                <c:pt idx="1519">
                  <c:v>-137.82</c:v>
                </c:pt>
                <c:pt idx="1520">
                  <c:v>-136.28</c:v>
                </c:pt>
                <c:pt idx="1521">
                  <c:v>-134.74</c:v>
                </c:pt>
                <c:pt idx="1522">
                  <c:v>-133.19</c:v>
                </c:pt>
                <c:pt idx="1523">
                  <c:v>-131.63</c:v>
                </c:pt>
                <c:pt idx="1524">
                  <c:v>-130.07</c:v>
                </c:pt>
                <c:pt idx="1525">
                  <c:v>-128.49</c:v>
                </c:pt>
                <c:pt idx="1526">
                  <c:v>-126.92</c:v>
                </c:pt>
                <c:pt idx="1527">
                  <c:v>-125.34</c:v>
                </c:pt>
                <c:pt idx="1528">
                  <c:v>-123.78</c:v>
                </c:pt>
                <c:pt idx="1529">
                  <c:v>-122.23</c:v>
                </c:pt>
                <c:pt idx="1530">
                  <c:v>-120.69</c:v>
                </c:pt>
                <c:pt idx="1531">
                  <c:v>-119.19</c:v>
                </c:pt>
                <c:pt idx="1532">
                  <c:v>-117.7</c:v>
                </c:pt>
                <c:pt idx="1533">
                  <c:v>-116.26</c:v>
                </c:pt>
                <c:pt idx="1534">
                  <c:v>-114.86</c:v>
                </c:pt>
                <c:pt idx="1535">
                  <c:v>-113.5</c:v>
                </c:pt>
                <c:pt idx="1536">
                  <c:v>-112.18</c:v>
                </c:pt>
                <c:pt idx="1537">
                  <c:v>-110.89</c:v>
                </c:pt>
                <c:pt idx="1538">
                  <c:v>-109.61</c:v>
                </c:pt>
                <c:pt idx="1539">
                  <c:v>-108.36</c:v>
                </c:pt>
                <c:pt idx="1540">
                  <c:v>-107.13</c:v>
                </c:pt>
                <c:pt idx="1541">
                  <c:v>-105.9</c:v>
                </c:pt>
                <c:pt idx="1542">
                  <c:v>-104.68</c:v>
                </c:pt>
                <c:pt idx="1543">
                  <c:v>-103.44</c:v>
                </c:pt>
                <c:pt idx="1544">
                  <c:v>-102.19</c:v>
                </c:pt>
                <c:pt idx="1545">
                  <c:v>-100.94</c:v>
                </c:pt>
                <c:pt idx="1546">
                  <c:v>-99.7</c:v>
                </c:pt>
                <c:pt idx="1547">
                  <c:v>-98.48</c:v>
                </c:pt>
                <c:pt idx="1548">
                  <c:v>-97.28</c:v>
                </c:pt>
                <c:pt idx="1549">
                  <c:v>-96.12</c:v>
                </c:pt>
                <c:pt idx="1550">
                  <c:v>-94.99</c:v>
                </c:pt>
                <c:pt idx="1551">
                  <c:v>-93.88</c:v>
                </c:pt>
                <c:pt idx="1552">
                  <c:v>-92.81</c:v>
                </c:pt>
                <c:pt idx="1553">
                  <c:v>-91.77</c:v>
                </c:pt>
                <c:pt idx="1554">
                  <c:v>-90.75</c:v>
                </c:pt>
                <c:pt idx="1555">
                  <c:v>-89.78</c:v>
                </c:pt>
                <c:pt idx="1556">
                  <c:v>-88.85</c:v>
                </c:pt>
                <c:pt idx="1557">
                  <c:v>-87.94</c:v>
                </c:pt>
                <c:pt idx="1558">
                  <c:v>-87.05</c:v>
                </c:pt>
                <c:pt idx="1559">
                  <c:v>-86.15</c:v>
                </c:pt>
                <c:pt idx="1560">
                  <c:v>-85.25</c:v>
                </c:pt>
                <c:pt idx="1561">
                  <c:v>-84.35</c:v>
                </c:pt>
                <c:pt idx="1562">
                  <c:v>-83.45</c:v>
                </c:pt>
                <c:pt idx="1563">
                  <c:v>-82.59</c:v>
                </c:pt>
                <c:pt idx="1564">
                  <c:v>-81.73</c:v>
                </c:pt>
                <c:pt idx="1565">
                  <c:v>-80.900000000000006</c:v>
                </c:pt>
                <c:pt idx="1566">
                  <c:v>-80.11</c:v>
                </c:pt>
                <c:pt idx="1567">
                  <c:v>-79.349999999999994</c:v>
                </c:pt>
                <c:pt idx="1568">
                  <c:v>-78.61</c:v>
                </c:pt>
                <c:pt idx="1569">
                  <c:v>-77.91</c:v>
                </c:pt>
                <c:pt idx="1570">
                  <c:v>-77.28</c:v>
                </c:pt>
                <c:pt idx="1571">
                  <c:v>-76.680000000000007</c:v>
                </c:pt>
                <c:pt idx="1572">
                  <c:v>-76.150000000000006</c:v>
                </c:pt>
                <c:pt idx="1573">
                  <c:v>-75.709999999999994</c:v>
                </c:pt>
                <c:pt idx="1574">
                  <c:v>-75.349999999999994</c:v>
                </c:pt>
                <c:pt idx="1575">
                  <c:v>-75.069999999999993</c:v>
                </c:pt>
                <c:pt idx="1576">
                  <c:v>-74.86</c:v>
                </c:pt>
                <c:pt idx="1577">
                  <c:v>-74.73</c:v>
                </c:pt>
                <c:pt idx="1578">
                  <c:v>-74.66</c:v>
                </c:pt>
                <c:pt idx="1579">
                  <c:v>-74.66</c:v>
                </c:pt>
                <c:pt idx="1580">
                  <c:v>-74.7</c:v>
                </c:pt>
                <c:pt idx="1581">
                  <c:v>-74.81</c:v>
                </c:pt>
                <c:pt idx="1582">
                  <c:v>-74.959999999999994</c:v>
                </c:pt>
                <c:pt idx="1583">
                  <c:v>-75.17</c:v>
                </c:pt>
                <c:pt idx="1584">
                  <c:v>-75.41</c:v>
                </c:pt>
                <c:pt idx="1585">
                  <c:v>-75.7</c:v>
                </c:pt>
                <c:pt idx="1586">
                  <c:v>-76.040000000000006</c:v>
                </c:pt>
                <c:pt idx="1587">
                  <c:v>-76.41</c:v>
                </c:pt>
                <c:pt idx="1588">
                  <c:v>-76.84</c:v>
                </c:pt>
                <c:pt idx="1589">
                  <c:v>-77.33</c:v>
                </c:pt>
                <c:pt idx="1590">
                  <c:v>-77.87</c:v>
                </c:pt>
                <c:pt idx="1591">
                  <c:v>-78.459999999999994</c:v>
                </c:pt>
                <c:pt idx="1592">
                  <c:v>-79.13</c:v>
                </c:pt>
                <c:pt idx="1593">
                  <c:v>-79.86</c:v>
                </c:pt>
                <c:pt idx="1594">
                  <c:v>-80.67</c:v>
                </c:pt>
                <c:pt idx="1595">
                  <c:v>-81.540000000000006</c:v>
                </c:pt>
                <c:pt idx="1596">
                  <c:v>-82.5</c:v>
                </c:pt>
                <c:pt idx="1597">
                  <c:v>-83.5</c:v>
                </c:pt>
                <c:pt idx="1598">
                  <c:v>-84.57</c:v>
                </c:pt>
                <c:pt idx="1599">
                  <c:v>-85.68</c:v>
                </c:pt>
                <c:pt idx="1600">
                  <c:v>-86.84</c:v>
                </c:pt>
                <c:pt idx="1601">
                  <c:v>-88.03</c:v>
                </c:pt>
                <c:pt idx="1602">
                  <c:v>-89.25</c:v>
                </c:pt>
                <c:pt idx="1603">
                  <c:v>-90.51</c:v>
                </c:pt>
                <c:pt idx="1604">
                  <c:v>-91.78</c:v>
                </c:pt>
                <c:pt idx="1605">
                  <c:v>-93.09</c:v>
                </c:pt>
                <c:pt idx="1606">
                  <c:v>-94.43</c:v>
                </c:pt>
                <c:pt idx="1607">
                  <c:v>-95.82</c:v>
                </c:pt>
                <c:pt idx="1608">
                  <c:v>-97.25</c:v>
                </c:pt>
                <c:pt idx="1609">
                  <c:v>-98.71</c:v>
                </c:pt>
                <c:pt idx="1610">
                  <c:v>-100.19</c:v>
                </c:pt>
                <c:pt idx="1611">
                  <c:v>-101.66</c:v>
                </c:pt>
                <c:pt idx="1612">
                  <c:v>-103.12</c:v>
                </c:pt>
                <c:pt idx="1613">
                  <c:v>-104.56</c:v>
                </c:pt>
                <c:pt idx="1614">
                  <c:v>-105.98</c:v>
                </c:pt>
                <c:pt idx="1615">
                  <c:v>-107.41</c:v>
                </c:pt>
                <c:pt idx="1616">
                  <c:v>-108.84</c:v>
                </c:pt>
                <c:pt idx="1617">
                  <c:v>-110.3</c:v>
                </c:pt>
                <c:pt idx="1618">
                  <c:v>-111.79</c:v>
                </c:pt>
                <c:pt idx="1619">
                  <c:v>-113.29</c:v>
                </c:pt>
                <c:pt idx="1620">
                  <c:v>-114.75</c:v>
                </c:pt>
                <c:pt idx="1621">
                  <c:v>-116.14</c:v>
                </c:pt>
                <c:pt idx="1622">
                  <c:v>-117.47</c:v>
                </c:pt>
                <c:pt idx="1623">
                  <c:v>-118.78</c:v>
                </c:pt>
                <c:pt idx="1624">
                  <c:v>-120.07</c:v>
                </c:pt>
                <c:pt idx="1625">
                  <c:v>-121.39</c:v>
                </c:pt>
                <c:pt idx="1626">
                  <c:v>-122.73</c:v>
                </c:pt>
                <c:pt idx="1627">
                  <c:v>-124.1</c:v>
                </c:pt>
                <c:pt idx="1628">
                  <c:v>-125.51</c:v>
                </c:pt>
                <c:pt idx="1629">
                  <c:v>-126.95</c:v>
                </c:pt>
                <c:pt idx="1630">
                  <c:v>-128.41</c:v>
                </c:pt>
                <c:pt idx="1631">
                  <c:v>-129.88</c:v>
                </c:pt>
                <c:pt idx="1632">
                  <c:v>-131.36000000000001</c:v>
                </c:pt>
                <c:pt idx="1633">
                  <c:v>-132.80000000000001</c:v>
                </c:pt>
                <c:pt idx="1634">
                  <c:v>-134.22999999999999</c:v>
                </c:pt>
                <c:pt idx="1635">
                  <c:v>-135.63999999999999</c:v>
                </c:pt>
                <c:pt idx="1636">
                  <c:v>-137.04</c:v>
                </c:pt>
                <c:pt idx="1637">
                  <c:v>-138.44999999999999</c:v>
                </c:pt>
                <c:pt idx="1638">
                  <c:v>-139.91</c:v>
                </c:pt>
                <c:pt idx="1639">
                  <c:v>-141.41</c:v>
                </c:pt>
                <c:pt idx="1640">
                  <c:v>-142.88999999999999</c:v>
                </c:pt>
                <c:pt idx="1641">
                  <c:v>-144.37</c:v>
                </c:pt>
                <c:pt idx="1642">
                  <c:v>-145.80000000000001</c:v>
                </c:pt>
                <c:pt idx="1643">
                  <c:v>-147.16</c:v>
                </c:pt>
                <c:pt idx="1644">
                  <c:v>-148.47999999999999</c:v>
                </c:pt>
                <c:pt idx="1645">
                  <c:v>-149.78</c:v>
                </c:pt>
                <c:pt idx="1646">
                  <c:v>-151.08000000000001</c:v>
                </c:pt>
                <c:pt idx="1647">
                  <c:v>-152.36000000000001</c:v>
                </c:pt>
                <c:pt idx="1648">
                  <c:v>-153.58000000000001</c:v>
                </c:pt>
                <c:pt idx="1649">
                  <c:v>-154.69999999999999</c:v>
                </c:pt>
                <c:pt idx="1650">
                  <c:v>-155.69</c:v>
                </c:pt>
                <c:pt idx="1651">
                  <c:v>-156.63</c:v>
                </c:pt>
                <c:pt idx="1652">
                  <c:v>-157.6</c:v>
                </c:pt>
                <c:pt idx="1653">
                  <c:v>-158.62</c:v>
                </c:pt>
                <c:pt idx="1654">
                  <c:v>-159.66</c:v>
                </c:pt>
                <c:pt idx="1655">
                  <c:v>-160.69</c:v>
                </c:pt>
                <c:pt idx="1656">
                  <c:v>-161.63999999999999</c:v>
                </c:pt>
                <c:pt idx="1657">
                  <c:v>-162.49</c:v>
                </c:pt>
                <c:pt idx="1658">
                  <c:v>-163.22999999999999</c:v>
                </c:pt>
                <c:pt idx="1659">
                  <c:v>-163.9</c:v>
                </c:pt>
                <c:pt idx="1660">
                  <c:v>-164.51</c:v>
                </c:pt>
                <c:pt idx="1661">
                  <c:v>-165.08</c:v>
                </c:pt>
                <c:pt idx="1662">
                  <c:v>-165.6</c:v>
                </c:pt>
                <c:pt idx="1663">
                  <c:v>-166.11</c:v>
                </c:pt>
                <c:pt idx="1664">
                  <c:v>-166.62</c:v>
                </c:pt>
                <c:pt idx="1665">
                  <c:v>-167.16</c:v>
                </c:pt>
                <c:pt idx="1666">
                  <c:v>-167.76</c:v>
                </c:pt>
                <c:pt idx="1667">
                  <c:v>-168.31</c:v>
                </c:pt>
                <c:pt idx="1668">
                  <c:v>-168.75</c:v>
                </c:pt>
                <c:pt idx="1669">
                  <c:v>-169.09</c:v>
                </c:pt>
                <c:pt idx="1670">
                  <c:v>-169.35</c:v>
                </c:pt>
                <c:pt idx="1671">
                  <c:v>-169.48</c:v>
                </c:pt>
                <c:pt idx="1672">
                  <c:v>-169.48</c:v>
                </c:pt>
                <c:pt idx="1673">
                  <c:v>-169.39</c:v>
                </c:pt>
                <c:pt idx="1674">
                  <c:v>-169.28</c:v>
                </c:pt>
                <c:pt idx="1675">
                  <c:v>-169.16</c:v>
                </c:pt>
                <c:pt idx="1676">
                  <c:v>-169.04</c:v>
                </c:pt>
                <c:pt idx="1677">
                  <c:v>-168.91</c:v>
                </c:pt>
                <c:pt idx="1678">
                  <c:v>-168.78</c:v>
                </c:pt>
                <c:pt idx="1679">
                  <c:v>-168.65</c:v>
                </c:pt>
                <c:pt idx="1680">
                  <c:v>-168.5</c:v>
                </c:pt>
                <c:pt idx="1681">
                  <c:v>-168.34</c:v>
                </c:pt>
                <c:pt idx="1682">
                  <c:v>-168.17</c:v>
                </c:pt>
                <c:pt idx="1683">
                  <c:v>-167.97</c:v>
                </c:pt>
                <c:pt idx="1684">
                  <c:v>-167.72</c:v>
                </c:pt>
                <c:pt idx="1685">
                  <c:v>-167.42</c:v>
                </c:pt>
                <c:pt idx="1686">
                  <c:v>-167.06</c:v>
                </c:pt>
                <c:pt idx="1687">
                  <c:v>-166.62</c:v>
                </c:pt>
                <c:pt idx="1688">
                  <c:v>-166.11</c:v>
                </c:pt>
                <c:pt idx="1689">
                  <c:v>-165.53</c:v>
                </c:pt>
                <c:pt idx="1690">
                  <c:v>-164.85</c:v>
                </c:pt>
                <c:pt idx="1691">
                  <c:v>-164.08</c:v>
                </c:pt>
                <c:pt idx="1692">
                  <c:v>-163.22999999999999</c:v>
                </c:pt>
                <c:pt idx="1693">
                  <c:v>-162.32</c:v>
                </c:pt>
                <c:pt idx="1694">
                  <c:v>-161.35</c:v>
                </c:pt>
                <c:pt idx="1695">
                  <c:v>-160.32</c:v>
                </c:pt>
                <c:pt idx="1696">
                  <c:v>-159.26</c:v>
                </c:pt>
                <c:pt idx="1697">
                  <c:v>-158.15</c:v>
                </c:pt>
                <c:pt idx="1698">
                  <c:v>-157.01</c:v>
                </c:pt>
                <c:pt idx="1699">
                  <c:v>-155.86000000000001</c:v>
                </c:pt>
                <c:pt idx="1700">
                  <c:v>-154.66</c:v>
                </c:pt>
                <c:pt idx="1701">
                  <c:v>-153.44999999999999</c:v>
                </c:pt>
                <c:pt idx="1702">
                  <c:v>-152.21</c:v>
                </c:pt>
                <c:pt idx="1703">
                  <c:v>-150.94999999999999</c:v>
                </c:pt>
                <c:pt idx="1704">
                  <c:v>-149.65</c:v>
                </c:pt>
                <c:pt idx="1705">
                  <c:v>-148.27000000000001</c:v>
                </c:pt>
                <c:pt idx="1706">
                  <c:v>-146.83000000000001</c:v>
                </c:pt>
                <c:pt idx="1707">
                  <c:v>-145.34</c:v>
                </c:pt>
                <c:pt idx="1708">
                  <c:v>-143.82</c:v>
                </c:pt>
                <c:pt idx="1709">
                  <c:v>-142.26</c:v>
                </c:pt>
                <c:pt idx="1710">
                  <c:v>-140.69</c:v>
                </c:pt>
                <c:pt idx="1711">
                  <c:v>-139.08000000000001</c:v>
                </c:pt>
                <c:pt idx="1712">
                  <c:v>-137.47</c:v>
                </c:pt>
                <c:pt idx="1713">
                  <c:v>-135.83000000000001</c:v>
                </c:pt>
                <c:pt idx="1714">
                  <c:v>-134.16</c:v>
                </c:pt>
                <c:pt idx="1715">
                  <c:v>-132.47</c:v>
                </c:pt>
                <c:pt idx="1716">
                  <c:v>-130.78</c:v>
                </c:pt>
                <c:pt idx="1717">
                  <c:v>-129.06</c:v>
                </c:pt>
                <c:pt idx="1718">
                  <c:v>-127.33</c:v>
                </c:pt>
                <c:pt idx="1719">
                  <c:v>-125.59</c:v>
                </c:pt>
                <c:pt idx="1720">
                  <c:v>-123.84</c:v>
                </c:pt>
                <c:pt idx="1721">
                  <c:v>-122.1</c:v>
                </c:pt>
                <c:pt idx="1722">
                  <c:v>-120.37</c:v>
                </c:pt>
                <c:pt idx="1723">
                  <c:v>-118.64</c:v>
                </c:pt>
                <c:pt idx="1724">
                  <c:v>-116.93</c:v>
                </c:pt>
                <c:pt idx="1725">
                  <c:v>-115.23</c:v>
                </c:pt>
                <c:pt idx="1726">
                  <c:v>-113.54</c:v>
                </c:pt>
                <c:pt idx="1727">
                  <c:v>-111.87</c:v>
                </c:pt>
                <c:pt idx="1728">
                  <c:v>-110.23</c:v>
                </c:pt>
                <c:pt idx="1729">
                  <c:v>-108.63</c:v>
                </c:pt>
                <c:pt idx="1730">
                  <c:v>-107.1</c:v>
                </c:pt>
                <c:pt idx="1731">
                  <c:v>-105.64</c:v>
                </c:pt>
                <c:pt idx="1732">
                  <c:v>-104.26</c:v>
                </c:pt>
                <c:pt idx="1733">
                  <c:v>-102.93</c:v>
                </c:pt>
                <c:pt idx="1734">
                  <c:v>-101.62</c:v>
                </c:pt>
                <c:pt idx="1735">
                  <c:v>-100.34</c:v>
                </c:pt>
                <c:pt idx="1736">
                  <c:v>-99.07</c:v>
                </c:pt>
                <c:pt idx="1737">
                  <c:v>-97.78</c:v>
                </c:pt>
                <c:pt idx="1738">
                  <c:v>-96.5</c:v>
                </c:pt>
                <c:pt idx="1739">
                  <c:v>-95.21</c:v>
                </c:pt>
                <c:pt idx="1740">
                  <c:v>-93.94</c:v>
                </c:pt>
                <c:pt idx="1741">
                  <c:v>-92.67</c:v>
                </c:pt>
                <c:pt idx="1742">
                  <c:v>-91.37</c:v>
                </c:pt>
                <c:pt idx="1743">
                  <c:v>-90.07</c:v>
                </c:pt>
                <c:pt idx="1744">
                  <c:v>-88.77</c:v>
                </c:pt>
                <c:pt idx="1745">
                  <c:v>-87.47</c:v>
                </c:pt>
                <c:pt idx="1746">
                  <c:v>-86.2</c:v>
                </c:pt>
                <c:pt idx="1747">
                  <c:v>-84.97</c:v>
                </c:pt>
                <c:pt idx="1748">
                  <c:v>-83.78</c:v>
                </c:pt>
                <c:pt idx="1749">
                  <c:v>-82.65</c:v>
                </c:pt>
                <c:pt idx="1750">
                  <c:v>-81.569999999999993</c:v>
                </c:pt>
                <c:pt idx="1751">
                  <c:v>-80.540000000000006</c:v>
                </c:pt>
                <c:pt idx="1752">
                  <c:v>-79.56</c:v>
                </c:pt>
                <c:pt idx="1753">
                  <c:v>-78.62</c:v>
                </c:pt>
                <c:pt idx="1754">
                  <c:v>-77.75</c:v>
                </c:pt>
                <c:pt idx="1755">
                  <c:v>-76.95</c:v>
                </c:pt>
                <c:pt idx="1756">
                  <c:v>-76.25</c:v>
                </c:pt>
                <c:pt idx="1757">
                  <c:v>-75.650000000000006</c:v>
                </c:pt>
                <c:pt idx="1758">
                  <c:v>-75.13</c:v>
                </c:pt>
                <c:pt idx="1759">
                  <c:v>-74.73</c:v>
                </c:pt>
                <c:pt idx="1760">
                  <c:v>-74.430000000000007</c:v>
                </c:pt>
                <c:pt idx="1761">
                  <c:v>-74.239999999999995</c:v>
                </c:pt>
                <c:pt idx="1762">
                  <c:v>-74.17</c:v>
                </c:pt>
                <c:pt idx="1763">
                  <c:v>-74.22</c:v>
                </c:pt>
                <c:pt idx="1764">
                  <c:v>-74.38</c:v>
                </c:pt>
                <c:pt idx="1765">
                  <c:v>-74.63</c:v>
                </c:pt>
                <c:pt idx="1766">
                  <c:v>-74.95</c:v>
                </c:pt>
                <c:pt idx="1767">
                  <c:v>-75.349999999999994</c:v>
                </c:pt>
                <c:pt idx="1768">
                  <c:v>-75.790000000000006</c:v>
                </c:pt>
                <c:pt idx="1769">
                  <c:v>-76.260000000000005</c:v>
                </c:pt>
                <c:pt idx="1770">
                  <c:v>-76.75</c:v>
                </c:pt>
                <c:pt idx="1771">
                  <c:v>-77.25</c:v>
                </c:pt>
                <c:pt idx="1772">
                  <c:v>-77.760000000000005</c:v>
                </c:pt>
                <c:pt idx="1773">
                  <c:v>-78.290000000000006</c:v>
                </c:pt>
                <c:pt idx="1774">
                  <c:v>-78.849999999999994</c:v>
                </c:pt>
                <c:pt idx="1775">
                  <c:v>-79.430000000000007</c:v>
                </c:pt>
                <c:pt idx="1776">
                  <c:v>-80.040000000000006</c:v>
                </c:pt>
                <c:pt idx="1777">
                  <c:v>-80.67</c:v>
                </c:pt>
                <c:pt idx="1778">
                  <c:v>-81.349999999999994</c:v>
                </c:pt>
                <c:pt idx="1779">
                  <c:v>-82.04</c:v>
                </c:pt>
                <c:pt idx="1780">
                  <c:v>-82.76</c:v>
                </c:pt>
                <c:pt idx="1781">
                  <c:v>-83.51</c:v>
                </c:pt>
                <c:pt idx="1782">
                  <c:v>-84.3</c:v>
                </c:pt>
                <c:pt idx="1783">
                  <c:v>-85.16</c:v>
                </c:pt>
                <c:pt idx="1784">
                  <c:v>-86.07</c:v>
                </c:pt>
                <c:pt idx="1785">
                  <c:v>-87.06</c:v>
                </c:pt>
                <c:pt idx="1786">
                  <c:v>-88.1</c:v>
                </c:pt>
                <c:pt idx="1787">
                  <c:v>-89.2</c:v>
                </c:pt>
                <c:pt idx="1788">
                  <c:v>-90.35</c:v>
                </c:pt>
                <c:pt idx="1789">
                  <c:v>-91.54</c:v>
                </c:pt>
                <c:pt idx="1790">
                  <c:v>-92.78</c:v>
                </c:pt>
                <c:pt idx="1791">
                  <c:v>-94.08</c:v>
                </c:pt>
                <c:pt idx="1792">
                  <c:v>-95.43</c:v>
                </c:pt>
                <c:pt idx="1793">
                  <c:v>-96.85</c:v>
                </c:pt>
                <c:pt idx="1794">
                  <c:v>-98.32</c:v>
                </c:pt>
                <c:pt idx="1795">
                  <c:v>-99.85</c:v>
                </c:pt>
                <c:pt idx="1796">
                  <c:v>-101.41</c:v>
                </c:pt>
                <c:pt idx="1797">
                  <c:v>-102.99</c:v>
                </c:pt>
                <c:pt idx="1798">
                  <c:v>-104.59</c:v>
                </c:pt>
                <c:pt idx="1799">
                  <c:v>-106.2</c:v>
                </c:pt>
                <c:pt idx="1800">
                  <c:v>-107.81</c:v>
                </c:pt>
                <c:pt idx="1801">
                  <c:v>-109.44</c:v>
                </c:pt>
                <c:pt idx="1802">
                  <c:v>-111.08</c:v>
                </c:pt>
                <c:pt idx="1803">
                  <c:v>-112.73</c:v>
                </c:pt>
                <c:pt idx="1804">
                  <c:v>-114.39</c:v>
                </c:pt>
                <c:pt idx="1805">
                  <c:v>-116.08</c:v>
                </c:pt>
                <c:pt idx="1806">
                  <c:v>-117.78</c:v>
                </c:pt>
                <c:pt idx="1807">
                  <c:v>-119.52</c:v>
                </c:pt>
                <c:pt idx="1808">
                  <c:v>-121.28</c:v>
                </c:pt>
                <c:pt idx="1809">
                  <c:v>-123.06</c:v>
                </c:pt>
                <c:pt idx="1810">
                  <c:v>-124.86</c:v>
                </c:pt>
                <c:pt idx="1811">
                  <c:v>-126.66</c:v>
                </c:pt>
                <c:pt idx="1812">
                  <c:v>-128.47</c:v>
                </c:pt>
                <c:pt idx="1813">
                  <c:v>-130.30000000000001</c:v>
                </c:pt>
                <c:pt idx="1814">
                  <c:v>-132.13</c:v>
                </c:pt>
                <c:pt idx="1815">
                  <c:v>-133.96</c:v>
                </c:pt>
                <c:pt idx="1816">
                  <c:v>-135.77000000000001</c:v>
                </c:pt>
                <c:pt idx="1817">
                  <c:v>-137.52000000000001</c:v>
                </c:pt>
                <c:pt idx="1818">
                  <c:v>-139.24</c:v>
                </c:pt>
                <c:pt idx="1819">
                  <c:v>-140.9</c:v>
                </c:pt>
                <c:pt idx="1820">
                  <c:v>-142.53</c:v>
                </c:pt>
                <c:pt idx="1821">
                  <c:v>-144.12</c:v>
                </c:pt>
                <c:pt idx="1822">
                  <c:v>-145.68</c:v>
                </c:pt>
                <c:pt idx="1823">
                  <c:v>-147.18</c:v>
                </c:pt>
                <c:pt idx="1824">
                  <c:v>-148.58000000000001</c:v>
                </c:pt>
                <c:pt idx="1825">
                  <c:v>-149.9</c:v>
                </c:pt>
                <c:pt idx="1826">
                  <c:v>-151.18</c:v>
                </c:pt>
                <c:pt idx="1827">
                  <c:v>-152.46</c:v>
                </c:pt>
                <c:pt idx="1828">
                  <c:v>-153.77000000000001</c:v>
                </c:pt>
                <c:pt idx="1829">
                  <c:v>-155.12</c:v>
                </c:pt>
                <c:pt idx="1830">
                  <c:v>-156.49</c:v>
                </c:pt>
                <c:pt idx="1831">
                  <c:v>-157.84</c:v>
                </c:pt>
                <c:pt idx="1832">
                  <c:v>-159.15</c:v>
                </c:pt>
                <c:pt idx="1833">
                  <c:v>-160.32</c:v>
                </c:pt>
                <c:pt idx="1834">
                  <c:v>-161.31</c:v>
                </c:pt>
                <c:pt idx="1835">
                  <c:v>-162.16999999999999</c:v>
                </c:pt>
                <c:pt idx="1836">
                  <c:v>-162.97999999999999</c:v>
                </c:pt>
                <c:pt idx="1837">
                  <c:v>-163.81</c:v>
                </c:pt>
                <c:pt idx="1838">
                  <c:v>-164.66</c:v>
                </c:pt>
                <c:pt idx="1839">
                  <c:v>-165.53</c:v>
                </c:pt>
                <c:pt idx="1840">
                  <c:v>-166.36</c:v>
                </c:pt>
                <c:pt idx="1841">
                  <c:v>-167.11</c:v>
                </c:pt>
                <c:pt idx="1842">
                  <c:v>-167.77</c:v>
                </c:pt>
                <c:pt idx="1843">
                  <c:v>-168.39</c:v>
                </c:pt>
                <c:pt idx="1844">
                  <c:v>-169</c:v>
                </c:pt>
                <c:pt idx="1845">
                  <c:v>-169.57</c:v>
                </c:pt>
                <c:pt idx="1846">
                  <c:v>-170.13</c:v>
                </c:pt>
                <c:pt idx="1847">
                  <c:v>-170.67</c:v>
                </c:pt>
                <c:pt idx="1848">
                  <c:v>-171.22</c:v>
                </c:pt>
                <c:pt idx="1849">
                  <c:v>-171.76</c:v>
                </c:pt>
                <c:pt idx="1850">
                  <c:v>-172.3</c:v>
                </c:pt>
                <c:pt idx="1851">
                  <c:v>-172.81</c:v>
                </c:pt>
                <c:pt idx="1852">
                  <c:v>-173.27</c:v>
                </c:pt>
                <c:pt idx="1853">
                  <c:v>-173.6</c:v>
                </c:pt>
                <c:pt idx="1854">
                  <c:v>-173.79</c:v>
                </c:pt>
                <c:pt idx="1855">
                  <c:v>-173.82</c:v>
                </c:pt>
                <c:pt idx="1856">
                  <c:v>-173.74</c:v>
                </c:pt>
                <c:pt idx="1857">
                  <c:v>-173.61</c:v>
                </c:pt>
                <c:pt idx="1858">
                  <c:v>-173.48</c:v>
                </c:pt>
                <c:pt idx="1859">
                  <c:v>-173.37</c:v>
                </c:pt>
                <c:pt idx="1860">
                  <c:v>-173.28</c:v>
                </c:pt>
                <c:pt idx="1861">
                  <c:v>-173.16</c:v>
                </c:pt>
                <c:pt idx="1862">
                  <c:v>-172.98</c:v>
                </c:pt>
                <c:pt idx="1863">
                  <c:v>-172.72</c:v>
                </c:pt>
                <c:pt idx="1864">
                  <c:v>-172.41</c:v>
                </c:pt>
                <c:pt idx="1865">
                  <c:v>-172.1</c:v>
                </c:pt>
                <c:pt idx="1866">
                  <c:v>-171.79</c:v>
                </c:pt>
                <c:pt idx="1867">
                  <c:v>-171.54</c:v>
                </c:pt>
                <c:pt idx="1868">
                  <c:v>-171.32</c:v>
                </c:pt>
                <c:pt idx="1869">
                  <c:v>-171.11</c:v>
                </c:pt>
                <c:pt idx="1870">
                  <c:v>-170.94</c:v>
                </c:pt>
                <c:pt idx="1871">
                  <c:v>-170.77</c:v>
                </c:pt>
                <c:pt idx="1872">
                  <c:v>-170.55</c:v>
                </c:pt>
                <c:pt idx="1873">
                  <c:v>-170.25</c:v>
                </c:pt>
                <c:pt idx="1874">
                  <c:v>-169.83</c:v>
                </c:pt>
                <c:pt idx="1875">
                  <c:v>-169.31</c:v>
                </c:pt>
                <c:pt idx="1876">
                  <c:v>-168.7</c:v>
                </c:pt>
                <c:pt idx="1877">
                  <c:v>-168.01</c:v>
                </c:pt>
                <c:pt idx="1878">
                  <c:v>-167.26</c:v>
                </c:pt>
                <c:pt idx="1879">
                  <c:v>-166.41</c:v>
                </c:pt>
                <c:pt idx="1880">
                  <c:v>-165.47</c:v>
                </c:pt>
                <c:pt idx="1881">
                  <c:v>-164.45</c:v>
                </c:pt>
                <c:pt idx="1882">
                  <c:v>-163.34</c:v>
                </c:pt>
                <c:pt idx="1883">
                  <c:v>-162.16</c:v>
                </c:pt>
                <c:pt idx="1884">
                  <c:v>-160.94</c:v>
                </c:pt>
                <c:pt idx="1885">
                  <c:v>-159.68</c:v>
                </c:pt>
                <c:pt idx="1886">
                  <c:v>-158.38</c:v>
                </c:pt>
                <c:pt idx="1887">
                  <c:v>-157.05000000000001</c:v>
                </c:pt>
                <c:pt idx="1888">
                  <c:v>-155.69999999999999</c:v>
                </c:pt>
                <c:pt idx="1889">
                  <c:v>-154.33000000000001</c:v>
                </c:pt>
                <c:pt idx="1890">
                  <c:v>-152.96</c:v>
                </c:pt>
                <c:pt idx="1891">
                  <c:v>-151.57</c:v>
                </c:pt>
                <c:pt idx="1892">
                  <c:v>-150.16</c:v>
                </c:pt>
                <c:pt idx="1893">
                  <c:v>-148.75</c:v>
                </c:pt>
                <c:pt idx="1894">
                  <c:v>-147.30000000000001</c:v>
                </c:pt>
                <c:pt idx="1895">
                  <c:v>-145.83000000000001</c:v>
                </c:pt>
                <c:pt idx="1896">
                  <c:v>-144.35</c:v>
                </c:pt>
                <c:pt idx="1897">
                  <c:v>-142.87</c:v>
                </c:pt>
                <c:pt idx="1898">
                  <c:v>-141.37</c:v>
                </c:pt>
                <c:pt idx="1899">
                  <c:v>-139.84</c:v>
                </c:pt>
                <c:pt idx="1900">
                  <c:v>-138.30000000000001</c:v>
                </c:pt>
                <c:pt idx="1901">
                  <c:v>-136.74</c:v>
                </c:pt>
                <c:pt idx="1902">
                  <c:v>-135.18</c:v>
                </c:pt>
                <c:pt idx="1903">
                  <c:v>-133.58000000000001</c:v>
                </c:pt>
                <c:pt idx="1904">
                  <c:v>-131.94</c:v>
                </c:pt>
                <c:pt idx="1905">
                  <c:v>-130.30000000000001</c:v>
                </c:pt>
                <c:pt idx="1906">
                  <c:v>-128.63</c:v>
                </c:pt>
                <c:pt idx="1907">
                  <c:v>-126.96</c:v>
                </c:pt>
                <c:pt idx="1908">
                  <c:v>-125.29</c:v>
                </c:pt>
                <c:pt idx="1909">
                  <c:v>-123.64</c:v>
                </c:pt>
                <c:pt idx="1910">
                  <c:v>-122</c:v>
                </c:pt>
                <c:pt idx="1911">
                  <c:v>-120.36</c:v>
                </c:pt>
                <c:pt idx="1912">
                  <c:v>-118.72</c:v>
                </c:pt>
                <c:pt idx="1913">
                  <c:v>-117.07</c:v>
                </c:pt>
                <c:pt idx="1914">
                  <c:v>-115.45</c:v>
                </c:pt>
                <c:pt idx="1915">
                  <c:v>-113.85</c:v>
                </c:pt>
                <c:pt idx="1916">
                  <c:v>-112.27</c:v>
                </c:pt>
                <c:pt idx="1917">
                  <c:v>-110.71</c:v>
                </c:pt>
                <c:pt idx="1918">
                  <c:v>-109.15</c:v>
                </c:pt>
                <c:pt idx="1919">
                  <c:v>-107.6</c:v>
                </c:pt>
                <c:pt idx="1920">
                  <c:v>-106.06</c:v>
                </c:pt>
                <c:pt idx="1921">
                  <c:v>-104.53</c:v>
                </c:pt>
                <c:pt idx="1922">
                  <c:v>-103.01</c:v>
                </c:pt>
                <c:pt idx="1923">
                  <c:v>-101.5</c:v>
                </c:pt>
                <c:pt idx="1924">
                  <c:v>-100.01</c:v>
                </c:pt>
                <c:pt idx="1925">
                  <c:v>-98.56</c:v>
                </c:pt>
                <c:pt idx="1926">
                  <c:v>-97.15</c:v>
                </c:pt>
                <c:pt idx="1927">
                  <c:v>-95.76</c:v>
                </c:pt>
                <c:pt idx="1928">
                  <c:v>-94.39</c:v>
                </c:pt>
                <c:pt idx="1929">
                  <c:v>-93.03</c:v>
                </c:pt>
                <c:pt idx="1930">
                  <c:v>-91.67</c:v>
                </c:pt>
                <c:pt idx="1931">
                  <c:v>-90.33</c:v>
                </c:pt>
                <c:pt idx="1932">
                  <c:v>-89.01</c:v>
                </c:pt>
                <c:pt idx="1933">
                  <c:v>-87.72</c:v>
                </c:pt>
                <c:pt idx="1934">
                  <c:v>-86.45</c:v>
                </c:pt>
                <c:pt idx="1935">
                  <c:v>-85.22</c:v>
                </c:pt>
                <c:pt idx="1936">
                  <c:v>-84.03</c:v>
                </c:pt>
                <c:pt idx="1937">
                  <c:v>-82.91</c:v>
                </c:pt>
                <c:pt idx="1938">
                  <c:v>-81.84</c:v>
                </c:pt>
                <c:pt idx="1939">
                  <c:v>-80.81</c:v>
                </c:pt>
                <c:pt idx="1940">
                  <c:v>-79.83</c:v>
                </c:pt>
                <c:pt idx="1941">
                  <c:v>-78.88</c:v>
                </c:pt>
                <c:pt idx="1942">
                  <c:v>-78</c:v>
                </c:pt>
                <c:pt idx="1943">
                  <c:v>-77.22</c:v>
                </c:pt>
                <c:pt idx="1944">
                  <c:v>-76.599999999999994</c:v>
                </c:pt>
                <c:pt idx="1945">
                  <c:v>-76.099999999999994</c:v>
                </c:pt>
                <c:pt idx="1946">
                  <c:v>-75.760000000000005</c:v>
                </c:pt>
                <c:pt idx="1947">
                  <c:v>-75.52</c:v>
                </c:pt>
                <c:pt idx="1948">
                  <c:v>-75.39</c:v>
                </c:pt>
                <c:pt idx="1949">
                  <c:v>-75.34</c:v>
                </c:pt>
                <c:pt idx="1950">
                  <c:v>-75.34</c:v>
                </c:pt>
                <c:pt idx="1951">
                  <c:v>-75.38</c:v>
                </c:pt>
                <c:pt idx="1952">
                  <c:v>-75.45</c:v>
                </c:pt>
                <c:pt idx="1953">
                  <c:v>-75.540000000000006</c:v>
                </c:pt>
                <c:pt idx="1954">
                  <c:v>-75.64</c:v>
                </c:pt>
                <c:pt idx="1955">
                  <c:v>-75.739999999999995</c:v>
                </c:pt>
                <c:pt idx="1956">
                  <c:v>-75.87</c:v>
                </c:pt>
                <c:pt idx="1957">
                  <c:v>-75.989999999999995</c:v>
                </c:pt>
                <c:pt idx="1958">
                  <c:v>-76.12</c:v>
                </c:pt>
                <c:pt idx="1959">
                  <c:v>-76.239999999999995</c:v>
                </c:pt>
                <c:pt idx="1960">
                  <c:v>-76.34</c:v>
                </c:pt>
                <c:pt idx="1961">
                  <c:v>-76.45</c:v>
                </c:pt>
                <c:pt idx="1962">
                  <c:v>-76.59</c:v>
                </c:pt>
                <c:pt idx="1963">
                  <c:v>-76.760000000000005</c:v>
                </c:pt>
                <c:pt idx="1964">
                  <c:v>-76.98</c:v>
                </c:pt>
                <c:pt idx="1965">
                  <c:v>-77.25</c:v>
                </c:pt>
                <c:pt idx="1966">
                  <c:v>-77.58</c:v>
                </c:pt>
                <c:pt idx="1967">
                  <c:v>-77.97</c:v>
                </c:pt>
                <c:pt idx="1968">
                  <c:v>-78.41</c:v>
                </c:pt>
                <c:pt idx="1969">
                  <c:v>-78.930000000000007</c:v>
                </c:pt>
                <c:pt idx="1970">
                  <c:v>-79.5</c:v>
                </c:pt>
                <c:pt idx="1971">
                  <c:v>-80.14</c:v>
                </c:pt>
                <c:pt idx="1972">
                  <c:v>-80.84</c:v>
                </c:pt>
                <c:pt idx="1973">
                  <c:v>-81.599999999999994</c:v>
                </c:pt>
                <c:pt idx="1974">
                  <c:v>-82.39</c:v>
                </c:pt>
                <c:pt idx="1975">
                  <c:v>-83.22</c:v>
                </c:pt>
                <c:pt idx="1976">
                  <c:v>-84.1</c:v>
                </c:pt>
                <c:pt idx="1977">
                  <c:v>-85</c:v>
                </c:pt>
                <c:pt idx="1978">
                  <c:v>-85.95</c:v>
                </c:pt>
                <c:pt idx="1979">
                  <c:v>-86.92</c:v>
                </c:pt>
                <c:pt idx="1980">
                  <c:v>-87.96</c:v>
                </c:pt>
                <c:pt idx="1981">
                  <c:v>-89.03</c:v>
                </c:pt>
                <c:pt idx="1982">
                  <c:v>-90.13</c:v>
                </c:pt>
                <c:pt idx="1983">
                  <c:v>-91.28</c:v>
                </c:pt>
                <c:pt idx="1984">
                  <c:v>-92.42</c:v>
                </c:pt>
                <c:pt idx="1985">
                  <c:v>-93.56</c:v>
                </c:pt>
                <c:pt idx="1986">
                  <c:v>-94.73</c:v>
                </c:pt>
                <c:pt idx="1987">
                  <c:v>-95.93</c:v>
                </c:pt>
                <c:pt idx="1988">
                  <c:v>-97.19</c:v>
                </c:pt>
                <c:pt idx="1989">
                  <c:v>-98.53</c:v>
                </c:pt>
                <c:pt idx="1990">
                  <c:v>-99.93</c:v>
                </c:pt>
                <c:pt idx="1991">
                  <c:v>-101.39</c:v>
                </c:pt>
                <c:pt idx="1992">
                  <c:v>-102.87</c:v>
                </c:pt>
                <c:pt idx="1993">
                  <c:v>-104.34</c:v>
                </c:pt>
                <c:pt idx="1994">
                  <c:v>-105.74</c:v>
                </c:pt>
                <c:pt idx="1995">
                  <c:v>-107.1</c:v>
                </c:pt>
                <c:pt idx="1996">
                  <c:v>-108.42</c:v>
                </c:pt>
                <c:pt idx="1997">
                  <c:v>-109.77</c:v>
                </c:pt>
                <c:pt idx="1998">
                  <c:v>-111.14</c:v>
                </c:pt>
                <c:pt idx="1999">
                  <c:v>-112.53</c:v>
                </c:pt>
                <c:pt idx="2000">
                  <c:v>-113.89</c:v>
                </c:pt>
                <c:pt idx="2001">
                  <c:v>-115.24</c:v>
                </c:pt>
                <c:pt idx="2002">
                  <c:v>-116.55</c:v>
                </c:pt>
                <c:pt idx="2003">
                  <c:v>-117.81</c:v>
                </c:pt>
                <c:pt idx="2004">
                  <c:v>-119.05</c:v>
                </c:pt>
                <c:pt idx="2005">
                  <c:v>-120.29</c:v>
                </c:pt>
                <c:pt idx="2006">
                  <c:v>-121.56</c:v>
                </c:pt>
                <c:pt idx="2007">
                  <c:v>-122.89</c:v>
                </c:pt>
                <c:pt idx="2008">
                  <c:v>-124.26</c:v>
                </c:pt>
                <c:pt idx="2009">
                  <c:v>-125.66</c:v>
                </c:pt>
                <c:pt idx="2010">
                  <c:v>-127.08</c:v>
                </c:pt>
                <c:pt idx="2011">
                  <c:v>-128.54</c:v>
                </c:pt>
                <c:pt idx="2012">
                  <c:v>-129.99</c:v>
                </c:pt>
                <c:pt idx="2013">
                  <c:v>-131.47</c:v>
                </c:pt>
                <c:pt idx="2014">
                  <c:v>-132.96</c:v>
                </c:pt>
                <c:pt idx="2015">
                  <c:v>-134.47999999999999</c:v>
                </c:pt>
                <c:pt idx="2016">
                  <c:v>-136.01</c:v>
                </c:pt>
                <c:pt idx="2017">
                  <c:v>-137.59</c:v>
                </c:pt>
                <c:pt idx="2018">
                  <c:v>-139.22</c:v>
                </c:pt>
                <c:pt idx="2019">
                  <c:v>-140.88999999999999</c:v>
                </c:pt>
                <c:pt idx="2020">
                  <c:v>-142.58000000000001</c:v>
                </c:pt>
                <c:pt idx="2021">
                  <c:v>-144.26</c:v>
                </c:pt>
                <c:pt idx="2022">
                  <c:v>-145.91</c:v>
                </c:pt>
                <c:pt idx="2023">
                  <c:v>-147.55000000000001</c:v>
                </c:pt>
                <c:pt idx="2024">
                  <c:v>-149.19</c:v>
                </c:pt>
                <c:pt idx="2025">
                  <c:v>-150.82</c:v>
                </c:pt>
                <c:pt idx="2026">
                  <c:v>-152.41999999999999</c:v>
                </c:pt>
                <c:pt idx="2027">
                  <c:v>-153.94999999999999</c:v>
                </c:pt>
                <c:pt idx="2028">
                  <c:v>-155.37</c:v>
                </c:pt>
                <c:pt idx="2029">
                  <c:v>-156.72999999999999</c:v>
                </c:pt>
                <c:pt idx="2030">
                  <c:v>-157.99</c:v>
                </c:pt>
                <c:pt idx="2031">
                  <c:v>-159.18</c:v>
                </c:pt>
                <c:pt idx="2032">
                  <c:v>-160.35</c:v>
                </c:pt>
                <c:pt idx="2033">
                  <c:v>-161.55000000000001</c:v>
                </c:pt>
                <c:pt idx="2034">
                  <c:v>-162.74</c:v>
                </c:pt>
                <c:pt idx="2035">
                  <c:v>-163.89</c:v>
                </c:pt>
                <c:pt idx="2036">
                  <c:v>-164.95</c:v>
                </c:pt>
                <c:pt idx="2037">
                  <c:v>-165.88</c:v>
                </c:pt>
                <c:pt idx="2038">
                  <c:v>-166.71</c:v>
                </c:pt>
                <c:pt idx="2039">
                  <c:v>-167.45</c:v>
                </c:pt>
                <c:pt idx="2040">
                  <c:v>-168.18</c:v>
                </c:pt>
                <c:pt idx="2041">
                  <c:v>-168.88</c:v>
                </c:pt>
                <c:pt idx="2042">
                  <c:v>-169.54</c:v>
                </c:pt>
                <c:pt idx="2043">
                  <c:v>-170.14</c:v>
                </c:pt>
                <c:pt idx="2044">
                  <c:v>-170.68</c:v>
                </c:pt>
                <c:pt idx="2045">
                  <c:v>-171.16</c:v>
                </c:pt>
                <c:pt idx="2046">
                  <c:v>-171.59</c:v>
                </c:pt>
                <c:pt idx="2047">
                  <c:v>-171.99</c:v>
                </c:pt>
                <c:pt idx="2048">
                  <c:v>-172.36</c:v>
                </c:pt>
                <c:pt idx="2049">
                  <c:v>-172.7</c:v>
                </c:pt>
                <c:pt idx="2050">
                  <c:v>-173</c:v>
                </c:pt>
                <c:pt idx="2051">
                  <c:v>-173.27</c:v>
                </c:pt>
                <c:pt idx="2052">
                  <c:v>-173.51</c:v>
                </c:pt>
                <c:pt idx="2053">
                  <c:v>-173.76</c:v>
                </c:pt>
                <c:pt idx="2054">
                  <c:v>-174.02</c:v>
                </c:pt>
                <c:pt idx="2055">
                  <c:v>-174.28</c:v>
                </c:pt>
                <c:pt idx="2056">
                  <c:v>-174.59</c:v>
                </c:pt>
                <c:pt idx="2057">
                  <c:v>-174.94</c:v>
                </c:pt>
                <c:pt idx="2058">
                  <c:v>-175.3</c:v>
                </c:pt>
                <c:pt idx="2059">
                  <c:v>-175.62</c:v>
                </c:pt>
                <c:pt idx="2060">
                  <c:v>-175.86</c:v>
                </c:pt>
                <c:pt idx="2061">
                  <c:v>-176.07</c:v>
                </c:pt>
                <c:pt idx="2062">
                  <c:v>-176.21</c:v>
                </c:pt>
                <c:pt idx="2063">
                  <c:v>-176.28</c:v>
                </c:pt>
                <c:pt idx="2064">
                  <c:v>-176.26</c:v>
                </c:pt>
                <c:pt idx="2065">
                  <c:v>-176.16</c:v>
                </c:pt>
                <c:pt idx="2066">
                  <c:v>-175.99</c:v>
                </c:pt>
                <c:pt idx="2067">
                  <c:v>-175.77</c:v>
                </c:pt>
                <c:pt idx="2068">
                  <c:v>-175.48</c:v>
                </c:pt>
                <c:pt idx="2069">
                  <c:v>-175.12</c:v>
                </c:pt>
                <c:pt idx="2070">
                  <c:v>-174.69</c:v>
                </c:pt>
                <c:pt idx="2071">
                  <c:v>-174.23</c:v>
                </c:pt>
                <c:pt idx="2072">
                  <c:v>-173.74</c:v>
                </c:pt>
                <c:pt idx="2073">
                  <c:v>-173.21</c:v>
                </c:pt>
                <c:pt idx="2074">
                  <c:v>-172.64</c:v>
                </c:pt>
                <c:pt idx="2075">
                  <c:v>-172.03</c:v>
                </c:pt>
                <c:pt idx="2076">
                  <c:v>-171.41</c:v>
                </c:pt>
                <c:pt idx="2077">
                  <c:v>-170.78</c:v>
                </c:pt>
                <c:pt idx="2078">
                  <c:v>-170.14</c:v>
                </c:pt>
                <c:pt idx="2079">
                  <c:v>-169.48</c:v>
                </c:pt>
                <c:pt idx="2080">
                  <c:v>-168.8</c:v>
                </c:pt>
                <c:pt idx="2081">
                  <c:v>-168.07</c:v>
                </c:pt>
                <c:pt idx="2082">
                  <c:v>-167.29</c:v>
                </c:pt>
                <c:pt idx="2083">
                  <c:v>-166.46</c:v>
                </c:pt>
                <c:pt idx="2084">
                  <c:v>-165.62</c:v>
                </c:pt>
                <c:pt idx="2085">
                  <c:v>-164.78</c:v>
                </c:pt>
                <c:pt idx="2086">
                  <c:v>-163.93</c:v>
                </c:pt>
                <c:pt idx="2087">
                  <c:v>-163.07</c:v>
                </c:pt>
                <c:pt idx="2088">
                  <c:v>-162.19</c:v>
                </c:pt>
                <c:pt idx="2089">
                  <c:v>-161.29</c:v>
                </c:pt>
                <c:pt idx="2090">
                  <c:v>-160.36000000000001</c:v>
                </c:pt>
                <c:pt idx="2091">
                  <c:v>-159.36000000000001</c:v>
                </c:pt>
                <c:pt idx="2092">
                  <c:v>-158.30000000000001</c:v>
                </c:pt>
                <c:pt idx="2093">
                  <c:v>-157.18</c:v>
                </c:pt>
                <c:pt idx="2094">
                  <c:v>-156</c:v>
                </c:pt>
                <c:pt idx="2095">
                  <c:v>-154.77000000000001</c:v>
                </c:pt>
                <c:pt idx="2096">
                  <c:v>-153.51</c:v>
                </c:pt>
                <c:pt idx="2097">
                  <c:v>-152.22999999999999</c:v>
                </c:pt>
                <c:pt idx="2098">
                  <c:v>-150.94</c:v>
                </c:pt>
                <c:pt idx="2099">
                  <c:v>-149.65</c:v>
                </c:pt>
                <c:pt idx="2100">
                  <c:v>-148.36000000000001</c:v>
                </c:pt>
                <c:pt idx="2101">
                  <c:v>-147.05000000000001</c:v>
                </c:pt>
                <c:pt idx="2102">
                  <c:v>-145.68</c:v>
                </c:pt>
                <c:pt idx="2103">
                  <c:v>-144.28</c:v>
                </c:pt>
                <c:pt idx="2104">
                  <c:v>-142.84</c:v>
                </c:pt>
                <c:pt idx="2105">
                  <c:v>-141.38</c:v>
                </c:pt>
                <c:pt idx="2106">
                  <c:v>-139.88999999999999</c:v>
                </c:pt>
                <c:pt idx="2107">
                  <c:v>-138.35</c:v>
                </c:pt>
                <c:pt idx="2108">
                  <c:v>-136.78</c:v>
                </c:pt>
                <c:pt idx="2109">
                  <c:v>-135.18</c:v>
                </c:pt>
                <c:pt idx="2110">
                  <c:v>-133.55000000000001</c:v>
                </c:pt>
                <c:pt idx="2111">
                  <c:v>-131.91999999999999</c:v>
                </c:pt>
                <c:pt idx="2112">
                  <c:v>-130.26</c:v>
                </c:pt>
                <c:pt idx="2113">
                  <c:v>-128.6</c:v>
                </c:pt>
                <c:pt idx="2114">
                  <c:v>-126.92</c:v>
                </c:pt>
                <c:pt idx="2115">
                  <c:v>-125.25</c:v>
                </c:pt>
                <c:pt idx="2116">
                  <c:v>-123.58</c:v>
                </c:pt>
                <c:pt idx="2117">
                  <c:v>-121.91</c:v>
                </c:pt>
                <c:pt idx="2118">
                  <c:v>-120.23</c:v>
                </c:pt>
                <c:pt idx="2119">
                  <c:v>-118.54</c:v>
                </c:pt>
                <c:pt idx="2120">
                  <c:v>-116.85</c:v>
                </c:pt>
                <c:pt idx="2121">
                  <c:v>-115.17</c:v>
                </c:pt>
                <c:pt idx="2122">
                  <c:v>-113.51</c:v>
                </c:pt>
                <c:pt idx="2123">
                  <c:v>-111.86</c:v>
                </c:pt>
                <c:pt idx="2124">
                  <c:v>-110.2</c:v>
                </c:pt>
                <c:pt idx="2125">
                  <c:v>-108.51</c:v>
                </c:pt>
                <c:pt idx="2126">
                  <c:v>-106.77</c:v>
                </c:pt>
                <c:pt idx="2127">
                  <c:v>-104.93</c:v>
                </c:pt>
                <c:pt idx="2128">
                  <c:v>-103</c:v>
                </c:pt>
                <c:pt idx="2129">
                  <c:v>-100.98</c:v>
                </c:pt>
                <c:pt idx="2130">
                  <c:v>-98.88</c:v>
                </c:pt>
                <c:pt idx="2131">
                  <c:v>-96.75</c:v>
                </c:pt>
                <c:pt idx="2132">
                  <c:v>-94.6</c:v>
                </c:pt>
                <c:pt idx="2133">
                  <c:v>-92.49</c:v>
                </c:pt>
                <c:pt idx="2134">
                  <c:v>-90.4</c:v>
                </c:pt>
                <c:pt idx="2135">
                  <c:v>-88.38</c:v>
                </c:pt>
                <c:pt idx="2136">
                  <c:v>-86.42</c:v>
                </c:pt>
                <c:pt idx="2137">
                  <c:v>-84.51</c:v>
                </c:pt>
                <c:pt idx="2138">
                  <c:v>-82.67</c:v>
                </c:pt>
                <c:pt idx="2139">
                  <c:v>-80.900000000000006</c:v>
                </c:pt>
                <c:pt idx="2140">
                  <c:v>-79.25</c:v>
                </c:pt>
                <c:pt idx="2141">
                  <c:v>-77.78</c:v>
                </c:pt>
                <c:pt idx="2142">
                  <c:v>-76.52</c:v>
                </c:pt>
                <c:pt idx="2143">
                  <c:v>-75.48</c:v>
                </c:pt>
                <c:pt idx="2144">
                  <c:v>-74.64</c:v>
                </c:pt>
                <c:pt idx="2145">
                  <c:v>-74</c:v>
                </c:pt>
                <c:pt idx="2146">
                  <c:v>-73.55</c:v>
                </c:pt>
                <c:pt idx="2147">
                  <c:v>-73.22</c:v>
                </c:pt>
                <c:pt idx="2148">
                  <c:v>-72.97</c:v>
                </c:pt>
                <c:pt idx="2149">
                  <c:v>-72.77</c:v>
                </c:pt>
                <c:pt idx="2150">
                  <c:v>-72.59</c:v>
                </c:pt>
                <c:pt idx="2151">
                  <c:v>-72.44</c:v>
                </c:pt>
                <c:pt idx="2152">
                  <c:v>-72.33</c:v>
                </c:pt>
                <c:pt idx="2153">
                  <c:v>-72.23</c:v>
                </c:pt>
                <c:pt idx="2154">
                  <c:v>-72.180000000000007</c:v>
                </c:pt>
                <c:pt idx="2155">
                  <c:v>-72.16</c:v>
                </c:pt>
                <c:pt idx="2156">
                  <c:v>-72.2</c:v>
                </c:pt>
                <c:pt idx="2157">
                  <c:v>-72.290000000000006</c:v>
                </c:pt>
                <c:pt idx="2158">
                  <c:v>-72.41</c:v>
                </c:pt>
                <c:pt idx="2159">
                  <c:v>-72.569999999999993</c:v>
                </c:pt>
                <c:pt idx="2160">
                  <c:v>-72.77</c:v>
                </c:pt>
                <c:pt idx="2161">
                  <c:v>-73.010000000000005</c:v>
                </c:pt>
                <c:pt idx="2162">
                  <c:v>-73.290000000000006</c:v>
                </c:pt>
                <c:pt idx="2163">
                  <c:v>-73.63</c:v>
                </c:pt>
                <c:pt idx="2164">
                  <c:v>-74.02</c:v>
                </c:pt>
                <c:pt idx="2165">
                  <c:v>-74.459999999999994</c:v>
                </c:pt>
                <c:pt idx="2166">
                  <c:v>-74.97</c:v>
                </c:pt>
                <c:pt idx="2167">
                  <c:v>-75.540000000000006</c:v>
                </c:pt>
                <c:pt idx="2168">
                  <c:v>-76.16</c:v>
                </c:pt>
                <c:pt idx="2169">
                  <c:v>-76.86</c:v>
                </c:pt>
                <c:pt idx="2170">
                  <c:v>-77.64</c:v>
                </c:pt>
                <c:pt idx="2171">
                  <c:v>-78.5</c:v>
                </c:pt>
                <c:pt idx="2172">
                  <c:v>-79.44</c:v>
                </c:pt>
                <c:pt idx="2173">
                  <c:v>-80.48</c:v>
                </c:pt>
                <c:pt idx="2174">
                  <c:v>-81.61</c:v>
                </c:pt>
                <c:pt idx="2175">
                  <c:v>-82.79</c:v>
                </c:pt>
                <c:pt idx="2176">
                  <c:v>-84.03</c:v>
                </c:pt>
                <c:pt idx="2177">
                  <c:v>-85.27</c:v>
                </c:pt>
                <c:pt idx="2178">
                  <c:v>-86.54</c:v>
                </c:pt>
                <c:pt idx="2179">
                  <c:v>-87.82</c:v>
                </c:pt>
                <c:pt idx="2180">
                  <c:v>-89.12</c:v>
                </c:pt>
                <c:pt idx="2181">
                  <c:v>-90.44</c:v>
                </c:pt>
                <c:pt idx="2182">
                  <c:v>-91.78</c:v>
                </c:pt>
                <c:pt idx="2183">
                  <c:v>-93.14</c:v>
                </c:pt>
                <c:pt idx="2184">
                  <c:v>-94.52</c:v>
                </c:pt>
                <c:pt idx="2185">
                  <c:v>-95.91</c:v>
                </c:pt>
                <c:pt idx="2186">
                  <c:v>-97.29</c:v>
                </c:pt>
                <c:pt idx="2187">
                  <c:v>-98.68</c:v>
                </c:pt>
                <c:pt idx="2188">
                  <c:v>-100.09</c:v>
                </c:pt>
                <c:pt idx="2189">
                  <c:v>-101.53</c:v>
                </c:pt>
                <c:pt idx="2190">
                  <c:v>-103.02</c:v>
                </c:pt>
                <c:pt idx="2191">
                  <c:v>-104.54</c:v>
                </c:pt>
                <c:pt idx="2192">
                  <c:v>-106.1</c:v>
                </c:pt>
                <c:pt idx="2193">
                  <c:v>-107.7</c:v>
                </c:pt>
                <c:pt idx="2194">
                  <c:v>-109.3</c:v>
                </c:pt>
                <c:pt idx="2195">
                  <c:v>-110.91</c:v>
                </c:pt>
                <c:pt idx="2196">
                  <c:v>-112.54</c:v>
                </c:pt>
                <c:pt idx="2197">
                  <c:v>-114.21</c:v>
                </c:pt>
                <c:pt idx="2198">
                  <c:v>-115.94</c:v>
                </c:pt>
                <c:pt idx="2199">
                  <c:v>-117.72</c:v>
                </c:pt>
                <c:pt idx="2200">
                  <c:v>-119.58</c:v>
                </c:pt>
                <c:pt idx="2201">
                  <c:v>-121.46</c:v>
                </c:pt>
                <c:pt idx="2202">
                  <c:v>-123.35</c:v>
                </c:pt>
                <c:pt idx="2203">
                  <c:v>-125.27</c:v>
                </c:pt>
                <c:pt idx="2204">
                  <c:v>-127.2</c:v>
                </c:pt>
                <c:pt idx="2205">
                  <c:v>-129.16</c:v>
                </c:pt>
                <c:pt idx="2206">
                  <c:v>-131.13999999999999</c:v>
                </c:pt>
                <c:pt idx="2207">
                  <c:v>-133.16</c:v>
                </c:pt>
                <c:pt idx="2208">
                  <c:v>-135.21</c:v>
                </c:pt>
                <c:pt idx="2209">
                  <c:v>-137.30000000000001</c:v>
                </c:pt>
                <c:pt idx="2210">
                  <c:v>-139.41999999999999</c:v>
                </c:pt>
                <c:pt idx="2211">
                  <c:v>-141.57</c:v>
                </c:pt>
                <c:pt idx="2212">
                  <c:v>-143.72</c:v>
                </c:pt>
                <c:pt idx="2213">
                  <c:v>-145.88999999999999</c:v>
                </c:pt>
                <c:pt idx="2214">
                  <c:v>-148.08000000000001</c:v>
                </c:pt>
                <c:pt idx="2215">
                  <c:v>-150.28</c:v>
                </c:pt>
                <c:pt idx="2216">
                  <c:v>-152.49</c:v>
                </c:pt>
                <c:pt idx="2217">
                  <c:v>-154.63999999999999</c:v>
                </c:pt>
                <c:pt idx="2218">
                  <c:v>-156.71</c:v>
                </c:pt>
                <c:pt idx="2219">
                  <c:v>-158.63999999999999</c:v>
                </c:pt>
                <c:pt idx="2220">
                  <c:v>-160.46</c:v>
                </c:pt>
                <c:pt idx="2221">
                  <c:v>-162.19</c:v>
                </c:pt>
                <c:pt idx="2222">
                  <c:v>-163.78</c:v>
                </c:pt>
                <c:pt idx="2223">
                  <c:v>-165.17</c:v>
                </c:pt>
                <c:pt idx="2224">
                  <c:v>-166.37</c:v>
                </c:pt>
                <c:pt idx="2225">
                  <c:v>-167.53</c:v>
                </c:pt>
                <c:pt idx="2226">
                  <c:v>-168.76</c:v>
                </c:pt>
                <c:pt idx="2227">
                  <c:v>-170.03</c:v>
                </c:pt>
                <c:pt idx="2228">
                  <c:v>-171.29</c:v>
                </c:pt>
                <c:pt idx="2229">
                  <c:v>-172.52</c:v>
                </c:pt>
                <c:pt idx="2230">
                  <c:v>-173.65</c:v>
                </c:pt>
                <c:pt idx="2231">
                  <c:v>-174.71</c:v>
                </c:pt>
                <c:pt idx="2232">
                  <c:v>-175.74</c:v>
                </c:pt>
                <c:pt idx="2233">
                  <c:v>-176.71</c:v>
                </c:pt>
                <c:pt idx="2234">
                  <c:v>-177.61</c:v>
                </c:pt>
                <c:pt idx="2235">
                  <c:v>-178.44</c:v>
                </c:pt>
                <c:pt idx="2236">
                  <c:v>-179.21</c:v>
                </c:pt>
                <c:pt idx="2237">
                  <c:v>-179.93</c:v>
                </c:pt>
                <c:pt idx="2238">
                  <c:v>179.38</c:v>
                </c:pt>
                <c:pt idx="2239">
                  <c:v>178.68</c:v>
                </c:pt>
                <c:pt idx="2240">
                  <c:v>177.99</c:v>
                </c:pt>
                <c:pt idx="2241">
                  <c:v>177.38</c:v>
                </c:pt>
                <c:pt idx="2242">
                  <c:v>176.92</c:v>
                </c:pt>
                <c:pt idx="2243">
                  <c:v>176.63</c:v>
                </c:pt>
                <c:pt idx="2244">
                  <c:v>176.51</c:v>
                </c:pt>
                <c:pt idx="2245">
                  <c:v>176.48</c:v>
                </c:pt>
                <c:pt idx="2246">
                  <c:v>176.5</c:v>
                </c:pt>
                <c:pt idx="2247">
                  <c:v>176.58</c:v>
                </c:pt>
                <c:pt idx="2248">
                  <c:v>176.68</c:v>
                </c:pt>
                <c:pt idx="2249">
                  <c:v>176.76</c:v>
                </c:pt>
                <c:pt idx="2250">
                  <c:v>176.87</c:v>
                </c:pt>
                <c:pt idx="2251">
                  <c:v>176.97</c:v>
                </c:pt>
                <c:pt idx="2252">
                  <c:v>177.05</c:v>
                </c:pt>
                <c:pt idx="2253">
                  <c:v>177.12</c:v>
                </c:pt>
                <c:pt idx="2254">
                  <c:v>177.2</c:v>
                </c:pt>
                <c:pt idx="2255">
                  <c:v>177.29</c:v>
                </c:pt>
                <c:pt idx="2256">
                  <c:v>177.41</c:v>
                </c:pt>
                <c:pt idx="2257">
                  <c:v>177.52</c:v>
                </c:pt>
                <c:pt idx="2258">
                  <c:v>177.65</c:v>
                </c:pt>
                <c:pt idx="2259">
                  <c:v>177.81</c:v>
                </c:pt>
                <c:pt idx="2260">
                  <c:v>178.02</c:v>
                </c:pt>
                <c:pt idx="2261">
                  <c:v>178.26</c:v>
                </c:pt>
                <c:pt idx="2262">
                  <c:v>178.57</c:v>
                </c:pt>
                <c:pt idx="2263">
                  <c:v>178.94</c:v>
                </c:pt>
                <c:pt idx="2264">
                  <c:v>179.4</c:v>
                </c:pt>
                <c:pt idx="2265">
                  <c:v>179.94</c:v>
                </c:pt>
                <c:pt idx="2266">
                  <c:v>-179.47</c:v>
                </c:pt>
                <c:pt idx="2267">
                  <c:v>-178.85</c:v>
                </c:pt>
                <c:pt idx="2268">
                  <c:v>-178.21</c:v>
                </c:pt>
                <c:pt idx="2269">
                  <c:v>-177.5</c:v>
                </c:pt>
                <c:pt idx="2270">
                  <c:v>-176.74</c:v>
                </c:pt>
                <c:pt idx="2271">
                  <c:v>-175.9</c:v>
                </c:pt>
                <c:pt idx="2272">
                  <c:v>-175</c:v>
                </c:pt>
                <c:pt idx="2273">
                  <c:v>-174.02</c:v>
                </c:pt>
                <c:pt idx="2274">
                  <c:v>-172.96</c:v>
                </c:pt>
                <c:pt idx="2275">
                  <c:v>-171.82</c:v>
                </c:pt>
                <c:pt idx="2276">
                  <c:v>-170.63</c:v>
                </c:pt>
                <c:pt idx="2277">
                  <c:v>-169.39</c:v>
                </c:pt>
                <c:pt idx="2278">
                  <c:v>-168.12</c:v>
                </c:pt>
                <c:pt idx="2279">
                  <c:v>-166.81</c:v>
                </c:pt>
                <c:pt idx="2280">
                  <c:v>-165.44</c:v>
                </c:pt>
                <c:pt idx="2281">
                  <c:v>-164.01</c:v>
                </c:pt>
                <c:pt idx="2282">
                  <c:v>-162.53</c:v>
                </c:pt>
                <c:pt idx="2283">
                  <c:v>-160.99</c:v>
                </c:pt>
                <c:pt idx="2284">
                  <c:v>-159.38</c:v>
                </c:pt>
                <c:pt idx="2285">
                  <c:v>-157.75</c:v>
                </c:pt>
                <c:pt idx="2286">
                  <c:v>-156.12</c:v>
                </c:pt>
                <c:pt idx="2287">
                  <c:v>-154.46</c:v>
                </c:pt>
                <c:pt idx="2288">
                  <c:v>-152.77000000000001</c:v>
                </c:pt>
                <c:pt idx="2289">
                  <c:v>-151.07</c:v>
                </c:pt>
                <c:pt idx="2290">
                  <c:v>-149.35</c:v>
                </c:pt>
                <c:pt idx="2291">
                  <c:v>-147.63</c:v>
                </c:pt>
                <c:pt idx="2292">
                  <c:v>-145.91999999999999</c:v>
                </c:pt>
                <c:pt idx="2293">
                  <c:v>-144.19</c:v>
                </c:pt>
                <c:pt idx="2294">
                  <c:v>-142.49</c:v>
                </c:pt>
                <c:pt idx="2295">
                  <c:v>-140.79</c:v>
                </c:pt>
                <c:pt idx="2296">
                  <c:v>-139.12</c:v>
                </c:pt>
                <c:pt idx="2297">
                  <c:v>-137.46</c:v>
                </c:pt>
                <c:pt idx="2298">
                  <c:v>-135.83000000000001</c:v>
                </c:pt>
                <c:pt idx="2299">
                  <c:v>-134.24</c:v>
                </c:pt>
                <c:pt idx="2300">
                  <c:v>-132.66</c:v>
                </c:pt>
                <c:pt idx="2301">
                  <c:v>-131.08000000000001</c:v>
                </c:pt>
                <c:pt idx="2302">
                  <c:v>-129.47999999999999</c:v>
                </c:pt>
                <c:pt idx="2303">
                  <c:v>-127.86</c:v>
                </c:pt>
                <c:pt idx="2304">
                  <c:v>-126.23</c:v>
                </c:pt>
                <c:pt idx="2305">
                  <c:v>-124.6</c:v>
                </c:pt>
                <c:pt idx="2306">
                  <c:v>-122.98</c:v>
                </c:pt>
                <c:pt idx="2307">
                  <c:v>-121.38</c:v>
                </c:pt>
                <c:pt idx="2308">
                  <c:v>-119.79</c:v>
                </c:pt>
                <c:pt idx="2309">
                  <c:v>-118.21</c:v>
                </c:pt>
                <c:pt idx="2310">
                  <c:v>-116.64</c:v>
                </c:pt>
                <c:pt idx="2311">
                  <c:v>-115.09</c:v>
                </c:pt>
                <c:pt idx="2312">
                  <c:v>-113.55</c:v>
                </c:pt>
                <c:pt idx="2313">
                  <c:v>-112.05</c:v>
                </c:pt>
                <c:pt idx="2314">
                  <c:v>-110.6</c:v>
                </c:pt>
                <c:pt idx="2315">
                  <c:v>-109.23</c:v>
                </c:pt>
                <c:pt idx="2316">
                  <c:v>-107.9</c:v>
                </c:pt>
                <c:pt idx="2317">
                  <c:v>-106.58</c:v>
                </c:pt>
                <c:pt idx="2318">
                  <c:v>-105.23</c:v>
                </c:pt>
                <c:pt idx="2319">
                  <c:v>-103.84</c:v>
                </c:pt>
                <c:pt idx="2320">
                  <c:v>-102.42</c:v>
                </c:pt>
                <c:pt idx="2321">
                  <c:v>-100.97</c:v>
                </c:pt>
                <c:pt idx="2322">
                  <c:v>-99.57</c:v>
                </c:pt>
                <c:pt idx="2323">
                  <c:v>-98.18</c:v>
                </c:pt>
                <c:pt idx="2324">
                  <c:v>-96.83</c:v>
                </c:pt>
                <c:pt idx="2325">
                  <c:v>-95.53</c:v>
                </c:pt>
                <c:pt idx="2326">
                  <c:v>-94.26</c:v>
                </c:pt>
                <c:pt idx="2327">
                  <c:v>-93.02</c:v>
                </c:pt>
                <c:pt idx="2328">
                  <c:v>-91.81</c:v>
                </c:pt>
                <c:pt idx="2329">
                  <c:v>-90.62</c:v>
                </c:pt>
                <c:pt idx="2330">
                  <c:v>-89.46</c:v>
                </c:pt>
                <c:pt idx="2331">
                  <c:v>-88.34</c:v>
                </c:pt>
                <c:pt idx="2332">
                  <c:v>-87.26</c:v>
                </c:pt>
                <c:pt idx="2333">
                  <c:v>-86.22</c:v>
                </c:pt>
                <c:pt idx="2334">
                  <c:v>-85.23</c:v>
                </c:pt>
                <c:pt idx="2335">
                  <c:v>-84.27</c:v>
                </c:pt>
                <c:pt idx="2336">
                  <c:v>-83.34</c:v>
                </c:pt>
                <c:pt idx="2337">
                  <c:v>-82.44</c:v>
                </c:pt>
                <c:pt idx="2338">
                  <c:v>-81.56</c:v>
                </c:pt>
                <c:pt idx="2339">
                  <c:v>-80.709999999999994</c:v>
                </c:pt>
                <c:pt idx="2340">
                  <c:v>-79.89</c:v>
                </c:pt>
                <c:pt idx="2341">
                  <c:v>-79.11</c:v>
                </c:pt>
                <c:pt idx="2342">
                  <c:v>-78.36</c:v>
                </c:pt>
                <c:pt idx="2343">
                  <c:v>-77.650000000000006</c:v>
                </c:pt>
                <c:pt idx="2344">
                  <c:v>-76.97</c:v>
                </c:pt>
                <c:pt idx="2345">
                  <c:v>-76.319999999999993</c:v>
                </c:pt>
                <c:pt idx="2346">
                  <c:v>-75.709999999999994</c:v>
                </c:pt>
                <c:pt idx="2347">
                  <c:v>-75.150000000000006</c:v>
                </c:pt>
                <c:pt idx="2348">
                  <c:v>-74.63</c:v>
                </c:pt>
                <c:pt idx="2349">
                  <c:v>-74.16</c:v>
                </c:pt>
                <c:pt idx="2350">
                  <c:v>-73.760000000000005</c:v>
                </c:pt>
                <c:pt idx="2351">
                  <c:v>-73.44</c:v>
                </c:pt>
                <c:pt idx="2352">
                  <c:v>-73.180000000000007</c:v>
                </c:pt>
                <c:pt idx="2353">
                  <c:v>-73</c:v>
                </c:pt>
                <c:pt idx="2354">
                  <c:v>-72.88</c:v>
                </c:pt>
                <c:pt idx="2355">
                  <c:v>-72.84</c:v>
                </c:pt>
                <c:pt idx="2356">
                  <c:v>-72.86</c:v>
                </c:pt>
                <c:pt idx="2357">
                  <c:v>-72.97</c:v>
                </c:pt>
                <c:pt idx="2358">
                  <c:v>-73.150000000000006</c:v>
                </c:pt>
                <c:pt idx="2359">
                  <c:v>-73.38</c:v>
                </c:pt>
                <c:pt idx="2360">
                  <c:v>-73.66</c:v>
                </c:pt>
                <c:pt idx="2361">
                  <c:v>-73.989999999999995</c:v>
                </c:pt>
                <c:pt idx="2362">
                  <c:v>-74.33</c:v>
                </c:pt>
                <c:pt idx="2363">
                  <c:v>-74.709999999999994</c:v>
                </c:pt>
                <c:pt idx="2364">
                  <c:v>-75.12</c:v>
                </c:pt>
                <c:pt idx="2365">
                  <c:v>-75.55</c:v>
                </c:pt>
                <c:pt idx="2366">
                  <c:v>-76.03</c:v>
                </c:pt>
                <c:pt idx="2367">
                  <c:v>-76.540000000000006</c:v>
                </c:pt>
                <c:pt idx="2368">
                  <c:v>-77.08</c:v>
                </c:pt>
                <c:pt idx="2369">
                  <c:v>-77.66</c:v>
                </c:pt>
                <c:pt idx="2370">
                  <c:v>-78.27</c:v>
                </c:pt>
                <c:pt idx="2371">
                  <c:v>-78.92</c:v>
                </c:pt>
                <c:pt idx="2372">
                  <c:v>-79.61</c:v>
                </c:pt>
                <c:pt idx="2373">
                  <c:v>-80.349999999999994</c:v>
                </c:pt>
                <c:pt idx="2374">
                  <c:v>-81.150000000000006</c:v>
                </c:pt>
                <c:pt idx="2375">
                  <c:v>-82.01</c:v>
                </c:pt>
                <c:pt idx="2376">
                  <c:v>-82.92</c:v>
                </c:pt>
                <c:pt idx="2377">
                  <c:v>-83.88</c:v>
                </c:pt>
                <c:pt idx="2378">
                  <c:v>-84.9</c:v>
                </c:pt>
                <c:pt idx="2379">
                  <c:v>-85.96</c:v>
                </c:pt>
                <c:pt idx="2380">
                  <c:v>-87.08</c:v>
                </c:pt>
                <c:pt idx="2381">
                  <c:v>-88.26</c:v>
                </c:pt>
                <c:pt idx="2382">
                  <c:v>-89.48</c:v>
                </c:pt>
                <c:pt idx="2383">
                  <c:v>-90.74</c:v>
                </c:pt>
                <c:pt idx="2384">
                  <c:v>-92.05</c:v>
                </c:pt>
                <c:pt idx="2385">
                  <c:v>-93.41</c:v>
                </c:pt>
                <c:pt idx="2386">
                  <c:v>-94.82</c:v>
                </c:pt>
                <c:pt idx="2387">
                  <c:v>-96.28</c:v>
                </c:pt>
                <c:pt idx="2388">
                  <c:v>-97.8</c:v>
                </c:pt>
                <c:pt idx="2389">
                  <c:v>-99.33</c:v>
                </c:pt>
                <c:pt idx="2390">
                  <c:v>-100.88</c:v>
                </c:pt>
                <c:pt idx="2391">
                  <c:v>-102.45</c:v>
                </c:pt>
                <c:pt idx="2392">
                  <c:v>-104.02</c:v>
                </c:pt>
                <c:pt idx="2393">
                  <c:v>-105.63</c:v>
                </c:pt>
                <c:pt idx="2394">
                  <c:v>-107.3</c:v>
                </c:pt>
                <c:pt idx="2395">
                  <c:v>-109.03</c:v>
                </c:pt>
                <c:pt idx="2396">
                  <c:v>-110.79</c:v>
                </c:pt>
                <c:pt idx="2397">
                  <c:v>-112.6</c:v>
                </c:pt>
                <c:pt idx="2398">
                  <c:v>-114.41</c:v>
                </c:pt>
                <c:pt idx="2399">
                  <c:v>-116.24</c:v>
                </c:pt>
                <c:pt idx="2400">
                  <c:v>-118.06</c:v>
                </c:pt>
                <c:pt idx="2401">
                  <c:v>-119.88</c:v>
                </c:pt>
                <c:pt idx="2402">
                  <c:v>-121.68</c:v>
                </c:pt>
                <c:pt idx="2403">
                  <c:v>-123.5</c:v>
                </c:pt>
                <c:pt idx="2404">
                  <c:v>-125.32</c:v>
                </c:pt>
                <c:pt idx="2405">
                  <c:v>-127.14</c:v>
                </c:pt>
                <c:pt idx="2406">
                  <c:v>-128.94999999999999</c:v>
                </c:pt>
                <c:pt idx="2407">
                  <c:v>-130.75</c:v>
                </c:pt>
                <c:pt idx="2408">
                  <c:v>-132.53</c:v>
                </c:pt>
                <c:pt idx="2409">
                  <c:v>-134.33000000000001</c:v>
                </c:pt>
                <c:pt idx="2410">
                  <c:v>-136.13999999999999</c:v>
                </c:pt>
                <c:pt idx="2411">
                  <c:v>-137.97999999999999</c:v>
                </c:pt>
                <c:pt idx="2412">
                  <c:v>-139.83000000000001</c:v>
                </c:pt>
                <c:pt idx="2413">
                  <c:v>-141.68</c:v>
                </c:pt>
                <c:pt idx="2414">
                  <c:v>-143.53</c:v>
                </c:pt>
                <c:pt idx="2415">
                  <c:v>-145.35</c:v>
                </c:pt>
                <c:pt idx="2416">
                  <c:v>-147.19</c:v>
                </c:pt>
                <c:pt idx="2417">
                  <c:v>-149.05000000000001</c:v>
                </c:pt>
                <c:pt idx="2418">
                  <c:v>-150.94</c:v>
                </c:pt>
                <c:pt idx="2419">
                  <c:v>-152.83000000000001</c:v>
                </c:pt>
                <c:pt idx="2420">
                  <c:v>-154.68</c:v>
                </c:pt>
                <c:pt idx="2421">
                  <c:v>-156.41999999999999</c:v>
                </c:pt>
                <c:pt idx="2422">
                  <c:v>-158.03</c:v>
                </c:pt>
                <c:pt idx="2423">
                  <c:v>-159.56</c:v>
                </c:pt>
                <c:pt idx="2424">
                  <c:v>-161.04</c:v>
                </c:pt>
                <c:pt idx="2425">
                  <c:v>-162.44</c:v>
                </c:pt>
                <c:pt idx="2426">
                  <c:v>-163.74</c:v>
                </c:pt>
                <c:pt idx="2427">
                  <c:v>-164.95</c:v>
                </c:pt>
                <c:pt idx="2428">
                  <c:v>-166.08</c:v>
                </c:pt>
                <c:pt idx="2429">
                  <c:v>-167.07</c:v>
                </c:pt>
                <c:pt idx="2430">
                  <c:v>-167.94</c:v>
                </c:pt>
                <c:pt idx="2431">
                  <c:v>-168.73</c:v>
                </c:pt>
                <c:pt idx="2432">
                  <c:v>-169.49</c:v>
                </c:pt>
                <c:pt idx="2433">
                  <c:v>-170.26</c:v>
                </c:pt>
                <c:pt idx="2434">
                  <c:v>-171.04</c:v>
                </c:pt>
                <c:pt idx="2435">
                  <c:v>-171.81</c:v>
                </c:pt>
                <c:pt idx="2436">
                  <c:v>-172.58</c:v>
                </c:pt>
                <c:pt idx="2437">
                  <c:v>-173.33</c:v>
                </c:pt>
                <c:pt idx="2438">
                  <c:v>-174.09</c:v>
                </c:pt>
                <c:pt idx="2439">
                  <c:v>-174.84</c:v>
                </c:pt>
                <c:pt idx="2440">
                  <c:v>-175.57</c:v>
                </c:pt>
                <c:pt idx="2441">
                  <c:v>-176.29</c:v>
                </c:pt>
                <c:pt idx="2442">
                  <c:v>-176.97</c:v>
                </c:pt>
                <c:pt idx="2443">
                  <c:v>-177.62</c:v>
                </c:pt>
                <c:pt idx="2444">
                  <c:v>-178.24</c:v>
                </c:pt>
                <c:pt idx="2445">
                  <c:v>-178.83</c:v>
                </c:pt>
                <c:pt idx="2446">
                  <c:v>-179.43</c:v>
                </c:pt>
                <c:pt idx="2447">
                  <c:v>179.95</c:v>
                </c:pt>
                <c:pt idx="2448">
                  <c:v>179.35</c:v>
                </c:pt>
                <c:pt idx="2449">
                  <c:v>178.79</c:v>
                </c:pt>
                <c:pt idx="2450">
                  <c:v>178.22</c:v>
                </c:pt>
                <c:pt idx="2451">
                  <c:v>177.67</c:v>
                </c:pt>
                <c:pt idx="2452">
                  <c:v>177.18</c:v>
                </c:pt>
                <c:pt idx="2453">
                  <c:v>176.78</c:v>
                </c:pt>
                <c:pt idx="2454">
                  <c:v>176.44</c:v>
                </c:pt>
                <c:pt idx="2455">
                  <c:v>176.16</c:v>
                </c:pt>
                <c:pt idx="2456">
                  <c:v>175.94</c:v>
                </c:pt>
                <c:pt idx="2457">
                  <c:v>175.8</c:v>
                </c:pt>
                <c:pt idx="2458">
                  <c:v>175.71</c:v>
                </c:pt>
                <c:pt idx="2459">
                  <c:v>175.67</c:v>
                </c:pt>
                <c:pt idx="2460">
                  <c:v>175.65</c:v>
                </c:pt>
                <c:pt idx="2461">
                  <c:v>175.64</c:v>
                </c:pt>
                <c:pt idx="2462">
                  <c:v>175.68</c:v>
                </c:pt>
                <c:pt idx="2463">
                  <c:v>175.75</c:v>
                </c:pt>
                <c:pt idx="2464">
                  <c:v>175.85</c:v>
                </c:pt>
                <c:pt idx="2465">
                  <c:v>175.97</c:v>
                </c:pt>
                <c:pt idx="2466">
                  <c:v>176.09</c:v>
                </c:pt>
                <c:pt idx="2467">
                  <c:v>176.23</c:v>
                </c:pt>
                <c:pt idx="2468">
                  <c:v>176.39</c:v>
                </c:pt>
                <c:pt idx="2469">
                  <c:v>176.58</c:v>
                </c:pt>
                <c:pt idx="2470">
                  <c:v>176.83</c:v>
                </c:pt>
                <c:pt idx="2471">
                  <c:v>177.15</c:v>
                </c:pt>
                <c:pt idx="2472">
                  <c:v>177.54</c:v>
                </c:pt>
                <c:pt idx="2473">
                  <c:v>177.98</c:v>
                </c:pt>
                <c:pt idx="2474">
                  <c:v>178.47</c:v>
                </c:pt>
                <c:pt idx="2475">
                  <c:v>179.02</c:v>
                </c:pt>
                <c:pt idx="2476">
                  <c:v>179.61</c:v>
                </c:pt>
                <c:pt idx="2477">
                  <c:v>-179.75</c:v>
                </c:pt>
                <c:pt idx="2478">
                  <c:v>-179.04</c:v>
                </c:pt>
                <c:pt idx="2479">
                  <c:v>-178.25</c:v>
                </c:pt>
                <c:pt idx="2480">
                  <c:v>-177.37</c:v>
                </c:pt>
                <c:pt idx="2481">
                  <c:v>-176.42</c:v>
                </c:pt>
                <c:pt idx="2482">
                  <c:v>-175.39</c:v>
                </c:pt>
                <c:pt idx="2483">
                  <c:v>-174.3</c:v>
                </c:pt>
                <c:pt idx="2484">
                  <c:v>-173.15</c:v>
                </c:pt>
                <c:pt idx="2485">
                  <c:v>-171.92</c:v>
                </c:pt>
                <c:pt idx="2486">
                  <c:v>-170.64</c:v>
                </c:pt>
                <c:pt idx="2487">
                  <c:v>-169.31</c:v>
                </c:pt>
                <c:pt idx="2488">
                  <c:v>-167.94</c:v>
                </c:pt>
                <c:pt idx="2489">
                  <c:v>-166.52</c:v>
                </c:pt>
                <c:pt idx="2490">
                  <c:v>-165.05</c:v>
                </c:pt>
                <c:pt idx="2491">
                  <c:v>-163.55000000000001</c:v>
                </c:pt>
                <c:pt idx="2492">
                  <c:v>-162.01</c:v>
                </c:pt>
                <c:pt idx="2493">
                  <c:v>-160.43</c:v>
                </c:pt>
                <c:pt idx="2494">
                  <c:v>-158.82</c:v>
                </c:pt>
                <c:pt idx="2495">
                  <c:v>-157.16999999999999</c:v>
                </c:pt>
                <c:pt idx="2496">
                  <c:v>-155.51</c:v>
                </c:pt>
                <c:pt idx="2497">
                  <c:v>-153.81</c:v>
                </c:pt>
                <c:pt idx="2498">
                  <c:v>-152.1</c:v>
                </c:pt>
                <c:pt idx="2499">
                  <c:v>-150.36000000000001</c:v>
                </c:pt>
                <c:pt idx="2500">
                  <c:v>-148.63</c:v>
                </c:pt>
                <c:pt idx="2501">
                  <c:v>-146.88</c:v>
                </c:pt>
                <c:pt idx="2502">
                  <c:v>-145.13</c:v>
                </c:pt>
                <c:pt idx="2503">
                  <c:v>-143.38999999999999</c:v>
                </c:pt>
                <c:pt idx="2504">
                  <c:v>-141.66</c:v>
                </c:pt>
                <c:pt idx="2505">
                  <c:v>-139.91999999999999</c:v>
                </c:pt>
                <c:pt idx="2506">
                  <c:v>-138.19</c:v>
                </c:pt>
                <c:pt idx="2507">
                  <c:v>-136.44</c:v>
                </c:pt>
                <c:pt idx="2508">
                  <c:v>-134.68</c:v>
                </c:pt>
                <c:pt idx="2509">
                  <c:v>-132.91</c:v>
                </c:pt>
                <c:pt idx="2510">
                  <c:v>-131.12</c:v>
                </c:pt>
                <c:pt idx="2511">
                  <c:v>-129.34</c:v>
                </c:pt>
                <c:pt idx="2512">
                  <c:v>-127.55</c:v>
                </c:pt>
                <c:pt idx="2513">
                  <c:v>-125.74</c:v>
                </c:pt>
                <c:pt idx="2514">
                  <c:v>-123.92</c:v>
                </c:pt>
                <c:pt idx="2515">
                  <c:v>-122.07</c:v>
                </c:pt>
                <c:pt idx="2516">
                  <c:v>-120.21</c:v>
                </c:pt>
                <c:pt idx="2517">
                  <c:v>-118.34</c:v>
                </c:pt>
                <c:pt idx="2518">
                  <c:v>-116.45</c:v>
                </c:pt>
                <c:pt idx="2519">
                  <c:v>-114.56</c:v>
                </c:pt>
                <c:pt idx="2520">
                  <c:v>-112.65</c:v>
                </c:pt>
                <c:pt idx="2521">
                  <c:v>-110.75</c:v>
                </c:pt>
                <c:pt idx="2522">
                  <c:v>-108.83</c:v>
                </c:pt>
                <c:pt idx="2523">
                  <c:v>-106.91</c:v>
                </c:pt>
                <c:pt idx="2524">
                  <c:v>-105.01</c:v>
                </c:pt>
                <c:pt idx="2525">
                  <c:v>-103.13</c:v>
                </c:pt>
                <c:pt idx="2526">
                  <c:v>-101.3</c:v>
                </c:pt>
                <c:pt idx="2527">
                  <c:v>-99.52</c:v>
                </c:pt>
                <c:pt idx="2528">
                  <c:v>-97.79</c:v>
                </c:pt>
                <c:pt idx="2529">
                  <c:v>-96.11</c:v>
                </c:pt>
                <c:pt idx="2530">
                  <c:v>-94.46</c:v>
                </c:pt>
                <c:pt idx="2531">
                  <c:v>-92.83</c:v>
                </c:pt>
                <c:pt idx="2532">
                  <c:v>-91.25</c:v>
                </c:pt>
                <c:pt idx="2533">
                  <c:v>-89.7</c:v>
                </c:pt>
                <c:pt idx="2534">
                  <c:v>-88.18</c:v>
                </c:pt>
                <c:pt idx="2535">
                  <c:v>-86.69</c:v>
                </c:pt>
                <c:pt idx="2536">
                  <c:v>-85.21</c:v>
                </c:pt>
                <c:pt idx="2537">
                  <c:v>-83.74</c:v>
                </c:pt>
                <c:pt idx="2538">
                  <c:v>-82.29</c:v>
                </c:pt>
                <c:pt idx="2539">
                  <c:v>-80.849999999999994</c:v>
                </c:pt>
                <c:pt idx="2540">
                  <c:v>-79.430000000000007</c:v>
                </c:pt>
                <c:pt idx="2541">
                  <c:v>-78.03</c:v>
                </c:pt>
                <c:pt idx="2542">
                  <c:v>-76.67</c:v>
                </c:pt>
                <c:pt idx="2543">
                  <c:v>-75.34</c:v>
                </c:pt>
                <c:pt idx="2544">
                  <c:v>-74.05</c:v>
                </c:pt>
                <c:pt idx="2545">
                  <c:v>-72.83</c:v>
                </c:pt>
                <c:pt idx="2546">
                  <c:v>-71.680000000000007</c:v>
                </c:pt>
                <c:pt idx="2547">
                  <c:v>-70.59</c:v>
                </c:pt>
                <c:pt idx="2548">
                  <c:v>-69.59</c:v>
                </c:pt>
                <c:pt idx="2549">
                  <c:v>-68.680000000000007</c:v>
                </c:pt>
                <c:pt idx="2550">
                  <c:v>-67.86</c:v>
                </c:pt>
                <c:pt idx="2551">
                  <c:v>-67.150000000000006</c:v>
                </c:pt>
                <c:pt idx="2552">
                  <c:v>-66.56</c:v>
                </c:pt>
                <c:pt idx="2553">
                  <c:v>-66.099999999999994</c:v>
                </c:pt>
                <c:pt idx="2554">
                  <c:v>-65.75</c:v>
                </c:pt>
                <c:pt idx="2555">
                  <c:v>-65.5</c:v>
                </c:pt>
                <c:pt idx="2556">
                  <c:v>-65.349999999999994</c:v>
                </c:pt>
                <c:pt idx="2557">
                  <c:v>-65.290000000000006</c:v>
                </c:pt>
                <c:pt idx="2558">
                  <c:v>-65.290000000000006</c:v>
                </c:pt>
                <c:pt idx="2559">
                  <c:v>-65.349999999999994</c:v>
                </c:pt>
                <c:pt idx="2560">
                  <c:v>-65.47</c:v>
                </c:pt>
                <c:pt idx="2561">
                  <c:v>-65.59</c:v>
                </c:pt>
                <c:pt idx="2562">
                  <c:v>-65.77</c:v>
                </c:pt>
                <c:pt idx="2563">
                  <c:v>-65.97</c:v>
                </c:pt>
                <c:pt idx="2564">
                  <c:v>-66.209999999999994</c:v>
                </c:pt>
                <c:pt idx="2565">
                  <c:v>-66.510000000000005</c:v>
                </c:pt>
                <c:pt idx="2566">
                  <c:v>-66.87</c:v>
                </c:pt>
                <c:pt idx="2567">
                  <c:v>-67.31</c:v>
                </c:pt>
                <c:pt idx="2568">
                  <c:v>-67.819999999999993</c:v>
                </c:pt>
                <c:pt idx="2569">
                  <c:v>-68.41</c:v>
                </c:pt>
                <c:pt idx="2570">
                  <c:v>-69.06</c:v>
                </c:pt>
                <c:pt idx="2571">
                  <c:v>-69.790000000000006</c:v>
                </c:pt>
                <c:pt idx="2572">
                  <c:v>-70.61</c:v>
                </c:pt>
                <c:pt idx="2573">
                  <c:v>-71.52</c:v>
                </c:pt>
                <c:pt idx="2574">
                  <c:v>-72.52</c:v>
                </c:pt>
                <c:pt idx="2575">
                  <c:v>-73.59</c:v>
                </c:pt>
                <c:pt idx="2576">
                  <c:v>-74.760000000000005</c:v>
                </c:pt>
                <c:pt idx="2577">
                  <c:v>-76.02</c:v>
                </c:pt>
                <c:pt idx="2578">
                  <c:v>-77.36</c:v>
                </c:pt>
                <c:pt idx="2579">
                  <c:v>-78.77</c:v>
                </c:pt>
                <c:pt idx="2580">
                  <c:v>-80.290000000000006</c:v>
                </c:pt>
                <c:pt idx="2581">
                  <c:v>-81.88</c:v>
                </c:pt>
                <c:pt idx="2582">
                  <c:v>-83.54</c:v>
                </c:pt>
                <c:pt idx="2583">
                  <c:v>-85.25</c:v>
                </c:pt>
                <c:pt idx="2584">
                  <c:v>-86.98</c:v>
                </c:pt>
                <c:pt idx="2585">
                  <c:v>-88.72</c:v>
                </c:pt>
                <c:pt idx="2586">
                  <c:v>-90.49</c:v>
                </c:pt>
                <c:pt idx="2587">
                  <c:v>-92.3</c:v>
                </c:pt>
                <c:pt idx="2588">
                  <c:v>-94.14</c:v>
                </c:pt>
                <c:pt idx="2589">
                  <c:v>-96.01</c:v>
                </c:pt>
                <c:pt idx="2590">
                  <c:v>-97.89</c:v>
                </c:pt>
                <c:pt idx="2591">
                  <c:v>-99.78</c:v>
                </c:pt>
                <c:pt idx="2592">
                  <c:v>-101.7</c:v>
                </c:pt>
                <c:pt idx="2593">
                  <c:v>-103.62</c:v>
                </c:pt>
                <c:pt idx="2594">
                  <c:v>-105.54</c:v>
                </c:pt>
                <c:pt idx="2595">
                  <c:v>-107.49</c:v>
                </c:pt>
                <c:pt idx="2596">
                  <c:v>-109.46</c:v>
                </c:pt>
                <c:pt idx="2597">
                  <c:v>-111.46</c:v>
                </c:pt>
                <c:pt idx="2598">
                  <c:v>-113.5</c:v>
                </c:pt>
                <c:pt idx="2599">
                  <c:v>-115.57</c:v>
                </c:pt>
                <c:pt idx="2600">
                  <c:v>-117.63</c:v>
                </c:pt>
                <c:pt idx="2601">
                  <c:v>-119.66</c:v>
                </c:pt>
                <c:pt idx="2602">
                  <c:v>-121.61</c:v>
                </c:pt>
                <c:pt idx="2603">
                  <c:v>-123.51</c:v>
                </c:pt>
                <c:pt idx="2604">
                  <c:v>-125.35</c:v>
                </c:pt>
                <c:pt idx="2605">
                  <c:v>-127.15</c:v>
                </c:pt>
                <c:pt idx="2606">
                  <c:v>-128.97</c:v>
                </c:pt>
                <c:pt idx="2607">
                  <c:v>-130.82</c:v>
                </c:pt>
                <c:pt idx="2608">
                  <c:v>-132.69999999999999</c:v>
                </c:pt>
                <c:pt idx="2609">
                  <c:v>-134.63</c:v>
                </c:pt>
                <c:pt idx="2610">
                  <c:v>-136.63</c:v>
                </c:pt>
                <c:pt idx="2611">
                  <c:v>-138.66</c:v>
                </c:pt>
                <c:pt idx="2612">
                  <c:v>-140.71</c:v>
                </c:pt>
                <c:pt idx="2613">
                  <c:v>-142.76</c:v>
                </c:pt>
                <c:pt idx="2614">
                  <c:v>-144.78</c:v>
                </c:pt>
                <c:pt idx="2615">
                  <c:v>-146.79</c:v>
                </c:pt>
                <c:pt idx="2616">
                  <c:v>-148.75</c:v>
                </c:pt>
                <c:pt idx="2617">
                  <c:v>-150.66999999999999</c:v>
                </c:pt>
                <c:pt idx="2618">
                  <c:v>-152.54</c:v>
                </c:pt>
                <c:pt idx="2619">
                  <c:v>-154.32</c:v>
                </c:pt>
                <c:pt idx="2620">
                  <c:v>-156.01</c:v>
                </c:pt>
                <c:pt idx="2621">
                  <c:v>-157.57</c:v>
                </c:pt>
                <c:pt idx="2622">
                  <c:v>-159.05000000000001</c:v>
                </c:pt>
                <c:pt idx="2623">
                  <c:v>-160.46</c:v>
                </c:pt>
                <c:pt idx="2624">
                  <c:v>-161.82</c:v>
                </c:pt>
                <c:pt idx="2625">
                  <c:v>-163.12</c:v>
                </c:pt>
                <c:pt idx="2626">
                  <c:v>-164.36</c:v>
                </c:pt>
                <c:pt idx="2627">
                  <c:v>-165.56</c:v>
                </c:pt>
                <c:pt idx="2628">
                  <c:v>-166.69</c:v>
                </c:pt>
                <c:pt idx="2629">
                  <c:v>-167.75</c:v>
                </c:pt>
                <c:pt idx="2630">
                  <c:v>-168.77</c:v>
                </c:pt>
                <c:pt idx="2631">
                  <c:v>-169.79</c:v>
                </c:pt>
                <c:pt idx="2632">
                  <c:v>-170.78</c:v>
                </c:pt>
                <c:pt idx="2633">
                  <c:v>-171.76</c:v>
                </c:pt>
                <c:pt idx="2634">
                  <c:v>-172.74</c:v>
                </c:pt>
                <c:pt idx="2635">
                  <c:v>-173.71</c:v>
                </c:pt>
                <c:pt idx="2636">
                  <c:v>-174.66</c:v>
                </c:pt>
                <c:pt idx="2637">
                  <c:v>-175.58</c:v>
                </c:pt>
                <c:pt idx="2638">
                  <c:v>-176.46</c:v>
                </c:pt>
                <c:pt idx="2639">
                  <c:v>-177.3</c:v>
                </c:pt>
                <c:pt idx="2640">
                  <c:v>-178.12</c:v>
                </c:pt>
                <c:pt idx="2641">
                  <c:v>-178.92</c:v>
                </c:pt>
                <c:pt idx="2642">
                  <c:v>-179.69</c:v>
                </c:pt>
                <c:pt idx="2643">
                  <c:v>179.56</c:v>
                </c:pt>
                <c:pt idx="2644">
                  <c:v>178.83</c:v>
                </c:pt>
                <c:pt idx="2645">
                  <c:v>178.1</c:v>
                </c:pt>
                <c:pt idx="2646">
                  <c:v>177.38</c:v>
                </c:pt>
                <c:pt idx="2647">
                  <c:v>176.67</c:v>
                </c:pt>
                <c:pt idx="2648">
                  <c:v>175.99</c:v>
                </c:pt>
                <c:pt idx="2649">
                  <c:v>175.35</c:v>
                </c:pt>
                <c:pt idx="2650">
                  <c:v>174.77</c:v>
                </c:pt>
                <c:pt idx="2651">
                  <c:v>174.23</c:v>
                </c:pt>
                <c:pt idx="2652">
                  <c:v>173.74</c:v>
                </c:pt>
                <c:pt idx="2653">
                  <c:v>173.25</c:v>
                </c:pt>
                <c:pt idx="2654">
                  <c:v>172.77</c:v>
                </c:pt>
                <c:pt idx="2655">
                  <c:v>172.32</c:v>
                </c:pt>
                <c:pt idx="2656">
                  <c:v>171.91</c:v>
                </c:pt>
                <c:pt idx="2657">
                  <c:v>171.57</c:v>
                </c:pt>
                <c:pt idx="2658">
                  <c:v>171.29</c:v>
                </c:pt>
                <c:pt idx="2659">
                  <c:v>171.07</c:v>
                </c:pt>
                <c:pt idx="2660">
                  <c:v>170.9</c:v>
                </c:pt>
                <c:pt idx="2661">
                  <c:v>170.77</c:v>
                </c:pt>
                <c:pt idx="2662">
                  <c:v>170.66</c:v>
                </c:pt>
                <c:pt idx="2663">
                  <c:v>170.56</c:v>
                </c:pt>
                <c:pt idx="2664">
                  <c:v>170.47</c:v>
                </c:pt>
                <c:pt idx="2665">
                  <c:v>170.42</c:v>
                </c:pt>
                <c:pt idx="2666">
                  <c:v>170.38</c:v>
                </c:pt>
                <c:pt idx="2667">
                  <c:v>170.36</c:v>
                </c:pt>
                <c:pt idx="2668">
                  <c:v>170.34</c:v>
                </c:pt>
                <c:pt idx="2669">
                  <c:v>170.34</c:v>
                </c:pt>
                <c:pt idx="2670">
                  <c:v>170.35</c:v>
                </c:pt>
                <c:pt idx="2671">
                  <c:v>170.4</c:v>
                </c:pt>
                <c:pt idx="2672">
                  <c:v>170.47</c:v>
                </c:pt>
                <c:pt idx="2673">
                  <c:v>170.59</c:v>
                </c:pt>
                <c:pt idx="2674">
                  <c:v>170.74</c:v>
                </c:pt>
                <c:pt idx="2675">
                  <c:v>170.93</c:v>
                </c:pt>
                <c:pt idx="2676">
                  <c:v>171.16</c:v>
                </c:pt>
                <c:pt idx="2677">
                  <c:v>171.4</c:v>
                </c:pt>
                <c:pt idx="2678">
                  <c:v>171.68</c:v>
                </c:pt>
                <c:pt idx="2679">
                  <c:v>172.02</c:v>
                </c:pt>
                <c:pt idx="2680">
                  <c:v>172.4</c:v>
                </c:pt>
                <c:pt idx="2681">
                  <c:v>172.83</c:v>
                </c:pt>
                <c:pt idx="2682">
                  <c:v>173.3</c:v>
                </c:pt>
                <c:pt idx="2683">
                  <c:v>173.82</c:v>
                </c:pt>
                <c:pt idx="2684">
                  <c:v>174.41</c:v>
                </c:pt>
                <c:pt idx="2685">
                  <c:v>175.04</c:v>
                </c:pt>
                <c:pt idx="2686">
                  <c:v>175.73</c:v>
                </c:pt>
                <c:pt idx="2687">
                  <c:v>176.46</c:v>
                </c:pt>
                <c:pt idx="2688">
                  <c:v>177.23</c:v>
                </c:pt>
                <c:pt idx="2689">
                  <c:v>178.06</c:v>
                </c:pt>
                <c:pt idx="2690">
                  <c:v>178.92</c:v>
                </c:pt>
                <c:pt idx="2691">
                  <c:v>179.81</c:v>
                </c:pt>
                <c:pt idx="2692">
                  <c:v>-179.28</c:v>
                </c:pt>
                <c:pt idx="2693">
                  <c:v>-178.37</c:v>
                </c:pt>
                <c:pt idx="2694">
                  <c:v>-177.46</c:v>
                </c:pt>
                <c:pt idx="2695">
                  <c:v>-176.53</c:v>
                </c:pt>
                <c:pt idx="2696">
                  <c:v>-175.61</c:v>
                </c:pt>
                <c:pt idx="2697">
                  <c:v>-174.71</c:v>
                </c:pt>
                <c:pt idx="2698">
                  <c:v>-173.84</c:v>
                </c:pt>
                <c:pt idx="2699">
                  <c:v>-173</c:v>
                </c:pt>
                <c:pt idx="2700">
                  <c:v>-172.18</c:v>
                </c:pt>
                <c:pt idx="2701">
                  <c:v>-171.38</c:v>
                </c:pt>
                <c:pt idx="2702">
                  <c:v>-170.58</c:v>
                </c:pt>
                <c:pt idx="2703">
                  <c:v>-169.78</c:v>
                </c:pt>
                <c:pt idx="2704">
                  <c:v>-168.99</c:v>
                </c:pt>
                <c:pt idx="2705">
                  <c:v>-168.18</c:v>
                </c:pt>
                <c:pt idx="2706">
                  <c:v>-167.36</c:v>
                </c:pt>
                <c:pt idx="2707">
                  <c:v>-166.55</c:v>
                </c:pt>
                <c:pt idx="2708">
                  <c:v>-165.73</c:v>
                </c:pt>
                <c:pt idx="2709">
                  <c:v>-164.91</c:v>
                </c:pt>
                <c:pt idx="2710">
                  <c:v>-164.1</c:v>
                </c:pt>
                <c:pt idx="2711">
                  <c:v>-163.31</c:v>
                </c:pt>
                <c:pt idx="2712">
                  <c:v>-162.54</c:v>
                </c:pt>
                <c:pt idx="2713">
                  <c:v>-161.78</c:v>
                </c:pt>
                <c:pt idx="2714">
                  <c:v>-161.02000000000001</c:v>
                </c:pt>
                <c:pt idx="2715">
                  <c:v>-160.27000000000001</c:v>
                </c:pt>
                <c:pt idx="2716">
                  <c:v>-159.54</c:v>
                </c:pt>
                <c:pt idx="2717">
                  <c:v>-158.81</c:v>
                </c:pt>
                <c:pt idx="2718">
                  <c:v>-158.1</c:v>
                </c:pt>
                <c:pt idx="2719">
                  <c:v>-157.38999999999999</c:v>
                </c:pt>
                <c:pt idx="2720">
                  <c:v>-156.66999999999999</c:v>
                </c:pt>
                <c:pt idx="2721">
                  <c:v>-155.96</c:v>
                </c:pt>
                <c:pt idx="2722">
                  <c:v>-155.26</c:v>
                </c:pt>
                <c:pt idx="2723">
                  <c:v>-154.59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C24B-4B79-8F91-1FB45F444CD6}"/>
            </c:ext>
          </c:extLst>
        </c:ser>
        <c:ser>
          <c:idx val="4"/>
          <c:order val="4"/>
          <c:tx>
            <c:strRef>
              <c:f>數據作圖!$Q$1</c:f>
              <c:strCache>
                <c:ptCount val="1"/>
                <c:pt idx="0">
                  <c:v>第九次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val>
            <c:numRef>
              <c:f>數據作圖!$Q$2:$Q$2780</c:f>
              <c:numCache>
                <c:formatCode>General</c:formatCode>
                <c:ptCount val="2779"/>
                <c:pt idx="0">
                  <c:v>-35.07</c:v>
                </c:pt>
                <c:pt idx="1">
                  <c:v>21.87</c:v>
                </c:pt>
                <c:pt idx="2">
                  <c:v>-24.4</c:v>
                </c:pt>
                <c:pt idx="3">
                  <c:v>-35.71</c:v>
                </c:pt>
                <c:pt idx="4">
                  <c:v>-36.64</c:v>
                </c:pt>
                <c:pt idx="5">
                  <c:v>115.5</c:v>
                </c:pt>
                <c:pt idx="6">
                  <c:v>15.98</c:v>
                </c:pt>
                <c:pt idx="7">
                  <c:v>17.04</c:v>
                </c:pt>
                <c:pt idx="8">
                  <c:v>-50.13</c:v>
                </c:pt>
                <c:pt idx="9">
                  <c:v>-106.71</c:v>
                </c:pt>
                <c:pt idx="10">
                  <c:v>-90.09</c:v>
                </c:pt>
                <c:pt idx="11">
                  <c:v>-90.02</c:v>
                </c:pt>
                <c:pt idx="12">
                  <c:v>-90.02</c:v>
                </c:pt>
                <c:pt idx="13">
                  <c:v>-90.02</c:v>
                </c:pt>
                <c:pt idx="14">
                  <c:v>-90.03</c:v>
                </c:pt>
                <c:pt idx="15">
                  <c:v>-90.01</c:v>
                </c:pt>
                <c:pt idx="16">
                  <c:v>-90</c:v>
                </c:pt>
                <c:pt idx="17">
                  <c:v>-89.99</c:v>
                </c:pt>
                <c:pt idx="18">
                  <c:v>-89.97</c:v>
                </c:pt>
                <c:pt idx="19">
                  <c:v>-89.96</c:v>
                </c:pt>
                <c:pt idx="20">
                  <c:v>-89.94</c:v>
                </c:pt>
                <c:pt idx="21">
                  <c:v>-89.93</c:v>
                </c:pt>
                <c:pt idx="22">
                  <c:v>-89.92</c:v>
                </c:pt>
                <c:pt idx="23">
                  <c:v>-89.9</c:v>
                </c:pt>
                <c:pt idx="24">
                  <c:v>-89.86</c:v>
                </c:pt>
                <c:pt idx="25">
                  <c:v>-89.83</c:v>
                </c:pt>
                <c:pt idx="26">
                  <c:v>-89.8</c:v>
                </c:pt>
                <c:pt idx="27">
                  <c:v>-89.77</c:v>
                </c:pt>
                <c:pt idx="28">
                  <c:v>-89.74</c:v>
                </c:pt>
                <c:pt idx="29">
                  <c:v>-89.72</c:v>
                </c:pt>
                <c:pt idx="30">
                  <c:v>-89.67</c:v>
                </c:pt>
                <c:pt idx="31">
                  <c:v>-89.64</c:v>
                </c:pt>
                <c:pt idx="32">
                  <c:v>-89.6</c:v>
                </c:pt>
                <c:pt idx="33">
                  <c:v>-89.57</c:v>
                </c:pt>
                <c:pt idx="34">
                  <c:v>-89.53</c:v>
                </c:pt>
                <c:pt idx="35">
                  <c:v>-89.5</c:v>
                </c:pt>
                <c:pt idx="36">
                  <c:v>-89.44</c:v>
                </c:pt>
                <c:pt idx="37">
                  <c:v>-89.39</c:v>
                </c:pt>
                <c:pt idx="38">
                  <c:v>-89.34</c:v>
                </c:pt>
                <c:pt idx="39">
                  <c:v>-89.26</c:v>
                </c:pt>
                <c:pt idx="40">
                  <c:v>-89.2</c:v>
                </c:pt>
                <c:pt idx="41">
                  <c:v>-89.15</c:v>
                </c:pt>
                <c:pt idx="42">
                  <c:v>-89.09</c:v>
                </c:pt>
                <c:pt idx="43">
                  <c:v>-89.05</c:v>
                </c:pt>
                <c:pt idx="44">
                  <c:v>-89.01</c:v>
                </c:pt>
                <c:pt idx="45">
                  <c:v>-88.99</c:v>
                </c:pt>
                <c:pt idx="46">
                  <c:v>-88.98</c:v>
                </c:pt>
                <c:pt idx="47">
                  <c:v>-88.97</c:v>
                </c:pt>
                <c:pt idx="48">
                  <c:v>-88.96</c:v>
                </c:pt>
                <c:pt idx="49">
                  <c:v>-88.96</c:v>
                </c:pt>
                <c:pt idx="50">
                  <c:v>-88.94</c:v>
                </c:pt>
                <c:pt idx="51">
                  <c:v>-88.93</c:v>
                </c:pt>
                <c:pt idx="52">
                  <c:v>-88.92</c:v>
                </c:pt>
                <c:pt idx="53">
                  <c:v>-88.91</c:v>
                </c:pt>
                <c:pt idx="54">
                  <c:v>-88.9</c:v>
                </c:pt>
                <c:pt idx="55">
                  <c:v>-88.87</c:v>
                </c:pt>
                <c:pt idx="56">
                  <c:v>-88.85</c:v>
                </c:pt>
                <c:pt idx="57">
                  <c:v>-88.82</c:v>
                </c:pt>
                <c:pt idx="58">
                  <c:v>-88.8</c:v>
                </c:pt>
                <c:pt idx="59">
                  <c:v>-88.79</c:v>
                </c:pt>
                <c:pt idx="60">
                  <c:v>-88.78</c:v>
                </c:pt>
                <c:pt idx="61">
                  <c:v>-88.77</c:v>
                </c:pt>
                <c:pt idx="62">
                  <c:v>-88.74</c:v>
                </c:pt>
                <c:pt idx="63">
                  <c:v>-88.71</c:v>
                </c:pt>
                <c:pt idx="64">
                  <c:v>-88.67</c:v>
                </c:pt>
                <c:pt idx="65">
                  <c:v>-88.63</c:v>
                </c:pt>
                <c:pt idx="66">
                  <c:v>-88.59</c:v>
                </c:pt>
                <c:pt idx="67">
                  <c:v>-88.55</c:v>
                </c:pt>
                <c:pt idx="68">
                  <c:v>-88.51</c:v>
                </c:pt>
                <c:pt idx="69">
                  <c:v>-88.47</c:v>
                </c:pt>
                <c:pt idx="70">
                  <c:v>-88.42</c:v>
                </c:pt>
                <c:pt idx="71">
                  <c:v>-88.38</c:v>
                </c:pt>
                <c:pt idx="72">
                  <c:v>-88.34</c:v>
                </c:pt>
                <c:pt idx="73">
                  <c:v>-88.29</c:v>
                </c:pt>
                <c:pt idx="74">
                  <c:v>-88.26</c:v>
                </c:pt>
                <c:pt idx="75">
                  <c:v>-88.22</c:v>
                </c:pt>
                <c:pt idx="76">
                  <c:v>-88.19</c:v>
                </c:pt>
                <c:pt idx="77">
                  <c:v>-88.16</c:v>
                </c:pt>
                <c:pt idx="78">
                  <c:v>-88.13</c:v>
                </c:pt>
                <c:pt idx="79">
                  <c:v>-88.1</c:v>
                </c:pt>
                <c:pt idx="80">
                  <c:v>-88.08</c:v>
                </c:pt>
                <c:pt idx="81">
                  <c:v>-88.06</c:v>
                </c:pt>
                <c:pt idx="82">
                  <c:v>-88.04</c:v>
                </c:pt>
                <c:pt idx="83">
                  <c:v>-88.03</c:v>
                </c:pt>
                <c:pt idx="84">
                  <c:v>-88.01</c:v>
                </c:pt>
                <c:pt idx="85">
                  <c:v>-87.98</c:v>
                </c:pt>
                <c:pt idx="86">
                  <c:v>-87.97</c:v>
                </c:pt>
                <c:pt idx="87">
                  <c:v>-87.96</c:v>
                </c:pt>
                <c:pt idx="88">
                  <c:v>-87.95</c:v>
                </c:pt>
                <c:pt idx="89">
                  <c:v>-87.95</c:v>
                </c:pt>
                <c:pt idx="90">
                  <c:v>-87.93</c:v>
                </c:pt>
                <c:pt idx="91">
                  <c:v>-87.94</c:v>
                </c:pt>
                <c:pt idx="92">
                  <c:v>-87.92</c:v>
                </c:pt>
                <c:pt idx="93">
                  <c:v>-87.9</c:v>
                </c:pt>
                <c:pt idx="94">
                  <c:v>-87.87</c:v>
                </c:pt>
                <c:pt idx="95">
                  <c:v>-87.84</c:v>
                </c:pt>
                <c:pt idx="96">
                  <c:v>-87.8</c:v>
                </c:pt>
                <c:pt idx="97">
                  <c:v>-87.76</c:v>
                </c:pt>
                <c:pt idx="98">
                  <c:v>-87.73</c:v>
                </c:pt>
                <c:pt idx="99">
                  <c:v>-87.69</c:v>
                </c:pt>
                <c:pt idx="100">
                  <c:v>-87.65</c:v>
                </c:pt>
                <c:pt idx="101">
                  <c:v>-87.6</c:v>
                </c:pt>
                <c:pt idx="102">
                  <c:v>-87.54</c:v>
                </c:pt>
                <c:pt idx="103">
                  <c:v>-87.47</c:v>
                </c:pt>
                <c:pt idx="104">
                  <c:v>-87.38</c:v>
                </c:pt>
                <c:pt idx="105">
                  <c:v>-87.29</c:v>
                </c:pt>
                <c:pt idx="106">
                  <c:v>-87.2</c:v>
                </c:pt>
                <c:pt idx="107">
                  <c:v>-87.11</c:v>
                </c:pt>
                <c:pt idx="108">
                  <c:v>-87.01</c:v>
                </c:pt>
                <c:pt idx="109">
                  <c:v>-86.92</c:v>
                </c:pt>
                <c:pt idx="110">
                  <c:v>-86.83</c:v>
                </c:pt>
                <c:pt idx="111">
                  <c:v>-86.73</c:v>
                </c:pt>
                <c:pt idx="112">
                  <c:v>-86.65</c:v>
                </c:pt>
                <c:pt idx="113">
                  <c:v>-86.56</c:v>
                </c:pt>
                <c:pt idx="114">
                  <c:v>-86.47</c:v>
                </c:pt>
                <c:pt idx="115">
                  <c:v>-86.38</c:v>
                </c:pt>
                <c:pt idx="116">
                  <c:v>-86.29</c:v>
                </c:pt>
                <c:pt idx="117">
                  <c:v>-86.21</c:v>
                </c:pt>
                <c:pt idx="118">
                  <c:v>-86.11</c:v>
                </c:pt>
                <c:pt idx="119">
                  <c:v>-86.02</c:v>
                </c:pt>
                <c:pt idx="120">
                  <c:v>-85.93</c:v>
                </c:pt>
                <c:pt idx="121">
                  <c:v>-85.84</c:v>
                </c:pt>
                <c:pt idx="122">
                  <c:v>-85.73</c:v>
                </c:pt>
                <c:pt idx="123">
                  <c:v>-85.6</c:v>
                </c:pt>
                <c:pt idx="124">
                  <c:v>-85.44</c:v>
                </c:pt>
                <c:pt idx="125">
                  <c:v>-85.25</c:v>
                </c:pt>
                <c:pt idx="126">
                  <c:v>-85.04</c:v>
                </c:pt>
                <c:pt idx="127">
                  <c:v>-84.82</c:v>
                </c:pt>
                <c:pt idx="128">
                  <c:v>-84.59</c:v>
                </c:pt>
                <c:pt idx="129">
                  <c:v>-84.38</c:v>
                </c:pt>
                <c:pt idx="130">
                  <c:v>-84.19</c:v>
                </c:pt>
                <c:pt idx="131">
                  <c:v>-84.01</c:v>
                </c:pt>
                <c:pt idx="132">
                  <c:v>-83.86</c:v>
                </c:pt>
                <c:pt idx="133">
                  <c:v>-83.74</c:v>
                </c:pt>
                <c:pt idx="134">
                  <c:v>-83.65</c:v>
                </c:pt>
                <c:pt idx="135">
                  <c:v>-83.59</c:v>
                </c:pt>
                <c:pt idx="136">
                  <c:v>-83.54</c:v>
                </c:pt>
                <c:pt idx="137">
                  <c:v>-83.46</c:v>
                </c:pt>
                <c:pt idx="138">
                  <c:v>-83.37</c:v>
                </c:pt>
                <c:pt idx="139">
                  <c:v>-83.27</c:v>
                </c:pt>
                <c:pt idx="140">
                  <c:v>-83.17</c:v>
                </c:pt>
                <c:pt idx="141">
                  <c:v>-83.07</c:v>
                </c:pt>
                <c:pt idx="142">
                  <c:v>-82.97</c:v>
                </c:pt>
                <c:pt idx="143">
                  <c:v>-82.87</c:v>
                </c:pt>
                <c:pt idx="144">
                  <c:v>-82.78</c:v>
                </c:pt>
                <c:pt idx="145">
                  <c:v>-82.7</c:v>
                </c:pt>
                <c:pt idx="146">
                  <c:v>-82.63</c:v>
                </c:pt>
                <c:pt idx="147">
                  <c:v>-82.59</c:v>
                </c:pt>
                <c:pt idx="148">
                  <c:v>-82.57</c:v>
                </c:pt>
                <c:pt idx="149">
                  <c:v>-82.57</c:v>
                </c:pt>
                <c:pt idx="150">
                  <c:v>-82.57</c:v>
                </c:pt>
                <c:pt idx="151">
                  <c:v>-82.56</c:v>
                </c:pt>
                <c:pt idx="152">
                  <c:v>-82.54</c:v>
                </c:pt>
                <c:pt idx="153">
                  <c:v>-82.5</c:v>
                </c:pt>
                <c:pt idx="154">
                  <c:v>-82.45</c:v>
                </c:pt>
                <c:pt idx="155">
                  <c:v>-82.39</c:v>
                </c:pt>
                <c:pt idx="156">
                  <c:v>-82.33</c:v>
                </c:pt>
                <c:pt idx="157">
                  <c:v>-82.24</c:v>
                </c:pt>
                <c:pt idx="158">
                  <c:v>-82.16</c:v>
                </c:pt>
                <c:pt idx="159">
                  <c:v>-82.09</c:v>
                </c:pt>
                <c:pt idx="160">
                  <c:v>-82.03</c:v>
                </c:pt>
                <c:pt idx="161">
                  <c:v>-82</c:v>
                </c:pt>
                <c:pt idx="162">
                  <c:v>-81.99</c:v>
                </c:pt>
                <c:pt idx="163">
                  <c:v>-81.98</c:v>
                </c:pt>
                <c:pt idx="164">
                  <c:v>-81.99</c:v>
                </c:pt>
                <c:pt idx="165">
                  <c:v>-81.98</c:v>
                </c:pt>
                <c:pt idx="166">
                  <c:v>-81.96</c:v>
                </c:pt>
                <c:pt idx="167">
                  <c:v>-81.93</c:v>
                </c:pt>
                <c:pt idx="168">
                  <c:v>-81.87</c:v>
                </c:pt>
                <c:pt idx="169">
                  <c:v>-81.790000000000006</c:v>
                </c:pt>
                <c:pt idx="170">
                  <c:v>-81.680000000000007</c:v>
                </c:pt>
                <c:pt idx="171">
                  <c:v>-81.53</c:v>
                </c:pt>
                <c:pt idx="172">
                  <c:v>-81.38</c:v>
                </c:pt>
                <c:pt idx="173">
                  <c:v>-81.25</c:v>
                </c:pt>
                <c:pt idx="174">
                  <c:v>-81.12</c:v>
                </c:pt>
                <c:pt idx="175">
                  <c:v>-81.010000000000005</c:v>
                </c:pt>
                <c:pt idx="176">
                  <c:v>-80.94</c:v>
                </c:pt>
                <c:pt idx="177">
                  <c:v>-80.89</c:v>
                </c:pt>
                <c:pt idx="178">
                  <c:v>-80.86</c:v>
                </c:pt>
                <c:pt idx="179">
                  <c:v>-80.849999999999994</c:v>
                </c:pt>
                <c:pt idx="180">
                  <c:v>-80.86</c:v>
                </c:pt>
                <c:pt idx="181">
                  <c:v>-80.849999999999994</c:v>
                </c:pt>
                <c:pt idx="182">
                  <c:v>-80.819999999999993</c:v>
                </c:pt>
                <c:pt idx="183">
                  <c:v>-80.760000000000005</c:v>
                </c:pt>
                <c:pt idx="184">
                  <c:v>-80.66</c:v>
                </c:pt>
                <c:pt idx="185">
                  <c:v>-80.55</c:v>
                </c:pt>
                <c:pt idx="186">
                  <c:v>-80.41</c:v>
                </c:pt>
                <c:pt idx="187">
                  <c:v>-80.3</c:v>
                </c:pt>
                <c:pt idx="188">
                  <c:v>-80.2</c:v>
                </c:pt>
                <c:pt idx="189">
                  <c:v>-80.12</c:v>
                </c:pt>
                <c:pt idx="190">
                  <c:v>-80.040000000000006</c:v>
                </c:pt>
                <c:pt idx="191">
                  <c:v>-79.98</c:v>
                </c:pt>
                <c:pt idx="192">
                  <c:v>-79.94</c:v>
                </c:pt>
                <c:pt idx="193">
                  <c:v>-79.91</c:v>
                </c:pt>
                <c:pt idx="194">
                  <c:v>-79.89</c:v>
                </c:pt>
                <c:pt idx="195">
                  <c:v>-79.89</c:v>
                </c:pt>
                <c:pt idx="196">
                  <c:v>-79.89</c:v>
                </c:pt>
                <c:pt idx="197">
                  <c:v>-79.89</c:v>
                </c:pt>
                <c:pt idx="198">
                  <c:v>-79.87</c:v>
                </c:pt>
                <c:pt idx="199">
                  <c:v>-79.84</c:v>
                </c:pt>
                <c:pt idx="200">
                  <c:v>-79.8</c:v>
                </c:pt>
                <c:pt idx="201">
                  <c:v>-79.760000000000005</c:v>
                </c:pt>
                <c:pt idx="202">
                  <c:v>-79.75</c:v>
                </c:pt>
                <c:pt idx="203">
                  <c:v>-79.739999999999995</c:v>
                </c:pt>
                <c:pt idx="204">
                  <c:v>-79.7</c:v>
                </c:pt>
                <c:pt idx="205">
                  <c:v>-79.599999999999994</c:v>
                </c:pt>
                <c:pt idx="206">
                  <c:v>-79.48</c:v>
                </c:pt>
                <c:pt idx="207">
                  <c:v>-79.349999999999994</c:v>
                </c:pt>
                <c:pt idx="208">
                  <c:v>-79.209999999999994</c:v>
                </c:pt>
                <c:pt idx="209">
                  <c:v>-79.09</c:v>
                </c:pt>
                <c:pt idx="210">
                  <c:v>-79</c:v>
                </c:pt>
                <c:pt idx="211">
                  <c:v>-78.94</c:v>
                </c:pt>
                <c:pt idx="212">
                  <c:v>-78.930000000000007</c:v>
                </c:pt>
                <c:pt idx="213">
                  <c:v>-78.92</c:v>
                </c:pt>
                <c:pt idx="214">
                  <c:v>-78.930000000000007</c:v>
                </c:pt>
                <c:pt idx="215">
                  <c:v>-78.94</c:v>
                </c:pt>
                <c:pt idx="216">
                  <c:v>-78.92</c:v>
                </c:pt>
                <c:pt idx="217">
                  <c:v>-78.88</c:v>
                </c:pt>
                <c:pt idx="218">
                  <c:v>-78.84</c:v>
                </c:pt>
                <c:pt idx="219">
                  <c:v>-78.8</c:v>
                </c:pt>
                <c:pt idx="220">
                  <c:v>-78.75</c:v>
                </c:pt>
                <c:pt idx="221">
                  <c:v>-78.7</c:v>
                </c:pt>
                <c:pt idx="222">
                  <c:v>-78.650000000000006</c:v>
                </c:pt>
                <c:pt idx="223">
                  <c:v>-78.599999999999994</c:v>
                </c:pt>
                <c:pt idx="224">
                  <c:v>-78.569999999999993</c:v>
                </c:pt>
                <c:pt idx="225">
                  <c:v>-78.53</c:v>
                </c:pt>
                <c:pt idx="226">
                  <c:v>-78.52</c:v>
                </c:pt>
                <c:pt idx="227">
                  <c:v>-78.52</c:v>
                </c:pt>
                <c:pt idx="228">
                  <c:v>-78.52</c:v>
                </c:pt>
                <c:pt idx="229">
                  <c:v>-78.53</c:v>
                </c:pt>
                <c:pt idx="230">
                  <c:v>-78.52</c:v>
                </c:pt>
                <c:pt idx="231">
                  <c:v>-78.510000000000005</c:v>
                </c:pt>
                <c:pt idx="232">
                  <c:v>-78.5</c:v>
                </c:pt>
                <c:pt idx="233">
                  <c:v>-78.48</c:v>
                </c:pt>
                <c:pt idx="234">
                  <c:v>-78.459999999999994</c:v>
                </c:pt>
                <c:pt idx="235">
                  <c:v>-78.45</c:v>
                </c:pt>
                <c:pt idx="236">
                  <c:v>-78.42</c:v>
                </c:pt>
                <c:pt idx="237">
                  <c:v>-78.400000000000006</c:v>
                </c:pt>
                <c:pt idx="238">
                  <c:v>-78.38</c:v>
                </c:pt>
                <c:pt idx="239">
                  <c:v>-78.37</c:v>
                </c:pt>
                <c:pt idx="240">
                  <c:v>-78.36</c:v>
                </c:pt>
                <c:pt idx="241">
                  <c:v>-78.349999999999994</c:v>
                </c:pt>
                <c:pt idx="242">
                  <c:v>-78.34</c:v>
                </c:pt>
                <c:pt idx="243">
                  <c:v>-78.33</c:v>
                </c:pt>
                <c:pt idx="244">
                  <c:v>-78.33</c:v>
                </c:pt>
                <c:pt idx="245">
                  <c:v>-78.319999999999993</c:v>
                </c:pt>
                <c:pt idx="246">
                  <c:v>-78.3</c:v>
                </c:pt>
                <c:pt idx="247">
                  <c:v>-78.27</c:v>
                </c:pt>
                <c:pt idx="248">
                  <c:v>-78.25</c:v>
                </c:pt>
                <c:pt idx="249">
                  <c:v>-78.2</c:v>
                </c:pt>
                <c:pt idx="250">
                  <c:v>-78.150000000000006</c:v>
                </c:pt>
                <c:pt idx="251">
                  <c:v>-78.099999999999994</c:v>
                </c:pt>
                <c:pt idx="252">
                  <c:v>-78.08</c:v>
                </c:pt>
                <c:pt idx="253">
                  <c:v>-78.06</c:v>
                </c:pt>
                <c:pt idx="254">
                  <c:v>-78.03</c:v>
                </c:pt>
                <c:pt idx="255">
                  <c:v>-78</c:v>
                </c:pt>
                <c:pt idx="256">
                  <c:v>-77.97</c:v>
                </c:pt>
                <c:pt idx="257">
                  <c:v>-77.94</c:v>
                </c:pt>
                <c:pt idx="258">
                  <c:v>-77.91</c:v>
                </c:pt>
                <c:pt idx="259">
                  <c:v>-77.88</c:v>
                </c:pt>
                <c:pt idx="260">
                  <c:v>-77.84</c:v>
                </c:pt>
                <c:pt idx="261">
                  <c:v>-77.819999999999993</c:v>
                </c:pt>
                <c:pt idx="262">
                  <c:v>-77.78</c:v>
                </c:pt>
                <c:pt idx="263">
                  <c:v>-77.760000000000005</c:v>
                </c:pt>
                <c:pt idx="264">
                  <c:v>-77.739999999999995</c:v>
                </c:pt>
                <c:pt idx="265">
                  <c:v>-77.709999999999994</c:v>
                </c:pt>
                <c:pt idx="266">
                  <c:v>-77.680000000000007</c:v>
                </c:pt>
                <c:pt idx="267">
                  <c:v>-77.650000000000006</c:v>
                </c:pt>
                <c:pt idx="268">
                  <c:v>-77.62</c:v>
                </c:pt>
                <c:pt idx="269">
                  <c:v>-77.59</c:v>
                </c:pt>
                <c:pt idx="270">
                  <c:v>-77.569999999999993</c:v>
                </c:pt>
                <c:pt idx="271">
                  <c:v>-77.540000000000006</c:v>
                </c:pt>
                <c:pt idx="272">
                  <c:v>-77.52</c:v>
                </c:pt>
                <c:pt idx="273">
                  <c:v>-77.5</c:v>
                </c:pt>
                <c:pt idx="274">
                  <c:v>-77.48</c:v>
                </c:pt>
                <c:pt idx="275">
                  <c:v>-77.47</c:v>
                </c:pt>
                <c:pt idx="276">
                  <c:v>-77.459999999999994</c:v>
                </c:pt>
                <c:pt idx="277">
                  <c:v>-77.44</c:v>
                </c:pt>
                <c:pt idx="278">
                  <c:v>-77.42</c:v>
                </c:pt>
                <c:pt idx="279">
                  <c:v>-77.38</c:v>
                </c:pt>
                <c:pt idx="280">
                  <c:v>-77.36</c:v>
                </c:pt>
                <c:pt idx="281">
                  <c:v>-77.33</c:v>
                </c:pt>
                <c:pt idx="282">
                  <c:v>-77.319999999999993</c:v>
                </c:pt>
                <c:pt idx="283">
                  <c:v>-77.3</c:v>
                </c:pt>
                <c:pt idx="284">
                  <c:v>-77.290000000000006</c:v>
                </c:pt>
                <c:pt idx="285">
                  <c:v>-77.27</c:v>
                </c:pt>
                <c:pt idx="286">
                  <c:v>-77.25</c:v>
                </c:pt>
                <c:pt idx="287">
                  <c:v>-77.239999999999995</c:v>
                </c:pt>
                <c:pt idx="288">
                  <c:v>-77.239999999999995</c:v>
                </c:pt>
                <c:pt idx="289">
                  <c:v>-77.25</c:v>
                </c:pt>
                <c:pt idx="290">
                  <c:v>-77.239999999999995</c:v>
                </c:pt>
                <c:pt idx="291">
                  <c:v>-77.23</c:v>
                </c:pt>
                <c:pt idx="292">
                  <c:v>-77.22</c:v>
                </c:pt>
                <c:pt idx="293">
                  <c:v>-77.22</c:v>
                </c:pt>
                <c:pt idx="294">
                  <c:v>-77.209999999999994</c:v>
                </c:pt>
                <c:pt idx="295">
                  <c:v>-77.209999999999994</c:v>
                </c:pt>
                <c:pt idx="296">
                  <c:v>-77.2</c:v>
                </c:pt>
                <c:pt idx="297">
                  <c:v>-77.2</c:v>
                </c:pt>
                <c:pt idx="298">
                  <c:v>-77.2</c:v>
                </c:pt>
                <c:pt idx="299">
                  <c:v>-77.19</c:v>
                </c:pt>
                <c:pt idx="300">
                  <c:v>-77.19</c:v>
                </c:pt>
                <c:pt idx="301">
                  <c:v>-77.180000000000007</c:v>
                </c:pt>
                <c:pt idx="302">
                  <c:v>-77.180000000000007</c:v>
                </c:pt>
                <c:pt idx="303">
                  <c:v>-77.17</c:v>
                </c:pt>
                <c:pt idx="304">
                  <c:v>-77.150000000000006</c:v>
                </c:pt>
                <c:pt idx="305">
                  <c:v>-77.12</c:v>
                </c:pt>
                <c:pt idx="306">
                  <c:v>-77.08</c:v>
                </c:pt>
                <c:pt idx="307">
                  <c:v>-77.05</c:v>
                </c:pt>
                <c:pt idx="308">
                  <c:v>-77.02</c:v>
                </c:pt>
                <c:pt idx="309">
                  <c:v>-77.010000000000005</c:v>
                </c:pt>
                <c:pt idx="310">
                  <c:v>-76.98</c:v>
                </c:pt>
                <c:pt idx="311">
                  <c:v>-76.97</c:v>
                </c:pt>
                <c:pt idx="312">
                  <c:v>-76.959999999999994</c:v>
                </c:pt>
                <c:pt idx="313">
                  <c:v>-76.95</c:v>
                </c:pt>
                <c:pt idx="314">
                  <c:v>-76.930000000000007</c:v>
                </c:pt>
                <c:pt idx="315">
                  <c:v>-76.91</c:v>
                </c:pt>
                <c:pt idx="316">
                  <c:v>-76.89</c:v>
                </c:pt>
                <c:pt idx="317">
                  <c:v>-76.87</c:v>
                </c:pt>
                <c:pt idx="318">
                  <c:v>-76.849999999999994</c:v>
                </c:pt>
                <c:pt idx="319">
                  <c:v>-76.83</c:v>
                </c:pt>
                <c:pt idx="320">
                  <c:v>-76.81</c:v>
                </c:pt>
                <c:pt idx="321">
                  <c:v>-76.8</c:v>
                </c:pt>
                <c:pt idx="322">
                  <c:v>-76.790000000000006</c:v>
                </c:pt>
                <c:pt idx="323">
                  <c:v>-76.77</c:v>
                </c:pt>
                <c:pt idx="324">
                  <c:v>-76.77</c:v>
                </c:pt>
                <c:pt idx="325">
                  <c:v>-76.739999999999995</c:v>
                </c:pt>
                <c:pt idx="326">
                  <c:v>-76.72</c:v>
                </c:pt>
                <c:pt idx="327">
                  <c:v>-76.680000000000007</c:v>
                </c:pt>
                <c:pt idx="328">
                  <c:v>-76.64</c:v>
                </c:pt>
                <c:pt idx="329">
                  <c:v>-76.59</c:v>
                </c:pt>
                <c:pt idx="330">
                  <c:v>-76.55</c:v>
                </c:pt>
                <c:pt idx="331">
                  <c:v>-76.52</c:v>
                </c:pt>
                <c:pt idx="332">
                  <c:v>-76.489999999999995</c:v>
                </c:pt>
                <c:pt idx="333">
                  <c:v>-76.47</c:v>
                </c:pt>
                <c:pt idx="334">
                  <c:v>-76.45</c:v>
                </c:pt>
                <c:pt idx="335">
                  <c:v>-76.430000000000007</c:v>
                </c:pt>
                <c:pt idx="336">
                  <c:v>-76.400000000000006</c:v>
                </c:pt>
                <c:pt idx="337">
                  <c:v>-76.38</c:v>
                </c:pt>
                <c:pt idx="338">
                  <c:v>-76.36</c:v>
                </c:pt>
                <c:pt idx="339">
                  <c:v>-76.33</c:v>
                </c:pt>
                <c:pt idx="340">
                  <c:v>-76.31</c:v>
                </c:pt>
                <c:pt idx="341">
                  <c:v>-76.290000000000006</c:v>
                </c:pt>
                <c:pt idx="342">
                  <c:v>-76.27</c:v>
                </c:pt>
                <c:pt idx="343">
                  <c:v>-76.239999999999995</c:v>
                </c:pt>
                <c:pt idx="344">
                  <c:v>-76.22</c:v>
                </c:pt>
                <c:pt idx="345">
                  <c:v>-76.2</c:v>
                </c:pt>
                <c:pt idx="346">
                  <c:v>-76.19</c:v>
                </c:pt>
                <c:pt idx="347">
                  <c:v>-76.19</c:v>
                </c:pt>
                <c:pt idx="348">
                  <c:v>-76.180000000000007</c:v>
                </c:pt>
                <c:pt idx="349">
                  <c:v>-76.16</c:v>
                </c:pt>
                <c:pt idx="350">
                  <c:v>-76.150000000000006</c:v>
                </c:pt>
                <c:pt idx="351">
                  <c:v>-76.14</c:v>
                </c:pt>
                <c:pt idx="352">
                  <c:v>-76.12</c:v>
                </c:pt>
                <c:pt idx="353">
                  <c:v>-76.099999999999994</c:v>
                </c:pt>
                <c:pt idx="354">
                  <c:v>-76.09</c:v>
                </c:pt>
                <c:pt idx="355">
                  <c:v>-76.08</c:v>
                </c:pt>
                <c:pt idx="356">
                  <c:v>-76.069999999999993</c:v>
                </c:pt>
                <c:pt idx="357">
                  <c:v>-76.06</c:v>
                </c:pt>
                <c:pt idx="358">
                  <c:v>-76.05</c:v>
                </c:pt>
                <c:pt idx="359">
                  <c:v>-76.05</c:v>
                </c:pt>
                <c:pt idx="360">
                  <c:v>-76.040000000000006</c:v>
                </c:pt>
                <c:pt idx="361">
                  <c:v>-76.040000000000006</c:v>
                </c:pt>
                <c:pt idx="362">
                  <c:v>-76.03</c:v>
                </c:pt>
                <c:pt idx="363">
                  <c:v>-76.010000000000005</c:v>
                </c:pt>
                <c:pt idx="364">
                  <c:v>-76</c:v>
                </c:pt>
                <c:pt idx="365">
                  <c:v>-75.98</c:v>
                </c:pt>
                <c:pt idx="366">
                  <c:v>-75.95</c:v>
                </c:pt>
                <c:pt idx="367">
                  <c:v>-75.92</c:v>
                </c:pt>
                <c:pt idx="368">
                  <c:v>-75.91</c:v>
                </c:pt>
                <c:pt idx="369">
                  <c:v>-75.900000000000006</c:v>
                </c:pt>
                <c:pt idx="370">
                  <c:v>-75.900000000000006</c:v>
                </c:pt>
                <c:pt idx="371">
                  <c:v>-75.900000000000006</c:v>
                </c:pt>
                <c:pt idx="372">
                  <c:v>-75.900000000000006</c:v>
                </c:pt>
                <c:pt idx="373">
                  <c:v>-75.89</c:v>
                </c:pt>
                <c:pt idx="374">
                  <c:v>-75.87</c:v>
                </c:pt>
                <c:pt idx="375">
                  <c:v>-75.84</c:v>
                </c:pt>
                <c:pt idx="376">
                  <c:v>-75.819999999999993</c:v>
                </c:pt>
                <c:pt idx="377">
                  <c:v>-75.83</c:v>
                </c:pt>
                <c:pt idx="378">
                  <c:v>-75.83</c:v>
                </c:pt>
                <c:pt idx="379">
                  <c:v>-75.84</c:v>
                </c:pt>
                <c:pt idx="380">
                  <c:v>-75.84</c:v>
                </c:pt>
                <c:pt idx="381">
                  <c:v>-75.819999999999993</c:v>
                </c:pt>
                <c:pt idx="382">
                  <c:v>-75.8</c:v>
                </c:pt>
                <c:pt idx="383">
                  <c:v>-75.78</c:v>
                </c:pt>
                <c:pt idx="384">
                  <c:v>-75.760000000000005</c:v>
                </c:pt>
                <c:pt idx="385">
                  <c:v>-75.73</c:v>
                </c:pt>
                <c:pt idx="386">
                  <c:v>-75.709999999999994</c:v>
                </c:pt>
                <c:pt idx="387">
                  <c:v>-75.69</c:v>
                </c:pt>
                <c:pt idx="388">
                  <c:v>-75.66</c:v>
                </c:pt>
                <c:pt idx="389">
                  <c:v>-75.63</c:v>
                </c:pt>
                <c:pt idx="390">
                  <c:v>-75.599999999999994</c:v>
                </c:pt>
                <c:pt idx="391">
                  <c:v>-75.569999999999993</c:v>
                </c:pt>
                <c:pt idx="392">
                  <c:v>-75.56</c:v>
                </c:pt>
                <c:pt idx="393">
                  <c:v>-75.53</c:v>
                </c:pt>
                <c:pt idx="394">
                  <c:v>-75.52</c:v>
                </c:pt>
                <c:pt idx="395">
                  <c:v>-75.489999999999995</c:v>
                </c:pt>
                <c:pt idx="396">
                  <c:v>-75.47</c:v>
                </c:pt>
                <c:pt idx="397">
                  <c:v>-75.44</c:v>
                </c:pt>
                <c:pt idx="398">
                  <c:v>-75.400000000000006</c:v>
                </c:pt>
                <c:pt idx="399">
                  <c:v>-75.38</c:v>
                </c:pt>
                <c:pt idx="400">
                  <c:v>-75.349999999999994</c:v>
                </c:pt>
                <c:pt idx="401">
                  <c:v>-75.34</c:v>
                </c:pt>
                <c:pt idx="402">
                  <c:v>-75.33</c:v>
                </c:pt>
                <c:pt idx="403">
                  <c:v>-75.31</c:v>
                </c:pt>
                <c:pt idx="404">
                  <c:v>-75.290000000000006</c:v>
                </c:pt>
                <c:pt idx="405">
                  <c:v>-75.27</c:v>
                </c:pt>
                <c:pt idx="406">
                  <c:v>-75.239999999999995</c:v>
                </c:pt>
                <c:pt idx="407">
                  <c:v>-75.209999999999994</c:v>
                </c:pt>
                <c:pt idx="408">
                  <c:v>-75.17</c:v>
                </c:pt>
                <c:pt idx="409">
                  <c:v>-75.13</c:v>
                </c:pt>
                <c:pt idx="410">
                  <c:v>-75.09</c:v>
                </c:pt>
                <c:pt idx="411">
                  <c:v>-75.06</c:v>
                </c:pt>
                <c:pt idx="412">
                  <c:v>-75.040000000000006</c:v>
                </c:pt>
                <c:pt idx="413">
                  <c:v>-75.010000000000005</c:v>
                </c:pt>
                <c:pt idx="414">
                  <c:v>-74.98</c:v>
                </c:pt>
                <c:pt idx="415">
                  <c:v>-74.95</c:v>
                </c:pt>
                <c:pt idx="416">
                  <c:v>-74.92</c:v>
                </c:pt>
                <c:pt idx="417">
                  <c:v>-74.900000000000006</c:v>
                </c:pt>
                <c:pt idx="418">
                  <c:v>-74.87</c:v>
                </c:pt>
                <c:pt idx="419">
                  <c:v>-74.84</c:v>
                </c:pt>
                <c:pt idx="420">
                  <c:v>-74.8</c:v>
                </c:pt>
                <c:pt idx="421">
                  <c:v>-74.77</c:v>
                </c:pt>
                <c:pt idx="422">
                  <c:v>-74.739999999999995</c:v>
                </c:pt>
                <c:pt idx="423">
                  <c:v>-74.7</c:v>
                </c:pt>
                <c:pt idx="424">
                  <c:v>-74.680000000000007</c:v>
                </c:pt>
                <c:pt idx="425">
                  <c:v>-74.66</c:v>
                </c:pt>
                <c:pt idx="426">
                  <c:v>-74.64</c:v>
                </c:pt>
                <c:pt idx="427">
                  <c:v>-74.62</c:v>
                </c:pt>
                <c:pt idx="428">
                  <c:v>-74.61</c:v>
                </c:pt>
                <c:pt idx="429">
                  <c:v>-74.599999999999994</c:v>
                </c:pt>
                <c:pt idx="430">
                  <c:v>-74.569999999999993</c:v>
                </c:pt>
                <c:pt idx="431">
                  <c:v>-74.56</c:v>
                </c:pt>
                <c:pt idx="432">
                  <c:v>-74.540000000000006</c:v>
                </c:pt>
                <c:pt idx="433">
                  <c:v>-74.53</c:v>
                </c:pt>
                <c:pt idx="434">
                  <c:v>-74.5</c:v>
                </c:pt>
                <c:pt idx="435">
                  <c:v>-74.48</c:v>
                </c:pt>
                <c:pt idx="436">
                  <c:v>-74.45</c:v>
                </c:pt>
                <c:pt idx="437">
                  <c:v>-74.42</c:v>
                </c:pt>
                <c:pt idx="438">
                  <c:v>-74.39</c:v>
                </c:pt>
                <c:pt idx="439">
                  <c:v>-74.38</c:v>
                </c:pt>
                <c:pt idx="440">
                  <c:v>-74.349999999999994</c:v>
                </c:pt>
                <c:pt idx="441">
                  <c:v>-74.34</c:v>
                </c:pt>
                <c:pt idx="442">
                  <c:v>-74.31</c:v>
                </c:pt>
                <c:pt idx="443">
                  <c:v>-74.28</c:v>
                </c:pt>
                <c:pt idx="444">
                  <c:v>-74.239999999999995</c:v>
                </c:pt>
                <c:pt idx="445">
                  <c:v>-74.2</c:v>
                </c:pt>
                <c:pt idx="446">
                  <c:v>-74.17</c:v>
                </c:pt>
                <c:pt idx="447">
                  <c:v>-74.13</c:v>
                </c:pt>
                <c:pt idx="448">
                  <c:v>-74.11</c:v>
                </c:pt>
                <c:pt idx="449">
                  <c:v>-74.09</c:v>
                </c:pt>
                <c:pt idx="450">
                  <c:v>-74.09</c:v>
                </c:pt>
                <c:pt idx="451">
                  <c:v>-74.09</c:v>
                </c:pt>
                <c:pt idx="452">
                  <c:v>-74.09</c:v>
                </c:pt>
                <c:pt idx="453">
                  <c:v>-74.069999999999993</c:v>
                </c:pt>
                <c:pt idx="454">
                  <c:v>-74.05</c:v>
                </c:pt>
                <c:pt idx="455">
                  <c:v>-74.02</c:v>
                </c:pt>
                <c:pt idx="456">
                  <c:v>-74</c:v>
                </c:pt>
                <c:pt idx="457">
                  <c:v>-73.989999999999995</c:v>
                </c:pt>
                <c:pt idx="458">
                  <c:v>-73.98</c:v>
                </c:pt>
                <c:pt idx="459">
                  <c:v>-73.959999999999994</c:v>
                </c:pt>
                <c:pt idx="460">
                  <c:v>-73.92</c:v>
                </c:pt>
                <c:pt idx="461">
                  <c:v>-73.89</c:v>
                </c:pt>
                <c:pt idx="462">
                  <c:v>-73.849999999999994</c:v>
                </c:pt>
                <c:pt idx="463">
                  <c:v>-73.819999999999993</c:v>
                </c:pt>
                <c:pt idx="464">
                  <c:v>-73.790000000000006</c:v>
                </c:pt>
                <c:pt idx="465">
                  <c:v>-73.75</c:v>
                </c:pt>
                <c:pt idx="466">
                  <c:v>-73.739999999999995</c:v>
                </c:pt>
                <c:pt idx="467">
                  <c:v>-73.72</c:v>
                </c:pt>
                <c:pt idx="468">
                  <c:v>-73.7</c:v>
                </c:pt>
                <c:pt idx="469">
                  <c:v>-73.680000000000007</c:v>
                </c:pt>
                <c:pt idx="470">
                  <c:v>-73.680000000000007</c:v>
                </c:pt>
                <c:pt idx="471">
                  <c:v>-73.650000000000006</c:v>
                </c:pt>
                <c:pt idx="472">
                  <c:v>-73.650000000000006</c:v>
                </c:pt>
                <c:pt idx="473">
                  <c:v>-73.64</c:v>
                </c:pt>
                <c:pt idx="474">
                  <c:v>-73.62</c:v>
                </c:pt>
                <c:pt idx="475">
                  <c:v>-73.61</c:v>
                </c:pt>
                <c:pt idx="476">
                  <c:v>-73.58</c:v>
                </c:pt>
                <c:pt idx="477">
                  <c:v>-73.56</c:v>
                </c:pt>
                <c:pt idx="478">
                  <c:v>-73.53</c:v>
                </c:pt>
                <c:pt idx="479">
                  <c:v>-73.5</c:v>
                </c:pt>
                <c:pt idx="480">
                  <c:v>-73.47</c:v>
                </c:pt>
                <c:pt idx="481">
                  <c:v>-73.430000000000007</c:v>
                </c:pt>
                <c:pt idx="482">
                  <c:v>-73.400000000000006</c:v>
                </c:pt>
                <c:pt idx="483">
                  <c:v>-73.37</c:v>
                </c:pt>
                <c:pt idx="484">
                  <c:v>-73.36</c:v>
                </c:pt>
                <c:pt idx="485">
                  <c:v>-73.34</c:v>
                </c:pt>
                <c:pt idx="486">
                  <c:v>-73.319999999999993</c:v>
                </c:pt>
                <c:pt idx="487">
                  <c:v>-73.319999999999993</c:v>
                </c:pt>
                <c:pt idx="488">
                  <c:v>-73.3</c:v>
                </c:pt>
                <c:pt idx="489">
                  <c:v>-73.290000000000006</c:v>
                </c:pt>
                <c:pt idx="490">
                  <c:v>-73.27</c:v>
                </c:pt>
                <c:pt idx="491">
                  <c:v>-73.239999999999995</c:v>
                </c:pt>
                <c:pt idx="492">
                  <c:v>-73.22</c:v>
                </c:pt>
                <c:pt idx="493">
                  <c:v>-73.19</c:v>
                </c:pt>
                <c:pt idx="494">
                  <c:v>-73.16</c:v>
                </c:pt>
                <c:pt idx="495">
                  <c:v>-73.12</c:v>
                </c:pt>
                <c:pt idx="496">
                  <c:v>-73.099999999999994</c:v>
                </c:pt>
                <c:pt idx="497">
                  <c:v>-73.069999999999993</c:v>
                </c:pt>
                <c:pt idx="498">
                  <c:v>-73.040000000000006</c:v>
                </c:pt>
                <c:pt idx="499">
                  <c:v>-73.03</c:v>
                </c:pt>
                <c:pt idx="500">
                  <c:v>-73.010000000000005</c:v>
                </c:pt>
                <c:pt idx="501">
                  <c:v>-73.010000000000005</c:v>
                </c:pt>
                <c:pt idx="502">
                  <c:v>-72.989999999999995</c:v>
                </c:pt>
                <c:pt idx="503">
                  <c:v>-72.98</c:v>
                </c:pt>
                <c:pt idx="504">
                  <c:v>-72.95</c:v>
                </c:pt>
                <c:pt idx="505">
                  <c:v>-72.930000000000007</c:v>
                </c:pt>
                <c:pt idx="506">
                  <c:v>-72.900000000000006</c:v>
                </c:pt>
                <c:pt idx="507">
                  <c:v>-72.86</c:v>
                </c:pt>
                <c:pt idx="508">
                  <c:v>-72.83</c:v>
                </c:pt>
                <c:pt idx="509">
                  <c:v>-72.819999999999993</c:v>
                </c:pt>
                <c:pt idx="510">
                  <c:v>-72.81</c:v>
                </c:pt>
                <c:pt idx="511">
                  <c:v>-72.8</c:v>
                </c:pt>
                <c:pt idx="512">
                  <c:v>-72.81</c:v>
                </c:pt>
                <c:pt idx="513">
                  <c:v>-72.790000000000006</c:v>
                </c:pt>
                <c:pt idx="514">
                  <c:v>-72.77</c:v>
                </c:pt>
                <c:pt idx="515">
                  <c:v>-72.739999999999995</c:v>
                </c:pt>
                <c:pt idx="516">
                  <c:v>-72.709999999999994</c:v>
                </c:pt>
                <c:pt idx="517">
                  <c:v>-72.69</c:v>
                </c:pt>
                <c:pt idx="518">
                  <c:v>-72.67</c:v>
                </c:pt>
                <c:pt idx="519">
                  <c:v>-72.650000000000006</c:v>
                </c:pt>
                <c:pt idx="520">
                  <c:v>-72.63</c:v>
                </c:pt>
                <c:pt idx="521">
                  <c:v>-72.62</c:v>
                </c:pt>
                <c:pt idx="522">
                  <c:v>-72.61</c:v>
                </c:pt>
                <c:pt idx="523">
                  <c:v>-72.61</c:v>
                </c:pt>
                <c:pt idx="524">
                  <c:v>-72.59</c:v>
                </c:pt>
                <c:pt idx="525">
                  <c:v>-72.59</c:v>
                </c:pt>
                <c:pt idx="526">
                  <c:v>-72.58</c:v>
                </c:pt>
                <c:pt idx="527">
                  <c:v>-72.56</c:v>
                </c:pt>
                <c:pt idx="528">
                  <c:v>-72.53</c:v>
                </c:pt>
                <c:pt idx="529">
                  <c:v>-72.52</c:v>
                </c:pt>
                <c:pt idx="530">
                  <c:v>-72.489999999999995</c:v>
                </c:pt>
                <c:pt idx="531">
                  <c:v>-72.47</c:v>
                </c:pt>
                <c:pt idx="532">
                  <c:v>-72.45</c:v>
                </c:pt>
                <c:pt idx="533">
                  <c:v>-72.44</c:v>
                </c:pt>
                <c:pt idx="534">
                  <c:v>-72.41</c:v>
                </c:pt>
                <c:pt idx="535">
                  <c:v>-72.37</c:v>
                </c:pt>
                <c:pt idx="536">
                  <c:v>-72.349999999999994</c:v>
                </c:pt>
                <c:pt idx="537">
                  <c:v>-72.3</c:v>
                </c:pt>
                <c:pt idx="538">
                  <c:v>-72.28</c:v>
                </c:pt>
                <c:pt idx="539">
                  <c:v>-72.25</c:v>
                </c:pt>
                <c:pt idx="540">
                  <c:v>-72.23</c:v>
                </c:pt>
                <c:pt idx="541">
                  <c:v>-72.209999999999994</c:v>
                </c:pt>
                <c:pt idx="542">
                  <c:v>-72.180000000000007</c:v>
                </c:pt>
                <c:pt idx="543">
                  <c:v>-72.150000000000006</c:v>
                </c:pt>
                <c:pt idx="544">
                  <c:v>-72.11</c:v>
                </c:pt>
                <c:pt idx="545">
                  <c:v>-72.069999999999993</c:v>
                </c:pt>
                <c:pt idx="546">
                  <c:v>-72.040000000000006</c:v>
                </c:pt>
                <c:pt idx="547">
                  <c:v>-72.03</c:v>
                </c:pt>
                <c:pt idx="548">
                  <c:v>-72.02</c:v>
                </c:pt>
                <c:pt idx="549">
                  <c:v>-71.98</c:v>
                </c:pt>
                <c:pt idx="550">
                  <c:v>-71.95</c:v>
                </c:pt>
                <c:pt idx="551">
                  <c:v>-71.900000000000006</c:v>
                </c:pt>
                <c:pt idx="552">
                  <c:v>-71.86</c:v>
                </c:pt>
                <c:pt idx="553">
                  <c:v>-71.81</c:v>
                </c:pt>
                <c:pt idx="554">
                  <c:v>-71.78</c:v>
                </c:pt>
                <c:pt idx="555">
                  <c:v>-71.73</c:v>
                </c:pt>
                <c:pt idx="556">
                  <c:v>-71.709999999999994</c:v>
                </c:pt>
                <c:pt idx="557">
                  <c:v>-71.67</c:v>
                </c:pt>
                <c:pt idx="558">
                  <c:v>-71.650000000000006</c:v>
                </c:pt>
                <c:pt idx="559">
                  <c:v>-71.62</c:v>
                </c:pt>
                <c:pt idx="560">
                  <c:v>-71.59</c:v>
                </c:pt>
                <c:pt idx="561">
                  <c:v>-71.56</c:v>
                </c:pt>
                <c:pt idx="562">
                  <c:v>-71.53</c:v>
                </c:pt>
                <c:pt idx="563">
                  <c:v>-71.489999999999995</c:v>
                </c:pt>
                <c:pt idx="564">
                  <c:v>-71.459999999999994</c:v>
                </c:pt>
                <c:pt idx="565">
                  <c:v>-71.430000000000007</c:v>
                </c:pt>
                <c:pt idx="566">
                  <c:v>-71.39</c:v>
                </c:pt>
                <c:pt idx="567">
                  <c:v>-71.349999999999994</c:v>
                </c:pt>
                <c:pt idx="568">
                  <c:v>-71.319999999999993</c:v>
                </c:pt>
                <c:pt idx="569">
                  <c:v>-71.290000000000006</c:v>
                </c:pt>
                <c:pt idx="570">
                  <c:v>-71.260000000000005</c:v>
                </c:pt>
                <c:pt idx="571">
                  <c:v>-71.25</c:v>
                </c:pt>
                <c:pt idx="572">
                  <c:v>-71.22</c:v>
                </c:pt>
                <c:pt idx="573">
                  <c:v>-71.2</c:v>
                </c:pt>
                <c:pt idx="574">
                  <c:v>-71.180000000000007</c:v>
                </c:pt>
                <c:pt idx="575">
                  <c:v>-71.150000000000006</c:v>
                </c:pt>
                <c:pt idx="576">
                  <c:v>-71.11</c:v>
                </c:pt>
                <c:pt idx="577">
                  <c:v>-71.08</c:v>
                </c:pt>
                <c:pt idx="578">
                  <c:v>-71.05</c:v>
                </c:pt>
                <c:pt idx="579">
                  <c:v>-71.02</c:v>
                </c:pt>
                <c:pt idx="580">
                  <c:v>-70.989999999999995</c:v>
                </c:pt>
                <c:pt idx="581">
                  <c:v>-70.959999999999994</c:v>
                </c:pt>
                <c:pt idx="582">
                  <c:v>-70.94</c:v>
                </c:pt>
                <c:pt idx="583">
                  <c:v>-70.930000000000007</c:v>
                </c:pt>
                <c:pt idx="584">
                  <c:v>-70.91</c:v>
                </c:pt>
                <c:pt idx="585">
                  <c:v>-70.900000000000006</c:v>
                </c:pt>
                <c:pt idx="586">
                  <c:v>-70.88</c:v>
                </c:pt>
                <c:pt idx="587">
                  <c:v>-70.86</c:v>
                </c:pt>
                <c:pt idx="588">
                  <c:v>-70.83</c:v>
                </c:pt>
                <c:pt idx="589">
                  <c:v>-70.8</c:v>
                </c:pt>
                <c:pt idx="590">
                  <c:v>-70.77</c:v>
                </c:pt>
                <c:pt idx="591">
                  <c:v>-70.75</c:v>
                </c:pt>
                <c:pt idx="592">
                  <c:v>-70.709999999999994</c:v>
                </c:pt>
                <c:pt idx="593">
                  <c:v>-70.69</c:v>
                </c:pt>
                <c:pt idx="594">
                  <c:v>-70.680000000000007</c:v>
                </c:pt>
                <c:pt idx="595">
                  <c:v>-70.650000000000006</c:v>
                </c:pt>
                <c:pt idx="596">
                  <c:v>-70.64</c:v>
                </c:pt>
                <c:pt idx="597">
                  <c:v>-70.599999999999994</c:v>
                </c:pt>
                <c:pt idx="598">
                  <c:v>-70.569999999999993</c:v>
                </c:pt>
                <c:pt idx="599">
                  <c:v>-70.540000000000006</c:v>
                </c:pt>
                <c:pt idx="600">
                  <c:v>-70.52</c:v>
                </c:pt>
                <c:pt idx="601">
                  <c:v>-70.48</c:v>
                </c:pt>
                <c:pt idx="602">
                  <c:v>-70.459999999999994</c:v>
                </c:pt>
                <c:pt idx="603">
                  <c:v>-70.430000000000007</c:v>
                </c:pt>
                <c:pt idx="604">
                  <c:v>-70.39</c:v>
                </c:pt>
                <c:pt idx="605">
                  <c:v>-70.37</c:v>
                </c:pt>
                <c:pt idx="606">
                  <c:v>-70.33</c:v>
                </c:pt>
                <c:pt idx="607">
                  <c:v>-70.290000000000006</c:v>
                </c:pt>
                <c:pt idx="608">
                  <c:v>-70.27</c:v>
                </c:pt>
                <c:pt idx="609">
                  <c:v>-70.25</c:v>
                </c:pt>
                <c:pt idx="610">
                  <c:v>-70.22</c:v>
                </c:pt>
                <c:pt idx="611">
                  <c:v>-70.180000000000007</c:v>
                </c:pt>
                <c:pt idx="612">
                  <c:v>-70.14</c:v>
                </c:pt>
                <c:pt idx="613">
                  <c:v>-70.11</c:v>
                </c:pt>
                <c:pt idx="614">
                  <c:v>-70.069999999999993</c:v>
                </c:pt>
                <c:pt idx="615">
                  <c:v>-70.03</c:v>
                </c:pt>
                <c:pt idx="616">
                  <c:v>-69.97</c:v>
                </c:pt>
                <c:pt idx="617">
                  <c:v>-69.930000000000007</c:v>
                </c:pt>
                <c:pt idx="618">
                  <c:v>-69.89</c:v>
                </c:pt>
                <c:pt idx="619">
                  <c:v>-69.86</c:v>
                </c:pt>
                <c:pt idx="620">
                  <c:v>-69.819999999999993</c:v>
                </c:pt>
                <c:pt idx="621">
                  <c:v>-69.8</c:v>
                </c:pt>
                <c:pt idx="622">
                  <c:v>-69.77</c:v>
                </c:pt>
                <c:pt idx="623">
                  <c:v>-69.73</c:v>
                </c:pt>
                <c:pt idx="624">
                  <c:v>-69.7</c:v>
                </c:pt>
                <c:pt idx="625">
                  <c:v>-69.67</c:v>
                </c:pt>
                <c:pt idx="626">
                  <c:v>-69.64</c:v>
                </c:pt>
                <c:pt idx="627">
                  <c:v>-69.599999999999994</c:v>
                </c:pt>
                <c:pt idx="628">
                  <c:v>-69.569999999999993</c:v>
                </c:pt>
                <c:pt idx="629">
                  <c:v>-69.52</c:v>
                </c:pt>
                <c:pt idx="630">
                  <c:v>-69.459999999999994</c:v>
                </c:pt>
                <c:pt idx="631">
                  <c:v>-69.42</c:v>
                </c:pt>
                <c:pt idx="632">
                  <c:v>-69.38</c:v>
                </c:pt>
                <c:pt idx="633">
                  <c:v>-69.349999999999994</c:v>
                </c:pt>
                <c:pt idx="634">
                  <c:v>-69.34</c:v>
                </c:pt>
                <c:pt idx="635">
                  <c:v>-69.31</c:v>
                </c:pt>
                <c:pt idx="636">
                  <c:v>-69.290000000000006</c:v>
                </c:pt>
                <c:pt idx="637">
                  <c:v>-69.25</c:v>
                </c:pt>
                <c:pt idx="638">
                  <c:v>-69.22</c:v>
                </c:pt>
                <c:pt idx="639">
                  <c:v>-69.180000000000007</c:v>
                </c:pt>
                <c:pt idx="640">
                  <c:v>-69.150000000000006</c:v>
                </c:pt>
                <c:pt idx="641">
                  <c:v>-69.11</c:v>
                </c:pt>
                <c:pt idx="642">
                  <c:v>-69.08</c:v>
                </c:pt>
                <c:pt idx="643">
                  <c:v>-69.03</c:v>
                </c:pt>
                <c:pt idx="644">
                  <c:v>-68.97</c:v>
                </c:pt>
                <c:pt idx="645">
                  <c:v>-68.92</c:v>
                </c:pt>
                <c:pt idx="646">
                  <c:v>-68.87</c:v>
                </c:pt>
                <c:pt idx="647">
                  <c:v>-68.83</c:v>
                </c:pt>
                <c:pt idx="648">
                  <c:v>-68.819999999999993</c:v>
                </c:pt>
                <c:pt idx="649">
                  <c:v>-68.8</c:v>
                </c:pt>
                <c:pt idx="650">
                  <c:v>-68.790000000000006</c:v>
                </c:pt>
                <c:pt idx="651">
                  <c:v>-68.78</c:v>
                </c:pt>
                <c:pt idx="652">
                  <c:v>-68.760000000000005</c:v>
                </c:pt>
                <c:pt idx="653">
                  <c:v>-68.73</c:v>
                </c:pt>
                <c:pt idx="654">
                  <c:v>-68.7</c:v>
                </c:pt>
                <c:pt idx="655">
                  <c:v>-68.66</c:v>
                </c:pt>
                <c:pt idx="656">
                  <c:v>-68.62</c:v>
                </c:pt>
                <c:pt idx="657">
                  <c:v>-68.599999999999994</c:v>
                </c:pt>
                <c:pt idx="658">
                  <c:v>-68.58</c:v>
                </c:pt>
                <c:pt idx="659">
                  <c:v>-68.56</c:v>
                </c:pt>
                <c:pt idx="660">
                  <c:v>-68.52</c:v>
                </c:pt>
                <c:pt idx="661">
                  <c:v>-68.510000000000005</c:v>
                </c:pt>
                <c:pt idx="662">
                  <c:v>-68.489999999999995</c:v>
                </c:pt>
                <c:pt idx="663">
                  <c:v>-68.48</c:v>
                </c:pt>
                <c:pt idx="664">
                  <c:v>-68.45</c:v>
                </c:pt>
                <c:pt idx="665">
                  <c:v>-68.400000000000006</c:v>
                </c:pt>
                <c:pt idx="666">
                  <c:v>-68.34</c:v>
                </c:pt>
                <c:pt idx="667">
                  <c:v>-68.290000000000006</c:v>
                </c:pt>
                <c:pt idx="668">
                  <c:v>-68.25</c:v>
                </c:pt>
                <c:pt idx="669">
                  <c:v>-68.22</c:v>
                </c:pt>
                <c:pt idx="670">
                  <c:v>-68.22</c:v>
                </c:pt>
                <c:pt idx="671">
                  <c:v>-68.22</c:v>
                </c:pt>
                <c:pt idx="672">
                  <c:v>-68.22</c:v>
                </c:pt>
                <c:pt idx="673">
                  <c:v>-68.2</c:v>
                </c:pt>
                <c:pt idx="674">
                  <c:v>-68.19</c:v>
                </c:pt>
                <c:pt idx="675">
                  <c:v>-68.150000000000006</c:v>
                </c:pt>
                <c:pt idx="676">
                  <c:v>-68.12</c:v>
                </c:pt>
                <c:pt idx="677">
                  <c:v>-68.08</c:v>
                </c:pt>
                <c:pt idx="678">
                  <c:v>-68.05</c:v>
                </c:pt>
                <c:pt idx="679">
                  <c:v>-68.03</c:v>
                </c:pt>
                <c:pt idx="680">
                  <c:v>-68.02</c:v>
                </c:pt>
                <c:pt idx="681">
                  <c:v>-67.98</c:v>
                </c:pt>
                <c:pt idx="682">
                  <c:v>-67.97</c:v>
                </c:pt>
                <c:pt idx="683">
                  <c:v>-67.95</c:v>
                </c:pt>
                <c:pt idx="684">
                  <c:v>-67.930000000000007</c:v>
                </c:pt>
                <c:pt idx="685">
                  <c:v>-67.92</c:v>
                </c:pt>
                <c:pt idx="686">
                  <c:v>-67.91</c:v>
                </c:pt>
                <c:pt idx="687">
                  <c:v>-67.89</c:v>
                </c:pt>
                <c:pt idx="688">
                  <c:v>-67.84</c:v>
                </c:pt>
                <c:pt idx="689">
                  <c:v>-67.78</c:v>
                </c:pt>
                <c:pt idx="690">
                  <c:v>-67.72</c:v>
                </c:pt>
                <c:pt idx="691">
                  <c:v>-67.66</c:v>
                </c:pt>
                <c:pt idx="692">
                  <c:v>-67.62</c:v>
                </c:pt>
                <c:pt idx="693">
                  <c:v>-67.58</c:v>
                </c:pt>
                <c:pt idx="694">
                  <c:v>-67.52</c:v>
                </c:pt>
                <c:pt idx="695">
                  <c:v>-67.5</c:v>
                </c:pt>
                <c:pt idx="696">
                  <c:v>-67.45</c:v>
                </c:pt>
                <c:pt idx="697">
                  <c:v>-67.400000000000006</c:v>
                </c:pt>
                <c:pt idx="698">
                  <c:v>-67.34</c:v>
                </c:pt>
                <c:pt idx="699">
                  <c:v>-67.3</c:v>
                </c:pt>
                <c:pt idx="700">
                  <c:v>-67.290000000000006</c:v>
                </c:pt>
                <c:pt idx="701">
                  <c:v>-67.31</c:v>
                </c:pt>
                <c:pt idx="702">
                  <c:v>-67.319999999999993</c:v>
                </c:pt>
                <c:pt idx="703">
                  <c:v>-67.3</c:v>
                </c:pt>
                <c:pt idx="704">
                  <c:v>-67.28</c:v>
                </c:pt>
                <c:pt idx="705">
                  <c:v>-67.209999999999994</c:v>
                </c:pt>
                <c:pt idx="706">
                  <c:v>-67.14</c:v>
                </c:pt>
                <c:pt idx="707">
                  <c:v>-67.06</c:v>
                </c:pt>
                <c:pt idx="708">
                  <c:v>-66.989999999999995</c:v>
                </c:pt>
                <c:pt idx="709">
                  <c:v>-66.930000000000007</c:v>
                </c:pt>
                <c:pt idx="710">
                  <c:v>-66.91</c:v>
                </c:pt>
                <c:pt idx="711">
                  <c:v>-66.87</c:v>
                </c:pt>
                <c:pt idx="712">
                  <c:v>-66.819999999999993</c:v>
                </c:pt>
                <c:pt idx="713">
                  <c:v>-66.75</c:v>
                </c:pt>
                <c:pt idx="714">
                  <c:v>-66.66</c:v>
                </c:pt>
                <c:pt idx="715">
                  <c:v>-66.569999999999993</c:v>
                </c:pt>
                <c:pt idx="716">
                  <c:v>-66.48</c:v>
                </c:pt>
                <c:pt idx="717">
                  <c:v>-66.400000000000006</c:v>
                </c:pt>
                <c:pt idx="718">
                  <c:v>-66.34</c:v>
                </c:pt>
                <c:pt idx="719">
                  <c:v>-66.25</c:v>
                </c:pt>
                <c:pt idx="720">
                  <c:v>-66.180000000000007</c:v>
                </c:pt>
                <c:pt idx="721">
                  <c:v>-66.12</c:v>
                </c:pt>
                <c:pt idx="722">
                  <c:v>-66.069999999999993</c:v>
                </c:pt>
                <c:pt idx="723">
                  <c:v>-66.06</c:v>
                </c:pt>
                <c:pt idx="724">
                  <c:v>-66.069999999999993</c:v>
                </c:pt>
                <c:pt idx="725">
                  <c:v>-66.08</c:v>
                </c:pt>
                <c:pt idx="726">
                  <c:v>-66.09</c:v>
                </c:pt>
                <c:pt idx="727">
                  <c:v>-66.06</c:v>
                </c:pt>
                <c:pt idx="728">
                  <c:v>-66</c:v>
                </c:pt>
                <c:pt idx="729">
                  <c:v>-65.92</c:v>
                </c:pt>
                <c:pt idx="730">
                  <c:v>-65.83</c:v>
                </c:pt>
                <c:pt idx="731">
                  <c:v>-65.73</c:v>
                </c:pt>
                <c:pt idx="732">
                  <c:v>-65.64</c:v>
                </c:pt>
                <c:pt idx="733">
                  <c:v>-65.58</c:v>
                </c:pt>
                <c:pt idx="734">
                  <c:v>-65.53</c:v>
                </c:pt>
                <c:pt idx="735">
                  <c:v>-65.48</c:v>
                </c:pt>
                <c:pt idx="736">
                  <c:v>-65.44</c:v>
                </c:pt>
                <c:pt idx="737">
                  <c:v>-65.400000000000006</c:v>
                </c:pt>
                <c:pt idx="738">
                  <c:v>-65.39</c:v>
                </c:pt>
                <c:pt idx="739">
                  <c:v>-65.38</c:v>
                </c:pt>
                <c:pt idx="740">
                  <c:v>-65.38</c:v>
                </c:pt>
                <c:pt idx="741">
                  <c:v>-65.39</c:v>
                </c:pt>
                <c:pt idx="742">
                  <c:v>-65.36</c:v>
                </c:pt>
                <c:pt idx="743">
                  <c:v>-65.31</c:v>
                </c:pt>
                <c:pt idx="744">
                  <c:v>-65.25</c:v>
                </c:pt>
                <c:pt idx="745">
                  <c:v>-65.2</c:v>
                </c:pt>
                <c:pt idx="746">
                  <c:v>-65.19</c:v>
                </c:pt>
                <c:pt idx="747">
                  <c:v>-65.19</c:v>
                </c:pt>
                <c:pt idx="748">
                  <c:v>-65.209999999999994</c:v>
                </c:pt>
                <c:pt idx="749">
                  <c:v>-65.209999999999994</c:v>
                </c:pt>
                <c:pt idx="750">
                  <c:v>-65.22</c:v>
                </c:pt>
                <c:pt idx="751">
                  <c:v>-65.22</c:v>
                </c:pt>
                <c:pt idx="752">
                  <c:v>-65.209999999999994</c:v>
                </c:pt>
                <c:pt idx="753">
                  <c:v>-65.209999999999994</c:v>
                </c:pt>
                <c:pt idx="754">
                  <c:v>-65.2</c:v>
                </c:pt>
                <c:pt idx="755">
                  <c:v>-65.19</c:v>
                </c:pt>
                <c:pt idx="756">
                  <c:v>-65.12</c:v>
                </c:pt>
                <c:pt idx="757">
                  <c:v>-65.05</c:v>
                </c:pt>
                <c:pt idx="758">
                  <c:v>-64.94</c:v>
                </c:pt>
                <c:pt idx="759">
                  <c:v>-64.83</c:v>
                </c:pt>
                <c:pt idx="760">
                  <c:v>-64.75</c:v>
                </c:pt>
                <c:pt idx="761">
                  <c:v>-64.680000000000007</c:v>
                </c:pt>
                <c:pt idx="762">
                  <c:v>-64.61</c:v>
                </c:pt>
                <c:pt idx="763">
                  <c:v>-64.52</c:v>
                </c:pt>
                <c:pt idx="764">
                  <c:v>-64.45</c:v>
                </c:pt>
                <c:pt idx="765">
                  <c:v>-64.39</c:v>
                </c:pt>
                <c:pt idx="766">
                  <c:v>-64.31</c:v>
                </c:pt>
                <c:pt idx="767">
                  <c:v>-64.22</c:v>
                </c:pt>
                <c:pt idx="768">
                  <c:v>-64.16</c:v>
                </c:pt>
                <c:pt idx="769">
                  <c:v>-64.09</c:v>
                </c:pt>
                <c:pt idx="770">
                  <c:v>-64.010000000000005</c:v>
                </c:pt>
                <c:pt idx="771">
                  <c:v>-63.95</c:v>
                </c:pt>
                <c:pt idx="772">
                  <c:v>-63.87</c:v>
                </c:pt>
                <c:pt idx="773">
                  <c:v>-63.81</c:v>
                </c:pt>
                <c:pt idx="774">
                  <c:v>-63.73</c:v>
                </c:pt>
                <c:pt idx="775">
                  <c:v>-63.66</c:v>
                </c:pt>
                <c:pt idx="776">
                  <c:v>-63.63</c:v>
                </c:pt>
                <c:pt idx="777">
                  <c:v>-63.59</c:v>
                </c:pt>
                <c:pt idx="778">
                  <c:v>-63.53</c:v>
                </c:pt>
                <c:pt idx="779">
                  <c:v>-63.43</c:v>
                </c:pt>
                <c:pt idx="780">
                  <c:v>-63.3</c:v>
                </c:pt>
                <c:pt idx="781">
                  <c:v>-63.16</c:v>
                </c:pt>
                <c:pt idx="782">
                  <c:v>-63.05</c:v>
                </c:pt>
                <c:pt idx="783">
                  <c:v>-62.98</c:v>
                </c:pt>
                <c:pt idx="784">
                  <c:v>-62.92</c:v>
                </c:pt>
                <c:pt idx="785">
                  <c:v>-62.89</c:v>
                </c:pt>
                <c:pt idx="786">
                  <c:v>-62.82</c:v>
                </c:pt>
                <c:pt idx="787">
                  <c:v>-62.73</c:v>
                </c:pt>
                <c:pt idx="788">
                  <c:v>-62.61</c:v>
                </c:pt>
                <c:pt idx="789">
                  <c:v>-62.45</c:v>
                </c:pt>
                <c:pt idx="790">
                  <c:v>-62.29</c:v>
                </c:pt>
                <c:pt idx="791">
                  <c:v>-62.14</c:v>
                </c:pt>
                <c:pt idx="792">
                  <c:v>-61.99</c:v>
                </c:pt>
                <c:pt idx="793">
                  <c:v>-61.85</c:v>
                </c:pt>
                <c:pt idx="794">
                  <c:v>-61.7</c:v>
                </c:pt>
                <c:pt idx="795">
                  <c:v>-61.56</c:v>
                </c:pt>
                <c:pt idx="796">
                  <c:v>-61.44</c:v>
                </c:pt>
                <c:pt idx="797">
                  <c:v>-61.32</c:v>
                </c:pt>
                <c:pt idx="798">
                  <c:v>-61.22</c:v>
                </c:pt>
                <c:pt idx="799">
                  <c:v>-61.15</c:v>
                </c:pt>
                <c:pt idx="800">
                  <c:v>-61.1</c:v>
                </c:pt>
                <c:pt idx="801">
                  <c:v>-61.02</c:v>
                </c:pt>
                <c:pt idx="802">
                  <c:v>-60.89</c:v>
                </c:pt>
                <c:pt idx="803">
                  <c:v>-60.69</c:v>
                </c:pt>
                <c:pt idx="804">
                  <c:v>-60.46</c:v>
                </c:pt>
                <c:pt idx="805">
                  <c:v>-60.22</c:v>
                </c:pt>
                <c:pt idx="806">
                  <c:v>-60.02</c:v>
                </c:pt>
                <c:pt idx="807">
                  <c:v>-59.84</c:v>
                </c:pt>
                <c:pt idx="808">
                  <c:v>-59.73</c:v>
                </c:pt>
                <c:pt idx="809">
                  <c:v>-59.67</c:v>
                </c:pt>
                <c:pt idx="810">
                  <c:v>-59.59</c:v>
                </c:pt>
                <c:pt idx="811">
                  <c:v>-59.51</c:v>
                </c:pt>
                <c:pt idx="812">
                  <c:v>-59.38</c:v>
                </c:pt>
                <c:pt idx="813">
                  <c:v>-59.26</c:v>
                </c:pt>
                <c:pt idx="814">
                  <c:v>-59.13</c:v>
                </c:pt>
                <c:pt idx="815">
                  <c:v>-59.04</c:v>
                </c:pt>
                <c:pt idx="816">
                  <c:v>-58.93</c:v>
                </c:pt>
                <c:pt idx="817">
                  <c:v>-58.81</c:v>
                </c:pt>
                <c:pt idx="818">
                  <c:v>-58.69</c:v>
                </c:pt>
                <c:pt idx="819">
                  <c:v>-58.56</c:v>
                </c:pt>
                <c:pt idx="820">
                  <c:v>-58.43</c:v>
                </c:pt>
                <c:pt idx="821">
                  <c:v>-58.33</c:v>
                </c:pt>
                <c:pt idx="822">
                  <c:v>-58.27</c:v>
                </c:pt>
                <c:pt idx="823">
                  <c:v>-58.23</c:v>
                </c:pt>
                <c:pt idx="824">
                  <c:v>-58.15</c:v>
                </c:pt>
                <c:pt idx="825">
                  <c:v>-58.05</c:v>
                </c:pt>
                <c:pt idx="826">
                  <c:v>-57.91</c:v>
                </c:pt>
                <c:pt idx="827">
                  <c:v>-57.77</c:v>
                </c:pt>
                <c:pt idx="828">
                  <c:v>-57.65</c:v>
                </c:pt>
                <c:pt idx="829">
                  <c:v>-57.57</c:v>
                </c:pt>
                <c:pt idx="830">
                  <c:v>-57.54</c:v>
                </c:pt>
                <c:pt idx="831">
                  <c:v>-57.49</c:v>
                </c:pt>
                <c:pt idx="832">
                  <c:v>-57.43</c:v>
                </c:pt>
                <c:pt idx="833">
                  <c:v>-57.36</c:v>
                </c:pt>
                <c:pt idx="834">
                  <c:v>-57.23</c:v>
                </c:pt>
                <c:pt idx="835">
                  <c:v>-57.11</c:v>
                </c:pt>
                <c:pt idx="836">
                  <c:v>-57.01</c:v>
                </c:pt>
                <c:pt idx="837">
                  <c:v>-56.92</c:v>
                </c:pt>
                <c:pt idx="838">
                  <c:v>-56.86</c:v>
                </c:pt>
                <c:pt idx="839">
                  <c:v>-56.81</c:v>
                </c:pt>
                <c:pt idx="840">
                  <c:v>-56.73</c:v>
                </c:pt>
                <c:pt idx="841">
                  <c:v>-56.61</c:v>
                </c:pt>
                <c:pt idx="842">
                  <c:v>-56.48</c:v>
                </c:pt>
                <c:pt idx="843">
                  <c:v>-56.36</c:v>
                </c:pt>
                <c:pt idx="844">
                  <c:v>-56.24</c:v>
                </c:pt>
                <c:pt idx="845">
                  <c:v>-56.17</c:v>
                </c:pt>
                <c:pt idx="846">
                  <c:v>-56.1</c:v>
                </c:pt>
                <c:pt idx="847">
                  <c:v>-56.04</c:v>
                </c:pt>
                <c:pt idx="848">
                  <c:v>-55.97</c:v>
                </c:pt>
                <c:pt idx="849">
                  <c:v>-55.9</c:v>
                </c:pt>
                <c:pt idx="850">
                  <c:v>-55.81</c:v>
                </c:pt>
                <c:pt idx="851">
                  <c:v>-55.72</c:v>
                </c:pt>
                <c:pt idx="852">
                  <c:v>-55.7</c:v>
                </c:pt>
                <c:pt idx="853">
                  <c:v>-55.65</c:v>
                </c:pt>
                <c:pt idx="854">
                  <c:v>-55.6</c:v>
                </c:pt>
                <c:pt idx="855">
                  <c:v>-55.49</c:v>
                </c:pt>
                <c:pt idx="856">
                  <c:v>-55.39</c:v>
                </c:pt>
                <c:pt idx="857">
                  <c:v>-55.27</c:v>
                </c:pt>
                <c:pt idx="858">
                  <c:v>-55.18</c:v>
                </c:pt>
                <c:pt idx="859">
                  <c:v>-55.13</c:v>
                </c:pt>
                <c:pt idx="860">
                  <c:v>-55.09</c:v>
                </c:pt>
                <c:pt idx="861">
                  <c:v>-55.03</c:v>
                </c:pt>
                <c:pt idx="862">
                  <c:v>-54.96</c:v>
                </c:pt>
                <c:pt idx="863">
                  <c:v>-54.85</c:v>
                </c:pt>
                <c:pt idx="864">
                  <c:v>-54.71</c:v>
                </c:pt>
                <c:pt idx="865">
                  <c:v>-54.57</c:v>
                </c:pt>
                <c:pt idx="866">
                  <c:v>-54.46</c:v>
                </c:pt>
                <c:pt idx="867">
                  <c:v>-54.4</c:v>
                </c:pt>
                <c:pt idx="868">
                  <c:v>-54.36</c:v>
                </c:pt>
                <c:pt idx="869">
                  <c:v>-54.34</c:v>
                </c:pt>
                <c:pt idx="870">
                  <c:v>-54.28</c:v>
                </c:pt>
                <c:pt idx="871">
                  <c:v>-54.25</c:v>
                </c:pt>
                <c:pt idx="872">
                  <c:v>-54.26</c:v>
                </c:pt>
                <c:pt idx="873">
                  <c:v>-54.3</c:v>
                </c:pt>
                <c:pt idx="874">
                  <c:v>-54.36</c:v>
                </c:pt>
                <c:pt idx="875">
                  <c:v>-54.4</c:v>
                </c:pt>
                <c:pt idx="876">
                  <c:v>-54.34</c:v>
                </c:pt>
                <c:pt idx="877">
                  <c:v>-54.18</c:v>
                </c:pt>
                <c:pt idx="878">
                  <c:v>-53.94</c:v>
                </c:pt>
                <c:pt idx="879">
                  <c:v>-53.64</c:v>
                </c:pt>
                <c:pt idx="880">
                  <c:v>-53.37</c:v>
                </c:pt>
                <c:pt idx="881">
                  <c:v>-53.1</c:v>
                </c:pt>
                <c:pt idx="882">
                  <c:v>-52.9</c:v>
                </c:pt>
                <c:pt idx="883">
                  <c:v>-52.74</c:v>
                </c:pt>
                <c:pt idx="884">
                  <c:v>-52.64</c:v>
                </c:pt>
                <c:pt idx="885">
                  <c:v>-52.53</c:v>
                </c:pt>
                <c:pt idx="886">
                  <c:v>-52.42</c:v>
                </c:pt>
                <c:pt idx="887">
                  <c:v>-52.37</c:v>
                </c:pt>
                <c:pt idx="888">
                  <c:v>-52.36</c:v>
                </c:pt>
                <c:pt idx="889">
                  <c:v>-52.32</c:v>
                </c:pt>
                <c:pt idx="890">
                  <c:v>-52.26</c:v>
                </c:pt>
                <c:pt idx="891">
                  <c:v>-52.18</c:v>
                </c:pt>
                <c:pt idx="892">
                  <c:v>-52.03</c:v>
                </c:pt>
                <c:pt idx="893">
                  <c:v>-51.84</c:v>
                </c:pt>
                <c:pt idx="894">
                  <c:v>-51.66</c:v>
                </c:pt>
                <c:pt idx="895">
                  <c:v>-51.48</c:v>
                </c:pt>
                <c:pt idx="896">
                  <c:v>-51.37</c:v>
                </c:pt>
                <c:pt idx="897">
                  <c:v>-51.26</c:v>
                </c:pt>
                <c:pt idx="898">
                  <c:v>-51.15</c:v>
                </c:pt>
                <c:pt idx="899">
                  <c:v>-51.04</c:v>
                </c:pt>
                <c:pt idx="900">
                  <c:v>-50.92</c:v>
                </c:pt>
                <c:pt idx="901">
                  <c:v>-50.82</c:v>
                </c:pt>
                <c:pt idx="902">
                  <c:v>-50.74</c:v>
                </c:pt>
                <c:pt idx="903">
                  <c:v>-50.63</c:v>
                </c:pt>
                <c:pt idx="904">
                  <c:v>-50.57</c:v>
                </c:pt>
                <c:pt idx="905">
                  <c:v>-50.48</c:v>
                </c:pt>
                <c:pt idx="906">
                  <c:v>-50.38</c:v>
                </c:pt>
                <c:pt idx="907">
                  <c:v>-50.22</c:v>
                </c:pt>
                <c:pt idx="908">
                  <c:v>-50.07</c:v>
                </c:pt>
                <c:pt idx="909">
                  <c:v>-49.94</c:v>
                </c:pt>
                <c:pt idx="910">
                  <c:v>-49.79</c:v>
                </c:pt>
                <c:pt idx="911">
                  <c:v>-49.71</c:v>
                </c:pt>
                <c:pt idx="912">
                  <c:v>-49.62</c:v>
                </c:pt>
                <c:pt idx="913">
                  <c:v>-49.51</c:v>
                </c:pt>
                <c:pt idx="914">
                  <c:v>-49.37</c:v>
                </c:pt>
                <c:pt idx="915">
                  <c:v>-49.18</c:v>
                </c:pt>
                <c:pt idx="916">
                  <c:v>-49.02</c:v>
                </c:pt>
                <c:pt idx="917">
                  <c:v>-48.87</c:v>
                </c:pt>
                <c:pt idx="918">
                  <c:v>-48.76</c:v>
                </c:pt>
                <c:pt idx="919">
                  <c:v>-48.65</c:v>
                </c:pt>
                <c:pt idx="920">
                  <c:v>-48.55</c:v>
                </c:pt>
                <c:pt idx="921">
                  <c:v>-48.39</c:v>
                </c:pt>
                <c:pt idx="922">
                  <c:v>-48.22</c:v>
                </c:pt>
                <c:pt idx="923">
                  <c:v>-48.06</c:v>
                </c:pt>
                <c:pt idx="924">
                  <c:v>-47.91</c:v>
                </c:pt>
                <c:pt idx="925">
                  <c:v>-47.78</c:v>
                </c:pt>
                <c:pt idx="926">
                  <c:v>-47.64</c:v>
                </c:pt>
                <c:pt idx="927">
                  <c:v>-47.5</c:v>
                </c:pt>
                <c:pt idx="928">
                  <c:v>-47.27</c:v>
                </c:pt>
                <c:pt idx="929">
                  <c:v>-46.96</c:v>
                </c:pt>
                <c:pt idx="930">
                  <c:v>-46.7</c:v>
                </c:pt>
                <c:pt idx="931">
                  <c:v>-46.44</c:v>
                </c:pt>
                <c:pt idx="932">
                  <c:v>-46.24</c:v>
                </c:pt>
                <c:pt idx="933">
                  <c:v>-46.13</c:v>
                </c:pt>
                <c:pt idx="934">
                  <c:v>-46.08</c:v>
                </c:pt>
                <c:pt idx="935">
                  <c:v>-46.04</c:v>
                </c:pt>
                <c:pt idx="936">
                  <c:v>-46.01</c:v>
                </c:pt>
                <c:pt idx="937">
                  <c:v>-45.97</c:v>
                </c:pt>
                <c:pt idx="938">
                  <c:v>-45.88</c:v>
                </c:pt>
                <c:pt idx="939">
                  <c:v>-45.78</c:v>
                </c:pt>
                <c:pt idx="940">
                  <c:v>-45.67</c:v>
                </c:pt>
                <c:pt idx="941">
                  <c:v>-45.53</c:v>
                </c:pt>
                <c:pt idx="942">
                  <c:v>-45.41</c:v>
                </c:pt>
                <c:pt idx="943">
                  <c:v>-45.3</c:v>
                </c:pt>
                <c:pt idx="944">
                  <c:v>-45.18</c:v>
                </c:pt>
                <c:pt idx="945">
                  <c:v>-45.08</c:v>
                </c:pt>
                <c:pt idx="946">
                  <c:v>-44.98</c:v>
                </c:pt>
                <c:pt idx="947">
                  <c:v>-44.84</c:v>
                </c:pt>
                <c:pt idx="948">
                  <c:v>-44.73</c:v>
                </c:pt>
                <c:pt idx="949">
                  <c:v>-44.67</c:v>
                </c:pt>
                <c:pt idx="950">
                  <c:v>-44.6</c:v>
                </c:pt>
                <c:pt idx="951">
                  <c:v>-44.55</c:v>
                </c:pt>
                <c:pt idx="952">
                  <c:v>-44.49</c:v>
                </c:pt>
                <c:pt idx="953">
                  <c:v>-44.4</c:v>
                </c:pt>
                <c:pt idx="954">
                  <c:v>-44.29</c:v>
                </c:pt>
                <c:pt idx="955">
                  <c:v>-44.15</c:v>
                </c:pt>
                <c:pt idx="956">
                  <c:v>-44.05</c:v>
                </c:pt>
                <c:pt idx="957">
                  <c:v>-43.84</c:v>
                </c:pt>
                <c:pt idx="958">
                  <c:v>-43.64</c:v>
                </c:pt>
                <c:pt idx="959">
                  <c:v>-43.37</c:v>
                </c:pt>
                <c:pt idx="960">
                  <c:v>-43.09</c:v>
                </c:pt>
                <c:pt idx="961">
                  <c:v>-42.81</c:v>
                </c:pt>
                <c:pt idx="962">
                  <c:v>-42.54</c:v>
                </c:pt>
                <c:pt idx="963">
                  <c:v>-42.32</c:v>
                </c:pt>
                <c:pt idx="964">
                  <c:v>-42.12</c:v>
                </c:pt>
                <c:pt idx="965">
                  <c:v>-41.95</c:v>
                </c:pt>
                <c:pt idx="966">
                  <c:v>-41.81</c:v>
                </c:pt>
                <c:pt idx="967">
                  <c:v>-41.71</c:v>
                </c:pt>
                <c:pt idx="968">
                  <c:v>-41.61</c:v>
                </c:pt>
                <c:pt idx="969">
                  <c:v>-41.53</c:v>
                </c:pt>
                <c:pt idx="970">
                  <c:v>-41.44</c:v>
                </c:pt>
                <c:pt idx="971">
                  <c:v>-41.33</c:v>
                </c:pt>
                <c:pt idx="972">
                  <c:v>-41.16</c:v>
                </c:pt>
                <c:pt idx="973">
                  <c:v>-40.93</c:v>
                </c:pt>
                <c:pt idx="974">
                  <c:v>-40.630000000000003</c:v>
                </c:pt>
                <c:pt idx="975">
                  <c:v>-40.299999999999997</c:v>
                </c:pt>
                <c:pt idx="976">
                  <c:v>-40.020000000000003</c:v>
                </c:pt>
                <c:pt idx="977">
                  <c:v>-39.729999999999997</c:v>
                </c:pt>
                <c:pt idx="978">
                  <c:v>-39.49</c:v>
                </c:pt>
                <c:pt idx="979">
                  <c:v>-39.29</c:v>
                </c:pt>
                <c:pt idx="980">
                  <c:v>-39.11</c:v>
                </c:pt>
                <c:pt idx="981">
                  <c:v>-38.89</c:v>
                </c:pt>
                <c:pt idx="982">
                  <c:v>-38.71</c:v>
                </c:pt>
                <c:pt idx="983">
                  <c:v>-38.549999999999997</c:v>
                </c:pt>
                <c:pt idx="984">
                  <c:v>-38.4</c:v>
                </c:pt>
                <c:pt idx="985">
                  <c:v>-38.29</c:v>
                </c:pt>
                <c:pt idx="986">
                  <c:v>-38.130000000000003</c:v>
                </c:pt>
                <c:pt idx="987">
                  <c:v>-37.96</c:v>
                </c:pt>
                <c:pt idx="988">
                  <c:v>-37.72</c:v>
                </c:pt>
                <c:pt idx="989">
                  <c:v>-37.47</c:v>
                </c:pt>
                <c:pt idx="990">
                  <c:v>-37.22</c:v>
                </c:pt>
                <c:pt idx="991">
                  <c:v>-36.93</c:v>
                </c:pt>
                <c:pt idx="992">
                  <c:v>-36.700000000000003</c:v>
                </c:pt>
                <c:pt idx="993">
                  <c:v>-36.5</c:v>
                </c:pt>
                <c:pt idx="994">
                  <c:v>-36.299999999999997</c:v>
                </c:pt>
                <c:pt idx="995">
                  <c:v>-36.06</c:v>
                </c:pt>
                <c:pt idx="996">
                  <c:v>-35.82</c:v>
                </c:pt>
                <c:pt idx="997">
                  <c:v>-35.57</c:v>
                </c:pt>
                <c:pt idx="998">
                  <c:v>-35.35</c:v>
                </c:pt>
                <c:pt idx="999">
                  <c:v>-35.130000000000003</c:v>
                </c:pt>
                <c:pt idx="1000">
                  <c:v>-34.909999999999997</c:v>
                </c:pt>
                <c:pt idx="1001">
                  <c:v>-34.72</c:v>
                </c:pt>
                <c:pt idx="1002">
                  <c:v>-34.47</c:v>
                </c:pt>
                <c:pt idx="1003">
                  <c:v>-34.29</c:v>
                </c:pt>
                <c:pt idx="1004">
                  <c:v>-34.380000000000003</c:v>
                </c:pt>
                <c:pt idx="1005">
                  <c:v>-34.81</c:v>
                </c:pt>
                <c:pt idx="1006">
                  <c:v>-35.409999999999997</c:v>
                </c:pt>
                <c:pt idx="1007">
                  <c:v>-36.07</c:v>
                </c:pt>
                <c:pt idx="1008">
                  <c:v>-36.590000000000003</c:v>
                </c:pt>
                <c:pt idx="1009">
                  <c:v>-36.799999999999997</c:v>
                </c:pt>
                <c:pt idx="1010">
                  <c:v>-36.71</c:v>
                </c:pt>
                <c:pt idx="1011">
                  <c:v>-36.51</c:v>
                </c:pt>
                <c:pt idx="1012">
                  <c:v>-36.18</c:v>
                </c:pt>
                <c:pt idx="1013">
                  <c:v>-35.82</c:v>
                </c:pt>
                <c:pt idx="1014">
                  <c:v>-35.42</c:v>
                </c:pt>
                <c:pt idx="1015">
                  <c:v>-34.99</c:v>
                </c:pt>
                <c:pt idx="1016">
                  <c:v>-34.57</c:v>
                </c:pt>
                <c:pt idx="1017">
                  <c:v>-34.24</c:v>
                </c:pt>
                <c:pt idx="1018">
                  <c:v>-33.96</c:v>
                </c:pt>
                <c:pt idx="1019">
                  <c:v>-33.78</c:v>
                </c:pt>
                <c:pt idx="1020">
                  <c:v>-33.590000000000003</c:v>
                </c:pt>
                <c:pt idx="1021">
                  <c:v>-33.46</c:v>
                </c:pt>
                <c:pt idx="1022">
                  <c:v>-33.29</c:v>
                </c:pt>
                <c:pt idx="1023">
                  <c:v>-33.11</c:v>
                </c:pt>
                <c:pt idx="1024">
                  <c:v>-32.9</c:v>
                </c:pt>
                <c:pt idx="1025">
                  <c:v>-32.57</c:v>
                </c:pt>
                <c:pt idx="1026">
                  <c:v>-32.229999999999997</c:v>
                </c:pt>
                <c:pt idx="1027">
                  <c:v>-31.86</c:v>
                </c:pt>
                <c:pt idx="1028">
                  <c:v>-31.48</c:v>
                </c:pt>
                <c:pt idx="1029">
                  <c:v>-31.15</c:v>
                </c:pt>
                <c:pt idx="1030">
                  <c:v>-30.78</c:v>
                </c:pt>
                <c:pt idx="1031">
                  <c:v>-30.48</c:v>
                </c:pt>
                <c:pt idx="1032">
                  <c:v>-30.17</c:v>
                </c:pt>
                <c:pt idx="1033">
                  <c:v>-29.93</c:v>
                </c:pt>
                <c:pt idx="1034">
                  <c:v>-29.7</c:v>
                </c:pt>
                <c:pt idx="1035">
                  <c:v>-29.53</c:v>
                </c:pt>
                <c:pt idx="1036">
                  <c:v>-29.37</c:v>
                </c:pt>
                <c:pt idx="1037">
                  <c:v>-29.19</c:v>
                </c:pt>
                <c:pt idx="1038">
                  <c:v>-29.06</c:v>
                </c:pt>
                <c:pt idx="1039">
                  <c:v>-29.05</c:v>
                </c:pt>
                <c:pt idx="1040">
                  <c:v>-29.16</c:v>
                </c:pt>
                <c:pt idx="1041">
                  <c:v>-29.3</c:v>
                </c:pt>
                <c:pt idx="1042">
                  <c:v>-29.47</c:v>
                </c:pt>
                <c:pt idx="1043">
                  <c:v>-29.67</c:v>
                </c:pt>
                <c:pt idx="1044">
                  <c:v>-29.89</c:v>
                </c:pt>
                <c:pt idx="1045">
                  <c:v>-30.1</c:v>
                </c:pt>
                <c:pt idx="1046">
                  <c:v>-30.35</c:v>
                </c:pt>
                <c:pt idx="1047">
                  <c:v>-30.51</c:v>
                </c:pt>
                <c:pt idx="1048">
                  <c:v>-30.78</c:v>
                </c:pt>
                <c:pt idx="1049">
                  <c:v>-31.31</c:v>
                </c:pt>
                <c:pt idx="1050">
                  <c:v>-32.14</c:v>
                </c:pt>
                <c:pt idx="1051">
                  <c:v>-33.130000000000003</c:v>
                </c:pt>
                <c:pt idx="1052">
                  <c:v>-33.99</c:v>
                </c:pt>
                <c:pt idx="1053">
                  <c:v>-34.68</c:v>
                </c:pt>
                <c:pt idx="1054">
                  <c:v>-35.28</c:v>
                </c:pt>
                <c:pt idx="1055">
                  <c:v>-36.17</c:v>
                </c:pt>
                <c:pt idx="1056">
                  <c:v>-37.479999999999997</c:v>
                </c:pt>
                <c:pt idx="1057">
                  <c:v>-39.270000000000003</c:v>
                </c:pt>
                <c:pt idx="1058">
                  <c:v>-41.3</c:v>
                </c:pt>
                <c:pt idx="1059">
                  <c:v>-43.27</c:v>
                </c:pt>
                <c:pt idx="1060">
                  <c:v>-45.41</c:v>
                </c:pt>
                <c:pt idx="1061">
                  <c:v>-47.72</c:v>
                </c:pt>
                <c:pt idx="1062">
                  <c:v>-50.25</c:v>
                </c:pt>
                <c:pt idx="1063">
                  <c:v>-52.84</c:v>
                </c:pt>
                <c:pt idx="1064">
                  <c:v>-55.38</c:v>
                </c:pt>
                <c:pt idx="1065">
                  <c:v>-57.72</c:v>
                </c:pt>
                <c:pt idx="1066">
                  <c:v>-59.79</c:v>
                </c:pt>
                <c:pt idx="1067">
                  <c:v>-61.49</c:v>
                </c:pt>
                <c:pt idx="1068">
                  <c:v>-62.95</c:v>
                </c:pt>
                <c:pt idx="1069">
                  <c:v>-64.23</c:v>
                </c:pt>
                <c:pt idx="1070">
                  <c:v>-65.47</c:v>
                </c:pt>
                <c:pt idx="1071">
                  <c:v>-66.83</c:v>
                </c:pt>
                <c:pt idx="1072">
                  <c:v>-68.34</c:v>
                </c:pt>
                <c:pt idx="1073">
                  <c:v>-70.06</c:v>
                </c:pt>
                <c:pt idx="1074">
                  <c:v>-71.900000000000006</c:v>
                </c:pt>
                <c:pt idx="1075">
                  <c:v>-73.91</c:v>
                </c:pt>
                <c:pt idx="1076">
                  <c:v>-75.95</c:v>
                </c:pt>
                <c:pt idx="1077">
                  <c:v>-78.13</c:v>
                </c:pt>
                <c:pt idx="1078">
                  <c:v>-80.349999999999994</c:v>
                </c:pt>
                <c:pt idx="1079">
                  <c:v>-82.79</c:v>
                </c:pt>
                <c:pt idx="1080">
                  <c:v>-85.49</c:v>
                </c:pt>
                <c:pt idx="1081">
                  <c:v>-88.64</c:v>
                </c:pt>
                <c:pt idx="1082">
                  <c:v>-92.27</c:v>
                </c:pt>
                <c:pt idx="1083">
                  <c:v>-96.22</c:v>
                </c:pt>
                <c:pt idx="1084">
                  <c:v>-100.34</c:v>
                </c:pt>
                <c:pt idx="1085">
                  <c:v>-104.52</c:v>
                </c:pt>
                <c:pt idx="1086">
                  <c:v>-108.68</c:v>
                </c:pt>
                <c:pt idx="1087">
                  <c:v>-112.79</c:v>
                </c:pt>
                <c:pt idx="1088">
                  <c:v>-116.84</c:v>
                </c:pt>
                <c:pt idx="1089">
                  <c:v>-120.85</c:v>
                </c:pt>
                <c:pt idx="1090">
                  <c:v>-124.92</c:v>
                </c:pt>
                <c:pt idx="1091">
                  <c:v>-128.88999999999999</c:v>
                </c:pt>
                <c:pt idx="1092">
                  <c:v>-132.74</c:v>
                </c:pt>
                <c:pt idx="1093">
                  <c:v>-136.62</c:v>
                </c:pt>
                <c:pt idx="1094">
                  <c:v>-140.68</c:v>
                </c:pt>
                <c:pt idx="1095">
                  <c:v>-144.87</c:v>
                </c:pt>
                <c:pt idx="1096">
                  <c:v>-149.19999999999999</c:v>
                </c:pt>
                <c:pt idx="1097">
                  <c:v>-153.47</c:v>
                </c:pt>
                <c:pt idx="1098">
                  <c:v>-157.63</c:v>
                </c:pt>
                <c:pt idx="1099">
                  <c:v>-161.86000000000001</c:v>
                </c:pt>
                <c:pt idx="1100">
                  <c:v>-166.32</c:v>
                </c:pt>
                <c:pt idx="1101">
                  <c:v>-170.83</c:v>
                </c:pt>
                <c:pt idx="1102">
                  <c:v>-175.05</c:v>
                </c:pt>
                <c:pt idx="1103">
                  <c:v>-178.66</c:v>
                </c:pt>
                <c:pt idx="1104">
                  <c:v>178.3</c:v>
                </c:pt>
                <c:pt idx="1105">
                  <c:v>175.59</c:v>
                </c:pt>
                <c:pt idx="1106">
                  <c:v>173.01</c:v>
                </c:pt>
                <c:pt idx="1107">
                  <c:v>170.35</c:v>
                </c:pt>
                <c:pt idx="1108">
                  <c:v>167.68</c:v>
                </c:pt>
                <c:pt idx="1109">
                  <c:v>165.01</c:v>
                </c:pt>
                <c:pt idx="1110">
                  <c:v>162.13999999999999</c:v>
                </c:pt>
                <c:pt idx="1111">
                  <c:v>159.07</c:v>
                </c:pt>
                <c:pt idx="1112">
                  <c:v>156.38999999999999</c:v>
                </c:pt>
                <c:pt idx="1113">
                  <c:v>154.28</c:v>
                </c:pt>
                <c:pt idx="1114">
                  <c:v>152.52000000000001</c:v>
                </c:pt>
                <c:pt idx="1115">
                  <c:v>151.06</c:v>
                </c:pt>
                <c:pt idx="1116">
                  <c:v>149.5</c:v>
                </c:pt>
                <c:pt idx="1117">
                  <c:v>148.21</c:v>
                </c:pt>
                <c:pt idx="1118">
                  <c:v>147.4</c:v>
                </c:pt>
                <c:pt idx="1119">
                  <c:v>146.86000000000001</c:v>
                </c:pt>
                <c:pt idx="1120">
                  <c:v>146.38999999999999</c:v>
                </c:pt>
                <c:pt idx="1121">
                  <c:v>145.74</c:v>
                </c:pt>
                <c:pt idx="1122">
                  <c:v>144.94</c:v>
                </c:pt>
                <c:pt idx="1123">
                  <c:v>144.12</c:v>
                </c:pt>
                <c:pt idx="1124">
                  <c:v>143.30000000000001</c:v>
                </c:pt>
                <c:pt idx="1125">
                  <c:v>142.47</c:v>
                </c:pt>
                <c:pt idx="1126">
                  <c:v>141.63999999999999</c:v>
                </c:pt>
                <c:pt idx="1127">
                  <c:v>140.77000000000001</c:v>
                </c:pt>
                <c:pt idx="1128">
                  <c:v>139.94999999999999</c:v>
                </c:pt>
                <c:pt idx="1129">
                  <c:v>139.12</c:v>
                </c:pt>
                <c:pt idx="1130">
                  <c:v>138.22999999999999</c:v>
                </c:pt>
                <c:pt idx="1131">
                  <c:v>137.22999999999999</c:v>
                </c:pt>
                <c:pt idx="1132">
                  <c:v>136.13999999999999</c:v>
                </c:pt>
                <c:pt idx="1133">
                  <c:v>134.99</c:v>
                </c:pt>
                <c:pt idx="1134">
                  <c:v>133.76</c:v>
                </c:pt>
                <c:pt idx="1135">
                  <c:v>132.47999999999999</c:v>
                </c:pt>
                <c:pt idx="1136">
                  <c:v>131.30000000000001</c:v>
                </c:pt>
                <c:pt idx="1137">
                  <c:v>130.25</c:v>
                </c:pt>
                <c:pt idx="1138">
                  <c:v>129.33000000000001</c:v>
                </c:pt>
                <c:pt idx="1139">
                  <c:v>128.54</c:v>
                </c:pt>
                <c:pt idx="1140">
                  <c:v>127.81</c:v>
                </c:pt>
                <c:pt idx="1141">
                  <c:v>127.14</c:v>
                </c:pt>
                <c:pt idx="1142">
                  <c:v>126.53</c:v>
                </c:pt>
                <c:pt idx="1143">
                  <c:v>125.98</c:v>
                </c:pt>
                <c:pt idx="1144">
                  <c:v>125.48</c:v>
                </c:pt>
                <c:pt idx="1145">
                  <c:v>125.03</c:v>
                </c:pt>
                <c:pt idx="1146">
                  <c:v>124.63</c:v>
                </c:pt>
                <c:pt idx="1147">
                  <c:v>124.28</c:v>
                </c:pt>
                <c:pt idx="1148">
                  <c:v>123.94</c:v>
                </c:pt>
                <c:pt idx="1149">
                  <c:v>123.64</c:v>
                </c:pt>
                <c:pt idx="1150">
                  <c:v>123.38</c:v>
                </c:pt>
                <c:pt idx="1151">
                  <c:v>123.21</c:v>
                </c:pt>
                <c:pt idx="1152">
                  <c:v>123.09</c:v>
                </c:pt>
                <c:pt idx="1153">
                  <c:v>123.04</c:v>
                </c:pt>
                <c:pt idx="1154">
                  <c:v>123.06</c:v>
                </c:pt>
                <c:pt idx="1155">
                  <c:v>123.16</c:v>
                </c:pt>
                <c:pt idx="1156">
                  <c:v>123.34</c:v>
                </c:pt>
                <c:pt idx="1157">
                  <c:v>123.62</c:v>
                </c:pt>
                <c:pt idx="1158">
                  <c:v>123.97</c:v>
                </c:pt>
                <c:pt idx="1159">
                  <c:v>124.41</c:v>
                </c:pt>
                <c:pt idx="1160">
                  <c:v>124.94</c:v>
                </c:pt>
                <c:pt idx="1161">
                  <c:v>125.55</c:v>
                </c:pt>
                <c:pt idx="1162">
                  <c:v>126.21</c:v>
                </c:pt>
                <c:pt idx="1163">
                  <c:v>126.9</c:v>
                </c:pt>
                <c:pt idx="1164">
                  <c:v>127.59</c:v>
                </c:pt>
                <c:pt idx="1165">
                  <c:v>128.29</c:v>
                </c:pt>
                <c:pt idx="1166">
                  <c:v>129.04</c:v>
                </c:pt>
                <c:pt idx="1167">
                  <c:v>129.87</c:v>
                </c:pt>
                <c:pt idx="1168">
                  <c:v>130.76</c:v>
                </c:pt>
                <c:pt idx="1169">
                  <c:v>131.66999999999999</c:v>
                </c:pt>
                <c:pt idx="1170">
                  <c:v>132.61000000000001</c:v>
                </c:pt>
                <c:pt idx="1171">
                  <c:v>133.59</c:v>
                </c:pt>
                <c:pt idx="1172">
                  <c:v>134.68</c:v>
                </c:pt>
                <c:pt idx="1173">
                  <c:v>135.96</c:v>
                </c:pt>
                <c:pt idx="1174">
                  <c:v>137.44999999999999</c:v>
                </c:pt>
                <c:pt idx="1175">
                  <c:v>139.09</c:v>
                </c:pt>
                <c:pt idx="1176">
                  <c:v>140.76</c:v>
                </c:pt>
                <c:pt idx="1177">
                  <c:v>142.34</c:v>
                </c:pt>
                <c:pt idx="1178">
                  <c:v>143.76</c:v>
                </c:pt>
                <c:pt idx="1179">
                  <c:v>145.09</c:v>
                </c:pt>
                <c:pt idx="1180">
                  <c:v>146.36000000000001</c:v>
                </c:pt>
                <c:pt idx="1181">
                  <c:v>147.62</c:v>
                </c:pt>
                <c:pt idx="1182">
                  <c:v>148.9</c:v>
                </c:pt>
                <c:pt idx="1183">
                  <c:v>150.27000000000001</c:v>
                </c:pt>
                <c:pt idx="1184">
                  <c:v>151.84</c:v>
                </c:pt>
                <c:pt idx="1185">
                  <c:v>153.63</c:v>
                </c:pt>
                <c:pt idx="1186">
                  <c:v>155.5</c:v>
                </c:pt>
                <c:pt idx="1187">
                  <c:v>157.36000000000001</c:v>
                </c:pt>
                <c:pt idx="1188">
                  <c:v>159.09</c:v>
                </c:pt>
                <c:pt idx="1189">
                  <c:v>160.65</c:v>
                </c:pt>
                <c:pt idx="1190">
                  <c:v>162.08000000000001</c:v>
                </c:pt>
                <c:pt idx="1191">
                  <c:v>163.44</c:v>
                </c:pt>
                <c:pt idx="1192">
                  <c:v>164.74</c:v>
                </c:pt>
                <c:pt idx="1193">
                  <c:v>166.05</c:v>
                </c:pt>
                <c:pt idx="1194">
                  <c:v>167.31</c:v>
                </c:pt>
                <c:pt idx="1195">
                  <c:v>168.63</c:v>
                </c:pt>
                <c:pt idx="1196">
                  <c:v>169.95</c:v>
                </c:pt>
                <c:pt idx="1197">
                  <c:v>171.24</c:v>
                </c:pt>
                <c:pt idx="1198">
                  <c:v>172.47</c:v>
                </c:pt>
                <c:pt idx="1199">
                  <c:v>173.68</c:v>
                </c:pt>
                <c:pt idx="1200">
                  <c:v>174.87</c:v>
                </c:pt>
                <c:pt idx="1201">
                  <c:v>176.1</c:v>
                </c:pt>
                <c:pt idx="1202">
                  <c:v>177.34</c:v>
                </c:pt>
                <c:pt idx="1203">
                  <c:v>178.53</c:v>
                </c:pt>
                <c:pt idx="1204">
                  <c:v>179.57</c:v>
                </c:pt>
                <c:pt idx="1205">
                  <c:v>-179.61</c:v>
                </c:pt>
                <c:pt idx="1206">
                  <c:v>-179.03</c:v>
                </c:pt>
                <c:pt idx="1207">
                  <c:v>-178.42</c:v>
                </c:pt>
                <c:pt idx="1208">
                  <c:v>-177.49</c:v>
                </c:pt>
                <c:pt idx="1209">
                  <c:v>-176.13</c:v>
                </c:pt>
                <c:pt idx="1210">
                  <c:v>-174.53</c:v>
                </c:pt>
                <c:pt idx="1211">
                  <c:v>-172.79</c:v>
                </c:pt>
                <c:pt idx="1212">
                  <c:v>-170.91</c:v>
                </c:pt>
                <c:pt idx="1213">
                  <c:v>-168.64</c:v>
                </c:pt>
                <c:pt idx="1214">
                  <c:v>-165.4</c:v>
                </c:pt>
                <c:pt idx="1215">
                  <c:v>-160.96</c:v>
                </c:pt>
                <c:pt idx="1216">
                  <c:v>-154.85</c:v>
                </c:pt>
                <c:pt idx="1217">
                  <c:v>-147.32</c:v>
                </c:pt>
                <c:pt idx="1218">
                  <c:v>-139.04</c:v>
                </c:pt>
                <c:pt idx="1219">
                  <c:v>-130.4</c:v>
                </c:pt>
                <c:pt idx="1220">
                  <c:v>-121.52</c:v>
                </c:pt>
                <c:pt idx="1221">
                  <c:v>-112.63</c:v>
                </c:pt>
                <c:pt idx="1222">
                  <c:v>-103.59</c:v>
                </c:pt>
                <c:pt idx="1223">
                  <c:v>-94.83</c:v>
                </c:pt>
                <c:pt idx="1224">
                  <c:v>-85.68</c:v>
                </c:pt>
                <c:pt idx="1225">
                  <c:v>-76.27</c:v>
                </c:pt>
                <c:pt idx="1226">
                  <c:v>-67.36</c:v>
                </c:pt>
                <c:pt idx="1227">
                  <c:v>-59.01</c:v>
                </c:pt>
                <c:pt idx="1228">
                  <c:v>-51.5</c:v>
                </c:pt>
                <c:pt idx="1229">
                  <c:v>-44.84</c:v>
                </c:pt>
                <c:pt idx="1230">
                  <c:v>-39.409999999999997</c:v>
                </c:pt>
                <c:pt idx="1231">
                  <c:v>-35.58</c:v>
                </c:pt>
                <c:pt idx="1232">
                  <c:v>-32.85</c:v>
                </c:pt>
                <c:pt idx="1233">
                  <c:v>-30.53</c:v>
                </c:pt>
                <c:pt idx="1234">
                  <c:v>-27.87</c:v>
                </c:pt>
                <c:pt idx="1235">
                  <c:v>-25</c:v>
                </c:pt>
                <c:pt idx="1236">
                  <c:v>-22.3</c:v>
                </c:pt>
                <c:pt idx="1237">
                  <c:v>-20.45</c:v>
                </c:pt>
                <c:pt idx="1238">
                  <c:v>-19.690000000000001</c:v>
                </c:pt>
                <c:pt idx="1239">
                  <c:v>-20.010000000000002</c:v>
                </c:pt>
                <c:pt idx="1240">
                  <c:v>-20.86</c:v>
                </c:pt>
                <c:pt idx="1241">
                  <c:v>-21.96</c:v>
                </c:pt>
                <c:pt idx="1242">
                  <c:v>-22.78</c:v>
                </c:pt>
                <c:pt idx="1243">
                  <c:v>-23.58</c:v>
                </c:pt>
                <c:pt idx="1244">
                  <c:v>-24.34</c:v>
                </c:pt>
                <c:pt idx="1245">
                  <c:v>-25.3</c:v>
                </c:pt>
                <c:pt idx="1246">
                  <c:v>-26.55</c:v>
                </c:pt>
                <c:pt idx="1247">
                  <c:v>-28.08</c:v>
                </c:pt>
                <c:pt idx="1248">
                  <c:v>-30.22</c:v>
                </c:pt>
                <c:pt idx="1249">
                  <c:v>-32.86</c:v>
                </c:pt>
                <c:pt idx="1250">
                  <c:v>-36.07</c:v>
                </c:pt>
                <c:pt idx="1251">
                  <c:v>-39.549999999999997</c:v>
                </c:pt>
                <c:pt idx="1252">
                  <c:v>-43.54</c:v>
                </c:pt>
                <c:pt idx="1253">
                  <c:v>-48.17</c:v>
                </c:pt>
                <c:pt idx="1254">
                  <c:v>-53.37</c:v>
                </c:pt>
                <c:pt idx="1255">
                  <c:v>-59.01</c:v>
                </c:pt>
                <c:pt idx="1256">
                  <c:v>-64.540000000000006</c:v>
                </c:pt>
                <c:pt idx="1257">
                  <c:v>-69.42</c:v>
                </c:pt>
                <c:pt idx="1258">
                  <c:v>-73.540000000000006</c:v>
                </c:pt>
                <c:pt idx="1259">
                  <c:v>-76.92</c:v>
                </c:pt>
                <c:pt idx="1260">
                  <c:v>-79.8</c:v>
                </c:pt>
                <c:pt idx="1261">
                  <c:v>-82.28</c:v>
                </c:pt>
                <c:pt idx="1262">
                  <c:v>-84.7</c:v>
                </c:pt>
                <c:pt idx="1263">
                  <c:v>-87.19</c:v>
                </c:pt>
                <c:pt idx="1264">
                  <c:v>-89.86</c:v>
                </c:pt>
                <c:pt idx="1265">
                  <c:v>-92.81</c:v>
                </c:pt>
                <c:pt idx="1266">
                  <c:v>-95.61</c:v>
                </c:pt>
                <c:pt idx="1267">
                  <c:v>-98.41</c:v>
                </c:pt>
                <c:pt idx="1268">
                  <c:v>-101.51</c:v>
                </c:pt>
                <c:pt idx="1269">
                  <c:v>-105.27</c:v>
                </c:pt>
                <c:pt idx="1270">
                  <c:v>-109.77</c:v>
                </c:pt>
                <c:pt idx="1271">
                  <c:v>-114.91</c:v>
                </c:pt>
                <c:pt idx="1272">
                  <c:v>-120.25</c:v>
                </c:pt>
                <c:pt idx="1273">
                  <c:v>-125.19</c:v>
                </c:pt>
                <c:pt idx="1274">
                  <c:v>-129.44</c:v>
                </c:pt>
                <c:pt idx="1275">
                  <c:v>-132.81</c:v>
                </c:pt>
                <c:pt idx="1276">
                  <c:v>-136.05000000000001</c:v>
                </c:pt>
                <c:pt idx="1277">
                  <c:v>-139.53</c:v>
                </c:pt>
                <c:pt idx="1278">
                  <c:v>-143.25</c:v>
                </c:pt>
                <c:pt idx="1279">
                  <c:v>-146.77000000000001</c:v>
                </c:pt>
                <c:pt idx="1280">
                  <c:v>-149.84</c:v>
                </c:pt>
                <c:pt idx="1281">
                  <c:v>-152.76</c:v>
                </c:pt>
                <c:pt idx="1282">
                  <c:v>-155.84</c:v>
                </c:pt>
                <c:pt idx="1283">
                  <c:v>-159.24</c:v>
                </c:pt>
                <c:pt idx="1284">
                  <c:v>-162.9</c:v>
                </c:pt>
                <c:pt idx="1285">
                  <c:v>-166.43</c:v>
                </c:pt>
                <c:pt idx="1286">
                  <c:v>-169.64</c:v>
                </c:pt>
                <c:pt idx="1287">
                  <c:v>-172.78</c:v>
                </c:pt>
                <c:pt idx="1288">
                  <c:v>-175.99</c:v>
                </c:pt>
                <c:pt idx="1289">
                  <c:v>-179.23</c:v>
                </c:pt>
                <c:pt idx="1290">
                  <c:v>177.51</c:v>
                </c:pt>
                <c:pt idx="1291">
                  <c:v>174.2</c:v>
                </c:pt>
                <c:pt idx="1292">
                  <c:v>170.98</c:v>
                </c:pt>
                <c:pt idx="1293">
                  <c:v>167.76</c:v>
                </c:pt>
                <c:pt idx="1294">
                  <c:v>164.56</c:v>
                </c:pt>
                <c:pt idx="1295">
                  <c:v>161.32</c:v>
                </c:pt>
                <c:pt idx="1296">
                  <c:v>157.78</c:v>
                </c:pt>
                <c:pt idx="1297">
                  <c:v>153.91999999999999</c:v>
                </c:pt>
                <c:pt idx="1298">
                  <c:v>150.33000000000001</c:v>
                </c:pt>
                <c:pt idx="1299">
                  <c:v>147.59</c:v>
                </c:pt>
                <c:pt idx="1300">
                  <c:v>145.66999999999999</c:v>
                </c:pt>
                <c:pt idx="1301">
                  <c:v>144.29</c:v>
                </c:pt>
                <c:pt idx="1302">
                  <c:v>143.04</c:v>
                </c:pt>
                <c:pt idx="1303">
                  <c:v>141.78</c:v>
                </c:pt>
                <c:pt idx="1304">
                  <c:v>140.46</c:v>
                </c:pt>
                <c:pt idx="1305">
                  <c:v>139.11000000000001</c:v>
                </c:pt>
                <c:pt idx="1306">
                  <c:v>137.80000000000001</c:v>
                </c:pt>
                <c:pt idx="1307">
                  <c:v>136.47</c:v>
                </c:pt>
                <c:pt idx="1308">
                  <c:v>135.13</c:v>
                </c:pt>
                <c:pt idx="1309">
                  <c:v>133.82</c:v>
                </c:pt>
                <c:pt idx="1310">
                  <c:v>132.5</c:v>
                </c:pt>
                <c:pt idx="1311">
                  <c:v>131.25</c:v>
                </c:pt>
                <c:pt idx="1312">
                  <c:v>130.04</c:v>
                </c:pt>
                <c:pt idx="1313">
                  <c:v>128.91</c:v>
                </c:pt>
                <c:pt idx="1314">
                  <c:v>127.87</c:v>
                </c:pt>
                <c:pt idx="1315">
                  <c:v>126.93</c:v>
                </c:pt>
                <c:pt idx="1316">
                  <c:v>126.06</c:v>
                </c:pt>
                <c:pt idx="1317">
                  <c:v>125.24</c:v>
                </c:pt>
                <c:pt idx="1318">
                  <c:v>124.51</c:v>
                </c:pt>
                <c:pt idx="1319">
                  <c:v>123.83</c:v>
                </c:pt>
                <c:pt idx="1320">
                  <c:v>123.19</c:v>
                </c:pt>
                <c:pt idx="1321">
                  <c:v>122.58</c:v>
                </c:pt>
                <c:pt idx="1322">
                  <c:v>122.02</c:v>
                </c:pt>
                <c:pt idx="1323">
                  <c:v>121.5</c:v>
                </c:pt>
                <c:pt idx="1324">
                  <c:v>121.02</c:v>
                </c:pt>
                <c:pt idx="1325">
                  <c:v>120.61</c:v>
                </c:pt>
                <c:pt idx="1326">
                  <c:v>120.26</c:v>
                </c:pt>
                <c:pt idx="1327">
                  <c:v>119.95</c:v>
                </c:pt>
                <c:pt idx="1328">
                  <c:v>119.7</c:v>
                </c:pt>
                <c:pt idx="1329">
                  <c:v>119.48</c:v>
                </c:pt>
                <c:pt idx="1330">
                  <c:v>119.28</c:v>
                </c:pt>
                <c:pt idx="1331">
                  <c:v>119.11</c:v>
                </c:pt>
                <c:pt idx="1332">
                  <c:v>118.99</c:v>
                </c:pt>
                <c:pt idx="1333">
                  <c:v>118.91</c:v>
                </c:pt>
                <c:pt idx="1334">
                  <c:v>118.89</c:v>
                </c:pt>
                <c:pt idx="1335">
                  <c:v>118.9</c:v>
                </c:pt>
                <c:pt idx="1336">
                  <c:v>118.95</c:v>
                </c:pt>
                <c:pt idx="1337">
                  <c:v>119.07</c:v>
                </c:pt>
                <c:pt idx="1338">
                  <c:v>119.23</c:v>
                </c:pt>
                <c:pt idx="1339">
                  <c:v>119.44</c:v>
                </c:pt>
                <c:pt idx="1340">
                  <c:v>119.7</c:v>
                </c:pt>
                <c:pt idx="1341">
                  <c:v>119.98</c:v>
                </c:pt>
                <c:pt idx="1342">
                  <c:v>120.29</c:v>
                </c:pt>
                <c:pt idx="1343">
                  <c:v>120.61</c:v>
                </c:pt>
                <c:pt idx="1344">
                  <c:v>120.95</c:v>
                </c:pt>
                <c:pt idx="1345">
                  <c:v>121.27</c:v>
                </c:pt>
                <c:pt idx="1346">
                  <c:v>121.64</c:v>
                </c:pt>
                <c:pt idx="1347">
                  <c:v>122.03</c:v>
                </c:pt>
                <c:pt idx="1348">
                  <c:v>122.45</c:v>
                </c:pt>
                <c:pt idx="1349">
                  <c:v>122.96</c:v>
                </c:pt>
                <c:pt idx="1350">
                  <c:v>123.57</c:v>
                </c:pt>
                <c:pt idx="1351">
                  <c:v>124.32</c:v>
                </c:pt>
                <c:pt idx="1352">
                  <c:v>125.22</c:v>
                </c:pt>
                <c:pt idx="1353">
                  <c:v>126.19</c:v>
                </c:pt>
                <c:pt idx="1354">
                  <c:v>127.2</c:v>
                </c:pt>
                <c:pt idx="1355">
                  <c:v>128.24</c:v>
                </c:pt>
                <c:pt idx="1356">
                  <c:v>129.30000000000001</c:v>
                </c:pt>
                <c:pt idx="1357">
                  <c:v>130.44</c:v>
                </c:pt>
                <c:pt idx="1358">
                  <c:v>131.62</c:v>
                </c:pt>
                <c:pt idx="1359">
                  <c:v>132.87</c:v>
                </c:pt>
                <c:pt idx="1360">
                  <c:v>134.15</c:v>
                </c:pt>
                <c:pt idx="1361">
                  <c:v>135.43</c:v>
                </c:pt>
                <c:pt idx="1362">
                  <c:v>136.72</c:v>
                </c:pt>
                <c:pt idx="1363">
                  <c:v>138.04</c:v>
                </c:pt>
                <c:pt idx="1364">
                  <c:v>139.44</c:v>
                </c:pt>
                <c:pt idx="1365">
                  <c:v>140.87</c:v>
                </c:pt>
                <c:pt idx="1366">
                  <c:v>142.38</c:v>
                </c:pt>
                <c:pt idx="1367">
                  <c:v>143.9</c:v>
                </c:pt>
                <c:pt idx="1368">
                  <c:v>145.41999999999999</c:v>
                </c:pt>
                <c:pt idx="1369">
                  <c:v>146.88</c:v>
                </c:pt>
                <c:pt idx="1370">
                  <c:v>148.28</c:v>
                </c:pt>
                <c:pt idx="1371">
                  <c:v>149.58000000000001</c:v>
                </c:pt>
                <c:pt idx="1372">
                  <c:v>150.80000000000001</c:v>
                </c:pt>
                <c:pt idx="1373">
                  <c:v>151.93</c:v>
                </c:pt>
                <c:pt idx="1374">
                  <c:v>153.01</c:v>
                </c:pt>
                <c:pt idx="1375">
                  <c:v>154.02000000000001</c:v>
                </c:pt>
                <c:pt idx="1376">
                  <c:v>155.04</c:v>
                </c:pt>
                <c:pt idx="1377">
                  <c:v>156.07</c:v>
                </c:pt>
                <c:pt idx="1378">
                  <c:v>157.12</c:v>
                </c:pt>
                <c:pt idx="1379">
                  <c:v>158.16999999999999</c:v>
                </c:pt>
                <c:pt idx="1380">
                  <c:v>159.22999999999999</c:v>
                </c:pt>
                <c:pt idx="1381">
                  <c:v>160.32</c:v>
                </c:pt>
                <c:pt idx="1382">
                  <c:v>161.38999999999999</c:v>
                </c:pt>
                <c:pt idx="1383">
                  <c:v>162.44999999999999</c:v>
                </c:pt>
                <c:pt idx="1384">
                  <c:v>163.46</c:v>
                </c:pt>
                <c:pt idx="1385">
                  <c:v>164.42</c:v>
                </c:pt>
                <c:pt idx="1386">
                  <c:v>165.25</c:v>
                </c:pt>
                <c:pt idx="1387">
                  <c:v>165.91</c:v>
                </c:pt>
                <c:pt idx="1388">
                  <c:v>166.38</c:v>
                </c:pt>
                <c:pt idx="1389">
                  <c:v>166.73</c:v>
                </c:pt>
                <c:pt idx="1390">
                  <c:v>166.97</c:v>
                </c:pt>
                <c:pt idx="1391">
                  <c:v>167.16</c:v>
                </c:pt>
                <c:pt idx="1392">
                  <c:v>167.32</c:v>
                </c:pt>
                <c:pt idx="1393">
                  <c:v>167.45</c:v>
                </c:pt>
                <c:pt idx="1394">
                  <c:v>167.51</c:v>
                </c:pt>
                <c:pt idx="1395">
                  <c:v>167.58</c:v>
                </c:pt>
                <c:pt idx="1396">
                  <c:v>167.57</c:v>
                </c:pt>
                <c:pt idx="1397">
                  <c:v>167.39</c:v>
                </c:pt>
                <c:pt idx="1398">
                  <c:v>167.02</c:v>
                </c:pt>
                <c:pt idx="1399">
                  <c:v>166.19</c:v>
                </c:pt>
                <c:pt idx="1400">
                  <c:v>164.59</c:v>
                </c:pt>
                <c:pt idx="1401">
                  <c:v>162.1</c:v>
                </c:pt>
                <c:pt idx="1402">
                  <c:v>158.94</c:v>
                </c:pt>
                <c:pt idx="1403">
                  <c:v>155.54</c:v>
                </c:pt>
                <c:pt idx="1404">
                  <c:v>152.72999999999999</c:v>
                </c:pt>
                <c:pt idx="1405">
                  <c:v>151.34</c:v>
                </c:pt>
                <c:pt idx="1406">
                  <c:v>151.49</c:v>
                </c:pt>
                <c:pt idx="1407">
                  <c:v>152.96</c:v>
                </c:pt>
                <c:pt idx="1408">
                  <c:v>155.63</c:v>
                </c:pt>
                <c:pt idx="1409">
                  <c:v>159.78</c:v>
                </c:pt>
                <c:pt idx="1410">
                  <c:v>166.56</c:v>
                </c:pt>
                <c:pt idx="1411">
                  <c:v>177.54</c:v>
                </c:pt>
                <c:pt idx="1412">
                  <c:v>-166.12</c:v>
                </c:pt>
                <c:pt idx="1413">
                  <c:v>-146.72</c:v>
                </c:pt>
                <c:pt idx="1414">
                  <c:v>-130.32</c:v>
                </c:pt>
                <c:pt idx="1415">
                  <c:v>-119.03</c:v>
                </c:pt>
                <c:pt idx="1416">
                  <c:v>-110.93</c:v>
                </c:pt>
                <c:pt idx="1417">
                  <c:v>-104.52</c:v>
                </c:pt>
                <c:pt idx="1418">
                  <c:v>-98.22</c:v>
                </c:pt>
                <c:pt idx="1419">
                  <c:v>-90.64</c:v>
                </c:pt>
                <c:pt idx="1420">
                  <c:v>-80.22</c:v>
                </c:pt>
                <c:pt idx="1421">
                  <c:v>-60.13</c:v>
                </c:pt>
                <c:pt idx="1422">
                  <c:v>-25.74</c:v>
                </c:pt>
                <c:pt idx="1423">
                  <c:v>11.19</c:v>
                </c:pt>
                <c:pt idx="1424">
                  <c:v>31.64</c:v>
                </c:pt>
                <c:pt idx="1425">
                  <c:v>42.09</c:v>
                </c:pt>
                <c:pt idx="1426">
                  <c:v>48.18</c:v>
                </c:pt>
                <c:pt idx="1427">
                  <c:v>51.7</c:v>
                </c:pt>
                <c:pt idx="1428">
                  <c:v>53.87</c:v>
                </c:pt>
                <c:pt idx="1429">
                  <c:v>55.1</c:v>
                </c:pt>
                <c:pt idx="1430">
                  <c:v>55.46</c:v>
                </c:pt>
                <c:pt idx="1431">
                  <c:v>55.43</c:v>
                </c:pt>
                <c:pt idx="1432">
                  <c:v>54.26</c:v>
                </c:pt>
                <c:pt idx="1433">
                  <c:v>51.98</c:v>
                </c:pt>
                <c:pt idx="1434">
                  <c:v>49.06</c:v>
                </c:pt>
                <c:pt idx="1435">
                  <c:v>45.46</c:v>
                </c:pt>
                <c:pt idx="1436">
                  <c:v>41.25</c:v>
                </c:pt>
                <c:pt idx="1437">
                  <c:v>37.49</c:v>
                </c:pt>
                <c:pt idx="1438">
                  <c:v>34.29</c:v>
                </c:pt>
                <c:pt idx="1439">
                  <c:v>30.96</c:v>
                </c:pt>
                <c:pt idx="1440">
                  <c:v>25.11</c:v>
                </c:pt>
                <c:pt idx="1441">
                  <c:v>13.2</c:v>
                </c:pt>
                <c:pt idx="1442">
                  <c:v>-13.68</c:v>
                </c:pt>
                <c:pt idx="1443">
                  <c:v>-65.48</c:v>
                </c:pt>
                <c:pt idx="1444">
                  <c:v>-97.45</c:v>
                </c:pt>
                <c:pt idx="1445">
                  <c:v>-110.56</c:v>
                </c:pt>
                <c:pt idx="1446">
                  <c:v>-116.19</c:v>
                </c:pt>
                <c:pt idx="1447">
                  <c:v>-120.1</c:v>
                </c:pt>
                <c:pt idx="1448">
                  <c:v>-122.83</c:v>
                </c:pt>
                <c:pt idx="1449">
                  <c:v>-125.76</c:v>
                </c:pt>
                <c:pt idx="1450">
                  <c:v>-128.19999999999999</c:v>
                </c:pt>
                <c:pt idx="1451">
                  <c:v>-130.19</c:v>
                </c:pt>
                <c:pt idx="1452">
                  <c:v>-132.18</c:v>
                </c:pt>
                <c:pt idx="1453">
                  <c:v>-134.12</c:v>
                </c:pt>
                <c:pt idx="1454">
                  <c:v>-136.57</c:v>
                </c:pt>
                <c:pt idx="1455">
                  <c:v>-139.16</c:v>
                </c:pt>
                <c:pt idx="1456">
                  <c:v>-141.77000000000001</c:v>
                </c:pt>
                <c:pt idx="1457">
                  <c:v>-144.57</c:v>
                </c:pt>
                <c:pt idx="1458">
                  <c:v>-147.91</c:v>
                </c:pt>
                <c:pt idx="1459">
                  <c:v>-151.63999999999999</c:v>
                </c:pt>
                <c:pt idx="1460">
                  <c:v>-155.22</c:v>
                </c:pt>
                <c:pt idx="1461">
                  <c:v>-158.44</c:v>
                </c:pt>
                <c:pt idx="1462">
                  <c:v>-161.15</c:v>
                </c:pt>
                <c:pt idx="1463">
                  <c:v>-163.56</c:v>
                </c:pt>
                <c:pt idx="1464">
                  <c:v>-165.98</c:v>
                </c:pt>
                <c:pt idx="1465">
                  <c:v>-168.67</c:v>
                </c:pt>
                <c:pt idx="1466">
                  <c:v>-171.61</c:v>
                </c:pt>
                <c:pt idx="1467">
                  <c:v>-174.64</c:v>
                </c:pt>
                <c:pt idx="1468">
                  <c:v>-177.61</c:v>
                </c:pt>
                <c:pt idx="1469">
                  <c:v>179.66</c:v>
                </c:pt>
                <c:pt idx="1470">
                  <c:v>176.87</c:v>
                </c:pt>
                <c:pt idx="1471">
                  <c:v>173.89</c:v>
                </c:pt>
                <c:pt idx="1472">
                  <c:v>170.55</c:v>
                </c:pt>
                <c:pt idx="1473">
                  <c:v>166.87</c:v>
                </c:pt>
                <c:pt idx="1474">
                  <c:v>163.09</c:v>
                </c:pt>
                <c:pt idx="1475">
                  <c:v>159.62</c:v>
                </c:pt>
                <c:pt idx="1476">
                  <c:v>156.69999999999999</c:v>
                </c:pt>
                <c:pt idx="1477">
                  <c:v>154.41</c:v>
                </c:pt>
                <c:pt idx="1478">
                  <c:v>152.55000000000001</c:v>
                </c:pt>
                <c:pt idx="1479">
                  <c:v>150.91</c:v>
                </c:pt>
                <c:pt idx="1480">
                  <c:v>149.19</c:v>
                </c:pt>
                <c:pt idx="1481">
                  <c:v>147.25</c:v>
                </c:pt>
                <c:pt idx="1482">
                  <c:v>145.09</c:v>
                </c:pt>
                <c:pt idx="1483">
                  <c:v>142.77000000000001</c:v>
                </c:pt>
                <c:pt idx="1484">
                  <c:v>140.44999999999999</c:v>
                </c:pt>
                <c:pt idx="1485">
                  <c:v>138.29</c:v>
                </c:pt>
                <c:pt idx="1486">
                  <c:v>136.28</c:v>
                </c:pt>
                <c:pt idx="1487">
                  <c:v>134.41999999999999</c:v>
                </c:pt>
                <c:pt idx="1488">
                  <c:v>132.75</c:v>
                </c:pt>
                <c:pt idx="1489">
                  <c:v>131.16</c:v>
                </c:pt>
                <c:pt idx="1490">
                  <c:v>129.49</c:v>
                </c:pt>
                <c:pt idx="1491">
                  <c:v>127.7</c:v>
                </c:pt>
                <c:pt idx="1492">
                  <c:v>126.04</c:v>
                </c:pt>
                <c:pt idx="1493">
                  <c:v>124.72</c:v>
                </c:pt>
                <c:pt idx="1494">
                  <c:v>123.73</c:v>
                </c:pt>
                <c:pt idx="1495">
                  <c:v>122.96</c:v>
                </c:pt>
                <c:pt idx="1496">
                  <c:v>122.3</c:v>
                </c:pt>
                <c:pt idx="1497">
                  <c:v>121.66</c:v>
                </c:pt>
                <c:pt idx="1498">
                  <c:v>121</c:v>
                </c:pt>
                <c:pt idx="1499">
                  <c:v>120.3</c:v>
                </c:pt>
                <c:pt idx="1500">
                  <c:v>119.58</c:v>
                </c:pt>
                <c:pt idx="1501">
                  <c:v>118.84</c:v>
                </c:pt>
                <c:pt idx="1502">
                  <c:v>118.11</c:v>
                </c:pt>
                <c:pt idx="1503">
                  <c:v>117.36</c:v>
                </c:pt>
                <c:pt idx="1504">
                  <c:v>116.65</c:v>
                </c:pt>
                <c:pt idx="1505">
                  <c:v>115.94</c:v>
                </c:pt>
                <c:pt idx="1506">
                  <c:v>115.3</c:v>
                </c:pt>
                <c:pt idx="1507">
                  <c:v>114.68</c:v>
                </c:pt>
                <c:pt idx="1508">
                  <c:v>114.13</c:v>
                </c:pt>
                <c:pt idx="1509">
                  <c:v>113.63</c:v>
                </c:pt>
                <c:pt idx="1510">
                  <c:v>113.17</c:v>
                </c:pt>
                <c:pt idx="1511">
                  <c:v>112.77</c:v>
                </c:pt>
                <c:pt idx="1512">
                  <c:v>112.36</c:v>
                </c:pt>
                <c:pt idx="1513">
                  <c:v>111.94</c:v>
                </c:pt>
                <c:pt idx="1514">
                  <c:v>111.53</c:v>
                </c:pt>
                <c:pt idx="1515">
                  <c:v>111.15</c:v>
                </c:pt>
                <c:pt idx="1516">
                  <c:v>110.79</c:v>
                </c:pt>
                <c:pt idx="1517">
                  <c:v>110.46</c:v>
                </c:pt>
                <c:pt idx="1518">
                  <c:v>110.19</c:v>
                </c:pt>
                <c:pt idx="1519">
                  <c:v>109.96</c:v>
                </c:pt>
                <c:pt idx="1520">
                  <c:v>109.78</c:v>
                </c:pt>
                <c:pt idx="1521">
                  <c:v>109.63</c:v>
                </c:pt>
                <c:pt idx="1522">
                  <c:v>109.5</c:v>
                </c:pt>
                <c:pt idx="1523">
                  <c:v>109.4</c:v>
                </c:pt>
                <c:pt idx="1524">
                  <c:v>109.29</c:v>
                </c:pt>
                <c:pt idx="1525">
                  <c:v>109.19</c:v>
                </c:pt>
                <c:pt idx="1526">
                  <c:v>109.12</c:v>
                </c:pt>
                <c:pt idx="1527">
                  <c:v>109.1</c:v>
                </c:pt>
                <c:pt idx="1528">
                  <c:v>109.11</c:v>
                </c:pt>
                <c:pt idx="1529">
                  <c:v>109.17</c:v>
                </c:pt>
                <c:pt idx="1530">
                  <c:v>109.26</c:v>
                </c:pt>
                <c:pt idx="1531">
                  <c:v>109.38</c:v>
                </c:pt>
                <c:pt idx="1532">
                  <c:v>109.54</c:v>
                </c:pt>
                <c:pt idx="1533">
                  <c:v>109.72</c:v>
                </c:pt>
                <c:pt idx="1534">
                  <c:v>109.92</c:v>
                </c:pt>
                <c:pt idx="1535">
                  <c:v>110.16</c:v>
                </c:pt>
                <c:pt idx="1536">
                  <c:v>110.4</c:v>
                </c:pt>
                <c:pt idx="1537">
                  <c:v>110.69</c:v>
                </c:pt>
                <c:pt idx="1538">
                  <c:v>111</c:v>
                </c:pt>
                <c:pt idx="1539">
                  <c:v>111.34</c:v>
                </c:pt>
                <c:pt idx="1540">
                  <c:v>111.72</c:v>
                </c:pt>
                <c:pt idx="1541">
                  <c:v>112.14</c:v>
                </c:pt>
                <c:pt idx="1542">
                  <c:v>112.61</c:v>
                </c:pt>
                <c:pt idx="1543">
                  <c:v>113.14</c:v>
                </c:pt>
                <c:pt idx="1544">
                  <c:v>113.71</c:v>
                </c:pt>
                <c:pt idx="1545">
                  <c:v>114.35</c:v>
                </c:pt>
                <c:pt idx="1546">
                  <c:v>115.04</c:v>
                </c:pt>
                <c:pt idx="1547">
                  <c:v>115.78</c:v>
                </c:pt>
                <c:pt idx="1548">
                  <c:v>116.53</c:v>
                </c:pt>
                <c:pt idx="1549">
                  <c:v>117.32</c:v>
                </c:pt>
                <c:pt idx="1550">
                  <c:v>118.16</c:v>
                </c:pt>
                <c:pt idx="1551">
                  <c:v>119.04</c:v>
                </c:pt>
                <c:pt idx="1552">
                  <c:v>119.98</c:v>
                </c:pt>
                <c:pt idx="1553">
                  <c:v>120.89</c:v>
                </c:pt>
                <c:pt idx="1554">
                  <c:v>121.8</c:v>
                </c:pt>
                <c:pt idx="1555">
                  <c:v>122.72</c:v>
                </c:pt>
                <c:pt idx="1556">
                  <c:v>123.66</c:v>
                </c:pt>
                <c:pt idx="1557">
                  <c:v>124.64</c:v>
                </c:pt>
                <c:pt idx="1558">
                  <c:v>125.7</c:v>
                </c:pt>
                <c:pt idx="1559">
                  <c:v>126.85</c:v>
                </c:pt>
                <c:pt idx="1560">
                  <c:v>128.09</c:v>
                </c:pt>
                <c:pt idx="1561">
                  <c:v>129.35</c:v>
                </c:pt>
                <c:pt idx="1562">
                  <c:v>130.54</c:v>
                </c:pt>
                <c:pt idx="1563">
                  <c:v>131.63999999999999</c:v>
                </c:pt>
                <c:pt idx="1564">
                  <c:v>132.63</c:v>
                </c:pt>
                <c:pt idx="1565">
                  <c:v>133.51</c:v>
                </c:pt>
                <c:pt idx="1566">
                  <c:v>134.30000000000001</c:v>
                </c:pt>
                <c:pt idx="1567">
                  <c:v>134.97</c:v>
                </c:pt>
                <c:pt idx="1568">
                  <c:v>135.54</c:v>
                </c:pt>
                <c:pt idx="1569">
                  <c:v>136.08000000000001</c:v>
                </c:pt>
                <c:pt idx="1570">
                  <c:v>136.56</c:v>
                </c:pt>
                <c:pt idx="1571">
                  <c:v>137</c:v>
                </c:pt>
                <c:pt idx="1572">
                  <c:v>137.38999999999999</c:v>
                </c:pt>
                <c:pt idx="1573">
                  <c:v>137.78</c:v>
                </c:pt>
                <c:pt idx="1574">
                  <c:v>138.05000000000001</c:v>
                </c:pt>
                <c:pt idx="1575">
                  <c:v>138.26</c:v>
                </c:pt>
                <c:pt idx="1576">
                  <c:v>138.37</c:v>
                </c:pt>
                <c:pt idx="1577">
                  <c:v>138.38</c:v>
                </c:pt>
                <c:pt idx="1578">
                  <c:v>138.29</c:v>
                </c:pt>
                <c:pt idx="1579">
                  <c:v>138.11000000000001</c:v>
                </c:pt>
                <c:pt idx="1580">
                  <c:v>137.83000000000001</c:v>
                </c:pt>
                <c:pt idx="1581">
                  <c:v>137.41999999999999</c:v>
                </c:pt>
                <c:pt idx="1582">
                  <c:v>137.01</c:v>
                </c:pt>
                <c:pt idx="1583">
                  <c:v>136.56</c:v>
                </c:pt>
                <c:pt idx="1584">
                  <c:v>136.16</c:v>
                </c:pt>
                <c:pt idx="1585">
                  <c:v>135.83000000000001</c:v>
                </c:pt>
                <c:pt idx="1586">
                  <c:v>135.61000000000001</c:v>
                </c:pt>
                <c:pt idx="1587">
                  <c:v>135.38</c:v>
                </c:pt>
                <c:pt idx="1588">
                  <c:v>134.91</c:v>
                </c:pt>
                <c:pt idx="1589">
                  <c:v>133.82</c:v>
                </c:pt>
                <c:pt idx="1590">
                  <c:v>131.72</c:v>
                </c:pt>
                <c:pt idx="1591">
                  <c:v>128.69</c:v>
                </c:pt>
                <c:pt idx="1592">
                  <c:v>125.03</c:v>
                </c:pt>
                <c:pt idx="1593">
                  <c:v>121.12</c:v>
                </c:pt>
                <c:pt idx="1594">
                  <c:v>117.29</c:v>
                </c:pt>
                <c:pt idx="1595">
                  <c:v>113.72</c:v>
                </c:pt>
                <c:pt idx="1596">
                  <c:v>110.53</c:v>
                </c:pt>
                <c:pt idx="1597">
                  <c:v>107.71</c:v>
                </c:pt>
                <c:pt idx="1598">
                  <c:v>105.06</c:v>
                </c:pt>
                <c:pt idx="1599">
                  <c:v>102.58</c:v>
                </c:pt>
                <c:pt idx="1600">
                  <c:v>100.26</c:v>
                </c:pt>
                <c:pt idx="1601">
                  <c:v>98.05</c:v>
                </c:pt>
                <c:pt idx="1602">
                  <c:v>96.05</c:v>
                </c:pt>
                <c:pt idx="1603">
                  <c:v>94.36</c:v>
                </c:pt>
                <c:pt idx="1604">
                  <c:v>92.86</c:v>
                </c:pt>
                <c:pt idx="1605">
                  <c:v>91.42</c:v>
                </c:pt>
                <c:pt idx="1606">
                  <c:v>89.86</c:v>
                </c:pt>
                <c:pt idx="1607">
                  <c:v>88.42</c:v>
                </c:pt>
                <c:pt idx="1608">
                  <c:v>87</c:v>
                </c:pt>
                <c:pt idx="1609">
                  <c:v>85.7</c:v>
                </c:pt>
                <c:pt idx="1610">
                  <c:v>84.35</c:v>
                </c:pt>
                <c:pt idx="1611">
                  <c:v>83.11</c:v>
                </c:pt>
                <c:pt idx="1612">
                  <c:v>81.83</c:v>
                </c:pt>
                <c:pt idx="1613">
                  <c:v>80.73</c:v>
                </c:pt>
                <c:pt idx="1614">
                  <c:v>79.709999999999994</c:v>
                </c:pt>
                <c:pt idx="1615">
                  <c:v>78.89</c:v>
                </c:pt>
                <c:pt idx="1616">
                  <c:v>78.239999999999995</c:v>
                </c:pt>
                <c:pt idx="1617">
                  <c:v>77.760000000000005</c:v>
                </c:pt>
                <c:pt idx="1618">
                  <c:v>77.41</c:v>
                </c:pt>
                <c:pt idx="1619">
                  <c:v>77.12</c:v>
                </c:pt>
                <c:pt idx="1620">
                  <c:v>76.88</c:v>
                </c:pt>
                <c:pt idx="1621">
                  <c:v>76.599999999999994</c:v>
                </c:pt>
                <c:pt idx="1622">
                  <c:v>76.37</c:v>
                </c:pt>
                <c:pt idx="1623">
                  <c:v>76.17</c:v>
                </c:pt>
                <c:pt idx="1624">
                  <c:v>76.02</c:v>
                </c:pt>
                <c:pt idx="1625">
                  <c:v>75.92</c:v>
                </c:pt>
                <c:pt idx="1626">
                  <c:v>75.8</c:v>
                </c:pt>
                <c:pt idx="1627">
                  <c:v>75.72</c:v>
                </c:pt>
                <c:pt idx="1628">
                  <c:v>75.62</c:v>
                </c:pt>
                <c:pt idx="1629">
                  <c:v>75.52</c:v>
                </c:pt>
                <c:pt idx="1630">
                  <c:v>75.41</c:v>
                </c:pt>
                <c:pt idx="1631">
                  <c:v>75.27</c:v>
                </c:pt>
                <c:pt idx="1632">
                  <c:v>75.13</c:v>
                </c:pt>
                <c:pt idx="1633">
                  <c:v>75.06</c:v>
                </c:pt>
                <c:pt idx="1634">
                  <c:v>75.02</c:v>
                </c:pt>
                <c:pt idx="1635">
                  <c:v>75.05</c:v>
                </c:pt>
                <c:pt idx="1636">
                  <c:v>75.150000000000006</c:v>
                </c:pt>
                <c:pt idx="1637">
                  <c:v>75.31</c:v>
                </c:pt>
                <c:pt idx="1638">
                  <c:v>75.5</c:v>
                </c:pt>
                <c:pt idx="1639">
                  <c:v>75.7</c:v>
                </c:pt>
                <c:pt idx="1640">
                  <c:v>75.95</c:v>
                </c:pt>
                <c:pt idx="1641">
                  <c:v>76.27</c:v>
                </c:pt>
                <c:pt idx="1642">
                  <c:v>76.64</c:v>
                </c:pt>
                <c:pt idx="1643">
                  <c:v>77.14</c:v>
                </c:pt>
                <c:pt idx="1644">
                  <c:v>77.760000000000005</c:v>
                </c:pt>
                <c:pt idx="1645">
                  <c:v>78.48</c:v>
                </c:pt>
                <c:pt idx="1646">
                  <c:v>79.39</c:v>
                </c:pt>
                <c:pt idx="1647">
                  <c:v>80.459999999999994</c:v>
                </c:pt>
                <c:pt idx="1648">
                  <c:v>81.66</c:v>
                </c:pt>
                <c:pt idx="1649">
                  <c:v>82.86</c:v>
                </c:pt>
                <c:pt idx="1650">
                  <c:v>84.08</c:v>
                </c:pt>
                <c:pt idx="1651">
                  <c:v>85.3</c:v>
                </c:pt>
                <c:pt idx="1652">
                  <c:v>86.49</c:v>
                </c:pt>
                <c:pt idx="1653">
                  <c:v>87.76</c:v>
                </c:pt>
                <c:pt idx="1654">
                  <c:v>89.03</c:v>
                </c:pt>
                <c:pt idx="1655">
                  <c:v>90.49</c:v>
                </c:pt>
                <c:pt idx="1656">
                  <c:v>92.11</c:v>
                </c:pt>
                <c:pt idx="1657">
                  <c:v>93.93</c:v>
                </c:pt>
                <c:pt idx="1658">
                  <c:v>95.84</c:v>
                </c:pt>
                <c:pt idx="1659">
                  <c:v>97.82</c:v>
                </c:pt>
                <c:pt idx="1660">
                  <c:v>99.72</c:v>
                </c:pt>
                <c:pt idx="1661">
                  <c:v>101.52</c:v>
                </c:pt>
                <c:pt idx="1662">
                  <c:v>103.51</c:v>
                </c:pt>
                <c:pt idx="1663">
                  <c:v>105.66</c:v>
                </c:pt>
                <c:pt idx="1664">
                  <c:v>107.68</c:v>
                </c:pt>
                <c:pt idx="1665">
                  <c:v>109.61</c:v>
                </c:pt>
                <c:pt idx="1666">
                  <c:v>111.29</c:v>
                </c:pt>
                <c:pt idx="1667">
                  <c:v>112.52</c:v>
                </c:pt>
                <c:pt idx="1668">
                  <c:v>113.26</c:v>
                </c:pt>
                <c:pt idx="1669">
                  <c:v>113.73</c:v>
                </c:pt>
                <c:pt idx="1670">
                  <c:v>113.97</c:v>
                </c:pt>
                <c:pt idx="1671">
                  <c:v>113.95</c:v>
                </c:pt>
                <c:pt idx="1672">
                  <c:v>113.86</c:v>
                </c:pt>
                <c:pt idx="1673">
                  <c:v>113.73</c:v>
                </c:pt>
                <c:pt idx="1674">
                  <c:v>113.57</c:v>
                </c:pt>
                <c:pt idx="1675">
                  <c:v>113.49</c:v>
                </c:pt>
                <c:pt idx="1676">
                  <c:v>113.41</c:v>
                </c:pt>
                <c:pt idx="1677">
                  <c:v>113.38</c:v>
                </c:pt>
                <c:pt idx="1678">
                  <c:v>113.34</c:v>
                </c:pt>
                <c:pt idx="1679">
                  <c:v>113.3</c:v>
                </c:pt>
                <c:pt idx="1680">
                  <c:v>113.35</c:v>
                </c:pt>
                <c:pt idx="1681">
                  <c:v>113.35</c:v>
                </c:pt>
                <c:pt idx="1682">
                  <c:v>113.28</c:v>
                </c:pt>
                <c:pt idx="1683">
                  <c:v>113.13</c:v>
                </c:pt>
                <c:pt idx="1684">
                  <c:v>112.91</c:v>
                </c:pt>
                <c:pt idx="1685">
                  <c:v>112.58</c:v>
                </c:pt>
                <c:pt idx="1686">
                  <c:v>112.06</c:v>
                </c:pt>
                <c:pt idx="1687">
                  <c:v>111.38</c:v>
                </c:pt>
                <c:pt idx="1688">
                  <c:v>110.62</c:v>
                </c:pt>
                <c:pt idx="1689">
                  <c:v>109.9</c:v>
                </c:pt>
                <c:pt idx="1690">
                  <c:v>109.34</c:v>
                </c:pt>
                <c:pt idx="1691">
                  <c:v>108.95</c:v>
                </c:pt>
                <c:pt idx="1692">
                  <c:v>108.66</c:v>
                </c:pt>
                <c:pt idx="1693">
                  <c:v>108.31</c:v>
                </c:pt>
                <c:pt idx="1694">
                  <c:v>107.9</c:v>
                </c:pt>
                <c:pt idx="1695">
                  <c:v>107.4</c:v>
                </c:pt>
                <c:pt idx="1696">
                  <c:v>106.88</c:v>
                </c:pt>
                <c:pt idx="1697">
                  <c:v>106.4</c:v>
                </c:pt>
                <c:pt idx="1698">
                  <c:v>105.96</c:v>
                </c:pt>
                <c:pt idx="1699">
                  <c:v>105.53</c:v>
                </c:pt>
                <c:pt idx="1700">
                  <c:v>105.12</c:v>
                </c:pt>
                <c:pt idx="1701">
                  <c:v>104.76</c:v>
                </c:pt>
                <c:pt idx="1702">
                  <c:v>104.39</c:v>
                </c:pt>
                <c:pt idx="1703">
                  <c:v>104.06</c:v>
                </c:pt>
                <c:pt idx="1704">
                  <c:v>103.74</c:v>
                </c:pt>
                <c:pt idx="1705">
                  <c:v>103.45</c:v>
                </c:pt>
                <c:pt idx="1706">
                  <c:v>103.16</c:v>
                </c:pt>
                <c:pt idx="1707">
                  <c:v>102.88</c:v>
                </c:pt>
                <c:pt idx="1708">
                  <c:v>102.58</c:v>
                </c:pt>
                <c:pt idx="1709">
                  <c:v>102.26</c:v>
                </c:pt>
                <c:pt idx="1710">
                  <c:v>101.96</c:v>
                </c:pt>
                <c:pt idx="1711">
                  <c:v>101.66</c:v>
                </c:pt>
                <c:pt idx="1712">
                  <c:v>101.38</c:v>
                </c:pt>
                <c:pt idx="1713">
                  <c:v>101.08</c:v>
                </c:pt>
                <c:pt idx="1714">
                  <c:v>100.79</c:v>
                </c:pt>
                <c:pt idx="1715">
                  <c:v>100.56</c:v>
                </c:pt>
                <c:pt idx="1716">
                  <c:v>100.35</c:v>
                </c:pt>
                <c:pt idx="1717">
                  <c:v>100.16</c:v>
                </c:pt>
                <c:pt idx="1718">
                  <c:v>99.99</c:v>
                </c:pt>
                <c:pt idx="1719">
                  <c:v>99.84</c:v>
                </c:pt>
                <c:pt idx="1720">
                  <c:v>99.76</c:v>
                </c:pt>
                <c:pt idx="1721">
                  <c:v>99.73</c:v>
                </c:pt>
                <c:pt idx="1722">
                  <c:v>99.8</c:v>
                </c:pt>
                <c:pt idx="1723">
                  <c:v>99.93</c:v>
                </c:pt>
                <c:pt idx="1724">
                  <c:v>100.1</c:v>
                </c:pt>
                <c:pt idx="1725">
                  <c:v>100.37</c:v>
                </c:pt>
                <c:pt idx="1726">
                  <c:v>100.69</c:v>
                </c:pt>
                <c:pt idx="1727">
                  <c:v>101.03</c:v>
                </c:pt>
                <c:pt idx="1728">
                  <c:v>101.36</c:v>
                </c:pt>
                <c:pt idx="1729">
                  <c:v>101.71</c:v>
                </c:pt>
                <c:pt idx="1730">
                  <c:v>102.03</c:v>
                </c:pt>
                <c:pt idx="1731">
                  <c:v>102.35</c:v>
                </c:pt>
                <c:pt idx="1732">
                  <c:v>102.65</c:v>
                </c:pt>
                <c:pt idx="1733">
                  <c:v>102.97</c:v>
                </c:pt>
                <c:pt idx="1734">
                  <c:v>103.3</c:v>
                </c:pt>
                <c:pt idx="1735">
                  <c:v>103.64</c:v>
                </c:pt>
                <c:pt idx="1736">
                  <c:v>104</c:v>
                </c:pt>
                <c:pt idx="1737">
                  <c:v>104.4</c:v>
                </c:pt>
                <c:pt idx="1738">
                  <c:v>104.81</c:v>
                </c:pt>
                <c:pt idx="1739">
                  <c:v>105.24</c:v>
                </c:pt>
                <c:pt idx="1740">
                  <c:v>105.71</c:v>
                </c:pt>
                <c:pt idx="1741">
                  <c:v>106.22</c:v>
                </c:pt>
                <c:pt idx="1742">
                  <c:v>106.78</c:v>
                </c:pt>
                <c:pt idx="1743">
                  <c:v>107.39</c:v>
                </c:pt>
                <c:pt idx="1744">
                  <c:v>108.05</c:v>
                </c:pt>
                <c:pt idx="1745">
                  <c:v>108.74</c:v>
                </c:pt>
                <c:pt idx="1746">
                  <c:v>109.42</c:v>
                </c:pt>
                <c:pt idx="1747">
                  <c:v>110.15</c:v>
                </c:pt>
                <c:pt idx="1748">
                  <c:v>110.92</c:v>
                </c:pt>
                <c:pt idx="1749">
                  <c:v>111.7</c:v>
                </c:pt>
                <c:pt idx="1750">
                  <c:v>112.53</c:v>
                </c:pt>
                <c:pt idx="1751">
                  <c:v>113.36</c:v>
                </c:pt>
                <c:pt idx="1752">
                  <c:v>114.15</c:v>
                </c:pt>
                <c:pt idx="1753">
                  <c:v>114.84</c:v>
                </c:pt>
                <c:pt idx="1754">
                  <c:v>115.44</c:v>
                </c:pt>
                <c:pt idx="1755">
                  <c:v>115.95</c:v>
                </c:pt>
                <c:pt idx="1756">
                  <c:v>116.46</c:v>
                </c:pt>
                <c:pt idx="1757">
                  <c:v>116.97</c:v>
                </c:pt>
                <c:pt idx="1758">
                  <c:v>117.42</c:v>
                </c:pt>
                <c:pt idx="1759">
                  <c:v>117.85</c:v>
                </c:pt>
                <c:pt idx="1760">
                  <c:v>118.31</c:v>
                </c:pt>
                <c:pt idx="1761">
                  <c:v>118.78</c:v>
                </c:pt>
                <c:pt idx="1762">
                  <c:v>119.28</c:v>
                </c:pt>
                <c:pt idx="1763">
                  <c:v>119.84</c:v>
                </c:pt>
                <c:pt idx="1764">
                  <c:v>120.42</c:v>
                </c:pt>
                <c:pt idx="1765">
                  <c:v>120.99</c:v>
                </c:pt>
                <c:pt idx="1766">
                  <c:v>121.56</c:v>
                </c:pt>
                <c:pt idx="1767">
                  <c:v>122.16</c:v>
                </c:pt>
                <c:pt idx="1768">
                  <c:v>122.71</c:v>
                </c:pt>
                <c:pt idx="1769">
                  <c:v>123.22</c:v>
                </c:pt>
                <c:pt idx="1770">
                  <c:v>123.66</c:v>
                </c:pt>
                <c:pt idx="1771">
                  <c:v>124.02</c:v>
                </c:pt>
                <c:pt idx="1772">
                  <c:v>124.29</c:v>
                </c:pt>
                <c:pt idx="1773">
                  <c:v>124.52</c:v>
                </c:pt>
                <c:pt idx="1774">
                  <c:v>124.73</c:v>
                </c:pt>
                <c:pt idx="1775">
                  <c:v>124.86</c:v>
                </c:pt>
                <c:pt idx="1776">
                  <c:v>124.92</c:v>
                </c:pt>
                <c:pt idx="1777">
                  <c:v>124.94</c:v>
                </c:pt>
                <c:pt idx="1778">
                  <c:v>124.91</c:v>
                </c:pt>
                <c:pt idx="1779">
                  <c:v>124.8</c:v>
                </c:pt>
                <c:pt idx="1780">
                  <c:v>124.58</c:v>
                </c:pt>
                <c:pt idx="1781">
                  <c:v>124.26</c:v>
                </c:pt>
                <c:pt idx="1782">
                  <c:v>123.8</c:v>
                </c:pt>
                <c:pt idx="1783">
                  <c:v>123.28</c:v>
                </c:pt>
                <c:pt idx="1784">
                  <c:v>122.74</c:v>
                </c:pt>
                <c:pt idx="1785">
                  <c:v>122.11</c:v>
                </c:pt>
                <c:pt idx="1786">
                  <c:v>121.47</c:v>
                </c:pt>
                <c:pt idx="1787">
                  <c:v>120.8</c:v>
                </c:pt>
                <c:pt idx="1788">
                  <c:v>120.09</c:v>
                </c:pt>
                <c:pt idx="1789">
                  <c:v>119.24</c:v>
                </c:pt>
                <c:pt idx="1790">
                  <c:v>118.12</c:v>
                </c:pt>
                <c:pt idx="1791">
                  <c:v>116.62</c:v>
                </c:pt>
                <c:pt idx="1792">
                  <c:v>114.77</c:v>
                </c:pt>
                <c:pt idx="1793">
                  <c:v>112.75</c:v>
                </c:pt>
                <c:pt idx="1794">
                  <c:v>110.64</c:v>
                </c:pt>
                <c:pt idx="1795">
                  <c:v>108.48</c:v>
                </c:pt>
                <c:pt idx="1796">
                  <c:v>106.36</c:v>
                </c:pt>
                <c:pt idx="1797">
                  <c:v>104.19</c:v>
                </c:pt>
                <c:pt idx="1798">
                  <c:v>102.02</c:v>
                </c:pt>
                <c:pt idx="1799">
                  <c:v>99.9</c:v>
                </c:pt>
                <c:pt idx="1800">
                  <c:v>97.84</c:v>
                </c:pt>
                <c:pt idx="1801">
                  <c:v>95.94</c:v>
                </c:pt>
                <c:pt idx="1802">
                  <c:v>94.33</c:v>
                </c:pt>
                <c:pt idx="1803">
                  <c:v>93</c:v>
                </c:pt>
                <c:pt idx="1804">
                  <c:v>91.94</c:v>
                </c:pt>
                <c:pt idx="1805">
                  <c:v>91.15</c:v>
                </c:pt>
                <c:pt idx="1806">
                  <c:v>90.55</c:v>
                </c:pt>
                <c:pt idx="1807">
                  <c:v>90.15</c:v>
                </c:pt>
                <c:pt idx="1808">
                  <c:v>89.84</c:v>
                </c:pt>
                <c:pt idx="1809">
                  <c:v>89.78</c:v>
                </c:pt>
                <c:pt idx="1810">
                  <c:v>89.88</c:v>
                </c:pt>
                <c:pt idx="1811">
                  <c:v>90.05</c:v>
                </c:pt>
                <c:pt idx="1812">
                  <c:v>90.16</c:v>
                </c:pt>
                <c:pt idx="1813">
                  <c:v>90.18</c:v>
                </c:pt>
                <c:pt idx="1814">
                  <c:v>90.21</c:v>
                </c:pt>
                <c:pt idx="1815">
                  <c:v>90.22</c:v>
                </c:pt>
                <c:pt idx="1816">
                  <c:v>90.29</c:v>
                </c:pt>
                <c:pt idx="1817">
                  <c:v>90.43</c:v>
                </c:pt>
                <c:pt idx="1818">
                  <c:v>90.69</c:v>
                </c:pt>
                <c:pt idx="1819">
                  <c:v>90.9</c:v>
                </c:pt>
                <c:pt idx="1820">
                  <c:v>91.08</c:v>
                </c:pt>
                <c:pt idx="1821">
                  <c:v>91.23</c:v>
                </c:pt>
                <c:pt idx="1822">
                  <c:v>91.35</c:v>
                </c:pt>
                <c:pt idx="1823">
                  <c:v>91.38</c:v>
                </c:pt>
                <c:pt idx="1824">
                  <c:v>91.34</c:v>
                </c:pt>
                <c:pt idx="1825">
                  <c:v>91.3</c:v>
                </c:pt>
                <c:pt idx="1826">
                  <c:v>91.23</c:v>
                </c:pt>
                <c:pt idx="1827">
                  <c:v>91.11</c:v>
                </c:pt>
                <c:pt idx="1828">
                  <c:v>90.98</c:v>
                </c:pt>
                <c:pt idx="1829">
                  <c:v>90.89</c:v>
                </c:pt>
                <c:pt idx="1830">
                  <c:v>90.8</c:v>
                </c:pt>
                <c:pt idx="1831">
                  <c:v>90.8</c:v>
                </c:pt>
                <c:pt idx="1832">
                  <c:v>90.89</c:v>
                </c:pt>
                <c:pt idx="1833">
                  <c:v>91.04</c:v>
                </c:pt>
                <c:pt idx="1834">
                  <c:v>91.22</c:v>
                </c:pt>
                <c:pt idx="1835">
                  <c:v>91.26</c:v>
                </c:pt>
                <c:pt idx="1836">
                  <c:v>91.31</c:v>
                </c:pt>
                <c:pt idx="1837">
                  <c:v>91.47</c:v>
                </c:pt>
                <c:pt idx="1838">
                  <c:v>91.54</c:v>
                </c:pt>
                <c:pt idx="1839">
                  <c:v>91.59</c:v>
                </c:pt>
                <c:pt idx="1840">
                  <c:v>91.57</c:v>
                </c:pt>
                <c:pt idx="1841">
                  <c:v>91.57</c:v>
                </c:pt>
                <c:pt idx="1842">
                  <c:v>91.49</c:v>
                </c:pt>
                <c:pt idx="1843">
                  <c:v>91.42</c:v>
                </c:pt>
                <c:pt idx="1844">
                  <c:v>91.33</c:v>
                </c:pt>
                <c:pt idx="1845">
                  <c:v>91.34</c:v>
                </c:pt>
                <c:pt idx="1846">
                  <c:v>91.34</c:v>
                </c:pt>
                <c:pt idx="1847">
                  <c:v>91.4</c:v>
                </c:pt>
                <c:pt idx="1848">
                  <c:v>91.49</c:v>
                </c:pt>
                <c:pt idx="1849">
                  <c:v>91.56</c:v>
                </c:pt>
                <c:pt idx="1850">
                  <c:v>91.67</c:v>
                </c:pt>
                <c:pt idx="1851">
                  <c:v>91.71</c:v>
                </c:pt>
                <c:pt idx="1852">
                  <c:v>91.79</c:v>
                </c:pt>
                <c:pt idx="1853">
                  <c:v>91.9</c:v>
                </c:pt>
                <c:pt idx="1854">
                  <c:v>92.07</c:v>
                </c:pt>
                <c:pt idx="1855">
                  <c:v>92.29</c:v>
                </c:pt>
                <c:pt idx="1856">
                  <c:v>92.57</c:v>
                </c:pt>
                <c:pt idx="1857">
                  <c:v>92.93</c:v>
                </c:pt>
                <c:pt idx="1858">
                  <c:v>93.33</c:v>
                </c:pt>
                <c:pt idx="1859">
                  <c:v>93.89</c:v>
                </c:pt>
                <c:pt idx="1860">
                  <c:v>94.62</c:v>
                </c:pt>
                <c:pt idx="1861">
                  <c:v>95.49</c:v>
                </c:pt>
                <c:pt idx="1862">
                  <c:v>96.39</c:v>
                </c:pt>
                <c:pt idx="1863">
                  <c:v>97.33</c:v>
                </c:pt>
                <c:pt idx="1864">
                  <c:v>98.27</c:v>
                </c:pt>
                <c:pt idx="1865">
                  <c:v>99.33</c:v>
                </c:pt>
                <c:pt idx="1866">
                  <c:v>100.43</c:v>
                </c:pt>
                <c:pt idx="1867">
                  <c:v>101.56</c:v>
                </c:pt>
                <c:pt idx="1868">
                  <c:v>102.58</c:v>
                </c:pt>
                <c:pt idx="1869">
                  <c:v>103.59</c:v>
                </c:pt>
                <c:pt idx="1870">
                  <c:v>104.53</c:v>
                </c:pt>
                <c:pt idx="1871">
                  <c:v>105.33</c:v>
                </c:pt>
                <c:pt idx="1872">
                  <c:v>105.92</c:v>
                </c:pt>
                <c:pt idx="1873">
                  <c:v>106.29</c:v>
                </c:pt>
                <c:pt idx="1874">
                  <c:v>106.53</c:v>
                </c:pt>
                <c:pt idx="1875">
                  <c:v>106.57</c:v>
                </c:pt>
                <c:pt idx="1876">
                  <c:v>106.44</c:v>
                </c:pt>
                <c:pt idx="1877">
                  <c:v>106.15</c:v>
                </c:pt>
                <c:pt idx="1878">
                  <c:v>105.78</c:v>
                </c:pt>
                <c:pt idx="1879">
                  <c:v>105.4</c:v>
                </c:pt>
                <c:pt idx="1880">
                  <c:v>105.08</c:v>
                </c:pt>
                <c:pt idx="1881">
                  <c:v>104.76</c:v>
                </c:pt>
                <c:pt idx="1882">
                  <c:v>104.52</c:v>
                </c:pt>
                <c:pt idx="1883">
                  <c:v>104.26</c:v>
                </c:pt>
                <c:pt idx="1884">
                  <c:v>103.96</c:v>
                </c:pt>
                <c:pt idx="1885">
                  <c:v>103.66</c:v>
                </c:pt>
                <c:pt idx="1886">
                  <c:v>103.41</c:v>
                </c:pt>
                <c:pt idx="1887">
                  <c:v>103.09</c:v>
                </c:pt>
                <c:pt idx="1888">
                  <c:v>102.74</c:v>
                </c:pt>
                <c:pt idx="1889">
                  <c:v>102.43</c:v>
                </c:pt>
                <c:pt idx="1890">
                  <c:v>102.09</c:v>
                </c:pt>
                <c:pt idx="1891">
                  <c:v>101.68</c:v>
                </c:pt>
                <c:pt idx="1892">
                  <c:v>101.26</c:v>
                </c:pt>
                <c:pt idx="1893">
                  <c:v>100.87</c:v>
                </c:pt>
                <c:pt idx="1894">
                  <c:v>100.41</c:v>
                </c:pt>
                <c:pt idx="1895">
                  <c:v>99.92</c:v>
                </c:pt>
                <c:pt idx="1896">
                  <c:v>99.32</c:v>
                </c:pt>
                <c:pt idx="1897">
                  <c:v>98.5</c:v>
                </c:pt>
                <c:pt idx="1898">
                  <c:v>97.59</c:v>
                </c:pt>
                <c:pt idx="1899">
                  <c:v>96.71</c:v>
                </c:pt>
                <c:pt idx="1900">
                  <c:v>96.15</c:v>
                </c:pt>
                <c:pt idx="1901">
                  <c:v>95.88</c:v>
                </c:pt>
                <c:pt idx="1902">
                  <c:v>95.72</c:v>
                </c:pt>
                <c:pt idx="1903">
                  <c:v>95.57</c:v>
                </c:pt>
                <c:pt idx="1904">
                  <c:v>95.36</c:v>
                </c:pt>
                <c:pt idx="1905">
                  <c:v>95.13</c:v>
                </c:pt>
                <c:pt idx="1906">
                  <c:v>94.91</c:v>
                </c:pt>
                <c:pt idx="1907">
                  <c:v>94.68</c:v>
                </c:pt>
                <c:pt idx="1908">
                  <c:v>94.42</c:v>
                </c:pt>
                <c:pt idx="1909">
                  <c:v>94.19</c:v>
                </c:pt>
                <c:pt idx="1910">
                  <c:v>93.99</c:v>
                </c:pt>
                <c:pt idx="1911">
                  <c:v>93.84</c:v>
                </c:pt>
                <c:pt idx="1912">
                  <c:v>93.73</c:v>
                </c:pt>
                <c:pt idx="1913">
                  <c:v>93.62</c:v>
                </c:pt>
                <c:pt idx="1914">
                  <c:v>93.49</c:v>
                </c:pt>
                <c:pt idx="1915">
                  <c:v>93.3</c:v>
                </c:pt>
                <c:pt idx="1916">
                  <c:v>93.13</c:v>
                </c:pt>
                <c:pt idx="1917">
                  <c:v>93.02</c:v>
                </c:pt>
                <c:pt idx="1918">
                  <c:v>92.95</c:v>
                </c:pt>
                <c:pt idx="1919">
                  <c:v>92.92</c:v>
                </c:pt>
                <c:pt idx="1920">
                  <c:v>92.9</c:v>
                </c:pt>
                <c:pt idx="1921">
                  <c:v>92.95</c:v>
                </c:pt>
                <c:pt idx="1922">
                  <c:v>93.03</c:v>
                </c:pt>
                <c:pt idx="1923">
                  <c:v>93.13</c:v>
                </c:pt>
                <c:pt idx="1924">
                  <c:v>93.2</c:v>
                </c:pt>
                <c:pt idx="1925">
                  <c:v>93.28</c:v>
                </c:pt>
                <c:pt idx="1926">
                  <c:v>93.39</c:v>
                </c:pt>
                <c:pt idx="1927">
                  <c:v>93.49</c:v>
                </c:pt>
                <c:pt idx="1928">
                  <c:v>93.61</c:v>
                </c:pt>
                <c:pt idx="1929">
                  <c:v>93.72</c:v>
                </c:pt>
                <c:pt idx="1930">
                  <c:v>93.86</c:v>
                </c:pt>
                <c:pt idx="1931">
                  <c:v>94</c:v>
                </c:pt>
                <c:pt idx="1932">
                  <c:v>94.2</c:v>
                </c:pt>
                <c:pt idx="1933">
                  <c:v>94.4</c:v>
                </c:pt>
                <c:pt idx="1934">
                  <c:v>94.62</c:v>
                </c:pt>
                <c:pt idx="1935">
                  <c:v>94.87</c:v>
                </c:pt>
                <c:pt idx="1936">
                  <c:v>95.14</c:v>
                </c:pt>
                <c:pt idx="1937">
                  <c:v>95.39</c:v>
                </c:pt>
                <c:pt idx="1938">
                  <c:v>95.66</c:v>
                </c:pt>
                <c:pt idx="1939">
                  <c:v>95.96</c:v>
                </c:pt>
                <c:pt idx="1940">
                  <c:v>96.27</c:v>
                </c:pt>
                <c:pt idx="1941">
                  <c:v>96.58</c:v>
                </c:pt>
                <c:pt idx="1942">
                  <c:v>96.87</c:v>
                </c:pt>
                <c:pt idx="1943">
                  <c:v>97.17</c:v>
                </c:pt>
                <c:pt idx="1944">
                  <c:v>97.5</c:v>
                </c:pt>
                <c:pt idx="1945">
                  <c:v>97.81</c:v>
                </c:pt>
                <c:pt idx="1946">
                  <c:v>98.16</c:v>
                </c:pt>
                <c:pt idx="1947">
                  <c:v>98.55</c:v>
                </c:pt>
                <c:pt idx="1948">
                  <c:v>98.94</c:v>
                </c:pt>
                <c:pt idx="1949">
                  <c:v>99.34</c:v>
                </c:pt>
                <c:pt idx="1950">
                  <c:v>99.73</c:v>
                </c:pt>
                <c:pt idx="1951">
                  <c:v>100.15</c:v>
                </c:pt>
                <c:pt idx="1952">
                  <c:v>100.59</c:v>
                </c:pt>
                <c:pt idx="1953">
                  <c:v>101.05</c:v>
                </c:pt>
                <c:pt idx="1954">
                  <c:v>101.54</c:v>
                </c:pt>
                <c:pt idx="1955">
                  <c:v>102.04</c:v>
                </c:pt>
                <c:pt idx="1956">
                  <c:v>102.55</c:v>
                </c:pt>
                <c:pt idx="1957">
                  <c:v>103.06</c:v>
                </c:pt>
                <c:pt idx="1958">
                  <c:v>103.63</c:v>
                </c:pt>
                <c:pt idx="1959">
                  <c:v>104.26</c:v>
                </c:pt>
                <c:pt idx="1960">
                  <c:v>104.94</c:v>
                </c:pt>
                <c:pt idx="1961">
                  <c:v>105.6</c:v>
                </c:pt>
                <c:pt idx="1962">
                  <c:v>106.21</c:v>
                </c:pt>
                <c:pt idx="1963">
                  <c:v>106.75</c:v>
                </c:pt>
                <c:pt idx="1964">
                  <c:v>107.24</c:v>
                </c:pt>
                <c:pt idx="1965">
                  <c:v>107.66</c:v>
                </c:pt>
                <c:pt idx="1966">
                  <c:v>108.07</c:v>
                </c:pt>
                <c:pt idx="1967">
                  <c:v>108.41</c:v>
                </c:pt>
                <c:pt idx="1968">
                  <c:v>108.72</c:v>
                </c:pt>
                <c:pt idx="1969">
                  <c:v>109</c:v>
                </c:pt>
                <c:pt idx="1970">
                  <c:v>109.27</c:v>
                </c:pt>
                <c:pt idx="1971">
                  <c:v>109.51</c:v>
                </c:pt>
                <c:pt idx="1972">
                  <c:v>109.76</c:v>
                </c:pt>
                <c:pt idx="1973">
                  <c:v>109.96</c:v>
                </c:pt>
                <c:pt idx="1974">
                  <c:v>110.14</c:v>
                </c:pt>
                <c:pt idx="1975">
                  <c:v>110.29</c:v>
                </c:pt>
                <c:pt idx="1976">
                  <c:v>110.42</c:v>
                </c:pt>
                <c:pt idx="1977">
                  <c:v>110.52</c:v>
                </c:pt>
                <c:pt idx="1978">
                  <c:v>110.56</c:v>
                </c:pt>
                <c:pt idx="1979">
                  <c:v>110.51</c:v>
                </c:pt>
                <c:pt idx="1980">
                  <c:v>110.37</c:v>
                </c:pt>
                <c:pt idx="1981">
                  <c:v>110.17</c:v>
                </c:pt>
                <c:pt idx="1982">
                  <c:v>109.93</c:v>
                </c:pt>
                <c:pt idx="1983">
                  <c:v>109.61</c:v>
                </c:pt>
                <c:pt idx="1984">
                  <c:v>109.35</c:v>
                </c:pt>
                <c:pt idx="1985">
                  <c:v>109.12</c:v>
                </c:pt>
                <c:pt idx="1986">
                  <c:v>108.87</c:v>
                </c:pt>
                <c:pt idx="1987">
                  <c:v>108.63</c:v>
                </c:pt>
                <c:pt idx="1988">
                  <c:v>108.32</c:v>
                </c:pt>
                <c:pt idx="1989">
                  <c:v>107.91</c:v>
                </c:pt>
                <c:pt idx="1990">
                  <c:v>107.44</c:v>
                </c:pt>
                <c:pt idx="1991">
                  <c:v>106.92</c:v>
                </c:pt>
                <c:pt idx="1992">
                  <c:v>106.36</c:v>
                </c:pt>
                <c:pt idx="1993">
                  <c:v>105.78</c:v>
                </c:pt>
                <c:pt idx="1994">
                  <c:v>105.15</c:v>
                </c:pt>
                <c:pt idx="1995">
                  <c:v>104.59</c:v>
                </c:pt>
                <c:pt idx="1996">
                  <c:v>104</c:v>
                </c:pt>
                <c:pt idx="1997">
                  <c:v>103.37</c:v>
                </c:pt>
                <c:pt idx="1998">
                  <c:v>102.75</c:v>
                </c:pt>
                <c:pt idx="1999">
                  <c:v>102.16</c:v>
                </c:pt>
                <c:pt idx="2000">
                  <c:v>101.6</c:v>
                </c:pt>
                <c:pt idx="2001">
                  <c:v>101.11</c:v>
                </c:pt>
                <c:pt idx="2002">
                  <c:v>100.64</c:v>
                </c:pt>
                <c:pt idx="2003">
                  <c:v>100.2</c:v>
                </c:pt>
                <c:pt idx="2004">
                  <c:v>99.78</c:v>
                </c:pt>
                <c:pt idx="2005">
                  <c:v>99.39</c:v>
                </c:pt>
                <c:pt idx="2006">
                  <c:v>99.03</c:v>
                </c:pt>
                <c:pt idx="2007">
                  <c:v>98.71</c:v>
                </c:pt>
                <c:pt idx="2008">
                  <c:v>98.36</c:v>
                </c:pt>
                <c:pt idx="2009">
                  <c:v>98.02</c:v>
                </c:pt>
                <c:pt idx="2010">
                  <c:v>97.66</c:v>
                </c:pt>
                <c:pt idx="2011">
                  <c:v>97.38</c:v>
                </c:pt>
                <c:pt idx="2012">
                  <c:v>97.19</c:v>
                </c:pt>
                <c:pt idx="2013">
                  <c:v>97.07</c:v>
                </c:pt>
                <c:pt idx="2014">
                  <c:v>97</c:v>
                </c:pt>
                <c:pt idx="2015">
                  <c:v>96.9</c:v>
                </c:pt>
                <c:pt idx="2016">
                  <c:v>96.81</c:v>
                </c:pt>
                <c:pt idx="2017">
                  <c:v>96.79</c:v>
                </c:pt>
                <c:pt idx="2018">
                  <c:v>96.8</c:v>
                </c:pt>
                <c:pt idx="2019">
                  <c:v>96.89</c:v>
                </c:pt>
                <c:pt idx="2020">
                  <c:v>97.07</c:v>
                </c:pt>
                <c:pt idx="2021">
                  <c:v>97.32</c:v>
                </c:pt>
                <c:pt idx="2022">
                  <c:v>97.63</c:v>
                </c:pt>
                <c:pt idx="2023">
                  <c:v>97.96</c:v>
                </c:pt>
                <c:pt idx="2024">
                  <c:v>98.3</c:v>
                </c:pt>
                <c:pt idx="2025">
                  <c:v>98.6</c:v>
                </c:pt>
                <c:pt idx="2026">
                  <c:v>98.88</c:v>
                </c:pt>
                <c:pt idx="2027">
                  <c:v>99.13</c:v>
                </c:pt>
                <c:pt idx="2028">
                  <c:v>99.35</c:v>
                </c:pt>
                <c:pt idx="2029">
                  <c:v>99.52</c:v>
                </c:pt>
                <c:pt idx="2030">
                  <c:v>99.65</c:v>
                </c:pt>
                <c:pt idx="2031">
                  <c:v>99.72</c:v>
                </c:pt>
                <c:pt idx="2032">
                  <c:v>99.73</c:v>
                </c:pt>
                <c:pt idx="2033">
                  <c:v>99.71</c:v>
                </c:pt>
                <c:pt idx="2034">
                  <c:v>99.63</c:v>
                </c:pt>
                <c:pt idx="2035">
                  <c:v>99.53</c:v>
                </c:pt>
                <c:pt idx="2036">
                  <c:v>99.45</c:v>
                </c:pt>
                <c:pt idx="2037">
                  <c:v>99.37</c:v>
                </c:pt>
                <c:pt idx="2038">
                  <c:v>99.36</c:v>
                </c:pt>
                <c:pt idx="2039">
                  <c:v>99.36</c:v>
                </c:pt>
                <c:pt idx="2040">
                  <c:v>99.38</c:v>
                </c:pt>
                <c:pt idx="2041">
                  <c:v>99.46</c:v>
                </c:pt>
                <c:pt idx="2042">
                  <c:v>99.57</c:v>
                </c:pt>
                <c:pt idx="2043">
                  <c:v>99.64</c:v>
                </c:pt>
                <c:pt idx="2044">
                  <c:v>99.7</c:v>
                </c:pt>
                <c:pt idx="2045">
                  <c:v>99.72</c:v>
                </c:pt>
                <c:pt idx="2046">
                  <c:v>99.72</c:v>
                </c:pt>
                <c:pt idx="2047">
                  <c:v>99.68</c:v>
                </c:pt>
                <c:pt idx="2048">
                  <c:v>99.62</c:v>
                </c:pt>
                <c:pt idx="2049">
                  <c:v>99.58</c:v>
                </c:pt>
                <c:pt idx="2050">
                  <c:v>99.52</c:v>
                </c:pt>
                <c:pt idx="2051">
                  <c:v>99.48</c:v>
                </c:pt>
                <c:pt idx="2052">
                  <c:v>99.41</c:v>
                </c:pt>
                <c:pt idx="2053">
                  <c:v>99.29</c:v>
                </c:pt>
                <c:pt idx="2054">
                  <c:v>99.12</c:v>
                </c:pt>
                <c:pt idx="2055">
                  <c:v>98.95</c:v>
                </c:pt>
                <c:pt idx="2056">
                  <c:v>98.75</c:v>
                </c:pt>
                <c:pt idx="2057">
                  <c:v>98.58</c:v>
                </c:pt>
                <c:pt idx="2058">
                  <c:v>98.41</c:v>
                </c:pt>
                <c:pt idx="2059">
                  <c:v>98.26</c:v>
                </c:pt>
                <c:pt idx="2060">
                  <c:v>98.08</c:v>
                </c:pt>
                <c:pt idx="2061">
                  <c:v>97.84</c:v>
                </c:pt>
                <c:pt idx="2062">
                  <c:v>97.6</c:v>
                </c:pt>
                <c:pt idx="2063">
                  <c:v>97.41</c:v>
                </c:pt>
                <c:pt idx="2064">
                  <c:v>97.32</c:v>
                </c:pt>
                <c:pt idx="2065">
                  <c:v>97.36</c:v>
                </c:pt>
                <c:pt idx="2066">
                  <c:v>97.5</c:v>
                </c:pt>
                <c:pt idx="2067">
                  <c:v>97.74</c:v>
                </c:pt>
                <c:pt idx="2068">
                  <c:v>97.98</c:v>
                </c:pt>
                <c:pt idx="2069">
                  <c:v>98.16</c:v>
                </c:pt>
                <c:pt idx="2070">
                  <c:v>98.21</c:v>
                </c:pt>
                <c:pt idx="2071">
                  <c:v>98.06</c:v>
                </c:pt>
                <c:pt idx="2072">
                  <c:v>97.71</c:v>
                </c:pt>
                <c:pt idx="2073">
                  <c:v>97.21</c:v>
                </c:pt>
                <c:pt idx="2074">
                  <c:v>96.73</c:v>
                </c:pt>
                <c:pt idx="2075">
                  <c:v>96.29</c:v>
                </c:pt>
                <c:pt idx="2076">
                  <c:v>95.9</c:v>
                </c:pt>
                <c:pt idx="2077">
                  <c:v>95.55</c:v>
                </c:pt>
                <c:pt idx="2078">
                  <c:v>95.29</c:v>
                </c:pt>
                <c:pt idx="2079">
                  <c:v>95.08</c:v>
                </c:pt>
                <c:pt idx="2080">
                  <c:v>94.83</c:v>
                </c:pt>
                <c:pt idx="2081">
                  <c:v>94.55</c:v>
                </c:pt>
                <c:pt idx="2082">
                  <c:v>94.31</c:v>
                </c:pt>
                <c:pt idx="2083">
                  <c:v>94.05</c:v>
                </c:pt>
                <c:pt idx="2084">
                  <c:v>93.76</c:v>
                </c:pt>
                <c:pt idx="2085">
                  <c:v>93.54</c:v>
                </c:pt>
                <c:pt idx="2086">
                  <c:v>93.45</c:v>
                </c:pt>
                <c:pt idx="2087">
                  <c:v>93.53</c:v>
                </c:pt>
                <c:pt idx="2088">
                  <c:v>93.81</c:v>
                </c:pt>
                <c:pt idx="2089">
                  <c:v>94.43</c:v>
                </c:pt>
                <c:pt idx="2090">
                  <c:v>95.28</c:v>
                </c:pt>
                <c:pt idx="2091">
                  <c:v>95.93</c:v>
                </c:pt>
                <c:pt idx="2092">
                  <c:v>96.2</c:v>
                </c:pt>
                <c:pt idx="2093">
                  <c:v>96.15</c:v>
                </c:pt>
                <c:pt idx="2094">
                  <c:v>95.96</c:v>
                </c:pt>
                <c:pt idx="2095">
                  <c:v>95.75</c:v>
                </c:pt>
                <c:pt idx="2096">
                  <c:v>95.56</c:v>
                </c:pt>
                <c:pt idx="2097">
                  <c:v>95.38</c:v>
                </c:pt>
                <c:pt idx="2098">
                  <c:v>95.13</c:v>
                </c:pt>
                <c:pt idx="2099">
                  <c:v>94.8</c:v>
                </c:pt>
                <c:pt idx="2100">
                  <c:v>94.37</c:v>
                </c:pt>
                <c:pt idx="2101">
                  <c:v>93.82</c:v>
                </c:pt>
                <c:pt idx="2102">
                  <c:v>93.2</c:v>
                </c:pt>
                <c:pt idx="2103">
                  <c:v>92.71</c:v>
                </c:pt>
                <c:pt idx="2104">
                  <c:v>92.33</c:v>
                </c:pt>
                <c:pt idx="2105">
                  <c:v>92.03</c:v>
                </c:pt>
                <c:pt idx="2106">
                  <c:v>91.83</c:v>
                </c:pt>
                <c:pt idx="2107">
                  <c:v>91.66</c:v>
                </c:pt>
                <c:pt idx="2108">
                  <c:v>91.49</c:v>
                </c:pt>
                <c:pt idx="2109">
                  <c:v>91.32</c:v>
                </c:pt>
                <c:pt idx="2110">
                  <c:v>91.14</c:v>
                </c:pt>
                <c:pt idx="2111">
                  <c:v>91</c:v>
                </c:pt>
                <c:pt idx="2112">
                  <c:v>90.87</c:v>
                </c:pt>
                <c:pt idx="2113">
                  <c:v>90.81</c:v>
                </c:pt>
                <c:pt idx="2114">
                  <c:v>90.76</c:v>
                </c:pt>
                <c:pt idx="2115">
                  <c:v>90.74</c:v>
                </c:pt>
                <c:pt idx="2116">
                  <c:v>90.75</c:v>
                </c:pt>
                <c:pt idx="2117">
                  <c:v>90.79</c:v>
                </c:pt>
                <c:pt idx="2118">
                  <c:v>90.81</c:v>
                </c:pt>
                <c:pt idx="2119">
                  <c:v>90.86</c:v>
                </c:pt>
                <c:pt idx="2120">
                  <c:v>90.92</c:v>
                </c:pt>
                <c:pt idx="2121">
                  <c:v>91.01</c:v>
                </c:pt>
                <c:pt idx="2122">
                  <c:v>91.1</c:v>
                </c:pt>
                <c:pt idx="2123">
                  <c:v>91.2</c:v>
                </c:pt>
                <c:pt idx="2124">
                  <c:v>91.2</c:v>
                </c:pt>
                <c:pt idx="2125">
                  <c:v>90.94</c:v>
                </c:pt>
                <c:pt idx="2126">
                  <c:v>90.56</c:v>
                </c:pt>
                <c:pt idx="2127">
                  <c:v>90.23</c:v>
                </c:pt>
                <c:pt idx="2128">
                  <c:v>89.99</c:v>
                </c:pt>
                <c:pt idx="2129">
                  <c:v>89.89</c:v>
                </c:pt>
                <c:pt idx="2130">
                  <c:v>89.9</c:v>
                </c:pt>
                <c:pt idx="2131">
                  <c:v>90</c:v>
                </c:pt>
                <c:pt idx="2132">
                  <c:v>90.18</c:v>
                </c:pt>
                <c:pt idx="2133">
                  <c:v>90.43</c:v>
                </c:pt>
                <c:pt idx="2134">
                  <c:v>90.71</c:v>
                </c:pt>
                <c:pt idx="2135">
                  <c:v>91</c:v>
                </c:pt>
                <c:pt idx="2136">
                  <c:v>91.32</c:v>
                </c:pt>
                <c:pt idx="2137">
                  <c:v>91.64</c:v>
                </c:pt>
                <c:pt idx="2138">
                  <c:v>91.86</c:v>
                </c:pt>
                <c:pt idx="2139">
                  <c:v>92.07</c:v>
                </c:pt>
                <c:pt idx="2140">
                  <c:v>92.25</c:v>
                </c:pt>
                <c:pt idx="2141">
                  <c:v>92.49</c:v>
                </c:pt>
                <c:pt idx="2142">
                  <c:v>92.73</c:v>
                </c:pt>
                <c:pt idx="2143">
                  <c:v>92.99</c:v>
                </c:pt>
                <c:pt idx="2144">
                  <c:v>93.28</c:v>
                </c:pt>
                <c:pt idx="2145">
                  <c:v>93.59</c:v>
                </c:pt>
                <c:pt idx="2146">
                  <c:v>93.94</c:v>
                </c:pt>
                <c:pt idx="2147">
                  <c:v>94.34</c:v>
                </c:pt>
                <c:pt idx="2148">
                  <c:v>94.74</c:v>
                </c:pt>
                <c:pt idx="2149">
                  <c:v>95.19</c:v>
                </c:pt>
                <c:pt idx="2150">
                  <c:v>95.68</c:v>
                </c:pt>
                <c:pt idx="2151">
                  <c:v>96.13</c:v>
                </c:pt>
                <c:pt idx="2152">
                  <c:v>96.58</c:v>
                </c:pt>
                <c:pt idx="2153">
                  <c:v>96.99</c:v>
                </c:pt>
                <c:pt idx="2154">
                  <c:v>97.36</c:v>
                </c:pt>
                <c:pt idx="2155">
                  <c:v>97.71</c:v>
                </c:pt>
                <c:pt idx="2156">
                  <c:v>98.1</c:v>
                </c:pt>
                <c:pt idx="2157">
                  <c:v>98.49</c:v>
                </c:pt>
                <c:pt idx="2158">
                  <c:v>98.89</c:v>
                </c:pt>
                <c:pt idx="2159">
                  <c:v>99.28</c:v>
                </c:pt>
                <c:pt idx="2160">
                  <c:v>99.61</c:v>
                </c:pt>
                <c:pt idx="2161">
                  <c:v>99.93</c:v>
                </c:pt>
                <c:pt idx="2162">
                  <c:v>100.25</c:v>
                </c:pt>
                <c:pt idx="2163">
                  <c:v>100.52</c:v>
                </c:pt>
                <c:pt idx="2164">
                  <c:v>100.79</c:v>
                </c:pt>
                <c:pt idx="2165">
                  <c:v>101.04</c:v>
                </c:pt>
                <c:pt idx="2166">
                  <c:v>101.31</c:v>
                </c:pt>
                <c:pt idx="2167">
                  <c:v>101.6</c:v>
                </c:pt>
                <c:pt idx="2168">
                  <c:v>101.88</c:v>
                </c:pt>
                <c:pt idx="2169">
                  <c:v>102.16</c:v>
                </c:pt>
                <c:pt idx="2170">
                  <c:v>102.44</c:v>
                </c:pt>
                <c:pt idx="2171">
                  <c:v>102.65</c:v>
                </c:pt>
                <c:pt idx="2172">
                  <c:v>102.86</c:v>
                </c:pt>
                <c:pt idx="2173">
                  <c:v>103.03</c:v>
                </c:pt>
                <c:pt idx="2174">
                  <c:v>103.15</c:v>
                </c:pt>
                <c:pt idx="2175">
                  <c:v>103.2</c:v>
                </c:pt>
                <c:pt idx="2176">
                  <c:v>103.23</c:v>
                </c:pt>
                <c:pt idx="2177">
                  <c:v>103.21</c:v>
                </c:pt>
                <c:pt idx="2178">
                  <c:v>103.2</c:v>
                </c:pt>
                <c:pt idx="2179">
                  <c:v>103.12</c:v>
                </c:pt>
                <c:pt idx="2180">
                  <c:v>103.01</c:v>
                </c:pt>
                <c:pt idx="2181">
                  <c:v>102.84</c:v>
                </c:pt>
                <c:pt idx="2182">
                  <c:v>102.6</c:v>
                </c:pt>
                <c:pt idx="2183">
                  <c:v>102.28</c:v>
                </c:pt>
                <c:pt idx="2184">
                  <c:v>101.97</c:v>
                </c:pt>
                <c:pt idx="2185">
                  <c:v>101.67</c:v>
                </c:pt>
                <c:pt idx="2186">
                  <c:v>101.44</c:v>
                </c:pt>
                <c:pt idx="2187">
                  <c:v>101.27</c:v>
                </c:pt>
                <c:pt idx="2188">
                  <c:v>101.1</c:v>
                </c:pt>
                <c:pt idx="2189">
                  <c:v>100.84</c:v>
                </c:pt>
                <c:pt idx="2190">
                  <c:v>100.54</c:v>
                </c:pt>
                <c:pt idx="2191">
                  <c:v>100.08</c:v>
                </c:pt>
                <c:pt idx="2192">
                  <c:v>99.56</c:v>
                </c:pt>
                <c:pt idx="2193">
                  <c:v>99.02</c:v>
                </c:pt>
                <c:pt idx="2194">
                  <c:v>98.53</c:v>
                </c:pt>
                <c:pt idx="2195">
                  <c:v>98.08</c:v>
                </c:pt>
                <c:pt idx="2196">
                  <c:v>97.69</c:v>
                </c:pt>
                <c:pt idx="2197">
                  <c:v>97.38</c:v>
                </c:pt>
                <c:pt idx="2198">
                  <c:v>97.12</c:v>
                </c:pt>
                <c:pt idx="2199">
                  <c:v>96.96</c:v>
                </c:pt>
                <c:pt idx="2200">
                  <c:v>96.84</c:v>
                </c:pt>
                <c:pt idx="2201">
                  <c:v>96.71</c:v>
                </c:pt>
                <c:pt idx="2202">
                  <c:v>96.54</c:v>
                </c:pt>
                <c:pt idx="2203">
                  <c:v>96.35</c:v>
                </c:pt>
                <c:pt idx="2204">
                  <c:v>96.14</c:v>
                </c:pt>
                <c:pt idx="2205">
                  <c:v>95.98</c:v>
                </c:pt>
                <c:pt idx="2206">
                  <c:v>95.85</c:v>
                </c:pt>
                <c:pt idx="2207">
                  <c:v>95.77</c:v>
                </c:pt>
                <c:pt idx="2208">
                  <c:v>95.67</c:v>
                </c:pt>
                <c:pt idx="2209">
                  <c:v>95.57</c:v>
                </c:pt>
                <c:pt idx="2210">
                  <c:v>95.45</c:v>
                </c:pt>
                <c:pt idx="2211">
                  <c:v>95.36</c:v>
                </c:pt>
                <c:pt idx="2212">
                  <c:v>95.29</c:v>
                </c:pt>
                <c:pt idx="2213">
                  <c:v>95.22</c:v>
                </c:pt>
                <c:pt idx="2214">
                  <c:v>95.14</c:v>
                </c:pt>
                <c:pt idx="2215">
                  <c:v>95.06</c:v>
                </c:pt>
                <c:pt idx="2216">
                  <c:v>94.96</c:v>
                </c:pt>
                <c:pt idx="2217">
                  <c:v>94.89</c:v>
                </c:pt>
                <c:pt idx="2218">
                  <c:v>94.83</c:v>
                </c:pt>
                <c:pt idx="2219">
                  <c:v>94.77</c:v>
                </c:pt>
                <c:pt idx="2220">
                  <c:v>94.73</c:v>
                </c:pt>
                <c:pt idx="2221">
                  <c:v>94.66</c:v>
                </c:pt>
                <c:pt idx="2222">
                  <c:v>94.59</c:v>
                </c:pt>
                <c:pt idx="2223">
                  <c:v>94.51</c:v>
                </c:pt>
                <c:pt idx="2224">
                  <c:v>94.41</c:v>
                </c:pt>
                <c:pt idx="2225">
                  <c:v>94.36</c:v>
                </c:pt>
                <c:pt idx="2226">
                  <c:v>94.34</c:v>
                </c:pt>
                <c:pt idx="2227">
                  <c:v>94.36</c:v>
                </c:pt>
                <c:pt idx="2228">
                  <c:v>94.41</c:v>
                </c:pt>
                <c:pt idx="2229">
                  <c:v>94.47</c:v>
                </c:pt>
                <c:pt idx="2230">
                  <c:v>94.52</c:v>
                </c:pt>
                <c:pt idx="2231">
                  <c:v>94.59</c:v>
                </c:pt>
                <c:pt idx="2232">
                  <c:v>94.64</c:v>
                </c:pt>
                <c:pt idx="2233">
                  <c:v>94.67</c:v>
                </c:pt>
                <c:pt idx="2234">
                  <c:v>94.68</c:v>
                </c:pt>
                <c:pt idx="2235">
                  <c:v>94.66</c:v>
                </c:pt>
                <c:pt idx="2236">
                  <c:v>94.64</c:v>
                </c:pt>
                <c:pt idx="2237">
                  <c:v>94.62</c:v>
                </c:pt>
                <c:pt idx="2238">
                  <c:v>94.6</c:v>
                </c:pt>
                <c:pt idx="2239">
                  <c:v>94.59</c:v>
                </c:pt>
                <c:pt idx="2240">
                  <c:v>94.57</c:v>
                </c:pt>
                <c:pt idx="2241">
                  <c:v>94.58</c:v>
                </c:pt>
                <c:pt idx="2242">
                  <c:v>94.57</c:v>
                </c:pt>
                <c:pt idx="2243">
                  <c:v>94.55</c:v>
                </c:pt>
                <c:pt idx="2244">
                  <c:v>94.54</c:v>
                </c:pt>
                <c:pt idx="2245">
                  <c:v>94.53</c:v>
                </c:pt>
                <c:pt idx="2246">
                  <c:v>94.53</c:v>
                </c:pt>
                <c:pt idx="2247">
                  <c:v>94.54</c:v>
                </c:pt>
                <c:pt idx="2248">
                  <c:v>94.5</c:v>
                </c:pt>
                <c:pt idx="2249">
                  <c:v>94.43</c:v>
                </c:pt>
                <c:pt idx="2250">
                  <c:v>94.32</c:v>
                </c:pt>
                <c:pt idx="2251">
                  <c:v>94.18</c:v>
                </c:pt>
                <c:pt idx="2252">
                  <c:v>94.04</c:v>
                </c:pt>
                <c:pt idx="2253">
                  <c:v>93.87</c:v>
                </c:pt>
                <c:pt idx="2254">
                  <c:v>93.69</c:v>
                </c:pt>
                <c:pt idx="2255">
                  <c:v>93.54</c:v>
                </c:pt>
                <c:pt idx="2256">
                  <c:v>93.42</c:v>
                </c:pt>
                <c:pt idx="2257">
                  <c:v>93.27</c:v>
                </c:pt>
                <c:pt idx="2258">
                  <c:v>93.1</c:v>
                </c:pt>
                <c:pt idx="2259">
                  <c:v>92.91</c:v>
                </c:pt>
                <c:pt idx="2260">
                  <c:v>92.69</c:v>
                </c:pt>
                <c:pt idx="2261">
                  <c:v>92.47</c:v>
                </c:pt>
                <c:pt idx="2262">
                  <c:v>92.29</c:v>
                </c:pt>
                <c:pt idx="2263">
                  <c:v>92.13</c:v>
                </c:pt>
                <c:pt idx="2264">
                  <c:v>92.02</c:v>
                </c:pt>
                <c:pt idx="2265">
                  <c:v>91.92</c:v>
                </c:pt>
                <c:pt idx="2266">
                  <c:v>91.84</c:v>
                </c:pt>
                <c:pt idx="2267">
                  <c:v>91.74</c:v>
                </c:pt>
                <c:pt idx="2268">
                  <c:v>91.62</c:v>
                </c:pt>
                <c:pt idx="2269">
                  <c:v>91.47</c:v>
                </c:pt>
                <c:pt idx="2270">
                  <c:v>91.33</c:v>
                </c:pt>
                <c:pt idx="2271">
                  <c:v>91.23</c:v>
                </c:pt>
                <c:pt idx="2272">
                  <c:v>91.08</c:v>
                </c:pt>
                <c:pt idx="2273">
                  <c:v>90.93</c:v>
                </c:pt>
                <c:pt idx="2274">
                  <c:v>90.76</c:v>
                </c:pt>
                <c:pt idx="2275">
                  <c:v>90.5</c:v>
                </c:pt>
                <c:pt idx="2276">
                  <c:v>90.19</c:v>
                </c:pt>
                <c:pt idx="2277">
                  <c:v>89.87</c:v>
                </c:pt>
                <c:pt idx="2278">
                  <c:v>89.54</c:v>
                </c:pt>
                <c:pt idx="2279">
                  <c:v>89.23</c:v>
                </c:pt>
                <c:pt idx="2280">
                  <c:v>88.94</c:v>
                </c:pt>
                <c:pt idx="2281">
                  <c:v>88.64</c:v>
                </c:pt>
                <c:pt idx="2282">
                  <c:v>88.3</c:v>
                </c:pt>
                <c:pt idx="2283">
                  <c:v>87.87</c:v>
                </c:pt>
                <c:pt idx="2284">
                  <c:v>87.4</c:v>
                </c:pt>
                <c:pt idx="2285">
                  <c:v>86.9</c:v>
                </c:pt>
                <c:pt idx="2286">
                  <c:v>86.4</c:v>
                </c:pt>
                <c:pt idx="2287">
                  <c:v>85.97</c:v>
                </c:pt>
                <c:pt idx="2288">
                  <c:v>85.61</c:v>
                </c:pt>
                <c:pt idx="2289">
                  <c:v>85.25</c:v>
                </c:pt>
                <c:pt idx="2290">
                  <c:v>84.87</c:v>
                </c:pt>
                <c:pt idx="2291">
                  <c:v>84.39</c:v>
                </c:pt>
                <c:pt idx="2292">
                  <c:v>83.8</c:v>
                </c:pt>
                <c:pt idx="2293">
                  <c:v>83.11</c:v>
                </c:pt>
                <c:pt idx="2294">
                  <c:v>82.5</c:v>
                </c:pt>
                <c:pt idx="2295">
                  <c:v>81.99</c:v>
                </c:pt>
                <c:pt idx="2296">
                  <c:v>81.599999999999994</c:v>
                </c:pt>
                <c:pt idx="2297">
                  <c:v>81.22</c:v>
                </c:pt>
                <c:pt idx="2298">
                  <c:v>80.77</c:v>
                </c:pt>
                <c:pt idx="2299">
                  <c:v>80.27</c:v>
                </c:pt>
                <c:pt idx="2300">
                  <c:v>79.7</c:v>
                </c:pt>
                <c:pt idx="2301">
                  <c:v>79.099999999999994</c:v>
                </c:pt>
                <c:pt idx="2302">
                  <c:v>78.47</c:v>
                </c:pt>
                <c:pt idx="2303">
                  <c:v>77.89</c:v>
                </c:pt>
                <c:pt idx="2304">
                  <c:v>77.47</c:v>
                </c:pt>
                <c:pt idx="2305">
                  <c:v>77.19</c:v>
                </c:pt>
                <c:pt idx="2306">
                  <c:v>76.94</c:v>
                </c:pt>
                <c:pt idx="2307">
                  <c:v>76.599999999999994</c:v>
                </c:pt>
                <c:pt idx="2308">
                  <c:v>76.239999999999995</c:v>
                </c:pt>
                <c:pt idx="2309">
                  <c:v>75.88</c:v>
                </c:pt>
                <c:pt idx="2310">
                  <c:v>75.599999999999994</c:v>
                </c:pt>
                <c:pt idx="2311">
                  <c:v>75.459999999999994</c:v>
                </c:pt>
                <c:pt idx="2312">
                  <c:v>75.44</c:v>
                </c:pt>
                <c:pt idx="2313">
                  <c:v>75.5</c:v>
                </c:pt>
                <c:pt idx="2314">
                  <c:v>75.56</c:v>
                </c:pt>
                <c:pt idx="2315">
                  <c:v>75.599999999999994</c:v>
                </c:pt>
                <c:pt idx="2316">
                  <c:v>75.599999999999994</c:v>
                </c:pt>
                <c:pt idx="2317">
                  <c:v>75.61</c:v>
                </c:pt>
                <c:pt idx="2318">
                  <c:v>75.64</c:v>
                </c:pt>
                <c:pt idx="2319">
                  <c:v>75.680000000000007</c:v>
                </c:pt>
                <c:pt idx="2320">
                  <c:v>75.72</c:v>
                </c:pt>
                <c:pt idx="2321">
                  <c:v>75.739999999999995</c:v>
                </c:pt>
                <c:pt idx="2322">
                  <c:v>75.73</c:v>
                </c:pt>
                <c:pt idx="2323">
                  <c:v>75.760000000000005</c:v>
                </c:pt>
                <c:pt idx="2324">
                  <c:v>75.86</c:v>
                </c:pt>
                <c:pt idx="2325">
                  <c:v>75.97</c:v>
                </c:pt>
                <c:pt idx="2326">
                  <c:v>76.11</c:v>
                </c:pt>
                <c:pt idx="2327">
                  <c:v>76.2</c:v>
                </c:pt>
                <c:pt idx="2328">
                  <c:v>76.290000000000006</c:v>
                </c:pt>
                <c:pt idx="2329">
                  <c:v>76.39</c:v>
                </c:pt>
                <c:pt idx="2330">
                  <c:v>76.510000000000005</c:v>
                </c:pt>
                <c:pt idx="2331">
                  <c:v>76.680000000000007</c:v>
                </c:pt>
                <c:pt idx="2332">
                  <c:v>76.89</c:v>
                </c:pt>
                <c:pt idx="2333">
                  <c:v>77.099999999999994</c:v>
                </c:pt>
                <c:pt idx="2334">
                  <c:v>77.33</c:v>
                </c:pt>
                <c:pt idx="2335">
                  <c:v>77.58</c:v>
                </c:pt>
                <c:pt idx="2336">
                  <c:v>77.83</c:v>
                </c:pt>
                <c:pt idx="2337">
                  <c:v>78.12</c:v>
                </c:pt>
                <c:pt idx="2338">
                  <c:v>78.459999999999994</c:v>
                </c:pt>
                <c:pt idx="2339">
                  <c:v>78.88</c:v>
                </c:pt>
                <c:pt idx="2340">
                  <c:v>79.37</c:v>
                </c:pt>
                <c:pt idx="2341">
                  <c:v>79.94</c:v>
                </c:pt>
                <c:pt idx="2342">
                  <c:v>80.56</c:v>
                </c:pt>
                <c:pt idx="2343">
                  <c:v>81.17</c:v>
                </c:pt>
                <c:pt idx="2344">
                  <c:v>81.75</c:v>
                </c:pt>
                <c:pt idx="2345">
                  <c:v>82.34</c:v>
                </c:pt>
                <c:pt idx="2346">
                  <c:v>82.9</c:v>
                </c:pt>
                <c:pt idx="2347">
                  <c:v>83.41</c:v>
                </c:pt>
                <c:pt idx="2348">
                  <c:v>83.89</c:v>
                </c:pt>
                <c:pt idx="2349">
                  <c:v>84.34</c:v>
                </c:pt>
                <c:pt idx="2350">
                  <c:v>84.74</c:v>
                </c:pt>
                <c:pt idx="2351">
                  <c:v>85.14</c:v>
                </c:pt>
                <c:pt idx="2352">
                  <c:v>85.55</c:v>
                </c:pt>
                <c:pt idx="2353">
                  <c:v>86.02</c:v>
                </c:pt>
                <c:pt idx="2354">
                  <c:v>86.54</c:v>
                </c:pt>
                <c:pt idx="2355">
                  <c:v>87.13</c:v>
                </c:pt>
                <c:pt idx="2356">
                  <c:v>87.69</c:v>
                </c:pt>
                <c:pt idx="2357">
                  <c:v>88.17</c:v>
                </c:pt>
                <c:pt idx="2358">
                  <c:v>88.54</c:v>
                </c:pt>
                <c:pt idx="2359">
                  <c:v>88.81</c:v>
                </c:pt>
                <c:pt idx="2360">
                  <c:v>89.04</c:v>
                </c:pt>
                <c:pt idx="2361">
                  <c:v>89.27</c:v>
                </c:pt>
                <c:pt idx="2362">
                  <c:v>89.5</c:v>
                </c:pt>
                <c:pt idx="2363">
                  <c:v>89.75</c:v>
                </c:pt>
                <c:pt idx="2364">
                  <c:v>89.98</c:v>
                </c:pt>
                <c:pt idx="2365">
                  <c:v>90.18</c:v>
                </c:pt>
                <c:pt idx="2366">
                  <c:v>90.35</c:v>
                </c:pt>
                <c:pt idx="2367">
                  <c:v>90.49</c:v>
                </c:pt>
                <c:pt idx="2368">
                  <c:v>90.62</c:v>
                </c:pt>
                <c:pt idx="2369">
                  <c:v>90.77</c:v>
                </c:pt>
                <c:pt idx="2370">
                  <c:v>90.89</c:v>
                </c:pt>
                <c:pt idx="2371">
                  <c:v>91.02</c:v>
                </c:pt>
                <c:pt idx="2372">
                  <c:v>91.15</c:v>
                </c:pt>
                <c:pt idx="2373">
                  <c:v>91.28</c:v>
                </c:pt>
                <c:pt idx="2374">
                  <c:v>91.42</c:v>
                </c:pt>
                <c:pt idx="2375">
                  <c:v>91.55</c:v>
                </c:pt>
                <c:pt idx="2376">
                  <c:v>91.62</c:v>
                </c:pt>
                <c:pt idx="2377">
                  <c:v>91.67</c:v>
                </c:pt>
                <c:pt idx="2378">
                  <c:v>91.65</c:v>
                </c:pt>
                <c:pt idx="2379">
                  <c:v>91.58</c:v>
                </c:pt>
                <c:pt idx="2380">
                  <c:v>91.5</c:v>
                </c:pt>
                <c:pt idx="2381">
                  <c:v>91.44</c:v>
                </c:pt>
                <c:pt idx="2382">
                  <c:v>91.44</c:v>
                </c:pt>
                <c:pt idx="2383">
                  <c:v>91.46</c:v>
                </c:pt>
                <c:pt idx="2384">
                  <c:v>91.47</c:v>
                </c:pt>
                <c:pt idx="2385">
                  <c:v>91.42</c:v>
                </c:pt>
                <c:pt idx="2386">
                  <c:v>91.3</c:v>
                </c:pt>
                <c:pt idx="2387">
                  <c:v>91.1</c:v>
                </c:pt>
                <c:pt idx="2388">
                  <c:v>90.88</c:v>
                </c:pt>
                <c:pt idx="2389">
                  <c:v>90.69</c:v>
                </c:pt>
                <c:pt idx="2390">
                  <c:v>90.59</c:v>
                </c:pt>
                <c:pt idx="2391">
                  <c:v>90.61</c:v>
                </c:pt>
                <c:pt idx="2392">
                  <c:v>90.67</c:v>
                </c:pt>
                <c:pt idx="2393">
                  <c:v>90.68</c:v>
                </c:pt>
                <c:pt idx="2394">
                  <c:v>90.69</c:v>
                </c:pt>
                <c:pt idx="2395">
                  <c:v>90.7</c:v>
                </c:pt>
                <c:pt idx="2396">
                  <c:v>90.73</c:v>
                </c:pt>
                <c:pt idx="2397">
                  <c:v>90.81</c:v>
                </c:pt>
                <c:pt idx="2398">
                  <c:v>90.99</c:v>
                </c:pt>
                <c:pt idx="2399">
                  <c:v>91.2</c:v>
                </c:pt>
                <c:pt idx="2400">
                  <c:v>91.43</c:v>
                </c:pt>
                <c:pt idx="2401">
                  <c:v>91.63</c:v>
                </c:pt>
                <c:pt idx="2402">
                  <c:v>91.78</c:v>
                </c:pt>
                <c:pt idx="2403">
                  <c:v>91.89</c:v>
                </c:pt>
                <c:pt idx="2404">
                  <c:v>92.01</c:v>
                </c:pt>
                <c:pt idx="2405">
                  <c:v>92.14</c:v>
                </c:pt>
                <c:pt idx="2406">
                  <c:v>92.31</c:v>
                </c:pt>
                <c:pt idx="2407">
                  <c:v>92.48</c:v>
                </c:pt>
                <c:pt idx="2408">
                  <c:v>92.6</c:v>
                </c:pt>
                <c:pt idx="2409">
                  <c:v>92.69</c:v>
                </c:pt>
                <c:pt idx="2410">
                  <c:v>92.76</c:v>
                </c:pt>
                <c:pt idx="2411">
                  <c:v>92.85</c:v>
                </c:pt>
                <c:pt idx="2412">
                  <c:v>93</c:v>
                </c:pt>
                <c:pt idx="2413">
                  <c:v>93.19</c:v>
                </c:pt>
                <c:pt idx="2414">
                  <c:v>93.42</c:v>
                </c:pt>
                <c:pt idx="2415">
                  <c:v>93.64</c:v>
                </c:pt>
                <c:pt idx="2416">
                  <c:v>93.83</c:v>
                </c:pt>
                <c:pt idx="2417">
                  <c:v>94.05</c:v>
                </c:pt>
                <c:pt idx="2418">
                  <c:v>94.26</c:v>
                </c:pt>
                <c:pt idx="2419">
                  <c:v>94.48</c:v>
                </c:pt>
                <c:pt idx="2420">
                  <c:v>94.64</c:v>
                </c:pt>
                <c:pt idx="2421">
                  <c:v>94.77</c:v>
                </c:pt>
                <c:pt idx="2422">
                  <c:v>94.87</c:v>
                </c:pt>
                <c:pt idx="2423">
                  <c:v>94.94</c:v>
                </c:pt>
                <c:pt idx="2424">
                  <c:v>94.98</c:v>
                </c:pt>
                <c:pt idx="2425">
                  <c:v>95.03</c:v>
                </c:pt>
                <c:pt idx="2426">
                  <c:v>95.05</c:v>
                </c:pt>
                <c:pt idx="2427">
                  <c:v>95.07</c:v>
                </c:pt>
                <c:pt idx="2428">
                  <c:v>95.05</c:v>
                </c:pt>
                <c:pt idx="2429">
                  <c:v>95.02</c:v>
                </c:pt>
                <c:pt idx="2430">
                  <c:v>94.96</c:v>
                </c:pt>
                <c:pt idx="2431">
                  <c:v>94.9</c:v>
                </c:pt>
                <c:pt idx="2432">
                  <c:v>94.85</c:v>
                </c:pt>
                <c:pt idx="2433">
                  <c:v>94.78</c:v>
                </c:pt>
                <c:pt idx="2434">
                  <c:v>94.76</c:v>
                </c:pt>
                <c:pt idx="2435">
                  <c:v>94.72</c:v>
                </c:pt>
                <c:pt idx="2436">
                  <c:v>94.67</c:v>
                </c:pt>
                <c:pt idx="2437">
                  <c:v>94.61</c:v>
                </c:pt>
                <c:pt idx="2438">
                  <c:v>94.53</c:v>
                </c:pt>
                <c:pt idx="2439">
                  <c:v>94.43</c:v>
                </c:pt>
                <c:pt idx="2440">
                  <c:v>94.32</c:v>
                </c:pt>
                <c:pt idx="2441">
                  <c:v>94.18</c:v>
                </c:pt>
                <c:pt idx="2442">
                  <c:v>94.03</c:v>
                </c:pt>
                <c:pt idx="2443">
                  <c:v>93.84</c:v>
                </c:pt>
                <c:pt idx="2444">
                  <c:v>93.62</c:v>
                </c:pt>
                <c:pt idx="2445">
                  <c:v>93.37</c:v>
                </c:pt>
                <c:pt idx="2446">
                  <c:v>93.06</c:v>
                </c:pt>
                <c:pt idx="2447">
                  <c:v>92.7</c:v>
                </c:pt>
                <c:pt idx="2448">
                  <c:v>92.28</c:v>
                </c:pt>
                <c:pt idx="2449">
                  <c:v>91.81</c:v>
                </c:pt>
                <c:pt idx="2450">
                  <c:v>91.27</c:v>
                </c:pt>
                <c:pt idx="2451">
                  <c:v>90.73</c:v>
                </c:pt>
                <c:pt idx="2452">
                  <c:v>90.19</c:v>
                </c:pt>
                <c:pt idx="2453">
                  <c:v>89.65</c:v>
                </c:pt>
                <c:pt idx="2454">
                  <c:v>89.13</c:v>
                </c:pt>
                <c:pt idx="2455">
                  <c:v>88.63</c:v>
                </c:pt>
                <c:pt idx="2456">
                  <c:v>88.16</c:v>
                </c:pt>
                <c:pt idx="2457">
                  <c:v>87.67</c:v>
                </c:pt>
                <c:pt idx="2458">
                  <c:v>87.19</c:v>
                </c:pt>
                <c:pt idx="2459">
                  <c:v>86.71</c:v>
                </c:pt>
                <c:pt idx="2460">
                  <c:v>86.29</c:v>
                </c:pt>
                <c:pt idx="2461">
                  <c:v>85.92</c:v>
                </c:pt>
                <c:pt idx="2462">
                  <c:v>85.62</c:v>
                </c:pt>
                <c:pt idx="2463">
                  <c:v>85.34</c:v>
                </c:pt>
                <c:pt idx="2464">
                  <c:v>85.05</c:v>
                </c:pt>
                <c:pt idx="2465">
                  <c:v>84.74</c:v>
                </c:pt>
                <c:pt idx="2466">
                  <c:v>84.41</c:v>
                </c:pt>
                <c:pt idx="2467">
                  <c:v>84.06</c:v>
                </c:pt>
                <c:pt idx="2468">
                  <c:v>83.71</c:v>
                </c:pt>
                <c:pt idx="2469">
                  <c:v>83.43</c:v>
                </c:pt>
                <c:pt idx="2470">
                  <c:v>83.15</c:v>
                </c:pt>
                <c:pt idx="2471">
                  <c:v>82.93</c:v>
                </c:pt>
                <c:pt idx="2472">
                  <c:v>82.58</c:v>
                </c:pt>
                <c:pt idx="2473">
                  <c:v>82.09</c:v>
                </c:pt>
                <c:pt idx="2474">
                  <c:v>81.5</c:v>
                </c:pt>
                <c:pt idx="2475">
                  <c:v>80.95</c:v>
                </c:pt>
                <c:pt idx="2476">
                  <c:v>80.45</c:v>
                </c:pt>
                <c:pt idx="2477">
                  <c:v>80.06</c:v>
                </c:pt>
                <c:pt idx="2478">
                  <c:v>79.72</c:v>
                </c:pt>
                <c:pt idx="2479">
                  <c:v>79.36</c:v>
                </c:pt>
                <c:pt idx="2480">
                  <c:v>78.97</c:v>
                </c:pt>
                <c:pt idx="2481">
                  <c:v>78.53</c:v>
                </c:pt>
                <c:pt idx="2482">
                  <c:v>77.989999999999995</c:v>
                </c:pt>
                <c:pt idx="2483">
                  <c:v>77.400000000000006</c:v>
                </c:pt>
                <c:pt idx="2484">
                  <c:v>76.819999999999993</c:v>
                </c:pt>
                <c:pt idx="2485">
                  <c:v>76.37</c:v>
                </c:pt>
                <c:pt idx="2486">
                  <c:v>76.02</c:v>
                </c:pt>
                <c:pt idx="2487">
                  <c:v>75.75</c:v>
                </c:pt>
                <c:pt idx="2488">
                  <c:v>75.48</c:v>
                </c:pt>
                <c:pt idx="2489">
                  <c:v>75.150000000000006</c:v>
                </c:pt>
                <c:pt idx="2490">
                  <c:v>74.650000000000006</c:v>
                </c:pt>
                <c:pt idx="2491">
                  <c:v>74.180000000000007</c:v>
                </c:pt>
                <c:pt idx="2492">
                  <c:v>73.72</c:v>
                </c:pt>
                <c:pt idx="2493">
                  <c:v>73.209999999999994</c:v>
                </c:pt>
                <c:pt idx="2494">
                  <c:v>72.72</c:v>
                </c:pt>
                <c:pt idx="2495">
                  <c:v>72.290000000000006</c:v>
                </c:pt>
                <c:pt idx="2496">
                  <c:v>71.849999999999994</c:v>
                </c:pt>
                <c:pt idx="2497">
                  <c:v>71.38</c:v>
                </c:pt>
                <c:pt idx="2498">
                  <c:v>70.81</c:v>
                </c:pt>
                <c:pt idx="2499">
                  <c:v>70.19</c:v>
                </c:pt>
                <c:pt idx="2500">
                  <c:v>69.61</c:v>
                </c:pt>
                <c:pt idx="2501">
                  <c:v>69.16</c:v>
                </c:pt>
                <c:pt idx="2502">
                  <c:v>68.83</c:v>
                </c:pt>
                <c:pt idx="2503">
                  <c:v>68.599999999999994</c:v>
                </c:pt>
                <c:pt idx="2504">
                  <c:v>68.47</c:v>
                </c:pt>
                <c:pt idx="2505">
                  <c:v>68.44</c:v>
                </c:pt>
                <c:pt idx="2506">
                  <c:v>68.48</c:v>
                </c:pt>
                <c:pt idx="2507">
                  <c:v>68.55</c:v>
                </c:pt>
                <c:pt idx="2508">
                  <c:v>68.64</c:v>
                </c:pt>
                <c:pt idx="2509">
                  <c:v>68.73</c:v>
                </c:pt>
                <c:pt idx="2510">
                  <c:v>68.84</c:v>
                </c:pt>
                <c:pt idx="2511">
                  <c:v>68.989999999999995</c:v>
                </c:pt>
                <c:pt idx="2512">
                  <c:v>69.150000000000006</c:v>
                </c:pt>
                <c:pt idx="2513">
                  <c:v>69.3</c:v>
                </c:pt>
                <c:pt idx="2514">
                  <c:v>69.45</c:v>
                </c:pt>
                <c:pt idx="2515">
                  <c:v>69.61</c:v>
                </c:pt>
                <c:pt idx="2516">
                  <c:v>69.75</c:v>
                </c:pt>
                <c:pt idx="2517">
                  <c:v>69.84</c:v>
                </c:pt>
                <c:pt idx="2518">
                  <c:v>69.930000000000007</c:v>
                </c:pt>
                <c:pt idx="2519">
                  <c:v>70.010000000000005</c:v>
                </c:pt>
                <c:pt idx="2520">
                  <c:v>70.11</c:v>
                </c:pt>
                <c:pt idx="2521">
                  <c:v>70.23</c:v>
                </c:pt>
                <c:pt idx="2522">
                  <c:v>70.36</c:v>
                </c:pt>
                <c:pt idx="2523">
                  <c:v>70.53</c:v>
                </c:pt>
                <c:pt idx="2524">
                  <c:v>70.760000000000005</c:v>
                </c:pt>
                <c:pt idx="2525">
                  <c:v>71</c:v>
                </c:pt>
                <c:pt idx="2526">
                  <c:v>71.22</c:v>
                </c:pt>
                <c:pt idx="2527">
                  <c:v>71.45</c:v>
                </c:pt>
                <c:pt idx="2528">
                  <c:v>71.69</c:v>
                </c:pt>
                <c:pt idx="2529">
                  <c:v>71.959999999999994</c:v>
                </c:pt>
                <c:pt idx="2530">
                  <c:v>72.260000000000005</c:v>
                </c:pt>
                <c:pt idx="2531">
                  <c:v>72.56</c:v>
                </c:pt>
                <c:pt idx="2532">
                  <c:v>72.86</c:v>
                </c:pt>
                <c:pt idx="2533">
                  <c:v>73.19</c:v>
                </c:pt>
                <c:pt idx="2534">
                  <c:v>73.53</c:v>
                </c:pt>
                <c:pt idx="2535">
                  <c:v>73.91</c:v>
                </c:pt>
                <c:pt idx="2536">
                  <c:v>74.31</c:v>
                </c:pt>
                <c:pt idx="2537">
                  <c:v>74.739999999999995</c:v>
                </c:pt>
                <c:pt idx="2538">
                  <c:v>75.180000000000007</c:v>
                </c:pt>
                <c:pt idx="2539">
                  <c:v>75.58</c:v>
                </c:pt>
                <c:pt idx="2540">
                  <c:v>75.95</c:v>
                </c:pt>
                <c:pt idx="2541">
                  <c:v>76.25</c:v>
                </c:pt>
                <c:pt idx="2542">
                  <c:v>76.55</c:v>
                </c:pt>
                <c:pt idx="2543">
                  <c:v>76.819999999999993</c:v>
                </c:pt>
                <c:pt idx="2544">
                  <c:v>77.13</c:v>
                </c:pt>
                <c:pt idx="2545">
                  <c:v>77.45</c:v>
                </c:pt>
                <c:pt idx="2546">
                  <c:v>77.81</c:v>
                </c:pt>
                <c:pt idx="2547">
                  <c:v>78.17</c:v>
                </c:pt>
                <c:pt idx="2548">
                  <c:v>78.55</c:v>
                </c:pt>
                <c:pt idx="2549">
                  <c:v>78.900000000000006</c:v>
                </c:pt>
                <c:pt idx="2550">
                  <c:v>79.209999999999994</c:v>
                </c:pt>
                <c:pt idx="2551">
                  <c:v>79.5</c:v>
                </c:pt>
                <c:pt idx="2552">
                  <c:v>79.790000000000006</c:v>
                </c:pt>
                <c:pt idx="2553">
                  <c:v>80.040000000000006</c:v>
                </c:pt>
                <c:pt idx="2554">
                  <c:v>80.3</c:v>
                </c:pt>
                <c:pt idx="2555">
                  <c:v>80.56</c:v>
                </c:pt>
                <c:pt idx="2556">
                  <c:v>80.84</c:v>
                </c:pt>
                <c:pt idx="2557">
                  <c:v>81.16</c:v>
                </c:pt>
                <c:pt idx="2558">
                  <c:v>81.510000000000005</c:v>
                </c:pt>
                <c:pt idx="2559">
                  <c:v>81.87</c:v>
                </c:pt>
                <c:pt idx="2560">
                  <c:v>82.26</c:v>
                </c:pt>
                <c:pt idx="2561">
                  <c:v>82.63</c:v>
                </c:pt>
                <c:pt idx="2562">
                  <c:v>82.98</c:v>
                </c:pt>
                <c:pt idx="2563">
                  <c:v>83.34</c:v>
                </c:pt>
                <c:pt idx="2564">
                  <c:v>83.71</c:v>
                </c:pt>
                <c:pt idx="2565">
                  <c:v>84.13</c:v>
                </c:pt>
                <c:pt idx="2566">
                  <c:v>84.56</c:v>
                </c:pt>
                <c:pt idx="2567">
                  <c:v>84.99</c:v>
                </c:pt>
                <c:pt idx="2568">
                  <c:v>85.4</c:v>
                </c:pt>
                <c:pt idx="2569">
                  <c:v>85.78</c:v>
                </c:pt>
                <c:pt idx="2570">
                  <c:v>86.11</c:v>
                </c:pt>
                <c:pt idx="2571">
                  <c:v>86.39</c:v>
                </c:pt>
                <c:pt idx="2572">
                  <c:v>86.61</c:v>
                </c:pt>
                <c:pt idx="2573">
                  <c:v>86.81</c:v>
                </c:pt>
                <c:pt idx="2574">
                  <c:v>86.95</c:v>
                </c:pt>
                <c:pt idx="2575">
                  <c:v>87.03</c:v>
                </c:pt>
                <c:pt idx="2576">
                  <c:v>87.1</c:v>
                </c:pt>
                <c:pt idx="2577">
                  <c:v>87.16</c:v>
                </c:pt>
                <c:pt idx="2578">
                  <c:v>87.22</c:v>
                </c:pt>
                <c:pt idx="2579">
                  <c:v>87.27</c:v>
                </c:pt>
                <c:pt idx="2580">
                  <c:v>87.3</c:v>
                </c:pt>
                <c:pt idx="2581">
                  <c:v>87.28</c:v>
                </c:pt>
                <c:pt idx="2582">
                  <c:v>87.28</c:v>
                </c:pt>
                <c:pt idx="2583">
                  <c:v>87.29</c:v>
                </c:pt>
                <c:pt idx="2584">
                  <c:v>87.35</c:v>
                </c:pt>
                <c:pt idx="2585">
                  <c:v>87.41</c:v>
                </c:pt>
                <c:pt idx="2586">
                  <c:v>87.46</c:v>
                </c:pt>
                <c:pt idx="2587">
                  <c:v>87.42</c:v>
                </c:pt>
                <c:pt idx="2588">
                  <c:v>87.31</c:v>
                </c:pt>
                <c:pt idx="2589">
                  <c:v>87.16</c:v>
                </c:pt>
                <c:pt idx="2590">
                  <c:v>86.92</c:v>
                </c:pt>
                <c:pt idx="2591">
                  <c:v>86.68</c:v>
                </c:pt>
                <c:pt idx="2592">
                  <c:v>86.47</c:v>
                </c:pt>
                <c:pt idx="2593">
                  <c:v>86.33</c:v>
                </c:pt>
                <c:pt idx="2594">
                  <c:v>86.29</c:v>
                </c:pt>
                <c:pt idx="2595">
                  <c:v>86.34</c:v>
                </c:pt>
                <c:pt idx="2596">
                  <c:v>86.41</c:v>
                </c:pt>
                <c:pt idx="2597">
                  <c:v>86.49</c:v>
                </c:pt>
                <c:pt idx="2598">
                  <c:v>86.56</c:v>
                </c:pt>
                <c:pt idx="2599">
                  <c:v>86.64</c:v>
                </c:pt>
                <c:pt idx="2600">
                  <c:v>86.72</c:v>
                </c:pt>
                <c:pt idx="2601">
                  <c:v>86.84</c:v>
                </c:pt>
                <c:pt idx="2602">
                  <c:v>86.93</c:v>
                </c:pt>
                <c:pt idx="2603">
                  <c:v>87.01</c:v>
                </c:pt>
                <c:pt idx="2604">
                  <c:v>87.08</c:v>
                </c:pt>
                <c:pt idx="2605">
                  <c:v>87.17</c:v>
                </c:pt>
                <c:pt idx="2606">
                  <c:v>87.28</c:v>
                </c:pt>
                <c:pt idx="2607">
                  <c:v>87.42</c:v>
                </c:pt>
                <c:pt idx="2608">
                  <c:v>87.58</c:v>
                </c:pt>
                <c:pt idx="2609">
                  <c:v>87.75</c:v>
                </c:pt>
                <c:pt idx="2610">
                  <c:v>87.97</c:v>
                </c:pt>
                <c:pt idx="2611">
                  <c:v>88.24</c:v>
                </c:pt>
                <c:pt idx="2612">
                  <c:v>88.55</c:v>
                </c:pt>
                <c:pt idx="2613">
                  <c:v>88.85</c:v>
                </c:pt>
                <c:pt idx="2614">
                  <c:v>89.12</c:v>
                </c:pt>
                <c:pt idx="2615">
                  <c:v>89.35</c:v>
                </c:pt>
                <c:pt idx="2616">
                  <c:v>89.58</c:v>
                </c:pt>
                <c:pt idx="2617">
                  <c:v>89.83</c:v>
                </c:pt>
                <c:pt idx="2618">
                  <c:v>90.04</c:v>
                </c:pt>
                <c:pt idx="2619">
                  <c:v>90.22</c:v>
                </c:pt>
                <c:pt idx="2620">
                  <c:v>90.35</c:v>
                </c:pt>
                <c:pt idx="2621">
                  <c:v>90.43</c:v>
                </c:pt>
                <c:pt idx="2622">
                  <c:v>90.45</c:v>
                </c:pt>
                <c:pt idx="2623">
                  <c:v>90.41</c:v>
                </c:pt>
                <c:pt idx="2624">
                  <c:v>90.31</c:v>
                </c:pt>
                <c:pt idx="2625">
                  <c:v>90.16</c:v>
                </c:pt>
                <c:pt idx="2626">
                  <c:v>89.96</c:v>
                </c:pt>
                <c:pt idx="2627">
                  <c:v>89.74</c:v>
                </c:pt>
                <c:pt idx="2628">
                  <c:v>89.51</c:v>
                </c:pt>
                <c:pt idx="2629">
                  <c:v>89.31</c:v>
                </c:pt>
                <c:pt idx="2630">
                  <c:v>89.13</c:v>
                </c:pt>
                <c:pt idx="2631">
                  <c:v>88.97</c:v>
                </c:pt>
                <c:pt idx="2632">
                  <c:v>88.8</c:v>
                </c:pt>
                <c:pt idx="2633">
                  <c:v>88.64</c:v>
                </c:pt>
                <c:pt idx="2634">
                  <c:v>88.44</c:v>
                </c:pt>
                <c:pt idx="2635">
                  <c:v>88.23</c:v>
                </c:pt>
                <c:pt idx="2636">
                  <c:v>87.95</c:v>
                </c:pt>
                <c:pt idx="2637">
                  <c:v>87.65</c:v>
                </c:pt>
                <c:pt idx="2638">
                  <c:v>87.32</c:v>
                </c:pt>
                <c:pt idx="2639">
                  <c:v>87.03</c:v>
                </c:pt>
                <c:pt idx="2640">
                  <c:v>86.74</c:v>
                </c:pt>
                <c:pt idx="2641">
                  <c:v>86.4</c:v>
                </c:pt>
                <c:pt idx="2642">
                  <c:v>85.98</c:v>
                </c:pt>
                <c:pt idx="2643">
                  <c:v>85.48</c:v>
                </c:pt>
                <c:pt idx="2644">
                  <c:v>84.94</c:v>
                </c:pt>
                <c:pt idx="2645">
                  <c:v>84.35</c:v>
                </c:pt>
                <c:pt idx="2646">
                  <c:v>83.76</c:v>
                </c:pt>
                <c:pt idx="2647">
                  <c:v>83.14</c:v>
                </c:pt>
                <c:pt idx="2648">
                  <c:v>82.48</c:v>
                </c:pt>
                <c:pt idx="2649">
                  <c:v>81.78</c:v>
                </c:pt>
                <c:pt idx="2650">
                  <c:v>81.069999999999993</c:v>
                </c:pt>
                <c:pt idx="2651">
                  <c:v>80.39</c:v>
                </c:pt>
                <c:pt idx="2652">
                  <c:v>79.760000000000005</c:v>
                </c:pt>
                <c:pt idx="2653">
                  <c:v>79.14</c:v>
                </c:pt>
                <c:pt idx="2654">
                  <c:v>78.489999999999995</c:v>
                </c:pt>
                <c:pt idx="2655">
                  <c:v>77.790000000000006</c:v>
                </c:pt>
                <c:pt idx="2656">
                  <c:v>77.08</c:v>
                </c:pt>
                <c:pt idx="2657">
                  <c:v>76.39</c:v>
                </c:pt>
                <c:pt idx="2658">
                  <c:v>75.72</c:v>
                </c:pt>
                <c:pt idx="2659">
                  <c:v>75.08</c:v>
                </c:pt>
                <c:pt idx="2660">
                  <c:v>74.48</c:v>
                </c:pt>
                <c:pt idx="2661">
                  <c:v>73.900000000000006</c:v>
                </c:pt>
                <c:pt idx="2662">
                  <c:v>73.25</c:v>
                </c:pt>
                <c:pt idx="2663">
                  <c:v>72.48</c:v>
                </c:pt>
                <c:pt idx="2664">
                  <c:v>71.67</c:v>
                </c:pt>
                <c:pt idx="2665">
                  <c:v>70.900000000000006</c:v>
                </c:pt>
                <c:pt idx="2666">
                  <c:v>70.23</c:v>
                </c:pt>
                <c:pt idx="2667">
                  <c:v>69.62</c:v>
                </c:pt>
                <c:pt idx="2668">
                  <c:v>69.02</c:v>
                </c:pt>
                <c:pt idx="2669">
                  <c:v>68.430000000000007</c:v>
                </c:pt>
                <c:pt idx="2670">
                  <c:v>67.77</c:v>
                </c:pt>
                <c:pt idx="2671">
                  <c:v>67.03</c:v>
                </c:pt>
                <c:pt idx="2672">
                  <c:v>66.260000000000005</c:v>
                </c:pt>
                <c:pt idx="2673">
                  <c:v>65.52</c:v>
                </c:pt>
                <c:pt idx="2674">
                  <c:v>64.849999999999994</c:v>
                </c:pt>
                <c:pt idx="2675">
                  <c:v>64.31</c:v>
                </c:pt>
                <c:pt idx="2676">
                  <c:v>63.91</c:v>
                </c:pt>
                <c:pt idx="2677">
                  <c:v>63.56</c:v>
                </c:pt>
                <c:pt idx="2678">
                  <c:v>63.22</c:v>
                </c:pt>
                <c:pt idx="2679">
                  <c:v>62.89</c:v>
                </c:pt>
                <c:pt idx="2680">
                  <c:v>62.56</c:v>
                </c:pt>
                <c:pt idx="2681">
                  <c:v>62.43</c:v>
                </c:pt>
                <c:pt idx="2682">
                  <c:v>62.33</c:v>
                </c:pt>
                <c:pt idx="2683">
                  <c:v>62.09</c:v>
                </c:pt>
                <c:pt idx="2684">
                  <c:v>61.82</c:v>
                </c:pt>
                <c:pt idx="2685">
                  <c:v>61.56</c:v>
                </c:pt>
                <c:pt idx="2686">
                  <c:v>61.33</c:v>
                </c:pt>
                <c:pt idx="2687">
                  <c:v>61.04</c:v>
                </c:pt>
                <c:pt idx="2688">
                  <c:v>60.74</c:v>
                </c:pt>
                <c:pt idx="2689">
                  <c:v>60.4</c:v>
                </c:pt>
                <c:pt idx="2690">
                  <c:v>60.14</c:v>
                </c:pt>
                <c:pt idx="2691">
                  <c:v>59.97</c:v>
                </c:pt>
                <c:pt idx="2692">
                  <c:v>59.87</c:v>
                </c:pt>
                <c:pt idx="2693">
                  <c:v>59.84</c:v>
                </c:pt>
                <c:pt idx="2694">
                  <c:v>59.86</c:v>
                </c:pt>
                <c:pt idx="2695">
                  <c:v>59.94</c:v>
                </c:pt>
                <c:pt idx="2696">
                  <c:v>60.05</c:v>
                </c:pt>
                <c:pt idx="2697">
                  <c:v>60.16</c:v>
                </c:pt>
                <c:pt idx="2698">
                  <c:v>60.2</c:v>
                </c:pt>
                <c:pt idx="2699">
                  <c:v>60.18</c:v>
                </c:pt>
                <c:pt idx="2700">
                  <c:v>60.11</c:v>
                </c:pt>
                <c:pt idx="2701">
                  <c:v>60.01</c:v>
                </c:pt>
                <c:pt idx="2702">
                  <c:v>59.91</c:v>
                </c:pt>
                <c:pt idx="2703">
                  <c:v>59.83</c:v>
                </c:pt>
                <c:pt idx="2704">
                  <c:v>59.81</c:v>
                </c:pt>
                <c:pt idx="2705">
                  <c:v>59.83</c:v>
                </c:pt>
                <c:pt idx="2706">
                  <c:v>59.84</c:v>
                </c:pt>
                <c:pt idx="2707">
                  <c:v>59.82</c:v>
                </c:pt>
                <c:pt idx="2708">
                  <c:v>59.77</c:v>
                </c:pt>
                <c:pt idx="2709">
                  <c:v>59.73</c:v>
                </c:pt>
                <c:pt idx="2710">
                  <c:v>59.67</c:v>
                </c:pt>
                <c:pt idx="2711">
                  <c:v>59.65</c:v>
                </c:pt>
                <c:pt idx="2712">
                  <c:v>59.66</c:v>
                </c:pt>
                <c:pt idx="2713">
                  <c:v>59.72</c:v>
                </c:pt>
                <c:pt idx="2714">
                  <c:v>59.84</c:v>
                </c:pt>
                <c:pt idx="2715">
                  <c:v>60.03</c:v>
                </c:pt>
                <c:pt idx="2716">
                  <c:v>60.26</c:v>
                </c:pt>
                <c:pt idx="2717">
                  <c:v>60.55</c:v>
                </c:pt>
                <c:pt idx="2718">
                  <c:v>60.85</c:v>
                </c:pt>
                <c:pt idx="2719">
                  <c:v>61.13</c:v>
                </c:pt>
                <c:pt idx="2720">
                  <c:v>61.38</c:v>
                </c:pt>
                <c:pt idx="2721">
                  <c:v>61.61</c:v>
                </c:pt>
                <c:pt idx="2722">
                  <c:v>61.78</c:v>
                </c:pt>
                <c:pt idx="2723">
                  <c:v>61.9</c:v>
                </c:pt>
                <c:pt idx="2724">
                  <c:v>62.02</c:v>
                </c:pt>
                <c:pt idx="2725">
                  <c:v>62.13</c:v>
                </c:pt>
                <c:pt idx="2726">
                  <c:v>62.28</c:v>
                </c:pt>
                <c:pt idx="2727">
                  <c:v>62.49</c:v>
                </c:pt>
                <c:pt idx="2728">
                  <c:v>62.75</c:v>
                </c:pt>
                <c:pt idx="2729">
                  <c:v>63.03</c:v>
                </c:pt>
                <c:pt idx="2730">
                  <c:v>63.28</c:v>
                </c:pt>
                <c:pt idx="2731">
                  <c:v>63.5</c:v>
                </c:pt>
                <c:pt idx="2732">
                  <c:v>63.71</c:v>
                </c:pt>
                <c:pt idx="2733">
                  <c:v>63.91</c:v>
                </c:pt>
                <c:pt idx="2734">
                  <c:v>64.099999999999994</c:v>
                </c:pt>
                <c:pt idx="2735">
                  <c:v>64.290000000000006</c:v>
                </c:pt>
                <c:pt idx="2736">
                  <c:v>64.52</c:v>
                </c:pt>
                <c:pt idx="2737">
                  <c:v>64.790000000000006</c:v>
                </c:pt>
                <c:pt idx="2738">
                  <c:v>65.13</c:v>
                </c:pt>
                <c:pt idx="2739">
                  <c:v>65.48</c:v>
                </c:pt>
                <c:pt idx="2740">
                  <c:v>65.87</c:v>
                </c:pt>
                <c:pt idx="2741">
                  <c:v>66.239999999999995</c:v>
                </c:pt>
                <c:pt idx="2742">
                  <c:v>66.64</c:v>
                </c:pt>
                <c:pt idx="2743">
                  <c:v>67.03</c:v>
                </c:pt>
                <c:pt idx="2744">
                  <c:v>67.44</c:v>
                </c:pt>
                <c:pt idx="2745">
                  <c:v>67.91</c:v>
                </c:pt>
                <c:pt idx="2746">
                  <c:v>68.45</c:v>
                </c:pt>
                <c:pt idx="2747">
                  <c:v>69.05</c:v>
                </c:pt>
                <c:pt idx="2748">
                  <c:v>69.69</c:v>
                </c:pt>
                <c:pt idx="2749">
                  <c:v>70.33</c:v>
                </c:pt>
                <c:pt idx="2750">
                  <c:v>70.930000000000007</c:v>
                </c:pt>
                <c:pt idx="2751">
                  <c:v>71.489999999999995</c:v>
                </c:pt>
                <c:pt idx="2752">
                  <c:v>72.069999999999993</c:v>
                </c:pt>
                <c:pt idx="2753">
                  <c:v>72.66</c:v>
                </c:pt>
                <c:pt idx="2754">
                  <c:v>73.25</c:v>
                </c:pt>
                <c:pt idx="2755">
                  <c:v>73.89</c:v>
                </c:pt>
                <c:pt idx="2756">
                  <c:v>74.510000000000005</c:v>
                </c:pt>
                <c:pt idx="2757">
                  <c:v>75.150000000000006</c:v>
                </c:pt>
                <c:pt idx="2758">
                  <c:v>75.8</c:v>
                </c:pt>
                <c:pt idx="2759">
                  <c:v>76.45</c:v>
                </c:pt>
                <c:pt idx="2760">
                  <c:v>77.09</c:v>
                </c:pt>
                <c:pt idx="2761">
                  <c:v>77.72</c:v>
                </c:pt>
                <c:pt idx="2762">
                  <c:v>78.319999999999993</c:v>
                </c:pt>
                <c:pt idx="2763">
                  <c:v>78.92</c:v>
                </c:pt>
                <c:pt idx="2764">
                  <c:v>79.5</c:v>
                </c:pt>
                <c:pt idx="2765">
                  <c:v>80.09</c:v>
                </c:pt>
                <c:pt idx="2766">
                  <c:v>80.680000000000007</c:v>
                </c:pt>
                <c:pt idx="2767">
                  <c:v>81.260000000000005</c:v>
                </c:pt>
                <c:pt idx="2768">
                  <c:v>81.81</c:v>
                </c:pt>
                <c:pt idx="2769">
                  <c:v>82.31</c:v>
                </c:pt>
                <c:pt idx="2770">
                  <c:v>82.81</c:v>
                </c:pt>
                <c:pt idx="2771">
                  <c:v>83.28</c:v>
                </c:pt>
                <c:pt idx="2772">
                  <c:v>83.75</c:v>
                </c:pt>
                <c:pt idx="2773">
                  <c:v>84.2</c:v>
                </c:pt>
                <c:pt idx="2774">
                  <c:v>84.66</c:v>
                </c:pt>
                <c:pt idx="2775">
                  <c:v>85.14</c:v>
                </c:pt>
                <c:pt idx="2776">
                  <c:v>85.61</c:v>
                </c:pt>
                <c:pt idx="2777">
                  <c:v>86.05</c:v>
                </c:pt>
                <c:pt idx="2778">
                  <c:v>86.47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24B-4B79-8F91-1FB45F444CD6}"/>
            </c:ext>
          </c:extLst>
        </c:ser>
        <c:ser>
          <c:idx val="5"/>
          <c:order val="5"/>
          <c:tx>
            <c:strRef>
              <c:f>數據作圖!$R$1</c:f>
              <c:strCache>
                <c:ptCount val="1"/>
                <c:pt idx="0">
                  <c:v>第十一次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數據作圖!$R$2:$R$2780</c:f>
              <c:numCache>
                <c:formatCode>General</c:formatCode>
                <c:ptCount val="2779"/>
                <c:pt idx="0">
                  <c:v>10.68</c:v>
                </c:pt>
                <c:pt idx="1">
                  <c:v>-66.94</c:v>
                </c:pt>
                <c:pt idx="2">
                  <c:v>55.78</c:v>
                </c:pt>
                <c:pt idx="3">
                  <c:v>2.02</c:v>
                </c:pt>
                <c:pt idx="4">
                  <c:v>-39.33</c:v>
                </c:pt>
                <c:pt idx="5">
                  <c:v>-65.39</c:v>
                </c:pt>
                <c:pt idx="6">
                  <c:v>52.98</c:v>
                </c:pt>
                <c:pt idx="7">
                  <c:v>-41.22</c:v>
                </c:pt>
                <c:pt idx="8">
                  <c:v>1.23</c:v>
                </c:pt>
                <c:pt idx="9">
                  <c:v>37.21</c:v>
                </c:pt>
                <c:pt idx="10">
                  <c:v>-29.3</c:v>
                </c:pt>
                <c:pt idx="11">
                  <c:v>-38</c:v>
                </c:pt>
                <c:pt idx="12">
                  <c:v>-66.02</c:v>
                </c:pt>
                <c:pt idx="13">
                  <c:v>-55.79</c:v>
                </c:pt>
                <c:pt idx="14">
                  <c:v>-56</c:v>
                </c:pt>
                <c:pt idx="15">
                  <c:v>-56.21</c:v>
                </c:pt>
                <c:pt idx="16">
                  <c:v>-56.39</c:v>
                </c:pt>
                <c:pt idx="17">
                  <c:v>-56.55</c:v>
                </c:pt>
                <c:pt idx="18">
                  <c:v>-56.73</c:v>
                </c:pt>
                <c:pt idx="19">
                  <c:v>-56.91</c:v>
                </c:pt>
                <c:pt idx="20">
                  <c:v>-57.09</c:v>
                </c:pt>
                <c:pt idx="21">
                  <c:v>-57.27</c:v>
                </c:pt>
                <c:pt idx="22">
                  <c:v>-57.47</c:v>
                </c:pt>
                <c:pt idx="23">
                  <c:v>-57.65</c:v>
                </c:pt>
                <c:pt idx="24">
                  <c:v>-57.84</c:v>
                </c:pt>
                <c:pt idx="25">
                  <c:v>-58.05</c:v>
                </c:pt>
                <c:pt idx="26">
                  <c:v>-58.25</c:v>
                </c:pt>
                <c:pt idx="27">
                  <c:v>-58.45</c:v>
                </c:pt>
                <c:pt idx="28">
                  <c:v>-58.65</c:v>
                </c:pt>
                <c:pt idx="29">
                  <c:v>-58.86</c:v>
                </c:pt>
                <c:pt idx="30">
                  <c:v>-59.06</c:v>
                </c:pt>
                <c:pt idx="31">
                  <c:v>-59.27</c:v>
                </c:pt>
                <c:pt idx="32">
                  <c:v>-59.5</c:v>
                </c:pt>
                <c:pt idx="33">
                  <c:v>-59.72</c:v>
                </c:pt>
                <c:pt idx="34">
                  <c:v>-59.96</c:v>
                </c:pt>
                <c:pt idx="35">
                  <c:v>-60.19</c:v>
                </c:pt>
                <c:pt idx="36">
                  <c:v>-60.41</c:v>
                </c:pt>
                <c:pt idx="37">
                  <c:v>-60.64</c:v>
                </c:pt>
                <c:pt idx="38">
                  <c:v>-60.86</c:v>
                </c:pt>
                <c:pt idx="39">
                  <c:v>-61.07</c:v>
                </c:pt>
                <c:pt idx="40">
                  <c:v>-61.28</c:v>
                </c:pt>
                <c:pt idx="41">
                  <c:v>-61.47</c:v>
                </c:pt>
                <c:pt idx="42">
                  <c:v>-61.65</c:v>
                </c:pt>
                <c:pt idx="43">
                  <c:v>-61.81</c:v>
                </c:pt>
                <c:pt idx="44">
                  <c:v>-61.97</c:v>
                </c:pt>
                <c:pt idx="45">
                  <c:v>-62.11</c:v>
                </c:pt>
                <c:pt idx="46">
                  <c:v>-62.25</c:v>
                </c:pt>
                <c:pt idx="47">
                  <c:v>-62.37</c:v>
                </c:pt>
                <c:pt idx="48">
                  <c:v>-62.5</c:v>
                </c:pt>
                <c:pt idx="49">
                  <c:v>-62.63</c:v>
                </c:pt>
                <c:pt idx="50">
                  <c:v>-62.77</c:v>
                </c:pt>
                <c:pt idx="51">
                  <c:v>-62.9</c:v>
                </c:pt>
                <c:pt idx="52">
                  <c:v>-63.05</c:v>
                </c:pt>
                <c:pt idx="53">
                  <c:v>-63.19</c:v>
                </c:pt>
                <c:pt idx="54">
                  <c:v>-63.35</c:v>
                </c:pt>
                <c:pt idx="55">
                  <c:v>-63.5</c:v>
                </c:pt>
                <c:pt idx="56">
                  <c:v>-63.67</c:v>
                </c:pt>
                <c:pt idx="57">
                  <c:v>-63.82</c:v>
                </c:pt>
                <c:pt idx="58">
                  <c:v>-63.98</c:v>
                </c:pt>
                <c:pt idx="59">
                  <c:v>-64.13</c:v>
                </c:pt>
                <c:pt idx="60">
                  <c:v>-64.27</c:v>
                </c:pt>
                <c:pt idx="61">
                  <c:v>-64.41</c:v>
                </c:pt>
                <c:pt idx="62">
                  <c:v>-64.540000000000006</c:v>
                </c:pt>
                <c:pt idx="63">
                  <c:v>-64.67</c:v>
                </c:pt>
                <c:pt idx="64">
                  <c:v>-64.78</c:v>
                </c:pt>
                <c:pt idx="65">
                  <c:v>-64.89</c:v>
                </c:pt>
                <c:pt idx="66">
                  <c:v>-64.989999999999995</c:v>
                </c:pt>
                <c:pt idx="67">
                  <c:v>-65.099999999999994</c:v>
                </c:pt>
                <c:pt idx="68">
                  <c:v>-65.2</c:v>
                </c:pt>
                <c:pt idx="69">
                  <c:v>-65.31</c:v>
                </c:pt>
                <c:pt idx="70">
                  <c:v>-65.42</c:v>
                </c:pt>
                <c:pt idx="71">
                  <c:v>-65.540000000000006</c:v>
                </c:pt>
                <c:pt idx="72">
                  <c:v>-65.650000000000006</c:v>
                </c:pt>
                <c:pt idx="73">
                  <c:v>-65.760000000000005</c:v>
                </c:pt>
                <c:pt idx="74">
                  <c:v>-65.87</c:v>
                </c:pt>
                <c:pt idx="75">
                  <c:v>-65.959999999999994</c:v>
                </c:pt>
                <c:pt idx="76">
                  <c:v>-66.06</c:v>
                </c:pt>
                <c:pt idx="77">
                  <c:v>-66.14</c:v>
                </c:pt>
                <c:pt idx="78">
                  <c:v>-66.22</c:v>
                </c:pt>
                <c:pt idx="79">
                  <c:v>-66.3</c:v>
                </c:pt>
                <c:pt idx="80">
                  <c:v>-66.39</c:v>
                </c:pt>
                <c:pt idx="81">
                  <c:v>-66.489999999999995</c:v>
                </c:pt>
                <c:pt idx="82">
                  <c:v>-66.599999999999994</c:v>
                </c:pt>
                <c:pt idx="83">
                  <c:v>-66.73</c:v>
                </c:pt>
                <c:pt idx="84">
                  <c:v>-66.86</c:v>
                </c:pt>
                <c:pt idx="85">
                  <c:v>-66.989999999999995</c:v>
                </c:pt>
                <c:pt idx="86">
                  <c:v>-67.12</c:v>
                </c:pt>
                <c:pt idx="87">
                  <c:v>-67.25</c:v>
                </c:pt>
                <c:pt idx="88">
                  <c:v>-67.37</c:v>
                </c:pt>
                <c:pt idx="89">
                  <c:v>-67.489999999999995</c:v>
                </c:pt>
                <c:pt idx="90">
                  <c:v>-67.61</c:v>
                </c:pt>
                <c:pt idx="91">
                  <c:v>-67.72</c:v>
                </c:pt>
                <c:pt idx="92">
                  <c:v>-67.84</c:v>
                </c:pt>
                <c:pt idx="93">
                  <c:v>-67.930000000000007</c:v>
                </c:pt>
                <c:pt idx="94">
                  <c:v>-68.010000000000005</c:v>
                </c:pt>
                <c:pt idx="95">
                  <c:v>-68.09</c:v>
                </c:pt>
                <c:pt idx="96">
                  <c:v>-68.17</c:v>
                </c:pt>
                <c:pt idx="97">
                  <c:v>-68.25</c:v>
                </c:pt>
                <c:pt idx="98">
                  <c:v>-68.319999999999993</c:v>
                </c:pt>
                <c:pt idx="99">
                  <c:v>-68.400000000000006</c:v>
                </c:pt>
                <c:pt idx="100">
                  <c:v>-68.48</c:v>
                </c:pt>
                <c:pt idx="101">
                  <c:v>-68.56</c:v>
                </c:pt>
                <c:pt idx="102">
                  <c:v>-68.650000000000006</c:v>
                </c:pt>
                <c:pt idx="103">
                  <c:v>-68.739999999999995</c:v>
                </c:pt>
                <c:pt idx="104">
                  <c:v>-68.84</c:v>
                </c:pt>
                <c:pt idx="105">
                  <c:v>-68.95</c:v>
                </c:pt>
                <c:pt idx="106">
                  <c:v>-69.06</c:v>
                </c:pt>
                <c:pt idx="107">
                  <c:v>-69.17</c:v>
                </c:pt>
                <c:pt idx="108">
                  <c:v>-69.28</c:v>
                </c:pt>
                <c:pt idx="109">
                  <c:v>-69.39</c:v>
                </c:pt>
                <c:pt idx="110">
                  <c:v>-69.489999999999995</c:v>
                </c:pt>
                <c:pt idx="111">
                  <c:v>-69.59</c:v>
                </c:pt>
                <c:pt idx="112">
                  <c:v>-69.69</c:v>
                </c:pt>
                <c:pt idx="113">
                  <c:v>-69.77</c:v>
                </c:pt>
                <c:pt idx="114">
                  <c:v>-69.849999999999994</c:v>
                </c:pt>
                <c:pt idx="115">
                  <c:v>-69.930000000000007</c:v>
                </c:pt>
                <c:pt idx="116">
                  <c:v>-70.010000000000005</c:v>
                </c:pt>
                <c:pt idx="117">
                  <c:v>-70.08</c:v>
                </c:pt>
                <c:pt idx="118">
                  <c:v>-70.17</c:v>
                </c:pt>
                <c:pt idx="119">
                  <c:v>-70.260000000000005</c:v>
                </c:pt>
                <c:pt idx="120">
                  <c:v>-70.349999999999994</c:v>
                </c:pt>
                <c:pt idx="121">
                  <c:v>-70.45</c:v>
                </c:pt>
                <c:pt idx="122">
                  <c:v>-70.55</c:v>
                </c:pt>
                <c:pt idx="123">
                  <c:v>-70.650000000000006</c:v>
                </c:pt>
                <c:pt idx="124">
                  <c:v>-70.760000000000005</c:v>
                </c:pt>
                <c:pt idx="125">
                  <c:v>-70.86</c:v>
                </c:pt>
                <c:pt idx="126">
                  <c:v>-70.95</c:v>
                </c:pt>
                <c:pt idx="127">
                  <c:v>-71.040000000000006</c:v>
                </c:pt>
                <c:pt idx="128">
                  <c:v>-71.14</c:v>
                </c:pt>
                <c:pt idx="129">
                  <c:v>-71.23</c:v>
                </c:pt>
                <c:pt idx="130">
                  <c:v>-71.319999999999993</c:v>
                </c:pt>
                <c:pt idx="131">
                  <c:v>-71.41</c:v>
                </c:pt>
                <c:pt idx="132">
                  <c:v>-71.510000000000005</c:v>
                </c:pt>
                <c:pt idx="133">
                  <c:v>-71.599999999999994</c:v>
                </c:pt>
                <c:pt idx="134">
                  <c:v>-71.69</c:v>
                </c:pt>
                <c:pt idx="135">
                  <c:v>-71.78</c:v>
                </c:pt>
                <c:pt idx="136">
                  <c:v>-71.88</c:v>
                </c:pt>
                <c:pt idx="137">
                  <c:v>-71.98</c:v>
                </c:pt>
                <c:pt idx="138">
                  <c:v>-72.06</c:v>
                </c:pt>
                <c:pt idx="139">
                  <c:v>-72.150000000000006</c:v>
                </c:pt>
                <c:pt idx="140">
                  <c:v>-72.23</c:v>
                </c:pt>
                <c:pt idx="141">
                  <c:v>-72.319999999999993</c:v>
                </c:pt>
                <c:pt idx="142">
                  <c:v>-72.400000000000006</c:v>
                </c:pt>
                <c:pt idx="143">
                  <c:v>-72.48</c:v>
                </c:pt>
                <c:pt idx="144">
                  <c:v>-72.569999999999993</c:v>
                </c:pt>
                <c:pt idx="145">
                  <c:v>-72.650000000000006</c:v>
                </c:pt>
                <c:pt idx="146">
                  <c:v>-72.72</c:v>
                </c:pt>
                <c:pt idx="147">
                  <c:v>-72.8</c:v>
                </c:pt>
                <c:pt idx="148">
                  <c:v>-72.87</c:v>
                </c:pt>
                <c:pt idx="149">
                  <c:v>-72.94</c:v>
                </c:pt>
                <c:pt idx="150">
                  <c:v>-73.02</c:v>
                </c:pt>
                <c:pt idx="151">
                  <c:v>-73.09</c:v>
                </c:pt>
                <c:pt idx="152">
                  <c:v>-73.16</c:v>
                </c:pt>
                <c:pt idx="153">
                  <c:v>-73.239999999999995</c:v>
                </c:pt>
                <c:pt idx="154">
                  <c:v>-73.3</c:v>
                </c:pt>
                <c:pt idx="155">
                  <c:v>-73.37</c:v>
                </c:pt>
                <c:pt idx="156">
                  <c:v>-73.430000000000007</c:v>
                </c:pt>
                <c:pt idx="157">
                  <c:v>-73.5</c:v>
                </c:pt>
                <c:pt idx="158">
                  <c:v>-73.56</c:v>
                </c:pt>
                <c:pt idx="159">
                  <c:v>-73.64</c:v>
                </c:pt>
                <c:pt idx="160">
                  <c:v>-73.7</c:v>
                </c:pt>
                <c:pt idx="161">
                  <c:v>-73.760000000000005</c:v>
                </c:pt>
                <c:pt idx="162">
                  <c:v>-73.819999999999993</c:v>
                </c:pt>
                <c:pt idx="163">
                  <c:v>-73.88</c:v>
                </c:pt>
                <c:pt idx="164">
                  <c:v>-73.95</c:v>
                </c:pt>
                <c:pt idx="165">
                  <c:v>-74.010000000000005</c:v>
                </c:pt>
                <c:pt idx="166">
                  <c:v>-74.06</c:v>
                </c:pt>
                <c:pt idx="167">
                  <c:v>-74.13</c:v>
                </c:pt>
                <c:pt idx="168">
                  <c:v>-74.180000000000007</c:v>
                </c:pt>
                <c:pt idx="169">
                  <c:v>-74.239999999999995</c:v>
                </c:pt>
                <c:pt idx="170">
                  <c:v>-74.290000000000006</c:v>
                </c:pt>
                <c:pt idx="171">
                  <c:v>-74.34</c:v>
                </c:pt>
                <c:pt idx="172">
                  <c:v>-74.400000000000006</c:v>
                </c:pt>
                <c:pt idx="173">
                  <c:v>-74.44</c:v>
                </c:pt>
                <c:pt idx="174">
                  <c:v>-74.48</c:v>
                </c:pt>
                <c:pt idx="175">
                  <c:v>-74.52</c:v>
                </c:pt>
                <c:pt idx="176">
                  <c:v>-74.56</c:v>
                </c:pt>
                <c:pt idx="177">
                  <c:v>-74.61</c:v>
                </c:pt>
                <c:pt idx="178">
                  <c:v>-74.650000000000006</c:v>
                </c:pt>
                <c:pt idx="179">
                  <c:v>-74.709999999999994</c:v>
                </c:pt>
                <c:pt idx="180">
                  <c:v>-74.77</c:v>
                </c:pt>
                <c:pt idx="181">
                  <c:v>-74.83</c:v>
                </c:pt>
                <c:pt idx="182">
                  <c:v>-74.88</c:v>
                </c:pt>
                <c:pt idx="183">
                  <c:v>-74.94</c:v>
                </c:pt>
                <c:pt idx="184">
                  <c:v>-74.989999999999995</c:v>
                </c:pt>
                <c:pt idx="185">
                  <c:v>-75.040000000000006</c:v>
                </c:pt>
                <c:pt idx="186">
                  <c:v>-75.069999999999993</c:v>
                </c:pt>
                <c:pt idx="187">
                  <c:v>-75.099999999999994</c:v>
                </c:pt>
                <c:pt idx="188">
                  <c:v>-75.13</c:v>
                </c:pt>
                <c:pt idx="189">
                  <c:v>-75.150000000000006</c:v>
                </c:pt>
                <c:pt idx="190">
                  <c:v>-75.19</c:v>
                </c:pt>
                <c:pt idx="191">
                  <c:v>-75.23</c:v>
                </c:pt>
                <c:pt idx="192">
                  <c:v>-75.28</c:v>
                </c:pt>
                <c:pt idx="193">
                  <c:v>-75.33</c:v>
                </c:pt>
                <c:pt idx="194">
                  <c:v>-75.38</c:v>
                </c:pt>
                <c:pt idx="195">
                  <c:v>-75.430000000000007</c:v>
                </c:pt>
                <c:pt idx="196">
                  <c:v>-75.489999999999995</c:v>
                </c:pt>
                <c:pt idx="197">
                  <c:v>-75.53</c:v>
                </c:pt>
                <c:pt idx="198">
                  <c:v>-75.569999999999993</c:v>
                </c:pt>
                <c:pt idx="199">
                  <c:v>-75.61</c:v>
                </c:pt>
                <c:pt idx="200">
                  <c:v>-75.64</c:v>
                </c:pt>
                <c:pt idx="201">
                  <c:v>-75.67</c:v>
                </c:pt>
                <c:pt idx="202">
                  <c:v>-75.709999999999994</c:v>
                </c:pt>
                <c:pt idx="203">
                  <c:v>-75.75</c:v>
                </c:pt>
                <c:pt idx="204">
                  <c:v>-75.8</c:v>
                </c:pt>
                <c:pt idx="205">
                  <c:v>-75.849999999999994</c:v>
                </c:pt>
                <c:pt idx="206">
                  <c:v>-75.91</c:v>
                </c:pt>
                <c:pt idx="207">
                  <c:v>-75.95</c:v>
                </c:pt>
                <c:pt idx="208">
                  <c:v>-75.98</c:v>
                </c:pt>
                <c:pt idx="209">
                  <c:v>-76.03</c:v>
                </c:pt>
                <c:pt idx="210">
                  <c:v>-76.069999999999993</c:v>
                </c:pt>
                <c:pt idx="211">
                  <c:v>-76.11</c:v>
                </c:pt>
                <c:pt idx="212">
                  <c:v>-76.16</c:v>
                </c:pt>
                <c:pt idx="213">
                  <c:v>-76.2</c:v>
                </c:pt>
                <c:pt idx="214">
                  <c:v>-76.25</c:v>
                </c:pt>
                <c:pt idx="215">
                  <c:v>-76.3</c:v>
                </c:pt>
                <c:pt idx="216">
                  <c:v>-76.34</c:v>
                </c:pt>
                <c:pt idx="217">
                  <c:v>-76.39</c:v>
                </c:pt>
                <c:pt idx="218">
                  <c:v>-76.44</c:v>
                </c:pt>
                <c:pt idx="219">
                  <c:v>-76.47</c:v>
                </c:pt>
                <c:pt idx="220">
                  <c:v>-76.510000000000005</c:v>
                </c:pt>
                <c:pt idx="221">
                  <c:v>-76.55</c:v>
                </c:pt>
                <c:pt idx="222">
                  <c:v>-76.59</c:v>
                </c:pt>
                <c:pt idx="223">
                  <c:v>-76.62</c:v>
                </c:pt>
                <c:pt idx="224">
                  <c:v>-76.650000000000006</c:v>
                </c:pt>
                <c:pt idx="225">
                  <c:v>-76.67</c:v>
                </c:pt>
                <c:pt idx="226">
                  <c:v>-76.709999999999994</c:v>
                </c:pt>
                <c:pt idx="227">
                  <c:v>-76.75</c:v>
                </c:pt>
                <c:pt idx="228">
                  <c:v>-76.77</c:v>
                </c:pt>
                <c:pt idx="229">
                  <c:v>-76.81</c:v>
                </c:pt>
                <c:pt idx="230">
                  <c:v>-76.819999999999993</c:v>
                </c:pt>
                <c:pt idx="231">
                  <c:v>-76.84</c:v>
                </c:pt>
                <c:pt idx="232">
                  <c:v>-76.849999999999994</c:v>
                </c:pt>
                <c:pt idx="233">
                  <c:v>-76.87</c:v>
                </c:pt>
                <c:pt idx="234">
                  <c:v>-76.900000000000006</c:v>
                </c:pt>
                <c:pt idx="235">
                  <c:v>-76.930000000000007</c:v>
                </c:pt>
                <c:pt idx="236">
                  <c:v>-76.97</c:v>
                </c:pt>
                <c:pt idx="237">
                  <c:v>-77.010000000000005</c:v>
                </c:pt>
                <c:pt idx="238">
                  <c:v>-77.06</c:v>
                </c:pt>
                <c:pt idx="239">
                  <c:v>-77.11</c:v>
                </c:pt>
                <c:pt idx="240">
                  <c:v>-77.17</c:v>
                </c:pt>
                <c:pt idx="241">
                  <c:v>-77.23</c:v>
                </c:pt>
                <c:pt idx="242">
                  <c:v>-77.27</c:v>
                </c:pt>
                <c:pt idx="243">
                  <c:v>-77.33</c:v>
                </c:pt>
                <c:pt idx="244">
                  <c:v>-77.37</c:v>
                </c:pt>
                <c:pt idx="245">
                  <c:v>-77.430000000000007</c:v>
                </c:pt>
                <c:pt idx="246">
                  <c:v>-77.48</c:v>
                </c:pt>
                <c:pt idx="247">
                  <c:v>-77.53</c:v>
                </c:pt>
                <c:pt idx="248">
                  <c:v>-77.59</c:v>
                </c:pt>
                <c:pt idx="249">
                  <c:v>-77.64</c:v>
                </c:pt>
                <c:pt idx="250">
                  <c:v>-77.69</c:v>
                </c:pt>
                <c:pt idx="251">
                  <c:v>-77.73</c:v>
                </c:pt>
                <c:pt idx="252">
                  <c:v>-77.77</c:v>
                </c:pt>
                <c:pt idx="253">
                  <c:v>-77.81</c:v>
                </c:pt>
                <c:pt idx="254">
                  <c:v>-77.83</c:v>
                </c:pt>
                <c:pt idx="255">
                  <c:v>-77.86</c:v>
                </c:pt>
                <c:pt idx="256">
                  <c:v>-77.900000000000006</c:v>
                </c:pt>
                <c:pt idx="257">
                  <c:v>-77.94</c:v>
                </c:pt>
                <c:pt idx="258">
                  <c:v>-77.989999999999995</c:v>
                </c:pt>
                <c:pt idx="259">
                  <c:v>-78.03</c:v>
                </c:pt>
                <c:pt idx="260">
                  <c:v>-78.069999999999993</c:v>
                </c:pt>
                <c:pt idx="261">
                  <c:v>-78.11</c:v>
                </c:pt>
                <c:pt idx="262">
                  <c:v>-78.14</c:v>
                </c:pt>
                <c:pt idx="263">
                  <c:v>-78.180000000000007</c:v>
                </c:pt>
                <c:pt idx="264">
                  <c:v>-78.22</c:v>
                </c:pt>
                <c:pt idx="265">
                  <c:v>-78.260000000000005</c:v>
                </c:pt>
                <c:pt idx="266">
                  <c:v>-78.3</c:v>
                </c:pt>
                <c:pt idx="267">
                  <c:v>-78.34</c:v>
                </c:pt>
                <c:pt idx="268">
                  <c:v>-78.38</c:v>
                </c:pt>
                <c:pt idx="269">
                  <c:v>-78.42</c:v>
                </c:pt>
                <c:pt idx="270">
                  <c:v>-78.44</c:v>
                </c:pt>
                <c:pt idx="271">
                  <c:v>-78.48</c:v>
                </c:pt>
                <c:pt idx="272">
                  <c:v>-78.510000000000005</c:v>
                </c:pt>
                <c:pt idx="273">
                  <c:v>-78.540000000000006</c:v>
                </c:pt>
                <c:pt idx="274">
                  <c:v>-78.569999999999993</c:v>
                </c:pt>
                <c:pt idx="275">
                  <c:v>-78.59</c:v>
                </c:pt>
                <c:pt idx="276">
                  <c:v>-78.61</c:v>
                </c:pt>
                <c:pt idx="277">
                  <c:v>-78.62</c:v>
                </c:pt>
                <c:pt idx="278">
                  <c:v>-78.63</c:v>
                </c:pt>
                <c:pt idx="279">
                  <c:v>-78.62</c:v>
                </c:pt>
                <c:pt idx="280">
                  <c:v>-78.62</c:v>
                </c:pt>
                <c:pt idx="281">
                  <c:v>-78.62</c:v>
                </c:pt>
                <c:pt idx="282">
                  <c:v>-78.62</c:v>
                </c:pt>
                <c:pt idx="283">
                  <c:v>-78.61</c:v>
                </c:pt>
                <c:pt idx="284">
                  <c:v>-78.61</c:v>
                </c:pt>
                <c:pt idx="285">
                  <c:v>-78.599999999999994</c:v>
                </c:pt>
                <c:pt idx="286">
                  <c:v>-78.599999999999994</c:v>
                </c:pt>
                <c:pt idx="287">
                  <c:v>-78.61</c:v>
                </c:pt>
                <c:pt idx="288">
                  <c:v>-78.63</c:v>
                </c:pt>
                <c:pt idx="289">
                  <c:v>-78.64</c:v>
                </c:pt>
                <c:pt idx="290">
                  <c:v>-78.650000000000006</c:v>
                </c:pt>
                <c:pt idx="291">
                  <c:v>-78.67</c:v>
                </c:pt>
                <c:pt idx="292">
                  <c:v>-78.69</c:v>
                </c:pt>
                <c:pt idx="293">
                  <c:v>-78.7</c:v>
                </c:pt>
                <c:pt idx="294">
                  <c:v>-78.709999999999994</c:v>
                </c:pt>
                <c:pt idx="295">
                  <c:v>-78.73</c:v>
                </c:pt>
                <c:pt idx="296">
                  <c:v>-78.75</c:v>
                </c:pt>
                <c:pt idx="297">
                  <c:v>-78.760000000000005</c:v>
                </c:pt>
                <c:pt idx="298">
                  <c:v>-78.77</c:v>
                </c:pt>
                <c:pt idx="299">
                  <c:v>-78.790000000000006</c:v>
                </c:pt>
                <c:pt idx="300">
                  <c:v>-78.790000000000006</c:v>
                </c:pt>
                <c:pt idx="301">
                  <c:v>-78.8</c:v>
                </c:pt>
                <c:pt idx="302">
                  <c:v>-78.81</c:v>
                </c:pt>
                <c:pt idx="303">
                  <c:v>-78.81</c:v>
                </c:pt>
                <c:pt idx="304">
                  <c:v>-78.819999999999993</c:v>
                </c:pt>
                <c:pt idx="305">
                  <c:v>-78.84</c:v>
                </c:pt>
                <c:pt idx="306">
                  <c:v>-78.84</c:v>
                </c:pt>
                <c:pt idx="307">
                  <c:v>-78.86</c:v>
                </c:pt>
                <c:pt idx="308">
                  <c:v>-78.88</c:v>
                </c:pt>
                <c:pt idx="309">
                  <c:v>-78.900000000000006</c:v>
                </c:pt>
                <c:pt idx="310">
                  <c:v>-78.930000000000007</c:v>
                </c:pt>
                <c:pt idx="311">
                  <c:v>-78.97</c:v>
                </c:pt>
                <c:pt idx="312">
                  <c:v>-79.010000000000005</c:v>
                </c:pt>
                <c:pt idx="313">
                  <c:v>-79.069999999999993</c:v>
                </c:pt>
                <c:pt idx="314">
                  <c:v>-79.11</c:v>
                </c:pt>
                <c:pt idx="315">
                  <c:v>-79.14</c:v>
                </c:pt>
                <c:pt idx="316">
                  <c:v>-79.150000000000006</c:v>
                </c:pt>
                <c:pt idx="317">
                  <c:v>-79.16</c:v>
                </c:pt>
                <c:pt idx="318">
                  <c:v>-79.13</c:v>
                </c:pt>
                <c:pt idx="319">
                  <c:v>-79.099999999999994</c:v>
                </c:pt>
                <c:pt idx="320">
                  <c:v>-79.040000000000006</c:v>
                </c:pt>
                <c:pt idx="321">
                  <c:v>-78.959999999999994</c:v>
                </c:pt>
                <c:pt idx="322">
                  <c:v>-78.87</c:v>
                </c:pt>
                <c:pt idx="323">
                  <c:v>-78.77</c:v>
                </c:pt>
                <c:pt idx="324">
                  <c:v>-78.63</c:v>
                </c:pt>
                <c:pt idx="325">
                  <c:v>-78.5</c:v>
                </c:pt>
                <c:pt idx="326">
                  <c:v>-78.349999999999994</c:v>
                </c:pt>
                <c:pt idx="327">
                  <c:v>-78.209999999999994</c:v>
                </c:pt>
                <c:pt idx="328">
                  <c:v>-78.08</c:v>
                </c:pt>
                <c:pt idx="329">
                  <c:v>-77.97</c:v>
                </c:pt>
                <c:pt idx="330">
                  <c:v>-77.89</c:v>
                </c:pt>
                <c:pt idx="331">
                  <c:v>-77.849999999999994</c:v>
                </c:pt>
                <c:pt idx="332">
                  <c:v>-77.83</c:v>
                </c:pt>
                <c:pt idx="333">
                  <c:v>-77.849999999999994</c:v>
                </c:pt>
                <c:pt idx="334">
                  <c:v>-77.89</c:v>
                </c:pt>
                <c:pt idx="335">
                  <c:v>-77.930000000000007</c:v>
                </c:pt>
                <c:pt idx="336">
                  <c:v>-77.97</c:v>
                </c:pt>
                <c:pt idx="337">
                  <c:v>-77.989999999999995</c:v>
                </c:pt>
                <c:pt idx="338">
                  <c:v>-78.02</c:v>
                </c:pt>
                <c:pt idx="339">
                  <c:v>-78.03</c:v>
                </c:pt>
                <c:pt idx="340">
                  <c:v>-78.02</c:v>
                </c:pt>
                <c:pt idx="341">
                  <c:v>-78</c:v>
                </c:pt>
                <c:pt idx="342">
                  <c:v>-77.97</c:v>
                </c:pt>
                <c:pt idx="343">
                  <c:v>-77.94</c:v>
                </c:pt>
                <c:pt idx="344">
                  <c:v>-77.900000000000006</c:v>
                </c:pt>
                <c:pt idx="345">
                  <c:v>-77.86</c:v>
                </c:pt>
                <c:pt idx="346">
                  <c:v>-77.86</c:v>
                </c:pt>
                <c:pt idx="347">
                  <c:v>-77.849999999999994</c:v>
                </c:pt>
                <c:pt idx="348">
                  <c:v>-77.87</c:v>
                </c:pt>
                <c:pt idx="349">
                  <c:v>-77.900000000000006</c:v>
                </c:pt>
                <c:pt idx="350">
                  <c:v>-77.92</c:v>
                </c:pt>
                <c:pt idx="351">
                  <c:v>-77.95</c:v>
                </c:pt>
                <c:pt idx="352">
                  <c:v>-77.98</c:v>
                </c:pt>
                <c:pt idx="353">
                  <c:v>-78</c:v>
                </c:pt>
                <c:pt idx="354">
                  <c:v>-78.03</c:v>
                </c:pt>
                <c:pt idx="355">
                  <c:v>-78.069999999999993</c:v>
                </c:pt>
                <c:pt idx="356">
                  <c:v>-78.09</c:v>
                </c:pt>
                <c:pt idx="357">
                  <c:v>-78.12</c:v>
                </c:pt>
                <c:pt idx="358">
                  <c:v>-78.14</c:v>
                </c:pt>
                <c:pt idx="359">
                  <c:v>-78.16</c:v>
                </c:pt>
                <c:pt idx="360">
                  <c:v>-78.180000000000007</c:v>
                </c:pt>
                <c:pt idx="361">
                  <c:v>-78.2</c:v>
                </c:pt>
                <c:pt idx="362">
                  <c:v>-78.22</c:v>
                </c:pt>
                <c:pt idx="363">
                  <c:v>-78.25</c:v>
                </c:pt>
                <c:pt idx="364">
                  <c:v>-78.27</c:v>
                </c:pt>
                <c:pt idx="365">
                  <c:v>-78.319999999999993</c:v>
                </c:pt>
                <c:pt idx="366">
                  <c:v>-78.36</c:v>
                </c:pt>
                <c:pt idx="367">
                  <c:v>-78.38</c:v>
                </c:pt>
                <c:pt idx="368">
                  <c:v>-78.42</c:v>
                </c:pt>
                <c:pt idx="369">
                  <c:v>-78.44</c:v>
                </c:pt>
                <c:pt idx="370">
                  <c:v>-78.47</c:v>
                </c:pt>
                <c:pt idx="371">
                  <c:v>-78.5</c:v>
                </c:pt>
                <c:pt idx="372">
                  <c:v>-78.52</c:v>
                </c:pt>
                <c:pt idx="373">
                  <c:v>-78.55</c:v>
                </c:pt>
                <c:pt idx="374">
                  <c:v>-78.569999999999993</c:v>
                </c:pt>
                <c:pt idx="375">
                  <c:v>-78.599999999999994</c:v>
                </c:pt>
                <c:pt idx="376">
                  <c:v>-78.64</c:v>
                </c:pt>
                <c:pt idx="377">
                  <c:v>-78.680000000000007</c:v>
                </c:pt>
                <c:pt idx="378">
                  <c:v>-78.739999999999995</c:v>
                </c:pt>
                <c:pt idx="379">
                  <c:v>-78.8</c:v>
                </c:pt>
                <c:pt idx="380">
                  <c:v>-78.87</c:v>
                </c:pt>
                <c:pt idx="381">
                  <c:v>-78.94</c:v>
                </c:pt>
                <c:pt idx="382">
                  <c:v>-79</c:v>
                </c:pt>
                <c:pt idx="383">
                  <c:v>-79.069999999999993</c:v>
                </c:pt>
                <c:pt idx="384">
                  <c:v>-79.13</c:v>
                </c:pt>
                <c:pt idx="385">
                  <c:v>-79.180000000000007</c:v>
                </c:pt>
                <c:pt idx="386">
                  <c:v>-79.209999999999994</c:v>
                </c:pt>
                <c:pt idx="387">
                  <c:v>-79.23</c:v>
                </c:pt>
                <c:pt idx="388">
                  <c:v>-79.23</c:v>
                </c:pt>
                <c:pt idx="389">
                  <c:v>-79.25</c:v>
                </c:pt>
                <c:pt idx="390">
                  <c:v>-79.260000000000005</c:v>
                </c:pt>
                <c:pt idx="391">
                  <c:v>-79.28</c:v>
                </c:pt>
                <c:pt idx="392">
                  <c:v>-79.28</c:v>
                </c:pt>
                <c:pt idx="393">
                  <c:v>-79.290000000000006</c:v>
                </c:pt>
                <c:pt idx="394">
                  <c:v>-79.28</c:v>
                </c:pt>
                <c:pt idx="395">
                  <c:v>-79.27</c:v>
                </c:pt>
                <c:pt idx="396">
                  <c:v>-79.25</c:v>
                </c:pt>
                <c:pt idx="397">
                  <c:v>-79.239999999999995</c:v>
                </c:pt>
                <c:pt idx="398">
                  <c:v>-79.209999999999994</c:v>
                </c:pt>
                <c:pt idx="399">
                  <c:v>-79.19</c:v>
                </c:pt>
                <c:pt idx="400">
                  <c:v>-79.16</c:v>
                </c:pt>
                <c:pt idx="401">
                  <c:v>-79.13</c:v>
                </c:pt>
                <c:pt idx="402">
                  <c:v>-79.099999999999994</c:v>
                </c:pt>
                <c:pt idx="403">
                  <c:v>-79.069999999999993</c:v>
                </c:pt>
                <c:pt idx="404">
                  <c:v>-79.03</c:v>
                </c:pt>
                <c:pt idx="405">
                  <c:v>-78.98</c:v>
                </c:pt>
                <c:pt idx="406">
                  <c:v>-78.92</c:v>
                </c:pt>
                <c:pt idx="407">
                  <c:v>-78.89</c:v>
                </c:pt>
                <c:pt idx="408">
                  <c:v>-78.849999999999994</c:v>
                </c:pt>
                <c:pt idx="409">
                  <c:v>-78.819999999999993</c:v>
                </c:pt>
                <c:pt idx="410">
                  <c:v>-78.81</c:v>
                </c:pt>
                <c:pt idx="411">
                  <c:v>-78.81</c:v>
                </c:pt>
                <c:pt idx="412">
                  <c:v>-78.8</c:v>
                </c:pt>
                <c:pt idx="413">
                  <c:v>-78.790000000000006</c:v>
                </c:pt>
                <c:pt idx="414">
                  <c:v>-78.790000000000006</c:v>
                </c:pt>
                <c:pt idx="415">
                  <c:v>-78.78</c:v>
                </c:pt>
                <c:pt idx="416">
                  <c:v>-78.760000000000005</c:v>
                </c:pt>
                <c:pt idx="417">
                  <c:v>-78.75</c:v>
                </c:pt>
                <c:pt idx="418">
                  <c:v>-78.72</c:v>
                </c:pt>
                <c:pt idx="419">
                  <c:v>-78.7</c:v>
                </c:pt>
                <c:pt idx="420">
                  <c:v>-78.680000000000007</c:v>
                </c:pt>
                <c:pt idx="421">
                  <c:v>-78.66</c:v>
                </c:pt>
                <c:pt idx="422">
                  <c:v>-78.64</c:v>
                </c:pt>
                <c:pt idx="423">
                  <c:v>-78.61</c:v>
                </c:pt>
                <c:pt idx="424">
                  <c:v>-78.599999999999994</c:v>
                </c:pt>
                <c:pt idx="425">
                  <c:v>-78.59</c:v>
                </c:pt>
                <c:pt idx="426">
                  <c:v>-78.58</c:v>
                </c:pt>
                <c:pt idx="427">
                  <c:v>-78.59</c:v>
                </c:pt>
                <c:pt idx="428">
                  <c:v>-78.59</c:v>
                </c:pt>
                <c:pt idx="429">
                  <c:v>-78.59</c:v>
                </c:pt>
                <c:pt idx="430">
                  <c:v>-78.58</c:v>
                </c:pt>
                <c:pt idx="431">
                  <c:v>-78.58</c:v>
                </c:pt>
                <c:pt idx="432">
                  <c:v>-78.58</c:v>
                </c:pt>
                <c:pt idx="433">
                  <c:v>-78.59</c:v>
                </c:pt>
                <c:pt idx="434">
                  <c:v>-78.569999999999993</c:v>
                </c:pt>
                <c:pt idx="435">
                  <c:v>-78.56</c:v>
                </c:pt>
                <c:pt idx="436">
                  <c:v>-78.56</c:v>
                </c:pt>
                <c:pt idx="437">
                  <c:v>-78.53</c:v>
                </c:pt>
                <c:pt idx="438">
                  <c:v>-78.52</c:v>
                </c:pt>
                <c:pt idx="439">
                  <c:v>-78.5</c:v>
                </c:pt>
                <c:pt idx="440">
                  <c:v>-78.48</c:v>
                </c:pt>
                <c:pt idx="441">
                  <c:v>-78.459999999999994</c:v>
                </c:pt>
                <c:pt idx="442">
                  <c:v>-78.44</c:v>
                </c:pt>
                <c:pt idx="443">
                  <c:v>-78.400000000000006</c:v>
                </c:pt>
                <c:pt idx="444">
                  <c:v>-78.38</c:v>
                </c:pt>
                <c:pt idx="445">
                  <c:v>-78.36</c:v>
                </c:pt>
                <c:pt idx="446">
                  <c:v>-78.349999999999994</c:v>
                </c:pt>
                <c:pt idx="447">
                  <c:v>-78.34</c:v>
                </c:pt>
                <c:pt idx="448">
                  <c:v>-78.33</c:v>
                </c:pt>
                <c:pt idx="449">
                  <c:v>-78.34</c:v>
                </c:pt>
                <c:pt idx="450">
                  <c:v>-78.34</c:v>
                </c:pt>
                <c:pt idx="451">
                  <c:v>-78.349999999999994</c:v>
                </c:pt>
                <c:pt idx="452">
                  <c:v>-78.36</c:v>
                </c:pt>
                <c:pt idx="453">
                  <c:v>-78.37</c:v>
                </c:pt>
                <c:pt idx="454">
                  <c:v>-78.37</c:v>
                </c:pt>
                <c:pt idx="455">
                  <c:v>-78.36</c:v>
                </c:pt>
                <c:pt idx="456">
                  <c:v>-78.349999999999994</c:v>
                </c:pt>
                <c:pt idx="457">
                  <c:v>-78.349999999999994</c:v>
                </c:pt>
                <c:pt idx="458">
                  <c:v>-78.349999999999994</c:v>
                </c:pt>
                <c:pt idx="459">
                  <c:v>-78.38</c:v>
                </c:pt>
                <c:pt idx="460">
                  <c:v>-78.430000000000007</c:v>
                </c:pt>
                <c:pt idx="461">
                  <c:v>-78.47</c:v>
                </c:pt>
                <c:pt idx="462">
                  <c:v>-78.510000000000005</c:v>
                </c:pt>
                <c:pt idx="463">
                  <c:v>-78.540000000000006</c:v>
                </c:pt>
                <c:pt idx="464">
                  <c:v>-78.53</c:v>
                </c:pt>
                <c:pt idx="465">
                  <c:v>-78.510000000000005</c:v>
                </c:pt>
                <c:pt idx="466">
                  <c:v>-78.430000000000007</c:v>
                </c:pt>
                <c:pt idx="467">
                  <c:v>-78.36</c:v>
                </c:pt>
                <c:pt idx="468">
                  <c:v>-78.27</c:v>
                </c:pt>
                <c:pt idx="469">
                  <c:v>-78.180000000000007</c:v>
                </c:pt>
                <c:pt idx="470">
                  <c:v>-78.08</c:v>
                </c:pt>
                <c:pt idx="471">
                  <c:v>-77.989999999999995</c:v>
                </c:pt>
                <c:pt idx="472">
                  <c:v>-77.89</c:v>
                </c:pt>
                <c:pt idx="473">
                  <c:v>-77.819999999999993</c:v>
                </c:pt>
                <c:pt idx="474">
                  <c:v>-77.75</c:v>
                </c:pt>
                <c:pt idx="475">
                  <c:v>-77.69</c:v>
                </c:pt>
                <c:pt idx="476">
                  <c:v>-77.64</c:v>
                </c:pt>
                <c:pt idx="477">
                  <c:v>-77.62</c:v>
                </c:pt>
                <c:pt idx="478">
                  <c:v>-77.599999999999994</c:v>
                </c:pt>
                <c:pt idx="479">
                  <c:v>-77.569999999999993</c:v>
                </c:pt>
                <c:pt idx="480">
                  <c:v>-77.52</c:v>
                </c:pt>
                <c:pt idx="481">
                  <c:v>-77.44</c:v>
                </c:pt>
                <c:pt idx="482">
                  <c:v>-77.33</c:v>
                </c:pt>
                <c:pt idx="483">
                  <c:v>-77.23</c:v>
                </c:pt>
                <c:pt idx="484">
                  <c:v>-77.13</c:v>
                </c:pt>
                <c:pt idx="485">
                  <c:v>-77.05</c:v>
                </c:pt>
                <c:pt idx="486">
                  <c:v>-76.959999999999994</c:v>
                </c:pt>
                <c:pt idx="487">
                  <c:v>-76.89</c:v>
                </c:pt>
                <c:pt idx="488">
                  <c:v>-76.81</c:v>
                </c:pt>
                <c:pt idx="489">
                  <c:v>-76.739999999999995</c:v>
                </c:pt>
                <c:pt idx="490">
                  <c:v>-76.650000000000006</c:v>
                </c:pt>
                <c:pt idx="491">
                  <c:v>-76.58</c:v>
                </c:pt>
                <c:pt idx="492">
                  <c:v>-76.5</c:v>
                </c:pt>
                <c:pt idx="493">
                  <c:v>-76.42</c:v>
                </c:pt>
                <c:pt idx="494">
                  <c:v>-76.34</c:v>
                </c:pt>
                <c:pt idx="495">
                  <c:v>-76.27</c:v>
                </c:pt>
                <c:pt idx="496">
                  <c:v>-76.17</c:v>
                </c:pt>
                <c:pt idx="497">
                  <c:v>-76.08</c:v>
                </c:pt>
                <c:pt idx="498">
                  <c:v>-76</c:v>
                </c:pt>
                <c:pt idx="499">
                  <c:v>-75.930000000000007</c:v>
                </c:pt>
                <c:pt idx="500">
                  <c:v>-75.86</c:v>
                </c:pt>
                <c:pt idx="501">
                  <c:v>-75.819999999999993</c:v>
                </c:pt>
                <c:pt idx="502">
                  <c:v>-75.78</c:v>
                </c:pt>
                <c:pt idx="503">
                  <c:v>-75.760000000000005</c:v>
                </c:pt>
                <c:pt idx="504">
                  <c:v>-75.73</c:v>
                </c:pt>
                <c:pt idx="505">
                  <c:v>-75.72</c:v>
                </c:pt>
                <c:pt idx="506">
                  <c:v>-75.72</c:v>
                </c:pt>
                <c:pt idx="507">
                  <c:v>-75.73</c:v>
                </c:pt>
                <c:pt idx="508">
                  <c:v>-75.75</c:v>
                </c:pt>
                <c:pt idx="509">
                  <c:v>-75.75</c:v>
                </c:pt>
                <c:pt idx="510">
                  <c:v>-75.77</c:v>
                </c:pt>
                <c:pt idx="511">
                  <c:v>-75.78</c:v>
                </c:pt>
                <c:pt idx="512">
                  <c:v>-75.8</c:v>
                </c:pt>
                <c:pt idx="513">
                  <c:v>-75.83</c:v>
                </c:pt>
                <c:pt idx="514">
                  <c:v>-75.86</c:v>
                </c:pt>
                <c:pt idx="515">
                  <c:v>-75.89</c:v>
                </c:pt>
                <c:pt idx="516">
                  <c:v>-75.92</c:v>
                </c:pt>
                <c:pt idx="517">
                  <c:v>-75.95</c:v>
                </c:pt>
                <c:pt idx="518">
                  <c:v>-75.97</c:v>
                </c:pt>
                <c:pt idx="519">
                  <c:v>-76.02</c:v>
                </c:pt>
                <c:pt idx="520">
                  <c:v>-76.069999999999993</c:v>
                </c:pt>
                <c:pt idx="521">
                  <c:v>-76.11</c:v>
                </c:pt>
                <c:pt idx="522">
                  <c:v>-76.13</c:v>
                </c:pt>
                <c:pt idx="523">
                  <c:v>-76.180000000000007</c:v>
                </c:pt>
                <c:pt idx="524">
                  <c:v>-76.209999999999994</c:v>
                </c:pt>
                <c:pt idx="525">
                  <c:v>-76.25</c:v>
                </c:pt>
                <c:pt idx="526">
                  <c:v>-76.28</c:v>
                </c:pt>
                <c:pt idx="527">
                  <c:v>-76.33</c:v>
                </c:pt>
                <c:pt idx="528">
                  <c:v>-76.37</c:v>
                </c:pt>
                <c:pt idx="529">
                  <c:v>-76.430000000000007</c:v>
                </c:pt>
                <c:pt idx="530">
                  <c:v>-76.47</c:v>
                </c:pt>
                <c:pt idx="531">
                  <c:v>-76.510000000000005</c:v>
                </c:pt>
                <c:pt idx="532">
                  <c:v>-76.56</c:v>
                </c:pt>
                <c:pt idx="533">
                  <c:v>-76.599999999999994</c:v>
                </c:pt>
                <c:pt idx="534">
                  <c:v>-76.62</c:v>
                </c:pt>
                <c:pt idx="535">
                  <c:v>-76.64</c:v>
                </c:pt>
                <c:pt idx="536">
                  <c:v>-76.66</c:v>
                </c:pt>
                <c:pt idx="537">
                  <c:v>-76.66</c:v>
                </c:pt>
                <c:pt idx="538">
                  <c:v>-76.650000000000006</c:v>
                </c:pt>
                <c:pt idx="539">
                  <c:v>-76.650000000000006</c:v>
                </c:pt>
                <c:pt idx="540">
                  <c:v>-76.650000000000006</c:v>
                </c:pt>
                <c:pt idx="541">
                  <c:v>-76.67</c:v>
                </c:pt>
                <c:pt idx="542">
                  <c:v>-76.66</c:v>
                </c:pt>
                <c:pt idx="543">
                  <c:v>-76.67</c:v>
                </c:pt>
                <c:pt idx="544">
                  <c:v>-76.680000000000007</c:v>
                </c:pt>
                <c:pt idx="545">
                  <c:v>-76.69</c:v>
                </c:pt>
                <c:pt idx="546">
                  <c:v>-76.7</c:v>
                </c:pt>
                <c:pt idx="547">
                  <c:v>-76.709999999999994</c:v>
                </c:pt>
                <c:pt idx="548">
                  <c:v>-76.69</c:v>
                </c:pt>
                <c:pt idx="549">
                  <c:v>-76.66</c:v>
                </c:pt>
                <c:pt idx="550">
                  <c:v>-76.62</c:v>
                </c:pt>
                <c:pt idx="551">
                  <c:v>-76.58</c:v>
                </c:pt>
                <c:pt idx="552">
                  <c:v>-76.52</c:v>
                </c:pt>
                <c:pt idx="553">
                  <c:v>-76.47</c:v>
                </c:pt>
                <c:pt idx="554">
                  <c:v>-76.41</c:v>
                </c:pt>
                <c:pt idx="555">
                  <c:v>-76.37</c:v>
                </c:pt>
                <c:pt idx="556">
                  <c:v>-76.34</c:v>
                </c:pt>
                <c:pt idx="557">
                  <c:v>-76.3</c:v>
                </c:pt>
                <c:pt idx="558">
                  <c:v>-76.260000000000005</c:v>
                </c:pt>
                <c:pt idx="559">
                  <c:v>-76.22</c:v>
                </c:pt>
                <c:pt idx="560">
                  <c:v>-76.180000000000007</c:v>
                </c:pt>
                <c:pt idx="561">
                  <c:v>-76.12</c:v>
                </c:pt>
                <c:pt idx="562">
                  <c:v>-76.06</c:v>
                </c:pt>
                <c:pt idx="563">
                  <c:v>-75.989999999999995</c:v>
                </c:pt>
                <c:pt idx="564">
                  <c:v>-75.92</c:v>
                </c:pt>
                <c:pt idx="565">
                  <c:v>-75.849999999999994</c:v>
                </c:pt>
                <c:pt idx="566">
                  <c:v>-75.78</c:v>
                </c:pt>
                <c:pt idx="567">
                  <c:v>-75.73</c:v>
                </c:pt>
                <c:pt idx="568">
                  <c:v>-75.680000000000007</c:v>
                </c:pt>
                <c:pt idx="569">
                  <c:v>-75.63</c:v>
                </c:pt>
                <c:pt idx="570">
                  <c:v>-75.599999999999994</c:v>
                </c:pt>
                <c:pt idx="571">
                  <c:v>-75.56</c:v>
                </c:pt>
                <c:pt idx="572">
                  <c:v>-75.55</c:v>
                </c:pt>
                <c:pt idx="573">
                  <c:v>-75.540000000000006</c:v>
                </c:pt>
                <c:pt idx="574">
                  <c:v>-75.510000000000005</c:v>
                </c:pt>
                <c:pt idx="575">
                  <c:v>-75.48</c:v>
                </c:pt>
                <c:pt idx="576">
                  <c:v>-75.459999999999994</c:v>
                </c:pt>
                <c:pt idx="577">
                  <c:v>-75.42</c:v>
                </c:pt>
                <c:pt idx="578">
                  <c:v>-75.38</c:v>
                </c:pt>
                <c:pt idx="579">
                  <c:v>-75.319999999999993</c:v>
                </c:pt>
                <c:pt idx="580">
                  <c:v>-75.260000000000005</c:v>
                </c:pt>
                <c:pt idx="581">
                  <c:v>-75.180000000000007</c:v>
                </c:pt>
                <c:pt idx="582">
                  <c:v>-75.12</c:v>
                </c:pt>
                <c:pt idx="583">
                  <c:v>-75.08</c:v>
                </c:pt>
                <c:pt idx="584">
                  <c:v>-75.03</c:v>
                </c:pt>
                <c:pt idx="585">
                  <c:v>-75</c:v>
                </c:pt>
                <c:pt idx="586">
                  <c:v>-74.959999999999994</c:v>
                </c:pt>
                <c:pt idx="587">
                  <c:v>-74.95</c:v>
                </c:pt>
                <c:pt idx="588">
                  <c:v>-74.930000000000007</c:v>
                </c:pt>
                <c:pt idx="589">
                  <c:v>-74.91</c:v>
                </c:pt>
                <c:pt idx="590">
                  <c:v>-74.91</c:v>
                </c:pt>
                <c:pt idx="591">
                  <c:v>-74.89</c:v>
                </c:pt>
                <c:pt idx="592">
                  <c:v>-74.88</c:v>
                </c:pt>
                <c:pt idx="593">
                  <c:v>-74.87</c:v>
                </c:pt>
                <c:pt idx="594">
                  <c:v>-74.84</c:v>
                </c:pt>
                <c:pt idx="595">
                  <c:v>-74.81</c:v>
                </c:pt>
                <c:pt idx="596">
                  <c:v>-74.78</c:v>
                </c:pt>
                <c:pt idx="597">
                  <c:v>-74.760000000000005</c:v>
                </c:pt>
                <c:pt idx="598">
                  <c:v>-74.709999999999994</c:v>
                </c:pt>
                <c:pt idx="599">
                  <c:v>-74.680000000000007</c:v>
                </c:pt>
                <c:pt idx="600">
                  <c:v>-74.650000000000006</c:v>
                </c:pt>
                <c:pt idx="601">
                  <c:v>-74.62</c:v>
                </c:pt>
                <c:pt idx="602">
                  <c:v>-74.59</c:v>
                </c:pt>
                <c:pt idx="603">
                  <c:v>-74.569999999999993</c:v>
                </c:pt>
                <c:pt idx="604">
                  <c:v>-74.55</c:v>
                </c:pt>
                <c:pt idx="605">
                  <c:v>-74.55</c:v>
                </c:pt>
                <c:pt idx="606">
                  <c:v>-74.52</c:v>
                </c:pt>
                <c:pt idx="607">
                  <c:v>-74.52</c:v>
                </c:pt>
                <c:pt idx="608">
                  <c:v>-74.52</c:v>
                </c:pt>
                <c:pt idx="609">
                  <c:v>-74.5</c:v>
                </c:pt>
                <c:pt idx="610">
                  <c:v>-74.489999999999995</c:v>
                </c:pt>
                <c:pt idx="611">
                  <c:v>-74.459999999999994</c:v>
                </c:pt>
                <c:pt idx="612">
                  <c:v>-74.430000000000007</c:v>
                </c:pt>
                <c:pt idx="613">
                  <c:v>-74.39</c:v>
                </c:pt>
                <c:pt idx="614">
                  <c:v>-74.38</c:v>
                </c:pt>
                <c:pt idx="615">
                  <c:v>-74.36</c:v>
                </c:pt>
                <c:pt idx="616">
                  <c:v>-74.33</c:v>
                </c:pt>
                <c:pt idx="617">
                  <c:v>-74.3</c:v>
                </c:pt>
                <c:pt idx="618">
                  <c:v>-74.27</c:v>
                </c:pt>
                <c:pt idx="619">
                  <c:v>-74.209999999999994</c:v>
                </c:pt>
                <c:pt idx="620">
                  <c:v>-74.180000000000007</c:v>
                </c:pt>
                <c:pt idx="621">
                  <c:v>-74.12</c:v>
                </c:pt>
                <c:pt idx="622">
                  <c:v>-74.08</c:v>
                </c:pt>
                <c:pt idx="623">
                  <c:v>-74.040000000000006</c:v>
                </c:pt>
                <c:pt idx="624">
                  <c:v>-74.02</c:v>
                </c:pt>
                <c:pt idx="625">
                  <c:v>-74.010000000000005</c:v>
                </c:pt>
                <c:pt idx="626">
                  <c:v>-74.010000000000005</c:v>
                </c:pt>
                <c:pt idx="627">
                  <c:v>-74.010000000000005</c:v>
                </c:pt>
                <c:pt idx="628">
                  <c:v>-74.02</c:v>
                </c:pt>
                <c:pt idx="629">
                  <c:v>-74</c:v>
                </c:pt>
                <c:pt idx="630">
                  <c:v>-73.97</c:v>
                </c:pt>
                <c:pt idx="631">
                  <c:v>-73.92</c:v>
                </c:pt>
                <c:pt idx="632">
                  <c:v>-73.87</c:v>
                </c:pt>
                <c:pt idx="633">
                  <c:v>-73.8</c:v>
                </c:pt>
                <c:pt idx="634">
                  <c:v>-73.73</c:v>
                </c:pt>
                <c:pt idx="635">
                  <c:v>-73.67</c:v>
                </c:pt>
                <c:pt idx="636">
                  <c:v>-73.62</c:v>
                </c:pt>
                <c:pt idx="637">
                  <c:v>-73.58</c:v>
                </c:pt>
                <c:pt idx="638">
                  <c:v>-73.56</c:v>
                </c:pt>
                <c:pt idx="639">
                  <c:v>-73.510000000000005</c:v>
                </c:pt>
                <c:pt idx="640">
                  <c:v>-73.48</c:v>
                </c:pt>
                <c:pt idx="641">
                  <c:v>-73.430000000000007</c:v>
                </c:pt>
                <c:pt idx="642">
                  <c:v>-73.38</c:v>
                </c:pt>
                <c:pt idx="643">
                  <c:v>-73.34</c:v>
                </c:pt>
                <c:pt idx="644">
                  <c:v>-73.290000000000006</c:v>
                </c:pt>
                <c:pt idx="645">
                  <c:v>-73.25</c:v>
                </c:pt>
                <c:pt idx="646">
                  <c:v>-73.22</c:v>
                </c:pt>
                <c:pt idx="647">
                  <c:v>-73.16</c:v>
                </c:pt>
                <c:pt idx="648">
                  <c:v>-73.11</c:v>
                </c:pt>
                <c:pt idx="649">
                  <c:v>-73.05</c:v>
                </c:pt>
                <c:pt idx="650">
                  <c:v>-73.02</c:v>
                </c:pt>
                <c:pt idx="651">
                  <c:v>-72.959999999999994</c:v>
                </c:pt>
                <c:pt idx="652">
                  <c:v>-72.900000000000006</c:v>
                </c:pt>
                <c:pt idx="653">
                  <c:v>-72.849999999999994</c:v>
                </c:pt>
                <c:pt idx="654">
                  <c:v>-72.81</c:v>
                </c:pt>
                <c:pt idx="655">
                  <c:v>-72.760000000000005</c:v>
                </c:pt>
                <c:pt idx="656">
                  <c:v>-72.73</c:v>
                </c:pt>
                <c:pt idx="657">
                  <c:v>-72.69</c:v>
                </c:pt>
                <c:pt idx="658">
                  <c:v>-72.66</c:v>
                </c:pt>
                <c:pt idx="659">
                  <c:v>-72.63</c:v>
                </c:pt>
                <c:pt idx="660">
                  <c:v>-72.59</c:v>
                </c:pt>
                <c:pt idx="661">
                  <c:v>-72.56</c:v>
                </c:pt>
                <c:pt idx="662">
                  <c:v>-72.5</c:v>
                </c:pt>
                <c:pt idx="663">
                  <c:v>-72.459999999999994</c:v>
                </c:pt>
                <c:pt idx="664">
                  <c:v>-72.400000000000006</c:v>
                </c:pt>
                <c:pt idx="665">
                  <c:v>-72.36</c:v>
                </c:pt>
                <c:pt idx="666">
                  <c:v>-72.290000000000006</c:v>
                </c:pt>
                <c:pt idx="667">
                  <c:v>-72.25</c:v>
                </c:pt>
                <c:pt idx="668">
                  <c:v>-72.19</c:v>
                </c:pt>
                <c:pt idx="669">
                  <c:v>-72.150000000000006</c:v>
                </c:pt>
                <c:pt idx="670">
                  <c:v>-72.11</c:v>
                </c:pt>
                <c:pt idx="671">
                  <c:v>-72.09</c:v>
                </c:pt>
                <c:pt idx="672">
                  <c:v>-72.06</c:v>
                </c:pt>
                <c:pt idx="673">
                  <c:v>-72.02</c:v>
                </c:pt>
                <c:pt idx="674">
                  <c:v>-71.98</c:v>
                </c:pt>
                <c:pt idx="675">
                  <c:v>-71.94</c:v>
                </c:pt>
                <c:pt idx="676">
                  <c:v>-71.91</c:v>
                </c:pt>
                <c:pt idx="677">
                  <c:v>-71.849999999999994</c:v>
                </c:pt>
                <c:pt idx="678">
                  <c:v>-71.790000000000006</c:v>
                </c:pt>
                <c:pt idx="679">
                  <c:v>-71.73</c:v>
                </c:pt>
                <c:pt idx="680">
                  <c:v>-71.64</c:v>
                </c:pt>
                <c:pt idx="681">
                  <c:v>-71.58</c:v>
                </c:pt>
                <c:pt idx="682">
                  <c:v>-71.489999999999995</c:v>
                </c:pt>
                <c:pt idx="683">
                  <c:v>-71.42</c:v>
                </c:pt>
                <c:pt idx="684">
                  <c:v>-71.36</c:v>
                </c:pt>
                <c:pt idx="685">
                  <c:v>-71.290000000000006</c:v>
                </c:pt>
                <c:pt idx="686">
                  <c:v>-71.25</c:v>
                </c:pt>
                <c:pt idx="687">
                  <c:v>-71.209999999999994</c:v>
                </c:pt>
                <c:pt idx="688">
                  <c:v>-71.150000000000006</c:v>
                </c:pt>
                <c:pt idx="689">
                  <c:v>-71.11</c:v>
                </c:pt>
                <c:pt idx="690">
                  <c:v>-71.040000000000006</c:v>
                </c:pt>
                <c:pt idx="691">
                  <c:v>-70.98</c:v>
                </c:pt>
                <c:pt idx="692">
                  <c:v>-70.87</c:v>
                </c:pt>
                <c:pt idx="693">
                  <c:v>-70.8</c:v>
                </c:pt>
                <c:pt idx="694">
                  <c:v>-70.72</c:v>
                </c:pt>
                <c:pt idx="695">
                  <c:v>-70.650000000000006</c:v>
                </c:pt>
                <c:pt idx="696">
                  <c:v>-70.540000000000006</c:v>
                </c:pt>
                <c:pt idx="697">
                  <c:v>-70.47</c:v>
                </c:pt>
                <c:pt idx="698">
                  <c:v>-70.39</c:v>
                </c:pt>
                <c:pt idx="699">
                  <c:v>-70.31</c:v>
                </c:pt>
                <c:pt idx="700">
                  <c:v>-70.260000000000005</c:v>
                </c:pt>
                <c:pt idx="701">
                  <c:v>-70.180000000000007</c:v>
                </c:pt>
                <c:pt idx="702">
                  <c:v>-70.09</c:v>
                </c:pt>
                <c:pt idx="703">
                  <c:v>-70.03</c:v>
                </c:pt>
                <c:pt idx="704">
                  <c:v>-69.930000000000007</c:v>
                </c:pt>
                <c:pt idx="705">
                  <c:v>-69.819999999999993</c:v>
                </c:pt>
                <c:pt idx="706">
                  <c:v>-69.73</c:v>
                </c:pt>
                <c:pt idx="707">
                  <c:v>-69.650000000000006</c:v>
                </c:pt>
                <c:pt idx="708">
                  <c:v>-69.59</c:v>
                </c:pt>
                <c:pt idx="709">
                  <c:v>-69.540000000000006</c:v>
                </c:pt>
                <c:pt idx="710">
                  <c:v>-69.48</c:v>
                </c:pt>
                <c:pt idx="711">
                  <c:v>-69.459999999999994</c:v>
                </c:pt>
                <c:pt idx="712">
                  <c:v>-69.41</c:v>
                </c:pt>
                <c:pt idx="713">
                  <c:v>-69.36</c:v>
                </c:pt>
                <c:pt idx="714">
                  <c:v>-69.3</c:v>
                </c:pt>
                <c:pt idx="715">
                  <c:v>-69.22</c:v>
                </c:pt>
                <c:pt idx="716">
                  <c:v>-69.12</c:v>
                </c:pt>
                <c:pt idx="717">
                  <c:v>-69.06</c:v>
                </c:pt>
                <c:pt idx="718">
                  <c:v>-68.97</c:v>
                </c:pt>
                <c:pt idx="719">
                  <c:v>-68.89</c:v>
                </c:pt>
                <c:pt idx="720">
                  <c:v>-68.819999999999993</c:v>
                </c:pt>
                <c:pt idx="721">
                  <c:v>-68.760000000000005</c:v>
                </c:pt>
                <c:pt idx="722">
                  <c:v>-68.709999999999994</c:v>
                </c:pt>
                <c:pt idx="723">
                  <c:v>-68.650000000000006</c:v>
                </c:pt>
                <c:pt idx="724">
                  <c:v>-68.62</c:v>
                </c:pt>
                <c:pt idx="725">
                  <c:v>-68.61</c:v>
                </c:pt>
                <c:pt idx="726">
                  <c:v>-68.59</c:v>
                </c:pt>
                <c:pt idx="727">
                  <c:v>-68.55</c:v>
                </c:pt>
                <c:pt idx="728">
                  <c:v>-68.52</c:v>
                </c:pt>
                <c:pt idx="729">
                  <c:v>-68.48</c:v>
                </c:pt>
                <c:pt idx="730">
                  <c:v>-68.41</c:v>
                </c:pt>
                <c:pt idx="731">
                  <c:v>-68.31</c:v>
                </c:pt>
                <c:pt idx="732">
                  <c:v>-68.209999999999994</c:v>
                </c:pt>
                <c:pt idx="733">
                  <c:v>-68.09</c:v>
                </c:pt>
                <c:pt idx="734">
                  <c:v>-67.98</c:v>
                </c:pt>
                <c:pt idx="735">
                  <c:v>-67.87</c:v>
                </c:pt>
                <c:pt idx="736">
                  <c:v>-67.77</c:v>
                </c:pt>
                <c:pt idx="737">
                  <c:v>-67.7</c:v>
                </c:pt>
                <c:pt idx="738">
                  <c:v>-67.650000000000006</c:v>
                </c:pt>
                <c:pt idx="739">
                  <c:v>-67.61</c:v>
                </c:pt>
                <c:pt idx="740">
                  <c:v>-67.56</c:v>
                </c:pt>
                <c:pt idx="741">
                  <c:v>-67.52</c:v>
                </c:pt>
                <c:pt idx="742">
                  <c:v>-67.489999999999995</c:v>
                </c:pt>
                <c:pt idx="743">
                  <c:v>-67.45</c:v>
                </c:pt>
                <c:pt idx="744">
                  <c:v>-67.400000000000006</c:v>
                </c:pt>
                <c:pt idx="745">
                  <c:v>-67.36</c:v>
                </c:pt>
                <c:pt idx="746">
                  <c:v>-67.28</c:v>
                </c:pt>
                <c:pt idx="747">
                  <c:v>-67.23</c:v>
                </c:pt>
                <c:pt idx="748">
                  <c:v>-67.14</c:v>
                </c:pt>
                <c:pt idx="749">
                  <c:v>-67.02</c:v>
                </c:pt>
                <c:pt idx="750">
                  <c:v>-66.849999999999994</c:v>
                </c:pt>
                <c:pt idx="751">
                  <c:v>-66.680000000000007</c:v>
                </c:pt>
                <c:pt idx="752">
                  <c:v>-66.430000000000007</c:v>
                </c:pt>
                <c:pt idx="753">
                  <c:v>-66.150000000000006</c:v>
                </c:pt>
                <c:pt idx="754">
                  <c:v>-65.819999999999993</c:v>
                </c:pt>
                <c:pt idx="755">
                  <c:v>-65.47</c:v>
                </c:pt>
                <c:pt idx="756">
                  <c:v>-65.14</c:v>
                </c:pt>
                <c:pt idx="757">
                  <c:v>-64.760000000000005</c:v>
                </c:pt>
                <c:pt idx="758">
                  <c:v>-64.42</c:v>
                </c:pt>
                <c:pt idx="759">
                  <c:v>-64.08</c:v>
                </c:pt>
                <c:pt idx="760">
                  <c:v>-63.81</c:v>
                </c:pt>
                <c:pt idx="761">
                  <c:v>-63.61</c:v>
                </c:pt>
                <c:pt idx="762">
                  <c:v>-63.48</c:v>
                </c:pt>
                <c:pt idx="763">
                  <c:v>-63.45</c:v>
                </c:pt>
                <c:pt idx="764">
                  <c:v>-63.44</c:v>
                </c:pt>
                <c:pt idx="765">
                  <c:v>-63.44</c:v>
                </c:pt>
                <c:pt idx="766">
                  <c:v>-63.46</c:v>
                </c:pt>
                <c:pt idx="767">
                  <c:v>-63.41</c:v>
                </c:pt>
                <c:pt idx="768">
                  <c:v>-63.33</c:v>
                </c:pt>
                <c:pt idx="769">
                  <c:v>-63.2</c:v>
                </c:pt>
                <c:pt idx="770">
                  <c:v>-63.06</c:v>
                </c:pt>
                <c:pt idx="771">
                  <c:v>-62.88</c:v>
                </c:pt>
                <c:pt idx="772">
                  <c:v>-62.74</c:v>
                </c:pt>
                <c:pt idx="773">
                  <c:v>-62.58</c:v>
                </c:pt>
                <c:pt idx="774">
                  <c:v>-62.44</c:v>
                </c:pt>
                <c:pt idx="775">
                  <c:v>-62.28</c:v>
                </c:pt>
                <c:pt idx="776">
                  <c:v>-62.15</c:v>
                </c:pt>
                <c:pt idx="777">
                  <c:v>-62.01</c:v>
                </c:pt>
                <c:pt idx="778">
                  <c:v>-61.89</c:v>
                </c:pt>
                <c:pt idx="779">
                  <c:v>-61.75</c:v>
                </c:pt>
                <c:pt idx="780">
                  <c:v>-61.66</c:v>
                </c:pt>
                <c:pt idx="781">
                  <c:v>-61.55</c:v>
                </c:pt>
                <c:pt idx="782">
                  <c:v>-61.45</c:v>
                </c:pt>
                <c:pt idx="783">
                  <c:v>-61.36</c:v>
                </c:pt>
                <c:pt idx="784">
                  <c:v>-61.27</c:v>
                </c:pt>
                <c:pt idx="785">
                  <c:v>-61.18</c:v>
                </c:pt>
                <c:pt idx="786">
                  <c:v>-61.14</c:v>
                </c:pt>
                <c:pt idx="787">
                  <c:v>-61.14</c:v>
                </c:pt>
                <c:pt idx="788">
                  <c:v>-61.11</c:v>
                </c:pt>
                <c:pt idx="789">
                  <c:v>-61.07</c:v>
                </c:pt>
                <c:pt idx="790">
                  <c:v>-60.98</c:v>
                </c:pt>
                <c:pt idx="791">
                  <c:v>-60.85</c:v>
                </c:pt>
                <c:pt idx="792">
                  <c:v>-60.69</c:v>
                </c:pt>
                <c:pt idx="793">
                  <c:v>-60.51</c:v>
                </c:pt>
                <c:pt idx="794">
                  <c:v>-60.38</c:v>
                </c:pt>
                <c:pt idx="795">
                  <c:v>-60.21</c:v>
                </c:pt>
                <c:pt idx="796">
                  <c:v>-60.1</c:v>
                </c:pt>
                <c:pt idx="797">
                  <c:v>-60</c:v>
                </c:pt>
                <c:pt idx="798">
                  <c:v>-59.93</c:v>
                </c:pt>
                <c:pt idx="799">
                  <c:v>-59.83</c:v>
                </c:pt>
                <c:pt idx="800">
                  <c:v>-59.71</c:v>
                </c:pt>
                <c:pt idx="801">
                  <c:v>-59.64</c:v>
                </c:pt>
                <c:pt idx="802">
                  <c:v>-59.52</c:v>
                </c:pt>
                <c:pt idx="803">
                  <c:v>-59.37</c:v>
                </c:pt>
                <c:pt idx="804">
                  <c:v>-59.18</c:v>
                </c:pt>
                <c:pt idx="805">
                  <c:v>-59</c:v>
                </c:pt>
                <c:pt idx="806">
                  <c:v>-58.79</c:v>
                </c:pt>
                <c:pt idx="807">
                  <c:v>-58.62</c:v>
                </c:pt>
                <c:pt idx="808">
                  <c:v>-58.44</c:v>
                </c:pt>
                <c:pt idx="809">
                  <c:v>-58.31</c:v>
                </c:pt>
                <c:pt idx="810">
                  <c:v>-58.16</c:v>
                </c:pt>
                <c:pt idx="811">
                  <c:v>-58.04</c:v>
                </c:pt>
                <c:pt idx="812">
                  <c:v>-57.93</c:v>
                </c:pt>
                <c:pt idx="813">
                  <c:v>-57.82</c:v>
                </c:pt>
                <c:pt idx="814">
                  <c:v>-57.7</c:v>
                </c:pt>
                <c:pt idx="815">
                  <c:v>-57.52</c:v>
                </c:pt>
                <c:pt idx="816">
                  <c:v>-57.32</c:v>
                </c:pt>
                <c:pt idx="817">
                  <c:v>-57.12</c:v>
                </c:pt>
                <c:pt idx="818">
                  <c:v>-56.91</c:v>
                </c:pt>
                <c:pt idx="819">
                  <c:v>-56.78</c:v>
                </c:pt>
                <c:pt idx="820">
                  <c:v>-56.64</c:v>
                </c:pt>
                <c:pt idx="821">
                  <c:v>-56.45</c:v>
                </c:pt>
                <c:pt idx="822">
                  <c:v>-56.27</c:v>
                </c:pt>
                <c:pt idx="823">
                  <c:v>-56.05</c:v>
                </c:pt>
                <c:pt idx="824">
                  <c:v>-55.85</c:v>
                </c:pt>
                <c:pt idx="825">
                  <c:v>-55.63</c:v>
                </c:pt>
                <c:pt idx="826">
                  <c:v>-55.45</c:v>
                </c:pt>
                <c:pt idx="827">
                  <c:v>-55.24</c:v>
                </c:pt>
                <c:pt idx="828">
                  <c:v>-55.07</c:v>
                </c:pt>
                <c:pt idx="829">
                  <c:v>-54.87</c:v>
                </c:pt>
                <c:pt idx="830">
                  <c:v>-54.69</c:v>
                </c:pt>
                <c:pt idx="831">
                  <c:v>-54.53</c:v>
                </c:pt>
                <c:pt idx="832">
                  <c:v>-54.36</c:v>
                </c:pt>
                <c:pt idx="833">
                  <c:v>-54.17</c:v>
                </c:pt>
                <c:pt idx="834">
                  <c:v>-53.9</c:v>
                </c:pt>
                <c:pt idx="835">
                  <c:v>-53.67</c:v>
                </c:pt>
                <c:pt idx="836">
                  <c:v>-53.42</c:v>
                </c:pt>
                <c:pt idx="837">
                  <c:v>-53.21</c:v>
                </c:pt>
                <c:pt idx="838">
                  <c:v>-52.98</c:v>
                </c:pt>
                <c:pt idx="839">
                  <c:v>-52.79</c:v>
                </c:pt>
                <c:pt idx="840">
                  <c:v>-52.6</c:v>
                </c:pt>
                <c:pt idx="841">
                  <c:v>-52.36</c:v>
                </c:pt>
                <c:pt idx="842">
                  <c:v>-52.15</c:v>
                </c:pt>
                <c:pt idx="843">
                  <c:v>-51.88</c:v>
                </c:pt>
                <c:pt idx="844">
                  <c:v>-51.62</c:v>
                </c:pt>
                <c:pt idx="845">
                  <c:v>-51.31</c:v>
                </c:pt>
                <c:pt idx="846">
                  <c:v>-50.96</c:v>
                </c:pt>
                <c:pt idx="847">
                  <c:v>-50.67</c:v>
                </c:pt>
                <c:pt idx="848">
                  <c:v>-50.41</c:v>
                </c:pt>
                <c:pt idx="849">
                  <c:v>-50.14</c:v>
                </c:pt>
                <c:pt idx="850">
                  <c:v>-49.85</c:v>
                </c:pt>
                <c:pt idx="851">
                  <c:v>-49.63</c:v>
                </c:pt>
                <c:pt idx="852">
                  <c:v>-49.36</c:v>
                </c:pt>
                <c:pt idx="853">
                  <c:v>-49.12</c:v>
                </c:pt>
                <c:pt idx="854">
                  <c:v>-48.82</c:v>
                </c:pt>
                <c:pt idx="855">
                  <c:v>-48.57</c:v>
                </c:pt>
                <c:pt idx="856">
                  <c:v>-48.25</c:v>
                </c:pt>
                <c:pt idx="857">
                  <c:v>-47.94</c:v>
                </c:pt>
                <c:pt idx="858">
                  <c:v>-47.59</c:v>
                </c:pt>
                <c:pt idx="859">
                  <c:v>-47.24</c:v>
                </c:pt>
                <c:pt idx="860">
                  <c:v>-46.88</c:v>
                </c:pt>
                <c:pt idx="861">
                  <c:v>-46.53</c:v>
                </c:pt>
                <c:pt idx="862">
                  <c:v>-46.27</c:v>
                </c:pt>
                <c:pt idx="863">
                  <c:v>-46.06</c:v>
                </c:pt>
                <c:pt idx="864">
                  <c:v>-45.81</c:v>
                </c:pt>
                <c:pt idx="865">
                  <c:v>-45.53</c:v>
                </c:pt>
                <c:pt idx="866">
                  <c:v>-45.32</c:v>
                </c:pt>
                <c:pt idx="867">
                  <c:v>-45.04</c:v>
                </c:pt>
                <c:pt idx="868">
                  <c:v>-44.69</c:v>
                </c:pt>
                <c:pt idx="869">
                  <c:v>-44.39</c:v>
                </c:pt>
                <c:pt idx="870">
                  <c:v>-44.03</c:v>
                </c:pt>
                <c:pt idx="871">
                  <c:v>-43.7</c:v>
                </c:pt>
                <c:pt idx="872">
                  <c:v>-43.31</c:v>
                </c:pt>
                <c:pt idx="873">
                  <c:v>-43</c:v>
                </c:pt>
                <c:pt idx="874">
                  <c:v>-42.75</c:v>
                </c:pt>
                <c:pt idx="875">
                  <c:v>-42.45</c:v>
                </c:pt>
                <c:pt idx="876">
                  <c:v>-42.14</c:v>
                </c:pt>
                <c:pt idx="877">
                  <c:v>-41.77</c:v>
                </c:pt>
                <c:pt idx="878">
                  <c:v>-41.42</c:v>
                </c:pt>
                <c:pt idx="879">
                  <c:v>-40.96</c:v>
                </c:pt>
                <c:pt idx="880">
                  <c:v>-40.479999999999997</c:v>
                </c:pt>
                <c:pt idx="881">
                  <c:v>-40.020000000000003</c:v>
                </c:pt>
                <c:pt idx="882">
                  <c:v>-39.590000000000003</c:v>
                </c:pt>
                <c:pt idx="883">
                  <c:v>-39.14</c:v>
                </c:pt>
                <c:pt idx="884">
                  <c:v>-38.74</c:v>
                </c:pt>
                <c:pt idx="885">
                  <c:v>-38.29</c:v>
                </c:pt>
                <c:pt idx="886">
                  <c:v>-37.85</c:v>
                </c:pt>
                <c:pt idx="887">
                  <c:v>-37.33</c:v>
                </c:pt>
                <c:pt idx="888">
                  <c:v>-36.92</c:v>
                </c:pt>
                <c:pt idx="889">
                  <c:v>-36.58</c:v>
                </c:pt>
                <c:pt idx="890">
                  <c:v>-36.380000000000003</c:v>
                </c:pt>
                <c:pt idx="891">
                  <c:v>-36.24</c:v>
                </c:pt>
                <c:pt idx="892">
                  <c:v>-36.07</c:v>
                </c:pt>
                <c:pt idx="893">
                  <c:v>-35.9</c:v>
                </c:pt>
                <c:pt idx="894">
                  <c:v>-35.549999999999997</c:v>
                </c:pt>
                <c:pt idx="895">
                  <c:v>-35.11</c:v>
                </c:pt>
                <c:pt idx="896">
                  <c:v>-34.57</c:v>
                </c:pt>
                <c:pt idx="897">
                  <c:v>-33.82</c:v>
                </c:pt>
                <c:pt idx="898">
                  <c:v>-33.1</c:v>
                </c:pt>
                <c:pt idx="899">
                  <c:v>-32.369999999999997</c:v>
                </c:pt>
                <c:pt idx="900">
                  <c:v>-31.72</c:v>
                </c:pt>
                <c:pt idx="901">
                  <c:v>-31.16</c:v>
                </c:pt>
                <c:pt idx="902">
                  <c:v>-30.61</c:v>
                </c:pt>
                <c:pt idx="903">
                  <c:v>-30.06</c:v>
                </c:pt>
                <c:pt idx="904">
                  <c:v>-29.39</c:v>
                </c:pt>
                <c:pt idx="905">
                  <c:v>-28.7</c:v>
                </c:pt>
                <c:pt idx="906">
                  <c:v>-27.87</c:v>
                </c:pt>
                <c:pt idx="907">
                  <c:v>-26.99</c:v>
                </c:pt>
                <c:pt idx="908">
                  <c:v>-25.94</c:v>
                </c:pt>
                <c:pt idx="909">
                  <c:v>-24.78</c:v>
                </c:pt>
                <c:pt idx="910">
                  <c:v>-23.58</c:v>
                </c:pt>
                <c:pt idx="911">
                  <c:v>-22.47</c:v>
                </c:pt>
                <c:pt idx="912">
                  <c:v>-21.54</c:v>
                </c:pt>
                <c:pt idx="913">
                  <c:v>-20.76</c:v>
                </c:pt>
                <c:pt idx="914">
                  <c:v>-20.21</c:v>
                </c:pt>
                <c:pt idx="915">
                  <c:v>-19.91</c:v>
                </c:pt>
                <c:pt idx="916">
                  <c:v>-19.79</c:v>
                </c:pt>
                <c:pt idx="917">
                  <c:v>-19.84</c:v>
                </c:pt>
                <c:pt idx="918">
                  <c:v>-20.05</c:v>
                </c:pt>
                <c:pt idx="919">
                  <c:v>-20.21</c:v>
                </c:pt>
                <c:pt idx="920">
                  <c:v>-20.25</c:v>
                </c:pt>
                <c:pt idx="921">
                  <c:v>-20.170000000000002</c:v>
                </c:pt>
                <c:pt idx="922">
                  <c:v>-19.87</c:v>
                </c:pt>
                <c:pt idx="923">
                  <c:v>-19.46</c:v>
                </c:pt>
                <c:pt idx="924">
                  <c:v>-18.93</c:v>
                </c:pt>
                <c:pt idx="925">
                  <c:v>-18.329999999999998</c:v>
                </c:pt>
                <c:pt idx="926">
                  <c:v>-17.63</c:v>
                </c:pt>
                <c:pt idx="927">
                  <c:v>-17</c:v>
                </c:pt>
                <c:pt idx="928">
                  <c:v>-16.43</c:v>
                </c:pt>
                <c:pt idx="929">
                  <c:v>-15.91</c:v>
                </c:pt>
                <c:pt idx="930">
                  <c:v>-15.45</c:v>
                </c:pt>
                <c:pt idx="931">
                  <c:v>-14.98</c:v>
                </c:pt>
                <c:pt idx="932">
                  <c:v>-14.41</c:v>
                </c:pt>
                <c:pt idx="933">
                  <c:v>-13.75</c:v>
                </c:pt>
                <c:pt idx="934">
                  <c:v>-12.97</c:v>
                </c:pt>
                <c:pt idx="935">
                  <c:v>-12.24</c:v>
                </c:pt>
                <c:pt idx="936">
                  <c:v>-11.49</c:v>
                </c:pt>
                <c:pt idx="937">
                  <c:v>-10.95</c:v>
                </c:pt>
                <c:pt idx="938">
                  <c:v>-10.4</c:v>
                </c:pt>
                <c:pt idx="939">
                  <c:v>-9.84</c:v>
                </c:pt>
                <c:pt idx="940">
                  <c:v>-9.2100000000000009</c:v>
                </c:pt>
                <c:pt idx="941">
                  <c:v>-8.48</c:v>
                </c:pt>
                <c:pt idx="942">
                  <c:v>-7.71</c:v>
                </c:pt>
                <c:pt idx="943">
                  <c:v>-6.96</c:v>
                </c:pt>
                <c:pt idx="944">
                  <c:v>-6.16</c:v>
                </c:pt>
                <c:pt idx="945">
                  <c:v>-5.33</c:v>
                </c:pt>
                <c:pt idx="946">
                  <c:v>-4.5999999999999996</c:v>
                </c:pt>
                <c:pt idx="947">
                  <c:v>-3.85</c:v>
                </c:pt>
                <c:pt idx="948">
                  <c:v>-3.11</c:v>
                </c:pt>
                <c:pt idx="949">
                  <c:v>-2.46</c:v>
                </c:pt>
                <c:pt idx="950">
                  <c:v>-1.81</c:v>
                </c:pt>
                <c:pt idx="951">
                  <c:v>-1.1100000000000001</c:v>
                </c:pt>
                <c:pt idx="952">
                  <c:v>-0.28999999999999998</c:v>
                </c:pt>
                <c:pt idx="953">
                  <c:v>0.62</c:v>
                </c:pt>
                <c:pt idx="954">
                  <c:v>1.53</c:v>
                </c:pt>
                <c:pt idx="955">
                  <c:v>2.41</c:v>
                </c:pt>
                <c:pt idx="956">
                  <c:v>3.2</c:v>
                </c:pt>
                <c:pt idx="957">
                  <c:v>3.85</c:v>
                </c:pt>
                <c:pt idx="958">
                  <c:v>4.4800000000000004</c:v>
                </c:pt>
                <c:pt idx="959">
                  <c:v>5.13</c:v>
                </c:pt>
                <c:pt idx="960">
                  <c:v>5.91</c:v>
                </c:pt>
                <c:pt idx="961">
                  <c:v>6.64</c:v>
                </c:pt>
                <c:pt idx="962">
                  <c:v>7.42</c:v>
                </c:pt>
                <c:pt idx="963">
                  <c:v>8.14</c:v>
                </c:pt>
                <c:pt idx="964">
                  <c:v>8.9600000000000009</c:v>
                </c:pt>
                <c:pt idx="965">
                  <c:v>9.67</c:v>
                </c:pt>
                <c:pt idx="966">
                  <c:v>10.43</c:v>
                </c:pt>
                <c:pt idx="967">
                  <c:v>11.1</c:v>
                </c:pt>
                <c:pt idx="968">
                  <c:v>11.71</c:v>
                </c:pt>
                <c:pt idx="969">
                  <c:v>12.3</c:v>
                </c:pt>
                <c:pt idx="970">
                  <c:v>12.99</c:v>
                </c:pt>
                <c:pt idx="971">
                  <c:v>13.72</c:v>
                </c:pt>
                <c:pt idx="972">
                  <c:v>14.31</c:v>
                </c:pt>
                <c:pt idx="973">
                  <c:v>14.89</c:v>
                </c:pt>
                <c:pt idx="974">
                  <c:v>15.35</c:v>
                </c:pt>
                <c:pt idx="975">
                  <c:v>15.77</c:v>
                </c:pt>
                <c:pt idx="976">
                  <c:v>16.25</c:v>
                </c:pt>
                <c:pt idx="977">
                  <c:v>16.670000000000002</c:v>
                </c:pt>
                <c:pt idx="978">
                  <c:v>17.16</c:v>
                </c:pt>
                <c:pt idx="979">
                  <c:v>17.579999999999998</c:v>
                </c:pt>
                <c:pt idx="980">
                  <c:v>18.059999999999999</c:v>
                </c:pt>
                <c:pt idx="981">
                  <c:v>18.68</c:v>
                </c:pt>
                <c:pt idx="982">
                  <c:v>19.420000000000002</c:v>
                </c:pt>
                <c:pt idx="983">
                  <c:v>20.27</c:v>
                </c:pt>
                <c:pt idx="984">
                  <c:v>21.07</c:v>
                </c:pt>
                <c:pt idx="985">
                  <c:v>21.78</c:v>
                </c:pt>
                <c:pt idx="986">
                  <c:v>22.37</c:v>
                </c:pt>
                <c:pt idx="987">
                  <c:v>22.91</c:v>
                </c:pt>
                <c:pt idx="988">
                  <c:v>23.59</c:v>
                </c:pt>
                <c:pt idx="989">
                  <c:v>24.23</c:v>
                </c:pt>
                <c:pt idx="990">
                  <c:v>24.86</c:v>
                </c:pt>
                <c:pt idx="991">
                  <c:v>25.49</c:v>
                </c:pt>
                <c:pt idx="992">
                  <c:v>25.84</c:v>
                </c:pt>
                <c:pt idx="993">
                  <c:v>26.14</c:v>
                </c:pt>
                <c:pt idx="994">
                  <c:v>26.33</c:v>
                </c:pt>
                <c:pt idx="995">
                  <c:v>26.28</c:v>
                </c:pt>
                <c:pt idx="996">
                  <c:v>26.04</c:v>
                </c:pt>
                <c:pt idx="997">
                  <c:v>25.64</c:v>
                </c:pt>
                <c:pt idx="998">
                  <c:v>25.23</c:v>
                </c:pt>
                <c:pt idx="999">
                  <c:v>24.73</c:v>
                </c:pt>
                <c:pt idx="1000">
                  <c:v>24.34</c:v>
                </c:pt>
                <c:pt idx="1001">
                  <c:v>24.15</c:v>
                </c:pt>
                <c:pt idx="1002">
                  <c:v>24.39</c:v>
                </c:pt>
                <c:pt idx="1003">
                  <c:v>24.95</c:v>
                </c:pt>
                <c:pt idx="1004">
                  <c:v>25.66</c:v>
                </c:pt>
                <c:pt idx="1005">
                  <c:v>26.4</c:v>
                </c:pt>
                <c:pt idx="1006">
                  <c:v>26.92</c:v>
                </c:pt>
                <c:pt idx="1007">
                  <c:v>27.2</c:v>
                </c:pt>
                <c:pt idx="1008">
                  <c:v>27.25</c:v>
                </c:pt>
                <c:pt idx="1009">
                  <c:v>26.91</c:v>
                </c:pt>
                <c:pt idx="1010">
                  <c:v>26.34</c:v>
                </c:pt>
                <c:pt idx="1011">
                  <c:v>25.32</c:v>
                </c:pt>
                <c:pt idx="1012">
                  <c:v>24.02</c:v>
                </c:pt>
                <c:pt idx="1013">
                  <c:v>22.23</c:v>
                </c:pt>
                <c:pt idx="1014">
                  <c:v>20.03</c:v>
                </c:pt>
                <c:pt idx="1015">
                  <c:v>17.5</c:v>
                </c:pt>
                <c:pt idx="1016">
                  <c:v>14.87</c:v>
                </c:pt>
                <c:pt idx="1017">
                  <c:v>12.41</c:v>
                </c:pt>
                <c:pt idx="1018">
                  <c:v>10.99</c:v>
                </c:pt>
                <c:pt idx="1019">
                  <c:v>11.01</c:v>
                </c:pt>
                <c:pt idx="1020">
                  <c:v>12.26</c:v>
                </c:pt>
                <c:pt idx="1021">
                  <c:v>14.25</c:v>
                </c:pt>
                <c:pt idx="1022">
                  <c:v>16.2</c:v>
                </c:pt>
                <c:pt idx="1023">
                  <c:v>17.55</c:v>
                </c:pt>
                <c:pt idx="1024">
                  <c:v>18.04</c:v>
                </c:pt>
                <c:pt idx="1025">
                  <c:v>17.57</c:v>
                </c:pt>
                <c:pt idx="1026">
                  <c:v>16.12</c:v>
                </c:pt>
                <c:pt idx="1027">
                  <c:v>13.71</c:v>
                </c:pt>
                <c:pt idx="1028">
                  <c:v>10.41</c:v>
                </c:pt>
                <c:pt idx="1029">
                  <c:v>5.91</c:v>
                </c:pt>
                <c:pt idx="1030">
                  <c:v>0.39</c:v>
                </c:pt>
                <c:pt idx="1031">
                  <c:v>-5.61</c:v>
                </c:pt>
                <c:pt idx="1032">
                  <c:v>-11.77</c:v>
                </c:pt>
                <c:pt idx="1033">
                  <c:v>-17.53</c:v>
                </c:pt>
                <c:pt idx="1034">
                  <c:v>-22.76</c:v>
                </c:pt>
                <c:pt idx="1035">
                  <c:v>-27.77</c:v>
                </c:pt>
                <c:pt idx="1036">
                  <c:v>-32.549999999999997</c:v>
                </c:pt>
                <c:pt idx="1037">
                  <c:v>-37.119999999999997</c:v>
                </c:pt>
                <c:pt idx="1038">
                  <c:v>-41.14</c:v>
                </c:pt>
                <c:pt idx="1039">
                  <c:v>-44.45</c:v>
                </c:pt>
                <c:pt idx="1040">
                  <c:v>-47.08</c:v>
                </c:pt>
                <c:pt idx="1041">
                  <c:v>-49.05</c:v>
                </c:pt>
                <c:pt idx="1042">
                  <c:v>-50.58</c:v>
                </c:pt>
                <c:pt idx="1043">
                  <c:v>-51.89</c:v>
                </c:pt>
                <c:pt idx="1044">
                  <c:v>-53.56</c:v>
                </c:pt>
                <c:pt idx="1045">
                  <c:v>-55.53</c:v>
                </c:pt>
                <c:pt idx="1046">
                  <c:v>-58.24</c:v>
                </c:pt>
                <c:pt idx="1047">
                  <c:v>-61.25</c:v>
                </c:pt>
                <c:pt idx="1048">
                  <c:v>-64.400000000000006</c:v>
                </c:pt>
                <c:pt idx="1049">
                  <c:v>-67.64</c:v>
                </c:pt>
                <c:pt idx="1050">
                  <c:v>-70.88</c:v>
                </c:pt>
                <c:pt idx="1051">
                  <c:v>-74.069999999999993</c:v>
                </c:pt>
                <c:pt idx="1052">
                  <c:v>-77.239999999999995</c:v>
                </c:pt>
                <c:pt idx="1053">
                  <c:v>-80.94</c:v>
                </c:pt>
                <c:pt idx="1054">
                  <c:v>-86.97</c:v>
                </c:pt>
                <c:pt idx="1055">
                  <c:v>-103.3</c:v>
                </c:pt>
                <c:pt idx="1056">
                  <c:v>-175.88</c:v>
                </c:pt>
                <c:pt idx="1057">
                  <c:v>138.52000000000001</c:v>
                </c:pt>
                <c:pt idx="1058">
                  <c:v>129.13999999999999</c:v>
                </c:pt>
                <c:pt idx="1059">
                  <c:v>126.02</c:v>
                </c:pt>
                <c:pt idx="1060">
                  <c:v>125.04</c:v>
                </c:pt>
                <c:pt idx="1061">
                  <c:v>124.59</c:v>
                </c:pt>
                <c:pt idx="1062">
                  <c:v>124.26</c:v>
                </c:pt>
                <c:pt idx="1063">
                  <c:v>123.53</c:v>
                </c:pt>
                <c:pt idx="1064">
                  <c:v>122.75</c:v>
                </c:pt>
                <c:pt idx="1065">
                  <c:v>121.96</c:v>
                </c:pt>
                <c:pt idx="1066">
                  <c:v>121.09</c:v>
                </c:pt>
                <c:pt idx="1067">
                  <c:v>120.07</c:v>
                </c:pt>
                <c:pt idx="1068">
                  <c:v>118.9</c:v>
                </c:pt>
                <c:pt idx="1069">
                  <c:v>117.56</c:v>
                </c:pt>
                <c:pt idx="1070">
                  <c:v>115.95</c:v>
                </c:pt>
                <c:pt idx="1071">
                  <c:v>114.24</c:v>
                </c:pt>
                <c:pt idx="1072">
                  <c:v>112.75</c:v>
                </c:pt>
                <c:pt idx="1073">
                  <c:v>111.48</c:v>
                </c:pt>
                <c:pt idx="1074">
                  <c:v>110.46</c:v>
                </c:pt>
                <c:pt idx="1075">
                  <c:v>109.79</c:v>
                </c:pt>
                <c:pt idx="1076">
                  <c:v>109.45</c:v>
                </c:pt>
                <c:pt idx="1077">
                  <c:v>109.27</c:v>
                </c:pt>
                <c:pt idx="1078">
                  <c:v>109.24</c:v>
                </c:pt>
                <c:pt idx="1079">
                  <c:v>109.4</c:v>
                </c:pt>
                <c:pt idx="1080">
                  <c:v>109.68</c:v>
                </c:pt>
                <c:pt idx="1081">
                  <c:v>109.97</c:v>
                </c:pt>
                <c:pt idx="1082">
                  <c:v>110.07</c:v>
                </c:pt>
                <c:pt idx="1083">
                  <c:v>108.76</c:v>
                </c:pt>
                <c:pt idx="1084">
                  <c:v>107.73</c:v>
                </c:pt>
                <c:pt idx="1085">
                  <c:v>106.64</c:v>
                </c:pt>
                <c:pt idx="1086">
                  <c:v>105.55</c:v>
                </c:pt>
                <c:pt idx="1087">
                  <c:v>104.84</c:v>
                </c:pt>
                <c:pt idx="1088">
                  <c:v>104.17</c:v>
                </c:pt>
                <c:pt idx="1089">
                  <c:v>103.46</c:v>
                </c:pt>
                <c:pt idx="1090">
                  <c:v>102.93</c:v>
                </c:pt>
                <c:pt idx="1091">
                  <c:v>102.6</c:v>
                </c:pt>
                <c:pt idx="1092">
                  <c:v>102.37</c:v>
                </c:pt>
                <c:pt idx="1093">
                  <c:v>102.25</c:v>
                </c:pt>
                <c:pt idx="1094">
                  <c:v>102.16</c:v>
                </c:pt>
                <c:pt idx="1095">
                  <c:v>102.06</c:v>
                </c:pt>
                <c:pt idx="1096">
                  <c:v>102</c:v>
                </c:pt>
                <c:pt idx="1097">
                  <c:v>101.99</c:v>
                </c:pt>
                <c:pt idx="1098">
                  <c:v>102</c:v>
                </c:pt>
                <c:pt idx="1099">
                  <c:v>101.99</c:v>
                </c:pt>
                <c:pt idx="1100">
                  <c:v>101.99</c:v>
                </c:pt>
                <c:pt idx="1101">
                  <c:v>101.98</c:v>
                </c:pt>
                <c:pt idx="1102">
                  <c:v>101.99</c:v>
                </c:pt>
                <c:pt idx="1103">
                  <c:v>101.97</c:v>
                </c:pt>
                <c:pt idx="1104">
                  <c:v>101.97</c:v>
                </c:pt>
                <c:pt idx="1105">
                  <c:v>101.96</c:v>
                </c:pt>
                <c:pt idx="1106">
                  <c:v>101.95</c:v>
                </c:pt>
                <c:pt idx="1107">
                  <c:v>101.93</c:v>
                </c:pt>
                <c:pt idx="1108">
                  <c:v>101.91</c:v>
                </c:pt>
                <c:pt idx="1109">
                  <c:v>101.9</c:v>
                </c:pt>
                <c:pt idx="1110">
                  <c:v>101.88</c:v>
                </c:pt>
                <c:pt idx="1111">
                  <c:v>101.88</c:v>
                </c:pt>
                <c:pt idx="1112">
                  <c:v>101.88</c:v>
                </c:pt>
                <c:pt idx="1113">
                  <c:v>101.89</c:v>
                </c:pt>
                <c:pt idx="1114">
                  <c:v>101.91</c:v>
                </c:pt>
                <c:pt idx="1115">
                  <c:v>101.91</c:v>
                </c:pt>
                <c:pt idx="1116">
                  <c:v>101.93</c:v>
                </c:pt>
                <c:pt idx="1117">
                  <c:v>101.96</c:v>
                </c:pt>
                <c:pt idx="1118">
                  <c:v>102.02</c:v>
                </c:pt>
                <c:pt idx="1119">
                  <c:v>102.11</c:v>
                </c:pt>
                <c:pt idx="1120">
                  <c:v>102.23</c:v>
                </c:pt>
                <c:pt idx="1121">
                  <c:v>102.37</c:v>
                </c:pt>
                <c:pt idx="1122">
                  <c:v>102.59</c:v>
                </c:pt>
                <c:pt idx="1123">
                  <c:v>102.86</c:v>
                </c:pt>
                <c:pt idx="1124">
                  <c:v>103.2</c:v>
                </c:pt>
                <c:pt idx="1125">
                  <c:v>103.63</c:v>
                </c:pt>
                <c:pt idx="1126">
                  <c:v>104.13</c:v>
                </c:pt>
                <c:pt idx="1127">
                  <c:v>104.73</c:v>
                </c:pt>
                <c:pt idx="1128">
                  <c:v>105.34</c:v>
                </c:pt>
                <c:pt idx="1129">
                  <c:v>105.95</c:v>
                </c:pt>
                <c:pt idx="1130">
                  <c:v>106.3</c:v>
                </c:pt>
                <c:pt idx="1131">
                  <c:v>107.2</c:v>
                </c:pt>
                <c:pt idx="1132">
                  <c:v>107.83</c:v>
                </c:pt>
                <c:pt idx="1133">
                  <c:v>108.48</c:v>
                </c:pt>
                <c:pt idx="1134">
                  <c:v>109.17</c:v>
                </c:pt>
                <c:pt idx="1135">
                  <c:v>109.95</c:v>
                </c:pt>
                <c:pt idx="1136">
                  <c:v>110.71</c:v>
                </c:pt>
                <c:pt idx="1137">
                  <c:v>111.59</c:v>
                </c:pt>
                <c:pt idx="1138">
                  <c:v>112.55</c:v>
                </c:pt>
                <c:pt idx="1139">
                  <c:v>113.7</c:v>
                </c:pt>
                <c:pt idx="1140">
                  <c:v>114.96</c:v>
                </c:pt>
                <c:pt idx="1141">
                  <c:v>116.25</c:v>
                </c:pt>
                <c:pt idx="1142">
                  <c:v>117.45</c:v>
                </c:pt>
                <c:pt idx="1143">
                  <c:v>118.58</c:v>
                </c:pt>
                <c:pt idx="1144">
                  <c:v>119.63</c:v>
                </c:pt>
                <c:pt idx="1145">
                  <c:v>120.62</c:v>
                </c:pt>
                <c:pt idx="1146">
                  <c:v>121.63</c:v>
                </c:pt>
                <c:pt idx="1147">
                  <c:v>122.67</c:v>
                </c:pt>
                <c:pt idx="1148">
                  <c:v>123.71</c:v>
                </c:pt>
                <c:pt idx="1149">
                  <c:v>124.68</c:v>
                </c:pt>
                <c:pt idx="1150">
                  <c:v>125.5</c:v>
                </c:pt>
                <c:pt idx="1151">
                  <c:v>126.18</c:v>
                </c:pt>
                <c:pt idx="1152">
                  <c:v>126.72</c:v>
                </c:pt>
                <c:pt idx="1153">
                  <c:v>127.19</c:v>
                </c:pt>
                <c:pt idx="1154">
                  <c:v>127.55</c:v>
                </c:pt>
                <c:pt idx="1155">
                  <c:v>127.83</c:v>
                </c:pt>
                <c:pt idx="1156">
                  <c:v>128.03</c:v>
                </c:pt>
                <c:pt idx="1157">
                  <c:v>128.13</c:v>
                </c:pt>
                <c:pt idx="1158">
                  <c:v>128.12</c:v>
                </c:pt>
                <c:pt idx="1159">
                  <c:v>128.07</c:v>
                </c:pt>
                <c:pt idx="1160">
                  <c:v>128.01</c:v>
                </c:pt>
                <c:pt idx="1161">
                  <c:v>127.89</c:v>
                </c:pt>
                <c:pt idx="1162">
                  <c:v>127.65</c:v>
                </c:pt>
                <c:pt idx="1163">
                  <c:v>127.3</c:v>
                </c:pt>
                <c:pt idx="1164">
                  <c:v>126.75</c:v>
                </c:pt>
                <c:pt idx="1165">
                  <c:v>126.06</c:v>
                </c:pt>
                <c:pt idx="1166">
                  <c:v>125.24</c:v>
                </c:pt>
                <c:pt idx="1167">
                  <c:v>124.38</c:v>
                </c:pt>
                <c:pt idx="1168">
                  <c:v>123.44</c:v>
                </c:pt>
                <c:pt idx="1169">
                  <c:v>122.52</c:v>
                </c:pt>
                <c:pt idx="1170">
                  <c:v>121.56</c:v>
                </c:pt>
                <c:pt idx="1171">
                  <c:v>120.54</c:v>
                </c:pt>
                <c:pt idx="1172">
                  <c:v>119.47</c:v>
                </c:pt>
                <c:pt idx="1173">
                  <c:v>118.4</c:v>
                </c:pt>
                <c:pt idx="1174">
                  <c:v>117.33</c:v>
                </c:pt>
                <c:pt idx="1175">
                  <c:v>116.33</c:v>
                </c:pt>
                <c:pt idx="1176">
                  <c:v>115.49</c:v>
                </c:pt>
                <c:pt idx="1177">
                  <c:v>114.79</c:v>
                </c:pt>
                <c:pt idx="1178">
                  <c:v>114.21</c:v>
                </c:pt>
                <c:pt idx="1179">
                  <c:v>113.79</c:v>
                </c:pt>
                <c:pt idx="1180">
                  <c:v>113.47</c:v>
                </c:pt>
                <c:pt idx="1181">
                  <c:v>113.28</c:v>
                </c:pt>
                <c:pt idx="1182">
                  <c:v>113.16</c:v>
                </c:pt>
                <c:pt idx="1183">
                  <c:v>113.12</c:v>
                </c:pt>
                <c:pt idx="1184">
                  <c:v>113.09</c:v>
                </c:pt>
                <c:pt idx="1185">
                  <c:v>113.08</c:v>
                </c:pt>
                <c:pt idx="1186">
                  <c:v>113.04</c:v>
                </c:pt>
                <c:pt idx="1187">
                  <c:v>112.91</c:v>
                </c:pt>
                <c:pt idx="1188">
                  <c:v>112.6</c:v>
                </c:pt>
                <c:pt idx="1189">
                  <c:v>112.13</c:v>
                </c:pt>
                <c:pt idx="1190">
                  <c:v>111.57</c:v>
                </c:pt>
                <c:pt idx="1191">
                  <c:v>110.98</c:v>
                </c:pt>
                <c:pt idx="1192">
                  <c:v>110.45</c:v>
                </c:pt>
                <c:pt idx="1193">
                  <c:v>110.01</c:v>
                </c:pt>
                <c:pt idx="1194">
                  <c:v>109.65</c:v>
                </c:pt>
                <c:pt idx="1195">
                  <c:v>109.29</c:v>
                </c:pt>
                <c:pt idx="1196">
                  <c:v>108.9</c:v>
                </c:pt>
                <c:pt idx="1197">
                  <c:v>108.59</c:v>
                </c:pt>
                <c:pt idx="1198">
                  <c:v>108.31</c:v>
                </c:pt>
                <c:pt idx="1199">
                  <c:v>108.1</c:v>
                </c:pt>
                <c:pt idx="1200">
                  <c:v>107.97</c:v>
                </c:pt>
                <c:pt idx="1201">
                  <c:v>107.88</c:v>
                </c:pt>
                <c:pt idx="1202">
                  <c:v>107.78</c:v>
                </c:pt>
                <c:pt idx="1203">
                  <c:v>107.72</c:v>
                </c:pt>
                <c:pt idx="1204">
                  <c:v>107.63</c:v>
                </c:pt>
                <c:pt idx="1205">
                  <c:v>107.58</c:v>
                </c:pt>
                <c:pt idx="1206">
                  <c:v>107.54</c:v>
                </c:pt>
                <c:pt idx="1207">
                  <c:v>107.51</c:v>
                </c:pt>
                <c:pt idx="1208">
                  <c:v>107.44</c:v>
                </c:pt>
                <c:pt idx="1209">
                  <c:v>107.41</c:v>
                </c:pt>
                <c:pt idx="1210">
                  <c:v>107.48</c:v>
                </c:pt>
                <c:pt idx="1211">
                  <c:v>107.61</c:v>
                </c:pt>
                <c:pt idx="1212">
                  <c:v>107.86</c:v>
                </c:pt>
                <c:pt idx="1213">
                  <c:v>108.17</c:v>
                </c:pt>
                <c:pt idx="1214">
                  <c:v>108.55</c:v>
                </c:pt>
                <c:pt idx="1215">
                  <c:v>109</c:v>
                </c:pt>
                <c:pt idx="1216">
                  <c:v>109.54</c:v>
                </c:pt>
                <c:pt idx="1217">
                  <c:v>110.08</c:v>
                </c:pt>
                <c:pt idx="1218">
                  <c:v>110.68</c:v>
                </c:pt>
                <c:pt idx="1219">
                  <c:v>111.3</c:v>
                </c:pt>
                <c:pt idx="1220">
                  <c:v>111.96</c:v>
                </c:pt>
                <c:pt idx="1221">
                  <c:v>112.67</c:v>
                </c:pt>
                <c:pt idx="1222">
                  <c:v>113.46</c:v>
                </c:pt>
                <c:pt idx="1223">
                  <c:v>114.31</c:v>
                </c:pt>
                <c:pt idx="1224">
                  <c:v>115.08</c:v>
                </c:pt>
                <c:pt idx="1225">
                  <c:v>115.84</c:v>
                </c:pt>
                <c:pt idx="1226">
                  <c:v>116.48</c:v>
                </c:pt>
                <c:pt idx="1227">
                  <c:v>117.09</c:v>
                </c:pt>
                <c:pt idx="1228">
                  <c:v>117.65</c:v>
                </c:pt>
                <c:pt idx="1229">
                  <c:v>118.13</c:v>
                </c:pt>
                <c:pt idx="1230">
                  <c:v>118.55</c:v>
                </c:pt>
                <c:pt idx="1231">
                  <c:v>118.83</c:v>
                </c:pt>
                <c:pt idx="1232">
                  <c:v>118.94</c:v>
                </c:pt>
                <c:pt idx="1233">
                  <c:v>119.01</c:v>
                </c:pt>
                <c:pt idx="1234">
                  <c:v>119.11</c:v>
                </c:pt>
                <c:pt idx="1235">
                  <c:v>119.34</c:v>
                </c:pt>
                <c:pt idx="1236">
                  <c:v>119.66</c:v>
                </c:pt>
                <c:pt idx="1237">
                  <c:v>120.04</c:v>
                </c:pt>
                <c:pt idx="1238">
                  <c:v>120.4</c:v>
                </c:pt>
                <c:pt idx="1239">
                  <c:v>120.61</c:v>
                </c:pt>
                <c:pt idx="1240">
                  <c:v>120.61</c:v>
                </c:pt>
                <c:pt idx="1241">
                  <c:v>120.48</c:v>
                </c:pt>
                <c:pt idx="1242">
                  <c:v>120.25</c:v>
                </c:pt>
                <c:pt idx="1243">
                  <c:v>120.08</c:v>
                </c:pt>
                <c:pt idx="1244">
                  <c:v>119.92</c:v>
                </c:pt>
                <c:pt idx="1245">
                  <c:v>119.81</c:v>
                </c:pt>
                <c:pt idx="1246">
                  <c:v>119.65</c:v>
                </c:pt>
                <c:pt idx="1247">
                  <c:v>119.48</c:v>
                </c:pt>
                <c:pt idx="1248">
                  <c:v>119.34</c:v>
                </c:pt>
                <c:pt idx="1249">
                  <c:v>119.36</c:v>
                </c:pt>
                <c:pt idx="1250">
                  <c:v>119.49</c:v>
                </c:pt>
                <c:pt idx="1251">
                  <c:v>119.69</c:v>
                </c:pt>
                <c:pt idx="1252">
                  <c:v>119.91</c:v>
                </c:pt>
                <c:pt idx="1253">
                  <c:v>120.07</c:v>
                </c:pt>
                <c:pt idx="1254">
                  <c:v>120.15</c:v>
                </c:pt>
                <c:pt idx="1255">
                  <c:v>120.06</c:v>
                </c:pt>
                <c:pt idx="1256">
                  <c:v>119.81</c:v>
                </c:pt>
                <c:pt idx="1257">
                  <c:v>119.36</c:v>
                </c:pt>
                <c:pt idx="1258">
                  <c:v>118.75</c:v>
                </c:pt>
                <c:pt idx="1259">
                  <c:v>118.02</c:v>
                </c:pt>
                <c:pt idx="1260">
                  <c:v>117.22</c:v>
                </c:pt>
                <c:pt idx="1261">
                  <c:v>116.37</c:v>
                </c:pt>
                <c:pt idx="1262">
                  <c:v>115.52</c:v>
                </c:pt>
                <c:pt idx="1263">
                  <c:v>114.61</c:v>
                </c:pt>
                <c:pt idx="1264">
                  <c:v>113.6</c:v>
                </c:pt>
                <c:pt idx="1265">
                  <c:v>112.54</c:v>
                </c:pt>
                <c:pt idx="1266">
                  <c:v>111.46</c:v>
                </c:pt>
                <c:pt idx="1267">
                  <c:v>110.46</c:v>
                </c:pt>
                <c:pt idx="1268">
                  <c:v>109.61</c:v>
                </c:pt>
                <c:pt idx="1269">
                  <c:v>108.88</c:v>
                </c:pt>
                <c:pt idx="1270">
                  <c:v>108.18</c:v>
                </c:pt>
                <c:pt idx="1271">
                  <c:v>107.45</c:v>
                </c:pt>
                <c:pt idx="1272">
                  <c:v>106.7</c:v>
                </c:pt>
                <c:pt idx="1273">
                  <c:v>105.93</c:v>
                </c:pt>
                <c:pt idx="1274">
                  <c:v>105.17</c:v>
                </c:pt>
                <c:pt idx="1275">
                  <c:v>104.46</c:v>
                </c:pt>
                <c:pt idx="1276">
                  <c:v>103.77</c:v>
                </c:pt>
                <c:pt idx="1277">
                  <c:v>103.13</c:v>
                </c:pt>
                <c:pt idx="1278">
                  <c:v>102.55</c:v>
                </c:pt>
                <c:pt idx="1279">
                  <c:v>102.01</c:v>
                </c:pt>
                <c:pt idx="1280">
                  <c:v>101.52</c:v>
                </c:pt>
                <c:pt idx="1281">
                  <c:v>101.07</c:v>
                </c:pt>
                <c:pt idx="1282">
                  <c:v>100.64</c:v>
                </c:pt>
                <c:pt idx="1283">
                  <c:v>100.25</c:v>
                </c:pt>
                <c:pt idx="1284">
                  <c:v>99.86</c:v>
                </c:pt>
                <c:pt idx="1285">
                  <c:v>99.48</c:v>
                </c:pt>
                <c:pt idx="1286">
                  <c:v>99.13</c:v>
                </c:pt>
                <c:pt idx="1287">
                  <c:v>98.77</c:v>
                </c:pt>
                <c:pt idx="1288">
                  <c:v>98.41</c:v>
                </c:pt>
                <c:pt idx="1289">
                  <c:v>98.04</c:v>
                </c:pt>
                <c:pt idx="1290">
                  <c:v>97.66</c:v>
                </c:pt>
                <c:pt idx="1291">
                  <c:v>97.32</c:v>
                </c:pt>
                <c:pt idx="1292">
                  <c:v>97.02</c:v>
                </c:pt>
                <c:pt idx="1293">
                  <c:v>96.76</c:v>
                </c:pt>
                <c:pt idx="1294">
                  <c:v>96.55</c:v>
                </c:pt>
                <c:pt idx="1295">
                  <c:v>96.38</c:v>
                </c:pt>
                <c:pt idx="1296">
                  <c:v>96.27</c:v>
                </c:pt>
                <c:pt idx="1297">
                  <c:v>96.2</c:v>
                </c:pt>
                <c:pt idx="1298">
                  <c:v>96.17</c:v>
                </c:pt>
                <c:pt idx="1299">
                  <c:v>96.17</c:v>
                </c:pt>
                <c:pt idx="1300">
                  <c:v>96.19</c:v>
                </c:pt>
                <c:pt idx="1301">
                  <c:v>96.25</c:v>
                </c:pt>
                <c:pt idx="1302">
                  <c:v>96.33</c:v>
                </c:pt>
                <c:pt idx="1303">
                  <c:v>96.44</c:v>
                </c:pt>
                <c:pt idx="1304">
                  <c:v>96.58</c:v>
                </c:pt>
                <c:pt idx="1305">
                  <c:v>96.74</c:v>
                </c:pt>
                <c:pt idx="1306">
                  <c:v>96.93</c:v>
                </c:pt>
                <c:pt idx="1307">
                  <c:v>97.14</c:v>
                </c:pt>
                <c:pt idx="1308">
                  <c:v>97.39</c:v>
                </c:pt>
                <c:pt idx="1309">
                  <c:v>97.68</c:v>
                </c:pt>
                <c:pt idx="1310">
                  <c:v>98.03</c:v>
                </c:pt>
                <c:pt idx="1311">
                  <c:v>98.41</c:v>
                </c:pt>
                <c:pt idx="1312">
                  <c:v>98.84</c:v>
                </c:pt>
                <c:pt idx="1313">
                  <c:v>99.33</c:v>
                </c:pt>
                <c:pt idx="1314">
                  <c:v>99.84</c:v>
                </c:pt>
                <c:pt idx="1315">
                  <c:v>100.38</c:v>
                </c:pt>
                <c:pt idx="1316">
                  <c:v>100.97</c:v>
                </c:pt>
                <c:pt idx="1317">
                  <c:v>101.58</c:v>
                </c:pt>
                <c:pt idx="1318">
                  <c:v>102.21</c:v>
                </c:pt>
                <c:pt idx="1319">
                  <c:v>102.89</c:v>
                </c:pt>
                <c:pt idx="1320">
                  <c:v>103.61</c:v>
                </c:pt>
                <c:pt idx="1321">
                  <c:v>104.37</c:v>
                </c:pt>
                <c:pt idx="1322">
                  <c:v>105.18</c:v>
                </c:pt>
                <c:pt idx="1323">
                  <c:v>106.02</c:v>
                </c:pt>
                <c:pt idx="1324">
                  <c:v>106.88</c:v>
                </c:pt>
                <c:pt idx="1325">
                  <c:v>107.75</c:v>
                </c:pt>
                <c:pt idx="1326">
                  <c:v>108.61</c:v>
                </c:pt>
                <c:pt idx="1327">
                  <c:v>109.45</c:v>
                </c:pt>
                <c:pt idx="1328">
                  <c:v>110.31</c:v>
                </c:pt>
                <c:pt idx="1329">
                  <c:v>111.18</c:v>
                </c:pt>
                <c:pt idx="1330">
                  <c:v>112.07</c:v>
                </c:pt>
                <c:pt idx="1331">
                  <c:v>112.93</c:v>
                </c:pt>
                <c:pt idx="1332">
                  <c:v>113.78</c:v>
                </c:pt>
                <c:pt idx="1333">
                  <c:v>114.56</c:v>
                </c:pt>
                <c:pt idx="1334">
                  <c:v>115.28</c:v>
                </c:pt>
                <c:pt idx="1335">
                  <c:v>115.93</c:v>
                </c:pt>
                <c:pt idx="1336">
                  <c:v>116.53</c:v>
                </c:pt>
                <c:pt idx="1337">
                  <c:v>117.03</c:v>
                </c:pt>
                <c:pt idx="1338">
                  <c:v>117.48</c:v>
                </c:pt>
                <c:pt idx="1339">
                  <c:v>117.86</c:v>
                </c:pt>
                <c:pt idx="1340">
                  <c:v>118.19</c:v>
                </c:pt>
                <c:pt idx="1341">
                  <c:v>118.46</c:v>
                </c:pt>
                <c:pt idx="1342">
                  <c:v>118.66</c:v>
                </c:pt>
                <c:pt idx="1343">
                  <c:v>118.82</c:v>
                </c:pt>
                <c:pt idx="1344">
                  <c:v>118.94</c:v>
                </c:pt>
                <c:pt idx="1345">
                  <c:v>118.97</c:v>
                </c:pt>
                <c:pt idx="1346">
                  <c:v>118.9</c:v>
                </c:pt>
                <c:pt idx="1347">
                  <c:v>118.78</c:v>
                </c:pt>
                <c:pt idx="1348">
                  <c:v>118.6</c:v>
                </c:pt>
                <c:pt idx="1349">
                  <c:v>118.36</c:v>
                </c:pt>
                <c:pt idx="1350">
                  <c:v>118.07</c:v>
                </c:pt>
                <c:pt idx="1351">
                  <c:v>117.68</c:v>
                </c:pt>
                <c:pt idx="1352">
                  <c:v>117.18</c:v>
                </c:pt>
                <c:pt idx="1353">
                  <c:v>116.6</c:v>
                </c:pt>
                <c:pt idx="1354">
                  <c:v>115.96</c:v>
                </c:pt>
                <c:pt idx="1355">
                  <c:v>115.32</c:v>
                </c:pt>
                <c:pt idx="1356">
                  <c:v>114.76</c:v>
                </c:pt>
                <c:pt idx="1357">
                  <c:v>114.3</c:v>
                </c:pt>
                <c:pt idx="1358">
                  <c:v>114.02</c:v>
                </c:pt>
                <c:pt idx="1359">
                  <c:v>113.86</c:v>
                </c:pt>
                <c:pt idx="1360">
                  <c:v>113.89</c:v>
                </c:pt>
                <c:pt idx="1361">
                  <c:v>114.04</c:v>
                </c:pt>
                <c:pt idx="1362">
                  <c:v>114.28</c:v>
                </c:pt>
                <c:pt idx="1363">
                  <c:v>114.49</c:v>
                </c:pt>
                <c:pt idx="1364">
                  <c:v>114.62</c:v>
                </c:pt>
                <c:pt idx="1365">
                  <c:v>114.59</c:v>
                </c:pt>
                <c:pt idx="1366">
                  <c:v>114.47</c:v>
                </c:pt>
                <c:pt idx="1367">
                  <c:v>114.28</c:v>
                </c:pt>
                <c:pt idx="1368">
                  <c:v>114.08</c:v>
                </c:pt>
                <c:pt idx="1369">
                  <c:v>113.91</c:v>
                </c:pt>
                <c:pt idx="1370">
                  <c:v>113.77</c:v>
                </c:pt>
                <c:pt idx="1371">
                  <c:v>113.59</c:v>
                </c:pt>
                <c:pt idx="1372">
                  <c:v>113.37</c:v>
                </c:pt>
                <c:pt idx="1373">
                  <c:v>113.12</c:v>
                </c:pt>
                <c:pt idx="1374">
                  <c:v>112.92</c:v>
                </c:pt>
                <c:pt idx="1375">
                  <c:v>112.86</c:v>
                </c:pt>
                <c:pt idx="1376">
                  <c:v>112.89</c:v>
                </c:pt>
                <c:pt idx="1377">
                  <c:v>112.98</c:v>
                </c:pt>
                <c:pt idx="1378">
                  <c:v>113.06</c:v>
                </c:pt>
                <c:pt idx="1379">
                  <c:v>113.07</c:v>
                </c:pt>
                <c:pt idx="1380">
                  <c:v>112.94</c:v>
                </c:pt>
                <c:pt idx="1381">
                  <c:v>112.66</c:v>
                </c:pt>
                <c:pt idx="1382">
                  <c:v>112.24</c:v>
                </c:pt>
                <c:pt idx="1383">
                  <c:v>111.65</c:v>
                </c:pt>
                <c:pt idx="1384">
                  <c:v>110.94</c:v>
                </c:pt>
                <c:pt idx="1385">
                  <c:v>110.22</c:v>
                </c:pt>
                <c:pt idx="1386">
                  <c:v>109.56</c:v>
                </c:pt>
                <c:pt idx="1387">
                  <c:v>108.96</c:v>
                </c:pt>
                <c:pt idx="1388">
                  <c:v>108.46</c:v>
                </c:pt>
                <c:pt idx="1389">
                  <c:v>108.02</c:v>
                </c:pt>
                <c:pt idx="1390">
                  <c:v>107.72</c:v>
                </c:pt>
                <c:pt idx="1391">
                  <c:v>107.53</c:v>
                </c:pt>
                <c:pt idx="1392">
                  <c:v>107.43</c:v>
                </c:pt>
                <c:pt idx="1393">
                  <c:v>107.44</c:v>
                </c:pt>
                <c:pt idx="1394">
                  <c:v>107.48</c:v>
                </c:pt>
                <c:pt idx="1395">
                  <c:v>107.55</c:v>
                </c:pt>
                <c:pt idx="1396">
                  <c:v>107.66</c:v>
                </c:pt>
                <c:pt idx="1397">
                  <c:v>107.78</c:v>
                </c:pt>
                <c:pt idx="1398">
                  <c:v>107.88</c:v>
                </c:pt>
                <c:pt idx="1399">
                  <c:v>107.94</c:v>
                </c:pt>
                <c:pt idx="1400">
                  <c:v>107.91</c:v>
                </c:pt>
                <c:pt idx="1401">
                  <c:v>107.85</c:v>
                </c:pt>
                <c:pt idx="1402">
                  <c:v>107.78</c:v>
                </c:pt>
                <c:pt idx="1403">
                  <c:v>107.68</c:v>
                </c:pt>
                <c:pt idx="1404">
                  <c:v>107.62</c:v>
                </c:pt>
                <c:pt idx="1405">
                  <c:v>107.57</c:v>
                </c:pt>
                <c:pt idx="1406">
                  <c:v>107.58</c:v>
                </c:pt>
                <c:pt idx="1407">
                  <c:v>107.59</c:v>
                </c:pt>
                <c:pt idx="1408">
                  <c:v>107.63</c:v>
                </c:pt>
                <c:pt idx="1409">
                  <c:v>107.69</c:v>
                </c:pt>
                <c:pt idx="1410">
                  <c:v>107.77</c:v>
                </c:pt>
                <c:pt idx="1411">
                  <c:v>107.9</c:v>
                </c:pt>
                <c:pt idx="1412">
                  <c:v>108.03</c:v>
                </c:pt>
                <c:pt idx="1413">
                  <c:v>108.13</c:v>
                </c:pt>
                <c:pt idx="1414">
                  <c:v>108.17</c:v>
                </c:pt>
                <c:pt idx="1415">
                  <c:v>108.08</c:v>
                </c:pt>
                <c:pt idx="1416">
                  <c:v>107.87</c:v>
                </c:pt>
                <c:pt idx="1417">
                  <c:v>107.61</c:v>
                </c:pt>
                <c:pt idx="1418">
                  <c:v>107.3</c:v>
                </c:pt>
                <c:pt idx="1419">
                  <c:v>106.99</c:v>
                </c:pt>
                <c:pt idx="1420">
                  <c:v>106.62</c:v>
                </c:pt>
                <c:pt idx="1421">
                  <c:v>106.24</c:v>
                </c:pt>
                <c:pt idx="1422">
                  <c:v>105.85</c:v>
                </c:pt>
                <c:pt idx="1423">
                  <c:v>105.47</c:v>
                </c:pt>
                <c:pt idx="1424">
                  <c:v>105.17</c:v>
                </c:pt>
                <c:pt idx="1425">
                  <c:v>104.84</c:v>
                </c:pt>
                <c:pt idx="1426">
                  <c:v>104.56</c:v>
                </c:pt>
                <c:pt idx="1427">
                  <c:v>104.32</c:v>
                </c:pt>
                <c:pt idx="1428">
                  <c:v>104.13</c:v>
                </c:pt>
                <c:pt idx="1429">
                  <c:v>103.94</c:v>
                </c:pt>
                <c:pt idx="1430">
                  <c:v>103.77</c:v>
                </c:pt>
                <c:pt idx="1431">
                  <c:v>103.6</c:v>
                </c:pt>
                <c:pt idx="1432">
                  <c:v>103.43</c:v>
                </c:pt>
                <c:pt idx="1433">
                  <c:v>103.23</c:v>
                </c:pt>
                <c:pt idx="1434">
                  <c:v>103.07</c:v>
                </c:pt>
                <c:pt idx="1435">
                  <c:v>102.93</c:v>
                </c:pt>
                <c:pt idx="1436">
                  <c:v>102.8</c:v>
                </c:pt>
                <c:pt idx="1437">
                  <c:v>102.69</c:v>
                </c:pt>
                <c:pt idx="1438">
                  <c:v>102.58</c:v>
                </c:pt>
                <c:pt idx="1439">
                  <c:v>102.49</c:v>
                </c:pt>
                <c:pt idx="1440">
                  <c:v>102.42</c:v>
                </c:pt>
                <c:pt idx="1441">
                  <c:v>102.39</c:v>
                </c:pt>
                <c:pt idx="1442">
                  <c:v>102.39</c:v>
                </c:pt>
                <c:pt idx="1443">
                  <c:v>102.43</c:v>
                </c:pt>
                <c:pt idx="1444">
                  <c:v>102.56</c:v>
                </c:pt>
                <c:pt idx="1445">
                  <c:v>102.7</c:v>
                </c:pt>
                <c:pt idx="1446">
                  <c:v>102.92</c:v>
                </c:pt>
                <c:pt idx="1447">
                  <c:v>103.12</c:v>
                </c:pt>
                <c:pt idx="1448">
                  <c:v>103.28</c:v>
                </c:pt>
                <c:pt idx="1449">
                  <c:v>103.36</c:v>
                </c:pt>
                <c:pt idx="1450">
                  <c:v>103.36</c:v>
                </c:pt>
                <c:pt idx="1451">
                  <c:v>103.29</c:v>
                </c:pt>
                <c:pt idx="1452">
                  <c:v>103.19</c:v>
                </c:pt>
                <c:pt idx="1453">
                  <c:v>103.05</c:v>
                </c:pt>
                <c:pt idx="1454">
                  <c:v>102.88</c:v>
                </c:pt>
                <c:pt idx="1455">
                  <c:v>102.69</c:v>
                </c:pt>
                <c:pt idx="1456">
                  <c:v>102.49</c:v>
                </c:pt>
                <c:pt idx="1457">
                  <c:v>102.27</c:v>
                </c:pt>
                <c:pt idx="1458">
                  <c:v>102.05</c:v>
                </c:pt>
                <c:pt idx="1459">
                  <c:v>101.82</c:v>
                </c:pt>
                <c:pt idx="1460">
                  <c:v>101.55</c:v>
                </c:pt>
                <c:pt idx="1461">
                  <c:v>101.25</c:v>
                </c:pt>
                <c:pt idx="1462">
                  <c:v>100.92</c:v>
                </c:pt>
                <c:pt idx="1463">
                  <c:v>100.53</c:v>
                </c:pt>
                <c:pt idx="1464">
                  <c:v>100.12</c:v>
                </c:pt>
                <c:pt idx="1465">
                  <c:v>99.64</c:v>
                </c:pt>
                <c:pt idx="1466">
                  <c:v>99.14</c:v>
                </c:pt>
                <c:pt idx="1467">
                  <c:v>98.69</c:v>
                </c:pt>
                <c:pt idx="1468">
                  <c:v>98.29</c:v>
                </c:pt>
                <c:pt idx="1469">
                  <c:v>97.91</c:v>
                </c:pt>
                <c:pt idx="1470">
                  <c:v>97.53</c:v>
                </c:pt>
                <c:pt idx="1471">
                  <c:v>97.15</c:v>
                </c:pt>
                <c:pt idx="1472">
                  <c:v>96.72</c:v>
                </c:pt>
                <c:pt idx="1473">
                  <c:v>96.29</c:v>
                </c:pt>
                <c:pt idx="1474">
                  <c:v>95.88</c:v>
                </c:pt>
                <c:pt idx="1475">
                  <c:v>95.5</c:v>
                </c:pt>
                <c:pt idx="1476">
                  <c:v>95.15</c:v>
                </c:pt>
                <c:pt idx="1477">
                  <c:v>94.79</c:v>
                </c:pt>
                <c:pt idx="1478">
                  <c:v>94.43</c:v>
                </c:pt>
                <c:pt idx="1479">
                  <c:v>94.12</c:v>
                </c:pt>
                <c:pt idx="1480">
                  <c:v>93.86</c:v>
                </c:pt>
                <c:pt idx="1481">
                  <c:v>93.62</c:v>
                </c:pt>
                <c:pt idx="1482">
                  <c:v>93.42</c:v>
                </c:pt>
                <c:pt idx="1483">
                  <c:v>93.24</c:v>
                </c:pt>
                <c:pt idx="1484">
                  <c:v>93.08</c:v>
                </c:pt>
                <c:pt idx="1485">
                  <c:v>92.87</c:v>
                </c:pt>
                <c:pt idx="1486">
                  <c:v>92.46</c:v>
                </c:pt>
                <c:pt idx="1487">
                  <c:v>92.21</c:v>
                </c:pt>
                <c:pt idx="1488">
                  <c:v>91.99</c:v>
                </c:pt>
                <c:pt idx="1489">
                  <c:v>91.89</c:v>
                </c:pt>
                <c:pt idx="1490">
                  <c:v>91.9</c:v>
                </c:pt>
                <c:pt idx="1491">
                  <c:v>92.01</c:v>
                </c:pt>
                <c:pt idx="1492">
                  <c:v>92.21</c:v>
                </c:pt>
                <c:pt idx="1493">
                  <c:v>92.51</c:v>
                </c:pt>
                <c:pt idx="1494">
                  <c:v>92.88</c:v>
                </c:pt>
                <c:pt idx="1495">
                  <c:v>93.28</c:v>
                </c:pt>
                <c:pt idx="1496">
                  <c:v>93.72</c:v>
                </c:pt>
                <c:pt idx="1497">
                  <c:v>94.15</c:v>
                </c:pt>
                <c:pt idx="1498">
                  <c:v>94.57</c:v>
                </c:pt>
                <c:pt idx="1499">
                  <c:v>94.91</c:v>
                </c:pt>
                <c:pt idx="1500">
                  <c:v>95.21</c:v>
                </c:pt>
                <c:pt idx="1501">
                  <c:v>95.46</c:v>
                </c:pt>
                <c:pt idx="1502">
                  <c:v>95.69</c:v>
                </c:pt>
                <c:pt idx="1503">
                  <c:v>95.93</c:v>
                </c:pt>
                <c:pt idx="1504">
                  <c:v>96.16</c:v>
                </c:pt>
                <c:pt idx="1505">
                  <c:v>96.4</c:v>
                </c:pt>
                <c:pt idx="1506">
                  <c:v>96.67</c:v>
                </c:pt>
                <c:pt idx="1507">
                  <c:v>96.95</c:v>
                </c:pt>
                <c:pt idx="1508">
                  <c:v>97.25</c:v>
                </c:pt>
                <c:pt idx="1509">
                  <c:v>97.57</c:v>
                </c:pt>
                <c:pt idx="1510">
                  <c:v>97.93</c:v>
                </c:pt>
                <c:pt idx="1511">
                  <c:v>98.31</c:v>
                </c:pt>
                <c:pt idx="1512">
                  <c:v>98.71</c:v>
                </c:pt>
                <c:pt idx="1513">
                  <c:v>99.08</c:v>
                </c:pt>
                <c:pt idx="1514">
                  <c:v>99.43</c:v>
                </c:pt>
                <c:pt idx="1515">
                  <c:v>99.79</c:v>
                </c:pt>
                <c:pt idx="1516">
                  <c:v>100.14</c:v>
                </c:pt>
                <c:pt idx="1517">
                  <c:v>100.49</c:v>
                </c:pt>
                <c:pt idx="1518">
                  <c:v>100.86</c:v>
                </c:pt>
                <c:pt idx="1519">
                  <c:v>101.25</c:v>
                </c:pt>
                <c:pt idx="1520">
                  <c:v>101.7</c:v>
                </c:pt>
                <c:pt idx="1521">
                  <c:v>102.18</c:v>
                </c:pt>
                <c:pt idx="1522">
                  <c:v>102.67</c:v>
                </c:pt>
                <c:pt idx="1523">
                  <c:v>103.16</c:v>
                </c:pt>
                <c:pt idx="1524">
                  <c:v>103.64</c:v>
                </c:pt>
                <c:pt idx="1525">
                  <c:v>104.1</c:v>
                </c:pt>
                <c:pt idx="1526">
                  <c:v>104.56</c:v>
                </c:pt>
                <c:pt idx="1527">
                  <c:v>104.98</c:v>
                </c:pt>
                <c:pt idx="1528">
                  <c:v>105.46</c:v>
                </c:pt>
                <c:pt idx="1529">
                  <c:v>105.95</c:v>
                </c:pt>
                <c:pt idx="1530">
                  <c:v>106.44</c:v>
                </c:pt>
                <c:pt idx="1531">
                  <c:v>106.91</c:v>
                </c:pt>
                <c:pt idx="1532">
                  <c:v>107.33</c:v>
                </c:pt>
                <c:pt idx="1533">
                  <c:v>107.7</c:v>
                </c:pt>
                <c:pt idx="1534">
                  <c:v>108.06</c:v>
                </c:pt>
                <c:pt idx="1535">
                  <c:v>108.39</c:v>
                </c:pt>
                <c:pt idx="1536">
                  <c:v>108.71</c:v>
                </c:pt>
                <c:pt idx="1537">
                  <c:v>109.03</c:v>
                </c:pt>
                <c:pt idx="1538">
                  <c:v>109.34</c:v>
                </c:pt>
                <c:pt idx="1539">
                  <c:v>109.62</c:v>
                </c:pt>
                <c:pt idx="1540">
                  <c:v>109.86</c:v>
                </c:pt>
                <c:pt idx="1541">
                  <c:v>110.1</c:v>
                </c:pt>
                <c:pt idx="1542">
                  <c:v>110.35</c:v>
                </c:pt>
                <c:pt idx="1543">
                  <c:v>110.62</c:v>
                </c:pt>
                <c:pt idx="1544">
                  <c:v>110.89</c:v>
                </c:pt>
                <c:pt idx="1545">
                  <c:v>111.12</c:v>
                </c:pt>
                <c:pt idx="1546">
                  <c:v>111.33</c:v>
                </c:pt>
                <c:pt idx="1547">
                  <c:v>111.49</c:v>
                </c:pt>
                <c:pt idx="1548">
                  <c:v>111.62</c:v>
                </c:pt>
                <c:pt idx="1549">
                  <c:v>111.68</c:v>
                </c:pt>
                <c:pt idx="1550">
                  <c:v>111.71</c:v>
                </c:pt>
                <c:pt idx="1551">
                  <c:v>111.69</c:v>
                </c:pt>
                <c:pt idx="1552">
                  <c:v>111.64</c:v>
                </c:pt>
                <c:pt idx="1553">
                  <c:v>111.61</c:v>
                </c:pt>
                <c:pt idx="1554">
                  <c:v>111.54</c:v>
                </c:pt>
                <c:pt idx="1555">
                  <c:v>111.44</c:v>
                </c:pt>
                <c:pt idx="1556">
                  <c:v>111.26</c:v>
                </c:pt>
                <c:pt idx="1557">
                  <c:v>111.04</c:v>
                </c:pt>
                <c:pt idx="1558">
                  <c:v>110.78</c:v>
                </c:pt>
                <c:pt idx="1559">
                  <c:v>110.54</c:v>
                </c:pt>
                <c:pt idx="1560">
                  <c:v>110.36</c:v>
                </c:pt>
                <c:pt idx="1561">
                  <c:v>110.21</c:v>
                </c:pt>
                <c:pt idx="1562">
                  <c:v>110.08</c:v>
                </c:pt>
                <c:pt idx="1563">
                  <c:v>109.97</c:v>
                </c:pt>
                <c:pt idx="1564">
                  <c:v>109.82</c:v>
                </c:pt>
                <c:pt idx="1565">
                  <c:v>109.66</c:v>
                </c:pt>
                <c:pt idx="1566">
                  <c:v>109.54</c:v>
                </c:pt>
                <c:pt idx="1567">
                  <c:v>109.43</c:v>
                </c:pt>
                <c:pt idx="1568">
                  <c:v>109.29</c:v>
                </c:pt>
                <c:pt idx="1569">
                  <c:v>109.19</c:v>
                </c:pt>
                <c:pt idx="1570">
                  <c:v>109.07</c:v>
                </c:pt>
                <c:pt idx="1571">
                  <c:v>108.99</c:v>
                </c:pt>
                <c:pt idx="1572">
                  <c:v>108.91</c:v>
                </c:pt>
                <c:pt idx="1573">
                  <c:v>108.82</c:v>
                </c:pt>
                <c:pt idx="1574">
                  <c:v>108.74</c:v>
                </c:pt>
                <c:pt idx="1575">
                  <c:v>108.66</c:v>
                </c:pt>
                <c:pt idx="1576">
                  <c:v>108.61</c:v>
                </c:pt>
                <c:pt idx="1577">
                  <c:v>108.5</c:v>
                </c:pt>
                <c:pt idx="1578">
                  <c:v>108.29</c:v>
                </c:pt>
                <c:pt idx="1579">
                  <c:v>108.01</c:v>
                </c:pt>
                <c:pt idx="1580">
                  <c:v>107.65</c:v>
                </c:pt>
                <c:pt idx="1581">
                  <c:v>107.26</c:v>
                </c:pt>
                <c:pt idx="1582">
                  <c:v>106.86</c:v>
                </c:pt>
                <c:pt idx="1583">
                  <c:v>106.45</c:v>
                </c:pt>
                <c:pt idx="1584">
                  <c:v>106.08</c:v>
                </c:pt>
                <c:pt idx="1585">
                  <c:v>105.77</c:v>
                </c:pt>
                <c:pt idx="1586">
                  <c:v>105.51</c:v>
                </c:pt>
                <c:pt idx="1587">
                  <c:v>105.31</c:v>
                </c:pt>
                <c:pt idx="1588">
                  <c:v>105.15</c:v>
                </c:pt>
                <c:pt idx="1589">
                  <c:v>105</c:v>
                </c:pt>
                <c:pt idx="1590">
                  <c:v>104.9</c:v>
                </c:pt>
                <c:pt idx="1591">
                  <c:v>104.86</c:v>
                </c:pt>
                <c:pt idx="1592">
                  <c:v>104.89</c:v>
                </c:pt>
                <c:pt idx="1593">
                  <c:v>104.98</c:v>
                </c:pt>
                <c:pt idx="1594">
                  <c:v>105.13</c:v>
                </c:pt>
                <c:pt idx="1595">
                  <c:v>105.28</c:v>
                </c:pt>
                <c:pt idx="1596">
                  <c:v>105.42</c:v>
                </c:pt>
                <c:pt idx="1597">
                  <c:v>105.48</c:v>
                </c:pt>
                <c:pt idx="1598">
                  <c:v>105.47</c:v>
                </c:pt>
                <c:pt idx="1599">
                  <c:v>105.39</c:v>
                </c:pt>
                <c:pt idx="1600">
                  <c:v>105.28</c:v>
                </c:pt>
                <c:pt idx="1601">
                  <c:v>105.19</c:v>
                </c:pt>
                <c:pt idx="1602">
                  <c:v>105.11</c:v>
                </c:pt>
                <c:pt idx="1603">
                  <c:v>105.04</c:v>
                </c:pt>
                <c:pt idx="1604">
                  <c:v>104.98</c:v>
                </c:pt>
                <c:pt idx="1605">
                  <c:v>104.91</c:v>
                </c:pt>
                <c:pt idx="1606">
                  <c:v>104.82</c:v>
                </c:pt>
                <c:pt idx="1607">
                  <c:v>104.74</c:v>
                </c:pt>
                <c:pt idx="1608">
                  <c:v>104.63</c:v>
                </c:pt>
                <c:pt idx="1609">
                  <c:v>104.58</c:v>
                </c:pt>
                <c:pt idx="1610">
                  <c:v>104.54</c:v>
                </c:pt>
                <c:pt idx="1611">
                  <c:v>104.55</c:v>
                </c:pt>
                <c:pt idx="1612">
                  <c:v>104.57</c:v>
                </c:pt>
                <c:pt idx="1613">
                  <c:v>104.57</c:v>
                </c:pt>
                <c:pt idx="1614">
                  <c:v>104.55</c:v>
                </c:pt>
                <c:pt idx="1615">
                  <c:v>104.52</c:v>
                </c:pt>
                <c:pt idx="1616">
                  <c:v>104.49</c:v>
                </c:pt>
                <c:pt idx="1617">
                  <c:v>104.46</c:v>
                </c:pt>
                <c:pt idx="1618">
                  <c:v>104.44</c:v>
                </c:pt>
                <c:pt idx="1619">
                  <c:v>104.41</c:v>
                </c:pt>
                <c:pt idx="1620">
                  <c:v>104.34</c:v>
                </c:pt>
                <c:pt idx="1621">
                  <c:v>104.19</c:v>
                </c:pt>
                <c:pt idx="1622">
                  <c:v>103.98</c:v>
                </c:pt>
                <c:pt idx="1623">
                  <c:v>103.78</c:v>
                </c:pt>
                <c:pt idx="1624">
                  <c:v>103.58</c:v>
                </c:pt>
                <c:pt idx="1625">
                  <c:v>103.37</c:v>
                </c:pt>
                <c:pt idx="1626">
                  <c:v>103.14</c:v>
                </c:pt>
                <c:pt idx="1627">
                  <c:v>102.9</c:v>
                </c:pt>
                <c:pt idx="1628">
                  <c:v>102.63</c:v>
                </c:pt>
                <c:pt idx="1629">
                  <c:v>102.31</c:v>
                </c:pt>
                <c:pt idx="1630">
                  <c:v>101.95</c:v>
                </c:pt>
                <c:pt idx="1631">
                  <c:v>101.61</c:v>
                </c:pt>
                <c:pt idx="1632">
                  <c:v>101.26</c:v>
                </c:pt>
                <c:pt idx="1633">
                  <c:v>100.92</c:v>
                </c:pt>
                <c:pt idx="1634">
                  <c:v>100.54</c:v>
                </c:pt>
                <c:pt idx="1635">
                  <c:v>100.11</c:v>
                </c:pt>
                <c:pt idx="1636">
                  <c:v>99.62</c:v>
                </c:pt>
                <c:pt idx="1637">
                  <c:v>99.11</c:v>
                </c:pt>
                <c:pt idx="1638">
                  <c:v>98.56</c:v>
                </c:pt>
                <c:pt idx="1639">
                  <c:v>98</c:v>
                </c:pt>
                <c:pt idx="1640">
                  <c:v>97.46</c:v>
                </c:pt>
                <c:pt idx="1641">
                  <c:v>96.94</c:v>
                </c:pt>
                <c:pt idx="1642">
                  <c:v>96.42</c:v>
                </c:pt>
                <c:pt idx="1643">
                  <c:v>95.87</c:v>
                </c:pt>
                <c:pt idx="1644">
                  <c:v>95.33</c:v>
                </c:pt>
                <c:pt idx="1645">
                  <c:v>94.79</c:v>
                </c:pt>
                <c:pt idx="1646">
                  <c:v>94.27</c:v>
                </c:pt>
                <c:pt idx="1647">
                  <c:v>93.76</c:v>
                </c:pt>
                <c:pt idx="1648">
                  <c:v>93.24</c:v>
                </c:pt>
                <c:pt idx="1649">
                  <c:v>92.66</c:v>
                </c:pt>
                <c:pt idx="1650">
                  <c:v>92.03</c:v>
                </c:pt>
                <c:pt idx="1651">
                  <c:v>91.4</c:v>
                </c:pt>
                <c:pt idx="1652">
                  <c:v>90.8</c:v>
                </c:pt>
                <c:pt idx="1653">
                  <c:v>90.24</c:v>
                </c:pt>
                <c:pt idx="1654">
                  <c:v>89.72</c:v>
                </c:pt>
                <c:pt idx="1655">
                  <c:v>89.24</c:v>
                </c:pt>
                <c:pt idx="1656">
                  <c:v>88.79</c:v>
                </c:pt>
                <c:pt idx="1657">
                  <c:v>88.28</c:v>
                </c:pt>
                <c:pt idx="1658">
                  <c:v>87.83</c:v>
                </c:pt>
                <c:pt idx="1659">
                  <c:v>87.36</c:v>
                </c:pt>
                <c:pt idx="1660">
                  <c:v>86.84</c:v>
                </c:pt>
                <c:pt idx="1661">
                  <c:v>86.38</c:v>
                </c:pt>
                <c:pt idx="1662">
                  <c:v>86.02</c:v>
                </c:pt>
                <c:pt idx="1663">
                  <c:v>85.78</c:v>
                </c:pt>
                <c:pt idx="1664">
                  <c:v>85.54</c:v>
                </c:pt>
                <c:pt idx="1665">
                  <c:v>85.26</c:v>
                </c:pt>
                <c:pt idx="1666">
                  <c:v>84.96</c:v>
                </c:pt>
                <c:pt idx="1667">
                  <c:v>84.71</c:v>
                </c:pt>
                <c:pt idx="1668">
                  <c:v>84.52</c:v>
                </c:pt>
                <c:pt idx="1669">
                  <c:v>84.41</c:v>
                </c:pt>
                <c:pt idx="1670">
                  <c:v>84.36</c:v>
                </c:pt>
                <c:pt idx="1671">
                  <c:v>84.32</c:v>
                </c:pt>
                <c:pt idx="1672">
                  <c:v>84.36</c:v>
                </c:pt>
                <c:pt idx="1673">
                  <c:v>84.5</c:v>
                </c:pt>
                <c:pt idx="1674">
                  <c:v>84.64</c:v>
                </c:pt>
                <c:pt idx="1675">
                  <c:v>84.77</c:v>
                </c:pt>
                <c:pt idx="1676">
                  <c:v>84.9</c:v>
                </c:pt>
                <c:pt idx="1677">
                  <c:v>85</c:v>
                </c:pt>
                <c:pt idx="1678">
                  <c:v>85.11</c:v>
                </c:pt>
                <c:pt idx="1679">
                  <c:v>85.23</c:v>
                </c:pt>
                <c:pt idx="1680">
                  <c:v>85.33</c:v>
                </c:pt>
                <c:pt idx="1681">
                  <c:v>85.44</c:v>
                </c:pt>
                <c:pt idx="1682">
                  <c:v>85.52</c:v>
                </c:pt>
                <c:pt idx="1683">
                  <c:v>85.59</c:v>
                </c:pt>
                <c:pt idx="1684">
                  <c:v>85.61</c:v>
                </c:pt>
                <c:pt idx="1685">
                  <c:v>85.64</c:v>
                </c:pt>
                <c:pt idx="1686">
                  <c:v>85.62</c:v>
                </c:pt>
                <c:pt idx="1687">
                  <c:v>85.57</c:v>
                </c:pt>
                <c:pt idx="1688">
                  <c:v>85.5</c:v>
                </c:pt>
                <c:pt idx="1689">
                  <c:v>85.47</c:v>
                </c:pt>
                <c:pt idx="1690">
                  <c:v>85.45</c:v>
                </c:pt>
                <c:pt idx="1691">
                  <c:v>85.45</c:v>
                </c:pt>
                <c:pt idx="1692">
                  <c:v>85.48</c:v>
                </c:pt>
                <c:pt idx="1693">
                  <c:v>85.53</c:v>
                </c:pt>
                <c:pt idx="1694">
                  <c:v>85.61</c:v>
                </c:pt>
                <c:pt idx="1695">
                  <c:v>85.69</c:v>
                </c:pt>
                <c:pt idx="1696">
                  <c:v>85.8</c:v>
                </c:pt>
                <c:pt idx="1697">
                  <c:v>85.94</c:v>
                </c:pt>
                <c:pt idx="1698">
                  <c:v>86.1</c:v>
                </c:pt>
                <c:pt idx="1699">
                  <c:v>86.3</c:v>
                </c:pt>
                <c:pt idx="1700">
                  <c:v>86.55</c:v>
                </c:pt>
                <c:pt idx="1701">
                  <c:v>86.84</c:v>
                </c:pt>
                <c:pt idx="1702">
                  <c:v>87.17</c:v>
                </c:pt>
                <c:pt idx="1703">
                  <c:v>87.54</c:v>
                </c:pt>
                <c:pt idx="1704">
                  <c:v>87.97</c:v>
                </c:pt>
                <c:pt idx="1705">
                  <c:v>88.41</c:v>
                </c:pt>
                <c:pt idx="1706">
                  <c:v>88.86</c:v>
                </c:pt>
                <c:pt idx="1707">
                  <c:v>89.32</c:v>
                </c:pt>
                <c:pt idx="1708">
                  <c:v>89.76</c:v>
                </c:pt>
                <c:pt idx="1709">
                  <c:v>90.2</c:v>
                </c:pt>
                <c:pt idx="1710">
                  <c:v>90.66</c:v>
                </c:pt>
                <c:pt idx="1711">
                  <c:v>91.12</c:v>
                </c:pt>
                <c:pt idx="1712">
                  <c:v>91.56</c:v>
                </c:pt>
                <c:pt idx="1713">
                  <c:v>92</c:v>
                </c:pt>
                <c:pt idx="1714">
                  <c:v>92.46</c:v>
                </c:pt>
                <c:pt idx="1715">
                  <c:v>92.93</c:v>
                </c:pt>
                <c:pt idx="1716">
                  <c:v>93.47</c:v>
                </c:pt>
                <c:pt idx="1717">
                  <c:v>94.02</c:v>
                </c:pt>
                <c:pt idx="1718">
                  <c:v>94.55</c:v>
                </c:pt>
                <c:pt idx="1719">
                  <c:v>95.08</c:v>
                </c:pt>
                <c:pt idx="1720">
                  <c:v>95.61</c:v>
                </c:pt>
                <c:pt idx="1721">
                  <c:v>96.12</c:v>
                </c:pt>
                <c:pt idx="1722">
                  <c:v>96.64</c:v>
                </c:pt>
                <c:pt idx="1723">
                  <c:v>97.18</c:v>
                </c:pt>
                <c:pt idx="1724">
                  <c:v>97.73</c:v>
                </c:pt>
                <c:pt idx="1725">
                  <c:v>98.27</c:v>
                </c:pt>
                <c:pt idx="1726">
                  <c:v>98.8</c:v>
                </c:pt>
                <c:pt idx="1727">
                  <c:v>99.32</c:v>
                </c:pt>
                <c:pt idx="1728">
                  <c:v>99.82</c:v>
                </c:pt>
                <c:pt idx="1729">
                  <c:v>100.31</c:v>
                </c:pt>
                <c:pt idx="1730">
                  <c:v>100.78</c:v>
                </c:pt>
                <c:pt idx="1731">
                  <c:v>101.25</c:v>
                </c:pt>
                <c:pt idx="1732">
                  <c:v>101.71</c:v>
                </c:pt>
                <c:pt idx="1733">
                  <c:v>102.13</c:v>
                </c:pt>
                <c:pt idx="1734">
                  <c:v>102.53</c:v>
                </c:pt>
                <c:pt idx="1735">
                  <c:v>102.88</c:v>
                </c:pt>
                <c:pt idx="1736">
                  <c:v>103.22</c:v>
                </c:pt>
                <c:pt idx="1737">
                  <c:v>103.53</c:v>
                </c:pt>
                <c:pt idx="1738">
                  <c:v>103.78</c:v>
                </c:pt>
                <c:pt idx="1739">
                  <c:v>104.02</c:v>
                </c:pt>
                <c:pt idx="1740">
                  <c:v>104.23</c:v>
                </c:pt>
                <c:pt idx="1741">
                  <c:v>104.39</c:v>
                </c:pt>
                <c:pt idx="1742">
                  <c:v>104.51</c:v>
                </c:pt>
                <c:pt idx="1743">
                  <c:v>104.55</c:v>
                </c:pt>
                <c:pt idx="1744">
                  <c:v>104.59</c:v>
                </c:pt>
                <c:pt idx="1745">
                  <c:v>104.59</c:v>
                </c:pt>
                <c:pt idx="1746">
                  <c:v>104.63</c:v>
                </c:pt>
                <c:pt idx="1747">
                  <c:v>104.71</c:v>
                </c:pt>
                <c:pt idx="1748">
                  <c:v>104.85</c:v>
                </c:pt>
                <c:pt idx="1749">
                  <c:v>105.01</c:v>
                </c:pt>
                <c:pt idx="1750">
                  <c:v>105.2</c:v>
                </c:pt>
                <c:pt idx="1751">
                  <c:v>105.41</c:v>
                </c:pt>
                <c:pt idx="1752">
                  <c:v>105.62</c:v>
                </c:pt>
                <c:pt idx="1753">
                  <c:v>105.82</c:v>
                </c:pt>
                <c:pt idx="1754">
                  <c:v>106.03</c:v>
                </c:pt>
                <c:pt idx="1755">
                  <c:v>106.25</c:v>
                </c:pt>
                <c:pt idx="1756">
                  <c:v>106.47</c:v>
                </c:pt>
                <c:pt idx="1757">
                  <c:v>106.7</c:v>
                </c:pt>
                <c:pt idx="1758">
                  <c:v>106.89</c:v>
                </c:pt>
                <c:pt idx="1759">
                  <c:v>107.02</c:v>
                </c:pt>
                <c:pt idx="1760">
                  <c:v>107.1</c:v>
                </c:pt>
                <c:pt idx="1761">
                  <c:v>107.1</c:v>
                </c:pt>
                <c:pt idx="1762">
                  <c:v>107.07</c:v>
                </c:pt>
                <c:pt idx="1763">
                  <c:v>107.06</c:v>
                </c:pt>
                <c:pt idx="1764">
                  <c:v>107.05</c:v>
                </c:pt>
                <c:pt idx="1765">
                  <c:v>107.06</c:v>
                </c:pt>
                <c:pt idx="1766">
                  <c:v>107.07</c:v>
                </c:pt>
                <c:pt idx="1767">
                  <c:v>107.03</c:v>
                </c:pt>
                <c:pt idx="1768">
                  <c:v>106.91</c:v>
                </c:pt>
                <c:pt idx="1769">
                  <c:v>106.73</c:v>
                </c:pt>
                <c:pt idx="1770">
                  <c:v>106.58</c:v>
                </c:pt>
                <c:pt idx="1771">
                  <c:v>106.45</c:v>
                </c:pt>
                <c:pt idx="1772">
                  <c:v>106.36</c:v>
                </c:pt>
                <c:pt idx="1773">
                  <c:v>106.33</c:v>
                </c:pt>
                <c:pt idx="1774">
                  <c:v>106.3</c:v>
                </c:pt>
                <c:pt idx="1775">
                  <c:v>106.26</c:v>
                </c:pt>
                <c:pt idx="1776">
                  <c:v>106.22</c:v>
                </c:pt>
                <c:pt idx="1777">
                  <c:v>106.18</c:v>
                </c:pt>
                <c:pt idx="1778">
                  <c:v>106.13</c:v>
                </c:pt>
                <c:pt idx="1779">
                  <c:v>106.07</c:v>
                </c:pt>
                <c:pt idx="1780">
                  <c:v>106</c:v>
                </c:pt>
                <c:pt idx="1781">
                  <c:v>105.96</c:v>
                </c:pt>
                <c:pt idx="1782">
                  <c:v>105.91</c:v>
                </c:pt>
                <c:pt idx="1783">
                  <c:v>105.84</c:v>
                </c:pt>
                <c:pt idx="1784">
                  <c:v>105.72</c:v>
                </c:pt>
                <c:pt idx="1785">
                  <c:v>105.59</c:v>
                </c:pt>
                <c:pt idx="1786">
                  <c:v>105.45</c:v>
                </c:pt>
                <c:pt idx="1787">
                  <c:v>105.3</c:v>
                </c:pt>
                <c:pt idx="1788">
                  <c:v>105.13</c:v>
                </c:pt>
                <c:pt idx="1789">
                  <c:v>104.99</c:v>
                </c:pt>
                <c:pt idx="1790">
                  <c:v>104.83</c:v>
                </c:pt>
                <c:pt idx="1791">
                  <c:v>104.69</c:v>
                </c:pt>
                <c:pt idx="1792">
                  <c:v>104.56</c:v>
                </c:pt>
                <c:pt idx="1793">
                  <c:v>104.38</c:v>
                </c:pt>
                <c:pt idx="1794">
                  <c:v>104.21</c:v>
                </c:pt>
                <c:pt idx="1795">
                  <c:v>104.05</c:v>
                </c:pt>
                <c:pt idx="1796">
                  <c:v>103.89</c:v>
                </c:pt>
                <c:pt idx="1797">
                  <c:v>103.76</c:v>
                </c:pt>
                <c:pt idx="1798">
                  <c:v>103.65</c:v>
                </c:pt>
                <c:pt idx="1799">
                  <c:v>103.56</c:v>
                </c:pt>
                <c:pt idx="1800">
                  <c:v>103.47</c:v>
                </c:pt>
                <c:pt idx="1801">
                  <c:v>103.37</c:v>
                </c:pt>
                <c:pt idx="1802">
                  <c:v>103.25</c:v>
                </c:pt>
                <c:pt idx="1803">
                  <c:v>103.1</c:v>
                </c:pt>
                <c:pt idx="1804">
                  <c:v>102.93</c:v>
                </c:pt>
                <c:pt idx="1805">
                  <c:v>102.72</c:v>
                </c:pt>
                <c:pt idx="1806">
                  <c:v>102.52</c:v>
                </c:pt>
                <c:pt idx="1807">
                  <c:v>102.31</c:v>
                </c:pt>
                <c:pt idx="1808">
                  <c:v>102.09</c:v>
                </c:pt>
                <c:pt idx="1809">
                  <c:v>101.85</c:v>
                </c:pt>
                <c:pt idx="1810">
                  <c:v>101.59</c:v>
                </c:pt>
                <c:pt idx="1811">
                  <c:v>101.31</c:v>
                </c:pt>
                <c:pt idx="1812">
                  <c:v>101.01</c:v>
                </c:pt>
                <c:pt idx="1813">
                  <c:v>100.68</c:v>
                </c:pt>
                <c:pt idx="1814">
                  <c:v>100.37</c:v>
                </c:pt>
                <c:pt idx="1815">
                  <c:v>100.07</c:v>
                </c:pt>
                <c:pt idx="1816">
                  <c:v>99.75</c:v>
                </c:pt>
                <c:pt idx="1817">
                  <c:v>99.43</c:v>
                </c:pt>
                <c:pt idx="1818">
                  <c:v>99.09</c:v>
                </c:pt>
                <c:pt idx="1819">
                  <c:v>98.75</c:v>
                </c:pt>
                <c:pt idx="1820">
                  <c:v>98.4</c:v>
                </c:pt>
                <c:pt idx="1821">
                  <c:v>98.06</c:v>
                </c:pt>
                <c:pt idx="1822">
                  <c:v>97.71</c:v>
                </c:pt>
                <c:pt idx="1823">
                  <c:v>97.34</c:v>
                </c:pt>
                <c:pt idx="1824">
                  <c:v>96.96</c:v>
                </c:pt>
                <c:pt idx="1825">
                  <c:v>96.54</c:v>
                </c:pt>
                <c:pt idx="1826">
                  <c:v>96.09</c:v>
                </c:pt>
                <c:pt idx="1827">
                  <c:v>95.61</c:v>
                </c:pt>
                <c:pt idx="1828">
                  <c:v>95.13</c:v>
                </c:pt>
                <c:pt idx="1829">
                  <c:v>94.63</c:v>
                </c:pt>
                <c:pt idx="1830">
                  <c:v>94.12</c:v>
                </c:pt>
                <c:pt idx="1831">
                  <c:v>93.61</c:v>
                </c:pt>
                <c:pt idx="1832">
                  <c:v>93.09</c:v>
                </c:pt>
                <c:pt idx="1833">
                  <c:v>92.59</c:v>
                </c:pt>
                <c:pt idx="1834">
                  <c:v>92.13</c:v>
                </c:pt>
                <c:pt idx="1835">
                  <c:v>91.69</c:v>
                </c:pt>
                <c:pt idx="1836">
                  <c:v>91.28</c:v>
                </c:pt>
                <c:pt idx="1837">
                  <c:v>90.91</c:v>
                </c:pt>
                <c:pt idx="1838">
                  <c:v>90.56</c:v>
                </c:pt>
                <c:pt idx="1839">
                  <c:v>90.23</c:v>
                </c:pt>
                <c:pt idx="1840">
                  <c:v>89.87</c:v>
                </c:pt>
                <c:pt idx="1841">
                  <c:v>89.49</c:v>
                </c:pt>
                <c:pt idx="1842">
                  <c:v>89.18</c:v>
                </c:pt>
                <c:pt idx="1843">
                  <c:v>88.89</c:v>
                </c:pt>
                <c:pt idx="1844">
                  <c:v>88.53</c:v>
                </c:pt>
                <c:pt idx="1845">
                  <c:v>88.03</c:v>
                </c:pt>
                <c:pt idx="1846">
                  <c:v>87.54</c:v>
                </c:pt>
                <c:pt idx="1847">
                  <c:v>87.18</c:v>
                </c:pt>
                <c:pt idx="1848">
                  <c:v>86.85</c:v>
                </c:pt>
                <c:pt idx="1849">
                  <c:v>86.5</c:v>
                </c:pt>
                <c:pt idx="1850">
                  <c:v>86.12</c:v>
                </c:pt>
                <c:pt idx="1851">
                  <c:v>85.79</c:v>
                </c:pt>
                <c:pt idx="1852">
                  <c:v>85.54</c:v>
                </c:pt>
                <c:pt idx="1853">
                  <c:v>85.37</c:v>
                </c:pt>
                <c:pt idx="1854">
                  <c:v>85.21</c:v>
                </c:pt>
                <c:pt idx="1855">
                  <c:v>85.11</c:v>
                </c:pt>
                <c:pt idx="1856">
                  <c:v>85.05</c:v>
                </c:pt>
                <c:pt idx="1857">
                  <c:v>85.03</c:v>
                </c:pt>
                <c:pt idx="1858">
                  <c:v>84.99</c:v>
                </c:pt>
                <c:pt idx="1859">
                  <c:v>84.93</c:v>
                </c:pt>
                <c:pt idx="1860">
                  <c:v>84.86</c:v>
                </c:pt>
                <c:pt idx="1861">
                  <c:v>84.78</c:v>
                </c:pt>
                <c:pt idx="1862">
                  <c:v>84.67</c:v>
                </c:pt>
                <c:pt idx="1863">
                  <c:v>84.56</c:v>
                </c:pt>
                <c:pt idx="1864">
                  <c:v>84.41</c:v>
                </c:pt>
                <c:pt idx="1865">
                  <c:v>84.27</c:v>
                </c:pt>
                <c:pt idx="1866">
                  <c:v>84.18</c:v>
                </c:pt>
                <c:pt idx="1867">
                  <c:v>84.12</c:v>
                </c:pt>
                <c:pt idx="1868">
                  <c:v>84.08</c:v>
                </c:pt>
                <c:pt idx="1869">
                  <c:v>84.05</c:v>
                </c:pt>
                <c:pt idx="1870">
                  <c:v>84</c:v>
                </c:pt>
                <c:pt idx="1871">
                  <c:v>83.95</c:v>
                </c:pt>
                <c:pt idx="1872">
                  <c:v>83.89</c:v>
                </c:pt>
                <c:pt idx="1873">
                  <c:v>83.85</c:v>
                </c:pt>
                <c:pt idx="1874">
                  <c:v>83.81</c:v>
                </c:pt>
                <c:pt idx="1875">
                  <c:v>83.78</c:v>
                </c:pt>
                <c:pt idx="1876">
                  <c:v>83.76</c:v>
                </c:pt>
                <c:pt idx="1877">
                  <c:v>83.76</c:v>
                </c:pt>
                <c:pt idx="1878">
                  <c:v>83.75</c:v>
                </c:pt>
                <c:pt idx="1879">
                  <c:v>83.78</c:v>
                </c:pt>
                <c:pt idx="1880">
                  <c:v>83.81</c:v>
                </c:pt>
                <c:pt idx="1881">
                  <c:v>83.88</c:v>
                </c:pt>
                <c:pt idx="1882">
                  <c:v>83.96</c:v>
                </c:pt>
                <c:pt idx="1883">
                  <c:v>84.07</c:v>
                </c:pt>
                <c:pt idx="1884">
                  <c:v>84.2</c:v>
                </c:pt>
                <c:pt idx="1885">
                  <c:v>84.35</c:v>
                </c:pt>
                <c:pt idx="1886">
                  <c:v>84.54</c:v>
                </c:pt>
                <c:pt idx="1887">
                  <c:v>84.73</c:v>
                </c:pt>
                <c:pt idx="1888">
                  <c:v>84.95</c:v>
                </c:pt>
                <c:pt idx="1889">
                  <c:v>85.2</c:v>
                </c:pt>
                <c:pt idx="1890">
                  <c:v>85.44</c:v>
                </c:pt>
                <c:pt idx="1891">
                  <c:v>85.69</c:v>
                </c:pt>
                <c:pt idx="1892">
                  <c:v>85.96</c:v>
                </c:pt>
                <c:pt idx="1893">
                  <c:v>86.24</c:v>
                </c:pt>
                <c:pt idx="1894">
                  <c:v>86.56</c:v>
                </c:pt>
                <c:pt idx="1895">
                  <c:v>86.91</c:v>
                </c:pt>
                <c:pt idx="1896">
                  <c:v>87.28</c:v>
                </c:pt>
                <c:pt idx="1897">
                  <c:v>87.68</c:v>
                </c:pt>
                <c:pt idx="1898">
                  <c:v>88.07</c:v>
                </c:pt>
                <c:pt idx="1899">
                  <c:v>88.46</c:v>
                </c:pt>
                <c:pt idx="1900">
                  <c:v>88.86</c:v>
                </c:pt>
                <c:pt idx="1901">
                  <c:v>89.26</c:v>
                </c:pt>
                <c:pt idx="1902">
                  <c:v>89.68</c:v>
                </c:pt>
                <c:pt idx="1903">
                  <c:v>90.15</c:v>
                </c:pt>
                <c:pt idx="1904">
                  <c:v>90.65</c:v>
                </c:pt>
                <c:pt idx="1905">
                  <c:v>91.18</c:v>
                </c:pt>
                <c:pt idx="1906">
                  <c:v>91.73</c:v>
                </c:pt>
                <c:pt idx="1907">
                  <c:v>92.31</c:v>
                </c:pt>
                <c:pt idx="1908">
                  <c:v>92.85</c:v>
                </c:pt>
                <c:pt idx="1909">
                  <c:v>93.36</c:v>
                </c:pt>
                <c:pt idx="1910">
                  <c:v>93.88</c:v>
                </c:pt>
                <c:pt idx="1911">
                  <c:v>94.4</c:v>
                </c:pt>
                <c:pt idx="1912">
                  <c:v>94.92</c:v>
                </c:pt>
                <c:pt idx="1913">
                  <c:v>95.42</c:v>
                </c:pt>
                <c:pt idx="1914">
                  <c:v>95.94</c:v>
                </c:pt>
                <c:pt idx="1915">
                  <c:v>96.46</c:v>
                </c:pt>
                <c:pt idx="1916">
                  <c:v>96.96</c:v>
                </c:pt>
                <c:pt idx="1917">
                  <c:v>97.46</c:v>
                </c:pt>
                <c:pt idx="1918">
                  <c:v>97.97</c:v>
                </c:pt>
                <c:pt idx="1919">
                  <c:v>98.45</c:v>
                </c:pt>
                <c:pt idx="1920">
                  <c:v>98.91</c:v>
                </c:pt>
                <c:pt idx="1921">
                  <c:v>99.35</c:v>
                </c:pt>
                <c:pt idx="1922">
                  <c:v>99.78</c:v>
                </c:pt>
                <c:pt idx="1923">
                  <c:v>100.19</c:v>
                </c:pt>
                <c:pt idx="1924">
                  <c:v>100.56</c:v>
                </c:pt>
                <c:pt idx="1925">
                  <c:v>100.93</c:v>
                </c:pt>
                <c:pt idx="1926">
                  <c:v>101.3</c:v>
                </c:pt>
                <c:pt idx="1927">
                  <c:v>101.66</c:v>
                </c:pt>
                <c:pt idx="1928">
                  <c:v>102.04</c:v>
                </c:pt>
                <c:pt idx="1929">
                  <c:v>102.4</c:v>
                </c:pt>
                <c:pt idx="1930">
                  <c:v>102.74</c:v>
                </c:pt>
                <c:pt idx="1931">
                  <c:v>103.09</c:v>
                </c:pt>
                <c:pt idx="1932">
                  <c:v>103.43</c:v>
                </c:pt>
                <c:pt idx="1933">
                  <c:v>103.78</c:v>
                </c:pt>
                <c:pt idx="1934">
                  <c:v>104.11</c:v>
                </c:pt>
                <c:pt idx="1935">
                  <c:v>104.43</c:v>
                </c:pt>
                <c:pt idx="1936">
                  <c:v>104.7</c:v>
                </c:pt>
                <c:pt idx="1937">
                  <c:v>104.91</c:v>
                </c:pt>
                <c:pt idx="1938">
                  <c:v>105.05</c:v>
                </c:pt>
                <c:pt idx="1939">
                  <c:v>105.12</c:v>
                </c:pt>
                <c:pt idx="1940">
                  <c:v>105.15</c:v>
                </c:pt>
                <c:pt idx="1941">
                  <c:v>105.15</c:v>
                </c:pt>
                <c:pt idx="1942">
                  <c:v>105.15</c:v>
                </c:pt>
                <c:pt idx="1943">
                  <c:v>105.13</c:v>
                </c:pt>
                <c:pt idx="1944">
                  <c:v>105.1</c:v>
                </c:pt>
                <c:pt idx="1945">
                  <c:v>105.05</c:v>
                </c:pt>
                <c:pt idx="1946">
                  <c:v>105</c:v>
                </c:pt>
                <c:pt idx="1947">
                  <c:v>104.92</c:v>
                </c:pt>
                <c:pt idx="1948">
                  <c:v>104.85</c:v>
                </c:pt>
                <c:pt idx="1949">
                  <c:v>104.78</c:v>
                </c:pt>
                <c:pt idx="1950">
                  <c:v>104.69</c:v>
                </c:pt>
                <c:pt idx="1951">
                  <c:v>104.63</c:v>
                </c:pt>
                <c:pt idx="1952">
                  <c:v>104.57</c:v>
                </c:pt>
                <c:pt idx="1953">
                  <c:v>104.52</c:v>
                </c:pt>
                <c:pt idx="1954">
                  <c:v>104.44</c:v>
                </c:pt>
                <c:pt idx="1955">
                  <c:v>104.39</c:v>
                </c:pt>
                <c:pt idx="1956">
                  <c:v>104.36</c:v>
                </c:pt>
                <c:pt idx="1957">
                  <c:v>104.36</c:v>
                </c:pt>
                <c:pt idx="1958">
                  <c:v>104.39</c:v>
                </c:pt>
                <c:pt idx="1959">
                  <c:v>104.41</c:v>
                </c:pt>
                <c:pt idx="1960">
                  <c:v>104.45</c:v>
                </c:pt>
                <c:pt idx="1961">
                  <c:v>104.47</c:v>
                </c:pt>
                <c:pt idx="1962">
                  <c:v>104.5</c:v>
                </c:pt>
                <c:pt idx="1963">
                  <c:v>104.56</c:v>
                </c:pt>
                <c:pt idx="1964">
                  <c:v>104.64</c:v>
                </c:pt>
                <c:pt idx="1965">
                  <c:v>104.72</c:v>
                </c:pt>
                <c:pt idx="1966">
                  <c:v>104.8</c:v>
                </c:pt>
                <c:pt idx="1967">
                  <c:v>104.88</c:v>
                </c:pt>
                <c:pt idx="1968">
                  <c:v>104.98</c:v>
                </c:pt>
                <c:pt idx="1969">
                  <c:v>105.1</c:v>
                </c:pt>
                <c:pt idx="1970">
                  <c:v>105.21</c:v>
                </c:pt>
                <c:pt idx="1971">
                  <c:v>105.29</c:v>
                </c:pt>
                <c:pt idx="1972">
                  <c:v>105.36</c:v>
                </c:pt>
                <c:pt idx="1973">
                  <c:v>105.42</c:v>
                </c:pt>
                <c:pt idx="1974">
                  <c:v>105.51</c:v>
                </c:pt>
                <c:pt idx="1975">
                  <c:v>105.59</c:v>
                </c:pt>
                <c:pt idx="1976">
                  <c:v>105.66</c:v>
                </c:pt>
                <c:pt idx="1977">
                  <c:v>105.72</c:v>
                </c:pt>
                <c:pt idx="1978">
                  <c:v>105.75</c:v>
                </c:pt>
                <c:pt idx="1979">
                  <c:v>105.76</c:v>
                </c:pt>
                <c:pt idx="1980">
                  <c:v>105.76</c:v>
                </c:pt>
                <c:pt idx="1981">
                  <c:v>105.71</c:v>
                </c:pt>
                <c:pt idx="1982">
                  <c:v>105.66</c:v>
                </c:pt>
                <c:pt idx="1983">
                  <c:v>105.56</c:v>
                </c:pt>
                <c:pt idx="1984">
                  <c:v>105.46</c:v>
                </c:pt>
                <c:pt idx="1985">
                  <c:v>105.34</c:v>
                </c:pt>
                <c:pt idx="1986">
                  <c:v>105.22</c:v>
                </c:pt>
                <c:pt idx="1987">
                  <c:v>105.1</c:v>
                </c:pt>
                <c:pt idx="1988">
                  <c:v>104.99</c:v>
                </c:pt>
                <c:pt idx="1989">
                  <c:v>104.87</c:v>
                </c:pt>
                <c:pt idx="1990">
                  <c:v>104.76</c:v>
                </c:pt>
                <c:pt idx="1991">
                  <c:v>104.66</c:v>
                </c:pt>
                <c:pt idx="1992">
                  <c:v>104.57</c:v>
                </c:pt>
                <c:pt idx="1993">
                  <c:v>104.48</c:v>
                </c:pt>
                <c:pt idx="1994">
                  <c:v>104.38</c:v>
                </c:pt>
                <c:pt idx="1995">
                  <c:v>104.26</c:v>
                </c:pt>
                <c:pt idx="1996">
                  <c:v>104.14</c:v>
                </c:pt>
                <c:pt idx="1997">
                  <c:v>104.02</c:v>
                </c:pt>
                <c:pt idx="1998">
                  <c:v>103.91</c:v>
                </c:pt>
                <c:pt idx="1999">
                  <c:v>103.8</c:v>
                </c:pt>
                <c:pt idx="2000">
                  <c:v>103.7</c:v>
                </c:pt>
                <c:pt idx="2001">
                  <c:v>103.58</c:v>
                </c:pt>
                <c:pt idx="2002">
                  <c:v>103.44</c:v>
                </c:pt>
                <c:pt idx="2003">
                  <c:v>103.31</c:v>
                </c:pt>
                <c:pt idx="2004">
                  <c:v>103.19</c:v>
                </c:pt>
                <c:pt idx="2005">
                  <c:v>103.13</c:v>
                </c:pt>
                <c:pt idx="2006">
                  <c:v>103.1</c:v>
                </c:pt>
                <c:pt idx="2007">
                  <c:v>103.06</c:v>
                </c:pt>
                <c:pt idx="2008">
                  <c:v>103.02</c:v>
                </c:pt>
                <c:pt idx="2009">
                  <c:v>102.92</c:v>
                </c:pt>
                <c:pt idx="2010">
                  <c:v>102.79</c:v>
                </c:pt>
                <c:pt idx="2011">
                  <c:v>102.64</c:v>
                </c:pt>
                <c:pt idx="2012">
                  <c:v>102.45</c:v>
                </c:pt>
                <c:pt idx="2013">
                  <c:v>102.23</c:v>
                </c:pt>
                <c:pt idx="2014">
                  <c:v>101.97</c:v>
                </c:pt>
                <c:pt idx="2015">
                  <c:v>101.69</c:v>
                </c:pt>
                <c:pt idx="2016">
                  <c:v>101.38</c:v>
                </c:pt>
                <c:pt idx="2017">
                  <c:v>101.06</c:v>
                </c:pt>
                <c:pt idx="2018">
                  <c:v>100.73</c:v>
                </c:pt>
                <c:pt idx="2019">
                  <c:v>100.38</c:v>
                </c:pt>
                <c:pt idx="2020">
                  <c:v>100.02</c:v>
                </c:pt>
                <c:pt idx="2021">
                  <c:v>99.62</c:v>
                </c:pt>
                <c:pt idx="2022">
                  <c:v>99.18</c:v>
                </c:pt>
                <c:pt idx="2023">
                  <c:v>98.7</c:v>
                </c:pt>
                <c:pt idx="2024">
                  <c:v>98.18</c:v>
                </c:pt>
                <c:pt idx="2025">
                  <c:v>97.65</c:v>
                </c:pt>
                <c:pt idx="2026">
                  <c:v>97.09</c:v>
                </c:pt>
                <c:pt idx="2027">
                  <c:v>96.53</c:v>
                </c:pt>
                <c:pt idx="2028">
                  <c:v>95.97</c:v>
                </c:pt>
                <c:pt idx="2029">
                  <c:v>95.41</c:v>
                </c:pt>
                <c:pt idx="2030">
                  <c:v>94.83</c:v>
                </c:pt>
                <c:pt idx="2031">
                  <c:v>94.25</c:v>
                </c:pt>
                <c:pt idx="2032">
                  <c:v>93.67</c:v>
                </c:pt>
                <c:pt idx="2033">
                  <c:v>93.07</c:v>
                </c:pt>
                <c:pt idx="2034">
                  <c:v>92.44</c:v>
                </c:pt>
                <c:pt idx="2035">
                  <c:v>91.8</c:v>
                </c:pt>
                <c:pt idx="2036">
                  <c:v>91.14</c:v>
                </c:pt>
                <c:pt idx="2037">
                  <c:v>90.48</c:v>
                </c:pt>
                <c:pt idx="2038">
                  <c:v>89.83</c:v>
                </c:pt>
                <c:pt idx="2039">
                  <c:v>89.2</c:v>
                </c:pt>
                <c:pt idx="2040">
                  <c:v>88.62</c:v>
                </c:pt>
                <c:pt idx="2041">
                  <c:v>88.05</c:v>
                </c:pt>
                <c:pt idx="2042">
                  <c:v>87.46</c:v>
                </c:pt>
                <c:pt idx="2043">
                  <c:v>86.84</c:v>
                </c:pt>
                <c:pt idx="2044">
                  <c:v>86.21</c:v>
                </c:pt>
                <c:pt idx="2045">
                  <c:v>85.59</c:v>
                </c:pt>
                <c:pt idx="2046">
                  <c:v>84.99</c:v>
                </c:pt>
                <c:pt idx="2047">
                  <c:v>84.46</c:v>
                </c:pt>
                <c:pt idx="2048">
                  <c:v>83.96</c:v>
                </c:pt>
                <c:pt idx="2049">
                  <c:v>83.53</c:v>
                </c:pt>
                <c:pt idx="2050">
                  <c:v>83.11</c:v>
                </c:pt>
                <c:pt idx="2051">
                  <c:v>82.8</c:v>
                </c:pt>
                <c:pt idx="2052">
                  <c:v>82.5</c:v>
                </c:pt>
                <c:pt idx="2053">
                  <c:v>82.09</c:v>
                </c:pt>
                <c:pt idx="2054">
                  <c:v>81.62</c:v>
                </c:pt>
                <c:pt idx="2055">
                  <c:v>81.25</c:v>
                </c:pt>
                <c:pt idx="2056">
                  <c:v>81</c:v>
                </c:pt>
                <c:pt idx="2057">
                  <c:v>80.790000000000006</c:v>
                </c:pt>
                <c:pt idx="2058">
                  <c:v>80.56</c:v>
                </c:pt>
                <c:pt idx="2059">
                  <c:v>80.31</c:v>
                </c:pt>
                <c:pt idx="2060">
                  <c:v>80.12</c:v>
                </c:pt>
                <c:pt idx="2061">
                  <c:v>79.98</c:v>
                </c:pt>
                <c:pt idx="2062">
                  <c:v>79.89</c:v>
                </c:pt>
                <c:pt idx="2063">
                  <c:v>79.819999999999993</c:v>
                </c:pt>
                <c:pt idx="2064">
                  <c:v>79.73</c:v>
                </c:pt>
                <c:pt idx="2065">
                  <c:v>79.73</c:v>
                </c:pt>
                <c:pt idx="2066">
                  <c:v>79.77</c:v>
                </c:pt>
                <c:pt idx="2067">
                  <c:v>79.87</c:v>
                </c:pt>
                <c:pt idx="2068">
                  <c:v>79.94</c:v>
                </c:pt>
                <c:pt idx="2069">
                  <c:v>79.989999999999995</c:v>
                </c:pt>
                <c:pt idx="2070">
                  <c:v>80.03</c:v>
                </c:pt>
                <c:pt idx="2071">
                  <c:v>80.069999999999993</c:v>
                </c:pt>
                <c:pt idx="2072">
                  <c:v>80.08</c:v>
                </c:pt>
                <c:pt idx="2073">
                  <c:v>80.09</c:v>
                </c:pt>
                <c:pt idx="2074">
                  <c:v>80.09</c:v>
                </c:pt>
                <c:pt idx="2075">
                  <c:v>80.13</c:v>
                </c:pt>
                <c:pt idx="2076">
                  <c:v>80.16</c:v>
                </c:pt>
                <c:pt idx="2077">
                  <c:v>80.19</c:v>
                </c:pt>
                <c:pt idx="2078">
                  <c:v>80.2</c:v>
                </c:pt>
                <c:pt idx="2079">
                  <c:v>80.19</c:v>
                </c:pt>
                <c:pt idx="2080">
                  <c:v>80.180000000000007</c:v>
                </c:pt>
                <c:pt idx="2081">
                  <c:v>80.17</c:v>
                </c:pt>
                <c:pt idx="2082">
                  <c:v>80.16</c:v>
                </c:pt>
                <c:pt idx="2083">
                  <c:v>80.14</c:v>
                </c:pt>
                <c:pt idx="2084">
                  <c:v>80.12</c:v>
                </c:pt>
                <c:pt idx="2085">
                  <c:v>80.08</c:v>
                </c:pt>
                <c:pt idx="2086">
                  <c:v>80.06</c:v>
                </c:pt>
                <c:pt idx="2087">
                  <c:v>80.08</c:v>
                </c:pt>
                <c:pt idx="2088">
                  <c:v>80.13</c:v>
                </c:pt>
                <c:pt idx="2089">
                  <c:v>80.2</c:v>
                </c:pt>
                <c:pt idx="2090">
                  <c:v>80.290000000000006</c:v>
                </c:pt>
                <c:pt idx="2091">
                  <c:v>80.39</c:v>
                </c:pt>
                <c:pt idx="2092">
                  <c:v>80.5</c:v>
                </c:pt>
                <c:pt idx="2093">
                  <c:v>80.62</c:v>
                </c:pt>
                <c:pt idx="2094">
                  <c:v>80.73</c:v>
                </c:pt>
                <c:pt idx="2095">
                  <c:v>80.86</c:v>
                </c:pt>
                <c:pt idx="2096">
                  <c:v>80.989999999999995</c:v>
                </c:pt>
                <c:pt idx="2097">
                  <c:v>81.13</c:v>
                </c:pt>
                <c:pt idx="2098">
                  <c:v>81.28</c:v>
                </c:pt>
                <c:pt idx="2099">
                  <c:v>81.44</c:v>
                </c:pt>
                <c:pt idx="2100">
                  <c:v>81.61</c:v>
                </c:pt>
                <c:pt idx="2101">
                  <c:v>81.78</c:v>
                </c:pt>
                <c:pt idx="2102">
                  <c:v>81.95</c:v>
                </c:pt>
                <c:pt idx="2103">
                  <c:v>82.12</c:v>
                </c:pt>
                <c:pt idx="2104">
                  <c:v>82.3</c:v>
                </c:pt>
                <c:pt idx="2105">
                  <c:v>82.47</c:v>
                </c:pt>
                <c:pt idx="2106">
                  <c:v>82.66</c:v>
                </c:pt>
                <c:pt idx="2107">
                  <c:v>82.84</c:v>
                </c:pt>
                <c:pt idx="2108">
                  <c:v>83.03</c:v>
                </c:pt>
                <c:pt idx="2109">
                  <c:v>83.22</c:v>
                </c:pt>
                <c:pt idx="2110">
                  <c:v>83.45</c:v>
                </c:pt>
                <c:pt idx="2111">
                  <c:v>83.73</c:v>
                </c:pt>
                <c:pt idx="2112">
                  <c:v>84.04</c:v>
                </c:pt>
                <c:pt idx="2113">
                  <c:v>84.43</c:v>
                </c:pt>
                <c:pt idx="2114">
                  <c:v>84.86</c:v>
                </c:pt>
                <c:pt idx="2115">
                  <c:v>85.31</c:v>
                </c:pt>
                <c:pt idx="2116">
                  <c:v>85.79</c:v>
                </c:pt>
                <c:pt idx="2117">
                  <c:v>86.24</c:v>
                </c:pt>
                <c:pt idx="2118">
                  <c:v>86.69</c:v>
                </c:pt>
                <c:pt idx="2119">
                  <c:v>87.15</c:v>
                </c:pt>
                <c:pt idx="2120">
                  <c:v>87.66</c:v>
                </c:pt>
                <c:pt idx="2121">
                  <c:v>88.19</c:v>
                </c:pt>
                <c:pt idx="2122">
                  <c:v>88.76</c:v>
                </c:pt>
                <c:pt idx="2123">
                  <c:v>89.29</c:v>
                </c:pt>
                <c:pt idx="2124">
                  <c:v>89.85</c:v>
                </c:pt>
                <c:pt idx="2125">
                  <c:v>90.38</c:v>
                </c:pt>
                <c:pt idx="2126">
                  <c:v>90.93</c:v>
                </c:pt>
                <c:pt idx="2127">
                  <c:v>91.49</c:v>
                </c:pt>
                <c:pt idx="2128">
                  <c:v>92.05</c:v>
                </c:pt>
                <c:pt idx="2129">
                  <c:v>92.6</c:v>
                </c:pt>
                <c:pt idx="2130">
                  <c:v>93.17</c:v>
                </c:pt>
                <c:pt idx="2131">
                  <c:v>93.74</c:v>
                </c:pt>
                <c:pt idx="2132">
                  <c:v>94.31</c:v>
                </c:pt>
                <c:pt idx="2133">
                  <c:v>94.88</c:v>
                </c:pt>
                <c:pt idx="2134">
                  <c:v>95.44</c:v>
                </c:pt>
                <c:pt idx="2135">
                  <c:v>95.98</c:v>
                </c:pt>
                <c:pt idx="2136">
                  <c:v>96.51</c:v>
                </c:pt>
                <c:pt idx="2137">
                  <c:v>97.03</c:v>
                </c:pt>
                <c:pt idx="2138">
                  <c:v>97.54</c:v>
                </c:pt>
                <c:pt idx="2139">
                  <c:v>98.03</c:v>
                </c:pt>
                <c:pt idx="2140">
                  <c:v>98.49</c:v>
                </c:pt>
                <c:pt idx="2141">
                  <c:v>98.94</c:v>
                </c:pt>
                <c:pt idx="2142">
                  <c:v>99.36</c:v>
                </c:pt>
                <c:pt idx="2143">
                  <c:v>99.77</c:v>
                </c:pt>
                <c:pt idx="2144">
                  <c:v>100.15</c:v>
                </c:pt>
                <c:pt idx="2145">
                  <c:v>100.5</c:v>
                </c:pt>
                <c:pt idx="2146">
                  <c:v>100.82</c:v>
                </c:pt>
                <c:pt idx="2147">
                  <c:v>101.08</c:v>
                </c:pt>
                <c:pt idx="2148">
                  <c:v>101.25</c:v>
                </c:pt>
                <c:pt idx="2149">
                  <c:v>101.31</c:v>
                </c:pt>
                <c:pt idx="2150">
                  <c:v>101.24</c:v>
                </c:pt>
                <c:pt idx="2151">
                  <c:v>101.12</c:v>
                </c:pt>
                <c:pt idx="2152">
                  <c:v>100.95</c:v>
                </c:pt>
                <c:pt idx="2153">
                  <c:v>100.78</c:v>
                </c:pt>
                <c:pt idx="2154">
                  <c:v>100.63</c:v>
                </c:pt>
                <c:pt idx="2155">
                  <c:v>100.5</c:v>
                </c:pt>
                <c:pt idx="2156">
                  <c:v>100.38</c:v>
                </c:pt>
                <c:pt idx="2157">
                  <c:v>100.29</c:v>
                </c:pt>
                <c:pt idx="2158">
                  <c:v>100.19</c:v>
                </c:pt>
                <c:pt idx="2159">
                  <c:v>100.11</c:v>
                </c:pt>
                <c:pt idx="2160">
                  <c:v>100.02</c:v>
                </c:pt>
                <c:pt idx="2161">
                  <c:v>99.97</c:v>
                </c:pt>
                <c:pt idx="2162">
                  <c:v>99.97</c:v>
                </c:pt>
                <c:pt idx="2163">
                  <c:v>100.04</c:v>
                </c:pt>
                <c:pt idx="2164">
                  <c:v>100.17</c:v>
                </c:pt>
                <c:pt idx="2165">
                  <c:v>100.33</c:v>
                </c:pt>
                <c:pt idx="2166">
                  <c:v>100.49</c:v>
                </c:pt>
                <c:pt idx="2167">
                  <c:v>100.6</c:v>
                </c:pt>
                <c:pt idx="2168">
                  <c:v>100.72</c:v>
                </c:pt>
                <c:pt idx="2169">
                  <c:v>100.8</c:v>
                </c:pt>
                <c:pt idx="2170">
                  <c:v>100.88</c:v>
                </c:pt>
                <c:pt idx="2171">
                  <c:v>100.97</c:v>
                </c:pt>
                <c:pt idx="2172">
                  <c:v>101.12</c:v>
                </c:pt>
                <c:pt idx="2173">
                  <c:v>101.38</c:v>
                </c:pt>
                <c:pt idx="2174">
                  <c:v>101.67</c:v>
                </c:pt>
                <c:pt idx="2175">
                  <c:v>101.98</c:v>
                </c:pt>
                <c:pt idx="2176">
                  <c:v>102.28</c:v>
                </c:pt>
                <c:pt idx="2177">
                  <c:v>102.56</c:v>
                </c:pt>
                <c:pt idx="2178">
                  <c:v>102.84</c:v>
                </c:pt>
                <c:pt idx="2179">
                  <c:v>103.2</c:v>
                </c:pt>
                <c:pt idx="2180">
                  <c:v>103.62</c:v>
                </c:pt>
                <c:pt idx="2181">
                  <c:v>104.09</c:v>
                </c:pt>
                <c:pt idx="2182">
                  <c:v>104.54</c:v>
                </c:pt>
                <c:pt idx="2183">
                  <c:v>104.89</c:v>
                </c:pt>
                <c:pt idx="2184">
                  <c:v>105.16</c:v>
                </c:pt>
                <c:pt idx="2185">
                  <c:v>105.3</c:v>
                </c:pt>
                <c:pt idx="2186">
                  <c:v>105.35</c:v>
                </c:pt>
                <c:pt idx="2187">
                  <c:v>105.32</c:v>
                </c:pt>
                <c:pt idx="2188">
                  <c:v>105.23</c:v>
                </c:pt>
                <c:pt idx="2189">
                  <c:v>105.08</c:v>
                </c:pt>
                <c:pt idx="2190">
                  <c:v>104.91</c:v>
                </c:pt>
                <c:pt idx="2191">
                  <c:v>104.69</c:v>
                </c:pt>
                <c:pt idx="2192">
                  <c:v>104.45</c:v>
                </c:pt>
                <c:pt idx="2193">
                  <c:v>104.21</c:v>
                </c:pt>
                <c:pt idx="2194">
                  <c:v>103.97</c:v>
                </c:pt>
                <c:pt idx="2195">
                  <c:v>103.76</c:v>
                </c:pt>
                <c:pt idx="2196">
                  <c:v>103.56</c:v>
                </c:pt>
                <c:pt idx="2197">
                  <c:v>103.4</c:v>
                </c:pt>
                <c:pt idx="2198">
                  <c:v>103.27</c:v>
                </c:pt>
                <c:pt idx="2199">
                  <c:v>103.17</c:v>
                </c:pt>
                <c:pt idx="2200">
                  <c:v>103.06</c:v>
                </c:pt>
                <c:pt idx="2201">
                  <c:v>102.93</c:v>
                </c:pt>
                <c:pt idx="2202">
                  <c:v>102.8</c:v>
                </c:pt>
                <c:pt idx="2203">
                  <c:v>102.67</c:v>
                </c:pt>
                <c:pt idx="2204">
                  <c:v>102.53</c:v>
                </c:pt>
                <c:pt idx="2205">
                  <c:v>102.4</c:v>
                </c:pt>
                <c:pt idx="2206">
                  <c:v>102.23</c:v>
                </c:pt>
                <c:pt idx="2207">
                  <c:v>102.01</c:v>
                </c:pt>
                <c:pt idx="2208">
                  <c:v>101.73</c:v>
                </c:pt>
                <c:pt idx="2209">
                  <c:v>101.37</c:v>
                </c:pt>
                <c:pt idx="2210">
                  <c:v>100.93</c:v>
                </c:pt>
                <c:pt idx="2211">
                  <c:v>100.44</c:v>
                </c:pt>
                <c:pt idx="2212">
                  <c:v>99.9</c:v>
                </c:pt>
                <c:pt idx="2213">
                  <c:v>99.3</c:v>
                </c:pt>
                <c:pt idx="2214">
                  <c:v>98.68</c:v>
                </c:pt>
                <c:pt idx="2215">
                  <c:v>97.99</c:v>
                </c:pt>
                <c:pt idx="2216">
                  <c:v>97.28</c:v>
                </c:pt>
                <c:pt idx="2217">
                  <c:v>96.54</c:v>
                </c:pt>
                <c:pt idx="2218">
                  <c:v>95.82</c:v>
                </c:pt>
                <c:pt idx="2219">
                  <c:v>95.14</c:v>
                </c:pt>
                <c:pt idx="2220">
                  <c:v>94.5</c:v>
                </c:pt>
                <c:pt idx="2221">
                  <c:v>93.92</c:v>
                </c:pt>
                <c:pt idx="2222">
                  <c:v>93.34</c:v>
                </c:pt>
                <c:pt idx="2223">
                  <c:v>92.74</c:v>
                </c:pt>
                <c:pt idx="2224">
                  <c:v>92.14</c:v>
                </c:pt>
                <c:pt idx="2225">
                  <c:v>91.54</c:v>
                </c:pt>
                <c:pt idx="2226">
                  <c:v>90.94</c:v>
                </c:pt>
                <c:pt idx="2227">
                  <c:v>90.35</c:v>
                </c:pt>
                <c:pt idx="2228">
                  <c:v>89.76</c:v>
                </c:pt>
                <c:pt idx="2229">
                  <c:v>89.18</c:v>
                </c:pt>
                <c:pt idx="2230">
                  <c:v>88.57</c:v>
                </c:pt>
                <c:pt idx="2231">
                  <c:v>87.94</c:v>
                </c:pt>
                <c:pt idx="2232">
                  <c:v>87.25</c:v>
                </c:pt>
                <c:pt idx="2233">
                  <c:v>86.55</c:v>
                </c:pt>
                <c:pt idx="2234">
                  <c:v>85.83</c:v>
                </c:pt>
                <c:pt idx="2235">
                  <c:v>85.12</c:v>
                </c:pt>
                <c:pt idx="2236">
                  <c:v>84.4</c:v>
                </c:pt>
                <c:pt idx="2237">
                  <c:v>83.68</c:v>
                </c:pt>
                <c:pt idx="2238">
                  <c:v>82.98</c:v>
                </c:pt>
                <c:pt idx="2239">
                  <c:v>82.27</c:v>
                </c:pt>
                <c:pt idx="2240">
                  <c:v>81.58</c:v>
                </c:pt>
                <c:pt idx="2241">
                  <c:v>80.959999999999994</c:v>
                </c:pt>
                <c:pt idx="2242">
                  <c:v>80.36</c:v>
                </c:pt>
                <c:pt idx="2243">
                  <c:v>79.67</c:v>
                </c:pt>
                <c:pt idx="2244">
                  <c:v>78.900000000000006</c:v>
                </c:pt>
                <c:pt idx="2245">
                  <c:v>78.09</c:v>
                </c:pt>
                <c:pt idx="2246">
                  <c:v>77.28</c:v>
                </c:pt>
                <c:pt idx="2247">
                  <c:v>76.540000000000006</c:v>
                </c:pt>
                <c:pt idx="2248">
                  <c:v>75.88</c:v>
                </c:pt>
                <c:pt idx="2249">
                  <c:v>75.319999999999993</c:v>
                </c:pt>
                <c:pt idx="2250">
                  <c:v>74.81</c:v>
                </c:pt>
                <c:pt idx="2251">
                  <c:v>74.36</c:v>
                </c:pt>
                <c:pt idx="2252">
                  <c:v>73.989999999999995</c:v>
                </c:pt>
                <c:pt idx="2253">
                  <c:v>73.709999999999994</c:v>
                </c:pt>
                <c:pt idx="2254">
                  <c:v>73.459999999999994</c:v>
                </c:pt>
                <c:pt idx="2255">
                  <c:v>73.150000000000006</c:v>
                </c:pt>
                <c:pt idx="2256">
                  <c:v>72.81</c:v>
                </c:pt>
                <c:pt idx="2257">
                  <c:v>72.5</c:v>
                </c:pt>
                <c:pt idx="2258">
                  <c:v>72.25</c:v>
                </c:pt>
                <c:pt idx="2259">
                  <c:v>72.03</c:v>
                </c:pt>
                <c:pt idx="2260">
                  <c:v>71.819999999999993</c:v>
                </c:pt>
                <c:pt idx="2261">
                  <c:v>71.599999999999994</c:v>
                </c:pt>
                <c:pt idx="2262">
                  <c:v>71.400000000000006</c:v>
                </c:pt>
                <c:pt idx="2263">
                  <c:v>71.239999999999995</c:v>
                </c:pt>
                <c:pt idx="2264">
                  <c:v>71.150000000000006</c:v>
                </c:pt>
                <c:pt idx="2265">
                  <c:v>71.099999999999994</c:v>
                </c:pt>
                <c:pt idx="2266">
                  <c:v>71.11</c:v>
                </c:pt>
                <c:pt idx="2267">
                  <c:v>71.09</c:v>
                </c:pt>
                <c:pt idx="2268">
                  <c:v>71.08</c:v>
                </c:pt>
                <c:pt idx="2269">
                  <c:v>71.099999999999994</c:v>
                </c:pt>
                <c:pt idx="2270">
                  <c:v>71.09</c:v>
                </c:pt>
                <c:pt idx="2271">
                  <c:v>71.010000000000005</c:v>
                </c:pt>
                <c:pt idx="2272">
                  <c:v>70.930000000000007</c:v>
                </c:pt>
                <c:pt idx="2273">
                  <c:v>70.83</c:v>
                </c:pt>
                <c:pt idx="2274">
                  <c:v>70.73</c:v>
                </c:pt>
                <c:pt idx="2275">
                  <c:v>70.62</c:v>
                </c:pt>
                <c:pt idx="2276">
                  <c:v>70.540000000000006</c:v>
                </c:pt>
                <c:pt idx="2277">
                  <c:v>70.48</c:v>
                </c:pt>
                <c:pt idx="2278">
                  <c:v>70.44</c:v>
                </c:pt>
                <c:pt idx="2279">
                  <c:v>70.42</c:v>
                </c:pt>
                <c:pt idx="2280">
                  <c:v>70.430000000000007</c:v>
                </c:pt>
                <c:pt idx="2281">
                  <c:v>70.459999999999994</c:v>
                </c:pt>
                <c:pt idx="2282">
                  <c:v>70.53</c:v>
                </c:pt>
                <c:pt idx="2283">
                  <c:v>70.61</c:v>
                </c:pt>
                <c:pt idx="2284">
                  <c:v>70.709999999999994</c:v>
                </c:pt>
                <c:pt idx="2285">
                  <c:v>70.83</c:v>
                </c:pt>
                <c:pt idx="2286">
                  <c:v>70.989999999999995</c:v>
                </c:pt>
                <c:pt idx="2287">
                  <c:v>71.180000000000007</c:v>
                </c:pt>
                <c:pt idx="2288">
                  <c:v>71.400000000000006</c:v>
                </c:pt>
                <c:pt idx="2289">
                  <c:v>71.650000000000006</c:v>
                </c:pt>
                <c:pt idx="2290">
                  <c:v>71.91</c:v>
                </c:pt>
                <c:pt idx="2291">
                  <c:v>72.13</c:v>
                </c:pt>
                <c:pt idx="2292">
                  <c:v>72.34</c:v>
                </c:pt>
                <c:pt idx="2293">
                  <c:v>72.52</c:v>
                </c:pt>
                <c:pt idx="2294">
                  <c:v>72.7</c:v>
                </c:pt>
                <c:pt idx="2295">
                  <c:v>72.88</c:v>
                </c:pt>
                <c:pt idx="2296">
                  <c:v>73.069999999999993</c:v>
                </c:pt>
                <c:pt idx="2297">
                  <c:v>73.25</c:v>
                </c:pt>
                <c:pt idx="2298">
                  <c:v>73.42</c:v>
                </c:pt>
                <c:pt idx="2299">
                  <c:v>73.59</c:v>
                </c:pt>
                <c:pt idx="2300">
                  <c:v>73.78</c:v>
                </c:pt>
                <c:pt idx="2301">
                  <c:v>74</c:v>
                </c:pt>
                <c:pt idx="2302">
                  <c:v>74.22</c:v>
                </c:pt>
                <c:pt idx="2303">
                  <c:v>74.47</c:v>
                </c:pt>
                <c:pt idx="2304">
                  <c:v>74.73</c:v>
                </c:pt>
                <c:pt idx="2305">
                  <c:v>75.02</c:v>
                </c:pt>
                <c:pt idx="2306">
                  <c:v>75.33</c:v>
                </c:pt>
                <c:pt idx="2307">
                  <c:v>75.64</c:v>
                </c:pt>
                <c:pt idx="2308">
                  <c:v>75.97</c:v>
                </c:pt>
                <c:pt idx="2309">
                  <c:v>76.33</c:v>
                </c:pt>
                <c:pt idx="2310">
                  <c:v>76.69</c:v>
                </c:pt>
                <c:pt idx="2311">
                  <c:v>77.09</c:v>
                </c:pt>
                <c:pt idx="2312">
                  <c:v>77.47</c:v>
                </c:pt>
                <c:pt idx="2313">
                  <c:v>77.849999999999994</c:v>
                </c:pt>
                <c:pt idx="2314">
                  <c:v>78.260000000000005</c:v>
                </c:pt>
                <c:pt idx="2315">
                  <c:v>78.680000000000007</c:v>
                </c:pt>
                <c:pt idx="2316">
                  <c:v>79.13</c:v>
                </c:pt>
                <c:pt idx="2317">
                  <c:v>79.599999999999994</c:v>
                </c:pt>
                <c:pt idx="2318">
                  <c:v>80.05</c:v>
                </c:pt>
                <c:pt idx="2319">
                  <c:v>80.52</c:v>
                </c:pt>
                <c:pt idx="2320">
                  <c:v>80.98</c:v>
                </c:pt>
                <c:pt idx="2321">
                  <c:v>81.44</c:v>
                </c:pt>
                <c:pt idx="2322">
                  <c:v>81.900000000000006</c:v>
                </c:pt>
                <c:pt idx="2323">
                  <c:v>82.34</c:v>
                </c:pt>
                <c:pt idx="2324">
                  <c:v>82.82</c:v>
                </c:pt>
                <c:pt idx="2325">
                  <c:v>83.32</c:v>
                </c:pt>
                <c:pt idx="2326">
                  <c:v>83.84</c:v>
                </c:pt>
                <c:pt idx="2327">
                  <c:v>84.36</c:v>
                </c:pt>
                <c:pt idx="2328">
                  <c:v>84.88</c:v>
                </c:pt>
                <c:pt idx="2329">
                  <c:v>85.41</c:v>
                </c:pt>
                <c:pt idx="2330">
                  <c:v>85.93</c:v>
                </c:pt>
                <c:pt idx="2331">
                  <c:v>86.43</c:v>
                </c:pt>
                <c:pt idx="2332">
                  <c:v>86.9</c:v>
                </c:pt>
                <c:pt idx="2333">
                  <c:v>87.36</c:v>
                </c:pt>
                <c:pt idx="2334">
                  <c:v>87.8</c:v>
                </c:pt>
                <c:pt idx="2335">
                  <c:v>88.24</c:v>
                </c:pt>
                <c:pt idx="2336">
                  <c:v>88.66</c:v>
                </c:pt>
                <c:pt idx="2337">
                  <c:v>89.08</c:v>
                </c:pt>
                <c:pt idx="2338">
                  <c:v>89.5</c:v>
                </c:pt>
                <c:pt idx="2339">
                  <c:v>89.89</c:v>
                </c:pt>
                <c:pt idx="2340">
                  <c:v>90.26</c:v>
                </c:pt>
                <c:pt idx="2341">
                  <c:v>90.61</c:v>
                </c:pt>
                <c:pt idx="2342">
                  <c:v>90.94</c:v>
                </c:pt>
                <c:pt idx="2343">
                  <c:v>91.26</c:v>
                </c:pt>
                <c:pt idx="2344">
                  <c:v>91.54</c:v>
                </c:pt>
                <c:pt idx="2345">
                  <c:v>91.81</c:v>
                </c:pt>
                <c:pt idx="2346">
                  <c:v>92.09</c:v>
                </c:pt>
                <c:pt idx="2347">
                  <c:v>92.37</c:v>
                </c:pt>
                <c:pt idx="2348">
                  <c:v>92.63</c:v>
                </c:pt>
                <c:pt idx="2349">
                  <c:v>92.88</c:v>
                </c:pt>
                <c:pt idx="2350">
                  <c:v>93.1</c:v>
                </c:pt>
                <c:pt idx="2351">
                  <c:v>93.29</c:v>
                </c:pt>
                <c:pt idx="2352">
                  <c:v>93.48</c:v>
                </c:pt>
                <c:pt idx="2353">
                  <c:v>93.7</c:v>
                </c:pt>
                <c:pt idx="2354">
                  <c:v>93.93</c:v>
                </c:pt>
                <c:pt idx="2355">
                  <c:v>94.17</c:v>
                </c:pt>
                <c:pt idx="2356">
                  <c:v>94.41</c:v>
                </c:pt>
                <c:pt idx="2357">
                  <c:v>94.63</c:v>
                </c:pt>
                <c:pt idx="2358">
                  <c:v>94.86</c:v>
                </c:pt>
                <c:pt idx="2359">
                  <c:v>95.08</c:v>
                </c:pt>
                <c:pt idx="2360">
                  <c:v>95.33</c:v>
                </c:pt>
                <c:pt idx="2361">
                  <c:v>95.62</c:v>
                </c:pt>
                <c:pt idx="2362">
                  <c:v>95.98</c:v>
                </c:pt>
                <c:pt idx="2363">
                  <c:v>96.38</c:v>
                </c:pt>
                <c:pt idx="2364">
                  <c:v>96.81</c:v>
                </c:pt>
                <c:pt idx="2365">
                  <c:v>97.24</c:v>
                </c:pt>
                <c:pt idx="2366">
                  <c:v>97.67</c:v>
                </c:pt>
                <c:pt idx="2367">
                  <c:v>98.08</c:v>
                </c:pt>
                <c:pt idx="2368">
                  <c:v>98.47</c:v>
                </c:pt>
                <c:pt idx="2369">
                  <c:v>98.8</c:v>
                </c:pt>
                <c:pt idx="2370">
                  <c:v>99.06</c:v>
                </c:pt>
                <c:pt idx="2371">
                  <c:v>99.27</c:v>
                </c:pt>
                <c:pt idx="2372">
                  <c:v>99.46</c:v>
                </c:pt>
                <c:pt idx="2373">
                  <c:v>99.67</c:v>
                </c:pt>
                <c:pt idx="2374">
                  <c:v>99.88</c:v>
                </c:pt>
                <c:pt idx="2375">
                  <c:v>100.05</c:v>
                </c:pt>
                <c:pt idx="2376">
                  <c:v>100.19</c:v>
                </c:pt>
                <c:pt idx="2377">
                  <c:v>100.29</c:v>
                </c:pt>
                <c:pt idx="2378">
                  <c:v>100.32</c:v>
                </c:pt>
                <c:pt idx="2379">
                  <c:v>100.34</c:v>
                </c:pt>
                <c:pt idx="2380">
                  <c:v>100.36</c:v>
                </c:pt>
                <c:pt idx="2381">
                  <c:v>100.4</c:v>
                </c:pt>
                <c:pt idx="2382">
                  <c:v>100.43</c:v>
                </c:pt>
                <c:pt idx="2383">
                  <c:v>100.46</c:v>
                </c:pt>
                <c:pt idx="2384">
                  <c:v>100.48</c:v>
                </c:pt>
                <c:pt idx="2385">
                  <c:v>100.49</c:v>
                </c:pt>
                <c:pt idx="2386">
                  <c:v>100.5</c:v>
                </c:pt>
                <c:pt idx="2387">
                  <c:v>100.5</c:v>
                </c:pt>
                <c:pt idx="2388">
                  <c:v>100.49</c:v>
                </c:pt>
                <c:pt idx="2389">
                  <c:v>100.49</c:v>
                </c:pt>
                <c:pt idx="2390">
                  <c:v>100.46</c:v>
                </c:pt>
                <c:pt idx="2391">
                  <c:v>100.42</c:v>
                </c:pt>
                <c:pt idx="2392">
                  <c:v>100.35</c:v>
                </c:pt>
                <c:pt idx="2393">
                  <c:v>100.27</c:v>
                </c:pt>
                <c:pt idx="2394">
                  <c:v>100.18</c:v>
                </c:pt>
                <c:pt idx="2395">
                  <c:v>100.08</c:v>
                </c:pt>
                <c:pt idx="2396">
                  <c:v>99.96</c:v>
                </c:pt>
                <c:pt idx="2397">
                  <c:v>99.83</c:v>
                </c:pt>
                <c:pt idx="2398">
                  <c:v>99.66</c:v>
                </c:pt>
                <c:pt idx="2399">
                  <c:v>99.47</c:v>
                </c:pt>
                <c:pt idx="2400">
                  <c:v>99.25</c:v>
                </c:pt>
                <c:pt idx="2401">
                  <c:v>99</c:v>
                </c:pt>
                <c:pt idx="2402">
                  <c:v>98.75</c:v>
                </c:pt>
                <c:pt idx="2403">
                  <c:v>98.45</c:v>
                </c:pt>
                <c:pt idx="2404">
                  <c:v>98.11</c:v>
                </c:pt>
                <c:pt idx="2405">
                  <c:v>97.77</c:v>
                </c:pt>
                <c:pt idx="2406">
                  <c:v>97.38</c:v>
                </c:pt>
                <c:pt idx="2407">
                  <c:v>96.99</c:v>
                </c:pt>
                <c:pt idx="2408">
                  <c:v>96.56</c:v>
                </c:pt>
                <c:pt idx="2409">
                  <c:v>96.1</c:v>
                </c:pt>
                <c:pt idx="2410">
                  <c:v>95.59</c:v>
                </c:pt>
                <c:pt idx="2411">
                  <c:v>95.06</c:v>
                </c:pt>
                <c:pt idx="2412">
                  <c:v>94.5</c:v>
                </c:pt>
                <c:pt idx="2413">
                  <c:v>93.9</c:v>
                </c:pt>
                <c:pt idx="2414">
                  <c:v>93.27</c:v>
                </c:pt>
                <c:pt idx="2415">
                  <c:v>92.62</c:v>
                </c:pt>
                <c:pt idx="2416">
                  <c:v>91.94</c:v>
                </c:pt>
                <c:pt idx="2417">
                  <c:v>91.25</c:v>
                </c:pt>
                <c:pt idx="2418">
                  <c:v>90.51</c:v>
                </c:pt>
                <c:pt idx="2419">
                  <c:v>89.71</c:v>
                </c:pt>
                <c:pt idx="2420">
                  <c:v>88.86</c:v>
                </c:pt>
                <c:pt idx="2421">
                  <c:v>87.93</c:v>
                </c:pt>
                <c:pt idx="2422">
                  <c:v>86.93</c:v>
                </c:pt>
                <c:pt idx="2423">
                  <c:v>85.87</c:v>
                </c:pt>
                <c:pt idx="2424">
                  <c:v>84.79</c:v>
                </c:pt>
                <c:pt idx="2425">
                  <c:v>83.67</c:v>
                </c:pt>
                <c:pt idx="2426">
                  <c:v>82.62</c:v>
                </c:pt>
                <c:pt idx="2427">
                  <c:v>81.7</c:v>
                </c:pt>
                <c:pt idx="2428">
                  <c:v>80.900000000000006</c:v>
                </c:pt>
                <c:pt idx="2429">
                  <c:v>80.12</c:v>
                </c:pt>
                <c:pt idx="2430">
                  <c:v>79.290000000000006</c:v>
                </c:pt>
                <c:pt idx="2431">
                  <c:v>78.44</c:v>
                </c:pt>
                <c:pt idx="2432">
                  <c:v>77.64</c:v>
                </c:pt>
                <c:pt idx="2433">
                  <c:v>76.91</c:v>
                </c:pt>
                <c:pt idx="2434">
                  <c:v>76.23</c:v>
                </c:pt>
                <c:pt idx="2435">
                  <c:v>75.59</c:v>
                </c:pt>
                <c:pt idx="2436">
                  <c:v>74.98</c:v>
                </c:pt>
                <c:pt idx="2437">
                  <c:v>74.42</c:v>
                </c:pt>
                <c:pt idx="2438">
                  <c:v>73.900000000000006</c:v>
                </c:pt>
                <c:pt idx="2439">
                  <c:v>73.42</c:v>
                </c:pt>
                <c:pt idx="2440">
                  <c:v>72.989999999999995</c:v>
                </c:pt>
                <c:pt idx="2441">
                  <c:v>72.69</c:v>
                </c:pt>
                <c:pt idx="2442">
                  <c:v>72.27</c:v>
                </c:pt>
                <c:pt idx="2443">
                  <c:v>71.67</c:v>
                </c:pt>
                <c:pt idx="2444">
                  <c:v>71.03</c:v>
                </c:pt>
                <c:pt idx="2445">
                  <c:v>70.55</c:v>
                </c:pt>
                <c:pt idx="2446">
                  <c:v>70.2</c:v>
                </c:pt>
                <c:pt idx="2447">
                  <c:v>69.849999999999994</c:v>
                </c:pt>
                <c:pt idx="2448">
                  <c:v>69.459999999999994</c:v>
                </c:pt>
                <c:pt idx="2449">
                  <c:v>69.09</c:v>
                </c:pt>
                <c:pt idx="2450">
                  <c:v>68.739999999999995</c:v>
                </c:pt>
                <c:pt idx="2451">
                  <c:v>68.45</c:v>
                </c:pt>
                <c:pt idx="2452">
                  <c:v>68.150000000000006</c:v>
                </c:pt>
                <c:pt idx="2453">
                  <c:v>67.86</c:v>
                </c:pt>
                <c:pt idx="2454">
                  <c:v>67.62</c:v>
                </c:pt>
                <c:pt idx="2455">
                  <c:v>67.42</c:v>
                </c:pt>
                <c:pt idx="2456">
                  <c:v>67.22</c:v>
                </c:pt>
                <c:pt idx="2457">
                  <c:v>66.97</c:v>
                </c:pt>
                <c:pt idx="2458">
                  <c:v>66.75</c:v>
                </c:pt>
                <c:pt idx="2459">
                  <c:v>66.59</c:v>
                </c:pt>
                <c:pt idx="2460">
                  <c:v>66.459999999999994</c:v>
                </c:pt>
                <c:pt idx="2461">
                  <c:v>66.36</c:v>
                </c:pt>
                <c:pt idx="2462">
                  <c:v>66.3</c:v>
                </c:pt>
                <c:pt idx="2463">
                  <c:v>66.23</c:v>
                </c:pt>
                <c:pt idx="2464">
                  <c:v>66.17</c:v>
                </c:pt>
                <c:pt idx="2465">
                  <c:v>66.12</c:v>
                </c:pt>
                <c:pt idx="2466">
                  <c:v>66.099999999999994</c:v>
                </c:pt>
                <c:pt idx="2467">
                  <c:v>66.09</c:v>
                </c:pt>
                <c:pt idx="2468">
                  <c:v>66.069999999999993</c:v>
                </c:pt>
                <c:pt idx="2469">
                  <c:v>66.06</c:v>
                </c:pt>
                <c:pt idx="2470">
                  <c:v>66.02</c:v>
                </c:pt>
                <c:pt idx="2471">
                  <c:v>65.98</c:v>
                </c:pt>
                <c:pt idx="2472">
                  <c:v>65.92</c:v>
                </c:pt>
                <c:pt idx="2473">
                  <c:v>65.89</c:v>
                </c:pt>
                <c:pt idx="2474">
                  <c:v>65.900000000000006</c:v>
                </c:pt>
                <c:pt idx="2475">
                  <c:v>65.94</c:v>
                </c:pt>
                <c:pt idx="2476">
                  <c:v>66.02</c:v>
                </c:pt>
                <c:pt idx="2477">
                  <c:v>66.13</c:v>
                </c:pt>
                <c:pt idx="2478">
                  <c:v>66.28</c:v>
                </c:pt>
                <c:pt idx="2479">
                  <c:v>66.41</c:v>
                </c:pt>
                <c:pt idx="2480">
                  <c:v>66.52</c:v>
                </c:pt>
                <c:pt idx="2481">
                  <c:v>66.599999999999994</c:v>
                </c:pt>
                <c:pt idx="2482">
                  <c:v>66.7</c:v>
                </c:pt>
                <c:pt idx="2483">
                  <c:v>66.81</c:v>
                </c:pt>
                <c:pt idx="2484">
                  <c:v>66.95</c:v>
                </c:pt>
                <c:pt idx="2485">
                  <c:v>67.11</c:v>
                </c:pt>
                <c:pt idx="2486">
                  <c:v>67.239999999999995</c:v>
                </c:pt>
                <c:pt idx="2487">
                  <c:v>67.36</c:v>
                </c:pt>
                <c:pt idx="2488">
                  <c:v>67.48</c:v>
                </c:pt>
                <c:pt idx="2489">
                  <c:v>67.59</c:v>
                </c:pt>
                <c:pt idx="2490">
                  <c:v>67.69</c:v>
                </c:pt>
                <c:pt idx="2491">
                  <c:v>67.819999999999993</c:v>
                </c:pt>
                <c:pt idx="2492">
                  <c:v>67.97</c:v>
                </c:pt>
                <c:pt idx="2493">
                  <c:v>68.180000000000007</c:v>
                </c:pt>
                <c:pt idx="2494">
                  <c:v>68.459999999999994</c:v>
                </c:pt>
                <c:pt idx="2495">
                  <c:v>68.760000000000005</c:v>
                </c:pt>
                <c:pt idx="2496">
                  <c:v>69.09</c:v>
                </c:pt>
                <c:pt idx="2497">
                  <c:v>69.42</c:v>
                </c:pt>
                <c:pt idx="2498">
                  <c:v>69.72</c:v>
                </c:pt>
                <c:pt idx="2499">
                  <c:v>69.97</c:v>
                </c:pt>
                <c:pt idx="2500">
                  <c:v>70.239999999999995</c:v>
                </c:pt>
                <c:pt idx="2501">
                  <c:v>70.510000000000005</c:v>
                </c:pt>
                <c:pt idx="2502">
                  <c:v>70.83</c:v>
                </c:pt>
                <c:pt idx="2503">
                  <c:v>71.16</c:v>
                </c:pt>
                <c:pt idx="2504">
                  <c:v>71.52</c:v>
                </c:pt>
                <c:pt idx="2505">
                  <c:v>71.91</c:v>
                </c:pt>
                <c:pt idx="2506">
                  <c:v>72.290000000000006</c:v>
                </c:pt>
                <c:pt idx="2507">
                  <c:v>72.67</c:v>
                </c:pt>
                <c:pt idx="2508">
                  <c:v>73.05</c:v>
                </c:pt>
                <c:pt idx="2509">
                  <c:v>73.47</c:v>
                </c:pt>
                <c:pt idx="2510">
                  <c:v>73.930000000000007</c:v>
                </c:pt>
                <c:pt idx="2511">
                  <c:v>74.44</c:v>
                </c:pt>
                <c:pt idx="2512">
                  <c:v>74.98</c:v>
                </c:pt>
                <c:pt idx="2513">
                  <c:v>75.510000000000005</c:v>
                </c:pt>
                <c:pt idx="2514">
                  <c:v>76.03</c:v>
                </c:pt>
                <c:pt idx="2515">
                  <c:v>76.56</c:v>
                </c:pt>
                <c:pt idx="2516">
                  <c:v>77.099999999999994</c:v>
                </c:pt>
                <c:pt idx="2517">
                  <c:v>77.650000000000006</c:v>
                </c:pt>
                <c:pt idx="2518">
                  <c:v>78.209999999999994</c:v>
                </c:pt>
                <c:pt idx="2519">
                  <c:v>78.78</c:v>
                </c:pt>
                <c:pt idx="2520">
                  <c:v>79.349999999999994</c:v>
                </c:pt>
                <c:pt idx="2521">
                  <c:v>79.91</c:v>
                </c:pt>
                <c:pt idx="2522">
                  <c:v>80.48</c:v>
                </c:pt>
                <c:pt idx="2523">
                  <c:v>81.03</c:v>
                </c:pt>
                <c:pt idx="2524">
                  <c:v>81.59</c:v>
                </c:pt>
                <c:pt idx="2525">
                  <c:v>82.12</c:v>
                </c:pt>
                <c:pt idx="2526">
                  <c:v>82.63</c:v>
                </c:pt>
                <c:pt idx="2527">
                  <c:v>83.14</c:v>
                </c:pt>
                <c:pt idx="2528">
                  <c:v>83.64</c:v>
                </c:pt>
                <c:pt idx="2529">
                  <c:v>84.13</c:v>
                </c:pt>
                <c:pt idx="2530">
                  <c:v>84.62</c:v>
                </c:pt>
                <c:pt idx="2531">
                  <c:v>85.05</c:v>
                </c:pt>
                <c:pt idx="2532">
                  <c:v>85.4</c:v>
                </c:pt>
                <c:pt idx="2533">
                  <c:v>85.69</c:v>
                </c:pt>
                <c:pt idx="2534">
                  <c:v>85.94</c:v>
                </c:pt>
                <c:pt idx="2535">
                  <c:v>86.18</c:v>
                </c:pt>
                <c:pt idx="2536">
                  <c:v>86.45</c:v>
                </c:pt>
                <c:pt idx="2537">
                  <c:v>86.78</c:v>
                </c:pt>
                <c:pt idx="2538">
                  <c:v>87.16</c:v>
                </c:pt>
                <c:pt idx="2539">
                  <c:v>87.6</c:v>
                </c:pt>
                <c:pt idx="2540">
                  <c:v>88.1</c:v>
                </c:pt>
                <c:pt idx="2541">
                  <c:v>88.61</c:v>
                </c:pt>
                <c:pt idx="2542">
                  <c:v>89.17</c:v>
                </c:pt>
                <c:pt idx="2543">
                  <c:v>89.72</c:v>
                </c:pt>
                <c:pt idx="2544">
                  <c:v>90.27</c:v>
                </c:pt>
                <c:pt idx="2545">
                  <c:v>90.86</c:v>
                </c:pt>
                <c:pt idx="2546">
                  <c:v>91.44</c:v>
                </c:pt>
                <c:pt idx="2547">
                  <c:v>92.04</c:v>
                </c:pt>
                <c:pt idx="2548">
                  <c:v>92.69</c:v>
                </c:pt>
                <c:pt idx="2549">
                  <c:v>93.35</c:v>
                </c:pt>
                <c:pt idx="2550">
                  <c:v>94.05</c:v>
                </c:pt>
                <c:pt idx="2551">
                  <c:v>94.74</c:v>
                </c:pt>
                <c:pt idx="2552">
                  <c:v>95.41</c:v>
                </c:pt>
                <c:pt idx="2553">
                  <c:v>96.04</c:v>
                </c:pt>
                <c:pt idx="2554">
                  <c:v>96.66</c:v>
                </c:pt>
                <c:pt idx="2555">
                  <c:v>97.28</c:v>
                </c:pt>
                <c:pt idx="2556">
                  <c:v>97.91</c:v>
                </c:pt>
                <c:pt idx="2557">
                  <c:v>98.52</c:v>
                </c:pt>
                <c:pt idx="2558">
                  <c:v>99.08</c:v>
                </c:pt>
                <c:pt idx="2559">
                  <c:v>99.55</c:v>
                </c:pt>
                <c:pt idx="2560">
                  <c:v>99.93</c:v>
                </c:pt>
                <c:pt idx="2561">
                  <c:v>100.2</c:v>
                </c:pt>
                <c:pt idx="2562">
                  <c:v>100.42</c:v>
                </c:pt>
                <c:pt idx="2563">
                  <c:v>100.6</c:v>
                </c:pt>
                <c:pt idx="2564">
                  <c:v>100.76</c:v>
                </c:pt>
                <c:pt idx="2565">
                  <c:v>100.89</c:v>
                </c:pt>
                <c:pt idx="2566">
                  <c:v>100.98</c:v>
                </c:pt>
                <c:pt idx="2567">
                  <c:v>101.06</c:v>
                </c:pt>
                <c:pt idx="2568">
                  <c:v>101.15</c:v>
                </c:pt>
                <c:pt idx="2569">
                  <c:v>101.27</c:v>
                </c:pt>
                <c:pt idx="2570">
                  <c:v>101.41</c:v>
                </c:pt>
                <c:pt idx="2571">
                  <c:v>101.56</c:v>
                </c:pt>
                <c:pt idx="2572">
                  <c:v>101.7</c:v>
                </c:pt>
                <c:pt idx="2573">
                  <c:v>101.85</c:v>
                </c:pt>
                <c:pt idx="2574">
                  <c:v>102</c:v>
                </c:pt>
                <c:pt idx="2575">
                  <c:v>102.15</c:v>
                </c:pt>
                <c:pt idx="2576">
                  <c:v>102.3</c:v>
                </c:pt>
                <c:pt idx="2577">
                  <c:v>102.46</c:v>
                </c:pt>
                <c:pt idx="2578">
                  <c:v>102.63</c:v>
                </c:pt>
                <c:pt idx="2579">
                  <c:v>102.79</c:v>
                </c:pt>
                <c:pt idx="2580">
                  <c:v>102.91</c:v>
                </c:pt>
                <c:pt idx="2581">
                  <c:v>103.02</c:v>
                </c:pt>
                <c:pt idx="2582">
                  <c:v>103.09</c:v>
                </c:pt>
                <c:pt idx="2583">
                  <c:v>103.12</c:v>
                </c:pt>
                <c:pt idx="2584">
                  <c:v>103.13</c:v>
                </c:pt>
                <c:pt idx="2585">
                  <c:v>103.13</c:v>
                </c:pt>
                <c:pt idx="2586">
                  <c:v>103.12</c:v>
                </c:pt>
                <c:pt idx="2587">
                  <c:v>103.11</c:v>
                </c:pt>
                <c:pt idx="2588">
                  <c:v>103.08</c:v>
                </c:pt>
                <c:pt idx="2589">
                  <c:v>103.02</c:v>
                </c:pt>
                <c:pt idx="2590">
                  <c:v>102.94</c:v>
                </c:pt>
                <c:pt idx="2591">
                  <c:v>102.85</c:v>
                </c:pt>
                <c:pt idx="2592">
                  <c:v>102.74</c:v>
                </c:pt>
                <c:pt idx="2593">
                  <c:v>102.62</c:v>
                </c:pt>
                <c:pt idx="2594">
                  <c:v>102.51</c:v>
                </c:pt>
                <c:pt idx="2595">
                  <c:v>102.37</c:v>
                </c:pt>
                <c:pt idx="2596">
                  <c:v>102.25</c:v>
                </c:pt>
                <c:pt idx="2597">
                  <c:v>102.11</c:v>
                </c:pt>
                <c:pt idx="2598">
                  <c:v>101.92</c:v>
                </c:pt>
                <c:pt idx="2599">
                  <c:v>101.7</c:v>
                </c:pt>
                <c:pt idx="2600">
                  <c:v>101.44</c:v>
                </c:pt>
                <c:pt idx="2601">
                  <c:v>101.14</c:v>
                </c:pt>
                <c:pt idx="2602">
                  <c:v>100.81</c:v>
                </c:pt>
                <c:pt idx="2603">
                  <c:v>100.46</c:v>
                </c:pt>
                <c:pt idx="2604">
                  <c:v>100.12</c:v>
                </c:pt>
                <c:pt idx="2605">
                  <c:v>99.77</c:v>
                </c:pt>
                <c:pt idx="2606">
                  <c:v>99.41</c:v>
                </c:pt>
                <c:pt idx="2607">
                  <c:v>99.04</c:v>
                </c:pt>
                <c:pt idx="2608">
                  <c:v>98.65</c:v>
                </c:pt>
                <c:pt idx="2609">
                  <c:v>98.24</c:v>
                </c:pt>
                <c:pt idx="2610">
                  <c:v>97.79</c:v>
                </c:pt>
                <c:pt idx="2611">
                  <c:v>97.33</c:v>
                </c:pt>
                <c:pt idx="2612">
                  <c:v>96.84</c:v>
                </c:pt>
                <c:pt idx="2613">
                  <c:v>96.34</c:v>
                </c:pt>
                <c:pt idx="2614">
                  <c:v>95.83</c:v>
                </c:pt>
                <c:pt idx="2615">
                  <c:v>95.29</c:v>
                </c:pt>
                <c:pt idx="2616">
                  <c:v>94.73</c:v>
                </c:pt>
                <c:pt idx="2617">
                  <c:v>94.17</c:v>
                </c:pt>
                <c:pt idx="2618">
                  <c:v>93.57</c:v>
                </c:pt>
                <c:pt idx="2619">
                  <c:v>92.97</c:v>
                </c:pt>
                <c:pt idx="2620">
                  <c:v>92.33</c:v>
                </c:pt>
                <c:pt idx="2621">
                  <c:v>91.68</c:v>
                </c:pt>
                <c:pt idx="2622">
                  <c:v>91.03</c:v>
                </c:pt>
                <c:pt idx="2623">
                  <c:v>90.34</c:v>
                </c:pt>
                <c:pt idx="2624">
                  <c:v>89.67</c:v>
                </c:pt>
                <c:pt idx="2625">
                  <c:v>89</c:v>
                </c:pt>
                <c:pt idx="2626">
                  <c:v>88.35</c:v>
                </c:pt>
                <c:pt idx="2627">
                  <c:v>87.69</c:v>
                </c:pt>
                <c:pt idx="2628">
                  <c:v>87</c:v>
                </c:pt>
                <c:pt idx="2629">
                  <c:v>86.27</c:v>
                </c:pt>
                <c:pt idx="2630">
                  <c:v>85.47</c:v>
                </c:pt>
                <c:pt idx="2631">
                  <c:v>84.59</c:v>
                </c:pt>
                <c:pt idx="2632">
                  <c:v>83.66</c:v>
                </c:pt>
                <c:pt idx="2633">
                  <c:v>82.71</c:v>
                </c:pt>
                <c:pt idx="2634">
                  <c:v>81.73</c:v>
                </c:pt>
                <c:pt idx="2635">
                  <c:v>80.760000000000005</c:v>
                </c:pt>
                <c:pt idx="2636">
                  <c:v>79.78</c:v>
                </c:pt>
                <c:pt idx="2637">
                  <c:v>78.790000000000006</c:v>
                </c:pt>
                <c:pt idx="2638">
                  <c:v>77.78</c:v>
                </c:pt>
                <c:pt idx="2639">
                  <c:v>76.8</c:v>
                </c:pt>
                <c:pt idx="2640">
                  <c:v>75.849999999999994</c:v>
                </c:pt>
                <c:pt idx="2641">
                  <c:v>74.94</c:v>
                </c:pt>
                <c:pt idx="2642">
                  <c:v>74.05</c:v>
                </c:pt>
                <c:pt idx="2643">
                  <c:v>73.180000000000007</c:v>
                </c:pt>
                <c:pt idx="2644">
                  <c:v>72.34</c:v>
                </c:pt>
                <c:pt idx="2645">
                  <c:v>71.56</c:v>
                </c:pt>
                <c:pt idx="2646">
                  <c:v>70.87</c:v>
                </c:pt>
                <c:pt idx="2647">
                  <c:v>70.209999999999994</c:v>
                </c:pt>
                <c:pt idx="2648">
                  <c:v>69.58</c:v>
                </c:pt>
                <c:pt idx="2649">
                  <c:v>69</c:v>
                </c:pt>
                <c:pt idx="2650">
                  <c:v>68.459999999999994</c:v>
                </c:pt>
                <c:pt idx="2651">
                  <c:v>67.989999999999995</c:v>
                </c:pt>
                <c:pt idx="2652">
                  <c:v>67.45</c:v>
                </c:pt>
                <c:pt idx="2653">
                  <c:v>66.86</c:v>
                </c:pt>
                <c:pt idx="2654">
                  <c:v>66.36</c:v>
                </c:pt>
                <c:pt idx="2655">
                  <c:v>66</c:v>
                </c:pt>
                <c:pt idx="2656">
                  <c:v>65.72</c:v>
                </c:pt>
                <c:pt idx="2657">
                  <c:v>65.489999999999995</c:v>
                </c:pt>
                <c:pt idx="2658">
                  <c:v>65.28</c:v>
                </c:pt>
                <c:pt idx="2659">
                  <c:v>65.099999999999994</c:v>
                </c:pt>
                <c:pt idx="2660">
                  <c:v>64.95</c:v>
                </c:pt>
                <c:pt idx="2661">
                  <c:v>64.86</c:v>
                </c:pt>
                <c:pt idx="2662">
                  <c:v>64.8</c:v>
                </c:pt>
                <c:pt idx="2663">
                  <c:v>64.77</c:v>
                </c:pt>
                <c:pt idx="2664">
                  <c:v>64.739999999999995</c:v>
                </c:pt>
                <c:pt idx="2665">
                  <c:v>64.760000000000005</c:v>
                </c:pt>
                <c:pt idx="2666">
                  <c:v>64.84</c:v>
                </c:pt>
                <c:pt idx="2667">
                  <c:v>64.92</c:v>
                </c:pt>
                <c:pt idx="2668">
                  <c:v>65.05</c:v>
                </c:pt>
                <c:pt idx="2669">
                  <c:v>65.2</c:v>
                </c:pt>
                <c:pt idx="2670">
                  <c:v>65.3</c:v>
                </c:pt>
                <c:pt idx="2671">
                  <c:v>65.39</c:v>
                </c:pt>
                <c:pt idx="2672">
                  <c:v>65.44</c:v>
                </c:pt>
                <c:pt idx="2673">
                  <c:v>65.47</c:v>
                </c:pt>
                <c:pt idx="2674">
                  <c:v>65.5</c:v>
                </c:pt>
                <c:pt idx="2675">
                  <c:v>65.5</c:v>
                </c:pt>
                <c:pt idx="2676">
                  <c:v>65.47</c:v>
                </c:pt>
                <c:pt idx="2677">
                  <c:v>65.42</c:v>
                </c:pt>
                <c:pt idx="2678">
                  <c:v>65.319999999999993</c:v>
                </c:pt>
                <c:pt idx="2679">
                  <c:v>65.209999999999994</c:v>
                </c:pt>
                <c:pt idx="2680">
                  <c:v>65.09</c:v>
                </c:pt>
                <c:pt idx="2681">
                  <c:v>64.989999999999995</c:v>
                </c:pt>
                <c:pt idx="2682">
                  <c:v>64.92</c:v>
                </c:pt>
                <c:pt idx="2683">
                  <c:v>64.87</c:v>
                </c:pt>
                <c:pt idx="2684">
                  <c:v>64.819999999999993</c:v>
                </c:pt>
                <c:pt idx="2685">
                  <c:v>64.790000000000006</c:v>
                </c:pt>
                <c:pt idx="2686">
                  <c:v>64.75</c:v>
                </c:pt>
                <c:pt idx="2687">
                  <c:v>64.709999999999994</c:v>
                </c:pt>
                <c:pt idx="2688">
                  <c:v>64.680000000000007</c:v>
                </c:pt>
                <c:pt idx="2689">
                  <c:v>64.66</c:v>
                </c:pt>
                <c:pt idx="2690">
                  <c:v>64.67</c:v>
                </c:pt>
                <c:pt idx="2691">
                  <c:v>64.72</c:v>
                </c:pt>
                <c:pt idx="2692">
                  <c:v>64.849999999999994</c:v>
                </c:pt>
                <c:pt idx="2693">
                  <c:v>65</c:v>
                </c:pt>
                <c:pt idx="2694">
                  <c:v>65.150000000000006</c:v>
                </c:pt>
                <c:pt idx="2695">
                  <c:v>65.27</c:v>
                </c:pt>
                <c:pt idx="2696">
                  <c:v>65.37</c:v>
                </c:pt>
                <c:pt idx="2697">
                  <c:v>65.489999999999995</c:v>
                </c:pt>
                <c:pt idx="2698">
                  <c:v>65.63</c:v>
                </c:pt>
                <c:pt idx="2699">
                  <c:v>65.81</c:v>
                </c:pt>
                <c:pt idx="2700">
                  <c:v>66.040000000000006</c:v>
                </c:pt>
                <c:pt idx="2701">
                  <c:v>66.290000000000006</c:v>
                </c:pt>
                <c:pt idx="2702">
                  <c:v>66.56</c:v>
                </c:pt>
                <c:pt idx="2703">
                  <c:v>66.86</c:v>
                </c:pt>
                <c:pt idx="2704">
                  <c:v>67.16</c:v>
                </c:pt>
                <c:pt idx="2705">
                  <c:v>67.48</c:v>
                </c:pt>
                <c:pt idx="2706">
                  <c:v>67.81</c:v>
                </c:pt>
                <c:pt idx="2707">
                  <c:v>68.150000000000006</c:v>
                </c:pt>
                <c:pt idx="2708">
                  <c:v>68.510000000000005</c:v>
                </c:pt>
                <c:pt idx="2709">
                  <c:v>68.84</c:v>
                </c:pt>
                <c:pt idx="2710">
                  <c:v>69.150000000000006</c:v>
                </c:pt>
                <c:pt idx="2711">
                  <c:v>69.459999999999994</c:v>
                </c:pt>
                <c:pt idx="2712">
                  <c:v>69.78</c:v>
                </c:pt>
                <c:pt idx="2713">
                  <c:v>70.12</c:v>
                </c:pt>
                <c:pt idx="2714">
                  <c:v>70.489999999999995</c:v>
                </c:pt>
                <c:pt idx="2715">
                  <c:v>70.88</c:v>
                </c:pt>
                <c:pt idx="2716">
                  <c:v>71.28</c:v>
                </c:pt>
                <c:pt idx="2717">
                  <c:v>71.72</c:v>
                </c:pt>
                <c:pt idx="2718">
                  <c:v>72.19</c:v>
                </c:pt>
                <c:pt idx="2719">
                  <c:v>72.650000000000006</c:v>
                </c:pt>
                <c:pt idx="2720">
                  <c:v>73.09</c:v>
                </c:pt>
                <c:pt idx="2721">
                  <c:v>73.569999999999993</c:v>
                </c:pt>
                <c:pt idx="2722">
                  <c:v>74.069999999999993</c:v>
                </c:pt>
                <c:pt idx="2723">
                  <c:v>74.56</c:v>
                </c:pt>
                <c:pt idx="2724">
                  <c:v>75.06</c:v>
                </c:pt>
                <c:pt idx="2725">
                  <c:v>75.540000000000006</c:v>
                </c:pt>
                <c:pt idx="2726">
                  <c:v>76.03</c:v>
                </c:pt>
                <c:pt idx="2727">
                  <c:v>76.53</c:v>
                </c:pt>
                <c:pt idx="2728">
                  <c:v>77.02</c:v>
                </c:pt>
                <c:pt idx="2729">
                  <c:v>77.489999999999995</c:v>
                </c:pt>
                <c:pt idx="2730">
                  <c:v>77.959999999999994</c:v>
                </c:pt>
                <c:pt idx="2731">
                  <c:v>78.44</c:v>
                </c:pt>
                <c:pt idx="2732">
                  <c:v>78.91</c:v>
                </c:pt>
                <c:pt idx="2733">
                  <c:v>79.39</c:v>
                </c:pt>
                <c:pt idx="2734">
                  <c:v>79.84</c:v>
                </c:pt>
                <c:pt idx="2735">
                  <c:v>80.290000000000006</c:v>
                </c:pt>
                <c:pt idx="2736">
                  <c:v>80.7</c:v>
                </c:pt>
                <c:pt idx="2737">
                  <c:v>81.099999999999994</c:v>
                </c:pt>
                <c:pt idx="2738">
                  <c:v>81.489999999999995</c:v>
                </c:pt>
                <c:pt idx="2739">
                  <c:v>81.89</c:v>
                </c:pt>
                <c:pt idx="2740">
                  <c:v>82.27</c:v>
                </c:pt>
                <c:pt idx="2741">
                  <c:v>82.66</c:v>
                </c:pt>
                <c:pt idx="2742">
                  <c:v>83.02</c:v>
                </c:pt>
                <c:pt idx="2743">
                  <c:v>83.36</c:v>
                </c:pt>
                <c:pt idx="2744">
                  <c:v>83.7</c:v>
                </c:pt>
                <c:pt idx="2745">
                  <c:v>84.03</c:v>
                </c:pt>
                <c:pt idx="2746">
                  <c:v>84.39</c:v>
                </c:pt>
                <c:pt idx="2747">
                  <c:v>84.76</c:v>
                </c:pt>
                <c:pt idx="2748">
                  <c:v>85.14</c:v>
                </c:pt>
                <c:pt idx="2749">
                  <c:v>85.5</c:v>
                </c:pt>
                <c:pt idx="2750">
                  <c:v>85.89</c:v>
                </c:pt>
                <c:pt idx="2751">
                  <c:v>86.29</c:v>
                </c:pt>
                <c:pt idx="2752">
                  <c:v>86.69</c:v>
                </c:pt>
                <c:pt idx="2753">
                  <c:v>87.11</c:v>
                </c:pt>
                <c:pt idx="2754">
                  <c:v>87.52</c:v>
                </c:pt>
                <c:pt idx="2755">
                  <c:v>87.93</c:v>
                </c:pt>
                <c:pt idx="2756">
                  <c:v>88.34</c:v>
                </c:pt>
                <c:pt idx="2757">
                  <c:v>88.75</c:v>
                </c:pt>
                <c:pt idx="2758">
                  <c:v>89.19</c:v>
                </c:pt>
                <c:pt idx="2759">
                  <c:v>89.65</c:v>
                </c:pt>
                <c:pt idx="2760">
                  <c:v>90.13</c:v>
                </c:pt>
                <c:pt idx="2761">
                  <c:v>90.64</c:v>
                </c:pt>
                <c:pt idx="2762">
                  <c:v>91.15</c:v>
                </c:pt>
                <c:pt idx="2763">
                  <c:v>91.68</c:v>
                </c:pt>
                <c:pt idx="2764">
                  <c:v>92.21</c:v>
                </c:pt>
                <c:pt idx="2765">
                  <c:v>92.78</c:v>
                </c:pt>
                <c:pt idx="2766">
                  <c:v>93.36</c:v>
                </c:pt>
                <c:pt idx="2767">
                  <c:v>93.95</c:v>
                </c:pt>
                <c:pt idx="2768">
                  <c:v>94.52</c:v>
                </c:pt>
                <c:pt idx="2769">
                  <c:v>95.1</c:v>
                </c:pt>
                <c:pt idx="2770">
                  <c:v>95.66</c:v>
                </c:pt>
                <c:pt idx="2771">
                  <c:v>96.21</c:v>
                </c:pt>
                <c:pt idx="2772">
                  <c:v>96.76</c:v>
                </c:pt>
                <c:pt idx="2773">
                  <c:v>97.32</c:v>
                </c:pt>
                <c:pt idx="2774">
                  <c:v>97.82</c:v>
                </c:pt>
                <c:pt idx="2775">
                  <c:v>98.27</c:v>
                </c:pt>
                <c:pt idx="2776">
                  <c:v>98.66</c:v>
                </c:pt>
                <c:pt idx="2777">
                  <c:v>98.99</c:v>
                </c:pt>
                <c:pt idx="2778">
                  <c:v>99.27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C24B-4B79-8F91-1FB45F444CD6}"/>
            </c:ext>
          </c:extLst>
        </c:ser>
        <c:ser>
          <c:idx val="6"/>
          <c:order val="6"/>
          <c:tx>
            <c:strRef>
              <c:f>數據作圖!$S$1</c:f>
              <c:strCache>
                <c:ptCount val="1"/>
                <c:pt idx="0">
                  <c:v>第五次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數據作圖!$S$2:$S$2780</c:f>
              <c:numCache>
                <c:formatCode>General</c:formatCode>
                <c:ptCount val="2779"/>
                <c:pt idx="0">
                  <c:v>-41.44</c:v>
                </c:pt>
                <c:pt idx="1">
                  <c:v>-58.97</c:v>
                </c:pt>
                <c:pt idx="2">
                  <c:v>-58.57</c:v>
                </c:pt>
                <c:pt idx="3">
                  <c:v>-29.45</c:v>
                </c:pt>
                <c:pt idx="4">
                  <c:v>-41.23</c:v>
                </c:pt>
                <c:pt idx="5">
                  <c:v>-40.22</c:v>
                </c:pt>
                <c:pt idx="6">
                  <c:v>-40.44</c:v>
                </c:pt>
                <c:pt idx="7">
                  <c:v>-40.659999999999997</c:v>
                </c:pt>
                <c:pt idx="8">
                  <c:v>-40.869999999999997</c:v>
                </c:pt>
                <c:pt idx="9">
                  <c:v>-41.09</c:v>
                </c:pt>
                <c:pt idx="10">
                  <c:v>-41.31</c:v>
                </c:pt>
                <c:pt idx="11">
                  <c:v>-41.53</c:v>
                </c:pt>
                <c:pt idx="12">
                  <c:v>-41.75</c:v>
                </c:pt>
                <c:pt idx="13">
                  <c:v>-41.97</c:v>
                </c:pt>
                <c:pt idx="14">
                  <c:v>-42.18</c:v>
                </c:pt>
                <c:pt idx="15">
                  <c:v>-42.39</c:v>
                </c:pt>
                <c:pt idx="16">
                  <c:v>-42.58</c:v>
                </c:pt>
                <c:pt idx="17">
                  <c:v>-42.79</c:v>
                </c:pt>
                <c:pt idx="18">
                  <c:v>-42.98</c:v>
                </c:pt>
                <c:pt idx="19">
                  <c:v>-43.18</c:v>
                </c:pt>
                <c:pt idx="20">
                  <c:v>-43.38</c:v>
                </c:pt>
                <c:pt idx="21">
                  <c:v>-43.59</c:v>
                </c:pt>
                <c:pt idx="22">
                  <c:v>-43.8</c:v>
                </c:pt>
                <c:pt idx="23">
                  <c:v>-44.01</c:v>
                </c:pt>
                <c:pt idx="24">
                  <c:v>-44.22</c:v>
                </c:pt>
                <c:pt idx="25">
                  <c:v>-44.43</c:v>
                </c:pt>
                <c:pt idx="26">
                  <c:v>-44.64</c:v>
                </c:pt>
                <c:pt idx="27">
                  <c:v>-44.85</c:v>
                </c:pt>
                <c:pt idx="28">
                  <c:v>-45.06</c:v>
                </c:pt>
                <c:pt idx="29">
                  <c:v>-45.29</c:v>
                </c:pt>
                <c:pt idx="30">
                  <c:v>-45.52</c:v>
                </c:pt>
                <c:pt idx="31">
                  <c:v>-45.73</c:v>
                </c:pt>
                <c:pt idx="32">
                  <c:v>-45.96</c:v>
                </c:pt>
                <c:pt idx="33">
                  <c:v>-46.17</c:v>
                </c:pt>
                <c:pt idx="34">
                  <c:v>-46.39</c:v>
                </c:pt>
                <c:pt idx="35">
                  <c:v>-46.59</c:v>
                </c:pt>
                <c:pt idx="36">
                  <c:v>-46.8</c:v>
                </c:pt>
                <c:pt idx="37">
                  <c:v>-47.02</c:v>
                </c:pt>
                <c:pt idx="38">
                  <c:v>-47.24</c:v>
                </c:pt>
                <c:pt idx="39">
                  <c:v>-47.45</c:v>
                </c:pt>
                <c:pt idx="40">
                  <c:v>-47.66</c:v>
                </c:pt>
                <c:pt idx="41">
                  <c:v>-47.85</c:v>
                </c:pt>
                <c:pt idx="42">
                  <c:v>-48.03</c:v>
                </c:pt>
                <c:pt idx="43">
                  <c:v>-48.2</c:v>
                </c:pt>
                <c:pt idx="44">
                  <c:v>-48.37</c:v>
                </c:pt>
                <c:pt idx="45">
                  <c:v>-48.54</c:v>
                </c:pt>
                <c:pt idx="46">
                  <c:v>-48.72</c:v>
                </c:pt>
                <c:pt idx="47">
                  <c:v>-48.89</c:v>
                </c:pt>
                <c:pt idx="48">
                  <c:v>-49.07</c:v>
                </c:pt>
                <c:pt idx="49">
                  <c:v>-49.23</c:v>
                </c:pt>
                <c:pt idx="50">
                  <c:v>-49.41</c:v>
                </c:pt>
                <c:pt idx="51">
                  <c:v>-49.58</c:v>
                </c:pt>
                <c:pt idx="52">
                  <c:v>-49.74</c:v>
                </c:pt>
                <c:pt idx="53">
                  <c:v>-49.9</c:v>
                </c:pt>
                <c:pt idx="54">
                  <c:v>-50.07</c:v>
                </c:pt>
                <c:pt idx="55">
                  <c:v>-50.23</c:v>
                </c:pt>
                <c:pt idx="56">
                  <c:v>-50.39</c:v>
                </c:pt>
                <c:pt idx="57">
                  <c:v>-50.54</c:v>
                </c:pt>
                <c:pt idx="58">
                  <c:v>-50.7</c:v>
                </c:pt>
                <c:pt idx="59">
                  <c:v>-50.86</c:v>
                </c:pt>
                <c:pt idx="60">
                  <c:v>-51.03</c:v>
                </c:pt>
                <c:pt idx="61">
                  <c:v>-51.19</c:v>
                </c:pt>
                <c:pt idx="62">
                  <c:v>-51.35</c:v>
                </c:pt>
                <c:pt idx="63">
                  <c:v>-51.51</c:v>
                </c:pt>
                <c:pt idx="64">
                  <c:v>-51.67</c:v>
                </c:pt>
                <c:pt idx="65">
                  <c:v>-51.82</c:v>
                </c:pt>
                <c:pt idx="66">
                  <c:v>-51.97</c:v>
                </c:pt>
                <c:pt idx="67">
                  <c:v>-52.11</c:v>
                </c:pt>
                <c:pt idx="68">
                  <c:v>-52.24</c:v>
                </c:pt>
                <c:pt idx="69">
                  <c:v>-52.38</c:v>
                </c:pt>
                <c:pt idx="70">
                  <c:v>-52.51</c:v>
                </c:pt>
                <c:pt idx="71">
                  <c:v>-52.65</c:v>
                </c:pt>
                <c:pt idx="72">
                  <c:v>-52.79</c:v>
                </c:pt>
                <c:pt idx="73">
                  <c:v>-52.94</c:v>
                </c:pt>
                <c:pt idx="74">
                  <c:v>-53.07</c:v>
                </c:pt>
                <c:pt idx="75">
                  <c:v>-53.22</c:v>
                </c:pt>
                <c:pt idx="76">
                  <c:v>-53.35</c:v>
                </c:pt>
                <c:pt idx="77">
                  <c:v>-53.49</c:v>
                </c:pt>
                <c:pt idx="78">
                  <c:v>-53.61</c:v>
                </c:pt>
                <c:pt idx="79">
                  <c:v>-53.73</c:v>
                </c:pt>
                <c:pt idx="80">
                  <c:v>-53.85</c:v>
                </c:pt>
                <c:pt idx="81">
                  <c:v>-53.95</c:v>
                </c:pt>
                <c:pt idx="82">
                  <c:v>-54.06</c:v>
                </c:pt>
                <c:pt idx="83">
                  <c:v>-54.16</c:v>
                </c:pt>
                <c:pt idx="84">
                  <c:v>-54.27</c:v>
                </c:pt>
                <c:pt idx="85">
                  <c:v>-54.37</c:v>
                </c:pt>
                <c:pt idx="86">
                  <c:v>-54.48</c:v>
                </c:pt>
                <c:pt idx="87">
                  <c:v>-54.59</c:v>
                </c:pt>
                <c:pt idx="88">
                  <c:v>-54.71</c:v>
                </c:pt>
                <c:pt idx="89">
                  <c:v>-54.82</c:v>
                </c:pt>
                <c:pt idx="90">
                  <c:v>-54.93</c:v>
                </c:pt>
                <c:pt idx="91">
                  <c:v>-55.04</c:v>
                </c:pt>
                <c:pt idx="92">
                  <c:v>-55.15</c:v>
                </c:pt>
                <c:pt idx="93">
                  <c:v>-55.27</c:v>
                </c:pt>
                <c:pt idx="94">
                  <c:v>-55.38</c:v>
                </c:pt>
                <c:pt idx="95">
                  <c:v>-55.49</c:v>
                </c:pt>
                <c:pt idx="96">
                  <c:v>-55.61</c:v>
                </c:pt>
                <c:pt idx="97">
                  <c:v>-55.72</c:v>
                </c:pt>
                <c:pt idx="98">
                  <c:v>-55.84</c:v>
                </c:pt>
                <c:pt idx="99">
                  <c:v>-55.94</c:v>
                </c:pt>
                <c:pt idx="100">
                  <c:v>-56.05</c:v>
                </c:pt>
                <c:pt idx="101">
                  <c:v>-56.16</c:v>
                </c:pt>
                <c:pt idx="102">
                  <c:v>-56.26</c:v>
                </c:pt>
                <c:pt idx="103">
                  <c:v>-56.37</c:v>
                </c:pt>
                <c:pt idx="104">
                  <c:v>-56.48</c:v>
                </c:pt>
                <c:pt idx="105">
                  <c:v>-56.58</c:v>
                </c:pt>
                <c:pt idx="106">
                  <c:v>-56.68</c:v>
                </c:pt>
                <c:pt idx="107">
                  <c:v>-56.79</c:v>
                </c:pt>
                <c:pt idx="108">
                  <c:v>-56.91</c:v>
                </c:pt>
                <c:pt idx="109">
                  <c:v>-57.04</c:v>
                </c:pt>
                <c:pt idx="110">
                  <c:v>-57.17</c:v>
                </c:pt>
                <c:pt idx="111">
                  <c:v>-57.29</c:v>
                </c:pt>
                <c:pt idx="112">
                  <c:v>-57.42</c:v>
                </c:pt>
                <c:pt idx="113">
                  <c:v>-57.54</c:v>
                </c:pt>
                <c:pt idx="114">
                  <c:v>-57.66</c:v>
                </c:pt>
                <c:pt idx="115">
                  <c:v>-57.77</c:v>
                </c:pt>
                <c:pt idx="116">
                  <c:v>-57.88</c:v>
                </c:pt>
                <c:pt idx="117">
                  <c:v>-57.99</c:v>
                </c:pt>
                <c:pt idx="118">
                  <c:v>-58.1</c:v>
                </c:pt>
                <c:pt idx="119">
                  <c:v>-58.2</c:v>
                </c:pt>
                <c:pt idx="120">
                  <c:v>-58.31</c:v>
                </c:pt>
                <c:pt idx="121">
                  <c:v>-58.41</c:v>
                </c:pt>
                <c:pt idx="122">
                  <c:v>-58.5</c:v>
                </c:pt>
                <c:pt idx="123">
                  <c:v>-58.59</c:v>
                </c:pt>
                <c:pt idx="124">
                  <c:v>-58.68</c:v>
                </c:pt>
                <c:pt idx="125">
                  <c:v>-58.77</c:v>
                </c:pt>
                <c:pt idx="126">
                  <c:v>-58.86</c:v>
                </c:pt>
                <c:pt idx="127">
                  <c:v>-58.95</c:v>
                </c:pt>
                <c:pt idx="128">
                  <c:v>-59.04</c:v>
                </c:pt>
                <c:pt idx="129">
                  <c:v>-59.12</c:v>
                </c:pt>
                <c:pt idx="130">
                  <c:v>-59.21</c:v>
                </c:pt>
                <c:pt idx="131">
                  <c:v>-59.31</c:v>
                </c:pt>
                <c:pt idx="132">
                  <c:v>-59.39</c:v>
                </c:pt>
                <c:pt idx="133">
                  <c:v>-59.48</c:v>
                </c:pt>
                <c:pt idx="134">
                  <c:v>-59.56</c:v>
                </c:pt>
                <c:pt idx="135">
                  <c:v>-59.64</c:v>
                </c:pt>
                <c:pt idx="136">
                  <c:v>-59.71</c:v>
                </c:pt>
                <c:pt idx="137">
                  <c:v>-59.8</c:v>
                </c:pt>
                <c:pt idx="138">
                  <c:v>-59.87</c:v>
                </c:pt>
                <c:pt idx="139">
                  <c:v>-59.95</c:v>
                </c:pt>
                <c:pt idx="140">
                  <c:v>-60.03</c:v>
                </c:pt>
                <c:pt idx="141">
                  <c:v>-60.11</c:v>
                </c:pt>
                <c:pt idx="142">
                  <c:v>-60.18</c:v>
                </c:pt>
                <c:pt idx="143">
                  <c:v>-60.26</c:v>
                </c:pt>
                <c:pt idx="144">
                  <c:v>-60.33</c:v>
                </c:pt>
                <c:pt idx="145">
                  <c:v>-60.4</c:v>
                </c:pt>
                <c:pt idx="146">
                  <c:v>-60.46</c:v>
                </c:pt>
                <c:pt idx="147">
                  <c:v>-60.53</c:v>
                </c:pt>
                <c:pt idx="148">
                  <c:v>-60.6</c:v>
                </c:pt>
                <c:pt idx="149">
                  <c:v>-60.66</c:v>
                </c:pt>
                <c:pt idx="150">
                  <c:v>-60.73</c:v>
                </c:pt>
                <c:pt idx="151">
                  <c:v>-60.79</c:v>
                </c:pt>
                <c:pt idx="152">
                  <c:v>-60.85</c:v>
                </c:pt>
                <c:pt idx="153">
                  <c:v>-60.91</c:v>
                </c:pt>
                <c:pt idx="154">
                  <c:v>-60.97</c:v>
                </c:pt>
                <c:pt idx="155">
                  <c:v>-61.01</c:v>
                </c:pt>
                <c:pt idx="156">
                  <c:v>-61.08</c:v>
                </c:pt>
                <c:pt idx="157">
                  <c:v>-61.14</c:v>
                </c:pt>
                <c:pt idx="158">
                  <c:v>-61.21</c:v>
                </c:pt>
                <c:pt idx="159">
                  <c:v>-61.26</c:v>
                </c:pt>
                <c:pt idx="160">
                  <c:v>-61.31</c:v>
                </c:pt>
                <c:pt idx="161">
                  <c:v>-61.35</c:v>
                </c:pt>
                <c:pt idx="162">
                  <c:v>-61.4</c:v>
                </c:pt>
                <c:pt idx="163">
                  <c:v>-61.44</c:v>
                </c:pt>
                <c:pt idx="164">
                  <c:v>-61.49</c:v>
                </c:pt>
                <c:pt idx="165">
                  <c:v>-61.56</c:v>
                </c:pt>
                <c:pt idx="166">
                  <c:v>-61.61</c:v>
                </c:pt>
                <c:pt idx="167">
                  <c:v>-61.67</c:v>
                </c:pt>
                <c:pt idx="168">
                  <c:v>-61.72</c:v>
                </c:pt>
                <c:pt idx="169">
                  <c:v>-61.76</c:v>
                </c:pt>
                <c:pt idx="170">
                  <c:v>-61.81</c:v>
                </c:pt>
                <c:pt idx="171">
                  <c:v>-61.86</c:v>
                </c:pt>
                <c:pt idx="172">
                  <c:v>-61.91</c:v>
                </c:pt>
                <c:pt idx="173">
                  <c:v>-61.96</c:v>
                </c:pt>
                <c:pt idx="174">
                  <c:v>-62.01</c:v>
                </c:pt>
                <c:pt idx="175">
                  <c:v>-62.06</c:v>
                </c:pt>
                <c:pt idx="176">
                  <c:v>-62.11</c:v>
                </c:pt>
                <c:pt idx="177">
                  <c:v>-62.16</c:v>
                </c:pt>
                <c:pt idx="178">
                  <c:v>-62.21</c:v>
                </c:pt>
                <c:pt idx="179">
                  <c:v>-62.27</c:v>
                </c:pt>
                <c:pt idx="180">
                  <c:v>-62.32</c:v>
                </c:pt>
                <c:pt idx="181">
                  <c:v>-62.36</c:v>
                </c:pt>
                <c:pt idx="182">
                  <c:v>-62.41</c:v>
                </c:pt>
                <c:pt idx="183">
                  <c:v>-62.46</c:v>
                </c:pt>
                <c:pt idx="184">
                  <c:v>-62.5</c:v>
                </c:pt>
                <c:pt idx="185">
                  <c:v>-62.55</c:v>
                </c:pt>
                <c:pt idx="186">
                  <c:v>-62.59</c:v>
                </c:pt>
                <c:pt idx="187">
                  <c:v>-62.64</c:v>
                </c:pt>
                <c:pt idx="188">
                  <c:v>-62.69</c:v>
                </c:pt>
                <c:pt idx="189">
                  <c:v>-62.75</c:v>
                </c:pt>
                <c:pt idx="190">
                  <c:v>-62.81</c:v>
                </c:pt>
                <c:pt idx="191">
                  <c:v>-62.86</c:v>
                </c:pt>
                <c:pt idx="192">
                  <c:v>-62.91</c:v>
                </c:pt>
                <c:pt idx="193">
                  <c:v>-62.95</c:v>
                </c:pt>
                <c:pt idx="194">
                  <c:v>-63</c:v>
                </c:pt>
                <c:pt idx="195">
                  <c:v>-63.05</c:v>
                </c:pt>
                <c:pt idx="196">
                  <c:v>-63.09</c:v>
                </c:pt>
                <c:pt idx="197">
                  <c:v>-63.14</c:v>
                </c:pt>
                <c:pt idx="198">
                  <c:v>-63.19</c:v>
                </c:pt>
                <c:pt idx="199">
                  <c:v>-63.22</c:v>
                </c:pt>
                <c:pt idx="200">
                  <c:v>-63.27</c:v>
                </c:pt>
                <c:pt idx="201">
                  <c:v>-63.31</c:v>
                </c:pt>
                <c:pt idx="202">
                  <c:v>-63.34</c:v>
                </c:pt>
                <c:pt idx="203">
                  <c:v>-63.37</c:v>
                </c:pt>
                <c:pt idx="204">
                  <c:v>-63.4</c:v>
                </c:pt>
                <c:pt idx="205">
                  <c:v>-63.42</c:v>
                </c:pt>
                <c:pt idx="206">
                  <c:v>-63.45</c:v>
                </c:pt>
                <c:pt idx="207">
                  <c:v>-63.48</c:v>
                </c:pt>
                <c:pt idx="208">
                  <c:v>-63.5</c:v>
                </c:pt>
                <c:pt idx="209">
                  <c:v>-63.53</c:v>
                </c:pt>
                <c:pt idx="210">
                  <c:v>-63.57</c:v>
                </c:pt>
                <c:pt idx="211">
                  <c:v>-63.6</c:v>
                </c:pt>
                <c:pt idx="212">
                  <c:v>-63.64</c:v>
                </c:pt>
                <c:pt idx="213">
                  <c:v>-63.69</c:v>
                </c:pt>
                <c:pt idx="214">
                  <c:v>-63.74</c:v>
                </c:pt>
                <c:pt idx="215">
                  <c:v>-63.77</c:v>
                </c:pt>
                <c:pt idx="216">
                  <c:v>-63.81</c:v>
                </c:pt>
                <c:pt idx="217">
                  <c:v>-63.85</c:v>
                </c:pt>
                <c:pt idx="218">
                  <c:v>-63.88</c:v>
                </c:pt>
                <c:pt idx="219">
                  <c:v>-63.91</c:v>
                </c:pt>
                <c:pt idx="220">
                  <c:v>-63.93</c:v>
                </c:pt>
                <c:pt idx="221">
                  <c:v>-63.96</c:v>
                </c:pt>
                <c:pt idx="222">
                  <c:v>-63.97</c:v>
                </c:pt>
                <c:pt idx="223">
                  <c:v>-64</c:v>
                </c:pt>
                <c:pt idx="224">
                  <c:v>-64.05</c:v>
                </c:pt>
                <c:pt idx="225">
                  <c:v>-64.08</c:v>
                </c:pt>
                <c:pt idx="226">
                  <c:v>-64.12</c:v>
                </c:pt>
                <c:pt idx="227">
                  <c:v>-64.150000000000006</c:v>
                </c:pt>
                <c:pt idx="228">
                  <c:v>-64.17</c:v>
                </c:pt>
                <c:pt idx="229">
                  <c:v>-64.19</c:v>
                </c:pt>
                <c:pt idx="230">
                  <c:v>-64.19</c:v>
                </c:pt>
                <c:pt idx="231">
                  <c:v>-64.2</c:v>
                </c:pt>
                <c:pt idx="232">
                  <c:v>-64.209999999999994</c:v>
                </c:pt>
                <c:pt idx="233">
                  <c:v>-64.2</c:v>
                </c:pt>
                <c:pt idx="234">
                  <c:v>-64.209999999999994</c:v>
                </c:pt>
                <c:pt idx="235">
                  <c:v>-64.23</c:v>
                </c:pt>
                <c:pt idx="236">
                  <c:v>-64.239999999999995</c:v>
                </c:pt>
                <c:pt idx="237">
                  <c:v>-64.260000000000005</c:v>
                </c:pt>
                <c:pt idx="238">
                  <c:v>-64.290000000000006</c:v>
                </c:pt>
                <c:pt idx="239">
                  <c:v>-64.31</c:v>
                </c:pt>
                <c:pt idx="240">
                  <c:v>-64.34</c:v>
                </c:pt>
                <c:pt idx="241">
                  <c:v>-64.36</c:v>
                </c:pt>
                <c:pt idx="242">
                  <c:v>-64.37</c:v>
                </c:pt>
                <c:pt idx="243">
                  <c:v>-64.38</c:v>
                </c:pt>
                <c:pt idx="244">
                  <c:v>-64.41</c:v>
                </c:pt>
                <c:pt idx="245">
                  <c:v>-64.44</c:v>
                </c:pt>
                <c:pt idx="246">
                  <c:v>-64.47</c:v>
                </c:pt>
                <c:pt idx="247">
                  <c:v>-64.5</c:v>
                </c:pt>
                <c:pt idx="248">
                  <c:v>-64.53</c:v>
                </c:pt>
                <c:pt idx="249">
                  <c:v>-64.55</c:v>
                </c:pt>
                <c:pt idx="250">
                  <c:v>-64.58</c:v>
                </c:pt>
                <c:pt idx="251">
                  <c:v>-64.599999999999994</c:v>
                </c:pt>
                <c:pt idx="252">
                  <c:v>-64.61</c:v>
                </c:pt>
                <c:pt idx="253">
                  <c:v>-64.64</c:v>
                </c:pt>
                <c:pt idx="254">
                  <c:v>-64.66</c:v>
                </c:pt>
                <c:pt idx="255">
                  <c:v>-64.680000000000007</c:v>
                </c:pt>
                <c:pt idx="256">
                  <c:v>-64.7</c:v>
                </c:pt>
                <c:pt idx="257">
                  <c:v>-64.7</c:v>
                </c:pt>
                <c:pt idx="258">
                  <c:v>-64.7</c:v>
                </c:pt>
                <c:pt idx="259">
                  <c:v>-64.72</c:v>
                </c:pt>
                <c:pt idx="260">
                  <c:v>-64.739999999999995</c:v>
                </c:pt>
                <c:pt idx="261">
                  <c:v>-64.77</c:v>
                </c:pt>
                <c:pt idx="262">
                  <c:v>-64.78</c:v>
                </c:pt>
                <c:pt idx="263">
                  <c:v>-64.81</c:v>
                </c:pt>
                <c:pt idx="264">
                  <c:v>-64.83</c:v>
                </c:pt>
                <c:pt idx="265">
                  <c:v>-64.84</c:v>
                </c:pt>
                <c:pt idx="266">
                  <c:v>-64.86</c:v>
                </c:pt>
                <c:pt idx="267">
                  <c:v>-64.88</c:v>
                </c:pt>
                <c:pt idx="268">
                  <c:v>-64.88</c:v>
                </c:pt>
                <c:pt idx="269">
                  <c:v>-64.89</c:v>
                </c:pt>
                <c:pt idx="270">
                  <c:v>-64.89</c:v>
                </c:pt>
                <c:pt idx="271">
                  <c:v>-64.900000000000006</c:v>
                </c:pt>
                <c:pt idx="272">
                  <c:v>-64.900000000000006</c:v>
                </c:pt>
                <c:pt idx="273">
                  <c:v>-64.900000000000006</c:v>
                </c:pt>
                <c:pt idx="274">
                  <c:v>-64.89</c:v>
                </c:pt>
                <c:pt idx="275">
                  <c:v>-64.89</c:v>
                </c:pt>
                <c:pt idx="276">
                  <c:v>-64.89</c:v>
                </c:pt>
                <c:pt idx="277">
                  <c:v>-64.900000000000006</c:v>
                </c:pt>
                <c:pt idx="278">
                  <c:v>-64.89</c:v>
                </c:pt>
                <c:pt idx="279">
                  <c:v>-64.91</c:v>
                </c:pt>
                <c:pt idx="280">
                  <c:v>-64.92</c:v>
                </c:pt>
                <c:pt idx="281">
                  <c:v>-64.94</c:v>
                </c:pt>
                <c:pt idx="282">
                  <c:v>-64.95</c:v>
                </c:pt>
                <c:pt idx="283">
                  <c:v>-64.959999999999994</c:v>
                </c:pt>
                <c:pt idx="284">
                  <c:v>-64.959999999999994</c:v>
                </c:pt>
                <c:pt idx="285">
                  <c:v>-64.95</c:v>
                </c:pt>
                <c:pt idx="286">
                  <c:v>-64.930000000000007</c:v>
                </c:pt>
                <c:pt idx="287">
                  <c:v>-64.930000000000007</c:v>
                </c:pt>
                <c:pt idx="288">
                  <c:v>-64.92</c:v>
                </c:pt>
                <c:pt idx="289">
                  <c:v>-64.91</c:v>
                </c:pt>
                <c:pt idx="290">
                  <c:v>-64.89</c:v>
                </c:pt>
                <c:pt idx="291">
                  <c:v>-64.88</c:v>
                </c:pt>
                <c:pt idx="292">
                  <c:v>-64.87</c:v>
                </c:pt>
                <c:pt idx="293">
                  <c:v>-64.87</c:v>
                </c:pt>
                <c:pt idx="294">
                  <c:v>-64.87</c:v>
                </c:pt>
                <c:pt idx="295">
                  <c:v>-64.86</c:v>
                </c:pt>
                <c:pt idx="296">
                  <c:v>-64.849999999999994</c:v>
                </c:pt>
                <c:pt idx="297">
                  <c:v>-64.83</c:v>
                </c:pt>
                <c:pt idx="298">
                  <c:v>-64.819999999999993</c:v>
                </c:pt>
                <c:pt idx="299">
                  <c:v>-64.8</c:v>
                </c:pt>
                <c:pt idx="300">
                  <c:v>-64.790000000000006</c:v>
                </c:pt>
                <c:pt idx="301">
                  <c:v>-64.78</c:v>
                </c:pt>
                <c:pt idx="302">
                  <c:v>-64.77</c:v>
                </c:pt>
                <c:pt idx="303">
                  <c:v>-64.760000000000005</c:v>
                </c:pt>
                <c:pt idx="304">
                  <c:v>-64.739999999999995</c:v>
                </c:pt>
                <c:pt idx="305">
                  <c:v>-64.73</c:v>
                </c:pt>
                <c:pt idx="306">
                  <c:v>-64.72</c:v>
                </c:pt>
                <c:pt idx="307">
                  <c:v>-64.72</c:v>
                </c:pt>
                <c:pt idx="308">
                  <c:v>-64.709999999999994</c:v>
                </c:pt>
                <c:pt idx="309">
                  <c:v>-64.709999999999994</c:v>
                </c:pt>
                <c:pt idx="310">
                  <c:v>-64.69</c:v>
                </c:pt>
                <c:pt idx="311">
                  <c:v>-64.680000000000007</c:v>
                </c:pt>
                <c:pt idx="312">
                  <c:v>-64.680000000000007</c:v>
                </c:pt>
                <c:pt idx="313">
                  <c:v>-64.66</c:v>
                </c:pt>
                <c:pt idx="314">
                  <c:v>-64.67</c:v>
                </c:pt>
                <c:pt idx="315">
                  <c:v>-64.66</c:v>
                </c:pt>
                <c:pt idx="316">
                  <c:v>-64.67</c:v>
                </c:pt>
                <c:pt idx="317">
                  <c:v>-64.67</c:v>
                </c:pt>
                <c:pt idx="318">
                  <c:v>-64.680000000000007</c:v>
                </c:pt>
                <c:pt idx="319">
                  <c:v>-64.67</c:v>
                </c:pt>
                <c:pt idx="320">
                  <c:v>-64.67</c:v>
                </c:pt>
                <c:pt idx="321">
                  <c:v>-64.67</c:v>
                </c:pt>
                <c:pt idx="322">
                  <c:v>-64.680000000000007</c:v>
                </c:pt>
                <c:pt idx="323">
                  <c:v>-64.67</c:v>
                </c:pt>
                <c:pt idx="324">
                  <c:v>-64.66</c:v>
                </c:pt>
                <c:pt idx="325">
                  <c:v>-64.66</c:v>
                </c:pt>
                <c:pt idx="326">
                  <c:v>-64.64</c:v>
                </c:pt>
                <c:pt idx="327">
                  <c:v>-64.63</c:v>
                </c:pt>
                <c:pt idx="328">
                  <c:v>-64.62</c:v>
                </c:pt>
                <c:pt idx="329">
                  <c:v>-64.599999999999994</c:v>
                </c:pt>
                <c:pt idx="330">
                  <c:v>-64.599999999999994</c:v>
                </c:pt>
                <c:pt idx="331">
                  <c:v>-64.58</c:v>
                </c:pt>
                <c:pt idx="332">
                  <c:v>-64.569999999999993</c:v>
                </c:pt>
                <c:pt idx="333">
                  <c:v>-64.56</c:v>
                </c:pt>
                <c:pt idx="334">
                  <c:v>-64.540000000000006</c:v>
                </c:pt>
                <c:pt idx="335">
                  <c:v>-64.540000000000006</c:v>
                </c:pt>
                <c:pt idx="336">
                  <c:v>-64.53</c:v>
                </c:pt>
                <c:pt idx="337">
                  <c:v>-64.510000000000005</c:v>
                </c:pt>
                <c:pt idx="338">
                  <c:v>-64.5</c:v>
                </c:pt>
                <c:pt idx="339">
                  <c:v>-64.47</c:v>
                </c:pt>
                <c:pt idx="340">
                  <c:v>-64.45</c:v>
                </c:pt>
                <c:pt idx="341">
                  <c:v>-64.430000000000007</c:v>
                </c:pt>
                <c:pt idx="342">
                  <c:v>-64.42</c:v>
                </c:pt>
                <c:pt idx="343">
                  <c:v>-64.41</c:v>
                </c:pt>
                <c:pt idx="344">
                  <c:v>-64.39</c:v>
                </c:pt>
                <c:pt idx="345">
                  <c:v>-64.38</c:v>
                </c:pt>
                <c:pt idx="346">
                  <c:v>-64.349999999999994</c:v>
                </c:pt>
                <c:pt idx="347">
                  <c:v>-64.33</c:v>
                </c:pt>
                <c:pt idx="348">
                  <c:v>-64.31</c:v>
                </c:pt>
                <c:pt idx="349">
                  <c:v>-64.3</c:v>
                </c:pt>
                <c:pt idx="350">
                  <c:v>-64.28</c:v>
                </c:pt>
                <c:pt idx="351">
                  <c:v>-64.260000000000005</c:v>
                </c:pt>
                <c:pt idx="352">
                  <c:v>-64.25</c:v>
                </c:pt>
                <c:pt idx="353">
                  <c:v>-64.239999999999995</c:v>
                </c:pt>
                <c:pt idx="354">
                  <c:v>-64.239999999999995</c:v>
                </c:pt>
                <c:pt idx="355">
                  <c:v>-64.239999999999995</c:v>
                </c:pt>
                <c:pt idx="356">
                  <c:v>-64.25</c:v>
                </c:pt>
                <c:pt idx="357">
                  <c:v>-64.260000000000005</c:v>
                </c:pt>
                <c:pt idx="358">
                  <c:v>-64.25</c:v>
                </c:pt>
                <c:pt idx="359">
                  <c:v>-64.25</c:v>
                </c:pt>
                <c:pt idx="360">
                  <c:v>-64.22</c:v>
                </c:pt>
                <c:pt idx="361">
                  <c:v>-64.19</c:v>
                </c:pt>
                <c:pt idx="362">
                  <c:v>-64.14</c:v>
                </c:pt>
                <c:pt idx="363">
                  <c:v>-64.11</c:v>
                </c:pt>
                <c:pt idx="364">
                  <c:v>-64.08</c:v>
                </c:pt>
                <c:pt idx="365">
                  <c:v>-64.05</c:v>
                </c:pt>
                <c:pt idx="366">
                  <c:v>-64.040000000000006</c:v>
                </c:pt>
                <c:pt idx="367">
                  <c:v>-64.03</c:v>
                </c:pt>
                <c:pt idx="368">
                  <c:v>-64.010000000000005</c:v>
                </c:pt>
                <c:pt idx="369">
                  <c:v>-63.99</c:v>
                </c:pt>
                <c:pt idx="370">
                  <c:v>-63.97</c:v>
                </c:pt>
                <c:pt idx="371">
                  <c:v>-63.96</c:v>
                </c:pt>
                <c:pt idx="372">
                  <c:v>-63.95</c:v>
                </c:pt>
                <c:pt idx="373">
                  <c:v>-63.94</c:v>
                </c:pt>
                <c:pt idx="374">
                  <c:v>-63.94</c:v>
                </c:pt>
                <c:pt idx="375">
                  <c:v>-63.93</c:v>
                </c:pt>
                <c:pt idx="376">
                  <c:v>-63.9</c:v>
                </c:pt>
                <c:pt idx="377">
                  <c:v>-63.87</c:v>
                </c:pt>
                <c:pt idx="378">
                  <c:v>-63.84</c:v>
                </c:pt>
                <c:pt idx="379">
                  <c:v>-63.81</c:v>
                </c:pt>
                <c:pt idx="380">
                  <c:v>-63.79</c:v>
                </c:pt>
                <c:pt idx="381">
                  <c:v>-63.77</c:v>
                </c:pt>
                <c:pt idx="382">
                  <c:v>-63.76</c:v>
                </c:pt>
                <c:pt idx="383">
                  <c:v>-63.74</c:v>
                </c:pt>
                <c:pt idx="384">
                  <c:v>-63.71</c:v>
                </c:pt>
                <c:pt idx="385">
                  <c:v>-63.68</c:v>
                </c:pt>
                <c:pt idx="386">
                  <c:v>-63.65</c:v>
                </c:pt>
                <c:pt idx="387">
                  <c:v>-63.62</c:v>
                </c:pt>
                <c:pt idx="388">
                  <c:v>-63.59</c:v>
                </c:pt>
                <c:pt idx="389">
                  <c:v>-63.56</c:v>
                </c:pt>
                <c:pt idx="390">
                  <c:v>-63.52</c:v>
                </c:pt>
                <c:pt idx="391">
                  <c:v>-63.49</c:v>
                </c:pt>
                <c:pt idx="392">
                  <c:v>-63.45</c:v>
                </c:pt>
                <c:pt idx="393">
                  <c:v>-63.42</c:v>
                </c:pt>
                <c:pt idx="394">
                  <c:v>-63.4</c:v>
                </c:pt>
                <c:pt idx="395">
                  <c:v>-63.37</c:v>
                </c:pt>
                <c:pt idx="396">
                  <c:v>-63.35</c:v>
                </c:pt>
                <c:pt idx="397">
                  <c:v>-63.33</c:v>
                </c:pt>
                <c:pt idx="398">
                  <c:v>-63.3</c:v>
                </c:pt>
                <c:pt idx="399">
                  <c:v>-63.27</c:v>
                </c:pt>
                <c:pt idx="400">
                  <c:v>-63.25</c:v>
                </c:pt>
                <c:pt idx="401">
                  <c:v>-63.24</c:v>
                </c:pt>
                <c:pt idx="402">
                  <c:v>-63.22</c:v>
                </c:pt>
                <c:pt idx="403">
                  <c:v>-63.21</c:v>
                </c:pt>
                <c:pt idx="404">
                  <c:v>-63.19</c:v>
                </c:pt>
                <c:pt idx="405">
                  <c:v>-63.18</c:v>
                </c:pt>
                <c:pt idx="406">
                  <c:v>-63.15</c:v>
                </c:pt>
                <c:pt idx="407">
                  <c:v>-63.13</c:v>
                </c:pt>
                <c:pt idx="408">
                  <c:v>-63.1</c:v>
                </c:pt>
                <c:pt idx="409">
                  <c:v>-63.08</c:v>
                </c:pt>
                <c:pt idx="410">
                  <c:v>-63.07</c:v>
                </c:pt>
                <c:pt idx="411">
                  <c:v>-63.05</c:v>
                </c:pt>
                <c:pt idx="412">
                  <c:v>-63.04</c:v>
                </c:pt>
                <c:pt idx="413">
                  <c:v>-63.01</c:v>
                </c:pt>
                <c:pt idx="414">
                  <c:v>-62.98</c:v>
                </c:pt>
                <c:pt idx="415">
                  <c:v>-62.93</c:v>
                </c:pt>
                <c:pt idx="416">
                  <c:v>-62.89</c:v>
                </c:pt>
                <c:pt idx="417">
                  <c:v>-62.85</c:v>
                </c:pt>
                <c:pt idx="418">
                  <c:v>-62.82</c:v>
                </c:pt>
                <c:pt idx="419">
                  <c:v>-62.8</c:v>
                </c:pt>
                <c:pt idx="420">
                  <c:v>-62.78</c:v>
                </c:pt>
                <c:pt idx="421">
                  <c:v>-62.75</c:v>
                </c:pt>
                <c:pt idx="422">
                  <c:v>-62.73</c:v>
                </c:pt>
                <c:pt idx="423">
                  <c:v>-62.69</c:v>
                </c:pt>
                <c:pt idx="424">
                  <c:v>-62.66</c:v>
                </c:pt>
                <c:pt idx="425">
                  <c:v>-62.62</c:v>
                </c:pt>
                <c:pt idx="426">
                  <c:v>-62.6</c:v>
                </c:pt>
                <c:pt idx="427">
                  <c:v>-62.57</c:v>
                </c:pt>
                <c:pt idx="428">
                  <c:v>-62.54</c:v>
                </c:pt>
                <c:pt idx="429">
                  <c:v>-62.49</c:v>
                </c:pt>
                <c:pt idx="430">
                  <c:v>-62.45</c:v>
                </c:pt>
                <c:pt idx="431">
                  <c:v>-62.4</c:v>
                </c:pt>
                <c:pt idx="432">
                  <c:v>-62.36</c:v>
                </c:pt>
                <c:pt idx="433">
                  <c:v>-62.33</c:v>
                </c:pt>
                <c:pt idx="434">
                  <c:v>-62.31</c:v>
                </c:pt>
                <c:pt idx="435">
                  <c:v>-62.29</c:v>
                </c:pt>
                <c:pt idx="436">
                  <c:v>-62.27</c:v>
                </c:pt>
                <c:pt idx="437">
                  <c:v>-62.25</c:v>
                </c:pt>
                <c:pt idx="438">
                  <c:v>-62.22</c:v>
                </c:pt>
                <c:pt idx="439">
                  <c:v>-62.18</c:v>
                </c:pt>
                <c:pt idx="440">
                  <c:v>-62.13</c:v>
                </c:pt>
                <c:pt idx="441">
                  <c:v>-62.08</c:v>
                </c:pt>
                <c:pt idx="442">
                  <c:v>-62.02</c:v>
                </c:pt>
                <c:pt idx="443">
                  <c:v>-61.98</c:v>
                </c:pt>
                <c:pt idx="444">
                  <c:v>-61.94</c:v>
                </c:pt>
                <c:pt idx="445">
                  <c:v>-61.9</c:v>
                </c:pt>
                <c:pt idx="446">
                  <c:v>-61.88</c:v>
                </c:pt>
                <c:pt idx="447">
                  <c:v>-61.86</c:v>
                </c:pt>
                <c:pt idx="448">
                  <c:v>-61.82</c:v>
                </c:pt>
                <c:pt idx="449">
                  <c:v>-61.77</c:v>
                </c:pt>
                <c:pt idx="450">
                  <c:v>-61.73</c:v>
                </c:pt>
                <c:pt idx="451">
                  <c:v>-61.67</c:v>
                </c:pt>
                <c:pt idx="452">
                  <c:v>-61.62</c:v>
                </c:pt>
                <c:pt idx="453">
                  <c:v>-61.57</c:v>
                </c:pt>
                <c:pt idx="454">
                  <c:v>-61.51</c:v>
                </c:pt>
                <c:pt idx="455">
                  <c:v>-61.47</c:v>
                </c:pt>
                <c:pt idx="456">
                  <c:v>-61.42</c:v>
                </c:pt>
                <c:pt idx="457">
                  <c:v>-61.39</c:v>
                </c:pt>
                <c:pt idx="458">
                  <c:v>-61.35</c:v>
                </c:pt>
                <c:pt idx="459">
                  <c:v>-61.32</c:v>
                </c:pt>
                <c:pt idx="460">
                  <c:v>-61.29</c:v>
                </c:pt>
                <c:pt idx="461">
                  <c:v>-61.25</c:v>
                </c:pt>
                <c:pt idx="462">
                  <c:v>-61.21</c:v>
                </c:pt>
                <c:pt idx="463">
                  <c:v>-61.16</c:v>
                </c:pt>
                <c:pt idx="464">
                  <c:v>-61.12</c:v>
                </c:pt>
                <c:pt idx="465">
                  <c:v>-61.09</c:v>
                </c:pt>
                <c:pt idx="466">
                  <c:v>-61.06</c:v>
                </c:pt>
                <c:pt idx="467">
                  <c:v>-61.02</c:v>
                </c:pt>
                <c:pt idx="468">
                  <c:v>-60.98</c:v>
                </c:pt>
                <c:pt idx="469">
                  <c:v>-60.94</c:v>
                </c:pt>
                <c:pt idx="470">
                  <c:v>-60.9</c:v>
                </c:pt>
                <c:pt idx="471">
                  <c:v>-60.89</c:v>
                </c:pt>
                <c:pt idx="472">
                  <c:v>-60.87</c:v>
                </c:pt>
                <c:pt idx="473">
                  <c:v>-60.84</c:v>
                </c:pt>
                <c:pt idx="474">
                  <c:v>-60.81</c:v>
                </c:pt>
                <c:pt idx="475">
                  <c:v>-60.77</c:v>
                </c:pt>
                <c:pt idx="476">
                  <c:v>-60.73</c:v>
                </c:pt>
                <c:pt idx="477">
                  <c:v>-60.71</c:v>
                </c:pt>
                <c:pt idx="478">
                  <c:v>-60.67</c:v>
                </c:pt>
                <c:pt idx="479">
                  <c:v>-60.64</c:v>
                </c:pt>
                <c:pt idx="480">
                  <c:v>-60.61</c:v>
                </c:pt>
                <c:pt idx="481">
                  <c:v>-60.59</c:v>
                </c:pt>
                <c:pt idx="482">
                  <c:v>-60.57</c:v>
                </c:pt>
                <c:pt idx="483">
                  <c:v>-60.53</c:v>
                </c:pt>
                <c:pt idx="484">
                  <c:v>-60.5</c:v>
                </c:pt>
                <c:pt idx="485">
                  <c:v>-60.47</c:v>
                </c:pt>
                <c:pt idx="486">
                  <c:v>-60.45</c:v>
                </c:pt>
                <c:pt idx="487">
                  <c:v>-60.43</c:v>
                </c:pt>
                <c:pt idx="488">
                  <c:v>-60.41</c:v>
                </c:pt>
                <c:pt idx="489">
                  <c:v>-60.39</c:v>
                </c:pt>
                <c:pt idx="490">
                  <c:v>-60.37</c:v>
                </c:pt>
                <c:pt idx="491">
                  <c:v>-60.34</c:v>
                </c:pt>
                <c:pt idx="492">
                  <c:v>-60.3</c:v>
                </c:pt>
                <c:pt idx="493">
                  <c:v>-60.26</c:v>
                </c:pt>
                <c:pt idx="494">
                  <c:v>-60.22</c:v>
                </c:pt>
                <c:pt idx="495">
                  <c:v>-60.18</c:v>
                </c:pt>
                <c:pt idx="496">
                  <c:v>-60.14</c:v>
                </c:pt>
                <c:pt idx="497">
                  <c:v>-60.1</c:v>
                </c:pt>
                <c:pt idx="498">
                  <c:v>-60.06</c:v>
                </c:pt>
                <c:pt idx="499">
                  <c:v>-60.01</c:v>
                </c:pt>
                <c:pt idx="500">
                  <c:v>-59.97</c:v>
                </c:pt>
                <c:pt idx="501">
                  <c:v>-59.93</c:v>
                </c:pt>
                <c:pt idx="502">
                  <c:v>-59.88</c:v>
                </c:pt>
                <c:pt idx="503">
                  <c:v>-59.84</c:v>
                </c:pt>
                <c:pt idx="504">
                  <c:v>-59.8</c:v>
                </c:pt>
                <c:pt idx="505">
                  <c:v>-59.75</c:v>
                </c:pt>
                <c:pt idx="506">
                  <c:v>-59.72</c:v>
                </c:pt>
                <c:pt idx="507">
                  <c:v>-59.68</c:v>
                </c:pt>
                <c:pt idx="508">
                  <c:v>-59.65</c:v>
                </c:pt>
                <c:pt idx="509">
                  <c:v>-59.64</c:v>
                </c:pt>
                <c:pt idx="510">
                  <c:v>-59.62</c:v>
                </c:pt>
                <c:pt idx="511">
                  <c:v>-59.58</c:v>
                </c:pt>
                <c:pt idx="512">
                  <c:v>-59.52</c:v>
                </c:pt>
                <c:pt idx="513">
                  <c:v>-59.45</c:v>
                </c:pt>
                <c:pt idx="514">
                  <c:v>-59.37</c:v>
                </c:pt>
                <c:pt idx="515">
                  <c:v>-59.3</c:v>
                </c:pt>
                <c:pt idx="516">
                  <c:v>-59.24</c:v>
                </c:pt>
                <c:pt idx="517">
                  <c:v>-59.18</c:v>
                </c:pt>
                <c:pt idx="518">
                  <c:v>-59.12</c:v>
                </c:pt>
                <c:pt idx="519">
                  <c:v>-59.08</c:v>
                </c:pt>
                <c:pt idx="520">
                  <c:v>-59.04</c:v>
                </c:pt>
                <c:pt idx="521">
                  <c:v>-59.01</c:v>
                </c:pt>
                <c:pt idx="522">
                  <c:v>-58.97</c:v>
                </c:pt>
                <c:pt idx="523">
                  <c:v>-58.92</c:v>
                </c:pt>
                <c:pt idx="524">
                  <c:v>-58.86</c:v>
                </c:pt>
                <c:pt idx="525">
                  <c:v>-58.81</c:v>
                </c:pt>
                <c:pt idx="526">
                  <c:v>-58.77</c:v>
                </c:pt>
                <c:pt idx="527">
                  <c:v>-58.72</c:v>
                </c:pt>
                <c:pt idx="528">
                  <c:v>-58.67</c:v>
                </c:pt>
                <c:pt idx="529">
                  <c:v>-58.62</c:v>
                </c:pt>
                <c:pt idx="530">
                  <c:v>-58.59</c:v>
                </c:pt>
                <c:pt idx="531">
                  <c:v>-58.54</c:v>
                </c:pt>
                <c:pt idx="532">
                  <c:v>-58.49</c:v>
                </c:pt>
                <c:pt idx="533">
                  <c:v>-58.45</c:v>
                </c:pt>
                <c:pt idx="534">
                  <c:v>-58.41</c:v>
                </c:pt>
                <c:pt idx="535">
                  <c:v>-58.39</c:v>
                </c:pt>
                <c:pt idx="536">
                  <c:v>-58.35</c:v>
                </c:pt>
                <c:pt idx="537">
                  <c:v>-58.3</c:v>
                </c:pt>
                <c:pt idx="538">
                  <c:v>-58.26</c:v>
                </c:pt>
                <c:pt idx="539">
                  <c:v>-58.21</c:v>
                </c:pt>
                <c:pt idx="540">
                  <c:v>-58.18</c:v>
                </c:pt>
                <c:pt idx="541">
                  <c:v>-58.16</c:v>
                </c:pt>
                <c:pt idx="542">
                  <c:v>-58.12</c:v>
                </c:pt>
                <c:pt idx="543">
                  <c:v>-58.08</c:v>
                </c:pt>
                <c:pt idx="544">
                  <c:v>-58.02</c:v>
                </c:pt>
                <c:pt idx="545">
                  <c:v>-57.98</c:v>
                </c:pt>
                <c:pt idx="546">
                  <c:v>-57.95</c:v>
                </c:pt>
                <c:pt idx="547">
                  <c:v>-57.9</c:v>
                </c:pt>
                <c:pt idx="548">
                  <c:v>-57.85</c:v>
                </c:pt>
                <c:pt idx="549">
                  <c:v>-57.8</c:v>
                </c:pt>
                <c:pt idx="550">
                  <c:v>-57.74</c:v>
                </c:pt>
                <c:pt idx="551">
                  <c:v>-57.68</c:v>
                </c:pt>
                <c:pt idx="552">
                  <c:v>-57.62</c:v>
                </c:pt>
                <c:pt idx="553">
                  <c:v>-57.58</c:v>
                </c:pt>
                <c:pt idx="554">
                  <c:v>-57.55</c:v>
                </c:pt>
                <c:pt idx="555">
                  <c:v>-57.52</c:v>
                </c:pt>
                <c:pt idx="556">
                  <c:v>-57.48</c:v>
                </c:pt>
                <c:pt idx="557">
                  <c:v>-57.46</c:v>
                </c:pt>
                <c:pt idx="558">
                  <c:v>-57.42</c:v>
                </c:pt>
                <c:pt idx="559">
                  <c:v>-57.39</c:v>
                </c:pt>
                <c:pt idx="560">
                  <c:v>-57.34</c:v>
                </c:pt>
                <c:pt idx="561">
                  <c:v>-57.29</c:v>
                </c:pt>
                <c:pt idx="562">
                  <c:v>-57.24</c:v>
                </c:pt>
                <c:pt idx="563">
                  <c:v>-57.18</c:v>
                </c:pt>
                <c:pt idx="564">
                  <c:v>-57.12</c:v>
                </c:pt>
                <c:pt idx="565">
                  <c:v>-57.07</c:v>
                </c:pt>
                <c:pt idx="566">
                  <c:v>-57.03</c:v>
                </c:pt>
                <c:pt idx="567">
                  <c:v>-56.98</c:v>
                </c:pt>
                <c:pt idx="568">
                  <c:v>-56.93</c:v>
                </c:pt>
                <c:pt idx="569">
                  <c:v>-56.89</c:v>
                </c:pt>
                <c:pt idx="570">
                  <c:v>-56.85</c:v>
                </c:pt>
                <c:pt idx="571">
                  <c:v>-56.81</c:v>
                </c:pt>
                <c:pt idx="572">
                  <c:v>-56.75</c:v>
                </c:pt>
                <c:pt idx="573">
                  <c:v>-56.71</c:v>
                </c:pt>
                <c:pt idx="574">
                  <c:v>-56.65</c:v>
                </c:pt>
                <c:pt idx="575">
                  <c:v>-56.58</c:v>
                </c:pt>
                <c:pt idx="576">
                  <c:v>-56.51</c:v>
                </c:pt>
                <c:pt idx="577">
                  <c:v>-56.44</c:v>
                </c:pt>
                <c:pt idx="578">
                  <c:v>-56.37</c:v>
                </c:pt>
                <c:pt idx="579">
                  <c:v>-56.32</c:v>
                </c:pt>
                <c:pt idx="580">
                  <c:v>-56.28</c:v>
                </c:pt>
                <c:pt idx="581">
                  <c:v>-56.24</c:v>
                </c:pt>
                <c:pt idx="582">
                  <c:v>-56.21</c:v>
                </c:pt>
                <c:pt idx="583">
                  <c:v>-56.17</c:v>
                </c:pt>
                <c:pt idx="584">
                  <c:v>-56.12</c:v>
                </c:pt>
                <c:pt idx="585">
                  <c:v>-56.06</c:v>
                </c:pt>
                <c:pt idx="586">
                  <c:v>-56.01</c:v>
                </c:pt>
                <c:pt idx="587">
                  <c:v>-55.98</c:v>
                </c:pt>
                <c:pt idx="588">
                  <c:v>-55.94</c:v>
                </c:pt>
                <c:pt idx="589">
                  <c:v>-55.89</c:v>
                </c:pt>
                <c:pt idx="590">
                  <c:v>-55.83</c:v>
                </c:pt>
                <c:pt idx="591">
                  <c:v>-55.77</c:v>
                </c:pt>
                <c:pt idx="592">
                  <c:v>-55.72</c:v>
                </c:pt>
                <c:pt idx="593">
                  <c:v>-55.66</c:v>
                </c:pt>
                <c:pt idx="594">
                  <c:v>-55.61</c:v>
                </c:pt>
                <c:pt idx="595">
                  <c:v>-55.56</c:v>
                </c:pt>
                <c:pt idx="596">
                  <c:v>-55.51</c:v>
                </c:pt>
                <c:pt idx="597">
                  <c:v>-55.45</c:v>
                </c:pt>
                <c:pt idx="598">
                  <c:v>-55.38</c:v>
                </c:pt>
                <c:pt idx="599">
                  <c:v>-55.3</c:v>
                </c:pt>
                <c:pt idx="600">
                  <c:v>-55.25</c:v>
                </c:pt>
                <c:pt idx="601">
                  <c:v>-55.2</c:v>
                </c:pt>
                <c:pt idx="602">
                  <c:v>-55.15</c:v>
                </c:pt>
                <c:pt idx="603">
                  <c:v>-55.08</c:v>
                </c:pt>
                <c:pt idx="604">
                  <c:v>-55.03</c:v>
                </c:pt>
                <c:pt idx="605">
                  <c:v>-54.95</c:v>
                </c:pt>
                <c:pt idx="606">
                  <c:v>-54.88</c:v>
                </c:pt>
                <c:pt idx="607">
                  <c:v>-54.84</c:v>
                </c:pt>
                <c:pt idx="608">
                  <c:v>-54.81</c:v>
                </c:pt>
                <c:pt idx="609">
                  <c:v>-54.8</c:v>
                </c:pt>
                <c:pt idx="610">
                  <c:v>-54.78</c:v>
                </c:pt>
                <c:pt idx="611">
                  <c:v>-54.78</c:v>
                </c:pt>
                <c:pt idx="612">
                  <c:v>-54.77</c:v>
                </c:pt>
                <c:pt idx="613">
                  <c:v>-54.75</c:v>
                </c:pt>
                <c:pt idx="614">
                  <c:v>-54.72</c:v>
                </c:pt>
                <c:pt idx="615">
                  <c:v>-54.74</c:v>
                </c:pt>
                <c:pt idx="616">
                  <c:v>-54.79</c:v>
                </c:pt>
                <c:pt idx="617">
                  <c:v>-54.85</c:v>
                </c:pt>
                <c:pt idx="618">
                  <c:v>-54.86</c:v>
                </c:pt>
                <c:pt idx="619">
                  <c:v>-54.82</c:v>
                </c:pt>
                <c:pt idx="620">
                  <c:v>-54.74</c:v>
                </c:pt>
                <c:pt idx="621">
                  <c:v>-54.65</c:v>
                </c:pt>
                <c:pt idx="622">
                  <c:v>-54.56</c:v>
                </c:pt>
                <c:pt idx="623">
                  <c:v>-54.51</c:v>
                </c:pt>
                <c:pt idx="624">
                  <c:v>-54.51</c:v>
                </c:pt>
                <c:pt idx="625">
                  <c:v>-54.51</c:v>
                </c:pt>
                <c:pt idx="626">
                  <c:v>-54.53</c:v>
                </c:pt>
                <c:pt idx="627">
                  <c:v>-54.52</c:v>
                </c:pt>
                <c:pt idx="628">
                  <c:v>-54.5</c:v>
                </c:pt>
                <c:pt idx="629">
                  <c:v>-54.46</c:v>
                </c:pt>
                <c:pt idx="630">
                  <c:v>-54.43</c:v>
                </c:pt>
                <c:pt idx="631">
                  <c:v>-54.38</c:v>
                </c:pt>
                <c:pt idx="632">
                  <c:v>-54.35</c:v>
                </c:pt>
                <c:pt idx="633">
                  <c:v>-54.33</c:v>
                </c:pt>
                <c:pt idx="634">
                  <c:v>-54.3</c:v>
                </c:pt>
                <c:pt idx="635">
                  <c:v>-54.27</c:v>
                </c:pt>
                <c:pt idx="636">
                  <c:v>-54.25</c:v>
                </c:pt>
                <c:pt idx="637">
                  <c:v>-54.23</c:v>
                </c:pt>
                <c:pt idx="638">
                  <c:v>-54.22</c:v>
                </c:pt>
                <c:pt idx="639">
                  <c:v>-54.21</c:v>
                </c:pt>
                <c:pt idx="640">
                  <c:v>-54.2</c:v>
                </c:pt>
                <c:pt idx="641">
                  <c:v>-54.16</c:v>
                </c:pt>
                <c:pt idx="642">
                  <c:v>-54.14</c:v>
                </c:pt>
                <c:pt idx="643">
                  <c:v>-54.07</c:v>
                </c:pt>
                <c:pt idx="644">
                  <c:v>-54.03</c:v>
                </c:pt>
                <c:pt idx="645">
                  <c:v>-53.99</c:v>
                </c:pt>
                <c:pt idx="646">
                  <c:v>-53.95</c:v>
                </c:pt>
                <c:pt idx="647">
                  <c:v>-53.92</c:v>
                </c:pt>
                <c:pt idx="648">
                  <c:v>-53.88</c:v>
                </c:pt>
                <c:pt idx="649">
                  <c:v>-53.83</c:v>
                </c:pt>
                <c:pt idx="650">
                  <c:v>-53.76</c:v>
                </c:pt>
                <c:pt idx="651">
                  <c:v>-53.7</c:v>
                </c:pt>
                <c:pt idx="652">
                  <c:v>-53.63</c:v>
                </c:pt>
                <c:pt idx="653">
                  <c:v>-53.57</c:v>
                </c:pt>
                <c:pt idx="654">
                  <c:v>-53.49</c:v>
                </c:pt>
                <c:pt idx="655">
                  <c:v>-53.41</c:v>
                </c:pt>
                <c:pt idx="656">
                  <c:v>-53.33</c:v>
                </c:pt>
                <c:pt idx="657">
                  <c:v>-53.22</c:v>
                </c:pt>
                <c:pt idx="658">
                  <c:v>-53.13</c:v>
                </c:pt>
                <c:pt idx="659">
                  <c:v>-53.03</c:v>
                </c:pt>
                <c:pt idx="660">
                  <c:v>-52.96</c:v>
                </c:pt>
                <c:pt idx="661">
                  <c:v>-52.89</c:v>
                </c:pt>
                <c:pt idx="662">
                  <c:v>-52.85</c:v>
                </c:pt>
                <c:pt idx="663">
                  <c:v>-52.78</c:v>
                </c:pt>
                <c:pt idx="664">
                  <c:v>-52.74</c:v>
                </c:pt>
                <c:pt idx="665">
                  <c:v>-52.66</c:v>
                </c:pt>
                <c:pt idx="666">
                  <c:v>-52.57</c:v>
                </c:pt>
                <c:pt idx="667">
                  <c:v>-52.46</c:v>
                </c:pt>
                <c:pt idx="668">
                  <c:v>-52.36</c:v>
                </c:pt>
                <c:pt idx="669">
                  <c:v>-52.26</c:v>
                </c:pt>
                <c:pt idx="670">
                  <c:v>-52.18</c:v>
                </c:pt>
                <c:pt idx="671">
                  <c:v>-52.07</c:v>
                </c:pt>
                <c:pt idx="672">
                  <c:v>-51.95</c:v>
                </c:pt>
                <c:pt idx="673">
                  <c:v>-51.82</c:v>
                </c:pt>
                <c:pt idx="674">
                  <c:v>-51.68</c:v>
                </c:pt>
                <c:pt idx="675">
                  <c:v>-51.57</c:v>
                </c:pt>
                <c:pt idx="676">
                  <c:v>-51.46</c:v>
                </c:pt>
                <c:pt idx="677">
                  <c:v>-51.36</c:v>
                </c:pt>
                <c:pt idx="678">
                  <c:v>-51.27</c:v>
                </c:pt>
                <c:pt idx="679">
                  <c:v>-51.18</c:v>
                </c:pt>
                <c:pt idx="680">
                  <c:v>-51.05</c:v>
                </c:pt>
                <c:pt idx="681">
                  <c:v>-50.93</c:v>
                </c:pt>
                <c:pt idx="682">
                  <c:v>-50.83</c:v>
                </c:pt>
                <c:pt idx="683">
                  <c:v>-50.75</c:v>
                </c:pt>
                <c:pt idx="684">
                  <c:v>-50.69</c:v>
                </c:pt>
                <c:pt idx="685">
                  <c:v>-50.63</c:v>
                </c:pt>
                <c:pt idx="686">
                  <c:v>-50.56</c:v>
                </c:pt>
                <c:pt idx="687">
                  <c:v>-50.5</c:v>
                </c:pt>
                <c:pt idx="688">
                  <c:v>-50.44</c:v>
                </c:pt>
                <c:pt idx="689">
                  <c:v>-50.33</c:v>
                </c:pt>
                <c:pt idx="690">
                  <c:v>-50.24</c:v>
                </c:pt>
                <c:pt idx="691">
                  <c:v>-50.16</c:v>
                </c:pt>
                <c:pt idx="692">
                  <c:v>-50.08</c:v>
                </c:pt>
                <c:pt idx="693">
                  <c:v>-50</c:v>
                </c:pt>
                <c:pt idx="694">
                  <c:v>-49.92</c:v>
                </c:pt>
                <c:pt idx="695">
                  <c:v>-49.83</c:v>
                </c:pt>
                <c:pt idx="696">
                  <c:v>-49.76</c:v>
                </c:pt>
                <c:pt idx="697">
                  <c:v>-49.69</c:v>
                </c:pt>
                <c:pt idx="698">
                  <c:v>-49.61</c:v>
                </c:pt>
                <c:pt idx="699">
                  <c:v>-49.54</c:v>
                </c:pt>
                <c:pt idx="700">
                  <c:v>-49.47</c:v>
                </c:pt>
                <c:pt idx="701">
                  <c:v>-49.4</c:v>
                </c:pt>
                <c:pt idx="702">
                  <c:v>-49.3</c:v>
                </c:pt>
                <c:pt idx="703">
                  <c:v>-49.22</c:v>
                </c:pt>
                <c:pt idx="704">
                  <c:v>-49.15</c:v>
                </c:pt>
                <c:pt idx="705">
                  <c:v>-49.07</c:v>
                </c:pt>
                <c:pt idx="706">
                  <c:v>-48.99</c:v>
                </c:pt>
                <c:pt idx="707">
                  <c:v>-48.93</c:v>
                </c:pt>
                <c:pt idx="708">
                  <c:v>-48.86</c:v>
                </c:pt>
                <c:pt idx="709">
                  <c:v>-48.78</c:v>
                </c:pt>
                <c:pt idx="710">
                  <c:v>-48.71</c:v>
                </c:pt>
                <c:pt idx="711">
                  <c:v>-48.64</c:v>
                </c:pt>
                <c:pt idx="712">
                  <c:v>-48.58</c:v>
                </c:pt>
                <c:pt idx="713">
                  <c:v>-48.51</c:v>
                </c:pt>
                <c:pt idx="714">
                  <c:v>-48.44</c:v>
                </c:pt>
                <c:pt idx="715">
                  <c:v>-48.37</c:v>
                </c:pt>
                <c:pt idx="716">
                  <c:v>-48.3</c:v>
                </c:pt>
                <c:pt idx="717">
                  <c:v>-48.25</c:v>
                </c:pt>
                <c:pt idx="718">
                  <c:v>-48.17</c:v>
                </c:pt>
                <c:pt idx="719">
                  <c:v>-48.09</c:v>
                </c:pt>
                <c:pt idx="720">
                  <c:v>-47.99</c:v>
                </c:pt>
                <c:pt idx="721">
                  <c:v>-47.87</c:v>
                </c:pt>
                <c:pt idx="722">
                  <c:v>-47.76</c:v>
                </c:pt>
                <c:pt idx="723">
                  <c:v>-47.68</c:v>
                </c:pt>
                <c:pt idx="724">
                  <c:v>-47.67</c:v>
                </c:pt>
                <c:pt idx="725">
                  <c:v>-47.66</c:v>
                </c:pt>
                <c:pt idx="726">
                  <c:v>-47.63</c:v>
                </c:pt>
                <c:pt idx="727">
                  <c:v>-47.6</c:v>
                </c:pt>
                <c:pt idx="728">
                  <c:v>-47.55</c:v>
                </c:pt>
                <c:pt idx="729">
                  <c:v>-47.45</c:v>
                </c:pt>
                <c:pt idx="730">
                  <c:v>-47.36</c:v>
                </c:pt>
                <c:pt idx="731">
                  <c:v>-47.27</c:v>
                </c:pt>
                <c:pt idx="732">
                  <c:v>-47.19</c:v>
                </c:pt>
                <c:pt idx="733">
                  <c:v>-47.15</c:v>
                </c:pt>
                <c:pt idx="734">
                  <c:v>-47.12</c:v>
                </c:pt>
                <c:pt idx="735">
                  <c:v>-47.1</c:v>
                </c:pt>
                <c:pt idx="736">
                  <c:v>-47.07</c:v>
                </c:pt>
                <c:pt idx="737">
                  <c:v>-47.01</c:v>
                </c:pt>
                <c:pt idx="738">
                  <c:v>-46.96</c:v>
                </c:pt>
                <c:pt idx="739">
                  <c:v>-46.9</c:v>
                </c:pt>
                <c:pt idx="740">
                  <c:v>-46.84</c:v>
                </c:pt>
                <c:pt idx="741">
                  <c:v>-46.77</c:v>
                </c:pt>
                <c:pt idx="742">
                  <c:v>-46.69</c:v>
                </c:pt>
                <c:pt idx="743">
                  <c:v>-46.58</c:v>
                </c:pt>
                <c:pt idx="744">
                  <c:v>-46.5</c:v>
                </c:pt>
                <c:pt idx="745">
                  <c:v>-46.41</c:v>
                </c:pt>
                <c:pt idx="746">
                  <c:v>-46.33</c:v>
                </c:pt>
                <c:pt idx="747">
                  <c:v>-46.27</c:v>
                </c:pt>
                <c:pt idx="748">
                  <c:v>-46.19</c:v>
                </c:pt>
                <c:pt idx="749">
                  <c:v>-46.08</c:v>
                </c:pt>
                <c:pt idx="750">
                  <c:v>-45.96</c:v>
                </c:pt>
                <c:pt idx="751">
                  <c:v>-45.85</c:v>
                </c:pt>
                <c:pt idx="752">
                  <c:v>-45.72</c:v>
                </c:pt>
                <c:pt idx="753">
                  <c:v>-45.59</c:v>
                </c:pt>
                <c:pt idx="754">
                  <c:v>-45.46</c:v>
                </c:pt>
                <c:pt idx="755">
                  <c:v>-45.35</c:v>
                </c:pt>
                <c:pt idx="756">
                  <c:v>-45.21</c:v>
                </c:pt>
                <c:pt idx="757">
                  <c:v>-45.07</c:v>
                </c:pt>
                <c:pt idx="758">
                  <c:v>-44.92</c:v>
                </c:pt>
                <c:pt idx="759">
                  <c:v>-44.8</c:v>
                </c:pt>
                <c:pt idx="760">
                  <c:v>-44.7</c:v>
                </c:pt>
                <c:pt idx="761">
                  <c:v>-44.64</c:v>
                </c:pt>
                <c:pt idx="762">
                  <c:v>-44.61</c:v>
                </c:pt>
                <c:pt idx="763">
                  <c:v>-44.59</c:v>
                </c:pt>
                <c:pt idx="764">
                  <c:v>-44.58</c:v>
                </c:pt>
                <c:pt idx="765">
                  <c:v>-44.54</c:v>
                </c:pt>
                <c:pt idx="766">
                  <c:v>-44.51</c:v>
                </c:pt>
                <c:pt idx="767">
                  <c:v>-44.46</c:v>
                </c:pt>
                <c:pt idx="768">
                  <c:v>-44.43</c:v>
                </c:pt>
                <c:pt idx="769">
                  <c:v>-44.38</c:v>
                </c:pt>
                <c:pt idx="770">
                  <c:v>-44.33</c:v>
                </c:pt>
                <c:pt idx="771">
                  <c:v>-44.28</c:v>
                </c:pt>
                <c:pt idx="772">
                  <c:v>-44.2</c:v>
                </c:pt>
                <c:pt idx="773">
                  <c:v>-44.11</c:v>
                </c:pt>
                <c:pt idx="774">
                  <c:v>-44.03</c:v>
                </c:pt>
                <c:pt idx="775">
                  <c:v>-43.95</c:v>
                </c:pt>
                <c:pt idx="776">
                  <c:v>-43.88</c:v>
                </c:pt>
                <c:pt idx="777">
                  <c:v>-43.79</c:v>
                </c:pt>
                <c:pt idx="778">
                  <c:v>-43.69</c:v>
                </c:pt>
                <c:pt idx="779">
                  <c:v>-43.58</c:v>
                </c:pt>
                <c:pt idx="780">
                  <c:v>-43.46</c:v>
                </c:pt>
                <c:pt idx="781">
                  <c:v>-43.33</c:v>
                </c:pt>
                <c:pt idx="782">
                  <c:v>-43.19</c:v>
                </c:pt>
                <c:pt idx="783">
                  <c:v>-43.06</c:v>
                </c:pt>
                <c:pt idx="784">
                  <c:v>-42.92</c:v>
                </c:pt>
                <c:pt idx="785">
                  <c:v>-42.8</c:v>
                </c:pt>
                <c:pt idx="786">
                  <c:v>-42.7</c:v>
                </c:pt>
                <c:pt idx="787">
                  <c:v>-42.64</c:v>
                </c:pt>
                <c:pt idx="788">
                  <c:v>-42.57</c:v>
                </c:pt>
                <c:pt idx="789">
                  <c:v>-42.5</c:v>
                </c:pt>
                <c:pt idx="790">
                  <c:v>-42.42</c:v>
                </c:pt>
                <c:pt idx="791">
                  <c:v>-42.33</c:v>
                </c:pt>
                <c:pt idx="792">
                  <c:v>-42.23</c:v>
                </c:pt>
                <c:pt idx="793">
                  <c:v>-42.1</c:v>
                </c:pt>
                <c:pt idx="794">
                  <c:v>-41.98</c:v>
                </c:pt>
                <c:pt idx="795">
                  <c:v>-41.85</c:v>
                </c:pt>
                <c:pt idx="796">
                  <c:v>-41.71</c:v>
                </c:pt>
                <c:pt idx="797">
                  <c:v>-41.57</c:v>
                </c:pt>
                <c:pt idx="798">
                  <c:v>-41.43</c:v>
                </c:pt>
                <c:pt idx="799">
                  <c:v>-41.31</c:v>
                </c:pt>
                <c:pt idx="800">
                  <c:v>-41.2</c:v>
                </c:pt>
                <c:pt idx="801">
                  <c:v>-41.09</c:v>
                </c:pt>
                <c:pt idx="802">
                  <c:v>-40.99</c:v>
                </c:pt>
                <c:pt idx="803">
                  <c:v>-40.89</c:v>
                </c:pt>
                <c:pt idx="804">
                  <c:v>-40.79</c:v>
                </c:pt>
                <c:pt idx="805">
                  <c:v>-40.68</c:v>
                </c:pt>
                <c:pt idx="806">
                  <c:v>-40.56</c:v>
                </c:pt>
                <c:pt idx="807">
                  <c:v>-40.44</c:v>
                </c:pt>
                <c:pt idx="808">
                  <c:v>-40.369999999999997</c:v>
                </c:pt>
                <c:pt idx="809">
                  <c:v>-40.29</c:v>
                </c:pt>
                <c:pt idx="810">
                  <c:v>-40.229999999999997</c:v>
                </c:pt>
                <c:pt idx="811">
                  <c:v>-40.17</c:v>
                </c:pt>
                <c:pt idx="812">
                  <c:v>-40.119999999999997</c:v>
                </c:pt>
                <c:pt idx="813">
                  <c:v>-40.04</c:v>
                </c:pt>
                <c:pt idx="814">
                  <c:v>-39.950000000000003</c:v>
                </c:pt>
                <c:pt idx="815">
                  <c:v>-39.869999999999997</c:v>
                </c:pt>
                <c:pt idx="816">
                  <c:v>-39.770000000000003</c:v>
                </c:pt>
                <c:pt idx="817">
                  <c:v>-39.659999999999997</c:v>
                </c:pt>
                <c:pt idx="818">
                  <c:v>-39.57</c:v>
                </c:pt>
                <c:pt idx="819">
                  <c:v>-39.5</c:v>
                </c:pt>
                <c:pt idx="820">
                  <c:v>-39.409999999999997</c:v>
                </c:pt>
                <c:pt idx="821">
                  <c:v>-39.32</c:v>
                </c:pt>
                <c:pt idx="822">
                  <c:v>-39.229999999999997</c:v>
                </c:pt>
                <c:pt idx="823">
                  <c:v>-39.11</c:v>
                </c:pt>
                <c:pt idx="824">
                  <c:v>-39</c:v>
                </c:pt>
                <c:pt idx="825">
                  <c:v>-38.9</c:v>
                </c:pt>
                <c:pt idx="826">
                  <c:v>-38.81</c:v>
                </c:pt>
                <c:pt idx="827">
                  <c:v>-38.74</c:v>
                </c:pt>
                <c:pt idx="828">
                  <c:v>-38.64</c:v>
                </c:pt>
                <c:pt idx="829">
                  <c:v>-38.53</c:v>
                </c:pt>
                <c:pt idx="830">
                  <c:v>-38.39</c:v>
                </c:pt>
                <c:pt idx="831">
                  <c:v>-38.26</c:v>
                </c:pt>
                <c:pt idx="832">
                  <c:v>-38.14</c:v>
                </c:pt>
                <c:pt idx="833">
                  <c:v>-38.049999999999997</c:v>
                </c:pt>
                <c:pt idx="834">
                  <c:v>-37.950000000000003</c:v>
                </c:pt>
                <c:pt idx="835">
                  <c:v>-37.86</c:v>
                </c:pt>
                <c:pt idx="836">
                  <c:v>-37.76</c:v>
                </c:pt>
                <c:pt idx="837">
                  <c:v>-37.659999999999997</c:v>
                </c:pt>
                <c:pt idx="838">
                  <c:v>-37.57</c:v>
                </c:pt>
                <c:pt idx="839">
                  <c:v>-37.479999999999997</c:v>
                </c:pt>
                <c:pt idx="840">
                  <c:v>-37.4</c:v>
                </c:pt>
                <c:pt idx="841">
                  <c:v>-37.29</c:v>
                </c:pt>
                <c:pt idx="842">
                  <c:v>-37.159999999999997</c:v>
                </c:pt>
                <c:pt idx="843">
                  <c:v>-37.020000000000003</c:v>
                </c:pt>
                <c:pt idx="844">
                  <c:v>-36.880000000000003</c:v>
                </c:pt>
                <c:pt idx="845">
                  <c:v>-36.770000000000003</c:v>
                </c:pt>
                <c:pt idx="846">
                  <c:v>-36.64</c:v>
                </c:pt>
                <c:pt idx="847">
                  <c:v>-36.49</c:v>
                </c:pt>
                <c:pt idx="848">
                  <c:v>-36.36</c:v>
                </c:pt>
                <c:pt idx="849">
                  <c:v>-36.24</c:v>
                </c:pt>
                <c:pt idx="850">
                  <c:v>-36.119999999999997</c:v>
                </c:pt>
                <c:pt idx="851">
                  <c:v>-36.01</c:v>
                </c:pt>
                <c:pt idx="852">
                  <c:v>-35.89</c:v>
                </c:pt>
                <c:pt idx="853">
                  <c:v>-35.76</c:v>
                </c:pt>
                <c:pt idx="854">
                  <c:v>-35.6</c:v>
                </c:pt>
                <c:pt idx="855">
                  <c:v>-35.43</c:v>
                </c:pt>
                <c:pt idx="856">
                  <c:v>-35.299999999999997</c:v>
                </c:pt>
                <c:pt idx="857">
                  <c:v>-35.17</c:v>
                </c:pt>
                <c:pt idx="858">
                  <c:v>-35.03</c:v>
                </c:pt>
                <c:pt idx="859">
                  <c:v>-34.869999999999997</c:v>
                </c:pt>
                <c:pt idx="860">
                  <c:v>-34.69</c:v>
                </c:pt>
                <c:pt idx="861">
                  <c:v>-34.49</c:v>
                </c:pt>
                <c:pt idx="862">
                  <c:v>-34.25</c:v>
                </c:pt>
                <c:pt idx="863">
                  <c:v>-34.06</c:v>
                </c:pt>
                <c:pt idx="864">
                  <c:v>-33.9</c:v>
                </c:pt>
                <c:pt idx="865">
                  <c:v>-33.81</c:v>
                </c:pt>
                <c:pt idx="866">
                  <c:v>-33.72</c:v>
                </c:pt>
                <c:pt idx="867">
                  <c:v>-33.67</c:v>
                </c:pt>
                <c:pt idx="868">
                  <c:v>-33.590000000000003</c:v>
                </c:pt>
                <c:pt idx="869">
                  <c:v>-33.49</c:v>
                </c:pt>
                <c:pt idx="870">
                  <c:v>-33.33</c:v>
                </c:pt>
                <c:pt idx="871">
                  <c:v>-33.17</c:v>
                </c:pt>
                <c:pt idx="872">
                  <c:v>-32.99</c:v>
                </c:pt>
                <c:pt idx="873">
                  <c:v>-32.81</c:v>
                </c:pt>
                <c:pt idx="874">
                  <c:v>-32.659999999999997</c:v>
                </c:pt>
                <c:pt idx="875">
                  <c:v>-32.54</c:v>
                </c:pt>
                <c:pt idx="876">
                  <c:v>-32.44</c:v>
                </c:pt>
                <c:pt idx="877">
                  <c:v>-32.32</c:v>
                </c:pt>
                <c:pt idx="878">
                  <c:v>-32.229999999999997</c:v>
                </c:pt>
                <c:pt idx="879">
                  <c:v>-32.119999999999997</c:v>
                </c:pt>
                <c:pt idx="880">
                  <c:v>-32.020000000000003</c:v>
                </c:pt>
                <c:pt idx="881">
                  <c:v>-31.91</c:v>
                </c:pt>
                <c:pt idx="882">
                  <c:v>-31.81</c:v>
                </c:pt>
                <c:pt idx="883">
                  <c:v>-31.7</c:v>
                </c:pt>
                <c:pt idx="884">
                  <c:v>-31.58</c:v>
                </c:pt>
                <c:pt idx="885">
                  <c:v>-31.46</c:v>
                </c:pt>
                <c:pt idx="886">
                  <c:v>-31.33</c:v>
                </c:pt>
                <c:pt idx="887">
                  <c:v>-31.24</c:v>
                </c:pt>
                <c:pt idx="888">
                  <c:v>-31.16</c:v>
                </c:pt>
                <c:pt idx="889">
                  <c:v>-31.08</c:v>
                </c:pt>
                <c:pt idx="890">
                  <c:v>-31</c:v>
                </c:pt>
                <c:pt idx="891">
                  <c:v>-30.9</c:v>
                </c:pt>
                <c:pt idx="892">
                  <c:v>-30.8</c:v>
                </c:pt>
                <c:pt idx="893">
                  <c:v>-30.7</c:v>
                </c:pt>
                <c:pt idx="894">
                  <c:v>-30.57</c:v>
                </c:pt>
                <c:pt idx="895">
                  <c:v>-30.4</c:v>
                </c:pt>
                <c:pt idx="896">
                  <c:v>-30.22</c:v>
                </c:pt>
                <c:pt idx="897">
                  <c:v>-30.02</c:v>
                </c:pt>
                <c:pt idx="898">
                  <c:v>-29.85</c:v>
                </c:pt>
                <c:pt idx="899">
                  <c:v>-29.68</c:v>
                </c:pt>
                <c:pt idx="900">
                  <c:v>-29.52</c:v>
                </c:pt>
                <c:pt idx="901">
                  <c:v>-29.36</c:v>
                </c:pt>
                <c:pt idx="902">
                  <c:v>-29.2</c:v>
                </c:pt>
                <c:pt idx="903">
                  <c:v>-29.05</c:v>
                </c:pt>
                <c:pt idx="904">
                  <c:v>-28.86</c:v>
                </c:pt>
                <c:pt idx="905">
                  <c:v>-28.67</c:v>
                </c:pt>
                <c:pt idx="906">
                  <c:v>-28.48</c:v>
                </c:pt>
                <c:pt idx="907">
                  <c:v>-28.33</c:v>
                </c:pt>
                <c:pt idx="908">
                  <c:v>-28.19</c:v>
                </c:pt>
                <c:pt idx="909">
                  <c:v>-28.02</c:v>
                </c:pt>
                <c:pt idx="910">
                  <c:v>-27.84</c:v>
                </c:pt>
                <c:pt idx="911">
                  <c:v>-27.64</c:v>
                </c:pt>
                <c:pt idx="912">
                  <c:v>-27.43</c:v>
                </c:pt>
                <c:pt idx="913">
                  <c:v>-27.23</c:v>
                </c:pt>
                <c:pt idx="914">
                  <c:v>-27.05</c:v>
                </c:pt>
                <c:pt idx="915">
                  <c:v>-26.88</c:v>
                </c:pt>
                <c:pt idx="916">
                  <c:v>-26.75</c:v>
                </c:pt>
                <c:pt idx="917">
                  <c:v>-26.6</c:v>
                </c:pt>
                <c:pt idx="918">
                  <c:v>-26.42</c:v>
                </c:pt>
                <c:pt idx="919">
                  <c:v>-26.25</c:v>
                </c:pt>
                <c:pt idx="920">
                  <c:v>-26.1</c:v>
                </c:pt>
                <c:pt idx="921">
                  <c:v>-25.95</c:v>
                </c:pt>
                <c:pt idx="922">
                  <c:v>-25.82</c:v>
                </c:pt>
                <c:pt idx="923">
                  <c:v>-25.66</c:v>
                </c:pt>
                <c:pt idx="924">
                  <c:v>-25.49</c:v>
                </c:pt>
                <c:pt idx="925">
                  <c:v>-25.29</c:v>
                </c:pt>
                <c:pt idx="926">
                  <c:v>-25.07</c:v>
                </c:pt>
                <c:pt idx="927">
                  <c:v>-24.86</c:v>
                </c:pt>
                <c:pt idx="928">
                  <c:v>-24.67</c:v>
                </c:pt>
                <c:pt idx="929">
                  <c:v>-24.52</c:v>
                </c:pt>
                <c:pt idx="930">
                  <c:v>-24.36</c:v>
                </c:pt>
                <c:pt idx="931">
                  <c:v>-24.2</c:v>
                </c:pt>
                <c:pt idx="932">
                  <c:v>-24.03</c:v>
                </c:pt>
                <c:pt idx="933">
                  <c:v>-23.82</c:v>
                </c:pt>
                <c:pt idx="934">
                  <c:v>-23.62</c:v>
                </c:pt>
                <c:pt idx="935">
                  <c:v>-23.42</c:v>
                </c:pt>
                <c:pt idx="936">
                  <c:v>-23.22</c:v>
                </c:pt>
                <c:pt idx="937">
                  <c:v>-23.04</c:v>
                </c:pt>
                <c:pt idx="938">
                  <c:v>-22.87</c:v>
                </c:pt>
                <c:pt idx="939">
                  <c:v>-22.71</c:v>
                </c:pt>
                <c:pt idx="940">
                  <c:v>-22.53</c:v>
                </c:pt>
                <c:pt idx="941">
                  <c:v>-22.32</c:v>
                </c:pt>
                <c:pt idx="942">
                  <c:v>-22.12</c:v>
                </c:pt>
                <c:pt idx="943">
                  <c:v>-21.91</c:v>
                </c:pt>
                <c:pt idx="944">
                  <c:v>-21.75</c:v>
                </c:pt>
                <c:pt idx="945">
                  <c:v>-21.61</c:v>
                </c:pt>
                <c:pt idx="946">
                  <c:v>-21.48</c:v>
                </c:pt>
                <c:pt idx="947">
                  <c:v>-21.32</c:v>
                </c:pt>
                <c:pt idx="948">
                  <c:v>-21.14</c:v>
                </c:pt>
                <c:pt idx="949">
                  <c:v>-20.96</c:v>
                </c:pt>
                <c:pt idx="950">
                  <c:v>-20.76</c:v>
                </c:pt>
                <c:pt idx="951">
                  <c:v>-20.58</c:v>
                </c:pt>
                <c:pt idx="952">
                  <c:v>-20.36</c:v>
                </c:pt>
                <c:pt idx="953">
                  <c:v>-20.12</c:v>
                </c:pt>
                <c:pt idx="954">
                  <c:v>-19.84</c:v>
                </c:pt>
                <c:pt idx="955">
                  <c:v>-19.53</c:v>
                </c:pt>
                <c:pt idx="956">
                  <c:v>-19.22</c:v>
                </c:pt>
                <c:pt idx="957">
                  <c:v>-18.920000000000002</c:v>
                </c:pt>
                <c:pt idx="958">
                  <c:v>-18.649999999999999</c:v>
                </c:pt>
                <c:pt idx="959">
                  <c:v>-18.38</c:v>
                </c:pt>
                <c:pt idx="960">
                  <c:v>-18.21</c:v>
                </c:pt>
                <c:pt idx="961">
                  <c:v>-18.05</c:v>
                </c:pt>
                <c:pt idx="962">
                  <c:v>-17.899999999999999</c:v>
                </c:pt>
                <c:pt idx="963">
                  <c:v>-17.77</c:v>
                </c:pt>
                <c:pt idx="964">
                  <c:v>-17.600000000000001</c:v>
                </c:pt>
                <c:pt idx="965">
                  <c:v>-17.399999999999999</c:v>
                </c:pt>
                <c:pt idx="966">
                  <c:v>-17.16</c:v>
                </c:pt>
                <c:pt idx="967">
                  <c:v>-16.87</c:v>
                </c:pt>
                <c:pt idx="968">
                  <c:v>-16.57</c:v>
                </c:pt>
                <c:pt idx="969">
                  <c:v>-16.260000000000002</c:v>
                </c:pt>
                <c:pt idx="970">
                  <c:v>-15.95</c:v>
                </c:pt>
                <c:pt idx="971">
                  <c:v>-15.59</c:v>
                </c:pt>
                <c:pt idx="972">
                  <c:v>-15.21</c:v>
                </c:pt>
                <c:pt idx="973">
                  <c:v>-14.76</c:v>
                </c:pt>
                <c:pt idx="974">
                  <c:v>-14.25</c:v>
                </c:pt>
                <c:pt idx="975">
                  <c:v>-13.82</c:v>
                </c:pt>
                <c:pt idx="976">
                  <c:v>-13.51</c:v>
                </c:pt>
                <c:pt idx="977">
                  <c:v>-13.2</c:v>
                </c:pt>
                <c:pt idx="978">
                  <c:v>-12.92</c:v>
                </c:pt>
                <c:pt idx="979">
                  <c:v>-12.63</c:v>
                </c:pt>
                <c:pt idx="980">
                  <c:v>-12.36</c:v>
                </c:pt>
                <c:pt idx="981">
                  <c:v>-12.11</c:v>
                </c:pt>
                <c:pt idx="982">
                  <c:v>-11.87</c:v>
                </c:pt>
                <c:pt idx="983">
                  <c:v>-11.65</c:v>
                </c:pt>
                <c:pt idx="984">
                  <c:v>-11.49</c:v>
                </c:pt>
                <c:pt idx="985">
                  <c:v>-11.33</c:v>
                </c:pt>
                <c:pt idx="986">
                  <c:v>-11.2</c:v>
                </c:pt>
                <c:pt idx="987">
                  <c:v>-11.09</c:v>
                </c:pt>
                <c:pt idx="988">
                  <c:v>-10.93</c:v>
                </c:pt>
                <c:pt idx="989">
                  <c:v>-10.73</c:v>
                </c:pt>
                <c:pt idx="990">
                  <c:v>-10.48</c:v>
                </c:pt>
                <c:pt idx="991">
                  <c:v>-10.210000000000001</c:v>
                </c:pt>
                <c:pt idx="992">
                  <c:v>-9.92</c:v>
                </c:pt>
                <c:pt idx="993">
                  <c:v>-9.65</c:v>
                </c:pt>
                <c:pt idx="994">
                  <c:v>-9.44</c:v>
                </c:pt>
                <c:pt idx="995">
                  <c:v>-9.26</c:v>
                </c:pt>
                <c:pt idx="996">
                  <c:v>-9.1199999999999992</c:v>
                </c:pt>
                <c:pt idx="997">
                  <c:v>-8.9700000000000006</c:v>
                </c:pt>
                <c:pt idx="998">
                  <c:v>-8.8000000000000007</c:v>
                </c:pt>
                <c:pt idx="999">
                  <c:v>-8.6</c:v>
                </c:pt>
                <c:pt idx="1000">
                  <c:v>-8.42</c:v>
                </c:pt>
                <c:pt idx="1001">
                  <c:v>-8.26</c:v>
                </c:pt>
                <c:pt idx="1002">
                  <c:v>-8.17</c:v>
                </c:pt>
                <c:pt idx="1003">
                  <c:v>-8.1300000000000008</c:v>
                </c:pt>
                <c:pt idx="1004">
                  <c:v>-8.07</c:v>
                </c:pt>
                <c:pt idx="1005">
                  <c:v>-8.01</c:v>
                </c:pt>
                <c:pt idx="1006">
                  <c:v>-7.91</c:v>
                </c:pt>
                <c:pt idx="1007">
                  <c:v>-7.77</c:v>
                </c:pt>
                <c:pt idx="1008">
                  <c:v>-7.63</c:v>
                </c:pt>
                <c:pt idx="1009">
                  <c:v>-7.48</c:v>
                </c:pt>
                <c:pt idx="1010">
                  <c:v>-7.38</c:v>
                </c:pt>
                <c:pt idx="1011">
                  <c:v>-7.22</c:v>
                </c:pt>
                <c:pt idx="1012">
                  <c:v>-7.04</c:v>
                </c:pt>
                <c:pt idx="1013">
                  <c:v>-6.82</c:v>
                </c:pt>
                <c:pt idx="1014">
                  <c:v>-6.61</c:v>
                </c:pt>
                <c:pt idx="1015">
                  <c:v>-6.42</c:v>
                </c:pt>
                <c:pt idx="1016">
                  <c:v>-6.22</c:v>
                </c:pt>
                <c:pt idx="1017">
                  <c:v>-6.04</c:v>
                </c:pt>
                <c:pt idx="1018">
                  <c:v>-5.85</c:v>
                </c:pt>
                <c:pt idx="1019">
                  <c:v>-5.64</c:v>
                </c:pt>
                <c:pt idx="1020">
                  <c:v>-5.41</c:v>
                </c:pt>
                <c:pt idx="1021">
                  <c:v>-5.14</c:v>
                </c:pt>
                <c:pt idx="1022">
                  <c:v>-4.8600000000000003</c:v>
                </c:pt>
                <c:pt idx="1023">
                  <c:v>-4.53</c:v>
                </c:pt>
                <c:pt idx="1024">
                  <c:v>-4.16</c:v>
                </c:pt>
                <c:pt idx="1025">
                  <c:v>-3.79</c:v>
                </c:pt>
                <c:pt idx="1026">
                  <c:v>-3.35</c:v>
                </c:pt>
                <c:pt idx="1027">
                  <c:v>-2.9</c:v>
                </c:pt>
                <c:pt idx="1028">
                  <c:v>-2.42</c:v>
                </c:pt>
                <c:pt idx="1029">
                  <c:v>-1.99</c:v>
                </c:pt>
                <c:pt idx="1030">
                  <c:v>-1.56</c:v>
                </c:pt>
                <c:pt idx="1031">
                  <c:v>-1.3</c:v>
                </c:pt>
                <c:pt idx="1032">
                  <c:v>-1.1000000000000001</c:v>
                </c:pt>
                <c:pt idx="1033">
                  <c:v>-0.91</c:v>
                </c:pt>
                <c:pt idx="1034">
                  <c:v>-0.72</c:v>
                </c:pt>
                <c:pt idx="1035">
                  <c:v>-0.51</c:v>
                </c:pt>
                <c:pt idx="1036">
                  <c:v>-0.27</c:v>
                </c:pt>
                <c:pt idx="1037">
                  <c:v>-0.01</c:v>
                </c:pt>
                <c:pt idx="1038">
                  <c:v>0.28000000000000003</c:v>
                </c:pt>
                <c:pt idx="1039">
                  <c:v>0.55000000000000004</c:v>
                </c:pt>
                <c:pt idx="1040">
                  <c:v>0.8</c:v>
                </c:pt>
                <c:pt idx="1041">
                  <c:v>1.02</c:v>
                </c:pt>
                <c:pt idx="1042">
                  <c:v>1.22</c:v>
                </c:pt>
                <c:pt idx="1043">
                  <c:v>1.43</c:v>
                </c:pt>
                <c:pt idx="1044">
                  <c:v>1.65</c:v>
                </c:pt>
                <c:pt idx="1045">
                  <c:v>1.89</c:v>
                </c:pt>
                <c:pt idx="1046">
                  <c:v>2.16</c:v>
                </c:pt>
                <c:pt idx="1047">
                  <c:v>2.4500000000000002</c:v>
                </c:pt>
                <c:pt idx="1048">
                  <c:v>2.7</c:v>
                </c:pt>
                <c:pt idx="1049">
                  <c:v>2.92</c:v>
                </c:pt>
                <c:pt idx="1050">
                  <c:v>3.13</c:v>
                </c:pt>
                <c:pt idx="1051">
                  <c:v>3.34</c:v>
                </c:pt>
                <c:pt idx="1052">
                  <c:v>3.56</c:v>
                </c:pt>
                <c:pt idx="1053">
                  <c:v>3.82</c:v>
                </c:pt>
                <c:pt idx="1054">
                  <c:v>4.09</c:v>
                </c:pt>
                <c:pt idx="1055">
                  <c:v>4.33</c:v>
                </c:pt>
                <c:pt idx="1056">
                  <c:v>4.58</c:v>
                </c:pt>
                <c:pt idx="1057">
                  <c:v>4.78</c:v>
                </c:pt>
                <c:pt idx="1058">
                  <c:v>4.9800000000000004</c:v>
                </c:pt>
                <c:pt idx="1059">
                  <c:v>5.18</c:v>
                </c:pt>
                <c:pt idx="1060">
                  <c:v>5.34</c:v>
                </c:pt>
                <c:pt idx="1061">
                  <c:v>5.52</c:v>
                </c:pt>
                <c:pt idx="1062">
                  <c:v>5.72</c:v>
                </c:pt>
                <c:pt idx="1063">
                  <c:v>5.91</c:v>
                </c:pt>
                <c:pt idx="1064">
                  <c:v>6.08</c:v>
                </c:pt>
                <c:pt idx="1065">
                  <c:v>6.22</c:v>
                </c:pt>
                <c:pt idx="1066">
                  <c:v>6.28</c:v>
                </c:pt>
                <c:pt idx="1067">
                  <c:v>6.28</c:v>
                </c:pt>
                <c:pt idx="1068">
                  <c:v>6.26</c:v>
                </c:pt>
                <c:pt idx="1069">
                  <c:v>6.3</c:v>
                </c:pt>
                <c:pt idx="1070">
                  <c:v>6.4</c:v>
                </c:pt>
                <c:pt idx="1071">
                  <c:v>6.62</c:v>
                </c:pt>
                <c:pt idx="1072">
                  <c:v>7.06</c:v>
                </c:pt>
                <c:pt idx="1073">
                  <c:v>7.65</c:v>
                </c:pt>
                <c:pt idx="1074">
                  <c:v>8.24</c:v>
                </c:pt>
                <c:pt idx="1075">
                  <c:v>8.6</c:v>
                </c:pt>
                <c:pt idx="1076">
                  <c:v>8.6999999999999993</c:v>
                </c:pt>
                <c:pt idx="1077">
                  <c:v>8.58</c:v>
                </c:pt>
                <c:pt idx="1078">
                  <c:v>8.2100000000000009</c:v>
                </c:pt>
                <c:pt idx="1079">
                  <c:v>7.63</c:v>
                </c:pt>
                <c:pt idx="1080">
                  <c:v>6.8</c:v>
                </c:pt>
                <c:pt idx="1081">
                  <c:v>5.75</c:v>
                </c:pt>
                <c:pt idx="1082">
                  <c:v>4.5599999999999996</c:v>
                </c:pt>
                <c:pt idx="1083">
                  <c:v>3.21</c:v>
                </c:pt>
                <c:pt idx="1084">
                  <c:v>1.78</c:v>
                </c:pt>
                <c:pt idx="1085">
                  <c:v>0.5</c:v>
                </c:pt>
                <c:pt idx="1086">
                  <c:v>-0.34</c:v>
                </c:pt>
                <c:pt idx="1087">
                  <c:v>-0.48</c:v>
                </c:pt>
                <c:pt idx="1088">
                  <c:v>-0.09</c:v>
                </c:pt>
                <c:pt idx="1089">
                  <c:v>0.45</c:v>
                </c:pt>
                <c:pt idx="1090">
                  <c:v>0.68</c:v>
                </c:pt>
                <c:pt idx="1091">
                  <c:v>0.49</c:v>
                </c:pt>
                <c:pt idx="1092">
                  <c:v>-0.08</c:v>
                </c:pt>
                <c:pt idx="1093">
                  <c:v>-0.92</c:v>
                </c:pt>
                <c:pt idx="1094">
                  <c:v>-1.94</c:v>
                </c:pt>
                <c:pt idx="1095">
                  <c:v>-3.21</c:v>
                </c:pt>
                <c:pt idx="1096">
                  <c:v>-4.6100000000000003</c:v>
                </c:pt>
                <c:pt idx="1097">
                  <c:v>-5.96</c:v>
                </c:pt>
                <c:pt idx="1098">
                  <c:v>-7.13</c:v>
                </c:pt>
                <c:pt idx="1099">
                  <c:v>-8.3000000000000007</c:v>
                </c:pt>
                <c:pt idx="1100">
                  <c:v>-9.6</c:v>
                </c:pt>
                <c:pt idx="1101">
                  <c:v>-11.06</c:v>
                </c:pt>
                <c:pt idx="1102">
                  <c:v>-12.6</c:v>
                </c:pt>
                <c:pt idx="1103">
                  <c:v>-14.06</c:v>
                </c:pt>
                <c:pt idx="1104">
                  <c:v>-15.58</c:v>
                </c:pt>
                <c:pt idx="1105">
                  <c:v>-17.48</c:v>
                </c:pt>
                <c:pt idx="1106">
                  <c:v>-19.850000000000001</c:v>
                </c:pt>
                <c:pt idx="1107">
                  <c:v>-22.47</c:v>
                </c:pt>
                <c:pt idx="1108">
                  <c:v>-25.08</c:v>
                </c:pt>
                <c:pt idx="1109">
                  <c:v>-27.47</c:v>
                </c:pt>
                <c:pt idx="1110">
                  <c:v>-29.5</c:v>
                </c:pt>
                <c:pt idx="1111">
                  <c:v>-31.15</c:v>
                </c:pt>
                <c:pt idx="1112">
                  <c:v>-32.53</c:v>
                </c:pt>
                <c:pt idx="1113">
                  <c:v>-33.71</c:v>
                </c:pt>
                <c:pt idx="1114">
                  <c:v>-34.67</c:v>
                </c:pt>
                <c:pt idx="1115">
                  <c:v>-35.26</c:v>
                </c:pt>
                <c:pt idx="1116">
                  <c:v>-35.44</c:v>
                </c:pt>
                <c:pt idx="1117">
                  <c:v>-35.1</c:v>
                </c:pt>
                <c:pt idx="1118">
                  <c:v>-34.07</c:v>
                </c:pt>
                <c:pt idx="1119">
                  <c:v>-32.409999999999997</c:v>
                </c:pt>
                <c:pt idx="1120">
                  <c:v>-30.24</c:v>
                </c:pt>
                <c:pt idx="1121">
                  <c:v>-27.55</c:v>
                </c:pt>
                <c:pt idx="1122">
                  <c:v>-24.37</c:v>
                </c:pt>
                <c:pt idx="1123">
                  <c:v>-20.84</c:v>
                </c:pt>
                <c:pt idx="1124">
                  <c:v>-16.82</c:v>
                </c:pt>
                <c:pt idx="1125">
                  <c:v>-12.39</c:v>
                </c:pt>
                <c:pt idx="1126">
                  <c:v>-7.26</c:v>
                </c:pt>
                <c:pt idx="1127">
                  <c:v>-1.27</c:v>
                </c:pt>
                <c:pt idx="1128">
                  <c:v>5.24</c:v>
                </c:pt>
                <c:pt idx="1129">
                  <c:v>12.04</c:v>
                </c:pt>
                <c:pt idx="1130">
                  <c:v>18.8</c:v>
                </c:pt>
                <c:pt idx="1131">
                  <c:v>25.81</c:v>
                </c:pt>
                <c:pt idx="1132">
                  <c:v>32.96</c:v>
                </c:pt>
                <c:pt idx="1133">
                  <c:v>40.18</c:v>
                </c:pt>
                <c:pt idx="1134">
                  <c:v>47.18</c:v>
                </c:pt>
                <c:pt idx="1135">
                  <c:v>53.48</c:v>
                </c:pt>
                <c:pt idx="1136">
                  <c:v>58.8</c:v>
                </c:pt>
                <c:pt idx="1137">
                  <c:v>63.42</c:v>
                </c:pt>
                <c:pt idx="1138">
                  <c:v>67.42</c:v>
                </c:pt>
                <c:pt idx="1139">
                  <c:v>70.61</c:v>
                </c:pt>
                <c:pt idx="1140">
                  <c:v>72.87</c:v>
                </c:pt>
                <c:pt idx="1141">
                  <c:v>74.430000000000007</c:v>
                </c:pt>
                <c:pt idx="1142">
                  <c:v>75.53</c:v>
                </c:pt>
                <c:pt idx="1143">
                  <c:v>76.47</c:v>
                </c:pt>
                <c:pt idx="1144">
                  <c:v>77.33</c:v>
                </c:pt>
                <c:pt idx="1145">
                  <c:v>78.16</c:v>
                </c:pt>
                <c:pt idx="1146">
                  <c:v>78.989999999999995</c:v>
                </c:pt>
                <c:pt idx="1147">
                  <c:v>79.8</c:v>
                </c:pt>
                <c:pt idx="1148">
                  <c:v>80.44</c:v>
                </c:pt>
                <c:pt idx="1149">
                  <c:v>80.89</c:v>
                </c:pt>
                <c:pt idx="1150">
                  <c:v>81.16</c:v>
                </c:pt>
                <c:pt idx="1151">
                  <c:v>81.349999999999994</c:v>
                </c:pt>
                <c:pt idx="1152">
                  <c:v>81.59</c:v>
                </c:pt>
                <c:pt idx="1153">
                  <c:v>81.83</c:v>
                </c:pt>
                <c:pt idx="1154">
                  <c:v>82.06</c:v>
                </c:pt>
                <c:pt idx="1155">
                  <c:v>82.26</c:v>
                </c:pt>
                <c:pt idx="1156">
                  <c:v>82.43</c:v>
                </c:pt>
                <c:pt idx="1157">
                  <c:v>82.53</c:v>
                </c:pt>
                <c:pt idx="1158">
                  <c:v>82.59</c:v>
                </c:pt>
                <c:pt idx="1159">
                  <c:v>82.65</c:v>
                </c:pt>
                <c:pt idx="1160">
                  <c:v>82.74</c:v>
                </c:pt>
                <c:pt idx="1161">
                  <c:v>82.85</c:v>
                </c:pt>
                <c:pt idx="1162">
                  <c:v>82.96</c:v>
                </c:pt>
                <c:pt idx="1163">
                  <c:v>83.09</c:v>
                </c:pt>
                <c:pt idx="1164">
                  <c:v>83.27</c:v>
                </c:pt>
                <c:pt idx="1165">
                  <c:v>83.48</c:v>
                </c:pt>
                <c:pt idx="1166">
                  <c:v>83.73</c:v>
                </c:pt>
                <c:pt idx="1167">
                  <c:v>84.03</c:v>
                </c:pt>
                <c:pt idx="1168">
                  <c:v>84.35</c:v>
                </c:pt>
                <c:pt idx="1169">
                  <c:v>84.66</c:v>
                </c:pt>
                <c:pt idx="1170">
                  <c:v>85</c:v>
                </c:pt>
                <c:pt idx="1171">
                  <c:v>85.35</c:v>
                </c:pt>
                <c:pt idx="1172">
                  <c:v>85.75</c:v>
                </c:pt>
                <c:pt idx="1173">
                  <c:v>86.05</c:v>
                </c:pt>
                <c:pt idx="1174">
                  <c:v>86.35</c:v>
                </c:pt>
                <c:pt idx="1175">
                  <c:v>86.58</c:v>
                </c:pt>
                <c:pt idx="1176">
                  <c:v>86.9</c:v>
                </c:pt>
                <c:pt idx="1177">
                  <c:v>87.36</c:v>
                </c:pt>
                <c:pt idx="1178">
                  <c:v>87.76</c:v>
                </c:pt>
                <c:pt idx="1179">
                  <c:v>88.13</c:v>
                </c:pt>
                <c:pt idx="1180">
                  <c:v>88.56</c:v>
                </c:pt>
                <c:pt idx="1181">
                  <c:v>88.97</c:v>
                </c:pt>
                <c:pt idx="1182">
                  <c:v>89.33</c:v>
                </c:pt>
                <c:pt idx="1183">
                  <c:v>89.68</c:v>
                </c:pt>
                <c:pt idx="1184">
                  <c:v>90.05</c:v>
                </c:pt>
                <c:pt idx="1185">
                  <c:v>90.45</c:v>
                </c:pt>
                <c:pt idx="1186">
                  <c:v>90.87</c:v>
                </c:pt>
                <c:pt idx="1187">
                  <c:v>91.34</c:v>
                </c:pt>
                <c:pt idx="1188">
                  <c:v>91.81</c:v>
                </c:pt>
                <c:pt idx="1189">
                  <c:v>92.28</c:v>
                </c:pt>
                <c:pt idx="1190">
                  <c:v>92.69</c:v>
                </c:pt>
                <c:pt idx="1191">
                  <c:v>93.12</c:v>
                </c:pt>
                <c:pt idx="1192">
                  <c:v>93.56</c:v>
                </c:pt>
                <c:pt idx="1193">
                  <c:v>94.07</c:v>
                </c:pt>
                <c:pt idx="1194">
                  <c:v>94.61</c:v>
                </c:pt>
                <c:pt idx="1195">
                  <c:v>95.11</c:v>
                </c:pt>
                <c:pt idx="1196">
                  <c:v>95.48</c:v>
                </c:pt>
                <c:pt idx="1197">
                  <c:v>95.77</c:v>
                </c:pt>
                <c:pt idx="1198">
                  <c:v>95.99</c:v>
                </c:pt>
                <c:pt idx="1199">
                  <c:v>96.15</c:v>
                </c:pt>
                <c:pt idx="1200">
                  <c:v>96.29</c:v>
                </c:pt>
                <c:pt idx="1201">
                  <c:v>96.37</c:v>
                </c:pt>
                <c:pt idx="1202">
                  <c:v>96.42</c:v>
                </c:pt>
                <c:pt idx="1203">
                  <c:v>96.43</c:v>
                </c:pt>
                <c:pt idx="1204">
                  <c:v>96.36</c:v>
                </c:pt>
                <c:pt idx="1205">
                  <c:v>96.16</c:v>
                </c:pt>
                <c:pt idx="1206">
                  <c:v>95.83</c:v>
                </c:pt>
                <c:pt idx="1207">
                  <c:v>95.32</c:v>
                </c:pt>
                <c:pt idx="1208">
                  <c:v>94.67</c:v>
                </c:pt>
                <c:pt idx="1209">
                  <c:v>93.93</c:v>
                </c:pt>
                <c:pt idx="1210">
                  <c:v>93.11</c:v>
                </c:pt>
                <c:pt idx="1211">
                  <c:v>92.32</c:v>
                </c:pt>
                <c:pt idx="1212">
                  <c:v>91.57</c:v>
                </c:pt>
                <c:pt idx="1213">
                  <c:v>90.87</c:v>
                </c:pt>
                <c:pt idx="1214">
                  <c:v>90.2</c:v>
                </c:pt>
                <c:pt idx="1215">
                  <c:v>89.6</c:v>
                </c:pt>
                <c:pt idx="1216">
                  <c:v>89</c:v>
                </c:pt>
                <c:pt idx="1217">
                  <c:v>88.39</c:v>
                </c:pt>
                <c:pt idx="1218">
                  <c:v>87.72</c:v>
                </c:pt>
                <c:pt idx="1219">
                  <c:v>87.03</c:v>
                </c:pt>
                <c:pt idx="1220">
                  <c:v>86.33</c:v>
                </c:pt>
                <c:pt idx="1221">
                  <c:v>85.68</c:v>
                </c:pt>
                <c:pt idx="1222">
                  <c:v>85.14</c:v>
                </c:pt>
                <c:pt idx="1223">
                  <c:v>84.68</c:v>
                </c:pt>
                <c:pt idx="1224">
                  <c:v>84.23</c:v>
                </c:pt>
                <c:pt idx="1225">
                  <c:v>83.78</c:v>
                </c:pt>
                <c:pt idx="1226">
                  <c:v>83.3</c:v>
                </c:pt>
                <c:pt idx="1227">
                  <c:v>82.8</c:v>
                </c:pt>
                <c:pt idx="1228">
                  <c:v>82.31</c:v>
                </c:pt>
                <c:pt idx="1229">
                  <c:v>81.900000000000006</c:v>
                </c:pt>
                <c:pt idx="1230">
                  <c:v>81.599999999999994</c:v>
                </c:pt>
                <c:pt idx="1231">
                  <c:v>81.45</c:v>
                </c:pt>
                <c:pt idx="1232">
                  <c:v>81.38</c:v>
                </c:pt>
                <c:pt idx="1233">
                  <c:v>81.31</c:v>
                </c:pt>
                <c:pt idx="1234">
                  <c:v>81.19</c:v>
                </c:pt>
                <c:pt idx="1235">
                  <c:v>81</c:v>
                </c:pt>
                <c:pt idx="1236">
                  <c:v>80.760000000000005</c:v>
                </c:pt>
                <c:pt idx="1237">
                  <c:v>80.5</c:v>
                </c:pt>
                <c:pt idx="1238">
                  <c:v>80.2</c:v>
                </c:pt>
                <c:pt idx="1239">
                  <c:v>79.91</c:v>
                </c:pt>
                <c:pt idx="1240">
                  <c:v>79.650000000000006</c:v>
                </c:pt>
                <c:pt idx="1241">
                  <c:v>79.459999999999994</c:v>
                </c:pt>
                <c:pt idx="1242">
                  <c:v>79.36</c:v>
                </c:pt>
                <c:pt idx="1243">
                  <c:v>79.38</c:v>
                </c:pt>
                <c:pt idx="1244">
                  <c:v>79.47</c:v>
                </c:pt>
                <c:pt idx="1245">
                  <c:v>79.569999999999993</c:v>
                </c:pt>
                <c:pt idx="1246">
                  <c:v>79.739999999999995</c:v>
                </c:pt>
                <c:pt idx="1247">
                  <c:v>79.88</c:v>
                </c:pt>
                <c:pt idx="1248">
                  <c:v>79.959999999999994</c:v>
                </c:pt>
                <c:pt idx="1249">
                  <c:v>79.94</c:v>
                </c:pt>
                <c:pt idx="1250">
                  <c:v>79.87</c:v>
                </c:pt>
                <c:pt idx="1251">
                  <c:v>79.81</c:v>
                </c:pt>
                <c:pt idx="1252">
                  <c:v>79.77</c:v>
                </c:pt>
                <c:pt idx="1253">
                  <c:v>79.73</c:v>
                </c:pt>
                <c:pt idx="1254">
                  <c:v>79.69</c:v>
                </c:pt>
                <c:pt idx="1255">
                  <c:v>79.59</c:v>
                </c:pt>
                <c:pt idx="1256">
                  <c:v>79.45</c:v>
                </c:pt>
                <c:pt idx="1257">
                  <c:v>79.290000000000006</c:v>
                </c:pt>
                <c:pt idx="1258">
                  <c:v>79.099999999999994</c:v>
                </c:pt>
                <c:pt idx="1259">
                  <c:v>78.95</c:v>
                </c:pt>
                <c:pt idx="1260">
                  <c:v>78.81</c:v>
                </c:pt>
                <c:pt idx="1261">
                  <c:v>78.69</c:v>
                </c:pt>
                <c:pt idx="1262">
                  <c:v>78.569999999999993</c:v>
                </c:pt>
                <c:pt idx="1263">
                  <c:v>78.41</c:v>
                </c:pt>
                <c:pt idx="1264">
                  <c:v>78.239999999999995</c:v>
                </c:pt>
                <c:pt idx="1265">
                  <c:v>78.08</c:v>
                </c:pt>
                <c:pt idx="1266">
                  <c:v>77.900000000000006</c:v>
                </c:pt>
                <c:pt idx="1267">
                  <c:v>77.760000000000005</c:v>
                </c:pt>
                <c:pt idx="1268">
                  <c:v>77.58</c:v>
                </c:pt>
                <c:pt idx="1269">
                  <c:v>77.42</c:v>
                </c:pt>
                <c:pt idx="1270">
                  <c:v>77.22</c:v>
                </c:pt>
                <c:pt idx="1271">
                  <c:v>77.06</c:v>
                </c:pt>
                <c:pt idx="1272">
                  <c:v>76.86</c:v>
                </c:pt>
                <c:pt idx="1273">
                  <c:v>76.69</c:v>
                </c:pt>
                <c:pt idx="1274">
                  <c:v>76.459999999999994</c:v>
                </c:pt>
                <c:pt idx="1275">
                  <c:v>76.209999999999994</c:v>
                </c:pt>
                <c:pt idx="1276">
                  <c:v>75.91</c:v>
                </c:pt>
                <c:pt idx="1277">
                  <c:v>75.58</c:v>
                </c:pt>
                <c:pt idx="1278">
                  <c:v>75.23</c:v>
                </c:pt>
                <c:pt idx="1279">
                  <c:v>74.88</c:v>
                </c:pt>
                <c:pt idx="1280">
                  <c:v>74.56</c:v>
                </c:pt>
                <c:pt idx="1281">
                  <c:v>74.180000000000007</c:v>
                </c:pt>
                <c:pt idx="1282">
                  <c:v>73.73</c:v>
                </c:pt>
                <c:pt idx="1283">
                  <c:v>73.14</c:v>
                </c:pt>
                <c:pt idx="1284">
                  <c:v>72.349999999999994</c:v>
                </c:pt>
                <c:pt idx="1285">
                  <c:v>71.27</c:v>
                </c:pt>
                <c:pt idx="1286">
                  <c:v>69.94</c:v>
                </c:pt>
                <c:pt idx="1287">
                  <c:v>68.400000000000006</c:v>
                </c:pt>
                <c:pt idx="1288">
                  <c:v>66.650000000000006</c:v>
                </c:pt>
                <c:pt idx="1289">
                  <c:v>64.819999999999993</c:v>
                </c:pt>
                <c:pt idx="1290">
                  <c:v>63.01</c:v>
                </c:pt>
                <c:pt idx="1291">
                  <c:v>61.4</c:v>
                </c:pt>
                <c:pt idx="1292">
                  <c:v>60.18</c:v>
                </c:pt>
                <c:pt idx="1293">
                  <c:v>59.32</c:v>
                </c:pt>
                <c:pt idx="1294">
                  <c:v>58.72</c:v>
                </c:pt>
                <c:pt idx="1295">
                  <c:v>58.15</c:v>
                </c:pt>
                <c:pt idx="1296">
                  <c:v>57.57</c:v>
                </c:pt>
                <c:pt idx="1297">
                  <c:v>57.03</c:v>
                </c:pt>
                <c:pt idx="1298">
                  <c:v>56.58</c:v>
                </c:pt>
                <c:pt idx="1299">
                  <c:v>56.29</c:v>
                </c:pt>
                <c:pt idx="1300">
                  <c:v>56.25</c:v>
                </c:pt>
                <c:pt idx="1301">
                  <c:v>56.39</c:v>
                </c:pt>
                <c:pt idx="1302">
                  <c:v>56.63</c:v>
                </c:pt>
                <c:pt idx="1303">
                  <c:v>57.03</c:v>
                </c:pt>
                <c:pt idx="1304">
                  <c:v>57.52</c:v>
                </c:pt>
                <c:pt idx="1305">
                  <c:v>58.06</c:v>
                </c:pt>
                <c:pt idx="1306">
                  <c:v>58.52</c:v>
                </c:pt>
                <c:pt idx="1307">
                  <c:v>58.92</c:v>
                </c:pt>
                <c:pt idx="1308">
                  <c:v>59.34</c:v>
                </c:pt>
                <c:pt idx="1309">
                  <c:v>59.89</c:v>
                </c:pt>
                <c:pt idx="1310">
                  <c:v>60.67</c:v>
                </c:pt>
                <c:pt idx="1311">
                  <c:v>61.84</c:v>
                </c:pt>
                <c:pt idx="1312">
                  <c:v>63.4</c:v>
                </c:pt>
                <c:pt idx="1313">
                  <c:v>65.34</c:v>
                </c:pt>
                <c:pt idx="1314">
                  <c:v>67.47</c:v>
                </c:pt>
                <c:pt idx="1315">
                  <c:v>69.42</c:v>
                </c:pt>
                <c:pt idx="1316">
                  <c:v>70.97</c:v>
                </c:pt>
                <c:pt idx="1317">
                  <c:v>72.09</c:v>
                </c:pt>
                <c:pt idx="1318">
                  <c:v>72.88</c:v>
                </c:pt>
                <c:pt idx="1319">
                  <c:v>73.53</c:v>
                </c:pt>
                <c:pt idx="1320">
                  <c:v>74.14</c:v>
                </c:pt>
                <c:pt idx="1321">
                  <c:v>74.77</c:v>
                </c:pt>
                <c:pt idx="1322">
                  <c:v>75.41</c:v>
                </c:pt>
                <c:pt idx="1323">
                  <c:v>75.930000000000007</c:v>
                </c:pt>
                <c:pt idx="1324">
                  <c:v>76.45</c:v>
                </c:pt>
                <c:pt idx="1325">
                  <c:v>76.97</c:v>
                </c:pt>
                <c:pt idx="1326">
                  <c:v>77.489999999999995</c:v>
                </c:pt>
                <c:pt idx="1327">
                  <c:v>77.930000000000007</c:v>
                </c:pt>
                <c:pt idx="1328">
                  <c:v>78.3</c:v>
                </c:pt>
                <c:pt idx="1329">
                  <c:v>78.650000000000006</c:v>
                </c:pt>
                <c:pt idx="1330">
                  <c:v>79.14</c:v>
                </c:pt>
                <c:pt idx="1331">
                  <c:v>79.62</c:v>
                </c:pt>
                <c:pt idx="1332">
                  <c:v>79.92</c:v>
                </c:pt>
                <c:pt idx="1333">
                  <c:v>80.11</c:v>
                </c:pt>
                <c:pt idx="1334">
                  <c:v>80.23</c:v>
                </c:pt>
                <c:pt idx="1335">
                  <c:v>80.34</c:v>
                </c:pt>
                <c:pt idx="1336">
                  <c:v>80.459999999999994</c:v>
                </c:pt>
                <c:pt idx="1337">
                  <c:v>80.59</c:v>
                </c:pt>
                <c:pt idx="1338">
                  <c:v>80.75</c:v>
                </c:pt>
                <c:pt idx="1339">
                  <c:v>80.92</c:v>
                </c:pt>
                <c:pt idx="1340">
                  <c:v>81.08</c:v>
                </c:pt>
                <c:pt idx="1341">
                  <c:v>81.27</c:v>
                </c:pt>
                <c:pt idx="1342">
                  <c:v>81.459999999999994</c:v>
                </c:pt>
                <c:pt idx="1343">
                  <c:v>81.63</c:v>
                </c:pt>
                <c:pt idx="1344">
                  <c:v>81.84</c:v>
                </c:pt>
                <c:pt idx="1345">
                  <c:v>82.07</c:v>
                </c:pt>
                <c:pt idx="1346">
                  <c:v>82.34</c:v>
                </c:pt>
                <c:pt idx="1347">
                  <c:v>82.62</c:v>
                </c:pt>
                <c:pt idx="1348">
                  <c:v>82.91</c:v>
                </c:pt>
                <c:pt idx="1349">
                  <c:v>83.17</c:v>
                </c:pt>
                <c:pt idx="1350">
                  <c:v>83.34</c:v>
                </c:pt>
                <c:pt idx="1351">
                  <c:v>83.35</c:v>
                </c:pt>
                <c:pt idx="1352">
                  <c:v>83.28</c:v>
                </c:pt>
                <c:pt idx="1353">
                  <c:v>83.16</c:v>
                </c:pt>
                <c:pt idx="1354">
                  <c:v>83.08</c:v>
                </c:pt>
                <c:pt idx="1355">
                  <c:v>83.04</c:v>
                </c:pt>
                <c:pt idx="1356">
                  <c:v>83.02</c:v>
                </c:pt>
                <c:pt idx="1357">
                  <c:v>83.04</c:v>
                </c:pt>
                <c:pt idx="1358">
                  <c:v>83.09</c:v>
                </c:pt>
                <c:pt idx="1359">
                  <c:v>83.13</c:v>
                </c:pt>
                <c:pt idx="1360">
                  <c:v>83.15</c:v>
                </c:pt>
                <c:pt idx="1361">
                  <c:v>83.16</c:v>
                </c:pt>
                <c:pt idx="1362">
                  <c:v>83.16</c:v>
                </c:pt>
                <c:pt idx="1363">
                  <c:v>83.21</c:v>
                </c:pt>
                <c:pt idx="1364">
                  <c:v>83.33</c:v>
                </c:pt>
                <c:pt idx="1365">
                  <c:v>83.48</c:v>
                </c:pt>
                <c:pt idx="1366">
                  <c:v>83.59</c:v>
                </c:pt>
                <c:pt idx="1367">
                  <c:v>83.69</c:v>
                </c:pt>
                <c:pt idx="1368">
                  <c:v>83.84</c:v>
                </c:pt>
                <c:pt idx="1369">
                  <c:v>84.04</c:v>
                </c:pt>
                <c:pt idx="1370">
                  <c:v>84.29</c:v>
                </c:pt>
                <c:pt idx="1371">
                  <c:v>84.61</c:v>
                </c:pt>
                <c:pt idx="1372">
                  <c:v>85</c:v>
                </c:pt>
                <c:pt idx="1373">
                  <c:v>85.47</c:v>
                </c:pt>
                <c:pt idx="1374">
                  <c:v>86.01</c:v>
                </c:pt>
                <c:pt idx="1375">
                  <c:v>86.57</c:v>
                </c:pt>
                <c:pt idx="1376">
                  <c:v>87.11</c:v>
                </c:pt>
                <c:pt idx="1377">
                  <c:v>87.62</c:v>
                </c:pt>
                <c:pt idx="1378">
                  <c:v>88.09</c:v>
                </c:pt>
                <c:pt idx="1379">
                  <c:v>88.54</c:v>
                </c:pt>
                <c:pt idx="1380">
                  <c:v>89.01</c:v>
                </c:pt>
                <c:pt idx="1381">
                  <c:v>89.47</c:v>
                </c:pt>
                <c:pt idx="1382">
                  <c:v>89.89</c:v>
                </c:pt>
                <c:pt idx="1383">
                  <c:v>90.29</c:v>
                </c:pt>
                <c:pt idx="1384">
                  <c:v>90.64</c:v>
                </c:pt>
                <c:pt idx="1385">
                  <c:v>90.96</c:v>
                </c:pt>
                <c:pt idx="1386">
                  <c:v>91.2</c:v>
                </c:pt>
                <c:pt idx="1387">
                  <c:v>91.33</c:v>
                </c:pt>
                <c:pt idx="1388">
                  <c:v>91.37</c:v>
                </c:pt>
                <c:pt idx="1389">
                  <c:v>91.34</c:v>
                </c:pt>
                <c:pt idx="1390">
                  <c:v>91.22</c:v>
                </c:pt>
                <c:pt idx="1391">
                  <c:v>91.08</c:v>
                </c:pt>
                <c:pt idx="1392">
                  <c:v>90.87</c:v>
                </c:pt>
                <c:pt idx="1393">
                  <c:v>90.61</c:v>
                </c:pt>
                <c:pt idx="1394">
                  <c:v>90.33</c:v>
                </c:pt>
                <c:pt idx="1395">
                  <c:v>90.01</c:v>
                </c:pt>
                <c:pt idx="1396">
                  <c:v>89.66</c:v>
                </c:pt>
                <c:pt idx="1397">
                  <c:v>89.29</c:v>
                </c:pt>
                <c:pt idx="1398">
                  <c:v>88.89</c:v>
                </c:pt>
                <c:pt idx="1399">
                  <c:v>88.47</c:v>
                </c:pt>
                <c:pt idx="1400">
                  <c:v>88.11</c:v>
                </c:pt>
                <c:pt idx="1401">
                  <c:v>87.74</c:v>
                </c:pt>
                <c:pt idx="1402">
                  <c:v>87.37</c:v>
                </c:pt>
                <c:pt idx="1403">
                  <c:v>87.06</c:v>
                </c:pt>
                <c:pt idx="1404">
                  <c:v>86.72</c:v>
                </c:pt>
                <c:pt idx="1405">
                  <c:v>86.33</c:v>
                </c:pt>
                <c:pt idx="1406">
                  <c:v>85.86</c:v>
                </c:pt>
                <c:pt idx="1407">
                  <c:v>85.28</c:v>
                </c:pt>
                <c:pt idx="1408">
                  <c:v>84.66</c:v>
                </c:pt>
                <c:pt idx="1409">
                  <c:v>83.95</c:v>
                </c:pt>
                <c:pt idx="1410">
                  <c:v>83.31</c:v>
                </c:pt>
                <c:pt idx="1411">
                  <c:v>82.73</c:v>
                </c:pt>
                <c:pt idx="1412">
                  <c:v>82.27</c:v>
                </c:pt>
                <c:pt idx="1413">
                  <c:v>81.89</c:v>
                </c:pt>
                <c:pt idx="1414">
                  <c:v>81.569999999999993</c:v>
                </c:pt>
                <c:pt idx="1415">
                  <c:v>81.260000000000005</c:v>
                </c:pt>
                <c:pt idx="1416">
                  <c:v>80.94</c:v>
                </c:pt>
                <c:pt idx="1417">
                  <c:v>80.66</c:v>
                </c:pt>
                <c:pt idx="1418">
                  <c:v>80.47</c:v>
                </c:pt>
                <c:pt idx="1419">
                  <c:v>80.42</c:v>
                </c:pt>
                <c:pt idx="1420">
                  <c:v>80.5</c:v>
                </c:pt>
                <c:pt idx="1421">
                  <c:v>80.67</c:v>
                </c:pt>
                <c:pt idx="1422">
                  <c:v>80.930000000000007</c:v>
                </c:pt>
                <c:pt idx="1423">
                  <c:v>81.2</c:v>
                </c:pt>
                <c:pt idx="1424">
                  <c:v>81.47</c:v>
                </c:pt>
                <c:pt idx="1425">
                  <c:v>81.78</c:v>
                </c:pt>
                <c:pt idx="1426">
                  <c:v>82.12</c:v>
                </c:pt>
                <c:pt idx="1427">
                  <c:v>82.54</c:v>
                </c:pt>
                <c:pt idx="1428">
                  <c:v>83.03</c:v>
                </c:pt>
                <c:pt idx="1429">
                  <c:v>83.59</c:v>
                </c:pt>
                <c:pt idx="1430">
                  <c:v>84.2</c:v>
                </c:pt>
                <c:pt idx="1431">
                  <c:v>84.84</c:v>
                </c:pt>
                <c:pt idx="1432">
                  <c:v>85.49</c:v>
                </c:pt>
                <c:pt idx="1433">
                  <c:v>86.16</c:v>
                </c:pt>
                <c:pt idx="1434">
                  <c:v>86.79</c:v>
                </c:pt>
                <c:pt idx="1435">
                  <c:v>87.37</c:v>
                </c:pt>
                <c:pt idx="1436">
                  <c:v>87.9</c:v>
                </c:pt>
                <c:pt idx="1437">
                  <c:v>88.39</c:v>
                </c:pt>
                <c:pt idx="1438">
                  <c:v>88.82</c:v>
                </c:pt>
                <c:pt idx="1439">
                  <c:v>89.17</c:v>
                </c:pt>
                <c:pt idx="1440">
                  <c:v>89.44</c:v>
                </c:pt>
                <c:pt idx="1441">
                  <c:v>89.63</c:v>
                </c:pt>
                <c:pt idx="1442">
                  <c:v>89.73</c:v>
                </c:pt>
                <c:pt idx="1443">
                  <c:v>89.75</c:v>
                </c:pt>
                <c:pt idx="1444">
                  <c:v>89.66</c:v>
                </c:pt>
                <c:pt idx="1445">
                  <c:v>89.47</c:v>
                </c:pt>
                <c:pt idx="1446">
                  <c:v>89.16</c:v>
                </c:pt>
                <c:pt idx="1447">
                  <c:v>88.82</c:v>
                </c:pt>
                <c:pt idx="1448">
                  <c:v>88.47</c:v>
                </c:pt>
                <c:pt idx="1449">
                  <c:v>88.21</c:v>
                </c:pt>
                <c:pt idx="1450">
                  <c:v>87.99</c:v>
                </c:pt>
                <c:pt idx="1451">
                  <c:v>87.8</c:v>
                </c:pt>
                <c:pt idx="1452">
                  <c:v>87.63</c:v>
                </c:pt>
                <c:pt idx="1453">
                  <c:v>87.46</c:v>
                </c:pt>
                <c:pt idx="1454">
                  <c:v>87.29</c:v>
                </c:pt>
                <c:pt idx="1455">
                  <c:v>87.12</c:v>
                </c:pt>
                <c:pt idx="1456">
                  <c:v>86.95</c:v>
                </c:pt>
                <c:pt idx="1457">
                  <c:v>86.77</c:v>
                </c:pt>
                <c:pt idx="1458">
                  <c:v>86.55</c:v>
                </c:pt>
                <c:pt idx="1459">
                  <c:v>86.33</c:v>
                </c:pt>
                <c:pt idx="1460">
                  <c:v>86.1</c:v>
                </c:pt>
                <c:pt idx="1461">
                  <c:v>85.87</c:v>
                </c:pt>
                <c:pt idx="1462">
                  <c:v>85.64</c:v>
                </c:pt>
                <c:pt idx="1463">
                  <c:v>85.42</c:v>
                </c:pt>
                <c:pt idx="1464">
                  <c:v>85.19</c:v>
                </c:pt>
                <c:pt idx="1465">
                  <c:v>85.02</c:v>
                </c:pt>
                <c:pt idx="1466">
                  <c:v>84.96</c:v>
                </c:pt>
                <c:pt idx="1467">
                  <c:v>84.98</c:v>
                </c:pt>
                <c:pt idx="1468">
                  <c:v>85.02</c:v>
                </c:pt>
                <c:pt idx="1469">
                  <c:v>84.98</c:v>
                </c:pt>
                <c:pt idx="1470">
                  <c:v>84.82</c:v>
                </c:pt>
                <c:pt idx="1471">
                  <c:v>84.56</c:v>
                </c:pt>
                <c:pt idx="1472">
                  <c:v>84.26</c:v>
                </c:pt>
                <c:pt idx="1473">
                  <c:v>83.93</c:v>
                </c:pt>
                <c:pt idx="1474">
                  <c:v>83.58</c:v>
                </c:pt>
                <c:pt idx="1475">
                  <c:v>83.29</c:v>
                </c:pt>
                <c:pt idx="1476">
                  <c:v>83.09</c:v>
                </c:pt>
                <c:pt idx="1477">
                  <c:v>82.89</c:v>
                </c:pt>
                <c:pt idx="1478">
                  <c:v>82.69</c:v>
                </c:pt>
                <c:pt idx="1479">
                  <c:v>82.46</c:v>
                </c:pt>
                <c:pt idx="1480">
                  <c:v>82.14</c:v>
                </c:pt>
                <c:pt idx="1481">
                  <c:v>81.73</c:v>
                </c:pt>
                <c:pt idx="1482">
                  <c:v>81.180000000000007</c:v>
                </c:pt>
                <c:pt idx="1483">
                  <c:v>80.55</c:v>
                </c:pt>
                <c:pt idx="1484">
                  <c:v>79.819999999999993</c:v>
                </c:pt>
                <c:pt idx="1485">
                  <c:v>79.040000000000006</c:v>
                </c:pt>
                <c:pt idx="1486">
                  <c:v>78.23</c:v>
                </c:pt>
                <c:pt idx="1487">
                  <c:v>77.44</c:v>
                </c:pt>
                <c:pt idx="1488">
                  <c:v>76.709999999999994</c:v>
                </c:pt>
                <c:pt idx="1489">
                  <c:v>76.12</c:v>
                </c:pt>
                <c:pt idx="1490">
                  <c:v>75.73</c:v>
                </c:pt>
                <c:pt idx="1491">
                  <c:v>75.56</c:v>
                </c:pt>
                <c:pt idx="1492">
                  <c:v>75.64</c:v>
                </c:pt>
                <c:pt idx="1493">
                  <c:v>75.86</c:v>
                </c:pt>
                <c:pt idx="1494">
                  <c:v>76.05</c:v>
                </c:pt>
                <c:pt idx="1495">
                  <c:v>76.010000000000005</c:v>
                </c:pt>
                <c:pt idx="1496">
                  <c:v>75.66</c:v>
                </c:pt>
                <c:pt idx="1497">
                  <c:v>75.19</c:v>
                </c:pt>
                <c:pt idx="1498">
                  <c:v>74.790000000000006</c:v>
                </c:pt>
                <c:pt idx="1499">
                  <c:v>74.67</c:v>
                </c:pt>
                <c:pt idx="1500">
                  <c:v>74.790000000000006</c:v>
                </c:pt>
                <c:pt idx="1501">
                  <c:v>75.11</c:v>
                </c:pt>
                <c:pt idx="1502">
                  <c:v>75.42</c:v>
                </c:pt>
                <c:pt idx="1503">
                  <c:v>75.44</c:v>
                </c:pt>
                <c:pt idx="1504">
                  <c:v>75.12</c:v>
                </c:pt>
                <c:pt idx="1505">
                  <c:v>74.56</c:v>
                </c:pt>
                <c:pt idx="1506">
                  <c:v>73.900000000000006</c:v>
                </c:pt>
                <c:pt idx="1507">
                  <c:v>73.239999999999995</c:v>
                </c:pt>
                <c:pt idx="1508">
                  <c:v>72.680000000000007</c:v>
                </c:pt>
                <c:pt idx="1509">
                  <c:v>72.31</c:v>
                </c:pt>
                <c:pt idx="1510">
                  <c:v>72.06</c:v>
                </c:pt>
                <c:pt idx="1511">
                  <c:v>71.849999999999994</c:v>
                </c:pt>
                <c:pt idx="1512">
                  <c:v>71.66</c:v>
                </c:pt>
                <c:pt idx="1513">
                  <c:v>71.42</c:v>
                </c:pt>
                <c:pt idx="1514">
                  <c:v>71.16</c:v>
                </c:pt>
                <c:pt idx="1515">
                  <c:v>70.819999999999993</c:v>
                </c:pt>
                <c:pt idx="1516">
                  <c:v>70.430000000000007</c:v>
                </c:pt>
                <c:pt idx="1517">
                  <c:v>70.069999999999993</c:v>
                </c:pt>
                <c:pt idx="1518">
                  <c:v>69.77</c:v>
                </c:pt>
                <c:pt idx="1519">
                  <c:v>69.5</c:v>
                </c:pt>
                <c:pt idx="1520">
                  <c:v>69.260000000000005</c:v>
                </c:pt>
                <c:pt idx="1521">
                  <c:v>69.010000000000005</c:v>
                </c:pt>
                <c:pt idx="1522">
                  <c:v>68.8</c:v>
                </c:pt>
                <c:pt idx="1523">
                  <c:v>68.67</c:v>
                </c:pt>
                <c:pt idx="1524">
                  <c:v>68.569999999999993</c:v>
                </c:pt>
                <c:pt idx="1525">
                  <c:v>68.45</c:v>
                </c:pt>
                <c:pt idx="1526">
                  <c:v>68.23</c:v>
                </c:pt>
                <c:pt idx="1527">
                  <c:v>67.989999999999995</c:v>
                </c:pt>
                <c:pt idx="1528">
                  <c:v>67.84</c:v>
                </c:pt>
                <c:pt idx="1529">
                  <c:v>67.78</c:v>
                </c:pt>
                <c:pt idx="1530">
                  <c:v>67.73</c:v>
                </c:pt>
                <c:pt idx="1531">
                  <c:v>67.67</c:v>
                </c:pt>
                <c:pt idx="1532">
                  <c:v>67.569999999999993</c:v>
                </c:pt>
                <c:pt idx="1533">
                  <c:v>67.430000000000007</c:v>
                </c:pt>
                <c:pt idx="1534">
                  <c:v>67.28</c:v>
                </c:pt>
                <c:pt idx="1535">
                  <c:v>67.2</c:v>
                </c:pt>
                <c:pt idx="1536">
                  <c:v>67.2</c:v>
                </c:pt>
                <c:pt idx="1537">
                  <c:v>67.34</c:v>
                </c:pt>
                <c:pt idx="1538">
                  <c:v>67.56</c:v>
                </c:pt>
                <c:pt idx="1539">
                  <c:v>67.83</c:v>
                </c:pt>
                <c:pt idx="1540">
                  <c:v>68.13</c:v>
                </c:pt>
                <c:pt idx="1541">
                  <c:v>68.42</c:v>
                </c:pt>
                <c:pt idx="1542">
                  <c:v>68.739999999999995</c:v>
                </c:pt>
                <c:pt idx="1543">
                  <c:v>69.09</c:v>
                </c:pt>
                <c:pt idx="1544">
                  <c:v>69.430000000000007</c:v>
                </c:pt>
                <c:pt idx="1545">
                  <c:v>69.78</c:v>
                </c:pt>
                <c:pt idx="1546">
                  <c:v>70.069999999999993</c:v>
                </c:pt>
                <c:pt idx="1547">
                  <c:v>70.34</c:v>
                </c:pt>
                <c:pt idx="1548">
                  <c:v>70.55</c:v>
                </c:pt>
                <c:pt idx="1549">
                  <c:v>70.73</c:v>
                </c:pt>
                <c:pt idx="1550">
                  <c:v>70.849999999999994</c:v>
                </c:pt>
                <c:pt idx="1551">
                  <c:v>70.930000000000007</c:v>
                </c:pt>
                <c:pt idx="1552">
                  <c:v>71</c:v>
                </c:pt>
                <c:pt idx="1553">
                  <c:v>71.099999999999994</c:v>
                </c:pt>
                <c:pt idx="1554">
                  <c:v>71.22</c:v>
                </c:pt>
                <c:pt idx="1555">
                  <c:v>71.38</c:v>
                </c:pt>
                <c:pt idx="1556">
                  <c:v>71.55</c:v>
                </c:pt>
                <c:pt idx="1557">
                  <c:v>71.64</c:v>
                </c:pt>
                <c:pt idx="1558">
                  <c:v>71.69</c:v>
                </c:pt>
                <c:pt idx="1559">
                  <c:v>71.8</c:v>
                </c:pt>
                <c:pt idx="1560">
                  <c:v>72</c:v>
                </c:pt>
                <c:pt idx="1561">
                  <c:v>72.22</c:v>
                </c:pt>
                <c:pt idx="1562">
                  <c:v>72.41</c:v>
                </c:pt>
                <c:pt idx="1563">
                  <c:v>72.599999999999994</c:v>
                </c:pt>
                <c:pt idx="1564">
                  <c:v>72.83</c:v>
                </c:pt>
                <c:pt idx="1565">
                  <c:v>73.09</c:v>
                </c:pt>
                <c:pt idx="1566">
                  <c:v>73.33</c:v>
                </c:pt>
                <c:pt idx="1567">
                  <c:v>73.56</c:v>
                </c:pt>
                <c:pt idx="1568">
                  <c:v>73.77</c:v>
                </c:pt>
                <c:pt idx="1569">
                  <c:v>73.95</c:v>
                </c:pt>
                <c:pt idx="1570">
                  <c:v>74.150000000000006</c:v>
                </c:pt>
                <c:pt idx="1571">
                  <c:v>74.400000000000006</c:v>
                </c:pt>
                <c:pt idx="1572">
                  <c:v>74.7</c:v>
                </c:pt>
                <c:pt idx="1573">
                  <c:v>75.09</c:v>
                </c:pt>
                <c:pt idx="1574">
                  <c:v>75.58</c:v>
                </c:pt>
                <c:pt idx="1575">
                  <c:v>76.16</c:v>
                </c:pt>
                <c:pt idx="1576">
                  <c:v>76.819999999999993</c:v>
                </c:pt>
                <c:pt idx="1577">
                  <c:v>77.36</c:v>
                </c:pt>
                <c:pt idx="1578">
                  <c:v>77.81</c:v>
                </c:pt>
                <c:pt idx="1579">
                  <c:v>78.2</c:v>
                </c:pt>
                <c:pt idx="1580">
                  <c:v>78.59</c:v>
                </c:pt>
                <c:pt idx="1581">
                  <c:v>78.98</c:v>
                </c:pt>
                <c:pt idx="1582">
                  <c:v>79.38</c:v>
                </c:pt>
                <c:pt idx="1583">
                  <c:v>79.75</c:v>
                </c:pt>
                <c:pt idx="1584">
                  <c:v>80.099999999999994</c:v>
                </c:pt>
                <c:pt idx="1585">
                  <c:v>80.430000000000007</c:v>
                </c:pt>
                <c:pt idx="1586">
                  <c:v>80.75</c:v>
                </c:pt>
                <c:pt idx="1587">
                  <c:v>81.010000000000005</c:v>
                </c:pt>
                <c:pt idx="1588">
                  <c:v>81.19</c:v>
                </c:pt>
                <c:pt idx="1589">
                  <c:v>81.23</c:v>
                </c:pt>
                <c:pt idx="1590">
                  <c:v>81.16</c:v>
                </c:pt>
                <c:pt idx="1591">
                  <c:v>81.010000000000005</c:v>
                </c:pt>
                <c:pt idx="1592">
                  <c:v>80.86</c:v>
                </c:pt>
                <c:pt idx="1593">
                  <c:v>80.73</c:v>
                </c:pt>
                <c:pt idx="1594">
                  <c:v>80.63</c:v>
                </c:pt>
                <c:pt idx="1595">
                  <c:v>80.58</c:v>
                </c:pt>
                <c:pt idx="1596">
                  <c:v>80.569999999999993</c:v>
                </c:pt>
                <c:pt idx="1597">
                  <c:v>80.540000000000006</c:v>
                </c:pt>
                <c:pt idx="1598">
                  <c:v>80.430000000000007</c:v>
                </c:pt>
                <c:pt idx="1599">
                  <c:v>80.290000000000006</c:v>
                </c:pt>
                <c:pt idx="1600">
                  <c:v>80.099999999999994</c:v>
                </c:pt>
                <c:pt idx="1601">
                  <c:v>79.819999999999993</c:v>
                </c:pt>
                <c:pt idx="1602">
                  <c:v>79.599999999999994</c:v>
                </c:pt>
                <c:pt idx="1603">
                  <c:v>79.47</c:v>
                </c:pt>
                <c:pt idx="1604">
                  <c:v>79.430000000000007</c:v>
                </c:pt>
                <c:pt idx="1605">
                  <c:v>79.39</c:v>
                </c:pt>
                <c:pt idx="1606">
                  <c:v>79.36</c:v>
                </c:pt>
                <c:pt idx="1607">
                  <c:v>79.33</c:v>
                </c:pt>
                <c:pt idx="1608">
                  <c:v>79.239999999999995</c:v>
                </c:pt>
                <c:pt idx="1609">
                  <c:v>79.12</c:v>
                </c:pt>
                <c:pt idx="1610">
                  <c:v>78.95</c:v>
                </c:pt>
                <c:pt idx="1611">
                  <c:v>78.739999999999995</c:v>
                </c:pt>
                <c:pt idx="1612">
                  <c:v>78.55</c:v>
                </c:pt>
                <c:pt idx="1613">
                  <c:v>78.349999999999994</c:v>
                </c:pt>
                <c:pt idx="1614">
                  <c:v>78.180000000000007</c:v>
                </c:pt>
                <c:pt idx="1615">
                  <c:v>78.069999999999993</c:v>
                </c:pt>
                <c:pt idx="1616">
                  <c:v>77.98</c:v>
                </c:pt>
                <c:pt idx="1617">
                  <c:v>77.989999999999995</c:v>
                </c:pt>
                <c:pt idx="1618">
                  <c:v>78</c:v>
                </c:pt>
                <c:pt idx="1619">
                  <c:v>78.02</c:v>
                </c:pt>
                <c:pt idx="1620">
                  <c:v>78.069999999999993</c:v>
                </c:pt>
                <c:pt idx="1621">
                  <c:v>78.12</c:v>
                </c:pt>
                <c:pt idx="1622">
                  <c:v>78.22</c:v>
                </c:pt>
                <c:pt idx="1623">
                  <c:v>78.459999999999994</c:v>
                </c:pt>
                <c:pt idx="1624">
                  <c:v>78.819999999999993</c:v>
                </c:pt>
                <c:pt idx="1625">
                  <c:v>79.3</c:v>
                </c:pt>
                <c:pt idx="1626">
                  <c:v>79.819999999999993</c:v>
                </c:pt>
                <c:pt idx="1627">
                  <c:v>80.33</c:v>
                </c:pt>
                <c:pt idx="1628">
                  <c:v>80.81</c:v>
                </c:pt>
                <c:pt idx="1629">
                  <c:v>81.28</c:v>
                </c:pt>
                <c:pt idx="1630">
                  <c:v>81.75</c:v>
                </c:pt>
                <c:pt idx="1631">
                  <c:v>82.25</c:v>
                </c:pt>
                <c:pt idx="1632">
                  <c:v>82.8</c:v>
                </c:pt>
                <c:pt idx="1633">
                  <c:v>83.38</c:v>
                </c:pt>
                <c:pt idx="1634">
                  <c:v>84.04</c:v>
                </c:pt>
                <c:pt idx="1635">
                  <c:v>84.73</c:v>
                </c:pt>
                <c:pt idx="1636">
                  <c:v>85.44</c:v>
                </c:pt>
                <c:pt idx="1637">
                  <c:v>86.15</c:v>
                </c:pt>
                <c:pt idx="1638">
                  <c:v>86.79</c:v>
                </c:pt>
                <c:pt idx="1639">
                  <c:v>87.39</c:v>
                </c:pt>
                <c:pt idx="1640">
                  <c:v>87.94</c:v>
                </c:pt>
                <c:pt idx="1641">
                  <c:v>88.46</c:v>
                </c:pt>
                <c:pt idx="1642">
                  <c:v>88.91</c:v>
                </c:pt>
                <c:pt idx="1643">
                  <c:v>89.3</c:v>
                </c:pt>
                <c:pt idx="1644">
                  <c:v>89.57</c:v>
                </c:pt>
                <c:pt idx="1645">
                  <c:v>89.7</c:v>
                </c:pt>
                <c:pt idx="1646">
                  <c:v>89.68</c:v>
                </c:pt>
                <c:pt idx="1647">
                  <c:v>89.62</c:v>
                </c:pt>
                <c:pt idx="1648">
                  <c:v>89.56</c:v>
                </c:pt>
                <c:pt idx="1649">
                  <c:v>89.57</c:v>
                </c:pt>
                <c:pt idx="1650">
                  <c:v>89.63</c:v>
                </c:pt>
                <c:pt idx="1651">
                  <c:v>89.7</c:v>
                </c:pt>
                <c:pt idx="1652">
                  <c:v>89.81</c:v>
                </c:pt>
                <c:pt idx="1653">
                  <c:v>89.91</c:v>
                </c:pt>
                <c:pt idx="1654">
                  <c:v>90.01</c:v>
                </c:pt>
                <c:pt idx="1655">
                  <c:v>90.04</c:v>
                </c:pt>
                <c:pt idx="1656">
                  <c:v>90.04</c:v>
                </c:pt>
                <c:pt idx="1657">
                  <c:v>90.02</c:v>
                </c:pt>
                <c:pt idx="1658">
                  <c:v>89.96</c:v>
                </c:pt>
                <c:pt idx="1659">
                  <c:v>89.91</c:v>
                </c:pt>
                <c:pt idx="1660">
                  <c:v>89.84</c:v>
                </c:pt>
                <c:pt idx="1661">
                  <c:v>89.75</c:v>
                </c:pt>
                <c:pt idx="1662">
                  <c:v>89.62</c:v>
                </c:pt>
                <c:pt idx="1663">
                  <c:v>89.43</c:v>
                </c:pt>
                <c:pt idx="1664">
                  <c:v>89.18</c:v>
                </c:pt>
                <c:pt idx="1665">
                  <c:v>88.88</c:v>
                </c:pt>
                <c:pt idx="1666">
                  <c:v>88.56</c:v>
                </c:pt>
                <c:pt idx="1667">
                  <c:v>88.25</c:v>
                </c:pt>
                <c:pt idx="1668">
                  <c:v>87.93</c:v>
                </c:pt>
                <c:pt idx="1669">
                  <c:v>87.6</c:v>
                </c:pt>
                <c:pt idx="1670">
                  <c:v>87.2</c:v>
                </c:pt>
                <c:pt idx="1671">
                  <c:v>86.72</c:v>
                </c:pt>
                <c:pt idx="1672">
                  <c:v>86.19</c:v>
                </c:pt>
                <c:pt idx="1673">
                  <c:v>85.59</c:v>
                </c:pt>
                <c:pt idx="1674">
                  <c:v>84.93</c:v>
                </c:pt>
                <c:pt idx="1675">
                  <c:v>84.24</c:v>
                </c:pt>
                <c:pt idx="1676">
                  <c:v>83.55</c:v>
                </c:pt>
                <c:pt idx="1677">
                  <c:v>82.83</c:v>
                </c:pt>
                <c:pt idx="1678">
                  <c:v>82.14</c:v>
                </c:pt>
                <c:pt idx="1679">
                  <c:v>81.47</c:v>
                </c:pt>
                <c:pt idx="1680">
                  <c:v>80.81</c:v>
                </c:pt>
                <c:pt idx="1681">
                  <c:v>80.150000000000006</c:v>
                </c:pt>
                <c:pt idx="1682">
                  <c:v>79.44</c:v>
                </c:pt>
                <c:pt idx="1683">
                  <c:v>78.64</c:v>
                </c:pt>
                <c:pt idx="1684">
                  <c:v>77.8</c:v>
                </c:pt>
                <c:pt idx="1685">
                  <c:v>76.959999999999994</c:v>
                </c:pt>
                <c:pt idx="1686">
                  <c:v>76.2</c:v>
                </c:pt>
                <c:pt idx="1687">
                  <c:v>75.540000000000006</c:v>
                </c:pt>
                <c:pt idx="1688">
                  <c:v>74.97</c:v>
                </c:pt>
                <c:pt idx="1689">
                  <c:v>74.44</c:v>
                </c:pt>
                <c:pt idx="1690">
                  <c:v>73.84</c:v>
                </c:pt>
                <c:pt idx="1691">
                  <c:v>73.11</c:v>
                </c:pt>
                <c:pt idx="1692">
                  <c:v>72.28</c:v>
                </c:pt>
                <c:pt idx="1693">
                  <c:v>71.44</c:v>
                </c:pt>
                <c:pt idx="1694">
                  <c:v>70.69</c:v>
                </c:pt>
                <c:pt idx="1695">
                  <c:v>70.05</c:v>
                </c:pt>
                <c:pt idx="1696">
                  <c:v>69.56</c:v>
                </c:pt>
                <c:pt idx="1697">
                  <c:v>69.11</c:v>
                </c:pt>
                <c:pt idx="1698">
                  <c:v>68.63</c:v>
                </c:pt>
                <c:pt idx="1699">
                  <c:v>68.13</c:v>
                </c:pt>
                <c:pt idx="1700">
                  <c:v>67.510000000000005</c:v>
                </c:pt>
                <c:pt idx="1701">
                  <c:v>66.77</c:v>
                </c:pt>
                <c:pt idx="1702">
                  <c:v>66.010000000000005</c:v>
                </c:pt>
                <c:pt idx="1703">
                  <c:v>65.33</c:v>
                </c:pt>
                <c:pt idx="1704">
                  <c:v>64.72</c:v>
                </c:pt>
                <c:pt idx="1705">
                  <c:v>64.19</c:v>
                </c:pt>
                <c:pt idx="1706">
                  <c:v>63.69</c:v>
                </c:pt>
                <c:pt idx="1707">
                  <c:v>63.15</c:v>
                </c:pt>
                <c:pt idx="1708">
                  <c:v>62.53</c:v>
                </c:pt>
                <c:pt idx="1709">
                  <c:v>61.86</c:v>
                </c:pt>
                <c:pt idx="1710">
                  <c:v>61.19</c:v>
                </c:pt>
                <c:pt idx="1711">
                  <c:v>60.58</c:v>
                </c:pt>
                <c:pt idx="1712">
                  <c:v>59.98</c:v>
                </c:pt>
                <c:pt idx="1713">
                  <c:v>59.36</c:v>
                </c:pt>
                <c:pt idx="1714">
                  <c:v>58.76</c:v>
                </c:pt>
                <c:pt idx="1715">
                  <c:v>58.24</c:v>
                </c:pt>
                <c:pt idx="1716">
                  <c:v>57.89</c:v>
                </c:pt>
                <c:pt idx="1717">
                  <c:v>57.75</c:v>
                </c:pt>
                <c:pt idx="1718">
                  <c:v>57.66</c:v>
                </c:pt>
                <c:pt idx="1719">
                  <c:v>57.37</c:v>
                </c:pt>
                <c:pt idx="1720">
                  <c:v>57.01</c:v>
                </c:pt>
                <c:pt idx="1721">
                  <c:v>56.81</c:v>
                </c:pt>
                <c:pt idx="1722">
                  <c:v>56.78</c:v>
                </c:pt>
                <c:pt idx="1723">
                  <c:v>56.69</c:v>
                </c:pt>
                <c:pt idx="1724">
                  <c:v>56.45</c:v>
                </c:pt>
                <c:pt idx="1725">
                  <c:v>56.14</c:v>
                </c:pt>
                <c:pt idx="1726">
                  <c:v>55.94</c:v>
                </c:pt>
                <c:pt idx="1727">
                  <c:v>55.86</c:v>
                </c:pt>
                <c:pt idx="1728">
                  <c:v>55.97</c:v>
                </c:pt>
                <c:pt idx="1729">
                  <c:v>56.22</c:v>
                </c:pt>
                <c:pt idx="1730">
                  <c:v>56.55</c:v>
                </c:pt>
                <c:pt idx="1731">
                  <c:v>56.91</c:v>
                </c:pt>
                <c:pt idx="1732">
                  <c:v>57.25</c:v>
                </c:pt>
                <c:pt idx="1733">
                  <c:v>57.59</c:v>
                </c:pt>
                <c:pt idx="1734">
                  <c:v>57.91</c:v>
                </c:pt>
                <c:pt idx="1735">
                  <c:v>58.33</c:v>
                </c:pt>
                <c:pt idx="1736">
                  <c:v>58.81</c:v>
                </c:pt>
                <c:pt idx="1737">
                  <c:v>59.35</c:v>
                </c:pt>
                <c:pt idx="1738">
                  <c:v>59.92</c:v>
                </c:pt>
                <c:pt idx="1739">
                  <c:v>60.42</c:v>
                </c:pt>
                <c:pt idx="1740">
                  <c:v>60.81</c:v>
                </c:pt>
                <c:pt idx="1741">
                  <c:v>61.08</c:v>
                </c:pt>
                <c:pt idx="1742">
                  <c:v>61.22</c:v>
                </c:pt>
                <c:pt idx="1743">
                  <c:v>61.26</c:v>
                </c:pt>
                <c:pt idx="1744">
                  <c:v>61.18</c:v>
                </c:pt>
                <c:pt idx="1745">
                  <c:v>60.96</c:v>
                </c:pt>
                <c:pt idx="1746">
                  <c:v>60.68</c:v>
                </c:pt>
                <c:pt idx="1747">
                  <c:v>60.4</c:v>
                </c:pt>
                <c:pt idx="1748">
                  <c:v>60.17</c:v>
                </c:pt>
                <c:pt idx="1749">
                  <c:v>60.03</c:v>
                </c:pt>
                <c:pt idx="1750">
                  <c:v>59.93</c:v>
                </c:pt>
                <c:pt idx="1751">
                  <c:v>59.87</c:v>
                </c:pt>
                <c:pt idx="1752">
                  <c:v>59.85</c:v>
                </c:pt>
                <c:pt idx="1753">
                  <c:v>59.88</c:v>
                </c:pt>
                <c:pt idx="1754">
                  <c:v>59.96</c:v>
                </c:pt>
                <c:pt idx="1755">
                  <c:v>60.08</c:v>
                </c:pt>
                <c:pt idx="1756">
                  <c:v>60.26</c:v>
                </c:pt>
                <c:pt idx="1757">
                  <c:v>60.51</c:v>
                </c:pt>
                <c:pt idx="1758">
                  <c:v>60.85</c:v>
                </c:pt>
                <c:pt idx="1759">
                  <c:v>61.29</c:v>
                </c:pt>
                <c:pt idx="1760">
                  <c:v>61.77</c:v>
                </c:pt>
                <c:pt idx="1761">
                  <c:v>62.33</c:v>
                </c:pt>
                <c:pt idx="1762">
                  <c:v>62.88</c:v>
                </c:pt>
                <c:pt idx="1763">
                  <c:v>63.42</c:v>
                </c:pt>
                <c:pt idx="1764">
                  <c:v>63.88</c:v>
                </c:pt>
                <c:pt idx="1765">
                  <c:v>64.2</c:v>
                </c:pt>
                <c:pt idx="1766">
                  <c:v>64.430000000000007</c:v>
                </c:pt>
                <c:pt idx="1767">
                  <c:v>64.599999999999994</c:v>
                </c:pt>
                <c:pt idx="1768">
                  <c:v>64.790000000000006</c:v>
                </c:pt>
                <c:pt idx="1769">
                  <c:v>65.010000000000005</c:v>
                </c:pt>
                <c:pt idx="1770">
                  <c:v>65.31</c:v>
                </c:pt>
                <c:pt idx="1771">
                  <c:v>65.69</c:v>
                </c:pt>
                <c:pt idx="1772">
                  <c:v>66.13</c:v>
                </c:pt>
                <c:pt idx="1773">
                  <c:v>66.650000000000006</c:v>
                </c:pt>
                <c:pt idx="1774">
                  <c:v>67.19</c:v>
                </c:pt>
                <c:pt idx="1775">
                  <c:v>67.760000000000005</c:v>
                </c:pt>
                <c:pt idx="1776">
                  <c:v>68.319999999999993</c:v>
                </c:pt>
                <c:pt idx="1777">
                  <c:v>68.849999999999994</c:v>
                </c:pt>
                <c:pt idx="1778">
                  <c:v>69.33</c:v>
                </c:pt>
                <c:pt idx="1779">
                  <c:v>69.739999999999995</c:v>
                </c:pt>
                <c:pt idx="1780">
                  <c:v>70.14</c:v>
                </c:pt>
                <c:pt idx="1781">
                  <c:v>70.510000000000005</c:v>
                </c:pt>
                <c:pt idx="1782">
                  <c:v>70.89</c:v>
                </c:pt>
                <c:pt idx="1783">
                  <c:v>71.28</c:v>
                </c:pt>
                <c:pt idx="1784">
                  <c:v>71.760000000000005</c:v>
                </c:pt>
                <c:pt idx="1785">
                  <c:v>72.290000000000006</c:v>
                </c:pt>
                <c:pt idx="1786">
                  <c:v>72.87</c:v>
                </c:pt>
                <c:pt idx="1787">
                  <c:v>73.430000000000007</c:v>
                </c:pt>
                <c:pt idx="1788">
                  <c:v>73.95</c:v>
                </c:pt>
                <c:pt idx="1789">
                  <c:v>74.42</c:v>
                </c:pt>
                <c:pt idx="1790">
                  <c:v>74.849999999999994</c:v>
                </c:pt>
                <c:pt idx="1791">
                  <c:v>75.27</c:v>
                </c:pt>
                <c:pt idx="1792">
                  <c:v>75.72</c:v>
                </c:pt>
                <c:pt idx="1793">
                  <c:v>76.209999999999994</c:v>
                </c:pt>
                <c:pt idx="1794">
                  <c:v>76.73</c:v>
                </c:pt>
                <c:pt idx="1795">
                  <c:v>77.27</c:v>
                </c:pt>
                <c:pt idx="1796">
                  <c:v>77.81</c:v>
                </c:pt>
                <c:pt idx="1797">
                  <c:v>78.319999999999993</c:v>
                </c:pt>
                <c:pt idx="1798">
                  <c:v>78.84</c:v>
                </c:pt>
                <c:pt idx="1799">
                  <c:v>79.28</c:v>
                </c:pt>
                <c:pt idx="1800">
                  <c:v>79.66</c:v>
                </c:pt>
                <c:pt idx="1801">
                  <c:v>80</c:v>
                </c:pt>
                <c:pt idx="1802">
                  <c:v>80.349999999999994</c:v>
                </c:pt>
                <c:pt idx="1803">
                  <c:v>80.69</c:v>
                </c:pt>
                <c:pt idx="1804">
                  <c:v>81.06</c:v>
                </c:pt>
                <c:pt idx="1805">
                  <c:v>81.44</c:v>
                </c:pt>
                <c:pt idx="1806">
                  <c:v>81.819999999999993</c:v>
                </c:pt>
                <c:pt idx="1807">
                  <c:v>82.24</c:v>
                </c:pt>
                <c:pt idx="1808">
                  <c:v>82.69</c:v>
                </c:pt>
                <c:pt idx="1809">
                  <c:v>83.16</c:v>
                </c:pt>
                <c:pt idx="1810">
                  <c:v>83.61</c:v>
                </c:pt>
                <c:pt idx="1811">
                  <c:v>84.05</c:v>
                </c:pt>
                <c:pt idx="1812">
                  <c:v>84.51</c:v>
                </c:pt>
                <c:pt idx="1813">
                  <c:v>84.96</c:v>
                </c:pt>
                <c:pt idx="1814">
                  <c:v>85.42</c:v>
                </c:pt>
                <c:pt idx="1815">
                  <c:v>85.88</c:v>
                </c:pt>
                <c:pt idx="1816">
                  <c:v>86.33</c:v>
                </c:pt>
                <c:pt idx="1817">
                  <c:v>86.75</c:v>
                </c:pt>
                <c:pt idx="1818">
                  <c:v>87.13</c:v>
                </c:pt>
                <c:pt idx="1819">
                  <c:v>87.43</c:v>
                </c:pt>
                <c:pt idx="1820">
                  <c:v>87.66</c:v>
                </c:pt>
                <c:pt idx="1821">
                  <c:v>87.84</c:v>
                </c:pt>
                <c:pt idx="1822">
                  <c:v>87.98</c:v>
                </c:pt>
                <c:pt idx="1823">
                  <c:v>88.13</c:v>
                </c:pt>
                <c:pt idx="1824">
                  <c:v>88.38</c:v>
                </c:pt>
                <c:pt idx="1825">
                  <c:v>88.77</c:v>
                </c:pt>
                <c:pt idx="1826">
                  <c:v>89.25</c:v>
                </c:pt>
                <c:pt idx="1827">
                  <c:v>89.74</c:v>
                </c:pt>
                <c:pt idx="1828">
                  <c:v>90.26</c:v>
                </c:pt>
                <c:pt idx="1829">
                  <c:v>90.73</c:v>
                </c:pt>
                <c:pt idx="1830">
                  <c:v>91.14</c:v>
                </c:pt>
                <c:pt idx="1831">
                  <c:v>91.53</c:v>
                </c:pt>
                <c:pt idx="1832">
                  <c:v>91.88</c:v>
                </c:pt>
                <c:pt idx="1833">
                  <c:v>92.2</c:v>
                </c:pt>
                <c:pt idx="1834">
                  <c:v>92.54</c:v>
                </c:pt>
                <c:pt idx="1835">
                  <c:v>92.84</c:v>
                </c:pt>
                <c:pt idx="1836">
                  <c:v>93.06</c:v>
                </c:pt>
                <c:pt idx="1837">
                  <c:v>93.15</c:v>
                </c:pt>
                <c:pt idx="1838">
                  <c:v>93.12</c:v>
                </c:pt>
                <c:pt idx="1839">
                  <c:v>93</c:v>
                </c:pt>
                <c:pt idx="1840">
                  <c:v>92.82</c:v>
                </c:pt>
                <c:pt idx="1841">
                  <c:v>92.62</c:v>
                </c:pt>
                <c:pt idx="1842">
                  <c:v>92.44</c:v>
                </c:pt>
                <c:pt idx="1843">
                  <c:v>92.28</c:v>
                </c:pt>
                <c:pt idx="1844">
                  <c:v>92.14</c:v>
                </c:pt>
                <c:pt idx="1845">
                  <c:v>92.02</c:v>
                </c:pt>
                <c:pt idx="1846">
                  <c:v>91.86</c:v>
                </c:pt>
                <c:pt idx="1847">
                  <c:v>91.71</c:v>
                </c:pt>
                <c:pt idx="1848">
                  <c:v>91.53</c:v>
                </c:pt>
                <c:pt idx="1849">
                  <c:v>91.33</c:v>
                </c:pt>
                <c:pt idx="1850">
                  <c:v>91.12</c:v>
                </c:pt>
                <c:pt idx="1851">
                  <c:v>90.87</c:v>
                </c:pt>
                <c:pt idx="1852">
                  <c:v>90.61</c:v>
                </c:pt>
                <c:pt idx="1853">
                  <c:v>90.33</c:v>
                </c:pt>
                <c:pt idx="1854">
                  <c:v>90.08</c:v>
                </c:pt>
                <c:pt idx="1855">
                  <c:v>89.85</c:v>
                </c:pt>
                <c:pt idx="1856">
                  <c:v>89.63</c:v>
                </c:pt>
                <c:pt idx="1857">
                  <c:v>89.41</c:v>
                </c:pt>
                <c:pt idx="1858">
                  <c:v>89.18</c:v>
                </c:pt>
                <c:pt idx="1859">
                  <c:v>88.91</c:v>
                </c:pt>
                <c:pt idx="1860">
                  <c:v>88.6</c:v>
                </c:pt>
                <c:pt idx="1861">
                  <c:v>88.26</c:v>
                </c:pt>
                <c:pt idx="1862">
                  <c:v>87.92</c:v>
                </c:pt>
                <c:pt idx="1863">
                  <c:v>87.57</c:v>
                </c:pt>
                <c:pt idx="1864">
                  <c:v>87.23</c:v>
                </c:pt>
                <c:pt idx="1865">
                  <c:v>86.88</c:v>
                </c:pt>
                <c:pt idx="1866">
                  <c:v>86.49</c:v>
                </c:pt>
                <c:pt idx="1867">
                  <c:v>86.01</c:v>
                </c:pt>
                <c:pt idx="1868">
                  <c:v>85.43</c:v>
                </c:pt>
                <c:pt idx="1869">
                  <c:v>84.8</c:v>
                </c:pt>
                <c:pt idx="1870">
                  <c:v>84.1</c:v>
                </c:pt>
                <c:pt idx="1871">
                  <c:v>83.35</c:v>
                </c:pt>
                <c:pt idx="1872">
                  <c:v>82.55</c:v>
                </c:pt>
                <c:pt idx="1873">
                  <c:v>81.7</c:v>
                </c:pt>
                <c:pt idx="1874">
                  <c:v>80.77</c:v>
                </c:pt>
                <c:pt idx="1875">
                  <c:v>79.75</c:v>
                </c:pt>
                <c:pt idx="1876">
                  <c:v>78.66</c:v>
                </c:pt>
                <c:pt idx="1877">
                  <c:v>77.540000000000006</c:v>
                </c:pt>
                <c:pt idx="1878">
                  <c:v>76.41</c:v>
                </c:pt>
                <c:pt idx="1879">
                  <c:v>75.33</c:v>
                </c:pt>
                <c:pt idx="1880">
                  <c:v>74.31</c:v>
                </c:pt>
                <c:pt idx="1881">
                  <c:v>73.349999999999994</c:v>
                </c:pt>
                <c:pt idx="1882">
                  <c:v>72.44</c:v>
                </c:pt>
                <c:pt idx="1883">
                  <c:v>71.52</c:v>
                </c:pt>
                <c:pt idx="1884">
                  <c:v>70.55</c:v>
                </c:pt>
                <c:pt idx="1885">
                  <c:v>69.459999999999994</c:v>
                </c:pt>
                <c:pt idx="1886">
                  <c:v>68.290000000000006</c:v>
                </c:pt>
                <c:pt idx="1887">
                  <c:v>67.08</c:v>
                </c:pt>
                <c:pt idx="1888">
                  <c:v>65.900000000000006</c:v>
                </c:pt>
                <c:pt idx="1889">
                  <c:v>64.75</c:v>
                </c:pt>
                <c:pt idx="1890">
                  <c:v>63.59</c:v>
                </c:pt>
                <c:pt idx="1891">
                  <c:v>62.42</c:v>
                </c:pt>
                <c:pt idx="1892">
                  <c:v>61.23</c:v>
                </c:pt>
                <c:pt idx="1893">
                  <c:v>60.09</c:v>
                </c:pt>
                <c:pt idx="1894">
                  <c:v>58.96</c:v>
                </c:pt>
                <c:pt idx="1895">
                  <c:v>57.88</c:v>
                </c:pt>
                <c:pt idx="1896">
                  <c:v>56.82</c:v>
                </c:pt>
                <c:pt idx="1897">
                  <c:v>55.82</c:v>
                </c:pt>
                <c:pt idx="1898">
                  <c:v>54.89</c:v>
                </c:pt>
                <c:pt idx="1899">
                  <c:v>54.03</c:v>
                </c:pt>
                <c:pt idx="1900">
                  <c:v>53.23</c:v>
                </c:pt>
                <c:pt idx="1901">
                  <c:v>52.4</c:v>
                </c:pt>
                <c:pt idx="1902">
                  <c:v>51.52</c:v>
                </c:pt>
                <c:pt idx="1903">
                  <c:v>50.59</c:v>
                </c:pt>
                <c:pt idx="1904">
                  <c:v>49.68</c:v>
                </c:pt>
                <c:pt idx="1905">
                  <c:v>48.93</c:v>
                </c:pt>
                <c:pt idx="1906">
                  <c:v>48.41</c:v>
                </c:pt>
                <c:pt idx="1907">
                  <c:v>48.03</c:v>
                </c:pt>
                <c:pt idx="1908">
                  <c:v>47.73</c:v>
                </c:pt>
                <c:pt idx="1909">
                  <c:v>47.54</c:v>
                </c:pt>
                <c:pt idx="1910">
                  <c:v>47.53</c:v>
                </c:pt>
                <c:pt idx="1911">
                  <c:v>47.6</c:v>
                </c:pt>
                <c:pt idx="1912">
                  <c:v>47.64</c:v>
                </c:pt>
                <c:pt idx="1913">
                  <c:v>47.74</c:v>
                </c:pt>
                <c:pt idx="1914">
                  <c:v>48.01</c:v>
                </c:pt>
                <c:pt idx="1915">
                  <c:v>48.39</c:v>
                </c:pt>
                <c:pt idx="1916">
                  <c:v>48.71</c:v>
                </c:pt>
                <c:pt idx="1917">
                  <c:v>48.84</c:v>
                </c:pt>
                <c:pt idx="1918">
                  <c:v>48.88</c:v>
                </c:pt>
                <c:pt idx="1919">
                  <c:v>48.87</c:v>
                </c:pt>
                <c:pt idx="1920">
                  <c:v>48.92</c:v>
                </c:pt>
                <c:pt idx="1921">
                  <c:v>48.99</c:v>
                </c:pt>
                <c:pt idx="1922">
                  <c:v>49.15</c:v>
                </c:pt>
                <c:pt idx="1923">
                  <c:v>49.58</c:v>
                </c:pt>
                <c:pt idx="1924">
                  <c:v>50.26</c:v>
                </c:pt>
                <c:pt idx="1925">
                  <c:v>51.11</c:v>
                </c:pt>
                <c:pt idx="1926">
                  <c:v>51.97</c:v>
                </c:pt>
                <c:pt idx="1927">
                  <c:v>52.64</c:v>
                </c:pt>
                <c:pt idx="1928">
                  <c:v>53.05</c:v>
                </c:pt>
                <c:pt idx="1929">
                  <c:v>53.15</c:v>
                </c:pt>
                <c:pt idx="1930">
                  <c:v>53.31</c:v>
                </c:pt>
                <c:pt idx="1931">
                  <c:v>53.35</c:v>
                </c:pt>
                <c:pt idx="1932">
                  <c:v>53.19</c:v>
                </c:pt>
                <c:pt idx="1933">
                  <c:v>52.9</c:v>
                </c:pt>
                <c:pt idx="1934">
                  <c:v>52.63</c:v>
                </c:pt>
                <c:pt idx="1935">
                  <c:v>52.44</c:v>
                </c:pt>
                <c:pt idx="1936">
                  <c:v>51.3</c:v>
                </c:pt>
                <c:pt idx="1937">
                  <c:v>50.37</c:v>
                </c:pt>
                <c:pt idx="1938">
                  <c:v>50.61</c:v>
                </c:pt>
                <c:pt idx="1939">
                  <c:v>51.05</c:v>
                </c:pt>
                <c:pt idx="1940">
                  <c:v>51.11</c:v>
                </c:pt>
                <c:pt idx="1941">
                  <c:v>51.09</c:v>
                </c:pt>
                <c:pt idx="1942">
                  <c:v>51.24</c:v>
                </c:pt>
                <c:pt idx="1943">
                  <c:v>51.37</c:v>
                </c:pt>
                <c:pt idx="1944">
                  <c:v>51.49</c:v>
                </c:pt>
                <c:pt idx="1945">
                  <c:v>51.64</c:v>
                </c:pt>
                <c:pt idx="1946">
                  <c:v>51.79</c:v>
                </c:pt>
                <c:pt idx="1947">
                  <c:v>51.9</c:v>
                </c:pt>
                <c:pt idx="1948">
                  <c:v>52.05</c:v>
                </c:pt>
                <c:pt idx="1949">
                  <c:v>52.29</c:v>
                </c:pt>
                <c:pt idx="1950">
                  <c:v>52.56</c:v>
                </c:pt>
                <c:pt idx="1951">
                  <c:v>52.84</c:v>
                </c:pt>
                <c:pt idx="1952">
                  <c:v>53.09</c:v>
                </c:pt>
                <c:pt idx="1953">
                  <c:v>53.32</c:v>
                </c:pt>
                <c:pt idx="1954">
                  <c:v>53.57</c:v>
                </c:pt>
                <c:pt idx="1955">
                  <c:v>53.8</c:v>
                </c:pt>
                <c:pt idx="1956">
                  <c:v>53.98</c:v>
                </c:pt>
                <c:pt idx="1957">
                  <c:v>54.14</c:v>
                </c:pt>
                <c:pt idx="1958">
                  <c:v>54.38</c:v>
                </c:pt>
                <c:pt idx="1959">
                  <c:v>54.69</c:v>
                </c:pt>
                <c:pt idx="1960">
                  <c:v>55.09</c:v>
                </c:pt>
                <c:pt idx="1961">
                  <c:v>55.54</c:v>
                </c:pt>
                <c:pt idx="1962">
                  <c:v>56.03</c:v>
                </c:pt>
                <c:pt idx="1963">
                  <c:v>56.57</c:v>
                </c:pt>
                <c:pt idx="1964">
                  <c:v>57.18</c:v>
                </c:pt>
                <c:pt idx="1965">
                  <c:v>57.91</c:v>
                </c:pt>
                <c:pt idx="1966">
                  <c:v>58.68</c:v>
                </c:pt>
                <c:pt idx="1967">
                  <c:v>59.38</c:v>
                </c:pt>
                <c:pt idx="1968">
                  <c:v>59.9</c:v>
                </c:pt>
                <c:pt idx="1969">
                  <c:v>60.33</c:v>
                </c:pt>
                <c:pt idx="1970">
                  <c:v>60.72</c:v>
                </c:pt>
                <c:pt idx="1971">
                  <c:v>61.1</c:v>
                </c:pt>
                <c:pt idx="1972">
                  <c:v>61.48</c:v>
                </c:pt>
                <c:pt idx="1973">
                  <c:v>61.89</c:v>
                </c:pt>
                <c:pt idx="1974">
                  <c:v>62.3</c:v>
                </c:pt>
                <c:pt idx="1975">
                  <c:v>62.7</c:v>
                </c:pt>
                <c:pt idx="1976">
                  <c:v>63.07</c:v>
                </c:pt>
                <c:pt idx="1977">
                  <c:v>63.44</c:v>
                </c:pt>
                <c:pt idx="1978">
                  <c:v>63.86</c:v>
                </c:pt>
                <c:pt idx="1979">
                  <c:v>64.34</c:v>
                </c:pt>
                <c:pt idx="1980">
                  <c:v>64.88</c:v>
                </c:pt>
                <c:pt idx="1981">
                  <c:v>65.430000000000007</c:v>
                </c:pt>
                <c:pt idx="1982">
                  <c:v>65.95</c:v>
                </c:pt>
                <c:pt idx="1983">
                  <c:v>66.48</c:v>
                </c:pt>
                <c:pt idx="1984">
                  <c:v>67.040000000000006</c:v>
                </c:pt>
                <c:pt idx="1985">
                  <c:v>67.66</c:v>
                </c:pt>
                <c:pt idx="1986">
                  <c:v>68.290000000000006</c:v>
                </c:pt>
                <c:pt idx="1987">
                  <c:v>68.900000000000006</c:v>
                </c:pt>
                <c:pt idx="1988">
                  <c:v>69.56</c:v>
                </c:pt>
                <c:pt idx="1989">
                  <c:v>70.290000000000006</c:v>
                </c:pt>
                <c:pt idx="1990">
                  <c:v>71</c:v>
                </c:pt>
                <c:pt idx="1991">
                  <c:v>71.680000000000007</c:v>
                </c:pt>
                <c:pt idx="1992">
                  <c:v>72.36</c:v>
                </c:pt>
                <c:pt idx="1993">
                  <c:v>73.03</c:v>
                </c:pt>
                <c:pt idx="1994">
                  <c:v>73.7</c:v>
                </c:pt>
                <c:pt idx="1995">
                  <c:v>74.36</c:v>
                </c:pt>
                <c:pt idx="1996">
                  <c:v>75.02</c:v>
                </c:pt>
                <c:pt idx="1997">
                  <c:v>75.66</c:v>
                </c:pt>
                <c:pt idx="1998">
                  <c:v>76.27</c:v>
                </c:pt>
                <c:pt idx="1999">
                  <c:v>76.89</c:v>
                </c:pt>
                <c:pt idx="2000">
                  <c:v>77.5</c:v>
                </c:pt>
                <c:pt idx="2001">
                  <c:v>78.11</c:v>
                </c:pt>
                <c:pt idx="2002">
                  <c:v>78.72</c:v>
                </c:pt>
                <c:pt idx="2003">
                  <c:v>79.25</c:v>
                </c:pt>
                <c:pt idx="2004">
                  <c:v>79.72</c:v>
                </c:pt>
                <c:pt idx="2005">
                  <c:v>80.14</c:v>
                </c:pt>
                <c:pt idx="2006">
                  <c:v>80.569999999999993</c:v>
                </c:pt>
                <c:pt idx="2007">
                  <c:v>81.06</c:v>
                </c:pt>
                <c:pt idx="2008">
                  <c:v>81.650000000000006</c:v>
                </c:pt>
                <c:pt idx="2009">
                  <c:v>82.33</c:v>
                </c:pt>
                <c:pt idx="2010">
                  <c:v>83.05</c:v>
                </c:pt>
                <c:pt idx="2011">
                  <c:v>83.71</c:v>
                </c:pt>
                <c:pt idx="2012">
                  <c:v>84.29</c:v>
                </c:pt>
                <c:pt idx="2013">
                  <c:v>84.81</c:v>
                </c:pt>
                <c:pt idx="2014">
                  <c:v>85.3</c:v>
                </c:pt>
                <c:pt idx="2015">
                  <c:v>85.78</c:v>
                </c:pt>
                <c:pt idx="2016">
                  <c:v>86.28</c:v>
                </c:pt>
                <c:pt idx="2017">
                  <c:v>86.79</c:v>
                </c:pt>
                <c:pt idx="2018">
                  <c:v>87.34</c:v>
                </c:pt>
                <c:pt idx="2019">
                  <c:v>87.96</c:v>
                </c:pt>
                <c:pt idx="2020">
                  <c:v>88.65</c:v>
                </c:pt>
                <c:pt idx="2021">
                  <c:v>89.41</c:v>
                </c:pt>
                <c:pt idx="2022">
                  <c:v>90.22</c:v>
                </c:pt>
                <c:pt idx="2023">
                  <c:v>91.02</c:v>
                </c:pt>
                <c:pt idx="2024">
                  <c:v>91.83</c:v>
                </c:pt>
                <c:pt idx="2025">
                  <c:v>92.58</c:v>
                </c:pt>
                <c:pt idx="2026">
                  <c:v>93.29</c:v>
                </c:pt>
                <c:pt idx="2027">
                  <c:v>93.95</c:v>
                </c:pt>
                <c:pt idx="2028">
                  <c:v>94.55</c:v>
                </c:pt>
                <c:pt idx="2029">
                  <c:v>95.09</c:v>
                </c:pt>
                <c:pt idx="2030">
                  <c:v>95.57</c:v>
                </c:pt>
                <c:pt idx="2031">
                  <c:v>95.95</c:v>
                </c:pt>
                <c:pt idx="2032">
                  <c:v>96.24</c:v>
                </c:pt>
                <c:pt idx="2033">
                  <c:v>96.42</c:v>
                </c:pt>
                <c:pt idx="2034">
                  <c:v>96.47</c:v>
                </c:pt>
                <c:pt idx="2035">
                  <c:v>96.37</c:v>
                </c:pt>
                <c:pt idx="2036">
                  <c:v>96.14</c:v>
                </c:pt>
                <c:pt idx="2037">
                  <c:v>95.84</c:v>
                </c:pt>
                <c:pt idx="2038">
                  <c:v>95.5</c:v>
                </c:pt>
                <c:pt idx="2039">
                  <c:v>95.14</c:v>
                </c:pt>
                <c:pt idx="2040">
                  <c:v>94.78</c:v>
                </c:pt>
                <c:pt idx="2041">
                  <c:v>94.43</c:v>
                </c:pt>
                <c:pt idx="2042">
                  <c:v>94.1</c:v>
                </c:pt>
                <c:pt idx="2043">
                  <c:v>93.77</c:v>
                </c:pt>
                <c:pt idx="2044">
                  <c:v>93.46</c:v>
                </c:pt>
                <c:pt idx="2045">
                  <c:v>93.19</c:v>
                </c:pt>
                <c:pt idx="2046">
                  <c:v>92.94</c:v>
                </c:pt>
                <c:pt idx="2047">
                  <c:v>92.72</c:v>
                </c:pt>
                <c:pt idx="2048">
                  <c:v>92.49</c:v>
                </c:pt>
                <c:pt idx="2049">
                  <c:v>92.25</c:v>
                </c:pt>
                <c:pt idx="2050">
                  <c:v>91.95</c:v>
                </c:pt>
                <c:pt idx="2051">
                  <c:v>91.59</c:v>
                </c:pt>
                <c:pt idx="2052">
                  <c:v>91.18</c:v>
                </c:pt>
                <c:pt idx="2053">
                  <c:v>90.69</c:v>
                </c:pt>
                <c:pt idx="2054">
                  <c:v>90.11</c:v>
                </c:pt>
                <c:pt idx="2055">
                  <c:v>89.48</c:v>
                </c:pt>
                <c:pt idx="2056">
                  <c:v>88.78</c:v>
                </c:pt>
                <c:pt idx="2057">
                  <c:v>88</c:v>
                </c:pt>
                <c:pt idx="2058">
                  <c:v>87.15</c:v>
                </c:pt>
                <c:pt idx="2059">
                  <c:v>86.25</c:v>
                </c:pt>
                <c:pt idx="2060">
                  <c:v>85.33</c:v>
                </c:pt>
                <c:pt idx="2061">
                  <c:v>84.42</c:v>
                </c:pt>
                <c:pt idx="2062">
                  <c:v>83.55</c:v>
                </c:pt>
                <c:pt idx="2063">
                  <c:v>82.7</c:v>
                </c:pt>
                <c:pt idx="2064">
                  <c:v>81.88</c:v>
                </c:pt>
                <c:pt idx="2065">
                  <c:v>81.06</c:v>
                </c:pt>
                <c:pt idx="2066">
                  <c:v>80.239999999999995</c:v>
                </c:pt>
                <c:pt idx="2067">
                  <c:v>79.41</c:v>
                </c:pt>
                <c:pt idx="2068">
                  <c:v>78.59</c:v>
                </c:pt>
                <c:pt idx="2069">
                  <c:v>77.790000000000006</c:v>
                </c:pt>
                <c:pt idx="2070">
                  <c:v>77.03</c:v>
                </c:pt>
                <c:pt idx="2071">
                  <c:v>76.25</c:v>
                </c:pt>
                <c:pt idx="2072">
                  <c:v>75.459999999999994</c:v>
                </c:pt>
                <c:pt idx="2073">
                  <c:v>74.67</c:v>
                </c:pt>
                <c:pt idx="2074">
                  <c:v>73.92</c:v>
                </c:pt>
                <c:pt idx="2075">
                  <c:v>73.25</c:v>
                </c:pt>
                <c:pt idx="2076">
                  <c:v>72.64</c:v>
                </c:pt>
                <c:pt idx="2077">
                  <c:v>72</c:v>
                </c:pt>
                <c:pt idx="2078">
                  <c:v>71.38</c:v>
                </c:pt>
                <c:pt idx="2079">
                  <c:v>70.75</c:v>
                </c:pt>
                <c:pt idx="2080">
                  <c:v>70.099999999999994</c:v>
                </c:pt>
                <c:pt idx="2081">
                  <c:v>69.42</c:v>
                </c:pt>
                <c:pt idx="2082">
                  <c:v>68.739999999999995</c:v>
                </c:pt>
                <c:pt idx="2083">
                  <c:v>68.06</c:v>
                </c:pt>
                <c:pt idx="2084">
                  <c:v>67.400000000000006</c:v>
                </c:pt>
                <c:pt idx="2085">
                  <c:v>66.77</c:v>
                </c:pt>
                <c:pt idx="2086">
                  <c:v>66.17</c:v>
                </c:pt>
                <c:pt idx="2087">
                  <c:v>65.59</c:v>
                </c:pt>
                <c:pt idx="2088">
                  <c:v>65.06</c:v>
                </c:pt>
                <c:pt idx="2089">
                  <c:v>64.53</c:v>
                </c:pt>
                <c:pt idx="2090">
                  <c:v>63.99</c:v>
                </c:pt>
                <c:pt idx="2091">
                  <c:v>63.41</c:v>
                </c:pt>
                <c:pt idx="2092">
                  <c:v>62.76</c:v>
                </c:pt>
                <c:pt idx="2093">
                  <c:v>62.06</c:v>
                </c:pt>
                <c:pt idx="2094">
                  <c:v>61.33</c:v>
                </c:pt>
                <c:pt idx="2095">
                  <c:v>60.64</c:v>
                </c:pt>
                <c:pt idx="2096">
                  <c:v>59.99</c:v>
                </c:pt>
                <c:pt idx="2097">
                  <c:v>59.44</c:v>
                </c:pt>
                <c:pt idx="2098">
                  <c:v>58.96</c:v>
                </c:pt>
                <c:pt idx="2099">
                  <c:v>58.48</c:v>
                </c:pt>
                <c:pt idx="2100">
                  <c:v>57.92</c:v>
                </c:pt>
                <c:pt idx="2101">
                  <c:v>57.35</c:v>
                </c:pt>
                <c:pt idx="2102">
                  <c:v>56.8</c:v>
                </c:pt>
                <c:pt idx="2103">
                  <c:v>56.19</c:v>
                </c:pt>
                <c:pt idx="2104">
                  <c:v>55.42</c:v>
                </c:pt>
                <c:pt idx="2105">
                  <c:v>54.68</c:v>
                </c:pt>
                <c:pt idx="2106">
                  <c:v>54.23</c:v>
                </c:pt>
                <c:pt idx="2107">
                  <c:v>53.94</c:v>
                </c:pt>
                <c:pt idx="2108">
                  <c:v>53.56</c:v>
                </c:pt>
                <c:pt idx="2109">
                  <c:v>52.99</c:v>
                </c:pt>
                <c:pt idx="2110">
                  <c:v>52.34</c:v>
                </c:pt>
                <c:pt idx="2111">
                  <c:v>51.74</c:v>
                </c:pt>
                <c:pt idx="2112">
                  <c:v>51.29</c:v>
                </c:pt>
                <c:pt idx="2113">
                  <c:v>51.02</c:v>
                </c:pt>
                <c:pt idx="2114">
                  <c:v>50.85</c:v>
                </c:pt>
                <c:pt idx="2115">
                  <c:v>50.67</c:v>
                </c:pt>
                <c:pt idx="2116">
                  <c:v>50.42</c:v>
                </c:pt>
                <c:pt idx="2117">
                  <c:v>50.11</c:v>
                </c:pt>
                <c:pt idx="2118">
                  <c:v>49.8</c:v>
                </c:pt>
                <c:pt idx="2119">
                  <c:v>49.52</c:v>
                </c:pt>
                <c:pt idx="2120">
                  <c:v>49.36</c:v>
                </c:pt>
                <c:pt idx="2121">
                  <c:v>49.37</c:v>
                </c:pt>
                <c:pt idx="2122">
                  <c:v>49.51</c:v>
                </c:pt>
                <c:pt idx="2123">
                  <c:v>49.74</c:v>
                </c:pt>
                <c:pt idx="2124">
                  <c:v>50</c:v>
                </c:pt>
                <c:pt idx="2125">
                  <c:v>50.26</c:v>
                </c:pt>
                <c:pt idx="2126">
                  <c:v>50.52</c:v>
                </c:pt>
                <c:pt idx="2127">
                  <c:v>50.74</c:v>
                </c:pt>
                <c:pt idx="2128">
                  <c:v>50.95</c:v>
                </c:pt>
                <c:pt idx="2129">
                  <c:v>51.14</c:v>
                </c:pt>
                <c:pt idx="2130">
                  <c:v>51.29</c:v>
                </c:pt>
                <c:pt idx="2131">
                  <c:v>51.38</c:v>
                </c:pt>
                <c:pt idx="2132">
                  <c:v>51.38</c:v>
                </c:pt>
                <c:pt idx="2133">
                  <c:v>51.32</c:v>
                </c:pt>
                <c:pt idx="2134">
                  <c:v>51.21</c:v>
                </c:pt>
                <c:pt idx="2135">
                  <c:v>51.06</c:v>
                </c:pt>
                <c:pt idx="2136">
                  <c:v>50.92</c:v>
                </c:pt>
                <c:pt idx="2137">
                  <c:v>50.83</c:v>
                </c:pt>
                <c:pt idx="2138">
                  <c:v>50.76</c:v>
                </c:pt>
                <c:pt idx="2139">
                  <c:v>50.67</c:v>
                </c:pt>
                <c:pt idx="2140">
                  <c:v>50.6</c:v>
                </c:pt>
                <c:pt idx="2141">
                  <c:v>50.55</c:v>
                </c:pt>
                <c:pt idx="2142">
                  <c:v>50.52</c:v>
                </c:pt>
                <c:pt idx="2143">
                  <c:v>50.57</c:v>
                </c:pt>
                <c:pt idx="2144">
                  <c:v>50.68</c:v>
                </c:pt>
                <c:pt idx="2145">
                  <c:v>50.86</c:v>
                </c:pt>
                <c:pt idx="2146">
                  <c:v>51.07</c:v>
                </c:pt>
                <c:pt idx="2147">
                  <c:v>51.32</c:v>
                </c:pt>
                <c:pt idx="2148">
                  <c:v>51.62</c:v>
                </c:pt>
                <c:pt idx="2149">
                  <c:v>51.98</c:v>
                </c:pt>
                <c:pt idx="2150">
                  <c:v>52.37</c:v>
                </c:pt>
                <c:pt idx="2151">
                  <c:v>52.75</c:v>
                </c:pt>
                <c:pt idx="2152">
                  <c:v>53.11</c:v>
                </c:pt>
                <c:pt idx="2153">
                  <c:v>53.43</c:v>
                </c:pt>
                <c:pt idx="2154">
                  <c:v>53.74</c:v>
                </c:pt>
                <c:pt idx="2155">
                  <c:v>54.04</c:v>
                </c:pt>
                <c:pt idx="2156">
                  <c:v>54.3</c:v>
                </c:pt>
                <c:pt idx="2157">
                  <c:v>54.57</c:v>
                </c:pt>
                <c:pt idx="2158">
                  <c:v>54.86</c:v>
                </c:pt>
                <c:pt idx="2159">
                  <c:v>55.17</c:v>
                </c:pt>
                <c:pt idx="2160">
                  <c:v>55.52</c:v>
                </c:pt>
                <c:pt idx="2161">
                  <c:v>55.94</c:v>
                </c:pt>
                <c:pt idx="2162">
                  <c:v>56.39</c:v>
                </c:pt>
                <c:pt idx="2163">
                  <c:v>56.81</c:v>
                </c:pt>
                <c:pt idx="2164">
                  <c:v>57.14</c:v>
                </c:pt>
                <c:pt idx="2165">
                  <c:v>57.39</c:v>
                </c:pt>
                <c:pt idx="2166">
                  <c:v>57.65</c:v>
                </c:pt>
                <c:pt idx="2167">
                  <c:v>57.98</c:v>
                </c:pt>
                <c:pt idx="2168">
                  <c:v>58.38</c:v>
                </c:pt>
                <c:pt idx="2169">
                  <c:v>58.86</c:v>
                </c:pt>
                <c:pt idx="2170">
                  <c:v>59.37</c:v>
                </c:pt>
                <c:pt idx="2171">
                  <c:v>59.87</c:v>
                </c:pt>
                <c:pt idx="2172">
                  <c:v>60.34</c:v>
                </c:pt>
                <c:pt idx="2173">
                  <c:v>60.82</c:v>
                </c:pt>
                <c:pt idx="2174">
                  <c:v>61.34</c:v>
                </c:pt>
                <c:pt idx="2175">
                  <c:v>61.9</c:v>
                </c:pt>
                <c:pt idx="2176">
                  <c:v>62.47</c:v>
                </c:pt>
                <c:pt idx="2177">
                  <c:v>63.1</c:v>
                </c:pt>
                <c:pt idx="2178">
                  <c:v>63.79</c:v>
                </c:pt>
                <c:pt idx="2179">
                  <c:v>64.540000000000006</c:v>
                </c:pt>
                <c:pt idx="2180">
                  <c:v>65.290000000000006</c:v>
                </c:pt>
                <c:pt idx="2181">
                  <c:v>65.989999999999995</c:v>
                </c:pt>
                <c:pt idx="2182">
                  <c:v>66.66</c:v>
                </c:pt>
                <c:pt idx="2183">
                  <c:v>67.33</c:v>
                </c:pt>
                <c:pt idx="2184">
                  <c:v>67.98</c:v>
                </c:pt>
                <c:pt idx="2185">
                  <c:v>68.63</c:v>
                </c:pt>
                <c:pt idx="2186">
                  <c:v>69.27</c:v>
                </c:pt>
                <c:pt idx="2187">
                  <c:v>69.94</c:v>
                </c:pt>
                <c:pt idx="2188">
                  <c:v>70.62</c:v>
                </c:pt>
                <c:pt idx="2189">
                  <c:v>71.290000000000006</c:v>
                </c:pt>
                <c:pt idx="2190">
                  <c:v>71.91</c:v>
                </c:pt>
                <c:pt idx="2191">
                  <c:v>72.459999999999994</c:v>
                </c:pt>
                <c:pt idx="2192">
                  <c:v>72.94</c:v>
                </c:pt>
                <c:pt idx="2193">
                  <c:v>73.36</c:v>
                </c:pt>
                <c:pt idx="2194">
                  <c:v>73.75</c:v>
                </c:pt>
                <c:pt idx="2195">
                  <c:v>74.12</c:v>
                </c:pt>
                <c:pt idx="2196">
                  <c:v>74.47</c:v>
                </c:pt>
                <c:pt idx="2197">
                  <c:v>74.81</c:v>
                </c:pt>
                <c:pt idx="2198">
                  <c:v>75.14</c:v>
                </c:pt>
                <c:pt idx="2199">
                  <c:v>75.510000000000005</c:v>
                </c:pt>
                <c:pt idx="2200">
                  <c:v>75.88</c:v>
                </c:pt>
                <c:pt idx="2201">
                  <c:v>76.28</c:v>
                </c:pt>
                <c:pt idx="2202">
                  <c:v>76.72</c:v>
                </c:pt>
                <c:pt idx="2203">
                  <c:v>77.19</c:v>
                </c:pt>
                <c:pt idx="2204">
                  <c:v>77.73</c:v>
                </c:pt>
                <c:pt idx="2205">
                  <c:v>78.34</c:v>
                </c:pt>
                <c:pt idx="2206">
                  <c:v>79.05</c:v>
                </c:pt>
                <c:pt idx="2207">
                  <c:v>79.83</c:v>
                </c:pt>
                <c:pt idx="2208">
                  <c:v>80.66</c:v>
                </c:pt>
                <c:pt idx="2209">
                  <c:v>81.47</c:v>
                </c:pt>
                <c:pt idx="2210">
                  <c:v>82.24</c:v>
                </c:pt>
                <c:pt idx="2211">
                  <c:v>82.86</c:v>
                </c:pt>
                <c:pt idx="2212">
                  <c:v>83.34</c:v>
                </c:pt>
                <c:pt idx="2213">
                  <c:v>83.78</c:v>
                </c:pt>
                <c:pt idx="2214">
                  <c:v>84.22</c:v>
                </c:pt>
                <c:pt idx="2215">
                  <c:v>84.74</c:v>
                </c:pt>
                <c:pt idx="2216">
                  <c:v>85.39</c:v>
                </c:pt>
                <c:pt idx="2217">
                  <c:v>86.13</c:v>
                </c:pt>
                <c:pt idx="2218">
                  <c:v>86.89</c:v>
                </c:pt>
                <c:pt idx="2219">
                  <c:v>87.67</c:v>
                </c:pt>
                <c:pt idx="2220">
                  <c:v>88.38</c:v>
                </c:pt>
                <c:pt idx="2221">
                  <c:v>89</c:v>
                </c:pt>
                <c:pt idx="2222">
                  <c:v>89.53</c:v>
                </c:pt>
                <c:pt idx="2223">
                  <c:v>89.99</c:v>
                </c:pt>
                <c:pt idx="2224">
                  <c:v>90.4</c:v>
                </c:pt>
                <c:pt idx="2225">
                  <c:v>90.81</c:v>
                </c:pt>
                <c:pt idx="2226">
                  <c:v>91.25</c:v>
                </c:pt>
                <c:pt idx="2227">
                  <c:v>91.71</c:v>
                </c:pt>
                <c:pt idx="2228">
                  <c:v>92.18</c:v>
                </c:pt>
                <c:pt idx="2229">
                  <c:v>92.58</c:v>
                </c:pt>
                <c:pt idx="2230">
                  <c:v>92.91</c:v>
                </c:pt>
                <c:pt idx="2231">
                  <c:v>93.15</c:v>
                </c:pt>
                <c:pt idx="2232">
                  <c:v>93.31</c:v>
                </c:pt>
                <c:pt idx="2233">
                  <c:v>93.4</c:v>
                </c:pt>
                <c:pt idx="2234">
                  <c:v>93.45</c:v>
                </c:pt>
                <c:pt idx="2235">
                  <c:v>93.46</c:v>
                </c:pt>
                <c:pt idx="2236">
                  <c:v>93.47</c:v>
                </c:pt>
                <c:pt idx="2237">
                  <c:v>93.46</c:v>
                </c:pt>
                <c:pt idx="2238">
                  <c:v>93.42</c:v>
                </c:pt>
                <c:pt idx="2239">
                  <c:v>93.36</c:v>
                </c:pt>
                <c:pt idx="2240">
                  <c:v>93.28</c:v>
                </c:pt>
                <c:pt idx="2241">
                  <c:v>93.2</c:v>
                </c:pt>
                <c:pt idx="2242">
                  <c:v>93.1</c:v>
                </c:pt>
                <c:pt idx="2243">
                  <c:v>93</c:v>
                </c:pt>
                <c:pt idx="2244">
                  <c:v>92.92</c:v>
                </c:pt>
                <c:pt idx="2245">
                  <c:v>92.84</c:v>
                </c:pt>
                <c:pt idx="2246">
                  <c:v>92.77</c:v>
                </c:pt>
                <c:pt idx="2247">
                  <c:v>92.7</c:v>
                </c:pt>
                <c:pt idx="2248">
                  <c:v>92.62</c:v>
                </c:pt>
                <c:pt idx="2249">
                  <c:v>92.53</c:v>
                </c:pt>
                <c:pt idx="2250">
                  <c:v>92.41</c:v>
                </c:pt>
                <c:pt idx="2251">
                  <c:v>92.27</c:v>
                </c:pt>
                <c:pt idx="2252">
                  <c:v>92.1</c:v>
                </c:pt>
                <c:pt idx="2253">
                  <c:v>91.89</c:v>
                </c:pt>
                <c:pt idx="2254">
                  <c:v>91.65</c:v>
                </c:pt>
                <c:pt idx="2255">
                  <c:v>91.4</c:v>
                </c:pt>
                <c:pt idx="2256">
                  <c:v>91.15</c:v>
                </c:pt>
                <c:pt idx="2257">
                  <c:v>90.85</c:v>
                </c:pt>
                <c:pt idx="2258">
                  <c:v>90.53</c:v>
                </c:pt>
                <c:pt idx="2259">
                  <c:v>90.14</c:v>
                </c:pt>
                <c:pt idx="2260">
                  <c:v>89.7</c:v>
                </c:pt>
                <c:pt idx="2261">
                  <c:v>89.19</c:v>
                </c:pt>
                <c:pt idx="2262">
                  <c:v>88.63</c:v>
                </c:pt>
                <c:pt idx="2263">
                  <c:v>88</c:v>
                </c:pt>
                <c:pt idx="2264">
                  <c:v>87.32</c:v>
                </c:pt>
                <c:pt idx="2265">
                  <c:v>86.56</c:v>
                </c:pt>
                <c:pt idx="2266">
                  <c:v>85.74</c:v>
                </c:pt>
                <c:pt idx="2267">
                  <c:v>84.88</c:v>
                </c:pt>
                <c:pt idx="2268">
                  <c:v>83.96</c:v>
                </c:pt>
                <c:pt idx="2269">
                  <c:v>83.02</c:v>
                </c:pt>
                <c:pt idx="2270">
                  <c:v>82.07</c:v>
                </c:pt>
                <c:pt idx="2271">
                  <c:v>81.099999999999994</c:v>
                </c:pt>
                <c:pt idx="2272">
                  <c:v>80.16</c:v>
                </c:pt>
                <c:pt idx="2273">
                  <c:v>79.23</c:v>
                </c:pt>
                <c:pt idx="2274">
                  <c:v>78.34</c:v>
                </c:pt>
                <c:pt idx="2275">
                  <c:v>77.48</c:v>
                </c:pt>
                <c:pt idx="2276">
                  <c:v>76.61</c:v>
                </c:pt>
                <c:pt idx="2277">
                  <c:v>75.7</c:v>
                </c:pt>
                <c:pt idx="2278">
                  <c:v>74.67</c:v>
                </c:pt>
                <c:pt idx="2279">
                  <c:v>73.489999999999995</c:v>
                </c:pt>
                <c:pt idx="2280">
                  <c:v>72.22</c:v>
                </c:pt>
                <c:pt idx="2281">
                  <c:v>70.94</c:v>
                </c:pt>
                <c:pt idx="2282">
                  <c:v>69.7</c:v>
                </c:pt>
                <c:pt idx="2283">
                  <c:v>68.52</c:v>
                </c:pt>
                <c:pt idx="2284">
                  <c:v>67.400000000000006</c:v>
                </c:pt>
                <c:pt idx="2285">
                  <c:v>66.31</c:v>
                </c:pt>
                <c:pt idx="2286">
                  <c:v>65.22</c:v>
                </c:pt>
                <c:pt idx="2287">
                  <c:v>64.08</c:v>
                </c:pt>
                <c:pt idx="2288">
                  <c:v>62.86</c:v>
                </c:pt>
                <c:pt idx="2289">
                  <c:v>61.61</c:v>
                </c:pt>
                <c:pt idx="2290">
                  <c:v>60.35</c:v>
                </c:pt>
                <c:pt idx="2291">
                  <c:v>59.14</c:v>
                </c:pt>
                <c:pt idx="2292">
                  <c:v>57.96</c:v>
                </c:pt>
                <c:pt idx="2293">
                  <c:v>56.81</c:v>
                </c:pt>
                <c:pt idx="2294">
                  <c:v>55.72</c:v>
                </c:pt>
                <c:pt idx="2295">
                  <c:v>54.62</c:v>
                </c:pt>
                <c:pt idx="2296">
                  <c:v>53.48</c:v>
                </c:pt>
                <c:pt idx="2297">
                  <c:v>52.23</c:v>
                </c:pt>
                <c:pt idx="2298">
                  <c:v>50.91</c:v>
                </c:pt>
                <c:pt idx="2299">
                  <c:v>49.62</c:v>
                </c:pt>
                <c:pt idx="2300">
                  <c:v>48.4</c:v>
                </c:pt>
                <c:pt idx="2301">
                  <c:v>47.27</c:v>
                </c:pt>
                <c:pt idx="2302">
                  <c:v>46.3</c:v>
                </c:pt>
                <c:pt idx="2303">
                  <c:v>45.43</c:v>
                </c:pt>
                <c:pt idx="2304">
                  <c:v>44.51</c:v>
                </c:pt>
                <c:pt idx="2305">
                  <c:v>43.65</c:v>
                </c:pt>
                <c:pt idx="2306">
                  <c:v>42.96</c:v>
                </c:pt>
                <c:pt idx="2307">
                  <c:v>42.34</c:v>
                </c:pt>
                <c:pt idx="2308">
                  <c:v>41.65</c:v>
                </c:pt>
                <c:pt idx="2309">
                  <c:v>41.07</c:v>
                </c:pt>
                <c:pt idx="2310">
                  <c:v>40.82</c:v>
                </c:pt>
                <c:pt idx="2311">
                  <c:v>40.78</c:v>
                </c:pt>
                <c:pt idx="2312">
                  <c:v>40.6</c:v>
                </c:pt>
                <c:pt idx="2313">
                  <c:v>40.119999999999997</c:v>
                </c:pt>
                <c:pt idx="2314">
                  <c:v>39.69</c:v>
                </c:pt>
                <c:pt idx="2315">
                  <c:v>39.340000000000003</c:v>
                </c:pt>
                <c:pt idx="2316">
                  <c:v>39.119999999999997</c:v>
                </c:pt>
                <c:pt idx="2317">
                  <c:v>39.090000000000003</c:v>
                </c:pt>
                <c:pt idx="2318">
                  <c:v>39.22</c:v>
                </c:pt>
                <c:pt idx="2319">
                  <c:v>39.42</c:v>
                </c:pt>
                <c:pt idx="2320">
                  <c:v>39.79</c:v>
                </c:pt>
                <c:pt idx="2321">
                  <c:v>40.33</c:v>
                </c:pt>
                <c:pt idx="2322">
                  <c:v>40.9</c:v>
                </c:pt>
                <c:pt idx="2323">
                  <c:v>42.01</c:v>
                </c:pt>
                <c:pt idx="2324">
                  <c:v>42.68</c:v>
                </c:pt>
                <c:pt idx="2325">
                  <c:v>42.95</c:v>
                </c:pt>
                <c:pt idx="2326">
                  <c:v>43.37</c:v>
                </c:pt>
                <c:pt idx="2327">
                  <c:v>43.68</c:v>
                </c:pt>
                <c:pt idx="2328">
                  <c:v>43.93</c:v>
                </c:pt>
                <c:pt idx="2329">
                  <c:v>44.12</c:v>
                </c:pt>
                <c:pt idx="2330">
                  <c:v>44.23</c:v>
                </c:pt>
                <c:pt idx="2331">
                  <c:v>44.38</c:v>
                </c:pt>
                <c:pt idx="2332">
                  <c:v>44.46</c:v>
                </c:pt>
                <c:pt idx="2333">
                  <c:v>44.56</c:v>
                </c:pt>
                <c:pt idx="2334">
                  <c:v>44.77</c:v>
                </c:pt>
                <c:pt idx="2335">
                  <c:v>44.99</c:v>
                </c:pt>
                <c:pt idx="2336">
                  <c:v>45.19</c:v>
                </c:pt>
                <c:pt idx="2337">
                  <c:v>45.41</c:v>
                </c:pt>
                <c:pt idx="2338">
                  <c:v>45.55</c:v>
                </c:pt>
                <c:pt idx="2339">
                  <c:v>45.64</c:v>
                </c:pt>
                <c:pt idx="2340">
                  <c:v>45.67</c:v>
                </c:pt>
                <c:pt idx="2341">
                  <c:v>45.69</c:v>
                </c:pt>
                <c:pt idx="2342">
                  <c:v>45.71</c:v>
                </c:pt>
                <c:pt idx="2343">
                  <c:v>45.7</c:v>
                </c:pt>
                <c:pt idx="2344">
                  <c:v>45.73</c:v>
                </c:pt>
                <c:pt idx="2345">
                  <c:v>45.81</c:v>
                </c:pt>
                <c:pt idx="2346">
                  <c:v>45.86</c:v>
                </c:pt>
                <c:pt idx="2347">
                  <c:v>45.89</c:v>
                </c:pt>
                <c:pt idx="2348">
                  <c:v>45.95</c:v>
                </c:pt>
                <c:pt idx="2349">
                  <c:v>46.03</c:v>
                </c:pt>
                <c:pt idx="2350">
                  <c:v>46.16</c:v>
                </c:pt>
                <c:pt idx="2351">
                  <c:v>46.34</c:v>
                </c:pt>
                <c:pt idx="2352">
                  <c:v>46.57</c:v>
                </c:pt>
                <c:pt idx="2353">
                  <c:v>46.86</c:v>
                </c:pt>
                <c:pt idx="2354">
                  <c:v>47.18</c:v>
                </c:pt>
                <c:pt idx="2355">
                  <c:v>47.48</c:v>
                </c:pt>
                <c:pt idx="2356">
                  <c:v>47.77</c:v>
                </c:pt>
                <c:pt idx="2357">
                  <c:v>48.06</c:v>
                </c:pt>
                <c:pt idx="2358">
                  <c:v>48.37</c:v>
                </c:pt>
                <c:pt idx="2359">
                  <c:v>48.74</c:v>
                </c:pt>
                <c:pt idx="2360">
                  <c:v>49.22</c:v>
                </c:pt>
                <c:pt idx="2361">
                  <c:v>49.8</c:v>
                </c:pt>
                <c:pt idx="2362">
                  <c:v>50.5</c:v>
                </c:pt>
                <c:pt idx="2363">
                  <c:v>51.29</c:v>
                </c:pt>
                <c:pt idx="2364">
                  <c:v>52.1</c:v>
                </c:pt>
                <c:pt idx="2365">
                  <c:v>52.89</c:v>
                </c:pt>
                <c:pt idx="2366">
                  <c:v>53.62</c:v>
                </c:pt>
                <c:pt idx="2367">
                  <c:v>54.32</c:v>
                </c:pt>
                <c:pt idx="2368">
                  <c:v>55.01</c:v>
                </c:pt>
                <c:pt idx="2369">
                  <c:v>55.79</c:v>
                </c:pt>
                <c:pt idx="2370">
                  <c:v>56.7</c:v>
                </c:pt>
                <c:pt idx="2371">
                  <c:v>57.78</c:v>
                </c:pt>
                <c:pt idx="2372">
                  <c:v>58.94</c:v>
                </c:pt>
                <c:pt idx="2373">
                  <c:v>60.16</c:v>
                </c:pt>
                <c:pt idx="2374">
                  <c:v>61.37</c:v>
                </c:pt>
                <c:pt idx="2375">
                  <c:v>62.54</c:v>
                </c:pt>
                <c:pt idx="2376">
                  <c:v>63.66</c:v>
                </c:pt>
                <c:pt idx="2377">
                  <c:v>64.760000000000005</c:v>
                </c:pt>
                <c:pt idx="2378">
                  <c:v>65.8</c:v>
                </c:pt>
                <c:pt idx="2379">
                  <c:v>66.84</c:v>
                </c:pt>
                <c:pt idx="2380">
                  <c:v>67.88</c:v>
                </c:pt>
                <c:pt idx="2381">
                  <c:v>68.94</c:v>
                </c:pt>
                <c:pt idx="2382">
                  <c:v>70.03</c:v>
                </c:pt>
                <c:pt idx="2383">
                  <c:v>71.11</c:v>
                </c:pt>
                <c:pt idx="2384">
                  <c:v>72.17</c:v>
                </c:pt>
                <c:pt idx="2385">
                  <c:v>73.209999999999994</c:v>
                </c:pt>
                <c:pt idx="2386">
                  <c:v>74.17</c:v>
                </c:pt>
                <c:pt idx="2387">
                  <c:v>75.150000000000006</c:v>
                </c:pt>
                <c:pt idx="2388">
                  <c:v>76.13</c:v>
                </c:pt>
                <c:pt idx="2389">
                  <c:v>77.13</c:v>
                </c:pt>
                <c:pt idx="2390">
                  <c:v>78.17</c:v>
                </c:pt>
                <c:pt idx="2391">
                  <c:v>79.22</c:v>
                </c:pt>
                <c:pt idx="2392">
                  <c:v>80.27</c:v>
                </c:pt>
                <c:pt idx="2393">
                  <c:v>81.33</c:v>
                </c:pt>
                <c:pt idx="2394">
                  <c:v>82.38</c:v>
                </c:pt>
                <c:pt idx="2395">
                  <c:v>83.38</c:v>
                </c:pt>
                <c:pt idx="2396">
                  <c:v>84.36</c:v>
                </c:pt>
                <c:pt idx="2397">
                  <c:v>85.27</c:v>
                </c:pt>
                <c:pt idx="2398">
                  <c:v>86.15</c:v>
                </c:pt>
                <c:pt idx="2399">
                  <c:v>86.98</c:v>
                </c:pt>
                <c:pt idx="2400">
                  <c:v>87.78</c:v>
                </c:pt>
                <c:pt idx="2401">
                  <c:v>88.55</c:v>
                </c:pt>
                <c:pt idx="2402">
                  <c:v>89.32</c:v>
                </c:pt>
                <c:pt idx="2403">
                  <c:v>90.06</c:v>
                </c:pt>
                <c:pt idx="2404">
                  <c:v>90.79</c:v>
                </c:pt>
                <c:pt idx="2405">
                  <c:v>91.52</c:v>
                </c:pt>
                <c:pt idx="2406">
                  <c:v>92.22</c:v>
                </c:pt>
                <c:pt idx="2407">
                  <c:v>92.93</c:v>
                </c:pt>
                <c:pt idx="2408">
                  <c:v>93.63</c:v>
                </c:pt>
                <c:pt idx="2409">
                  <c:v>94.32</c:v>
                </c:pt>
                <c:pt idx="2410">
                  <c:v>95.01</c:v>
                </c:pt>
                <c:pt idx="2411">
                  <c:v>95.65</c:v>
                </c:pt>
                <c:pt idx="2412">
                  <c:v>96.27</c:v>
                </c:pt>
                <c:pt idx="2413">
                  <c:v>96.84</c:v>
                </c:pt>
                <c:pt idx="2414">
                  <c:v>97.37</c:v>
                </c:pt>
                <c:pt idx="2415">
                  <c:v>97.85</c:v>
                </c:pt>
                <c:pt idx="2416">
                  <c:v>98.3</c:v>
                </c:pt>
                <c:pt idx="2417">
                  <c:v>98.7</c:v>
                </c:pt>
                <c:pt idx="2418">
                  <c:v>99.03</c:v>
                </c:pt>
                <c:pt idx="2419">
                  <c:v>99.3</c:v>
                </c:pt>
                <c:pt idx="2420">
                  <c:v>99.48</c:v>
                </c:pt>
                <c:pt idx="2421">
                  <c:v>99.58</c:v>
                </c:pt>
                <c:pt idx="2422">
                  <c:v>99.6</c:v>
                </c:pt>
                <c:pt idx="2423">
                  <c:v>99.59</c:v>
                </c:pt>
                <c:pt idx="2424">
                  <c:v>99.53</c:v>
                </c:pt>
                <c:pt idx="2425">
                  <c:v>99.46</c:v>
                </c:pt>
                <c:pt idx="2426">
                  <c:v>99.37</c:v>
                </c:pt>
                <c:pt idx="2427">
                  <c:v>99.26</c:v>
                </c:pt>
                <c:pt idx="2428">
                  <c:v>99.13</c:v>
                </c:pt>
                <c:pt idx="2429">
                  <c:v>98.98</c:v>
                </c:pt>
                <c:pt idx="2430">
                  <c:v>98.79</c:v>
                </c:pt>
                <c:pt idx="2431">
                  <c:v>98.61</c:v>
                </c:pt>
                <c:pt idx="2432">
                  <c:v>98.42</c:v>
                </c:pt>
                <c:pt idx="2433">
                  <c:v>98.22</c:v>
                </c:pt>
                <c:pt idx="2434">
                  <c:v>98</c:v>
                </c:pt>
                <c:pt idx="2435">
                  <c:v>97.78</c:v>
                </c:pt>
                <c:pt idx="2436">
                  <c:v>97.54</c:v>
                </c:pt>
                <c:pt idx="2437">
                  <c:v>97.29</c:v>
                </c:pt>
                <c:pt idx="2438">
                  <c:v>97</c:v>
                </c:pt>
                <c:pt idx="2439">
                  <c:v>96.65</c:v>
                </c:pt>
                <c:pt idx="2440">
                  <c:v>96.22</c:v>
                </c:pt>
                <c:pt idx="2441">
                  <c:v>95.73</c:v>
                </c:pt>
                <c:pt idx="2442">
                  <c:v>95.14</c:v>
                </c:pt>
                <c:pt idx="2443">
                  <c:v>94.47</c:v>
                </c:pt>
                <c:pt idx="2444">
                  <c:v>93.73</c:v>
                </c:pt>
                <c:pt idx="2445">
                  <c:v>92.93</c:v>
                </c:pt>
                <c:pt idx="2446">
                  <c:v>92.1</c:v>
                </c:pt>
                <c:pt idx="2447">
                  <c:v>91.22</c:v>
                </c:pt>
                <c:pt idx="2448">
                  <c:v>90.31</c:v>
                </c:pt>
                <c:pt idx="2449">
                  <c:v>89.36</c:v>
                </c:pt>
                <c:pt idx="2450">
                  <c:v>88.38</c:v>
                </c:pt>
                <c:pt idx="2451">
                  <c:v>87.38</c:v>
                </c:pt>
                <c:pt idx="2452">
                  <c:v>86.38</c:v>
                </c:pt>
                <c:pt idx="2453">
                  <c:v>85.39</c:v>
                </c:pt>
                <c:pt idx="2454">
                  <c:v>84.37</c:v>
                </c:pt>
                <c:pt idx="2455">
                  <c:v>83.35</c:v>
                </c:pt>
                <c:pt idx="2456">
                  <c:v>82.27</c:v>
                </c:pt>
                <c:pt idx="2457">
                  <c:v>81.11</c:v>
                </c:pt>
                <c:pt idx="2458">
                  <c:v>79.900000000000006</c:v>
                </c:pt>
                <c:pt idx="2459">
                  <c:v>78.66</c:v>
                </c:pt>
                <c:pt idx="2460">
                  <c:v>77.41</c:v>
                </c:pt>
                <c:pt idx="2461">
                  <c:v>76.16</c:v>
                </c:pt>
                <c:pt idx="2462">
                  <c:v>74.930000000000007</c:v>
                </c:pt>
                <c:pt idx="2463">
                  <c:v>73.73</c:v>
                </c:pt>
                <c:pt idx="2464">
                  <c:v>72.56</c:v>
                </c:pt>
                <c:pt idx="2465">
                  <c:v>71.45</c:v>
                </c:pt>
                <c:pt idx="2466">
                  <c:v>70.39</c:v>
                </c:pt>
                <c:pt idx="2467">
                  <c:v>69.38</c:v>
                </c:pt>
                <c:pt idx="2468">
                  <c:v>68.36</c:v>
                </c:pt>
                <c:pt idx="2469">
                  <c:v>67.36</c:v>
                </c:pt>
                <c:pt idx="2470">
                  <c:v>66.34</c:v>
                </c:pt>
                <c:pt idx="2471">
                  <c:v>65.260000000000005</c:v>
                </c:pt>
                <c:pt idx="2472">
                  <c:v>64.13</c:v>
                </c:pt>
                <c:pt idx="2473">
                  <c:v>62.94</c:v>
                </c:pt>
                <c:pt idx="2474">
                  <c:v>61.71</c:v>
                </c:pt>
                <c:pt idx="2475">
                  <c:v>60.48</c:v>
                </c:pt>
                <c:pt idx="2476">
                  <c:v>59.21</c:v>
                </c:pt>
                <c:pt idx="2477">
                  <c:v>57.93</c:v>
                </c:pt>
                <c:pt idx="2478">
                  <c:v>56.68</c:v>
                </c:pt>
                <c:pt idx="2479">
                  <c:v>55.44</c:v>
                </c:pt>
                <c:pt idx="2480">
                  <c:v>54.24</c:v>
                </c:pt>
                <c:pt idx="2481">
                  <c:v>53.05</c:v>
                </c:pt>
                <c:pt idx="2482">
                  <c:v>51.85</c:v>
                </c:pt>
                <c:pt idx="2483">
                  <c:v>50.64</c:v>
                </c:pt>
                <c:pt idx="2484">
                  <c:v>49.44</c:v>
                </c:pt>
                <c:pt idx="2485">
                  <c:v>48.3</c:v>
                </c:pt>
                <c:pt idx="2486">
                  <c:v>47.21</c:v>
                </c:pt>
                <c:pt idx="2487">
                  <c:v>46.21</c:v>
                </c:pt>
                <c:pt idx="2488">
                  <c:v>45.31</c:v>
                </c:pt>
                <c:pt idx="2489">
                  <c:v>44.42</c:v>
                </c:pt>
                <c:pt idx="2490">
                  <c:v>43.49</c:v>
                </c:pt>
                <c:pt idx="2491">
                  <c:v>42.57</c:v>
                </c:pt>
                <c:pt idx="2492">
                  <c:v>41.72</c:v>
                </c:pt>
                <c:pt idx="2493">
                  <c:v>40.880000000000003</c:v>
                </c:pt>
                <c:pt idx="2494">
                  <c:v>39.96</c:v>
                </c:pt>
                <c:pt idx="2495">
                  <c:v>39.04</c:v>
                </c:pt>
                <c:pt idx="2496">
                  <c:v>38.270000000000003</c:v>
                </c:pt>
                <c:pt idx="2497">
                  <c:v>37.630000000000003</c:v>
                </c:pt>
                <c:pt idx="2498">
                  <c:v>36.94</c:v>
                </c:pt>
                <c:pt idx="2499">
                  <c:v>36.07</c:v>
                </c:pt>
                <c:pt idx="2500">
                  <c:v>35.090000000000003</c:v>
                </c:pt>
                <c:pt idx="2501">
                  <c:v>34.07</c:v>
                </c:pt>
                <c:pt idx="2502">
                  <c:v>33.119999999999997</c:v>
                </c:pt>
                <c:pt idx="2503">
                  <c:v>32.33</c:v>
                </c:pt>
                <c:pt idx="2504">
                  <c:v>31.71</c:v>
                </c:pt>
                <c:pt idx="2505">
                  <c:v>31.17</c:v>
                </c:pt>
                <c:pt idx="2506">
                  <c:v>30.66</c:v>
                </c:pt>
                <c:pt idx="2507">
                  <c:v>30.13</c:v>
                </c:pt>
                <c:pt idx="2508">
                  <c:v>29.54</c:v>
                </c:pt>
                <c:pt idx="2509">
                  <c:v>28.88</c:v>
                </c:pt>
                <c:pt idx="2510">
                  <c:v>28.26</c:v>
                </c:pt>
                <c:pt idx="2511">
                  <c:v>27.76</c:v>
                </c:pt>
                <c:pt idx="2512">
                  <c:v>27.49</c:v>
                </c:pt>
                <c:pt idx="2513">
                  <c:v>27.46</c:v>
                </c:pt>
                <c:pt idx="2514">
                  <c:v>27.6</c:v>
                </c:pt>
                <c:pt idx="2515">
                  <c:v>27.84</c:v>
                </c:pt>
                <c:pt idx="2516">
                  <c:v>28.13</c:v>
                </c:pt>
                <c:pt idx="2517">
                  <c:v>28.42</c:v>
                </c:pt>
                <c:pt idx="2518">
                  <c:v>28.68</c:v>
                </c:pt>
                <c:pt idx="2519">
                  <c:v>28.88</c:v>
                </c:pt>
                <c:pt idx="2520">
                  <c:v>29.07</c:v>
                </c:pt>
                <c:pt idx="2521">
                  <c:v>29.28</c:v>
                </c:pt>
                <c:pt idx="2522">
                  <c:v>29.47</c:v>
                </c:pt>
                <c:pt idx="2523">
                  <c:v>29.6</c:v>
                </c:pt>
                <c:pt idx="2524">
                  <c:v>29.71</c:v>
                </c:pt>
                <c:pt idx="2525">
                  <c:v>29.8</c:v>
                </c:pt>
                <c:pt idx="2526">
                  <c:v>29.88</c:v>
                </c:pt>
                <c:pt idx="2527">
                  <c:v>29.97</c:v>
                </c:pt>
                <c:pt idx="2528">
                  <c:v>30.11</c:v>
                </c:pt>
                <c:pt idx="2529">
                  <c:v>30.34</c:v>
                </c:pt>
                <c:pt idx="2530">
                  <c:v>30.65</c:v>
                </c:pt>
                <c:pt idx="2531">
                  <c:v>30.95</c:v>
                </c:pt>
                <c:pt idx="2532">
                  <c:v>31.27</c:v>
                </c:pt>
                <c:pt idx="2533">
                  <c:v>31.55</c:v>
                </c:pt>
                <c:pt idx="2534">
                  <c:v>31.86</c:v>
                </c:pt>
                <c:pt idx="2535">
                  <c:v>32.22</c:v>
                </c:pt>
                <c:pt idx="2536">
                  <c:v>32.590000000000003</c:v>
                </c:pt>
                <c:pt idx="2537">
                  <c:v>32.97</c:v>
                </c:pt>
                <c:pt idx="2538">
                  <c:v>33.32</c:v>
                </c:pt>
                <c:pt idx="2539">
                  <c:v>33.68</c:v>
                </c:pt>
                <c:pt idx="2540">
                  <c:v>34.020000000000003</c:v>
                </c:pt>
                <c:pt idx="2541">
                  <c:v>34.36</c:v>
                </c:pt>
                <c:pt idx="2542">
                  <c:v>34.75</c:v>
                </c:pt>
                <c:pt idx="2543">
                  <c:v>35.18</c:v>
                </c:pt>
                <c:pt idx="2544">
                  <c:v>35.64</c:v>
                </c:pt>
                <c:pt idx="2545">
                  <c:v>36.15</c:v>
                </c:pt>
                <c:pt idx="2546">
                  <c:v>36.729999999999997</c:v>
                </c:pt>
                <c:pt idx="2547">
                  <c:v>37.36</c:v>
                </c:pt>
                <c:pt idx="2548">
                  <c:v>38.01</c:v>
                </c:pt>
                <c:pt idx="2549">
                  <c:v>38.65</c:v>
                </c:pt>
                <c:pt idx="2550">
                  <c:v>39.24</c:v>
                </c:pt>
                <c:pt idx="2551">
                  <c:v>39.770000000000003</c:v>
                </c:pt>
                <c:pt idx="2552">
                  <c:v>40.270000000000003</c:v>
                </c:pt>
                <c:pt idx="2553">
                  <c:v>40.770000000000003</c:v>
                </c:pt>
                <c:pt idx="2554">
                  <c:v>41.25</c:v>
                </c:pt>
                <c:pt idx="2555">
                  <c:v>41.67</c:v>
                </c:pt>
                <c:pt idx="2556">
                  <c:v>42.05</c:v>
                </c:pt>
                <c:pt idx="2557">
                  <c:v>42.37</c:v>
                </c:pt>
                <c:pt idx="2558">
                  <c:v>42.67</c:v>
                </c:pt>
                <c:pt idx="2559">
                  <c:v>42.99</c:v>
                </c:pt>
                <c:pt idx="2560">
                  <c:v>43.32</c:v>
                </c:pt>
                <c:pt idx="2561">
                  <c:v>43.69</c:v>
                </c:pt>
                <c:pt idx="2562">
                  <c:v>44.14</c:v>
                </c:pt>
                <c:pt idx="2563">
                  <c:v>44.65</c:v>
                </c:pt>
                <c:pt idx="2564">
                  <c:v>45.18</c:v>
                </c:pt>
                <c:pt idx="2565">
                  <c:v>45.68</c:v>
                </c:pt>
                <c:pt idx="2566">
                  <c:v>46.14</c:v>
                </c:pt>
                <c:pt idx="2567">
                  <c:v>46.62</c:v>
                </c:pt>
                <c:pt idx="2568">
                  <c:v>47.14</c:v>
                </c:pt>
                <c:pt idx="2569">
                  <c:v>47.75</c:v>
                </c:pt>
                <c:pt idx="2570">
                  <c:v>48.43</c:v>
                </c:pt>
                <c:pt idx="2571">
                  <c:v>49.19</c:v>
                </c:pt>
                <c:pt idx="2572">
                  <c:v>50</c:v>
                </c:pt>
                <c:pt idx="2573">
                  <c:v>50.87</c:v>
                </c:pt>
                <c:pt idx="2574">
                  <c:v>51.73</c:v>
                </c:pt>
                <c:pt idx="2575">
                  <c:v>52.55</c:v>
                </c:pt>
                <c:pt idx="2576">
                  <c:v>53.34</c:v>
                </c:pt>
                <c:pt idx="2577">
                  <c:v>54.11</c:v>
                </c:pt>
                <c:pt idx="2578">
                  <c:v>54.92</c:v>
                </c:pt>
                <c:pt idx="2579">
                  <c:v>55.8</c:v>
                </c:pt>
                <c:pt idx="2580">
                  <c:v>56.79</c:v>
                </c:pt>
                <c:pt idx="2581">
                  <c:v>57.9</c:v>
                </c:pt>
                <c:pt idx="2582">
                  <c:v>59.11</c:v>
                </c:pt>
                <c:pt idx="2583">
                  <c:v>60.39</c:v>
                </c:pt>
                <c:pt idx="2584">
                  <c:v>61.72</c:v>
                </c:pt>
                <c:pt idx="2585">
                  <c:v>63.03</c:v>
                </c:pt>
                <c:pt idx="2586">
                  <c:v>64.349999999999994</c:v>
                </c:pt>
                <c:pt idx="2587">
                  <c:v>65.63</c:v>
                </c:pt>
                <c:pt idx="2588">
                  <c:v>66.88</c:v>
                </c:pt>
                <c:pt idx="2589">
                  <c:v>68.11</c:v>
                </c:pt>
                <c:pt idx="2590">
                  <c:v>69.31</c:v>
                </c:pt>
                <c:pt idx="2591">
                  <c:v>70.510000000000005</c:v>
                </c:pt>
                <c:pt idx="2592">
                  <c:v>71.709999999999994</c:v>
                </c:pt>
                <c:pt idx="2593">
                  <c:v>72.94</c:v>
                </c:pt>
                <c:pt idx="2594">
                  <c:v>74.16</c:v>
                </c:pt>
                <c:pt idx="2595">
                  <c:v>75.400000000000006</c:v>
                </c:pt>
                <c:pt idx="2596">
                  <c:v>76.61</c:v>
                </c:pt>
                <c:pt idx="2597">
                  <c:v>77.78</c:v>
                </c:pt>
                <c:pt idx="2598">
                  <c:v>78.91</c:v>
                </c:pt>
                <c:pt idx="2599">
                  <c:v>80.010000000000005</c:v>
                </c:pt>
                <c:pt idx="2600">
                  <c:v>81.05</c:v>
                </c:pt>
                <c:pt idx="2601">
                  <c:v>82.09</c:v>
                </c:pt>
                <c:pt idx="2602">
                  <c:v>83.07</c:v>
                </c:pt>
                <c:pt idx="2603">
                  <c:v>84.01</c:v>
                </c:pt>
                <c:pt idx="2604">
                  <c:v>84.91</c:v>
                </c:pt>
                <c:pt idx="2605">
                  <c:v>85.76</c:v>
                </c:pt>
                <c:pt idx="2606">
                  <c:v>86.59</c:v>
                </c:pt>
                <c:pt idx="2607">
                  <c:v>87.39</c:v>
                </c:pt>
                <c:pt idx="2608">
                  <c:v>88.16</c:v>
                </c:pt>
                <c:pt idx="2609">
                  <c:v>88.89</c:v>
                </c:pt>
                <c:pt idx="2610">
                  <c:v>89.59</c:v>
                </c:pt>
                <c:pt idx="2611">
                  <c:v>90.27</c:v>
                </c:pt>
                <c:pt idx="2612">
                  <c:v>90.95</c:v>
                </c:pt>
                <c:pt idx="2613">
                  <c:v>91.61</c:v>
                </c:pt>
                <c:pt idx="2614">
                  <c:v>92.28</c:v>
                </c:pt>
                <c:pt idx="2615">
                  <c:v>92.93</c:v>
                </c:pt>
                <c:pt idx="2616">
                  <c:v>93.54</c:v>
                </c:pt>
                <c:pt idx="2617">
                  <c:v>94.12</c:v>
                </c:pt>
                <c:pt idx="2618">
                  <c:v>94.63</c:v>
                </c:pt>
                <c:pt idx="2619">
                  <c:v>95.08</c:v>
                </c:pt>
                <c:pt idx="2620">
                  <c:v>95.47</c:v>
                </c:pt>
                <c:pt idx="2621">
                  <c:v>95.82</c:v>
                </c:pt>
                <c:pt idx="2622">
                  <c:v>96.15</c:v>
                </c:pt>
                <c:pt idx="2623">
                  <c:v>96.45</c:v>
                </c:pt>
                <c:pt idx="2624">
                  <c:v>96.76</c:v>
                </c:pt>
                <c:pt idx="2625">
                  <c:v>97.07</c:v>
                </c:pt>
                <c:pt idx="2626">
                  <c:v>97.37</c:v>
                </c:pt>
                <c:pt idx="2627">
                  <c:v>97.67</c:v>
                </c:pt>
                <c:pt idx="2628">
                  <c:v>97.93</c:v>
                </c:pt>
                <c:pt idx="2629">
                  <c:v>98.14</c:v>
                </c:pt>
                <c:pt idx="2630">
                  <c:v>98.28</c:v>
                </c:pt>
                <c:pt idx="2631">
                  <c:v>98.35</c:v>
                </c:pt>
                <c:pt idx="2632">
                  <c:v>98.37</c:v>
                </c:pt>
                <c:pt idx="2633">
                  <c:v>98.35</c:v>
                </c:pt>
                <c:pt idx="2634">
                  <c:v>98.32</c:v>
                </c:pt>
                <c:pt idx="2635">
                  <c:v>98.29</c:v>
                </c:pt>
                <c:pt idx="2636">
                  <c:v>98.25</c:v>
                </c:pt>
                <c:pt idx="2637">
                  <c:v>98.22</c:v>
                </c:pt>
                <c:pt idx="2638">
                  <c:v>98.21</c:v>
                </c:pt>
                <c:pt idx="2639">
                  <c:v>98.21</c:v>
                </c:pt>
                <c:pt idx="2640">
                  <c:v>98.23</c:v>
                </c:pt>
                <c:pt idx="2641">
                  <c:v>98.26</c:v>
                </c:pt>
                <c:pt idx="2642">
                  <c:v>98.31</c:v>
                </c:pt>
                <c:pt idx="2643">
                  <c:v>98.37</c:v>
                </c:pt>
                <c:pt idx="2644">
                  <c:v>98.39</c:v>
                </c:pt>
                <c:pt idx="2645">
                  <c:v>98.4</c:v>
                </c:pt>
                <c:pt idx="2646">
                  <c:v>98.38</c:v>
                </c:pt>
                <c:pt idx="2647">
                  <c:v>98.32</c:v>
                </c:pt>
                <c:pt idx="2648">
                  <c:v>98.21</c:v>
                </c:pt>
                <c:pt idx="2649">
                  <c:v>98.06</c:v>
                </c:pt>
                <c:pt idx="2650">
                  <c:v>97.87</c:v>
                </c:pt>
                <c:pt idx="2651">
                  <c:v>97.63</c:v>
                </c:pt>
                <c:pt idx="2652">
                  <c:v>97.35</c:v>
                </c:pt>
                <c:pt idx="2653">
                  <c:v>97.05</c:v>
                </c:pt>
                <c:pt idx="2654">
                  <c:v>96.7</c:v>
                </c:pt>
                <c:pt idx="2655">
                  <c:v>96.31</c:v>
                </c:pt>
                <c:pt idx="2656">
                  <c:v>95.86</c:v>
                </c:pt>
                <c:pt idx="2657">
                  <c:v>95.37</c:v>
                </c:pt>
                <c:pt idx="2658">
                  <c:v>94.79</c:v>
                </c:pt>
                <c:pt idx="2659">
                  <c:v>94.15</c:v>
                </c:pt>
                <c:pt idx="2660">
                  <c:v>93.45</c:v>
                </c:pt>
                <c:pt idx="2661">
                  <c:v>92.66</c:v>
                </c:pt>
                <c:pt idx="2662">
                  <c:v>91.79</c:v>
                </c:pt>
                <c:pt idx="2663">
                  <c:v>90.87</c:v>
                </c:pt>
                <c:pt idx="2664">
                  <c:v>89.9</c:v>
                </c:pt>
                <c:pt idx="2665">
                  <c:v>88.94</c:v>
                </c:pt>
                <c:pt idx="2666">
                  <c:v>88</c:v>
                </c:pt>
                <c:pt idx="2667">
                  <c:v>87.07</c:v>
                </c:pt>
                <c:pt idx="2668">
                  <c:v>86.13</c:v>
                </c:pt>
                <c:pt idx="2669">
                  <c:v>85.18</c:v>
                </c:pt>
                <c:pt idx="2670">
                  <c:v>84.25</c:v>
                </c:pt>
                <c:pt idx="2671">
                  <c:v>83.31</c:v>
                </c:pt>
                <c:pt idx="2672">
                  <c:v>82.35</c:v>
                </c:pt>
                <c:pt idx="2673">
                  <c:v>81.37</c:v>
                </c:pt>
                <c:pt idx="2674">
                  <c:v>80.349999999999994</c:v>
                </c:pt>
                <c:pt idx="2675">
                  <c:v>79.319999999999993</c:v>
                </c:pt>
                <c:pt idx="2676">
                  <c:v>78.260000000000005</c:v>
                </c:pt>
                <c:pt idx="2677">
                  <c:v>77.2</c:v>
                </c:pt>
                <c:pt idx="2678">
                  <c:v>76.150000000000006</c:v>
                </c:pt>
                <c:pt idx="2679">
                  <c:v>75.11</c:v>
                </c:pt>
                <c:pt idx="2680">
                  <c:v>74.06</c:v>
                </c:pt>
                <c:pt idx="2681">
                  <c:v>72.97</c:v>
                </c:pt>
                <c:pt idx="2682">
                  <c:v>71.87</c:v>
                </c:pt>
                <c:pt idx="2683">
                  <c:v>70.73</c:v>
                </c:pt>
                <c:pt idx="2684">
                  <c:v>69.58</c:v>
                </c:pt>
                <c:pt idx="2685">
                  <c:v>68.45</c:v>
                </c:pt>
                <c:pt idx="2686">
                  <c:v>67.36</c:v>
                </c:pt>
                <c:pt idx="2687">
                  <c:v>66.319999999999993</c:v>
                </c:pt>
                <c:pt idx="2688">
                  <c:v>65.319999999999993</c:v>
                </c:pt>
                <c:pt idx="2689">
                  <c:v>64.349999999999994</c:v>
                </c:pt>
                <c:pt idx="2690">
                  <c:v>63.42</c:v>
                </c:pt>
                <c:pt idx="2691">
                  <c:v>62.54</c:v>
                </c:pt>
                <c:pt idx="2692">
                  <c:v>61.69</c:v>
                </c:pt>
                <c:pt idx="2693">
                  <c:v>60.91</c:v>
                </c:pt>
                <c:pt idx="2694">
                  <c:v>60.14</c:v>
                </c:pt>
                <c:pt idx="2695">
                  <c:v>59.32</c:v>
                </c:pt>
                <c:pt idx="2696">
                  <c:v>58.46</c:v>
                </c:pt>
                <c:pt idx="2697">
                  <c:v>57.53</c:v>
                </c:pt>
                <c:pt idx="2698">
                  <c:v>56.57</c:v>
                </c:pt>
                <c:pt idx="2699">
                  <c:v>55.57</c:v>
                </c:pt>
                <c:pt idx="2700">
                  <c:v>54.54</c:v>
                </c:pt>
                <c:pt idx="2701">
                  <c:v>53.47</c:v>
                </c:pt>
                <c:pt idx="2702">
                  <c:v>52.38</c:v>
                </c:pt>
                <c:pt idx="2703">
                  <c:v>51.27</c:v>
                </c:pt>
                <c:pt idx="2704">
                  <c:v>50.18</c:v>
                </c:pt>
                <c:pt idx="2705">
                  <c:v>49.1</c:v>
                </c:pt>
                <c:pt idx="2706">
                  <c:v>48.04</c:v>
                </c:pt>
                <c:pt idx="2707">
                  <c:v>47.02</c:v>
                </c:pt>
                <c:pt idx="2708">
                  <c:v>46.01</c:v>
                </c:pt>
                <c:pt idx="2709">
                  <c:v>45</c:v>
                </c:pt>
                <c:pt idx="2710">
                  <c:v>43.94</c:v>
                </c:pt>
                <c:pt idx="2711">
                  <c:v>42.86</c:v>
                </c:pt>
                <c:pt idx="2712">
                  <c:v>41.7</c:v>
                </c:pt>
                <c:pt idx="2713">
                  <c:v>40.51</c:v>
                </c:pt>
                <c:pt idx="2714">
                  <c:v>39.35</c:v>
                </c:pt>
                <c:pt idx="2715">
                  <c:v>38.229999999999997</c:v>
                </c:pt>
                <c:pt idx="2716">
                  <c:v>37.200000000000003</c:v>
                </c:pt>
                <c:pt idx="2717">
                  <c:v>36.22</c:v>
                </c:pt>
                <c:pt idx="2718">
                  <c:v>35.21</c:v>
                </c:pt>
                <c:pt idx="2719">
                  <c:v>34.130000000000003</c:v>
                </c:pt>
                <c:pt idx="2720">
                  <c:v>33.01</c:v>
                </c:pt>
                <c:pt idx="2721">
                  <c:v>31.96</c:v>
                </c:pt>
                <c:pt idx="2722">
                  <c:v>30.99</c:v>
                </c:pt>
                <c:pt idx="2723">
                  <c:v>30.11</c:v>
                </c:pt>
                <c:pt idx="2724">
                  <c:v>29.31</c:v>
                </c:pt>
                <c:pt idx="2725">
                  <c:v>28.53</c:v>
                </c:pt>
                <c:pt idx="2726">
                  <c:v>27.82</c:v>
                </c:pt>
                <c:pt idx="2727">
                  <c:v>27.18</c:v>
                </c:pt>
                <c:pt idx="2728">
                  <c:v>26.61</c:v>
                </c:pt>
                <c:pt idx="2729">
                  <c:v>26.1</c:v>
                </c:pt>
                <c:pt idx="2730">
                  <c:v>25.61</c:v>
                </c:pt>
                <c:pt idx="2731">
                  <c:v>25.12</c:v>
                </c:pt>
                <c:pt idx="2732">
                  <c:v>24.62</c:v>
                </c:pt>
                <c:pt idx="2733">
                  <c:v>24.19</c:v>
                </c:pt>
                <c:pt idx="2734">
                  <c:v>23.93</c:v>
                </c:pt>
                <c:pt idx="2735">
                  <c:v>23.92</c:v>
                </c:pt>
                <c:pt idx="2736">
                  <c:v>24.09</c:v>
                </c:pt>
                <c:pt idx="2737">
                  <c:v>24.31</c:v>
                </c:pt>
                <c:pt idx="2738">
                  <c:v>24.51</c:v>
                </c:pt>
                <c:pt idx="2739">
                  <c:v>24.71</c:v>
                </c:pt>
                <c:pt idx="2740">
                  <c:v>24.88</c:v>
                </c:pt>
                <c:pt idx="2741">
                  <c:v>24.99</c:v>
                </c:pt>
                <c:pt idx="2742">
                  <c:v>25.01</c:v>
                </c:pt>
                <c:pt idx="2743">
                  <c:v>24.89</c:v>
                </c:pt>
                <c:pt idx="2744">
                  <c:v>24.71</c:v>
                </c:pt>
                <c:pt idx="2745">
                  <c:v>24.53</c:v>
                </c:pt>
                <c:pt idx="2746">
                  <c:v>24.4</c:v>
                </c:pt>
                <c:pt idx="2747">
                  <c:v>24.33</c:v>
                </c:pt>
                <c:pt idx="2748">
                  <c:v>24.28</c:v>
                </c:pt>
                <c:pt idx="2749">
                  <c:v>24.24</c:v>
                </c:pt>
                <c:pt idx="2750">
                  <c:v>24.22</c:v>
                </c:pt>
                <c:pt idx="2751">
                  <c:v>24.21</c:v>
                </c:pt>
                <c:pt idx="2752">
                  <c:v>24.23</c:v>
                </c:pt>
                <c:pt idx="2753">
                  <c:v>24.29</c:v>
                </c:pt>
                <c:pt idx="2754">
                  <c:v>24.4</c:v>
                </c:pt>
                <c:pt idx="2755">
                  <c:v>24.5</c:v>
                </c:pt>
                <c:pt idx="2756">
                  <c:v>24.61</c:v>
                </c:pt>
                <c:pt idx="2757">
                  <c:v>24.77</c:v>
                </c:pt>
                <c:pt idx="2758">
                  <c:v>24.96</c:v>
                </c:pt>
                <c:pt idx="2759">
                  <c:v>25.16</c:v>
                </c:pt>
                <c:pt idx="2760">
                  <c:v>25.33</c:v>
                </c:pt>
                <c:pt idx="2761">
                  <c:v>25.52</c:v>
                </c:pt>
                <c:pt idx="2762">
                  <c:v>25.69</c:v>
                </c:pt>
                <c:pt idx="2763">
                  <c:v>25.81</c:v>
                </c:pt>
                <c:pt idx="2764">
                  <c:v>25.9</c:v>
                </c:pt>
                <c:pt idx="2765">
                  <c:v>25.98</c:v>
                </c:pt>
                <c:pt idx="2766">
                  <c:v>26.11</c:v>
                </c:pt>
                <c:pt idx="2767">
                  <c:v>26.33</c:v>
                </c:pt>
                <c:pt idx="2768">
                  <c:v>26.63</c:v>
                </c:pt>
                <c:pt idx="2769">
                  <c:v>27.04</c:v>
                </c:pt>
                <c:pt idx="2770">
                  <c:v>27.55</c:v>
                </c:pt>
                <c:pt idx="2771">
                  <c:v>28.15</c:v>
                </c:pt>
                <c:pt idx="2772">
                  <c:v>28.85</c:v>
                </c:pt>
                <c:pt idx="2773">
                  <c:v>29.64</c:v>
                </c:pt>
                <c:pt idx="2774">
                  <c:v>30.44</c:v>
                </c:pt>
                <c:pt idx="2775">
                  <c:v>31.29</c:v>
                </c:pt>
                <c:pt idx="2776">
                  <c:v>32.18</c:v>
                </c:pt>
                <c:pt idx="2777">
                  <c:v>33.11</c:v>
                </c:pt>
                <c:pt idx="2778">
                  <c:v>34.07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C24B-4B79-8F91-1FB45F444CD6}"/>
            </c:ext>
          </c:extLst>
        </c:ser>
        <c:ser>
          <c:idx val="7"/>
          <c:order val="7"/>
          <c:tx>
            <c:strRef>
              <c:f>數據作圖!$T$1</c:f>
              <c:strCache>
                <c:ptCount val="1"/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數據作圖!$T$2:$T$2780</c:f>
              <c:numCache>
                <c:formatCode>General</c:formatCode>
                <c:ptCount val="2779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C24B-4B79-8F91-1FB45F444C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17709184"/>
        <c:axId val="1217702112"/>
      </c:lineChart>
      <c:catAx>
        <c:axId val="121770918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217702112"/>
        <c:crosses val="autoZero"/>
        <c:auto val="1"/>
        <c:lblAlgn val="ctr"/>
        <c:lblOffset val="100"/>
        <c:noMultiLvlLbl val="0"/>
      </c:catAx>
      <c:valAx>
        <c:axId val="12177021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1217709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ysClr val="window" lastClr="FFFFFF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樣本 </a:t>
            </a:r>
            <a:r>
              <a:rPr lang="en-US" altLang="zh-TW" dirty="0"/>
              <a:t>1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工作表1!$A$2:$A$1753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工作表1!$B$2:$B$1753</c:f>
              <c:numCache>
                <c:formatCode>General</c:formatCode>
                <c:ptCount val="1752"/>
                <c:pt idx="0">
                  <c:v>0.5</c:v>
                </c:pt>
                <c:pt idx="1">
                  <c:v>0.55000000000000004</c:v>
                </c:pt>
                <c:pt idx="2">
                  <c:v>0.55000000000000004</c:v>
                </c:pt>
                <c:pt idx="3">
                  <c:v>0.71</c:v>
                </c:pt>
                <c:pt idx="4">
                  <c:v>0.75</c:v>
                </c:pt>
                <c:pt idx="5">
                  <c:v>0.81</c:v>
                </c:pt>
                <c:pt idx="6">
                  <c:v>0.81</c:v>
                </c:pt>
                <c:pt idx="7">
                  <c:v>0.8</c:v>
                </c:pt>
                <c:pt idx="8">
                  <c:v>0.72</c:v>
                </c:pt>
                <c:pt idx="9">
                  <c:v>0.91</c:v>
                </c:pt>
                <c:pt idx="10">
                  <c:v>0.94</c:v>
                </c:pt>
                <c:pt idx="11">
                  <c:v>0.92</c:v>
                </c:pt>
                <c:pt idx="12">
                  <c:v>0.9</c:v>
                </c:pt>
                <c:pt idx="13">
                  <c:v>0.57999999999999996</c:v>
                </c:pt>
                <c:pt idx="14">
                  <c:v>0.53</c:v>
                </c:pt>
                <c:pt idx="15">
                  <c:v>0.53</c:v>
                </c:pt>
                <c:pt idx="16">
                  <c:v>0.5</c:v>
                </c:pt>
                <c:pt idx="17">
                  <c:v>0.55000000000000004</c:v>
                </c:pt>
                <c:pt idx="18">
                  <c:v>0.55000000000000004</c:v>
                </c:pt>
                <c:pt idx="19">
                  <c:v>0.71</c:v>
                </c:pt>
                <c:pt idx="20">
                  <c:v>0.75</c:v>
                </c:pt>
                <c:pt idx="21">
                  <c:v>0.81</c:v>
                </c:pt>
                <c:pt idx="22">
                  <c:v>0.81</c:v>
                </c:pt>
                <c:pt idx="23">
                  <c:v>0.8</c:v>
                </c:pt>
                <c:pt idx="24">
                  <c:v>0.72</c:v>
                </c:pt>
                <c:pt idx="25">
                  <c:v>0.91</c:v>
                </c:pt>
                <c:pt idx="26">
                  <c:v>0.94</c:v>
                </c:pt>
                <c:pt idx="27">
                  <c:v>0.92</c:v>
                </c:pt>
                <c:pt idx="28">
                  <c:v>0.9</c:v>
                </c:pt>
                <c:pt idx="29">
                  <c:v>0.33</c:v>
                </c:pt>
                <c:pt idx="30">
                  <c:v>0.34</c:v>
                </c:pt>
                <c:pt idx="31">
                  <c:v>0.35</c:v>
                </c:pt>
                <c:pt idx="32">
                  <c:v>0.38</c:v>
                </c:pt>
                <c:pt idx="33">
                  <c:v>0.41</c:v>
                </c:pt>
                <c:pt idx="34">
                  <c:v>0.42</c:v>
                </c:pt>
                <c:pt idx="35">
                  <c:v>0.44</c:v>
                </c:pt>
                <c:pt idx="36">
                  <c:v>0.46</c:v>
                </c:pt>
                <c:pt idx="37">
                  <c:v>0.47</c:v>
                </c:pt>
                <c:pt idx="38">
                  <c:v>0.46</c:v>
                </c:pt>
                <c:pt idx="39">
                  <c:v>0.45</c:v>
                </c:pt>
                <c:pt idx="40">
                  <c:v>0.46</c:v>
                </c:pt>
                <c:pt idx="41">
                  <c:v>0.46</c:v>
                </c:pt>
                <c:pt idx="42">
                  <c:v>0.45</c:v>
                </c:pt>
                <c:pt idx="43">
                  <c:v>0.46</c:v>
                </c:pt>
                <c:pt idx="44">
                  <c:v>0.46</c:v>
                </c:pt>
                <c:pt idx="45">
                  <c:v>0.45</c:v>
                </c:pt>
                <c:pt idx="46">
                  <c:v>0.43</c:v>
                </c:pt>
                <c:pt idx="47">
                  <c:v>0.4</c:v>
                </c:pt>
                <c:pt idx="48">
                  <c:v>0.37</c:v>
                </c:pt>
                <c:pt idx="49">
                  <c:v>0.34</c:v>
                </c:pt>
                <c:pt idx="50">
                  <c:v>0.31</c:v>
                </c:pt>
                <c:pt idx="51">
                  <c:v>0.28000000000000003</c:v>
                </c:pt>
                <c:pt idx="52">
                  <c:v>0.26</c:v>
                </c:pt>
                <c:pt idx="53">
                  <c:v>0.23</c:v>
                </c:pt>
                <c:pt idx="54">
                  <c:v>0.21</c:v>
                </c:pt>
                <c:pt idx="55">
                  <c:v>0.2</c:v>
                </c:pt>
                <c:pt idx="56">
                  <c:v>0.18</c:v>
                </c:pt>
                <c:pt idx="57">
                  <c:v>0.16</c:v>
                </c:pt>
                <c:pt idx="58">
                  <c:v>0.15</c:v>
                </c:pt>
                <c:pt idx="59">
                  <c:v>0.14000000000000001</c:v>
                </c:pt>
                <c:pt idx="60">
                  <c:v>0.14000000000000001</c:v>
                </c:pt>
                <c:pt idx="61">
                  <c:v>0.14000000000000001</c:v>
                </c:pt>
                <c:pt idx="62">
                  <c:v>0.14000000000000001</c:v>
                </c:pt>
                <c:pt idx="63">
                  <c:v>0.13</c:v>
                </c:pt>
                <c:pt idx="64">
                  <c:v>0.13</c:v>
                </c:pt>
                <c:pt idx="65">
                  <c:v>0.12</c:v>
                </c:pt>
                <c:pt idx="66">
                  <c:v>0.11</c:v>
                </c:pt>
                <c:pt idx="67">
                  <c:v>0.1</c:v>
                </c:pt>
                <c:pt idx="68">
                  <c:v>0.11</c:v>
                </c:pt>
                <c:pt idx="69">
                  <c:v>0.11</c:v>
                </c:pt>
                <c:pt idx="70">
                  <c:v>0.11</c:v>
                </c:pt>
                <c:pt idx="71">
                  <c:v>0.13</c:v>
                </c:pt>
                <c:pt idx="72">
                  <c:v>0.15</c:v>
                </c:pt>
                <c:pt idx="73">
                  <c:v>0.15</c:v>
                </c:pt>
                <c:pt idx="74">
                  <c:v>0.15</c:v>
                </c:pt>
                <c:pt idx="75">
                  <c:v>0.15</c:v>
                </c:pt>
                <c:pt idx="76">
                  <c:v>0.16</c:v>
                </c:pt>
                <c:pt idx="77">
                  <c:v>0.16</c:v>
                </c:pt>
                <c:pt idx="78">
                  <c:v>0.15</c:v>
                </c:pt>
                <c:pt idx="79">
                  <c:v>0.2</c:v>
                </c:pt>
                <c:pt idx="80">
                  <c:v>0.27</c:v>
                </c:pt>
                <c:pt idx="81">
                  <c:v>0.25</c:v>
                </c:pt>
                <c:pt idx="82">
                  <c:v>0.26</c:v>
                </c:pt>
                <c:pt idx="83">
                  <c:v>0.28000000000000003</c:v>
                </c:pt>
                <c:pt idx="84">
                  <c:v>0.27</c:v>
                </c:pt>
                <c:pt idx="85">
                  <c:v>0.26</c:v>
                </c:pt>
                <c:pt idx="86">
                  <c:v>0.23</c:v>
                </c:pt>
                <c:pt idx="87">
                  <c:v>0.21</c:v>
                </c:pt>
                <c:pt idx="88">
                  <c:v>0.2</c:v>
                </c:pt>
                <c:pt idx="89">
                  <c:v>0.18</c:v>
                </c:pt>
                <c:pt idx="90">
                  <c:v>0.16</c:v>
                </c:pt>
                <c:pt idx="91">
                  <c:v>0.15</c:v>
                </c:pt>
                <c:pt idx="92">
                  <c:v>0.14000000000000001</c:v>
                </c:pt>
                <c:pt idx="93">
                  <c:v>0.14000000000000001</c:v>
                </c:pt>
                <c:pt idx="94">
                  <c:v>0.13</c:v>
                </c:pt>
                <c:pt idx="95">
                  <c:v>0.13</c:v>
                </c:pt>
                <c:pt idx="96">
                  <c:v>0.12</c:v>
                </c:pt>
                <c:pt idx="97">
                  <c:v>0.12</c:v>
                </c:pt>
                <c:pt idx="98">
                  <c:v>0.12</c:v>
                </c:pt>
                <c:pt idx="99">
                  <c:v>0.12</c:v>
                </c:pt>
                <c:pt idx="100">
                  <c:v>0.15</c:v>
                </c:pt>
                <c:pt idx="101">
                  <c:v>0.16</c:v>
                </c:pt>
                <c:pt idx="102">
                  <c:v>0.2</c:v>
                </c:pt>
                <c:pt idx="103">
                  <c:v>0.24</c:v>
                </c:pt>
                <c:pt idx="104">
                  <c:v>0.23</c:v>
                </c:pt>
                <c:pt idx="105">
                  <c:v>0.22</c:v>
                </c:pt>
                <c:pt idx="106">
                  <c:v>0.21</c:v>
                </c:pt>
                <c:pt idx="107">
                  <c:v>0.19</c:v>
                </c:pt>
                <c:pt idx="108">
                  <c:v>0.17</c:v>
                </c:pt>
                <c:pt idx="109">
                  <c:v>0.17</c:v>
                </c:pt>
                <c:pt idx="110">
                  <c:v>0.17</c:v>
                </c:pt>
                <c:pt idx="111">
                  <c:v>0.16</c:v>
                </c:pt>
                <c:pt idx="112">
                  <c:v>0.17</c:v>
                </c:pt>
                <c:pt idx="113">
                  <c:v>0.18</c:v>
                </c:pt>
                <c:pt idx="114">
                  <c:v>0.18</c:v>
                </c:pt>
                <c:pt idx="115">
                  <c:v>0.17</c:v>
                </c:pt>
                <c:pt idx="116">
                  <c:v>0.15</c:v>
                </c:pt>
                <c:pt idx="117">
                  <c:v>0.14000000000000001</c:v>
                </c:pt>
                <c:pt idx="118">
                  <c:v>0.14000000000000001</c:v>
                </c:pt>
                <c:pt idx="119">
                  <c:v>0.14000000000000001</c:v>
                </c:pt>
                <c:pt idx="120">
                  <c:v>0.13</c:v>
                </c:pt>
                <c:pt idx="121">
                  <c:v>0.13</c:v>
                </c:pt>
                <c:pt idx="122">
                  <c:v>0.13</c:v>
                </c:pt>
                <c:pt idx="123">
                  <c:v>0.12</c:v>
                </c:pt>
                <c:pt idx="124">
                  <c:v>0.11</c:v>
                </c:pt>
                <c:pt idx="125">
                  <c:v>0.12</c:v>
                </c:pt>
                <c:pt idx="126">
                  <c:v>0.12</c:v>
                </c:pt>
                <c:pt idx="127">
                  <c:v>0.11</c:v>
                </c:pt>
                <c:pt idx="128">
                  <c:v>0.12</c:v>
                </c:pt>
                <c:pt idx="129">
                  <c:v>0.14000000000000001</c:v>
                </c:pt>
                <c:pt idx="130">
                  <c:v>0.15</c:v>
                </c:pt>
                <c:pt idx="131">
                  <c:v>0.16</c:v>
                </c:pt>
                <c:pt idx="132">
                  <c:v>0.17</c:v>
                </c:pt>
                <c:pt idx="133">
                  <c:v>0.18</c:v>
                </c:pt>
                <c:pt idx="134">
                  <c:v>0.19</c:v>
                </c:pt>
                <c:pt idx="135">
                  <c:v>0.21</c:v>
                </c:pt>
                <c:pt idx="136">
                  <c:v>0.22</c:v>
                </c:pt>
                <c:pt idx="137">
                  <c:v>0.22</c:v>
                </c:pt>
                <c:pt idx="138">
                  <c:v>0.2</c:v>
                </c:pt>
                <c:pt idx="139">
                  <c:v>0.19</c:v>
                </c:pt>
                <c:pt idx="140">
                  <c:v>0.23</c:v>
                </c:pt>
                <c:pt idx="141">
                  <c:v>0.27</c:v>
                </c:pt>
                <c:pt idx="142">
                  <c:v>0.28999999999999998</c:v>
                </c:pt>
                <c:pt idx="143">
                  <c:v>0.32</c:v>
                </c:pt>
                <c:pt idx="144">
                  <c:v>0.35</c:v>
                </c:pt>
                <c:pt idx="145">
                  <c:v>0.33</c:v>
                </c:pt>
                <c:pt idx="146">
                  <c:v>0.31</c:v>
                </c:pt>
                <c:pt idx="147">
                  <c:v>0.27</c:v>
                </c:pt>
                <c:pt idx="148">
                  <c:v>0.24</c:v>
                </c:pt>
                <c:pt idx="149">
                  <c:v>0.22</c:v>
                </c:pt>
                <c:pt idx="150">
                  <c:v>0.2</c:v>
                </c:pt>
                <c:pt idx="151">
                  <c:v>0.18</c:v>
                </c:pt>
                <c:pt idx="152">
                  <c:v>0.17</c:v>
                </c:pt>
                <c:pt idx="153">
                  <c:v>0.16</c:v>
                </c:pt>
                <c:pt idx="154">
                  <c:v>0.15</c:v>
                </c:pt>
                <c:pt idx="155">
                  <c:v>0.14000000000000001</c:v>
                </c:pt>
                <c:pt idx="156">
                  <c:v>0.13</c:v>
                </c:pt>
                <c:pt idx="157">
                  <c:v>0.13</c:v>
                </c:pt>
                <c:pt idx="158">
                  <c:v>0.14000000000000001</c:v>
                </c:pt>
                <c:pt idx="159">
                  <c:v>0.14000000000000001</c:v>
                </c:pt>
                <c:pt idx="160">
                  <c:v>0.16</c:v>
                </c:pt>
                <c:pt idx="161">
                  <c:v>0.17</c:v>
                </c:pt>
                <c:pt idx="162">
                  <c:v>0.17</c:v>
                </c:pt>
                <c:pt idx="163">
                  <c:v>0.19</c:v>
                </c:pt>
                <c:pt idx="164">
                  <c:v>0.19</c:v>
                </c:pt>
                <c:pt idx="165">
                  <c:v>0.19</c:v>
                </c:pt>
                <c:pt idx="166">
                  <c:v>0.17</c:v>
                </c:pt>
                <c:pt idx="167">
                  <c:v>0.17</c:v>
                </c:pt>
                <c:pt idx="168">
                  <c:v>0.18</c:v>
                </c:pt>
                <c:pt idx="169">
                  <c:v>0.17</c:v>
                </c:pt>
                <c:pt idx="170">
                  <c:v>0.19</c:v>
                </c:pt>
                <c:pt idx="171">
                  <c:v>0.19</c:v>
                </c:pt>
                <c:pt idx="172">
                  <c:v>0.22</c:v>
                </c:pt>
                <c:pt idx="173">
                  <c:v>0.24</c:v>
                </c:pt>
                <c:pt idx="174">
                  <c:v>0.25</c:v>
                </c:pt>
                <c:pt idx="175">
                  <c:v>0.28000000000000003</c:v>
                </c:pt>
                <c:pt idx="176">
                  <c:v>0.28999999999999998</c:v>
                </c:pt>
                <c:pt idx="177">
                  <c:v>0.3</c:v>
                </c:pt>
                <c:pt idx="178">
                  <c:v>0.28000000000000003</c:v>
                </c:pt>
                <c:pt idx="179">
                  <c:v>0.28999999999999998</c:v>
                </c:pt>
                <c:pt idx="180">
                  <c:v>0.28000000000000003</c:v>
                </c:pt>
                <c:pt idx="181">
                  <c:v>0.27</c:v>
                </c:pt>
                <c:pt idx="182">
                  <c:v>0.3</c:v>
                </c:pt>
                <c:pt idx="183">
                  <c:v>0.3</c:v>
                </c:pt>
                <c:pt idx="184">
                  <c:v>0.31</c:v>
                </c:pt>
                <c:pt idx="185">
                  <c:v>0.31</c:v>
                </c:pt>
                <c:pt idx="186">
                  <c:v>0.3</c:v>
                </c:pt>
                <c:pt idx="187">
                  <c:v>0.3</c:v>
                </c:pt>
                <c:pt idx="188">
                  <c:v>0.3</c:v>
                </c:pt>
                <c:pt idx="189">
                  <c:v>0.3</c:v>
                </c:pt>
                <c:pt idx="190">
                  <c:v>0.31</c:v>
                </c:pt>
                <c:pt idx="191">
                  <c:v>0.31</c:v>
                </c:pt>
                <c:pt idx="192">
                  <c:v>0.31</c:v>
                </c:pt>
                <c:pt idx="193">
                  <c:v>0.3</c:v>
                </c:pt>
                <c:pt idx="194">
                  <c:v>0.3</c:v>
                </c:pt>
                <c:pt idx="195">
                  <c:v>0.28000000000000003</c:v>
                </c:pt>
                <c:pt idx="196">
                  <c:v>0.26</c:v>
                </c:pt>
                <c:pt idx="197">
                  <c:v>0.28000000000000003</c:v>
                </c:pt>
                <c:pt idx="198">
                  <c:v>0.25</c:v>
                </c:pt>
                <c:pt idx="199">
                  <c:v>0.28000000000000003</c:v>
                </c:pt>
                <c:pt idx="200">
                  <c:v>0.31</c:v>
                </c:pt>
                <c:pt idx="201">
                  <c:v>0.31</c:v>
                </c:pt>
                <c:pt idx="202">
                  <c:v>0.33</c:v>
                </c:pt>
                <c:pt idx="203">
                  <c:v>0.34</c:v>
                </c:pt>
                <c:pt idx="204">
                  <c:v>0.34</c:v>
                </c:pt>
                <c:pt idx="205">
                  <c:v>0.31</c:v>
                </c:pt>
                <c:pt idx="206">
                  <c:v>0.3</c:v>
                </c:pt>
                <c:pt idx="207">
                  <c:v>0.28999999999999998</c:v>
                </c:pt>
                <c:pt idx="208">
                  <c:v>0.28999999999999998</c:v>
                </c:pt>
                <c:pt idx="209">
                  <c:v>0.38</c:v>
                </c:pt>
                <c:pt idx="210">
                  <c:v>0.43</c:v>
                </c:pt>
                <c:pt idx="211">
                  <c:v>0.44</c:v>
                </c:pt>
                <c:pt idx="212">
                  <c:v>0.44</c:v>
                </c:pt>
                <c:pt idx="213">
                  <c:v>0.41</c:v>
                </c:pt>
                <c:pt idx="214">
                  <c:v>0.42</c:v>
                </c:pt>
                <c:pt idx="215">
                  <c:v>0.4</c:v>
                </c:pt>
                <c:pt idx="216">
                  <c:v>0.39</c:v>
                </c:pt>
                <c:pt idx="217">
                  <c:v>0.37</c:v>
                </c:pt>
                <c:pt idx="218">
                  <c:v>0.36</c:v>
                </c:pt>
                <c:pt idx="219">
                  <c:v>0.36</c:v>
                </c:pt>
                <c:pt idx="220">
                  <c:v>0.37</c:v>
                </c:pt>
                <c:pt idx="221">
                  <c:v>0.35</c:v>
                </c:pt>
                <c:pt idx="222">
                  <c:v>0.31</c:v>
                </c:pt>
                <c:pt idx="223">
                  <c:v>0.3</c:v>
                </c:pt>
                <c:pt idx="224">
                  <c:v>0.28000000000000003</c:v>
                </c:pt>
                <c:pt idx="225">
                  <c:v>0.26</c:v>
                </c:pt>
                <c:pt idx="226">
                  <c:v>0.24</c:v>
                </c:pt>
                <c:pt idx="227">
                  <c:v>0.23</c:v>
                </c:pt>
                <c:pt idx="228">
                  <c:v>0.21</c:v>
                </c:pt>
                <c:pt idx="229">
                  <c:v>0.21</c:v>
                </c:pt>
                <c:pt idx="230">
                  <c:v>0.2</c:v>
                </c:pt>
                <c:pt idx="231">
                  <c:v>0.19</c:v>
                </c:pt>
                <c:pt idx="232">
                  <c:v>0.2</c:v>
                </c:pt>
                <c:pt idx="233">
                  <c:v>0.22</c:v>
                </c:pt>
                <c:pt idx="234">
                  <c:v>0.23</c:v>
                </c:pt>
                <c:pt idx="235">
                  <c:v>0.26</c:v>
                </c:pt>
                <c:pt idx="236">
                  <c:v>0.28000000000000003</c:v>
                </c:pt>
                <c:pt idx="237">
                  <c:v>0.32</c:v>
                </c:pt>
                <c:pt idx="238">
                  <c:v>0.34</c:v>
                </c:pt>
                <c:pt idx="239">
                  <c:v>0.35</c:v>
                </c:pt>
                <c:pt idx="240">
                  <c:v>0.36</c:v>
                </c:pt>
                <c:pt idx="241">
                  <c:v>0.36</c:v>
                </c:pt>
                <c:pt idx="242">
                  <c:v>0.39</c:v>
                </c:pt>
                <c:pt idx="243">
                  <c:v>0.37</c:v>
                </c:pt>
                <c:pt idx="244">
                  <c:v>0.39</c:v>
                </c:pt>
                <c:pt idx="245">
                  <c:v>0.38</c:v>
                </c:pt>
                <c:pt idx="246">
                  <c:v>0.4</c:v>
                </c:pt>
                <c:pt idx="247">
                  <c:v>0.38</c:v>
                </c:pt>
                <c:pt idx="248">
                  <c:v>0.41</c:v>
                </c:pt>
                <c:pt idx="249">
                  <c:v>0.41</c:v>
                </c:pt>
                <c:pt idx="250">
                  <c:v>0.41</c:v>
                </c:pt>
                <c:pt idx="251">
                  <c:v>0.42</c:v>
                </c:pt>
                <c:pt idx="252">
                  <c:v>0.4</c:v>
                </c:pt>
                <c:pt idx="253">
                  <c:v>0.43</c:v>
                </c:pt>
                <c:pt idx="254">
                  <c:v>0.43</c:v>
                </c:pt>
                <c:pt idx="255">
                  <c:v>0.43</c:v>
                </c:pt>
                <c:pt idx="256">
                  <c:v>0.44</c:v>
                </c:pt>
                <c:pt idx="257">
                  <c:v>0.45</c:v>
                </c:pt>
                <c:pt idx="258">
                  <c:v>0.45</c:v>
                </c:pt>
                <c:pt idx="259">
                  <c:v>0.43</c:v>
                </c:pt>
                <c:pt idx="260">
                  <c:v>0.42</c:v>
                </c:pt>
                <c:pt idx="261">
                  <c:v>0.43</c:v>
                </c:pt>
                <c:pt idx="262">
                  <c:v>0.49</c:v>
                </c:pt>
                <c:pt idx="263">
                  <c:v>0.51</c:v>
                </c:pt>
                <c:pt idx="264">
                  <c:v>0.47</c:v>
                </c:pt>
                <c:pt idx="265">
                  <c:v>0.44</c:v>
                </c:pt>
                <c:pt idx="266">
                  <c:v>0.42</c:v>
                </c:pt>
                <c:pt idx="267">
                  <c:v>0.4</c:v>
                </c:pt>
                <c:pt idx="268">
                  <c:v>0.37</c:v>
                </c:pt>
                <c:pt idx="269">
                  <c:v>0.36</c:v>
                </c:pt>
                <c:pt idx="270">
                  <c:v>0.36</c:v>
                </c:pt>
                <c:pt idx="271">
                  <c:v>0.35</c:v>
                </c:pt>
                <c:pt idx="272">
                  <c:v>0.33</c:v>
                </c:pt>
                <c:pt idx="273">
                  <c:v>0.32</c:v>
                </c:pt>
                <c:pt idx="274">
                  <c:v>0.35</c:v>
                </c:pt>
                <c:pt idx="275">
                  <c:v>0.33</c:v>
                </c:pt>
                <c:pt idx="276">
                  <c:v>0.32</c:v>
                </c:pt>
                <c:pt idx="277">
                  <c:v>0.34</c:v>
                </c:pt>
                <c:pt idx="278">
                  <c:v>0.39</c:v>
                </c:pt>
                <c:pt idx="279">
                  <c:v>0.39</c:v>
                </c:pt>
                <c:pt idx="280">
                  <c:v>0.42</c:v>
                </c:pt>
                <c:pt idx="281">
                  <c:v>0.44</c:v>
                </c:pt>
                <c:pt idx="282">
                  <c:v>0.42</c:v>
                </c:pt>
                <c:pt idx="283">
                  <c:v>0.41</c:v>
                </c:pt>
                <c:pt idx="284">
                  <c:v>0.37</c:v>
                </c:pt>
                <c:pt idx="285">
                  <c:v>0.34</c:v>
                </c:pt>
                <c:pt idx="286">
                  <c:v>0.34</c:v>
                </c:pt>
                <c:pt idx="287">
                  <c:v>0.31</c:v>
                </c:pt>
                <c:pt idx="288">
                  <c:v>0.28999999999999998</c:v>
                </c:pt>
                <c:pt idx="289">
                  <c:v>0.27</c:v>
                </c:pt>
                <c:pt idx="290">
                  <c:v>0.25</c:v>
                </c:pt>
                <c:pt idx="291">
                  <c:v>0.24</c:v>
                </c:pt>
                <c:pt idx="292">
                  <c:v>0.23</c:v>
                </c:pt>
                <c:pt idx="293">
                  <c:v>0.23</c:v>
                </c:pt>
                <c:pt idx="294">
                  <c:v>0.21</c:v>
                </c:pt>
                <c:pt idx="295">
                  <c:v>0.22</c:v>
                </c:pt>
                <c:pt idx="296">
                  <c:v>0.22</c:v>
                </c:pt>
                <c:pt idx="297">
                  <c:v>0.23</c:v>
                </c:pt>
                <c:pt idx="298">
                  <c:v>0.22</c:v>
                </c:pt>
                <c:pt idx="299">
                  <c:v>0.22</c:v>
                </c:pt>
                <c:pt idx="300">
                  <c:v>0.22</c:v>
                </c:pt>
                <c:pt idx="301">
                  <c:v>0.22</c:v>
                </c:pt>
                <c:pt idx="302">
                  <c:v>0.23</c:v>
                </c:pt>
                <c:pt idx="303">
                  <c:v>0.24</c:v>
                </c:pt>
                <c:pt idx="304">
                  <c:v>0.23</c:v>
                </c:pt>
                <c:pt idx="305">
                  <c:v>0.22</c:v>
                </c:pt>
                <c:pt idx="306">
                  <c:v>0.21</c:v>
                </c:pt>
                <c:pt idx="307">
                  <c:v>0.2</c:v>
                </c:pt>
                <c:pt idx="308">
                  <c:v>0.2</c:v>
                </c:pt>
                <c:pt idx="309">
                  <c:v>0.2</c:v>
                </c:pt>
                <c:pt idx="310">
                  <c:v>0.21</c:v>
                </c:pt>
                <c:pt idx="311">
                  <c:v>0.21</c:v>
                </c:pt>
                <c:pt idx="312">
                  <c:v>0.21</c:v>
                </c:pt>
                <c:pt idx="313">
                  <c:v>0.21</c:v>
                </c:pt>
                <c:pt idx="314">
                  <c:v>0.22</c:v>
                </c:pt>
                <c:pt idx="315">
                  <c:v>0.21</c:v>
                </c:pt>
                <c:pt idx="316">
                  <c:v>0.21</c:v>
                </c:pt>
                <c:pt idx="317">
                  <c:v>0.21</c:v>
                </c:pt>
                <c:pt idx="318">
                  <c:v>0.21</c:v>
                </c:pt>
                <c:pt idx="319">
                  <c:v>0.22</c:v>
                </c:pt>
                <c:pt idx="320">
                  <c:v>0.22</c:v>
                </c:pt>
                <c:pt idx="321">
                  <c:v>0.23</c:v>
                </c:pt>
                <c:pt idx="322">
                  <c:v>0.25</c:v>
                </c:pt>
                <c:pt idx="323">
                  <c:v>0.25</c:v>
                </c:pt>
                <c:pt idx="324">
                  <c:v>0.26</c:v>
                </c:pt>
                <c:pt idx="325">
                  <c:v>0.27</c:v>
                </c:pt>
                <c:pt idx="326">
                  <c:v>0.28000000000000003</c:v>
                </c:pt>
                <c:pt idx="327">
                  <c:v>0.27</c:v>
                </c:pt>
                <c:pt idx="328">
                  <c:v>0.27</c:v>
                </c:pt>
                <c:pt idx="329">
                  <c:v>0.28000000000000003</c:v>
                </c:pt>
                <c:pt idx="330">
                  <c:v>0.27</c:v>
                </c:pt>
                <c:pt idx="331">
                  <c:v>0.27</c:v>
                </c:pt>
                <c:pt idx="332">
                  <c:v>0.26</c:v>
                </c:pt>
                <c:pt idx="333">
                  <c:v>0.27</c:v>
                </c:pt>
                <c:pt idx="334">
                  <c:v>0.27</c:v>
                </c:pt>
                <c:pt idx="335">
                  <c:v>0.27</c:v>
                </c:pt>
                <c:pt idx="336">
                  <c:v>0.26</c:v>
                </c:pt>
                <c:pt idx="337">
                  <c:v>0.25</c:v>
                </c:pt>
                <c:pt idx="338">
                  <c:v>0.23</c:v>
                </c:pt>
                <c:pt idx="339">
                  <c:v>0.22</c:v>
                </c:pt>
                <c:pt idx="340">
                  <c:v>0.24</c:v>
                </c:pt>
                <c:pt idx="341">
                  <c:v>0.25</c:v>
                </c:pt>
                <c:pt idx="342">
                  <c:v>0.26</c:v>
                </c:pt>
                <c:pt idx="343">
                  <c:v>0.27</c:v>
                </c:pt>
                <c:pt idx="344">
                  <c:v>0.26</c:v>
                </c:pt>
                <c:pt idx="345">
                  <c:v>0.26</c:v>
                </c:pt>
                <c:pt idx="346">
                  <c:v>0.26</c:v>
                </c:pt>
                <c:pt idx="347">
                  <c:v>0.24</c:v>
                </c:pt>
                <c:pt idx="348">
                  <c:v>0.23</c:v>
                </c:pt>
                <c:pt idx="349">
                  <c:v>0.24</c:v>
                </c:pt>
                <c:pt idx="350">
                  <c:v>0.3</c:v>
                </c:pt>
                <c:pt idx="351">
                  <c:v>0.3</c:v>
                </c:pt>
                <c:pt idx="352">
                  <c:v>0.28000000000000003</c:v>
                </c:pt>
                <c:pt idx="353">
                  <c:v>0.28999999999999998</c:v>
                </c:pt>
                <c:pt idx="354">
                  <c:v>0.31</c:v>
                </c:pt>
                <c:pt idx="355">
                  <c:v>0.32</c:v>
                </c:pt>
                <c:pt idx="356">
                  <c:v>0.28999999999999998</c:v>
                </c:pt>
                <c:pt idx="357">
                  <c:v>0.26</c:v>
                </c:pt>
                <c:pt idx="358">
                  <c:v>0.24</c:v>
                </c:pt>
                <c:pt idx="359">
                  <c:v>0.22</c:v>
                </c:pt>
                <c:pt idx="360">
                  <c:v>0.2</c:v>
                </c:pt>
                <c:pt idx="361">
                  <c:v>0.18</c:v>
                </c:pt>
                <c:pt idx="362">
                  <c:v>0.17</c:v>
                </c:pt>
                <c:pt idx="363">
                  <c:v>0.16</c:v>
                </c:pt>
                <c:pt idx="364">
                  <c:v>0.17</c:v>
                </c:pt>
                <c:pt idx="365">
                  <c:v>0.16</c:v>
                </c:pt>
                <c:pt idx="366">
                  <c:v>0.15</c:v>
                </c:pt>
                <c:pt idx="367">
                  <c:v>0.15</c:v>
                </c:pt>
                <c:pt idx="368">
                  <c:v>0.14000000000000001</c:v>
                </c:pt>
                <c:pt idx="369">
                  <c:v>0.15</c:v>
                </c:pt>
                <c:pt idx="370">
                  <c:v>0.14000000000000001</c:v>
                </c:pt>
                <c:pt idx="371">
                  <c:v>0.14000000000000001</c:v>
                </c:pt>
                <c:pt idx="372">
                  <c:v>0.2</c:v>
                </c:pt>
                <c:pt idx="373">
                  <c:v>0.18</c:v>
                </c:pt>
                <c:pt idx="374">
                  <c:v>0.2</c:v>
                </c:pt>
                <c:pt idx="375">
                  <c:v>0.2</c:v>
                </c:pt>
                <c:pt idx="376">
                  <c:v>0.19</c:v>
                </c:pt>
                <c:pt idx="377">
                  <c:v>0.17</c:v>
                </c:pt>
                <c:pt idx="378">
                  <c:v>0.17</c:v>
                </c:pt>
                <c:pt idx="379">
                  <c:v>0.17</c:v>
                </c:pt>
                <c:pt idx="380">
                  <c:v>0.18</c:v>
                </c:pt>
                <c:pt idx="381">
                  <c:v>0.22</c:v>
                </c:pt>
                <c:pt idx="382">
                  <c:v>0.23</c:v>
                </c:pt>
                <c:pt idx="383">
                  <c:v>0.25</c:v>
                </c:pt>
                <c:pt idx="384">
                  <c:v>0.26</c:v>
                </c:pt>
                <c:pt idx="385">
                  <c:v>0.25</c:v>
                </c:pt>
                <c:pt idx="386">
                  <c:v>0.27</c:v>
                </c:pt>
                <c:pt idx="387">
                  <c:v>0.3</c:v>
                </c:pt>
                <c:pt idx="388">
                  <c:v>0.3</c:v>
                </c:pt>
                <c:pt idx="389">
                  <c:v>0.32</c:v>
                </c:pt>
                <c:pt idx="390">
                  <c:v>0.32</c:v>
                </c:pt>
                <c:pt idx="391">
                  <c:v>0.31</c:v>
                </c:pt>
                <c:pt idx="392">
                  <c:v>0.33</c:v>
                </c:pt>
                <c:pt idx="393">
                  <c:v>0.31</c:v>
                </c:pt>
                <c:pt idx="394">
                  <c:v>0.33</c:v>
                </c:pt>
                <c:pt idx="395">
                  <c:v>0.34</c:v>
                </c:pt>
                <c:pt idx="396">
                  <c:v>0.33</c:v>
                </c:pt>
                <c:pt idx="397">
                  <c:v>0.32</c:v>
                </c:pt>
                <c:pt idx="398">
                  <c:v>0.31</c:v>
                </c:pt>
                <c:pt idx="399">
                  <c:v>0.31</c:v>
                </c:pt>
                <c:pt idx="400">
                  <c:v>0.31</c:v>
                </c:pt>
                <c:pt idx="401">
                  <c:v>0.3</c:v>
                </c:pt>
                <c:pt idx="402">
                  <c:v>0.28000000000000003</c:v>
                </c:pt>
                <c:pt idx="403">
                  <c:v>0.28000000000000003</c:v>
                </c:pt>
                <c:pt idx="404">
                  <c:v>0.26</c:v>
                </c:pt>
                <c:pt idx="405">
                  <c:v>0.24</c:v>
                </c:pt>
                <c:pt idx="406">
                  <c:v>0.24</c:v>
                </c:pt>
                <c:pt idx="407">
                  <c:v>0.23</c:v>
                </c:pt>
                <c:pt idx="408">
                  <c:v>0.22</c:v>
                </c:pt>
                <c:pt idx="409">
                  <c:v>0.2</c:v>
                </c:pt>
                <c:pt idx="410">
                  <c:v>0.19</c:v>
                </c:pt>
                <c:pt idx="411">
                  <c:v>0.17</c:v>
                </c:pt>
                <c:pt idx="412">
                  <c:v>0.17</c:v>
                </c:pt>
                <c:pt idx="413">
                  <c:v>0.18</c:v>
                </c:pt>
                <c:pt idx="414">
                  <c:v>0.17</c:v>
                </c:pt>
                <c:pt idx="415">
                  <c:v>0.19</c:v>
                </c:pt>
                <c:pt idx="416">
                  <c:v>0.18</c:v>
                </c:pt>
                <c:pt idx="417">
                  <c:v>0.18</c:v>
                </c:pt>
                <c:pt idx="418">
                  <c:v>0.17</c:v>
                </c:pt>
                <c:pt idx="419">
                  <c:v>0.17</c:v>
                </c:pt>
                <c:pt idx="420">
                  <c:v>0.17</c:v>
                </c:pt>
                <c:pt idx="421">
                  <c:v>0.22</c:v>
                </c:pt>
                <c:pt idx="422">
                  <c:v>0.28999999999999998</c:v>
                </c:pt>
                <c:pt idx="423">
                  <c:v>0.28000000000000003</c:v>
                </c:pt>
                <c:pt idx="424">
                  <c:v>0.31</c:v>
                </c:pt>
                <c:pt idx="425">
                  <c:v>0.3</c:v>
                </c:pt>
                <c:pt idx="426">
                  <c:v>0.32</c:v>
                </c:pt>
                <c:pt idx="427">
                  <c:v>0.3</c:v>
                </c:pt>
                <c:pt idx="428">
                  <c:v>0.28999999999999998</c:v>
                </c:pt>
                <c:pt idx="429">
                  <c:v>0.26</c:v>
                </c:pt>
                <c:pt idx="430">
                  <c:v>0.24</c:v>
                </c:pt>
                <c:pt idx="431">
                  <c:v>0.22</c:v>
                </c:pt>
                <c:pt idx="432">
                  <c:v>0.21</c:v>
                </c:pt>
                <c:pt idx="433">
                  <c:v>0.19</c:v>
                </c:pt>
                <c:pt idx="434">
                  <c:v>0.17</c:v>
                </c:pt>
                <c:pt idx="435">
                  <c:v>0.17</c:v>
                </c:pt>
                <c:pt idx="436">
                  <c:v>0.16</c:v>
                </c:pt>
                <c:pt idx="437">
                  <c:v>0.19</c:v>
                </c:pt>
                <c:pt idx="438">
                  <c:v>0.17</c:v>
                </c:pt>
                <c:pt idx="439">
                  <c:v>0.17</c:v>
                </c:pt>
                <c:pt idx="440">
                  <c:v>0.17</c:v>
                </c:pt>
                <c:pt idx="441">
                  <c:v>0.17</c:v>
                </c:pt>
                <c:pt idx="442">
                  <c:v>0.18</c:v>
                </c:pt>
                <c:pt idx="443">
                  <c:v>0.21</c:v>
                </c:pt>
                <c:pt idx="444">
                  <c:v>0.22</c:v>
                </c:pt>
                <c:pt idx="445">
                  <c:v>0.25</c:v>
                </c:pt>
                <c:pt idx="446">
                  <c:v>0.25</c:v>
                </c:pt>
                <c:pt idx="447">
                  <c:v>0.22</c:v>
                </c:pt>
                <c:pt idx="448">
                  <c:v>0.22</c:v>
                </c:pt>
                <c:pt idx="449">
                  <c:v>0.21</c:v>
                </c:pt>
                <c:pt idx="450">
                  <c:v>0.2</c:v>
                </c:pt>
                <c:pt idx="451">
                  <c:v>0.21</c:v>
                </c:pt>
                <c:pt idx="452">
                  <c:v>0.22</c:v>
                </c:pt>
                <c:pt idx="453">
                  <c:v>0.2</c:v>
                </c:pt>
                <c:pt idx="454">
                  <c:v>0.24</c:v>
                </c:pt>
                <c:pt idx="455">
                  <c:v>0.23</c:v>
                </c:pt>
                <c:pt idx="456">
                  <c:v>0.23</c:v>
                </c:pt>
                <c:pt idx="457">
                  <c:v>0.24</c:v>
                </c:pt>
                <c:pt idx="458">
                  <c:v>0.24</c:v>
                </c:pt>
                <c:pt idx="459">
                  <c:v>0.27</c:v>
                </c:pt>
                <c:pt idx="460">
                  <c:v>0.27</c:v>
                </c:pt>
                <c:pt idx="461">
                  <c:v>0.27</c:v>
                </c:pt>
                <c:pt idx="462">
                  <c:v>0.27</c:v>
                </c:pt>
                <c:pt idx="463">
                  <c:v>0.26</c:v>
                </c:pt>
                <c:pt idx="464">
                  <c:v>0.26</c:v>
                </c:pt>
                <c:pt idx="465">
                  <c:v>0.28000000000000003</c:v>
                </c:pt>
                <c:pt idx="466">
                  <c:v>0.28000000000000003</c:v>
                </c:pt>
                <c:pt idx="467">
                  <c:v>0.28000000000000003</c:v>
                </c:pt>
                <c:pt idx="468">
                  <c:v>0.26</c:v>
                </c:pt>
                <c:pt idx="469">
                  <c:v>0.25</c:v>
                </c:pt>
                <c:pt idx="470">
                  <c:v>0.24</c:v>
                </c:pt>
                <c:pt idx="471">
                  <c:v>0.27</c:v>
                </c:pt>
                <c:pt idx="472">
                  <c:v>0.27</c:v>
                </c:pt>
                <c:pt idx="473">
                  <c:v>0.25</c:v>
                </c:pt>
                <c:pt idx="474">
                  <c:v>0.25</c:v>
                </c:pt>
                <c:pt idx="475">
                  <c:v>0.26</c:v>
                </c:pt>
                <c:pt idx="476">
                  <c:v>0.25</c:v>
                </c:pt>
                <c:pt idx="477">
                  <c:v>0.26</c:v>
                </c:pt>
                <c:pt idx="478">
                  <c:v>0.24</c:v>
                </c:pt>
                <c:pt idx="479">
                  <c:v>0.24</c:v>
                </c:pt>
                <c:pt idx="480">
                  <c:v>0.22</c:v>
                </c:pt>
                <c:pt idx="481">
                  <c:v>0.21</c:v>
                </c:pt>
                <c:pt idx="482">
                  <c:v>0.22</c:v>
                </c:pt>
                <c:pt idx="483">
                  <c:v>0.2</c:v>
                </c:pt>
                <c:pt idx="484">
                  <c:v>0.18</c:v>
                </c:pt>
                <c:pt idx="485">
                  <c:v>0.18</c:v>
                </c:pt>
                <c:pt idx="486">
                  <c:v>0.19</c:v>
                </c:pt>
                <c:pt idx="487">
                  <c:v>0.21</c:v>
                </c:pt>
                <c:pt idx="488">
                  <c:v>0.21</c:v>
                </c:pt>
                <c:pt idx="489">
                  <c:v>0.21</c:v>
                </c:pt>
                <c:pt idx="490">
                  <c:v>0.22</c:v>
                </c:pt>
                <c:pt idx="491">
                  <c:v>0.22</c:v>
                </c:pt>
                <c:pt idx="492">
                  <c:v>0.22</c:v>
                </c:pt>
                <c:pt idx="493">
                  <c:v>0.21</c:v>
                </c:pt>
                <c:pt idx="494">
                  <c:v>0.22</c:v>
                </c:pt>
                <c:pt idx="495">
                  <c:v>0.28000000000000003</c:v>
                </c:pt>
                <c:pt idx="496">
                  <c:v>0.31</c:v>
                </c:pt>
                <c:pt idx="497">
                  <c:v>0.31</c:v>
                </c:pt>
                <c:pt idx="498">
                  <c:v>0.32</c:v>
                </c:pt>
                <c:pt idx="499">
                  <c:v>0.35</c:v>
                </c:pt>
                <c:pt idx="500">
                  <c:v>0.34</c:v>
                </c:pt>
                <c:pt idx="501">
                  <c:v>0.31</c:v>
                </c:pt>
                <c:pt idx="502">
                  <c:v>0.27</c:v>
                </c:pt>
                <c:pt idx="503">
                  <c:v>0.25</c:v>
                </c:pt>
                <c:pt idx="504">
                  <c:v>0.23</c:v>
                </c:pt>
                <c:pt idx="505">
                  <c:v>0.21</c:v>
                </c:pt>
                <c:pt idx="506">
                  <c:v>0.22</c:v>
                </c:pt>
                <c:pt idx="507">
                  <c:v>0.22</c:v>
                </c:pt>
                <c:pt idx="508">
                  <c:v>0.2</c:v>
                </c:pt>
                <c:pt idx="509">
                  <c:v>0.19</c:v>
                </c:pt>
                <c:pt idx="510">
                  <c:v>0.2</c:v>
                </c:pt>
                <c:pt idx="511">
                  <c:v>0.21</c:v>
                </c:pt>
                <c:pt idx="512">
                  <c:v>0.22</c:v>
                </c:pt>
                <c:pt idx="513">
                  <c:v>0.24</c:v>
                </c:pt>
                <c:pt idx="514">
                  <c:v>0.24</c:v>
                </c:pt>
                <c:pt idx="515">
                  <c:v>0.25</c:v>
                </c:pt>
                <c:pt idx="516">
                  <c:v>0.28000000000000003</c:v>
                </c:pt>
                <c:pt idx="517">
                  <c:v>0.3</c:v>
                </c:pt>
                <c:pt idx="518">
                  <c:v>0.35</c:v>
                </c:pt>
                <c:pt idx="519">
                  <c:v>0.36</c:v>
                </c:pt>
                <c:pt idx="520">
                  <c:v>0.38</c:v>
                </c:pt>
                <c:pt idx="521">
                  <c:v>0.36</c:v>
                </c:pt>
                <c:pt idx="522">
                  <c:v>0.34</c:v>
                </c:pt>
                <c:pt idx="523">
                  <c:v>0.31</c:v>
                </c:pt>
                <c:pt idx="524">
                  <c:v>0.28999999999999998</c:v>
                </c:pt>
                <c:pt idx="525">
                  <c:v>0.27</c:v>
                </c:pt>
                <c:pt idx="526">
                  <c:v>0.25</c:v>
                </c:pt>
                <c:pt idx="527">
                  <c:v>0.23</c:v>
                </c:pt>
                <c:pt idx="528">
                  <c:v>0.23</c:v>
                </c:pt>
                <c:pt idx="529">
                  <c:v>0.21</c:v>
                </c:pt>
                <c:pt idx="530">
                  <c:v>0.2</c:v>
                </c:pt>
                <c:pt idx="531">
                  <c:v>0.19</c:v>
                </c:pt>
                <c:pt idx="532">
                  <c:v>0.17</c:v>
                </c:pt>
                <c:pt idx="533">
                  <c:v>0.16</c:v>
                </c:pt>
                <c:pt idx="534">
                  <c:v>0.15</c:v>
                </c:pt>
                <c:pt idx="535">
                  <c:v>0.14000000000000001</c:v>
                </c:pt>
                <c:pt idx="536">
                  <c:v>0.13</c:v>
                </c:pt>
                <c:pt idx="537">
                  <c:v>0.15</c:v>
                </c:pt>
                <c:pt idx="538">
                  <c:v>0.15</c:v>
                </c:pt>
                <c:pt idx="539">
                  <c:v>0.14000000000000001</c:v>
                </c:pt>
                <c:pt idx="540">
                  <c:v>0.14000000000000001</c:v>
                </c:pt>
                <c:pt idx="541">
                  <c:v>0.17</c:v>
                </c:pt>
                <c:pt idx="542">
                  <c:v>0.16</c:v>
                </c:pt>
                <c:pt idx="543">
                  <c:v>0.16</c:v>
                </c:pt>
                <c:pt idx="544">
                  <c:v>0.15</c:v>
                </c:pt>
                <c:pt idx="545">
                  <c:v>0.14000000000000001</c:v>
                </c:pt>
                <c:pt idx="546">
                  <c:v>0.14000000000000001</c:v>
                </c:pt>
                <c:pt idx="547">
                  <c:v>0.13</c:v>
                </c:pt>
                <c:pt idx="548">
                  <c:v>0.15</c:v>
                </c:pt>
                <c:pt idx="549">
                  <c:v>0.14000000000000001</c:v>
                </c:pt>
                <c:pt idx="550">
                  <c:v>0.15</c:v>
                </c:pt>
                <c:pt idx="551">
                  <c:v>0.14000000000000001</c:v>
                </c:pt>
                <c:pt idx="552">
                  <c:v>0.13</c:v>
                </c:pt>
                <c:pt idx="553">
                  <c:v>0.13</c:v>
                </c:pt>
                <c:pt idx="554">
                  <c:v>0.14000000000000001</c:v>
                </c:pt>
                <c:pt idx="555">
                  <c:v>0.14000000000000001</c:v>
                </c:pt>
                <c:pt idx="556">
                  <c:v>0.14000000000000001</c:v>
                </c:pt>
                <c:pt idx="557">
                  <c:v>0.17</c:v>
                </c:pt>
                <c:pt idx="558">
                  <c:v>0.15</c:v>
                </c:pt>
                <c:pt idx="559">
                  <c:v>0.17</c:v>
                </c:pt>
                <c:pt idx="560">
                  <c:v>0.19</c:v>
                </c:pt>
                <c:pt idx="561">
                  <c:v>0.18</c:v>
                </c:pt>
                <c:pt idx="562">
                  <c:v>0.17</c:v>
                </c:pt>
                <c:pt idx="563">
                  <c:v>0.17</c:v>
                </c:pt>
                <c:pt idx="564">
                  <c:v>0.17</c:v>
                </c:pt>
                <c:pt idx="565">
                  <c:v>0.16</c:v>
                </c:pt>
                <c:pt idx="566">
                  <c:v>0.15</c:v>
                </c:pt>
                <c:pt idx="567">
                  <c:v>0.14000000000000001</c:v>
                </c:pt>
                <c:pt idx="568">
                  <c:v>0.14000000000000001</c:v>
                </c:pt>
                <c:pt idx="569">
                  <c:v>0.15</c:v>
                </c:pt>
                <c:pt idx="570">
                  <c:v>0.15</c:v>
                </c:pt>
                <c:pt idx="571">
                  <c:v>0.15</c:v>
                </c:pt>
                <c:pt idx="572">
                  <c:v>0.21</c:v>
                </c:pt>
                <c:pt idx="573">
                  <c:v>0.28000000000000003</c:v>
                </c:pt>
                <c:pt idx="574">
                  <c:v>0.26</c:v>
                </c:pt>
                <c:pt idx="575">
                  <c:v>0.25</c:v>
                </c:pt>
                <c:pt idx="576">
                  <c:v>0.27</c:v>
                </c:pt>
                <c:pt idx="577">
                  <c:v>0.27</c:v>
                </c:pt>
                <c:pt idx="578">
                  <c:v>0.24</c:v>
                </c:pt>
                <c:pt idx="579">
                  <c:v>0.23</c:v>
                </c:pt>
                <c:pt idx="580">
                  <c:v>0.22</c:v>
                </c:pt>
                <c:pt idx="581">
                  <c:v>0.21</c:v>
                </c:pt>
                <c:pt idx="582">
                  <c:v>0.22</c:v>
                </c:pt>
                <c:pt idx="583">
                  <c:v>0.22</c:v>
                </c:pt>
                <c:pt idx="584">
                  <c:v>0.22</c:v>
                </c:pt>
                <c:pt idx="585">
                  <c:v>0.22</c:v>
                </c:pt>
                <c:pt idx="586">
                  <c:v>0.22</c:v>
                </c:pt>
                <c:pt idx="587">
                  <c:v>0.22</c:v>
                </c:pt>
                <c:pt idx="588">
                  <c:v>0.22</c:v>
                </c:pt>
                <c:pt idx="589">
                  <c:v>0.21</c:v>
                </c:pt>
                <c:pt idx="590">
                  <c:v>0.22</c:v>
                </c:pt>
                <c:pt idx="591">
                  <c:v>0.23</c:v>
                </c:pt>
                <c:pt idx="592">
                  <c:v>0.25</c:v>
                </c:pt>
                <c:pt idx="593">
                  <c:v>0.28000000000000003</c:v>
                </c:pt>
                <c:pt idx="594">
                  <c:v>0.28999999999999998</c:v>
                </c:pt>
                <c:pt idx="595">
                  <c:v>0.3</c:v>
                </c:pt>
                <c:pt idx="596">
                  <c:v>0.33</c:v>
                </c:pt>
                <c:pt idx="597">
                  <c:v>0.33</c:v>
                </c:pt>
                <c:pt idx="598">
                  <c:v>0.33</c:v>
                </c:pt>
                <c:pt idx="599">
                  <c:v>0.31</c:v>
                </c:pt>
                <c:pt idx="600">
                  <c:v>0.28999999999999998</c:v>
                </c:pt>
                <c:pt idx="601">
                  <c:v>0.26</c:v>
                </c:pt>
                <c:pt idx="602">
                  <c:v>0.25</c:v>
                </c:pt>
                <c:pt idx="603">
                  <c:v>0.24</c:v>
                </c:pt>
                <c:pt idx="604">
                  <c:v>0.23</c:v>
                </c:pt>
                <c:pt idx="605">
                  <c:v>0.22</c:v>
                </c:pt>
                <c:pt idx="606">
                  <c:v>0.2</c:v>
                </c:pt>
                <c:pt idx="607">
                  <c:v>0.19</c:v>
                </c:pt>
                <c:pt idx="608">
                  <c:v>0.18</c:v>
                </c:pt>
                <c:pt idx="609">
                  <c:v>0.17</c:v>
                </c:pt>
                <c:pt idx="610">
                  <c:v>0.17</c:v>
                </c:pt>
                <c:pt idx="611">
                  <c:v>0.15</c:v>
                </c:pt>
                <c:pt idx="612">
                  <c:v>0.16</c:v>
                </c:pt>
                <c:pt idx="613">
                  <c:v>0.15</c:v>
                </c:pt>
                <c:pt idx="614">
                  <c:v>0.15</c:v>
                </c:pt>
                <c:pt idx="615">
                  <c:v>0.15</c:v>
                </c:pt>
                <c:pt idx="616">
                  <c:v>0.15</c:v>
                </c:pt>
                <c:pt idx="617">
                  <c:v>0.15</c:v>
                </c:pt>
                <c:pt idx="618">
                  <c:v>0.16</c:v>
                </c:pt>
                <c:pt idx="619">
                  <c:v>0.15</c:v>
                </c:pt>
                <c:pt idx="620">
                  <c:v>0.14000000000000001</c:v>
                </c:pt>
                <c:pt idx="621">
                  <c:v>0.13</c:v>
                </c:pt>
                <c:pt idx="622">
                  <c:v>0.13</c:v>
                </c:pt>
                <c:pt idx="623">
                  <c:v>0.13</c:v>
                </c:pt>
                <c:pt idx="624">
                  <c:v>0.12</c:v>
                </c:pt>
                <c:pt idx="625">
                  <c:v>0.12</c:v>
                </c:pt>
                <c:pt idx="626">
                  <c:v>0.12</c:v>
                </c:pt>
                <c:pt idx="627">
                  <c:v>0.12</c:v>
                </c:pt>
                <c:pt idx="628">
                  <c:v>0.12</c:v>
                </c:pt>
                <c:pt idx="629">
                  <c:v>0.12</c:v>
                </c:pt>
                <c:pt idx="630">
                  <c:v>0.12</c:v>
                </c:pt>
                <c:pt idx="631">
                  <c:v>0.11</c:v>
                </c:pt>
                <c:pt idx="632">
                  <c:v>0.11</c:v>
                </c:pt>
                <c:pt idx="633">
                  <c:v>0.11</c:v>
                </c:pt>
                <c:pt idx="634">
                  <c:v>0.12</c:v>
                </c:pt>
                <c:pt idx="635">
                  <c:v>0.12</c:v>
                </c:pt>
                <c:pt idx="636">
                  <c:v>0.12</c:v>
                </c:pt>
                <c:pt idx="637">
                  <c:v>0.12</c:v>
                </c:pt>
                <c:pt idx="638">
                  <c:v>0.12</c:v>
                </c:pt>
                <c:pt idx="639">
                  <c:v>0.12</c:v>
                </c:pt>
                <c:pt idx="640">
                  <c:v>0.12</c:v>
                </c:pt>
                <c:pt idx="641">
                  <c:v>0.12</c:v>
                </c:pt>
                <c:pt idx="642">
                  <c:v>0.12</c:v>
                </c:pt>
                <c:pt idx="643">
                  <c:v>0.12</c:v>
                </c:pt>
                <c:pt idx="644">
                  <c:v>0.12</c:v>
                </c:pt>
                <c:pt idx="645">
                  <c:v>0.16</c:v>
                </c:pt>
                <c:pt idx="646">
                  <c:v>0.24</c:v>
                </c:pt>
                <c:pt idx="647">
                  <c:v>0.32</c:v>
                </c:pt>
                <c:pt idx="648">
                  <c:v>0.3</c:v>
                </c:pt>
                <c:pt idx="649">
                  <c:v>0.28000000000000003</c:v>
                </c:pt>
                <c:pt idx="650">
                  <c:v>0.26</c:v>
                </c:pt>
                <c:pt idx="651">
                  <c:v>0.23</c:v>
                </c:pt>
                <c:pt idx="652">
                  <c:v>0.22</c:v>
                </c:pt>
                <c:pt idx="653">
                  <c:v>0.23</c:v>
                </c:pt>
                <c:pt idx="654">
                  <c:v>0.24</c:v>
                </c:pt>
                <c:pt idx="655">
                  <c:v>0.22</c:v>
                </c:pt>
                <c:pt idx="656">
                  <c:v>0.25</c:v>
                </c:pt>
                <c:pt idx="657">
                  <c:v>0.26</c:v>
                </c:pt>
                <c:pt idx="658">
                  <c:v>0.27</c:v>
                </c:pt>
                <c:pt idx="659">
                  <c:v>0.27</c:v>
                </c:pt>
                <c:pt idx="660">
                  <c:v>0.26</c:v>
                </c:pt>
                <c:pt idx="661">
                  <c:v>0.26</c:v>
                </c:pt>
                <c:pt idx="662">
                  <c:v>0.24</c:v>
                </c:pt>
                <c:pt idx="663">
                  <c:v>0.24</c:v>
                </c:pt>
                <c:pt idx="664">
                  <c:v>0.27</c:v>
                </c:pt>
                <c:pt idx="665">
                  <c:v>0.28000000000000003</c:v>
                </c:pt>
                <c:pt idx="666">
                  <c:v>0.34</c:v>
                </c:pt>
                <c:pt idx="667">
                  <c:v>0.36</c:v>
                </c:pt>
                <c:pt idx="668">
                  <c:v>0.37</c:v>
                </c:pt>
                <c:pt idx="669">
                  <c:v>0.38</c:v>
                </c:pt>
                <c:pt idx="670">
                  <c:v>0.39</c:v>
                </c:pt>
                <c:pt idx="671">
                  <c:v>0.41</c:v>
                </c:pt>
                <c:pt idx="672">
                  <c:v>0.42</c:v>
                </c:pt>
                <c:pt idx="673">
                  <c:v>0.38</c:v>
                </c:pt>
                <c:pt idx="674">
                  <c:v>0.36</c:v>
                </c:pt>
                <c:pt idx="675">
                  <c:v>0.32</c:v>
                </c:pt>
                <c:pt idx="676">
                  <c:v>0.28999999999999998</c:v>
                </c:pt>
                <c:pt idx="677">
                  <c:v>0.28999999999999998</c:v>
                </c:pt>
                <c:pt idx="678">
                  <c:v>0.26</c:v>
                </c:pt>
                <c:pt idx="679">
                  <c:v>0.25</c:v>
                </c:pt>
                <c:pt idx="680">
                  <c:v>0.24</c:v>
                </c:pt>
                <c:pt idx="681">
                  <c:v>0.22</c:v>
                </c:pt>
                <c:pt idx="682">
                  <c:v>0.21</c:v>
                </c:pt>
                <c:pt idx="683">
                  <c:v>0.2</c:v>
                </c:pt>
                <c:pt idx="684">
                  <c:v>0.19</c:v>
                </c:pt>
                <c:pt idx="685">
                  <c:v>0.18</c:v>
                </c:pt>
                <c:pt idx="686">
                  <c:v>0.18</c:v>
                </c:pt>
                <c:pt idx="687">
                  <c:v>0.17</c:v>
                </c:pt>
                <c:pt idx="688">
                  <c:v>0.17</c:v>
                </c:pt>
                <c:pt idx="689">
                  <c:v>0.18</c:v>
                </c:pt>
                <c:pt idx="690">
                  <c:v>0.16</c:v>
                </c:pt>
                <c:pt idx="691">
                  <c:v>0.18</c:v>
                </c:pt>
                <c:pt idx="692">
                  <c:v>0.19</c:v>
                </c:pt>
                <c:pt idx="693">
                  <c:v>0.17</c:v>
                </c:pt>
                <c:pt idx="694">
                  <c:v>0.16</c:v>
                </c:pt>
                <c:pt idx="695">
                  <c:v>0.16</c:v>
                </c:pt>
                <c:pt idx="696">
                  <c:v>0.16</c:v>
                </c:pt>
                <c:pt idx="697">
                  <c:v>0.17</c:v>
                </c:pt>
                <c:pt idx="698">
                  <c:v>0.19</c:v>
                </c:pt>
                <c:pt idx="699">
                  <c:v>0.18</c:v>
                </c:pt>
                <c:pt idx="700">
                  <c:v>0.16</c:v>
                </c:pt>
                <c:pt idx="701">
                  <c:v>0.15</c:v>
                </c:pt>
                <c:pt idx="702">
                  <c:v>0.16</c:v>
                </c:pt>
                <c:pt idx="703">
                  <c:v>0.17</c:v>
                </c:pt>
                <c:pt idx="704">
                  <c:v>0.17</c:v>
                </c:pt>
                <c:pt idx="705">
                  <c:v>0.18</c:v>
                </c:pt>
                <c:pt idx="706">
                  <c:v>0.18</c:v>
                </c:pt>
                <c:pt idx="707">
                  <c:v>0.18</c:v>
                </c:pt>
                <c:pt idx="708">
                  <c:v>0.16</c:v>
                </c:pt>
                <c:pt idx="709">
                  <c:v>0.17</c:v>
                </c:pt>
                <c:pt idx="710">
                  <c:v>0.17</c:v>
                </c:pt>
                <c:pt idx="711">
                  <c:v>0.2</c:v>
                </c:pt>
                <c:pt idx="712">
                  <c:v>0.19</c:v>
                </c:pt>
                <c:pt idx="713">
                  <c:v>0.22</c:v>
                </c:pt>
                <c:pt idx="714">
                  <c:v>0.22</c:v>
                </c:pt>
                <c:pt idx="715">
                  <c:v>0.22</c:v>
                </c:pt>
                <c:pt idx="716">
                  <c:v>0.22</c:v>
                </c:pt>
                <c:pt idx="717">
                  <c:v>0.22</c:v>
                </c:pt>
                <c:pt idx="718">
                  <c:v>0.22</c:v>
                </c:pt>
                <c:pt idx="719">
                  <c:v>0.21</c:v>
                </c:pt>
                <c:pt idx="720">
                  <c:v>0.22</c:v>
                </c:pt>
                <c:pt idx="721">
                  <c:v>0.2</c:v>
                </c:pt>
                <c:pt idx="722">
                  <c:v>0.21</c:v>
                </c:pt>
                <c:pt idx="723">
                  <c:v>0.27</c:v>
                </c:pt>
                <c:pt idx="724">
                  <c:v>0.26</c:v>
                </c:pt>
                <c:pt idx="725">
                  <c:v>0.27</c:v>
                </c:pt>
                <c:pt idx="726">
                  <c:v>0.28000000000000003</c:v>
                </c:pt>
                <c:pt idx="727">
                  <c:v>0.27</c:v>
                </c:pt>
                <c:pt idx="728">
                  <c:v>0.26</c:v>
                </c:pt>
                <c:pt idx="729">
                  <c:v>0.24</c:v>
                </c:pt>
                <c:pt idx="730">
                  <c:v>0.23</c:v>
                </c:pt>
                <c:pt idx="731">
                  <c:v>0.22</c:v>
                </c:pt>
                <c:pt idx="732">
                  <c:v>0.22</c:v>
                </c:pt>
                <c:pt idx="733">
                  <c:v>0.22</c:v>
                </c:pt>
                <c:pt idx="734">
                  <c:v>0.21</c:v>
                </c:pt>
                <c:pt idx="735">
                  <c:v>0.19</c:v>
                </c:pt>
                <c:pt idx="736">
                  <c:v>0.18</c:v>
                </c:pt>
                <c:pt idx="737">
                  <c:v>0.16</c:v>
                </c:pt>
                <c:pt idx="738">
                  <c:v>0.16</c:v>
                </c:pt>
                <c:pt idx="739">
                  <c:v>0.15</c:v>
                </c:pt>
                <c:pt idx="740">
                  <c:v>0.17</c:v>
                </c:pt>
                <c:pt idx="741">
                  <c:v>0.19</c:v>
                </c:pt>
                <c:pt idx="742">
                  <c:v>0.2</c:v>
                </c:pt>
                <c:pt idx="743">
                  <c:v>0.21</c:v>
                </c:pt>
                <c:pt idx="744">
                  <c:v>0.21</c:v>
                </c:pt>
                <c:pt idx="745">
                  <c:v>0.2</c:v>
                </c:pt>
                <c:pt idx="746">
                  <c:v>0.22</c:v>
                </c:pt>
                <c:pt idx="747">
                  <c:v>0.25</c:v>
                </c:pt>
                <c:pt idx="748">
                  <c:v>0.27</c:v>
                </c:pt>
                <c:pt idx="749">
                  <c:v>0.26</c:v>
                </c:pt>
                <c:pt idx="750">
                  <c:v>0.24</c:v>
                </c:pt>
                <c:pt idx="751">
                  <c:v>0.22</c:v>
                </c:pt>
                <c:pt idx="752">
                  <c:v>0.23</c:v>
                </c:pt>
                <c:pt idx="753">
                  <c:v>0.22</c:v>
                </c:pt>
                <c:pt idx="754">
                  <c:v>0.21</c:v>
                </c:pt>
                <c:pt idx="755">
                  <c:v>0.21</c:v>
                </c:pt>
                <c:pt idx="756">
                  <c:v>0.21</c:v>
                </c:pt>
                <c:pt idx="757">
                  <c:v>0.22</c:v>
                </c:pt>
                <c:pt idx="758">
                  <c:v>0.22</c:v>
                </c:pt>
                <c:pt idx="759">
                  <c:v>0.24</c:v>
                </c:pt>
                <c:pt idx="760">
                  <c:v>0.24</c:v>
                </c:pt>
                <c:pt idx="761">
                  <c:v>0.22</c:v>
                </c:pt>
                <c:pt idx="762">
                  <c:v>0.23</c:v>
                </c:pt>
                <c:pt idx="763">
                  <c:v>0.21</c:v>
                </c:pt>
                <c:pt idx="764">
                  <c:v>0.2</c:v>
                </c:pt>
                <c:pt idx="765">
                  <c:v>0.2</c:v>
                </c:pt>
                <c:pt idx="766">
                  <c:v>0.21</c:v>
                </c:pt>
                <c:pt idx="767">
                  <c:v>0.22</c:v>
                </c:pt>
                <c:pt idx="768">
                  <c:v>0.22</c:v>
                </c:pt>
                <c:pt idx="769">
                  <c:v>0.23</c:v>
                </c:pt>
                <c:pt idx="770">
                  <c:v>0.22</c:v>
                </c:pt>
                <c:pt idx="771">
                  <c:v>0.22</c:v>
                </c:pt>
                <c:pt idx="772">
                  <c:v>0.23</c:v>
                </c:pt>
                <c:pt idx="773">
                  <c:v>0.22</c:v>
                </c:pt>
                <c:pt idx="774">
                  <c:v>0.22</c:v>
                </c:pt>
                <c:pt idx="775">
                  <c:v>0.22</c:v>
                </c:pt>
                <c:pt idx="776">
                  <c:v>0.22</c:v>
                </c:pt>
                <c:pt idx="777">
                  <c:v>0.22</c:v>
                </c:pt>
                <c:pt idx="778">
                  <c:v>0.24</c:v>
                </c:pt>
                <c:pt idx="779">
                  <c:v>0.24</c:v>
                </c:pt>
                <c:pt idx="780">
                  <c:v>0.26</c:v>
                </c:pt>
                <c:pt idx="781">
                  <c:v>0.25</c:v>
                </c:pt>
                <c:pt idx="782">
                  <c:v>0.25</c:v>
                </c:pt>
                <c:pt idx="783">
                  <c:v>0.24</c:v>
                </c:pt>
                <c:pt idx="784">
                  <c:v>0.24</c:v>
                </c:pt>
                <c:pt idx="785">
                  <c:v>0.23</c:v>
                </c:pt>
                <c:pt idx="786">
                  <c:v>0.22</c:v>
                </c:pt>
                <c:pt idx="787">
                  <c:v>0.22</c:v>
                </c:pt>
                <c:pt idx="788">
                  <c:v>0.21</c:v>
                </c:pt>
                <c:pt idx="789">
                  <c:v>0.23</c:v>
                </c:pt>
                <c:pt idx="790">
                  <c:v>0.22</c:v>
                </c:pt>
                <c:pt idx="791">
                  <c:v>0.21</c:v>
                </c:pt>
                <c:pt idx="792">
                  <c:v>0.22</c:v>
                </c:pt>
                <c:pt idx="793">
                  <c:v>0.2</c:v>
                </c:pt>
                <c:pt idx="794">
                  <c:v>0.21</c:v>
                </c:pt>
                <c:pt idx="795">
                  <c:v>0.22</c:v>
                </c:pt>
                <c:pt idx="796">
                  <c:v>0.21</c:v>
                </c:pt>
                <c:pt idx="797">
                  <c:v>0.24</c:v>
                </c:pt>
                <c:pt idx="798">
                  <c:v>0.35</c:v>
                </c:pt>
                <c:pt idx="799">
                  <c:v>0.33</c:v>
                </c:pt>
                <c:pt idx="800">
                  <c:v>0.35</c:v>
                </c:pt>
                <c:pt idx="801">
                  <c:v>0.35</c:v>
                </c:pt>
                <c:pt idx="802">
                  <c:v>0.37</c:v>
                </c:pt>
                <c:pt idx="803">
                  <c:v>0.34</c:v>
                </c:pt>
                <c:pt idx="804">
                  <c:v>0.31</c:v>
                </c:pt>
                <c:pt idx="805">
                  <c:v>0.28999999999999998</c:v>
                </c:pt>
                <c:pt idx="806">
                  <c:v>0.28000000000000003</c:v>
                </c:pt>
                <c:pt idx="807">
                  <c:v>0.26</c:v>
                </c:pt>
                <c:pt idx="808">
                  <c:v>0.24</c:v>
                </c:pt>
                <c:pt idx="809">
                  <c:v>0.22</c:v>
                </c:pt>
                <c:pt idx="810">
                  <c:v>0.21</c:v>
                </c:pt>
                <c:pt idx="811">
                  <c:v>0.2</c:v>
                </c:pt>
                <c:pt idx="812">
                  <c:v>0.21</c:v>
                </c:pt>
                <c:pt idx="813">
                  <c:v>0.22</c:v>
                </c:pt>
                <c:pt idx="814">
                  <c:v>0.22</c:v>
                </c:pt>
                <c:pt idx="815">
                  <c:v>0.23</c:v>
                </c:pt>
                <c:pt idx="816">
                  <c:v>0.25</c:v>
                </c:pt>
                <c:pt idx="817">
                  <c:v>0.25</c:v>
                </c:pt>
                <c:pt idx="818">
                  <c:v>0.27</c:v>
                </c:pt>
                <c:pt idx="819">
                  <c:v>0.28000000000000003</c:v>
                </c:pt>
                <c:pt idx="820">
                  <c:v>0.3</c:v>
                </c:pt>
                <c:pt idx="821">
                  <c:v>0.34</c:v>
                </c:pt>
                <c:pt idx="822">
                  <c:v>0.34</c:v>
                </c:pt>
                <c:pt idx="823">
                  <c:v>0.32</c:v>
                </c:pt>
                <c:pt idx="824">
                  <c:v>0.31</c:v>
                </c:pt>
                <c:pt idx="825">
                  <c:v>0.28000000000000003</c:v>
                </c:pt>
                <c:pt idx="826">
                  <c:v>0.25</c:v>
                </c:pt>
                <c:pt idx="827">
                  <c:v>0.24</c:v>
                </c:pt>
                <c:pt idx="828">
                  <c:v>0.22</c:v>
                </c:pt>
                <c:pt idx="829">
                  <c:v>0.21</c:v>
                </c:pt>
                <c:pt idx="830">
                  <c:v>0.22</c:v>
                </c:pt>
                <c:pt idx="831">
                  <c:v>0.21</c:v>
                </c:pt>
                <c:pt idx="832">
                  <c:v>0.2</c:v>
                </c:pt>
                <c:pt idx="833">
                  <c:v>0.2</c:v>
                </c:pt>
                <c:pt idx="834">
                  <c:v>0.2</c:v>
                </c:pt>
                <c:pt idx="835">
                  <c:v>0.22</c:v>
                </c:pt>
                <c:pt idx="836">
                  <c:v>0.21</c:v>
                </c:pt>
                <c:pt idx="837">
                  <c:v>0.2</c:v>
                </c:pt>
                <c:pt idx="838">
                  <c:v>0.21</c:v>
                </c:pt>
                <c:pt idx="839">
                  <c:v>0.22</c:v>
                </c:pt>
                <c:pt idx="840">
                  <c:v>0.22</c:v>
                </c:pt>
                <c:pt idx="841">
                  <c:v>0.2</c:v>
                </c:pt>
                <c:pt idx="842">
                  <c:v>0.22</c:v>
                </c:pt>
                <c:pt idx="843">
                  <c:v>0.24</c:v>
                </c:pt>
                <c:pt idx="844">
                  <c:v>0.23</c:v>
                </c:pt>
                <c:pt idx="845">
                  <c:v>0.25</c:v>
                </c:pt>
                <c:pt idx="846">
                  <c:v>0.25</c:v>
                </c:pt>
                <c:pt idx="847">
                  <c:v>0.24</c:v>
                </c:pt>
                <c:pt idx="848">
                  <c:v>0.23</c:v>
                </c:pt>
                <c:pt idx="849">
                  <c:v>0.22</c:v>
                </c:pt>
                <c:pt idx="850">
                  <c:v>0.22</c:v>
                </c:pt>
                <c:pt idx="851">
                  <c:v>0.21</c:v>
                </c:pt>
                <c:pt idx="852">
                  <c:v>0.22</c:v>
                </c:pt>
                <c:pt idx="853">
                  <c:v>0.21</c:v>
                </c:pt>
                <c:pt idx="854">
                  <c:v>0.2</c:v>
                </c:pt>
                <c:pt idx="855">
                  <c:v>0.21</c:v>
                </c:pt>
                <c:pt idx="856">
                  <c:v>0.19</c:v>
                </c:pt>
                <c:pt idx="857">
                  <c:v>0.18</c:v>
                </c:pt>
                <c:pt idx="858">
                  <c:v>0.17</c:v>
                </c:pt>
                <c:pt idx="859">
                  <c:v>0.18</c:v>
                </c:pt>
                <c:pt idx="860">
                  <c:v>0.19</c:v>
                </c:pt>
                <c:pt idx="861">
                  <c:v>0.2</c:v>
                </c:pt>
                <c:pt idx="862">
                  <c:v>0.18</c:v>
                </c:pt>
                <c:pt idx="863">
                  <c:v>0.18</c:v>
                </c:pt>
                <c:pt idx="864">
                  <c:v>0.19</c:v>
                </c:pt>
                <c:pt idx="865">
                  <c:v>0.18</c:v>
                </c:pt>
                <c:pt idx="866">
                  <c:v>0.17</c:v>
                </c:pt>
                <c:pt idx="867">
                  <c:v>0.17</c:v>
                </c:pt>
                <c:pt idx="868">
                  <c:v>0.23</c:v>
                </c:pt>
                <c:pt idx="869">
                  <c:v>0.28999999999999998</c:v>
                </c:pt>
                <c:pt idx="870">
                  <c:v>0.28999999999999998</c:v>
                </c:pt>
                <c:pt idx="871">
                  <c:v>0.33</c:v>
                </c:pt>
                <c:pt idx="872">
                  <c:v>0.31</c:v>
                </c:pt>
                <c:pt idx="873">
                  <c:v>0.3</c:v>
                </c:pt>
                <c:pt idx="874">
                  <c:v>0.28000000000000003</c:v>
                </c:pt>
                <c:pt idx="875">
                  <c:v>0.26</c:v>
                </c:pt>
                <c:pt idx="876">
                  <c:v>0.24</c:v>
                </c:pt>
                <c:pt idx="877">
                  <c:v>0.22</c:v>
                </c:pt>
                <c:pt idx="878">
                  <c:v>0.21</c:v>
                </c:pt>
                <c:pt idx="879">
                  <c:v>0.2</c:v>
                </c:pt>
                <c:pt idx="880">
                  <c:v>0.18</c:v>
                </c:pt>
                <c:pt idx="881">
                  <c:v>0.18</c:v>
                </c:pt>
                <c:pt idx="882">
                  <c:v>0.16</c:v>
                </c:pt>
                <c:pt idx="883">
                  <c:v>0.16</c:v>
                </c:pt>
                <c:pt idx="884">
                  <c:v>0.15</c:v>
                </c:pt>
                <c:pt idx="885">
                  <c:v>0.18</c:v>
                </c:pt>
                <c:pt idx="886">
                  <c:v>0.18</c:v>
                </c:pt>
                <c:pt idx="887">
                  <c:v>0.18</c:v>
                </c:pt>
                <c:pt idx="888">
                  <c:v>0.19</c:v>
                </c:pt>
                <c:pt idx="889">
                  <c:v>0.18</c:v>
                </c:pt>
                <c:pt idx="890">
                  <c:v>0.21</c:v>
                </c:pt>
                <c:pt idx="891">
                  <c:v>0.2</c:v>
                </c:pt>
                <c:pt idx="892">
                  <c:v>0.22</c:v>
                </c:pt>
                <c:pt idx="893">
                  <c:v>0.23</c:v>
                </c:pt>
                <c:pt idx="894">
                  <c:v>0.23</c:v>
                </c:pt>
                <c:pt idx="895">
                  <c:v>0.23</c:v>
                </c:pt>
                <c:pt idx="896">
                  <c:v>0.22</c:v>
                </c:pt>
                <c:pt idx="897">
                  <c:v>0.21</c:v>
                </c:pt>
                <c:pt idx="898">
                  <c:v>0.2</c:v>
                </c:pt>
                <c:pt idx="899">
                  <c:v>0.18</c:v>
                </c:pt>
                <c:pt idx="900">
                  <c:v>0.18</c:v>
                </c:pt>
                <c:pt idx="901">
                  <c:v>0.17</c:v>
                </c:pt>
                <c:pt idx="902">
                  <c:v>0.16</c:v>
                </c:pt>
                <c:pt idx="903">
                  <c:v>0.15</c:v>
                </c:pt>
                <c:pt idx="904">
                  <c:v>0.15</c:v>
                </c:pt>
                <c:pt idx="905">
                  <c:v>0.16</c:v>
                </c:pt>
                <c:pt idx="906">
                  <c:v>0.16</c:v>
                </c:pt>
                <c:pt idx="907">
                  <c:v>0.16</c:v>
                </c:pt>
                <c:pt idx="908">
                  <c:v>0.16</c:v>
                </c:pt>
                <c:pt idx="909">
                  <c:v>0.16</c:v>
                </c:pt>
                <c:pt idx="910">
                  <c:v>0.16</c:v>
                </c:pt>
                <c:pt idx="911">
                  <c:v>0.15</c:v>
                </c:pt>
                <c:pt idx="912">
                  <c:v>0.14000000000000001</c:v>
                </c:pt>
                <c:pt idx="913">
                  <c:v>0.14000000000000001</c:v>
                </c:pt>
                <c:pt idx="914">
                  <c:v>0.14000000000000001</c:v>
                </c:pt>
                <c:pt idx="915">
                  <c:v>0.14000000000000001</c:v>
                </c:pt>
                <c:pt idx="916">
                  <c:v>0.14000000000000001</c:v>
                </c:pt>
                <c:pt idx="917">
                  <c:v>0.13</c:v>
                </c:pt>
                <c:pt idx="918">
                  <c:v>0.13</c:v>
                </c:pt>
                <c:pt idx="919">
                  <c:v>0.14000000000000001</c:v>
                </c:pt>
                <c:pt idx="920">
                  <c:v>0.13</c:v>
                </c:pt>
                <c:pt idx="921">
                  <c:v>0.13</c:v>
                </c:pt>
                <c:pt idx="922">
                  <c:v>0.15</c:v>
                </c:pt>
                <c:pt idx="923">
                  <c:v>0.14000000000000001</c:v>
                </c:pt>
                <c:pt idx="924">
                  <c:v>0.13</c:v>
                </c:pt>
                <c:pt idx="925">
                  <c:v>0.14000000000000001</c:v>
                </c:pt>
                <c:pt idx="926">
                  <c:v>0.13</c:v>
                </c:pt>
                <c:pt idx="927">
                  <c:v>0.13</c:v>
                </c:pt>
                <c:pt idx="928">
                  <c:v>0.13</c:v>
                </c:pt>
                <c:pt idx="929">
                  <c:v>0.14000000000000001</c:v>
                </c:pt>
                <c:pt idx="930">
                  <c:v>0.14000000000000001</c:v>
                </c:pt>
                <c:pt idx="931">
                  <c:v>0.15</c:v>
                </c:pt>
                <c:pt idx="932">
                  <c:v>0.14000000000000001</c:v>
                </c:pt>
                <c:pt idx="933">
                  <c:v>0.16</c:v>
                </c:pt>
                <c:pt idx="934">
                  <c:v>0.15</c:v>
                </c:pt>
                <c:pt idx="935">
                  <c:v>0.15</c:v>
                </c:pt>
                <c:pt idx="936">
                  <c:v>0.15</c:v>
                </c:pt>
                <c:pt idx="937">
                  <c:v>0.16</c:v>
                </c:pt>
                <c:pt idx="938">
                  <c:v>0.23</c:v>
                </c:pt>
                <c:pt idx="939">
                  <c:v>0.28000000000000003</c:v>
                </c:pt>
                <c:pt idx="940">
                  <c:v>0.31</c:v>
                </c:pt>
                <c:pt idx="941">
                  <c:v>0.33</c:v>
                </c:pt>
                <c:pt idx="942">
                  <c:v>0.39</c:v>
                </c:pt>
                <c:pt idx="943">
                  <c:v>0.36</c:v>
                </c:pt>
                <c:pt idx="944">
                  <c:v>0.34</c:v>
                </c:pt>
                <c:pt idx="945">
                  <c:v>0.31</c:v>
                </c:pt>
                <c:pt idx="946">
                  <c:v>0.28000000000000003</c:v>
                </c:pt>
                <c:pt idx="947">
                  <c:v>0.26</c:v>
                </c:pt>
                <c:pt idx="948">
                  <c:v>0.23</c:v>
                </c:pt>
                <c:pt idx="949">
                  <c:v>0.22</c:v>
                </c:pt>
                <c:pt idx="950">
                  <c:v>0.21</c:v>
                </c:pt>
                <c:pt idx="951">
                  <c:v>0.21</c:v>
                </c:pt>
                <c:pt idx="952">
                  <c:v>0.22</c:v>
                </c:pt>
                <c:pt idx="953">
                  <c:v>0.21</c:v>
                </c:pt>
                <c:pt idx="954">
                  <c:v>0.21</c:v>
                </c:pt>
                <c:pt idx="955">
                  <c:v>0.2</c:v>
                </c:pt>
                <c:pt idx="956">
                  <c:v>0.23</c:v>
                </c:pt>
                <c:pt idx="957">
                  <c:v>0.26</c:v>
                </c:pt>
                <c:pt idx="958">
                  <c:v>0.28000000000000003</c:v>
                </c:pt>
                <c:pt idx="959">
                  <c:v>0.28999999999999998</c:v>
                </c:pt>
                <c:pt idx="960">
                  <c:v>0.3</c:v>
                </c:pt>
                <c:pt idx="961">
                  <c:v>0.36</c:v>
                </c:pt>
                <c:pt idx="962">
                  <c:v>0.36</c:v>
                </c:pt>
                <c:pt idx="963">
                  <c:v>0.36</c:v>
                </c:pt>
                <c:pt idx="964">
                  <c:v>0.33</c:v>
                </c:pt>
                <c:pt idx="965">
                  <c:v>0.34</c:v>
                </c:pt>
                <c:pt idx="966">
                  <c:v>0.31</c:v>
                </c:pt>
                <c:pt idx="967">
                  <c:v>0.28000000000000003</c:v>
                </c:pt>
                <c:pt idx="968">
                  <c:v>0.26</c:v>
                </c:pt>
                <c:pt idx="969">
                  <c:v>0.25</c:v>
                </c:pt>
                <c:pt idx="970">
                  <c:v>0.23</c:v>
                </c:pt>
                <c:pt idx="971">
                  <c:v>0.22</c:v>
                </c:pt>
                <c:pt idx="972">
                  <c:v>0.2</c:v>
                </c:pt>
                <c:pt idx="973">
                  <c:v>0.19</c:v>
                </c:pt>
                <c:pt idx="974">
                  <c:v>0.21</c:v>
                </c:pt>
                <c:pt idx="975">
                  <c:v>0.2</c:v>
                </c:pt>
                <c:pt idx="976">
                  <c:v>0.19</c:v>
                </c:pt>
                <c:pt idx="977">
                  <c:v>0.18</c:v>
                </c:pt>
                <c:pt idx="978">
                  <c:v>0.17</c:v>
                </c:pt>
                <c:pt idx="979">
                  <c:v>0.16</c:v>
                </c:pt>
                <c:pt idx="980">
                  <c:v>0.16</c:v>
                </c:pt>
                <c:pt idx="981">
                  <c:v>0.19</c:v>
                </c:pt>
                <c:pt idx="982">
                  <c:v>0.21</c:v>
                </c:pt>
                <c:pt idx="983">
                  <c:v>0.2</c:v>
                </c:pt>
                <c:pt idx="984">
                  <c:v>0.18</c:v>
                </c:pt>
                <c:pt idx="985">
                  <c:v>0.17</c:v>
                </c:pt>
                <c:pt idx="986">
                  <c:v>0.17</c:v>
                </c:pt>
                <c:pt idx="987">
                  <c:v>0.17</c:v>
                </c:pt>
                <c:pt idx="988">
                  <c:v>0.16</c:v>
                </c:pt>
                <c:pt idx="989">
                  <c:v>0.16</c:v>
                </c:pt>
                <c:pt idx="990">
                  <c:v>0.16</c:v>
                </c:pt>
                <c:pt idx="991">
                  <c:v>0.16</c:v>
                </c:pt>
                <c:pt idx="992">
                  <c:v>0.16</c:v>
                </c:pt>
                <c:pt idx="993">
                  <c:v>0.19</c:v>
                </c:pt>
                <c:pt idx="994">
                  <c:v>0.19</c:v>
                </c:pt>
                <c:pt idx="995">
                  <c:v>0.19</c:v>
                </c:pt>
                <c:pt idx="996">
                  <c:v>0.19</c:v>
                </c:pt>
                <c:pt idx="997">
                  <c:v>0.18</c:v>
                </c:pt>
                <c:pt idx="998">
                  <c:v>0.2</c:v>
                </c:pt>
                <c:pt idx="999">
                  <c:v>0.2</c:v>
                </c:pt>
                <c:pt idx="1000">
                  <c:v>0.21</c:v>
                </c:pt>
                <c:pt idx="1001">
                  <c:v>0.21</c:v>
                </c:pt>
                <c:pt idx="1002">
                  <c:v>0.19</c:v>
                </c:pt>
                <c:pt idx="1003">
                  <c:v>0.17</c:v>
                </c:pt>
                <c:pt idx="1004">
                  <c:v>0.16</c:v>
                </c:pt>
                <c:pt idx="1005">
                  <c:v>0.16</c:v>
                </c:pt>
                <c:pt idx="1006">
                  <c:v>0.22</c:v>
                </c:pt>
                <c:pt idx="1007">
                  <c:v>0.31</c:v>
                </c:pt>
                <c:pt idx="1008">
                  <c:v>0.28000000000000003</c:v>
                </c:pt>
                <c:pt idx="1009">
                  <c:v>0.31</c:v>
                </c:pt>
                <c:pt idx="1010">
                  <c:v>0.32</c:v>
                </c:pt>
                <c:pt idx="1011">
                  <c:v>0.31</c:v>
                </c:pt>
                <c:pt idx="1012">
                  <c:v>0.28000000000000003</c:v>
                </c:pt>
                <c:pt idx="1013">
                  <c:v>0.25</c:v>
                </c:pt>
                <c:pt idx="1014">
                  <c:v>0.23</c:v>
                </c:pt>
                <c:pt idx="1015">
                  <c:v>0.22</c:v>
                </c:pt>
                <c:pt idx="1016">
                  <c:v>0.22</c:v>
                </c:pt>
                <c:pt idx="1017">
                  <c:v>0.21</c:v>
                </c:pt>
                <c:pt idx="1018">
                  <c:v>0.19</c:v>
                </c:pt>
                <c:pt idx="1019">
                  <c:v>0.18</c:v>
                </c:pt>
                <c:pt idx="1020">
                  <c:v>0.17</c:v>
                </c:pt>
                <c:pt idx="1021">
                  <c:v>0.17</c:v>
                </c:pt>
                <c:pt idx="1022">
                  <c:v>0.16</c:v>
                </c:pt>
                <c:pt idx="1023">
                  <c:v>0.16</c:v>
                </c:pt>
                <c:pt idx="1024">
                  <c:v>0.21</c:v>
                </c:pt>
                <c:pt idx="1025">
                  <c:v>0.19</c:v>
                </c:pt>
                <c:pt idx="1026">
                  <c:v>0.22</c:v>
                </c:pt>
                <c:pt idx="1027">
                  <c:v>0.24</c:v>
                </c:pt>
                <c:pt idx="1028">
                  <c:v>0.27</c:v>
                </c:pt>
                <c:pt idx="1029">
                  <c:v>0.3</c:v>
                </c:pt>
                <c:pt idx="1030">
                  <c:v>0.33</c:v>
                </c:pt>
                <c:pt idx="1031">
                  <c:v>0.34</c:v>
                </c:pt>
                <c:pt idx="1032">
                  <c:v>0.35</c:v>
                </c:pt>
                <c:pt idx="1033">
                  <c:v>0.33</c:v>
                </c:pt>
                <c:pt idx="1034">
                  <c:v>0.3</c:v>
                </c:pt>
                <c:pt idx="1035">
                  <c:v>0.27</c:v>
                </c:pt>
                <c:pt idx="1036">
                  <c:v>0.25</c:v>
                </c:pt>
                <c:pt idx="1037">
                  <c:v>0.23</c:v>
                </c:pt>
                <c:pt idx="1038">
                  <c:v>0.22</c:v>
                </c:pt>
                <c:pt idx="1039">
                  <c:v>0.2</c:v>
                </c:pt>
                <c:pt idx="1040">
                  <c:v>0.19</c:v>
                </c:pt>
                <c:pt idx="1041">
                  <c:v>0.17</c:v>
                </c:pt>
                <c:pt idx="1042">
                  <c:v>0.16</c:v>
                </c:pt>
                <c:pt idx="1043">
                  <c:v>0.15</c:v>
                </c:pt>
                <c:pt idx="1044">
                  <c:v>0.14000000000000001</c:v>
                </c:pt>
                <c:pt idx="1045">
                  <c:v>0.15</c:v>
                </c:pt>
                <c:pt idx="1046">
                  <c:v>0.16</c:v>
                </c:pt>
                <c:pt idx="1047">
                  <c:v>0.15</c:v>
                </c:pt>
                <c:pt idx="1048">
                  <c:v>0.16</c:v>
                </c:pt>
                <c:pt idx="1049">
                  <c:v>0.15</c:v>
                </c:pt>
                <c:pt idx="1050">
                  <c:v>0.14000000000000001</c:v>
                </c:pt>
                <c:pt idx="1051">
                  <c:v>0.14000000000000001</c:v>
                </c:pt>
                <c:pt idx="1052">
                  <c:v>0.14000000000000001</c:v>
                </c:pt>
                <c:pt idx="1053">
                  <c:v>0.14000000000000001</c:v>
                </c:pt>
                <c:pt idx="1054">
                  <c:v>0.14000000000000001</c:v>
                </c:pt>
                <c:pt idx="1055">
                  <c:v>0.15</c:v>
                </c:pt>
                <c:pt idx="1056">
                  <c:v>0.15</c:v>
                </c:pt>
                <c:pt idx="1057">
                  <c:v>0.14000000000000001</c:v>
                </c:pt>
                <c:pt idx="1058">
                  <c:v>0.13</c:v>
                </c:pt>
                <c:pt idx="1059">
                  <c:v>0.13</c:v>
                </c:pt>
                <c:pt idx="1060">
                  <c:v>0.14000000000000001</c:v>
                </c:pt>
                <c:pt idx="1061">
                  <c:v>0.14000000000000001</c:v>
                </c:pt>
                <c:pt idx="1062">
                  <c:v>0.14000000000000001</c:v>
                </c:pt>
                <c:pt idx="1063">
                  <c:v>0.14000000000000001</c:v>
                </c:pt>
                <c:pt idx="1064">
                  <c:v>0.13</c:v>
                </c:pt>
                <c:pt idx="1065">
                  <c:v>0.12</c:v>
                </c:pt>
                <c:pt idx="1066">
                  <c:v>0.13</c:v>
                </c:pt>
                <c:pt idx="1067">
                  <c:v>0.12</c:v>
                </c:pt>
                <c:pt idx="1068">
                  <c:v>0.12</c:v>
                </c:pt>
                <c:pt idx="1069">
                  <c:v>0.12</c:v>
                </c:pt>
                <c:pt idx="1070">
                  <c:v>0.12</c:v>
                </c:pt>
                <c:pt idx="1071">
                  <c:v>0.14000000000000001</c:v>
                </c:pt>
                <c:pt idx="1072">
                  <c:v>0.17</c:v>
                </c:pt>
                <c:pt idx="1073">
                  <c:v>0.17</c:v>
                </c:pt>
                <c:pt idx="1074">
                  <c:v>0.18</c:v>
                </c:pt>
                <c:pt idx="1075">
                  <c:v>0.25</c:v>
                </c:pt>
                <c:pt idx="1076">
                  <c:v>0.28999999999999998</c:v>
                </c:pt>
                <c:pt idx="1077">
                  <c:v>0.28999999999999998</c:v>
                </c:pt>
                <c:pt idx="1078">
                  <c:v>0.3</c:v>
                </c:pt>
                <c:pt idx="1079">
                  <c:v>0.28999999999999998</c:v>
                </c:pt>
                <c:pt idx="1080">
                  <c:v>0.28000000000000003</c:v>
                </c:pt>
                <c:pt idx="1081">
                  <c:v>0.25</c:v>
                </c:pt>
                <c:pt idx="1082">
                  <c:v>0.24</c:v>
                </c:pt>
                <c:pt idx="1083">
                  <c:v>0.22</c:v>
                </c:pt>
                <c:pt idx="1084">
                  <c:v>0.21</c:v>
                </c:pt>
                <c:pt idx="1085">
                  <c:v>0.2</c:v>
                </c:pt>
                <c:pt idx="1086">
                  <c:v>0.21</c:v>
                </c:pt>
                <c:pt idx="1087">
                  <c:v>0.21</c:v>
                </c:pt>
                <c:pt idx="1088">
                  <c:v>0.19</c:v>
                </c:pt>
                <c:pt idx="1089">
                  <c:v>0.17</c:v>
                </c:pt>
                <c:pt idx="1090">
                  <c:v>0.19</c:v>
                </c:pt>
                <c:pt idx="1091">
                  <c:v>0.18</c:v>
                </c:pt>
                <c:pt idx="1092">
                  <c:v>0.22</c:v>
                </c:pt>
                <c:pt idx="1093">
                  <c:v>0.23</c:v>
                </c:pt>
                <c:pt idx="1094">
                  <c:v>0.26</c:v>
                </c:pt>
                <c:pt idx="1095">
                  <c:v>0.3</c:v>
                </c:pt>
                <c:pt idx="1096">
                  <c:v>0.34</c:v>
                </c:pt>
                <c:pt idx="1097">
                  <c:v>0.36</c:v>
                </c:pt>
                <c:pt idx="1098">
                  <c:v>0.36</c:v>
                </c:pt>
                <c:pt idx="1099">
                  <c:v>0.38</c:v>
                </c:pt>
                <c:pt idx="1100">
                  <c:v>0.38</c:v>
                </c:pt>
                <c:pt idx="1101">
                  <c:v>0.37</c:v>
                </c:pt>
                <c:pt idx="1102">
                  <c:v>0.35</c:v>
                </c:pt>
                <c:pt idx="1103">
                  <c:v>0.35</c:v>
                </c:pt>
                <c:pt idx="1104">
                  <c:v>0.33</c:v>
                </c:pt>
                <c:pt idx="1105">
                  <c:v>0.28999999999999998</c:v>
                </c:pt>
                <c:pt idx="1106">
                  <c:v>0.27</c:v>
                </c:pt>
                <c:pt idx="1107">
                  <c:v>0.25</c:v>
                </c:pt>
                <c:pt idx="1108">
                  <c:v>0.22</c:v>
                </c:pt>
                <c:pt idx="1109">
                  <c:v>0.22</c:v>
                </c:pt>
                <c:pt idx="1110">
                  <c:v>0.21</c:v>
                </c:pt>
                <c:pt idx="1111">
                  <c:v>0.2</c:v>
                </c:pt>
                <c:pt idx="1112">
                  <c:v>0.2</c:v>
                </c:pt>
                <c:pt idx="1113">
                  <c:v>0.19</c:v>
                </c:pt>
                <c:pt idx="1114">
                  <c:v>0.2</c:v>
                </c:pt>
                <c:pt idx="1115">
                  <c:v>0.19</c:v>
                </c:pt>
                <c:pt idx="1116">
                  <c:v>0.19</c:v>
                </c:pt>
                <c:pt idx="1117">
                  <c:v>0.18</c:v>
                </c:pt>
                <c:pt idx="1118">
                  <c:v>0.19</c:v>
                </c:pt>
                <c:pt idx="1119">
                  <c:v>0.21</c:v>
                </c:pt>
                <c:pt idx="1120">
                  <c:v>0.2</c:v>
                </c:pt>
                <c:pt idx="1121">
                  <c:v>0.19</c:v>
                </c:pt>
                <c:pt idx="1122">
                  <c:v>0.19</c:v>
                </c:pt>
                <c:pt idx="1123">
                  <c:v>0.2</c:v>
                </c:pt>
                <c:pt idx="1124">
                  <c:v>0.2</c:v>
                </c:pt>
                <c:pt idx="1125">
                  <c:v>0.18</c:v>
                </c:pt>
                <c:pt idx="1126">
                  <c:v>0.19</c:v>
                </c:pt>
                <c:pt idx="1127">
                  <c:v>0.18</c:v>
                </c:pt>
                <c:pt idx="1128">
                  <c:v>0.18</c:v>
                </c:pt>
                <c:pt idx="1129">
                  <c:v>0.2</c:v>
                </c:pt>
                <c:pt idx="1130">
                  <c:v>0.22</c:v>
                </c:pt>
                <c:pt idx="1131">
                  <c:v>0.23</c:v>
                </c:pt>
                <c:pt idx="1132">
                  <c:v>0.26</c:v>
                </c:pt>
                <c:pt idx="1133">
                  <c:v>0.28999999999999998</c:v>
                </c:pt>
                <c:pt idx="1134">
                  <c:v>0.28999999999999998</c:v>
                </c:pt>
                <c:pt idx="1135">
                  <c:v>0.3</c:v>
                </c:pt>
                <c:pt idx="1136">
                  <c:v>0.28999999999999998</c:v>
                </c:pt>
                <c:pt idx="1137">
                  <c:v>0.27</c:v>
                </c:pt>
                <c:pt idx="1138">
                  <c:v>0.25</c:v>
                </c:pt>
                <c:pt idx="1139">
                  <c:v>0.24</c:v>
                </c:pt>
                <c:pt idx="1140">
                  <c:v>0.23</c:v>
                </c:pt>
                <c:pt idx="1141">
                  <c:v>0.22</c:v>
                </c:pt>
                <c:pt idx="1142">
                  <c:v>0.22</c:v>
                </c:pt>
                <c:pt idx="1143">
                  <c:v>0.21</c:v>
                </c:pt>
                <c:pt idx="1144">
                  <c:v>0.22</c:v>
                </c:pt>
                <c:pt idx="1145">
                  <c:v>0.27</c:v>
                </c:pt>
                <c:pt idx="1146">
                  <c:v>0.33</c:v>
                </c:pt>
                <c:pt idx="1147">
                  <c:v>0.3</c:v>
                </c:pt>
                <c:pt idx="1148">
                  <c:v>0.32</c:v>
                </c:pt>
                <c:pt idx="1149">
                  <c:v>0.32</c:v>
                </c:pt>
                <c:pt idx="1150">
                  <c:v>0.3</c:v>
                </c:pt>
                <c:pt idx="1151">
                  <c:v>0.28000000000000003</c:v>
                </c:pt>
                <c:pt idx="1152">
                  <c:v>0.28999999999999998</c:v>
                </c:pt>
                <c:pt idx="1153">
                  <c:v>0.27</c:v>
                </c:pt>
                <c:pt idx="1154">
                  <c:v>0.25</c:v>
                </c:pt>
                <c:pt idx="1155">
                  <c:v>0.23</c:v>
                </c:pt>
                <c:pt idx="1156">
                  <c:v>0.23</c:v>
                </c:pt>
                <c:pt idx="1157">
                  <c:v>0.24</c:v>
                </c:pt>
                <c:pt idx="1158">
                  <c:v>0.24</c:v>
                </c:pt>
                <c:pt idx="1159">
                  <c:v>0.25</c:v>
                </c:pt>
                <c:pt idx="1160">
                  <c:v>0.24</c:v>
                </c:pt>
                <c:pt idx="1161">
                  <c:v>0.24</c:v>
                </c:pt>
                <c:pt idx="1162">
                  <c:v>0.23</c:v>
                </c:pt>
                <c:pt idx="1163">
                  <c:v>0.22</c:v>
                </c:pt>
                <c:pt idx="1164">
                  <c:v>0.25</c:v>
                </c:pt>
                <c:pt idx="1165">
                  <c:v>0.28000000000000003</c:v>
                </c:pt>
                <c:pt idx="1166">
                  <c:v>0.3</c:v>
                </c:pt>
                <c:pt idx="1167">
                  <c:v>0.32</c:v>
                </c:pt>
                <c:pt idx="1168">
                  <c:v>0.33</c:v>
                </c:pt>
                <c:pt idx="1169">
                  <c:v>0.35</c:v>
                </c:pt>
                <c:pt idx="1170">
                  <c:v>0.38</c:v>
                </c:pt>
                <c:pt idx="1171">
                  <c:v>0.39</c:v>
                </c:pt>
                <c:pt idx="1172">
                  <c:v>0.37</c:v>
                </c:pt>
                <c:pt idx="1173">
                  <c:v>0.34</c:v>
                </c:pt>
                <c:pt idx="1174">
                  <c:v>0.32</c:v>
                </c:pt>
                <c:pt idx="1175">
                  <c:v>0.28999999999999998</c:v>
                </c:pt>
                <c:pt idx="1176">
                  <c:v>0.25</c:v>
                </c:pt>
                <c:pt idx="1177">
                  <c:v>0.23</c:v>
                </c:pt>
                <c:pt idx="1178">
                  <c:v>0.21</c:v>
                </c:pt>
                <c:pt idx="1179">
                  <c:v>0.22</c:v>
                </c:pt>
                <c:pt idx="1180">
                  <c:v>0.21</c:v>
                </c:pt>
                <c:pt idx="1181">
                  <c:v>0.19</c:v>
                </c:pt>
                <c:pt idx="1182">
                  <c:v>0.17</c:v>
                </c:pt>
                <c:pt idx="1183">
                  <c:v>0.16</c:v>
                </c:pt>
                <c:pt idx="1184">
                  <c:v>0.16</c:v>
                </c:pt>
                <c:pt idx="1185">
                  <c:v>0.15</c:v>
                </c:pt>
                <c:pt idx="1186">
                  <c:v>0.14000000000000001</c:v>
                </c:pt>
                <c:pt idx="1187">
                  <c:v>0.14000000000000001</c:v>
                </c:pt>
                <c:pt idx="1188">
                  <c:v>0.14000000000000001</c:v>
                </c:pt>
                <c:pt idx="1189">
                  <c:v>0.14000000000000001</c:v>
                </c:pt>
                <c:pt idx="1190">
                  <c:v>0.15</c:v>
                </c:pt>
                <c:pt idx="1191">
                  <c:v>0.15</c:v>
                </c:pt>
                <c:pt idx="1192">
                  <c:v>0.15</c:v>
                </c:pt>
                <c:pt idx="1193">
                  <c:v>0.16</c:v>
                </c:pt>
                <c:pt idx="1194">
                  <c:v>0.16</c:v>
                </c:pt>
                <c:pt idx="1195">
                  <c:v>0.18</c:v>
                </c:pt>
                <c:pt idx="1196">
                  <c:v>0.17</c:v>
                </c:pt>
                <c:pt idx="1197">
                  <c:v>0.18</c:v>
                </c:pt>
                <c:pt idx="1198">
                  <c:v>0.18</c:v>
                </c:pt>
                <c:pt idx="1199">
                  <c:v>0.19</c:v>
                </c:pt>
                <c:pt idx="1200">
                  <c:v>0.21</c:v>
                </c:pt>
                <c:pt idx="1201">
                  <c:v>0.2</c:v>
                </c:pt>
                <c:pt idx="1202">
                  <c:v>0.18</c:v>
                </c:pt>
                <c:pt idx="1203">
                  <c:v>0.18</c:v>
                </c:pt>
                <c:pt idx="1204">
                  <c:v>0.18</c:v>
                </c:pt>
                <c:pt idx="1205">
                  <c:v>0.17</c:v>
                </c:pt>
                <c:pt idx="1206">
                  <c:v>0.17</c:v>
                </c:pt>
                <c:pt idx="1207">
                  <c:v>0.17</c:v>
                </c:pt>
                <c:pt idx="1208">
                  <c:v>0.18</c:v>
                </c:pt>
                <c:pt idx="1209">
                  <c:v>0.2</c:v>
                </c:pt>
                <c:pt idx="1210">
                  <c:v>0.19</c:v>
                </c:pt>
                <c:pt idx="1211">
                  <c:v>0.18</c:v>
                </c:pt>
                <c:pt idx="1212">
                  <c:v>0.17</c:v>
                </c:pt>
                <c:pt idx="1213">
                  <c:v>0.17</c:v>
                </c:pt>
                <c:pt idx="1214">
                  <c:v>0.17</c:v>
                </c:pt>
                <c:pt idx="1215">
                  <c:v>0.16</c:v>
                </c:pt>
                <c:pt idx="1216">
                  <c:v>0.16</c:v>
                </c:pt>
                <c:pt idx="1217">
                  <c:v>0.21</c:v>
                </c:pt>
                <c:pt idx="1218">
                  <c:v>0.27</c:v>
                </c:pt>
                <c:pt idx="1219">
                  <c:v>0.27</c:v>
                </c:pt>
                <c:pt idx="1220">
                  <c:v>0.31</c:v>
                </c:pt>
                <c:pt idx="1221">
                  <c:v>0.33</c:v>
                </c:pt>
                <c:pt idx="1222">
                  <c:v>0.32</c:v>
                </c:pt>
                <c:pt idx="1223">
                  <c:v>0.31</c:v>
                </c:pt>
                <c:pt idx="1224">
                  <c:v>0.31</c:v>
                </c:pt>
                <c:pt idx="1225">
                  <c:v>0.32</c:v>
                </c:pt>
                <c:pt idx="1226">
                  <c:v>0.3</c:v>
                </c:pt>
                <c:pt idx="1227">
                  <c:v>0.27</c:v>
                </c:pt>
                <c:pt idx="1228">
                  <c:v>0.25</c:v>
                </c:pt>
                <c:pt idx="1229">
                  <c:v>0.24</c:v>
                </c:pt>
                <c:pt idx="1230">
                  <c:v>0.22</c:v>
                </c:pt>
                <c:pt idx="1231">
                  <c:v>0.2</c:v>
                </c:pt>
                <c:pt idx="1232">
                  <c:v>0.19</c:v>
                </c:pt>
                <c:pt idx="1233">
                  <c:v>0.18</c:v>
                </c:pt>
                <c:pt idx="1234">
                  <c:v>0.17</c:v>
                </c:pt>
                <c:pt idx="1235">
                  <c:v>0.16</c:v>
                </c:pt>
                <c:pt idx="1236">
                  <c:v>0.16</c:v>
                </c:pt>
                <c:pt idx="1237">
                  <c:v>0.17</c:v>
                </c:pt>
                <c:pt idx="1238">
                  <c:v>0.18</c:v>
                </c:pt>
                <c:pt idx="1239">
                  <c:v>0.18</c:v>
                </c:pt>
                <c:pt idx="1240">
                  <c:v>0.19</c:v>
                </c:pt>
                <c:pt idx="1241">
                  <c:v>0.18</c:v>
                </c:pt>
                <c:pt idx="1242">
                  <c:v>0.18</c:v>
                </c:pt>
                <c:pt idx="1243">
                  <c:v>0.18</c:v>
                </c:pt>
                <c:pt idx="1244">
                  <c:v>0.18</c:v>
                </c:pt>
                <c:pt idx="1245">
                  <c:v>0.16</c:v>
                </c:pt>
                <c:pt idx="1246">
                  <c:v>0.17</c:v>
                </c:pt>
                <c:pt idx="1247">
                  <c:v>0.18</c:v>
                </c:pt>
                <c:pt idx="1248">
                  <c:v>0.22</c:v>
                </c:pt>
                <c:pt idx="1249">
                  <c:v>0.21</c:v>
                </c:pt>
                <c:pt idx="1250">
                  <c:v>0.25</c:v>
                </c:pt>
                <c:pt idx="1251">
                  <c:v>0.25</c:v>
                </c:pt>
                <c:pt idx="1252">
                  <c:v>0.26</c:v>
                </c:pt>
                <c:pt idx="1253">
                  <c:v>0.26</c:v>
                </c:pt>
                <c:pt idx="1254">
                  <c:v>0.27</c:v>
                </c:pt>
                <c:pt idx="1255">
                  <c:v>0.25</c:v>
                </c:pt>
                <c:pt idx="1256">
                  <c:v>0.22</c:v>
                </c:pt>
                <c:pt idx="1257">
                  <c:v>0.23</c:v>
                </c:pt>
                <c:pt idx="1258">
                  <c:v>0.22</c:v>
                </c:pt>
                <c:pt idx="1259">
                  <c:v>0.25</c:v>
                </c:pt>
                <c:pt idx="1260">
                  <c:v>0.31</c:v>
                </c:pt>
                <c:pt idx="1261">
                  <c:v>0.39</c:v>
                </c:pt>
                <c:pt idx="1262">
                  <c:v>0.41</c:v>
                </c:pt>
                <c:pt idx="1263">
                  <c:v>0.38</c:v>
                </c:pt>
                <c:pt idx="1264">
                  <c:v>0.39</c:v>
                </c:pt>
                <c:pt idx="1265">
                  <c:v>0.37</c:v>
                </c:pt>
                <c:pt idx="1266">
                  <c:v>0.35</c:v>
                </c:pt>
                <c:pt idx="1267">
                  <c:v>0.34</c:v>
                </c:pt>
                <c:pt idx="1268">
                  <c:v>0.32</c:v>
                </c:pt>
                <c:pt idx="1269">
                  <c:v>0.32</c:v>
                </c:pt>
                <c:pt idx="1270">
                  <c:v>0.31</c:v>
                </c:pt>
                <c:pt idx="1271">
                  <c:v>0.28000000000000003</c:v>
                </c:pt>
                <c:pt idx="1272">
                  <c:v>0.27</c:v>
                </c:pt>
                <c:pt idx="1273">
                  <c:v>0.27</c:v>
                </c:pt>
                <c:pt idx="1274">
                  <c:v>0.26</c:v>
                </c:pt>
                <c:pt idx="1275">
                  <c:v>0.26</c:v>
                </c:pt>
                <c:pt idx="1276">
                  <c:v>0.24</c:v>
                </c:pt>
                <c:pt idx="1277">
                  <c:v>0.22</c:v>
                </c:pt>
                <c:pt idx="1278">
                  <c:v>0.23</c:v>
                </c:pt>
                <c:pt idx="1279">
                  <c:v>0.23</c:v>
                </c:pt>
                <c:pt idx="1280">
                  <c:v>0.24</c:v>
                </c:pt>
                <c:pt idx="1281">
                  <c:v>0.25</c:v>
                </c:pt>
                <c:pt idx="1282">
                  <c:v>0.25</c:v>
                </c:pt>
                <c:pt idx="1283">
                  <c:v>0.24</c:v>
                </c:pt>
                <c:pt idx="1284">
                  <c:v>0.24</c:v>
                </c:pt>
                <c:pt idx="1285">
                  <c:v>0.23</c:v>
                </c:pt>
                <c:pt idx="1286">
                  <c:v>0.24</c:v>
                </c:pt>
                <c:pt idx="1287">
                  <c:v>0.25</c:v>
                </c:pt>
                <c:pt idx="1288">
                  <c:v>0.26</c:v>
                </c:pt>
                <c:pt idx="1289">
                  <c:v>0.24</c:v>
                </c:pt>
                <c:pt idx="1290">
                  <c:v>0.26</c:v>
                </c:pt>
                <c:pt idx="1291">
                  <c:v>0.31</c:v>
                </c:pt>
                <c:pt idx="1292">
                  <c:v>0.35</c:v>
                </c:pt>
                <c:pt idx="1293">
                  <c:v>0.33</c:v>
                </c:pt>
                <c:pt idx="1294">
                  <c:v>0.38</c:v>
                </c:pt>
                <c:pt idx="1295">
                  <c:v>0.37</c:v>
                </c:pt>
                <c:pt idx="1296">
                  <c:v>0.38</c:v>
                </c:pt>
                <c:pt idx="1297">
                  <c:v>0.33</c:v>
                </c:pt>
                <c:pt idx="1298">
                  <c:v>0.3</c:v>
                </c:pt>
                <c:pt idx="1299">
                  <c:v>0.26</c:v>
                </c:pt>
                <c:pt idx="1300">
                  <c:v>0.24</c:v>
                </c:pt>
                <c:pt idx="1301">
                  <c:v>0.22</c:v>
                </c:pt>
                <c:pt idx="1302">
                  <c:v>0.22</c:v>
                </c:pt>
                <c:pt idx="1303">
                  <c:v>0.21</c:v>
                </c:pt>
                <c:pt idx="1304">
                  <c:v>0.21</c:v>
                </c:pt>
                <c:pt idx="1305">
                  <c:v>0.2</c:v>
                </c:pt>
                <c:pt idx="1306">
                  <c:v>0.21</c:v>
                </c:pt>
                <c:pt idx="1307">
                  <c:v>0.19</c:v>
                </c:pt>
                <c:pt idx="1308">
                  <c:v>0.2</c:v>
                </c:pt>
                <c:pt idx="1309">
                  <c:v>0.2</c:v>
                </c:pt>
                <c:pt idx="1310">
                  <c:v>0.22</c:v>
                </c:pt>
                <c:pt idx="1311">
                  <c:v>0.24</c:v>
                </c:pt>
                <c:pt idx="1312">
                  <c:v>0.28999999999999998</c:v>
                </c:pt>
                <c:pt idx="1313">
                  <c:v>0.31</c:v>
                </c:pt>
                <c:pt idx="1314">
                  <c:v>0.34</c:v>
                </c:pt>
                <c:pt idx="1315">
                  <c:v>0.34</c:v>
                </c:pt>
                <c:pt idx="1316">
                  <c:v>0.34</c:v>
                </c:pt>
                <c:pt idx="1317">
                  <c:v>0.32</c:v>
                </c:pt>
                <c:pt idx="1318">
                  <c:v>0.31</c:v>
                </c:pt>
                <c:pt idx="1319">
                  <c:v>0.28000000000000003</c:v>
                </c:pt>
                <c:pt idx="1320">
                  <c:v>0.25</c:v>
                </c:pt>
                <c:pt idx="1321">
                  <c:v>0.23</c:v>
                </c:pt>
                <c:pt idx="1322">
                  <c:v>0.23</c:v>
                </c:pt>
                <c:pt idx="1323">
                  <c:v>0.22</c:v>
                </c:pt>
                <c:pt idx="1324">
                  <c:v>0.2</c:v>
                </c:pt>
                <c:pt idx="1325">
                  <c:v>0.2</c:v>
                </c:pt>
                <c:pt idx="1326">
                  <c:v>0.19</c:v>
                </c:pt>
                <c:pt idx="1327">
                  <c:v>0.18</c:v>
                </c:pt>
                <c:pt idx="1328">
                  <c:v>0.18</c:v>
                </c:pt>
                <c:pt idx="1329">
                  <c:v>0.18</c:v>
                </c:pt>
                <c:pt idx="1330">
                  <c:v>0.19</c:v>
                </c:pt>
                <c:pt idx="1331">
                  <c:v>0.19</c:v>
                </c:pt>
                <c:pt idx="1332">
                  <c:v>0.18</c:v>
                </c:pt>
                <c:pt idx="1333">
                  <c:v>0.18</c:v>
                </c:pt>
                <c:pt idx="1334">
                  <c:v>0.17</c:v>
                </c:pt>
                <c:pt idx="1335">
                  <c:v>0.17</c:v>
                </c:pt>
                <c:pt idx="1336">
                  <c:v>0.18</c:v>
                </c:pt>
                <c:pt idx="1337">
                  <c:v>0.18</c:v>
                </c:pt>
                <c:pt idx="1338">
                  <c:v>0.17</c:v>
                </c:pt>
                <c:pt idx="1339">
                  <c:v>0.17</c:v>
                </c:pt>
                <c:pt idx="1340">
                  <c:v>0.18</c:v>
                </c:pt>
                <c:pt idx="1341">
                  <c:v>0.17</c:v>
                </c:pt>
                <c:pt idx="1342">
                  <c:v>0.18</c:v>
                </c:pt>
                <c:pt idx="1343">
                  <c:v>0.17</c:v>
                </c:pt>
                <c:pt idx="1344">
                  <c:v>0.18</c:v>
                </c:pt>
                <c:pt idx="1345">
                  <c:v>0.2</c:v>
                </c:pt>
                <c:pt idx="1346">
                  <c:v>0.2</c:v>
                </c:pt>
                <c:pt idx="1347">
                  <c:v>0.21</c:v>
                </c:pt>
                <c:pt idx="1348">
                  <c:v>0.2</c:v>
                </c:pt>
                <c:pt idx="1349">
                  <c:v>0.18</c:v>
                </c:pt>
                <c:pt idx="1350">
                  <c:v>0.17</c:v>
                </c:pt>
                <c:pt idx="1351">
                  <c:v>0.16</c:v>
                </c:pt>
                <c:pt idx="1352">
                  <c:v>0.16</c:v>
                </c:pt>
                <c:pt idx="1353">
                  <c:v>0.15</c:v>
                </c:pt>
                <c:pt idx="1354">
                  <c:v>0.14000000000000001</c:v>
                </c:pt>
                <c:pt idx="1355">
                  <c:v>0.13</c:v>
                </c:pt>
                <c:pt idx="1356">
                  <c:v>0.13</c:v>
                </c:pt>
                <c:pt idx="1357">
                  <c:v>0.12</c:v>
                </c:pt>
                <c:pt idx="1358">
                  <c:v>0.13</c:v>
                </c:pt>
                <c:pt idx="1359">
                  <c:v>0.16</c:v>
                </c:pt>
                <c:pt idx="1360">
                  <c:v>0.15</c:v>
                </c:pt>
                <c:pt idx="1361">
                  <c:v>0.16</c:v>
                </c:pt>
                <c:pt idx="1362">
                  <c:v>0.15</c:v>
                </c:pt>
                <c:pt idx="1363">
                  <c:v>0.16</c:v>
                </c:pt>
                <c:pt idx="1364">
                  <c:v>0.16</c:v>
                </c:pt>
                <c:pt idx="1365">
                  <c:v>0.25</c:v>
                </c:pt>
                <c:pt idx="1366">
                  <c:v>0.27</c:v>
                </c:pt>
                <c:pt idx="1367">
                  <c:v>0.31</c:v>
                </c:pt>
                <c:pt idx="1368">
                  <c:v>0.33</c:v>
                </c:pt>
                <c:pt idx="1369">
                  <c:v>0.33</c:v>
                </c:pt>
                <c:pt idx="1370">
                  <c:v>0.33</c:v>
                </c:pt>
                <c:pt idx="1371">
                  <c:v>0.3</c:v>
                </c:pt>
                <c:pt idx="1372">
                  <c:v>0.27</c:v>
                </c:pt>
                <c:pt idx="1373">
                  <c:v>0.25</c:v>
                </c:pt>
                <c:pt idx="1374">
                  <c:v>0.23</c:v>
                </c:pt>
                <c:pt idx="1375">
                  <c:v>0.22</c:v>
                </c:pt>
                <c:pt idx="1376">
                  <c:v>0.22</c:v>
                </c:pt>
                <c:pt idx="1377">
                  <c:v>0.2</c:v>
                </c:pt>
                <c:pt idx="1378">
                  <c:v>0.19</c:v>
                </c:pt>
                <c:pt idx="1379">
                  <c:v>0.18</c:v>
                </c:pt>
                <c:pt idx="1380">
                  <c:v>0.18</c:v>
                </c:pt>
                <c:pt idx="1381">
                  <c:v>0.18</c:v>
                </c:pt>
                <c:pt idx="1382">
                  <c:v>0.17</c:v>
                </c:pt>
                <c:pt idx="1383">
                  <c:v>0.18</c:v>
                </c:pt>
                <c:pt idx="1384">
                  <c:v>0.19</c:v>
                </c:pt>
                <c:pt idx="1385">
                  <c:v>0.22</c:v>
                </c:pt>
                <c:pt idx="1386">
                  <c:v>0.22</c:v>
                </c:pt>
                <c:pt idx="1387">
                  <c:v>0.24</c:v>
                </c:pt>
                <c:pt idx="1388">
                  <c:v>0.27</c:v>
                </c:pt>
                <c:pt idx="1389">
                  <c:v>0.28000000000000003</c:v>
                </c:pt>
                <c:pt idx="1390">
                  <c:v>0.28999999999999998</c:v>
                </c:pt>
                <c:pt idx="1391">
                  <c:v>0.28000000000000003</c:v>
                </c:pt>
                <c:pt idx="1392">
                  <c:v>0.28999999999999998</c:v>
                </c:pt>
                <c:pt idx="1393">
                  <c:v>0.27</c:v>
                </c:pt>
                <c:pt idx="1394">
                  <c:v>0.25</c:v>
                </c:pt>
                <c:pt idx="1395">
                  <c:v>0.25</c:v>
                </c:pt>
                <c:pt idx="1396">
                  <c:v>0.26</c:v>
                </c:pt>
                <c:pt idx="1397">
                  <c:v>0.23</c:v>
                </c:pt>
                <c:pt idx="1398">
                  <c:v>0.22</c:v>
                </c:pt>
                <c:pt idx="1399">
                  <c:v>0.23</c:v>
                </c:pt>
                <c:pt idx="1400">
                  <c:v>0.22</c:v>
                </c:pt>
                <c:pt idx="1401">
                  <c:v>0.21</c:v>
                </c:pt>
                <c:pt idx="1402">
                  <c:v>0.22</c:v>
                </c:pt>
                <c:pt idx="1403">
                  <c:v>0.22</c:v>
                </c:pt>
                <c:pt idx="1404">
                  <c:v>0.23</c:v>
                </c:pt>
                <c:pt idx="1405">
                  <c:v>0.22</c:v>
                </c:pt>
                <c:pt idx="1406">
                  <c:v>0.22</c:v>
                </c:pt>
                <c:pt idx="1407">
                  <c:v>0.21</c:v>
                </c:pt>
                <c:pt idx="1408">
                  <c:v>0.22</c:v>
                </c:pt>
                <c:pt idx="1409">
                  <c:v>0.22</c:v>
                </c:pt>
                <c:pt idx="1410">
                  <c:v>0.22</c:v>
                </c:pt>
                <c:pt idx="1411">
                  <c:v>0.24</c:v>
                </c:pt>
                <c:pt idx="1412">
                  <c:v>0.24</c:v>
                </c:pt>
                <c:pt idx="1413">
                  <c:v>0.23</c:v>
                </c:pt>
                <c:pt idx="1414">
                  <c:v>0.21</c:v>
                </c:pt>
                <c:pt idx="1415">
                  <c:v>0.22</c:v>
                </c:pt>
                <c:pt idx="1416">
                  <c:v>0.22</c:v>
                </c:pt>
                <c:pt idx="1417">
                  <c:v>0.21</c:v>
                </c:pt>
                <c:pt idx="1418">
                  <c:v>0.21</c:v>
                </c:pt>
                <c:pt idx="1419">
                  <c:v>0.19</c:v>
                </c:pt>
                <c:pt idx="1420">
                  <c:v>0.19</c:v>
                </c:pt>
                <c:pt idx="1421">
                  <c:v>0.22</c:v>
                </c:pt>
                <c:pt idx="1422">
                  <c:v>0.24</c:v>
                </c:pt>
                <c:pt idx="1423">
                  <c:v>0.24</c:v>
                </c:pt>
                <c:pt idx="1424">
                  <c:v>0.22</c:v>
                </c:pt>
                <c:pt idx="1425">
                  <c:v>0.21</c:v>
                </c:pt>
                <c:pt idx="1426">
                  <c:v>0.21</c:v>
                </c:pt>
                <c:pt idx="1427">
                  <c:v>0.22</c:v>
                </c:pt>
                <c:pt idx="1428">
                  <c:v>0.22</c:v>
                </c:pt>
                <c:pt idx="1429">
                  <c:v>0.22</c:v>
                </c:pt>
                <c:pt idx="1430">
                  <c:v>0.21</c:v>
                </c:pt>
                <c:pt idx="1431">
                  <c:v>0.19</c:v>
                </c:pt>
                <c:pt idx="1432">
                  <c:v>0.18</c:v>
                </c:pt>
                <c:pt idx="1433">
                  <c:v>0.17</c:v>
                </c:pt>
                <c:pt idx="1434">
                  <c:v>0.16</c:v>
                </c:pt>
                <c:pt idx="1435">
                  <c:v>0.15</c:v>
                </c:pt>
                <c:pt idx="1436">
                  <c:v>0.14000000000000001</c:v>
                </c:pt>
                <c:pt idx="1437">
                  <c:v>0.15</c:v>
                </c:pt>
                <c:pt idx="1438">
                  <c:v>0.15</c:v>
                </c:pt>
                <c:pt idx="1439">
                  <c:v>0.2</c:v>
                </c:pt>
                <c:pt idx="1440">
                  <c:v>0.3</c:v>
                </c:pt>
                <c:pt idx="1441">
                  <c:v>0.31</c:v>
                </c:pt>
                <c:pt idx="1442">
                  <c:v>0.28999999999999998</c:v>
                </c:pt>
                <c:pt idx="1443">
                  <c:v>0.33</c:v>
                </c:pt>
                <c:pt idx="1444">
                  <c:v>0.3</c:v>
                </c:pt>
                <c:pt idx="1445">
                  <c:v>0.32</c:v>
                </c:pt>
                <c:pt idx="1446">
                  <c:v>0.28999999999999998</c:v>
                </c:pt>
                <c:pt idx="1447">
                  <c:v>0.27</c:v>
                </c:pt>
                <c:pt idx="1448">
                  <c:v>0.25</c:v>
                </c:pt>
                <c:pt idx="1449">
                  <c:v>0.24</c:v>
                </c:pt>
                <c:pt idx="1450">
                  <c:v>0.22</c:v>
                </c:pt>
                <c:pt idx="1451">
                  <c:v>0.23</c:v>
                </c:pt>
                <c:pt idx="1452">
                  <c:v>0.23</c:v>
                </c:pt>
                <c:pt idx="1453">
                  <c:v>0.22</c:v>
                </c:pt>
                <c:pt idx="1454">
                  <c:v>0.2</c:v>
                </c:pt>
                <c:pt idx="1455">
                  <c:v>0.19</c:v>
                </c:pt>
                <c:pt idx="1456">
                  <c:v>0.18</c:v>
                </c:pt>
                <c:pt idx="1457">
                  <c:v>0.16</c:v>
                </c:pt>
                <c:pt idx="1458">
                  <c:v>0.15</c:v>
                </c:pt>
                <c:pt idx="1459">
                  <c:v>0.19</c:v>
                </c:pt>
                <c:pt idx="1460">
                  <c:v>0.18</c:v>
                </c:pt>
                <c:pt idx="1461">
                  <c:v>0.19</c:v>
                </c:pt>
                <c:pt idx="1462">
                  <c:v>0.21</c:v>
                </c:pt>
                <c:pt idx="1463">
                  <c:v>0.21</c:v>
                </c:pt>
                <c:pt idx="1464">
                  <c:v>0.23</c:v>
                </c:pt>
                <c:pt idx="1465">
                  <c:v>0.22</c:v>
                </c:pt>
                <c:pt idx="1466">
                  <c:v>0.21</c:v>
                </c:pt>
                <c:pt idx="1467">
                  <c:v>0.2</c:v>
                </c:pt>
                <c:pt idx="1468">
                  <c:v>0.2</c:v>
                </c:pt>
                <c:pt idx="1469">
                  <c:v>0.2</c:v>
                </c:pt>
                <c:pt idx="1470">
                  <c:v>0.19</c:v>
                </c:pt>
                <c:pt idx="1471">
                  <c:v>0.18</c:v>
                </c:pt>
                <c:pt idx="1472">
                  <c:v>0.17</c:v>
                </c:pt>
                <c:pt idx="1473">
                  <c:v>0.17</c:v>
                </c:pt>
                <c:pt idx="1474">
                  <c:v>0.16</c:v>
                </c:pt>
                <c:pt idx="1475">
                  <c:v>0.15</c:v>
                </c:pt>
                <c:pt idx="1476">
                  <c:v>0.14000000000000001</c:v>
                </c:pt>
                <c:pt idx="1477">
                  <c:v>0.14000000000000001</c:v>
                </c:pt>
                <c:pt idx="1478">
                  <c:v>0.13</c:v>
                </c:pt>
                <c:pt idx="1479">
                  <c:v>0.16</c:v>
                </c:pt>
                <c:pt idx="1480">
                  <c:v>0.16</c:v>
                </c:pt>
                <c:pt idx="1481">
                  <c:v>0.19</c:v>
                </c:pt>
                <c:pt idx="1482">
                  <c:v>0.18</c:v>
                </c:pt>
                <c:pt idx="1483">
                  <c:v>0.19</c:v>
                </c:pt>
                <c:pt idx="1484">
                  <c:v>0.2</c:v>
                </c:pt>
                <c:pt idx="1485">
                  <c:v>0.21</c:v>
                </c:pt>
                <c:pt idx="1486">
                  <c:v>0.2</c:v>
                </c:pt>
                <c:pt idx="1487">
                  <c:v>0.21</c:v>
                </c:pt>
                <c:pt idx="1488">
                  <c:v>0.21</c:v>
                </c:pt>
                <c:pt idx="1489">
                  <c:v>0.19</c:v>
                </c:pt>
                <c:pt idx="1490">
                  <c:v>0.18</c:v>
                </c:pt>
                <c:pt idx="1491">
                  <c:v>0.2</c:v>
                </c:pt>
                <c:pt idx="1492">
                  <c:v>0.2</c:v>
                </c:pt>
                <c:pt idx="1493">
                  <c:v>0.21</c:v>
                </c:pt>
                <c:pt idx="1494">
                  <c:v>0.22</c:v>
                </c:pt>
                <c:pt idx="1495">
                  <c:v>0.23</c:v>
                </c:pt>
                <c:pt idx="1496">
                  <c:v>0.22</c:v>
                </c:pt>
                <c:pt idx="1497">
                  <c:v>0.22</c:v>
                </c:pt>
                <c:pt idx="1498">
                  <c:v>0.21</c:v>
                </c:pt>
                <c:pt idx="1499">
                  <c:v>0.19</c:v>
                </c:pt>
                <c:pt idx="1500">
                  <c:v>0.19</c:v>
                </c:pt>
                <c:pt idx="1501">
                  <c:v>0.19</c:v>
                </c:pt>
                <c:pt idx="1502">
                  <c:v>0.18</c:v>
                </c:pt>
                <c:pt idx="1503">
                  <c:v>0.16</c:v>
                </c:pt>
                <c:pt idx="1504">
                  <c:v>0.17</c:v>
                </c:pt>
                <c:pt idx="1505">
                  <c:v>0.16</c:v>
                </c:pt>
                <c:pt idx="1506">
                  <c:v>0.18</c:v>
                </c:pt>
                <c:pt idx="1507">
                  <c:v>0.19</c:v>
                </c:pt>
                <c:pt idx="1508">
                  <c:v>0.18</c:v>
                </c:pt>
                <c:pt idx="1509">
                  <c:v>0.18</c:v>
                </c:pt>
                <c:pt idx="1510">
                  <c:v>0.18</c:v>
                </c:pt>
                <c:pt idx="1511">
                  <c:v>0.2</c:v>
                </c:pt>
                <c:pt idx="1512">
                  <c:v>0.2</c:v>
                </c:pt>
                <c:pt idx="1513">
                  <c:v>0.22</c:v>
                </c:pt>
                <c:pt idx="1514">
                  <c:v>0.25</c:v>
                </c:pt>
                <c:pt idx="1515">
                  <c:v>0.3</c:v>
                </c:pt>
                <c:pt idx="1516">
                  <c:v>0.33</c:v>
                </c:pt>
                <c:pt idx="1517">
                  <c:v>0.3</c:v>
                </c:pt>
                <c:pt idx="1518">
                  <c:v>0.37</c:v>
                </c:pt>
                <c:pt idx="1519">
                  <c:v>0.37</c:v>
                </c:pt>
                <c:pt idx="1520">
                  <c:v>0.34</c:v>
                </c:pt>
                <c:pt idx="1521">
                  <c:v>0.31</c:v>
                </c:pt>
                <c:pt idx="1522">
                  <c:v>0.28999999999999998</c:v>
                </c:pt>
                <c:pt idx="1523">
                  <c:v>0.27</c:v>
                </c:pt>
                <c:pt idx="1524">
                  <c:v>0.26</c:v>
                </c:pt>
                <c:pt idx="1525">
                  <c:v>0.24</c:v>
                </c:pt>
                <c:pt idx="1526">
                  <c:v>0.24</c:v>
                </c:pt>
                <c:pt idx="1527">
                  <c:v>0.24</c:v>
                </c:pt>
                <c:pt idx="1528">
                  <c:v>0.25</c:v>
                </c:pt>
                <c:pt idx="1529">
                  <c:v>0.24</c:v>
                </c:pt>
                <c:pt idx="1530">
                  <c:v>0.24</c:v>
                </c:pt>
                <c:pt idx="1531">
                  <c:v>0.22</c:v>
                </c:pt>
                <c:pt idx="1532">
                  <c:v>0.25</c:v>
                </c:pt>
                <c:pt idx="1533">
                  <c:v>0.24</c:v>
                </c:pt>
                <c:pt idx="1534">
                  <c:v>0.23</c:v>
                </c:pt>
                <c:pt idx="1535">
                  <c:v>0.23</c:v>
                </c:pt>
                <c:pt idx="1536">
                  <c:v>0.25</c:v>
                </c:pt>
                <c:pt idx="1537">
                  <c:v>0.24</c:v>
                </c:pt>
                <c:pt idx="1538">
                  <c:v>0.25</c:v>
                </c:pt>
                <c:pt idx="1539">
                  <c:v>0.27</c:v>
                </c:pt>
                <c:pt idx="1540">
                  <c:v>0.27</c:v>
                </c:pt>
                <c:pt idx="1541">
                  <c:v>0.26</c:v>
                </c:pt>
                <c:pt idx="1542">
                  <c:v>0.24</c:v>
                </c:pt>
                <c:pt idx="1543">
                  <c:v>0.23</c:v>
                </c:pt>
                <c:pt idx="1544">
                  <c:v>0.27</c:v>
                </c:pt>
                <c:pt idx="1545">
                  <c:v>0.24</c:v>
                </c:pt>
                <c:pt idx="1546">
                  <c:v>0.26</c:v>
                </c:pt>
                <c:pt idx="1547">
                  <c:v>0.25</c:v>
                </c:pt>
                <c:pt idx="1548">
                  <c:v>0.28000000000000003</c:v>
                </c:pt>
                <c:pt idx="1549">
                  <c:v>0.28999999999999998</c:v>
                </c:pt>
                <c:pt idx="1550">
                  <c:v>0.28000000000000003</c:v>
                </c:pt>
                <c:pt idx="1551">
                  <c:v>0.26</c:v>
                </c:pt>
                <c:pt idx="1552">
                  <c:v>0.28999999999999998</c:v>
                </c:pt>
                <c:pt idx="1553">
                  <c:v>0.28999999999999998</c:v>
                </c:pt>
                <c:pt idx="1554">
                  <c:v>0.28999999999999998</c:v>
                </c:pt>
                <c:pt idx="1555">
                  <c:v>0.27</c:v>
                </c:pt>
                <c:pt idx="1556">
                  <c:v>0.25</c:v>
                </c:pt>
                <c:pt idx="1557">
                  <c:v>0.23</c:v>
                </c:pt>
                <c:pt idx="1558">
                  <c:v>0.24</c:v>
                </c:pt>
                <c:pt idx="1559">
                  <c:v>0.23</c:v>
                </c:pt>
                <c:pt idx="1560">
                  <c:v>0.25</c:v>
                </c:pt>
                <c:pt idx="1561">
                  <c:v>0.28999999999999998</c:v>
                </c:pt>
                <c:pt idx="1562">
                  <c:v>0.3</c:v>
                </c:pt>
                <c:pt idx="1563">
                  <c:v>0.3</c:v>
                </c:pt>
                <c:pt idx="1564">
                  <c:v>0.3</c:v>
                </c:pt>
                <c:pt idx="1565">
                  <c:v>0.34</c:v>
                </c:pt>
                <c:pt idx="1566">
                  <c:v>0.35</c:v>
                </c:pt>
                <c:pt idx="1567">
                  <c:v>0.35</c:v>
                </c:pt>
                <c:pt idx="1568">
                  <c:v>0.35</c:v>
                </c:pt>
                <c:pt idx="1569">
                  <c:v>0.38</c:v>
                </c:pt>
                <c:pt idx="1570">
                  <c:v>0.39</c:v>
                </c:pt>
                <c:pt idx="1571">
                  <c:v>0.38</c:v>
                </c:pt>
                <c:pt idx="1572">
                  <c:v>0.36</c:v>
                </c:pt>
                <c:pt idx="1573">
                  <c:v>0.35</c:v>
                </c:pt>
                <c:pt idx="1574">
                  <c:v>0.33</c:v>
                </c:pt>
                <c:pt idx="1575">
                  <c:v>0.3</c:v>
                </c:pt>
                <c:pt idx="1576">
                  <c:v>0.28000000000000003</c:v>
                </c:pt>
                <c:pt idx="1577">
                  <c:v>0.26</c:v>
                </c:pt>
                <c:pt idx="1578">
                  <c:v>0.28000000000000003</c:v>
                </c:pt>
                <c:pt idx="1579">
                  <c:v>0.27</c:v>
                </c:pt>
                <c:pt idx="1580">
                  <c:v>0.27</c:v>
                </c:pt>
                <c:pt idx="1581">
                  <c:v>0.26</c:v>
                </c:pt>
                <c:pt idx="1582">
                  <c:v>0.3</c:v>
                </c:pt>
                <c:pt idx="1583">
                  <c:v>0.3</c:v>
                </c:pt>
                <c:pt idx="1584">
                  <c:v>0.31</c:v>
                </c:pt>
                <c:pt idx="1585">
                  <c:v>0.33</c:v>
                </c:pt>
                <c:pt idx="1586">
                  <c:v>0.33</c:v>
                </c:pt>
                <c:pt idx="1587">
                  <c:v>0.33</c:v>
                </c:pt>
                <c:pt idx="1588">
                  <c:v>0.32</c:v>
                </c:pt>
                <c:pt idx="1589">
                  <c:v>0.33</c:v>
                </c:pt>
                <c:pt idx="1590">
                  <c:v>0.33</c:v>
                </c:pt>
                <c:pt idx="1591">
                  <c:v>0.36</c:v>
                </c:pt>
                <c:pt idx="1592">
                  <c:v>0.36</c:v>
                </c:pt>
                <c:pt idx="1593">
                  <c:v>0.39</c:v>
                </c:pt>
                <c:pt idx="1594">
                  <c:v>0.45</c:v>
                </c:pt>
                <c:pt idx="1595">
                  <c:v>0.46</c:v>
                </c:pt>
                <c:pt idx="1596">
                  <c:v>0.46</c:v>
                </c:pt>
                <c:pt idx="1597">
                  <c:v>0.46</c:v>
                </c:pt>
                <c:pt idx="1598">
                  <c:v>0.42</c:v>
                </c:pt>
                <c:pt idx="1599">
                  <c:v>0.39</c:v>
                </c:pt>
                <c:pt idx="1600">
                  <c:v>0.37</c:v>
                </c:pt>
                <c:pt idx="1601">
                  <c:v>0.35</c:v>
                </c:pt>
                <c:pt idx="1602">
                  <c:v>0.31</c:v>
                </c:pt>
                <c:pt idx="1603">
                  <c:v>0.28000000000000003</c:v>
                </c:pt>
                <c:pt idx="1604">
                  <c:v>0.28999999999999998</c:v>
                </c:pt>
                <c:pt idx="1605">
                  <c:v>0.28999999999999998</c:v>
                </c:pt>
                <c:pt idx="1606">
                  <c:v>0.28000000000000003</c:v>
                </c:pt>
                <c:pt idx="1607">
                  <c:v>0.25</c:v>
                </c:pt>
                <c:pt idx="1608">
                  <c:v>0.24</c:v>
                </c:pt>
                <c:pt idx="1609">
                  <c:v>0.24</c:v>
                </c:pt>
                <c:pt idx="1610">
                  <c:v>0.22</c:v>
                </c:pt>
                <c:pt idx="1611">
                  <c:v>0.21</c:v>
                </c:pt>
                <c:pt idx="1612">
                  <c:v>0.2</c:v>
                </c:pt>
                <c:pt idx="1613">
                  <c:v>0.21</c:v>
                </c:pt>
                <c:pt idx="1614">
                  <c:v>0.2</c:v>
                </c:pt>
                <c:pt idx="1615">
                  <c:v>0.2</c:v>
                </c:pt>
                <c:pt idx="1616">
                  <c:v>0.19</c:v>
                </c:pt>
                <c:pt idx="1617">
                  <c:v>0.17</c:v>
                </c:pt>
                <c:pt idx="1618">
                  <c:v>0.17</c:v>
                </c:pt>
                <c:pt idx="1619">
                  <c:v>0.19</c:v>
                </c:pt>
                <c:pt idx="1620">
                  <c:v>0.2</c:v>
                </c:pt>
                <c:pt idx="1621">
                  <c:v>0.22</c:v>
                </c:pt>
                <c:pt idx="1622">
                  <c:v>0.23</c:v>
                </c:pt>
                <c:pt idx="1623">
                  <c:v>0.24</c:v>
                </c:pt>
                <c:pt idx="1624">
                  <c:v>0.23</c:v>
                </c:pt>
                <c:pt idx="1625">
                  <c:v>0.25</c:v>
                </c:pt>
                <c:pt idx="1626">
                  <c:v>0.27</c:v>
                </c:pt>
                <c:pt idx="1627">
                  <c:v>0.27</c:v>
                </c:pt>
                <c:pt idx="1628">
                  <c:v>0.26</c:v>
                </c:pt>
                <c:pt idx="1629">
                  <c:v>0.24</c:v>
                </c:pt>
                <c:pt idx="1630">
                  <c:v>0.26</c:v>
                </c:pt>
                <c:pt idx="1631">
                  <c:v>0.25</c:v>
                </c:pt>
                <c:pt idx="1632">
                  <c:v>0.25</c:v>
                </c:pt>
                <c:pt idx="1633">
                  <c:v>0.23</c:v>
                </c:pt>
                <c:pt idx="1634">
                  <c:v>0.24</c:v>
                </c:pt>
                <c:pt idx="1635">
                  <c:v>0.26</c:v>
                </c:pt>
                <c:pt idx="1636">
                  <c:v>0.26</c:v>
                </c:pt>
                <c:pt idx="1637">
                  <c:v>0.26</c:v>
                </c:pt>
                <c:pt idx="1638">
                  <c:v>0.27</c:v>
                </c:pt>
                <c:pt idx="1639">
                  <c:v>0.27</c:v>
                </c:pt>
                <c:pt idx="1640">
                  <c:v>0.25</c:v>
                </c:pt>
                <c:pt idx="1641">
                  <c:v>0.24</c:v>
                </c:pt>
                <c:pt idx="1642">
                  <c:v>0.23</c:v>
                </c:pt>
                <c:pt idx="1643">
                  <c:v>0.26</c:v>
                </c:pt>
                <c:pt idx="1644">
                  <c:v>0.31</c:v>
                </c:pt>
                <c:pt idx="1645">
                  <c:v>0.33</c:v>
                </c:pt>
                <c:pt idx="1646">
                  <c:v>0.31</c:v>
                </c:pt>
                <c:pt idx="1647">
                  <c:v>0.3</c:v>
                </c:pt>
                <c:pt idx="1648">
                  <c:v>0.28999999999999998</c:v>
                </c:pt>
                <c:pt idx="1649">
                  <c:v>0.3</c:v>
                </c:pt>
                <c:pt idx="1650">
                  <c:v>0.3</c:v>
                </c:pt>
                <c:pt idx="1651">
                  <c:v>0.4</c:v>
                </c:pt>
                <c:pt idx="1652">
                  <c:v>0.41</c:v>
                </c:pt>
                <c:pt idx="1653">
                  <c:v>0.41</c:v>
                </c:pt>
                <c:pt idx="1654">
                  <c:v>0.52</c:v>
                </c:pt>
                <c:pt idx="1655">
                  <c:v>0.6</c:v>
                </c:pt>
                <c:pt idx="1656">
                  <c:v>0.65</c:v>
                </c:pt>
                <c:pt idx="1657">
                  <c:v>0.64</c:v>
                </c:pt>
                <c:pt idx="1658">
                  <c:v>0.59</c:v>
                </c:pt>
                <c:pt idx="1659">
                  <c:v>0.56000000000000005</c:v>
                </c:pt>
                <c:pt idx="1660">
                  <c:v>0.54</c:v>
                </c:pt>
                <c:pt idx="1661">
                  <c:v>0.53</c:v>
                </c:pt>
                <c:pt idx="1662">
                  <c:v>0.52</c:v>
                </c:pt>
                <c:pt idx="1663">
                  <c:v>0.46</c:v>
                </c:pt>
                <c:pt idx="1664">
                  <c:v>0.45</c:v>
                </c:pt>
                <c:pt idx="1665">
                  <c:v>0.45</c:v>
                </c:pt>
                <c:pt idx="1666">
                  <c:v>0.43</c:v>
                </c:pt>
                <c:pt idx="1667">
                  <c:v>0.46</c:v>
                </c:pt>
                <c:pt idx="1668">
                  <c:v>0.48</c:v>
                </c:pt>
                <c:pt idx="1669">
                  <c:v>0.48</c:v>
                </c:pt>
                <c:pt idx="1670">
                  <c:v>0.46</c:v>
                </c:pt>
                <c:pt idx="1671">
                  <c:v>0.43</c:v>
                </c:pt>
                <c:pt idx="1672">
                  <c:v>0.39</c:v>
                </c:pt>
                <c:pt idx="1673">
                  <c:v>0.36</c:v>
                </c:pt>
                <c:pt idx="1674">
                  <c:v>0.34</c:v>
                </c:pt>
                <c:pt idx="1675">
                  <c:v>0.3</c:v>
                </c:pt>
                <c:pt idx="1676">
                  <c:v>0.28999999999999998</c:v>
                </c:pt>
                <c:pt idx="1677">
                  <c:v>0.26</c:v>
                </c:pt>
                <c:pt idx="1678">
                  <c:v>0.25</c:v>
                </c:pt>
                <c:pt idx="1679">
                  <c:v>0.23</c:v>
                </c:pt>
                <c:pt idx="1680">
                  <c:v>0.22</c:v>
                </c:pt>
                <c:pt idx="1681">
                  <c:v>0.2</c:v>
                </c:pt>
                <c:pt idx="1682">
                  <c:v>0.26</c:v>
                </c:pt>
                <c:pt idx="1683">
                  <c:v>0.24</c:v>
                </c:pt>
                <c:pt idx="1684">
                  <c:v>0.23</c:v>
                </c:pt>
                <c:pt idx="1685">
                  <c:v>0.22</c:v>
                </c:pt>
                <c:pt idx="1686">
                  <c:v>0.2</c:v>
                </c:pt>
                <c:pt idx="1687">
                  <c:v>0.2</c:v>
                </c:pt>
                <c:pt idx="1688">
                  <c:v>0.22</c:v>
                </c:pt>
                <c:pt idx="1689">
                  <c:v>0.22</c:v>
                </c:pt>
                <c:pt idx="1690">
                  <c:v>0.23</c:v>
                </c:pt>
                <c:pt idx="1691">
                  <c:v>0.22</c:v>
                </c:pt>
                <c:pt idx="1692">
                  <c:v>0.21</c:v>
                </c:pt>
                <c:pt idx="1693">
                  <c:v>0.22</c:v>
                </c:pt>
                <c:pt idx="1694">
                  <c:v>0.21</c:v>
                </c:pt>
                <c:pt idx="1695">
                  <c:v>0.21</c:v>
                </c:pt>
                <c:pt idx="1696">
                  <c:v>0.21</c:v>
                </c:pt>
                <c:pt idx="1697">
                  <c:v>0.2</c:v>
                </c:pt>
                <c:pt idx="1698">
                  <c:v>0.22</c:v>
                </c:pt>
                <c:pt idx="1699">
                  <c:v>0.22</c:v>
                </c:pt>
                <c:pt idx="1700">
                  <c:v>0.23</c:v>
                </c:pt>
                <c:pt idx="1701">
                  <c:v>0.24</c:v>
                </c:pt>
                <c:pt idx="1702">
                  <c:v>0.24</c:v>
                </c:pt>
                <c:pt idx="1703">
                  <c:v>0.24</c:v>
                </c:pt>
                <c:pt idx="1704">
                  <c:v>0.24</c:v>
                </c:pt>
                <c:pt idx="1705">
                  <c:v>0.23</c:v>
                </c:pt>
                <c:pt idx="1706">
                  <c:v>0.27</c:v>
                </c:pt>
                <c:pt idx="1707">
                  <c:v>0.27</c:v>
                </c:pt>
                <c:pt idx="1708">
                  <c:v>0.27</c:v>
                </c:pt>
                <c:pt idx="1709">
                  <c:v>0.28000000000000003</c:v>
                </c:pt>
                <c:pt idx="1710">
                  <c:v>0.28000000000000003</c:v>
                </c:pt>
                <c:pt idx="1711">
                  <c:v>0.28000000000000003</c:v>
                </c:pt>
                <c:pt idx="1712">
                  <c:v>0.25</c:v>
                </c:pt>
                <c:pt idx="1713">
                  <c:v>0.22</c:v>
                </c:pt>
                <c:pt idx="1714">
                  <c:v>0.25</c:v>
                </c:pt>
                <c:pt idx="1715">
                  <c:v>0.23</c:v>
                </c:pt>
                <c:pt idx="1716">
                  <c:v>0.25</c:v>
                </c:pt>
                <c:pt idx="1717">
                  <c:v>0.23</c:v>
                </c:pt>
                <c:pt idx="1718">
                  <c:v>0.22</c:v>
                </c:pt>
                <c:pt idx="1719">
                  <c:v>0.22</c:v>
                </c:pt>
                <c:pt idx="1720">
                  <c:v>0.22</c:v>
                </c:pt>
                <c:pt idx="1721">
                  <c:v>0.21</c:v>
                </c:pt>
                <c:pt idx="1722">
                  <c:v>0.2</c:v>
                </c:pt>
                <c:pt idx="1723">
                  <c:v>0.18</c:v>
                </c:pt>
                <c:pt idx="1724">
                  <c:v>0.18</c:v>
                </c:pt>
                <c:pt idx="1725">
                  <c:v>0.17</c:v>
                </c:pt>
                <c:pt idx="1726">
                  <c:v>0.17</c:v>
                </c:pt>
                <c:pt idx="1727">
                  <c:v>0.2</c:v>
                </c:pt>
                <c:pt idx="1728">
                  <c:v>0.22</c:v>
                </c:pt>
                <c:pt idx="1729">
                  <c:v>0.22</c:v>
                </c:pt>
                <c:pt idx="1730">
                  <c:v>0.21</c:v>
                </c:pt>
                <c:pt idx="1731">
                  <c:v>0.2</c:v>
                </c:pt>
                <c:pt idx="1732">
                  <c:v>0.19</c:v>
                </c:pt>
                <c:pt idx="1733">
                  <c:v>0.18</c:v>
                </c:pt>
                <c:pt idx="1734">
                  <c:v>0.18</c:v>
                </c:pt>
                <c:pt idx="1735">
                  <c:v>0.2</c:v>
                </c:pt>
                <c:pt idx="1736">
                  <c:v>0.25</c:v>
                </c:pt>
                <c:pt idx="1737">
                  <c:v>0.3</c:v>
                </c:pt>
                <c:pt idx="1738">
                  <c:v>0.3</c:v>
                </c:pt>
                <c:pt idx="1739">
                  <c:v>0.34</c:v>
                </c:pt>
                <c:pt idx="1740">
                  <c:v>0.34</c:v>
                </c:pt>
                <c:pt idx="1741">
                  <c:v>0.31</c:v>
                </c:pt>
                <c:pt idx="1742">
                  <c:v>0.27</c:v>
                </c:pt>
                <c:pt idx="1743">
                  <c:v>0.25</c:v>
                </c:pt>
                <c:pt idx="1744">
                  <c:v>0.23</c:v>
                </c:pt>
                <c:pt idx="1745">
                  <c:v>0.22</c:v>
                </c:pt>
                <c:pt idx="1746">
                  <c:v>0.2</c:v>
                </c:pt>
                <c:pt idx="1747">
                  <c:v>0.19</c:v>
                </c:pt>
                <c:pt idx="1748">
                  <c:v>0.17</c:v>
                </c:pt>
                <c:pt idx="1749">
                  <c:v>0.17</c:v>
                </c:pt>
                <c:pt idx="1750">
                  <c:v>0.18</c:v>
                </c:pt>
                <c:pt idx="1751">
                  <c:v>0.16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43F-434C-B7C5-AF4053AED5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73853856"/>
        <c:axId val="-2073855488"/>
      </c:lineChart>
      <c:catAx>
        <c:axId val="-2073853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2073855488"/>
        <c:crosses val="autoZero"/>
        <c:auto val="1"/>
        <c:lblAlgn val="ctr"/>
        <c:lblOffset val="100"/>
        <c:noMultiLvlLbl val="0"/>
      </c:catAx>
      <c:valAx>
        <c:axId val="-2073855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2073853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樣本 </a:t>
            </a:r>
            <a:r>
              <a:rPr lang="en-US" altLang="zh-TW" dirty="0" smtClean="0"/>
              <a:t>2</a:t>
            </a:r>
            <a:endParaRPr lang="en-US" altLang="zh-TW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工作表1!$A$35:$A$1472</c:f>
              <c:numCache>
                <c:formatCode>General</c:formatCode>
                <c:ptCount val="1438"/>
              </c:numCache>
            </c:numRef>
          </c:cat>
          <c:val>
            <c:numRef>
              <c:f>工作表1!$B$35:$B$1472</c:f>
              <c:numCache>
                <c:formatCode>General</c:formatCode>
                <c:ptCount val="1438"/>
                <c:pt idx="0">
                  <c:v>0.39</c:v>
                </c:pt>
                <c:pt idx="1">
                  <c:v>0.5</c:v>
                </c:pt>
                <c:pt idx="2">
                  <c:v>0.49</c:v>
                </c:pt>
                <c:pt idx="3">
                  <c:v>0.45</c:v>
                </c:pt>
                <c:pt idx="4">
                  <c:v>0.43</c:v>
                </c:pt>
                <c:pt idx="5">
                  <c:v>0.44</c:v>
                </c:pt>
                <c:pt idx="6">
                  <c:v>0.4</c:v>
                </c:pt>
                <c:pt idx="7">
                  <c:v>0.39</c:v>
                </c:pt>
                <c:pt idx="8">
                  <c:v>0.37</c:v>
                </c:pt>
                <c:pt idx="9">
                  <c:v>0.37</c:v>
                </c:pt>
                <c:pt idx="10">
                  <c:v>0.44</c:v>
                </c:pt>
                <c:pt idx="11">
                  <c:v>0.46</c:v>
                </c:pt>
                <c:pt idx="12">
                  <c:v>0.44</c:v>
                </c:pt>
                <c:pt idx="13">
                  <c:v>0.44</c:v>
                </c:pt>
                <c:pt idx="14">
                  <c:v>0.45</c:v>
                </c:pt>
                <c:pt idx="15">
                  <c:v>0.45</c:v>
                </c:pt>
                <c:pt idx="16">
                  <c:v>0.5</c:v>
                </c:pt>
                <c:pt idx="17">
                  <c:v>0.52</c:v>
                </c:pt>
                <c:pt idx="18">
                  <c:v>0.52</c:v>
                </c:pt>
                <c:pt idx="19">
                  <c:v>0.62</c:v>
                </c:pt>
                <c:pt idx="20">
                  <c:v>0.6</c:v>
                </c:pt>
                <c:pt idx="21">
                  <c:v>0.59</c:v>
                </c:pt>
                <c:pt idx="22">
                  <c:v>0.6</c:v>
                </c:pt>
                <c:pt idx="23">
                  <c:v>0.65</c:v>
                </c:pt>
                <c:pt idx="24">
                  <c:v>0.65</c:v>
                </c:pt>
                <c:pt idx="25">
                  <c:v>0.57999999999999996</c:v>
                </c:pt>
                <c:pt idx="26">
                  <c:v>0.53</c:v>
                </c:pt>
                <c:pt idx="27">
                  <c:v>0.5</c:v>
                </c:pt>
                <c:pt idx="28">
                  <c:v>0.47</c:v>
                </c:pt>
                <c:pt idx="29">
                  <c:v>0.44</c:v>
                </c:pt>
                <c:pt idx="30">
                  <c:v>0.42</c:v>
                </c:pt>
                <c:pt idx="31">
                  <c:v>0.41</c:v>
                </c:pt>
                <c:pt idx="32">
                  <c:v>0.44</c:v>
                </c:pt>
                <c:pt idx="33">
                  <c:v>0.47</c:v>
                </c:pt>
                <c:pt idx="34">
                  <c:v>0.45</c:v>
                </c:pt>
                <c:pt idx="35">
                  <c:v>0.44</c:v>
                </c:pt>
                <c:pt idx="36">
                  <c:v>0.5</c:v>
                </c:pt>
                <c:pt idx="37">
                  <c:v>0.5</c:v>
                </c:pt>
                <c:pt idx="38">
                  <c:v>0.48</c:v>
                </c:pt>
                <c:pt idx="39">
                  <c:v>0.49</c:v>
                </c:pt>
                <c:pt idx="40">
                  <c:v>0.49</c:v>
                </c:pt>
                <c:pt idx="41">
                  <c:v>0.5</c:v>
                </c:pt>
                <c:pt idx="42">
                  <c:v>0.53</c:v>
                </c:pt>
                <c:pt idx="43">
                  <c:v>0.53</c:v>
                </c:pt>
                <c:pt idx="44">
                  <c:v>0.5</c:v>
                </c:pt>
                <c:pt idx="45">
                  <c:v>0.54</c:v>
                </c:pt>
                <c:pt idx="46">
                  <c:v>0.54</c:v>
                </c:pt>
                <c:pt idx="47">
                  <c:v>0.53</c:v>
                </c:pt>
                <c:pt idx="48">
                  <c:v>0.5</c:v>
                </c:pt>
                <c:pt idx="49">
                  <c:v>0.52</c:v>
                </c:pt>
                <c:pt idx="50">
                  <c:v>0.63</c:v>
                </c:pt>
                <c:pt idx="51">
                  <c:v>0.73</c:v>
                </c:pt>
                <c:pt idx="52">
                  <c:v>0.69</c:v>
                </c:pt>
                <c:pt idx="53">
                  <c:v>0.64</c:v>
                </c:pt>
                <c:pt idx="54">
                  <c:v>0.56000000000000005</c:v>
                </c:pt>
                <c:pt idx="55">
                  <c:v>0.52</c:v>
                </c:pt>
                <c:pt idx="56">
                  <c:v>0.47</c:v>
                </c:pt>
                <c:pt idx="57">
                  <c:v>0.49</c:v>
                </c:pt>
                <c:pt idx="58">
                  <c:v>0.45</c:v>
                </c:pt>
                <c:pt idx="59">
                  <c:v>0.41</c:v>
                </c:pt>
                <c:pt idx="60">
                  <c:v>0.39</c:v>
                </c:pt>
                <c:pt idx="61">
                  <c:v>0.38</c:v>
                </c:pt>
                <c:pt idx="62">
                  <c:v>0.46</c:v>
                </c:pt>
                <c:pt idx="63">
                  <c:v>0.46</c:v>
                </c:pt>
                <c:pt idx="64">
                  <c:v>0.49</c:v>
                </c:pt>
                <c:pt idx="65">
                  <c:v>0.5</c:v>
                </c:pt>
                <c:pt idx="66">
                  <c:v>0.61</c:v>
                </c:pt>
                <c:pt idx="67">
                  <c:v>0.63</c:v>
                </c:pt>
                <c:pt idx="68">
                  <c:v>0.68</c:v>
                </c:pt>
                <c:pt idx="69">
                  <c:v>0.69</c:v>
                </c:pt>
                <c:pt idx="70">
                  <c:v>0.7</c:v>
                </c:pt>
                <c:pt idx="71">
                  <c:v>0.68</c:v>
                </c:pt>
                <c:pt idx="72">
                  <c:v>0.66</c:v>
                </c:pt>
                <c:pt idx="73">
                  <c:v>0.66</c:v>
                </c:pt>
                <c:pt idx="74">
                  <c:v>0.66</c:v>
                </c:pt>
                <c:pt idx="75">
                  <c:v>0.62</c:v>
                </c:pt>
                <c:pt idx="76">
                  <c:v>0.55000000000000004</c:v>
                </c:pt>
                <c:pt idx="77">
                  <c:v>0.52</c:v>
                </c:pt>
                <c:pt idx="78">
                  <c:v>0.52</c:v>
                </c:pt>
                <c:pt idx="79">
                  <c:v>0.48</c:v>
                </c:pt>
                <c:pt idx="80">
                  <c:v>0.46</c:v>
                </c:pt>
                <c:pt idx="81">
                  <c:v>0.42</c:v>
                </c:pt>
                <c:pt idx="82">
                  <c:v>0.43</c:v>
                </c:pt>
                <c:pt idx="83">
                  <c:v>0.39</c:v>
                </c:pt>
                <c:pt idx="84">
                  <c:v>0.44</c:v>
                </c:pt>
                <c:pt idx="85">
                  <c:v>0.43</c:v>
                </c:pt>
                <c:pt idx="86">
                  <c:v>0.4</c:v>
                </c:pt>
                <c:pt idx="87">
                  <c:v>0.38</c:v>
                </c:pt>
                <c:pt idx="88">
                  <c:v>0.37</c:v>
                </c:pt>
                <c:pt idx="89">
                  <c:v>0.33</c:v>
                </c:pt>
                <c:pt idx="90">
                  <c:v>0.32</c:v>
                </c:pt>
                <c:pt idx="91">
                  <c:v>0.34</c:v>
                </c:pt>
                <c:pt idx="92">
                  <c:v>0.33</c:v>
                </c:pt>
                <c:pt idx="93">
                  <c:v>0.36</c:v>
                </c:pt>
                <c:pt idx="94">
                  <c:v>0.39</c:v>
                </c:pt>
                <c:pt idx="95">
                  <c:v>0.37</c:v>
                </c:pt>
                <c:pt idx="96">
                  <c:v>0.34</c:v>
                </c:pt>
                <c:pt idx="97">
                  <c:v>0.33</c:v>
                </c:pt>
                <c:pt idx="98">
                  <c:v>0.36</c:v>
                </c:pt>
                <c:pt idx="99">
                  <c:v>0.33</c:v>
                </c:pt>
                <c:pt idx="100">
                  <c:v>0.33</c:v>
                </c:pt>
                <c:pt idx="101">
                  <c:v>0.42</c:v>
                </c:pt>
                <c:pt idx="102">
                  <c:v>0.46</c:v>
                </c:pt>
                <c:pt idx="103">
                  <c:v>0.49</c:v>
                </c:pt>
                <c:pt idx="104">
                  <c:v>0.48</c:v>
                </c:pt>
                <c:pt idx="105">
                  <c:v>0.44</c:v>
                </c:pt>
                <c:pt idx="106">
                  <c:v>0.43</c:v>
                </c:pt>
                <c:pt idx="107">
                  <c:v>0.41</c:v>
                </c:pt>
                <c:pt idx="108">
                  <c:v>0.37</c:v>
                </c:pt>
                <c:pt idx="109">
                  <c:v>0.36</c:v>
                </c:pt>
                <c:pt idx="110">
                  <c:v>0.38</c:v>
                </c:pt>
                <c:pt idx="111">
                  <c:v>0.38</c:v>
                </c:pt>
                <c:pt idx="112">
                  <c:v>0.37</c:v>
                </c:pt>
                <c:pt idx="113">
                  <c:v>0.36</c:v>
                </c:pt>
                <c:pt idx="114">
                  <c:v>0.37</c:v>
                </c:pt>
                <c:pt idx="115">
                  <c:v>0.35</c:v>
                </c:pt>
                <c:pt idx="116">
                  <c:v>0.32</c:v>
                </c:pt>
                <c:pt idx="117">
                  <c:v>0.35</c:v>
                </c:pt>
                <c:pt idx="118">
                  <c:v>0.37</c:v>
                </c:pt>
                <c:pt idx="119">
                  <c:v>0.36</c:v>
                </c:pt>
                <c:pt idx="120">
                  <c:v>0.37</c:v>
                </c:pt>
                <c:pt idx="121">
                  <c:v>0.36</c:v>
                </c:pt>
                <c:pt idx="122">
                  <c:v>0.34</c:v>
                </c:pt>
                <c:pt idx="123">
                  <c:v>0.32</c:v>
                </c:pt>
                <c:pt idx="124">
                  <c:v>0.32</c:v>
                </c:pt>
                <c:pt idx="125">
                  <c:v>0.31</c:v>
                </c:pt>
                <c:pt idx="126">
                  <c:v>0.32</c:v>
                </c:pt>
                <c:pt idx="127">
                  <c:v>0.31</c:v>
                </c:pt>
                <c:pt idx="128">
                  <c:v>0.34</c:v>
                </c:pt>
                <c:pt idx="129">
                  <c:v>0.35</c:v>
                </c:pt>
                <c:pt idx="130">
                  <c:v>0.32</c:v>
                </c:pt>
                <c:pt idx="131">
                  <c:v>0.3</c:v>
                </c:pt>
                <c:pt idx="132">
                  <c:v>0.32</c:v>
                </c:pt>
                <c:pt idx="133">
                  <c:v>0.31</c:v>
                </c:pt>
                <c:pt idx="134">
                  <c:v>0.32</c:v>
                </c:pt>
                <c:pt idx="135">
                  <c:v>0.37</c:v>
                </c:pt>
                <c:pt idx="136">
                  <c:v>0.41</c:v>
                </c:pt>
                <c:pt idx="137">
                  <c:v>0.43</c:v>
                </c:pt>
                <c:pt idx="138">
                  <c:v>0.44</c:v>
                </c:pt>
                <c:pt idx="139">
                  <c:v>0.44</c:v>
                </c:pt>
                <c:pt idx="140">
                  <c:v>0.45</c:v>
                </c:pt>
                <c:pt idx="141">
                  <c:v>0.46</c:v>
                </c:pt>
                <c:pt idx="142">
                  <c:v>0.44</c:v>
                </c:pt>
                <c:pt idx="143">
                  <c:v>0.42</c:v>
                </c:pt>
                <c:pt idx="144">
                  <c:v>0.42</c:v>
                </c:pt>
                <c:pt idx="145">
                  <c:v>0.44</c:v>
                </c:pt>
                <c:pt idx="146">
                  <c:v>0.49</c:v>
                </c:pt>
                <c:pt idx="147">
                  <c:v>0.72</c:v>
                </c:pt>
                <c:pt idx="148">
                  <c:v>0.73</c:v>
                </c:pt>
                <c:pt idx="149">
                  <c:v>0.7</c:v>
                </c:pt>
                <c:pt idx="150">
                  <c:v>0.65</c:v>
                </c:pt>
                <c:pt idx="151">
                  <c:v>0.61</c:v>
                </c:pt>
                <c:pt idx="152">
                  <c:v>0.68</c:v>
                </c:pt>
                <c:pt idx="153">
                  <c:v>0.7</c:v>
                </c:pt>
                <c:pt idx="154">
                  <c:v>0.7</c:v>
                </c:pt>
                <c:pt idx="155">
                  <c:v>0.69</c:v>
                </c:pt>
                <c:pt idx="156">
                  <c:v>0.67</c:v>
                </c:pt>
                <c:pt idx="157">
                  <c:v>0.69</c:v>
                </c:pt>
                <c:pt idx="158">
                  <c:v>0.68</c:v>
                </c:pt>
                <c:pt idx="159">
                  <c:v>0.65</c:v>
                </c:pt>
                <c:pt idx="160">
                  <c:v>0.68</c:v>
                </c:pt>
                <c:pt idx="161">
                  <c:v>0.63</c:v>
                </c:pt>
                <c:pt idx="162">
                  <c:v>0.63</c:v>
                </c:pt>
                <c:pt idx="163">
                  <c:v>0.59</c:v>
                </c:pt>
                <c:pt idx="164">
                  <c:v>0.55000000000000004</c:v>
                </c:pt>
                <c:pt idx="165">
                  <c:v>0.49</c:v>
                </c:pt>
                <c:pt idx="166">
                  <c:v>0.51</c:v>
                </c:pt>
                <c:pt idx="167">
                  <c:v>0.56999999999999995</c:v>
                </c:pt>
                <c:pt idx="168">
                  <c:v>0.55000000000000004</c:v>
                </c:pt>
                <c:pt idx="169">
                  <c:v>0.54</c:v>
                </c:pt>
                <c:pt idx="170">
                  <c:v>0.56999999999999995</c:v>
                </c:pt>
                <c:pt idx="171">
                  <c:v>0.54</c:v>
                </c:pt>
                <c:pt idx="172">
                  <c:v>0.47</c:v>
                </c:pt>
                <c:pt idx="173">
                  <c:v>0.45</c:v>
                </c:pt>
                <c:pt idx="174">
                  <c:v>0.51</c:v>
                </c:pt>
                <c:pt idx="175">
                  <c:v>0.69</c:v>
                </c:pt>
                <c:pt idx="176">
                  <c:v>0.67</c:v>
                </c:pt>
                <c:pt idx="177">
                  <c:v>0.65</c:v>
                </c:pt>
                <c:pt idx="178">
                  <c:v>0.86</c:v>
                </c:pt>
                <c:pt idx="179">
                  <c:v>1.19</c:v>
                </c:pt>
                <c:pt idx="180">
                  <c:v>1.69</c:v>
                </c:pt>
                <c:pt idx="181">
                  <c:v>1.73</c:v>
                </c:pt>
                <c:pt idx="182">
                  <c:v>1.71</c:v>
                </c:pt>
                <c:pt idx="183">
                  <c:v>1.92</c:v>
                </c:pt>
                <c:pt idx="184">
                  <c:v>1.85</c:v>
                </c:pt>
                <c:pt idx="185">
                  <c:v>1.73</c:v>
                </c:pt>
                <c:pt idx="186">
                  <c:v>1.67</c:v>
                </c:pt>
                <c:pt idx="187">
                  <c:v>1.57</c:v>
                </c:pt>
                <c:pt idx="188">
                  <c:v>1.47</c:v>
                </c:pt>
                <c:pt idx="189">
                  <c:v>1.41</c:v>
                </c:pt>
                <c:pt idx="190">
                  <c:v>1.29</c:v>
                </c:pt>
                <c:pt idx="191">
                  <c:v>1.21</c:v>
                </c:pt>
                <c:pt idx="192">
                  <c:v>1.0900000000000001</c:v>
                </c:pt>
                <c:pt idx="193">
                  <c:v>1.05</c:v>
                </c:pt>
                <c:pt idx="194">
                  <c:v>1.02</c:v>
                </c:pt>
                <c:pt idx="195">
                  <c:v>0.91</c:v>
                </c:pt>
                <c:pt idx="196">
                  <c:v>0.84</c:v>
                </c:pt>
                <c:pt idx="197">
                  <c:v>0.77</c:v>
                </c:pt>
                <c:pt idx="198">
                  <c:v>0.84</c:v>
                </c:pt>
                <c:pt idx="199">
                  <c:v>0.99</c:v>
                </c:pt>
                <c:pt idx="200">
                  <c:v>1.23</c:v>
                </c:pt>
                <c:pt idx="201">
                  <c:v>1.22</c:v>
                </c:pt>
                <c:pt idx="202">
                  <c:v>1.28</c:v>
                </c:pt>
                <c:pt idx="203">
                  <c:v>1.1599999999999999</c:v>
                </c:pt>
                <c:pt idx="204">
                  <c:v>1.17</c:v>
                </c:pt>
                <c:pt idx="205">
                  <c:v>1.1299999999999999</c:v>
                </c:pt>
                <c:pt idx="206">
                  <c:v>1.03</c:v>
                </c:pt>
                <c:pt idx="207">
                  <c:v>0.96</c:v>
                </c:pt>
                <c:pt idx="208">
                  <c:v>0.89</c:v>
                </c:pt>
                <c:pt idx="209">
                  <c:v>0.79</c:v>
                </c:pt>
                <c:pt idx="210">
                  <c:v>0.81</c:v>
                </c:pt>
                <c:pt idx="211">
                  <c:v>0.77</c:v>
                </c:pt>
                <c:pt idx="212">
                  <c:v>0.81</c:v>
                </c:pt>
                <c:pt idx="213">
                  <c:v>0.89</c:v>
                </c:pt>
                <c:pt idx="214">
                  <c:v>1.02</c:v>
                </c:pt>
                <c:pt idx="215">
                  <c:v>1.02</c:v>
                </c:pt>
                <c:pt idx="216">
                  <c:v>1.0900000000000001</c:v>
                </c:pt>
                <c:pt idx="217">
                  <c:v>1.07</c:v>
                </c:pt>
                <c:pt idx="218">
                  <c:v>1.05</c:v>
                </c:pt>
                <c:pt idx="219">
                  <c:v>1.06</c:v>
                </c:pt>
                <c:pt idx="220">
                  <c:v>1.06</c:v>
                </c:pt>
                <c:pt idx="221">
                  <c:v>1.07</c:v>
                </c:pt>
                <c:pt idx="222">
                  <c:v>1.1200000000000001</c:v>
                </c:pt>
                <c:pt idx="223">
                  <c:v>1.0900000000000001</c:v>
                </c:pt>
                <c:pt idx="224">
                  <c:v>1</c:v>
                </c:pt>
                <c:pt idx="225">
                  <c:v>0.96</c:v>
                </c:pt>
                <c:pt idx="226">
                  <c:v>0.91</c:v>
                </c:pt>
                <c:pt idx="227">
                  <c:v>0.86</c:v>
                </c:pt>
                <c:pt idx="228">
                  <c:v>0.8</c:v>
                </c:pt>
                <c:pt idx="229">
                  <c:v>1</c:v>
                </c:pt>
                <c:pt idx="230">
                  <c:v>1.07</c:v>
                </c:pt>
                <c:pt idx="231">
                  <c:v>1.1599999999999999</c:v>
                </c:pt>
                <c:pt idx="232">
                  <c:v>1.18</c:v>
                </c:pt>
                <c:pt idx="233">
                  <c:v>1.07</c:v>
                </c:pt>
                <c:pt idx="234">
                  <c:v>0.98</c:v>
                </c:pt>
                <c:pt idx="235">
                  <c:v>0.94</c:v>
                </c:pt>
                <c:pt idx="236">
                  <c:v>0.95</c:v>
                </c:pt>
                <c:pt idx="237">
                  <c:v>0.93</c:v>
                </c:pt>
                <c:pt idx="238">
                  <c:v>0.91</c:v>
                </c:pt>
                <c:pt idx="239">
                  <c:v>0.9</c:v>
                </c:pt>
                <c:pt idx="240">
                  <c:v>0.94</c:v>
                </c:pt>
                <c:pt idx="241">
                  <c:v>0.95</c:v>
                </c:pt>
                <c:pt idx="242">
                  <c:v>0.98</c:v>
                </c:pt>
                <c:pt idx="243">
                  <c:v>0.88</c:v>
                </c:pt>
                <c:pt idx="244">
                  <c:v>0.82</c:v>
                </c:pt>
                <c:pt idx="245">
                  <c:v>0.77</c:v>
                </c:pt>
                <c:pt idx="246">
                  <c:v>0.79</c:v>
                </c:pt>
                <c:pt idx="247">
                  <c:v>0.87</c:v>
                </c:pt>
                <c:pt idx="248">
                  <c:v>0.88</c:v>
                </c:pt>
                <c:pt idx="249">
                  <c:v>0.88</c:v>
                </c:pt>
                <c:pt idx="250">
                  <c:v>0.92</c:v>
                </c:pt>
                <c:pt idx="251">
                  <c:v>0.91</c:v>
                </c:pt>
                <c:pt idx="252">
                  <c:v>0.88</c:v>
                </c:pt>
                <c:pt idx="253">
                  <c:v>0.87</c:v>
                </c:pt>
                <c:pt idx="254">
                  <c:v>0.9</c:v>
                </c:pt>
                <c:pt idx="255">
                  <c:v>0.84</c:v>
                </c:pt>
                <c:pt idx="256">
                  <c:v>0.87</c:v>
                </c:pt>
                <c:pt idx="257">
                  <c:v>0.84</c:v>
                </c:pt>
                <c:pt idx="258">
                  <c:v>0.8</c:v>
                </c:pt>
                <c:pt idx="259">
                  <c:v>0.72</c:v>
                </c:pt>
                <c:pt idx="260">
                  <c:v>0.68</c:v>
                </c:pt>
                <c:pt idx="261">
                  <c:v>0.63</c:v>
                </c:pt>
                <c:pt idx="262">
                  <c:v>0.68</c:v>
                </c:pt>
                <c:pt idx="263">
                  <c:v>0.63</c:v>
                </c:pt>
                <c:pt idx="264">
                  <c:v>0.57999999999999996</c:v>
                </c:pt>
                <c:pt idx="265">
                  <c:v>0.56000000000000005</c:v>
                </c:pt>
                <c:pt idx="266">
                  <c:v>0.56000000000000005</c:v>
                </c:pt>
                <c:pt idx="267">
                  <c:v>0.56000000000000005</c:v>
                </c:pt>
                <c:pt idx="268">
                  <c:v>0.67</c:v>
                </c:pt>
                <c:pt idx="269">
                  <c:v>0.86</c:v>
                </c:pt>
                <c:pt idx="270">
                  <c:v>0.89</c:v>
                </c:pt>
                <c:pt idx="271">
                  <c:v>0.98</c:v>
                </c:pt>
                <c:pt idx="272">
                  <c:v>0.95</c:v>
                </c:pt>
                <c:pt idx="273">
                  <c:v>0.91</c:v>
                </c:pt>
                <c:pt idx="274">
                  <c:v>0.87</c:v>
                </c:pt>
                <c:pt idx="275">
                  <c:v>0.82</c:v>
                </c:pt>
                <c:pt idx="276">
                  <c:v>0.8</c:v>
                </c:pt>
                <c:pt idx="277">
                  <c:v>0.79</c:v>
                </c:pt>
                <c:pt idx="278">
                  <c:v>0.85</c:v>
                </c:pt>
                <c:pt idx="279">
                  <c:v>0.86</c:v>
                </c:pt>
                <c:pt idx="280">
                  <c:v>0.86</c:v>
                </c:pt>
                <c:pt idx="281">
                  <c:v>0.81</c:v>
                </c:pt>
                <c:pt idx="282">
                  <c:v>0.89</c:v>
                </c:pt>
                <c:pt idx="283">
                  <c:v>0.98</c:v>
                </c:pt>
                <c:pt idx="284">
                  <c:v>0.9</c:v>
                </c:pt>
                <c:pt idx="285">
                  <c:v>0.9</c:v>
                </c:pt>
                <c:pt idx="286">
                  <c:v>0.91</c:v>
                </c:pt>
                <c:pt idx="287">
                  <c:v>0.86</c:v>
                </c:pt>
                <c:pt idx="288">
                  <c:v>0.85</c:v>
                </c:pt>
                <c:pt idx="289">
                  <c:v>0.87</c:v>
                </c:pt>
                <c:pt idx="290">
                  <c:v>0.88</c:v>
                </c:pt>
                <c:pt idx="291">
                  <c:v>0.96</c:v>
                </c:pt>
                <c:pt idx="292">
                  <c:v>1.02</c:v>
                </c:pt>
                <c:pt idx="293">
                  <c:v>0.94</c:v>
                </c:pt>
                <c:pt idx="294">
                  <c:v>0.87</c:v>
                </c:pt>
                <c:pt idx="295">
                  <c:v>0.78</c:v>
                </c:pt>
                <c:pt idx="296">
                  <c:v>0.76</c:v>
                </c:pt>
                <c:pt idx="297">
                  <c:v>0.69</c:v>
                </c:pt>
                <c:pt idx="298">
                  <c:v>0.69</c:v>
                </c:pt>
                <c:pt idx="299">
                  <c:v>0.67</c:v>
                </c:pt>
                <c:pt idx="300">
                  <c:v>0.63</c:v>
                </c:pt>
                <c:pt idx="301">
                  <c:v>0.57999999999999996</c:v>
                </c:pt>
                <c:pt idx="302">
                  <c:v>0.53</c:v>
                </c:pt>
                <c:pt idx="303">
                  <c:v>0.53</c:v>
                </c:pt>
                <c:pt idx="304">
                  <c:v>0.54</c:v>
                </c:pt>
                <c:pt idx="305">
                  <c:v>0.52</c:v>
                </c:pt>
                <c:pt idx="306">
                  <c:v>0.54</c:v>
                </c:pt>
                <c:pt idx="307">
                  <c:v>0.56000000000000005</c:v>
                </c:pt>
                <c:pt idx="308">
                  <c:v>0.78</c:v>
                </c:pt>
                <c:pt idx="309">
                  <c:v>0.79</c:v>
                </c:pt>
                <c:pt idx="310">
                  <c:v>0.71</c:v>
                </c:pt>
                <c:pt idx="311">
                  <c:v>0.66</c:v>
                </c:pt>
                <c:pt idx="312">
                  <c:v>0.64</c:v>
                </c:pt>
                <c:pt idx="313">
                  <c:v>0.61</c:v>
                </c:pt>
                <c:pt idx="314">
                  <c:v>0.64</c:v>
                </c:pt>
                <c:pt idx="315">
                  <c:v>0.57999999999999996</c:v>
                </c:pt>
                <c:pt idx="316">
                  <c:v>0.51</c:v>
                </c:pt>
                <c:pt idx="317">
                  <c:v>0.45</c:v>
                </c:pt>
                <c:pt idx="318">
                  <c:v>0.42</c:v>
                </c:pt>
                <c:pt idx="319">
                  <c:v>0.5</c:v>
                </c:pt>
                <c:pt idx="320">
                  <c:v>0.48</c:v>
                </c:pt>
                <c:pt idx="321">
                  <c:v>0.53</c:v>
                </c:pt>
                <c:pt idx="322">
                  <c:v>0.48</c:v>
                </c:pt>
                <c:pt idx="323">
                  <c:v>0.5</c:v>
                </c:pt>
                <c:pt idx="324">
                  <c:v>0.56000000000000005</c:v>
                </c:pt>
                <c:pt idx="325">
                  <c:v>0.63</c:v>
                </c:pt>
                <c:pt idx="326">
                  <c:v>0.71</c:v>
                </c:pt>
                <c:pt idx="327">
                  <c:v>0.82</c:v>
                </c:pt>
                <c:pt idx="328">
                  <c:v>0.91</c:v>
                </c:pt>
                <c:pt idx="329">
                  <c:v>0.87</c:v>
                </c:pt>
                <c:pt idx="330">
                  <c:v>0.81</c:v>
                </c:pt>
                <c:pt idx="331">
                  <c:v>0.85</c:v>
                </c:pt>
                <c:pt idx="332">
                  <c:v>0.83</c:v>
                </c:pt>
                <c:pt idx="333">
                  <c:v>0.77</c:v>
                </c:pt>
                <c:pt idx="334">
                  <c:v>0.73</c:v>
                </c:pt>
                <c:pt idx="335">
                  <c:v>0.7</c:v>
                </c:pt>
                <c:pt idx="336">
                  <c:v>0.66</c:v>
                </c:pt>
                <c:pt idx="337">
                  <c:v>0.65</c:v>
                </c:pt>
                <c:pt idx="338">
                  <c:v>0.64</c:v>
                </c:pt>
                <c:pt idx="339">
                  <c:v>0.62</c:v>
                </c:pt>
                <c:pt idx="340">
                  <c:v>0.57999999999999996</c:v>
                </c:pt>
                <c:pt idx="341">
                  <c:v>0.57999999999999996</c:v>
                </c:pt>
                <c:pt idx="342">
                  <c:v>0.54</c:v>
                </c:pt>
                <c:pt idx="343">
                  <c:v>0.5</c:v>
                </c:pt>
                <c:pt idx="344">
                  <c:v>0.56999999999999995</c:v>
                </c:pt>
                <c:pt idx="345">
                  <c:v>0.51</c:v>
                </c:pt>
                <c:pt idx="346">
                  <c:v>0.5</c:v>
                </c:pt>
                <c:pt idx="347">
                  <c:v>0.57999999999999996</c:v>
                </c:pt>
                <c:pt idx="348">
                  <c:v>0.55000000000000004</c:v>
                </c:pt>
                <c:pt idx="349">
                  <c:v>0.55000000000000004</c:v>
                </c:pt>
                <c:pt idx="350">
                  <c:v>0.64</c:v>
                </c:pt>
                <c:pt idx="351">
                  <c:v>0.76</c:v>
                </c:pt>
                <c:pt idx="352">
                  <c:v>0.92</c:v>
                </c:pt>
                <c:pt idx="353">
                  <c:v>0.82</c:v>
                </c:pt>
                <c:pt idx="354">
                  <c:v>0.73</c:v>
                </c:pt>
                <c:pt idx="355">
                  <c:v>0.71</c:v>
                </c:pt>
                <c:pt idx="356">
                  <c:v>0.67</c:v>
                </c:pt>
                <c:pt idx="357">
                  <c:v>0.72</c:v>
                </c:pt>
                <c:pt idx="358">
                  <c:v>0.75</c:v>
                </c:pt>
                <c:pt idx="359">
                  <c:v>0.88</c:v>
                </c:pt>
                <c:pt idx="360">
                  <c:v>0.83</c:v>
                </c:pt>
                <c:pt idx="361">
                  <c:v>0.8</c:v>
                </c:pt>
                <c:pt idx="362">
                  <c:v>0.74</c:v>
                </c:pt>
                <c:pt idx="363">
                  <c:v>0.73</c:v>
                </c:pt>
                <c:pt idx="364">
                  <c:v>0.69</c:v>
                </c:pt>
                <c:pt idx="365">
                  <c:v>0.63</c:v>
                </c:pt>
                <c:pt idx="366">
                  <c:v>0.61</c:v>
                </c:pt>
                <c:pt idx="367">
                  <c:v>0.62</c:v>
                </c:pt>
                <c:pt idx="368">
                  <c:v>0.73</c:v>
                </c:pt>
                <c:pt idx="369">
                  <c:v>0.7</c:v>
                </c:pt>
                <c:pt idx="370">
                  <c:v>0.62</c:v>
                </c:pt>
                <c:pt idx="371">
                  <c:v>0.65</c:v>
                </c:pt>
                <c:pt idx="372">
                  <c:v>0.63</c:v>
                </c:pt>
                <c:pt idx="373">
                  <c:v>0.65</c:v>
                </c:pt>
                <c:pt idx="374">
                  <c:v>0.74</c:v>
                </c:pt>
                <c:pt idx="375">
                  <c:v>0.82</c:v>
                </c:pt>
                <c:pt idx="376">
                  <c:v>0.94</c:v>
                </c:pt>
                <c:pt idx="377">
                  <c:v>0.98</c:v>
                </c:pt>
                <c:pt idx="378">
                  <c:v>1.01</c:v>
                </c:pt>
                <c:pt idx="379">
                  <c:v>1.06</c:v>
                </c:pt>
                <c:pt idx="380">
                  <c:v>0.97</c:v>
                </c:pt>
                <c:pt idx="381">
                  <c:v>0.94</c:v>
                </c:pt>
                <c:pt idx="382">
                  <c:v>0.94</c:v>
                </c:pt>
                <c:pt idx="383">
                  <c:v>0.84</c:v>
                </c:pt>
                <c:pt idx="384">
                  <c:v>0.88</c:v>
                </c:pt>
                <c:pt idx="385">
                  <c:v>0.83</c:v>
                </c:pt>
                <c:pt idx="386">
                  <c:v>0.86</c:v>
                </c:pt>
                <c:pt idx="387">
                  <c:v>0.8</c:v>
                </c:pt>
                <c:pt idx="388">
                  <c:v>0.74</c:v>
                </c:pt>
                <c:pt idx="389">
                  <c:v>0.77</c:v>
                </c:pt>
                <c:pt idx="390">
                  <c:v>0.78</c:v>
                </c:pt>
                <c:pt idx="391">
                  <c:v>0.7</c:v>
                </c:pt>
                <c:pt idx="392">
                  <c:v>0.76</c:v>
                </c:pt>
                <c:pt idx="393">
                  <c:v>0.72</c:v>
                </c:pt>
                <c:pt idx="394">
                  <c:v>0.68</c:v>
                </c:pt>
                <c:pt idx="395">
                  <c:v>0.72</c:v>
                </c:pt>
                <c:pt idx="396">
                  <c:v>0.71</c:v>
                </c:pt>
                <c:pt idx="397">
                  <c:v>0.65</c:v>
                </c:pt>
                <c:pt idx="398">
                  <c:v>0.63</c:v>
                </c:pt>
                <c:pt idx="399">
                  <c:v>0.6</c:v>
                </c:pt>
                <c:pt idx="400">
                  <c:v>0.55000000000000004</c:v>
                </c:pt>
                <c:pt idx="401">
                  <c:v>0.52</c:v>
                </c:pt>
                <c:pt idx="402">
                  <c:v>0.5</c:v>
                </c:pt>
                <c:pt idx="403">
                  <c:v>0.48</c:v>
                </c:pt>
                <c:pt idx="404">
                  <c:v>0.43</c:v>
                </c:pt>
                <c:pt idx="405">
                  <c:v>0.47</c:v>
                </c:pt>
                <c:pt idx="406">
                  <c:v>0.47</c:v>
                </c:pt>
                <c:pt idx="407">
                  <c:v>0.44</c:v>
                </c:pt>
                <c:pt idx="408">
                  <c:v>0.56999999999999995</c:v>
                </c:pt>
                <c:pt idx="409">
                  <c:v>0.57999999999999996</c:v>
                </c:pt>
                <c:pt idx="410">
                  <c:v>0.57999999999999996</c:v>
                </c:pt>
                <c:pt idx="411">
                  <c:v>0.6</c:v>
                </c:pt>
                <c:pt idx="412">
                  <c:v>0.53</c:v>
                </c:pt>
                <c:pt idx="413">
                  <c:v>0.56000000000000005</c:v>
                </c:pt>
                <c:pt idx="414">
                  <c:v>0.55000000000000004</c:v>
                </c:pt>
                <c:pt idx="415">
                  <c:v>0.56000000000000005</c:v>
                </c:pt>
                <c:pt idx="416">
                  <c:v>0.57999999999999996</c:v>
                </c:pt>
                <c:pt idx="417">
                  <c:v>0.55000000000000004</c:v>
                </c:pt>
                <c:pt idx="418">
                  <c:v>0.52</c:v>
                </c:pt>
                <c:pt idx="419">
                  <c:v>0.47</c:v>
                </c:pt>
                <c:pt idx="420">
                  <c:v>0.44</c:v>
                </c:pt>
                <c:pt idx="421">
                  <c:v>0.41</c:v>
                </c:pt>
                <c:pt idx="422">
                  <c:v>0.38</c:v>
                </c:pt>
                <c:pt idx="423">
                  <c:v>0.36</c:v>
                </c:pt>
                <c:pt idx="424">
                  <c:v>0.39</c:v>
                </c:pt>
                <c:pt idx="425">
                  <c:v>0.39</c:v>
                </c:pt>
                <c:pt idx="426">
                  <c:v>0.36</c:v>
                </c:pt>
                <c:pt idx="427">
                  <c:v>0.37</c:v>
                </c:pt>
                <c:pt idx="428">
                  <c:v>0.35</c:v>
                </c:pt>
                <c:pt idx="429">
                  <c:v>0.32</c:v>
                </c:pt>
                <c:pt idx="430">
                  <c:v>0.36</c:v>
                </c:pt>
                <c:pt idx="431">
                  <c:v>0.49</c:v>
                </c:pt>
                <c:pt idx="432">
                  <c:v>0.52</c:v>
                </c:pt>
                <c:pt idx="433">
                  <c:v>0.56999999999999995</c:v>
                </c:pt>
                <c:pt idx="434">
                  <c:v>0.61</c:v>
                </c:pt>
                <c:pt idx="435">
                  <c:v>0.59</c:v>
                </c:pt>
                <c:pt idx="436">
                  <c:v>0.56000000000000005</c:v>
                </c:pt>
                <c:pt idx="437">
                  <c:v>0.65</c:v>
                </c:pt>
                <c:pt idx="438">
                  <c:v>0.81</c:v>
                </c:pt>
                <c:pt idx="439">
                  <c:v>0.88</c:v>
                </c:pt>
                <c:pt idx="440">
                  <c:v>0.91</c:v>
                </c:pt>
                <c:pt idx="441">
                  <c:v>0.93</c:v>
                </c:pt>
                <c:pt idx="442">
                  <c:v>0.89</c:v>
                </c:pt>
                <c:pt idx="443">
                  <c:v>0.82</c:v>
                </c:pt>
                <c:pt idx="444">
                  <c:v>0.87</c:v>
                </c:pt>
                <c:pt idx="445">
                  <c:v>0.85</c:v>
                </c:pt>
                <c:pt idx="446">
                  <c:v>0.88</c:v>
                </c:pt>
                <c:pt idx="447">
                  <c:v>0.87</c:v>
                </c:pt>
                <c:pt idx="448">
                  <c:v>0.88</c:v>
                </c:pt>
                <c:pt idx="449">
                  <c:v>0.82</c:v>
                </c:pt>
                <c:pt idx="450">
                  <c:v>0.83</c:v>
                </c:pt>
                <c:pt idx="451">
                  <c:v>0.8</c:v>
                </c:pt>
                <c:pt idx="452">
                  <c:v>0.76</c:v>
                </c:pt>
                <c:pt idx="453">
                  <c:v>0.78</c:v>
                </c:pt>
                <c:pt idx="454">
                  <c:v>0.79</c:v>
                </c:pt>
                <c:pt idx="455">
                  <c:v>0.75</c:v>
                </c:pt>
                <c:pt idx="456">
                  <c:v>0.7</c:v>
                </c:pt>
                <c:pt idx="457">
                  <c:v>0.64</c:v>
                </c:pt>
                <c:pt idx="458">
                  <c:v>0.63</c:v>
                </c:pt>
                <c:pt idx="459">
                  <c:v>0.6</c:v>
                </c:pt>
                <c:pt idx="460">
                  <c:v>0.63</c:v>
                </c:pt>
                <c:pt idx="461">
                  <c:v>0.68</c:v>
                </c:pt>
                <c:pt idx="462">
                  <c:v>0.72</c:v>
                </c:pt>
                <c:pt idx="463">
                  <c:v>0.68</c:v>
                </c:pt>
                <c:pt idx="464">
                  <c:v>0.63</c:v>
                </c:pt>
                <c:pt idx="465">
                  <c:v>0.61</c:v>
                </c:pt>
                <c:pt idx="466">
                  <c:v>0.56000000000000005</c:v>
                </c:pt>
                <c:pt idx="467">
                  <c:v>0.52</c:v>
                </c:pt>
                <c:pt idx="468">
                  <c:v>0.47</c:v>
                </c:pt>
                <c:pt idx="469">
                  <c:v>0.43</c:v>
                </c:pt>
                <c:pt idx="470">
                  <c:v>0.4</c:v>
                </c:pt>
                <c:pt idx="471">
                  <c:v>0.36</c:v>
                </c:pt>
                <c:pt idx="472">
                  <c:v>0.32</c:v>
                </c:pt>
                <c:pt idx="473">
                  <c:v>0.28999999999999998</c:v>
                </c:pt>
                <c:pt idx="474">
                  <c:v>0.27</c:v>
                </c:pt>
                <c:pt idx="475">
                  <c:v>0.31</c:v>
                </c:pt>
                <c:pt idx="476">
                  <c:v>0.28999999999999998</c:v>
                </c:pt>
                <c:pt idx="477">
                  <c:v>0.28000000000000003</c:v>
                </c:pt>
                <c:pt idx="478">
                  <c:v>0.3</c:v>
                </c:pt>
                <c:pt idx="479">
                  <c:v>0.28000000000000003</c:v>
                </c:pt>
                <c:pt idx="480">
                  <c:v>0.26</c:v>
                </c:pt>
                <c:pt idx="481">
                  <c:v>0.26</c:v>
                </c:pt>
                <c:pt idx="482">
                  <c:v>0.28000000000000003</c:v>
                </c:pt>
                <c:pt idx="483">
                  <c:v>0.27</c:v>
                </c:pt>
                <c:pt idx="484">
                  <c:v>0.28000000000000003</c:v>
                </c:pt>
                <c:pt idx="485">
                  <c:v>0.31</c:v>
                </c:pt>
                <c:pt idx="486">
                  <c:v>0.37</c:v>
                </c:pt>
                <c:pt idx="487">
                  <c:v>0.5</c:v>
                </c:pt>
                <c:pt idx="488">
                  <c:v>0.5</c:v>
                </c:pt>
                <c:pt idx="489">
                  <c:v>0.49</c:v>
                </c:pt>
                <c:pt idx="490">
                  <c:v>0.46</c:v>
                </c:pt>
                <c:pt idx="491">
                  <c:v>0.42</c:v>
                </c:pt>
                <c:pt idx="492">
                  <c:v>0.45</c:v>
                </c:pt>
                <c:pt idx="493">
                  <c:v>0.46</c:v>
                </c:pt>
                <c:pt idx="494">
                  <c:v>0.47</c:v>
                </c:pt>
                <c:pt idx="495">
                  <c:v>0.53</c:v>
                </c:pt>
                <c:pt idx="496">
                  <c:v>0.49</c:v>
                </c:pt>
                <c:pt idx="497">
                  <c:v>0.48</c:v>
                </c:pt>
                <c:pt idx="498">
                  <c:v>0.47</c:v>
                </c:pt>
                <c:pt idx="499">
                  <c:v>0.47</c:v>
                </c:pt>
                <c:pt idx="500">
                  <c:v>0.44</c:v>
                </c:pt>
                <c:pt idx="501">
                  <c:v>0.46</c:v>
                </c:pt>
                <c:pt idx="502">
                  <c:v>0.5</c:v>
                </c:pt>
                <c:pt idx="503">
                  <c:v>0.48</c:v>
                </c:pt>
                <c:pt idx="504">
                  <c:v>0.47</c:v>
                </c:pt>
                <c:pt idx="505">
                  <c:v>0.45</c:v>
                </c:pt>
                <c:pt idx="506">
                  <c:v>0.4</c:v>
                </c:pt>
                <c:pt idx="507">
                  <c:v>0.39</c:v>
                </c:pt>
                <c:pt idx="508">
                  <c:v>0.45</c:v>
                </c:pt>
                <c:pt idx="509">
                  <c:v>0.48</c:v>
                </c:pt>
                <c:pt idx="510">
                  <c:v>0.52</c:v>
                </c:pt>
                <c:pt idx="511">
                  <c:v>0.61</c:v>
                </c:pt>
                <c:pt idx="512">
                  <c:v>0.6</c:v>
                </c:pt>
                <c:pt idx="513">
                  <c:v>0.55000000000000004</c:v>
                </c:pt>
                <c:pt idx="514">
                  <c:v>0.52</c:v>
                </c:pt>
                <c:pt idx="515">
                  <c:v>0.48</c:v>
                </c:pt>
                <c:pt idx="516">
                  <c:v>0.45</c:v>
                </c:pt>
                <c:pt idx="517">
                  <c:v>0.41</c:v>
                </c:pt>
                <c:pt idx="518">
                  <c:v>0.42</c:v>
                </c:pt>
                <c:pt idx="519">
                  <c:v>0.41</c:v>
                </c:pt>
                <c:pt idx="520">
                  <c:v>0.38</c:v>
                </c:pt>
                <c:pt idx="521">
                  <c:v>0.36</c:v>
                </c:pt>
                <c:pt idx="522">
                  <c:v>0.33</c:v>
                </c:pt>
                <c:pt idx="523">
                  <c:v>0.34</c:v>
                </c:pt>
                <c:pt idx="524">
                  <c:v>0.35</c:v>
                </c:pt>
                <c:pt idx="525">
                  <c:v>0.43</c:v>
                </c:pt>
                <c:pt idx="526">
                  <c:v>0.41</c:v>
                </c:pt>
                <c:pt idx="527">
                  <c:v>0.49</c:v>
                </c:pt>
                <c:pt idx="528">
                  <c:v>0.54</c:v>
                </c:pt>
                <c:pt idx="529">
                  <c:v>0.49</c:v>
                </c:pt>
                <c:pt idx="530">
                  <c:v>0.45</c:v>
                </c:pt>
                <c:pt idx="531">
                  <c:v>0.44</c:v>
                </c:pt>
                <c:pt idx="532">
                  <c:v>0.43</c:v>
                </c:pt>
                <c:pt idx="533">
                  <c:v>0.41</c:v>
                </c:pt>
                <c:pt idx="534">
                  <c:v>0.37</c:v>
                </c:pt>
                <c:pt idx="535">
                  <c:v>0.35</c:v>
                </c:pt>
                <c:pt idx="536">
                  <c:v>0.42</c:v>
                </c:pt>
                <c:pt idx="537">
                  <c:v>0.46</c:v>
                </c:pt>
                <c:pt idx="538">
                  <c:v>0.45</c:v>
                </c:pt>
                <c:pt idx="539">
                  <c:v>0.44</c:v>
                </c:pt>
                <c:pt idx="540">
                  <c:v>0.4</c:v>
                </c:pt>
                <c:pt idx="541">
                  <c:v>0.37</c:v>
                </c:pt>
                <c:pt idx="542">
                  <c:v>0.34</c:v>
                </c:pt>
                <c:pt idx="543">
                  <c:v>0.33</c:v>
                </c:pt>
                <c:pt idx="544">
                  <c:v>0.3</c:v>
                </c:pt>
                <c:pt idx="545">
                  <c:v>0.37</c:v>
                </c:pt>
                <c:pt idx="546">
                  <c:v>0.35</c:v>
                </c:pt>
                <c:pt idx="547">
                  <c:v>0.41</c:v>
                </c:pt>
                <c:pt idx="548">
                  <c:v>0.43</c:v>
                </c:pt>
                <c:pt idx="549">
                  <c:v>0.39</c:v>
                </c:pt>
                <c:pt idx="550">
                  <c:v>0.37</c:v>
                </c:pt>
                <c:pt idx="551">
                  <c:v>0.37</c:v>
                </c:pt>
                <c:pt idx="552">
                  <c:v>0.35</c:v>
                </c:pt>
                <c:pt idx="553">
                  <c:v>0.37</c:v>
                </c:pt>
                <c:pt idx="554">
                  <c:v>0.35</c:v>
                </c:pt>
                <c:pt idx="555">
                  <c:v>0.32</c:v>
                </c:pt>
                <c:pt idx="556">
                  <c:v>0.28999999999999998</c:v>
                </c:pt>
                <c:pt idx="557">
                  <c:v>0.27</c:v>
                </c:pt>
                <c:pt idx="558">
                  <c:v>0.3</c:v>
                </c:pt>
                <c:pt idx="559">
                  <c:v>0.39</c:v>
                </c:pt>
                <c:pt idx="560">
                  <c:v>0.4</c:v>
                </c:pt>
                <c:pt idx="561">
                  <c:v>0.44</c:v>
                </c:pt>
                <c:pt idx="562">
                  <c:v>0.52</c:v>
                </c:pt>
                <c:pt idx="563">
                  <c:v>0.54</c:v>
                </c:pt>
                <c:pt idx="564">
                  <c:v>0.5</c:v>
                </c:pt>
                <c:pt idx="565">
                  <c:v>0.46</c:v>
                </c:pt>
                <c:pt idx="566">
                  <c:v>0.46</c:v>
                </c:pt>
                <c:pt idx="567">
                  <c:v>0.46</c:v>
                </c:pt>
                <c:pt idx="568">
                  <c:v>0.42</c:v>
                </c:pt>
                <c:pt idx="569">
                  <c:v>0.39</c:v>
                </c:pt>
                <c:pt idx="570">
                  <c:v>0.35</c:v>
                </c:pt>
                <c:pt idx="571">
                  <c:v>0.31</c:v>
                </c:pt>
                <c:pt idx="572">
                  <c:v>0.32</c:v>
                </c:pt>
                <c:pt idx="573">
                  <c:v>0.34</c:v>
                </c:pt>
                <c:pt idx="574">
                  <c:v>0.31</c:v>
                </c:pt>
                <c:pt idx="575">
                  <c:v>0.36</c:v>
                </c:pt>
                <c:pt idx="576">
                  <c:v>0.36</c:v>
                </c:pt>
                <c:pt idx="577">
                  <c:v>0.38</c:v>
                </c:pt>
                <c:pt idx="578">
                  <c:v>0.43</c:v>
                </c:pt>
                <c:pt idx="579">
                  <c:v>0.46</c:v>
                </c:pt>
                <c:pt idx="580">
                  <c:v>0.49</c:v>
                </c:pt>
                <c:pt idx="581">
                  <c:v>0.47</c:v>
                </c:pt>
                <c:pt idx="582">
                  <c:v>0.59</c:v>
                </c:pt>
                <c:pt idx="583">
                  <c:v>0.69</c:v>
                </c:pt>
                <c:pt idx="584">
                  <c:v>0.66</c:v>
                </c:pt>
                <c:pt idx="585">
                  <c:v>0.72</c:v>
                </c:pt>
                <c:pt idx="586">
                  <c:v>0.65</c:v>
                </c:pt>
                <c:pt idx="587">
                  <c:v>0.59</c:v>
                </c:pt>
                <c:pt idx="588">
                  <c:v>0.52</c:v>
                </c:pt>
                <c:pt idx="589">
                  <c:v>0.46</c:v>
                </c:pt>
                <c:pt idx="590">
                  <c:v>0.42</c:v>
                </c:pt>
                <c:pt idx="591">
                  <c:v>0.42</c:v>
                </c:pt>
                <c:pt idx="592">
                  <c:v>0.38</c:v>
                </c:pt>
                <c:pt idx="593">
                  <c:v>0.43</c:v>
                </c:pt>
                <c:pt idx="594">
                  <c:v>0.42</c:v>
                </c:pt>
                <c:pt idx="595">
                  <c:v>0.39</c:v>
                </c:pt>
                <c:pt idx="596">
                  <c:v>0.35</c:v>
                </c:pt>
                <c:pt idx="597">
                  <c:v>0.32</c:v>
                </c:pt>
                <c:pt idx="598">
                  <c:v>0.32</c:v>
                </c:pt>
                <c:pt idx="599">
                  <c:v>0.32</c:v>
                </c:pt>
                <c:pt idx="600">
                  <c:v>0.36</c:v>
                </c:pt>
                <c:pt idx="601">
                  <c:v>0.35</c:v>
                </c:pt>
                <c:pt idx="602">
                  <c:v>0.38</c:v>
                </c:pt>
                <c:pt idx="603">
                  <c:v>0.39</c:v>
                </c:pt>
                <c:pt idx="604">
                  <c:v>0.41</c:v>
                </c:pt>
                <c:pt idx="605">
                  <c:v>0.4</c:v>
                </c:pt>
                <c:pt idx="606">
                  <c:v>0.47</c:v>
                </c:pt>
                <c:pt idx="607">
                  <c:v>0.64</c:v>
                </c:pt>
                <c:pt idx="608">
                  <c:v>0.67</c:v>
                </c:pt>
                <c:pt idx="609">
                  <c:v>0.75</c:v>
                </c:pt>
                <c:pt idx="610">
                  <c:v>0.82</c:v>
                </c:pt>
                <c:pt idx="611">
                  <c:v>0.8</c:v>
                </c:pt>
                <c:pt idx="612">
                  <c:v>0.72</c:v>
                </c:pt>
                <c:pt idx="613">
                  <c:v>0.72</c:v>
                </c:pt>
                <c:pt idx="614">
                  <c:v>0.78</c:v>
                </c:pt>
                <c:pt idx="615">
                  <c:v>0.71</c:v>
                </c:pt>
                <c:pt idx="616">
                  <c:v>0.66</c:v>
                </c:pt>
                <c:pt idx="617">
                  <c:v>0.65</c:v>
                </c:pt>
                <c:pt idx="618">
                  <c:v>0.73</c:v>
                </c:pt>
                <c:pt idx="619">
                  <c:v>0.76</c:v>
                </c:pt>
                <c:pt idx="620">
                  <c:v>0.7</c:v>
                </c:pt>
                <c:pt idx="621">
                  <c:v>0.77</c:v>
                </c:pt>
                <c:pt idx="622">
                  <c:v>0.78</c:v>
                </c:pt>
                <c:pt idx="623">
                  <c:v>0.77</c:v>
                </c:pt>
                <c:pt idx="624">
                  <c:v>0.76</c:v>
                </c:pt>
                <c:pt idx="625">
                  <c:v>0.81</c:v>
                </c:pt>
                <c:pt idx="626">
                  <c:v>0.87</c:v>
                </c:pt>
                <c:pt idx="627">
                  <c:v>1.01</c:v>
                </c:pt>
                <c:pt idx="628">
                  <c:v>0.98</c:v>
                </c:pt>
                <c:pt idx="629">
                  <c:v>0.96</c:v>
                </c:pt>
                <c:pt idx="630">
                  <c:v>1.02</c:v>
                </c:pt>
                <c:pt idx="631">
                  <c:v>0.98</c:v>
                </c:pt>
                <c:pt idx="632">
                  <c:v>1.05</c:v>
                </c:pt>
                <c:pt idx="633">
                  <c:v>1.08</c:v>
                </c:pt>
                <c:pt idx="634">
                  <c:v>1.08</c:v>
                </c:pt>
                <c:pt idx="635">
                  <c:v>1.03</c:v>
                </c:pt>
                <c:pt idx="636">
                  <c:v>1.01</c:v>
                </c:pt>
                <c:pt idx="637">
                  <c:v>0.9</c:v>
                </c:pt>
                <c:pt idx="638">
                  <c:v>0.8</c:v>
                </c:pt>
                <c:pt idx="639">
                  <c:v>0.71</c:v>
                </c:pt>
                <c:pt idx="640">
                  <c:v>0.71</c:v>
                </c:pt>
                <c:pt idx="641">
                  <c:v>0.63</c:v>
                </c:pt>
                <c:pt idx="642">
                  <c:v>0.64</c:v>
                </c:pt>
                <c:pt idx="643">
                  <c:v>0.64</c:v>
                </c:pt>
                <c:pt idx="644">
                  <c:v>0.59</c:v>
                </c:pt>
                <c:pt idx="645">
                  <c:v>0.53</c:v>
                </c:pt>
                <c:pt idx="646">
                  <c:v>0.49</c:v>
                </c:pt>
                <c:pt idx="647">
                  <c:v>0.47</c:v>
                </c:pt>
                <c:pt idx="648">
                  <c:v>0.49</c:v>
                </c:pt>
                <c:pt idx="649">
                  <c:v>0.61</c:v>
                </c:pt>
                <c:pt idx="650">
                  <c:v>0.6</c:v>
                </c:pt>
                <c:pt idx="651">
                  <c:v>0.56000000000000005</c:v>
                </c:pt>
                <c:pt idx="652">
                  <c:v>0.52</c:v>
                </c:pt>
                <c:pt idx="653">
                  <c:v>0.55000000000000004</c:v>
                </c:pt>
                <c:pt idx="654">
                  <c:v>0.57999999999999996</c:v>
                </c:pt>
                <c:pt idx="655">
                  <c:v>0.55000000000000004</c:v>
                </c:pt>
                <c:pt idx="656">
                  <c:v>0.5</c:v>
                </c:pt>
                <c:pt idx="657">
                  <c:v>0.47</c:v>
                </c:pt>
                <c:pt idx="658">
                  <c:v>0.5</c:v>
                </c:pt>
                <c:pt idx="659">
                  <c:v>0.53</c:v>
                </c:pt>
                <c:pt idx="660">
                  <c:v>0.65</c:v>
                </c:pt>
                <c:pt idx="661">
                  <c:v>0.61</c:v>
                </c:pt>
                <c:pt idx="662">
                  <c:v>0.6</c:v>
                </c:pt>
                <c:pt idx="663">
                  <c:v>0.59</c:v>
                </c:pt>
                <c:pt idx="664">
                  <c:v>0.53</c:v>
                </c:pt>
                <c:pt idx="665">
                  <c:v>0.53</c:v>
                </c:pt>
                <c:pt idx="666">
                  <c:v>0.48</c:v>
                </c:pt>
                <c:pt idx="667">
                  <c:v>0.43</c:v>
                </c:pt>
                <c:pt idx="668">
                  <c:v>0.42</c:v>
                </c:pt>
                <c:pt idx="669">
                  <c:v>0.41</c:v>
                </c:pt>
                <c:pt idx="670">
                  <c:v>0.38</c:v>
                </c:pt>
                <c:pt idx="671">
                  <c:v>0.37</c:v>
                </c:pt>
                <c:pt idx="672">
                  <c:v>0.37</c:v>
                </c:pt>
                <c:pt idx="673">
                  <c:v>0.37</c:v>
                </c:pt>
                <c:pt idx="674">
                  <c:v>0.39</c:v>
                </c:pt>
                <c:pt idx="675">
                  <c:v>0.37</c:v>
                </c:pt>
                <c:pt idx="676">
                  <c:v>0.36</c:v>
                </c:pt>
                <c:pt idx="677">
                  <c:v>0.32</c:v>
                </c:pt>
                <c:pt idx="678">
                  <c:v>0.31</c:v>
                </c:pt>
                <c:pt idx="679">
                  <c:v>0.28000000000000003</c:v>
                </c:pt>
                <c:pt idx="680">
                  <c:v>0.28000000000000003</c:v>
                </c:pt>
                <c:pt idx="681">
                  <c:v>0.3</c:v>
                </c:pt>
                <c:pt idx="682">
                  <c:v>0.33</c:v>
                </c:pt>
                <c:pt idx="683">
                  <c:v>0.3</c:v>
                </c:pt>
                <c:pt idx="684">
                  <c:v>0.3</c:v>
                </c:pt>
                <c:pt idx="685">
                  <c:v>0.32</c:v>
                </c:pt>
                <c:pt idx="686">
                  <c:v>0.36</c:v>
                </c:pt>
                <c:pt idx="687">
                  <c:v>0.4</c:v>
                </c:pt>
                <c:pt idx="688">
                  <c:v>0.41</c:v>
                </c:pt>
                <c:pt idx="689">
                  <c:v>0.39</c:v>
                </c:pt>
                <c:pt idx="690">
                  <c:v>0.43</c:v>
                </c:pt>
                <c:pt idx="691">
                  <c:v>0.44</c:v>
                </c:pt>
                <c:pt idx="692">
                  <c:v>0.46</c:v>
                </c:pt>
                <c:pt idx="693">
                  <c:v>0.44</c:v>
                </c:pt>
                <c:pt idx="694">
                  <c:v>0.47</c:v>
                </c:pt>
                <c:pt idx="695">
                  <c:v>0.5</c:v>
                </c:pt>
                <c:pt idx="696">
                  <c:v>0.51</c:v>
                </c:pt>
                <c:pt idx="697">
                  <c:v>0.49</c:v>
                </c:pt>
                <c:pt idx="698">
                  <c:v>0.56999999999999995</c:v>
                </c:pt>
                <c:pt idx="699">
                  <c:v>0.61</c:v>
                </c:pt>
                <c:pt idx="700">
                  <c:v>0.63</c:v>
                </c:pt>
                <c:pt idx="701">
                  <c:v>0.64</c:v>
                </c:pt>
                <c:pt idx="702">
                  <c:v>0.65</c:v>
                </c:pt>
                <c:pt idx="703">
                  <c:v>0.67</c:v>
                </c:pt>
                <c:pt idx="704">
                  <c:v>0.73</c:v>
                </c:pt>
                <c:pt idx="705">
                  <c:v>0.83</c:v>
                </c:pt>
                <c:pt idx="706">
                  <c:v>0.89</c:v>
                </c:pt>
                <c:pt idx="707">
                  <c:v>0.89</c:v>
                </c:pt>
                <c:pt idx="708">
                  <c:v>0.81</c:v>
                </c:pt>
                <c:pt idx="709">
                  <c:v>0.77</c:v>
                </c:pt>
                <c:pt idx="710">
                  <c:v>0.7</c:v>
                </c:pt>
                <c:pt idx="711">
                  <c:v>0.74</c:v>
                </c:pt>
                <c:pt idx="712">
                  <c:v>0.87</c:v>
                </c:pt>
                <c:pt idx="713">
                  <c:v>0.96</c:v>
                </c:pt>
                <c:pt idx="714">
                  <c:v>1.01</c:v>
                </c:pt>
                <c:pt idx="715">
                  <c:v>0.98</c:v>
                </c:pt>
                <c:pt idx="716">
                  <c:v>0.89</c:v>
                </c:pt>
                <c:pt idx="717">
                  <c:v>0.88</c:v>
                </c:pt>
                <c:pt idx="718">
                  <c:v>0.85</c:v>
                </c:pt>
                <c:pt idx="719">
                  <c:v>0.88</c:v>
                </c:pt>
                <c:pt idx="720">
                  <c:v>0.93</c:v>
                </c:pt>
                <c:pt idx="721">
                  <c:v>0.92</c:v>
                </c:pt>
                <c:pt idx="722">
                  <c:v>0.85</c:v>
                </c:pt>
                <c:pt idx="723">
                  <c:v>0.76</c:v>
                </c:pt>
                <c:pt idx="724">
                  <c:v>0.75</c:v>
                </c:pt>
                <c:pt idx="725">
                  <c:v>0.78</c:v>
                </c:pt>
                <c:pt idx="726">
                  <c:v>0.78</c:v>
                </c:pt>
                <c:pt idx="727">
                  <c:v>0.71</c:v>
                </c:pt>
                <c:pt idx="728">
                  <c:v>0.75</c:v>
                </c:pt>
                <c:pt idx="729">
                  <c:v>0.69</c:v>
                </c:pt>
                <c:pt idx="730">
                  <c:v>0.66</c:v>
                </c:pt>
                <c:pt idx="731">
                  <c:v>0.64</c:v>
                </c:pt>
                <c:pt idx="732">
                  <c:v>0.59</c:v>
                </c:pt>
                <c:pt idx="733">
                  <c:v>0.68</c:v>
                </c:pt>
                <c:pt idx="734">
                  <c:v>0.68</c:v>
                </c:pt>
                <c:pt idx="735">
                  <c:v>0.72</c:v>
                </c:pt>
                <c:pt idx="736">
                  <c:v>0.81</c:v>
                </c:pt>
                <c:pt idx="737">
                  <c:v>0.87</c:v>
                </c:pt>
                <c:pt idx="738">
                  <c:v>0.91</c:v>
                </c:pt>
                <c:pt idx="739">
                  <c:v>0.96</c:v>
                </c:pt>
                <c:pt idx="740">
                  <c:v>0.95</c:v>
                </c:pt>
                <c:pt idx="741">
                  <c:v>0.97</c:v>
                </c:pt>
                <c:pt idx="742">
                  <c:v>0.97</c:v>
                </c:pt>
                <c:pt idx="743">
                  <c:v>0.91</c:v>
                </c:pt>
                <c:pt idx="744">
                  <c:v>0.87</c:v>
                </c:pt>
                <c:pt idx="745">
                  <c:v>0.95</c:v>
                </c:pt>
                <c:pt idx="746">
                  <c:v>0.95</c:v>
                </c:pt>
                <c:pt idx="747">
                  <c:v>0.96</c:v>
                </c:pt>
                <c:pt idx="748">
                  <c:v>0.92</c:v>
                </c:pt>
                <c:pt idx="749">
                  <c:v>0.95</c:v>
                </c:pt>
                <c:pt idx="750">
                  <c:v>0.89</c:v>
                </c:pt>
                <c:pt idx="751">
                  <c:v>0.81</c:v>
                </c:pt>
                <c:pt idx="752">
                  <c:v>0.72</c:v>
                </c:pt>
                <c:pt idx="753">
                  <c:v>0.68</c:v>
                </c:pt>
                <c:pt idx="754">
                  <c:v>0.73</c:v>
                </c:pt>
                <c:pt idx="755">
                  <c:v>0.74</c:v>
                </c:pt>
                <c:pt idx="756">
                  <c:v>0.76</c:v>
                </c:pt>
                <c:pt idx="757">
                  <c:v>0.73</c:v>
                </c:pt>
                <c:pt idx="758">
                  <c:v>0.72</c:v>
                </c:pt>
                <c:pt idx="759">
                  <c:v>0.65</c:v>
                </c:pt>
                <c:pt idx="760">
                  <c:v>0.69</c:v>
                </c:pt>
                <c:pt idx="761">
                  <c:v>0.71</c:v>
                </c:pt>
                <c:pt idx="762">
                  <c:v>0.73</c:v>
                </c:pt>
                <c:pt idx="763">
                  <c:v>0.84</c:v>
                </c:pt>
                <c:pt idx="764">
                  <c:v>0.86</c:v>
                </c:pt>
                <c:pt idx="765">
                  <c:v>0.8</c:v>
                </c:pt>
                <c:pt idx="766">
                  <c:v>0.73</c:v>
                </c:pt>
                <c:pt idx="767">
                  <c:v>0.66</c:v>
                </c:pt>
                <c:pt idx="768">
                  <c:v>0.63</c:v>
                </c:pt>
                <c:pt idx="769">
                  <c:v>0.6</c:v>
                </c:pt>
                <c:pt idx="770">
                  <c:v>0.6</c:v>
                </c:pt>
                <c:pt idx="771">
                  <c:v>0.64</c:v>
                </c:pt>
                <c:pt idx="772">
                  <c:v>0.63</c:v>
                </c:pt>
                <c:pt idx="773">
                  <c:v>0.57999999999999996</c:v>
                </c:pt>
                <c:pt idx="774">
                  <c:v>0.55000000000000004</c:v>
                </c:pt>
                <c:pt idx="775">
                  <c:v>0.56999999999999995</c:v>
                </c:pt>
                <c:pt idx="776">
                  <c:v>0.56999999999999995</c:v>
                </c:pt>
                <c:pt idx="777">
                  <c:v>0.56000000000000005</c:v>
                </c:pt>
                <c:pt idx="778">
                  <c:v>0.63</c:v>
                </c:pt>
                <c:pt idx="779">
                  <c:v>0.56999999999999995</c:v>
                </c:pt>
                <c:pt idx="780">
                  <c:v>0.7</c:v>
                </c:pt>
                <c:pt idx="781">
                  <c:v>0.7</c:v>
                </c:pt>
                <c:pt idx="782">
                  <c:v>0.71</c:v>
                </c:pt>
                <c:pt idx="783">
                  <c:v>0.76</c:v>
                </c:pt>
                <c:pt idx="784">
                  <c:v>0.74</c:v>
                </c:pt>
                <c:pt idx="785">
                  <c:v>0.66</c:v>
                </c:pt>
                <c:pt idx="786">
                  <c:v>0.6</c:v>
                </c:pt>
                <c:pt idx="787">
                  <c:v>0.54</c:v>
                </c:pt>
                <c:pt idx="788">
                  <c:v>0.49</c:v>
                </c:pt>
                <c:pt idx="789">
                  <c:v>0.47</c:v>
                </c:pt>
                <c:pt idx="790">
                  <c:v>0.46</c:v>
                </c:pt>
                <c:pt idx="791">
                  <c:v>0.42</c:v>
                </c:pt>
                <c:pt idx="792">
                  <c:v>0.37</c:v>
                </c:pt>
                <c:pt idx="793">
                  <c:v>0.34</c:v>
                </c:pt>
                <c:pt idx="794">
                  <c:v>0.31</c:v>
                </c:pt>
                <c:pt idx="795">
                  <c:v>0.36</c:v>
                </c:pt>
                <c:pt idx="796">
                  <c:v>0.33</c:v>
                </c:pt>
                <c:pt idx="797">
                  <c:v>0.39</c:v>
                </c:pt>
                <c:pt idx="798">
                  <c:v>0.45</c:v>
                </c:pt>
                <c:pt idx="799">
                  <c:v>0.5</c:v>
                </c:pt>
                <c:pt idx="800">
                  <c:v>0.53</c:v>
                </c:pt>
                <c:pt idx="801">
                  <c:v>0.6</c:v>
                </c:pt>
                <c:pt idx="802">
                  <c:v>0.63</c:v>
                </c:pt>
                <c:pt idx="803">
                  <c:v>0.78</c:v>
                </c:pt>
                <c:pt idx="804">
                  <c:v>1</c:v>
                </c:pt>
                <c:pt idx="805">
                  <c:v>1.1599999999999999</c:v>
                </c:pt>
                <c:pt idx="806">
                  <c:v>1.31</c:v>
                </c:pt>
                <c:pt idx="807">
                  <c:v>1.45</c:v>
                </c:pt>
                <c:pt idx="808">
                  <c:v>1.57</c:v>
                </c:pt>
                <c:pt idx="809">
                  <c:v>1.71</c:v>
                </c:pt>
                <c:pt idx="810">
                  <c:v>1.78</c:v>
                </c:pt>
                <c:pt idx="811">
                  <c:v>1.84</c:v>
                </c:pt>
                <c:pt idx="812">
                  <c:v>2.0299999999999998</c:v>
                </c:pt>
                <c:pt idx="813">
                  <c:v>2.29</c:v>
                </c:pt>
                <c:pt idx="814">
                  <c:v>2.6</c:v>
                </c:pt>
                <c:pt idx="815">
                  <c:v>2.79</c:v>
                </c:pt>
                <c:pt idx="816">
                  <c:v>2.93</c:v>
                </c:pt>
                <c:pt idx="817">
                  <c:v>3.04</c:v>
                </c:pt>
                <c:pt idx="818">
                  <c:v>3.16</c:v>
                </c:pt>
                <c:pt idx="819">
                  <c:v>3.22</c:v>
                </c:pt>
                <c:pt idx="820">
                  <c:v>3.27</c:v>
                </c:pt>
                <c:pt idx="821">
                  <c:v>3.33</c:v>
                </c:pt>
                <c:pt idx="822">
                  <c:v>3.28</c:v>
                </c:pt>
                <c:pt idx="823">
                  <c:v>3.29</c:v>
                </c:pt>
                <c:pt idx="824">
                  <c:v>3.29</c:v>
                </c:pt>
                <c:pt idx="825">
                  <c:v>3.22</c:v>
                </c:pt>
                <c:pt idx="826">
                  <c:v>3.15</c:v>
                </c:pt>
                <c:pt idx="827">
                  <c:v>2.96</c:v>
                </c:pt>
                <c:pt idx="828">
                  <c:v>2.77</c:v>
                </c:pt>
                <c:pt idx="829">
                  <c:v>2.85</c:v>
                </c:pt>
                <c:pt idx="830">
                  <c:v>2.82</c:v>
                </c:pt>
                <c:pt idx="831">
                  <c:v>2.76</c:v>
                </c:pt>
                <c:pt idx="832">
                  <c:v>2.71</c:v>
                </c:pt>
                <c:pt idx="833">
                  <c:v>2.63</c:v>
                </c:pt>
                <c:pt idx="834">
                  <c:v>2.61</c:v>
                </c:pt>
                <c:pt idx="835">
                  <c:v>2.59</c:v>
                </c:pt>
                <c:pt idx="836">
                  <c:v>2.5099999999999998</c:v>
                </c:pt>
                <c:pt idx="837">
                  <c:v>2.4900000000000002</c:v>
                </c:pt>
                <c:pt idx="838">
                  <c:v>2.37</c:v>
                </c:pt>
                <c:pt idx="839">
                  <c:v>2.25</c:v>
                </c:pt>
                <c:pt idx="840">
                  <c:v>2.16</c:v>
                </c:pt>
                <c:pt idx="841">
                  <c:v>2.14</c:v>
                </c:pt>
                <c:pt idx="842">
                  <c:v>1.94</c:v>
                </c:pt>
                <c:pt idx="843">
                  <c:v>1.97</c:v>
                </c:pt>
                <c:pt idx="844">
                  <c:v>1.91</c:v>
                </c:pt>
                <c:pt idx="845">
                  <c:v>1.89</c:v>
                </c:pt>
                <c:pt idx="846">
                  <c:v>1.83</c:v>
                </c:pt>
                <c:pt idx="847">
                  <c:v>1.74</c:v>
                </c:pt>
                <c:pt idx="848">
                  <c:v>1.62</c:v>
                </c:pt>
                <c:pt idx="849">
                  <c:v>1.51</c:v>
                </c:pt>
                <c:pt idx="850">
                  <c:v>1.42</c:v>
                </c:pt>
                <c:pt idx="851">
                  <c:v>1.28</c:v>
                </c:pt>
                <c:pt idx="852">
                  <c:v>1.32</c:v>
                </c:pt>
                <c:pt idx="853">
                  <c:v>1.28</c:v>
                </c:pt>
                <c:pt idx="854">
                  <c:v>1.1599999999999999</c:v>
                </c:pt>
                <c:pt idx="855">
                  <c:v>1.04</c:v>
                </c:pt>
                <c:pt idx="856">
                  <c:v>0.93</c:v>
                </c:pt>
                <c:pt idx="857">
                  <c:v>0.88</c:v>
                </c:pt>
                <c:pt idx="858">
                  <c:v>0.85</c:v>
                </c:pt>
                <c:pt idx="859">
                  <c:v>0.79</c:v>
                </c:pt>
                <c:pt idx="860">
                  <c:v>0.72</c:v>
                </c:pt>
                <c:pt idx="861">
                  <c:v>0.64</c:v>
                </c:pt>
                <c:pt idx="862">
                  <c:v>0.69</c:v>
                </c:pt>
                <c:pt idx="863">
                  <c:v>0.7</c:v>
                </c:pt>
                <c:pt idx="864">
                  <c:v>0.65</c:v>
                </c:pt>
                <c:pt idx="865">
                  <c:v>0.61</c:v>
                </c:pt>
                <c:pt idx="866">
                  <c:v>0.65</c:v>
                </c:pt>
                <c:pt idx="867">
                  <c:v>0.67</c:v>
                </c:pt>
                <c:pt idx="868">
                  <c:v>0.68</c:v>
                </c:pt>
                <c:pt idx="869">
                  <c:v>0.72</c:v>
                </c:pt>
                <c:pt idx="870">
                  <c:v>0.77</c:v>
                </c:pt>
                <c:pt idx="871">
                  <c:v>0.88</c:v>
                </c:pt>
                <c:pt idx="872">
                  <c:v>0.83</c:v>
                </c:pt>
                <c:pt idx="873">
                  <c:v>0.83</c:v>
                </c:pt>
                <c:pt idx="874">
                  <c:v>0.77</c:v>
                </c:pt>
                <c:pt idx="875">
                  <c:v>0.79</c:v>
                </c:pt>
                <c:pt idx="876">
                  <c:v>0.74</c:v>
                </c:pt>
                <c:pt idx="877">
                  <c:v>0.66</c:v>
                </c:pt>
                <c:pt idx="878">
                  <c:v>0.59</c:v>
                </c:pt>
                <c:pt idx="879">
                  <c:v>0.53</c:v>
                </c:pt>
                <c:pt idx="880">
                  <c:v>0.49</c:v>
                </c:pt>
                <c:pt idx="881">
                  <c:v>0.49</c:v>
                </c:pt>
                <c:pt idx="882">
                  <c:v>0.46</c:v>
                </c:pt>
                <c:pt idx="883">
                  <c:v>0.43</c:v>
                </c:pt>
                <c:pt idx="884">
                  <c:v>0.4</c:v>
                </c:pt>
                <c:pt idx="885">
                  <c:v>0.38</c:v>
                </c:pt>
                <c:pt idx="886">
                  <c:v>0.36</c:v>
                </c:pt>
                <c:pt idx="887">
                  <c:v>0.37</c:v>
                </c:pt>
                <c:pt idx="888">
                  <c:v>0.33</c:v>
                </c:pt>
                <c:pt idx="889">
                  <c:v>0.31</c:v>
                </c:pt>
                <c:pt idx="890">
                  <c:v>0.33</c:v>
                </c:pt>
                <c:pt idx="891">
                  <c:v>0.36</c:v>
                </c:pt>
                <c:pt idx="892">
                  <c:v>0.35</c:v>
                </c:pt>
                <c:pt idx="893">
                  <c:v>0.37</c:v>
                </c:pt>
                <c:pt idx="894">
                  <c:v>0.4</c:v>
                </c:pt>
                <c:pt idx="895">
                  <c:v>0.39</c:v>
                </c:pt>
                <c:pt idx="896">
                  <c:v>0.35</c:v>
                </c:pt>
                <c:pt idx="897">
                  <c:v>0.33</c:v>
                </c:pt>
                <c:pt idx="898">
                  <c:v>0.35</c:v>
                </c:pt>
                <c:pt idx="899">
                  <c:v>0.37</c:v>
                </c:pt>
                <c:pt idx="900">
                  <c:v>0.36</c:v>
                </c:pt>
                <c:pt idx="901">
                  <c:v>0.36</c:v>
                </c:pt>
                <c:pt idx="902">
                  <c:v>0.33</c:v>
                </c:pt>
                <c:pt idx="903">
                  <c:v>0.31</c:v>
                </c:pt>
                <c:pt idx="904">
                  <c:v>0.3</c:v>
                </c:pt>
                <c:pt idx="905">
                  <c:v>0.27</c:v>
                </c:pt>
                <c:pt idx="906">
                  <c:v>0.28999999999999998</c:v>
                </c:pt>
                <c:pt idx="907">
                  <c:v>0.27</c:v>
                </c:pt>
                <c:pt idx="908">
                  <c:v>0.26</c:v>
                </c:pt>
                <c:pt idx="909">
                  <c:v>0.32</c:v>
                </c:pt>
                <c:pt idx="910">
                  <c:v>0.34</c:v>
                </c:pt>
                <c:pt idx="911">
                  <c:v>0.35</c:v>
                </c:pt>
                <c:pt idx="912">
                  <c:v>0.44</c:v>
                </c:pt>
                <c:pt idx="913">
                  <c:v>0.5</c:v>
                </c:pt>
                <c:pt idx="914">
                  <c:v>0.53</c:v>
                </c:pt>
                <c:pt idx="915">
                  <c:v>0.54</c:v>
                </c:pt>
                <c:pt idx="916">
                  <c:v>0.57999999999999996</c:v>
                </c:pt>
                <c:pt idx="917">
                  <c:v>0.6</c:v>
                </c:pt>
                <c:pt idx="918">
                  <c:v>0.61</c:v>
                </c:pt>
                <c:pt idx="919">
                  <c:v>0.59</c:v>
                </c:pt>
                <c:pt idx="920">
                  <c:v>0.65</c:v>
                </c:pt>
                <c:pt idx="921">
                  <c:v>0.72</c:v>
                </c:pt>
                <c:pt idx="922">
                  <c:v>0.73</c:v>
                </c:pt>
                <c:pt idx="923">
                  <c:v>0.78</c:v>
                </c:pt>
                <c:pt idx="924">
                  <c:v>0.78</c:v>
                </c:pt>
                <c:pt idx="925">
                  <c:v>0.74</c:v>
                </c:pt>
                <c:pt idx="926">
                  <c:v>0.77</c:v>
                </c:pt>
                <c:pt idx="927">
                  <c:v>0.79</c:v>
                </c:pt>
                <c:pt idx="928">
                  <c:v>0.75</c:v>
                </c:pt>
                <c:pt idx="929">
                  <c:v>0.74</c:v>
                </c:pt>
                <c:pt idx="930">
                  <c:v>0.75</c:v>
                </c:pt>
                <c:pt idx="931">
                  <c:v>0.75</c:v>
                </c:pt>
                <c:pt idx="932">
                  <c:v>0.81</c:v>
                </c:pt>
                <c:pt idx="933">
                  <c:v>0.84</c:v>
                </c:pt>
                <c:pt idx="934">
                  <c:v>0.94</c:v>
                </c:pt>
                <c:pt idx="935">
                  <c:v>1.03</c:v>
                </c:pt>
                <c:pt idx="936">
                  <c:v>1.06</c:v>
                </c:pt>
                <c:pt idx="937">
                  <c:v>1.1100000000000001</c:v>
                </c:pt>
                <c:pt idx="938">
                  <c:v>1.18</c:v>
                </c:pt>
                <c:pt idx="939">
                  <c:v>1.28</c:v>
                </c:pt>
                <c:pt idx="940">
                  <c:v>1.29</c:v>
                </c:pt>
                <c:pt idx="941">
                  <c:v>1.29</c:v>
                </c:pt>
                <c:pt idx="942">
                  <c:v>1.41</c:v>
                </c:pt>
                <c:pt idx="943">
                  <c:v>1.47</c:v>
                </c:pt>
                <c:pt idx="944">
                  <c:v>1.5</c:v>
                </c:pt>
                <c:pt idx="945">
                  <c:v>1.5</c:v>
                </c:pt>
                <c:pt idx="946">
                  <c:v>1.51</c:v>
                </c:pt>
                <c:pt idx="947">
                  <c:v>1.56</c:v>
                </c:pt>
                <c:pt idx="948">
                  <c:v>1.56</c:v>
                </c:pt>
                <c:pt idx="949">
                  <c:v>1.5</c:v>
                </c:pt>
                <c:pt idx="950">
                  <c:v>1.53</c:v>
                </c:pt>
                <c:pt idx="951">
                  <c:v>1.55</c:v>
                </c:pt>
                <c:pt idx="952">
                  <c:v>1.52</c:v>
                </c:pt>
                <c:pt idx="953">
                  <c:v>1.63</c:v>
                </c:pt>
                <c:pt idx="954">
                  <c:v>1.73</c:v>
                </c:pt>
                <c:pt idx="955">
                  <c:v>1.74</c:v>
                </c:pt>
                <c:pt idx="956">
                  <c:v>1.74</c:v>
                </c:pt>
                <c:pt idx="957">
                  <c:v>1.63</c:v>
                </c:pt>
                <c:pt idx="958">
                  <c:v>1.62</c:v>
                </c:pt>
                <c:pt idx="959">
                  <c:v>1.48</c:v>
                </c:pt>
                <c:pt idx="960">
                  <c:v>1.38</c:v>
                </c:pt>
                <c:pt idx="961">
                  <c:v>1.55</c:v>
                </c:pt>
                <c:pt idx="962">
                  <c:v>1.73</c:v>
                </c:pt>
                <c:pt idx="963">
                  <c:v>1.76</c:v>
                </c:pt>
                <c:pt idx="964">
                  <c:v>1.86</c:v>
                </c:pt>
                <c:pt idx="965">
                  <c:v>1.87</c:v>
                </c:pt>
                <c:pt idx="966">
                  <c:v>1.72</c:v>
                </c:pt>
                <c:pt idx="967">
                  <c:v>1.81</c:v>
                </c:pt>
                <c:pt idx="968">
                  <c:v>1.86</c:v>
                </c:pt>
                <c:pt idx="969">
                  <c:v>1.81</c:v>
                </c:pt>
                <c:pt idx="970">
                  <c:v>1.87</c:v>
                </c:pt>
                <c:pt idx="971">
                  <c:v>1.82</c:v>
                </c:pt>
                <c:pt idx="972">
                  <c:v>1.76</c:v>
                </c:pt>
                <c:pt idx="973">
                  <c:v>1.72</c:v>
                </c:pt>
                <c:pt idx="974">
                  <c:v>1.62</c:v>
                </c:pt>
                <c:pt idx="975">
                  <c:v>1.64</c:v>
                </c:pt>
                <c:pt idx="976">
                  <c:v>1.62</c:v>
                </c:pt>
                <c:pt idx="977">
                  <c:v>1.64</c:v>
                </c:pt>
                <c:pt idx="978">
                  <c:v>1.5</c:v>
                </c:pt>
                <c:pt idx="979">
                  <c:v>1.49</c:v>
                </c:pt>
                <c:pt idx="980">
                  <c:v>1.37</c:v>
                </c:pt>
                <c:pt idx="981">
                  <c:v>1.42</c:v>
                </c:pt>
                <c:pt idx="982">
                  <c:v>1.43</c:v>
                </c:pt>
                <c:pt idx="983">
                  <c:v>1.34</c:v>
                </c:pt>
                <c:pt idx="984">
                  <c:v>1.35</c:v>
                </c:pt>
                <c:pt idx="985">
                  <c:v>1.31</c:v>
                </c:pt>
                <c:pt idx="986">
                  <c:v>1.29</c:v>
                </c:pt>
                <c:pt idx="987">
                  <c:v>1.31</c:v>
                </c:pt>
                <c:pt idx="988">
                  <c:v>1.19</c:v>
                </c:pt>
                <c:pt idx="989">
                  <c:v>1.1100000000000001</c:v>
                </c:pt>
                <c:pt idx="990">
                  <c:v>1.07</c:v>
                </c:pt>
                <c:pt idx="991">
                  <c:v>0.97</c:v>
                </c:pt>
                <c:pt idx="992">
                  <c:v>0.98</c:v>
                </c:pt>
                <c:pt idx="993">
                  <c:v>0.96</c:v>
                </c:pt>
                <c:pt idx="994">
                  <c:v>0.92</c:v>
                </c:pt>
                <c:pt idx="995">
                  <c:v>0.86</c:v>
                </c:pt>
                <c:pt idx="996">
                  <c:v>0.84</c:v>
                </c:pt>
                <c:pt idx="997">
                  <c:v>0.74</c:v>
                </c:pt>
                <c:pt idx="998">
                  <c:v>0.73</c:v>
                </c:pt>
                <c:pt idx="999">
                  <c:v>0.73</c:v>
                </c:pt>
                <c:pt idx="1000">
                  <c:v>0.75</c:v>
                </c:pt>
                <c:pt idx="1001">
                  <c:v>0.72</c:v>
                </c:pt>
                <c:pt idx="1002">
                  <c:v>0.79</c:v>
                </c:pt>
                <c:pt idx="1003">
                  <c:v>0.78</c:v>
                </c:pt>
                <c:pt idx="1004">
                  <c:v>0.76</c:v>
                </c:pt>
                <c:pt idx="1005">
                  <c:v>0.71</c:v>
                </c:pt>
                <c:pt idx="1006">
                  <c:v>0.77</c:v>
                </c:pt>
                <c:pt idx="1007">
                  <c:v>0.71</c:v>
                </c:pt>
                <c:pt idx="1008">
                  <c:v>0.66</c:v>
                </c:pt>
                <c:pt idx="1009">
                  <c:v>0.6</c:v>
                </c:pt>
                <c:pt idx="1010">
                  <c:v>0.65</c:v>
                </c:pt>
                <c:pt idx="1011">
                  <c:v>0.75</c:v>
                </c:pt>
                <c:pt idx="1012">
                  <c:v>0.72</c:v>
                </c:pt>
                <c:pt idx="1013">
                  <c:v>0.64</c:v>
                </c:pt>
                <c:pt idx="1014">
                  <c:v>0.62</c:v>
                </c:pt>
                <c:pt idx="1015">
                  <c:v>0.56999999999999995</c:v>
                </c:pt>
                <c:pt idx="1016">
                  <c:v>0.53</c:v>
                </c:pt>
                <c:pt idx="1017">
                  <c:v>0.47</c:v>
                </c:pt>
                <c:pt idx="1018">
                  <c:v>0.46</c:v>
                </c:pt>
                <c:pt idx="1019">
                  <c:v>0.45</c:v>
                </c:pt>
                <c:pt idx="1020">
                  <c:v>0.42</c:v>
                </c:pt>
                <c:pt idx="1021">
                  <c:v>0.43</c:v>
                </c:pt>
                <c:pt idx="1022">
                  <c:v>0.4</c:v>
                </c:pt>
                <c:pt idx="1023">
                  <c:v>0.36</c:v>
                </c:pt>
                <c:pt idx="1024">
                  <c:v>0.34</c:v>
                </c:pt>
                <c:pt idx="1025">
                  <c:v>0.32</c:v>
                </c:pt>
                <c:pt idx="1026">
                  <c:v>0.35</c:v>
                </c:pt>
                <c:pt idx="1027">
                  <c:v>0.42</c:v>
                </c:pt>
                <c:pt idx="1028">
                  <c:v>0.47</c:v>
                </c:pt>
                <c:pt idx="1029">
                  <c:v>0.44</c:v>
                </c:pt>
                <c:pt idx="1030">
                  <c:v>0.41</c:v>
                </c:pt>
                <c:pt idx="1031">
                  <c:v>0.43</c:v>
                </c:pt>
                <c:pt idx="1032">
                  <c:v>0.38</c:v>
                </c:pt>
                <c:pt idx="1033">
                  <c:v>0.37</c:v>
                </c:pt>
                <c:pt idx="1034">
                  <c:v>0.38</c:v>
                </c:pt>
                <c:pt idx="1035">
                  <c:v>0.39</c:v>
                </c:pt>
                <c:pt idx="1036">
                  <c:v>0.36</c:v>
                </c:pt>
                <c:pt idx="1037">
                  <c:v>0.35</c:v>
                </c:pt>
                <c:pt idx="1038">
                  <c:v>0.32</c:v>
                </c:pt>
                <c:pt idx="1039">
                  <c:v>0.32</c:v>
                </c:pt>
                <c:pt idx="1040">
                  <c:v>0.28999999999999998</c:v>
                </c:pt>
                <c:pt idx="1041">
                  <c:v>0.28999999999999998</c:v>
                </c:pt>
                <c:pt idx="1042">
                  <c:v>0.27</c:v>
                </c:pt>
                <c:pt idx="1043">
                  <c:v>0.26</c:v>
                </c:pt>
                <c:pt idx="1044">
                  <c:v>0.31</c:v>
                </c:pt>
                <c:pt idx="1045">
                  <c:v>0.35</c:v>
                </c:pt>
                <c:pt idx="1046">
                  <c:v>0.32</c:v>
                </c:pt>
                <c:pt idx="1047">
                  <c:v>0.28000000000000003</c:v>
                </c:pt>
                <c:pt idx="1048">
                  <c:v>0.3</c:v>
                </c:pt>
                <c:pt idx="1049">
                  <c:v>0.37</c:v>
                </c:pt>
                <c:pt idx="1050">
                  <c:v>0.41</c:v>
                </c:pt>
                <c:pt idx="1051">
                  <c:v>0.4</c:v>
                </c:pt>
                <c:pt idx="1052">
                  <c:v>0.37</c:v>
                </c:pt>
                <c:pt idx="1053">
                  <c:v>0.36</c:v>
                </c:pt>
                <c:pt idx="1054">
                  <c:v>0.36</c:v>
                </c:pt>
                <c:pt idx="1055">
                  <c:v>0.33</c:v>
                </c:pt>
                <c:pt idx="1056">
                  <c:v>0.34</c:v>
                </c:pt>
                <c:pt idx="1057">
                  <c:v>0.43</c:v>
                </c:pt>
                <c:pt idx="1058">
                  <c:v>0.4</c:v>
                </c:pt>
                <c:pt idx="1059">
                  <c:v>0.4</c:v>
                </c:pt>
                <c:pt idx="1060">
                  <c:v>0.45</c:v>
                </c:pt>
                <c:pt idx="1061">
                  <c:v>0.56999999999999995</c:v>
                </c:pt>
                <c:pt idx="1062">
                  <c:v>0.56999999999999995</c:v>
                </c:pt>
                <c:pt idx="1063">
                  <c:v>0.56999999999999995</c:v>
                </c:pt>
                <c:pt idx="1064">
                  <c:v>0.52</c:v>
                </c:pt>
                <c:pt idx="1065">
                  <c:v>0.56000000000000005</c:v>
                </c:pt>
                <c:pt idx="1066">
                  <c:v>0.55000000000000004</c:v>
                </c:pt>
                <c:pt idx="1067">
                  <c:v>0.59</c:v>
                </c:pt>
                <c:pt idx="1068">
                  <c:v>0.57999999999999996</c:v>
                </c:pt>
                <c:pt idx="1069">
                  <c:v>0.56000000000000005</c:v>
                </c:pt>
                <c:pt idx="1070">
                  <c:v>0.6</c:v>
                </c:pt>
                <c:pt idx="1071">
                  <c:v>0.65</c:v>
                </c:pt>
                <c:pt idx="1072">
                  <c:v>0.68</c:v>
                </c:pt>
                <c:pt idx="1073">
                  <c:v>0.65</c:v>
                </c:pt>
                <c:pt idx="1074">
                  <c:v>0.59</c:v>
                </c:pt>
                <c:pt idx="1075">
                  <c:v>0.56000000000000005</c:v>
                </c:pt>
                <c:pt idx="1076">
                  <c:v>0.57999999999999996</c:v>
                </c:pt>
                <c:pt idx="1077">
                  <c:v>0.57999999999999996</c:v>
                </c:pt>
                <c:pt idx="1078">
                  <c:v>0.57999999999999996</c:v>
                </c:pt>
                <c:pt idx="1079">
                  <c:v>0.55000000000000004</c:v>
                </c:pt>
                <c:pt idx="1080">
                  <c:v>0.59</c:v>
                </c:pt>
                <c:pt idx="1081">
                  <c:v>0.55000000000000004</c:v>
                </c:pt>
                <c:pt idx="1082">
                  <c:v>0.52</c:v>
                </c:pt>
                <c:pt idx="1083">
                  <c:v>0.49</c:v>
                </c:pt>
                <c:pt idx="1084">
                  <c:v>0.5</c:v>
                </c:pt>
                <c:pt idx="1085">
                  <c:v>0.47</c:v>
                </c:pt>
                <c:pt idx="1086">
                  <c:v>0.46</c:v>
                </c:pt>
                <c:pt idx="1087">
                  <c:v>0.46</c:v>
                </c:pt>
                <c:pt idx="1088">
                  <c:v>0.45</c:v>
                </c:pt>
                <c:pt idx="1089">
                  <c:v>0.43</c:v>
                </c:pt>
                <c:pt idx="1090">
                  <c:v>0.41</c:v>
                </c:pt>
                <c:pt idx="1091">
                  <c:v>0.43</c:v>
                </c:pt>
                <c:pt idx="1092">
                  <c:v>0.42</c:v>
                </c:pt>
                <c:pt idx="1093">
                  <c:v>0.41</c:v>
                </c:pt>
                <c:pt idx="1094">
                  <c:v>0.39</c:v>
                </c:pt>
                <c:pt idx="1095">
                  <c:v>0.4</c:v>
                </c:pt>
                <c:pt idx="1096">
                  <c:v>0.42</c:v>
                </c:pt>
                <c:pt idx="1097">
                  <c:v>0.45</c:v>
                </c:pt>
                <c:pt idx="1098">
                  <c:v>0.49</c:v>
                </c:pt>
                <c:pt idx="1099">
                  <c:v>0.55000000000000004</c:v>
                </c:pt>
                <c:pt idx="1100">
                  <c:v>0.56000000000000005</c:v>
                </c:pt>
                <c:pt idx="1101">
                  <c:v>0.63</c:v>
                </c:pt>
                <c:pt idx="1102">
                  <c:v>0.56999999999999995</c:v>
                </c:pt>
                <c:pt idx="1103">
                  <c:v>0.5</c:v>
                </c:pt>
                <c:pt idx="1104">
                  <c:v>0.5</c:v>
                </c:pt>
                <c:pt idx="1105">
                  <c:v>0.48</c:v>
                </c:pt>
                <c:pt idx="1106">
                  <c:v>0.47</c:v>
                </c:pt>
                <c:pt idx="1107">
                  <c:v>0.48</c:v>
                </c:pt>
                <c:pt idx="1108">
                  <c:v>0.47</c:v>
                </c:pt>
                <c:pt idx="1109">
                  <c:v>0.45</c:v>
                </c:pt>
                <c:pt idx="1110">
                  <c:v>0.49</c:v>
                </c:pt>
                <c:pt idx="1111">
                  <c:v>0.54</c:v>
                </c:pt>
                <c:pt idx="1112">
                  <c:v>0.55000000000000004</c:v>
                </c:pt>
                <c:pt idx="1113">
                  <c:v>0.59</c:v>
                </c:pt>
                <c:pt idx="1114">
                  <c:v>0.56000000000000005</c:v>
                </c:pt>
                <c:pt idx="1115">
                  <c:v>0.55000000000000004</c:v>
                </c:pt>
                <c:pt idx="1116">
                  <c:v>0.5</c:v>
                </c:pt>
                <c:pt idx="1117">
                  <c:v>0.53</c:v>
                </c:pt>
                <c:pt idx="1118">
                  <c:v>0.55000000000000004</c:v>
                </c:pt>
                <c:pt idx="1119">
                  <c:v>0.52</c:v>
                </c:pt>
                <c:pt idx="1120">
                  <c:v>0.48</c:v>
                </c:pt>
                <c:pt idx="1121">
                  <c:v>0.45</c:v>
                </c:pt>
                <c:pt idx="1122">
                  <c:v>0.43</c:v>
                </c:pt>
                <c:pt idx="1123">
                  <c:v>0.4</c:v>
                </c:pt>
                <c:pt idx="1124">
                  <c:v>0.36</c:v>
                </c:pt>
                <c:pt idx="1125">
                  <c:v>0.35</c:v>
                </c:pt>
                <c:pt idx="1126">
                  <c:v>0.41</c:v>
                </c:pt>
                <c:pt idx="1127">
                  <c:v>0.45</c:v>
                </c:pt>
                <c:pt idx="1128">
                  <c:v>0.43</c:v>
                </c:pt>
                <c:pt idx="1129">
                  <c:v>0.43</c:v>
                </c:pt>
                <c:pt idx="1130">
                  <c:v>0.46</c:v>
                </c:pt>
                <c:pt idx="1131">
                  <c:v>0.49</c:v>
                </c:pt>
                <c:pt idx="1132">
                  <c:v>0.5</c:v>
                </c:pt>
                <c:pt idx="1133">
                  <c:v>0.5</c:v>
                </c:pt>
                <c:pt idx="1134">
                  <c:v>0.44</c:v>
                </c:pt>
                <c:pt idx="1135">
                  <c:v>0.4</c:v>
                </c:pt>
                <c:pt idx="1136">
                  <c:v>0.36</c:v>
                </c:pt>
                <c:pt idx="1137">
                  <c:v>0.33</c:v>
                </c:pt>
                <c:pt idx="1138">
                  <c:v>0.34</c:v>
                </c:pt>
                <c:pt idx="1139">
                  <c:v>0.33</c:v>
                </c:pt>
                <c:pt idx="1140">
                  <c:v>0.33</c:v>
                </c:pt>
                <c:pt idx="1141">
                  <c:v>0.31</c:v>
                </c:pt>
                <c:pt idx="1142">
                  <c:v>0.3</c:v>
                </c:pt>
                <c:pt idx="1143">
                  <c:v>0.37</c:v>
                </c:pt>
                <c:pt idx="1144">
                  <c:v>0.45</c:v>
                </c:pt>
                <c:pt idx="1145">
                  <c:v>0.52</c:v>
                </c:pt>
                <c:pt idx="1146">
                  <c:v>0.54</c:v>
                </c:pt>
                <c:pt idx="1147">
                  <c:v>0.56999999999999995</c:v>
                </c:pt>
                <c:pt idx="1148">
                  <c:v>0.59</c:v>
                </c:pt>
                <c:pt idx="1149">
                  <c:v>0.57999999999999996</c:v>
                </c:pt>
                <c:pt idx="1150">
                  <c:v>0.57999999999999996</c:v>
                </c:pt>
                <c:pt idx="1151">
                  <c:v>0.62</c:v>
                </c:pt>
                <c:pt idx="1152">
                  <c:v>0.66</c:v>
                </c:pt>
                <c:pt idx="1153">
                  <c:v>0.68</c:v>
                </c:pt>
                <c:pt idx="1154">
                  <c:v>0.69</c:v>
                </c:pt>
                <c:pt idx="1155">
                  <c:v>0.72</c:v>
                </c:pt>
                <c:pt idx="1156">
                  <c:v>0.71</c:v>
                </c:pt>
                <c:pt idx="1157">
                  <c:v>0.72</c:v>
                </c:pt>
                <c:pt idx="1158">
                  <c:v>0.75</c:v>
                </c:pt>
                <c:pt idx="1159">
                  <c:v>0.74</c:v>
                </c:pt>
                <c:pt idx="1160">
                  <c:v>0.73</c:v>
                </c:pt>
                <c:pt idx="1161">
                  <c:v>0.65</c:v>
                </c:pt>
                <c:pt idx="1162">
                  <c:v>0.6</c:v>
                </c:pt>
                <c:pt idx="1163">
                  <c:v>0.6</c:v>
                </c:pt>
                <c:pt idx="1164">
                  <c:v>0.65</c:v>
                </c:pt>
                <c:pt idx="1165">
                  <c:v>0.67</c:v>
                </c:pt>
                <c:pt idx="1166">
                  <c:v>0.69</c:v>
                </c:pt>
                <c:pt idx="1167">
                  <c:v>0.75</c:v>
                </c:pt>
                <c:pt idx="1168">
                  <c:v>0.72</c:v>
                </c:pt>
                <c:pt idx="1169">
                  <c:v>0.69</c:v>
                </c:pt>
                <c:pt idx="1170">
                  <c:v>0.65</c:v>
                </c:pt>
                <c:pt idx="1171">
                  <c:v>0.67</c:v>
                </c:pt>
                <c:pt idx="1172">
                  <c:v>0.66</c:v>
                </c:pt>
                <c:pt idx="1173">
                  <c:v>0.61</c:v>
                </c:pt>
                <c:pt idx="1174">
                  <c:v>0.56999999999999995</c:v>
                </c:pt>
                <c:pt idx="1175">
                  <c:v>0.53</c:v>
                </c:pt>
                <c:pt idx="1176">
                  <c:v>0.47</c:v>
                </c:pt>
                <c:pt idx="1177">
                  <c:v>0.43</c:v>
                </c:pt>
                <c:pt idx="1178">
                  <c:v>0.42</c:v>
                </c:pt>
                <c:pt idx="1179">
                  <c:v>0.39</c:v>
                </c:pt>
                <c:pt idx="1180">
                  <c:v>0.37</c:v>
                </c:pt>
                <c:pt idx="1181">
                  <c:v>0.42</c:v>
                </c:pt>
                <c:pt idx="1182">
                  <c:v>0.38</c:v>
                </c:pt>
                <c:pt idx="1183">
                  <c:v>0.38</c:v>
                </c:pt>
                <c:pt idx="1184">
                  <c:v>0.34</c:v>
                </c:pt>
                <c:pt idx="1185">
                  <c:v>0.33</c:v>
                </c:pt>
                <c:pt idx="1186">
                  <c:v>0.36</c:v>
                </c:pt>
                <c:pt idx="1187">
                  <c:v>0.41</c:v>
                </c:pt>
                <c:pt idx="1188">
                  <c:v>0.42</c:v>
                </c:pt>
                <c:pt idx="1189">
                  <c:v>0.44</c:v>
                </c:pt>
                <c:pt idx="1190">
                  <c:v>0.4</c:v>
                </c:pt>
                <c:pt idx="1191">
                  <c:v>0.42</c:v>
                </c:pt>
                <c:pt idx="1192">
                  <c:v>0.39</c:v>
                </c:pt>
                <c:pt idx="1193">
                  <c:v>0.37</c:v>
                </c:pt>
                <c:pt idx="1194">
                  <c:v>0.36</c:v>
                </c:pt>
                <c:pt idx="1195">
                  <c:v>0.33</c:v>
                </c:pt>
                <c:pt idx="1196">
                  <c:v>0.44</c:v>
                </c:pt>
                <c:pt idx="1197">
                  <c:v>0.51</c:v>
                </c:pt>
                <c:pt idx="1198">
                  <c:v>0.66</c:v>
                </c:pt>
                <c:pt idx="1199">
                  <c:v>0.82</c:v>
                </c:pt>
                <c:pt idx="1200">
                  <c:v>0.77</c:v>
                </c:pt>
                <c:pt idx="1201">
                  <c:v>0.7</c:v>
                </c:pt>
                <c:pt idx="1202">
                  <c:v>0.62</c:v>
                </c:pt>
                <c:pt idx="1203">
                  <c:v>0.61</c:v>
                </c:pt>
                <c:pt idx="1204">
                  <c:v>0.59</c:v>
                </c:pt>
                <c:pt idx="1205">
                  <c:v>0.54</c:v>
                </c:pt>
                <c:pt idx="1206">
                  <c:v>0.51</c:v>
                </c:pt>
                <c:pt idx="1207">
                  <c:v>0.52</c:v>
                </c:pt>
                <c:pt idx="1208">
                  <c:v>0.46</c:v>
                </c:pt>
                <c:pt idx="1209">
                  <c:v>0.46</c:v>
                </c:pt>
                <c:pt idx="1210">
                  <c:v>0.43</c:v>
                </c:pt>
                <c:pt idx="1211">
                  <c:v>0.39</c:v>
                </c:pt>
                <c:pt idx="1212">
                  <c:v>0.55000000000000004</c:v>
                </c:pt>
                <c:pt idx="1213">
                  <c:v>0.56999999999999995</c:v>
                </c:pt>
                <c:pt idx="1214">
                  <c:v>0.68</c:v>
                </c:pt>
                <c:pt idx="1215">
                  <c:v>0.65</c:v>
                </c:pt>
                <c:pt idx="1216">
                  <c:v>0.65</c:v>
                </c:pt>
                <c:pt idx="1217">
                  <c:v>0.6</c:v>
                </c:pt>
                <c:pt idx="1218">
                  <c:v>0.57999999999999996</c:v>
                </c:pt>
                <c:pt idx="1219">
                  <c:v>0.64</c:v>
                </c:pt>
                <c:pt idx="1220">
                  <c:v>0.56999999999999995</c:v>
                </c:pt>
                <c:pt idx="1221">
                  <c:v>0.54</c:v>
                </c:pt>
                <c:pt idx="1222">
                  <c:v>0.51</c:v>
                </c:pt>
                <c:pt idx="1223">
                  <c:v>0.53</c:v>
                </c:pt>
                <c:pt idx="1224">
                  <c:v>0.61</c:v>
                </c:pt>
                <c:pt idx="1225">
                  <c:v>0.64</c:v>
                </c:pt>
                <c:pt idx="1226">
                  <c:v>0.72</c:v>
                </c:pt>
                <c:pt idx="1227">
                  <c:v>0.68</c:v>
                </c:pt>
                <c:pt idx="1228">
                  <c:v>0.73</c:v>
                </c:pt>
                <c:pt idx="1229">
                  <c:v>0.72</c:v>
                </c:pt>
                <c:pt idx="1230">
                  <c:v>0.8</c:v>
                </c:pt>
                <c:pt idx="1231">
                  <c:v>0.87</c:v>
                </c:pt>
                <c:pt idx="1232">
                  <c:v>0.94</c:v>
                </c:pt>
                <c:pt idx="1233">
                  <c:v>0.98</c:v>
                </c:pt>
                <c:pt idx="1234">
                  <c:v>1.1100000000000001</c:v>
                </c:pt>
                <c:pt idx="1235">
                  <c:v>1.1000000000000001</c:v>
                </c:pt>
                <c:pt idx="1236">
                  <c:v>1.06</c:v>
                </c:pt>
                <c:pt idx="1237">
                  <c:v>1.07</c:v>
                </c:pt>
                <c:pt idx="1238">
                  <c:v>1.07</c:v>
                </c:pt>
                <c:pt idx="1239">
                  <c:v>1.06</c:v>
                </c:pt>
                <c:pt idx="1240">
                  <c:v>1.04</c:v>
                </c:pt>
                <c:pt idx="1241">
                  <c:v>1.04</c:v>
                </c:pt>
                <c:pt idx="1242">
                  <c:v>1.07</c:v>
                </c:pt>
                <c:pt idx="1243">
                  <c:v>1.06</c:v>
                </c:pt>
                <c:pt idx="1244">
                  <c:v>1.03</c:v>
                </c:pt>
                <c:pt idx="1245">
                  <c:v>1.08</c:v>
                </c:pt>
                <c:pt idx="1246">
                  <c:v>1.01</c:v>
                </c:pt>
                <c:pt idx="1247">
                  <c:v>1.1100000000000001</c:v>
                </c:pt>
                <c:pt idx="1248">
                  <c:v>1.19</c:v>
                </c:pt>
                <c:pt idx="1249">
                  <c:v>1.1399999999999999</c:v>
                </c:pt>
                <c:pt idx="1250">
                  <c:v>1.1599999999999999</c:v>
                </c:pt>
                <c:pt idx="1251">
                  <c:v>1.19</c:v>
                </c:pt>
                <c:pt idx="1252">
                  <c:v>1.2</c:v>
                </c:pt>
                <c:pt idx="1253">
                  <c:v>1.2</c:v>
                </c:pt>
                <c:pt idx="1254">
                  <c:v>1.1499999999999999</c:v>
                </c:pt>
                <c:pt idx="1255">
                  <c:v>1.1299999999999999</c:v>
                </c:pt>
                <c:pt idx="1256">
                  <c:v>1.1399999999999999</c:v>
                </c:pt>
                <c:pt idx="1257">
                  <c:v>1.21</c:v>
                </c:pt>
                <c:pt idx="1258">
                  <c:v>1.3</c:v>
                </c:pt>
                <c:pt idx="1259">
                  <c:v>1.34</c:v>
                </c:pt>
                <c:pt idx="1260">
                  <c:v>1.41</c:v>
                </c:pt>
                <c:pt idx="1261">
                  <c:v>1.42</c:v>
                </c:pt>
                <c:pt idx="1262">
                  <c:v>1.42</c:v>
                </c:pt>
                <c:pt idx="1263">
                  <c:v>1.47</c:v>
                </c:pt>
                <c:pt idx="1264">
                  <c:v>1.58</c:v>
                </c:pt>
                <c:pt idx="1265">
                  <c:v>1.81</c:v>
                </c:pt>
                <c:pt idx="1266">
                  <c:v>1.91</c:v>
                </c:pt>
                <c:pt idx="1267">
                  <c:v>1.85</c:v>
                </c:pt>
                <c:pt idx="1268">
                  <c:v>1.78</c:v>
                </c:pt>
                <c:pt idx="1269">
                  <c:v>1.76</c:v>
                </c:pt>
                <c:pt idx="1270">
                  <c:v>1.76</c:v>
                </c:pt>
                <c:pt idx="1271">
                  <c:v>1.78</c:v>
                </c:pt>
                <c:pt idx="1272">
                  <c:v>1.82</c:v>
                </c:pt>
                <c:pt idx="1273">
                  <c:v>1.9</c:v>
                </c:pt>
                <c:pt idx="1274">
                  <c:v>1.98</c:v>
                </c:pt>
                <c:pt idx="1275">
                  <c:v>2.1</c:v>
                </c:pt>
                <c:pt idx="1276">
                  <c:v>2.17</c:v>
                </c:pt>
                <c:pt idx="1277">
                  <c:v>2.15</c:v>
                </c:pt>
                <c:pt idx="1278">
                  <c:v>2.21</c:v>
                </c:pt>
                <c:pt idx="1279">
                  <c:v>2.2400000000000002</c:v>
                </c:pt>
                <c:pt idx="1280">
                  <c:v>2.2799999999999998</c:v>
                </c:pt>
                <c:pt idx="1281">
                  <c:v>2.38</c:v>
                </c:pt>
                <c:pt idx="1282">
                  <c:v>2.4300000000000002</c:v>
                </c:pt>
                <c:pt idx="1283">
                  <c:v>2.5499999999999998</c:v>
                </c:pt>
                <c:pt idx="1284">
                  <c:v>2.56</c:v>
                </c:pt>
                <c:pt idx="1285">
                  <c:v>2.63</c:v>
                </c:pt>
                <c:pt idx="1286">
                  <c:v>2.73</c:v>
                </c:pt>
                <c:pt idx="1287">
                  <c:v>2.68</c:v>
                </c:pt>
                <c:pt idx="1288">
                  <c:v>2.71</c:v>
                </c:pt>
                <c:pt idx="1289">
                  <c:v>2.67</c:v>
                </c:pt>
                <c:pt idx="1290">
                  <c:v>2.63</c:v>
                </c:pt>
                <c:pt idx="1291">
                  <c:v>2.6</c:v>
                </c:pt>
                <c:pt idx="1292">
                  <c:v>2.58</c:v>
                </c:pt>
                <c:pt idx="1293">
                  <c:v>2.54</c:v>
                </c:pt>
                <c:pt idx="1294">
                  <c:v>2.5</c:v>
                </c:pt>
                <c:pt idx="1295">
                  <c:v>2.61</c:v>
                </c:pt>
                <c:pt idx="1296">
                  <c:v>2.72</c:v>
                </c:pt>
                <c:pt idx="1297">
                  <c:v>2.71</c:v>
                </c:pt>
                <c:pt idx="1298">
                  <c:v>2.62</c:v>
                </c:pt>
                <c:pt idx="1299">
                  <c:v>2.54</c:v>
                </c:pt>
                <c:pt idx="1300">
                  <c:v>2.46</c:v>
                </c:pt>
                <c:pt idx="1301">
                  <c:v>2.38</c:v>
                </c:pt>
                <c:pt idx="1302">
                  <c:v>2.34</c:v>
                </c:pt>
                <c:pt idx="1303">
                  <c:v>2.2999999999999998</c:v>
                </c:pt>
                <c:pt idx="1304">
                  <c:v>2.2799999999999998</c:v>
                </c:pt>
                <c:pt idx="1305">
                  <c:v>2.2599999999999998</c:v>
                </c:pt>
                <c:pt idx="1306">
                  <c:v>2.25</c:v>
                </c:pt>
                <c:pt idx="1307">
                  <c:v>2.2599999999999998</c:v>
                </c:pt>
                <c:pt idx="1308">
                  <c:v>2.2400000000000002</c:v>
                </c:pt>
                <c:pt idx="1309">
                  <c:v>2.2000000000000002</c:v>
                </c:pt>
                <c:pt idx="1310">
                  <c:v>2.16</c:v>
                </c:pt>
                <c:pt idx="1311">
                  <c:v>2.11</c:v>
                </c:pt>
                <c:pt idx="1312">
                  <c:v>2.0699999999999998</c:v>
                </c:pt>
                <c:pt idx="1313">
                  <c:v>2.0099999999999998</c:v>
                </c:pt>
                <c:pt idx="1314">
                  <c:v>2.0099999999999998</c:v>
                </c:pt>
                <c:pt idx="1315">
                  <c:v>2.0699999999999998</c:v>
                </c:pt>
                <c:pt idx="1316">
                  <c:v>2.0699999999999998</c:v>
                </c:pt>
                <c:pt idx="1317">
                  <c:v>1.92</c:v>
                </c:pt>
                <c:pt idx="1318">
                  <c:v>1.75</c:v>
                </c:pt>
                <c:pt idx="1319">
                  <c:v>1.63</c:v>
                </c:pt>
                <c:pt idx="1320">
                  <c:v>1.53</c:v>
                </c:pt>
                <c:pt idx="1321">
                  <c:v>1.47</c:v>
                </c:pt>
                <c:pt idx="1322">
                  <c:v>1.43</c:v>
                </c:pt>
                <c:pt idx="1323">
                  <c:v>1.44</c:v>
                </c:pt>
                <c:pt idx="1324">
                  <c:v>1.43</c:v>
                </c:pt>
                <c:pt idx="1325">
                  <c:v>1.45</c:v>
                </c:pt>
                <c:pt idx="1326">
                  <c:v>1.38</c:v>
                </c:pt>
                <c:pt idx="1327">
                  <c:v>1.32</c:v>
                </c:pt>
                <c:pt idx="1328">
                  <c:v>1.18</c:v>
                </c:pt>
                <c:pt idx="1329">
                  <c:v>1.05</c:v>
                </c:pt>
                <c:pt idx="1330">
                  <c:v>0.98</c:v>
                </c:pt>
                <c:pt idx="1331">
                  <c:v>0.97</c:v>
                </c:pt>
                <c:pt idx="1332">
                  <c:v>0.92</c:v>
                </c:pt>
                <c:pt idx="1333">
                  <c:v>0.88</c:v>
                </c:pt>
                <c:pt idx="1334">
                  <c:v>0.8</c:v>
                </c:pt>
                <c:pt idx="1335">
                  <c:v>0.72</c:v>
                </c:pt>
                <c:pt idx="1336">
                  <c:v>0.65</c:v>
                </c:pt>
                <c:pt idx="1337">
                  <c:v>0.59</c:v>
                </c:pt>
                <c:pt idx="1338">
                  <c:v>0.53</c:v>
                </c:pt>
                <c:pt idx="1339">
                  <c:v>0.47</c:v>
                </c:pt>
                <c:pt idx="1340">
                  <c:v>0.43</c:v>
                </c:pt>
                <c:pt idx="1341">
                  <c:v>0.38</c:v>
                </c:pt>
                <c:pt idx="1342">
                  <c:v>0.35</c:v>
                </c:pt>
                <c:pt idx="1343">
                  <c:v>0.33</c:v>
                </c:pt>
                <c:pt idx="1344">
                  <c:v>0.34</c:v>
                </c:pt>
                <c:pt idx="1345">
                  <c:v>0.31</c:v>
                </c:pt>
                <c:pt idx="1346">
                  <c:v>0.31</c:v>
                </c:pt>
                <c:pt idx="1347">
                  <c:v>0.37</c:v>
                </c:pt>
                <c:pt idx="1348">
                  <c:v>0.45</c:v>
                </c:pt>
                <c:pt idx="1349">
                  <c:v>0.52</c:v>
                </c:pt>
                <c:pt idx="1350">
                  <c:v>0.59</c:v>
                </c:pt>
                <c:pt idx="1351">
                  <c:v>0.62</c:v>
                </c:pt>
                <c:pt idx="1352">
                  <c:v>0.61</c:v>
                </c:pt>
                <c:pt idx="1353">
                  <c:v>0.63</c:v>
                </c:pt>
                <c:pt idx="1354">
                  <c:v>0.62</c:v>
                </c:pt>
                <c:pt idx="1355">
                  <c:v>0.61</c:v>
                </c:pt>
                <c:pt idx="1356">
                  <c:v>0.6</c:v>
                </c:pt>
                <c:pt idx="1357">
                  <c:v>0.63</c:v>
                </c:pt>
                <c:pt idx="1358">
                  <c:v>0.66</c:v>
                </c:pt>
                <c:pt idx="1359">
                  <c:v>0.71</c:v>
                </c:pt>
                <c:pt idx="1360">
                  <c:v>0.73</c:v>
                </c:pt>
                <c:pt idx="1361">
                  <c:v>0.79</c:v>
                </c:pt>
                <c:pt idx="1362">
                  <c:v>0.81</c:v>
                </c:pt>
                <c:pt idx="1363">
                  <c:v>0.85</c:v>
                </c:pt>
                <c:pt idx="1364">
                  <c:v>0.82</c:v>
                </c:pt>
                <c:pt idx="1365">
                  <c:v>0.74</c:v>
                </c:pt>
                <c:pt idx="1366">
                  <c:v>0.69</c:v>
                </c:pt>
                <c:pt idx="1367">
                  <c:v>0.81</c:v>
                </c:pt>
                <c:pt idx="1368">
                  <c:v>0.89</c:v>
                </c:pt>
                <c:pt idx="1369">
                  <c:v>0.97</c:v>
                </c:pt>
                <c:pt idx="1370">
                  <c:v>1</c:v>
                </c:pt>
                <c:pt idx="1371">
                  <c:v>1.01</c:v>
                </c:pt>
                <c:pt idx="1372">
                  <c:v>1.02</c:v>
                </c:pt>
                <c:pt idx="1373">
                  <c:v>1.04</c:v>
                </c:pt>
                <c:pt idx="1374">
                  <c:v>1.06</c:v>
                </c:pt>
                <c:pt idx="1375">
                  <c:v>1.05</c:v>
                </c:pt>
                <c:pt idx="1376">
                  <c:v>1.05</c:v>
                </c:pt>
                <c:pt idx="1377">
                  <c:v>1.06</c:v>
                </c:pt>
                <c:pt idx="1378">
                  <c:v>1.04</c:v>
                </c:pt>
                <c:pt idx="1379">
                  <c:v>1.06</c:v>
                </c:pt>
                <c:pt idx="1380">
                  <c:v>1.08</c:v>
                </c:pt>
                <c:pt idx="1381">
                  <c:v>1.1000000000000001</c:v>
                </c:pt>
                <c:pt idx="1382">
                  <c:v>1.1100000000000001</c:v>
                </c:pt>
                <c:pt idx="1383">
                  <c:v>1.1200000000000001</c:v>
                </c:pt>
                <c:pt idx="1384">
                  <c:v>1.1100000000000001</c:v>
                </c:pt>
                <c:pt idx="1385">
                  <c:v>1.1299999999999999</c:v>
                </c:pt>
                <c:pt idx="1386">
                  <c:v>1.17</c:v>
                </c:pt>
                <c:pt idx="1387">
                  <c:v>1.24</c:v>
                </c:pt>
                <c:pt idx="1388">
                  <c:v>1.3</c:v>
                </c:pt>
                <c:pt idx="1389">
                  <c:v>1.42</c:v>
                </c:pt>
                <c:pt idx="1390">
                  <c:v>1.48</c:v>
                </c:pt>
                <c:pt idx="1391">
                  <c:v>1.58</c:v>
                </c:pt>
                <c:pt idx="1392">
                  <c:v>1.63</c:v>
                </c:pt>
                <c:pt idx="1393">
                  <c:v>1.7</c:v>
                </c:pt>
                <c:pt idx="1394">
                  <c:v>1.71</c:v>
                </c:pt>
                <c:pt idx="1395">
                  <c:v>1.75</c:v>
                </c:pt>
                <c:pt idx="1396">
                  <c:v>1.79</c:v>
                </c:pt>
                <c:pt idx="1397">
                  <c:v>1.81</c:v>
                </c:pt>
                <c:pt idx="1398">
                  <c:v>1.82</c:v>
                </c:pt>
                <c:pt idx="1399">
                  <c:v>1.82</c:v>
                </c:pt>
                <c:pt idx="1400">
                  <c:v>1.82</c:v>
                </c:pt>
                <c:pt idx="1401">
                  <c:v>1.81</c:v>
                </c:pt>
                <c:pt idx="1402">
                  <c:v>1.79</c:v>
                </c:pt>
                <c:pt idx="1403">
                  <c:v>1.75</c:v>
                </c:pt>
                <c:pt idx="1404">
                  <c:v>1.73</c:v>
                </c:pt>
                <c:pt idx="1405">
                  <c:v>1.71</c:v>
                </c:pt>
                <c:pt idx="1406">
                  <c:v>1.66</c:v>
                </c:pt>
                <c:pt idx="1407">
                  <c:v>1.61</c:v>
                </c:pt>
                <c:pt idx="1408">
                  <c:v>1.6</c:v>
                </c:pt>
                <c:pt idx="1409">
                  <c:v>1.57</c:v>
                </c:pt>
                <c:pt idx="1410">
                  <c:v>1.56</c:v>
                </c:pt>
                <c:pt idx="1411">
                  <c:v>1.54</c:v>
                </c:pt>
                <c:pt idx="1412">
                  <c:v>1.52</c:v>
                </c:pt>
                <c:pt idx="1413">
                  <c:v>1.47</c:v>
                </c:pt>
                <c:pt idx="1414">
                  <c:v>1.4</c:v>
                </c:pt>
                <c:pt idx="1415">
                  <c:v>1.24</c:v>
                </c:pt>
                <c:pt idx="1416">
                  <c:v>1.1299999999999999</c:v>
                </c:pt>
                <c:pt idx="1417">
                  <c:v>1.19</c:v>
                </c:pt>
                <c:pt idx="1418">
                  <c:v>1.26</c:v>
                </c:pt>
                <c:pt idx="1419">
                  <c:v>1.3</c:v>
                </c:pt>
                <c:pt idx="1420">
                  <c:v>1.3</c:v>
                </c:pt>
                <c:pt idx="1421">
                  <c:v>1.26</c:v>
                </c:pt>
                <c:pt idx="1422">
                  <c:v>1.2</c:v>
                </c:pt>
                <c:pt idx="1423">
                  <c:v>1.18</c:v>
                </c:pt>
                <c:pt idx="1424">
                  <c:v>1.1399999999999999</c:v>
                </c:pt>
                <c:pt idx="1425">
                  <c:v>1.0900000000000001</c:v>
                </c:pt>
                <c:pt idx="1426">
                  <c:v>1.01</c:v>
                </c:pt>
                <c:pt idx="1427">
                  <c:v>0.94</c:v>
                </c:pt>
                <c:pt idx="1428">
                  <c:v>0.87</c:v>
                </c:pt>
                <c:pt idx="1429">
                  <c:v>0.81</c:v>
                </c:pt>
                <c:pt idx="1430">
                  <c:v>0.74</c:v>
                </c:pt>
                <c:pt idx="1431">
                  <c:v>0.66</c:v>
                </c:pt>
                <c:pt idx="1432">
                  <c:v>0.59</c:v>
                </c:pt>
                <c:pt idx="1433">
                  <c:v>0.52</c:v>
                </c:pt>
                <c:pt idx="1434">
                  <c:v>0.46</c:v>
                </c:pt>
                <c:pt idx="1435">
                  <c:v>0.43</c:v>
                </c:pt>
                <c:pt idx="1436">
                  <c:v>0.39</c:v>
                </c:pt>
                <c:pt idx="1437">
                  <c:v>0.3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4D6-4369-86C6-9B3C7E51F1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73857664"/>
        <c:axId val="-2073846240"/>
      </c:lineChart>
      <c:catAx>
        <c:axId val="-2073857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2073846240"/>
        <c:crosses val="autoZero"/>
        <c:auto val="1"/>
        <c:lblAlgn val="ctr"/>
        <c:lblOffset val="100"/>
        <c:noMultiLvlLbl val="0"/>
      </c:catAx>
      <c:valAx>
        <c:axId val="-2073846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2073857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樣本 </a:t>
            </a:r>
            <a:r>
              <a:rPr lang="en-US" altLang="zh-TW" dirty="0"/>
              <a:t>1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工作表1!$A$2:$A$1158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工作表1!$B$2:$B$1158</c:f>
              <c:numCache>
                <c:formatCode>General</c:formatCode>
                <c:ptCount val="1157"/>
                <c:pt idx="0">
                  <c:v>0.4</c:v>
                </c:pt>
                <c:pt idx="1">
                  <c:v>0.37</c:v>
                </c:pt>
                <c:pt idx="2">
                  <c:v>0.35</c:v>
                </c:pt>
                <c:pt idx="3">
                  <c:v>0.33</c:v>
                </c:pt>
                <c:pt idx="4">
                  <c:v>0.32</c:v>
                </c:pt>
                <c:pt idx="5">
                  <c:v>0.3</c:v>
                </c:pt>
                <c:pt idx="6">
                  <c:v>0.3</c:v>
                </c:pt>
                <c:pt idx="7">
                  <c:v>0.28000000000000003</c:v>
                </c:pt>
                <c:pt idx="8">
                  <c:v>0.35</c:v>
                </c:pt>
                <c:pt idx="9">
                  <c:v>0.31</c:v>
                </c:pt>
                <c:pt idx="10">
                  <c:v>0.3</c:v>
                </c:pt>
                <c:pt idx="11">
                  <c:v>0.28999999999999998</c:v>
                </c:pt>
                <c:pt idx="12">
                  <c:v>0.26</c:v>
                </c:pt>
                <c:pt idx="13">
                  <c:v>0.25</c:v>
                </c:pt>
                <c:pt idx="14">
                  <c:v>0.24</c:v>
                </c:pt>
                <c:pt idx="15">
                  <c:v>0.23</c:v>
                </c:pt>
                <c:pt idx="16">
                  <c:v>0.21</c:v>
                </c:pt>
                <c:pt idx="17">
                  <c:v>0.23</c:v>
                </c:pt>
                <c:pt idx="18">
                  <c:v>0.26</c:v>
                </c:pt>
                <c:pt idx="19">
                  <c:v>0.28000000000000003</c:v>
                </c:pt>
                <c:pt idx="20">
                  <c:v>0.28999999999999998</c:v>
                </c:pt>
                <c:pt idx="21">
                  <c:v>0.27</c:v>
                </c:pt>
                <c:pt idx="22">
                  <c:v>0.31</c:v>
                </c:pt>
                <c:pt idx="23">
                  <c:v>0.32</c:v>
                </c:pt>
                <c:pt idx="24">
                  <c:v>0.33</c:v>
                </c:pt>
                <c:pt idx="25">
                  <c:v>0.35</c:v>
                </c:pt>
                <c:pt idx="26">
                  <c:v>0.36</c:v>
                </c:pt>
                <c:pt idx="27">
                  <c:v>0.37</c:v>
                </c:pt>
                <c:pt idx="28">
                  <c:v>0.39</c:v>
                </c:pt>
                <c:pt idx="29">
                  <c:v>0.4</c:v>
                </c:pt>
                <c:pt idx="30">
                  <c:v>0.42</c:v>
                </c:pt>
                <c:pt idx="31">
                  <c:v>0.42</c:v>
                </c:pt>
                <c:pt idx="32">
                  <c:v>0.42</c:v>
                </c:pt>
                <c:pt idx="33">
                  <c:v>0.43</c:v>
                </c:pt>
                <c:pt idx="34">
                  <c:v>0.43</c:v>
                </c:pt>
                <c:pt idx="35">
                  <c:v>0.42</c:v>
                </c:pt>
                <c:pt idx="36">
                  <c:v>0.42</c:v>
                </c:pt>
                <c:pt idx="37">
                  <c:v>0.46</c:v>
                </c:pt>
                <c:pt idx="38">
                  <c:v>0.48</c:v>
                </c:pt>
                <c:pt idx="39">
                  <c:v>0.5</c:v>
                </c:pt>
                <c:pt idx="40">
                  <c:v>0.51</c:v>
                </c:pt>
                <c:pt idx="41">
                  <c:v>0.52</c:v>
                </c:pt>
                <c:pt idx="42">
                  <c:v>0.55000000000000004</c:v>
                </c:pt>
                <c:pt idx="43">
                  <c:v>0.54</c:v>
                </c:pt>
                <c:pt idx="44">
                  <c:v>0.55000000000000004</c:v>
                </c:pt>
                <c:pt idx="45">
                  <c:v>0.54</c:v>
                </c:pt>
                <c:pt idx="46">
                  <c:v>0.48</c:v>
                </c:pt>
                <c:pt idx="47">
                  <c:v>0.45</c:v>
                </c:pt>
                <c:pt idx="48">
                  <c:v>0.51</c:v>
                </c:pt>
                <c:pt idx="49">
                  <c:v>0.59</c:v>
                </c:pt>
                <c:pt idx="50">
                  <c:v>0.63</c:v>
                </c:pt>
                <c:pt idx="51">
                  <c:v>0.65</c:v>
                </c:pt>
                <c:pt idx="52">
                  <c:v>0.65</c:v>
                </c:pt>
                <c:pt idx="53">
                  <c:v>0.65</c:v>
                </c:pt>
                <c:pt idx="54">
                  <c:v>0.65</c:v>
                </c:pt>
                <c:pt idx="55">
                  <c:v>0.63</c:v>
                </c:pt>
                <c:pt idx="56">
                  <c:v>0.61</c:v>
                </c:pt>
                <c:pt idx="57">
                  <c:v>0.61</c:v>
                </c:pt>
                <c:pt idx="58">
                  <c:v>0.56000000000000005</c:v>
                </c:pt>
                <c:pt idx="59">
                  <c:v>0.52</c:v>
                </c:pt>
                <c:pt idx="60">
                  <c:v>0.52</c:v>
                </c:pt>
                <c:pt idx="61">
                  <c:v>0.5</c:v>
                </c:pt>
                <c:pt idx="62">
                  <c:v>0.47</c:v>
                </c:pt>
                <c:pt idx="63">
                  <c:v>0.42</c:v>
                </c:pt>
                <c:pt idx="64">
                  <c:v>0.39</c:v>
                </c:pt>
                <c:pt idx="65">
                  <c:v>0.36</c:v>
                </c:pt>
                <c:pt idx="66">
                  <c:v>0.32</c:v>
                </c:pt>
                <c:pt idx="67">
                  <c:v>0.28999999999999998</c:v>
                </c:pt>
                <c:pt idx="68">
                  <c:v>0.25</c:v>
                </c:pt>
                <c:pt idx="69">
                  <c:v>0.24</c:v>
                </c:pt>
                <c:pt idx="70">
                  <c:v>0.22</c:v>
                </c:pt>
                <c:pt idx="71">
                  <c:v>0.22</c:v>
                </c:pt>
                <c:pt idx="72">
                  <c:v>0.22</c:v>
                </c:pt>
                <c:pt idx="73">
                  <c:v>0.27</c:v>
                </c:pt>
                <c:pt idx="74">
                  <c:v>0.31</c:v>
                </c:pt>
                <c:pt idx="75">
                  <c:v>0.35</c:v>
                </c:pt>
                <c:pt idx="76">
                  <c:v>0.39</c:v>
                </c:pt>
                <c:pt idx="77">
                  <c:v>0.43</c:v>
                </c:pt>
                <c:pt idx="78">
                  <c:v>0.48</c:v>
                </c:pt>
                <c:pt idx="79">
                  <c:v>0.51</c:v>
                </c:pt>
                <c:pt idx="80">
                  <c:v>0.54</c:v>
                </c:pt>
                <c:pt idx="81">
                  <c:v>0.56999999999999995</c:v>
                </c:pt>
                <c:pt idx="82">
                  <c:v>0.56000000000000005</c:v>
                </c:pt>
                <c:pt idx="83">
                  <c:v>0.56000000000000005</c:v>
                </c:pt>
                <c:pt idx="84">
                  <c:v>0.56999999999999995</c:v>
                </c:pt>
                <c:pt idx="85">
                  <c:v>0.59</c:v>
                </c:pt>
                <c:pt idx="86">
                  <c:v>0.63</c:v>
                </c:pt>
                <c:pt idx="87">
                  <c:v>0.64</c:v>
                </c:pt>
                <c:pt idx="88">
                  <c:v>0.64</c:v>
                </c:pt>
                <c:pt idx="89">
                  <c:v>0.64</c:v>
                </c:pt>
                <c:pt idx="90">
                  <c:v>0.64</c:v>
                </c:pt>
                <c:pt idx="91">
                  <c:v>0.62</c:v>
                </c:pt>
                <c:pt idx="92">
                  <c:v>0.63</c:v>
                </c:pt>
                <c:pt idx="93">
                  <c:v>0.63</c:v>
                </c:pt>
                <c:pt idx="94">
                  <c:v>0.65</c:v>
                </c:pt>
                <c:pt idx="95">
                  <c:v>0.65</c:v>
                </c:pt>
                <c:pt idx="96">
                  <c:v>0.65</c:v>
                </c:pt>
                <c:pt idx="97">
                  <c:v>0.65</c:v>
                </c:pt>
                <c:pt idx="98">
                  <c:v>0.61</c:v>
                </c:pt>
                <c:pt idx="99">
                  <c:v>0.61</c:v>
                </c:pt>
                <c:pt idx="100">
                  <c:v>0.61</c:v>
                </c:pt>
                <c:pt idx="101">
                  <c:v>0.63</c:v>
                </c:pt>
                <c:pt idx="102">
                  <c:v>0.61</c:v>
                </c:pt>
                <c:pt idx="103">
                  <c:v>0.61</c:v>
                </c:pt>
                <c:pt idx="104">
                  <c:v>0.6</c:v>
                </c:pt>
                <c:pt idx="105">
                  <c:v>0.57999999999999996</c:v>
                </c:pt>
                <c:pt idx="106">
                  <c:v>0.56999999999999995</c:v>
                </c:pt>
                <c:pt idx="107">
                  <c:v>0.55000000000000004</c:v>
                </c:pt>
                <c:pt idx="108">
                  <c:v>0.55000000000000004</c:v>
                </c:pt>
                <c:pt idx="109">
                  <c:v>0.62</c:v>
                </c:pt>
                <c:pt idx="110">
                  <c:v>0.69</c:v>
                </c:pt>
                <c:pt idx="111">
                  <c:v>0.73</c:v>
                </c:pt>
                <c:pt idx="112">
                  <c:v>0.69</c:v>
                </c:pt>
                <c:pt idx="113">
                  <c:v>0.63</c:v>
                </c:pt>
                <c:pt idx="114">
                  <c:v>0.57999999999999996</c:v>
                </c:pt>
                <c:pt idx="115">
                  <c:v>0.55000000000000004</c:v>
                </c:pt>
                <c:pt idx="116">
                  <c:v>0.6</c:v>
                </c:pt>
                <c:pt idx="117">
                  <c:v>0.6</c:v>
                </c:pt>
                <c:pt idx="118">
                  <c:v>0.56999999999999995</c:v>
                </c:pt>
                <c:pt idx="119">
                  <c:v>0.53</c:v>
                </c:pt>
                <c:pt idx="120">
                  <c:v>0.46</c:v>
                </c:pt>
                <c:pt idx="121">
                  <c:v>0.41</c:v>
                </c:pt>
                <c:pt idx="122">
                  <c:v>0.36</c:v>
                </c:pt>
                <c:pt idx="123">
                  <c:v>0.32</c:v>
                </c:pt>
                <c:pt idx="124">
                  <c:v>0.28999999999999998</c:v>
                </c:pt>
                <c:pt idx="125">
                  <c:v>0.26</c:v>
                </c:pt>
                <c:pt idx="126">
                  <c:v>0.24</c:v>
                </c:pt>
                <c:pt idx="127">
                  <c:v>0.22</c:v>
                </c:pt>
                <c:pt idx="128">
                  <c:v>0.21</c:v>
                </c:pt>
                <c:pt idx="129">
                  <c:v>0.21</c:v>
                </c:pt>
                <c:pt idx="130">
                  <c:v>0.22</c:v>
                </c:pt>
                <c:pt idx="131">
                  <c:v>0.28000000000000003</c:v>
                </c:pt>
                <c:pt idx="132">
                  <c:v>0.34</c:v>
                </c:pt>
                <c:pt idx="133">
                  <c:v>0.42</c:v>
                </c:pt>
                <c:pt idx="134">
                  <c:v>0.47</c:v>
                </c:pt>
                <c:pt idx="135">
                  <c:v>0.52</c:v>
                </c:pt>
                <c:pt idx="136">
                  <c:v>0.56999999999999995</c:v>
                </c:pt>
                <c:pt idx="137">
                  <c:v>0.6</c:v>
                </c:pt>
                <c:pt idx="138">
                  <c:v>0.61</c:v>
                </c:pt>
                <c:pt idx="139">
                  <c:v>0.57999999999999996</c:v>
                </c:pt>
                <c:pt idx="140">
                  <c:v>0.53</c:v>
                </c:pt>
                <c:pt idx="141">
                  <c:v>0.49</c:v>
                </c:pt>
                <c:pt idx="142">
                  <c:v>0.44</c:v>
                </c:pt>
                <c:pt idx="143">
                  <c:v>0.4</c:v>
                </c:pt>
                <c:pt idx="144">
                  <c:v>0.36</c:v>
                </c:pt>
                <c:pt idx="145">
                  <c:v>0.31</c:v>
                </c:pt>
                <c:pt idx="146">
                  <c:v>0.28000000000000003</c:v>
                </c:pt>
                <c:pt idx="147">
                  <c:v>0.25</c:v>
                </c:pt>
                <c:pt idx="148">
                  <c:v>0.22</c:v>
                </c:pt>
                <c:pt idx="149">
                  <c:v>0.23</c:v>
                </c:pt>
                <c:pt idx="150">
                  <c:v>0.22</c:v>
                </c:pt>
                <c:pt idx="151">
                  <c:v>0.2</c:v>
                </c:pt>
                <c:pt idx="152">
                  <c:v>0.18</c:v>
                </c:pt>
                <c:pt idx="153">
                  <c:v>0.2</c:v>
                </c:pt>
                <c:pt idx="154">
                  <c:v>0.18</c:v>
                </c:pt>
                <c:pt idx="155">
                  <c:v>0.18</c:v>
                </c:pt>
                <c:pt idx="156">
                  <c:v>0.16</c:v>
                </c:pt>
                <c:pt idx="157">
                  <c:v>0.15</c:v>
                </c:pt>
                <c:pt idx="158">
                  <c:v>0.15</c:v>
                </c:pt>
                <c:pt idx="159">
                  <c:v>0.14000000000000001</c:v>
                </c:pt>
                <c:pt idx="160">
                  <c:v>0.13</c:v>
                </c:pt>
                <c:pt idx="161">
                  <c:v>0.12</c:v>
                </c:pt>
                <c:pt idx="162">
                  <c:v>0.12</c:v>
                </c:pt>
                <c:pt idx="163">
                  <c:v>0.12</c:v>
                </c:pt>
                <c:pt idx="164">
                  <c:v>0.12</c:v>
                </c:pt>
                <c:pt idx="165">
                  <c:v>0.15</c:v>
                </c:pt>
                <c:pt idx="166">
                  <c:v>0.17</c:v>
                </c:pt>
                <c:pt idx="167">
                  <c:v>0.21</c:v>
                </c:pt>
                <c:pt idx="168">
                  <c:v>0.23</c:v>
                </c:pt>
                <c:pt idx="169">
                  <c:v>0.25</c:v>
                </c:pt>
                <c:pt idx="170">
                  <c:v>0.28000000000000003</c:v>
                </c:pt>
                <c:pt idx="171">
                  <c:v>0.3</c:v>
                </c:pt>
                <c:pt idx="172">
                  <c:v>0.31</c:v>
                </c:pt>
                <c:pt idx="173">
                  <c:v>0.33</c:v>
                </c:pt>
                <c:pt idx="174">
                  <c:v>0.32</c:v>
                </c:pt>
                <c:pt idx="175">
                  <c:v>0.32</c:v>
                </c:pt>
                <c:pt idx="176">
                  <c:v>0.32</c:v>
                </c:pt>
                <c:pt idx="177">
                  <c:v>0.33</c:v>
                </c:pt>
                <c:pt idx="178">
                  <c:v>0.33</c:v>
                </c:pt>
                <c:pt idx="179">
                  <c:v>0.34</c:v>
                </c:pt>
                <c:pt idx="180">
                  <c:v>0.38</c:v>
                </c:pt>
                <c:pt idx="181">
                  <c:v>0.41</c:v>
                </c:pt>
                <c:pt idx="182">
                  <c:v>0.49</c:v>
                </c:pt>
                <c:pt idx="183">
                  <c:v>0.62</c:v>
                </c:pt>
                <c:pt idx="184">
                  <c:v>0.61</c:v>
                </c:pt>
                <c:pt idx="185">
                  <c:v>0.53</c:v>
                </c:pt>
                <c:pt idx="186">
                  <c:v>0.48</c:v>
                </c:pt>
                <c:pt idx="187">
                  <c:v>0.49</c:v>
                </c:pt>
                <c:pt idx="188">
                  <c:v>0.51</c:v>
                </c:pt>
                <c:pt idx="189">
                  <c:v>0.57999999999999996</c:v>
                </c:pt>
                <c:pt idx="190">
                  <c:v>0.62</c:v>
                </c:pt>
                <c:pt idx="191">
                  <c:v>0.68</c:v>
                </c:pt>
                <c:pt idx="192">
                  <c:v>0.74</c:v>
                </c:pt>
                <c:pt idx="193">
                  <c:v>0.79</c:v>
                </c:pt>
                <c:pt idx="194">
                  <c:v>0.83</c:v>
                </c:pt>
                <c:pt idx="195">
                  <c:v>0.88</c:v>
                </c:pt>
                <c:pt idx="196">
                  <c:v>0.9</c:v>
                </c:pt>
                <c:pt idx="197">
                  <c:v>0.93</c:v>
                </c:pt>
                <c:pt idx="198">
                  <c:v>0.98</c:v>
                </c:pt>
                <c:pt idx="199">
                  <c:v>1.03</c:v>
                </c:pt>
                <c:pt idx="200">
                  <c:v>1.05</c:v>
                </c:pt>
                <c:pt idx="201">
                  <c:v>1.1000000000000001</c:v>
                </c:pt>
                <c:pt idx="202">
                  <c:v>1.1399999999999999</c:v>
                </c:pt>
                <c:pt idx="203">
                  <c:v>1.1399999999999999</c:v>
                </c:pt>
                <c:pt idx="204">
                  <c:v>1.1499999999999999</c:v>
                </c:pt>
                <c:pt idx="205">
                  <c:v>1.17</c:v>
                </c:pt>
                <c:pt idx="206">
                  <c:v>1.1599999999999999</c:v>
                </c:pt>
                <c:pt idx="207">
                  <c:v>1.1599999999999999</c:v>
                </c:pt>
                <c:pt idx="208">
                  <c:v>1.07</c:v>
                </c:pt>
                <c:pt idx="209">
                  <c:v>1.01</c:v>
                </c:pt>
                <c:pt idx="210">
                  <c:v>0.89</c:v>
                </c:pt>
                <c:pt idx="211">
                  <c:v>0.84</c:v>
                </c:pt>
                <c:pt idx="212">
                  <c:v>0.78</c:v>
                </c:pt>
                <c:pt idx="213">
                  <c:v>0.69</c:v>
                </c:pt>
                <c:pt idx="214">
                  <c:v>0.65</c:v>
                </c:pt>
                <c:pt idx="215">
                  <c:v>0.57999999999999996</c:v>
                </c:pt>
                <c:pt idx="216">
                  <c:v>0.55000000000000004</c:v>
                </c:pt>
                <c:pt idx="217">
                  <c:v>0.56000000000000005</c:v>
                </c:pt>
                <c:pt idx="218">
                  <c:v>0.53</c:v>
                </c:pt>
                <c:pt idx="219">
                  <c:v>0.5</c:v>
                </c:pt>
                <c:pt idx="220">
                  <c:v>0.48</c:v>
                </c:pt>
                <c:pt idx="221">
                  <c:v>0.47</c:v>
                </c:pt>
                <c:pt idx="222">
                  <c:v>0.43</c:v>
                </c:pt>
                <c:pt idx="223">
                  <c:v>0.47</c:v>
                </c:pt>
                <c:pt idx="224">
                  <c:v>0.49</c:v>
                </c:pt>
                <c:pt idx="225">
                  <c:v>0.5</c:v>
                </c:pt>
                <c:pt idx="226">
                  <c:v>0.55000000000000004</c:v>
                </c:pt>
                <c:pt idx="227">
                  <c:v>0.63</c:v>
                </c:pt>
                <c:pt idx="228">
                  <c:v>0.65</c:v>
                </c:pt>
                <c:pt idx="229">
                  <c:v>0.66</c:v>
                </c:pt>
                <c:pt idx="230">
                  <c:v>0.64</c:v>
                </c:pt>
                <c:pt idx="231">
                  <c:v>0.63</c:v>
                </c:pt>
                <c:pt idx="232">
                  <c:v>0.63</c:v>
                </c:pt>
                <c:pt idx="233">
                  <c:v>0.56999999999999995</c:v>
                </c:pt>
                <c:pt idx="234">
                  <c:v>0.5</c:v>
                </c:pt>
                <c:pt idx="235">
                  <c:v>0.45</c:v>
                </c:pt>
                <c:pt idx="236">
                  <c:v>0.41</c:v>
                </c:pt>
                <c:pt idx="237">
                  <c:v>0.39</c:v>
                </c:pt>
                <c:pt idx="238">
                  <c:v>0.35</c:v>
                </c:pt>
                <c:pt idx="239">
                  <c:v>0.33</c:v>
                </c:pt>
                <c:pt idx="240">
                  <c:v>0.32</c:v>
                </c:pt>
                <c:pt idx="241">
                  <c:v>0.31</c:v>
                </c:pt>
                <c:pt idx="242">
                  <c:v>0.33</c:v>
                </c:pt>
                <c:pt idx="243">
                  <c:v>0.33</c:v>
                </c:pt>
                <c:pt idx="244">
                  <c:v>0.31</c:v>
                </c:pt>
                <c:pt idx="245">
                  <c:v>0.28999999999999998</c:v>
                </c:pt>
                <c:pt idx="246">
                  <c:v>0.26</c:v>
                </c:pt>
                <c:pt idx="247">
                  <c:v>0.23</c:v>
                </c:pt>
                <c:pt idx="248">
                  <c:v>0.22</c:v>
                </c:pt>
                <c:pt idx="249">
                  <c:v>0.22</c:v>
                </c:pt>
                <c:pt idx="250">
                  <c:v>0.23</c:v>
                </c:pt>
                <c:pt idx="251">
                  <c:v>0.24</c:v>
                </c:pt>
                <c:pt idx="252">
                  <c:v>0.31</c:v>
                </c:pt>
                <c:pt idx="253">
                  <c:v>0.39</c:v>
                </c:pt>
                <c:pt idx="254">
                  <c:v>0.39</c:v>
                </c:pt>
                <c:pt idx="255">
                  <c:v>0.39</c:v>
                </c:pt>
                <c:pt idx="256">
                  <c:v>0.37</c:v>
                </c:pt>
                <c:pt idx="257">
                  <c:v>0.37</c:v>
                </c:pt>
                <c:pt idx="258">
                  <c:v>0.39</c:v>
                </c:pt>
                <c:pt idx="259">
                  <c:v>0.38</c:v>
                </c:pt>
                <c:pt idx="260">
                  <c:v>0.35</c:v>
                </c:pt>
                <c:pt idx="261">
                  <c:v>0.37</c:v>
                </c:pt>
                <c:pt idx="262">
                  <c:v>0.4</c:v>
                </c:pt>
                <c:pt idx="263">
                  <c:v>0.38</c:v>
                </c:pt>
                <c:pt idx="264">
                  <c:v>0.35</c:v>
                </c:pt>
                <c:pt idx="265">
                  <c:v>0.35</c:v>
                </c:pt>
                <c:pt idx="266">
                  <c:v>0.37</c:v>
                </c:pt>
                <c:pt idx="267">
                  <c:v>0.41</c:v>
                </c:pt>
                <c:pt idx="268">
                  <c:v>0.45</c:v>
                </c:pt>
                <c:pt idx="269">
                  <c:v>0.52</c:v>
                </c:pt>
                <c:pt idx="270">
                  <c:v>0.57999999999999996</c:v>
                </c:pt>
                <c:pt idx="271">
                  <c:v>0.66</c:v>
                </c:pt>
                <c:pt idx="272">
                  <c:v>0.78</c:v>
                </c:pt>
                <c:pt idx="273">
                  <c:v>0.88</c:v>
                </c:pt>
                <c:pt idx="274">
                  <c:v>1.04</c:v>
                </c:pt>
                <c:pt idx="275">
                  <c:v>1.24</c:v>
                </c:pt>
                <c:pt idx="276">
                  <c:v>1.22</c:v>
                </c:pt>
                <c:pt idx="277">
                  <c:v>1.1000000000000001</c:v>
                </c:pt>
                <c:pt idx="278">
                  <c:v>0.96</c:v>
                </c:pt>
                <c:pt idx="279">
                  <c:v>0.89</c:v>
                </c:pt>
                <c:pt idx="280">
                  <c:v>0.9</c:v>
                </c:pt>
                <c:pt idx="281">
                  <c:v>0.82</c:v>
                </c:pt>
                <c:pt idx="282">
                  <c:v>0.75</c:v>
                </c:pt>
                <c:pt idx="283">
                  <c:v>0.68</c:v>
                </c:pt>
                <c:pt idx="284">
                  <c:v>0.61</c:v>
                </c:pt>
                <c:pt idx="285">
                  <c:v>0.53</c:v>
                </c:pt>
                <c:pt idx="286">
                  <c:v>0.46</c:v>
                </c:pt>
                <c:pt idx="287">
                  <c:v>0.43</c:v>
                </c:pt>
                <c:pt idx="288">
                  <c:v>0.38</c:v>
                </c:pt>
                <c:pt idx="289">
                  <c:v>0.34</c:v>
                </c:pt>
                <c:pt idx="290">
                  <c:v>0.35</c:v>
                </c:pt>
                <c:pt idx="291">
                  <c:v>0.4</c:v>
                </c:pt>
                <c:pt idx="292">
                  <c:v>0.39</c:v>
                </c:pt>
                <c:pt idx="293">
                  <c:v>0.37</c:v>
                </c:pt>
                <c:pt idx="294">
                  <c:v>0.34</c:v>
                </c:pt>
                <c:pt idx="295">
                  <c:v>0.3</c:v>
                </c:pt>
                <c:pt idx="296">
                  <c:v>0.3</c:v>
                </c:pt>
                <c:pt idx="297">
                  <c:v>0.32</c:v>
                </c:pt>
                <c:pt idx="298">
                  <c:v>0.28000000000000003</c:v>
                </c:pt>
                <c:pt idx="299">
                  <c:v>0.26</c:v>
                </c:pt>
                <c:pt idx="300">
                  <c:v>0.24</c:v>
                </c:pt>
                <c:pt idx="301">
                  <c:v>0.22</c:v>
                </c:pt>
                <c:pt idx="302">
                  <c:v>0.22</c:v>
                </c:pt>
                <c:pt idx="303">
                  <c:v>0.23</c:v>
                </c:pt>
                <c:pt idx="304">
                  <c:v>0.26</c:v>
                </c:pt>
                <c:pt idx="305">
                  <c:v>0.33</c:v>
                </c:pt>
                <c:pt idx="306">
                  <c:v>0.39</c:v>
                </c:pt>
                <c:pt idx="307">
                  <c:v>0.39</c:v>
                </c:pt>
                <c:pt idx="308">
                  <c:v>0.33</c:v>
                </c:pt>
                <c:pt idx="309">
                  <c:v>0.3</c:v>
                </c:pt>
                <c:pt idx="310">
                  <c:v>0.27</c:v>
                </c:pt>
                <c:pt idx="311">
                  <c:v>0.25</c:v>
                </c:pt>
                <c:pt idx="312">
                  <c:v>0.23</c:v>
                </c:pt>
                <c:pt idx="313">
                  <c:v>0.23</c:v>
                </c:pt>
                <c:pt idx="314">
                  <c:v>0.24</c:v>
                </c:pt>
                <c:pt idx="315">
                  <c:v>0.23</c:v>
                </c:pt>
                <c:pt idx="316">
                  <c:v>0.22</c:v>
                </c:pt>
                <c:pt idx="317">
                  <c:v>0.23</c:v>
                </c:pt>
                <c:pt idx="318">
                  <c:v>0.25</c:v>
                </c:pt>
                <c:pt idx="319">
                  <c:v>0.24</c:v>
                </c:pt>
                <c:pt idx="320">
                  <c:v>0.25</c:v>
                </c:pt>
                <c:pt idx="321">
                  <c:v>0.27</c:v>
                </c:pt>
                <c:pt idx="322">
                  <c:v>0.38</c:v>
                </c:pt>
                <c:pt idx="323">
                  <c:v>0.45</c:v>
                </c:pt>
                <c:pt idx="324">
                  <c:v>0.45</c:v>
                </c:pt>
                <c:pt idx="325">
                  <c:v>0.48</c:v>
                </c:pt>
                <c:pt idx="326">
                  <c:v>0.47</c:v>
                </c:pt>
                <c:pt idx="327">
                  <c:v>0.43</c:v>
                </c:pt>
                <c:pt idx="328">
                  <c:v>0.38</c:v>
                </c:pt>
                <c:pt idx="329">
                  <c:v>0.37</c:v>
                </c:pt>
                <c:pt idx="330">
                  <c:v>0.38</c:v>
                </c:pt>
                <c:pt idx="331">
                  <c:v>0.4</c:v>
                </c:pt>
                <c:pt idx="332">
                  <c:v>0.39</c:v>
                </c:pt>
                <c:pt idx="333">
                  <c:v>0.38</c:v>
                </c:pt>
                <c:pt idx="334">
                  <c:v>0.36</c:v>
                </c:pt>
                <c:pt idx="335">
                  <c:v>0.37</c:v>
                </c:pt>
                <c:pt idx="336">
                  <c:v>0.4</c:v>
                </c:pt>
                <c:pt idx="337">
                  <c:v>0.42</c:v>
                </c:pt>
                <c:pt idx="338">
                  <c:v>0.43</c:v>
                </c:pt>
                <c:pt idx="339">
                  <c:v>0.43</c:v>
                </c:pt>
                <c:pt idx="340">
                  <c:v>0.41</c:v>
                </c:pt>
                <c:pt idx="341">
                  <c:v>0.39</c:v>
                </c:pt>
                <c:pt idx="342">
                  <c:v>0.39</c:v>
                </c:pt>
                <c:pt idx="343">
                  <c:v>0.38</c:v>
                </c:pt>
                <c:pt idx="344">
                  <c:v>0.37</c:v>
                </c:pt>
                <c:pt idx="345">
                  <c:v>0.38</c:v>
                </c:pt>
                <c:pt idx="346">
                  <c:v>0.41</c:v>
                </c:pt>
                <c:pt idx="347">
                  <c:v>0.43</c:v>
                </c:pt>
                <c:pt idx="348">
                  <c:v>0.45</c:v>
                </c:pt>
                <c:pt idx="349">
                  <c:v>0.43</c:v>
                </c:pt>
                <c:pt idx="350">
                  <c:v>0.4</c:v>
                </c:pt>
                <c:pt idx="351">
                  <c:v>0.36</c:v>
                </c:pt>
                <c:pt idx="352">
                  <c:v>0.33</c:v>
                </c:pt>
                <c:pt idx="353">
                  <c:v>0.3</c:v>
                </c:pt>
                <c:pt idx="354">
                  <c:v>0.27</c:v>
                </c:pt>
                <c:pt idx="355">
                  <c:v>0.26</c:v>
                </c:pt>
                <c:pt idx="356">
                  <c:v>0.25</c:v>
                </c:pt>
                <c:pt idx="357">
                  <c:v>0.25</c:v>
                </c:pt>
                <c:pt idx="358">
                  <c:v>0.26</c:v>
                </c:pt>
                <c:pt idx="359">
                  <c:v>0.28000000000000003</c:v>
                </c:pt>
                <c:pt idx="360">
                  <c:v>0.3</c:v>
                </c:pt>
                <c:pt idx="361">
                  <c:v>0.32</c:v>
                </c:pt>
                <c:pt idx="362">
                  <c:v>0.35</c:v>
                </c:pt>
                <c:pt idx="363">
                  <c:v>0.36</c:v>
                </c:pt>
                <c:pt idx="364">
                  <c:v>0.39</c:v>
                </c:pt>
                <c:pt idx="365">
                  <c:v>0.42</c:v>
                </c:pt>
                <c:pt idx="366">
                  <c:v>0.44</c:v>
                </c:pt>
                <c:pt idx="367">
                  <c:v>0.46</c:v>
                </c:pt>
                <c:pt idx="368">
                  <c:v>0.49</c:v>
                </c:pt>
                <c:pt idx="369">
                  <c:v>0.47</c:v>
                </c:pt>
                <c:pt idx="370">
                  <c:v>0.46</c:v>
                </c:pt>
                <c:pt idx="371">
                  <c:v>0.44</c:v>
                </c:pt>
                <c:pt idx="372">
                  <c:v>0.41</c:v>
                </c:pt>
                <c:pt idx="373">
                  <c:v>0.36</c:v>
                </c:pt>
                <c:pt idx="374">
                  <c:v>0.32</c:v>
                </c:pt>
                <c:pt idx="375">
                  <c:v>0.28000000000000003</c:v>
                </c:pt>
                <c:pt idx="376">
                  <c:v>0.25</c:v>
                </c:pt>
                <c:pt idx="377">
                  <c:v>0.24</c:v>
                </c:pt>
                <c:pt idx="378">
                  <c:v>0.22</c:v>
                </c:pt>
                <c:pt idx="379">
                  <c:v>0.2</c:v>
                </c:pt>
                <c:pt idx="380">
                  <c:v>0.21</c:v>
                </c:pt>
                <c:pt idx="381">
                  <c:v>0.19</c:v>
                </c:pt>
                <c:pt idx="382">
                  <c:v>0.17</c:v>
                </c:pt>
                <c:pt idx="383">
                  <c:v>0.16</c:v>
                </c:pt>
                <c:pt idx="384">
                  <c:v>0.16</c:v>
                </c:pt>
                <c:pt idx="385">
                  <c:v>0.17</c:v>
                </c:pt>
                <c:pt idx="386">
                  <c:v>0.2</c:v>
                </c:pt>
                <c:pt idx="387">
                  <c:v>0.21</c:v>
                </c:pt>
                <c:pt idx="388">
                  <c:v>0.21</c:v>
                </c:pt>
                <c:pt idx="389">
                  <c:v>0.21</c:v>
                </c:pt>
                <c:pt idx="390">
                  <c:v>0.19</c:v>
                </c:pt>
                <c:pt idx="391">
                  <c:v>0.2</c:v>
                </c:pt>
                <c:pt idx="392">
                  <c:v>0.24</c:v>
                </c:pt>
                <c:pt idx="393">
                  <c:v>0.33</c:v>
                </c:pt>
                <c:pt idx="394">
                  <c:v>0.37</c:v>
                </c:pt>
                <c:pt idx="395">
                  <c:v>0.39</c:v>
                </c:pt>
                <c:pt idx="396">
                  <c:v>0.35</c:v>
                </c:pt>
                <c:pt idx="397">
                  <c:v>0.32</c:v>
                </c:pt>
                <c:pt idx="398">
                  <c:v>0.3</c:v>
                </c:pt>
                <c:pt idx="399">
                  <c:v>0.28999999999999998</c:v>
                </c:pt>
                <c:pt idx="400">
                  <c:v>0.31</c:v>
                </c:pt>
                <c:pt idx="401">
                  <c:v>0.31</c:v>
                </c:pt>
                <c:pt idx="402">
                  <c:v>0.31</c:v>
                </c:pt>
                <c:pt idx="403">
                  <c:v>0.31</c:v>
                </c:pt>
                <c:pt idx="404">
                  <c:v>0.32</c:v>
                </c:pt>
                <c:pt idx="405">
                  <c:v>0.33</c:v>
                </c:pt>
                <c:pt idx="406">
                  <c:v>0.34</c:v>
                </c:pt>
                <c:pt idx="407">
                  <c:v>0.34</c:v>
                </c:pt>
                <c:pt idx="408">
                  <c:v>0.31</c:v>
                </c:pt>
                <c:pt idx="409">
                  <c:v>0.32</c:v>
                </c:pt>
                <c:pt idx="410">
                  <c:v>0.33</c:v>
                </c:pt>
                <c:pt idx="411">
                  <c:v>0.36</c:v>
                </c:pt>
                <c:pt idx="412">
                  <c:v>0.36</c:v>
                </c:pt>
                <c:pt idx="413">
                  <c:v>0.4</c:v>
                </c:pt>
                <c:pt idx="414">
                  <c:v>0.46</c:v>
                </c:pt>
                <c:pt idx="415">
                  <c:v>0.52</c:v>
                </c:pt>
                <c:pt idx="416">
                  <c:v>0.59</c:v>
                </c:pt>
                <c:pt idx="417">
                  <c:v>0.59</c:v>
                </c:pt>
                <c:pt idx="418">
                  <c:v>0.6</c:v>
                </c:pt>
                <c:pt idx="419">
                  <c:v>0.62</c:v>
                </c:pt>
                <c:pt idx="420">
                  <c:v>0.57999999999999996</c:v>
                </c:pt>
                <c:pt idx="421">
                  <c:v>0.51</c:v>
                </c:pt>
                <c:pt idx="422">
                  <c:v>0.52</c:v>
                </c:pt>
                <c:pt idx="423">
                  <c:v>0.47</c:v>
                </c:pt>
                <c:pt idx="424">
                  <c:v>0.45</c:v>
                </c:pt>
                <c:pt idx="425">
                  <c:v>0.42</c:v>
                </c:pt>
                <c:pt idx="426">
                  <c:v>0.39</c:v>
                </c:pt>
                <c:pt idx="427">
                  <c:v>0.37</c:v>
                </c:pt>
                <c:pt idx="428">
                  <c:v>0.33</c:v>
                </c:pt>
                <c:pt idx="429">
                  <c:v>0.31</c:v>
                </c:pt>
                <c:pt idx="430">
                  <c:v>0.28000000000000003</c:v>
                </c:pt>
                <c:pt idx="431">
                  <c:v>0.3</c:v>
                </c:pt>
                <c:pt idx="432">
                  <c:v>0.28000000000000003</c:v>
                </c:pt>
                <c:pt idx="433">
                  <c:v>0.26</c:v>
                </c:pt>
                <c:pt idx="434">
                  <c:v>0.25</c:v>
                </c:pt>
                <c:pt idx="435">
                  <c:v>0.24</c:v>
                </c:pt>
                <c:pt idx="436">
                  <c:v>0.26</c:v>
                </c:pt>
                <c:pt idx="437">
                  <c:v>0.27</c:v>
                </c:pt>
                <c:pt idx="438">
                  <c:v>0.25</c:v>
                </c:pt>
                <c:pt idx="439">
                  <c:v>0.24</c:v>
                </c:pt>
                <c:pt idx="440">
                  <c:v>0.23</c:v>
                </c:pt>
                <c:pt idx="441">
                  <c:v>0.22</c:v>
                </c:pt>
                <c:pt idx="442">
                  <c:v>0.21</c:v>
                </c:pt>
                <c:pt idx="443">
                  <c:v>0.23</c:v>
                </c:pt>
                <c:pt idx="444">
                  <c:v>0.25</c:v>
                </c:pt>
                <c:pt idx="445">
                  <c:v>0.27</c:v>
                </c:pt>
                <c:pt idx="446">
                  <c:v>0.28000000000000003</c:v>
                </c:pt>
                <c:pt idx="447">
                  <c:v>0.26</c:v>
                </c:pt>
                <c:pt idx="448">
                  <c:v>0.24</c:v>
                </c:pt>
                <c:pt idx="449">
                  <c:v>0.24</c:v>
                </c:pt>
                <c:pt idx="450">
                  <c:v>0.27</c:v>
                </c:pt>
                <c:pt idx="451">
                  <c:v>0.35</c:v>
                </c:pt>
                <c:pt idx="452">
                  <c:v>0.45</c:v>
                </c:pt>
                <c:pt idx="453">
                  <c:v>0.44</c:v>
                </c:pt>
                <c:pt idx="454">
                  <c:v>0.44</c:v>
                </c:pt>
                <c:pt idx="455">
                  <c:v>0.46</c:v>
                </c:pt>
                <c:pt idx="456">
                  <c:v>0.5</c:v>
                </c:pt>
                <c:pt idx="457">
                  <c:v>0.47</c:v>
                </c:pt>
                <c:pt idx="458">
                  <c:v>0.45</c:v>
                </c:pt>
                <c:pt idx="459">
                  <c:v>0.39</c:v>
                </c:pt>
                <c:pt idx="460">
                  <c:v>0.35</c:v>
                </c:pt>
                <c:pt idx="461">
                  <c:v>0.32</c:v>
                </c:pt>
                <c:pt idx="462">
                  <c:v>0.31</c:v>
                </c:pt>
                <c:pt idx="463">
                  <c:v>0.28999999999999998</c:v>
                </c:pt>
                <c:pt idx="464">
                  <c:v>0.28999999999999998</c:v>
                </c:pt>
                <c:pt idx="465">
                  <c:v>0.28999999999999998</c:v>
                </c:pt>
                <c:pt idx="466">
                  <c:v>0.38</c:v>
                </c:pt>
                <c:pt idx="467">
                  <c:v>0.44</c:v>
                </c:pt>
                <c:pt idx="468">
                  <c:v>0.45</c:v>
                </c:pt>
                <c:pt idx="469">
                  <c:v>0.49</c:v>
                </c:pt>
                <c:pt idx="470">
                  <c:v>0.51</c:v>
                </c:pt>
                <c:pt idx="471">
                  <c:v>0.52</c:v>
                </c:pt>
                <c:pt idx="472">
                  <c:v>0.54</c:v>
                </c:pt>
                <c:pt idx="473">
                  <c:v>0.54</c:v>
                </c:pt>
                <c:pt idx="474">
                  <c:v>0.54</c:v>
                </c:pt>
                <c:pt idx="475">
                  <c:v>0.55000000000000004</c:v>
                </c:pt>
                <c:pt idx="476">
                  <c:v>0.53</c:v>
                </c:pt>
                <c:pt idx="477">
                  <c:v>0.51</c:v>
                </c:pt>
                <c:pt idx="478">
                  <c:v>0.53</c:v>
                </c:pt>
                <c:pt idx="479">
                  <c:v>0.53</c:v>
                </c:pt>
                <c:pt idx="480">
                  <c:v>0.5</c:v>
                </c:pt>
                <c:pt idx="481">
                  <c:v>0.46</c:v>
                </c:pt>
                <c:pt idx="482">
                  <c:v>0.49</c:v>
                </c:pt>
                <c:pt idx="483">
                  <c:v>0.56000000000000005</c:v>
                </c:pt>
                <c:pt idx="484">
                  <c:v>0.57999999999999996</c:v>
                </c:pt>
                <c:pt idx="485">
                  <c:v>0.61</c:v>
                </c:pt>
                <c:pt idx="486">
                  <c:v>0.56999999999999995</c:v>
                </c:pt>
                <c:pt idx="487">
                  <c:v>0.55000000000000004</c:v>
                </c:pt>
                <c:pt idx="488">
                  <c:v>0.5</c:v>
                </c:pt>
                <c:pt idx="489">
                  <c:v>0.48</c:v>
                </c:pt>
                <c:pt idx="490">
                  <c:v>0.47</c:v>
                </c:pt>
                <c:pt idx="491">
                  <c:v>0.43</c:v>
                </c:pt>
                <c:pt idx="492">
                  <c:v>0.39</c:v>
                </c:pt>
                <c:pt idx="493">
                  <c:v>0.4</c:v>
                </c:pt>
                <c:pt idx="494">
                  <c:v>0.4</c:v>
                </c:pt>
                <c:pt idx="495">
                  <c:v>0.38</c:v>
                </c:pt>
                <c:pt idx="496">
                  <c:v>0.39</c:v>
                </c:pt>
                <c:pt idx="497">
                  <c:v>0.38</c:v>
                </c:pt>
                <c:pt idx="498">
                  <c:v>0.38</c:v>
                </c:pt>
                <c:pt idx="499">
                  <c:v>0.36</c:v>
                </c:pt>
                <c:pt idx="500">
                  <c:v>0.32</c:v>
                </c:pt>
                <c:pt idx="501">
                  <c:v>0.32</c:v>
                </c:pt>
                <c:pt idx="502">
                  <c:v>0.34</c:v>
                </c:pt>
                <c:pt idx="503">
                  <c:v>0.32</c:v>
                </c:pt>
                <c:pt idx="504">
                  <c:v>0.28999999999999998</c:v>
                </c:pt>
                <c:pt idx="505">
                  <c:v>0.27</c:v>
                </c:pt>
                <c:pt idx="506">
                  <c:v>0.27</c:v>
                </c:pt>
                <c:pt idx="507">
                  <c:v>0.24</c:v>
                </c:pt>
                <c:pt idx="508">
                  <c:v>0.26</c:v>
                </c:pt>
                <c:pt idx="509">
                  <c:v>0.25</c:v>
                </c:pt>
                <c:pt idx="510">
                  <c:v>0.28000000000000003</c:v>
                </c:pt>
                <c:pt idx="511">
                  <c:v>0.28999999999999998</c:v>
                </c:pt>
                <c:pt idx="512">
                  <c:v>0.38</c:v>
                </c:pt>
                <c:pt idx="513">
                  <c:v>0.57999999999999996</c:v>
                </c:pt>
                <c:pt idx="514">
                  <c:v>0.85</c:v>
                </c:pt>
                <c:pt idx="515">
                  <c:v>0.98</c:v>
                </c:pt>
                <c:pt idx="516">
                  <c:v>0.99</c:v>
                </c:pt>
                <c:pt idx="517">
                  <c:v>0.97</c:v>
                </c:pt>
                <c:pt idx="518">
                  <c:v>0.95</c:v>
                </c:pt>
                <c:pt idx="519">
                  <c:v>0.84</c:v>
                </c:pt>
                <c:pt idx="520">
                  <c:v>0.73</c:v>
                </c:pt>
                <c:pt idx="521">
                  <c:v>0.66</c:v>
                </c:pt>
                <c:pt idx="522">
                  <c:v>0.59</c:v>
                </c:pt>
                <c:pt idx="523">
                  <c:v>0.51</c:v>
                </c:pt>
                <c:pt idx="524">
                  <c:v>0.46</c:v>
                </c:pt>
                <c:pt idx="525">
                  <c:v>0.42</c:v>
                </c:pt>
                <c:pt idx="526">
                  <c:v>0.42</c:v>
                </c:pt>
                <c:pt idx="527">
                  <c:v>0.39</c:v>
                </c:pt>
                <c:pt idx="528">
                  <c:v>0.4</c:v>
                </c:pt>
                <c:pt idx="529">
                  <c:v>0.41</c:v>
                </c:pt>
                <c:pt idx="530">
                  <c:v>0.43</c:v>
                </c:pt>
                <c:pt idx="531">
                  <c:v>0.46</c:v>
                </c:pt>
                <c:pt idx="532">
                  <c:v>0.43</c:v>
                </c:pt>
                <c:pt idx="533">
                  <c:v>0.43</c:v>
                </c:pt>
                <c:pt idx="534">
                  <c:v>0.41</c:v>
                </c:pt>
                <c:pt idx="535">
                  <c:v>0.37</c:v>
                </c:pt>
                <c:pt idx="536">
                  <c:v>0.36</c:v>
                </c:pt>
                <c:pt idx="537">
                  <c:v>0.37</c:v>
                </c:pt>
                <c:pt idx="538">
                  <c:v>0.46</c:v>
                </c:pt>
                <c:pt idx="539">
                  <c:v>0.49</c:v>
                </c:pt>
                <c:pt idx="540">
                  <c:v>0.48</c:v>
                </c:pt>
                <c:pt idx="541">
                  <c:v>0.45</c:v>
                </c:pt>
                <c:pt idx="542">
                  <c:v>0.43</c:v>
                </c:pt>
                <c:pt idx="543">
                  <c:v>0.4</c:v>
                </c:pt>
                <c:pt idx="544">
                  <c:v>0.36</c:v>
                </c:pt>
                <c:pt idx="545">
                  <c:v>0.34</c:v>
                </c:pt>
                <c:pt idx="546">
                  <c:v>0.38</c:v>
                </c:pt>
                <c:pt idx="547">
                  <c:v>0.34</c:v>
                </c:pt>
                <c:pt idx="548">
                  <c:v>0.32</c:v>
                </c:pt>
                <c:pt idx="549">
                  <c:v>0.31</c:v>
                </c:pt>
                <c:pt idx="550">
                  <c:v>0.3</c:v>
                </c:pt>
                <c:pt idx="551">
                  <c:v>0.3</c:v>
                </c:pt>
                <c:pt idx="552">
                  <c:v>0.28000000000000003</c:v>
                </c:pt>
                <c:pt idx="553">
                  <c:v>0.36</c:v>
                </c:pt>
                <c:pt idx="554">
                  <c:v>0.61</c:v>
                </c:pt>
                <c:pt idx="555">
                  <c:v>0.6</c:v>
                </c:pt>
                <c:pt idx="556">
                  <c:v>0.53</c:v>
                </c:pt>
                <c:pt idx="557">
                  <c:v>0.48</c:v>
                </c:pt>
                <c:pt idx="558">
                  <c:v>0.45</c:v>
                </c:pt>
                <c:pt idx="559">
                  <c:v>0.43</c:v>
                </c:pt>
                <c:pt idx="560">
                  <c:v>0.41</c:v>
                </c:pt>
                <c:pt idx="561">
                  <c:v>0.36</c:v>
                </c:pt>
                <c:pt idx="562">
                  <c:v>0.32</c:v>
                </c:pt>
                <c:pt idx="563">
                  <c:v>0.28999999999999998</c:v>
                </c:pt>
                <c:pt idx="564">
                  <c:v>0.26</c:v>
                </c:pt>
                <c:pt idx="565">
                  <c:v>0.26</c:v>
                </c:pt>
                <c:pt idx="566">
                  <c:v>0.25</c:v>
                </c:pt>
                <c:pt idx="567">
                  <c:v>0.27</c:v>
                </c:pt>
                <c:pt idx="568">
                  <c:v>0.27</c:v>
                </c:pt>
                <c:pt idx="569">
                  <c:v>0.28000000000000003</c:v>
                </c:pt>
                <c:pt idx="570">
                  <c:v>0.33</c:v>
                </c:pt>
                <c:pt idx="571">
                  <c:v>0.37</c:v>
                </c:pt>
                <c:pt idx="572">
                  <c:v>0.44</c:v>
                </c:pt>
                <c:pt idx="573">
                  <c:v>0.51</c:v>
                </c:pt>
                <c:pt idx="574">
                  <c:v>0.54</c:v>
                </c:pt>
                <c:pt idx="575">
                  <c:v>0.56000000000000005</c:v>
                </c:pt>
                <c:pt idx="576">
                  <c:v>0.56999999999999995</c:v>
                </c:pt>
                <c:pt idx="577">
                  <c:v>0.56999999999999995</c:v>
                </c:pt>
                <c:pt idx="578">
                  <c:v>0.56999999999999995</c:v>
                </c:pt>
                <c:pt idx="579">
                  <c:v>0.54</c:v>
                </c:pt>
                <c:pt idx="580">
                  <c:v>0.48</c:v>
                </c:pt>
                <c:pt idx="581">
                  <c:v>0.45</c:v>
                </c:pt>
                <c:pt idx="582">
                  <c:v>0.41</c:v>
                </c:pt>
                <c:pt idx="583">
                  <c:v>0.37</c:v>
                </c:pt>
                <c:pt idx="584">
                  <c:v>0.33</c:v>
                </c:pt>
                <c:pt idx="585">
                  <c:v>0.32</c:v>
                </c:pt>
                <c:pt idx="586">
                  <c:v>0.3</c:v>
                </c:pt>
                <c:pt idx="587">
                  <c:v>0.27</c:v>
                </c:pt>
                <c:pt idx="588">
                  <c:v>0.25</c:v>
                </c:pt>
                <c:pt idx="589">
                  <c:v>0.25</c:v>
                </c:pt>
                <c:pt idx="590">
                  <c:v>0.23</c:v>
                </c:pt>
                <c:pt idx="591">
                  <c:v>0.22</c:v>
                </c:pt>
                <c:pt idx="592">
                  <c:v>0.22</c:v>
                </c:pt>
                <c:pt idx="593">
                  <c:v>0.21</c:v>
                </c:pt>
                <c:pt idx="594">
                  <c:v>0.22</c:v>
                </c:pt>
                <c:pt idx="595">
                  <c:v>0.26</c:v>
                </c:pt>
                <c:pt idx="596">
                  <c:v>0.26</c:v>
                </c:pt>
                <c:pt idx="597">
                  <c:v>0.24</c:v>
                </c:pt>
                <c:pt idx="598">
                  <c:v>0.27</c:v>
                </c:pt>
                <c:pt idx="599">
                  <c:v>0.28000000000000003</c:v>
                </c:pt>
                <c:pt idx="600">
                  <c:v>0.37</c:v>
                </c:pt>
                <c:pt idx="601">
                  <c:v>0.35</c:v>
                </c:pt>
                <c:pt idx="602">
                  <c:v>0.32</c:v>
                </c:pt>
                <c:pt idx="603">
                  <c:v>0.33</c:v>
                </c:pt>
                <c:pt idx="604">
                  <c:v>0.31</c:v>
                </c:pt>
                <c:pt idx="605">
                  <c:v>0.34</c:v>
                </c:pt>
                <c:pt idx="606">
                  <c:v>0.51</c:v>
                </c:pt>
                <c:pt idx="607">
                  <c:v>0.65</c:v>
                </c:pt>
                <c:pt idx="608">
                  <c:v>0.69</c:v>
                </c:pt>
                <c:pt idx="609">
                  <c:v>0.69</c:v>
                </c:pt>
                <c:pt idx="610">
                  <c:v>0.73</c:v>
                </c:pt>
                <c:pt idx="611">
                  <c:v>0.79</c:v>
                </c:pt>
                <c:pt idx="612">
                  <c:v>0.98</c:v>
                </c:pt>
                <c:pt idx="613">
                  <c:v>0.97</c:v>
                </c:pt>
                <c:pt idx="614">
                  <c:v>0.91</c:v>
                </c:pt>
                <c:pt idx="615">
                  <c:v>0.84</c:v>
                </c:pt>
                <c:pt idx="616">
                  <c:v>0.8</c:v>
                </c:pt>
                <c:pt idx="617">
                  <c:v>0.7</c:v>
                </c:pt>
                <c:pt idx="618">
                  <c:v>0.67</c:v>
                </c:pt>
                <c:pt idx="619">
                  <c:v>0.61</c:v>
                </c:pt>
                <c:pt idx="620">
                  <c:v>0.55000000000000004</c:v>
                </c:pt>
                <c:pt idx="621">
                  <c:v>0.5</c:v>
                </c:pt>
                <c:pt idx="622">
                  <c:v>0.44</c:v>
                </c:pt>
                <c:pt idx="623">
                  <c:v>0.41</c:v>
                </c:pt>
                <c:pt idx="624">
                  <c:v>0.38</c:v>
                </c:pt>
                <c:pt idx="625">
                  <c:v>0.38</c:v>
                </c:pt>
                <c:pt idx="626">
                  <c:v>0.39</c:v>
                </c:pt>
                <c:pt idx="627">
                  <c:v>0.41</c:v>
                </c:pt>
                <c:pt idx="628">
                  <c:v>0.45</c:v>
                </c:pt>
                <c:pt idx="629">
                  <c:v>0.47</c:v>
                </c:pt>
                <c:pt idx="630">
                  <c:v>0.49</c:v>
                </c:pt>
                <c:pt idx="631">
                  <c:v>0.53</c:v>
                </c:pt>
                <c:pt idx="632">
                  <c:v>0.56000000000000005</c:v>
                </c:pt>
                <c:pt idx="633">
                  <c:v>0.56999999999999995</c:v>
                </c:pt>
                <c:pt idx="634">
                  <c:v>0.54</c:v>
                </c:pt>
                <c:pt idx="635">
                  <c:v>0.52</c:v>
                </c:pt>
                <c:pt idx="636">
                  <c:v>0.48</c:v>
                </c:pt>
                <c:pt idx="637">
                  <c:v>0.48</c:v>
                </c:pt>
                <c:pt idx="638">
                  <c:v>0.44</c:v>
                </c:pt>
                <c:pt idx="639">
                  <c:v>0.41</c:v>
                </c:pt>
                <c:pt idx="640">
                  <c:v>0.39</c:v>
                </c:pt>
                <c:pt idx="641">
                  <c:v>0.37</c:v>
                </c:pt>
                <c:pt idx="642">
                  <c:v>0.35</c:v>
                </c:pt>
                <c:pt idx="643">
                  <c:v>0.35</c:v>
                </c:pt>
                <c:pt idx="644">
                  <c:v>0.37</c:v>
                </c:pt>
                <c:pt idx="645">
                  <c:v>0.42</c:v>
                </c:pt>
                <c:pt idx="646">
                  <c:v>0.42</c:v>
                </c:pt>
                <c:pt idx="647">
                  <c:v>0.38</c:v>
                </c:pt>
                <c:pt idx="648">
                  <c:v>0.42</c:v>
                </c:pt>
                <c:pt idx="649">
                  <c:v>0.45</c:v>
                </c:pt>
                <c:pt idx="650">
                  <c:v>0.42</c:v>
                </c:pt>
                <c:pt idx="651">
                  <c:v>0.44</c:v>
                </c:pt>
                <c:pt idx="652">
                  <c:v>0.43</c:v>
                </c:pt>
                <c:pt idx="653">
                  <c:v>0.39</c:v>
                </c:pt>
                <c:pt idx="654">
                  <c:v>0.36</c:v>
                </c:pt>
                <c:pt idx="655">
                  <c:v>0.33</c:v>
                </c:pt>
                <c:pt idx="656">
                  <c:v>0.3</c:v>
                </c:pt>
                <c:pt idx="657">
                  <c:v>0.28000000000000003</c:v>
                </c:pt>
                <c:pt idx="658">
                  <c:v>0.26</c:v>
                </c:pt>
                <c:pt idx="659">
                  <c:v>0.24</c:v>
                </c:pt>
                <c:pt idx="660">
                  <c:v>0.24</c:v>
                </c:pt>
                <c:pt idx="661">
                  <c:v>0.22</c:v>
                </c:pt>
                <c:pt idx="662">
                  <c:v>0.23</c:v>
                </c:pt>
                <c:pt idx="663">
                  <c:v>0.24</c:v>
                </c:pt>
                <c:pt idx="664">
                  <c:v>0.28000000000000003</c:v>
                </c:pt>
                <c:pt idx="665">
                  <c:v>0.3</c:v>
                </c:pt>
                <c:pt idx="666">
                  <c:v>0.32</c:v>
                </c:pt>
                <c:pt idx="667">
                  <c:v>0.34</c:v>
                </c:pt>
                <c:pt idx="668">
                  <c:v>0.37</c:v>
                </c:pt>
                <c:pt idx="669">
                  <c:v>0.42</c:v>
                </c:pt>
                <c:pt idx="670">
                  <c:v>0.48</c:v>
                </c:pt>
                <c:pt idx="671">
                  <c:v>0.54</c:v>
                </c:pt>
                <c:pt idx="672">
                  <c:v>0.62</c:v>
                </c:pt>
                <c:pt idx="673">
                  <c:v>0.65</c:v>
                </c:pt>
                <c:pt idx="674">
                  <c:v>0.64</c:v>
                </c:pt>
                <c:pt idx="675">
                  <c:v>0.59</c:v>
                </c:pt>
                <c:pt idx="676">
                  <c:v>0.57999999999999996</c:v>
                </c:pt>
                <c:pt idx="677">
                  <c:v>0.52</c:v>
                </c:pt>
                <c:pt idx="678">
                  <c:v>0.53</c:v>
                </c:pt>
                <c:pt idx="679">
                  <c:v>0.54</c:v>
                </c:pt>
                <c:pt idx="680">
                  <c:v>0.55000000000000004</c:v>
                </c:pt>
                <c:pt idx="681">
                  <c:v>0.57999999999999996</c:v>
                </c:pt>
                <c:pt idx="682">
                  <c:v>0.56000000000000005</c:v>
                </c:pt>
                <c:pt idx="683">
                  <c:v>0.5</c:v>
                </c:pt>
                <c:pt idx="684">
                  <c:v>0.55000000000000004</c:v>
                </c:pt>
                <c:pt idx="685">
                  <c:v>0.52</c:v>
                </c:pt>
                <c:pt idx="686">
                  <c:v>0.49</c:v>
                </c:pt>
                <c:pt idx="687">
                  <c:v>0.45</c:v>
                </c:pt>
                <c:pt idx="688">
                  <c:v>0.46</c:v>
                </c:pt>
                <c:pt idx="689">
                  <c:v>0.44</c:v>
                </c:pt>
                <c:pt idx="690">
                  <c:v>0.43</c:v>
                </c:pt>
                <c:pt idx="691">
                  <c:v>0.38</c:v>
                </c:pt>
                <c:pt idx="692">
                  <c:v>0.34</c:v>
                </c:pt>
                <c:pt idx="693">
                  <c:v>0.31</c:v>
                </c:pt>
                <c:pt idx="694">
                  <c:v>0.34</c:v>
                </c:pt>
                <c:pt idx="695">
                  <c:v>0.33</c:v>
                </c:pt>
                <c:pt idx="696">
                  <c:v>0.34</c:v>
                </c:pt>
                <c:pt idx="697">
                  <c:v>0.31</c:v>
                </c:pt>
                <c:pt idx="698">
                  <c:v>0.28999999999999998</c:v>
                </c:pt>
                <c:pt idx="699">
                  <c:v>0.26</c:v>
                </c:pt>
                <c:pt idx="700">
                  <c:v>0.24</c:v>
                </c:pt>
                <c:pt idx="701">
                  <c:v>0.22</c:v>
                </c:pt>
                <c:pt idx="702">
                  <c:v>0.21</c:v>
                </c:pt>
                <c:pt idx="703">
                  <c:v>0.21</c:v>
                </c:pt>
                <c:pt idx="704">
                  <c:v>0.22</c:v>
                </c:pt>
                <c:pt idx="705">
                  <c:v>0.23</c:v>
                </c:pt>
                <c:pt idx="706">
                  <c:v>0.31</c:v>
                </c:pt>
                <c:pt idx="707">
                  <c:v>0.36</c:v>
                </c:pt>
                <c:pt idx="708">
                  <c:v>0.4</c:v>
                </c:pt>
                <c:pt idx="709">
                  <c:v>0.39</c:v>
                </c:pt>
                <c:pt idx="710">
                  <c:v>0.46</c:v>
                </c:pt>
                <c:pt idx="711">
                  <c:v>0.48</c:v>
                </c:pt>
                <c:pt idx="712">
                  <c:v>0.5</c:v>
                </c:pt>
                <c:pt idx="713">
                  <c:v>0.47</c:v>
                </c:pt>
                <c:pt idx="714">
                  <c:v>0.44</c:v>
                </c:pt>
                <c:pt idx="715">
                  <c:v>0.42</c:v>
                </c:pt>
                <c:pt idx="716">
                  <c:v>0.43</c:v>
                </c:pt>
                <c:pt idx="717">
                  <c:v>0.4</c:v>
                </c:pt>
                <c:pt idx="718">
                  <c:v>0.38</c:v>
                </c:pt>
                <c:pt idx="719">
                  <c:v>0.4</c:v>
                </c:pt>
                <c:pt idx="720">
                  <c:v>0.37</c:v>
                </c:pt>
                <c:pt idx="721">
                  <c:v>0.34</c:v>
                </c:pt>
                <c:pt idx="722">
                  <c:v>0.3</c:v>
                </c:pt>
                <c:pt idx="723">
                  <c:v>0.31</c:v>
                </c:pt>
                <c:pt idx="724">
                  <c:v>0.28000000000000003</c:v>
                </c:pt>
                <c:pt idx="725">
                  <c:v>0.25</c:v>
                </c:pt>
                <c:pt idx="726">
                  <c:v>0.24</c:v>
                </c:pt>
                <c:pt idx="727">
                  <c:v>0.23</c:v>
                </c:pt>
                <c:pt idx="728">
                  <c:v>0.23</c:v>
                </c:pt>
                <c:pt idx="729">
                  <c:v>0.22</c:v>
                </c:pt>
                <c:pt idx="730">
                  <c:v>0.24</c:v>
                </c:pt>
                <c:pt idx="731">
                  <c:v>0.27</c:v>
                </c:pt>
                <c:pt idx="732">
                  <c:v>0.27</c:v>
                </c:pt>
                <c:pt idx="733">
                  <c:v>0.27</c:v>
                </c:pt>
                <c:pt idx="734">
                  <c:v>0.24</c:v>
                </c:pt>
                <c:pt idx="735">
                  <c:v>0.24</c:v>
                </c:pt>
                <c:pt idx="736">
                  <c:v>0.28000000000000003</c:v>
                </c:pt>
                <c:pt idx="737">
                  <c:v>0.33</c:v>
                </c:pt>
                <c:pt idx="738">
                  <c:v>0.37</c:v>
                </c:pt>
                <c:pt idx="739">
                  <c:v>0.43</c:v>
                </c:pt>
                <c:pt idx="740">
                  <c:v>0.47</c:v>
                </c:pt>
                <c:pt idx="741">
                  <c:v>0.5</c:v>
                </c:pt>
                <c:pt idx="742">
                  <c:v>0.49</c:v>
                </c:pt>
                <c:pt idx="743">
                  <c:v>0.43</c:v>
                </c:pt>
                <c:pt idx="744">
                  <c:v>0.4</c:v>
                </c:pt>
                <c:pt idx="745">
                  <c:v>0.42</c:v>
                </c:pt>
                <c:pt idx="746">
                  <c:v>0.42</c:v>
                </c:pt>
                <c:pt idx="747">
                  <c:v>0.39</c:v>
                </c:pt>
                <c:pt idx="748">
                  <c:v>0.35</c:v>
                </c:pt>
                <c:pt idx="749">
                  <c:v>0.45</c:v>
                </c:pt>
                <c:pt idx="750">
                  <c:v>0.51</c:v>
                </c:pt>
                <c:pt idx="751">
                  <c:v>0.48</c:v>
                </c:pt>
                <c:pt idx="752">
                  <c:v>0.49</c:v>
                </c:pt>
                <c:pt idx="753">
                  <c:v>0.47</c:v>
                </c:pt>
                <c:pt idx="754">
                  <c:v>0.47</c:v>
                </c:pt>
                <c:pt idx="755">
                  <c:v>0.43</c:v>
                </c:pt>
                <c:pt idx="756">
                  <c:v>0.46</c:v>
                </c:pt>
                <c:pt idx="757">
                  <c:v>0.44</c:v>
                </c:pt>
                <c:pt idx="758">
                  <c:v>0.44</c:v>
                </c:pt>
                <c:pt idx="759">
                  <c:v>0.44</c:v>
                </c:pt>
                <c:pt idx="760">
                  <c:v>0.39</c:v>
                </c:pt>
                <c:pt idx="761">
                  <c:v>0.35</c:v>
                </c:pt>
                <c:pt idx="762">
                  <c:v>0.37</c:v>
                </c:pt>
                <c:pt idx="763">
                  <c:v>0.35</c:v>
                </c:pt>
                <c:pt idx="764">
                  <c:v>0.32</c:v>
                </c:pt>
                <c:pt idx="765">
                  <c:v>0.31</c:v>
                </c:pt>
                <c:pt idx="766">
                  <c:v>0.33</c:v>
                </c:pt>
                <c:pt idx="767">
                  <c:v>0.3</c:v>
                </c:pt>
                <c:pt idx="768">
                  <c:v>0.28999999999999998</c:v>
                </c:pt>
                <c:pt idx="769">
                  <c:v>0.28999999999999998</c:v>
                </c:pt>
                <c:pt idx="770">
                  <c:v>0.32</c:v>
                </c:pt>
                <c:pt idx="771">
                  <c:v>0.39</c:v>
                </c:pt>
                <c:pt idx="772">
                  <c:v>0.37</c:v>
                </c:pt>
                <c:pt idx="773">
                  <c:v>0.41</c:v>
                </c:pt>
                <c:pt idx="774">
                  <c:v>0.47</c:v>
                </c:pt>
                <c:pt idx="775">
                  <c:v>0.49</c:v>
                </c:pt>
                <c:pt idx="776">
                  <c:v>0.49</c:v>
                </c:pt>
                <c:pt idx="777">
                  <c:v>0.45</c:v>
                </c:pt>
                <c:pt idx="778">
                  <c:v>0.4</c:v>
                </c:pt>
                <c:pt idx="779">
                  <c:v>0.37</c:v>
                </c:pt>
                <c:pt idx="780">
                  <c:v>0.36</c:v>
                </c:pt>
                <c:pt idx="781">
                  <c:v>0.4</c:v>
                </c:pt>
                <c:pt idx="782">
                  <c:v>0.47</c:v>
                </c:pt>
                <c:pt idx="783">
                  <c:v>0.52</c:v>
                </c:pt>
                <c:pt idx="784">
                  <c:v>0.59</c:v>
                </c:pt>
                <c:pt idx="785">
                  <c:v>0.65</c:v>
                </c:pt>
                <c:pt idx="786">
                  <c:v>0.7</c:v>
                </c:pt>
                <c:pt idx="787">
                  <c:v>0.73</c:v>
                </c:pt>
                <c:pt idx="788">
                  <c:v>0.82</c:v>
                </c:pt>
                <c:pt idx="789">
                  <c:v>0.87</c:v>
                </c:pt>
                <c:pt idx="790">
                  <c:v>0.9</c:v>
                </c:pt>
                <c:pt idx="791">
                  <c:v>0.88</c:v>
                </c:pt>
                <c:pt idx="792">
                  <c:v>0.89</c:v>
                </c:pt>
                <c:pt idx="793">
                  <c:v>0.85</c:v>
                </c:pt>
                <c:pt idx="794">
                  <c:v>0.81</c:v>
                </c:pt>
                <c:pt idx="795">
                  <c:v>0.73</c:v>
                </c:pt>
                <c:pt idx="796">
                  <c:v>0.66</c:v>
                </c:pt>
                <c:pt idx="797">
                  <c:v>0.6</c:v>
                </c:pt>
                <c:pt idx="798">
                  <c:v>0.54</c:v>
                </c:pt>
                <c:pt idx="799">
                  <c:v>0.48</c:v>
                </c:pt>
                <c:pt idx="800">
                  <c:v>0.43</c:v>
                </c:pt>
                <c:pt idx="801">
                  <c:v>0.38</c:v>
                </c:pt>
                <c:pt idx="802">
                  <c:v>0.35</c:v>
                </c:pt>
                <c:pt idx="803">
                  <c:v>0.36</c:v>
                </c:pt>
                <c:pt idx="804">
                  <c:v>0.35</c:v>
                </c:pt>
                <c:pt idx="805">
                  <c:v>0.32</c:v>
                </c:pt>
                <c:pt idx="806">
                  <c:v>0.32</c:v>
                </c:pt>
                <c:pt idx="807">
                  <c:v>0.34</c:v>
                </c:pt>
                <c:pt idx="808">
                  <c:v>0.33</c:v>
                </c:pt>
                <c:pt idx="809">
                  <c:v>0.49</c:v>
                </c:pt>
                <c:pt idx="810">
                  <c:v>0.53</c:v>
                </c:pt>
                <c:pt idx="811">
                  <c:v>0.6</c:v>
                </c:pt>
                <c:pt idx="812">
                  <c:v>0.7</c:v>
                </c:pt>
                <c:pt idx="813">
                  <c:v>0.68</c:v>
                </c:pt>
                <c:pt idx="814">
                  <c:v>0.62</c:v>
                </c:pt>
                <c:pt idx="815">
                  <c:v>0.57999999999999996</c:v>
                </c:pt>
                <c:pt idx="816">
                  <c:v>0.62</c:v>
                </c:pt>
                <c:pt idx="817">
                  <c:v>0.65</c:v>
                </c:pt>
                <c:pt idx="818">
                  <c:v>0.65</c:v>
                </c:pt>
                <c:pt idx="819">
                  <c:v>0.61</c:v>
                </c:pt>
                <c:pt idx="820">
                  <c:v>0.63</c:v>
                </c:pt>
                <c:pt idx="821">
                  <c:v>0.63</c:v>
                </c:pt>
                <c:pt idx="822">
                  <c:v>0.64</c:v>
                </c:pt>
                <c:pt idx="823">
                  <c:v>0.68</c:v>
                </c:pt>
                <c:pt idx="824">
                  <c:v>0.67</c:v>
                </c:pt>
                <c:pt idx="825">
                  <c:v>0.62</c:v>
                </c:pt>
                <c:pt idx="826">
                  <c:v>0.6</c:v>
                </c:pt>
                <c:pt idx="827">
                  <c:v>0.55000000000000004</c:v>
                </c:pt>
                <c:pt idx="828">
                  <c:v>0.57999999999999996</c:v>
                </c:pt>
                <c:pt idx="829">
                  <c:v>0.54</c:v>
                </c:pt>
                <c:pt idx="830">
                  <c:v>0.57999999999999996</c:v>
                </c:pt>
                <c:pt idx="831">
                  <c:v>0.6</c:v>
                </c:pt>
                <c:pt idx="832">
                  <c:v>0.61</c:v>
                </c:pt>
                <c:pt idx="833">
                  <c:v>0.62</c:v>
                </c:pt>
                <c:pt idx="834">
                  <c:v>0.56000000000000005</c:v>
                </c:pt>
                <c:pt idx="835">
                  <c:v>0.54</c:v>
                </c:pt>
                <c:pt idx="836">
                  <c:v>0.54</c:v>
                </c:pt>
                <c:pt idx="837">
                  <c:v>0.49</c:v>
                </c:pt>
                <c:pt idx="838">
                  <c:v>0.51</c:v>
                </c:pt>
                <c:pt idx="839">
                  <c:v>0.64</c:v>
                </c:pt>
                <c:pt idx="840">
                  <c:v>0.62</c:v>
                </c:pt>
                <c:pt idx="841">
                  <c:v>0.56000000000000005</c:v>
                </c:pt>
                <c:pt idx="842">
                  <c:v>0.56999999999999995</c:v>
                </c:pt>
                <c:pt idx="843">
                  <c:v>0.53</c:v>
                </c:pt>
                <c:pt idx="844">
                  <c:v>0.56000000000000005</c:v>
                </c:pt>
                <c:pt idx="845">
                  <c:v>0.5</c:v>
                </c:pt>
                <c:pt idx="846">
                  <c:v>0.47</c:v>
                </c:pt>
                <c:pt idx="847">
                  <c:v>0.46</c:v>
                </c:pt>
                <c:pt idx="848">
                  <c:v>0.52</c:v>
                </c:pt>
                <c:pt idx="849">
                  <c:v>0.6</c:v>
                </c:pt>
                <c:pt idx="850">
                  <c:v>0.57999999999999996</c:v>
                </c:pt>
                <c:pt idx="851">
                  <c:v>0.55000000000000004</c:v>
                </c:pt>
                <c:pt idx="852">
                  <c:v>0.5</c:v>
                </c:pt>
                <c:pt idx="853">
                  <c:v>0.44</c:v>
                </c:pt>
                <c:pt idx="854">
                  <c:v>0.44</c:v>
                </c:pt>
                <c:pt idx="855">
                  <c:v>0.4</c:v>
                </c:pt>
                <c:pt idx="856">
                  <c:v>0.41</c:v>
                </c:pt>
                <c:pt idx="857">
                  <c:v>0.41</c:v>
                </c:pt>
                <c:pt idx="858">
                  <c:v>0.37</c:v>
                </c:pt>
                <c:pt idx="859">
                  <c:v>0.35</c:v>
                </c:pt>
                <c:pt idx="860">
                  <c:v>0.37</c:v>
                </c:pt>
                <c:pt idx="861">
                  <c:v>0.36</c:v>
                </c:pt>
                <c:pt idx="862">
                  <c:v>0.38</c:v>
                </c:pt>
                <c:pt idx="863">
                  <c:v>0.34</c:v>
                </c:pt>
                <c:pt idx="864">
                  <c:v>0.33</c:v>
                </c:pt>
                <c:pt idx="865">
                  <c:v>0.3</c:v>
                </c:pt>
                <c:pt idx="866">
                  <c:v>0.28000000000000003</c:v>
                </c:pt>
                <c:pt idx="867">
                  <c:v>0.28999999999999998</c:v>
                </c:pt>
                <c:pt idx="868">
                  <c:v>0.28999999999999998</c:v>
                </c:pt>
                <c:pt idx="869">
                  <c:v>0.32</c:v>
                </c:pt>
                <c:pt idx="870">
                  <c:v>0.33</c:v>
                </c:pt>
                <c:pt idx="871">
                  <c:v>0.28999999999999998</c:v>
                </c:pt>
                <c:pt idx="872">
                  <c:v>0.27</c:v>
                </c:pt>
                <c:pt idx="873">
                  <c:v>0.25</c:v>
                </c:pt>
                <c:pt idx="874">
                  <c:v>0.24</c:v>
                </c:pt>
                <c:pt idx="875">
                  <c:v>0.23</c:v>
                </c:pt>
                <c:pt idx="876">
                  <c:v>0.22</c:v>
                </c:pt>
                <c:pt idx="877">
                  <c:v>0.23</c:v>
                </c:pt>
                <c:pt idx="878">
                  <c:v>0.22</c:v>
                </c:pt>
                <c:pt idx="879">
                  <c:v>0.21</c:v>
                </c:pt>
                <c:pt idx="880">
                  <c:v>0.21</c:v>
                </c:pt>
                <c:pt idx="881">
                  <c:v>0.22</c:v>
                </c:pt>
                <c:pt idx="882">
                  <c:v>0.32</c:v>
                </c:pt>
                <c:pt idx="883">
                  <c:v>0.35</c:v>
                </c:pt>
                <c:pt idx="884">
                  <c:v>0.35</c:v>
                </c:pt>
                <c:pt idx="885">
                  <c:v>0.34</c:v>
                </c:pt>
                <c:pt idx="886">
                  <c:v>0.33</c:v>
                </c:pt>
                <c:pt idx="887">
                  <c:v>0.33</c:v>
                </c:pt>
                <c:pt idx="888">
                  <c:v>0.33</c:v>
                </c:pt>
                <c:pt idx="889">
                  <c:v>0.38</c:v>
                </c:pt>
                <c:pt idx="890">
                  <c:v>0.39</c:v>
                </c:pt>
                <c:pt idx="891">
                  <c:v>0.39</c:v>
                </c:pt>
                <c:pt idx="892">
                  <c:v>0.39</c:v>
                </c:pt>
                <c:pt idx="893">
                  <c:v>0.4</c:v>
                </c:pt>
                <c:pt idx="894">
                  <c:v>0.46</c:v>
                </c:pt>
                <c:pt idx="895">
                  <c:v>0.55000000000000004</c:v>
                </c:pt>
                <c:pt idx="896">
                  <c:v>0.51</c:v>
                </c:pt>
                <c:pt idx="897">
                  <c:v>0.56000000000000005</c:v>
                </c:pt>
                <c:pt idx="898">
                  <c:v>0.62</c:v>
                </c:pt>
                <c:pt idx="899">
                  <c:v>0.61</c:v>
                </c:pt>
                <c:pt idx="900">
                  <c:v>0.53</c:v>
                </c:pt>
                <c:pt idx="901">
                  <c:v>0.48</c:v>
                </c:pt>
                <c:pt idx="902">
                  <c:v>0.47</c:v>
                </c:pt>
                <c:pt idx="903">
                  <c:v>0.53</c:v>
                </c:pt>
                <c:pt idx="904">
                  <c:v>0.56000000000000005</c:v>
                </c:pt>
                <c:pt idx="905">
                  <c:v>0.56999999999999995</c:v>
                </c:pt>
                <c:pt idx="906">
                  <c:v>0.55000000000000004</c:v>
                </c:pt>
                <c:pt idx="907">
                  <c:v>0.52</c:v>
                </c:pt>
                <c:pt idx="908">
                  <c:v>0.57999999999999996</c:v>
                </c:pt>
                <c:pt idx="909">
                  <c:v>0.54</c:v>
                </c:pt>
                <c:pt idx="910">
                  <c:v>0.61</c:v>
                </c:pt>
                <c:pt idx="911">
                  <c:v>0.64</c:v>
                </c:pt>
                <c:pt idx="912">
                  <c:v>0.61</c:v>
                </c:pt>
                <c:pt idx="913">
                  <c:v>0.57999999999999996</c:v>
                </c:pt>
                <c:pt idx="914">
                  <c:v>0.55000000000000004</c:v>
                </c:pt>
                <c:pt idx="915">
                  <c:v>0.49</c:v>
                </c:pt>
                <c:pt idx="916">
                  <c:v>0.45</c:v>
                </c:pt>
                <c:pt idx="917">
                  <c:v>0.44</c:v>
                </c:pt>
                <c:pt idx="918">
                  <c:v>0.4</c:v>
                </c:pt>
                <c:pt idx="919">
                  <c:v>0.37</c:v>
                </c:pt>
                <c:pt idx="920">
                  <c:v>0.36</c:v>
                </c:pt>
                <c:pt idx="921">
                  <c:v>0.35</c:v>
                </c:pt>
                <c:pt idx="922">
                  <c:v>0.31</c:v>
                </c:pt>
                <c:pt idx="923">
                  <c:v>0.32</c:v>
                </c:pt>
                <c:pt idx="924">
                  <c:v>0.3</c:v>
                </c:pt>
                <c:pt idx="925">
                  <c:v>0.28999999999999998</c:v>
                </c:pt>
                <c:pt idx="926">
                  <c:v>0.3</c:v>
                </c:pt>
                <c:pt idx="927">
                  <c:v>0.31</c:v>
                </c:pt>
                <c:pt idx="928">
                  <c:v>0.31</c:v>
                </c:pt>
                <c:pt idx="929">
                  <c:v>0.33</c:v>
                </c:pt>
                <c:pt idx="930">
                  <c:v>0.43</c:v>
                </c:pt>
                <c:pt idx="931">
                  <c:v>0.38</c:v>
                </c:pt>
                <c:pt idx="932">
                  <c:v>0.37</c:v>
                </c:pt>
                <c:pt idx="933">
                  <c:v>0.33</c:v>
                </c:pt>
                <c:pt idx="934">
                  <c:v>0.3</c:v>
                </c:pt>
                <c:pt idx="935">
                  <c:v>0.3</c:v>
                </c:pt>
                <c:pt idx="936">
                  <c:v>0.28000000000000003</c:v>
                </c:pt>
                <c:pt idx="937">
                  <c:v>0.36</c:v>
                </c:pt>
                <c:pt idx="938">
                  <c:v>0.4</c:v>
                </c:pt>
                <c:pt idx="939">
                  <c:v>0.37</c:v>
                </c:pt>
                <c:pt idx="940">
                  <c:v>0.37</c:v>
                </c:pt>
                <c:pt idx="941">
                  <c:v>0.38</c:v>
                </c:pt>
                <c:pt idx="942">
                  <c:v>0.34</c:v>
                </c:pt>
                <c:pt idx="943">
                  <c:v>0.32</c:v>
                </c:pt>
                <c:pt idx="944">
                  <c:v>0.3</c:v>
                </c:pt>
                <c:pt idx="945">
                  <c:v>0.27</c:v>
                </c:pt>
                <c:pt idx="946">
                  <c:v>0.28000000000000003</c:v>
                </c:pt>
                <c:pt idx="947">
                  <c:v>0.28000000000000003</c:v>
                </c:pt>
                <c:pt idx="948">
                  <c:v>0.27</c:v>
                </c:pt>
                <c:pt idx="949">
                  <c:v>0.39</c:v>
                </c:pt>
                <c:pt idx="950">
                  <c:v>0.47</c:v>
                </c:pt>
                <c:pt idx="951">
                  <c:v>0.43</c:v>
                </c:pt>
                <c:pt idx="952">
                  <c:v>0.42</c:v>
                </c:pt>
                <c:pt idx="953">
                  <c:v>0.4</c:v>
                </c:pt>
                <c:pt idx="954">
                  <c:v>0.39</c:v>
                </c:pt>
                <c:pt idx="955">
                  <c:v>0.43</c:v>
                </c:pt>
                <c:pt idx="956">
                  <c:v>0.39</c:v>
                </c:pt>
                <c:pt idx="957">
                  <c:v>0.49</c:v>
                </c:pt>
                <c:pt idx="958">
                  <c:v>0.55000000000000004</c:v>
                </c:pt>
                <c:pt idx="959">
                  <c:v>0.54</c:v>
                </c:pt>
                <c:pt idx="960">
                  <c:v>0.48</c:v>
                </c:pt>
                <c:pt idx="961">
                  <c:v>0.45</c:v>
                </c:pt>
                <c:pt idx="962">
                  <c:v>0.45</c:v>
                </c:pt>
                <c:pt idx="963">
                  <c:v>0.48</c:v>
                </c:pt>
                <c:pt idx="964">
                  <c:v>0.55000000000000004</c:v>
                </c:pt>
                <c:pt idx="965">
                  <c:v>0.62</c:v>
                </c:pt>
                <c:pt idx="966">
                  <c:v>0.71</c:v>
                </c:pt>
                <c:pt idx="967">
                  <c:v>0.73</c:v>
                </c:pt>
                <c:pt idx="968">
                  <c:v>0.65</c:v>
                </c:pt>
                <c:pt idx="969">
                  <c:v>0.62</c:v>
                </c:pt>
                <c:pt idx="970">
                  <c:v>0.61</c:v>
                </c:pt>
                <c:pt idx="971">
                  <c:v>0.61</c:v>
                </c:pt>
                <c:pt idx="972">
                  <c:v>0.54</c:v>
                </c:pt>
                <c:pt idx="973">
                  <c:v>0.5</c:v>
                </c:pt>
                <c:pt idx="974">
                  <c:v>0.46</c:v>
                </c:pt>
                <c:pt idx="975">
                  <c:v>0.42</c:v>
                </c:pt>
                <c:pt idx="976">
                  <c:v>0.38</c:v>
                </c:pt>
                <c:pt idx="977">
                  <c:v>0.4</c:v>
                </c:pt>
                <c:pt idx="978">
                  <c:v>0.4</c:v>
                </c:pt>
                <c:pt idx="979">
                  <c:v>0.42</c:v>
                </c:pt>
                <c:pt idx="980">
                  <c:v>0.46</c:v>
                </c:pt>
                <c:pt idx="981">
                  <c:v>0.46</c:v>
                </c:pt>
                <c:pt idx="982">
                  <c:v>0.43</c:v>
                </c:pt>
                <c:pt idx="983">
                  <c:v>0.39</c:v>
                </c:pt>
                <c:pt idx="984">
                  <c:v>0.35</c:v>
                </c:pt>
                <c:pt idx="985">
                  <c:v>0.32</c:v>
                </c:pt>
                <c:pt idx="986">
                  <c:v>0.34</c:v>
                </c:pt>
                <c:pt idx="987">
                  <c:v>0.35</c:v>
                </c:pt>
                <c:pt idx="988">
                  <c:v>0.36</c:v>
                </c:pt>
                <c:pt idx="989">
                  <c:v>0.33</c:v>
                </c:pt>
                <c:pt idx="990">
                  <c:v>0.31</c:v>
                </c:pt>
                <c:pt idx="991">
                  <c:v>0.28000000000000003</c:v>
                </c:pt>
                <c:pt idx="992">
                  <c:v>0.3</c:v>
                </c:pt>
                <c:pt idx="993">
                  <c:v>0.32</c:v>
                </c:pt>
                <c:pt idx="994">
                  <c:v>0.3</c:v>
                </c:pt>
                <c:pt idx="995">
                  <c:v>0.28000000000000003</c:v>
                </c:pt>
                <c:pt idx="996">
                  <c:v>0.26</c:v>
                </c:pt>
                <c:pt idx="997">
                  <c:v>0.28000000000000003</c:v>
                </c:pt>
                <c:pt idx="998">
                  <c:v>0.28999999999999998</c:v>
                </c:pt>
                <c:pt idx="999">
                  <c:v>0.28999999999999998</c:v>
                </c:pt>
                <c:pt idx="1000">
                  <c:v>0.35</c:v>
                </c:pt>
                <c:pt idx="1001">
                  <c:v>0.37</c:v>
                </c:pt>
                <c:pt idx="1002">
                  <c:v>0.4</c:v>
                </c:pt>
                <c:pt idx="1003">
                  <c:v>0.39</c:v>
                </c:pt>
                <c:pt idx="1004">
                  <c:v>0.39</c:v>
                </c:pt>
                <c:pt idx="1005">
                  <c:v>0.43</c:v>
                </c:pt>
                <c:pt idx="1006">
                  <c:v>0.44</c:v>
                </c:pt>
                <c:pt idx="1007">
                  <c:v>0.47</c:v>
                </c:pt>
                <c:pt idx="1008">
                  <c:v>0.53</c:v>
                </c:pt>
                <c:pt idx="1009">
                  <c:v>0.55000000000000004</c:v>
                </c:pt>
                <c:pt idx="1010">
                  <c:v>0.59</c:v>
                </c:pt>
                <c:pt idx="1011">
                  <c:v>0.63</c:v>
                </c:pt>
                <c:pt idx="1012">
                  <c:v>0.68</c:v>
                </c:pt>
                <c:pt idx="1013">
                  <c:v>0.74</c:v>
                </c:pt>
                <c:pt idx="1014">
                  <c:v>0.82</c:v>
                </c:pt>
                <c:pt idx="1015">
                  <c:v>0.92</c:v>
                </c:pt>
                <c:pt idx="1016">
                  <c:v>0.97</c:v>
                </c:pt>
                <c:pt idx="1017">
                  <c:v>0.96</c:v>
                </c:pt>
                <c:pt idx="1018">
                  <c:v>0.93</c:v>
                </c:pt>
                <c:pt idx="1019">
                  <c:v>0.9</c:v>
                </c:pt>
                <c:pt idx="1020">
                  <c:v>0.81</c:v>
                </c:pt>
                <c:pt idx="1021">
                  <c:v>0.74</c:v>
                </c:pt>
                <c:pt idx="1022">
                  <c:v>0.65</c:v>
                </c:pt>
                <c:pt idx="1023">
                  <c:v>0.61</c:v>
                </c:pt>
                <c:pt idx="1024">
                  <c:v>0.61</c:v>
                </c:pt>
                <c:pt idx="1025">
                  <c:v>0.61</c:v>
                </c:pt>
                <c:pt idx="1026">
                  <c:v>0.61</c:v>
                </c:pt>
                <c:pt idx="1027">
                  <c:v>0.54</c:v>
                </c:pt>
                <c:pt idx="1028">
                  <c:v>0.5</c:v>
                </c:pt>
                <c:pt idx="1029">
                  <c:v>0.49</c:v>
                </c:pt>
                <c:pt idx="1030">
                  <c:v>0.44</c:v>
                </c:pt>
                <c:pt idx="1031">
                  <c:v>0.51</c:v>
                </c:pt>
                <c:pt idx="1032">
                  <c:v>0.55000000000000004</c:v>
                </c:pt>
                <c:pt idx="1033">
                  <c:v>0.62</c:v>
                </c:pt>
                <c:pt idx="1034">
                  <c:v>0.59</c:v>
                </c:pt>
                <c:pt idx="1035">
                  <c:v>0.69</c:v>
                </c:pt>
                <c:pt idx="1036">
                  <c:v>0.69</c:v>
                </c:pt>
                <c:pt idx="1037">
                  <c:v>0.68</c:v>
                </c:pt>
                <c:pt idx="1038">
                  <c:v>0.68</c:v>
                </c:pt>
                <c:pt idx="1039">
                  <c:v>0.64</c:v>
                </c:pt>
                <c:pt idx="1040">
                  <c:v>0.59</c:v>
                </c:pt>
                <c:pt idx="1041">
                  <c:v>0.56000000000000005</c:v>
                </c:pt>
                <c:pt idx="1042">
                  <c:v>0.52</c:v>
                </c:pt>
                <c:pt idx="1043">
                  <c:v>0.5</c:v>
                </c:pt>
                <c:pt idx="1044">
                  <c:v>0.46</c:v>
                </c:pt>
                <c:pt idx="1045">
                  <c:v>0.42</c:v>
                </c:pt>
                <c:pt idx="1046">
                  <c:v>0.48</c:v>
                </c:pt>
                <c:pt idx="1047">
                  <c:v>0.63</c:v>
                </c:pt>
                <c:pt idx="1048">
                  <c:v>0.63</c:v>
                </c:pt>
                <c:pt idx="1049">
                  <c:v>0.62</c:v>
                </c:pt>
                <c:pt idx="1050">
                  <c:v>0.68</c:v>
                </c:pt>
                <c:pt idx="1051">
                  <c:v>0.62</c:v>
                </c:pt>
                <c:pt idx="1052">
                  <c:v>0.68</c:v>
                </c:pt>
                <c:pt idx="1053">
                  <c:v>0.78</c:v>
                </c:pt>
                <c:pt idx="1054">
                  <c:v>0.76</c:v>
                </c:pt>
                <c:pt idx="1055">
                  <c:v>0.72</c:v>
                </c:pt>
                <c:pt idx="1056">
                  <c:v>0.88</c:v>
                </c:pt>
                <c:pt idx="1057">
                  <c:v>0.92</c:v>
                </c:pt>
                <c:pt idx="1058">
                  <c:v>0.83</c:v>
                </c:pt>
                <c:pt idx="1059">
                  <c:v>0.76</c:v>
                </c:pt>
                <c:pt idx="1060">
                  <c:v>0.91</c:v>
                </c:pt>
                <c:pt idx="1061">
                  <c:v>1.1000000000000001</c:v>
                </c:pt>
                <c:pt idx="1062">
                  <c:v>1.0900000000000001</c:v>
                </c:pt>
                <c:pt idx="1063">
                  <c:v>1.01</c:v>
                </c:pt>
                <c:pt idx="1064">
                  <c:v>0.93</c:v>
                </c:pt>
                <c:pt idx="1065">
                  <c:v>0.81</c:v>
                </c:pt>
                <c:pt idx="1066">
                  <c:v>0.88</c:v>
                </c:pt>
                <c:pt idx="1067">
                  <c:v>0.95</c:v>
                </c:pt>
                <c:pt idx="1068">
                  <c:v>0.95</c:v>
                </c:pt>
                <c:pt idx="1069">
                  <c:v>1.03</c:v>
                </c:pt>
                <c:pt idx="1070">
                  <c:v>0.92</c:v>
                </c:pt>
                <c:pt idx="1071">
                  <c:v>0.84</c:v>
                </c:pt>
                <c:pt idx="1072">
                  <c:v>0.78</c:v>
                </c:pt>
                <c:pt idx="1073">
                  <c:v>0.77</c:v>
                </c:pt>
                <c:pt idx="1074">
                  <c:v>0.75</c:v>
                </c:pt>
                <c:pt idx="1075">
                  <c:v>0.81</c:v>
                </c:pt>
                <c:pt idx="1076">
                  <c:v>0.74</c:v>
                </c:pt>
                <c:pt idx="1077">
                  <c:v>0.66</c:v>
                </c:pt>
                <c:pt idx="1078">
                  <c:v>0.72</c:v>
                </c:pt>
                <c:pt idx="1079">
                  <c:v>0.88</c:v>
                </c:pt>
                <c:pt idx="1080">
                  <c:v>0.95</c:v>
                </c:pt>
                <c:pt idx="1081">
                  <c:v>0.94</c:v>
                </c:pt>
                <c:pt idx="1082">
                  <c:v>0.89</c:v>
                </c:pt>
                <c:pt idx="1083">
                  <c:v>0.81</c:v>
                </c:pt>
                <c:pt idx="1084">
                  <c:v>0.76</c:v>
                </c:pt>
                <c:pt idx="1085">
                  <c:v>0.71</c:v>
                </c:pt>
                <c:pt idx="1086">
                  <c:v>0.67</c:v>
                </c:pt>
                <c:pt idx="1087">
                  <c:v>0.72</c:v>
                </c:pt>
                <c:pt idx="1088">
                  <c:v>0.65</c:v>
                </c:pt>
                <c:pt idx="1089">
                  <c:v>0.64</c:v>
                </c:pt>
                <c:pt idx="1090">
                  <c:v>0.61</c:v>
                </c:pt>
                <c:pt idx="1091">
                  <c:v>0.55000000000000004</c:v>
                </c:pt>
                <c:pt idx="1092">
                  <c:v>0.51</c:v>
                </c:pt>
                <c:pt idx="1093">
                  <c:v>0.49</c:v>
                </c:pt>
                <c:pt idx="1094">
                  <c:v>0.43</c:v>
                </c:pt>
                <c:pt idx="1095">
                  <c:v>0.4</c:v>
                </c:pt>
                <c:pt idx="1096">
                  <c:v>0.37</c:v>
                </c:pt>
                <c:pt idx="1097">
                  <c:v>0.41</c:v>
                </c:pt>
                <c:pt idx="1098">
                  <c:v>0.39</c:v>
                </c:pt>
                <c:pt idx="1099">
                  <c:v>0.5</c:v>
                </c:pt>
                <c:pt idx="1100">
                  <c:v>0.76</c:v>
                </c:pt>
                <c:pt idx="1101">
                  <c:v>0.95</c:v>
                </c:pt>
                <c:pt idx="1102">
                  <c:v>0.93</c:v>
                </c:pt>
                <c:pt idx="1103">
                  <c:v>0.85</c:v>
                </c:pt>
                <c:pt idx="1104">
                  <c:v>0.82</c:v>
                </c:pt>
                <c:pt idx="1105">
                  <c:v>0.9</c:v>
                </c:pt>
                <c:pt idx="1106">
                  <c:v>0.94</c:v>
                </c:pt>
                <c:pt idx="1107">
                  <c:v>0.91</c:v>
                </c:pt>
                <c:pt idx="1108">
                  <c:v>1.04</c:v>
                </c:pt>
                <c:pt idx="1109">
                  <c:v>1.02</c:v>
                </c:pt>
                <c:pt idx="1110">
                  <c:v>0.96</c:v>
                </c:pt>
                <c:pt idx="1111">
                  <c:v>0.93</c:v>
                </c:pt>
                <c:pt idx="1112">
                  <c:v>1.03</c:v>
                </c:pt>
                <c:pt idx="1113">
                  <c:v>0.99</c:v>
                </c:pt>
                <c:pt idx="1114">
                  <c:v>0.9</c:v>
                </c:pt>
                <c:pt idx="1115">
                  <c:v>0.94</c:v>
                </c:pt>
                <c:pt idx="1116">
                  <c:v>0.87</c:v>
                </c:pt>
                <c:pt idx="1117">
                  <c:v>0.93</c:v>
                </c:pt>
                <c:pt idx="1118">
                  <c:v>0.92</c:v>
                </c:pt>
                <c:pt idx="1119">
                  <c:v>0.9</c:v>
                </c:pt>
                <c:pt idx="1120">
                  <c:v>0.9</c:v>
                </c:pt>
                <c:pt idx="1121">
                  <c:v>0.82</c:v>
                </c:pt>
                <c:pt idx="1122">
                  <c:v>0.78</c:v>
                </c:pt>
                <c:pt idx="1123">
                  <c:v>0.9</c:v>
                </c:pt>
                <c:pt idx="1124">
                  <c:v>0.92</c:v>
                </c:pt>
                <c:pt idx="1125">
                  <c:v>0.92</c:v>
                </c:pt>
                <c:pt idx="1126">
                  <c:v>0.88</c:v>
                </c:pt>
                <c:pt idx="1127">
                  <c:v>0.87</c:v>
                </c:pt>
                <c:pt idx="1128">
                  <c:v>0.89</c:v>
                </c:pt>
                <c:pt idx="1129">
                  <c:v>0.85</c:v>
                </c:pt>
                <c:pt idx="1130">
                  <c:v>0.95</c:v>
                </c:pt>
                <c:pt idx="1131">
                  <c:v>0.92</c:v>
                </c:pt>
                <c:pt idx="1132">
                  <c:v>0.93</c:v>
                </c:pt>
                <c:pt idx="1133">
                  <c:v>0.91</c:v>
                </c:pt>
                <c:pt idx="1134">
                  <c:v>0.86</c:v>
                </c:pt>
                <c:pt idx="1135">
                  <c:v>0.77</c:v>
                </c:pt>
                <c:pt idx="1136">
                  <c:v>0.7</c:v>
                </c:pt>
                <c:pt idx="1137">
                  <c:v>0.66</c:v>
                </c:pt>
                <c:pt idx="1138">
                  <c:v>0.65</c:v>
                </c:pt>
                <c:pt idx="1139">
                  <c:v>0.56999999999999995</c:v>
                </c:pt>
                <c:pt idx="1140">
                  <c:v>0.54</c:v>
                </c:pt>
                <c:pt idx="1141">
                  <c:v>0.5</c:v>
                </c:pt>
                <c:pt idx="1142">
                  <c:v>0.47</c:v>
                </c:pt>
                <c:pt idx="1143">
                  <c:v>0.45</c:v>
                </c:pt>
                <c:pt idx="1144">
                  <c:v>0.4</c:v>
                </c:pt>
                <c:pt idx="1145">
                  <c:v>0.37</c:v>
                </c:pt>
                <c:pt idx="1146">
                  <c:v>0.37</c:v>
                </c:pt>
                <c:pt idx="1147">
                  <c:v>0.36</c:v>
                </c:pt>
                <c:pt idx="1148">
                  <c:v>0.34</c:v>
                </c:pt>
                <c:pt idx="1149">
                  <c:v>0.37</c:v>
                </c:pt>
                <c:pt idx="1150">
                  <c:v>0.39</c:v>
                </c:pt>
                <c:pt idx="1151">
                  <c:v>0.41</c:v>
                </c:pt>
                <c:pt idx="1152">
                  <c:v>0.37</c:v>
                </c:pt>
                <c:pt idx="1153">
                  <c:v>0.4</c:v>
                </c:pt>
                <c:pt idx="1154">
                  <c:v>0.39</c:v>
                </c:pt>
                <c:pt idx="1155">
                  <c:v>0.35</c:v>
                </c:pt>
                <c:pt idx="1156">
                  <c:v>0.31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88-4F0F-B408-6C4B5D9E07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978933808"/>
        <c:axId val="-1978935440"/>
      </c:lineChart>
      <c:catAx>
        <c:axId val="-1978933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978935440"/>
        <c:crosses val="autoZero"/>
        <c:auto val="1"/>
        <c:lblAlgn val="ctr"/>
        <c:lblOffset val="100"/>
        <c:noMultiLvlLbl val="0"/>
      </c:catAx>
      <c:valAx>
        <c:axId val="-1978935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1978933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樣本 </a:t>
            </a:r>
            <a:r>
              <a:rPr lang="en-US" altLang="zh-TW" dirty="0" smtClean="0"/>
              <a:t>2</a:t>
            </a:r>
            <a:endParaRPr lang="en-US" altLang="zh-TW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工作表1!$A$2:$A$1161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工作表1!$B$2:$B$1161</c:f>
              <c:numCache>
                <c:formatCode>General</c:formatCode>
                <c:ptCount val="1160"/>
                <c:pt idx="1">
                  <c:v>0.35</c:v>
                </c:pt>
                <c:pt idx="2">
                  <c:v>0.33</c:v>
                </c:pt>
                <c:pt idx="3">
                  <c:v>0.34</c:v>
                </c:pt>
                <c:pt idx="4">
                  <c:v>0.33</c:v>
                </c:pt>
                <c:pt idx="5">
                  <c:v>0.33</c:v>
                </c:pt>
                <c:pt idx="6">
                  <c:v>0.32</c:v>
                </c:pt>
                <c:pt idx="7">
                  <c:v>0.35</c:v>
                </c:pt>
                <c:pt idx="8">
                  <c:v>0.35</c:v>
                </c:pt>
                <c:pt idx="9">
                  <c:v>0.35</c:v>
                </c:pt>
                <c:pt idx="10">
                  <c:v>0.38</c:v>
                </c:pt>
                <c:pt idx="11">
                  <c:v>0.4</c:v>
                </c:pt>
                <c:pt idx="12">
                  <c:v>0.37</c:v>
                </c:pt>
                <c:pt idx="13">
                  <c:v>0.4</c:v>
                </c:pt>
                <c:pt idx="14">
                  <c:v>0.44</c:v>
                </c:pt>
                <c:pt idx="15">
                  <c:v>0.42</c:v>
                </c:pt>
                <c:pt idx="16">
                  <c:v>0.48</c:v>
                </c:pt>
                <c:pt idx="17">
                  <c:v>0.37</c:v>
                </c:pt>
                <c:pt idx="18">
                  <c:v>0.41</c:v>
                </c:pt>
                <c:pt idx="19">
                  <c:v>0.43</c:v>
                </c:pt>
                <c:pt idx="20">
                  <c:v>0.43</c:v>
                </c:pt>
                <c:pt idx="21">
                  <c:v>0.4</c:v>
                </c:pt>
                <c:pt idx="22">
                  <c:v>0.36</c:v>
                </c:pt>
                <c:pt idx="23">
                  <c:v>0.34</c:v>
                </c:pt>
                <c:pt idx="24">
                  <c:v>0.32</c:v>
                </c:pt>
                <c:pt idx="25">
                  <c:v>0.28999999999999998</c:v>
                </c:pt>
                <c:pt idx="26">
                  <c:v>0.27</c:v>
                </c:pt>
                <c:pt idx="27">
                  <c:v>0.25</c:v>
                </c:pt>
                <c:pt idx="28">
                  <c:v>0.23</c:v>
                </c:pt>
                <c:pt idx="29">
                  <c:v>0.22</c:v>
                </c:pt>
                <c:pt idx="30">
                  <c:v>0.22</c:v>
                </c:pt>
                <c:pt idx="31">
                  <c:v>0.24</c:v>
                </c:pt>
                <c:pt idx="32">
                  <c:v>0.26</c:v>
                </c:pt>
                <c:pt idx="33">
                  <c:v>0.3</c:v>
                </c:pt>
                <c:pt idx="34">
                  <c:v>0.34</c:v>
                </c:pt>
                <c:pt idx="35">
                  <c:v>0.36</c:v>
                </c:pt>
                <c:pt idx="36">
                  <c:v>0.35</c:v>
                </c:pt>
                <c:pt idx="37">
                  <c:v>0.32</c:v>
                </c:pt>
                <c:pt idx="38">
                  <c:v>0.3</c:v>
                </c:pt>
                <c:pt idx="39">
                  <c:v>0.28000000000000003</c:v>
                </c:pt>
                <c:pt idx="40">
                  <c:v>0.28000000000000003</c:v>
                </c:pt>
                <c:pt idx="41">
                  <c:v>0.27</c:v>
                </c:pt>
                <c:pt idx="42">
                  <c:v>0.28000000000000003</c:v>
                </c:pt>
                <c:pt idx="43">
                  <c:v>0.28000000000000003</c:v>
                </c:pt>
                <c:pt idx="44">
                  <c:v>0.28000000000000003</c:v>
                </c:pt>
                <c:pt idx="45">
                  <c:v>0.28999999999999998</c:v>
                </c:pt>
                <c:pt idx="46">
                  <c:v>0.31</c:v>
                </c:pt>
                <c:pt idx="47">
                  <c:v>0.31</c:v>
                </c:pt>
                <c:pt idx="48">
                  <c:v>0.28000000000000003</c:v>
                </c:pt>
                <c:pt idx="49">
                  <c:v>0.28000000000000003</c:v>
                </c:pt>
                <c:pt idx="50">
                  <c:v>0.27</c:v>
                </c:pt>
                <c:pt idx="51">
                  <c:v>0.27</c:v>
                </c:pt>
                <c:pt idx="52">
                  <c:v>0.27</c:v>
                </c:pt>
                <c:pt idx="53">
                  <c:v>0.27</c:v>
                </c:pt>
                <c:pt idx="54">
                  <c:v>0.26</c:v>
                </c:pt>
                <c:pt idx="55">
                  <c:v>0.26</c:v>
                </c:pt>
                <c:pt idx="56">
                  <c:v>0.26</c:v>
                </c:pt>
                <c:pt idx="57">
                  <c:v>0.23</c:v>
                </c:pt>
                <c:pt idx="58">
                  <c:v>0.23</c:v>
                </c:pt>
                <c:pt idx="59">
                  <c:v>0.24</c:v>
                </c:pt>
                <c:pt idx="60">
                  <c:v>0.23</c:v>
                </c:pt>
                <c:pt idx="61">
                  <c:v>0.22</c:v>
                </c:pt>
                <c:pt idx="62">
                  <c:v>0.22</c:v>
                </c:pt>
                <c:pt idx="63">
                  <c:v>0.26</c:v>
                </c:pt>
                <c:pt idx="64">
                  <c:v>0.26</c:v>
                </c:pt>
                <c:pt idx="65">
                  <c:v>0.26</c:v>
                </c:pt>
                <c:pt idx="66">
                  <c:v>0.24</c:v>
                </c:pt>
                <c:pt idx="67">
                  <c:v>0.24</c:v>
                </c:pt>
                <c:pt idx="68">
                  <c:v>0.33</c:v>
                </c:pt>
                <c:pt idx="69">
                  <c:v>0.37</c:v>
                </c:pt>
                <c:pt idx="70">
                  <c:v>0.4</c:v>
                </c:pt>
                <c:pt idx="71">
                  <c:v>0.46</c:v>
                </c:pt>
                <c:pt idx="72">
                  <c:v>0.49</c:v>
                </c:pt>
                <c:pt idx="73">
                  <c:v>0.49</c:v>
                </c:pt>
                <c:pt idx="74">
                  <c:v>0.46</c:v>
                </c:pt>
                <c:pt idx="75">
                  <c:v>0.42</c:v>
                </c:pt>
                <c:pt idx="76">
                  <c:v>0.39</c:v>
                </c:pt>
                <c:pt idx="77">
                  <c:v>0.37</c:v>
                </c:pt>
                <c:pt idx="78">
                  <c:v>0.34</c:v>
                </c:pt>
                <c:pt idx="79">
                  <c:v>0.28999999999999998</c:v>
                </c:pt>
                <c:pt idx="80">
                  <c:v>0.27</c:v>
                </c:pt>
                <c:pt idx="81">
                  <c:v>0.25</c:v>
                </c:pt>
                <c:pt idx="82">
                  <c:v>0.25</c:v>
                </c:pt>
                <c:pt idx="83">
                  <c:v>0.23</c:v>
                </c:pt>
                <c:pt idx="84">
                  <c:v>0.24</c:v>
                </c:pt>
                <c:pt idx="85">
                  <c:v>0.25</c:v>
                </c:pt>
                <c:pt idx="86">
                  <c:v>0.28999999999999998</c:v>
                </c:pt>
                <c:pt idx="87">
                  <c:v>0.33</c:v>
                </c:pt>
                <c:pt idx="88">
                  <c:v>0.35</c:v>
                </c:pt>
                <c:pt idx="89">
                  <c:v>0.35</c:v>
                </c:pt>
                <c:pt idx="90">
                  <c:v>0.31</c:v>
                </c:pt>
                <c:pt idx="91">
                  <c:v>0.28000000000000003</c:v>
                </c:pt>
                <c:pt idx="92">
                  <c:v>0.26</c:v>
                </c:pt>
                <c:pt idx="93">
                  <c:v>0.27</c:v>
                </c:pt>
                <c:pt idx="94">
                  <c:v>0.27</c:v>
                </c:pt>
                <c:pt idx="95">
                  <c:v>0.28999999999999998</c:v>
                </c:pt>
                <c:pt idx="96">
                  <c:v>0.3</c:v>
                </c:pt>
                <c:pt idx="97">
                  <c:v>0.28000000000000003</c:v>
                </c:pt>
                <c:pt idx="98">
                  <c:v>0.27</c:v>
                </c:pt>
                <c:pt idx="99">
                  <c:v>0.28999999999999998</c:v>
                </c:pt>
                <c:pt idx="100">
                  <c:v>0.27</c:v>
                </c:pt>
                <c:pt idx="101">
                  <c:v>0.27</c:v>
                </c:pt>
                <c:pt idx="102">
                  <c:v>0.26</c:v>
                </c:pt>
                <c:pt idx="103">
                  <c:v>0.27</c:v>
                </c:pt>
                <c:pt idx="104">
                  <c:v>0.26</c:v>
                </c:pt>
                <c:pt idx="105">
                  <c:v>0.26</c:v>
                </c:pt>
                <c:pt idx="106">
                  <c:v>0.25</c:v>
                </c:pt>
                <c:pt idx="107">
                  <c:v>0.25</c:v>
                </c:pt>
                <c:pt idx="108">
                  <c:v>0.27</c:v>
                </c:pt>
                <c:pt idx="109">
                  <c:v>0.25</c:v>
                </c:pt>
                <c:pt idx="110">
                  <c:v>0.24</c:v>
                </c:pt>
                <c:pt idx="111">
                  <c:v>0.27</c:v>
                </c:pt>
                <c:pt idx="112">
                  <c:v>0.26</c:v>
                </c:pt>
                <c:pt idx="113">
                  <c:v>0.25</c:v>
                </c:pt>
                <c:pt idx="114">
                  <c:v>0.25</c:v>
                </c:pt>
                <c:pt idx="115">
                  <c:v>0.23</c:v>
                </c:pt>
                <c:pt idx="116">
                  <c:v>0.23</c:v>
                </c:pt>
                <c:pt idx="117">
                  <c:v>0.26</c:v>
                </c:pt>
                <c:pt idx="118">
                  <c:v>0.26</c:v>
                </c:pt>
                <c:pt idx="119">
                  <c:v>0.26</c:v>
                </c:pt>
                <c:pt idx="120">
                  <c:v>0.24</c:v>
                </c:pt>
                <c:pt idx="121">
                  <c:v>0.26</c:v>
                </c:pt>
                <c:pt idx="122">
                  <c:v>0.26</c:v>
                </c:pt>
                <c:pt idx="123">
                  <c:v>0.31</c:v>
                </c:pt>
                <c:pt idx="124">
                  <c:v>0.41</c:v>
                </c:pt>
                <c:pt idx="125">
                  <c:v>0.39</c:v>
                </c:pt>
                <c:pt idx="126">
                  <c:v>0.46</c:v>
                </c:pt>
                <c:pt idx="127">
                  <c:v>0.48</c:v>
                </c:pt>
                <c:pt idx="128">
                  <c:v>0.5</c:v>
                </c:pt>
                <c:pt idx="129">
                  <c:v>0.49</c:v>
                </c:pt>
                <c:pt idx="130">
                  <c:v>0.44</c:v>
                </c:pt>
                <c:pt idx="131">
                  <c:v>0.39</c:v>
                </c:pt>
                <c:pt idx="132">
                  <c:v>0.36</c:v>
                </c:pt>
                <c:pt idx="133">
                  <c:v>0.33</c:v>
                </c:pt>
                <c:pt idx="134">
                  <c:v>0.31</c:v>
                </c:pt>
                <c:pt idx="135">
                  <c:v>0.28000000000000003</c:v>
                </c:pt>
                <c:pt idx="136">
                  <c:v>0.25</c:v>
                </c:pt>
                <c:pt idx="137">
                  <c:v>0.23</c:v>
                </c:pt>
                <c:pt idx="138">
                  <c:v>0.24</c:v>
                </c:pt>
                <c:pt idx="139">
                  <c:v>0.28000000000000003</c:v>
                </c:pt>
                <c:pt idx="140">
                  <c:v>0.27</c:v>
                </c:pt>
                <c:pt idx="141">
                  <c:v>0.3</c:v>
                </c:pt>
                <c:pt idx="142">
                  <c:v>0.34</c:v>
                </c:pt>
                <c:pt idx="143">
                  <c:v>0.36</c:v>
                </c:pt>
                <c:pt idx="144">
                  <c:v>0.36</c:v>
                </c:pt>
                <c:pt idx="145">
                  <c:v>0.33</c:v>
                </c:pt>
                <c:pt idx="146">
                  <c:v>0.31</c:v>
                </c:pt>
                <c:pt idx="147">
                  <c:v>0.28999999999999998</c:v>
                </c:pt>
                <c:pt idx="148">
                  <c:v>0.28000000000000003</c:v>
                </c:pt>
                <c:pt idx="149">
                  <c:v>0.27</c:v>
                </c:pt>
                <c:pt idx="150">
                  <c:v>0.3</c:v>
                </c:pt>
                <c:pt idx="151">
                  <c:v>0.32</c:v>
                </c:pt>
                <c:pt idx="152">
                  <c:v>0.32</c:v>
                </c:pt>
                <c:pt idx="153">
                  <c:v>0.32</c:v>
                </c:pt>
                <c:pt idx="154">
                  <c:v>0.31</c:v>
                </c:pt>
                <c:pt idx="155">
                  <c:v>0.32</c:v>
                </c:pt>
                <c:pt idx="156">
                  <c:v>0.32</c:v>
                </c:pt>
                <c:pt idx="157">
                  <c:v>0.32</c:v>
                </c:pt>
                <c:pt idx="158">
                  <c:v>0.33</c:v>
                </c:pt>
                <c:pt idx="159">
                  <c:v>0.3</c:v>
                </c:pt>
                <c:pt idx="160">
                  <c:v>0.28999999999999998</c:v>
                </c:pt>
                <c:pt idx="161">
                  <c:v>0.31</c:v>
                </c:pt>
                <c:pt idx="162">
                  <c:v>0.31</c:v>
                </c:pt>
                <c:pt idx="163">
                  <c:v>0.31</c:v>
                </c:pt>
                <c:pt idx="164">
                  <c:v>0.31</c:v>
                </c:pt>
                <c:pt idx="165">
                  <c:v>0.34</c:v>
                </c:pt>
                <c:pt idx="166">
                  <c:v>0.33</c:v>
                </c:pt>
                <c:pt idx="167">
                  <c:v>0.3</c:v>
                </c:pt>
                <c:pt idx="168">
                  <c:v>0.33</c:v>
                </c:pt>
                <c:pt idx="169">
                  <c:v>0.31</c:v>
                </c:pt>
                <c:pt idx="170">
                  <c:v>0.31</c:v>
                </c:pt>
                <c:pt idx="171">
                  <c:v>0.3</c:v>
                </c:pt>
                <c:pt idx="172">
                  <c:v>0.3</c:v>
                </c:pt>
                <c:pt idx="173">
                  <c:v>0.31</c:v>
                </c:pt>
                <c:pt idx="174">
                  <c:v>0.28999999999999998</c:v>
                </c:pt>
                <c:pt idx="175">
                  <c:v>0.33</c:v>
                </c:pt>
                <c:pt idx="176">
                  <c:v>0.3</c:v>
                </c:pt>
                <c:pt idx="177">
                  <c:v>0.3</c:v>
                </c:pt>
                <c:pt idx="178">
                  <c:v>0.32</c:v>
                </c:pt>
                <c:pt idx="179">
                  <c:v>0.31</c:v>
                </c:pt>
                <c:pt idx="180">
                  <c:v>0.39</c:v>
                </c:pt>
                <c:pt idx="181">
                  <c:v>0.41</c:v>
                </c:pt>
                <c:pt idx="182">
                  <c:v>0.46</c:v>
                </c:pt>
                <c:pt idx="183">
                  <c:v>0.52</c:v>
                </c:pt>
                <c:pt idx="184">
                  <c:v>0.51</c:v>
                </c:pt>
                <c:pt idx="185">
                  <c:v>0.54</c:v>
                </c:pt>
                <c:pt idx="186">
                  <c:v>0.53</c:v>
                </c:pt>
                <c:pt idx="187">
                  <c:v>0.48</c:v>
                </c:pt>
                <c:pt idx="188">
                  <c:v>0.43</c:v>
                </c:pt>
                <c:pt idx="189">
                  <c:v>0.43</c:v>
                </c:pt>
                <c:pt idx="190">
                  <c:v>0.38</c:v>
                </c:pt>
                <c:pt idx="191">
                  <c:v>0.37</c:v>
                </c:pt>
                <c:pt idx="192">
                  <c:v>0.34</c:v>
                </c:pt>
                <c:pt idx="193">
                  <c:v>0.32</c:v>
                </c:pt>
                <c:pt idx="194">
                  <c:v>0.28999999999999998</c:v>
                </c:pt>
                <c:pt idx="195">
                  <c:v>0.28999999999999998</c:v>
                </c:pt>
                <c:pt idx="196">
                  <c:v>0.27</c:v>
                </c:pt>
                <c:pt idx="197">
                  <c:v>0.28999999999999998</c:v>
                </c:pt>
                <c:pt idx="198">
                  <c:v>0.28000000000000003</c:v>
                </c:pt>
                <c:pt idx="199">
                  <c:v>0.27</c:v>
                </c:pt>
                <c:pt idx="200">
                  <c:v>0.3</c:v>
                </c:pt>
                <c:pt idx="201">
                  <c:v>0.28000000000000003</c:v>
                </c:pt>
                <c:pt idx="202">
                  <c:v>0.26</c:v>
                </c:pt>
                <c:pt idx="203">
                  <c:v>0.27</c:v>
                </c:pt>
                <c:pt idx="204">
                  <c:v>0.28999999999999998</c:v>
                </c:pt>
                <c:pt idx="205">
                  <c:v>0.31</c:v>
                </c:pt>
                <c:pt idx="206">
                  <c:v>0.33</c:v>
                </c:pt>
                <c:pt idx="207">
                  <c:v>0.35</c:v>
                </c:pt>
                <c:pt idx="208">
                  <c:v>0.35</c:v>
                </c:pt>
                <c:pt idx="209">
                  <c:v>0.35</c:v>
                </c:pt>
                <c:pt idx="210">
                  <c:v>0.35</c:v>
                </c:pt>
                <c:pt idx="211">
                  <c:v>0.39</c:v>
                </c:pt>
                <c:pt idx="212">
                  <c:v>0.4</c:v>
                </c:pt>
                <c:pt idx="213">
                  <c:v>0.39</c:v>
                </c:pt>
                <c:pt idx="214">
                  <c:v>0.37</c:v>
                </c:pt>
                <c:pt idx="215">
                  <c:v>0.35</c:v>
                </c:pt>
                <c:pt idx="216">
                  <c:v>0.36</c:v>
                </c:pt>
                <c:pt idx="217">
                  <c:v>0.34</c:v>
                </c:pt>
                <c:pt idx="218">
                  <c:v>0.36</c:v>
                </c:pt>
                <c:pt idx="219">
                  <c:v>0.37</c:v>
                </c:pt>
                <c:pt idx="220">
                  <c:v>0.37</c:v>
                </c:pt>
                <c:pt idx="221">
                  <c:v>0.36</c:v>
                </c:pt>
                <c:pt idx="222">
                  <c:v>0.36</c:v>
                </c:pt>
                <c:pt idx="223">
                  <c:v>0.35</c:v>
                </c:pt>
                <c:pt idx="224">
                  <c:v>0.37</c:v>
                </c:pt>
                <c:pt idx="225">
                  <c:v>0.39</c:v>
                </c:pt>
                <c:pt idx="226">
                  <c:v>0.39</c:v>
                </c:pt>
                <c:pt idx="227">
                  <c:v>0.4</c:v>
                </c:pt>
                <c:pt idx="228">
                  <c:v>0.37</c:v>
                </c:pt>
                <c:pt idx="229">
                  <c:v>0.35</c:v>
                </c:pt>
                <c:pt idx="230">
                  <c:v>0.38</c:v>
                </c:pt>
                <c:pt idx="231">
                  <c:v>0.4</c:v>
                </c:pt>
                <c:pt idx="232">
                  <c:v>0.4</c:v>
                </c:pt>
                <c:pt idx="233">
                  <c:v>0.41</c:v>
                </c:pt>
                <c:pt idx="234">
                  <c:v>0.42</c:v>
                </c:pt>
                <c:pt idx="235">
                  <c:v>0.41</c:v>
                </c:pt>
                <c:pt idx="236">
                  <c:v>0.36</c:v>
                </c:pt>
                <c:pt idx="237">
                  <c:v>0.38</c:v>
                </c:pt>
                <c:pt idx="238">
                  <c:v>0.43</c:v>
                </c:pt>
                <c:pt idx="239">
                  <c:v>0.44</c:v>
                </c:pt>
                <c:pt idx="240">
                  <c:v>0.5</c:v>
                </c:pt>
                <c:pt idx="241">
                  <c:v>0.54</c:v>
                </c:pt>
                <c:pt idx="242">
                  <c:v>0.55000000000000004</c:v>
                </c:pt>
                <c:pt idx="243">
                  <c:v>0.49</c:v>
                </c:pt>
                <c:pt idx="244">
                  <c:v>0.46</c:v>
                </c:pt>
                <c:pt idx="245">
                  <c:v>0.45</c:v>
                </c:pt>
                <c:pt idx="246">
                  <c:v>0.42</c:v>
                </c:pt>
                <c:pt idx="247">
                  <c:v>0.38</c:v>
                </c:pt>
                <c:pt idx="248">
                  <c:v>0.36</c:v>
                </c:pt>
                <c:pt idx="249">
                  <c:v>0.32</c:v>
                </c:pt>
                <c:pt idx="250">
                  <c:v>0.28999999999999998</c:v>
                </c:pt>
                <c:pt idx="251">
                  <c:v>0.27</c:v>
                </c:pt>
                <c:pt idx="252">
                  <c:v>0.24</c:v>
                </c:pt>
                <c:pt idx="253">
                  <c:v>0.24</c:v>
                </c:pt>
                <c:pt idx="254">
                  <c:v>0.28000000000000003</c:v>
                </c:pt>
                <c:pt idx="255">
                  <c:v>0.33</c:v>
                </c:pt>
                <c:pt idx="256">
                  <c:v>0.38</c:v>
                </c:pt>
                <c:pt idx="257">
                  <c:v>0.41</c:v>
                </c:pt>
                <c:pt idx="258">
                  <c:v>0.41</c:v>
                </c:pt>
                <c:pt idx="259">
                  <c:v>0.39</c:v>
                </c:pt>
                <c:pt idx="260">
                  <c:v>0.36</c:v>
                </c:pt>
                <c:pt idx="261">
                  <c:v>0.32</c:v>
                </c:pt>
                <c:pt idx="262">
                  <c:v>0.3</c:v>
                </c:pt>
                <c:pt idx="263">
                  <c:v>0.27</c:v>
                </c:pt>
                <c:pt idx="264">
                  <c:v>0.25</c:v>
                </c:pt>
                <c:pt idx="265">
                  <c:v>0.24</c:v>
                </c:pt>
                <c:pt idx="266">
                  <c:v>0.25</c:v>
                </c:pt>
                <c:pt idx="267">
                  <c:v>0.24</c:v>
                </c:pt>
                <c:pt idx="268">
                  <c:v>0.24</c:v>
                </c:pt>
                <c:pt idx="269">
                  <c:v>0.24</c:v>
                </c:pt>
                <c:pt idx="270">
                  <c:v>0.23</c:v>
                </c:pt>
                <c:pt idx="271">
                  <c:v>0.22</c:v>
                </c:pt>
                <c:pt idx="272">
                  <c:v>0.21</c:v>
                </c:pt>
                <c:pt idx="273">
                  <c:v>0.21</c:v>
                </c:pt>
                <c:pt idx="274">
                  <c:v>0.21</c:v>
                </c:pt>
                <c:pt idx="275">
                  <c:v>0.2</c:v>
                </c:pt>
                <c:pt idx="276">
                  <c:v>0.18</c:v>
                </c:pt>
                <c:pt idx="277">
                  <c:v>0.18</c:v>
                </c:pt>
                <c:pt idx="278">
                  <c:v>0.17</c:v>
                </c:pt>
                <c:pt idx="279">
                  <c:v>0.16</c:v>
                </c:pt>
                <c:pt idx="280">
                  <c:v>0.15</c:v>
                </c:pt>
                <c:pt idx="281">
                  <c:v>0.14000000000000001</c:v>
                </c:pt>
                <c:pt idx="282">
                  <c:v>0.13</c:v>
                </c:pt>
                <c:pt idx="283">
                  <c:v>0.13</c:v>
                </c:pt>
                <c:pt idx="284">
                  <c:v>0.12</c:v>
                </c:pt>
                <c:pt idx="285">
                  <c:v>0.14000000000000001</c:v>
                </c:pt>
                <c:pt idx="286">
                  <c:v>0.13</c:v>
                </c:pt>
                <c:pt idx="287">
                  <c:v>0.13</c:v>
                </c:pt>
                <c:pt idx="288">
                  <c:v>0.12</c:v>
                </c:pt>
                <c:pt idx="289">
                  <c:v>0.13</c:v>
                </c:pt>
                <c:pt idx="290">
                  <c:v>0.13</c:v>
                </c:pt>
                <c:pt idx="291">
                  <c:v>0.12</c:v>
                </c:pt>
                <c:pt idx="292">
                  <c:v>0.12</c:v>
                </c:pt>
                <c:pt idx="293">
                  <c:v>0.16</c:v>
                </c:pt>
                <c:pt idx="294">
                  <c:v>0.3</c:v>
                </c:pt>
                <c:pt idx="295">
                  <c:v>0.4</c:v>
                </c:pt>
                <c:pt idx="296">
                  <c:v>0.39</c:v>
                </c:pt>
                <c:pt idx="297">
                  <c:v>0.41</c:v>
                </c:pt>
                <c:pt idx="298">
                  <c:v>0.41</c:v>
                </c:pt>
                <c:pt idx="299">
                  <c:v>0.38</c:v>
                </c:pt>
                <c:pt idx="300">
                  <c:v>0.35</c:v>
                </c:pt>
                <c:pt idx="301">
                  <c:v>0.32</c:v>
                </c:pt>
                <c:pt idx="302">
                  <c:v>0.3</c:v>
                </c:pt>
                <c:pt idx="303">
                  <c:v>0.28000000000000003</c:v>
                </c:pt>
                <c:pt idx="304">
                  <c:v>0.27</c:v>
                </c:pt>
                <c:pt idx="305">
                  <c:v>0.27</c:v>
                </c:pt>
                <c:pt idx="306">
                  <c:v>0.28999999999999998</c:v>
                </c:pt>
                <c:pt idx="307">
                  <c:v>0.3</c:v>
                </c:pt>
                <c:pt idx="308">
                  <c:v>0.35</c:v>
                </c:pt>
                <c:pt idx="309">
                  <c:v>0.35</c:v>
                </c:pt>
                <c:pt idx="310">
                  <c:v>0.4</c:v>
                </c:pt>
                <c:pt idx="311">
                  <c:v>0.47</c:v>
                </c:pt>
                <c:pt idx="312">
                  <c:v>0.55000000000000004</c:v>
                </c:pt>
                <c:pt idx="313">
                  <c:v>0.57999999999999996</c:v>
                </c:pt>
                <c:pt idx="314">
                  <c:v>0.62</c:v>
                </c:pt>
                <c:pt idx="315">
                  <c:v>0.61</c:v>
                </c:pt>
                <c:pt idx="316">
                  <c:v>0.56999999999999995</c:v>
                </c:pt>
                <c:pt idx="317">
                  <c:v>0.53</c:v>
                </c:pt>
                <c:pt idx="318">
                  <c:v>0.48</c:v>
                </c:pt>
                <c:pt idx="319">
                  <c:v>0.43</c:v>
                </c:pt>
                <c:pt idx="320">
                  <c:v>0.39</c:v>
                </c:pt>
                <c:pt idx="321">
                  <c:v>0.35</c:v>
                </c:pt>
                <c:pt idx="322">
                  <c:v>0.32</c:v>
                </c:pt>
                <c:pt idx="323">
                  <c:v>0.3</c:v>
                </c:pt>
                <c:pt idx="324">
                  <c:v>0.28000000000000003</c:v>
                </c:pt>
                <c:pt idx="325">
                  <c:v>0.26</c:v>
                </c:pt>
                <c:pt idx="326">
                  <c:v>0.24</c:v>
                </c:pt>
                <c:pt idx="327">
                  <c:v>0.22</c:v>
                </c:pt>
                <c:pt idx="328">
                  <c:v>0.21</c:v>
                </c:pt>
                <c:pt idx="329">
                  <c:v>0.19</c:v>
                </c:pt>
                <c:pt idx="330">
                  <c:v>0.18</c:v>
                </c:pt>
                <c:pt idx="331">
                  <c:v>0.16</c:v>
                </c:pt>
                <c:pt idx="332">
                  <c:v>0.16</c:v>
                </c:pt>
                <c:pt idx="333">
                  <c:v>0.15</c:v>
                </c:pt>
                <c:pt idx="334">
                  <c:v>0.14000000000000001</c:v>
                </c:pt>
                <c:pt idx="335">
                  <c:v>0.13</c:v>
                </c:pt>
                <c:pt idx="336">
                  <c:v>0.13</c:v>
                </c:pt>
                <c:pt idx="337">
                  <c:v>0.13</c:v>
                </c:pt>
                <c:pt idx="338">
                  <c:v>0.14000000000000001</c:v>
                </c:pt>
                <c:pt idx="339">
                  <c:v>0.14000000000000001</c:v>
                </c:pt>
                <c:pt idx="340">
                  <c:v>0.13</c:v>
                </c:pt>
                <c:pt idx="341">
                  <c:v>0.12</c:v>
                </c:pt>
                <c:pt idx="342">
                  <c:v>0.12</c:v>
                </c:pt>
                <c:pt idx="343">
                  <c:v>0.12</c:v>
                </c:pt>
                <c:pt idx="344">
                  <c:v>0.13</c:v>
                </c:pt>
                <c:pt idx="345">
                  <c:v>0.14000000000000001</c:v>
                </c:pt>
                <c:pt idx="346">
                  <c:v>0.13</c:v>
                </c:pt>
                <c:pt idx="347">
                  <c:v>0.13</c:v>
                </c:pt>
                <c:pt idx="348">
                  <c:v>0.15</c:v>
                </c:pt>
                <c:pt idx="349">
                  <c:v>0.16</c:v>
                </c:pt>
                <c:pt idx="350">
                  <c:v>0.25</c:v>
                </c:pt>
                <c:pt idx="351">
                  <c:v>0.38</c:v>
                </c:pt>
                <c:pt idx="352">
                  <c:v>0.38</c:v>
                </c:pt>
                <c:pt idx="353">
                  <c:v>0.38</c:v>
                </c:pt>
                <c:pt idx="354">
                  <c:v>0.4</c:v>
                </c:pt>
                <c:pt idx="355">
                  <c:v>0.39</c:v>
                </c:pt>
                <c:pt idx="356">
                  <c:v>0.39</c:v>
                </c:pt>
                <c:pt idx="357">
                  <c:v>0.37</c:v>
                </c:pt>
                <c:pt idx="358">
                  <c:v>0.34</c:v>
                </c:pt>
                <c:pt idx="359">
                  <c:v>0.31</c:v>
                </c:pt>
                <c:pt idx="360">
                  <c:v>0.3</c:v>
                </c:pt>
                <c:pt idx="361">
                  <c:v>0.28000000000000003</c:v>
                </c:pt>
                <c:pt idx="362">
                  <c:v>0.26</c:v>
                </c:pt>
                <c:pt idx="363">
                  <c:v>0.24</c:v>
                </c:pt>
                <c:pt idx="364">
                  <c:v>0.23</c:v>
                </c:pt>
                <c:pt idx="365">
                  <c:v>0.25</c:v>
                </c:pt>
                <c:pt idx="366">
                  <c:v>0.26</c:v>
                </c:pt>
                <c:pt idx="367">
                  <c:v>0.3</c:v>
                </c:pt>
                <c:pt idx="368">
                  <c:v>0.33</c:v>
                </c:pt>
                <c:pt idx="369">
                  <c:v>0.37</c:v>
                </c:pt>
                <c:pt idx="370">
                  <c:v>0.39</c:v>
                </c:pt>
                <c:pt idx="371">
                  <c:v>0.38</c:v>
                </c:pt>
                <c:pt idx="372">
                  <c:v>0.36</c:v>
                </c:pt>
                <c:pt idx="373">
                  <c:v>0.34</c:v>
                </c:pt>
                <c:pt idx="374">
                  <c:v>0.33</c:v>
                </c:pt>
                <c:pt idx="375">
                  <c:v>0.31</c:v>
                </c:pt>
                <c:pt idx="376">
                  <c:v>0.34</c:v>
                </c:pt>
                <c:pt idx="377">
                  <c:v>0.35</c:v>
                </c:pt>
                <c:pt idx="378">
                  <c:v>0.35</c:v>
                </c:pt>
                <c:pt idx="379">
                  <c:v>0.34</c:v>
                </c:pt>
                <c:pt idx="380">
                  <c:v>0.34</c:v>
                </c:pt>
                <c:pt idx="381">
                  <c:v>0.33</c:v>
                </c:pt>
                <c:pt idx="382">
                  <c:v>0.31</c:v>
                </c:pt>
                <c:pt idx="383">
                  <c:v>0.31</c:v>
                </c:pt>
                <c:pt idx="384">
                  <c:v>0.32</c:v>
                </c:pt>
                <c:pt idx="385">
                  <c:v>0.31</c:v>
                </c:pt>
                <c:pt idx="386">
                  <c:v>0.31</c:v>
                </c:pt>
                <c:pt idx="387">
                  <c:v>0.3</c:v>
                </c:pt>
                <c:pt idx="388">
                  <c:v>0.28999999999999998</c:v>
                </c:pt>
                <c:pt idx="389">
                  <c:v>0.33</c:v>
                </c:pt>
                <c:pt idx="390">
                  <c:v>0.3</c:v>
                </c:pt>
                <c:pt idx="391">
                  <c:v>0.31</c:v>
                </c:pt>
                <c:pt idx="392">
                  <c:v>0.32</c:v>
                </c:pt>
                <c:pt idx="393">
                  <c:v>0.32</c:v>
                </c:pt>
                <c:pt idx="394">
                  <c:v>0.32</c:v>
                </c:pt>
                <c:pt idx="395">
                  <c:v>0.31</c:v>
                </c:pt>
                <c:pt idx="396">
                  <c:v>0.35</c:v>
                </c:pt>
                <c:pt idx="397">
                  <c:v>0.33</c:v>
                </c:pt>
                <c:pt idx="398">
                  <c:v>0.34</c:v>
                </c:pt>
                <c:pt idx="399">
                  <c:v>0.37</c:v>
                </c:pt>
                <c:pt idx="400">
                  <c:v>0.39</c:v>
                </c:pt>
                <c:pt idx="401">
                  <c:v>0.41</c:v>
                </c:pt>
                <c:pt idx="402">
                  <c:v>0.44</c:v>
                </c:pt>
                <c:pt idx="403">
                  <c:v>0.44</c:v>
                </c:pt>
                <c:pt idx="404">
                  <c:v>0.44</c:v>
                </c:pt>
                <c:pt idx="405">
                  <c:v>0.4</c:v>
                </c:pt>
                <c:pt idx="406">
                  <c:v>0.45</c:v>
                </c:pt>
                <c:pt idx="407">
                  <c:v>0.45</c:v>
                </c:pt>
                <c:pt idx="408">
                  <c:v>0.56000000000000005</c:v>
                </c:pt>
                <c:pt idx="409">
                  <c:v>0.64</c:v>
                </c:pt>
                <c:pt idx="410">
                  <c:v>0.68</c:v>
                </c:pt>
                <c:pt idx="411">
                  <c:v>0.67</c:v>
                </c:pt>
                <c:pt idx="412">
                  <c:v>0.66</c:v>
                </c:pt>
                <c:pt idx="413">
                  <c:v>0.66</c:v>
                </c:pt>
                <c:pt idx="414">
                  <c:v>0.63</c:v>
                </c:pt>
                <c:pt idx="415">
                  <c:v>0.6</c:v>
                </c:pt>
                <c:pt idx="416">
                  <c:v>0.57999999999999996</c:v>
                </c:pt>
                <c:pt idx="417">
                  <c:v>0.56000000000000005</c:v>
                </c:pt>
                <c:pt idx="418">
                  <c:v>0.51</c:v>
                </c:pt>
                <c:pt idx="419">
                  <c:v>0.48</c:v>
                </c:pt>
                <c:pt idx="420">
                  <c:v>0.44</c:v>
                </c:pt>
                <c:pt idx="421">
                  <c:v>0.39</c:v>
                </c:pt>
                <c:pt idx="422">
                  <c:v>0.36</c:v>
                </c:pt>
                <c:pt idx="423">
                  <c:v>0.35</c:v>
                </c:pt>
                <c:pt idx="424">
                  <c:v>0.37</c:v>
                </c:pt>
                <c:pt idx="425">
                  <c:v>0.5</c:v>
                </c:pt>
                <c:pt idx="426">
                  <c:v>0.47</c:v>
                </c:pt>
                <c:pt idx="427">
                  <c:v>0.48</c:v>
                </c:pt>
                <c:pt idx="428">
                  <c:v>0.46</c:v>
                </c:pt>
                <c:pt idx="429">
                  <c:v>0.48</c:v>
                </c:pt>
                <c:pt idx="430">
                  <c:v>0.46</c:v>
                </c:pt>
                <c:pt idx="431">
                  <c:v>0.45</c:v>
                </c:pt>
                <c:pt idx="432">
                  <c:v>0.44</c:v>
                </c:pt>
                <c:pt idx="433">
                  <c:v>0.45</c:v>
                </c:pt>
                <c:pt idx="434">
                  <c:v>0.45</c:v>
                </c:pt>
                <c:pt idx="435">
                  <c:v>0.45</c:v>
                </c:pt>
                <c:pt idx="436">
                  <c:v>0.43</c:v>
                </c:pt>
                <c:pt idx="437">
                  <c:v>0.41</c:v>
                </c:pt>
                <c:pt idx="438">
                  <c:v>0.42</c:v>
                </c:pt>
                <c:pt idx="439">
                  <c:v>0.4</c:v>
                </c:pt>
                <c:pt idx="440">
                  <c:v>0.37</c:v>
                </c:pt>
                <c:pt idx="441">
                  <c:v>0.4</c:v>
                </c:pt>
                <c:pt idx="442">
                  <c:v>0.39</c:v>
                </c:pt>
                <c:pt idx="443">
                  <c:v>0.36</c:v>
                </c:pt>
                <c:pt idx="444">
                  <c:v>0.33</c:v>
                </c:pt>
                <c:pt idx="445">
                  <c:v>0.31</c:v>
                </c:pt>
                <c:pt idx="446">
                  <c:v>0.3</c:v>
                </c:pt>
                <c:pt idx="447">
                  <c:v>0.31</c:v>
                </c:pt>
                <c:pt idx="448">
                  <c:v>0.28000000000000003</c:v>
                </c:pt>
                <c:pt idx="449">
                  <c:v>0.27</c:v>
                </c:pt>
                <c:pt idx="450">
                  <c:v>0.23</c:v>
                </c:pt>
                <c:pt idx="451">
                  <c:v>0.22</c:v>
                </c:pt>
                <c:pt idx="452">
                  <c:v>0.21</c:v>
                </c:pt>
                <c:pt idx="453">
                  <c:v>0.2</c:v>
                </c:pt>
                <c:pt idx="454">
                  <c:v>0.19</c:v>
                </c:pt>
                <c:pt idx="455">
                  <c:v>0.18</c:v>
                </c:pt>
                <c:pt idx="456">
                  <c:v>0.18</c:v>
                </c:pt>
                <c:pt idx="457">
                  <c:v>0.18</c:v>
                </c:pt>
                <c:pt idx="458">
                  <c:v>0.17</c:v>
                </c:pt>
                <c:pt idx="459">
                  <c:v>0.16</c:v>
                </c:pt>
                <c:pt idx="460">
                  <c:v>0.19</c:v>
                </c:pt>
                <c:pt idx="461">
                  <c:v>0.3</c:v>
                </c:pt>
                <c:pt idx="462">
                  <c:v>0.42</c:v>
                </c:pt>
                <c:pt idx="463">
                  <c:v>0.43</c:v>
                </c:pt>
                <c:pt idx="464">
                  <c:v>0.47</c:v>
                </c:pt>
                <c:pt idx="465">
                  <c:v>0.48</c:v>
                </c:pt>
                <c:pt idx="466">
                  <c:v>0.46</c:v>
                </c:pt>
                <c:pt idx="467">
                  <c:v>0.42</c:v>
                </c:pt>
                <c:pt idx="468">
                  <c:v>0.38</c:v>
                </c:pt>
                <c:pt idx="469">
                  <c:v>0.36</c:v>
                </c:pt>
                <c:pt idx="470">
                  <c:v>0.33</c:v>
                </c:pt>
                <c:pt idx="471">
                  <c:v>0.3</c:v>
                </c:pt>
                <c:pt idx="472">
                  <c:v>0.32</c:v>
                </c:pt>
                <c:pt idx="473">
                  <c:v>0.31</c:v>
                </c:pt>
                <c:pt idx="474">
                  <c:v>0.32</c:v>
                </c:pt>
                <c:pt idx="475">
                  <c:v>0.36</c:v>
                </c:pt>
                <c:pt idx="476">
                  <c:v>0.36</c:v>
                </c:pt>
                <c:pt idx="477">
                  <c:v>0.39</c:v>
                </c:pt>
                <c:pt idx="478">
                  <c:v>0.47</c:v>
                </c:pt>
                <c:pt idx="479">
                  <c:v>0.51</c:v>
                </c:pt>
                <c:pt idx="480">
                  <c:v>0.56999999999999995</c:v>
                </c:pt>
                <c:pt idx="481">
                  <c:v>0.6</c:v>
                </c:pt>
                <c:pt idx="482">
                  <c:v>0.63</c:v>
                </c:pt>
                <c:pt idx="483">
                  <c:v>0.61</c:v>
                </c:pt>
                <c:pt idx="484">
                  <c:v>0.53</c:v>
                </c:pt>
                <c:pt idx="485">
                  <c:v>0.47</c:v>
                </c:pt>
                <c:pt idx="486">
                  <c:v>0.43</c:v>
                </c:pt>
                <c:pt idx="487">
                  <c:v>0.39</c:v>
                </c:pt>
                <c:pt idx="488">
                  <c:v>0.35</c:v>
                </c:pt>
                <c:pt idx="489">
                  <c:v>0.33</c:v>
                </c:pt>
                <c:pt idx="490">
                  <c:v>0.28999999999999998</c:v>
                </c:pt>
                <c:pt idx="491">
                  <c:v>0.26</c:v>
                </c:pt>
                <c:pt idx="492">
                  <c:v>0.24</c:v>
                </c:pt>
                <c:pt idx="493">
                  <c:v>0.22</c:v>
                </c:pt>
                <c:pt idx="494">
                  <c:v>0.21</c:v>
                </c:pt>
                <c:pt idx="495">
                  <c:v>0.2</c:v>
                </c:pt>
                <c:pt idx="496">
                  <c:v>0.19</c:v>
                </c:pt>
                <c:pt idx="497">
                  <c:v>0.18</c:v>
                </c:pt>
                <c:pt idx="498">
                  <c:v>0.17</c:v>
                </c:pt>
                <c:pt idx="499">
                  <c:v>0.16</c:v>
                </c:pt>
                <c:pt idx="500">
                  <c:v>0.16</c:v>
                </c:pt>
                <c:pt idx="501">
                  <c:v>0.15</c:v>
                </c:pt>
                <c:pt idx="502">
                  <c:v>0.14000000000000001</c:v>
                </c:pt>
                <c:pt idx="503">
                  <c:v>0.14000000000000001</c:v>
                </c:pt>
                <c:pt idx="504">
                  <c:v>0.14000000000000001</c:v>
                </c:pt>
                <c:pt idx="505">
                  <c:v>0.15</c:v>
                </c:pt>
                <c:pt idx="506">
                  <c:v>0.15</c:v>
                </c:pt>
                <c:pt idx="507">
                  <c:v>0.15</c:v>
                </c:pt>
                <c:pt idx="508">
                  <c:v>0.13</c:v>
                </c:pt>
                <c:pt idx="509">
                  <c:v>0.15</c:v>
                </c:pt>
                <c:pt idx="510">
                  <c:v>0.14000000000000001</c:v>
                </c:pt>
                <c:pt idx="511">
                  <c:v>0.16</c:v>
                </c:pt>
                <c:pt idx="512">
                  <c:v>0.16</c:v>
                </c:pt>
                <c:pt idx="513">
                  <c:v>0.16</c:v>
                </c:pt>
                <c:pt idx="514">
                  <c:v>0.15</c:v>
                </c:pt>
                <c:pt idx="515">
                  <c:v>0.18</c:v>
                </c:pt>
                <c:pt idx="516">
                  <c:v>0.3</c:v>
                </c:pt>
                <c:pt idx="517">
                  <c:v>0.35</c:v>
                </c:pt>
                <c:pt idx="518">
                  <c:v>0.41</c:v>
                </c:pt>
                <c:pt idx="519">
                  <c:v>0.43</c:v>
                </c:pt>
                <c:pt idx="520">
                  <c:v>0.44</c:v>
                </c:pt>
                <c:pt idx="521">
                  <c:v>0.45</c:v>
                </c:pt>
                <c:pt idx="522">
                  <c:v>0.43</c:v>
                </c:pt>
                <c:pt idx="523">
                  <c:v>0.39</c:v>
                </c:pt>
                <c:pt idx="524">
                  <c:v>0.35</c:v>
                </c:pt>
                <c:pt idx="525">
                  <c:v>0.32</c:v>
                </c:pt>
                <c:pt idx="526">
                  <c:v>0.3</c:v>
                </c:pt>
                <c:pt idx="527">
                  <c:v>0.28000000000000003</c:v>
                </c:pt>
                <c:pt idx="528">
                  <c:v>0.26</c:v>
                </c:pt>
                <c:pt idx="529">
                  <c:v>0.24</c:v>
                </c:pt>
                <c:pt idx="530">
                  <c:v>0.23</c:v>
                </c:pt>
                <c:pt idx="531">
                  <c:v>0.27</c:v>
                </c:pt>
                <c:pt idx="532">
                  <c:v>0.28999999999999998</c:v>
                </c:pt>
                <c:pt idx="533">
                  <c:v>0.33</c:v>
                </c:pt>
                <c:pt idx="534">
                  <c:v>0.39</c:v>
                </c:pt>
                <c:pt idx="535">
                  <c:v>0.44</c:v>
                </c:pt>
                <c:pt idx="536">
                  <c:v>0.43</c:v>
                </c:pt>
                <c:pt idx="537">
                  <c:v>0.42</c:v>
                </c:pt>
                <c:pt idx="538">
                  <c:v>0.38</c:v>
                </c:pt>
                <c:pt idx="539">
                  <c:v>0.33</c:v>
                </c:pt>
                <c:pt idx="540">
                  <c:v>0.3</c:v>
                </c:pt>
                <c:pt idx="541">
                  <c:v>0.28000000000000003</c:v>
                </c:pt>
                <c:pt idx="542">
                  <c:v>0.3</c:v>
                </c:pt>
                <c:pt idx="543">
                  <c:v>0.28000000000000003</c:v>
                </c:pt>
                <c:pt idx="544">
                  <c:v>0.28000000000000003</c:v>
                </c:pt>
                <c:pt idx="545">
                  <c:v>0.27</c:v>
                </c:pt>
                <c:pt idx="546">
                  <c:v>0.27</c:v>
                </c:pt>
                <c:pt idx="547">
                  <c:v>0.26</c:v>
                </c:pt>
                <c:pt idx="548">
                  <c:v>0.26</c:v>
                </c:pt>
                <c:pt idx="549">
                  <c:v>0.25</c:v>
                </c:pt>
                <c:pt idx="550">
                  <c:v>0.26</c:v>
                </c:pt>
                <c:pt idx="551">
                  <c:v>0.26</c:v>
                </c:pt>
                <c:pt idx="552">
                  <c:v>0.26</c:v>
                </c:pt>
                <c:pt idx="553">
                  <c:v>0.25</c:v>
                </c:pt>
                <c:pt idx="554">
                  <c:v>0.25</c:v>
                </c:pt>
                <c:pt idx="555">
                  <c:v>0.22</c:v>
                </c:pt>
                <c:pt idx="556">
                  <c:v>0.22</c:v>
                </c:pt>
                <c:pt idx="557">
                  <c:v>0.23</c:v>
                </c:pt>
                <c:pt idx="558">
                  <c:v>0.22</c:v>
                </c:pt>
                <c:pt idx="559">
                  <c:v>0.22</c:v>
                </c:pt>
                <c:pt idx="560">
                  <c:v>0.21</c:v>
                </c:pt>
                <c:pt idx="561">
                  <c:v>0.2</c:v>
                </c:pt>
                <c:pt idx="562">
                  <c:v>0.19</c:v>
                </c:pt>
                <c:pt idx="563">
                  <c:v>0.21</c:v>
                </c:pt>
                <c:pt idx="564">
                  <c:v>0.2</c:v>
                </c:pt>
                <c:pt idx="565">
                  <c:v>0.23</c:v>
                </c:pt>
                <c:pt idx="566">
                  <c:v>0.24</c:v>
                </c:pt>
                <c:pt idx="567">
                  <c:v>0.22</c:v>
                </c:pt>
                <c:pt idx="568">
                  <c:v>0.22</c:v>
                </c:pt>
                <c:pt idx="569">
                  <c:v>0.31</c:v>
                </c:pt>
                <c:pt idx="570">
                  <c:v>0.37</c:v>
                </c:pt>
                <c:pt idx="571">
                  <c:v>0.39</c:v>
                </c:pt>
                <c:pt idx="572">
                  <c:v>0.45</c:v>
                </c:pt>
                <c:pt idx="573">
                  <c:v>0.47</c:v>
                </c:pt>
                <c:pt idx="574">
                  <c:v>0.46</c:v>
                </c:pt>
                <c:pt idx="575">
                  <c:v>0.44</c:v>
                </c:pt>
                <c:pt idx="576">
                  <c:v>0.41</c:v>
                </c:pt>
                <c:pt idx="577">
                  <c:v>0.38</c:v>
                </c:pt>
                <c:pt idx="578">
                  <c:v>0.35</c:v>
                </c:pt>
                <c:pt idx="579">
                  <c:v>0.32</c:v>
                </c:pt>
                <c:pt idx="580">
                  <c:v>0.31</c:v>
                </c:pt>
                <c:pt idx="581">
                  <c:v>0.28999999999999998</c:v>
                </c:pt>
                <c:pt idx="582">
                  <c:v>0.26</c:v>
                </c:pt>
                <c:pt idx="583">
                  <c:v>0.28000000000000003</c:v>
                </c:pt>
                <c:pt idx="584">
                  <c:v>0.27</c:v>
                </c:pt>
                <c:pt idx="585">
                  <c:v>0.28999999999999998</c:v>
                </c:pt>
                <c:pt idx="586">
                  <c:v>0.28999999999999998</c:v>
                </c:pt>
                <c:pt idx="587">
                  <c:v>0.36</c:v>
                </c:pt>
                <c:pt idx="588">
                  <c:v>0.38</c:v>
                </c:pt>
                <c:pt idx="589">
                  <c:v>0.42</c:v>
                </c:pt>
                <c:pt idx="590">
                  <c:v>0.41</c:v>
                </c:pt>
                <c:pt idx="591">
                  <c:v>0.38</c:v>
                </c:pt>
                <c:pt idx="592">
                  <c:v>0.33</c:v>
                </c:pt>
                <c:pt idx="593">
                  <c:v>0.32</c:v>
                </c:pt>
                <c:pt idx="594">
                  <c:v>0.3</c:v>
                </c:pt>
                <c:pt idx="595">
                  <c:v>0.31</c:v>
                </c:pt>
                <c:pt idx="596">
                  <c:v>0.3</c:v>
                </c:pt>
                <c:pt idx="597">
                  <c:v>0.3</c:v>
                </c:pt>
                <c:pt idx="598">
                  <c:v>0.33</c:v>
                </c:pt>
                <c:pt idx="599">
                  <c:v>0.32</c:v>
                </c:pt>
                <c:pt idx="600">
                  <c:v>0.28999999999999998</c:v>
                </c:pt>
                <c:pt idx="601">
                  <c:v>0.28000000000000003</c:v>
                </c:pt>
                <c:pt idx="602">
                  <c:v>0.28000000000000003</c:v>
                </c:pt>
                <c:pt idx="603">
                  <c:v>0.28999999999999998</c:v>
                </c:pt>
                <c:pt idx="604">
                  <c:v>0.28000000000000003</c:v>
                </c:pt>
                <c:pt idx="605">
                  <c:v>0.27</c:v>
                </c:pt>
                <c:pt idx="606">
                  <c:v>0.25</c:v>
                </c:pt>
                <c:pt idx="607">
                  <c:v>0.23</c:v>
                </c:pt>
                <c:pt idx="608">
                  <c:v>0.23</c:v>
                </c:pt>
                <c:pt idx="609">
                  <c:v>0.22</c:v>
                </c:pt>
                <c:pt idx="610">
                  <c:v>0.21</c:v>
                </c:pt>
                <c:pt idx="611">
                  <c:v>0.2</c:v>
                </c:pt>
                <c:pt idx="612">
                  <c:v>0.18</c:v>
                </c:pt>
                <c:pt idx="613">
                  <c:v>0.18</c:v>
                </c:pt>
                <c:pt idx="614">
                  <c:v>0.16</c:v>
                </c:pt>
                <c:pt idx="615">
                  <c:v>0.16</c:v>
                </c:pt>
                <c:pt idx="616">
                  <c:v>0.15</c:v>
                </c:pt>
                <c:pt idx="617">
                  <c:v>0.16</c:v>
                </c:pt>
                <c:pt idx="618">
                  <c:v>0.15</c:v>
                </c:pt>
                <c:pt idx="619">
                  <c:v>0.16</c:v>
                </c:pt>
                <c:pt idx="620">
                  <c:v>0.17</c:v>
                </c:pt>
                <c:pt idx="621">
                  <c:v>0.24</c:v>
                </c:pt>
                <c:pt idx="622">
                  <c:v>0.37</c:v>
                </c:pt>
                <c:pt idx="623">
                  <c:v>0.36</c:v>
                </c:pt>
                <c:pt idx="624">
                  <c:v>0.42</c:v>
                </c:pt>
                <c:pt idx="625">
                  <c:v>0.44</c:v>
                </c:pt>
                <c:pt idx="626">
                  <c:v>0.47</c:v>
                </c:pt>
                <c:pt idx="627">
                  <c:v>0.45</c:v>
                </c:pt>
                <c:pt idx="628">
                  <c:v>0.4</c:v>
                </c:pt>
                <c:pt idx="629">
                  <c:v>0.36</c:v>
                </c:pt>
                <c:pt idx="630">
                  <c:v>0.33</c:v>
                </c:pt>
                <c:pt idx="631">
                  <c:v>0.31</c:v>
                </c:pt>
                <c:pt idx="632">
                  <c:v>0.28000000000000003</c:v>
                </c:pt>
                <c:pt idx="633">
                  <c:v>0.26</c:v>
                </c:pt>
                <c:pt idx="634">
                  <c:v>0.23</c:v>
                </c:pt>
                <c:pt idx="635">
                  <c:v>0.24</c:v>
                </c:pt>
                <c:pt idx="636">
                  <c:v>0.23</c:v>
                </c:pt>
                <c:pt idx="637">
                  <c:v>0.25</c:v>
                </c:pt>
                <c:pt idx="638">
                  <c:v>0.27</c:v>
                </c:pt>
                <c:pt idx="639">
                  <c:v>0.32</c:v>
                </c:pt>
                <c:pt idx="640">
                  <c:v>0.37</c:v>
                </c:pt>
                <c:pt idx="641">
                  <c:v>0.4</c:v>
                </c:pt>
                <c:pt idx="642">
                  <c:v>0.41</c:v>
                </c:pt>
                <c:pt idx="643">
                  <c:v>0.38</c:v>
                </c:pt>
                <c:pt idx="644">
                  <c:v>0.35</c:v>
                </c:pt>
                <c:pt idx="645">
                  <c:v>0.31</c:v>
                </c:pt>
                <c:pt idx="646">
                  <c:v>0.28999999999999998</c:v>
                </c:pt>
                <c:pt idx="647">
                  <c:v>0.28999999999999998</c:v>
                </c:pt>
                <c:pt idx="648">
                  <c:v>0.28000000000000003</c:v>
                </c:pt>
                <c:pt idx="649">
                  <c:v>0.27</c:v>
                </c:pt>
                <c:pt idx="650">
                  <c:v>0.27</c:v>
                </c:pt>
                <c:pt idx="651">
                  <c:v>0.26</c:v>
                </c:pt>
                <c:pt idx="652">
                  <c:v>0.27</c:v>
                </c:pt>
                <c:pt idx="653">
                  <c:v>0.24</c:v>
                </c:pt>
                <c:pt idx="654">
                  <c:v>0.26</c:v>
                </c:pt>
                <c:pt idx="655">
                  <c:v>0.25</c:v>
                </c:pt>
                <c:pt idx="656">
                  <c:v>0.26</c:v>
                </c:pt>
                <c:pt idx="657">
                  <c:v>0.27</c:v>
                </c:pt>
                <c:pt idx="658">
                  <c:v>0.26</c:v>
                </c:pt>
                <c:pt idx="659">
                  <c:v>0.24</c:v>
                </c:pt>
                <c:pt idx="660">
                  <c:v>0.24</c:v>
                </c:pt>
                <c:pt idx="661">
                  <c:v>0.24</c:v>
                </c:pt>
                <c:pt idx="662">
                  <c:v>0.25</c:v>
                </c:pt>
                <c:pt idx="663">
                  <c:v>0.28000000000000003</c:v>
                </c:pt>
                <c:pt idx="664">
                  <c:v>0.31</c:v>
                </c:pt>
                <c:pt idx="665">
                  <c:v>0.28999999999999998</c:v>
                </c:pt>
                <c:pt idx="666">
                  <c:v>0.28999999999999998</c:v>
                </c:pt>
                <c:pt idx="667">
                  <c:v>0.27</c:v>
                </c:pt>
                <c:pt idx="668">
                  <c:v>0.3</c:v>
                </c:pt>
                <c:pt idx="669">
                  <c:v>0.3</c:v>
                </c:pt>
                <c:pt idx="670">
                  <c:v>0.31</c:v>
                </c:pt>
                <c:pt idx="671">
                  <c:v>0.28999999999999998</c:v>
                </c:pt>
                <c:pt idx="672">
                  <c:v>0.28999999999999998</c:v>
                </c:pt>
                <c:pt idx="673">
                  <c:v>0.39</c:v>
                </c:pt>
                <c:pt idx="674">
                  <c:v>0.47</c:v>
                </c:pt>
                <c:pt idx="675">
                  <c:v>0.49</c:v>
                </c:pt>
                <c:pt idx="676">
                  <c:v>0.53</c:v>
                </c:pt>
                <c:pt idx="677">
                  <c:v>0.56000000000000005</c:v>
                </c:pt>
                <c:pt idx="678">
                  <c:v>0.53</c:v>
                </c:pt>
                <c:pt idx="679">
                  <c:v>0.49</c:v>
                </c:pt>
                <c:pt idx="680">
                  <c:v>0.45</c:v>
                </c:pt>
                <c:pt idx="681">
                  <c:v>0.4</c:v>
                </c:pt>
                <c:pt idx="682">
                  <c:v>0.37</c:v>
                </c:pt>
                <c:pt idx="683">
                  <c:v>0.33</c:v>
                </c:pt>
                <c:pt idx="684">
                  <c:v>0.3</c:v>
                </c:pt>
                <c:pt idx="685">
                  <c:v>0.27</c:v>
                </c:pt>
                <c:pt idx="686">
                  <c:v>0.25</c:v>
                </c:pt>
                <c:pt idx="687">
                  <c:v>0.24</c:v>
                </c:pt>
                <c:pt idx="688">
                  <c:v>0.25</c:v>
                </c:pt>
                <c:pt idx="689">
                  <c:v>0.27</c:v>
                </c:pt>
                <c:pt idx="690">
                  <c:v>0.28999999999999998</c:v>
                </c:pt>
                <c:pt idx="691">
                  <c:v>0.31</c:v>
                </c:pt>
                <c:pt idx="692">
                  <c:v>0.35</c:v>
                </c:pt>
                <c:pt idx="693">
                  <c:v>0.39</c:v>
                </c:pt>
                <c:pt idx="694">
                  <c:v>0.37</c:v>
                </c:pt>
                <c:pt idx="695">
                  <c:v>0.33</c:v>
                </c:pt>
                <c:pt idx="696">
                  <c:v>0.3</c:v>
                </c:pt>
                <c:pt idx="697">
                  <c:v>0.3</c:v>
                </c:pt>
                <c:pt idx="698">
                  <c:v>0.31</c:v>
                </c:pt>
                <c:pt idx="699">
                  <c:v>0.32</c:v>
                </c:pt>
                <c:pt idx="700">
                  <c:v>0.3</c:v>
                </c:pt>
                <c:pt idx="701">
                  <c:v>0.3</c:v>
                </c:pt>
                <c:pt idx="702">
                  <c:v>0.32</c:v>
                </c:pt>
                <c:pt idx="703">
                  <c:v>0.34</c:v>
                </c:pt>
                <c:pt idx="704">
                  <c:v>0.34</c:v>
                </c:pt>
                <c:pt idx="705">
                  <c:v>0.34</c:v>
                </c:pt>
                <c:pt idx="706">
                  <c:v>0.33</c:v>
                </c:pt>
                <c:pt idx="707">
                  <c:v>0.32</c:v>
                </c:pt>
                <c:pt idx="708">
                  <c:v>0.34</c:v>
                </c:pt>
                <c:pt idx="709">
                  <c:v>0.32</c:v>
                </c:pt>
                <c:pt idx="710">
                  <c:v>0.32</c:v>
                </c:pt>
                <c:pt idx="711">
                  <c:v>0.3</c:v>
                </c:pt>
                <c:pt idx="712">
                  <c:v>0.3</c:v>
                </c:pt>
                <c:pt idx="713">
                  <c:v>0.31</c:v>
                </c:pt>
                <c:pt idx="714">
                  <c:v>0.3</c:v>
                </c:pt>
                <c:pt idx="715">
                  <c:v>0.3</c:v>
                </c:pt>
                <c:pt idx="716">
                  <c:v>0.28999999999999998</c:v>
                </c:pt>
                <c:pt idx="717">
                  <c:v>0.28000000000000003</c:v>
                </c:pt>
                <c:pt idx="718">
                  <c:v>0.28000000000000003</c:v>
                </c:pt>
                <c:pt idx="719">
                  <c:v>0.31</c:v>
                </c:pt>
                <c:pt idx="720">
                  <c:v>0.3</c:v>
                </c:pt>
                <c:pt idx="721">
                  <c:v>0.3</c:v>
                </c:pt>
                <c:pt idx="722">
                  <c:v>0.32</c:v>
                </c:pt>
                <c:pt idx="723">
                  <c:v>0.33</c:v>
                </c:pt>
                <c:pt idx="724">
                  <c:v>0.31</c:v>
                </c:pt>
                <c:pt idx="725">
                  <c:v>0.35</c:v>
                </c:pt>
                <c:pt idx="726">
                  <c:v>0.43</c:v>
                </c:pt>
                <c:pt idx="727">
                  <c:v>0.45</c:v>
                </c:pt>
                <c:pt idx="728">
                  <c:v>0.54</c:v>
                </c:pt>
                <c:pt idx="729">
                  <c:v>0.59</c:v>
                </c:pt>
                <c:pt idx="730">
                  <c:v>0.59</c:v>
                </c:pt>
                <c:pt idx="731">
                  <c:v>0.54</c:v>
                </c:pt>
                <c:pt idx="732">
                  <c:v>0.52</c:v>
                </c:pt>
                <c:pt idx="733">
                  <c:v>0.47</c:v>
                </c:pt>
                <c:pt idx="734">
                  <c:v>0.45</c:v>
                </c:pt>
                <c:pt idx="735">
                  <c:v>0.41</c:v>
                </c:pt>
                <c:pt idx="736">
                  <c:v>0.37</c:v>
                </c:pt>
                <c:pt idx="737">
                  <c:v>0.35</c:v>
                </c:pt>
                <c:pt idx="738">
                  <c:v>0.32</c:v>
                </c:pt>
                <c:pt idx="739">
                  <c:v>0.31</c:v>
                </c:pt>
                <c:pt idx="740">
                  <c:v>0.31</c:v>
                </c:pt>
                <c:pt idx="741">
                  <c:v>0.3</c:v>
                </c:pt>
                <c:pt idx="742">
                  <c:v>0.31</c:v>
                </c:pt>
                <c:pt idx="743">
                  <c:v>0.32</c:v>
                </c:pt>
                <c:pt idx="744">
                  <c:v>0.35</c:v>
                </c:pt>
                <c:pt idx="745">
                  <c:v>0.35</c:v>
                </c:pt>
                <c:pt idx="746">
                  <c:v>0.36</c:v>
                </c:pt>
                <c:pt idx="747">
                  <c:v>0.32</c:v>
                </c:pt>
                <c:pt idx="748">
                  <c:v>0.3</c:v>
                </c:pt>
                <c:pt idx="749">
                  <c:v>0.3</c:v>
                </c:pt>
                <c:pt idx="750">
                  <c:v>0.31</c:v>
                </c:pt>
                <c:pt idx="751">
                  <c:v>0.32</c:v>
                </c:pt>
                <c:pt idx="752">
                  <c:v>0.3</c:v>
                </c:pt>
                <c:pt idx="753">
                  <c:v>0.34</c:v>
                </c:pt>
                <c:pt idx="754">
                  <c:v>0.32</c:v>
                </c:pt>
                <c:pt idx="755">
                  <c:v>0.35</c:v>
                </c:pt>
                <c:pt idx="756">
                  <c:v>0.34</c:v>
                </c:pt>
                <c:pt idx="757">
                  <c:v>0.35</c:v>
                </c:pt>
                <c:pt idx="758">
                  <c:v>0.37</c:v>
                </c:pt>
                <c:pt idx="759">
                  <c:v>0.35</c:v>
                </c:pt>
                <c:pt idx="760">
                  <c:v>0.37</c:v>
                </c:pt>
                <c:pt idx="761">
                  <c:v>0.38</c:v>
                </c:pt>
                <c:pt idx="762">
                  <c:v>0.38</c:v>
                </c:pt>
                <c:pt idx="763">
                  <c:v>0.38</c:v>
                </c:pt>
                <c:pt idx="764">
                  <c:v>0.34</c:v>
                </c:pt>
                <c:pt idx="765">
                  <c:v>0.36</c:v>
                </c:pt>
                <c:pt idx="766">
                  <c:v>0.36</c:v>
                </c:pt>
                <c:pt idx="767">
                  <c:v>0.36</c:v>
                </c:pt>
                <c:pt idx="768">
                  <c:v>0.36</c:v>
                </c:pt>
                <c:pt idx="769">
                  <c:v>0.32</c:v>
                </c:pt>
                <c:pt idx="770">
                  <c:v>0.28999999999999998</c:v>
                </c:pt>
                <c:pt idx="771">
                  <c:v>0.28999999999999998</c:v>
                </c:pt>
                <c:pt idx="772">
                  <c:v>0.32</c:v>
                </c:pt>
                <c:pt idx="773">
                  <c:v>0.36</c:v>
                </c:pt>
                <c:pt idx="774">
                  <c:v>0.33</c:v>
                </c:pt>
                <c:pt idx="775">
                  <c:v>0.3</c:v>
                </c:pt>
                <c:pt idx="776">
                  <c:v>0.3</c:v>
                </c:pt>
                <c:pt idx="777">
                  <c:v>0.31</c:v>
                </c:pt>
                <c:pt idx="778">
                  <c:v>0.44</c:v>
                </c:pt>
                <c:pt idx="779">
                  <c:v>0.43</c:v>
                </c:pt>
                <c:pt idx="780">
                  <c:v>0.5</c:v>
                </c:pt>
                <c:pt idx="781">
                  <c:v>0.54</c:v>
                </c:pt>
                <c:pt idx="782">
                  <c:v>0.56000000000000005</c:v>
                </c:pt>
                <c:pt idx="783">
                  <c:v>0.49</c:v>
                </c:pt>
                <c:pt idx="784">
                  <c:v>0.47</c:v>
                </c:pt>
                <c:pt idx="785">
                  <c:v>0.43</c:v>
                </c:pt>
                <c:pt idx="786">
                  <c:v>0.39</c:v>
                </c:pt>
                <c:pt idx="787">
                  <c:v>0.35</c:v>
                </c:pt>
                <c:pt idx="788">
                  <c:v>0.33</c:v>
                </c:pt>
                <c:pt idx="789">
                  <c:v>0.32</c:v>
                </c:pt>
                <c:pt idx="790">
                  <c:v>0.3</c:v>
                </c:pt>
                <c:pt idx="791">
                  <c:v>0.28000000000000003</c:v>
                </c:pt>
                <c:pt idx="792">
                  <c:v>0.3</c:v>
                </c:pt>
                <c:pt idx="793">
                  <c:v>0.3</c:v>
                </c:pt>
                <c:pt idx="794">
                  <c:v>0.34</c:v>
                </c:pt>
                <c:pt idx="795">
                  <c:v>0.43</c:v>
                </c:pt>
                <c:pt idx="796">
                  <c:v>0.48</c:v>
                </c:pt>
                <c:pt idx="797">
                  <c:v>0.54</c:v>
                </c:pt>
                <c:pt idx="798">
                  <c:v>0.56000000000000005</c:v>
                </c:pt>
                <c:pt idx="799">
                  <c:v>0.54</c:v>
                </c:pt>
                <c:pt idx="800">
                  <c:v>0.54</c:v>
                </c:pt>
                <c:pt idx="801">
                  <c:v>0.5</c:v>
                </c:pt>
                <c:pt idx="802">
                  <c:v>0.48</c:v>
                </c:pt>
                <c:pt idx="803">
                  <c:v>0.44</c:v>
                </c:pt>
                <c:pt idx="804">
                  <c:v>0.41</c:v>
                </c:pt>
                <c:pt idx="805">
                  <c:v>0.37</c:v>
                </c:pt>
                <c:pt idx="806">
                  <c:v>0.37</c:v>
                </c:pt>
                <c:pt idx="807">
                  <c:v>0.35</c:v>
                </c:pt>
                <c:pt idx="808">
                  <c:v>0.34</c:v>
                </c:pt>
                <c:pt idx="809">
                  <c:v>0.35</c:v>
                </c:pt>
                <c:pt idx="810">
                  <c:v>0.36</c:v>
                </c:pt>
                <c:pt idx="811">
                  <c:v>0.39</c:v>
                </c:pt>
                <c:pt idx="812">
                  <c:v>0.39</c:v>
                </c:pt>
                <c:pt idx="813">
                  <c:v>0.4</c:v>
                </c:pt>
                <c:pt idx="814">
                  <c:v>0.43</c:v>
                </c:pt>
                <c:pt idx="815">
                  <c:v>0.45</c:v>
                </c:pt>
                <c:pt idx="816">
                  <c:v>0.5</c:v>
                </c:pt>
                <c:pt idx="817">
                  <c:v>0.51</c:v>
                </c:pt>
                <c:pt idx="818">
                  <c:v>0.53</c:v>
                </c:pt>
                <c:pt idx="819">
                  <c:v>0.56000000000000005</c:v>
                </c:pt>
                <c:pt idx="820">
                  <c:v>0.56999999999999995</c:v>
                </c:pt>
                <c:pt idx="821">
                  <c:v>0.61</c:v>
                </c:pt>
                <c:pt idx="822">
                  <c:v>0.61</c:v>
                </c:pt>
                <c:pt idx="823">
                  <c:v>0.63</c:v>
                </c:pt>
                <c:pt idx="824">
                  <c:v>0.66</c:v>
                </c:pt>
                <c:pt idx="825">
                  <c:v>0.68</c:v>
                </c:pt>
                <c:pt idx="826">
                  <c:v>0.67</c:v>
                </c:pt>
                <c:pt idx="827">
                  <c:v>0.68</c:v>
                </c:pt>
                <c:pt idx="828">
                  <c:v>0.71</c:v>
                </c:pt>
                <c:pt idx="829">
                  <c:v>0.83</c:v>
                </c:pt>
                <c:pt idx="830">
                  <c:v>1.02</c:v>
                </c:pt>
                <c:pt idx="831">
                  <c:v>1.1000000000000001</c:v>
                </c:pt>
                <c:pt idx="832">
                  <c:v>1</c:v>
                </c:pt>
                <c:pt idx="833">
                  <c:v>0.94</c:v>
                </c:pt>
                <c:pt idx="834">
                  <c:v>0.88</c:v>
                </c:pt>
                <c:pt idx="835">
                  <c:v>0.89</c:v>
                </c:pt>
                <c:pt idx="836">
                  <c:v>0.9</c:v>
                </c:pt>
                <c:pt idx="837">
                  <c:v>0.96</c:v>
                </c:pt>
                <c:pt idx="838">
                  <c:v>0.97</c:v>
                </c:pt>
                <c:pt idx="839">
                  <c:v>1.05</c:v>
                </c:pt>
                <c:pt idx="840">
                  <c:v>1.07</c:v>
                </c:pt>
                <c:pt idx="841">
                  <c:v>1.0900000000000001</c:v>
                </c:pt>
                <c:pt idx="842">
                  <c:v>1.1399999999999999</c:v>
                </c:pt>
                <c:pt idx="843">
                  <c:v>1.17</c:v>
                </c:pt>
                <c:pt idx="844">
                  <c:v>1.22</c:v>
                </c:pt>
                <c:pt idx="845">
                  <c:v>1.29</c:v>
                </c:pt>
                <c:pt idx="846">
                  <c:v>1.36</c:v>
                </c:pt>
                <c:pt idx="847">
                  <c:v>1.42</c:v>
                </c:pt>
                <c:pt idx="848">
                  <c:v>1.49</c:v>
                </c:pt>
                <c:pt idx="849">
                  <c:v>1.52</c:v>
                </c:pt>
                <c:pt idx="850">
                  <c:v>1.53</c:v>
                </c:pt>
                <c:pt idx="851">
                  <c:v>1.51</c:v>
                </c:pt>
                <c:pt idx="852">
                  <c:v>1.45</c:v>
                </c:pt>
                <c:pt idx="853">
                  <c:v>1.4</c:v>
                </c:pt>
                <c:pt idx="854">
                  <c:v>1.3</c:v>
                </c:pt>
                <c:pt idx="855">
                  <c:v>1.2</c:v>
                </c:pt>
                <c:pt idx="856">
                  <c:v>1.1100000000000001</c:v>
                </c:pt>
                <c:pt idx="857">
                  <c:v>0.99</c:v>
                </c:pt>
                <c:pt idx="858">
                  <c:v>0.9</c:v>
                </c:pt>
                <c:pt idx="859">
                  <c:v>0.8</c:v>
                </c:pt>
                <c:pt idx="860">
                  <c:v>0.7</c:v>
                </c:pt>
                <c:pt idx="861">
                  <c:v>0.64</c:v>
                </c:pt>
                <c:pt idx="862">
                  <c:v>0.6</c:v>
                </c:pt>
                <c:pt idx="863">
                  <c:v>0.56000000000000005</c:v>
                </c:pt>
                <c:pt idx="864">
                  <c:v>0.55000000000000004</c:v>
                </c:pt>
                <c:pt idx="865">
                  <c:v>0.56999999999999995</c:v>
                </c:pt>
                <c:pt idx="866">
                  <c:v>0.61</c:v>
                </c:pt>
                <c:pt idx="867">
                  <c:v>0.63</c:v>
                </c:pt>
                <c:pt idx="868">
                  <c:v>0.71</c:v>
                </c:pt>
                <c:pt idx="869">
                  <c:v>0.8</c:v>
                </c:pt>
                <c:pt idx="870">
                  <c:v>0.92</c:v>
                </c:pt>
                <c:pt idx="871">
                  <c:v>1.07</c:v>
                </c:pt>
                <c:pt idx="872">
                  <c:v>1.22</c:v>
                </c:pt>
                <c:pt idx="873">
                  <c:v>1.37</c:v>
                </c:pt>
                <c:pt idx="874">
                  <c:v>1.52</c:v>
                </c:pt>
                <c:pt idx="875">
                  <c:v>1.67</c:v>
                </c:pt>
                <c:pt idx="876">
                  <c:v>1.82</c:v>
                </c:pt>
                <c:pt idx="877">
                  <c:v>1.96</c:v>
                </c:pt>
                <c:pt idx="878">
                  <c:v>2.11</c:v>
                </c:pt>
                <c:pt idx="879">
                  <c:v>2.2200000000000002</c:v>
                </c:pt>
                <c:pt idx="880">
                  <c:v>2.21</c:v>
                </c:pt>
                <c:pt idx="881">
                  <c:v>2.19</c:v>
                </c:pt>
                <c:pt idx="882">
                  <c:v>2.3199999999999998</c:v>
                </c:pt>
                <c:pt idx="883">
                  <c:v>2.5499999999999998</c:v>
                </c:pt>
                <c:pt idx="884">
                  <c:v>2.73</c:v>
                </c:pt>
                <c:pt idx="885">
                  <c:v>2.87</c:v>
                </c:pt>
                <c:pt idx="886">
                  <c:v>2.99</c:v>
                </c:pt>
                <c:pt idx="887">
                  <c:v>3.02</c:v>
                </c:pt>
                <c:pt idx="888">
                  <c:v>3.08</c:v>
                </c:pt>
                <c:pt idx="889">
                  <c:v>3.11</c:v>
                </c:pt>
                <c:pt idx="890">
                  <c:v>3.15</c:v>
                </c:pt>
                <c:pt idx="891">
                  <c:v>3.14</c:v>
                </c:pt>
                <c:pt idx="892">
                  <c:v>3.12</c:v>
                </c:pt>
                <c:pt idx="893">
                  <c:v>3.1</c:v>
                </c:pt>
                <c:pt idx="894">
                  <c:v>3.07</c:v>
                </c:pt>
                <c:pt idx="895">
                  <c:v>3.03</c:v>
                </c:pt>
                <c:pt idx="896">
                  <c:v>2.94</c:v>
                </c:pt>
                <c:pt idx="897">
                  <c:v>2.86</c:v>
                </c:pt>
                <c:pt idx="898">
                  <c:v>2.77</c:v>
                </c:pt>
                <c:pt idx="899">
                  <c:v>2.68</c:v>
                </c:pt>
                <c:pt idx="900">
                  <c:v>2.63</c:v>
                </c:pt>
                <c:pt idx="901">
                  <c:v>2.56</c:v>
                </c:pt>
                <c:pt idx="902">
                  <c:v>2.54</c:v>
                </c:pt>
                <c:pt idx="903">
                  <c:v>2.5499999999999998</c:v>
                </c:pt>
                <c:pt idx="904">
                  <c:v>2.57</c:v>
                </c:pt>
                <c:pt idx="905">
                  <c:v>2.6</c:v>
                </c:pt>
                <c:pt idx="906">
                  <c:v>2.6</c:v>
                </c:pt>
                <c:pt idx="907">
                  <c:v>2.61</c:v>
                </c:pt>
                <c:pt idx="908">
                  <c:v>2.61</c:v>
                </c:pt>
                <c:pt idx="909">
                  <c:v>2.57</c:v>
                </c:pt>
                <c:pt idx="910">
                  <c:v>2.56</c:v>
                </c:pt>
                <c:pt idx="911">
                  <c:v>2.5299999999999998</c:v>
                </c:pt>
                <c:pt idx="912">
                  <c:v>2.46</c:v>
                </c:pt>
                <c:pt idx="913">
                  <c:v>2.39</c:v>
                </c:pt>
                <c:pt idx="914">
                  <c:v>2.33</c:v>
                </c:pt>
                <c:pt idx="915">
                  <c:v>2.27</c:v>
                </c:pt>
                <c:pt idx="916">
                  <c:v>2.2400000000000002</c:v>
                </c:pt>
                <c:pt idx="917">
                  <c:v>2.19</c:v>
                </c:pt>
                <c:pt idx="918">
                  <c:v>2.14</c:v>
                </c:pt>
                <c:pt idx="919">
                  <c:v>2.08</c:v>
                </c:pt>
                <c:pt idx="920">
                  <c:v>2.02</c:v>
                </c:pt>
                <c:pt idx="921">
                  <c:v>2.02</c:v>
                </c:pt>
                <c:pt idx="922">
                  <c:v>2.02</c:v>
                </c:pt>
                <c:pt idx="923">
                  <c:v>1.99</c:v>
                </c:pt>
                <c:pt idx="924">
                  <c:v>1.97</c:v>
                </c:pt>
                <c:pt idx="925">
                  <c:v>1.96</c:v>
                </c:pt>
                <c:pt idx="926">
                  <c:v>1.95</c:v>
                </c:pt>
                <c:pt idx="927">
                  <c:v>1.91</c:v>
                </c:pt>
                <c:pt idx="928">
                  <c:v>1.88</c:v>
                </c:pt>
                <c:pt idx="929">
                  <c:v>1.87</c:v>
                </c:pt>
                <c:pt idx="930">
                  <c:v>1.78</c:v>
                </c:pt>
                <c:pt idx="931">
                  <c:v>1.61</c:v>
                </c:pt>
                <c:pt idx="932">
                  <c:v>1.46</c:v>
                </c:pt>
                <c:pt idx="933">
                  <c:v>1.5</c:v>
                </c:pt>
                <c:pt idx="934">
                  <c:v>1.57</c:v>
                </c:pt>
                <c:pt idx="935">
                  <c:v>1.6</c:v>
                </c:pt>
                <c:pt idx="936">
                  <c:v>1.6</c:v>
                </c:pt>
                <c:pt idx="937">
                  <c:v>1.56</c:v>
                </c:pt>
                <c:pt idx="938">
                  <c:v>1.5</c:v>
                </c:pt>
                <c:pt idx="939">
                  <c:v>1.45</c:v>
                </c:pt>
                <c:pt idx="940">
                  <c:v>1.35</c:v>
                </c:pt>
                <c:pt idx="941">
                  <c:v>1.28</c:v>
                </c:pt>
                <c:pt idx="942">
                  <c:v>1.2</c:v>
                </c:pt>
                <c:pt idx="943">
                  <c:v>1.0900000000000001</c:v>
                </c:pt>
                <c:pt idx="944">
                  <c:v>1.03</c:v>
                </c:pt>
                <c:pt idx="945">
                  <c:v>0.96</c:v>
                </c:pt>
                <c:pt idx="946">
                  <c:v>0.86</c:v>
                </c:pt>
                <c:pt idx="947">
                  <c:v>0.76</c:v>
                </c:pt>
                <c:pt idx="948">
                  <c:v>0.69</c:v>
                </c:pt>
                <c:pt idx="949">
                  <c:v>0.61</c:v>
                </c:pt>
                <c:pt idx="950">
                  <c:v>0.55000000000000004</c:v>
                </c:pt>
                <c:pt idx="951">
                  <c:v>0.49</c:v>
                </c:pt>
                <c:pt idx="952">
                  <c:v>0.44</c:v>
                </c:pt>
                <c:pt idx="953">
                  <c:v>0.45</c:v>
                </c:pt>
                <c:pt idx="954">
                  <c:v>0.43</c:v>
                </c:pt>
                <c:pt idx="955">
                  <c:v>0.47</c:v>
                </c:pt>
                <c:pt idx="956">
                  <c:v>0.5</c:v>
                </c:pt>
                <c:pt idx="957">
                  <c:v>0.53</c:v>
                </c:pt>
                <c:pt idx="958">
                  <c:v>0.56999999999999995</c:v>
                </c:pt>
                <c:pt idx="959">
                  <c:v>0.59</c:v>
                </c:pt>
                <c:pt idx="960">
                  <c:v>0.63</c:v>
                </c:pt>
                <c:pt idx="961">
                  <c:v>0.65</c:v>
                </c:pt>
                <c:pt idx="962">
                  <c:v>0.7</c:v>
                </c:pt>
                <c:pt idx="963">
                  <c:v>0.72</c:v>
                </c:pt>
                <c:pt idx="964">
                  <c:v>0.78</c:v>
                </c:pt>
                <c:pt idx="965">
                  <c:v>0.79</c:v>
                </c:pt>
                <c:pt idx="966">
                  <c:v>0.8</c:v>
                </c:pt>
                <c:pt idx="967">
                  <c:v>0.82</c:v>
                </c:pt>
                <c:pt idx="968">
                  <c:v>0.84</c:v>
                </c:pt>
                <c:pt idx="969">
                  <c:v>0.84</c:v>
                </c:pt>
                <c:pt idx="970">
                  <c:v>0.87</c:v>
                </c:pt>
                <c:pt idx="971">
                  <c:v>0.88</c:v>
                </c:pt>
                <c:pt idx="972">
                  <c:v>0.89</c:v>
                </c:pt>
                <c:pt idx="973">
                  <c:v>0.9</c:v>
                </c:pt>
                <c:pt idx="974">
                  <c:v>0.87</c:v>
                </c:pt>
                <c:pt idx="975">
                  <c:v>0.85</c:v>
                </c:pt>
                <c:pt idx="976">
                  <c:v>0.85</c:v>
                </c:pt>
                <c:pt idx="977">
                  <c:v>0.84</c:v>
                </c:pt>
                <c:pt idx="978">
                  <c:v>0.82</c:v>
                </c:pt>
                <c:pt idx="979">
                  <c:v>0.78</c:v>
                </c:pt>
                <c:pt idx="980">
                  <c:v>0.71</c:v>
                </c:pt>
                <c:pt idx="981">
                  <c:v>0.63</c:v>
                </c:pt>
                <c:pt idx="982">
                  <c:v>0.61</c:v>
                </c:pt>
                <c:pt idx="983">
                  <c:v>0.68</c:v>
                </c:pt>
                <c:pt idx="984">
                  <c:v>0.65</c:v>
                </c:pt>
                <c:pt idx="985">
                  <c:v>0.69</c:v>
                </c:pt>
                <c:pt idx="986">
                  <c:v>0.7</c:v>
                </c:pt>
                <c:pt idx="987">
                  <c:v>0.67</c:v>
                </c:pt>
                <c:pt idx="988">
                  <c:v>0.62</c:v>
                </c:pt>
                <c:pt idx="989">
                  <c:v>0.56000000000000005</c:v>
                </c:pt>
                <c:pt idx="990">
                  <c:v>0.52</c:v>
                </c:pt>
                <c:pt idx="991">
                  <c:v>0.47</c:v>
                </c:pt>
                <c:pt idx="992">
                  <c:v>0.42</c:v>
                </c:pt>
                <c:pt idx="993">
                  <c:v>0.38</c:v>
                </c:pt>
                <c:pt idx="994">
                  <c:v>0.34</c:v>
                </c:pt>
                <c:pt idx="995">
                  <c:v>0.33</c:v>
                </c:pt>
                <c:pt idx="996">
                  <c:v>0.32</c:v>
                </c:pt>
                <c:pt idx="997">
                  <c:v>0.28000000000000003</c:v>
                </c:pt>
                <c:pt idx="998">
                  <c:v>0.26</c:v>
                </c:pt>
                <c:pt idx="999">
                  <c:v>0.25</c:v>
                </c:pt>
                <c:pt idx="1000">
                  <c:v>0.27</c:v>
                </c:pt>
                <c:pt idx="1001">
                  <c:v>0.26</c:v>
                </c:pt>
                <c:pt idx="1002">
                  <c:v>0.26</c:v>
                </c:pt>
                <c:pt idx="1003">
                  <c:v>0.24</c:v>
                </c:pt>
                <c:pt idx="1004">
                  <c:v>0.22</c:v>
                </c:pt>
                <c:pt idx="1005">
                  <c:v>0.23</c:v>
                </c:pt>
                <c:pt idx="1006">
                  <c:v>0.24</c:v>
                </c:pt>
                <c:pt idx="1007">
                  <c:v>0.27</c:v>
                </c:pt>
                <c:pt idx="1008">
                  <c:v>0.3</c:v>
                </c:pt>
                <c:pt idx="1009">
                  <c:v>0.31</c:v>
                </c:pt>
                <c:pt idx="1010">
                  <c:v>0.3</c:v>
                </c:pt>
                <c:pt idx="1011">
                  <c:v>0.28999999999999998</c:v>
                </c:pt>
                <c:pt idx="1012">
                  <c:v>0.28000000000000003</c:v>
                </c:pt>
                <c:pt idx="1013">
                  <c:v>0.26</c:v>
                </c:pt>
                <c:pt idx="1014">
                  <c:v>0.27</c:v>
                </c:pt>
                <c:pt idx="1015">
                  <c:v>0.25</c:v>
                </c:pt>
                <c:pt idx="1016">
                  <c:v>0.24</c:v>
                </c:pt>
                <c:pt idx="1017">
                  <c:v>0.24</c:v>
                </c:pt>
                <c:pt idx="1018">
                  <c:v>0.23</c:v>
                </c:pt>
                <c:pt idx="1019">
                  <c:v>0.22</c:v>
                </c:pt>
                <c:pt idx="1020">
                  <c:v>0.21</c:v>
                </c:pt>
                <c:pt idx="1021">
                  <c:v>0.21</c:v>
                </c:pt>
                <c:pt idx="1022">
                  <c:v>0.21</c:v>
                </c:pt>
                <c:pt idx="1023">
                  <c:v>0.2</c:v>
                </c:pt>
                <c:pt idx="1024">
                  <c:v>0.2</c:v>
                </c:pt>
                <c:pt idx="1025">
                  <c:v>0.21</c:v>
                </c:pt>
                <c:pt idx="1026">
                  <c:v>0.2</c:v>
                </c:pt>
                <c:pt idx="1027">
                  <c:v>0.23</c:v>
                </c:pt>
                <c:pt idx="1028">
                  <c:v>0.21</c:v>
                </c:pt>
                <c:pt idx="1029">
                  <c:v>0.19</c:v>
                </c:pt>
                <c:pt idx="1030">
                  <c:v>0.19</c:v>
                </c:pt>
                <c:pt idx="1031">
                  <c:v>0.2</c:v>
                </c:pt>
                <c:pt idx="1032">
                  <c:v>0.22</c:v>
                </c:pt>
                <c:pt idx="1033">
                  <c:v>0.23</c:v>
                </c:pt>
                <c:pt idx="1034">
                  <c:v>0.27</c:v>
                </c:pt>
                <c:pt idx="1035">
                  <c:v>0.42</c:v>
                </c:pt>
                <c:pt idx="1036">
                  <c:v>0.54</c:v>
                </c:pt>
                <c:pt idx="1037">
                  <c:v>0.53</c:v>
                </c:pt>
                <c:pt idx="1038">
                  <c:v>0.49</c:v>
                </c:pt>
                <c:pt idx="1039">
                  <c:v>0.44</c:v>
                </c:pt>
                <c:pt idx="1040">
                  <c:v>0.42</c:v>
                </c:pt>
                <c:pt idx="1041">
                  <c:v>0.39</c:v>
                </c:pt>
                <c:pt idx="1042">
                  <c:v>0.39</c:v>
                </c:pt>
                <c:pt idx="1043">
                  <c:v>0.41</c:v>
                </c:pt>
                <c:pt idx="1044">
                  <c:v>0.43</c:v>
                </c:pt>
                <c:pt idx="1045">
                  <c:v>0.43</c:v>
                </c:pt>
                <c:pt idx="1046">
                  <c:v>0.43</c:v>
                </c:pt>
                <c:pt idx="1047">
                  <c:v>0.48</c:v>
                </c:pt>
                <c:pt idx="1048">
                  <c:v>0.5</c:v>
                </c:pt>
                <c:pt idx="1049">
                  <c:v>0.55000000000000004</c:v>
                </c:pt>
                <c:pt idx="1050">
                  <c:v>0.56999999999999995</c:v>
                </c:pt>
                <c:pt idx="1051">
                  <c:v>0.61</c:v>
                </c:pt>
                <c:pt idx="1052">
                  <c:v>0.68</c:v>
                </c:pt>
                <c:pt idx="1053">
                  <c:v>0.77</c:v>
                </c:pt>
                <c:pt idx="1054">
                  <c:v>0.82</c:v>
                </c:pt>
                <c:pt idx="1055">
                  <c:v>0.87</c:v>
                </c:pt>
                <c:pt idx="1056">
                  <c:v>0.89</c:v>
                </c:pt>
                <c:pt idx="1057">
                  <c:v>0.87</c:v>
                </c:pt>
                <c:pt idx="1058">
                  <c:v>0.85</c:v>
                </c:pt>
                <c:pt idx="1059">
                  <c:v>0.8</c:v>
                </c:pt>
                <c:pt idx="1060">
                  <c:v>0.77</c:v>
                </c:pt>
                <c:pt idx="1061">
                  <c:v>0.72</c:v>
                </c:pt>
                <c:pt idx="1062">
                  <c:v>0.66</c:v>
                </c:pt>
                <c:pt idx="1063">
                  <c:v>0.65</c:v>
                </c:pt>
                <c:pt idx="1064">
                  <c:v>0.6</c:v>
                </c:pt>
                <c:pt idx="1065">
                  <c:v>0.61</c:v>
                </c:pt>
                <c:pt idx="1066">
                  <c:v>0.61</c:v>
                </c:pt>
                <c:pt idx="1067">
                  <c:v>0.6</c:v>
                </c:pt>
                <c:pt idx="1068">
                  <c:v>0.63</c:v>
                </c:pt>
                <c:pt idx="1069">
                  <c:v>0.63</c:v>
                </c:pt>
                <c:pt idx="1070">
                  <c:v>0.65</c:v>
                </c:pt>
                <c:pt idx="1071">
                  <c:v>0.66</c:v>
                </c:pt>
                <c:pt idx="1072">
                  <c:v>0.65</c:v>
                </c:pt>
                <c:pt idx="1073">
                  <c:v>0.67</c:v>
                </c:pt>
                <c:pt idx="1074">
                  <c:v>0.71</c:v>
                </c:pt>
                <c:pt idx="1075">
                  <c:v>0.73</c:v>
                </c:pt>
                <c:pt idx="1076">
                  <c:v>0.77</c:v>
                </c:pt>
                <c:pt idx="1077">
                  <c:v>0.78</c:v>
                </c:pt>
                <c:pt idx="1078">
                  <c:v>0.78</c:v>
                </c:pt>
                <c:pt idx="1079">
                  <c:v>0.79</c:v>
                </c:pt>
                <c:pt idx="1080">
                  <c:v>0.78</c:v>
                </c:pt>
                <c:pt idx="1081">
                  <c:v>0.76</c:v>
                </c:pt>
                <c:pt idx="1082">
                  <c:v>0.75</c:v>
                </c:pt>
                <c:pt idx="1083">
                  <c:v>0.76</c:v>
                </c:pt>
                <c:pt idx="1084">
                  <c:v>0.74</c:v>
                </c:pt>
                <c:pt idx="1085">
                  <c:v>0.73</c:v>
                </c:pt>
                <c:pt idx="1086">
                  <c:v>0.68</c:v>
                </c:pt>
                <c:pt idx="1087">
                  <c:v>0.69</c:v>
                </c:pt>
                <c:pt idx="1088">
                  <c:v>0.8</c:v>
                </c:pt>
                <c:pt idx="1089">
                  <c:v>0.93</c:v>
                </c:pt>
                <c:pt idx="1090">
                  <c:v>0.89</c:v>
                </c:pt>
                <c:pt idx="1091">
                  <c:v>0.8</c:v>
                </c:pt>
                <c:pt idx="1092">
                  <c:v>0.7</c:v>
                </c:pt>
                <c:pt idx="1093">
                  <c:v>0.62</c:v>
                </c:pt>
                <c:pt idx="1094">
                  <c:v>0.59</c:v>
                </c:pt>
                <c:pt idx="1095">
                  <c:v>0.6</c:v>
                </c:pt>
                <c:pt idx="1096">
                  <c:v>0.56999999999999995</c:v>
                </c:pt>
                <c:pt idx="1097">
                  <c:v>0.55000000000000004</c:v>
                </c:pt>
                <c:pt idx="1098">
                  <c:v>0.53</c:v>
                </c:pt>
                <c:pt idx="1099">
                  <c:v>0.53</c:v>
                </c:pt>
                <c:pt idx="1100">
                  <c:v>0.53</c:v>
                </c:pt>
                <c:pt idx="1101">
                  <c:v>0.52</c:v>
                </c:pt>
                <c:pt idx="1102">
                  <c:v>0.51</c:v>
                </c:pt>
                <c:pt idx="1103">
                  <c:v>0.53</c:v>
                </c:pt>
                <c:pt idx="1104">
                  <c:v>0.55000000000000004</c:v>
                </c:pt>
                <c:pt idx="1105">
                  <c:v>0.57999999999999996</c:v>
                </c:pt>
                <c:pt idx="1106">
                  <c:v>0.62</c:v>
                </c:pt>
                <c:pt idx="1107">
                  <c:v>0.63</c:v>
                </c:pt>
                <c:pt idx="1108">
                  <c:v>0.63</c:v>
                </c:pt>
                <c:pt idx="1109">
                  <c:v>0.64</c:v>
                </c:pt>
                <c:pt idx="1110">
                  <c:v>0.6</c:v>
                </c:pt>
                <c:pt idx="1111">
                  <c:v>0.53</c:v>
                </c:pt>
                <c:pt idx="1112">
                  <c:v>0.48</c:v>
                </c:pt>
                <c:pt idx="1113">
                  <c:v>0.44</c:v>
                </c:pt>
                <c:pt idx="1114">
                  <c:v>0.45</c:v>
                </c:pt>
                <c:pt idx="1115">
                  <c:v>0.43</c:v>
                </c:pt>
                <c:pt idx="1116">
                  <c:v>0.4</c:v>
                </c:pt>
                <c:pt idx="1117">
                  <c:v>0.42</c:v>
                </c:pt>
                <c:pt idx="1118">
                  <c:v>0.42</c:v>
                </c:pt>
                <c:pt idx="1119">
                  <c:v>0.41</c:v>
                </c:pt>
                <c:pt idx="1120">
                  <c:v>0.43</c:v>
                </c:pt>
                <c:pt idx="1121">
                  <c:v>0.42</c:v>
                </c:pt>
                <c:pt idx="1122">
                  <c:v>0.43</c:v>
                </c:pt>
                <c:pt idx="1123">
                  <c:v>0.45</c:v>
                </c:pt>
                <c:pt idx="1124">
                  <c:v>0.43</c:v>
                </c:pt>
                <c:pt idx="1125">
                  <c:v>0.45</c:v>
                </c:pt>
                <c:pt idx="1126">
                  <c:v>0.44</c:v>
                </c:pt>
                <c:pt idx="1127">
                  <c:v>0.44</c:v>
                </c:pt>
                <c:pt idx="1128">
                  <c:v>0.46</c:v>
                </c:pt>
                <c:pt idx="1129">
                  <c:v>0.46</c:v>
                </c:pt>
                <c:pt idx="1130">
                  <c:v>0.47</c:v>
                </c:pt>
                <c:pt idx="1131">
                  <c:v>0.45</c:v>
                </c:pt>
                <c:pt idx="1132">
                  <c:v>0.44</c:v>
                </c:pt>
                <c:pt idx="1133">
                  <c:v>0.47</c:v>
                </c:pt>
                <c:pt idx="1134">
                  <c:v>0.46</c:v>
                </c:pt>
                <c:pt idx="1135">
                  <c:v>0.46</c:v>
                </c:pt>
                <c:pt idx="1136">
                  <c:v>0.48</c:v>
                </c:pt>
                <c:pt idx="1137">
                  <c:v>0.49</c:v>
                </c:pt>
                <c:pt idx="1138">
                  <c:v>0.49</c:v>
                </c:pt>
                <c:pt idx="1139">
                  <c:v>0.5</c:v>
                </c:pt>
                <c:pt idx="1140">
                  <c:v>0.48</c:v>
                </c:pt>
                <c:pt idx="1141">
                  <c:v>0.45</c:v>
                </c:pt>
                <c:pt idx="1142">
                  <c:v>0.52</c:v>
                </c:pt>
                <c:pt idx="1143">
                  <c:v>0.51</c:v>
                </c:pt>
                <c:pt idx="1144">
                  <c:v>0.56999999999999995</c:v>
                </c:pt>
                <c:pt idx="1145">
                  <c:v>0.63</c:v>
                </c:pt>
                <c:pt idx="1146">
                  <c:v>0.65</c:v>
                </c:pt>
                <c:pt idx="1147">
                  <c:v>0.64</c:v>
                </c:pt>
                <c:pt idx="1148">
                  <c:v>0.6</c:v>
                </c:pt>
                <c:pt idx="1149">
                  <c:v>0.54</c:v>
                </c:pt>
                <c:pt idx="1150">
                  <c:v>0.48</c:v>
                </c:pt>
                <c:pt idx="1151">
                  <c:v>0.43</c:v>
                </c:pt>
                <c:pt idx="1152">
                  <c:v>0.39</c:v>
                </c:pt>
                <c:pt idx="1153">
                  <c:v>0.35</c:v>
                </c:pt>
                <c:pt idx="1154">
                  <c:v>0.33</c:v>
                </c:pt>
                <c:pt idx="1155">
                  <c:v>0.32</c:v>
                </c:pt>
                <c:pt idx="1156">
                  <c:v>0.31</c:v>
                </c:pt>
                <c:pt idx="1157">
                  <c:v>0.31</c:v>
                </c:pt>
                <c:pt idx="1158">
                  <c:v>0.34</c:v>
                </c:pt>
                <c:pt idx="1159">
                  <c:v>0.38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A35-4C4D-837C-DBD6331E2B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944782752"/>
        <c:axId val="-1944770784"/>
      </c:lineChart>
      <c:catAx>
        <c:axId val="-1944782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944770784"/>
        <c:crosses val="autoZero"/>
        <c:auto val="1"/>
        <c:lblAlgn val="ctr"/>
        <c:lblOffset val="100"/>
        <c:noMultiLvlLbl val="0"/>
      </c:catAx>
      <c:valAx>
        <c:axId val="-19447707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1944782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樣本 </a:t>
            </a:r>
            <a:r>
              <a:rPr lang="en-US" altLang="zh-TW" dirty="0"/>
              <a:t>1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工作表1!$A$2:$A$1492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工作表1!$B$2:$B$1492</c:f>
              <c:numCache>
                <c:formatCode>General</c:formatCode>
                <c:ptCount val="1491"/>
                <c:pt idx="0">
                  <c:v>0.59</c:v>
                </c:pt>
                <c:pt idx="1">
                  <c:v>0.59</c:v>
                </c:pt>
                <c:pt idx="2">
                  <c:v>0.54</c:v>
                </c:pt>
                <c:pt idx="3">
                  <c:v>0.52</c:v>
                </c:pt>
                <c:pt idx="4">
                  <c:v>0.52</c:v>
                </c:pt>
                <c:pt idx="5">
                  <c:v>0.51</c:v>
                </c:pt>
                <c:pt idx="6">
                  <c:v>0.43</c:v>
                </c:pt>
                <c:pt idx="7">
                  <c:v>0.49</c:v>
                </c:pt>
                <c:pt idx="8">
                  <c:v>0.53</c:v>
                </c:pt>
                <c:pt idx="9">
                  <c:v>0.62</c:v>
                </c:pt>
                <c:pt idx="10">
                  <c:v>0.61</c:v>
                </c:pt>
                <c:pt idx="11">
                  <c:v>0.59</c:v>
                </c:pt>
                <c:pt idx="12">
                  <c:v>0.59</c:v>
                </c:pt>
                <c:pt idx="13">
                  <c:v>0.57999999999999996</c:v>
                </c:pt>
                <c:pt idx="14">
                  <c:v>0.59</c:v>
                </c:pt>
                <c:pt idx="15">
                  <c:v>0.57999999999999996</c:v>
                </c:pt>
                <c:pt idx="16">
                  <c:v>0.59</c:v>
                </c:pt>
                <c:pt idx="17">
                  <c:v>0.59</c:v>
                </c:pt>
                <c:pt idx="18">
                  <c:v>0.54</c:v>
                </c:pt>
                <c:pt idx="19">
                  <c:v>0.52</c:v>
                </c:pt>
                <c:pt idx="20">
                  <c:v>0.52</c:v>
                </c:pt>
                <c:pt idx="21">
                  <c:v>0.51</c:v>
                </c:pt>
                <c:pt idx="22">
                  <c:v>0.43</c:v>
                </c:pt>
                <c:pt idx="23">
                  <c:v>0.49</c:v>
                </c:pt>
                <c:pt idx="24">
                  <c:v>0.53</c:v>
                </c:pt>
                <c:pt idx="25">
                  <c:v>0.62</c:v>
                </c:pt>
                <c:pt idx="26">
                  <c:v>0.61</c:v>
                </c:pt>
                <c:pt idx="27">
                  <c:v>0.59</c:v>
                </c:pt>
                <c:pt idx="28">
                  <c:v>0.59</c:v>
                </c:pt>
                <c:pt idx="29">
                  <c:v>0.57999999999999996</c:v>
                </c:pt>
                <c:pt idx="30">
                  <c:v>0.59</c:v>
                </c:pt>
                <c:pt idx="31">
                  <c:v>0.57999999999999996</c:v>
                </c:pt>
                <c:pt idx="32">
                  <c:v>0.59</c:v>
                </c:pt>
                <c:pt idx="33">
                  <c:v>0.59</c:v>
                </c:pt>
                <c:pt idx="34">
                  <c:v>0.54</c:v>
                </c:pt>
                <c:pt idx="35">
                  <c:v>0.52</c:v>
                </c:pt>
                <c:pt idx="36">
                  <c:v>0.52</c:v>
                </c:pt>
                <c:pt idx="37">
                  <c:v>0.51</c:v>
                </c:pt>
                <c:pt idx="38">
                  <c:v>0.23</c:v>
                </c:pt>
                <c:pt idx="39">
                  <c:v>0.22</c:v>
                </c:pt>
                <c:pt idx="40">
                  <c:v>0.2</c:v>
                </c:pt>
                <c:pt idx="41">
                  <c:v>0.2</c:v>
                </c:pt>
                <c:pt idx="42">
                  <c:v>0.18</c:v>
                </c:pt>
                <c:pt idx="43">
                  <c:v>0.2</c:v>
                </c:pt>
                <c:pt idx="44">
                  <c:v>0.2</c:v>
                </c:pt>
                <c:pt idx="45">
                  <c:v>0.22</c:v>
                </c:pt>
                <c:pt idx="46">
                  <c:v>0.25</c:v>
                </c:pt>
                <c:pt idx="47">
                  <c:v>0.28000000000000003</c:v>
                </c:pt>
                <c:pt idx="48">
                  <c:v>0.3</c:v>
                </c:pt>
                <c:pt idx="49">
                  <c:v>0.32</c:v>
                </c:pt>
                <c:pt idx="50">
                  <c:v>0.34</c:v>
                </c:pt>
                <c:pt idx="51">
                  <c:v>0.38</c:v>
                </c:pt>
                <c:pt idx="52">
                  <c:v>0.45</c:v>
                </c:pt>
                <c:pt idx="53">
                  <c:v>0.54</c:v>
                </c:pt>
                <c:pt idx="54">
                  <c:v>0.54</c:v>
                </c:pt>
                <c:pt idx="55">
                  <c:v>0.47</c:v>
                </c:pt>
                <c:pt idx="56">
                  <c:v>0.42</c:v>
                </c:pt>
                <c:pt idx="57">
                  <c:v>0.38</c:v>
                </c:pt>
                <c:pt idx="58">
                  <c:v>0.35</c:v>
                </c:pt>
                <c:pt idx="59">
                  <c:v>0.33</c:v>
                </c:pt>
                <c:pt idx="60">
                  <c:v>0.31</c:v>
                </c:pt>
                <c:pt idx="61">
                  <c:v>0.31</c:v>
                </c:pt>
                <c:pt idx="62">
                  <c:v>0.28000000000000003</c:v>
                </c:pt>
                <c:pt idx="63">
                  <c:v>0.26</c:v>
                </c:pt>
                <c:pt idx="64">
                  <c:v>0.25</c:v>
                </c:pt>
                <c:pt idx="65">
                  <c:v>0.23</c:v>
                </c:pt>
                <c:pt idx="66">
                  <c:v>0.22</c:v>
                </c:pt>
                <c:pt idx="67">
                  <c:v>0.2</c:v>
                </c:pt>
                <c:pt idx="68">
                  <c:v>0.19</c:v>
                </c:pt>
                <c:pt idx="69">
                  <c:v>0.18</c:v>
                </c:pt>
                <c:pt idx="70">
                  <c:v>0.18</c:v>
                </c:pt>
                <c:pt idx="71">
                  <c:v>0.18</c:v>
                </c:pt>
                <c:pt idx="72">
                  <c:v>0.17</c:v>
                </c:pt>
                <c:pt idx="73">
                  <c:v>0.19</c:v>
                </c:pt>
                <c:pt idx="74">
                  <c:v>0.18</c:v>
                </c:pt>
                <c:pt idx="75">
                  <c:v>0.16</c:v>
                </c:pt>
                <c:pt idx="76">
                  <c:v>0.17</c:v>
                </c:pt>
                <c:pt idx="77">
                  <c:v>0.16</c:v>
                </c:pt>
                <c:pt idx="78">
                  <c:v>0.16</c:v>
                </c:pt>
                <c:pt idx="79">
                  <c:v>0.15</c:v>
                </c:pt>
                <c:pt idx="80">
                  <c:v>0.15</c:v>
                </c:pt>
                <c:pt idx="81">
                  <c:v>0.14000000000000001</c:v>
                </c:pt>
                <c:pt idx="82">
                  <c:v>0.13</c:v>
                </c:pt>
                <c:pt idx="83">
                  <c:v>0.13</c:v>
                </c:pt>
                <c:pt idx="84">
                  <c:v>0.14000000000000001</c:v>
                </c:pt>
                <c:pt idx="85">
                  <c:v>0.14000000000000001</c:v>
                </c:pt>
                <c:pt idx="86">
                  <c:v>0.14000000000000001</c:v>
                </c:pt>
                <c:pt idx="87">
                  <c:v>0.13</c:v>
                </c:pt>
                <c:pt idx="88">
                  <c:v>0.13</c:v>
                </c:pt>
                <c:pt idx="89">
                  <c:v>0.13</c:v>
                </c:pt>
                <c:pt idx="90">
                  <c:v>0.13</c:v>
                </c:pt>
                <c:pt idx="91">
                  <c:v>0.17</c:v>
                </c:pt>
                <c:pt idx="92">
                  <c:v>0.22</c:v>
                </c:pt>
                <c:pt idx="93">
                  <c:v>0.22</c:v>
                </c:pt>
                <c:pt idx="94">
                  <c:v>0.22</c:v>
                </c:pt>
                <c:pt idx="95">
                  <c:v>0.22</c:v>
                </c:pt>
                <c:pt idx="96">
                  <c:v>0.24</c:v>
                </c:pt>
                <c:pt idx="97">
                  <c:v>0.22</c:v>
                </c:pt>
                <c:pt idx="98">
                  <c:v>0.21</c:v>
                </c:pt>
                <c:pt idx="99">
                  <c:v>0.22</c:v>
                </c:pt>
                <c:pt idx="100">
                  <c:v>0.21</c:v>
                </c:pt>
                <c:pt idx="101">
                  <c:v>0.22</c:v>
                </c:pt>
                <c:pt idx="102">
                  <c:v>0.2</c:v>
                </c:pt>
                <c:pt idx="103">
                  <c:v>0.24</c:v>
                </c:pt>
                <c:pt idx="104">
                  <c:v>0.26</c:v>
                </c:pt>
                <c:pt idx="105">
                  <c:v>0.26</c:v>
                </c:pt>
                <c:pt idx="106">
                  <c:v>0.25</c:v>
                </c:pt>
                <c:pt idx="107">
                  <c:v>0.27</c:v>
                </c:pt>
                <c:pt idx="108">
                  <c:v>0.28000000000000003</c:v>
                </c:pt>
                <c:pt idx="109">
                  <c:v>0.26</c:v>
                </c:pt>
                <c:pt idx="110">
                  <c:v>0.27</c:v>
                </c:pt>
                <c:pt idx="111">
                  <c:v>0.25</c:v>
                </c:pt>
                <c:pt idx="112">
                  <c:v>0.26</c:v>
                </c:pt>
                <c:pt idx="113">
                  <c:v>0.23</c:v>
                </c:pt>
                <c:pt idx="114">
                  <c:v>0.22</c:v>
                </c:pt>
                <c:pt idx="115">
                  <c:v>0.2</c:v>
                </c:pt>
                <c:pt idx="116">
                  <c:v>0.18</c:v>
                </c:pt>
                <c:pt idx="117">
                  <c:v>0.17</c:v>
                </c:pt>
                <c:pt idx="118">
                  <c:v>0.17</c:v>
                </c:pt>
                <c:pt idx="119">
                  <c:v>0.16</c:v>
                </c:pt>
                <c:pt idx="120">
                  <c:v>0.16</c:v>
                </c:pt>
                <c:pt idx="121">
                  <c:v>0.16</c:v>
                </c:pt>
                <c:pt idx="122">
                  <c:v>0.16</c:v>
                </c:pt>
                <c:pt idx="123">
                  <c:v>0.15</c:v>
                </c:pt>
                <c:pt idx="124">
                  <c:v>0.14000000000000001</c:v>
                </c:pt>
                <c:pt idx="125">
                  <c:v>0.14000000000000001</c:v>
                </c:pt>
                <c:pt idx="126">
                  <c:v>0.14000000000000001</c:v>
                </c:pt>
                <c:pt idx="127">
                  <c:v>0.14000000000000001</c:v>
                </c:pt>
                <c:pt idx="128">
                  <c:v>0.13</c:v>
                </c:pt>
                <c:pt idx="129">
                  <c:v>0.14000000000000001</c:v>
                </c:pt>
                <c:pt idx="130">
                  <c:v>0.15</c:v>
                </c:pt>
                <c:pt idx="131">
                  <c:v>0.15</c:v>
                </c:pt>
                <c:pt idx="132">
                  <c:v>0.13</c:v>
                </c:pt>
                <c:pt idx="133">
                  <c:v>0.13</c:v>
                </c:pt>
                <c:pt idx="134">
                  <c:v>0.14000000000000001</c:v>
                </c:pt>
                <c:pt idx="135">
                  <c:v>0.13</c:v>
                </c:pt>
                <c:pt idx="136">
                  <c:v>0.13</c:v>
                </c:pt>
                <c:pt idx="137">
                  <c:v>0.15</c:v>
                </c:pt>
                <c:pt idx="138">
                  <c:v>0.15</c:v>
                </c:pt>
                <c:pt idx="139">
                  <c:v>0.16</c:v>
                </c:pt>
                <c:pt idx="140">
                  <c:v>0.17</c:v>
                </c:pt>
                <c:pt idx="141">
                  <c:v>0.17</c:v>
                </c:pt>
                <c:pt idx="142">
                  <c:v>0.16</c:v>
                </c:pt>
                <c:pt idx="143">
                  <c:v>0.17</c:v>
                </c:pt>
                <c:pt idx="144">
                  <c:v>0.18</c:v>
                </c:pt>
                <c:pt idx="145">
                  <c:v>0.21</c:v>
                </c:pt>
                <c:pt idx="146">
                  <c:v>0.25</c:v>
                </c:pt>
                <c:pt idx="147">
                  <c:v>0.3</c:v>
                </c:pt>
                <c:pt idx="148">
                  <c:v>0.32</c:v>
                </c:pt>
                <c:pt idx="149">
                  <c:v>0.33</c:v>
                </c:pt>
                <c:pt idx="150">
                  <c:v>0.31</c:v>
                </c:pt>
                <c:pt idx="151">
                  <c:v>0.3</c:v>
                </c:pt>
                <c:pt idx="152">
                  <c:v>0.37</c:v>
                </c:pt>
                <c:pt idx="153">
                  <c:v>0.43</c:v>
                </c:pt>
                <c:pt idx="154">
                  <c:v>0.4</c:v>
                </c:pt>
                <c:pt idx="155">
                  <c:v>0.35</c:v>
                </c:pt>
                <c:pt idx="156">
                  <c:v>0.32</c:v>
                </c:pt>
                <c:pt idx="157">
                  <c:v>0.28999999999999998</c:v>
                </c:pt>
                <c:pt idx="158">
                  <c:v>0.27</c:v>
                </c:pt>
                <c:pt idx="159">
                  <c:v>0.25</c:v>
                </c:pt>
                <c:pt idx="160">
                  <c:v>0.23</c:v>
                </c:pt>
                <c:pt idx="161">
                  <c:v>0.25</c:v>
                </c:pt>
                <c:pt idx="162">
                  <c:v>0.26</c:v>
                </c:pt>
                <c:pt idx="163">
                  <c:v>0.28999999999999998</c:v>
                </c:pt>
                <c:pt idx="164">
                  <c:v>0.3</c:v>
                </c:pt>
                <c:pt idx="165">
                  <c:v>0.32</c:v>
                </c:pt>
                <c:pt idx="166">
                  <c:v>0.33</c:v>
                </c:pt>
                <c:pt idx="167">
                  <c:v>0.34</c:v>
                </c:pt>
                <c:pt idx="168">
                  <c:v>0.37</c:v>
                </c:pt>
                <c:pt idx="169">
                  <c:v>0.35</c:v>
                </c:pt>
                <c:pt idx="170">
                  <c:v>0.35</c:v>
                </c:pt>
                <c:pt idx="171">
                  <c:v>0.36</c:v>
                </c:pt>
                <c:pt idx="172">
                  <c:v>0.34</c:v>
                </c:pt>
                <c:pt idx="173">
                  <c:v>0.32</c:v>
                </c:pt>
                <c:pt idx="174">
                  <c:v>0.34</c:v>
                </c:pt>
                <c:pt idx="175">
                  <c:v>0.32</c:v>
                </c:pt>
                <c:pt idx="176">
                  <c:v>0.28999999999999998</c:v>
                </c:pt>
                <c:pt idx="177">
                  <c:v>0.27</c:v>
                </c:pt>
                <c:pt idx="178">
                  <c:v>0.26</c:v>
                </c:pt>
                <c:pt idx="179">
                  <c:v>0.24</c:v>
                </c:pt>
                <c:pt idx="180">
                  <c:v>0.24</c:v>
                </c:pt>
                <c:pt idx="181">
                  <c:v>0.22</c:v>
                </c:pt>
                <c:pt idx="182">
                  <c:v>0.22</c:v>
                </c:pt>
                <c:pt idx="183">
                  <c:v>0.2</c:v>
                </c:pt>
                <c:pt idx="184">
                  <c:v>0.19</c:v>
                </c:pt>
                <c:pt idx="185">
                  <c:v>0.19</c:v>
                </c:pt>
                <c:pt idx="186">
                  <c:v>0.19</c:v>
                </c:pt>
                <c:pt idx="187">
                  <c:v>0.18</c:v>
                </c:pt>
                <c:pt idx="188">
                  <c:v>0.17</c:v>
                </c:pt>
                <c:pt idx="189">
                  <c:v>0.17</c:v>
                </c:pt>
                <c:pt idx="190">
                  <c:v>0.15</c:v>
                </c:pt>
                <c:pt idx="191">
                  <c:v>0.15</c:v>
                </c:pt>
                <c:pt idx="192">
                  <c:v>0.15</c:v>
                </c:pt>
                <c:pt idx="193">
                  <c:v>0.15</c:v>
                </c:pt>
                <c:pt idx="194">
                  <c:v>0.15</c:v>
                </c:pt>
                <c:pt idx="195">
                  <c:v>0.14000000000000001</c:v>
                </c:pt>
                <c:pt idx="196">
                  <c:v>0.14000000000000001</c:v>
                </c:pt>
                <c:pt idx="197">
                  <c:v>0.14000000000000001</c:v>
                </c:pt>
                <c:pt idx="198">
                  <c:v>0.14000000000000001</c:v>
                </c:pt>
                <c:pt idx="199">
                  <c:v>0.13</c:v>
                </c:pt>
                <c:pt idx="200">
                  <c:v>0.14000000000000001</c:v>
                </c:pt>
                <c:pt idx="201">
                  <c:v>0.13</c:v>
                </c:pt>
                <c:pt idx="202">
                  <c:v>0.15</c:v>
                </c:pt>
                <c:pt idx="203">
                  <c:v>0.15</c:v>
                </c:pt>
                <c:pt idx="204">
                  <c:v>0.14000000000000001</c:v>
                </c:pt>
                <c:pt idx="205">
                  <c:v>0.13</c:v>
                </c:pt>
                <c:pt idx="206">
                  <c:v>0.12</c:v>
                </c:pt>
                <c:pt idx="207">
                  <c:v>0.13</c:v>
                </c:pt>
                <c:pt idx="208">
                  <c:v>0.14000000000000001</c:v>
                </c:pt>
                <c:pt idx="209">
                  <c:v>0.15</c:v>
                </c:pt>
                <c:pt idx="210">
                  <c:v>0.14000000000000001</c:v>
                </c:pt>
                <c:pt idx="211">
                  <c:v>0.14000000000000001</c:v>
                </c:pt>
                <c:pt idx="212">
                  <c:v>0.14000000000000001</c:v>
                </c:pt>
                <c:pt idx="213">
                  <c:v>0.14000000000000001</c:v>
                </c:pt>
                <c:pt idx="214">
                  <c:v>0.15</c:v>
                </c:pt>
                <c:pt idx="215">
                  <c:v>0.17</c:v>
                </c:pt>
                <c:pt idx="216">
                  <c:v>0.18</c:v>
                </c:pt>
                <c:pt idx="217">
                  <c:v>0.2</c:v>
                </c:pt>
                <c:pt idx="218">
                  <c:v>0.21</c:v>
                </c:pt>
                <c:pt idx="219">
                  <c:v>0.23</c:v>
                </c:pt>
                <c:pt idx="220">
                  <c:v>0.23</c:v>
                </c:pt>
                <c:pt idx="221">
                  <c:v>0.23</c:v>
                </c:pt>
                <c:pt idx="222">
                  <c:v>0.21</c:v>
                </c:pt>
                <c:pt idx="223">
                  <c:v>0.2</c:v>
                </c:pt>
                <c:pt idx="224">
                  <c:v>0.19</c:v>
                </c:pt>
                <c:pt idx="225">
                  <c:v>0.18</c:v>
                </c:pt>
                <c:pt idx="226">
                  <c:v>0.18</c:v>
                </c:pt>
                <c:pt idx="227">
                  <c:v>0.17</c:v>
                </c:pt>
                <c:pt idx="228">
                  <c:v>0.16</c:v>
                </c:pt>
                <c:pt idx="229">
                  <c:v>0.15</c:v>
                </c:pt>
                <c:pt idx="230">
                  <c:v>0.15</c:v>
                </c:pt>
                <c:pt idx="231">
                  <c:v>0.17</c:v>
                </c:pt>
                <c:pt idx="232">
                  <c:v>0.18</c:v>
                </c:pt>
                <c:pt idx="233">
                  <c:v>0.18</c:v>
                </c:pt>
                <c:pt idx="234">
                  <c:v>0.2</c:v>
                </c:pt>
                <c:pt idx="235">
                  <c:v>0.22</c:v>
                </c:pt>
                <c:pt idx="236">
                  <c:v>0.22</c:v>
                </c:pt>
                <c:pt idx="237">
                  <c:v>0.23</c:v>
                </c:pt>
                <c:pt idx="238">
                  <c:v>0.28000000000000003</c:v>
                </c:pt>
                <c:pt idx="239">
                  <c:v>0.32</c:v>
                </c:pt>
                <c:pt idx="240">
                  <c:v>0.37</c:v>
                </c:pt>
                <c:pt idx="241">
                  <c:v>0.38</c:v>
                </c:pt>
                <c:pt idx="242">
                  <c:v>0.35</c:v>
                </c:pt>
                <c:pt idx="243">
                  <c:v>0.36</c:v>
                </c:pt>
                <c:pt idx="244">
                  <c:v>0.33</c:v>
                </c:pt>
                <c:pt idx="245">
                  <c:v>0.31</c:v>
                </c:pt>
                <c:pt idx="246">
                  <c:v>0.3</c:v>
                </c:pt>
                <c:pt idx="247">
                  <c:v>0.28000000000000003</c:v>
                </c:pt>
                <c:pt idx="248">
                  <c:v>0.27</c:v>
                </c:pt>
                <c:pt idx="249">
                  <c:v>0.27</c:v>
                </c:pt>
                <c:pt idx="250">
                  <c:v>0.24</c:v>
                </c:pt>
                <c:pt idx="251">
                  <c:v>0.23</c:v>
                </c:pt>
                <c:pt idx="252">
                  <c:v>0.22</c:v>
                </c:pt>
                <c:pt idx="253">
                  <c:v>0.22</c:v>
                </c:pt>
                <c:pt idx="254">
                  <c:v>0.22</c:v>
                </c:pt>
                <c:pt idx="255">
                  <c:v>0.22</c:v>
                </c:pt>
                <c:pt idx="256">
                  <c:v>0.22</c:v>
                </c:pt>
                <c:pt idx="257">
                  <c:v>0.2</c:v>
                </c:pt>
                <c:pt idx="258">
                  <c:v>0.19</c:v>
                </c:pt>
                <c:pt idx="259">
                  <c:v>0.19</c:v>
                </c:pt>
                <c:pt idx="260">
                  <c:v>0.18</c:v>
                </c:pt>
                <c:pt idx="261">
                  <c:v>0.17</c:v>
                </c:pt>
                <c:pt idx="262">
                  <c:v>0.2</c:v>
                </c:pt>
                <c:pt idx="263">
                  <c:v>0.22</c:v>
                </c:pt>
                <c:pt idx="264">
                  <c:v>0.21</c:v>
                </c:pt>
                <c:pt idx="265">
                  <c:v>0.23</c:v>
                </c:pt>
                <c:pt idx="266">
                  <c:v>0.23</c:v>
                </c:pt>
                <c:pt idx="267">
                  <c:v>0.23</c:v>
                </c:pt>
                <c:pt idx="268">
                  <c:v>0.22</c:v>
                </c:pt>
                <c:pt idx="269">
                  <c:v>0.21</c:v>
                </c:pt>
                <c:pt idx="270">
                  <c:v>0.21</c:v>
                </c:pt>
                <c:pt idx="271">
                  <c:v>0.2</c:v>
                </c:pt>
                <c:pt idx="272">
                  <c:v>0.19</c:v>
                </c:pt>
                <c:pt idx="273">
                  <c:v>0.19</c:v>
                </c:pt>
                <c:pt idx="274">
                  <c:v>0.21</c:v>
                </c:pt>
                <c:pt idx="275">
                  <c:v>0.23</c:v>
                </c:pt>
                <c:pt idx="276">
                  <c:v>0.24</c:v>
                </c:pt>
                <c:pt idx="277">
                  <c:v>0.23</c:v>
                </c:pt>
                <c:pt idx="278">
                  <c:v>0.24</c:v>
                </c:pt>
                <c:pt idx="279">
                  <c:v>0.23</c:v>
                </c:pt>
                <c:pt idx="280">
                  <c:v>0.23</c:v>
                </c:pt>
                <c:pt idx="281">
                  <c:v>0.24</c:v>
                </c:pt>
                <c:pt idx="282">
                  <c:v>0.23</c:v>
                </c:pt>
                <c:pt idx="283">
                  <c:v>0.21</c:v>
                </c:pt>
                <c:pt idx="284">
                  <c:v>0.23</c:v>
                </c:pt>
                <c:pt idx="285">
                  <c:v>0.24</c:v>
                </c:pt>
                <c:pt idx="286">
                  <c:v>0.28000000000000003</c:v>
                </c:pt>
                <c:pt idx="287">
                  <c:v>0.33</c:v>
                </c:pt>
                <c:pt idx="288">
                  <c:v>0.35</c:v>
                </c:pt>
                <c:pt idx="289">
                  <c:v>0.36</c:v>
                </c:pt>
                <c:pt idx="290">
                  <c:v>0.35</c:v>
                </c:pt>
                <c:pt idx="291">
                  <c:v>0.33</c:v>
                </c:pt>
                <c:pt idx="292">
                  <c:v>0.3</c:v>
                </c:pt>
                <c:pt idx="293">
                  <c:v>0.28000000000000003</c:v>
                </c:pt>
                <c:pt idx="294">
                  <c:v>0.26</c:v>
                </c:pt>
                <c:pt idx="295">
                  <c:v>0.27</c:v>
                </c:pt>
                <c:pt idx="296">
                  <c:v>0.25</c:v>
                </c:pt>
                <c:pt idx="297">
                  <c:v>0.27</c:v>
                </c:pt>
                <c:pt idx="298">
                  <c:v>0.25</c:v>
                </c:pt>
                <c:pt idx="299">
                  <c:v>0.23</c:v>
                </c:pt>
                <c:pt idx="300">
                  <c:v>0.23</c:v>
                </c:pt>
                <c:pt idx="301">
                  <c:v>0.23</c:v>
                </c:pt>
                <c:pt idx="302">
                  <c:v>0.21</c:v>
                </c:pt>
                <c:pt idx="303">
                  <c:v>0.19</c:v>
                </c:pt>
                <c:pt idx="304">
                  <c:v>0.2</c:v>
                </c:pt>
                <c:pt idx="305">
                  <c:v>0.23</c:v>
                </c:pt>
                <c:pt idx="306">
                  <c:v>0.23</c:v>
                </c:pt>
                <c:pt idx="307">
                  <c:v>0.22</c:v>
                </c:pt>
                <c:pt idx="308">
                  <c:v>0.24</c:v>
                </c:pt>
                <c:pt idx="309">
                  <c:v>0.22</c:v>
                </c:pt>
                <c:pt idx="310">
                  <c:v>0.21</c:v>
                </c:pt>
                <c:pt idx="311">
                  <c:v>0.2</c:v>
                </c:pt>
                <c:pt idx="312">
                  <c:v>0.2</c:v>
                </c:pt>
                <c:pt idx="313">
                  <c:v>0.22</c:v>
                </c:pt>
                <c:pt idx="314">
                  <c:v>0.27</c:v>
                </c:pt>
                <c:pt idx="315">
                  <c:v>0.3</c:v>
                </c:pt>
                <c:pt idx="316">
                  <c:v>0.28999999999999998</c:v>
                </c:pt>
                <c:pt idx="317">
                  <c:v>0.28999999999999998</c:v>
                </c:pt>
                <c:pt idx="318">
                  <c:v>0.28999999999999998</c:v>
                </c:pt>
                <c:pt idx="319">
                  <c:v>0.33</c:v>
                </c:pt>
                <c:pt idx="320">
                  <c:v>0.35</c:v>
                </c:pt>
                <c:pt idx="321">
                  <c:v>0.39</c:v>
                </c:pt>
                <c:pt idx="322">
                  <c:v>0.38</c:v>
                </c:pt>
                <c:pt idx="323">
                  <c:v>0.38</c:v>
                </c:pt>
                <c:pt idx="324">
                  <c:v>0.38</c:v>
                </c:pt>
                <c:pt idx="325">
                  <c:v>0.39</c:v>
                </c:pt>
                <c:pt idx="326">
                  <c:v>0.39</c:v>
                </c:pt>
                <c:pt idx="327">
                  <c:v>0.43</c:v>
                </c:pt>
                <c:pt idx="328">
                  <c:v>0.49</c:v>
                </c:pt>
                <c:pt idx="329">
                  <c:v>0.5</c:v>
                </c:pt>
                <c:pt idx="330">
                  <c:v>0.57999999999999996</c:v>
                </c:pt>
                <c:pt idx="331">
                  <c:v>0.56000000000000005</c:v>
                </c:pt>
                <c:pt idx="332">
                  <c:v>0.62</c:v>
                </c:pt>
                <c:pt idx="333">
                  <c:v>0.64</c:v>
                </c:pt>
                <c:pt idx="334">
                  <c:v>0.66</c:v>
                </c:pt>
                <c:pt idx="335">
                  <c:v>0.68</c:v>
                </c:pt>
                <c:pt idx="336">
                  <c:v>0.69</c:v>
                </c:pt>
                <c:pt idx="337">
                  <c:v>0.74</c:v>
                </c:pt>
                <c:pt idx="338">
                  <c:v>0.79</c:v>
                </c:pt>
                <c:pt idx="339">
                  <c:v>0.8</c:v>
                </c:pt>
                <c:pt idx="340">
                  <c:v>0.81</c:v>
                </c:pt>
                <c:pt idx="341">
                  <c:v>0.83</c:v>
                </c:pt>
                <c:pt idx="342">
                  <c:v>0.84</c:v>
                </c:pt>
                <c:pt idx="343">
                  <c:v>0.85</c:v>
                </c:pt>
                <c:pt idx="344">
                  <c:v>0.81</c:v>
                </c:pt>
                <c:pt idx="345">
                  <c:v>0.78</c:v>
                </c:pt>
                <c:pt idx="346">
                  <c:v>0.81</c:v>
                </c:pt>
                <c:pt idx="347">
                  <c:v>0.82</c:v>
                </c:pt>
                <c:pt idx="348">
                  <c:v>0.81</c:v>
                </c:pt>
                <c:pt idx="349">
                  <c:v>0.79</c:v>
                </c:pt>
                <c:pt idx="350">
                  <c:v>0.74</c:v>
                </c:pt>
                <c:pt idx="351">
                  <c:v>0.7</c:v>
                </c:pt>
                <c:pt idx="352">
                  <c:v>0.7</c:v>
                </c:pt>
                <c:pt idx="353">
                  <c:v>0.71</c:v>
                </c:pt>
                <c:pt idx="354">
                  <c:v>0.68</c:v>
                </c:pt>
                <c:pt idx="355">
                  <c:v>0.62</c:v>
                </c:pt>
                <c:pt idx="356">
                  <c:v>0.56000000000000005</c:v>
                </c:pt>
                <c:pt idx="357">
                  <c:v>0.52</c:v>
                </c:pt>
                <c:pt idx="358">
                  <c:v>0.54</c:v>
                </c:pt>
                <c:pt idx="359">
                  <c:v>0.56999999999999995</c:v>
                </c:pt>
                <c:pt idx="360">
                  <c:v>0.63</c:v>
                </c:pt>
                <c:pt idx="361">
                  <c:v>0.62</c:v>
                </c:pt>
                <c:pt idx="362">
                  <c:v>0.57999999999999996</c:v>
                </c:pt>
                <c:pt idx="363">
                  <c:v>0.53</c:v>
                </c:pt>
                <c:pt idx="364">
                  <c:v>0.52</c:v>
                </c:pt>
                <c:pt idx="365">
                  <c:v>0.47</c:v>
                </c:pt>
                <c:pt idx="366">
                  <c:v>0.44</c:v>
                </c:pt>
                <c:pt idx="367">
                  <c:v>0.41</c:v>
                </c:pt>
                <c:pt idx="368">
                  <c:v>0.39</c:v>
                </c:pt>
                <c:pt idx="369">
                  <c:v>0.4</c:v>
                </c:pt>
                <c:pt idx="370">
                  <c:v>0.41</c:v>
                </c:pt>
                <c:pt idx="371">
                  <c:v>0.4</c:v>
                </c:pt>
                <c:pt idx="372">
                  <c:v>0.4</c:v>
                </c:pt>
                <c:pt idx="373">
                  <c:v>0.45</c:v>
                </c:pt>
                <c:pt idx="374">
                  <c:v>0.45</c:v>
                </c:pt>
                <c:pt idx="375">
                  <c:v>0.45</c:v>
                </c:pt>
                <c:pt idx="376">
                  <c:v>0.45</c:v>
                </c:pt>
                <c:pt idx="377">
                  <c:v>0.44</c:v>
                </c:pt>
                <c:pt idx="378">
                  <c:v>0.42</c:v>
                </c:pt>
                <c:pt idx="379">
                  <c:v>0.43</c:v>
                </c:pt>
                <c:pt idx="380">
                  <c:v>0.46</c:v>
                </c:pt>
                <c:pt idx="381">
                  <c:v>0.48</c:v>
                </c:pt>
                <c:pt idx="382">
                  <c:v>0.44</c:v>
                </c:pt>
                <c:pt idx="383">
                  <c:v>0.47</c:v>
                </c:pt>
                <c:pt idx="384">
                  <c:v>0.47</c:v>
                </c:pt>
                <c:pt idx="385">
                  <c:v>0.48</c:v>
                </c:pt>
                <c:pt idx="386">
                  <c:v>0.43</c:v>
                </c:pt>
                <c:pt idx="387">
                  <c:v>0.4</c:v>
                </c:pt>
                <c:pt idx="388">
                  <c:v>0.38</c:v>
                </c:pt>
                <c:pt idx="389">
                  <c:v>0.38</c:v>
                </c:pt>
                <c:pt idx="390">
                  <c:v>0.36</c:v>
                </c:pt>
                <c:pt idx="391">
                  <c:v>0.35</c:v>
                </c:pt>
                <c:pt idx="392">
                  <c:v>0.35</c:v>
                </c:pt>
                <c:pt idx="393">
                  <c:v>0.36</c:v>
                </c:pt>
                <c:pt idx="394">
                  <c:v>0.39</c:v>
                </c:pt>
                <c:pt idx="395">
                  <c:v>0.37</c:v>
                </c:pt>
                <c:pt idx="396">
                  <c:v>0.33</c:v>
                </c:pt>
                <c:pt idx="397">
                  <c:v>0.3</c:v>
                </c:pt>
                <c:pt idx="398">
                  <c:v>0.27</c:v>
                </c:pt>
                <c:pt idx="399">
                  <c:v>0.27</c:v>
                </c:pt>
                <c:pt idx="400">
                  <c:v>0.27</c:v>
                </c:pt>
                <c:pt idx="401">
                  <c:v>0.28000000000000003</c:v>
                </c:pt>
                <c:pt idx="402">
                  <c:v>0.28999999999999998</c:v>
                </c:pt>
                <c:pt idx="403">
                  <c:v>0.28999999999999998</c:v>
                </c:pt>
                <c:pt idx="404">
                  <c:v>0.27</c:v>
                </c:pt>
                <c:pt idx="405">
                  <c:v>0.27</c:v>
                </c:pt>
                <c:pt idx="406">
                  <c:v>0.31</c:v>
                </c:pt>
                <c:pt idx="407">
                  <c:v>0.32</c:v>
                </c:pt>
                <c:pt idx="408">
                  <c:v>0.31</c:v>
                </c:pt>
                <c:pt idx="409">
                  <c:v>0.28999999999999998</c:v>
                </c:pt>
                <c:pt idx="410">
                  <c:v>0.28999999999999998</c:v>
                </c:pt>
                <c:pt idx="411">
                  <c:v>0.28000000000000003</c:v>
                </c:pt>
                <c:pt idx="412">
                  <c:v>0.31</c:v>
                </c:pt>
                <c:pt idx="413">
                  <c:v>0.28999999999999998</c:v>
                </c:pt>
                <c:pt idx="414">
                  <c:v>0.28000000000000003</c:v>
                </c:pt>
                <c:pt idx="415">
                  <c:v>0.26</c:v>
                </c:pt>
                <c:pt idx="416">
                  <c:v>0.27</c:v>
                </c:pt>
                <c:pt idx="417">
                  <c:v>0.24</c:v>
                </c:pt>
                <c:pt idx="418">
                  <c:v>0.24</c:v>
                </c:pt>
                <c:pt idx="419">
                  <c:v>0.25</c:v>
                </c:pt>
                <c:pt idx="420">
                  <c:v>0.26</c:v>
                </c:pt>
                <c:pt idx="421">
                  <c:v>0.27</c:v>
                </c:pt>
                <c:pt idx="422">
                  <c:v>0.31</c:v>
                </c:pt>
                <c:pt idx="423">
                  <c:v>0.31</c:v>
                </c:pt>
                <c:pt idx="424">
                  <c:v>0.28999999999999998</c:v>
                </c:pt>
                <c:pt idx="425">
                  <c:v>0.28000000000000003</c:v>
                </c:pt>
                <c:pt idx="426">
                  <c:v>0.26</c:v>
                </c:pt>
                <c:pt idx="427">
                  <c:v>0.28000000000000003</c:v>
                </c:pt>
                <c:pt idx="428">
                  <c:v>0.27</c:v>
                </c:pt>
                <c:pt idx="429">
                  <c:v>0.33</c:v>
                </c:pt>
                <c:pt idx="430">
                  <c:v>0.31</c:v>
                </c:pt>
                <c:pt idx="431">
                  <c:v>0.36</c:v>
                </c:pt>
                <c:pt idx="432">
                  <c:v>0.4</c:v>
                </c:pt>
                <c:pt idx="433">
                  <c:v>0.37</c:v>
                </c:pt>
                <c:pt idx="434">
                  <c:v>0.34</c:v>
                </c:pt>
                <c:pt idx="435">
                  <c:v>0.34</c:v>
                </c:pt>
                <c:pt idx="436">
                  <c:v>0.3</c:v>
                </c:pt>
                <c:pt idx="437">
                  <c:v>0.28000000000000003</c:v>
                </c:pt>
                <c:pt idx="438">
                  <c:v>0.26</c:v>
                </c:pt>
                <c:pt idx="439">
                  <c:v>0.24</c:v>
                </c:pt>
                <c:pt idx="440">
                  <c:v>0.22</c:v>
                </c:pt>
                <c:pt idx="441">
                  <c:v>0.21</c:v>
                </c:pt>
                <c:pt idx="442">
                  <c:v>0.2</c:v>
                </c:pt>
                <c:pt idx="443">
                  <c:v>0.2</c:v>
                </c:pt>
                <c:pt idx="444">
                  <c:v>0.21</c:v>
                </c:pt>
                <c:pt idx="445">
                  <c:v>0.22</c:v>
                </c:pt>
                <c:pt idx="446">
                  <c:v>0.23</c:v>
                </c:pt>
                <c:pt idx="447">
                  <c:v>0.22</c:v>
                </c:pt>
                <c:pt idx="448">
                  <c:v>0.21</c:v>
                </c:pt>
                <c:pt idx="449">
                  <c:v>0.21</c:v>
                </c:pt>
                <c:pt idx="450">
                  <c:v>0.21</c:v>
                </c:pt>
                <c:pt idx="451">
                  <c:v>0.22</c:v>
                </c:pt>
                <c:pt idx="452">
                  <c:v>0.23</c:v>
                </c:pt>
                <c:pt idx="453">
                  <c:v>0.25</c:v>
                </c:pt>
                <c:pt idx="454">
                  <c:v>0.27</c:v>
                </c:pt>
                <c:pt idx="455">
                  <c:v>0.33</c:v>
                </c:pt>
                <c:pt idx="456">
                  <c:v>0.35</c:v>
                </c:pt>
                <c:pt idx="457">
                  <c:v>0.33</c:v>
                </c:pt>
                <c:pt idx="458">
                  <c:v>0.3</c:v>
                </c:pt>
                <c:pt idx="459">
                  <c:v>0.28000000000000003</c:v>
                </c:pt>
                <c:pt idx="460">
                  <c:v>0.28000000000000003</c:v>
                </c:pt>
                <c:pt idx="461">
                  <c:v>0.27</c:v>
                </c:pt>
                <c:pt idx="462">
                  <c:v>0.25</c:v>
                </c:pt>
                <c:pt idx="463">
                  <c:v>0.23</c:v>
                </c:pt>
                <c:pt idx="464">
                  <c:v>0.22</c:v>
                </c:pt>
                <c:pt idx="465">
                  <c:v>0.2</c:v>
                </c:pt>
                <c:pt idx="466">
                  <c:v>0.19</c:v>
                </c:pt>
                <c:pt idx="467">
                  <c:v>0.19</c:v>
                </c:pt>
                <c:pt idx="468">
                  <c:v>0.18</c:v>
                </c:pt>
                <c:pt idx="469">
                  <c:v>0.17</c:v>
                </c:pt>
                <c:pt idx="470">
                  <c:v>0.16</c:v>
                </c:pt>
                <c:pt idx="471">
                  <c:v>0.16</c:v>
                </c:pt>
                <c:pt idx="472">
                  <c:v>0.15</c:v>
                </c:pt>
                <c:pt idx="473">
                  <c:v>0.16</c:v>
                </c:pt>
                <c:pt idx="474">
                  <c:v>0.18</c:v>
                </c:pt>
                <c:pt idx="475">
                  <c:v>0.18</c:v>
                </c:pt>
                <c:pt idx="476">
                  <c:v>0.19</c:v>
                </c:pt>
                <c:pt idx="477">
                  <c:v>0.17</c:v>
                </c:pt>
                <c:pt idx="478">
                  <c:v>0.17</c:v>
                </c:pt>
                <c:pt idx="479">
                  <c:v>0.19</c:v>
                </c:pt>
                <c:pt idx="480">
                  <c:v>0.18</c:v>
                </c:pt>
                <c:pt idx="481">
                  <c:v>0.18</c:v>
                </c:pt>
                <c:pt idx="482">
                  <c:v>0.18</c:v>
                </c:pt>
                <c:pt idx="483">
                  <c:v>0.17</c:v>
                </c:pt>
                <c:pt idx="484">
                  <c:v>0.16</c:v>
                </c:pt>
                <c:pt idx="485">
                  <c:v>0.15</c:v>
                </c:pt>
                <c:pt idx="486">
                  <c:v>0.19</c:v>
                </c:pt>
                <c:pt idx="487">
                  <c:v>0.2</c:v>
                </c:pt>
                <c:pt idx="488">
                  <c:v>0.2</c:v>
                </c:pt>
                <c:pt idx="489">
                  <c:v>0.19</c:v>
                </c:pt>
                <c:pt idx="490">
                  <c:v>0.19</c:v>
                </c:pt>
                <c:pt idx="491">
                  <c:v>0.2</c:v>
                </c:pt>
                <c:pt idx="492">
                  <c:v>0.2</c:v>
                </c:pt>
                <c:pt idx="493">
                  <c:v>0.21</c:v>
                </c:pt>
                <c:pt idx="494">
                  <c:v>0.21</c:v>
                </c:pt>
                <c:pt idx="495">
                  <c:v>0.2</c:v>
                </c:pt>
                <c:pt idx="496">
                  <c:v>0.18</c:v>
                </c:pt>
                <c:pt idx="497">
                  <c:v>0.17</c:v>
                </c:pt>
                <c:pt idx="498">
                  <c:v>0.19</c:v>
                </c:pt>
                <c:pt idx="499">
                  <c:v>0.21</c:v>
                </c:pt>
                <c:pt idx="500">
                  <c:v>0.22</c:v>
                </c:pt>
                <c:pt idx="501">
                  <c:v>0.22</c:v>
                </c:pt>
                <c:pt idx="502">
                  <c:v>0.22</c:v>
                </c:pt>
                <c:pt idx="503">
                  <c:v>0.22</c:v>
                </c:pt>
                <c:pt idx="504">
                  <c:v>0.2</c:v>
                </c:pt>
                <c:pt idx="505">
                  <c:v>0.2</c:v>
                </c:pt>
                <c:pt idx="506">
                  <c:v>0.2</c:v>
                </c:pt>
                <c:pt idx="507">
                  <c:v>0.22</c:v>
                </c:pt>
                <c:pt idx="508">
                  <c:v>0.22</c:v>
                </c:pt>
                <c:pt idx="509">
                  <c:v>0.22</c:v>
                </c:pt>
                <c:pt idx="510">
                  <c:v>0.25</c:v>
                </c:pt>
                <c:pt idx="511">
                  <c:v>0.3</c:v>
                </c:pt>
                <c:pt idx="512">
                  <c:v>0.26</c:v>
                </c:pt>
                <c:pt idx="513">
                  <c:v>0.25</c:v>
                </c:pt>
                <c:pt idx="514">
                  <c:v>0.26</c:v>
                </c:pt>
                <c:pt idx="515">
                  <c:v>0.23</c:v>
                </c:pt>
                <c:pt idx="516">
                  <c:v>0.22</c:v>
                </c:pt>
                <c:pt idx="517">
                  <c:v>0.22</c:v>
                </c:pt>
                <c:pt idx="518">
                  <c:v>0.21</c:v>
                </c:pt>
                <c:pt idx="519">
                  <c:v>0.21</c:v>
                </c:pt>
                <c:pt idx="520">
                  <c:v>0.22</c:v>
                </c:pt>
                <c:pt idx="521">
                  <c:v>0.22</c:v>
                </c:pt>
                <c:pt idx="522">
                  <c:v>0.22</c:v>
                </c:pt>
                <c:pt idx="523">
                  <c:v>0.22</c:v>
                </c:pt>
                <c:pt idx="524">
                  <c:v>0.2</c:v>
                </c:pt>
                <c:pt idx="525">
                  <c:v>0.19</c:v>
                </c:pt>
                <c:pt idx="526">
                  <c:v>0.19</c:v>
                </c:pt>
                <c:pt idx="527">
                  <c:v>0.22</c:v>
                </c:pt>
                <c:pt idx="528">
                  <c:v>0.22</c:v>
                </c:pt>
                <c:pt idx="529">
                  <c:v>0.22</c:v>
                </c:pt>
                <c:pt idx="530">
                  <c:v>0.21</c:v>
                </c:pt>
                <c:pt idx="531">
                  <c:v>0.22</c:v>
                </c:pt>
                <c:pt idx="532">
                  <c:v>0.21</c:v>
                </c:pt>
                <c:pt idx="533">
                  <c:v>0.23</c:v>
                </c:pt>
                <c:pt idx="534">
                  <c:v>0.25</c:v>
                </c:pt>
                <c:pt idx="535">
                  <c:v>0.23</c:v>
                </c:pt>
                <c:pt idx="536">
                  <c:v>0.23</c:v>
                </c:pt>
                <c:pt idx="537">
                  <c:v>0.22</c:v>
                </c:pt>
                <c:pt idx="538">
                  <c:v>0.21</c:v>
                </c:pt>
                <c:pt idx="539">
                  <c:v>0.21</c:v>
                </c:pt>
                <c:pt idx="540">
                  <c:v>0.2</c:v>
                </c:pt>
                <c:pt idx="541">
                  <c:v>0.19</c:v>
                </c:pt>
                <c:pt idx="542">
                  <c:v>0.2</c:v>
                </c:pt>
                <c:pt idx="543">
                  <c:v>0.2</c:v>
                </c:pt>
                <c:pt idx="544">
                  <c:v>0.22</c:v>
                </c:pt>
                <c:pt idx="545">
                  <c:v>0.23</c:v>
                </c:pt>
                <c:pt idx="546">
                  <c:v>0.23</c:v>
                </c:pt>
                <c:pt idx="547">
                  <c:v>0.25</c:v>
                </c:pt>
                <c:pt idx="548">
                  <c:v>0.25</c:v>
                </c:pt>
                <c:pt idx="549">
                  <c:v>0.22</c:v>
                </c:pt>
                <c:pt idx="550">
                  <c:v>0.24</c:v>
                </c:pt>
                <c:pt idx="551">
                  <c:v>0.24</c:v>
                </c:pt>
                <c:pt idx="552">
                  <c:v>0.25</c:v>
                </c:pt>
                <c:pt idx="553">
                  <c:v>0.25</c:v>
                </c:pt>
                <c:pt idx="554">
                  <c:v>0.26</c:v>
                </c:pt>
                <c:pt idx="555">
                  <c:v>0.27</c:v>
                </c:pt>
                <c:pt idx="556">
                  <c:v>0.33</c:v>
                </c:pt>
                <c:pt idx="557">
                  <c:v>0.32</c:v>
                </c:pt>
                <c:pt idx="558">
                  <c:v>0.35</c:v>
                </c:pt>
                <c:pt idx="559">
                  <c:v>0.36</c:v>
                </c:pt>
                <c:pt idx="560">
                  <c:v>0.38</c:v>
                </c:pt>
                <c:pt idx="561">
                  <c:v>0.38</c:v>
                </c:pt>
                <c:pt idx="562">
                  <c:v>0.38</c:v>
                </c:pt>
                <c:pt idx="563">
                  <c:v>0.37</c:v>
                </c:pt>
                <c:pt idx="564">
                  <c:v>0.35</c:v>
                </c:pt>
                <c:pt idx="565">
                  <c:v>0.35</c:v>
                </c:pt>
                <c:pt idx="566">
                  <c:v>0.37</c:v>
                </c:pt>
                <c:pt idx="567">
                  <c:v>0.39</c:v>
                </c:pt>
                <c:pt idx="568">
                  <c:v>0.35</c:v>
                </c:pt>
                <c:pt idx="569">
                  <c:v>0.34</c:v>
                </c:pt>
                <c:pt idx="570">
                  <c:v>0.32</c:v>
                </c:pt>
                <c:pt idx="571">
                  <c:v>0.3</c:v>
                </c:pt>
                <c:pt idx="572">
                  <c:v>0.32</c:v>
                </c:pt>
                <c:pt idx="573">
                  <c:v>0.3</c:v>
                </c:pt>
                <c:pt idx="574">
                  <c:v>0.31</c:v>
                </c:pt>
                <c:pt idx="575">
                  <c:v>0.28999999999999998</c:v>
                </c:pt>
                <c:pt idx="576">
                  <c:v>0.27</c:v>
                </c:pt>
                <c:pt idx="577">
                  <c:v>0.26</c:v>
                </c:pt>
                <c:pt idx="578">
                  <c:v>0.27</c:v>
                </c:pt>
                <c:pt idx="579">
                  <c:v>0.28000000000000003</c:v>
                </c:pt>
                <c:pt idx="580">
                  <c:v>0.28999999999999998</c:v>
                </c:pt>
                <c:pt idx="581">
                  <c:v>0.3</c:v>
                </c:pt>
                <c:pt idx="582">
                  <c:v>0.28999999999999998</c:v>
                </c:pt>
                <c:pt idx="583">
                  <c:v>0.27</c:v>
                </c:pt>
                <c:pt idx="584">
                  <c:v>0.28999999999999998</c:v>
                </c:pt>
                <c:pt idx="585">
                  <c:v>0.4</c:v>
                </c:pt>
                <c:pt idx="586">
                  <c:v>0.43</c:v>
                </c:pt>
                <c:pt idx="587">
                  <c:v>0.4</c:v>
                </c:pt>
                <c:pt idx="588">
                  <c:v>0.37</c:v>
                </c:pt>
                <c:pt idx="589">
                  <c:v>0.43</c:v>
                </c:pt>
                <c:pt idx="590">
                  <c:v>0.55000000000000004</c:v>
                </c:pt>
                <c:pt idx="591">
                  <c:v>0.53</c:v>
                </c:pt>
                <c:pt idx="592">
                  <c:v>0.52</c:v>
                </c:pt>
                <c:pt idx="593">
                  <c:v>0.48</c:v>
                </c:pt>
                <c:pt idx="594">
                  <c:v>0.44</c:v>
                </c:pt>
                <c:pt idx="595">
                  <c:v>0.43</c:v>
                </c:pt>
                <c:pt idx="596">
                  <c:v>0.39</c:v>
                </c:pt>
                <c:pt idx="597">
                  <c:v>0.36</c:v>
                </c:pt>
                <c:pt idx="598">
                  <c:v>0.35</c:v>
                </c:pt>
                <c:pt idx="599">
                  <c:v>0.32</c:v>
                </c:pt>
                <c:pt idx="600">
                  <c:v>0.3</c:v>
                </c:pt>
                <c:pt idx="601">
                  <c:v>0.28999999999999998</c:v>
                </c:pt>
                <c:pt idx="602">
                  <c:v>0.28000000000000003</c:v>
                </c:pt>
                <c:pt idx="603">
                  <c:v>0.28999999999999998</c:v>
                </c:pt>
                <c:pt idx="604">
                  <c:v>0.3</c:v>
                </c:pt>
                <c:pt idx="605">
                  <c:v>0.28999999999999998</c:v>
                </c:pt>
                <c:pt idx="606">
                  <c:v>0.3</c:v>
                </c:pt>
                <c:pt idx="607">
                  <c:v>0.28000000000000003</c:v>
                </c:pt>
                <c:pt idx="608">
                  <c:v>0.27</c:v>
                </c:pt>
                <c:pt idx="609">
                  <c:v>0.32</c:v>
                </c:pt>
                <c:pt idx="610">
                  <c:v>0.32</c:v>
                </c:pt>
                <c:pt idx="611">
                  <c:v>0.3</c:v>
                </c:pt>
                <c:pt idx="612">
                  <c:v>0.28999999999999998</c:v>
                </c:pt>
                <c:pt idx="613">
                  <c:v>0.28000000000000003</c:v>
                </c:pt>
                <c:pt idx="614">
                  <c:v>0.27</c:v>
                </c:pt>
                <c:pt idx="615">
                  <c:v>0.25</c:v>
                </c:pt>
                <c:pt idx="616">
                  <c:v>0.24</c:v>
                </c:pt>
                <c:pt idx="617">
                  <c:v>0.23</c:v>
                </c:pt>
                <c:pt idx="618">
                  <c:v>0.23</c:v>
                </c:pt>
                <c:pt idx="619">
                  <c:v>0.24</c:v>
                </c:pt>
                <c:pt idx="620">
                  <c:v>0.24</c:v>
                </c:pt>
                <c:pt idx="621">
                  <c:v>0.26</c:v>
                </c:pt>
                <c:pt idx="622">
                  <c:v>0.25</c:v>
                </c:pt>
                <c:pt idx="623">
                  <c:v>0.24</c:v>
                </c:pt>
                <c:pt idx="624">
                  <c:v>0.22</c:v>
                </c:pt>
                <c:pt idx="625">
                  <c:v>0.22</c:v>
                </c:pt>
                <c:pt idx="626">
                  <c:v>0.21</c:v>
                </c:pt>
                <c:pt idx="627">
                  <c:v>0.22</c:v>
                </c:pt>
                <c:pt idx="628">
                  <c:v>0.22</c:v>
                </c:pt>
                <c:pt idx="629">
                  <c:v>0.25</c:v>
                </c:pt>
                <c:pt idx="630">
                  <c:v>0.24</c:v>
                </c:pt>
                <c:pt idx="631">
                  <c:v>0.24</c:v>
                </c:pt>
                <c:pt idx="632">
                  <c:v>0.27</c:v>
                </c:pt>
                <c:pt idx="633">
                  <c:v>0.26</c:v>
                </c:pt>
                <c:pt idx="634">
                  <c:v>0.25</c:v>
                </c:pt>
                <c:pt idx="635">
                  <c:v>0.25</c:v>
                </c:pt>
                <c:pt idx="636">
                  <c:v>0.31</c:v>
                </c:pt>
                <c:pt idx="637">
                  <c:v>0.28999999999999998</c:v>
                </c:pt>
                <c:pt idx="638">
                  <c:v>0.28000000000000003</c:v>
                </c:pt>
                <c:pt idx="639">
                  <c:v>0.34</c:v>
                </c:pt>
                <c:pt idx="640">
                  <c:v>0.32</c:v>
                </c:pt>
                <c:pt idx="641">
                  <c:v>0.31</c:v>
                </c:pt>
                <c:pt idx="642">
                  <c:v>0.35</c:v>
                </c:pt>
                <c:pt idx="643">
                  <c:v>0.32</c:v>
                </c:pt>
                <c:pt idx="644">
                  <c:v>0.31</c:v>
                </c:pt>
                <c:pt idx="645">
                  <c:v>0.35</c:v>
                </c:pt>
                <c:pt idx="646">
                  <c:v>0.36</c:v>
                </c:pt>
                <c:pt idx="647">
                  <c:v>0.37</c:v>
                </c:pt>
                <c:pt idx="648">
                  <c:v>0.39</c:v>
                </c:pt>
                <c:pt idx="649">
                  <c:v>0.45</c:v>
                </c:pt>
                <c:pt idx="650">
                  <c:v>0.46</c:v>
                </c:pt>
                <c:pt idx="651">
                  <c:v>0.5</c:v>
                </c:pt>
                <c:pt idx="652">
                  <c:v>0.56000000000000005</c:v>
                </c:pt>
                <c:pt idx="653">
                  <c:v>0.55000000000000004</c:v>
                </c:pt>
                <c:pt idx="654">
                  <c:v>0.48</c:v>
                </c:pt>
                <c:pt idx="655">
                  <c:v>0.44</c:v>
                </c:pt>
                <c:pt idx="656">
                  <c:v>0.42</c:v>
                </c:pt>
                <c:pt idx="657">
                  <c:v>0.39</c:v>
                </c:pt>
                <c:pt idx="658">
                  <c:v>0.41</c:v>
                </c:pt>
                <c:pt idx="659">
                  <c:v>0.42</c:v>
                </c:pt>
                <c:pt idx="660">
                  <c:v>0.4</c:v>
                </c:pt>
                <c:pt idx="661">
                  <c:v>0.42</c:v>
                </c:pt>
                <c:pt idx="662">
                  <c:v>0.45</c:v>
                </c:pt>
                <c:pt idx="663">
                  <c:v>0.52</c:v>
                </c:pt>
                <c:pt idx="664">
                  <c:v>0.57999999999999996</c:v>
                </c:pt>
                <c:pt idx="665">
                  <c:v>0.56000000000000005</c:v>
                </c:pt>
                <c:pt idx="666">
                  <c:v>0.51</c:v>
                </c:pt>
                <c:pt idx="667">
                  <c:v>0.45</c:v>
                </c:pt>
                <c:pt idx="668">
                  <c:v>0.43</c:v>
                </c:pt>
                <c:pt idx="669">
                  <c:v>0.38</c:v>
                </c:pt>
                <c:pt idx="670">
                  <c:v>0.37</c:v>
                </c:pt>
                <c:pt idx="671">
                  <c:v>0.37</c:v>
                </c:pt>
                <c:pt idx="672">
                  <c:v>0.39</c:v>
                </c:pt>
                <c:pt idx="673">
                  <c:v>0.39</c:v>
                </c:pt>
                <c:pt idx="674">
                  <c:v>0.39</c:v>
                </c:pt>
                <c:pt idx="675">
                  <c:v>0.39</c:v>
                </c:pt>
                <c:pt idx="676">
                  <c:v>0.4</c:v>
                </c:pt>
                <c:pt idx="677">
                  <c:v>0.39</c:v>
                </c:pt>
                <c:pt idx="678">
                  <c:v>0.4</c:v>
                </c:pt>
                <c:pt idx="679">
                  <c:v>0.4</c:v>
                </c:pt>
                <c:pt idx="680">
                  <c:v>0.41</c:v>
                </c:pt>
                <c:pt idx="681">
                  <c:v>0.4</c:v>
                </c:pt>
                <c:pt idx="682">
                  <c:v>0.41</c:v>
                </c:pt>
                <c:pt idx="683">
                  <c:v>0.43</c:v>
                </c:pt>
                <c:pt idx="684">
                  <c:v>0.45</c:v>
                </c:pt>
                <c:pt idx="685">
                  <c:v>0.51</c:v>
                </c:pt>
                <c:pt idx="686">
                  <c:v>0.55000000000000004</c:v>
                </c:pt>
                <c:pt idx="687">
                  <c:v>0.56999999999999995</c:v>
                </c:pt>
                <c:pt idx="688">
                  <c:v>0.56999999999999995</c:v>
                </c:pt>
                <c:pt idx="689">
                  <c:v>0.56999999999999995</c:v>
                </c:pt>
                <c:pt idx="690">
                  <c:v>0.53</c:v>
                </c:pt>
                <c:pt idx="691">
                  <c:v>0.47</c:v>
                </c:pt>
                <c:pt idx="692">
                  <c:v>0.45</c:v>
                </c:pt>
                <c:pt idx="693">
                  <c:v>0.41</c:v>
                </c:pt>
                <c:pt idx="694">
                  <c:v>0.37</c:v>
                </c:pt>
                <c:pt idx="695">
                  <c:v>0.36</c:v>
                </c:pt>
                <c:pt idx="696">
                  <c:v>0.34</c:v>
                </c:pt>
                <c:pt idx="697">
                  <c:v>0.32</c:v>
                </c:pt>
                <c:pt idx="698">
                  <c:v>0.28999999999999998</c:v>
                </c:pt>
                <c:pt idx="699">
                  <c:v>0.26</c:v>
                </c:pt>
                <c:pt idx="700">
                  <c:v>0.24</c:v>
                </c:pt>
                <c:pt idx="701">
                  <c:v>0.22</c:v>
                </c:pt>
                <c:pt idx="702">
                  <c:v>0.21</c:v>
                </c:pt>
                <c:pt idx="703">
                  <c:v>0.21</c:v>
                </c:pt>
                <c:pt idx="704">
                  <c:v>0.19</c:v>
                </c:pt>
                <c:pt idx="705">
                  <c:v>0.2</c:v>
                </c:pt>
                <c:pt idx="706">
                  <c:v>0.18</c:v>
                </c:pt>
                <c:pt idx="707">
                  <c:v>0.2</c:v>
                </c:pt>
                <c:pt idx="708">
                  <c:v>0.2</c:v>
                </c:pt>
                <c:pt idx="709">
                  <c:v>0.21</c:v>
                </c:pt>
                <c:pt idx="710">
                  <c:v>0.21</c:v>
                </c:pt>
                <c:pt idx="711">
                  <c:v>0.21</c:v>
                </c:pt>
                <c:pt idx="712">
                  <c:v>0.21</c:v>
                </c:pt>
                <c:pt idx="713">
                  <c:v>0.2</c:v>
                </c:pt>
                <c:pt idx="714">
                  <c:v>0.21</c:v>
                </c:pt>
                <c:pt idx="715">
                  <c:v>0.21</c:v>
                </c:pt>
                <c:pt idx="716">
                  <c:v>0.22</c:v>
                </c:pt>
                <c:pt idx="717">
                  <c:v>0.2</c:v>
                </c:pt>
                <c:pt idx="718">
                  <c:v>0.19</c:v>
                </c:pt>
                <c:pt idx="719">
                  <c:v>0.18</c:v>
                </c:pt>
                <c:pt idx="720">
                  <c:v>0.17</c:v>
                </c:pt>
                <c:pt idx="721">
                  <c:v>0.17</c:v>
                </c:pt>
                <c:pt idx="722">
                  <c:v>0.15</c:v>
                </c:pt>
                <c:pt idx="723">
                  <c:v>0.16</c:v>
                </c:pt>
                <c:pt idx="724">
                  <c:v>0.17</c:v>
                </c:pt>
                <c:pt idx="725">
                  <c:v>0.16</c:v>
                </c:pt>
                <c:pt idx="726">
                  <c:v>0.15</c:v>
                </c:pt>
                <c:pt idx="727">
                  <c:v>0.16</c:v>
                </c:pt>
                <c:pt idx="728">
                  <c:v>0.16</c:v>
                </c:pt>
                <c:pt idx="729">
                  <c:v>0.16</c:v>
                </c:pt>
                <c:pt idx="730">
                  <c:v>0.18</c:v>
                </c:pt>
                <c:pt idx="731">
                  <c:v>0.16</c:v>
                </c:pt>
                <c:pt idx="732">
                  <c:v>0.16</c:v>
                </c:pt>
                <c:pt idx="733">
                  <c:v>0.15</c:v>
                </c:pt>
                <c:pt idx="734">
                  <c:v>0.16</c:v>
                </c:pt>
                <c:pt idx="735">
                  <c:v>0.16</c:v>
                </c:pt>
                <c:pt idx="736">
                  <c:v>0.16</c:v>
                </c:pt>
                <c:pt idx="737">
                  <c:v>0.16</c:v>
                </c:pt>
                <c:pt idx="738">
                  <c:v>0.17</c:v>
                </c:pt>
                <c:pt idx="739">
                  <c:v>0.17</c:v>
                </c:pt>
                <c:pt idx="740">
                  <c:v>0.19</c:v>
                </c:pt>
                <c:pt idx="741">
                  <c:v>0.25</c:v>
                </c:pt>
                <c:pt idx="742">
                  <c:v>0.26</c:v>
                </c:pt>
                <c:pt idx="743">
                  <c:v>0.24</c:v>
                </c:pt>
                <c:pt idx="744">
                  <c:v>0.22</c:v>
                </c:pt>
                <c:pt idx="745">
                  <c:v>0.22</c:v>
                </c:pt>
                <c:pt idx="746">
                  <c:v>0.21</c:v>
                </c:pt>
                <c:pt idx="747">
                  <c:v>0.2</c:v>
                </c:pt>
                <c:pt idx="748">
                  <c:v>0.19</c:v>
                </c:pt>
                <c:pt idx="749">
                  <c:v>0.18</c:v>
                </c:pt>
                <c:pt idx="750">
                  <c:v>0.19</c:v>
                </c:pt>
                <c:pt idx="751">
                  <c:v>0.19</c:v>
                </c:pt>
                <c:pt idx="752">
                  <c:v>0.19</c:v>
                </c:pt>
                <c:pt idx="753">
                  <c:v>0.19</c:v>
                </c:pt>
                <c:pt idx="754">
                  <c:v>0.19</c:v>
                </c:pt>
                <c:pt idx="755">
                  <c:v>0.21</c:v>
                </c:pt>
                <c:pt idx="756">
                  <c:v>0.2</c:v>
                </c:pt>
                <c:pt idx="757">
                  <c:v>0.21</c:v>
                </c:pt>
                <c:pt idx="758">
                  <c:v>0.26</c:v>
                </c:pt>
                <c:pt idx="759">
                  <c:v>0.27</c:v>
                </c:pt>
                <c:pt idx="760">
                  <c:v>0.28000000000000003</c:v>
                </c:pt>
                <c:pt idx="761">
                  <c:v>0.32</c:v>
                </c:pt>
                <c:pt idx="762">
                  <c:v>0.37</c:v>
                </c:pt>
                <c:pt idx="763">
                  <c:v>0.42</c:v>
                </c:pt>
                <c:pt idx="764">
                  <c:v>0.44</c:v>
                </c:pt>
                <c:pt idx="765">
                  <c:v>0.47</c:v>
                </c:pt>
                <c:pt idx="766">
                  <c:v>0.45</c:v>
                </c:pt>
                <c:pt idx="767">
                  <c:v>0.43</c:v>
                </c:pt>
                <c:pt idx="768">
                  <c:v>0.39</c:v>
                </c:pt>
                <c:pt idx="769">
                  <c:v>0.37</c:v>
                </c:pt>
                <c:pt idx="770">
                  <c:v>0.34</c:v>
                </c:pt>
                <c:pt idx="771">
                  <c:v>0.31</c:v>
                </c:pt>
                <c:pt idx="772">
                  <c:v>0.28999999999999998</c:v>
                </c:pt>
                <c:pt idx="773">
                  <c:v>0.28000000000000003</c:v>
                </c:pt>
                <c:pt idx="774">
                  <c:v>0.27</c:v>
                </c:pt>
                <c:pt idx="775">
                  <c:v>0.28000000000000003</c:v>
                </c:pt>
                <c:pt idx="776">
                  <c:v>0.27</c:v>
                </c:pt>
                <c:pt idx="777">
                  <c:v>0.27</c:v>
                </c:pt>
                <c:pt idx="778">
                  <c:v>0.26</c:v>
                </c:pt>
                <c:pt idx="779">
                  <c:v>0.23</c:v>
                </c:pt>
                <c:pt idx="780">
                  <c:v>0.23</c:v>
                </c:pt>
                <c:pt idx="781">
                  <c:v>0.23</c:v>
                </c:pt>
                <c:pt idx="782">
                  <c:v>0.22</c:v>
                </c:pt>
                <c:pt idx="783">
                  <c:v>0.23</c:v>
                </c:pt>
                <c:pt idx="784">
                  <c:v>0.22</c:v>
                </c:pt>
                <c:pt idx="785">
                  <c:v>0.21</c:v>
                </c:pt>
                <c:pt idx="786">
                  <c:v>0.2</c:v>
                </c:pt>
                <c:pt idx="787">
                  <c:v>0.19</c:v>
                </c:pt>
                <c:pt idx="788">
                  <c:v>0.19</c:v>
                </c:pt>
                <c:pt idx="789">
                  <c:v>0.18</c:v>
                </c:pt>
                <c:pt idx="790">
                  <c:v>0.18</c:v>
                </c:pt>
                <c:pt idx="791">
                  <c:v>0.17</c:v>
                </c:pt>
                <c:pt idx="792">
                  <c:v>0.16</c:v>
                </c:pt>
                <c:pt idx="793">
                  <c:v>0.16</c:v>
                </c:pt>
                <c:pt idx="794">
                  <c:v>0.17</c:v>
                </c:pt>
                <c:pt idx="795">
                  <c:v>0.17</c:v>
                </c:pt>
                <c:pt idx="796">
                  <c:v>0.16</c:v>
                </c:pt>
                <c:pt idx="797">
                  <c:v>0.14000000000000001</c:v>
                </c:pt>
                <c:pt idx="798">
                  <c:v>0.16</c:v>
                </c:pt>
                <c:pt idx="799">
                  <c:v>0.18</c:v>
                </c:pt>
                <c:pt idx="800">
                  <c:v>0.19</c:v>
                </c:pt>
                <c:pt idx="801">
                  <c:v>0.19</c:v>
                </c:pt>
                <c:pt idx="802">
                  <c:v>0.19</c:v>
                </c:pt>
                <c:pt idx="803">
                  <c:v>0.19</c:v>
                </c:pt>
                <c:pt idx="804">
                  <c:v>0.18</c:v>
                </c:pt>
                <c:pt idx="805">
                  <c:v>0.2</c:v>
                </c:pt>
                <c:pt idx="806">
                  <c:v>0.22</c:v>
                </c:pt>
                <c:pt idx="807">
                  <c:v>0.22</c:v>
                </c:pt>
                <c:pt idx="808">
                  <c:v>0.21</c:v>
                </c:pt>
                <c:pt idx="809">
                  <c:v>0.21</c:v>
                </c:pt>
                <c:pt idx="810">
                  <c:v>0.2</c:v>
                </c:pt>
                <c:pt idx="811">
                  <c:v>0.19</c:v>
                </c:pt>
                <c:pt idx="812">
                  <c:v>0.18</c:v>
                </c:pt>
                <c:pt idx="813">
                  <c:v>0.22</c:v>
                </c:pt>
                <c:pt idx="814">
                  <c:v>0.22</c:v>
                </c:pt>
                <c:pt idx="815">
                  <c:v>0.23</c:v>
                </c:pt>
                <c:pt idx="816">
                  <c:v>0.28999999999999998</c:v>
                </c:pt>
                <c:pt idx="817">
                  <c:v>0.28000000000000003</c:v>
                </c:pt>
                <c:pt idx="818">
                  <c:v>0.27</c:v>
                </c:pt>
                <c:pt idx="819">
                  <c:v>0.3</c:v>
                </c:pt>
                <c:pt idx="820">
                  <c:v>0.28000000000000003</c:v>
                </c:pt>
                <c:pt idx="821">
                  <c:v>0.27</c:v>
                </c:pt>
                <c:pt idx="822">
                  <c:v>0.27</c:v>
                </c:pt>
                <c:pt idx="823">
                  <c:v>0.27</c:v>
                </c:pt>
                <c:pt idx="824">
                  <c:v>0.24</c:v>
                </c:pt>
                <c:pt idx="825">
                  <c:v>0.22</c:v>
                </c:pt>
                <c:pt idx="826">
                  <c:v>0.21</c:v>
                </c:pt>
                <c:pt idx="827">
                  <c:v>0.21</c:v>
                </c:pt>
                <c:pt idx="828">
                  <c:v>0.21</c:v>
                </c:pt>
                <c:pt idx="829">
                  <c:v>0.2</c:v>
                </c:pt>
                <c:pt idx="830">
                  <c:v>0.21</c:v>
                </c:pt>
                <c:pt idx="831">
                  <c:v>0.2</c:v>
                </c:pt>
                <c:pt idx="832">
                  <c:v>0.21</c:v>
                </c:pt>
                <c:pt idx="833">
                  <c:v>0.22</c:v>
                </c:pt>
                <c:pt idx="834">
                  <c:v>0.24</c:v>
                </c:pt>
                <c:pt idx="835">
                  <c:v>0.28000000000000003</c:v>
                </c:pt>
                <c:pt idx="836">
                  <c:v>0.28999999999999998</c:v>
                </c:pt>
                <c:pt idx="837">
                  <c:v>0.34</c:v>
                </c:pt>
                <c:pt idx="838">
                  <c:v>0.37</c:v>
                </c:pt>
                <c:pt idx="839">
                  <c:v>0.42</c:v>
                </c:pt>
                <c:pt idx="840">
                  <c:v>0.43</c:v>
                </c:pt>
                <c:pt idx="841">
                  <c:v>0.44</c:v>
                </c:pt>
                <c:pt idx="842">
                  <c:v>0.41</c:v>
                </c:pt>
                <c:pt idx="843">
                  <c:v>0.39</c:v>
                </c:pt>
                <c:pt idx="844">
                  <c:v>0.36</c:v>
                </c:pt>
                <c:pt idx="845">
                  <c:v>0.34</c:v>
                </c:pt>
                <c:pt idx="846">
                  <c:v>0.34</c:v>
                </c:pt>
                <c:pt idx="847">
                  <c:v>0.31</c:v>
                </c:pt>
                <c:pt idx="848">
                  <c:v>0.28000000000000003</c:v>
                </c:pt>
                <c:pt idx="849">
                  <c:v>0.28000000000000003</c:v>
                </c:pt>
                <c:pt idx="850">
                  <c:v>0.26</c:v>
                </c:pt>
                <c:pt idx="851">
                  <c:v>0.25</c:v>
                </c:pt>
                <c:pt idx="852">
                  <c:v>0.25</c:v>
                </c:pt>
                <c:pt idx="853">
                  <c:v>0.25</c:v>
                </c:pt>
                <c:pt idx="854">
                  <c:v>0.24</c:v>
                </c:pt>
                <c:pt idx="855">
                  <c:v>0.22</c:v>
                </c:pt>
                <c:pt idx="856">
                  <c:v>0.23</c:v>
                </c:pt>
                <c:pt idx="857">
                  <c:v>0.23</c:v>
                </c:pt>
                <c:pt idx="858">
                  <c:v>0.26</c:v>
                </c:pt>
                <c:pt idx="859">
                  <c:v>0.28000000000000003</c:v>
                </c:pt>
                <c:pt idx="860">
                  <c:v>0.28999999999999998</c:v>
                </c:pt>
                <c:pt idx="861">
                  <c:v>0.28000000000000003</c:v>
                </c:pt>
                <c:pt idx="862">
                  <c:v>0.26</c:v>
                </c:pt>
                <c:pt idx="863">
                  <c:v>0.27</c:v>
                </c:pt>
                <c:pt idx="864">
                  <c:v>0.26</c:v>
                </c:pt>
                <c:pt idx="865">
                  <c:v>0.3</c:v>
                </c:pt>
                <c:pt idx="866">
                  <c:v>0.35</c:v>
                </c:pt>
                <c:pt idx="867">
                  <c:v>0.36</c:v>
                </c:pt>
                <c:pt idx="868">
                  <c:v>0.39</c:v>
                </c:pt>
                <c:pt idx="869">
                  <c:v>0.37</c:v>
                </c:pt>
                <c:pt idx="870">
                  <c:v>0.35</c:v>
                </c:pt>
                <c:pt idx="871">
                  <c:v>0.34</c:v>
                </c:pt>
                <c:pt idx="872">
                  <c:v>0.34</c:v>
                </c:pt>
                <c:pt idx="873">
                  <c:v>0.32</c:v>
                </c:pt>
                <c:pt idx="874">
                  <c:v>0.31</c:v>
                </c:pt>
                <c:pt idx="875">
                  <c:v>0.34</c:v>
                </c:pt>
                <c:pt idx="876">
                  <c:v>0.35</c:v>
                </c:pt>
                <c:pt idx="877">
                  <c:v>0.35</c:v>
                </c:pt>
                <c:pt idx="878">
                  <c:v>0.33</c:v>
                </c:pt>
                <c:pt idx="879">
                  <c:v>0.32</c:v>
                </c:pt>
                <c:pt idx="880">
                  <c:v>0.34</c:v>
                </c:pt>
                <c:pt idx="881">
                  <c:v>0.32</c:v>
                </c:pt>
                <c:pt idx="882">
                  <c:v>0.28999999999999998</c:v>
                </c:pt>
                <c:pt idx="883">
                  <c:v>0.3</c:v>
                </c:pt>
                <c:pt idx="884">
                  <c:v>0.31</c:v>
                </c:pt>
                <c:pt idx="885">
                  <c:v>0.39</c:v>
                </c:pt>
                <c:pt idx="886">
                  <c:v>0.37</c:v>
                </c:pt>
                <c:pt idx="887">
                  <c:v>0.39</c:v>
                </c:pt>
                <c:pt idx="888">
                  <c:v>0.39</c:v>
                </c:pt>
                <c:pt idx="889">
                  <c:v>0.41</c:v>
                </c:pt>
                <c:pt idx="890">
                  <c:v>0.42</c:v>
                </c:pt>
                <c:pt idx="891">
                  <c:v>0.43</c:v>
                </c:pt>
                <c:pt idx="892">
                  <c:v>0.4</c:v>
                </c:pt>
                <c:pt idx="893">
                  <c:v>0.36</c:v>
                </c:pt>
                <c:pt idx="894">
                  <c:v>0.38</c:v>
                </c:pt>
                <c:pt idx="895">
                  <c:v>0.43</c:v>
                </c:pt>
                <c:pt idx="896">
                  <c:v>0.44</c:v>
                </c:pt>
                <c:pt idx="897">
                  <c:v>0.44</c:v>
                </c:pt>
                <c:pt idx="898">
                  <c:v>0.43</c:v>
                </c:pt>
                <c:pt idx="899">
                  <c:v>0.44</c:v>
                </c:pt>
                <c:pt idx="900">
                  <c:v>0.43</c:v>
                </c:pt>
                <c:pt idx="901">
                  <c:v>0.4</c:v>
                </c:pt>
                <c:pt idx="902">
                  <c:v>0.36</c:v>
                </c:pt>
                <c:pt idx="903">
                  <c:v>0.37</c:v>
                </c:pt>
                <c:pt idx="904">
                  <c:v>0.39</c:v>
                </c:pt>
                <c:pt idx="905">
                  <c:v>0.38</c:v>
                </c:pt>
                <c:pt idx="906">
                  <c:v>0.35</c:v>
                </c:pt>
                <c:pt idx="907">
                  <c:v>0.33</c:v>
                </c:pt>
                <c:pt idx="908">
                  <c:v>0.36</c:v>
                </c:pt>
                <c:pt idx="909">
                  <c:v>0.39</c:v>
                </c:pt>
                <c:pt idx="910">
                  <c:v>0.42</c:v>
                </c:pt>
                <c:pt idx="911">
                  <c:v>0.44</c:v>
                </c:pt>
                <c:pt idx="912">
                  <c:v>0.45</c:v>
                </c:pt>
                <c:pt idx="913">
                  <c:v>0.45</c:v>
                </c:pt>
                <c:pt idx="914">
                  <c:v>0.45</c:v>
                </c:pt>
                <c:pt idx="915">
                  <c:v>0.45</c:v>
                </c:pt>
                <c:pt idx="916">
                  <c:v>0.48</c:v>
                </c:pt>
                <c:pt idx="917">
                  <c:v>0.48</c:v>
                </c:pt>
                <c:pt idx="918">
                  <c:v>0.43</c:v>
                </c:pt>
                <c:pt idx="919">
                  <c:v>0.39</c:v>
                </c:pt>
                <c:pt idx="920">
                  <c:v>0.37</c:v>
                </c:pt>
                <c:pt idx="921">
                  <c:v>0.33</c:v>
                </c:pt>
                <c:pt idx="922">
                  <c:v>0.34</c:v>
                </c:pt>
                <c:pt idx="923">
                  <c:v>0.33</c:v>
                </c:pt>
                <c:pt idx="924">
                  <c:v>0.35</c:v>
                </c:pt>
                <c:pt idx="925">
                  <c:v>0.35</c:v>
                </c:pt>
                <c:pt idx="926">
                  <c:v>0.36</c:v>
                </c:pt>
                <c:pt idx="927">
                  <c:v>0.32</c:v>
                </c:pt>
                <c:pt idx="928">
                  <c:v>0.33</c:v>
                </c:pt>
                <c:pt idx="929">
                  <c:v>0.34</c:v>
                </c:pt>
                <c:pt idx="930">
                  <c:v>0.35</c:v>
                </c:pt>
                <c:pt idx="931">
                  <c:v>0.38</c:v>
                </c:pt>
                <c:pt idx="932">
                  <c:v>0.35</c:v>
                </c:pt>
                <c:pt idx="933">
                  <c:v>0.33</c:v>
                </c:pt>
                <c:pt idx="934">
                  <c:v>0.3</c:v>
                </c:pt>
                <c:pt idx="935">
                  <c:v>0.28000000000000003</c:v>
                </c:pt>
                <c:pt idx="936">
                  <c:v>0.28000000000000003</c:v>
                </c:pt>
                <c:pt idx="937">
                  <c:v>0.26</c:v>
                </c:pt>
                <c:pt idx="938">
                  <c:v>0.26</c:v>
                </c:pt>
                <c:pt idx="939">
                  <c:v>0.25</c:v>
                </c:pt>
                <c:pt idx="940">
                  <c:v>0.25</c:v>
                </c:pt>
                <c:pt idx="941">
                  <c:v>0.23</c:v>
                </c:pt>
                <c:pt idx="942">
                  <c:v>0.25</c:v>
                </c:pt>
                <c:pt idx="943">
                  <c:v>0.28999999999999998</c:v>
                </c:pt>
                <c:pt idx="944">
                  <c:v>0.35</c:v>
                </c:pt>
                <c:pt idx="945">
                  <c:v>0.38</c:v>
                </c:pt>
                <c:pt idx="946">
                  <c:v>0.36</c:v>
                </c:pt>
                <c:pt idx="947">
                  <c:v>0.35</c:v>
                </c:pt>
                <c:pt idx="948">
                  <c:v>0.34</c:v>
                </c:pt>
                <c:pt idx="949">
                  <c:v>0.33</c:v>
                </c:pt>
                <c:pt idx="950">
                  <c:v>0.31</c:v>
                </c:pt>
                <c:pt idx="951">
                  <c:v>0.31</c:v>
                </c:pt>
                <c:pt idx="952">
                  <c:v>0.36</c:v>
                </c:pt>
                <c:pt idx="953">
                  <c:v>0.36</c:v>
                </c:pt>
                <c:pt idx="954">
                  <c:v>0.32</c:v>
                </c:pt>
                <c:pt idx="955">
                  <c:v>0.3</c:v>
                </c:pt>
                <c:pt idx="956">
                  <c:v>0.28000000000000003</c:v>
                </c:pt>
                <c:pt idx="957">
                  <c:v>0.25</c:v>
                </c:pt>
                <c:pt idx="958">
                  <c:v>0.23</c:v>
                </c:pt>
                <c:pt idx="959">
                  <c:v>0.22</c:v>
                </c:pt>
                <c:pt idx="960">
                  <c:v>0.23</c:v>
                </c:pt>
                <c:pt idx="961">
                  <c:v>0.21</c:v>
                </c:pt>
                <c:pt idx="962">
                  <c:v>0.21</c:v>
                </c:pt>
                <c:pt idx="963">
                  <c:v>0.22</c:v>
                </c:pt>
                <c:pt idx="964">
                  <c:v>0.21</c:v>
                </c:pt>
                <c:pt idx="965">
                  <c:v>0.22</c:v>
                </c:pt>
                <c:pt idx="966">
                  <c:v>0.25</c:v>
                </c:pt>
                <c:pt idx="967">
                  <c:v>0.32</c:v>
                </c:pt>
                <c:pt idx="968">
                  <c:v>0.3</c:v>
                </c:pt>
                <c:pt idx="969">
                  <c:v>0.28999999999999998</c:v>
                </c:pt>
                <c:pt idx="970">
                  <c:v>0.27</c:v>
                </c:pt>
                <c:pt idx="971">
                  <c:v>0.24</c:v>
                </c:pt>
                <c:pt idx="972">
                  <c:v>0.22</c:v>
                </c:pt>
                <c:pt idx="973">
                  <c:v>0.25</c:v>
                </c:pt>
                <c:pt idx="974">
                  <c:v>0.27</c:v>
                </c:pt>
                <c:pt idx="975">
                  <c:v>0.26</c:v>
                </c:pt>
                <c:pt idx="976">
                  <c:v>0.26</c:v>
                </c:pt>
                <c:pt idx="977">
                  <c:v>0.27</c:v>
                </c:pt>
                <c:pt idx="978">
                  <c:v>0.28999999999999998</c:v>
                </c:pt>
                <c:pt idx="979">
                  <c:v>0.31</c:v>
                </c:pt>
                <c:pt idx="980">
                  <c:v>0.32</c:v>
                </c:pt>
                <c:pt idx="981">
                  <c:v>0.33</c:v>
                </c:pt>
                <c:pt idx="982">
                  <c:v>0.34</c:v>
                </c:pt>
                <c:pt idx="983">
                  <c:v>0.33</c:v>
                </c:pt>
                <c:pt idx="984">
                  <c:v>0.37</c:v>
                </c:pt>
                <c:pt idx="985">
                  <c:v>0.43</c:v>
                </c:pt>
                <c:pt idx="986">
                  <c:v>0.46</c:v>
                </c:pt>
                <c:pt idx="987">
                  <c:v>0.5</c:v>
                </c:pt>
                <c:pt idx="988">
                  <c:v>0.53</c:v>
                </c:pt>
                <c:pt idx="989">
                  <c:v>0.56999999999999995</c:v>
                </c:pt>
                <c:pt idx="990">
                  <c:v>0.6</c:v>
                </c:pt>
                <c:pt idx="991">
                  <c:v>0.63</c:v>
                </c:pt>
                <c:pt idx="992">
                  <c:v>0.62</c:v>
                </c:pt>
                <c:pt idx="993">
                  <c:v>0.6</c:v>
                </c:pt>
                <c:pt idx="994">
                  <c:v>0.56999999999999995</c:v>
                </c:pt>
                <c:pt idx="995">
                  <c:v>0.52</c:v>
                </c:pt>
                <c:pt idx="996">
                  <c:v>0.48</c:v>
                </c:pt>
                <c:pt idx="997">
                  <c:v>0.43</c:v>
                </c:pt>
                <c:pt idx="998">
                  <c:v>0.4</c:v>
                </c:pt>
                <c:pt idx="999">
                  <c:v>0.36</c:v>
                </c:pt>
                <c:pt idx="1000">
                  <c:v>0.36</c:v>
                </c:pt>
                <c:pt idx="1001">
                  <c:v>0.34</c:v>
                </c:pt>
                <c:pt idx="1002">
                  <c:v>0.31</c:v>
                </c:pt>
                <c:pt idx="1003">
                  <c:v>0.28000000000000003</c:v>
                </c:pt>
                <c:pt idx="1004">
                  <c:v>0.25</c:v>
                </c:pt>
                <c:pt idx="1005">
                  <c:v>0.23</c:v>
                </c:pt>
                <c:pt idx="1006">
                  <c:v>0.22</c:v>
                </c:pt>
                <c:pt idx="1007">
                  <c:v>0.2</c:v>
                </c:pt>
                <c:pt idx="1008">
                  <c:v>0.2</c:v>
                </c:pt>
                <c:pt idx="1009">
                  <c:v>0.19</c:v>
                </c:pt>
                <c:pt idx="1010">
                  <c:v>0.19</c:v>
                </c:pt>
                <c:pt idx="1011">
                  <c:v>0.18</c:v>
                </c:pt>
                <c:pt idx="1012">
                  <c:v>0.16</c:v>
                </c:pt>
                <c:pt idx="1013">
                  <c:v>0.18</c:v>
                </c:pt>
                <c:pt idx="1014">
                  <c:v>0.18</c:v>
                </c:pt>
                <c:pt idx="1015">
                  <c:v>0.21</c:v>
                </c:pt>
                <c:pt idx="1016">
                  <c:v>0.22</c:v>
                </c:pt>
                <c:pt idx="1017">
                  <c:v>0.23</c:v>
                </c:pt>
                <c:pt idx="1018">
                  <c:v>0.23</c:v>
                </c:pt>
                <c:pt idx="1019">
                  <c:v>0.22</c:v>
                </c:pt>
                <c:pt idx="1020">
                  <c:v>0.24</c:v>
                </c:pt>
                <c:pt idx="1021">
                  <c:v>0.24</c:v>
                </c:pt>
                <c:pt idx="1022">
                  <c:v>0.22</c:v>
                </c:pt>
                <c:pt idx="1023">
                  <c:v>0.2</c:v>
                </c:pt>
                <c:pt idx="1024">
                  <c:v>0.19</c:v>
                </c:pt>
                <c:pt idx="1025">
                  <c:v>0.18</c:v>
                </c:pt>
                <c:pt idx="1026">
                  <c:v>0.19</c:v>
                </c:pt>
                <c:pt idx="1027">
                  <c:v>0.19</c:v>
                </c:pt>
                <c:pt idx="1028">
                  <c:v>0.21</c:v>
                </c:pt>
                <c:pt idx="1029">
                  <c:v>0.2</c:v>
                </c:pt>
                <c:pt idx="1030">
                  <c:v>0.2</c:v>
                </c:pt>
                <c:pt idx="1031">
                  <c:v>0.21</c:v>
                </c:pt>
                <c:pt idx="1032">
                  <c:v>0.22</c:v>
                </c:pt>
                <c:pt idx="1033">
                  <c:v>0.22</c:v>
                </c:pt>
                <c:pt idx="1034">
                  <c:v>0.21</c:v>
                </c:pt>
                <c:pt idx="1035">
                  <c:v>0.23</c:v>
                </c:pt>
                <c:pt idx="1036">
                  <c:v>0.22</c:v>
                </c:pt>
                <c:pt idx="1037">
                  <c:v>0.21</c:v>
                </c:pt>
                <c:pt idx="1038">
                  <c:v>0.24</c:v>
                </c:pt>
                <c:pt idx="1039">
                  <c:v>0.27</c:v>
                </c:pt>
                <c:pt idx="1040">
                  <c:v>0.28000000000000003</c:v>
                </c:pt>
                <c:pt idx="1041">
                  <c:v>0.33</c:v>
                </c:pt>
                <c:pt idx="1042">
                  <c:v>0.35</c:v>
                </c:pt>
                <c:pt idx="1043">
                  <c:v>0.36</c:v>
                </c:pt>
                <c:pt idx="1044">
                  <c:v>0.34</c:v>
                </c:pt>
                <c:pt idx="1045">
                  <c:v>0.34</c:v>
                </c:pt>
                <c:pt idx="1046">
                  <c:v>0.33</c:v>
                </c:pt>
                <c:pt idx="1047">
                  <c:v>0.32</c:v>
                </c:pt>
                <c:pt idx="1048">
                  <c:v>0.28999999999999998</c:v>
                </c:pt>
                <c:pt idx="1049">
                  <c:v>0.27</c:v>
                </c:pt>
                <c:pt idx="1050">
                  <c:v>0.3</c:v>
                </c:pt>
                <c:pt idx="1051">
                  <c:v>0.28999999999999998</c:v>
                </c:pt>
                <c:pt idx="1052">
                  <c:v>0.27</c:v>
                </c:pt>
                <c:pt idx="1053">
                  <c:v>0.26</c:v>
                </c:pt>
                <c:pt idx="1054">
                  <c:v>0.31</c:v>
                </c:pt>
                <c:pt idx="1055">
                  <c:v>0.3</c:v>
                </c:pt>
                <c:pt idx="1056">
                  <c:v>0.32</c:v>
                </c:pt>
                <c:pt idx="1057">
                  <c:v>0.35</c:v>
                </c:pt>
                <c:pt idx="1058">
                  <c:v>0.35</c:v>
                </c:pt>
                <c:pt idx="1059">
                  <c:v>0.37</c:v>
                </c:pt>
                <c:pt idx="1060">
                  <c:v>0.42</c:v>
                </c:pt>
                <c:pt idx="1061">
                  <c:v>0.48</c:v>
                </c:pt>
                <c:pt idx="1062">
                  <c:v>0.48</c:v>
                </c:pt>
                <c:pt idx="1063">
                  <c:v>0.52</c:v>
                </c:pt>
                <c:pt idx="1064">
                  <c:v>0.5</c:v>
                </c:pt>
                <c:pt idx="1065">
                  <c:v>0.47</c:v>
                </c:pt>
                <c:pt idx="1066">
                  <c:v>0.42</c:v>
                </c:pt>
                <c:pt idx="1067">
                  <c:v>0.38</c:v>
                </c:pt>
                <c:pt idx="1068">
                  <c:v>0.34</c:v>
                </c:pt>
                <c:pt idx="1069">
                  <c:v>0.32</c:v>
                </c:pt>
                <c:pt idx="1070">
                  <c:v>0.32</c:v>
                </c:pt>
                <c:pt idx="1071">
                  <c:v>0.32</c:v>
                </c:pt>
                <c:pt idx="1072">
                  <c:v>0.28999999999999998</c:v>
                </c:pt>
                <c:pt idx="1073">
                  <c:v>0.28999999999999998</c:v>
                </c:pt>
                <c:pt idx="1074">
                  <c:v>0.28999999999999998</c:v>
                </c:pt>
                <c:pt idx="1075">
                  <c:v>0.28000000000000003</c:v>
                </c:pt>
                <c:pt idx="1076">
                  <c:v>0.28000000000000003</c:v>
                </c:pt>
                <c:pt idx="1077">
                  <c:v>0.27</c:v>
                </c:pt>
                <c:pt idx="1078">
                  <c:v>0.27</c:v>
                </c:pt>
                <c:pt idx="1079">
                  <c:v>0.24</c:v>
                </c:pt>
                <c:pt idx="1080">
                  <c:v>0.25</c:v>
                </c:pt>
                <c:pt idx="1081">
                  <c:v>0.23</c:v>
                </c:pt>
                <c:pt idx="1082">
                  <c:v>0.26</c:v>
                </c:pt>
                <c:pt idx="1083">
                  <c:v>0.28000000000000003</c:v>
                </c:pt>
                <c:pt idx="1084">
                  <c:v>0.26</c:v>
                </c:pt>
                <c:pt idx="1085">
                  <c:v>0.25</c:v>
                </c:pt>
                <c:pt idx="1086">
                  <c:v>0.24</c:v>
                </c:pt>
                <c:pt idx="1087">
                  <c:v>0.23</c:v>
                </c:pt>
                <c:pt idx="1088">
                  <c:v>0.22</c:v>
                </c:pt>
                <c:pt idx="1089">
                  <c:v>0.22</c:v>
                </c:pt>
                <c:pt idx="1090">
                  <c:v>0.22</c:v>
                </c:pt>
                <c:pt idx="1091">
                  <c:v>0.2</c:v>
                </c:pt>
                <c:pt idx="1092">
                  <c:v>0.22</c:v>
                </c:pt>
                <c:pt idx="1093">
                  <c:v>0.25</c:v>
                </c:pt>
                <c:pt idx="1094">
                  <c:v>0.24</c:v>
                </c:pt>
                <c:pt idx="1095">
                  <c:v>0.25</c:v>
                </c:pt>
                <c:pt idx="1096">
                  <c:v>0.23</c:v>
                </c:pt>
                <c:pt idx="1097">
                  <c:v>0.25</c:v>
                </c:pt>
                <c:pt idx="1098">
                  <c:v>0.23</c:v>
                </c:pt>
                <c:pt idx="1099">
                  <c:v>0.23</c:v>
                </c:pt>
                <c:pt idx="1100">
                  <c:v>0.22</c:v>
                </c:pt>
                <c:pt idx="1101">
                  <c:v>0.23</c:v>
                </c:pt>
                <c:pt idx="1102">
                  <c:v>0.23</c:v>
                </c:pt>
                <c:pt idx="1103">
                  <c:v>0.24</c:v>
                </c:pt>
                <c:pt idx="1104">
                  <c:v>0.24</c:v>
                </c:pt>
                <c:pt idx="1105">
                  <c:v>0.25</c:v>
                </c:pt>
                <c:pt idx="1106">
                  <c:v>0.24</c:v>
                </c:pt>
                <c:pt idx="1107">
                  <c:v>0.24</c:v>
                </c:pt>
                <c:pt idx="1108">
                  <c:v>0.25</c:v>
                </c:pt>
                <c:pt idx="1109">
                  <c:v>0.24</c:v>
                </c:pt>
                <c:pt idx="1110">
                  <c:v>0.23</c:v>
                </c:pt>
                <c:pt idx="1111">
                  <c:v>0.24</c:v>
                </c:pt>
                <c:pt idx="1112">
                  <c:v>0.25</c:v>
                </c:pt>
                <c:pt idx="1113">
                  <c:v>0.28999999999999998</c:v>
                </c:pt>
                <c:pt idx="1114">
                  <c:v>0.35</c:v>
                </c:pt>
                <c:pt idx="1115">
                  <c:v>0.33</c:v>
                </c:pt>
                <c:pt idx="1116">
                  <c:v>0.28999999999999998</c:v>
                </c:pt>
                <c:pt idx="1117">
                  <c:v>0.3</c:v>
                </c:pt>
                <c:pt idx="1118">
                  <c:v>0.33</c:v>
                </c:pt>
                <c:pt idx="1119">
                  <c:v>0.34</c:v>
                </c:pt>
                <c:pt idx="1120">
                  <c:v>0.34</c:v>
                </c:pt>
                <c:pt idx="1121">
                  <c:v>0.52</c:v>
                </c:pt>
                <c:pt idx="1122">
                  <c:v>0.6</c:v>
                </c:pt>
                <c:pt idx="1123">
                  <c:v>0.62</c:v>
                </c:pt>
                <c:pt idx="1124">
                  <c:v>0.57999999999999996</c:v>
                </c:pt>
                <c:pt idx="1125">
                  <c:v>0.55000000000000004</c:v>
                </c:pt>
                <c:pt idx="1126">
                  <c:v>0.55000000000000004</c:v>
                </c:pt>
                <c:pt idx="1127">
                  <c:v>0.55000000000000004</c:v>
                </c:pt>
                <c:pt idx="1128">
                  <c:v>0.52</c:v>
                </c:pt>
                <c:pt idx="1129">
                  <c:v>0.48</c:v>
                </c:pt>
                <c:pt idx="1130">
                  <c:v>0.5</c:v>
                </c:pt>
                <c:pt idx="1131">
                  <c:v>0.49</c:v>
                </c:pt>
                <c:pt idx="1132">
                  <c:v>0.5</c:v>
                </c:pt>
                <c:pt idx="1133">
                  <c:v>0.53</c:v>
                </c:pt>
                <c:pt idx="1134">
                  <c:v>0.59</c:v>
                </c:pt>
                <c:pt idx="1135">
                  <c:v>0.53</c:v>
                </c:pt>
                <c:pt idx="1136">
                  <c:v>0.49</c:v>
                </c:pt>
                <c:pt idx="1137">
                  <c:v>0.46</c:v>
                </c:pt>
                <c:pt idx="1138">
                  <c:v>0.44</c:v>
                </c:pt>
                <c:pt idx="1139">
                  <c:v>0.42</c:v>
                </c:pt>
                <c:pt idx="1140">
                  <c:v>0.46</c:v>
                </c:pt>
                <c:pt idx="1141">
                  <c:v>0.44</c:v>
                </c:pt>
                <c:pt idx="1142">
                  <c:v>0.48</c:v>
                </c:pt>
                <c:pt idx="1143">
                  <c:v>0.6</c:v>
                </c:pt>
                <c:pt idx="1144">
                  <c:v>0.6</c:v>
                </c:pt>
                <c:pt idx="1145">
                  <c:v>0.6</c:v>
                </c:pt>
                <c:pt idx="1146">
                  <c:v>0.57999999999999996</c:v>
                </c:pt>
                <c:pt idx="1147">
                  <c:v>0.62</c:v>
                </c:pt>
                <c:pt idx="1148">
                  <c:v>0.64</c:v>
                </c:pt>
                <c:pt idx="1149">
                  <c:v>0.64</c:v>
                </c:pt>
                <c:pt idx="1150">
                  <c:v>0.57999999999999996</c:v>
                </c:pt>
                <c:pt idx="1151">
                  <c:v>0.51</c:v>
                </c:pt>
                <c:pt idx="1152">
                  <c:v>0.51</c:v>
                </c:pt>
                <c:pt idx="1153">
                  <c:v>0.47</c:v>
                </c:pt>
                <c:pt idx="1154">
                  <c:v>0.43</c:v>
                </c:pt>
                <c:pt idx="1155">
                  <c:v>0.46</c:v>
                </c:pt>
                <c:pt idx="1156">
                  <c:v>0.51</c:v>
                </c:pt>
                <c:pt idx="1157">
                  <c:v>0.55000000000000004</c:v>
                </c:pt>
                <c:pt idx="1158">
                  <c:v>0.59</c:v>
                </c:pt>
                <c:pt idx="1159">
                  <c:v>0.56000000000000005</c:v>
                </c:pt>
                <c:pt idx="1160">
                  <c:v>0.54</c:v>
                </c:pt>
                <c:pt idx="1161">
                  <c:v>0.51</c:v>
                </c:pt>
                <c:pt idx="1162">
                  <c:v>0.51</c:v>
                </c:pt>
                <c:pt idx="1163">
                  <c:v>0.47</c:v>
                </c:pt>
                <c:pt idx="1164">
                  <c:v>0.43</c:v>
                </c:pt>
                <c:pt idx="1165">
                  <c:v>0.42</c:v>
                </c:pt>
                <c:pt idx="1166">
                  <c:v>0.41</c:v>
                </c:pt>
                <c:pt idx="1167">
                  <c:v>0.39</c:v>
                </c:pt>
                <c:pt idx="1168">
                  <c:v>0.39</c:v>
                </c:pt>
                <c:pt idx="1169">
                  <c:v>0.39</c:v>
                </c:pt>
                <c:pt idx="1170">
                  <c:v>0.35</c:v>
                </c:pt>
                <c:pt idx="1171">
                  <c:v>0.33</c:v>
                </c:pt>
                <c:pt idx="1172">
                  <c:v>0.31</c:v>
                </c:pt>
                <c:pt idx="1173">
                  <c:v>0.28999999999999998</c:v>
                </c:pt>
                <c:pt idx="1174">
                  <c:v>0.28000000000000003</c:v>
                </c:pt>
                <c:pt idx="1175">
                  <c:v>0.27</c:v>
                </c:pt>
                <c:pt idx="1176">
                  <c:v>0.26</c:v>
                </c:pt>
                <c:pt idx="1177">
                  <c:v>0.27</c:v>
                </c:pt>
                <c:pt idx="1178">
                  <c:v>0.28000000000000003</c:v>
                </c:pt>
                <c:pt idx="1179">
                  <c:v>0.3</c:v>
                </c:pt>
                <c:pt idx="1180">
                  <c:v>0.35</c:v>
                </c:pt>
                <c:pt idx="1181">
                  <c:v>0.33</c:v>
                </c:pt>
                <c:pt idx="1182">
                  <c:v>0.32</c:v>
                </c:pt>
                <c:pt idx="1183">
                  <c:v>0.38</c:v>
                </c:pt>
                <c:pt idx="1184">
                  <c:v>0.34</c:v>
                </c:pt>
                <c:pt idx="1185">
                  <c:v>0.35</c:v>
                </c:pt>
                <c:pt idx="1186">
                  <c:v>0.33</c:v>
                </c:pt>
                <c:pt idx="1187">
                  <c:v>0.37</c:v>
                </c:pt>
                <c:pt idx="1188">
                  <c:v>0.46</c:v>
                </c:pt>
                <c:pt idx="1189">
                  <c:v>0.56999999999999995</c:v>
                </c:pt>
                <c:pt idx="1190">
                  <c:v>0.54</c:v>
                </c:pt>
                <c:pt idx="1191">
                  <c:v>0.53</c:v>
                </c:pt>
                <c:pt idx="1192">
                  <c:v>0.54</c:v>
                </c:pt>
                <c:pt idx="1193">
                  <c:v>0.5</c:v>
                </c:pt>
                <c:pt idx="1194">
                  <c:v>0.44</c:v>
                </c:pt>
                <c:pt idx="1195">
                  <c:v>0.42</c:v>
                </c:pt>
                <c:pt idx="1196">
                  <c:v>0.4</c:v>
                </c:pt>
                <c:pt idx="1197">
                  <c:v>0.4</c:v>
                </c:pt>
                <c:pt idx="1198">
                  <c:v>0.4</c:v>
                </c:pt>
                <c:pt idx="1199">
                  <c:v>0.39</c:v>
                </c:pt>
                <c:pt idx="1200">
                  <c:v>0.39</c:v>
                </c:pt>
                <c:pt idx="1201">
                  <c:v>0.39</c:v>
                </c:pt>
                <c:pt idx="1202">
                  <c:v>0.4</c:v>
                </c:pt>
                <c:pt idx="1203">
                  <c:v>0.43</c:v>
                </c:pt>
                <c:pt idx="1204">
                  <c:v>0.44</c:v>
                </c:pt>
                <c:pt idx="1205">
                  <c:v>0.43</c:v>
                </c:pt>
                <c:pt idx="1206">
                  <c:v>0.45</c:v>
                </c:pt>
                <c:pt idx="1207">
                  <c:v>0.48</c:v>
                </c:pt>
                <c:pt idx="1208">
                  <c:v>0.5</c:v>
                </c:pt>
                <c:pt idx="1209">
                  <c:v>0.49</c:v>
                </c:pt>
                <c:pt idx="1210">
                  <c:v>0.5</c:v>
                </c:pt>
                <c:pt idx="1211">
                  <c:v>0.5</c:v>
                </c:pt>
                <c:pt idx="1212">
                  <c:v>0.5</c:v>
                </c:pt>
                <c:pt idx="1213">
                  <c:v>0.47</c:v>
                </c:pt>
                <c:pt idx="1214">
                  <c:v>0.42</c:v>
                </c:pt>
                <c:pt idx="1215">
                  <c:v>0.39</c:v>
                </c:pt>
                <c:pt idx="1216">
                  <c:v>0.36</c:v>
                </c:pt>
                <c:pt idx="1217">
                  <c:v>0.33</c:v>
                </c:pt>
                <c:pt idx="1218">
                  <c:v>0.35</c:v>
                </c:pt>
                <c:pt idx="1219">
                  <c:v>0.33</c:v>
                </c:pt>
                <c:pt idx="1220">
                  <c:v>0.36</c:v>
                </c:pt>
                <c:pt idx="1221">
                  <c:v>0.36</c:v>
                </c:pt>
                <c:pt idx="1222">
                  <c:v>0.34</c:v>
                </c:pt>
                <c:pt idx="1223">
                  <c:v>0.31</c:v>
                </c:pt>
                <c:pt idx="1224">
                  <c:v>0.3</c:v>
                </c:pt>
                <c:pt idx="1225">
                  <c:v>0.28000000000000003</c:v>
                </c:pt>
                <c:pt idx="1226">
                  <c:v>0.26</c:v>
                </c:pt>
                <c:pt idx="1227">
                  <c:v>0.24</c:v>
                </c:pt>
                <c:pt idx="1228">
                  <c:v>0.23</c:v>
                </c:pt>
                <c:pt idx="1229">
                  <c:v>0.22</c:v>
                </c:pt>
                <c:pt idx="1230">
                  <c:v>0.21</c:v>
                </c:pt>
                <c:pt idx="1231">
                  <c:v>0.21</c:v>
                </c:pt>
                <c:pt idx="1232">
                  <c:v>0.24</c:v>
                </c:pt>
                <c:pt idx="1233">
                  <c:v>0.28000000000000003</c:v>
                </c:pt>
                <c:pt idx="1234">
                  <c:v>0.3</c:v>
                </c:pt>
                <c:pt idx="1235">
                  <c:v>0.32</c:v>
                </c:pt>
                <c:pt idx="1236">
                  <c:v>0.28999999999999998</c:v>
                </c:pt>
                <c:pt idx="1237">
                  <c:v>0.26</c:v>
                </c:pt>
                <c:pt idx="1238">
                  <c:v>0.28000000000000003</c:v>
                </c:pt>
                <c:pt idx="1239">
                  <c:v>0.27</c:v>
                </c:pt>
                <c:pt idx="1240">
                  <c:v>0.25</c:v>
                </c:pt>
                <c:pt idx="1241">
                  <c:v>0.24</c:v>
                </c:pt>
                <c:pt idx="1242">
                  <c:v>0.23</c:v>
                </c:pt>
                <c:pt idx="1243">
                  <c:v>0.22</c:v>
                </c:pt>
                <c:pt idx="1244">
                  <c:v>0.21</c:v>
                </c:pt>
                <c:pt idx="1245">
                  <c:v>0.2</c:v>
                </c:pt>
                <c:pt idx="1246">
                  <c:v>0.2</c:v>
                </c:pt>
                <c:pt idx="1247">
                  <c:v>0.21</c:v>
                </c:pt>
                <c:pt idx="1248">
                  <c:v>0.21</c:v>
                </c:pt>
                <c:pt idx="1249">
                  <c:v>0.19</c:v>
                </c:pt>
                <c:pt idx="1250">
                  <c:v>0.18</c:v>
                </c:pt>
                <c:pt idx="1251">
                  <c:v>0.17</c:v>
                </c:pt>
                <c:pt idx="1252">
                  <c:v>0.17</c:v>
                </c:pt>
                <c:pt idx="1253">
                  <c:v>0.17</c:v>
                </c:pt>
                <c:pt idx="1254">
                  <c:v>0.16</c:v>
                </c:pt>
                <c:pt idx="1255">
                  <c:v>0.15</c:v>
                </c:pt>
                <c:pt idx="1256">
                  <c:v>0.17</c:v>
                </c:pt>
                <c:pt idx="1257">
                  <c:v>0.18</c:v>
                </c:pt>
                <c:pt idx="1258">
                  <c:v>0.18</c:v>
                </c:pt>
                <c:pt idx="1259">
                  <c:v>0.18</c:v>
                </c:pt>
                <c:pt idx="1260">
                  <c:v>0.19</c:v>
                </c:pt>
                <c:pt idx="1261">
                  <c:v>0.18</c:v>
                </c:pt>
                <c:pt idx="1262">
                  <c:v>0.18</c:v>
                </c:pt>
                <c:pt idx="1263">
                  <c:v>0.19</c:v>
                </c:pt>
                <c:pt idx="1264">
                  <c:v>0.2</c:v>
                </c:pt>
                <c:pt idx="1265">
                  <c:v>0.24</c:v>
                </c:pt>
                <c:pt idx="1266">
                  <c:v>0.31</c:v>
                </c:pt>
                <c:pt idx="1267">
                  <c:v>0.34</c:v>
                </c:pt>
                <c:pt idx="1268">
                  <c:v>0.36</c:v>
                </c:pt>
                <c:pt idx="1269">
                  <c:v>0.35</c:v>
                </c:pt>
                <c:pt idx="1270">
                  <c:v>0.33</c:v>
                </c:pt>
                <c:pt idx="1271">
                  <c:v>0.31</c:v>
                </c:pt>
                <c:pt idx="1272">
                  <c:v>0.31</c:v>
                </c:pt>
                <c:pt idx="1273">
                  <c:v>0.28999999999999998</c:v>
                </c:pt>
                <c:pt idx="1274">
                  <c:v>0.28999999999999998</c:v>
                </c:pt>
                <c:pt idx="1275">
                  <c:v>0.27</c:v>
                </c:pt>
                <c:pt idx="1276">
                  <c:v>0.26</c:v>
                </c:pt>
                <c:pt idx="1277">
                  <c:v>0.24</c:v>
                </c:pt>
                <c:pt idx="1278">
                  <c:v>0.23</c:v>
                </c:pt>
                <c:pt idx="1279">
                  <c:v>0.24</c:v>
                </c:pt>
                <c:pt idx="1280">
                  <c:v>0.24</c:v>
                </c:pt>
                <c:pt idx="1281">
                  <c:v>0.26</c:v>
                </c:pt>
                <c:pt idx="1282">
                  <c:v>0.27</c:v>
                </c:pt>
                <c:pt idx="1283">
                  <c:v>0.28999999999999998</c:v>
                </c:pt>
                <c:pt idx="1284">
                  <c:v>0.28000000000000003</c:v>
                </c:pt>
                <c:pt idx="1285">
                  <c:v>0.28000000000000003</c:v>
                </c:pt>
                <c:pt idx="1286">
                  <c:v>0.28999999999999998</c:v>
                </c:pt>
                <c:pt idx="1287">
                  <c:v>0.28999999999999998</c:v>
                </c:pt>
                <c:pt idx="1288">
                  <c:v>0.28000000000000003</c:v>
                </c:pt>
                <c:pt idx="1289">
                  <c:v>0.26</c:v>
                </c:pt>
                <c:pt idx="1290">
                  <c:v>0.24</c:v>
                </c:pt>
                <c:pt idx="1291">
                  <c:v>0.25</c:v>
                </c:pt>
                <c:pt idx="1292">
                  <c:v>0.23</c:v>
                </c:pt>
                <c:pt idx="1293">
                  <c:v>0.23</c:v>
                </c:pt>
                <c:pt idx="1294">
                  <c:v>0.22</c:v>
                </c:pt>
                <c:pt idx="1295">
                  <c:v>0.24</c:v>
                </c:pt>
                <c:pt idx="1296">
                  <c:v>0.27</c:v>
                </c:pt>
                <c:pt idx="1297">
                  <c:v>0.25</c:v>
                </c:pt>
                <c:pt idx="1298">
                  <c:v>0.26</c:v>
                </c:pt>
                <c:pt idx="1299">
                  <c:v>0.25</c:v>
                </c:pt>
                <c:pt idx="1300">
                  <c:v>0.23</c:v>
                </c:pt>
                <c:pt idx="1301">
                  <c:v>0.22</c:v>
                </c:pt>
                <c:pt idx="1302">
                  <c:v>0.22</c:v>
                </c:pt>
                <c:pt idx="1303">
                  <c:v>0.23</c:v>
                </c:pt>
                <c:pt idx="1304">
                  <c:v>0.25</c:v>
                </c:pt>
                <c:pt idx="1305">
                  <c:v>0.27</c:v>
                </c:pt>
                <c:pt idx="1306">
                  <c:v>0.24</c:v>
                </c:pt>
                <c:pt idx="1307">
                  <c:v>0.24</c:v>
                </c:pt>
                <c:pt idx="1308">
                  <c:v>0.26</c:v>
                </c:pt>
                <c:pt idx="1309">
                  <c:v>0.27</c:v>
                </c:pt>
                <c:pt idx="1310">
                  <c:v>0.26</c:v>
                </c:pt>
                <c:pt idx="1311">
                  <c:v>0.27</c:v>
                </c:pt>
                <c:pt idx="1312">
                  <c:v>0.28999999999999998</c:v>
                </c:pt>
                <c:pt idx="1313">
                  <c:v>0.27</c:v>
                </c:pt>
                <c:pt idx="1314">
                  <c:v>0.27</c:v>
                </c:pt>
                <c:pt idx="1315">
                  <c:v>0.26</c:v>
                </c:pt>
                <c:pt idx="1316">
                  <c:v>0.27</c:v>
                </c:pt>
                <c:pt idx="1317">
                  <c:v>0.26</c:v>
                </c:pt>
                <c:pt idx="1318">
                  <c:v>0.26</c:v>
                </c:pt>
                <c:pt idx="1319">
                  <c:v>0.25</c:v>
                </c:pt>
                <c:pt idx="1320">
                  <c:v>0.24</c:v>
                </c:pt>
                <c:pt idx="1321">
                  <c:v>0.22</c:v>
                </c:pt>
                <c:pt idx="1322">
                  <c:v>0.22</c:v>
                </c:pt>
                <c:pt idx="1323">
                  <c:v>0.22</c:v>
                </c:pt>
                <c:pt idx="1324">
                  <c:v>0.22</c:v>
                </c:pt>
                <c:pt idx="1325">
                  <c:v>0.2</c:v>
                </c:pt>
                <c:pt idx="1326">
                  <c:v>0.2</c:v>
                </c:pt>
                <c:pt idx="1327">
                  <c:v>0.2</c:v>
                </c:pt>
                <c:pt idx="1328">
                  <c:v>0.2</c:v>
                </c:pt>
                <c:pt idx="1329">
                  <c:v>0.22</c:v>
                </c:pt>
                <c:pt idx="1330">
                  <c:v>0.23</c:v>
                </c:pt>
                <c:pt idx="1331">
                  <c:v>0.22</c:v>
                </c:pt>
                <c:pt idx="1332">
                  <c:v>0.22</c:v>
                </c:pt>
                <c:pt idx="1333">
                  <c:v>0.22</c:v>
                </c:pt>
                <c:pt idx="1334">
                  <c:v>0.22</c:v>
                </c:pt>
                <c:pt idx="1335">
                  <c:v>0.21</c:v>
                </c:pt>
                <c:pt idx="1336">
                  <c:v>0.2</c:v>
                </c:pt>
                <c:pt idx="1337">
                  <c:v>0.2</c:v>
                </c:pt>
                <c:pt idx="1338">
                  <c:v>0.21</c:v>
                </c:pt>
                <c:pt idx="1339">
                  <c:v>0.24</c:v>
                </c:pt>
                <c:pt idx="1340">
                  <c:v>0.34</c:v>
                </c:pt>
                <c:pt idx="1341">
                  <c:v>0.31</c:v>
                </c:pt>
                <c:pt idx="1342">
                  <c:v>0.28000000000000003</c:v>
                </c:pt>
                <c:pt idx="1343">
                  <c:v>0.27</c:v>
                </c:pt>
                <c:pt idx="1344">
                  <c:v>0.26</c:v>
                </c:pt>
                <c:pt idx="1345">
                  <c:v>0.24</c:v>
                </c:pt>
                <c:pt idx="1346">
                  <c:v>0.22</c:v>
                </c:pt>
                <c:pt idx="1347">
                  <c:v>0.22</c:v>
                </c:pt>
                <c:pt idx="1348">
                  <c:v>0.22</c:v>
                </c:pt>
                <c:pt idx="1349">
                  <c:v>0.21</c:v>
                </c:pt>
                <c:pt idx="1350">
                  <c:v>0.23</c:v>
                </c:pt>
                <c:pt idx="1351">
                  <c:v>0.24</c:v>
                </c:pt>
                <c:pt idx="1352">
                  <c:v>0.26</c:v>
                </c:pt>
                <c:pt idx="1353">
                  <c:v>0.28000000000000003</c:v>
                </c:pt>
                <c:pt idx="1354">
                  <c:v>0.28000000000000003</c:v>
                </c:pt>
                <c:pt idx="1355">
                  <c:v>0.28999999999999998</c:v>
                </c:pt>
                <c:pt idx="1356">
                  <c:v>0.33</c:v>
                </c:pt>
                <c:pt idx="1357">
                  <c:v>0.37</c:v>
                </c:pt>
                <c:pt idx="1358">
                  <c:v>0.41</c:v>
                </c:pt>
                <c:pt idx="1359">
                  <c:v>0.47</c:v>
                </c:pt>
                <c:pt idx="1360">
                  <c:v>0.48</c:v>
                </c:pt>
                <c:pt idx="1361">
                  <c:v>0.51</c:v>
                </c:pt>
                <c:pt idx="1362">
                  <c:v>0.53</c:v>
                </c:pt>
                <c:pt idx="1363">
                  <c:v>0.56000000000000005</c:v>
                </c:pt>
                <c:pt idx="1364">
                  <c:v>0.56999999999999995</c:v>
                </c:pt>
                <c:pt idx="1365">
                  <c:v>0.56000000000000005</c:v>
                </c:pt>
                <c:pt idx="1366">
                  <c:v>0.52</c:v>
                </c:pt>
                <c:pt idx="1367">
                  <c:v>0.47</c:v>
                </c:pt>
                <c:pt idx="1368">
                  <c:v>0.42</c:v>
                </c:pt>
                <c:pt idx="1369">
                  <c:v>0.37</c:v>
                </c:pt>
                <c:pt idx="1370">
                  <c:v>0.32</c:v>
                </c:pt>
                <c:pt idx="1371">
                  <c:v>0.3</c:v>
                </c:pt>
                <c:pt idx="1372">
                  <c:v>0.3</c:v>
                </c:pt>
                <c:pt idx="1373">
                  <c:v>0.28000000000000003</c:v>
                </c:pt>
                <c:pt idx="1374">
                  <c:v>0.3</c:v>
                </c:pt>
                <c:pt idx="1375">
                  <c:v>0.31</c:v>
                </c:pt>
                <c:pt idx="1376">
                  <c:v>0.31</c:v>
                </c:pt>
                <c:pt idx="1377">
                  <c:v>0.3</c:v>
                </c:pt>
                <c:pt idx="1378">
                  <c:v>0.28000000000000003</c:v>
                </c:pt>
                <c:pt idx="1379">
                  <c:v>0.32</c:v>
                </c:pt>
                <c:pt idx="1380">
                  <c:v>0.33</c:v>
                </c:pt>
                <c:pt idx="1381">
                  <c:v>0.32</c:v>
                </c:pt>
                <c:pt idx="1382">
                  <c:v>0.31</c:v>
                </c:pt>
                <c:pt idx="1383">
                  <c:v>0.33</c:v>
                </c:pt>
                <c:pt idx="1384">
                  <c:v>0.31</c:v>
                </c:pt>
                <c:pt idx="1385">
                  <c:v>0.3</c:v>
                </c:pt>
                <c:pt idx="1386">
                  <c:v>0.3</c:v>
                </c:pt>
                <c:pt idx="1387">
                  <c:v>0.27</c:v>
                </c:pt>
                <c:pt idx="1388">
                  <c:v>0.28999999999999998</c:v>
                </c:pt>
                <c:pt idx="1389">
                  <c:v>0.31</c:v>
                </c:pt>
                <c:pt idx="1390">
                  <c:v>0.3</c:v>
                </c:pt>
                <c:pt idx="1391">
                  <c:v>0.28999999999999998</c:v>
                </c:pt>
                <c:pt idx="1392">
                  <c:v>0.27</c:v>
                </c:pt>
                <c:pt idx="1393">
                  <c:v>0.26</c:v>
                </c:pt>
                <c:pt idx="1394">
                  <c:v>0.28000000000000003</c:v>
                </c:pt>
                <c:pt idx="1395">
                  <c:v>0.31</c:v>
                </c:pt>
                <c:pt idx="1396">
                  <c:v>0.28000000000000003</c:v>
                </c:pt>
                <c:pt idx="1397">
                  <c:v>0.28999999999999998</c:v>
                </c:pt>
                <c:pt idx="1398">
                  <c:v>0.27</c:v>
                </c:pt>
                <c:pt idx="1399">
                  <c:v>0.26</c:v>
                </c:pt>
                <c:pt idx="1400">
                  <c:v>0.27</c:v>
                </c:pt>
                <c:pt idx="1401">
                  <c:v>0.26</c:v>
                </c:pt>
                <c:pt idx="1402">
                  <c:v>0.26</c:v>
                </c:pt>
                <c:pt idx="1403">
                  <c:v>0.31</c:v>
                </c:pt>
                <c:pt idx="1404">
                  <c:v>0.38</c:v>
                </c:pt>
                <c:pt idx="1405">
                  <c:v>0.36</c:v>
                </c:pt>
                <c:pt idx="1406">
                  <c:v>0.38</c:v>
                </c:pt>
                <c:pt idx="1407">
                  <c:v>0.35</c:v>
                </c:pt>
                <c:pt idx="1408">
                  <c:v>0.33</c:v>
                </c:pt>
                <c:pt idx="1409">
                  <c:v>0.32</c:v>
                </c:pt>
                <c:pt idx="1410">
                  <c:v>0.33</c:v>
                </c:pt>
                <c:pt idx="1411">
                  <c:v>0.31</c:v>
                </c:pt>
                <c:pt idx="1412">
                  <c:v>0.3</c:v>
                </c:pt>
                <c:pt idx="1413">
                  <c:v>0.32</c:v>
                </c:pt>
                <c:pt idx="1414">
                  <c:v>0.33</c:v>
                </c:pt>
                <c:pt idx="1415">
                  <c:v>0.34</c:v>
                </c:pt>
                <c:pt idx="1416">
                  <c:v>0.36</c:v>
                </c:pt>
                <c:pt idx="1417">
                  <c:v>0.36</c:v>
                </c:pt>
                <c:pt idx="1418">
                  <c:v>0.35</c:v>
                </c:pt>
                <c:pt idx="1419">
                  <c:v>0.36</c:v>
                </c:pt>
                <c:pt idx="1420">
                  <c:v>0.34</c:v>
                </c:pt>
                <c:pt idx="1421">
                  <c:v>0.31</c:v>
                </c:pt>
                <c:pt idx="1422">
                  <c:v>0.38</c:v>
                </c:pt>
                <c:pt idx="1423">
                  <c:v>0.38</c:v>
                </c:pt>
                <c:pt idx="1424">
                  <c:v>0.4</c:v>
                </c:pt>
                <c:pt idx="1425">
                  <c:v>0.39</c:v>
                </c:pt>
                <c:pt idx="1426">
                  <c:v>0.41</c:v>
                </c:pt>
                <c:pt idx="1427">
                  <c:v>0.39</c:v>
                </c:pt>
                <c:pt idx="1428">
                  <c:v>0.36</c:v>
                </c:pt>
                <c:pt idx="1429">
                  <c:v>0.37</c:v>
                </c:pt>
                <c:pt idx="1430">
                  <c:v>0.36</c:v>
                </c:pt>
                <c:pt idx="1431">
                  <c:v>0.34</c:v>
                </c:pt>
                <c:pt idx="1432">
                  <c:v>0.31</c:v>
                </c:pt>
                <c:pt idx="1433">
                  <c:v>0.28999999999999998</c:v>
                </c:pt>
                <c:pt idx="1434">
                  <c:v>0.28999999999999998</c:v>
                </c:pt>
                <c:pt idx="1435">
                  <c:v>0.3</c:v>
                </c:pt>
                <c:pt idx="1436">
                  <c:v>0.35</c:v>
                </c:pt>
                <c:pt idx="1437">
                  <c:v>0.36</c:v>
                </c:pt>
                <c:pt idx="1438">
                  <c:v>0.35</c:v>
                </c:pt>
                <c:pt idx="1439">
                  <c:v>0.34</c:v>
                </c:pt>
                <c:pt idx="1440">
                  <c:v>0.32</c:v>
                </c:pt>
                <c:pt idx="1441">
                  <c:v>0.28999999999999998</c:v>
                </c:pt>
                <c:pt idx="1442">
                  <c:v>0.32</c:v>
                </c:pt>
                <c:pt idx="1443">
                  <c:v>0.37</c:v>
                </c:pt>
                <c:pt idx="1444">
                  <c:v>0.35</c:v>
                </c:pt>
                <c:pt idx="1445">
                  <c:v>0.4</c:v>
                </c:pt>
                <c:pt idx="1446">
                  <c:v>0.45</c:v>
                </c:pt>
                <c:pt idx="1447">
                  <c:v>0.47</c:v>
                </c:pt>
                <c:pt idx="1448">
                  <c:v>0.44</c:v>
                </c:pt>
                <c:pt idx="1449">
                  <c:v>0.43</c:v>
                </c:pt>
                <c:pt idx="1450">
                  <c:v>0.43</c:v>
                </c:pt>
                <c:pt idx="1451">
                  <c:v>0.46</c:v>
                </c:pt>
                <c:pt idx="1452">
                  <c:v>0.42</c:v>
                </c:pt>
                <c:pt idx="1453">
                  <c:v>0.39</c:v>
                </c:pt>
                <c:pt idx="1454">
                  <c:v>0.37</c:v>
                </c:pt>
                <c:pt idx="1455">
                  <c:v>0.35</c:v>
                </c:pt>
                <c:pt idx="1456">
                  <c:v>0.33</c:v>
                </c:pt>
                <c:pt idx="1457">
                  <c:v>0.34</c:v>
                </c:pt>
                <c:pt idx="1458">
                  <c:v>0.34</c:v>
                </c:pt>
                <c:pt idx="1459">
                  <c:v>0.34</c:v>
                </c:pt>
                <c:pt idx="1460">
                  <c:v>0.34</c:v>
                </c:pt>
                <c:pt idx="1461">
                  <c:v>0.34</c:v>
                </c:pt>
                <c:pt idx="1462">
                  <c:v>0.31</c:v>
                </c:pt>
                <c:pt idx="1463">
                  <c:v>0.28000000000000003</c:v>
                </c:pt>
                <c:pt idx="1464">
                  <c:v>0.33</c:v>
                </c:pt>
                <c:pt idx="1465">
                  <c:v>0.32</c:v>
                </c:pt>
                <c:pt idx="1466">
                  <c:v>0.33</c:v>
                </c:pt>
                <c:pt idx="1467">
                  <c:v>0.32</c:v>
                </c:pt>
                <c:pt idx="1468">
                  <c:v>0.31</c:v>
                </c:pt>
                <c:pt idx="1469">
                  <c:v>0.34</c:v>
                </c:pt>
                <c:pt idx="1470">
                  <c:v>0.34</c:v>
                </c:pt>
                <c:pt idx="1471">
                  <c:v>0.34</c:v>
                </c:pt>
                <c:pt idx="1472">
                  <c:v>0.32</c:v>
                </c:pt>
                <c:pt idx="1473">
                  <c:v>0.3</c:v>
                </c:pt>
                <c:pt idx="1474">
                  <c:v>0.28000000000000003</c:v>
                </c:pt>
                <c:pt idx="1475">
                  <c:v>0.28000000000000003</c:v>
                </c:pt>
                <c:pt idx="1476">
                  <c:v>0.25</c:v>
                </c:pt>
                <c:pt idx="1477">
                  <c:v>0.25</c:v>
                </c:pt>
                <c:pt idx="1478">
                  <c:v>0.27</c:v>
                </c:pt>
                <c:pt idx="1479">
                  <c:v>0.35</c:v>
                </c:pt>
                <c:pt idx="1480">
                  <c:v>0.32</c:v>
                </c:pt>
                <c:pt idx="1481">
                  <c:v>0.28999999999999998</c:v>
                </c:pt>
                <c:pt idx="1482">
                  <c:v>0.27</c:v>
                </c:pt>
                <c:pt idx="1483">
                  <c:v>0.26</c:v>
                </c:pt>
                <c:pt idx="1484">
                  <c:v>0.27</c:v>
                </c:pt>
                <c:pt idx="1485">
                  <c:v>0.27</c:v>
                </c:pt>
                <c:pt idx="1486">
                  <c:v>0.24</c:v>
                </c:pt>
                <c:pt idx="1487">
                  <c:v>0.24</c:v>
                </c:pt>
                <c:pt idx="1488">
                  <c:v>0.24</c:v>
                </c:pt>
                <c:pt idx="1489">
                  <c:v>0.31</c:v>
                </c:pt>
                <c:pt idx="1490">
                  <c:v>0.41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523-484D-89D7-2FA5644E11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944775136"/>
        <c:axId val="-1944769152"/>
      </c:lineChart>
      <c:catAx>
        <c:axId val="-1944775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944769152"/>
        <c:crosses val="autoZero"/>
        <c:auto val="1"/>
        <c:lblAlgn val="ctr"/>
        <c:lblOffset val="100"/>
        <c:noMultiLvlLbl val="0"/>
      </c:catAx>
      <c:valAx>
        <c:axId val="-1944769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1944775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/>
              <a:t>樣本 </a:t>
            </a:r>
            <a:r>
              <a:rPr lang="en-US" altLang="zh-TW" dirty="0" smtClean="0"/>
              <a:t>2</a:t>
            </a:r>
            <a:endParaRPr lang="en-US" altLang="zh-TW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工作表1!$A$2:$A$1547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工作表1!$B$2:$B$1547</c:f>
              <c:numCache>
                <c:formatCode>General</c:formatCode>
                <c:ptCount val="1546"/>
                <c:pt idx="0">
                  <c:v>0.66</c:v>
                </c:pt>
                <c:pt idx="1">
                  <c:v>0.72</c:v>
                </c:pt>
                <c:pt idx="2">
                  <c:v>0.68</c:v>
                </c:pt>
                <c:pt idx="3">
                  <c:v>0.63</c:v>
                </c:pt>
                <c:pt idx="4">
                  <c:v>0.59</c:v>
                </c:pt>
                <c:pt idx="5">
                  <c:v>0.62</c:v>
                </c:pt>
                <c:pt idx="6">
                  <c:v>0.62</c:v>
                </c:pt>
                <c:pt idx="7">
                  <c:v>0.65</c:v>
                </c:pt>
                <c:pt idx="8">
                  <c:v>0.67</c:v>
                </c:pt>
                <c:pt idx="9">
                  <c:v>0.69</c:v>
                </c:pt>
                <c:pt idx="10">
                  <c:v>0.76</c:v>
                </c:pt>
                <c:pt idx="11">
                  <c:v>0.8</c:v>
                </c:pt>
                <c:pt idx="12">
                  <c:v>0.83</c:v>
                </c:pt>
                <c:pt idx="13">
                  <c:v>0.83</c:v>
                </c:pt>
                <c:pt idx="14">
                  <c:v>0.83</c:v>
                </c:pt>
                <c:pt idx="15">
                  <c:v>0.81</c:v>
                </c:pt>
                <c:pt idx="16">
                  <c:v>0.76</c:v>
                </c:pt>
                <c:pt idx="17">
                  <c:v>0.72</c:v>
                </c:pt>
                <c:pt idx="18">
                  <c:v>0.68</c:v>
                </c:pt>
                <c:pt idx="19">
                  <c:v>0.63</c:v>
                </c:pt>
                <c:pt idx="20">
                  <c:v>0.59</c:v>
                </c:pt>
                <c:pt idx="21">
                  <c:v>0.28999999999999998</c:v>
                </c:pt>
                <c:pt idx="22">
                  <c:v>0.27</c:v>
                </c:pt>
                <c:pt idx="23">
                  <c:v>0.26</c:v>
                </c:pt>
                <c:pt idx="24">
                  <c:v>0.25</c:v>
                </c:pt>
                <c:pt idx="25">
                  <c:v>0.23</c:v>
                </c:pt>
                <c:pt idx="26">
                  <c:v>0.22</c:v>
                </c:pt>
                <c:pt idx="27">
                  <c:v>0.21</c:v>
                </c:pt>
                <c:pt idx="28">
                  <c:v>0.21</c:v>
                </c:pt>
                <c:pt idx="29">
                  <c:v>0.2</c:v>
                </c:pt>
                <c:pt idx="30">
                  <c:v>0.19</c:v>
                </c:pt>
                <c:pt idx="31">
                  <c:v>0.19</c:v>
                </c:pt>
                <c:pt idx="32">
                  <c:v>0.19</c:v>
                </c:pt>
                <c:pt idx="33">
                  <c:v>0.19</c:v>
                </c:pt>
                <c:pt idx="34">
                  <c:v>0.18</c:v>
                </c:pt>
                <c:pt idx="35">
                  <c:v>0.19</c:v>
                </c:pt>
                <c:pt idx="36">
                  <c:v>0.19</c:v>
                </c:pt>
                <c:pt idx="37">
                  <c:v>0.19</c:v>
                </c:pt>
                <c:pt idx="38">
                  <c:v>0.17</c:v>
                </c:pt>
                <c:pt idx="39">
                  <c:v>0.18</c:v>
                </c:pt>
                <c:pt idx="40">
                  <c:v>0.17</c:v>
                </c:pt>
                <c:pt idx="41">
                  <c:v>0.16</c:v>
                </c:pt>
                <c:pt idx="42">
                  <c:v>0.15</c:v>
                </c:pt>
                <c:pt idx="43">
                  <c:v>0.14000000000000001</c:v>
                </c:pt>
                <c:pt idx="44">
                  <c:v>0.15</c:v>
                </c:pt>
                <c:pt idx="45">
                  <c:v>0.16</c:v>
                </c:pt>
                <c:pt idx="46">
                  <c:v>0.15</c:v>
                </c:pt>
                <c:pt idx="47">
                  <c:v>0.15</c:v>
                </c:pt>
                <c:pt idx="48">
                  <c:v>0.14000000000000001</c:v>
                </c:pt>
                <c:pt idx="49">
                  <c:v>0.16</c:v>
                </c:pt>
                <c:pt idx="50">
                  <c:v>0.15</c:v>
                </c:pt>
                <c:pt idx="51">
                  <c:v>0.14000000000000001</c:v>
                </c:pt>
                <c:pt idx="52">
                  <c:v>0.15</c:v>
                </c:pt>
                <c:pt idx="53">
                  <c:v>0.16</c:v>
                </c:pt>
                <c:pt idx="54">
                  <c:v>0.17</c:v>
                </c:pt>
                <c:pt idx="55">
                  <c:v>0.18</c:v>
                </c:pt>
                <c:pt idx="56">
                  <c:v>0.17</c:v>
                </c:pt>
                <c:pt idx="57">
                  <c:v>0.16</c:v>
                </c:pt>
                <c:pt idx="58">
                  <c:v>0.15</c:v>
                </c:pt>
                <c:pt idx="59">
                  <c:v>0.21</c:v>
                </c:pt>
                <c:pt idx="60">
                  <c:v>0.26</c:v>
                </c:pt>
                <c:pt idx="61">
                  <c:v>0.26</c:v>
                </c:pt>
                <c:pt idx="62">
                  <c:v>0.28000000000000003</c:v>
                </c:pt>
                <c:pt idx="63">
                  <c:v>0.31</c:v>
                </c:pt>
                <c:pt idx="64">
                  <c:v>0.28999999999999998</c:v>
                </c:pt>
                <c:pt idx="65">
                  <c:v>0.28000000000000003</c:v>
                </c:pt>
                <c:pt idx="66">
                  <c:v>0.25</c:v>
                </c:pt>
                <c:pt idx="67">
                  <c:v>0.24</c:v>
                </c:pt>
                <c:pt idx="68">
                  <c:v>0.22</c:v>
                </c:pt>
                <c:pt idx="69">
                  <c:v>0.21</c:v>
                </c:pt>
                <c:pt idx="70">
                  <c:v>0.2</c:v>
                </c:pt>
                <c:pt idx="71">
                  <c:v>0.19</c:v>
                </c:pt>
                <c:pt idx="72">
                  <c:v>0.17</c:v>
                </c:pt>
                <c:pt idx="73">
                  <c:v>0.17</c:v>
                </c:pt>
                <c:pt idx="74">
                  <c:v>0.17</c:v>
                </c:pt>
                <c:pt idx="75">
                  <c:v>0.17</c:v>
                </c:pt>
                <c:pt idx="76">
                  <c:v>0.16</c:v>
                </c:pt>
                <c:pt idx="77">
                  <c:v>0.18</c:v>
                </c:pt>
                <c:pt idx="78">
                  <c:v>0.2</c:v>
                </c:pt>
                <c:pt idx="79">
                  <c:v>0.23</c:v>
                </c:pt>
                <c:pt idx="80">
                  <c:v>0.26</c:v>
                </c:pt>
                <c:pt idx="81">
                  <c:v>0.27</c:v>
                </c:pt>
                <c:pt idx="82">
                  <c:v>0.23</c:v>
                </c:pt>
                <c:pt idx="83">
                  <c:v>0.22</c:v>
                </c:pt>
                <c:pt idx="84">
                  <c:v>0.2</c:v>
                </c:pt>
                <c:pt idx="85">
                  <c:v>0.19</c:v>
                </c:pt>
                <c:pt idx="86">
                  <c:v>0.18</c:v>
                </c:pt>
                <c:pt idx="87">
                  <c:v>0.18</c:v>
                </c:pt>
                <c:pt idx="88">
                  <c:v>0.2</c:v>
                </c:pt>
                <c:pt idx="89">
                  <c:v>0.21</c:v>
                </c:pt>
                <c:pt idx="90">
                  <c:v>0.22</c:v>
                </c:pt>
                <c:pt idx="91">
                  <c:v>0.22</c:v>
                </c:pt>
                <c:pt idx="92">
                  <c:v>0.2</c:v>
                </c:pt>
                <c:pt idx="93">
                  <c:v>0.21</c:v>
                </c:pt>
                <c:pt idx="94">
                  <c:v>0.19</c:v>
                </c:pt>
                <c:pt idx="95">
                  <c:v>0.19</c:v>
                </c:pt>
                <c:pt idx="96">
                  <c:v>0.19</c:v>
                </c:pt>
                <c:pt idx="97">
                  <c:v>0.19</c:v>
                </c:pt>
                <c:pt idx="98">
                  <c:v>0.17</c:v>
                </c:pt>
                <c:pt idx="99">
                  <c:v>0.17</c:v>
                </c:pt>
                <c:pt idx="100">
                  <c:v>0.16</c:v>
                </c:pt>
                <c:pt idx="101">
                  <c:v>0.16</c:v>
                </c:pt>
                <c:pt idx="102">
                  <c:v>0.18</c:v>
                </c:pt>
                <c:pt idx="103">
                  <c:v>0.17</c:v>
                </c:pt>
                <c:pt idx="104">
                  <c:v>0.17</c:v>
                </c:pt>
                <c:pt idx="105">
                  <c:v>0.17</c:v>
                </c:pt>
                <c:pt idx="106">
                  <c:v>0.18</c:v>
                </c:pt>
                <c:pt idx="107">
                  <c:v>0.17</c:v>
                </c:pt>
                <c:pt idx="108">
                  <c:v>0.18</c:v>
                </c:pt>
                <c:pt idx="109">
                  <c:v>0.17</c:v>
                </c:pt>
                <c:pt idx="110">
                  <c:v>0.17</c:v>
                </c:pt>
                <c:pt idx="111">
                  <c:v>0.16</c:v>
                </c:pt>
                <c:pt idx="112">
                  <c:v>0.17</c:v>
                </c:pt>
                <c:pt idx="113">
                  <c:v>0.17</c:v>
                </c:pt>
                <c:pt idx="114">
                  <c:v>0.16</c:v>
                </c:pt>
                <c:pt idx="115">
                  <c:v>0.16</c:v>
                </c:pt>
                <c:pt idx="116">
                  <c:v>0.15</c:v>
                </c:pt>
                <c:pt idx="117">
                  <c:v>0.16</c:v>
                </c:pt>
                <c:pt idx="118">
                  <c:v>0.15</c:v>
                </c:pt>
                <c:pt idx="119">
                  <c:v>0.16</c:v>
                </c:pt>
                <c:pt idx="120">
                  <c:v>0.15</c:v>
                </c:pt>
                <c:pt idx="121">
                  <c:v>0.16</c:v>
                </c:pt>
                <c:pt idx="122">
                  <c:v>0.17</c:v>
                </c:pt>
                <c:pt idx="123">
                  <c:v>0.17</c:v>
                </c:pt>
                <c:pt idx="124">
                  <c:v>0.18</c:v>
                </c:pt>
                <c:pt idx="125">
                  <c:v>0.23</c:v>
                </c:pt>
                <c:pt idx="126">
                  <c:v>0.28999999999999998</c:v>
                </c:pt>
                <c:pt idx="127">
                  <c:v>0.28999999999999998</c:v>
                </c:pt>
                <c:pt idx="128">
                  <c:v>0.32</c:v>
                </c:pt>
                <c:pt idx="129">
                  <c:v>0.34</c:v>
                </c:pt>
                <c:pt idx="130">
                  <c:v>0.33</c:v>
                </c:pt>
                <c:pt idx="131">
                  <c:v>0.32</c:v>
                </c:pt>
                <c:pt idx="132">
                  <c:v>0.28999999999999998</c:v>
                </c:pt>
                <c:pt idx="133">
                  <c:v>0.26</c:v>
                </c:pt>
                <c:pt idx="134">
                  <c:v>0.24</c:v>
                </c:pt>
                <c:pt idx="135">
                  <c:v>0.22</c:v>
                </c:pt>
                <c:pt idx="136">
                  <c:v>0.22</c:v>
                </c:pt>
                <c:pt idx="137">
                  <c:v>0.21</c:v>
                </c:pt>
                <c:pt idx="138">
                  <c:v>0.19</c:v>
                </c:pt>
                <c:pt idx="139">
                  <c:v>0.17</c:v>
                </c:pt>
                <c:pt idx="140">
                  <c:v>0.17</c:v>
                </c:pt>
                <c:pt idx="141">
                  <c:v>0.19</c:v>
                </c:pt>
                <c:pt idx="142">
                  <c:v>0.22</c:v>
                </c:pt>
                <c:pt idx="143">
                  <c:v>0.23</c:v>
                </c:pt>
                <c:pt idx="144">
                  <c:v>0.26</c:v>
                </c:pt>
                <c:pt idx="145">
                  <c:v>0.27</c:v>
                </c:pt>
                <c:pt idx="146">
                  <c:v>0.28999999999999998</c:v>
                </c:pt>
                <c:pt idx="147">
                  <c:v>0.28999999999999998</c:v>
                </c:pt>
                <c:pt idx="148">
                  <c:v>0.3</c:v>
                </c:pt>
                <c:pt idx="149">
                  <c:v>0.27</c:v>
                </c:pt>
                <c:pt idx="150">
                  <c:v>0.26</c:v>
                </c:pt>
                <c:pt idx="151">
                  <c:v>0.24</c:v>
                </c:pt>
                <c:pt idx="152">
                  <c:v>0.22</c:v>
                </c:pt>
                <c:pt idx="153">
                  <c:v>0.24</c:v>
                </c:pt>
                <c:pt idx="154">
                  <c:v>0.23</c:v>
                </c:pt>
                <c:pt idx="155">
                  <c:v>0.23</c:v>
                </c:pt>
                <c:pt idx="156">
                  <c:v>0.22</c:v>
                </c:pt>
                <c:pt idx="157">
                  <c:v>0.22</c:v>
                </c:pt>
                <c:pt idx="158">
                  <c:v>0.22</c:v>
                </c:pt>
                <c:pt idx="159">
                  <c:v>0.24</c:v>
                </c:pt>
                <c:pt idx="160">
                  <c:v>0.23</c:v>
                </c:pt>
                <c:pt idx="161">
                  <c:v>0.22</c:v>
                </c:pt>
                <c:pt idx="162">
                  <c:v>0.21</c:v>
                </c:pt>
                <c:pt idx="163">
                  <c:v>0.2</c:v>
                </c:pt>
                <c:pt idx="164">
                  <c:v>0.2</c:v>
                </c:pt>
                <c:pt idx="165">
                  <c:v>0.2</c:v>
                </c:pt>
                <c:pt idx="166">
                  <c:v>0.18</c:v>
                </c:pt>
                <c:pt idx="167">
                  <c:v>0.18</c:v>
                </c:pt>
                <c:pt idx="168">
                  <c:v>0.18</c:v>
                </c:pt>
                <c:pt idx="169">
                  <c:v>0.18</c:v>
                </c:pt>
                <c:pt idx="170">
                  <c:v>0.19</c:v>
                </c:pt>
                <c:pt idx="171">
                  <c:v>0.19</c:v>
                </c:pt>
                <c:pt idx="172">
                  <c:v>0.18</c:v>
                </c:pt>
                <c:pt idx="173">
                  <c:v>0.19</c:v>
                </c:pt>
                <c:pt idx="174">
                  <c:v>0.19</c:v>
                </c:pt>
                <c:pt idx="175">
                  <c:v>0.21</c:v>
                </c:pt>
                <c:pt idx="176">
                  <c:v>0.21</c:v>
                </c:pt>
                <c:pt idx="177">
                  <c:v>0.2</c:v>
                </c:pt>
                <c:pt idx="178">
                  <c:v>0.19</c:v>
                </c:pt>
                <c:pt idx="179">
                  <c:v>0.19</c:v>
                </c:pt>
                <c:pt idx="180">
                  <c:v>0.22</c:v>
                </c:pt>
                <c:pt idx="181">
                  <c:v>0.21</c:v>
                </c:pt>
                <c:pt idx="182">
                  <c:v>0.21</c:v>
                </c:pt>
                <c:pt idx="183">
                  <c:v>0.19</c:v>
                </c:pt>
                <c:pt idx="184">
                  <c:v>0.18</c:v>
                </c:pt>
                <c:pt idx="185">
                  <c:v>0.17</c:v>
                </c:pt>
                <c:pt idx="186">
                  <c:v>0.16</c:v>
                </c:pt>
                <c:pt idx="187">
                  <c:v>0.16</c:v>
                </c:pt>
                <c:pt idx="188">
                  <c:v>0.16</c:v>
                </c:pt>
                <c:pt idx="189">
                  <c:v>0.16</c:v>
                </c:pt>
                <c:pt idx="190">
                  <c:v>0.15</c:v>
                </c:pt>
                <c:pt idx="191">
                  <c:v>0.16</c:v>
                </c:pt>
                <c:pt idx="192">
                  <c:v>0.16</c:v>
                </c:pt>
                <c:pt idx="193">
                  <c:v>0.15</c:v>
                </c:pt>
                <c:pt idx="194">
                  <c:v>0.14000000000000001</c:v>
                </c:pt>
                <c:pt idx="195">
                  <c:v>0.15</c:v>
                </c:pt>
                <c:pt idx="196">
                  <c:v>0.21</c:v>
                </c:pt>
                <c:pt idx="197">
                  <c:v>0.28000000000000003</c:v>
                </c:pt>
                <c:pt idx="198">
                  <c:v>0.28999999999999998</c:v>
                </c:pt>
                <c:pt idx="199">
                  <c:v>0.28000000000000003</c:v>
                </c:pt>
                <c:pt idx="200">
                  <c:v>0.31</c:v>
                </c:pt>
                <c:pt idx="201">
                  <c:v>0.28000000000000003</c:v>
                </c:pt>
                <c:pt idx="202">
                  <c:v>0.26</c:v>
                </c:pt>
                <c:pt idx="203">
                  <c:v>0.26</c:v>
                </c:pt>
                <c:pt idx="204">
                  <c:v>0.24</c:v>
                </c:pt>
                <c:pt idx="205">
                  <c:v>0.22</c:v>
                </c:pt>
                <c:pt idx="206">
                  <c:v>0.21</c:v>
                </c:pt>
                <c:pt idx="207">
                  <c:v>0.19</c:v>
                </c:pt>
                <c:pt idx="208">
                  <c:v>0.18</c:v>
                </c:pt>
                <c:pt idx="209">
                  <c:v>0.18</c:v>
                </c:pt>
                <c:pt idx="210">
                  <c:v>0.17</c:v>
                </c:pt>
                <c:pt idx="211">
                  <c:v>0.18</c:v>
                </c:pt>
                <c:pt idx="212">
                  <c:v>0.17</c:v>
                </c:pt>
                <c:pt idx="213">
                  <c:v>0.2</c:v>
                </c:pt>
                <c:pt idx="214">
                  <c:v>0.21</c:v>
                </c:pt>
                <c:pt idx="215">
                  <c:v>0.23</c:v>
                </c:pt>
                <c:pt idx="216">
                  <c:v>0.27</c:v>
                </c:pt>
                <c:pt idx="217">
                  <c:v>0.3</c:v>
                </c:pt>
                <c:pt idx="218">
                  <c:v>0.32</c:v>
                </c:pt>
                <c:pt idx="219">
                  <c:v>0.3</c:v>
                </c:pt>
                <c:pt idx="220">
                  <c:v>0.27</c:v>
                </c:pt>
                <c:pt idx="221">
                  <c:v>0.26</c:v>
                </c:pt>
                <c:pt idx="222">
                  <c:v>0.24</c:v>
                </c:pt>
                <c:pt idx="223">
                  <c:v>0.22</c:v>
                </c:pt>
                <c:pt idx="224">
                  <c:v>0.22</c:v>
                </c:pt>
                <c:pt idx="225">
                  <c:v>0.22</c:v>
                </c:pt>
                <c:pt idx="226">
                  <c:v>0.22</c:v>
                </c:pt>
                <c:pt idx="227">
                  <c:v>0.21</c:v>
                </c:pt>
                <c:pt idx="228">
                  <c:v>0.22</c:v>
                </c:pt>
                <c:pt idx="229">
                  <c:v>0.22</c:v>
                </c:pt>
                <c:pt idx="230">
                  <c:v>0.24</c:v>
                </c:pt>
                <c:pt idx="231">
                  <c:v>0.24</c:v>
                </c:pt>
                <c:pt idx="232">
                  <c:v>0.23</c:v>
                </c:pt>
                <c:pt idx="233">
                  <c:v>0.23</c:v>
                </c:pt>
                <c:pt idx="234">
                  <c:v>0.25</c:v>
                </c:pt>
                <c:pt idx="235">
                  <c:v>0.23</c:v>
                </c:pt>
                <c:pt idx="236">
                  <c:v>0.23</c:v>
                </c:pt>
                <c:pt idx="237">
                  <c:v>0.25</c:v>
                </c:pt>
                <c:pt idx="238">
                  <c:v>0.24</c:v>
                </c:pt>
                <c:pt idx="239">
                  <c:v>0.24</c:v>
                </c:pt>
                <c:pt idx="240">
                  <c:v>0.24</c:v>
                </c:pt>
                <c:pt idx="241">
                  <c:v>0.23</c:v>
                </c:pt>
                <c:pt idx="242">
                  <c:v>0.22</c:v>
                </c:pt>
                <c:pt idx="243">
                  <c:v>0.22</c:v>
                </c:pt>
                <c:pt idx="244">
                  <c:v>0.22</c:v>
                </c:pt>
                <c:pt idx="245">
                  <c:v>0.22</c:v>
                </c:pt>
                <c:pt idx="246">
                  <c:v>0.22</c:v>
                </c:pt>
                <c:pt idx="247">
                  <c:v>0.2</c:v>
                </c:pt>
                <c:pt idx="248">
                  <c:v>0.2</c:v>
                </c:pt>
                <c:pt idx="249">
                  <c:v>0.21</c:v>
                </c:pt>
                <c:pt idx="250">
                  <c:v>0.22</c:v>
                </c:pt>
                <c:pt idx="251">
                  <c:v>0.21</c:v>
                </c:pt>
                <c:pt idx="252">
                  <c:v>0.2</c:v>
                </c:pt>
                <c:pt idx="253">
                  <c:v>0.2</c:v>
                </c:pt>
                <c:pt idx="254">
                  <c:v>0.2</c:v>
                </c:pt>
                <c:pt idx="255">
                  <c:v>0.22</c:v>
                </c:pt>
                <c:pt idx="256">
                  <c:v>0.23</c:v>
                </c:pt>
                <c:pt idx="257">
                  <c:v>0.22</c:v>
                </c:pt>
                <c:pt idx="258">
                  <c:v>0.22</c:v>
                </c:pt>
                <c:pt idx="259">
                  <c:v>0.21</c:v>
                </c:pt>
                <c:pt idx="260">
                  <c:v>0.2</c:v>
                </c:pt>
                <c:pt idx="261">
                  <c:v>0.19</c:v>
                </c:pt>
                <c:pt idx="262">
                  <c:v>0.18</c:v>
                </c:pt>
                <c:pt idx="263">
                  <c:v>0.19</c:v>
                </c:pt>
                <c:pt idx="264">
                  <c:v>0.22</c:v>
                </c:pt>
                <c:pt idx="265">
                  <c:v>0.28000000000000003</c:v>
                </c:pt>
                <c:pt idx="266">
                  <c:v>0.28999999999999998</c:v>
                </c:pt>
                <c:pt idx="267">
                  <c:v>0.3</c:v>
                </c:pt>
                <c:pt idx="268">
                  <c:v>0.28999999999999998</c:v>
                </c:pt>
                <c:pt idx="269">
                  <c:v>0.32</c:v>
                </c:pt>
                <c:pt idx="270">
                  <c:v>0.31</c:v>
                </c:pt>
                <c:pt idx="271">
                  <c:v>0.3</c:v>
                </c:pt>
                <c:pt idx="272">
                  <c:v>0.28000000000000003</c:v>
                </c:pt>
                <c:pt idx="273">
                  <c:v>0.25</c:v>
                </c:pt>
                <c:pt idx="274">
                  <c:v>0.24</c:v>
                </c:pt>
                <c:pt idx="275">
                  <c:v>0.22</c:v>
                </c:pt>
                <c:pt idx="276">
                  <c:v>0.25</c:v>
                </c:pt>
                <c:pt idx="277">
                  <c:v>0.26</c:v>
                </c:pt>
                <c:pt idx="278">
                  <c:v>0.25</c:v>
                </c:pt>
                <c:pt idx="279">
                  <c:v>0.24</c:v>
                </c:pt>
                <c:pt idx="280">
                  <c:v>0.23</c:v>
                </c:pt>
                <c:pt idx="281">
                  <c:v>0.24</c:v>
                </c:pt>
                <c:pt idx="282">
                  <c:v>0.23</c:v>
                </c:pt>
                <c:pt idx="283">
                  <c:v>0.28000000000000003</c:v>
                </c:pt>
                <c:pt idx="284">
                  <c:v>0.36</c:v>
                </c:pt>
                <c:pt idx="285">
                  <c:v>0.34</c:v>
                </c:pt>
                <c:pt idx="286">
                  <c:v>0.35</c:v>
                </c:pt>
                <c:pt idx="287">
                  <c:v>0.33</c:v>
                </c:pt>
                <c:pt idx="288">
                  <c:v>0.31</c:v>
                </c:pt>
                <c:pt idx="289">
                  <c:v>0.28000000000000003</c:v>
                </c:pt>
                <c:pt idx="290">
                  <c:v>0.27</c:v>
                </c:pt>
                <c:pt idx="291">
                  <c:v>0.26</c:v>
                </c:pt>
                <c:pt idx="292">
                  <c:v>0.24</c:v>
                </c:pt>
                <c:pt idx="293">
                  <c:v>0.23</c:v>
                </c:pt>
                <c:pt idx="294">
                  <c:v>0.25</c:v>
                </c:pt>
                <c:pt idx="295">
                  <c:v>0.24</c:v>
                </c:pt>
                <c:pt idx="296">
                  <c:v>0.23</c:v>
                </c:pt>
                <c:pt idx="297">
                  <c:v>0.22</c:v>
                </c:pt>
                <c:pt idx="298">
                  <c:v>0.24</c:v>
                </c:pt>
                <c:pt idx="299">
                  <c:v>0.22</c:v>
                </c:pt>
                <c:pt idx="300">
                  <c:v>0.23</c:v>
                </c:pt>
                <c:pt idx="301">
                  <c:v>0.23</c:v>
                </c:pt>
                <c:pt idx="302">
                  <c:v>0.22</c:v>
                </c:pt>
                <c:pt idx="303">
                  <c:v>0.21</c:v>
                </c:pt>
                <c:pt idx="304">
                  <c:v>0.21</c:v>
                </c:pt>
                <c:pt idx="305">
                  <c:v>0.21</c:v>
                </c:pt>
                <c:pt idx="306">
                  <c:v>0.2</c:v>
                </c:pt>
                <c:pt idx="307">
                  <c:v>0.2</c:v>
                </c:pt>
                <c:pt idx="308">
                  <c:v>0.21</c:v>
                </c:pt>
                <c:pt idx="309">
                  <c:v>0.2</c:v>
                </c:pt>
                <c:pt idx="310">
                  <c:v>0.22</c:v>
                </c:pt>
                <c:pt idx="311">
                  <c:v>0.22</c:v>
                </c:pt>
                <c:pt idx="312">
                  <c:v>0.21</c:v>
                </c:pt>
                <c:pt idx="313">
                  <c:v>0.21</c:v>
                </c:pt>
                <c:pt idx="314">
                  <c:v>0.22</c:v>
                </c:pt>
                <c:pt idx="315">
                  <c:v>0.22</c:v>
                </c:pt>
                <c:pt idx="316">
                  <c:v>0.23</c:v>
                </c:pt>
                <c:pt idx="317">
                  <c:v>0.23</c:v>
                </c:pt>
                <c:pt idx="318">
                  <c:v>0.22</c:v>
                </c:pt>
                <c:pt idx="319">
                  <c:v>0.21</c:v>
                </c:pt>
                <c:pt idx="320">
                  <c:v>0.2</c:v>
                </c:pt>
                <c:pt idx="321">
                  <c:v>0.2</c:v>
                </c:pt>
                <c:pt idx="322">
                  <c:v>0.2</c:v>
                </c:pt>
                <c:pt idx="323">
                  <c:v>0.18</c:v>
                </c:pt>
                <c:pt idx="324">
                  <c:v>0.18</c:v>
                </c:pt>
                <c:pt idx="325">
                  <c:v>0.16</c:v>
                </c:pt>
                <c:pt idx="326">
                  <c:v>0.17</c:v>
                </c:pt>
                <c:pt idx="327">
                  <c:v>0.17</c:v>
                </c:pt>
                <c:pt idx="328">
                  <c:v>0.17</c:v>
                </c:pt>
                <c:pt idx="329">
                  <c:v>0.17</c:v>
                </c:pt>
                <c:pt idx="330">
                  <c:v>0.17</c:v>
                </c:pt>
                <c:pt idx="331">
                  <c:v>0.17</c:v>
                </c:pt>
                <c:pt idx="332">
                  <c:v>0.19</c:v>
                </c:pt>
                <c:pt idx="333">
                  <c:v>0.25</c:v>
                </c:pt>
                <c:pt idx="334">
                  <c:v>0.27</c:v>
                </c:pt>
                <c:pt idx="335">
                  <c:v>0.25</c:v>
                </c:pt>
                <c:pt idx="336">
                  <c:v>0.25</c:v>
                </c:pt>
                <c:pt idx="337">
                  <c:v>0.28999999999999998</c:v>
                </c:pt>
                <c:pt idx="338">
                  <c:v>0.28000000000000003</c:v>
                </c:pt>
                <c:pt idx="339">
                  <c:v>0.26</c:v>
                </c:pt>
                <c:pt idx="340">
                  <c:v>0.23</c:v>
                </c:pt>
                <c:pt idx="341">
                  <c:v>0.22</c:v>
                </c:pt>
                <c:pt idx="342">
                  <c:v>0.21</c:v>
                </c:pt>
                <c:pt idx="343">
                  <c:v>0.21</c:v>
                </c:pt>
                <c:pt idx="344">
                  <c:v>0.2</c:v>
                </c:pt>
                <c:pt idx="345">
                  <c:v>0.18</c:v>
                </c:pt>
                <c:pt idx="346">
                  <c:v>0.17</c:v>
                </c:pt>
                <c:pt idx="347">
                  <c:v>0.17</c:v>
                </c:pt>
                <c:pt idx="348">
                  <c:v>0.16</c:v>
                </c:pt>
                <c:pt idx="349">
                  <c:v>0.17</c:v>
                </c:pt>
                <c:pt idx="350">
                  <c:v>0.2</c:v>
                </c:pt>
                <c:pt idx="351">
                  <c:v>0.23</c:v>
                </c:pt>
                <c:pt idx="352">
                  <c:v>0.25</c:v>
                </c:pt>
                <c:pt idx="353">
                  <c:v>0.25</c:v>
                </c:pt>
                <c:pt idx="354">
                  <c:v>0.28000000000000003</c:v>
                </c:pt>
                <c:pt idx="355">
                  <c:v>0.3</c:v>
                </c:pt>
                <c:pt idx="356">
                  <c:v>0.28000000000000003</c:v>
                </c:pt>
                <c:pt idx="357">
                  <c:v>0.26</c:v>
                </c:pt>
                <c:pt idx="358">
                  <c:v>0.25</c:v>
                </c:pt>
                <c:pt idx="359">
                  <c:v>0.24</c:v>
                </c:pt>
                <c:pt idx="360">
                  <c:v>0.25</c:v>
                </c:pt>
                <c:pt idx="361">
                  <c:v>0.23</c:v>
                </c:pt>
                <c:pt idx="362">
                  <c:v>0.24</c:v>
                </c:pt>
                <c:pt idx="363">
                  <c:v>0.23</c:v>
                </c:pt>
                <c:pt idx="364">
                  <c:v>0.22</c:v>
                </c:pt>
                <c:pt idx="365">
                  <c:v>0.22</c:v>
                </c:pt>
                <c:pt idx="366">
                  <c:v>0.21</c:v>
                </c:pt>
                <c:pt idx="367">
                  <c:v>0.22</c:v>
                </c:pt>
                <c:pt idx="368">
                  <c:v>0.22</c:v>
                </c:pt>
                <c:pt idx="369">
                  <c:v>0.21</c:v>
                </c:pt>
                <c:pt idx="370">
                  <c:v>0.21</c:v>
                </c:pt>
                <c:pt idx="371">
                  <c:v>0.2</c:v>
                </c:pt>
                <c:pt idx="372">
                  <c:v>0.2</c:v>
                </c:pt>
                <c:pt idx="373">
                  <c:v>0.2</c:v>
                </c:pt>
                <c:pt idx="374">
                  <c:v>0.19</c:v>
                </c:pt>
                <c:pt idx="375">
                  <c:v>0.2</c:v>
                </c:pt>
                <c:pt idx="376">
                  <c:v>0.2</c:v>
                </c:pt>
                <c:pt idx="377">
                  <c:v>0.21</c:v>
                </c:pt>
                <c:pt idx="378">
                  <c:v>0.21</c:v>
                </c:pt>
                <c:pt idx="379">
                  <c:v>0.21</c:v>
                </c:pt>
                <c:pt idx="380">
                  <c:v>0.2</c:v>
                </c:pt>
                <c:pt idx="381">
                  <c:v>0.19</c:v>
                </c:pt>
                <c:pt idx="382">
                  <c:v>0.22</c:v>
                </c:pt>
                <c:pt idx="383">
                  <c:v>0.23</c:v>
                </c:pt>
                <c:pt idx="384">
                  <c:v>0.21</c:v>
                </c:pt>
                <c:pt idx="385">
                  <c:v>0.21</c:v>
                </c:pt>
                <c:pt idx="386">
                  <c:v>0.19</c:v>
                </c:pt>
                <c:pt idx="387">
                  <c:v>0.18</c:v>
                </c:pt>
                <c:pt idx="388">
                  <c:v>0.16</c:v>
                </c:pt>
                <c:pt idx="389">
                  <c:v>0.17</c:v>
                </c:pt>
                <c:pt idx="390">
                  <c:v>0.17</c:v>
                </c:pt>
                <c:pt idx="391">
                  <c:v>0.17</c:v>
                </c:pt>
                <c:pt idx="392">
                  <c:v>0.17</c:v>
                </c:pt>
                <c:pt idx="393">
                  <c:v>0.16</c:v>
                </c:pt>
                <c:pt idx="394">
                  <c:v>0.17</c:v>
                </c:pt>
                <c:pt idx="395">
                  <c:v>0.16</c:v>
                </c:pt>
                <c:pt idx="396">
                  <c:v>0.15</c:v>
                </c:pt>
                <c:pt idx="397">
                  <c:v>0.18</c:v>
                </c:pt>
                <c:pt idx="398">
                  <c:v>0.19</c:v>
                </c:pt>
                <c:pt idx="399">
                  <c:v>0.25</c:v>
                </c:pt>
                <c:pt idx="400">
                  <c:v>0.28999999999999998</c:v>
                </c:pt>
                <c:pt idx="401">
                  <c:v>0.33</c:v>
                </c:pt>
                <c:pt idx="402">
                  <c:v>0.43</c:v>
                </c:pt>
                <c:pt idx="403">
                  <c:v>0.56999999999999995</c:v>
                </c:pt>
                <c:pt idx="404">
                  <c:v>0.64</c:v>
                </c:pt>
                <c:pt idx="405">
                  <c:v>0.68</c:v>
                </c:pt>
                <c:pt idx="406">
                  <c:v>0.7</c:v>
                </c:pt>
                <c:pt idx="407">
                  <c:v>0.69</c:v>
                </c:pt>
                <c:pt idx="408">
                  <c:v>0.69</c:v>
                </c:pt>
                <c:pt idx="409">
                  <c:v>0.67</c:v>
                </c:pt>
                <c:pt idx="410">
                  <c:v>0.69</c:v>
                </c:pt>
                <c:pt idx="411">
                  <c:v>0.68</c:v>
                </c:pt>
                <c:pt idx="412">
                  <c:v>0.67</c:v>
                </c:pt>
                <c:pt idx="413">
                  <c:v>0.65</c:v>
                </c:pt>
                <c:pt idx="414">
                  <c:v>0.61</c:v>
                </c:pt>
                <c:pt idx="415">
                  <c:v>0.57999999999999996</c:v>
                </c:pt>
                <c:pt idx="416">
                  <c:v>0.56000000000000005</c:v>
                </c:pt>
                <c:pt idx="417">
                  <c:v>0.52</c:v>
                </c:pt>
                <c:pt idx="418">
                  <c:v>0.47</c:v>
                </c:pt>
                <c:pt idx="419">
                  <c:v>0.43</c:v>
                </c:pt>
                <c:pt idx="420">
                  <c:v>0.39</c:v>
                </c:pt>
                <c:pt idx="421">
                  <c:v>0.38</c:v>
                </c:pt>
                <c:pt idx="422">
                  <c:v>0.4</c:v>
                </c:pt>
                <c:pt idx="423">
                  <c:v>0.41</c:v>
                </c:pt>
                <c:pt idx="424">
                  <c:v>0.44</c:v>
                </c:pt>
                <c:pt idx="425">
                  <c:v>0.45</c:v>
                </c:pt>
                <c:pt idx="426">
                  <c:v>0.46</c:v>
                </c:pt>
                <c:pt idx="427">
                  <c:v>0.47</c:v>
                </c:pt>
                <c:pt idx="428">
                  <c:v>0.49</c:v>
                </c:pt>
                <c:pt idx="429">
                  <c:v>0.51</c:v>
                </c:pt>
                <c:pt idx="430">
                  <c:v>0.54</c:v>
                </c:pt>
                <c:pt idx="431">
                  <c:v>0.53</c:v>
                </c:pt>
                <c:pt idx="432">
                  <c:v>0.52</c:v>
                </c:pt>
                <c:pt idx="433">
                  <c:v>0.52</c:v>
                </c:pt>
                <c:pt idx="434">
                  <c:v>0.49</c:v>
                </c:pt>
                <c:pt idx="435">
                  <c:v>0.51</c:v>
                </c:pt>
                <c:pt idx="436">
                  <c:v>0.47</c:v>
                </c:pt>
                <c:pt idx="437">
                  <c:v>0.47</c:v>
                </c:pt>
                <c:pt idx="438">
                  <c:v>0.47</c:v>
                </c:pt>
                <c:pt idx="439">
                  <c:v>0.44</c:v>
                </c:pt>
                <c:pt idx="440">
                  <c:v>0.43</c:v>
                </c:pt>
                <c:pt idx="441">
                  <c:v>0.44</c:v>
                </c:pt>
                <c:pt idx="442">
                  <c:v>0.4</c:v>
                </c:pt>
                <c:pt idx="443">
                  <c:v>0.41</c:v>
                </c:pt>
                <c:pt idx="444">
                  <c:v>0.43</c:v>
                </c:pt>
                <c:pt idx="445">
                  <c:v>0.41</c:v>
                </c:pt>
                <c:pt idx="446">
                  <c:v>0.41</c:v>
                </c:pt>
                <c:pt idx="447">
                  <c:v>0.4</c:v>
                </c:pt>
                <c:pt idx="448">
                  <c:v>0.37</c:v>
                </c:pt>
                <c:pt idx="449">
                  <c:v>0.37</c:v>
                </c:pt>
                <c:pt idx="450">
                  <c:v>0.33</c:v>
                </c:pt>
                <c:pt idx="451">
                  <c:v>0.33</c:v>
                </c:pt>
                <c:pt idx="452">
                  <c:v>0.31</c:v>
                </c:pt>
                <c:pt idx="453">
                  <c:v>0.3</c:v>
                </c:pt>
                <c:pt idx="454">
                  <c:v>0.28999999999999998</c:v>
                </c:pt>
                <c:pt idx="455">
                  <c:v>0.27</c:v>
                </c:pt>
                <c:pt idx="456">
                  <c:v>0.25</c:v>
                </c:pt>
                <c:pt idx="457">
                  <c:v>0.23</c:v>
                </c:pt>
                <c:pt idx="458">
                  <c:v>0.23</c:v>
                </c:pt>
                <c:pt idx="459">
                  <c:v>0.23</c:v>
                </c:pt>
                <c:pt idx="460">
                  <c:v>0.24</c:v>
                </c:pt>
                <c:pt idx="461">
                  <c:v>0.25</c:v>
                </c:pt>
                <c:pt idx="462">
                  <c:v>0.25</c:v>
                </c:pt>
                <c:pt idx="463">
                  <c:v>0.25</c:v>
                </c:pt>
                <c:pt idx="464">
                  <c:v>0.23</c:v>
                </c:pt>
                <c:pt idx="465">
                  <c:v>0.25</c:v>
                </c:pt>
                <c:pt idx="466">
                  <c:v>0.31</c:v>
                </c:pt>
                <c:pt idx="467">
                  <c:v>0.32</c:v>
                </c:pt>
                <c:pt idx="468">
                  <c:v>0.31</c:v>
                </c:pt>
                <c:pt idx="469">
                  <c:v>0.35</c:v>
                </c:pt>
                <c:pt idx="470">
                  <c:v>0.32</c:v>
                </c:pt>
                <c:pt idx="471">
                  <c:v>0.32</c:v>
                </c:pt>
                <c:pt idx="472">
                  <c:v>0.32</c:v>
                </c:pt>
                <c:pt idx="473">
                  <c:v>0.28000000000000003</c:v>
                </c:pt>
                <c:pt idx="474">
                  <c:v>0.26</c:v>
                </c:pt>
                <c:pt idx="475">
                  <c:v>0.24</c:v>
                </c:pt>
                <c:pt idx="476">
                  <c:v>0.22</c:v>
                </c:pt>
                <c:pt idx="477">
                  <c:v>0.21</c:v>
                </c:pt>
                <c:pt idx="478">
                  <c:v>0.21</c:v>
                </c:pt>
                <c:pt idx="479">
                  <c:v>0.23</c:v>
                </c:pt>
                <c:pt idx="480">
                  <c:v>0.22</c:v>
                </c:pt>
                <c:pt idx="481">
                  <c:v>0.2</c:v>
                </c:pt>
                <c:pt idx="482">
                  <c:v>0.21</c:v>
                </c:pt>
                <c:pt idx="483">
                  <c:v>0.22</c:v>
                </c:pt>
                <c:pt idx="484">
                  <c:v>0.3</c:v>
                </c:pt>
                <c:pt idx="485">
                  <c:v>0.35</c:v>
                </c:pt>
                <c:pt idx="486">
                  <c:v>0.36</c:v>
                </c:pt>
                <c:pt idx="487">
                  <c:v>0.37</c:v>
                </c:pt>
                <c:pt idx="488">
                  <c:v>0.37</c:v>
                </c:pt>
                <c:pt idx="489">
                  <c:v>0.35</c:v>
                </c:pt>
                <c:pt idx="490">
                  <c:v>0.32</c:v>
                </c:pt>
                <c:pt idx="491">
                  <c:v>0.34</c:v>
                </c:pt>
                <c:pt idx="492">
                  <c:v>0.33</c:v>
                </c:pt>
                <c:pt idx="493">
                  <c:v>0.33</c:v>
                </c:pt>
                <c:pt idx="494">
                  <c:v>0.34</c:v>
                </c:pt>
                <c:pt idx="495">
                  <c:v>0.33</c:v>
                </c:pt>
                <c:pt idx="496">
                  <c:v>0.3</c:v>
                </c:pt>
                <c:pt idx="497">
                  <c:v>0.28000000000000003</c:v>
                </c:pt>
                <c:pt idx="498">
                  <c:v>0.26</c:v>
                </c:pt>
                <c:pt idx="499">
                  <c:v>0.25</c:v>
                </c:pt>
                <c:pt idx="500">
                  <c:v>0.26</c:v>
                </c:pt>
                <c:pt idx="501">
                  <c:v>0.28000000000000003</c:v>
                </c:pt>
                <c:pt idx="502">
                  <c:v>0.27</c:v>
                </c:pt>
                <c:pt idx="503">
                  <c:v>0.24</c:v>
                </c:pt>
                <c:pt idx="504">
                  <c:v>0.23</c:v>
                </c:pt>
                <c:pt idx="505">
                  <c:v>0.23</c:v>
                </c:pt>
                <c:pt idx="506">
                  <c:v>0.22</c:v>
                </c:pt>
                <c:pt idx="507">
                  <c:v>0.23</c:v>
                </c:pt>
                <c:pt idx="508">
                  <c:v>0.25</c:v>
                </c:pt>
                <c:pt idx="509">
                  <c:v>0.27</c:v>
                </c:pt>
                <c:pt idx="510">
                  <c:v>0.28000000000000003</c:v>
                </c:pt>
                <c:pt idx="511">
                  <c:v>0.27</c:v>
                </c:pt>
                <c:pt idx="512">
                  <c:v>0.25</c:v>
                </c:pt>
                <c:pt idx="513">
                  <c:v>0.24</c:v>
                </c:pt>
                <c:pt idx="514">
                  <c:v>0.22</c:v>
                </c:pt>
                <c:pt idx="515">
                  <c:v>0.2</c:v>
                </c:pt>
                <c:pt idx="516">
                  <c:v>0.19</c:v>
                </c:pt>
                <c:pt idx="517">
                  <c:v>0.2</c:v>
                </c:pt>
                <c:pt idx="518">
                  <c:v>0.2</c:v>
                </c:pt>
                <c:pt idx="519">
                  <c:v>0.19</c:v>
                </c:pt>
                <c:pt idx="520">
                  <c:v>0.18</c:v>
                </c:pt>
                <c:pt idx="521">
                  <c:v>0.19</c:v>
                </c:pt>
                <c:pt idx="522">
                  <c:v>0.18</c:v>
                </c:pt>
                <c:pt idx="523">
                  <c:v>0.19</c:v>
                </c:pt>
                <c:pt idx="524">
                  <c:v>0.18</c:v>
                </c:pt>
                <c:pt idx="525">
                  <c:v>0.19</c:v>
                </c:pt>
                <c:pt idx="526">
                  <c:v>0.18</c:v>
                </c:pt>
                <c:pt idx="527">
                  <c:v>0.16</c:v>
                </c:pt>
                <c:pt idx="528">
                  <c:v>0.17</c:v>
                </c:pt>
                <c:pt idx="529">
                  <c:v>0.16</c:v>
                </c:pt>
                <c:pt idx="530">
                  <c:v>0.17</c:v>
                </c:pt>
                <c:pt idx="531">
                  <c:v>0.16</c:v>
                </c:pt>
                <c:pt idx="532">
                  <c:v>0.23</c:v>
                </c:pt>
                <c:pt idx="533">
                  <c:v>0.31</c:v>
                </c:pt>
                <c:pt idx="534">
                  <c:v>0.33</c:v>
                </c:pt>
                <c:pt idx="535">
                  <c:v>0.31</c:v>
                </c:pt>
                <c:pt idx="536">
                  <c:v>0.3</c:v>
                </c:pt>
                <c:pt idx="537">
                  <c:v>0.31</c:v>
                </c:pt>
                <c:pt idx="538">
                  <c:v>0.32</c:v>
                </c:pt>
                <c:pt idx="539">
                  <c:v>0.28999999999999998</c:v>
                </c:pt>
                <c:pt idx="540">
                  <c:v>0.26</c:v>
                </c:pt>
                <c:pt idx="541">
                  <c:v>0.25</c:v>
                </c:pt>
                <c:pt idx="542">
                  <c:v>0.22</c:v>
                </c:pt>
                <c:pt idx="543">
                  <c:v>0.22</c:v>
                </c:pt>
                <c:pt idx="544">
                  <c:v>0.26</c:v>
                </c:pt>
                <c:pt idx="545">
                  <c:v>0.24</c:v>
                </c:pt>
                <c:pt idx="546">
                  <c:v>0.23</c:v>
                </c:pt>
                <c:pt idx="547">
                  <c:v>0.25</c:v>
                </c:pt>
                <c:pt idx="548">
                  <c:v>0.28999999999999998</c:v>
                </c:pt>
                <c:pt idx="549">
                  <c:v>0.3</c:v>
                </c:pt>
                <c:pt idx="550">
                  <c:v>0.3</c:v>
                </c:pt>
                <c:pt idx="551">
                  <c:v>0.34</c:v>
                </c:pt>
                <c:pt idx="552">
                  <c:v>0.4</c:v>
                </c:pt>
                <c:pt idx="553">
                  <c:v>0.42</c:v>
                </c:pt>
                <c:pt idx="554">
                  <c:v>0.45</c:v>
                </c:pt>
                <c:pt idx="555">
                  <c:v>0.43</c:v>
                </c:pt>
                <c:pt idx="556">
                  <c:v>0.4</c:v>
                </c:pt>
                <c:pt idx="557">
                  <c:v>0.37</c:v>
                </c:pt>
                <c:pt idx="558">
                  <c:v>0.34</c:v>
                </c:pt>
                <c:pt idx="559">
                  <c:v>0.32</c:v>
                </c:pt>
                <c:pt idx="560">
                  <c:v>0.28999999999999998</c:v>
                </c:pt>
                <c:pt idx="561">
                  <c:v>0.26</c:v>
                </c:pt>
                <c:pt idx="562">
                  <c:v>0.27</c:v>
                </c:pt>
                <c:pt idx="563">
                  <c:v>0.25</c:v>
                </c:pt>
                <c:pt idx="564">
                  <c:v>0.25</c:v>
                </c:pt>
                <c:pt idx="565">
                  <c:v>0.25</c:v>
                </c:pt>
                <c:pt idx="566">
                  <c:v>0.23</c:v>
                </c:pt>
                <c:pt idx="567">
                  <c:v>0.21</c:v>
                </c:pt>
                <c:pt idx="568">
                  <c:v>0.21</c:v>
                </c:pt>
                <c:pt idx="569">
                  <c:v>0.21</c:v>
                </c:pt>
                <c:pt idx="570">
                  <c:v>0.22</c:v>
                </c:pt>
                <c:pt idx="571">
                  <c:v>0.2</c:v>
                </c:pt>
                <c:pt idx="572">
                  <c:v>0.21</c:v>
                </c:pt>
                <c:pt idx="573">
                  <c:v>0.19</c:v>
                </c:pt>
                <c:pt idx="574">
                  <c:v>0.18</c:v>
                </c:pt>
                <c:pt idx="575">
                  <c:v>0.18</c:v>
                </c:pt>
                <c:pt idx="576">
                  <c:v>0.19</c:v>
                </c:pt>
                <c:pt idx="577">
                  <c:v>0.19</c:v>
                </c:pt>
                <c:pt idx="578">
                  <c:v>0.2</c:v>
                </c:pt>
                <c:pt idx="579">
                  <c:v>0.2</c:v>
                </c:pt>
                <c:pt idx="580">
                  <c:v>0.21</c:v>
                </c:pt>
                <c:pt idx="581">
                  <c:v>0.21</c:v>
                </c:pt>
                <c:pt idx="582">
                  <c:v>0.2</c:v>
                </c:pt>
                <c:pt idx="583">
                  <c:v>0.21</c:v>
                </c:pt>
                <c:pt idx="584">
                  <c:v>0.21</c:v>
                </c:pt>
                <c:pt idx="585">
                  <c:v>0.22</c:v>
                </c:pt>
                <c:pt idx="586">
                  <c:v>0.2</c:v>
                </c:pt>
                <c:pt idx="587">
                  <c:v>0.2</c:v>
                </c:pt>
                <c:pt idx="588">
                  <c:v>0.19</c:v>
                </c:pt>
                <c:pt idx="589">
                  <c:v>0.2</c:v>
                </c:pt>
                <c:pt idx="590">
                  <c:v>0.19</c:v>
                </c:pt>
                <c:pt idx="591">
                  <c:v>0.17</c:v>
                </c:pt>
                <c:pt idx="592">
                  <c:v>0.18</c:v>
                </c:pt>
                <c:pt idx="593">
                  <c:v>0.17</c:v>
                </c:pt>
                <c:pt idx="594">
                  <c:v>0.21</c:v>
                </c:pt>
                <c:pt idx="595">
                  <c:v>0.22</c:v>
                </c:pt>
                <c:pt idx="596">
                  <c:v>0.22</c:v>
                </c:pt>
                <c:pt idx="597">
                  <c:v>0.22</c:v>
                </c:pt>
                <c:pt idx="598">
                  <c:v>0.21</c:v>
                </c:pt>
                <c:pt idx="599">
                  <c:v>0.24</c:v>
                </c:pt>
                <c:pt idx="600">
                  <c:v>0.4</c:v>
                </c:pt>
                <c:pt idx="601">
                  <c:v>0.41</c:v>
                </c:pt>
                <c:pt idx="602">
                  <c:v>0.4</c:v>
                </c:pt>
                <c:pt idx="603">
                  <c:v>0.42</c:v>
                </c:pt>
                <c:pt idx="604">
                  <c:v>0.43</c:v>
                </c:pt>
                <c:pt idx="605">
                  <c:v>0.39</c:v>
                </c:pt>
                <c:pt idx="606">
                  <c:v>0.36</c:v>
                </c:pt>
                <c:pt idx="607">
                  <c:v>0.32</c:v>
                </c:pt>
                <c:pt idx="608">
                  <c:v>0.28000000000000003</c:v>
                </c:pt>
                <c:pt idx="609">
                  <c:v>0.26</c:v>
                </c:pt>
                <c:pt idx="610">
                  <c:v>0.24</c:v>
                </c:pt>
                <c:pt idx="611">
                  <c:v>0.23</c:v>
                </c:pt>
                <c:pt idx="612">
                  <c:v>0.24</c:v>
                </c:pt>
                <c:pt idx="613">
                  <c:v>0.22</c:v>
                </c:pt>
                <c:pt idx="614">
                  <c:v>0.23</c:v>
                </c:pt>
                <c:pt idx="615">
                  <c:v>0.22</c:v>
                </c:pt>
                <c:pt idx="616">
                  <c:v>0.22</c:v>
                </c:pt>
                <c:pt idx="617">
                  <c:v>0.25</c:v>
                </c:pt>
                <c:pt idx="618">
                  <c:v>0.28999999999999998</c:v>
                </c:pt>
                <c:pt idx="619">
                  <c:v>0.38</c:v>
                </c:pt>
                <c:pt idx="620">
                  <c:v>0.4</c:v>
                </c:pt>
                <c:pt idx="621">
                  <c:v>0.4</c:v>
                </c:pt>
                <c:pt idx="622">
                  <c:v>0.41</c:v>
                </c:pt>
                <c:pt idx="623">
                  <c:v>0.38</c:v>
                </c:pt>
                <c:pt idx="624">
                  <c:v>0.34</c:v>
                </c:pt>
                <c:pt idx="625">
                  <c:v>0.31</c:v>
                </c:pt>
                <c:pt idx="626">
                  <c:v>0.28999999999999998</c:v>
                </c:pt>
                <c:pt idx="627">
                  <c:v>0.28000000000000003</c:v>
                </c:pt>
                <c:pt idx="628">
                  <c:v>0.3</c:v>
                </c:pt>
                <c:pt idx="629">
                  <c:v>0.28999999999999998</c:v>
                </c:pt>
                <c:pt idx="630">
                  <c:v>0.28999999999999998</c:v>
                </c:pt>
                <c:pt idx="631">
                  <c:v>0.28999999999999998</c:v>
                </c:pt>
                <c:pt idx="632">
                  <c:v>0.27</c:v>
                </c:pt>
                <c:pt idx="633">
                  <c:v>0.25</c:v>
                </c:pt>
                <c:pt idx="634">
                  <c:v>0.24</c:v>
                </c:pt>
                <c:pt idx="635">
                  <c:v>0.24</c:v>
                </c:pt>
                <c:pt idx="636">
                  <c:v>0.23</c:v>
                </c:pt>
                <c:pt idx="637">
                  <c:v>0.22</c:v>
                </c:pt>
                <c:pt idx="638">
                  <c:v>0.23</c:v>
                </c:pt>
                <c:pt idx="639">
                  <c:v>0.21</c:v>
                </c:pt>
                <c:pt idx="640">
                  <c:v>0.21</c:v>
                </c:pt>
                <c:pt idx="641">
                  <c:v>0.2</c:v>
                </c:pt>
                <c:pt idx="642">
                  <c:v>0.21</c:v>
                </c:pt>
                <c:pt idx="643">
                  <c:v>0.2</c:v>
                </c:pt>
                <c:pt idx="644">
                  <c:v>0.19</c:v>
                </c:pt>
                <c:pt idx="645">
                  <c:v>0.18</c:v>
                </c:pt>
                <c:pt idx="646">
                  <c:v>0.2</c:v>
                </c:pt>
                <c:pt idx="647">
                  <c:v>0.2</c:v>
                </c:pt>
                <c:pt idx="648">
                  <c:v>0.21</c:v>
                </c:pt>
                <c:pt idx="649">
                  <c:v>0.19</c:v>
                </c:pt>
                <c:pt idx="650">
                  <c:v>0.18</c:v>
                </c:pt>
                <c:pt idx="651">
                  <c:v>0.17</c:v>
                </c:pt>
                <c:pt idx="652">
                  <c:v>0.2</c:v>
                </c:pt>
                <c:pt idx="653">
                  <c:v>0.19</c:v>
                </c:pt>
                <c:pt idx="654">
                  <c:v>0.18</c:v>
                </c:pt>
                <c:pt idx="655">
                  <c:v>0.17</c:v>
                </c:pt>
                <c:pt idx="656">
                  <c:v>0.15</c:v>
                </c:pt>
                <c:pt idx="657">
                  <c:v>0.16</c:v>
                </c:pt>
                <c:pt idx="658">
                  <c:v>0.17</c:v>
                </c:pt>
                <c:pt idx="659">
                  <c:v>0.2</c:v>
                </c:pt>
                <c:pt idx="660">
                  <c:v>0.2</c:v>
                </c:pt>
                <c:pt idx="661">
                  <c:v>0.24</c:v>
                </c:pt>
                <c:pt idx="662">
                  <c:v>0.25</c:v>
                </c:pt>
                <c:pt idx="663">
                  <c:v>0.26</c:v>
                </c:pt>
                <c:pt idx="664">
                  <c:v>0.27</c:v>
                </c:pt>
                <c:pt idx="665">
                  <c:v>0.27</c:v>
                </c:pt>
                <c:pt idx="666">
                  <c:v>0.3</c:v>
                </c:pt>
                <c:pt idx="667">
                  <c:v>0.4</c:v>
                </c:pt>
                <c:pt idx="668">
                  <c:v>0.41</c:v>
                </c:pt>
                <c:pt idx="669">
                  <c:v>0.43</c:v>
                </c:pt>
                <c:pt idx="670">
                  <c:v>0.44</c:v>
                </c:pt>
                <c:pt idx="671">
                  <c:v>0.44</c:v>
                </c:pt>
                <c:pt idx="672">
                  <c:v>0.4</c:v>
                </c:pt>
                <c:pt idx="673">
                  <c:v>0.36</c:v>
                </c:pt>
                <c:pt idx="674">
                  <c:v>0.33</c:v>
                </c:pt>
                <c:pt idx="675">
                  <c:v>0.31</c:v>
                </c:pt>
                <c:pt idx="676">
                  <c:v>0.34</c:v>
                </c:pt>
                <c:pt idx="677">
                  <c:v>0.39</c:v>
                </c:pt>
                <c:pt idx="678">
                  <c:v>0.46</c:v>
                </c:pt>
                <c:pt idx="679">
                  <c:v>0.49</c:v>
                </c:pt>
                <c:pt idx="680">
                  <c:v>0.53</c:v>
                </c:pt>
                <c:pt idx="681">
                  <c:v>0.55000000000000004</c:v>
                </c:pt>
                <c:pt idx="682">
                  <c:v>0.61</c:v>
                </c:pt>
                <c:pt idx="683">
                  <c:v>0.67</c:v>
                </c:pt>
                <c:pt idx="684">
                  <c:v>0.68</c:v>
                </c:pt>
                <c:pt idx="685">
                  <c:v>0.77</c:v>
                </c:pt>
                <c:pt idx="686">
                  <c:v>0.82</c:v>
                </c:pt>
                <c:pt idx="687">
                  <c:v>0.87</c:v>
                </c:pt>
                <c:pt idx="688">
                  <c:v>0.87</c:v>
                </c:pt>
                <c:pt idx="689">
                  <c:v>0.89</c:v>
                </c:pt>
                <c:pt idx="690">
                  <c:v>0.85</c:v>
                </c:pt>
                <c:pt idx="691">
                  <c:v>0.84</c:v>
                </c:pt>
                <c:pt idx="692">
                  <c:v>0.8</c:v>
                </c:pt>
                <c:pt idx="693">
                  <c:v>0.71</c:v>
                </c:pt>
                <c:pt idx="694">
                  <c:v>0.68</c:v>
                </c:pt>
                <c:pt idx="695">
                  <c:v>0.61</c:v>
                </c:pt>
                <c:pt idx="696">
                  <c:v>0.56000000000000005</c:v>
                </c:pt>
                <c:pt idx="697">
                  <c:v>0.5</c:v>
                </c:pt>
                <c:pt idx="698">
                  <c:v>0.46</c:v>
                </c:pt>
                <c:pt idx="699">
                  <c:v>0.42</c:v>
                </c:pt>
                <c:pt idx="700">
                  <c:v>0.39</c:v>
                </c:pt>
                <c:pt idx="701">
                  <c:v>0.36</c:v>
                </c:pt>
                <c:pt idx="702">
                  <c:v>0.34</c:v>
                </c:pt>
                <c:pt idx="703">
                  <c:v>0.32</c:v>
                </c:pt>
                <c:pt idx="704">
                  <c:v>0.31</c:v>
                </c:pt>
                <c:pt idx="705">
                  <c:v>0.28000000000000003</c:v>
                </c:pt>
                <c:pt idx="706">
                  <c:v>0.25</c:v>
                </c:pt>
                <c:pt idx="707">
                  <c:v>0.26</c:v>
                </c:pt>
                <c:pt idx="708">
                  <c:v>0.25</c:v>
                </c:pt>
                <c:pt idx="709">
                  <c:v>0.23</c:v>
                </c:pt>
                <c:pt idx="710">
                  <c:v>0.22</c:v>
                </c:pt>
                <c:pt idx="711">
                  <c:v>0.21</c:v>
                </c:pt>
                <c:pt idx="712">
                  <c:v>0.23</c:v>
                </c:pt>
                <c:pt idx="713">
                  <c:v>0.25</c:v>
                </c:pt>
                <c:pt idx="714">
                  <c:v>0.24</c:v>
                </c:pt>
                <c:pt idx="715">
                  <c:v>0.24</c:v>
                </c:pt>
                <c:pt idx="716">
                  <c:v>0.25</c:v>
                </c:pt>
                <c:pt idx="717">
                  <c:v>0.23</c:v>
                </c:pt>
                <c:pt idx="718">
                  <c:v>0.22</c:v>
                </c:pt>
                <c:pt idx="719">
                  <c:v>0.2</c:v>
                </c:pt>
                <c:pt idx="720">
                  <c:v>0.19</c:v>
                </c:pt>
                <c:pt idx="721">
                  <c:v>0.19</c:v>
                </c:pt>
                <c:pt idx="722">
                  <c:v>0.2</c:v>
                </c:pt>
                <c:pt idx="723">
                  <c:v>0.21</c:v>
                </c:pt>
                <c:pt idx="724">
                  <c:v>0.22</c:v>
                </c:pt>
                <c:pt idx="725">
                  <c:v>0.23</c:v>
                </c:pt>
                <c:pt idx="726">
                  <c:v>0.22</c:v>
                </c:pt>
                <c:pt idx="727">
                  <c:v>0.2</c:v>
                </c:pt>
                <c:pt idx="728">
                  <c:v>0.19</c:v>
                </c:pt>
                <c:pt idx="729">
                  <c:v>0.22</c:v>
                </c:pt>
                <c:pt idx="730">
                  <c:v>0.31</c:v>
                </c:pt>
                <c:pt idx="731">
                  <c:v>0.4</c:v>
                </c:pt>
                <c:pt idx="732">
                  <c:v>0.38</c:v>
                </c:pt>
                <c:pt idx="733">
                  <c:v>0.35</c:v>
                </c:pt>
                <c:pt idx="734">
                  <c:v>0.37</c:v>
                </c:pt>
                <c:pt idx="735">
                  <c:v>0.35</c:v>
                </c:pt>
                <c:pt idx="736">
                  <c:v>0.31</c:v>
                </c:pt>
                <c:pt idx="737">
                  <c:v>0.27</c:v>
                </c:pt>
                <c:pt idx="738">
                  <c:v>0.28000000000000003</c:v>
                </c:pt>
                <c:pt idx="739">
                  <c:v>0.27</c:v>
                </c:pt>
                <c:pt idx="740">
                  <c:v>0.32</c:v>
                </c:pt>
                <c:pt idx="741">
                  <c:v>0.31</c:v>
                </c:pt>
                <c:pt idx="742">
                  <c:v>0.28999999999999998</c:v>
                </c:pt>
                <c:pt idx="743">
                  <c:v>0.27</c:v>
                </c:pt>
                <c:pt idx="744">
                  <c:v>0.26</c:v>
                </c:pt>
                <c:pt idx="745">
                  <c:v>0.24</c:v>
                </c:pt>
                <c:pt idx="746">
                  <c:v>0.26</c:v>
                </c:pt>
                <c:pt idx="747">
                  <c:v>0.31</c:v>
                </c:pt>
                <c:pt idx="748">
                  <c:v>0.36</c:v>
                </c:pt>
                <c:pt idx="749">
                  <c:v>0.39</c:v>
                </c:pt>
                <c:pt idx="750">
                  <c:v>0.39</c:v>
                </c:pt>
                <c:pt idx="751">
                  <c:v>0.41</c:v>
                </c:pt>
                <c:pt idx="752">
                  <c:v>0.4</c:v>
                </c:pt>
                <c:pt idx="753">
                  <c:v>0.41</c:v>
                </c:pt>
                <c:pt idx="754">
                  <c:v>0.39</c:v>
                </c:pt>
                <c:pt idx="755">
                  <c:v>0.43</c:v>
                </c:pt>
                <c:pt idx="756">
                  <c:v>0.4</c:v>
                </c:pt>
                <c:pt idx="757">
                  <c:v>0.37</c:v>
                </c:pt>
                <c:pt idx="758">
                  <c:v>0.36</c:v>
                </c:pt>
                <c:pt idx="759">
                  <c:v>0.37</c:v>
                </c:pt>
                <c:pt idx="760">
                  <c:v>0.34</c:v>
                </c:pt>
                <c:pt idx="761">
                  <c:v>0.32</c:v>
                </c:pt>
                <c:pt idx="762">
                  <c:v>0.31</c:v>
                </c:pt>
                <c:pt idx="763">
                  <c:v>0.28999999999999998</c:v>
                </c:pt>
                <c:pt idx="764">
                  <c:v>0.28000000000000003</c:v>
                </c:pt>
                <c:pt idx="765">
                  <c:v>0.28999999999999998</c:v>
                </c:pt>
                <c:pt idx="766">
                  <c:v>0.27</c:v>
                </c:pt>
                <c:pt idx="767">
                  <c:v>0.28000000000000003</c:v>
                </c:pt>
                <c:pt idx="768">
                  <c:v>0.26</c:v>
                </c:pt>
                <c:pt idx="769">
                  <c:v>0.27</c:v>
                </c:pt>
                <c:pt idx="770">
                  <c:v>0.28000000000000003</c:v>
                </c:pt>
                <c:pt idx="771">
                  <c:v>0.28000000000000003</c:v>
                </c:pt>
                <c:pt idx="772">
                  <c:v>0.28000000000000003</c:v>
                </c:pt>
                <c:pt idx="773">
                  <c:v>0.27</c:v>
                </c:pt>
                <c:pt idx="774">
                  <c:v>0.28000000000000003</c:v>
                </c:pt>
                <c:pt idx="775">
                  <c:v>0.28999999999999998</c:v>
                </c:pt>
                <c:pt idx="776">
                  <c:v>0.28999999999999998</c:v>
                </c:pt>
                <c:pt idx="777">
                  <c:v>0.28999999999999998</c:v>
                </c:pt>
                <c:pt idx="778">
                  <c:v>0.28000000000000003</c:v>
                </c:pt>
                <c:pt idx="779">
                  <c:v>0.28000000000000003</c:v>
                </c:pt>
                <c:pt idx="780">
                  <c:v>0.27</c:v>
                </c:pt>
                <c:pt idx="781">
                  <c:v>0.28000000000000003</c:v>
                </c:pt>
                <c:pt idx="782">
                  <c:v>0.27</c:v>
                </c:pt>
                <c:pt idx="783">
                  <c:v>0.26</c:v>
                </c:pt>
                <c:pt idx="784">
                  <c:v>0.27</c:v>
                </c:pt>
                <c:pt idx="785">
                  <c:v>0.27</c:v>
                </c:pt>
                <c:pt idx="786">
                  <c:v>0.25</c:v>
                </c:pt>
                <c:pt idx="787">
                  <c:v>0.28000000000000003</c:v>
                </c:pt>
                <c:pt idx="788">
                  <c:v>0.28999999999999998</c:v>
                </c:pt>
                <c:pt idx="789">
                  <c:v>0.28999999999999998</c:v>
                </c:pt>
                <c:pt idx="790">
                  <c:v>0.26</c:v>
                </c:pt>
                <c:pt idx="791">
                  <c:v>0.28999999999999998</c:v>
                </c:pt>
                <c:pt idx="792">
                  <c:v>0.38</c:v>
                </c:pt>
                <c:pt idx="793">
                  <c:v>0.37</c:v>
                </c:pt>
                <c:pt idx="794">
                  <c:v>0.43</c:v>
                </c:pt>
                <c:pt idx="795">
                  <c:v>0.45</c:v>
                </c:pt>
                <c:pt idx="796">
                  <c:v>0.46</c:v>
                </c:pt>
                <c:pt idx="797">
                  <c:v>0.43</c:v>
                </c:pt>
                <c:pt idx="798">
                  <c:v>0.39</c:v>
                </c:pt>
                <c:pt idx="799">
                  <c:v>0.35</c:v>
                </c:pt>
                <c:pt idx="800">
                  <c:v>0.33</c:v>
                </c:pt>
                <c:pt idx="801">
                  <c:v>0.3</c:v>
                </c:pt>
                <c:pt idx="802">
                  <c:v>0.28000000000000003</c:v>
                </c:pt>
                <c:pt idx="803">
                  <c:v>0.25</c:v>
                </c:pt>
                <c:pt idx="804">
                  <c:v>0.23</c:v>
                </c:pt>
                <c:pt idx="805">
                  <c:v>0.22</c:v>
                </c:pt>
                <c:pt idx="806">
                  <c:v>0.21</c:v>
                </c:pt>
                <c:pt idx="807">
                  <c:v>0.19</c:v>
                </c:pt>
                <c:pt idx="808">
                  <c:v>0.2</c:v>
                </c:pt>
                <c:pt idx="809">
                  <c:v>0.2</c:v>
                </c:pt>
                <c:pt idx="810">
                  <c:v>0.22</c:v>
                </c:pt>
                <c:pt idx="811">
                  <c:v>0.25</c:v>
                </c:pt>
                <c:pt idx="812">
                  <c:v>0.26</c:v>
                </c:pt>
                <c:pt idx="813">
                  <c:v>0.25</c:v>
                </c:pt>
                <c:pt idx="814">
                  <c:v>0.26</c:v>
                </c:pt>
                <c:pt idx="815">
                  <c:v>0.24</c:v>
                </c:pt>
                <c:pt idx="816">
                  <c:v>0.23</c:v>
                </c:pt>
                <c:pt idx="817">
                  <c:v>0.23</c:v>
                </c:pt>
                <c:pt idx="818">
                  <c:v>0.25</c:v>
                </c:pt>
                <c:pt idx="819">
                  <c:v>0.28000000000000003</c:v>
                </c:pt>
                <c:pt idx="820">
                  <c:v>0.28999999999999998</c:v>
                </c:pt>
                <c:pt idx="821">
                  <c:v>0.3</c:v>
                </c:pt>
                <c:pt idx="822">
                  <c:v>0.3</c:v>
                </c:pt>
                <c:pt idx="823">
                  <c:v>0.28999999999999998</c:v>
                </c:pt>
                <c:pt idx="824">
                  <c:v>0.31</c:v>
                </c:pt>
                <c:pt idx="825">
                  <c:v>0.33</c:v>
                </c:pt>
                <c:pt idx="826">
                  <c:v>0.33</c:v>
                </c:pt>
                <c:pt idx="827">
                  <c:v>0.33</c:v>
                </c:pt>
                <c:pt idx="828">
                  <c:v>0.31</c:v>
                </c:pt>
                <c:pt idx="829">
                  <c:v>0.3</c:v>
                </c:pt>
                <c:pt idx="830">
                  <c:v>0.28000000000000003</c:v>
                </c:pt>
                <c:pt idx="831">
                  <c:v>0.27</c:v>
                </c:pt>
                <c:pt idx="832">
                  <c:v>0.32</c:v>
                </c:pt>
                <c:pt idx="833">
                  <c:v>0.33</c:v>
                </c:pt>
                <c:pt idx="834">
                  <c:v>0.32</c:v>
                </c:pt>
                <c:pt idx="835">
                  <c:v>0.28999999999999998</c:v>
                </c:pt>
                <c:pt idx="836">
                  <c:v>0.28999999999999998</c:v>
                </c:pt>
                <c:pt idx="837">
                  <c:v>0.26</c:v>
                </c:pt>
                <c:pt idx="838">
                  <c:v>0.27</c:v>
                </c:pt>
                <c:pt idx="839">
                  <c:v>0.28000000000000003</c:v>
                </c:pt>
                <c:pt idx="840">
                  <c:v>0.28000000000000003</c:v>
                </c:pt>
                <c:pt idx="841">
                  <c:v>0.25</c:v>
                </c:pt>
                <c:pt idx="842">
                  <c:v>0.25</c:v>
                </c:pt>
                <c:pt idx="843">
                  <c:v>0.23</c:v>
                </c:pt>
                <c:pt idx="844">
                  <c:v>0.23</c:v>
                </c:pt>
                <c:pt idx="845">
                  <c:v>0.23</c:v>
                </c:pt>
                <c:pt idx="846">
                  <c:v>0.24</c:v>
                </c:pt>
                <c:pt idx="847">
                  <c:v>0.23</c:v>
                </c:pt>
                <c:pt idx="848">
                  <c:v>0.25</c:v>
                </c:pt>
                <c:pt idx="849">
                  <c:v>0.26</c:v>
                </c:pt>
                <c:pt idx="850">
                  <c:v>0.23</c:v>
                </c:pt>
                <c:pt idx="851">
                  <c:v>0.27</c:v>
                </c:pt>
                <c:pt idx="852">
                  <c:v>0.38</c:v>
                </c:pt>
                <c:pt idx="853">
                  <c:v>0.38</c:v>
                </c:pt>
                <c:pt idx="854">
                  <c:v>0.38</c:v>
                </c:pt>
                <c:pt idx="855">
                  <c:v>0.39</c:v>
                </c:pt>
                <c:pt idx="856">
                  <c:v>0.4</c:v>
                </c:pt>
                <c:pt idx="857">
                  <c:v>0.36</c:v>
                </c:pt>
                <c:pt idx="858">
                  <c:v>0.33</c:v>
                </c:pt>
                <c:pt idx="859">
                  <c:v>0.31</c:v>
                </c:pt>
                <c:pt idx="860">
                  <c:v>0.28000000000000003</c:v>
                </c:pt>
                <c:pt idx="861">
                  <c:v>0.28999999999999998</c:v>
                </c:pt>
                <c:pt idx="862">
                  <c:v>0.31</c:v>
                </c:pt>
                <c:pt idx="863">
                  <c:v>0.28999999999999998</c:v>
                </c:pt>
                <c:pt idx="864">
                  <c:v>0.26</c:v>
                </c:pt>
                <c:pt idx="865">
                  <c:v>0.24</c:v>
                </c:pt>
                <c:pt idx="866">
                  <c:v>0.23</c:v>
                </c:pt>
                <c:pt idx="867">
                  <c:v>0.23</c:v>
                </c:pt>
                <c:pt idx="868">
                  <c:v>0.25</c:v>
                </c:pt>
                <c:pt idx="869">
                  <c:v>0.25</c:v>
                </c:pt>
                <c:pt idx="870">
                  <c:v>0.25</c:v>
                </c:pt>
                <c:pt idx="871">
                  <c:v>0.27</c:v>
                </c:pt>
                <c:pt idx="872">
                  <c:v>0.27</c:v>
                </c:pt>
                <c:pt idx="873">
                  <c:v>0.31</c:v>
                </c:pt>
                <c:pt idx="874">
                  <c:v>0.3</c:v>
                </c:pt>
                <c:pt idx="875">
                  <c:v>0.27</c:v>
                </c:pt>
                <c:pt idx="876">
                  <c:v>0.25</c:v>
                </c:pt>
                <c:pt idx="877">
                  <c:v>0.24</c:v>
                </c:pt>
                <c:pt idx="878">
                  <c:v>0.23</c:v>
                </c:pt>
                <c:pt idx="879">
                  <c:v>0.22</c:v>
                </c:pt>
                <c:pt idx="880">
                  <c:v>0.22</c:v>
                </c:pt>
                <c:pt idx="881">
                  <c:v>0.24</c:v>
                </c:pt>
                <c:pt idx="882">
                  <c:v>0.24</c:v>
                </c:pt>
                <c:pt idx="883">
                  <c:v>0.27</c:v>
                </c:pt>
                <c:pt idx="884">
                  <c:v>0.26</c:v>
                </c:pt>
                <c:pt idx="885">
                  <c:v>0.26</c:v>
                </c:pt>
                <c:pt idx="886">
                  <c:v>0.25</c:v>
                </c:pt>
                <c:pt idx="887">
                  <c:v>0.27</c:v>
                </c:pt>
                <c:pt idx="888">
                  <c:v>0.27</c:v>
                </c:pt>
                <c:pt idx="889">
                  <c:v>0.28000000000000003</c:v>
                </c:pt>
                <c:pt idx="890">
                  <c:v>0.25</c:v>
                </c:pt>
                <c:pt idx="891">
                  <c:v>0.25</c:v>
                </c:pt>
                <c:pt idx="892">
                  <c:v>0.24</c:v>
                </c:pt>
                <c:pt idx="893">
                  <c:v>0.23</c:v>
                </c:pt>
                <c:pt idx="894">
                  <c:v>0.22</c:v>
                </c:pt>
                <c:pt idx="895">
                  <c:v>0.21</c:v>
                </c:pt>
                <c:pt idx="896">
                  <c:v>0.21</c:v>
                </c:pt>
                <c:pt idx="897">
                  <c:v>0.21</c:v>
                </c:pt>
                <c:pt idx="898">
                  <c:v>0.2</c:v>
                </c:pt>
                <c:pt idx="899">
                  <c:v>0.19</c:v>
                </c:pt>
                <c:pt idx="900">
                  <c:v>0.18</c:v>
                </c:pt>
                <c:pt idx="901">
                  <c:v>0.17</c:v>
                </c:pt>
                <c:pt idx="902">
                  <c:v>0.18</c:v>
                </c:pt>
                <c:pt idx="903">
                  <c:v>0.19</c:v>
                </c:pt>
                <c:pt idx="904">
                  <c:v>0.18</c:v>
                </c:pt>
                <c:pt idx="905">
                  <c:v>0.17</c:v>
                </c:pt>
                <c:pt idx="906">
                  <c:v>0.18</c:v>
                </c:pt>
                <c:pt idx="907">
                  <c:v>0.18</c:v>
                </c:pt>
                <c:pt idx="908">
                  <c:v>0.22</c:v>
                </c:pt>
                <c:pt idx="909">
                  <c:v>0.21</c:v>
                </c:pt>
                <c:pt idx="910">
                  <c:v>0.19</c:v>
                </c:pt>
                <c:pt idx="911">
                  <c:v>0.28999999999999998</c:v>
                </c:pt>
                <c:pt idx="912">
                  <c:v>0.35</c:v>
                </c:pt>
                <c:pt idx="913">
                  <c:v>0.33</c:v>
                </c:pt>
                <c:pt idx="914">
                  <c:v>0.35</c:v>
                </c:pt>
                <c:pt idx="915">
                  <c:v>0.35</c:v>
                </c:pt>
                <c:pt idx="916">
                  <c:v>0.36</c:v>
                </c:pt>
                <c:pt idx="917">
                  <c:v>0.33</c:v>
                </c:pt>
                <c:pt idx="918">
                  <c:v>0.32</c:v>
                </c:pt>
                <c:pt idx="919">
                  <c:v>0.3</c:v>
                </c:pt>
                <c:pt idx="920">
                  <c:v>0.28999999999999998</c:v>
                </c:pt>
                <c:pt idx="921">
                  <c:v>0.28000000000000003</c:v>
                </c:pt>
                <c:pt idx="922">
                  <c:v>0.26</c:v>
                </c:pt>
                <c:pt idx="923">
                  <c:v>0.25</c:v>
                </c:pt>
                <c:pt idx="924">
                  <c:v>0.23</c:v>
                </c:pt>
                <c:pt idx="925">
                  <c:v>0.25</c:v>
                </c:pt>
                <c:pt idx="926">
                  <c:v>0.24</c:v>
                </c:pt>
                <c:pt idx="927">
                  <c:v>0.24</c:v>
                </c:pt>
                <c:pt idx="928">
                  <c:v>0.28000000000000003</c:v>
                </c:pt>
                <c:pt idx="929">
                  <c:v>0.28999999999999998</c:v>
                </c:pt>
                <c:pt idx="930">
                  <c:v>0.33</c:v>
                </c:pt>
                <c:pt idx="931">
                  <c:v>0.35</c:v>
                </c:pt>
                <c:pt idx="932">
                  <c:v>0.35</c:v>
                </c:pt>
                <c:pt idx="933">
                  <c:v>0.39</c:v>
                </c:pt>
                <c:pt idx="934">
                  <c:v>0.38</c:v>
                </c:pt>
                <c:pt idx="935">
                  <c:v>0.35</c:v>
                </c:pt>
                <c:pt idx="936">
                  <c:v>0.32</c:v>
                </c:pt>
                <c:pt idx="937">
                  <c:v>0.28000000000000003</c:v>
                </c:pt>
                <c:pt idx="938">
                  <c:v>0.27</c:v>
                </c:pt>
                <c:pt idx="939">
                  <c:v>0.25</c:v>
                </c:pt>
                <c:pt idx="940">
                  <c:v>0.25</c:v>
                </c:pt>
                <c:pt idx="941">
                  <c:v>0.27</c:v>
                </c:pt>
                <c:pt idx="942">
                  <c:v>0.26</c:v>
                </c:pt>
                <c:pt idx="943">
                  <c:v>0.25</c:v>
                </c:pt>
                <c:pt idx="944">
                  <c:v>0.24</c:v>
                </c:pt>
                <c:pt idx="945">
                  <c:v>0.22</c:v>
                </c:pt>
                <c:pt idx="946">
                  <c:v>0.21</c:v>
                </c:pt>
                <c:pt idx="947">
                  <c:v>0.22</c:v>
                </c:pt>
                <c:pt idx="948">
                  <c:v>0.21</c:v>
                </c:pt>
                <c:pt idx="949">
                  <c:v>0.22</c:v>
                </c:pt>
                <c:pt idx="950">
                  <c:v>0.22</c:v>
                </c:pt>
                <c:pt idx="951">
                  <c:v>0.2</c:v>
                </c:pt>
                <c:pt idx="952">
                  <c:v>0.21</c:v>
                </c:pt>
                <c:pt idx="953">
                  <c:v>0.21</c:v>
                </c:pt>
                <c:pt idx="954">
                  <c:v>0.21</c:v>
                </c:pt>
                <c:pt idx="955">
                  <c:v>0.21</c:v>
                </c:pt>
                <c:pt idx="956">
                  <c:v>0.22</c:v>
                </c:pt>
                <c:pt idx="957">
                  <c:v>0.25</c:v>
                </c:pt>
                <c:pt idx="958">
                  <c:v>0.26</c:v>
                </c:pt>
                <c:pt idx="959">
                  <c:v>0.25</c:v>
                </c:pt>
                <c:pt idx="960">
                  <c:v>0.26</c:v>
                </c:pt>
                <c:pt idx="961">
                  <c:v>0.28000000000000003</c:v>
                </c:pt>
                <c:pt idx="962">
                  <c:v>0.26</c:v>
                </c:pt>
                <c:pt idx="963">
                  <c:v>0.26</c:v>
                </c:pt>
                <c:pt idx="964">
                  <c:v>0.26</c:v>
                </c:pt>
                <c:pt idx="965">
                  <c:v>0.26</c:v>
                </c:pt>
                <c:pt idx="966">
                  <c:v>0.25</c:v>
                </c:pt>
                <c:pt idx="967">
                  <c:v>0.28999999999999998</c:v>
                </c:pt>
                <c:pt idx="968">
                  <c:v>0.27</c:v>
                </c:pt>
                <c:pt idx="969">
                  <c:v>0.25</c:v>
                </c:pt>
                <c:pt idx="970">
                  <c:v>0.25</c:v>
                </c:pt>
                <c:pt idx="971">
                  <c:v>0.25</c:v>
                </c:pt>
                <c:pt idx="972">
                  <c:v>0.31</c:v>
                </c:pt>
                <c:pt idx="973">
                  <c:v>0.37</c:v>
                </c:pt>
                <c:pt idx="974">
                  <c:v>0.38</c:v>
                </c:pt>
                <c:pt idx="975">
                  <c:v>0.41</c:v>
                </c:pt>
                <c:pt idx="976">
                  <c:v>0.43</c:v>
                </c:pt>
                <c:pt idx="977">
                  <c:v>0.44</c:v>
                </c:pt>
                <c:pt idx="978">
                  <c:v>0.41</c:v>
                </c:pt>
                <c:pt idx="979">
                  <c:v>0.36</c:v>
                </c:pt>
                <c:pt idx="980">
                  <c:v>0.33</c:v>
                </c:pt>
                <c:pt idx="981">
                  <c:v>0.34</c:v>
                </c:pt>
                <c:pt idx="982">
                  <c:v>0.32</c:v>
                </c:pt>
                <c:pt idx="983">
                  <c:v>0.31</c:v>
                </c:pt>
                <c:pt idx="984">
                  <c:v>0.28000000000000003</c:v>
                </c:pt>
                <c:pt idx="985">
                  <c:v>0.26</c:v>
                </c:pt>
                <c:pt idx="986">
                  <c:v>0.25</c:v>
                </c:pt>
                <c:pt idx="987">
                  <c:v>0.28999999999999998</c:v>
                </c:pt>
                <c:pt idx="988">
                  <c:v>0.28000000000000003</c:v>
                </c:pt>
                <c:pt idx="989">
                  <c:v>0.28000000000000003</c:v>
                </c:pt>
                <c:pt idx="990">
                  <c:v>0.27</c:v>
                </c:pt>
                <c:pt idx="991">
                  <c:v>0.3</c:v>
                </c:pt>
                <c:pt idx="992">
                  <c:v>0.32</c:v>
                </c:pt>
                <c:pt idx="993">
                  <c:v>0.41</c:v>
                </c:pt>
                <c:pt idx="994">
                  <c:v>0.39</c:v>
                </c:pt>
                <c:pt idx="995">
                  <c:v>0.38</c:v>
                </c:pt>
                <c:pt idx="996">
                  <c:v>0.34</c:v>
                </c:pt>
                <c:pt idx="997">
                  <c:v>0.32</c:v>
                </c:pt>
                <c:pt idx="998">
                  <c:v>0.3</c:v>
                </c:pt>
                <c:pt idx="999">
                  <c:v>0.28999999999999998</c:v>
                </c:pt>
                <c:pt idx="1000">
                  <c:v>0.27</c:v>
                </c:pt>
                <c:pt idx="1001">
                  <c:v>0.28999999999999998</c:v>
                </c:pt>
                <c:pt idx="1002">
                  <c:v>0.28999999999999998</c:v>
                </c:pt>
                <c:pt idx="1003">
                  <c:v>0.28000000000000003</c:v>
                </c:pt>
                <c:pt idx="1004">
                  <c:v>0.31</c:v>
                </c:pt>
                <c:pt idx="1005">
                  <c:v>0.31</c:v>
                </c:pt>
                <c:pt idx="1006">
                  <c:v>0.28999999999999998</c:v>
                </c:pt>
                <c:pt idx="1007">
                  <c:v>0.27</c:v>
                </c:pt>
                <c:pt idx="1008">
                  <c:v>0.25</c:v>
                </c:pt>
                <c:pt idx="1009">
                  <c:v>0.27</c:v>
                </c:pt>
                <c:pt idx="1010">
                  <c:v>0.3</c:v>
                </c:pt>
                <c:pt idx="1011">
                  <c:v>0.3</c:v>
                </c:pt>
                <c:pt idx="1012">
                  <c:v>0.28000000000000003</c:v>
                </c:pt>
                <c:pt idx="1013">
                  <c:v>0.28000000000000003</c:v>
                </c:pt>
                <c:pt idx="1014">
                  <c:v>0.28999999999999998</c:v>
                </c:pt>
                <c:pt idx="1015">
                  <c:v>0.32</c:v>
                </c:pt>
                <c:pt idx="1016">
                  <c:v>0.34</c:v>
                </c:pt>
                <c:pt idx="1017">
                  <c:v>0.34</c:v>
                </c:pt>
                <c:pt idx="1018">
                  <c:v>0.33</c:v>
                </c:pt>
                <c:pt idx="1019">
                  <c:v>0.3</c:v>
                </c:pt>
                <c:pt idx="1020">
                  <c:v>0.28000000000000003</c:v>
                </c:pt>
                <c:pt idx="1021">
                  <c:v>0.28000000000000003</c:v>
                </c:pt>
                <c:pt idx="1022">
                  <c:v>0.26</c:v>
                </c:pt>
                <c:pt idx="1023">
                  <c:v>0.28000000000000003</c:v>
                </c:pt>
                <c:pt idx="1024">
                  <c:v>0.28000000000000003</c:v>
                </c:pt>
                <c:pt idx="1025">
                  <c:v>0.28999999999999998</c:v>
                </c:pt>
                <c:pt idx="1026">
                  <c:v>0.27</c:v>
                </c:pt>
                <c:pt idx="1027">
                  <c:v>0.3</c:v>
                </c:pt>
                <c:pt idx="1028">
                  <c:v>0.3</c:v>
                </c:pt>
                <c:pt idx="1029">
                  <c:v>0.31</c:v>
                </c:pt>
                <c:pt idx="1030">
                  <c:v>0.3</c:v>
                </c:pt>
                <c:pt idx="1031">
                  <c:v>0.28999999999999998</c:v>
                </c:pt>
                <c:pt idx="1032">
                  <c:v>0.35</c:v>
                </c:pt>
                <c:pt idx="1033">
                  <c:v>0.37</c:v>
                </c:pt>
                <c:pt idx="1034">
                  <c:v>0.38</c:v>
                </c:pt>
                <c:pt idx="1035">
                  <c:v>0.41</c:v>
                </c:pt>
                <c:pt idx="1036">
                  <c:v>0.44</c:v>
                </c:pt>
                <c:pt idx="1037">
                  <c:v>0.46</c:v>
                </c:pt>
                <c:pt idx="1038">
                  <c:v>0.44</c:v>
                </c:pt>
                <c:pt idx="1039">
                  <c:v>0.4</c:v>
                </c:pt>
                <c:pt idx="1040">
                  <c:v>0.37</c:v>
                </c:pt>
                <c:pt idx="1041">
                  <c:v>0.34</c:v>
                </c:pt>
                <c:pt idx="1042">
                  <c:v>0.33</c:v>
                </c:pt>
                <c:pt idx="1043">
                  <c:v>0.31</c:v>
                </c:pt>
                <c:pt idx="1044">
                  <c:v>0.28000000000000003</c:v>
                </c:pt>
                <c:pt idx="1045">
                  <c:v>0.26</c:v>
                </c:pt>
                <c:pt idx="1046">
                  <c:v>0.25</c:v>
                </c:pt>
                <c:pt idx="1047">
                  <c:v>0.24</c:v>
                </c:pt>
                <c:pt idx="1048">
                  <c:v>0.23</c:v>
                </c:pt>
                <c:pt idx="1049">
                  <c:v>0.22</c:v>
                </c:pt>
                <c:pt idx="1050">
                  <c:v>0.25</c:v>
                </c:pt>
                <c:pt idx="1051">
                  <c:v>0.26</c:v>
                </c:pt>
                <c:pt idx="1052">
                  <c:v>0.27</c:v>
                </c:pt>
                <c:pt idx="1053">
                  <c:v>0.27</c:v>
                </c:pt>
                <c:pt idx="1054">
                  <c:v>0.25</c:v>
                </c:pt>
                <c:pt idx="1055">
                  <c:v>0.23</c:v>
                </c:pt>
                <c:pt idx="1056">
                  <c:v>0.22</c:v>
                </c:pt>
                <c:pt idx="1057">
                  <c:v>0.21</c:v>
                </c:pt>
                <c:pt idx="1058">
                  <c:v>0.2</c:v>
                </c:pt>
                <c:pt idx="1059">
                  <c:v>0.23</c:v>
                </c:pt>
                <c:pt idx="1060">
                  <c:v>0.23</c:v>
                </c:pt>
                <c:pt idx="1061">
                  <c:v>0.27</c:v>
                </c:pt>
                <c:pt idx="1062">
                  <c:v>0.28000000000000003</c:v>
                </c:pt>
                <c:pt idx="1063">
                  <c:v>0.28999999999999998</c:v>
                </c:pt>
                <c:pt idx="1064">
                  <c:v>0.27</c:v>
                </c:pt>
                <c:pt idx="1065">
                  <c:v>0.3</c:v>
                </c:pt>
                <c:pt idx="1066">
                  <c:v>0.28999999999999998</c:v>
                </c:pt>
                <c:pt idx="1067">
                  <c:v>0.3</c:v>
                </c:pt>
                <c:pt idx="1068">
                  <c:v>0.33</c:v>
                </c:pt>
                <c:pt idx="1069">
                  <c:v>0.32</c:v>
                </c:pt>
                <c:pt idx="1070">
                  <c:v>0.31</c:v>
                </c:pt>
                <c:pt idx="1071">
                  <c:v>0.3</c:v>
                </c:pt>
                <c:pt idx="1072">
                  <c:v>0.3</c:v>
                </c:pt>
                <c:pt idx="1073">
                  <c:v>0.34</c:v>
                </c:pt>
                <c:pt idx="1074">
                  <c:v>0.32</c:v>
                </c:pt>
                <c:pt idx="1075">
                  <c:v>0.32</c:v>
                </c:pt>
                <c:pt idx="1076">
                  <c:v>0.31</c:v>
                </c:pt>
                <c:pt idx="1077">
                  <c:v>0.28999999999999998</c:v>
                </c:pt>
                <c:pt idx="1078">
                  <c:v>0.3</c:v>
                </c:pt>
                <c:pt idx="1079">
                  <c:v>0.3</c:v>
                </c:pt>
                <c:pt idx="1080">
                  <c:v>0.3</c:v>
                </c:pt>
                <c:pt idx="1081">
                  <c:v>0.3</c:v>
                </c:pt>
                <c:pt idx="1082">
                  <c:v>0.28999999999999998</c:v>
                </c:pt>
                <c:pt idx="1083">
                  <c:v>0.27</c:v>
                </c:pt>
                <c:pt idx="1084">
                  <c:v>0.28000000000000003</c:v>
                </c:pt>
                <c:pt idx="1085">
                  <c:v>0.28999999999999998</c:v>
                </c:pt>
                <c:pt idx="1086">
                  <c:v>0.31</c:v>
                </c:pt>
                <c:pt idx="1087">
                  <c:v>0.32</c:v>
                </c:pt>
                <c:pt idx="1088">
                  <c:v>0.34</c:v>
                </c:pt>
                <c:pt idx="1089">
                  <c:v>0.33</c:v>
                </c:pt>
                <c:pt idx="1090">
                  <c:v>0.3</c:v>
                </c:pt>
                <c:pt idx="1091">
                  <c:v>0.3</c:v>
                </c:pt>
                <c:pt idx="1092">
                  <c:v>0.36</c:v>
                </c:pt>
                <c:pt idx="1093">
                  <c:v>0.37</c:v>
                </c:pt>
                <c:pt idx="1094">
                  <c:v>0.42</c:v>
                </c:pt>
                <c:pt idx="1095">
                  <c:v>0.41</c:v>
                </c:pt>
                <c:pt idx="1096">
                  <c:v>0.38</c:v>
                </c:pt>
                <c:pt idx="1097">
                  <c:v>0.39</c:v>
                </c:pt>
                <c:pt idx="1098">
                  <c:v>0.36</c:v>
                </c:pt>
                <c:pt idx="1099">
                  <c:v>0.34</c:v>
                </c:pt>
                <c:pt idx="1100">
                  <c:v>0.32</c:v>
                </c:pt>
                <c:pt idx="1101">
                  <c:v>0.31</c:v>
                </c:pt>
                <c:pt idx="1102">
                  <c:v>0.28000000000000003</c:v>
                </c:pt>
                <c:pt idx="1103">
                  <c:v>0.25</c:v>
                </c:pt>
                <c:pt idx="1104">
                  <c:v>0.26</c:v>
                </c:pt>
                <c:pt idx="1105">
                  <c:v>0.26</c:v>
                </c:pt>
                <c:pt idx="1106">
                  <c:v>0.25</c:v>
                </c:pt>
                <c:pt idx="1107">
                  <c:v>0.25</c:v>
                </c:pt>
                <c:pt idx="1108">
                  <c:v>0.24</c:v>
                </c:pt>
                <c:pt idx="1109">
                  <c:v>0.28999999999999998</c:v>
                </c:pt>
                <c:pt idx="1110">
                  <c:v>0.3</c:v>
                </c:pt>
                <c:pt idx="1111">
                  <c:v>0.33</c:v>
                </c:pt>
                <c:pt idx="1112">
                  <c:v>0.34</c:v>
                </c:pt>
                <c:pt idx="1113">
                  <c:v>0.32</c:v>
                </c:pt>
                <c:pt idx="1114">
                  <c:v>0.31</c:v>
                </c:pt>
                <c:pt idx="1115">
                  <c:v>0.28999999999999998</c:v>
                </c:pt>
                <c:pt idx="1116">
                  <c:v>0.26</c:v>
                </c:pt>
                <c:pt idx="1117">
                  <c:v>0.24</c:v>
                </c:pt>
                <c:pt idx="1118">
                  <c:v>0.26</c:v>
                </c:pt>
                <c:pt idx="1119">
                  <c:v>0.25</c:v>
                </c:pt>
                <c:pt idx="1120">
                  <c:v>0.24</c:v>
                </c:pt>
                <c:pt idx="1121">
                  <c:v>0.24</c:v>
                </c:pt>
                <c:pt idx="1122">
                  <c:v>0.23</c:v>
                </c:pt>
                <c:pt idx="1123">
                  <c:v>0.23</c:v>
                </c:pt>
                <c:pt idx="1124">
                  <c:v>0.27</c:v>
                </c:pt>
                <c:pt idx="1125">
                  <c:v>0.26</c:v>
                </c:pt>
                <c:pt idx="1126">
                  <c:v>0.25</c:v>
                </c:pt>
                <c:pt idx="1127">
                  <c:v>0.24</c:v>
                </c:pt>
                <c:pt idx="1128">
                  <c:v>0.23</c:v>
                </c:pt>
                <c:pt idx="1129">
                  <c:v>0.27</c:v>
                </c:pt>
                <c:pt idx="1130">
                  <c:v>0.28000000000000003</c:v>
                </c:pt>
                <c:pt idx="1131">
                  <c:v>0.28999999999999998</c:v>
                </c:pt>
                <c:pt idx="1132">
                  <c:v>0.31</c:v>
                </c:pt>
                <c:pt idx="1133">
                  <c:v>0.31</c:v>
                </c:pt>
                <c:pt idx="1134">
                  <c:v>0.28999999999999998</c:v>
                </c:pt>
                <c:pt idx="1135">
                  <c:v>0.28999999999999998</c:v>
                </c:pt>
                <c:pt idx="1136">
                  <c:v>0.3</c:v>
                </c:pt>
                <c:pt idx="1137">
                  <c:v>0.28999999999999998</c:v>
                </c:pt>
                <c:pt idx="1138">
                  <c:v>0.28000000000000003</c:v>
                </c:pt>
                <c:pt idx="1139">
                  <c:v>0.28999999999999998</c:v>
                </c:pt>
                <c:pt idx="1140">
                  <c:v>0.3</c:v>
                </c:pt>
                <c:pt idx="1141">
                  <c:v>0.28000000000000003</c:v>
                </c:pt>
                <c:pt idx="1142">
                  <c:v>0.3</c:v>
                </c:pt>
                <c:pt idx="1143">
                  <c:v>0.28999999999999998</c:v>
                </c:pt>
                <c:pt idx="1144">
                  <c:v>0.32</c:v>
                </c:pt>
                <c:pt idx="1145">
                  <c:v>0.32</c:v>
                </c:pt>
                <c:pt idx="1146">
                  <c:v>0.3</c:v>
                </c:pt>
                <c:pt idx="1147">
                  <c:v>0.3</c:v>
                </c:pt>
                <c:pt idx="1148">
                  <c:v>0.3</c:v>
                </c:pt>
                <c:pt idx="1149">
                  <c:v>0.33</c:v>
                </c:pt>
                <c:pt idx="1150">
                  <c:v>0.38</c:v>
                </c:pt>
                <c:pt idx="1151">
                  <c:v>0.36</c:v>
                </c:pt>
                <c:pt idx="1152">
                  <c:v>0.36</c:v>
                </c:pt>
                <c:pt idx="1153">
                  <c:v>0.39</c:v>
                </c:pt>
                <c:pt idx="1154">
                  <c:v>0.43</c:v>
                </c:pt>
                <c:pt idx="1155">
                  <c:v>0.42</c:v>
                </c:pt>
                <c:pt idx="1156">
                  <c:v>0.39</c:v>
                </c:pt>
                <c:pt idx="1157">
                  <c:v>0.37</c:v>
                </c:pt>
                <c:pt idx="1158">
                  <c:v>0.35</c:v>
                </c:pt>
                <c:pt idx="1159">
                  <c:v>0.32</c:v>
                </c:pt>
                <c:pt idx="1160">
                  <c:v>0.31</c:v>
                </c:pt>
                <c:pt idx="1161">
                  <c:v>0.3</c:v>
                </c:pt>
                <c:pt idx="1162">
                  <c:v>0.31</c:v>
                </c:pt>
                <c:pt idx="1163">
                  <c:v>0.28999999999999998</c:v>
                </c:pt>
                <c:pt idx="1164">
                  <c:v>0.28000000000000003</c:v>
                </c:pt>
                <c:pt idx="1165">
                  <c:v>0.26</c:v>
                </c:pt>
                <c:pt idx="1166">
                  <c:v>0.25</c:v>
                </c:pt>
                <c:pt idx="1167">
                  <c:v>0.27</c:v>
                </c:pt>
                <c:pt idx="1168">
                  <c:v>0.28000000000000003</c:v>
                </c:pt>
                <c:pt idx="1169">
                  <c:v>0.28999999999999998</c:v>
                </c:pt>
                <c:pt idx="1170">
                  <c:v>0.28000000000000003</c:v>
                </c:pt>
                <c:pt idx="1171">
                  <c:v>0.26</c:v>
                </c:pt>
                <c:pt idx="1172">
                  <c:v>0.24</c:v>
                </c:pt>
                <c:pt idx="1173">
                  <c:v>0.23</c:v>
                </c:pt>
                <c:pt idx="1174">
                  <c:v>0.22</c:v>
                </c:pt>
                <c:pt idx="1175">
                  <c:v>0.22</c:v>
                </c:pt>
                <c:pt idx="1176">
                  <c:v>0.24</c:v>
                </c:pt>
                <c:pt idx="1177">
                  <c:v>0.27</c:v>
                </c:pt>
                <c:pt idx="1178">
                  <c:v>0.27</c:v>
                </c:pt>
                <c:pt idx="1179">
                  <c:v>0.27</c:v>
                </c:pt>
                <c:pt idx="1180">
                  <c:v>0.3</c:v>
                </c:pt>
                <c:pt idx="1181">
                  <c:v>0.28999999999999998</c:v>
                </c:pt>
                <c:pt idx="1182">
                  <c:v>0.28000000000000003</c:v>
                </c:pt>
                <c:pt idx="1183">
                  <c:v>0.28000000000000003</c:v>
                </c:pt>
                <c:pt idx="1184">
                  <c:v>0.26</c:v>
                </c:pt>
                <c:pt idx="1185">
                  <c:v>0.31</c:v>
                </c:pt>
                <c:pt idx="1186">
                  <c:v>0.3</c:v>
                </c:pt>
                <c:pt idx="1187">
                  <c:v>0.28000000000000003</c:v>
                </c:pt>
                <c:pt idx="1188">
                  <c:v>0.28000000000000003</c:v>
                </c:pt>
                <c:pt idx="1189">
                  <c:v>0.27</c:v>
                </c:pt>
                <c:pt idx="1190">
                  <c:v>0.26</c:v>
                </c:pt>
                <c:pt idx="1191">
                  <c:v>0.26</c:v>
                </c:pt>
                <c:pt idx="1192">
                  <c:v>0.25</c:v>
                </c:pt>
                <c:pt idx="1193">
                  <c:v>0.27</c:v>
                </c:pt>
                <c:pt idx="1194">
                  <c:v>0.25</c:v>
                </c:pt>
                <c:pt idx="1195">
                  <c:v>0.24</c:v>
                </c:pt>
                <c:pt idx="1196">
                  <c:v>0.23</c:v>
                </c:pt>
                <c:pt idx="1197">
                  <c:v>0.25</c:v>
                </c:pt>
                <c:pt idx="1198">
                  <c:v>0.25</c:v>
                </c:pt>
                <c:pt idx="1199">
                  <c:v>0.26</c:v>
                </c:pt>
                <c:pt idx="1200">
                  <c:v>0.25</c:v>
                </c:pt>
                <c:pt idx="1201">
                  <c:v>0.26</c:v>
                </c:pt>
                <c:pt idx="1202">
                  <c:v>0.25</c:v>
                </c:pt>
                <c:pt idx="1203">
                  <c:v>0.28000000000000003</c:v>
                </c:pt>
                <c:pt idx="1204">
                  <c:v>0.28000000000000003</c:v>
                </c:pt>
                <c:pt idx="1205">
                  <c:v>0.27</c:v>
                </c:pt>
                <c:pt idx="1206">
                  <c:v>0.28000000000000003</c:v>
                </c:pt>
                <c:pt idx="1207">
                  <c:v>0.36</c:v>
                </c:pt>
                <c:pt idx="1208">
                  <c:v>0.37</c:v>
                </c:pt>
                <c:pt idx="1209">
                  <c:v>0.37</c:v>
                </c:pt>
                <c:pt idx="1210">
                  <c:v>0.37</c:v>
                </c:pt>
                <c:pt idx="1211">
                  <c:v>0.39</c:v>
                </c:pt>
                <c:pt idx="1212">
                  <c:v>0.36</c:v>
                </c:pt>
                <c:pt idx="1213">
                  <c:v>0.33</c:v>
                </c:pt>
                <c:pt idx="1214">
                  <c:v>0.3</c:v>
                </c:pt>
                <c:pt idx="1215">
                  <c:v>0.28999999999999998</c:v>
                </c:pt>
                <c:pt idx="1216">
                  <c:v>0.26</c:v>
                </c:pt>
                <c:pt idx="1217">
                  <c:v>0.28999999999999998</c:v>
                </c:pt>
                <c:pt idx="1218">
                  <c:v>0.28999999999999998</c:v>
                </c:pt>
                <c:pt idx="1219">
                  <c:v>0.32</c:v>
                </c:pt>
                <c:pt idx="1220">
                  <c:v>0.3</c:v>
                </c:pt>
                <c:pt idx="1221">
                  <c:v>0.26</c:v>
                </c:pt>
                <c:pt idx="1222">
                  <c:v>0.25</c:v>
                </c:pt>
                <c:pt idx="1223">
                  <c:v>0.23</c:v>
                </c:pt>
                <c:pt idx="1224">
                  <c:v>0.26</c:v>
                </c:pt>
                <c:pt idx="1225">
                  <c:v>0.28000000000000003</c:v>
                </c:pt>
                <c:pt idx="1226">
                  <c:v>0.33</c:v>
                </c:pt>
                <c:pt idx="1227">
                  <c:v>0.33</c:v>
                </c:pt>
                <c:pt idx="1228">
                  <c:v>0.35</c:v>
                </c:pt>
                <c:pt idx="1229">
                  <c:v>0.33</c:v>
                </c:pt>
                <c:pt idx="1230">
                  <c:v>0.31</c:v>
                </c:pt>
                <c:pt idx="1231">
                  <c:v>0.28000000000000003</c:v>
                </c:pt>
                <c:pt idx="1232">
                  <c:v>0.27</c:v>
                </c:pt>
                <c:pt idx="1233">
                  <c:v>0.27</c:v>
                </c:pt>
                <c:pt idx="1234">
                  <c:v>0.28000000000000003</c:v>
                </c:pt>
                <c:pt idx="1235">
                  <c:v>0.32</c:v>
                </c:pt>
                <c:pt idx="1236">
                  <c:v>0.35</c:v>
                </c:pt>
                <c:pt idx="1237">
                  <c:v>0.32</c:v>
                </c:pt>
                <c:pt idx="1238">
                  <c:v>0.31</c:v>
                </c:pt>
                <c:pt idx="1239">
                  <c:v>0.32</c:v>
                </c:pt>
                <c:pt idx="1240">
                  <c:v>0.34</c:v>
                </c:pt>
                <c:pt idx="1241">
                  <c:v>0.35</c:v>
                </c:pt>
                <c:pt idx="1242">
                  <c:v>0.32</c:v>
                </c:pt>
                <c:pt idx="1243">
                  <c:v>0.31</c:v>
                </c:pt>
                <c:pt idx="1244">
                  <c:v>0.3</c:v>
                </c:pt>
                <c:pt idx="1245">
                  <c:v>0.31</c:v>
                </c:pt>
                <c:pt idx="1246">
                  <c:v>0.31</c:v>
                </c:pt>
                <c:pt idx="1247">
                  <c:v>0.32</c:v>
                </c:pt>
                <c:pt idx="1248">
                  <c:v>0.31</c:v>
                </c:pt>
                <c:pt idx="1249">
                  <c:v>0.31</c:v>
                </c:pt>
                <c:pt idx="1250">
                  <c:v>0.32</c:v>
                </c:pt>
                <c:pt idx="1251">
                  <c:v>0.31</c:v>
                </c:pt>
                <c:pt idx="1252">
                  <c:v>0.32</c:v>
                </c:pt>
                <c:pt idx="1253">
                  <c:v>0.3</c:v>
                </c:pt>
                <c:pt idx="1254">
                  <c:v>0.28999999999999998</c:v>
                </c:pt>
                <c:pt idx="1255">
                  <c:v>0.27</c:v>
                </c:pt>
                <c:pt idx="1256">
                  <c:v>0.28000000000000003</c:v>
                </c:pt>
                <c:pt idx="1257">
                  <c:v>0.28999999999999998</c:v>
                </c:pt>
                <c:pt idx="1258">
                  <c:v>0.28999999999999998</c:v>
                </c:pt>
                <c:pt idx="1259">
                  <c:v>0.3</c:v>
                </c:pt>
                <c:pt idx="1260">
                  <c:v>0.3</c:v>
                </c:pt>
                <c:pt idx="1261">
                  <c:v>0.3</c:v>
                </c:pt>
                <c:pt idx="1262">
                  <c:v>0.31</c:v>
                </c:pt>
                <c:pt idx="1263">
                  <c:v>0.31</c:v>
                </c:pt>
                <c:pt idx="1264">
                  <c:v>0.28000000000000003</c:v>
                </c:pt>
                <c:pt idx="1265">
                  <c:v>0.28000000000000003</c:v>
                </c:pt>
                <c:pt idx="1266">
                  <c:v>0.37</c:v>
                </c:pt>
                <c:pt idx="1267">
                  <c:v>0.38</c:v>
                </c:pt>
                <c:pt idx="1268">
                  <c:v>0.43</c:v>
                </c:pt>
                <c:pt idx="1269">
                  <c:v>0.45</c:v>
                </c:pt>
                <c:pt idx="1270">
                  <c:v>0.43</c:v>
                </c:pt>
                <c:pt idx="1271">
                  <c:v>0.44</c:v>
                </c:pt>
                <c:pt idx="1272">
                  <c:v>0.41</c:v>
                </c:pt>
                <c:pt idx="1273">
                  <c:v>0.36</c:v>
                </c:pt>
                <c:pt idx="1274">
                  <c:v>0.34</c:v>
                </c:pt>
                <c:pt idx="1275">
                  <c:v>0.31</c:v>
                </c:pt>
                <c:pt idx="1276">
                  <c:v>0.28999999999999998</c:v>
                </c:pt>
                <c:pt idx="1277">
                  <c:v>0.27</c:v>
                </c:pt>
                <c:pt idx="1278">
                  <c:v>0.26</c:v>
                </c:pt>
                <c:pt idx="1279">
                  <c:v>0.24</c:v>
                </c:pt>
                <c:pt idx="1280">
                  <c:v>0.23</c:v>
                </c:pt>
                <c:pt idx="1281">
                  <c:v>0.22</c:v>
                </c:pt>
                <c:pt idx="1282">
                  <c:v>0.23</c:v>
                </c:pt>
                <c:pt idx="1283">
                  <c:v>0.23</c:v>
                </c:pt>
                <c:pt idx="1284">
                  <c:v>0.23</c:v>
                </c:pt>
                <c:pt idx="1285">
                  <c:v>0.25</c:v>
                </c:pt>
                <c:pt idx="1286">
                  <c:v>0.28000000000000003</c:v>
                </c:pt>
                <c:pt idx="1287">
                  <c:v>0.31</c:v>
                </c:pt>
                <c:pt idx="1288">
                  <c:v>0.28999999999999998</c:v>
                </c:pt>
                <c:pt idx="1289">
                  <c:v>0.27</c:v>
                </c:pt>
                <c:pt idx="1290">
                  <c:v>0.28000000000000003</c:v>
                </c:pt>
                <c:pt idx="1291">
                  <c:v>0.25</c:v>
                </c:pt>
                <c:pt idx="1292">
                  <c:v>0.24</c:v>
                </c:pt>
                <c:pt idx="1293">
                  <c:v>0.24</c:v>
                </c:pt>
                <c:pt idx="1294">
                  <c:v>0.24</c:v>
                </c:pt>
                <c:pt idx="1295">
                  <c:v>0.25</c:v>
                </c:pt>
                <c:pt idx="1296">
                  <c:v>0.27</c:v>
                </c:pt>
                <c:pt idx="1297">
                  <c:v>0.26</c:v>
                </c:pt>
                <c:pt idx="1298">
                  <c:v>0.26</c:v>
                </c:pt>
                <c:pt idx="1299">
                  <c:v>0.26</c:v>
                </c:pt>
                <c:pt idx="1300">
                  <c:v>0.25</c:v>
                </c:pt>
                <c:pt idx="1301">
                  <c:v>0.24</c:v>
                </c:pt>
                <c:pt idx="1302">
                  <c:v>0.26</c:v>
                </c:pt>
                <c:pt idx="1303">
                  <c:v>0.26</c:v>
                </c:pt>
                <c:pt idx="1304">
                  <c:v>0.25</c:v>
                </c:pt>
                <c:pt idx="1305">
                  <c:v>0.26</c:v>
                </c:pt>
                <c:pt idx="1306">
                  <c:v>0.25</c:v>
                </c:pt>
                <c:pt idx="1307">
                  <c:v>0.26</c:v>
                </c:pt>
                <c:pt idx="1308">
                  <c:v>0.27</c:v>
                </c:pt>
                <c:pt idx="1309">
                  <c:v>0.28000000000000003</c:v>
                </c:pt>
                <c:pt idx="1310">
                  <c:v>0.27</c:v>
                </c:pt>
                <c:pt idx="1311">
                  <c:v>0.28000000000000003</c:v>
                </c:pt>
                <c:pt idx="1312">
                  <c:v>0.27</c:v>
                </c:pt>
                <c:pt idx="1313">
                  <c:v>0.26</c:v>
                </c:pt>
                <c:pt idx="1314">
                  <c:v>0.28000000000000003</c:v>
                </c:pt>
                <c:pt idx="1315">
                  <c:v>0.26</c:v>
                </c:pt>
                <c:pt idx="1316">
                  <c:v>0.24</c:v>
                </c:pt>
                <c:pt idx="1317">
                  <c:v>0.24</c:v>
                </c:pt>
                <c:pt idx="1318">
                  <c:v>0.26</c:v>
                </c:pt>
                <c:pt idx="1319">
                  <c:v>0.24</c:v>
                </c:pt>
                <c:pt idx="1320">
                  <c:v>0.27</c:v>
                </c:pt>
                <c:pt idx="1321">
                  <c:v>0.27</c:v>
                </c:pt>
                <c:pt idx="1322">
                  <c:v>0.28000000000000003</c:v>
                </c:pt>
                <c:pt idx="1323">
                  <c:v>0.26</c:v>
                </c:pt>
                <c:pt idx="1324">
                  <c:v>0.28000000000000003</c:v>
                </c:pt>
                <c:pt idx="1325">
                  <c:v>0.36</c:v>
                </c:pt>
                <c:pt idx="1326">
                  <c:v>0.41</c:v>
                </c:pt>
                <c:pt idx="1327">
                  <c:v>0.44</c:v>
                </c:pt>
                <c:pt idx="1328">
                  <c:v>0.44</c:v>
                </c:pt>
                <c:pt idx="1329">
                  <c:v>0.46</c:v>
                </c:pt>
                <c:pt idx="1330">
                  <c:v>0.45</c:v>
                </c:pt>
                <c:pt idx="1331">
                  <c:v>0.41</c:v>
                </c:pt>
                <c:pt idx="1332">
                  <c:v>0.38</c:v>
                </c:pt>
                <c:pt idx="1333">
                  <c:v>0.36</c:v>
                </c:pt>
                <c:pt idx="1334">
                  <c:v>0.32</c:v>
                </c:pt>
                <c:pt idx="1335">
                  <c:v>0.3</c:v>
                </c:pt>
                <c:pt idx="1336">
                  <c:v>0.28999999999999998</c:v>
                </c:pt>
                <c:pt idx="1337">
                  <c:v>0.27</c:v>
                </c:pt>
                <c:pt idx="1338">
                  <c:v>0.25</c:v>
                </c:pt>
                <c:pt idx="1339">
                  <c:v>0.24</c:v>
                </c:pt>
                <c:pt idx="1340">
                  <c:v>0.22</c:v>
                </c:pt>
                <c:pt idx="1341">
                  <c:v>0.26</c:v>
                </c:pt>
                <c:pt idx="1342">
                  <c:v>0.25</c:v>
                </c:pt>
                <c:pt idx="1343">
                  <c:v>0.28999999999999998</c:v>
                </c:pt>
                <c:pt idx="1344">
                  <c:v>0.28999999999999998</c:v>
                </c:pt>
                <c:pt idx="1345">
                  <c:v>0.32</c:v>
                </c:pt>
                <c:pt idx="1346">
                  <c:v>0.33</c:v>
                </c:pt>
                <c:pt idx="1347">
                  <c:v>0.34</c:v>
                </c:pt>
                <c:pt idx="1348">
                  <c:v>0.31</c:v>
                </c:pt>
                <c:pt idx="1349">
                  <c:v>0.3</c:v>
                </c:pt>
                <c:pt idx="1350">
                  <c:v>0.28999999999999998</c:v>
                </c:pt>
                <c:pt idx="1351">
                  <c:v>0.27</c:v>
                </c:pt>
                <c:pt idx="1352">
                  <c:v>0.28000000000000003</c:v>
                </c:pt>
                <c:pt idx="1353">
                  <c:v>0.28000000000000003</c:v>
                </c:pt>
                <c:pt idx="1354">
                  <c:v>0.26</c:v>
                </c:pt>
                <c:pt idx="1355">
                  <c:v>0.26</c:v>
                </c:pt>
                <c:pt idx="1356">
                  <c:v>0.27</c:v>
                </c:pt>
                <c:pt idx="1357">
                  <c:v>0.28000000000000003</c:v>
                </c:pt>
                <c:pt idx="1358">
                  <c:v>0.27</c:v>
                </c:pt>
                <c:pt idx="1359">
                  <c:v>0.25</c:v>
                </c:pt>
                <c:pt idx="1360">
                  <c:v>0.26</c:v>
                </c:pt>
                <c:pt idx="1361">
                  <c:v>0.26</c:v>
                </c:pt>
                <c:pt idx="1362">
                  <c:v>0.3</c:v>
                </c:pt>
                <c:pt idx="1363">
                  <c:v>0.3</c:v>
                </c:pt>
                <c:pt idx="1364">
                  <c:v>0.28999999999999998</c:v>
                </c:pt>
                <c:pt idx="1365">
                  <c:v>0.28000000000000003</c:v>
                </c:pt>
                <c:pt idx="1366">
                  <c:v>0.25</c:v>
                </c:pt>
                <c:pt idx="1367">
                  <c:v>0.26</c:v>
                </c:pt>
                <c:pt idx="1368">
                  <c:v>0.3</c:v>
                </c:pt>
                <c:pt idx="1369">
                  <c:v>0.28999999999999998</c:v>
                </c:pt>
                <c:pt idx="1370">
                  <c:v>0.27</c:v>
                </c:pt>
                <c:pt idx="1371">
                  <c:v>0.28000000000000003</c:v>
                </c:pt>
                <c:pt idx="1372">
                  <c:v>0.26</c:v>
                </c:pt>
                <c:pt idx="1373">
                  <c:v>0.28000000000000003</c:v>
                </c:pt>
                <c:pt idx="1374">
                  <c:v>0.27</c:v>
                </c:pt>
                <c:pt idx="1375">
                  <c:v>0.26</c:v>
                </c:pt>
                <c:pt idx="1376">
                  <c:v>0.24</c:v>
                </c:pt>
                <c:pt idx="1377">
                  <c:v>0.24</c:v>
                </c:pt>
                <c:pt idx="1378">
                  <c:v>0.22</c:v>
                </c:pt>
                <c:pt idx="1379">
                  <c:v>0.24</c:v>
                </c:pt>
                <c:pt idx="1380">
                  <c:v>0.26</c:v>
                </c:pt>
                <c:pt idx="1381">
                  <c:v>0.28000000000000003</c:v>
                </c:pt>
                <c:pt idx="1382">
                  <c:v>0.27</c:v>
                </c:pt>
                <c:pt idx="1383">
                  <c:v>0.25</c:v>
                </c:pt>
                <c:pt idx="1384">
                  <c:v>0.25</c:v>
                </c:pt>
                <c:pt idx="1385">
                  <c:v>0.32</c:v>
                </c:pt>
                <c:pt idx="1386">
                  <c:v>0.39</c:v>
                </c:pt>
                <c:pt idx="1387">
                  <c:v>0.37</c:v>
                </c:pt>
                <c:pt idx="1388">
                  <c:v>0.39</c:v>
                </c:pt>
                <c:pt idx="1389">
                  <c:v>0.45</c:v>
                </c:pt>
                <c:pt idx="1390">
                  <c:v>0.43</c:v>
                </c:pt>
                <c:pt idx="1391">
                  <c:v>0.43</c:v>
                </c:pt>
                <c:pt idx="1392">
                  <c:v>0.41</c:v>
                </c:pt>
                <c:pt idx="1393">
                  <c:v>0.37</c:v>
                </c:pt>
                <c:pt idx="1394">
                  <c:v>0.34</c:v>
                </c:pt>
                <c:pt idx="1395">
                  <c:v>0.32</c:v>
                </c:pt>
                <c:pt idx="1396">
                  <c:v>0.31</c:v>
                </c:pt>
                <c:pt idx="1397">
                  <c:v>0.28999999999999998</c:v>
                </c:pt>
                <c:pt idx="1398">
                  <c:v>0.27</c:v>
                </c:pt>
                <c:pt idx="1399">
                  <c:v>0.26</c:v>
                </c:pt>
                <c:pt idx="1400">
                  <c:v>0.24</c:v>
                </c:pt>
                <c:pt idx="1401">
                  <c:v>0.26</c:v>
                </c:pt>
                <c:pt idx="1402">
                  <c:v>0.26</c:v>
                </c:pt>
                <c:pt idx="1403">
                  <c:v>0.27</c:v>
                </c:pt>
                <c:pt idx="1404">
                  <c:v>0.26</c:v>
                </c:pt>
                <c:pt idx="1405">
                  <c:v>0.27</c:v>
                </c:pt>
                <c:pt idx="1406">
                  <c:v>0.3</c:v>
                </c:pt>
                <c:pt idx="1407">
                  <c:v>0.3</c:v>
                </c:pt>
                <c:pt idx="1408">
                  <c:v>0.27</c:v>
                </c:pt>
                <c:pt idx="1409">
                  <c:v>0.26</c:v>
                </c:pt>
                <c:pt idx="1410">
                  <c:v>0.24</c:v>
                </c:pt>
                <c:pt idx="1411">
                  <c:v>0.22</c:v>
                </c:pt>
                <c:pt idx="1412">
                  <c:v>0.23</c:v>
                </c:pt>
                <c:pt idx="1413">
                  <c:v>0.23</c:v>
                </c:pt>
                <c:pt idx="1414">
                  <c:v>0.24</c:v>
                </c:pt>
                <c:pt idx="1415">
                  <c:v>0.24</c:v>
                </c:pt>
                <c:pt idx="1416">
                  <c:v>0.24</c:v>
                </c:pt>
                <c:pt idx="1417">
                  <c:v>0.24</c:v>
                </c:pt>
                <c:pt idx="1418">
                  <c:v>0.22</c:v>
                </c:pt>
                <c:pt idx="1419">
                  <c:v>0.24</c:v>
                </c:pt>
                <c:pt idx="1420">
                  <c:v>0.24</c:v>
                </c:pt>
                <c:pt idx="1421">
                  <c:v>0.24</c:v>
                </c:pt>
                <c:pt idx="1422">
                  <c:v>0.24</c:v>
                </c:pt>
                <c:pt idx="1423">
                  <c:v>0.25</c:v>
                </c:pt>
                <c:pt idx="1424">
                  <c:v>0.25</c:v>
                </c:pt>
                <c:pt idx="1425">
                  <c:v>0.26</c:v>
                </c:pt>
                <c:pt idx="1426">
                  <c:v>0.24</c:v>
                </c:pt>
                <c:pt idx="1427">
                  <c:v>0.27</c:v>
                </c:pt>
                <c:pt idx="1428">
                  <c:v>0.25</c:v>
                </c:pt>
                <c:pt idx="1429">
                  <c:v>0.23</c:v>
                </c:pt>
                <c:pt idx="1430">
                  <c:v>0.26</c:v>
                </c:pt>
                <c:pt idx="1431">
                  <c:v>0.25</c:v>
                </c:pt>
                <c:pt idx="1432">
                  <c:v>0.23</c:v>
                </c:pt>
                <c:pt idx="1433">
                  <c:v>0.23</c:v>
                </c:pt>
                <c:pt idx="1434">
                  <c:v>0.23</c:v>
                </c:pt>
                <c:pt idx="1435">
                  <c:v>0.24</c:v>
                </c:pt>
                <c:pt idx="1436">
                  <c:v>0.23</c:v>
                </c:pt>
                <c:pt idx="1437">
                  <c:v>0.24</c:v>
                </c:pt>
                <c:pt idx="1438">
                  <c:v>0.23</c:v>
                </c:pt>
                <c:pt idx="1439">
                  <c:v>0.26</c:v>
                </c:pt>
                <c:pt idx="1440">
                  <c:v>0.24</c:v>
                </c:pt>
                <c:pt idx="1441">
                  <c:v>0.24</c:v>
                </c:pt>
                <c:pt idx="1442">
                  <c:v>0.24</c:v>
                </c:pt>
                <c:pt idx="1443">
                  <c:v>0.25</c:v>
                </c:pt>
                <c:pt idx="1444">
                  <c:v>0.24</c:v>
                </c:pt>
                <c:pt idx="1445">
                  <c:v>0.31</c:v>
                </c:pt>
                <c:pt idx="1446">
                  <c:v>0.35</c:v>
                </c:pt>
                <c:pt idx="1447">
                  <c:v>0.36</c:v>
                </c:pt>
                <c:pt idx="1448">
                  <c:v>0.4</c:v>
                </c:pt>
                <c:pt idx="1449">
                  <c:v>0.46</c:v>
                </c:pt>
                <c:pt idx="1450">
                  <c:v>0.47</c:v>
                </c:pt>
                <c:pt idx="1451">
                  <c:v>0.47</c:v>
                </c:pt>
                <c:pt idx="1452">
                  <c:v>0.48</c:v>
                </c:pt>
                <c:pt idx="1453">
                  <c:v>0.46</c:v>
                </c:pt>
                <c:pt idx="1454">
                  <c:v>0.44</c:v>
                </c:pt>
                <c:pt idx="1455">
                  <c:v>0.42</c:v>
                </c:pt>
                <c:pt idx="1456">
                  <c:v>0.41</c:v>
                </c:pt>
                <c:pt idx="1457">
                  <c:v>0.38</c:v>
                </c:pt>
                <c:pt idx="1458">
                  <c:v>0.35</c:v>
                </c:pt>
                <c:pt idx="1459">
                  <c:v>0.33</c:v>
                </c:pt>
                <c:pt idx="1460">
                  <c:v>0.3</c:v>
                </c:pt>
                <c:pt idx="1461">
                  <c:v>0.3</c:v>
                </c:pt>
                <c:pt idx="1462">
                  <c:v>0.26</c:v>
                </c:pt>
                <c:pt idx="1463">
                  <c:v>0.25</c:v>
                </c:pt>
                <c:pt idx="1464">
                  <c:v>0.26</c:v>
                </c:pt>
                <c:pt idx="1465">
                  <c:v>0.26</c:v>
                </c:pt>
                <c:pt idx="1466">
                  <c:v>0.24</c:v>
                </c:pt>
                <c:pt idx="1467">
                  <c:v>0.22</c:v>
                </c:pt>
                <c:pt idx="1468">
                  <c:v>0.2</c:v>
                </c:pt>
                <c:pt idx="1469">
                  <c:v>0.19</c:v>
                </c:pt>
                <c:pt idx="1470">
                  <c:v>0.18</c:v>
                </c:pt>
                <c:pt idx="1471">
                  <c:v>0.2</c:v>
                </c:pt>
                <c:pt idx="1472">
                  <c:v>0.21</c:v>
                </c:pt>
                <c:pt idx="1473">
                  <c:v>0.27</c:v>
                </c:pt>
                <c:pt idx="1474">
                  <c:v>0.31</c:v>
                </c:pt>
                <c:pt idx="1475">
                  <c:v>0.32</c:v>
                </c:pt>
                <c:pt idx="1476">
                  <c:v>0.31</c:v>
                </c:pt>
                <c:pt idx="1477">
                  <c:v>0.31</c:v>
                </c:pt>
                <c:pt idx="1478">
                  <c:v>0.34</c:v>
                </c:pt>
                <c:pt idx="1479">
                  <c:v>0.35</c:v>
                </c:pt>
                <c:pt idx="1480">
                  <c:v>0.33</c:v>
                </c:pt>
                <c:pt idx="1481">
                  <c:v>0.36</c:v>
                </c:pt>
                <c:pt idx="1482">
                  <c:v>0.35</c:v>
                </c:pt>
                <c:pt idx="1483">
                  <c:v>0.35</c:v>
                </c:pt>
                <c:pt idx="1484">
                  <c:v>0.35</c:v>
                </c:pt>
                <c:pt idx="1485">
                  <c:v>0.35</c:v>
                </c:pt>
                <c:pt idx="1486">
                  <c:v>0.34</c:v>
                </c:pt>
                <c:pt idx="1487">
                  <c:v>0.32</c:v>
                </c:pt>
                <c:pt idx="1488">
                  <c:v>0.33</c:v>
                </c:pt>
                <c:pt idx="1489">
                  <c:v>0.31</c:v>
                </c:pt>
                <c:pt idx="1490">
                  <c:v>0.32</c:v>
                </c:pt>
                <c:pt idx="1491">
                  <c:v>0.32</c:v>
                </c:pt>
                <c:pt idx="1492">
                  <c:v>0.32</c:v>
                </c:pt>
                <c:pt idx="1493">
                  <c:v>0.31</c:v>
                </c:pt>
                <c:pt idx="1494">
                  <c:v>0.28999999999999998</c:v>
                </c:pt>
                <c:pt idx="1495">
                  <c:v>0.3</c:v>
                </c:pt>
                <c:pt idx="1496">
                  <c:v>0.3</c:v>
                </c:pt>
                <c:pt idx="1497">
                  <c:v>0.28999999999999998</c:v>
                </c:pt>
                <c:pt idx="1498">
                  <c:v>0.28999999999999998</c:v>
                </c:pt>
                <c:pt idx="1499">
                  <c:v>0.28999999999999998</c:v>
                </c:pt>
                <c:pt idx="1500">
                  <c:v>0.26</c:v>
                </c:pt>
                <c:pt idx="1501">
                  <c:v>0.28999999999999998</c:v>
                </c:pt>
                <c:pt idx="1502">
                  <c:v>0.28999999999999998</c:v>
                </c:pt>
                <c:pt idx="1503">
                  <c:v>0.28999999999999998</c:v>
                </c:pt>
                <c:pt idx="1504">
                  <c:v>0.28000000000000003</c:v>
                </c:pt>
                <c:pt idx="1505">
                  <c:v>0.27</c:v>
                </c:pt>
                <c:pt idx="1506">
                  <c:v>0.36</c:v>
                </c:pt>
                <c:pt idx="1507">
                  <c:v>0.4</c:v>
                </c:pt>
                <c:pt idx="1508">
                  <c:v>0.42</c:v>
                </c:pt>
                <c:pt idx="1509">
                  <c:v>0.44</c:v>
                </c:pt>
                <c:pt idx="1510">
                  <c:v>0.49</c:v>
                </c:pt>
                <c:pt idx="1511">
                  <c:v>0.46</c:v>
                </c:pt>
                <c:pt idx="1512">
                  <c:v>0.44</c:v>
                </c:pt>
                <c:pt idx="1513">
                  <c:v>0.43</c:v>
                </c:pt>
                <c:pt idx="1514">
                  <c:v>0.42</c:v>
                </c:pt>
                <c:pt idx="1515">
                  <c:v>0.38</c:v>
                </c:pt>
                <c:pt idx="1516">
                  <c:v>0.35</c:v>
                </c:pt>
                <c:pt idx="1517">
                  <c:v>0.33</c:v>
                </c:pt>
                <c:pt idx="1518">
                  <c:v>0.3</c:v>
                </c:pt>
                <c:pt idx="1519">
                  <c:v>0.27</c:v>
                </c:pt>
                <c:pt idx="1520">
                  <c:v>0.25</c:v>
                </c:pt>
                <c:pt idx="1521">
                  <c:v>0.25</c:v>
                </c:pt>
                <c:pt idx="1522">
                  <c:v>0.23</c:v>
                </c:pt>
                <c:pt idx="1523">
                  <c:v>0.22</c:v>
                </c:pt>
                <c:pt idx="1524">
                  <c:v>0.22</c:v>
                </c:pt>
                <c:pt idx="1525">
                  <c:v>0.23</c:v>
                </c:pt>
                <c:pt idx="1526">
                  <c:v>0.24</c:v>
                </c:pt>
                <c:pt idx="1527">
                  <c:v>0.27</c:v>
                </c:pt>
                <c:pt idx="1528">
                  <c:v>0.24</c:v>
                </c:pt>
                <c:pt idx="1529">
                  <c:v>0.23</c:v>
                </c:pt>
                <c:pt idx="1530">
                  <c:v>0.21</c:v>
                </c:pt>
                <c:pt idx="1531">
                  <c:v>0.22</c:v>
                </c:pt>
                <c:pt idx="1532">
                  <c:v>0.22</c:v>
                </c:pt>
                <c:pt idx="1533">
                  <c:v>0.22</c:v>
                </c:pt>
                <c:pt idx="1534">
                  <c:v>0.26</c:v>
                </c:pt>
                <c:pt idx="1535">
                  <c:v>0.28999999999999998</c:v>
                </c:pt>
                <c:pt idx="1536">
                  <c:v>0.31</c:v>
                </c:pt>
                <c:pt idx="1537">
                  <c:v>0.34</c:v>
                </c:pt>
                <c:pt idx="1538">
                  <c:v>0.33</c:v>
                </c:pt>
                <c:pt idx="1539">
                  <c:v>0.33</c:v>
                </c:pt>
                <c:pt idx="1540">
                  <c:v>0.35</c:v>
                </c:pt>
                <c:pt idx="1541">
                  <c:v>0.34</c:v>
                </c:pt>
                <c:pt idx="1542">
                  <c:v>0.35</c:v>
                </c:pt>
                <c:pt idx="1543">
                  <c:v>0.34</c:v>
                </c:pt>
                <c:pt idx="1544">
                  <c:v>0.34</c:v>
                </c:pt>
                <c:pt idx="1545">
                  <c:v>0.37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47C-47C8-B705-C0D551BD95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978935984"/>
        <c:axId val="-1978934896"/>
      </c:lineChart>
      <c:catAx>
        <c:axId val="-1978935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978934896"/>
        <c:crosses val="autoZero"/>
        <c:auto val="1"/>
        <c:lblAlgn val="ctr"/>
        <c:lblOffset val="100"/>
        <c:noMultiLvlLbl val="0"/>
      </c:catAx>
      <c:valAx>
        <c:axId val="-19789348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1978935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'校準(手部)'!$AA$1</c:f>
              <c:strCache>
                <c:ptCount val="1"/>
                <c:pt idx="0">
                  <c:v>一</c:v>
                </c:pt>
              </c:strCache>
            </c:strRef>
          </c:tx>
          <c:spPr>
            <a:ln w="28575" cap="rnd">
              <a:solidFill>
                <a:srgbClr val="1C8AE4"/>
              </a:solidFill>
              <a:round/>
            </a:ln>
            <a:effectLst/>
          </c:spPr>
          <c:marker>
            <c:symbol val="none"/>
          </c:marker>
          <c:val>
            <c:numRef>
              <c:f>'校準(手部)'!$AA$2:$AA$2008</c:f>
              <c:numCache>
                <c:formatCode>General</c:formatCode>
                <c:ptCount val="2007"/>
                <c:pt idx="0">
                  <c:v>-33.799999999999997</c:v>
                </c:pt>
                <c:pt idx="1">
                  <c:v>-23.07</c:v>
                </c:pt>
                <c:pt idx="2">
                  <c:v>-21.82</c:v>
                </c:pt>
                <c:pt idx="3">
                  <c:v>-71.150000000000006</c:v>
                </c:pt>
                <c:pt idx="4">
                  <c:v>27.55</c:v>
                </c:pt>
                <c:pt idx="5">
                  <c:v>2.39</c:v>
                </c:pt>
                <c:pt idx="6">
                  <c:v>29.83</c:v>
                </c:pt>
                <c:pt idx="7">
                  <c:v>-27.45</c:v>
                </c:pt>
                <c:pt idx="8">
                  <c:v>73.69</c:v>
                </c:pt>
                <c:pt idx="9">
                  <c:v>-8.32</c:v>
                </c:pt>
                <c:pt idx="10">
                  <c:v>-7.58</c:v>
                </c:pt>
                <c:pt idx="11">
                  <c:v>20.93</c:v>
                </c:pt>
                <c:pt idx="12">
                  <c:v>21.91</c:v>
                </c:pt>
                <c:pt idx="13">
                  <c:v>-15.4</c:v>
                </c:pt>
                <c:pt idx="14">
                  <c:v>-14.81</c:v>
                </c:pt>
                <c:pt idx="15">
                  <c:v>-32.26</c:v>
                </c:pt>
                <c:pt idx="16">
                  <c:v>53.47</c:v>
                </c:pt>
                <c:pt idx="17">
                  <c:v>61.99</c:v>
                </c:pt>
                <c:pt idx="18">
                  <c:v>-15.9</c:v>
                </c:pt>
                <c:pt idx="19">
                  <c:v>-50.42</c:v>
                </c:pt>
                <c:pt idx="20">
                  <c:v>3.23</c:v>
                </c:pt>
                <c:pt idx="21">
                  <c:v>-28.48</c:v>
                </c:pt>
                <c:pt idx="22">
                  <c:v>-47.42</c:v>
                </c:pt>
                <c:pt idx="23">
                  <c:v>-44.98</c:v>
                </c:pt>
                <c:pt idx="24">
                  <c:v>-18.52</c:v>
                </c:pt>
                <c:pt idx="25">
                  <c:v>49.68</c:v>
                </c:pt>
                <c:pt idx="26">
                  <c:v>24.78</c:v>
                </c:pt>
                <c:pt idx="27">
                  <c:v>-8.17</c:v>
                </c:pt>
                <c:pt idx="28">
                  <c:v>31.35</c:v>
                </c:pt>
                <c:pt idx="29">
                  <c:v>29.69</c:v>
                </c:pt>
                <c:pt idx="30">
                  <c:v>2.4700000000000002</c:v>
                </c:pt>
                <c:pt idx="31">
                  <c:v>66.209999999999994</c:v>
                </c:pt>
                <c:pt idx="32">
                  <c:v>62.89</c:v>
                </c:pt>
                <c:pt idx="33">
                  <c:v>1.39</c:v>
                </c:pt>
                <c:pt idx="34">
                  <c:v>3.17</c:v>
                </c:pt>
                <c:pt idx="35">
                  <c:v>-8.2799999999999994</c:v>
                </c:pt>
                <c:pt idx="36">
                  <c:v>-7.27</c:v>
                </c:pt>
                <c:pt idx="37">
                  <c:v>-6.43</c:v>
                </c:pt>
                <c:pt idx="38">
                  <c:v>5.25</c:v>
                </c:pt>
                <c:pt idx="39">
                  <c:v>25.33</c:v>
                </c:pt>
                <c:pt idx="40">
                  <c:v>-18.100000000000001</c:v>
                </c:pt>
                <c:pt idx="41">
                  <c:v>53.81</c:v>
                </c:pt>
                <c:pt idx="42">
                  <c:v>-58.01</c:v>
                </c:pt>
                <c:pt idx="43">
                  <c:v>-60.33</c:v>
                </c:pt>
                <c:pt idx="44">
                  <c:v>51.6</c:v>
                </c:pt>
                <c:pt idx="45">
                  <c:v>29.04</c:v>
                </c:pt>
                <c:pt idx="46">
                  <c:v>24.25</c:v>
                </c:pt>
                <c:pt idx="47">
                  <c:v>60.85</c:v>
                </c:pt>
                <c:pt idx="48">
                  <c:v>-72.98</c:v>
                </c:pt>
                <c:pt idx="49">
                  <c:v>17.61</c:v>
                </c:pt>
                <c:pt idx="50">
                  <c:v>5.97</c:v>
                </c:pt>
                <c:pt idx="51">
                  <c:v>69.88</c:v>
                </c:pt>
                <c:pt idx="52">
                  <c:v>58.83</c:v>
                </c:pt>
                <c:pt idx="53">
                  <c:v>37.79</c:v>
                </c:pt>
                <c:pt idx="54">
                  <c:v>109.7</c:v>
                </c:pt>
                <c:pt idx="55">
                  <c:v>88.17</c:v>
                </c:pt>
                <c:pt idx="56">
                  <c:v>87.96</c:v>
                </c:pt>
                <c:pt idx="57">
                  <c:v>87.84</c:v>
                </c:pt>
                <c:pt idx="58">
                  <c:v>87.73</c:v>
                </c:pt>
                <c:pt idx="59">
                  <c:v>87.61</c:v>
                </c:pt>
                <c:pt idx="60">
                  <c:v>87.5</c:v>
                </c:pt>
                <c:pt idx="61">
                  <c:v>87.39</c:v>
                </c:pt>
                <c:pt idx="62">
                  <c:v>87.28</c:v>
                </c:pt>
                <c:pt idx="63">
                  <c:v>87.16</c:v>
                </c:pt>
                <c:pt idx="64">
                  <c:v>87.06</c:v>
                </c:pt>
                <c:pt idx="65">
                  <c:v>86.94</c:v>
                </c:pt>
                <c:pt idx="66">
                  <c:v>86.82</c:v>
                </c:pt>
                <c:pt idx="67">
                  <c:v>86.71</c:v>
                </c:pt>
                <c:pt idx="68">
                  <c:v>86.61</c:v>
                </c:pt>
                <c:pt idx="69">
                  <c:v>86.5</c:v>
                </c:pt>
                <c:pt idx="70">
                  <c:v>86.41</c:v>
                </c:pt>
                <c:pt idx="71">
                  <c:v>86.3</c:v>
                </c:pt>
                <c:pt idx="72">
                  <c:v>86.19</c:v>
                </c:pt>
                <c:pt idx="73">
                  <c:v>86.1</c:v>
                </c:pt>
                <c:pt idx="74">
                  <c:v>85.99</c:v>
                </c:pt>
                <c:pt idx="75">
                  <c:v>85.89</c:v>
                </c:pt>
                <c:pt idx="76">
                  <c:v>85.78</c:v>
                </c:pt>
                <c:pt idx="77">
                  <c:v>85.66</c:v>
                </c:pt>
                <c:pt idx="78">
                  <c:v>85.55</c:v>
                </c:pt>
                <c:pt idx="79">
                  <c:v>85.47</c:v>
                </c:pt>
                <c:pt idx="80">
                  <c:v>85.35</c:v>
                </c:pt>
                <c:pt idx="81">
                  <c:v>85.24</c:v>
                </c:pt>
                <c:pt idx="82">
                  <c:v>85.13</c:v>
                </c:pt>
                <c:pt idx="83">
                  <c:v>85</c:v>
                </c:pt>
                <c:pt idx="84">
                  <c:v>84.91</c:v>
                </c:pt>
                <c:pt idx="85">
                  <c:v>84.8</c:v>
                </c:pt>
                <c:pt idx="86">
                  <c:v>84.68</c:v>
                </c:pt>
                <c:pt idx="87">
                  <c:v>84.54</c:v>
                </c:pt>
                <c:pt idx="88">
                  <c:v>84.41</c:v>
                </c:pt>
                <c:pt idx="89">
                  <c:v>84.29</c:v>
                </c:pt>
                <c:pt idx="90">
                  <c:v>84.19</c:v>
                </c:pt>
                <c:pt idx="91">
                  <c:v>84.12</c:v>
                </c:pt>
                <c:pt idx="92">
                  <c:v>84.06</c:v>
                </c:pt>
                <c:pt idx="93">
                  <c:v>84.03</c:v>
                </c:pt>
                <c:pt idx="94">
                  <c:v>84.01</c:v>
                </c:pt>
                <c:pt idx="95">
                  <c:v>84.02</c:v>
                </c:pt>
                <c:pt idx="96">
                  <c:v>84.01</c:v>
                </c:pt>
                <c:pt idx="97">
                  <c:v>84.03</c:v>
                </c:pt>
                <c:pt idx="98">
                  <c:v>84.03</c:v>
                </c:pt>
                <c:pt idx="99">
                  <c:v>84.05</c:v>
                </c:pt>
                <c:pt idx="100">
                  <c:v>84.06</c:v>
                </c:pt>
                <c:pt idx="101">
                  <c:v>84.07</c:v>
                </c:pt>
                <c:pt idx="102">
                  <c:v>84.08</c:v>
                </c:pt>
                <c:pt idx="103">
                  <c:v>84.07</c:v>
                </c:pt>
                <c:pt idx="104">
                  <c:v>84.07</c:v>
                </c:pt>
                <c:pt idx="105">
                  <c:v>84.05</c:v>
                </c:pt>
                <c:pt idx="106">
                  <c:v>84.02</c:v>
                </c:pt>
                <c:pt idx="107">
                  <c:v>83.98</c:v>
                </c:pt>
                <c:pt idx="108">
                  <c:v>83.93</c:v>
                </c:pt>
                <c:pt idx="109">
                  <c:v>83.87</c:v>
                </c:pt>
                <c:pt idx="110">
                  <c:v>83.81</c:v>
                </c:pt>
                <c:pt idx="111">
                  <c:v>83.74</c:v>
                </c:pt>
                <c:pt idx="112">
                  <c:v>83.67</c:v>
                </c:pt>
                <c:pt idx="113">
                  <c:v>83.56</c:v>
                </c:pt>
                <c:pt idx="114">
                  <c:v>83.48</c:v>
                </c:pt>
                <c:pt idx="115">
                  <c:v>83.37</c:v>
                </c:pt>
                <c:pt idx="116">
                  <c:v>83.27</c:v>
                </c:pt>
                <c:pt idx="117">
                  <c:v>83.16</c:v>
                </c:pt>
                <c:pt idx="118">
                  <c:v>83.05</c:v>
                </c:pt>
                <c:pt idx="119">
                  <c:v>82.94</c:v>
                </c:pt>
                <c:pt idx="120">
                  <c:v>82.86</c:v>
                </c:pt>
                <c:pt idx="121">
                  <c:v>82.76</c:v>
                </c:pt>
                <c:pt idx="122">
                  <c:v>82.67</c:v>
                </c:pt>
                <c:pt idx="123">
                  <c:v>82.57</c:v>
                </c:pt>
                <c:pt idx="124">
                  <c:v>82.46</c:v>
                </c:pt>
                <c:pt idx="125">
                  <c:v>82.32</c:v>
                </c:pt>
                <c:pt idx="126">
                  <c:v>82.2</c:v>
                </c:pt>
                <c:pt idx="127">
                  <c:v>82.04</c:v>
                </c:pt>
                <c:pt idx="128">
                  <c:v>81.91</c:v>
                </c:pt>
                <c:pt idx="129">
                  <c:v>81.760000000000005</c:v>
                </c:pt>
                <c:pt idx="130">
                  <c:v>81.63</c:v>
                </c:pt>
                <c:pt idx="131">
                  <c:v>81.510000000000005</c:v>
                </c:pt>
                <c:pt idx="132">
                  <c:v>81.38</c:v>
                </c:pt>
                <c:pt idx="133">
                  <c:v>81.25</c:v>
                </c:pt>
                <c:pt idx="134">
                  <c:v>81.12</c:v>
                </c:pt>
                <c:pt idx="135">
                  <c:v>80.989999999999995</c:v>
                </c:pt>
                <c:pt idx="136">
                  <c:v>80.849999999999994</c:v>
                </c:pt>
                <c:pt idx="137">
                  <c:v>80.75</c:v>
                </c:pt>
                <c:pt idx="138">
                  <c:v>80.63</c:v>
                </c:pt>
                <c:pt idx="139">
                  <c:v>80.52</c:v>
                </c:pt>
                <c:pt idx="140">
                  <c:v>80.42</c:v>
                </c:pt>
                <c:pt idx="141">
                  <c:v>80.3</c:v>
                </c:pt>
                <c:pt idx="142">
                  <c:v>80.19</c:v>
                </c:pt>
                <c:pt idx="143">
                  <c:v>80.08</c:v>
                </c:pt>
                <c:pt idx="144">
                  <c:v>79.98</c:v>
                </c:pt>
                <c:pt idx="145">
                  <c:v>79.88</c:v>
                </c:pt>
                <c:pt idx="146">
                  <c:v>79.790000000000006</c:v>
                </c:pt>
                <c:pt idx="147">
                  <c:v>79.7</c:v>
                </c:pt>
                <c:pt idx="148">
                  <c:v>79.62</c:v>
                </c:pt>
                <c:pt idx="149">
                  <c:v>79.53</c:v>
                </c:pt>
                <c:pt idx="150">
                  <c:v>79.45</c:v>
                </c:pt>
                <c:pt idx="151">
                  <c:v>79.36</c:v>
                </c:pt>
                <c:pt idx="152">
                  <c:v>79.28</c:v>
                </c:pt>
                <c:pt idx="153">
                  <c:v>79.2</c:v>
                </c:pt>
                <c:pt idx="154">
                  <c:v>79.099999999999994</c:v>
                </c:pt>
                <c:pt idx="155">
                  <c:v>79.02</c:v>
                </c:pt>
                <c:pt idx="156">
                  <c:v>78.94</c:v>
                </c:pt>
                <c:pt idx="157">
                  <c:v>78.88</c:v>
                </c:pt>
                <c:pt idx="158">
                  <c:v>78.81</c:v>
                </c:pt>
                <c:pt idx="159">
                  <c:v>78.75</c:v>
                </c:pt>
                <c:pt idx="160">
                  <c:v>78.69</c:v>
                </c:pt>
                <c:pt idx="161">
                  <c:v>78.61</c:v>
                </c:pt>
                <c:pt idx="162">
                  <c:v>78.540000000000006</c:v>
                </c:pt>
                <c:pt idx="163">
                  <c:v>78.47</c:v>
                </c:pt>
                <c:pt idx="164">
                  <c:v>78.400000000000006</c:v>
                </c:pt>
                <c:pt idx="165">
                  <c:v>78.33</c:v>
                </c:pt>
                <c:pt idx="166">
                  <c:v>78.27</c:v>
                </c:pt>
                <c:pt idx="167">
                  <c:v>78.22</c:v>
                </c:pt>
                <c:pt idx="168">
                  <c:v>78.19</c:v>
                </c:pt>
                <c:pt idx="169">
                  <c:v>78.14</c:v>
                </c:pt>
                <c:pt idx="170">
                  <c:v>78.09</c:v>
                </c:pt>
                <c:pt idx="171">
                  <c:v>78.040000000000006</c:v>
                </c:pt>
                <c:pt idx="172">
                  <c:v>77.989999999999995</c:v>
                </c:pt>
                <c:pt idx="173">
                  <c:v>77.930000000000007</c:v>
                </c:pt>
                <c:pt idx="174">
                  <c:v>77.87</c:v>
                </c:pt>
                <c:pt idx="175">
                  <c:v>77.81</c:v>
                </c:pt>
                <c:pt idx="176">
                  <c:v>77.739999999999995</c:v>
                </c:pt>
                <c:pt idx="177">
                  <c:v>77.680000000000007</c:v>
                </c:pt>
                <c:pt idx="178">
                  <c:v>77.63</c:v>
                </c:pt>
                <c:pt idx="179">
                  <c:v>77.56</c:v>
                </c:pt>
                <c:pt idx="180">
                  <c:v>77.52</c:v>
                </c:pt>
                <c:pt idx="181">
                  <c:v>77.459999999999994</c:v>
                </c:pt>
                <c:pt idx="182">
                  <c:v>77.400000000000006</c:v>
                </c:pt>
                <c:pt idx="183">
                  <c:v>77.319999999999993</c:v>
                </c:pt>
                <c:pt idx="184">
                  <c:v>77.260000000000005</c:v>
                </c:pt>
                <c:pt idx="185">
                  <c:v>77.22</c:v>
                </c:pt>
                <c:pt idx="186">
                  <c:v>77.16</c:v>
                </c:pt>
                <c:pt idx="187">
                  <c:v>77.12</c:v>
                </c:pt>
                <c:pt idx="188">
                  <c:v>77.08</c:v>
                </c:pt>
                <c:pt idx="189">
                  <c:v>77.040000000000006</c:v>
                </c:pt>
                <c:pt idx="190">
                  <c:v>77.010000000000005</c:v>
                </c:pt>
                <c:pt idx="191">
                  <c:v>76.97</c:v>
                </c:pt>
                <c:pt idx="192">
                  <c:v>76.930000000000007</c:v>
                </c:pt>
                <c:pt idx="193">
                  <c:v>76.87</c:v>
                </c:pt>
                <c:pt idx="194">
                  <c:v>76.83</c:v>
                </c:pt>
                <c:pt idx="195">
                  <c:v>76.790000000000006</c:v>
                </c:pt>
                <c:pt idx="196">
                  <c:v>76.77</c:v>
                </c:pt>
                <c:pt idx="197">
                  <c:v>76.75</c:v>
                </c:pt>
                <c:pt idx="198">
                  <c:v>76.72</c:v>
                </c:pt>
                <c:pt idx="199">
                  <c:v>76.7</c:v>
                </c:pt>
                <c:pt idx="200">
                  <c:v>76.67</c:v>
                </c:pt>
                <c:pt idx="201">
                  <c:v>76.62</c:v>
                </c:pt>
                <c:pt idx="202">
                  <c:v>76.569999999999993</c:v>
                </c:pt>
                <c:pt idx="203">
                  <c:v>76.540000000000006</c:v>
                </c:pt>
                <c:pt idx="204">
                  <c:v>76.489999999999995</c:v>
                </c:pt>
                <c:pt idx="205">
                  <c:v>76.459999999999994</c:v>
                </c:pt>
                <c:pt idx="206">
                  <c:v>76.430000000000007</c:v>
                </c:pt>
                <c:pt idx="207">
                  <c:v>76.400000000000006</c:v>
                </c:pt>
                <c:pt idx="208">
                  <c:v>76.38</c:v>
                </c:pt>
                <c:pt idx="209">
                  <c:v>76.36</c:v>
                </c:pt>
                <c:pt idx="210">
                  <c:v>76.34</c:v>
                </c:pt>
                <c:pt idx="211">
                  <c:v>76.33</c:v>
                </c:pt>
                <c:pt idx="212">
                  <c:v>76.290000000000006</c:v>
                </c:pt>
                <c:pt idx="213">
                  <c:v>76.260000000000005</c:v>
                </c:pt>
                <c:pt idx="214">
                  <c:v>76.22</c:v>
                </c:pt>
                <c:pt idx="215">
                  <c:v>76.17</c:v>
                </c:pt>
                <c:pt idx="216">
                  <c:v>76.13</c:v>
                </c:pt>
                <c:pt idx="217">
                  <c:v>76.099999999999994</c:v>
                </c:pt>
                <c:pt idx="218">
                  <c:v>76.06</c:v>
                </c:pt>
                <c:pt idx="219">
                  <c:v>76.02</c:v>
                </c:pt>
                <c:pt idx="220">
                  <c:v>76</c:v>
                </c:pt>
                <c:pt idx="221">
                  <c:v>75.989999999999995</c:v>
                </c:pt>
                <c:pt idx="222">
                  <c:v>75.98</c:v>
                </c:pt>
                <c:pt idx="223">
                  <c:v>75.959999999999994</c:v>
                </c:pt>
                <c:pt idx="224">
                  <c:v>75.95</c:v>
                </c:pt>
                <c:pt idx="225">
                  <c:v>75.930000000000007</c:v>
                </c:pt>
                <c:pt idx="226">
                  <c:v>75.89</c:v>
                </c:pt>
                <c:pt idx="227">
                  <c:v>75.84</c:v>
                </c:pt>
                <c:pt idx="228">
                  <c:v>75.78</c:v>
                </c:pt>
                <c:pt idx="229">
                  <c:v>75.709999999999994</c:v>
                </c:pt>
                <c:pt idx="230">
                  <c:v>75.650000000000006</c:v>
                </c:pt>
                <c:pt idx="231">
                  <c:v>75.59</c:v>
                </c:pt>
                <c:pt idx="232">
                  <c:v>75.540000000000006</c:v>
                </c:pt>
                <c:pt idx="233">
                  <c:v>75.489999999999995</c:v>
                </c:pt>
                <c:pt idx="234">
                  <c:v>75.44</c:v>
                </c:pt>
                <c:pt idx="235">
                  <c:v>75.38</c:v>
                </c:pt>
                <c:pt idx="236">
                  <c:v>75.31</c:v>
                </c:pt>
                <c:pt idx="237">
                  <c:v>75.25</c:v>
                </c:pt>
                <c:pt idx="238">
                  <c:v>75.180000000000007</c:v>
                </c:pt>
                <c:pt idx="239">
                  <c:v>75.11</c:v>
                </c:pt>
                <c:pt idx="240">
                  <c:v>75.040000000000006</c:v>
                </c:pt>
                <c:pt idx="241">
                  <c:v>74.959999999999994</c:v>
                </c:pt>
                <c:pt idx="242">
                  <c:v>74.900000000000006</c:v>
                </c:pt>
                <c:pt idx="243">
                  <c:v>74.849999999999994</c:v>
                </c:pt>
                <c:pt idx="244">
                  <c:v>74.790000000000006</c:v>
                </c:pt>
                <c:pt idx="245">
                  <c:v>74.73</c:v>
                </c:pt>
                <c:pt idx="246">
                  <c:v>74.67</c:v>
                </c:pt>
                <c:pt idx="247">
                  <c:v>74.61</c:v>
                </c:pt>
                <c:pt idx="248">
                  <c:v>74.55</c:v>
                </c:pt>
                <c:pt idx="249">
                  <c:v>74.489999999999995</c:v>
                </c:pt>
                <c:pt idx="250">
                  <c:v>74.45</c:v>
                </c:pt>
                <c:pt idx="251">
                  <c:v>74.39</c:v>
                </c:pt>
                <c:pt idx="252">
                  <c:v>74.34</c:v>
                </c:pt>
                <c:pt idx="253">
                  <c:v>74.290000000000006</c:v>
                </c:pt>
                <c:pt idx="254">
                  <c:v>74.23</c:v>
                </c:pt>
                <c:pt idx="255">
                  <c:v>74.180000000000007</c:v>
                </c:pt>
                <c:pt idx="256">
                  <c:v>74.150000000000006</c:v>
                </c:pt>
                <c:pt idx="257">
                  <c:v>74.14</c:v>
                </c:pt>
                <c:pt idx="258">
                  <c:v>74.14</c:v>
                </c:pt>
                <c:pt idx="259">
                  <c:v>74.13</c:v>
                </c:pt>
                <c:pt idx="260">
                  <c:v>74.150000000000006</c:v>
                </c:pt>
                <c:pt idx="261">
                  <c:v>74.16</c:v>
                </c:pt>
                <c:pt idx="262">
                  <c:v>74.150000000000006</c:v>
                </c:pt>
                <c:pt idx="263">
                  <c:v>74.13</c:v>
                </c:pt>
                <c:pt idx="264">
                  <c:v>74.099999999999994</c:v>
                </c:pt>
                <c:pt idx="265">
                  <c:v>74.09</c:v>
                </c:pt>
                <c:pt idx="266">
                  <c:v>74.040000000000006</c:v>
                </c:pt>
                <c:pt idx="267">
                  <c:v>74</c:v>
                </c:pt>
                <c:pt idx="268">
                  <c:v>73.959999999999994</c:v>
                </c:pt>
                <c:pt idx="269">
                  <c:v>73.900000000000006</c:v>
                </c:pt>
                <c:pt idx="270">
                  <c:v>73.84</c:v>
                </c:pt>
                <c:pt idx="271">
                  <c:v>73.77</c:v>
                </c:pt>
                <c:pt idx="272">
                  <c:v>73.73</c:v>
                </c:pt>
                <c:pt idx="273">
                  <c:v>73.66</c:v>
                </c:pt>
                <c:pt idx="274">
                  <c:v>73.63</c:v>
                </c:pt>
                <c:pt idx="275">
                  <c:v>73.62</c:v>
                </c:pt>
                <c:pt idx="276">
                  <c:v>73.59</c:v>
                </c:pt>
                <c:pt idx="277">
                  <c:v>73.59</c:v>
                </c:pt>
                <c:pt idx="278">
                  <c:v>73.56</c:v>
                </c:pt>
                <c:pt idx="279">
                  <c:v>73.540000000000006</c:v>
                </c:pt>
                <c:pt idx="280">
                  <c:v>73.48</c:v>
                </c:pt>
                <c:pt idx="281">
                  <c:v>73.430000000000007</c:v>
                </c:pt>
                <c:pt idx="282">
                  <c:v>73.39</c:v>
                </c:pt>
                <c:pt idx="283">
                  <c:v>73.349999999999994</c:v>
                </c:pt>
                <c:pt idx="284">
                  <c:v>73.290000000000006</c:v>
                </c:pt>
                <c:pt idx="285">
                  <c:v>73.239999999999995</c:v>
                </c:pt>
                <c:pt idx="286">
                  <c:v>73.2</c:v>
                </c:pt>
                <c:pt idx="287">
                  <c:v>73.150000000000006</c:v>
                </c:pt>
                <c:pt idx="288">
                  <c:v>73.11</c:v>
                </c:pt>
                <c:pt idx="289">
                  <c:v>73.069999999999993</c:v>
                </c:pt>
                <c:pt idx="290">
                  <c:v>73.040000000000006</c:v>
                </c:pt>
                <c:pt idx="291">
                  <c:v>73.010000000000005</c:v>
                </c:pt>
                <c:pt idx="292">
                  <c:v>73.02</c:v>
                </c:pt>
                <c:pt idx="293">
                  <c:v>73.040000000000006</c:v>
                </c:pt>
                <c:pt idx="294">
                  <c:v>73.040000000000006</c:v>
                </c:pt>
                <c:pt idx="295">
                  <c:v>73.069999999999993</c:v>
                </c:pt>
                <c:pt idx="296">
                  <c:v>73.069999999999993</c:v>
                </c:pt>
                <c:pt idx="297">
                  <c:v>73.05</c:v>
                </c:pt>
                <c:pt idx="298">
                  <c:v>73.03</c:v>
                </c:pt>
                <c:pt idx="299">
                  <c:v>73</c:v>
                </c:pt>
                <c:pt idx="300">
                  <c:v>72.959999999999994</c:v>
                </c:pt>
                <c:pt idx="301">
                  <c:v>72.95</c:v>
                </c:pt>
                <c:pt idx="302">
                  <c:v>72.95</c:v>
                </c:pt>
                <c:pt idx="303">
                  <c:v>72.95</c:v>
                </c:pt>
                <c:pt idx="304">
                  <c:v>72.95</c:v>
                </c:pt>
                <c:pt idx="305">
                  <c:v>72.94</c:v>
                </c:pt>
                <c:pt idx="306">
                  <c:v>72.94</c:v>
                </c:pt>
                <c:pt idx="307">
                  <c:v>72.91</c:v>
                </c:pt>
                <c:pt idx="308">
                  <c:v>72.89</c:v>
                </c:pt>
                <c:pt idx="309">
                  <c:v>72.849999999999994</c:v>
                </c:pt>
                <c:pt idx="310">
                  <c:v>72.81</c:v>
                </c:pt>
                <c:pt idx="311">
                  <c:v>72.77</c:v>
                </c:pt>
                <c:pt idx="312">
                  <c:v>72.739999999999995</c:v>
                </c:pt>
                <c:pt idx="313">
                  <c:v>72.69</c:v>
                </c:pt>
                <c:pt idx="314">
                  <c:v>72.64</c:v>
                </c:pt>
                <c:pt idx="315">
                  <c:v>72.59</c:v>
                </c:pt>
                <c:pt idx="316">
                  <c:v>72.55</c:v>
                </c:pt>
                <c:pt idx="317">
                  <c:v>72.52</c:v>
                </c:pt>
                <c:pt idx="318">
                  <c:v>72.489999999999995</c:v>
                </c:pt>
                <c:pt idx="319">
                  <c:v>72.47</c:v>
                </c:pt>
                <c:pt idx="320">
                  <c:v>72.459999999999994</c:v>
                </c:pt>
                <c:pt idx="321">
                  <c:v>72.45</c:v>
                </c:pt>
                <c:pt idx="322">
                  <c:v>72.47</c:v>
                </c:pt>
                <c:pt idx="323">
                  <c:v>72.47</c:v>
                </c:pt>
                <c:pt idx="324">
                  <c:v>72.489999999999995</c:v>
                </c:pt>
                <c:pt idx="325">
                  <c:v>72.47</c:v>
                </c:pt>
                <c:pt idx="326">
                  <c:v>72.45</c:v>
                </c:pt>
                <c:pt idx="327">
                  <c:v>72.44</c:v>
                </c:pt>
                <c:pt idx="328">
                  <c:v>72.430000000000007</c:v>
                </c:pt>
                <c:pt idx="329">
                  <c:v>72.42</c:v>
                </c:pt>
                <c:pt idx="330">
                  <c:v>72.400000000000006</c:v>
                </c:pt>
                <c:pt idx="331">
                  <c:v>72.38</c:v>
                </c:pt>
                <c:pt idx="332">
                  <c:v>72.37</c:v>
                </c:pt>
                <c:pt idx="333">
                  <c:v>72.33</c:v>
                </c:pt>
                <c:pt idx="334">
                  <c:v>72.28</c:v>
                </c:pt>
                <c:pt idx="335">
                  <c:v>72.25</c:v>
                </c:pt>
                <c:pt idx="336">
                  <c:v>72.209999999999994</c:v>
                </c:pt>
                <c:pt idx="337">
                  <c:v>72.180000000000007</c:v>
                </c:pt>
                <c:pt idx="338">
                  <c:v>72.150000000000006</c:v>
                </c:pt>
                <c:pt idx="339">
                  <c:v>72.13</c:v>
                </c:pt>
                <c:pt idx="340">
                  <c:v>72.09</c:v>
                </c:pt>
                <c:pt idx="341">
                  <c:v>72.06</c:v>
                </c:pt>
                <c:pt idx="342">
                  <c:v>72.02</c:v>
                </c:pt>
                <c:pt idx="343">
                  <c:v>71.98</c:v>
                </c:pt>
                <c:pt idx="344">
                  <c:v>71.94</c:v>
                </c:pt>
                <c:pt idx="345">
                  <c:v>71.91</c:v>
                </c:pt>
                <c:pt idx="346">
                  <c:v>71.87</c:v>
                </c:pt>
                <c:pt idx="347">
                  <c:v>71.81</c:v>
                </c:pt>
                <c:pt idx="348">
                  <c:v>71.78</c:v>
                </c:pt>
                <c:pt idx="349">
                  <c:v>71.739999999999995</c:v>
                </c:pt>
                <c:pt idx="350">
                  <c:v>71.69</c:v>
                </c:pt>
                <c:pt idx="351">
                  <c:v>71.66</c:v>
                </c:pt>
                <c:pt idx="352">
                  <c:v>71.61</c:v>
                </c:pt>
                <c:pt idx="353">
                  <c:v>71.59</c:v>
                </c:pt>
                <c:pt idx="354">
                  <c:v>71.53</c:v>
                </c:pt>
                <c:pt idx="355">
                  <c:v>71.489999999999995</c:v>
                </c:pt>
                <c:pt idx="356">
                  <c:v>71.44</c:v>
                </c:pt>
                <c:pt idx="357">
                  <c:v>71.39</c:v>
                </c:pt>
                <c:pt idx="358">
                  <c:v>71.34</c:v>
                </c:pt>
                <c:pt idx="359">
                  <c:v>71.28</c:v>
                </c:pt>
                <c:pt idx="360">
                  <c:v>71.25</c:v>
                </c:pt>
                <c:pt idx="361">
                  <c:v>71.2</c:v>
                </c:pt>
                <c:pt idx="362">
                  <c:v>71.180000000000007</c:v>
                </c:pt>
                <c:pt idx="363">
                  <c:v>71.17</c:v>
                </c:pt>
                <c:pt idx="364">
                  <c:v>71.13</c:v>
                </c:pt>
                <c:pt idx="365">
                  <c:v>71.069999999999993</c:v>
                </c:pt>
                <c:pt idx="366">
                  <c:v>71.040000000000006</c:v>
                </c:pt>
                <c:pt idx="367">
                  <c:v>71.010000000000005</c:v>
                </c:pt>
                <c:pt idx="368">
                  <c:v>70.97</c:v>
                </c:pt>
                <c:pt idx="369">
                  <c:v>70.98</c:v>
                </c:pt>
                <c:pt idx="370">
                  <c:v>70.989999999999995</c:v>
                </c:pt>
                <c:pt idx="371">
                  <c:v>71</c:v>
                </c:pt>
                <c:pt idx="372">
                  <c:v>71.010000000000005</c:v>
                </c:pt>
                <c:pt idx="373">
                  <c:v>71.02</c:v>
                </c:pt>
                <c:pt idx="374">
                  <c:v>71.069999999999993</c:v>
                </c:pt>
                <c:pt idx="375">
                  <c:v>71.08</c:v>
                </c:pt>
                <c:pt idx="376">
                  <c:v>71.11</c:v>
                </c:pt>
                <c:pt idx="377">
                  <c:v>71.13</c:v>
                </c:pt>
                <c:pt idx="378">
                  <c:v>71.11</c:v>
                </c:pt>
                <c:pt idx="379">
                  <c:v>71.09</c:v>
                </c:pt>
                <c:pt idx="380">
                  <c:v>71.069999999999993</c:v>
                </c:pt>
                <c:pt idx="381">
                  <c:v>71.05</c:v>
                </c:pt>
                <c:pt idx="382">
                  <c:v>71.040000000000006</c:v>
                </c:pt>
                <c:pt idx="383">
                  <c:v>71.02</c:v>
                </c:pt>
                <c:pt idx="384">
                  <c:v>70.989999999999995</c:v>
                </c:pt>
                <c:pt idx="385">
                  <c:v>70.95</c:v>
                </c:pt>
                <c:pt idx="386">
                  <c:v>70.94</c:v>
                </c:pt>
                <c:pt idx="387">
                  <c:v>70.92</c:v>
                </c:pt>
                <c:pt idx="388">
                  <c:v>70.900000000000006</c:v>
                </c:pt>
                <c:pt idx="389">
                  <c:v>70.900000000000006</c:v>
                </c:pt>
                <c:pt idx="390">
                  <c:v>70.89</c:v>
                </c:pt>
                <c:pt idx="391">
                  <c:v>70.86</c:v>
                </c:pt>
                <c:pt idx="392">
                  <c:v>70.78</c:v>
                </c:pt>
                <c:pt idx="393">
                  <c:v>70.67</c:v>
                </c:pt>
                <c:pt idx="394">
                  <c:v>70.540000000000006</c:v>
                </c:pt>
                <c:pt idx="395">
                  <c:v>70.37</c:v>
                </c:pt>
                <c:pt idx="396">
                  <c:v>70.180000000000007</c:v>
                </c:pt>
                <c:pt idx="397">
                  <c:v>70</c:v>
                </c:pt>
                <c:pt idx="398">
                  <c:v>69.819999999999993</c:v>
                </c:pt>
                <c:pt idx="399">
                  <c:v>69.64</c:v>
                </c:pt>
                <c:pt idx="400">
                  <c:v>69.540000000000006</c:v>
                </c:pt>
                <c:pt idx="401">
                  <c:v>69.459999999999994</c:v>
                </c:pt>
                <c:pt idx="402">
                  <c:v>69.400000000000006</c:v>
                </c:pt>
                <c:pt idx="403">
                  <c:v>69.37</c:v>
                </c:pt>
                <c:pt idx="404">
                  <c:v>69.39</c:v>
                </c:pt>
                <c:pt idx="405">
                  <c:v>69.39</c:v>
                </c:pt>
                <c:pt idx="406">
                  <c:v>69.42</c:v>
                </c:pt>
                <c:pt idx="407">
                  <c:v>69.44</c:v>
                </c:pt>
                <c:pt idx="408">
                  <c:v>69.459999999999994</c:v>
                </c:pt>
                <c:pt idx="409">
                  <c:v>69.489999999999995</c:v>
                </c:pt>
                <c:pt idx="410">
                  <c:v>69.489999999999995</c:v>
                </c:pt>
                <c:pt idx="411">
                  <c:v>69.48</c:v>
                </c:pt>
                <c:pt idx="412">
                  <c:v>69.489999999999995</c:v>
                </c:pt>
                <c:pt idx="413">
                  <c:v>69.489999999999995</c:v>
                </c:pt>
                <c:pt idx="414">
                  <c:v>69.45</c:v>
                </c:pt>
                <c:pt idx="415">
                  <c:v>69.38</c:v>
                </c:pt>
                <c:pt idx="416">
                  <c:v>69.349999999999994</c:v>
                </c:pt>
                <c:pt idx="417">
                  <c:v>69.33</c:v>
                </c:pt>
                <c:pt idx="418">
                  <c:v>69.349999999999994</c:v>
                </c:pt>
                <c:pt idx="419">
                  <c:v>69.34</c:v>
                </c:pt>
                <c:pt idx="420">
                  <c:v>69.31</c:v>
                </c:pt>
                <c:pt idx="421">
                  <c:v>69.25</c:v>
                </c:pt>
                <c:pt idx="422">
                  <c:v>69.17</c:v>
                </c:pt>
                <c:pt idx="423">
                  <c:v>69.08</c:v>
                </c:pt>
                <c:pt idx="424">
                  <c:v>69.010000000000005</c:v>
                </c:pt>
                <c:pt idx="425">
                  <c:v>68.92</c:v>
                </c:pt>
                <c:pt idx="426">
                  <c:v>68.86</c:v>
                </c:pt>
                <c:pt idx="427">
                  <c:v>68.83</c:v>
                </c:pt>
                <c:pt idx="428">
                  <c:v>68.819999999999993</c:v>
                </c:pt>
                <c:pt idx="429">
                  <c:v>68.86</c:v>
                </c:pt>
                <c:pt idx="430">
                  <c:v>68.88</c:v>
                </c:pt>
                <c:pt idx="431">
                  <c:v>68.86</c:v>
                </c:pt>
                <c:pt idx="432">
                  <c:v>68.84</c:v>
                </c:pt>
                <c:pt idx="433">
                  <c:v>68.77</c:v>
                </c:pt>
                <c:pt idx="434">
                  <c:v>68.73</c:v>
                </c:pt>
                <c:pt idx="435">
                  <c:v>68.680000000000007</c:v>
                </c:pt>
                <c:pt idx="436">
                  <c:v>68.61</c:v>
                </c:pt>
                <c:pt idx="437">
                  <c:v>68.55</c:v>
                </c:pt>
                <c:pt idx="438">
                  <c:v>68.489999999999995</c:v>
                </c:pt>
                <c:pt idx="439">
                  <c:v>68.430000000000007</c:v>
                </c:pt>
                <c:pt idx="440">
                  <c:v>68.39</c:v>
                </c:pt>
                <c:pt idx="441">
                  <c:v>68.319999999999993</c:v>
                </c:pt>
                <c:pt idx="442">
                  <c:v>68.25</c:v>
                </c:pt>
                <c:pt idx="443">
                  <c:v>68.209999999999994</c:v>
                </c:pt>
                <c:pt idx="444">
                  <c:v>68.14</c:v>
                </c:pt>
                <c:pt idx="445">
                  <c:v>68.099999999999994</c:v>
                </c:pt>
                <c:pt idx="446">
                  <c:v>68.08</c:v>
                </c:pt>
                <c:pt idx="447">
                  <c:v>68.040000000000006</c:v>
                </c:pt>
                <c:pt idx="448">
                  <c:v>68.02</c:v>
                </c:pt>
                <c:pt idx="449">
                  <c:v>67.989999999999995</c:v>
                </c:pt>
                <c:pt idx="450">
                  <c:v>67.97</c:v>
                </c:pt>
                <c:pt idx="451">
                  <c:v>67.95</c:v>
                </c:pt>
                <c:pt idx="452">
                  <c:v>67.930000000000007</c:v>
                </c:pt>
                <c:pt idx="453">
                  <c:v>67.91</c:v>
                </c:pt>
                <c:pt idx="454">
                  <c:v>67.89</c:v>
                </c:pt>
                <c:pt idx="455">
                  <c:v>67.91</c:v>
                </c:pt>
                <c:pt idx="456">
                  <c:v>67.89</c:v>
                </c:pt>
                <c:pt idx="457">
                  <c:v>67.900000000000006</c:v>
                </c:pt>
                <c:pt idx="458">
                  <c:v>67.97</c:v>
                </c:pt>
                <c:pt idx="459">
                  <c:v>68.040000000000006</c:v>
                </c:pt>
                <c:pt idx="460">
                  <c:v>68.150000000000006</c:v>
                </c:pt>
                <c:pt idx="461">
                  <c:v>68.260000000000005</c:v>
                </c:pt>
                <c:pt idx="462">
                  <c:v>68.31</c:v>
                </c:pt>
                <c:pt idx="463">
                  <c:v>68.38</c:v>
                </c:pt>
                <c:pt idx="464">
                  <c:v>68.44</c:v>
                </c:pt>
                <c:pt idx="465">
                  <c:v>68.5</c:v>
                </c:pt>
                <c:pt idx="466">
                  <c:v>68.48</c:v>
                </c:pt>
                <c:pt idx="467">
                  <c:v>68.45</c:v>
                </c:pt>
                <c:pt idx="468">
                  <c:v>68.33</c:v>
                </c:pt>
                <c:pt idx="469">
                  <c:v>68.23</c:v>
                </c:pt>
                <c:pt idx="470">
                  <c:v>68.12</c:v>
                </c:pt>
                <c:pt idx="471">
                  <c:v>68.010000000000005</c:v>
                </c:pt>
                <c:pt idx="472">
                  <c:v>67.87</c:v>
                </c:pt>
                <c:pt idx="473">
                  <c:v>67.760000000000005</c:v>
                </c:pt>
                <c:pt idx="474">
                  <c:v>67.62</c:v>
                </c:pt>
                <c:pt idx="475">
                  <c:v>67.44</c:v>
                </c:pt>
                <c:pt idx="476">
                  <c:v>67.239999999999995</c:v>
                </c:pt>
                <c:pt idx="477">
                  <c:v>67.08</c:v>
                </c:pt>
                <c:pt idx="478">
                  <c:v>66.91</c:v>
                </c:pt>
                <c:pt idx="479">
                  <c:v>66.77</c:v>
                </c:pt>
                <c:pt idx="480">
                  <c:v>66.63</c:v>
                </c:pt>
                <c:pt idx="481">
                  <c:v>66.459999999999994</c:v>
                </c:pt>
                <c:pt idx="482">
                  <c:v>66.260000000000005</c:v>
                </c:pt>
                <c:pt idx="483">
                  <c:v>66.02</c:v>
                </c:pt>
                <c:pt idx="484">
                  <c:v>65.83</c:v>
                </c:pt>
                <c:pt idx="485">
                  <c:v>65.67</c:v>
                </c:pt>
                <c:pt idx="486">
                  <c:v>65.540000000000006</c:v>
                </c:pt>
                <c:pt idx="487">
                  <c:v>65.37</c:v>
                </c:pt>
                <c:pt idx="488">
                  <c:v>65.25</c:v>
                </c:pt>
                <c:pt idx="489">
                  <c:v>65.14</c:v>
                </c:pt>
                <c:pt idx="490">
                  <c:v>65.010000000000005</c:v>
                </c:pt>
                <c:pt idx="491">
                  <c:v>64.84</c:v>
                </c:pt>
                <c:pt idx="492">
                  <c:v>64.67</c:v>
                </c:pt>
                <c:pt idx="493">
                  <c:v>64.52</c:v>
                </c:pt>
                <c:pt idx="494">
                  <c:v>64.400000000000006</c:v>
                </c:pt>
                <c:pt idx="495">
                  <c:v>64.28</c:v>
                </c:pt>
                <c:pt idx="496">
                  <c:v>64.150000000000006</c:v>
                </c:pt>
                <c:pt idx="497">
                  <c:v>63.91</c:v>
                </c:pt>
                <c:pt idx="498">
                  <c:v>63.54</c:v>
                </c:pt>
                <c:pt idx="499">
                  <c:v>63.01</c:v>
                </c:pt>
                <c:pt idx="500">
                  <c:v>62.46</c:v>
                </c:pt>
                <c:pt idx="501">
                  <c:v>61.85</c:v>
                </c:pt>
                <c:pt idx="502">
                  <c:v>61.3</c:v>
                </c:pt>
                <c:pt idx="503">
                  <c:v>60.76</c:v>
                </c:pt>
                <c:pt idx="504">
                  <c:v>60.41</c:v>
                </c:pt>
                <c:pt idx="505">
                  <c:v>60.17</c:v>
                </c:pt>
                <c:pt idx="506">
                  <c:v>60.06</c:v>
                </c:pt>
                <c:pt idx="507">
                  <c:v>60.07</c:v>
                </c:pt>
                <c:pt idx="508">
                  <c:v>60.04</c:v>
                </c:pt>
                <c:pt idx="509">
                  <c:v>59.93</c:v>
                </c:pt>
                <c:pt idx="510">
                  <c:v>59.81</c:v>
                </c:pt>
                <c:pt idx="511">
                  <c:v>59.63</c:v>
                </c:pt>
                <c:pt idx="512">
                  <c:v>59.41</c:v>
                </c:pt>
                <c:pt idx="513">
                  <c:v>59</c:v>
                </c:pt>
                <c:pt idx="514">
                  <c:v>58.51</c:v>
                </c:pt>
                <c:pt idx="515">
                  <c:v>57.92</c:v>
                </c:pt>
                <c:pt idx="516">
                  <c:v>57.3</c:v>
                </c:pt>
                <c:pt idx="517">
                  <c:v>56.64</c:v>
                </c:pt>
                <c:pt idx="518">
                  <c:v>56.08</c:v>
                </c:pt>
                <c:pt idx="519">
                  <c:v>55.63</c:v>
                </c:pt>
                <c:pt idx="520">
                  <c:v>55.29</c:v>
                </c:pt>
                <c:pt idx="521">
                  <c:v>55.11</c:v>
                </c:pt>
                <c:pt idx="522">
                  <c:v>55</c:v>
                </c:pt>
                <c:pt idx="523">
                  <c:v>54.89</c:v>
                </c:pt>
                <c:pt idx="524">
                  <c:v>54.79</c:v>
                </c:pt>
                <c:pt idx="525">
                  <c:v>54.6</c:v>
                </c:pt>
                <c:pt idx="526">
                  <c:v>54.32</c:v>
                </c:pt>
                <c:pt idx="527">
                  <c:v>53.94</c:v>
                </c:pt>
                <c:pt idx="528">
                  <c:v>53.43</c:v>
                </c:pt>
                <c:pt idx="529">
                  <c:v>52.81</c:v>
                </c:pt>
                <c:pt idx="530">
                  <c:v>52.17</c:v>
                </c:pt>
                <c:pt idx="531">
                  <c:v>51.49</c:v>
                </c:pt>
                <c:pt idx="532">
                  <c:v>50.84</c:v>
                </c:pt>
                <c:pt idx="533">
                  <c:v>50.15</c:v>
                </c:pt>
                <c:pt idx="534">
                  <c:v>49.65</c:v>
                </c:pt>
                <c:pt idx="535">
                  <c:v>49.24</c:v>
                </c:pt>
                <c:pt idx="536">
                  <c:v>48.92</c:v>
                </c:pt>
                <c:pt idx="537">
                  <c:v>48.78</c:v>
                </c:pt>
                <c:pt idx="538">
                  <c:v>48.63</c:v>
                </c:pt>
                <c:pt idx="539">
                  <c:v>48.44</c:v>
                </c:pt>
                <c:pt idx="540">
                  <c:v>48.16</c:v>
                </c:pt>
                <c:pt idx="541">
                  <c:v>47.77</c:v>
                </c:pt>
                <c:pt idx="542">
                  <c:v>47.39</c:v>
                </c:pt>
                <c:pt idx="543">
                  <c:v>46.88</c:v>
                </c:pt>
                <c:pt idx="544">
                  <c:v>46.43</c:v>
                </c:pt>
                <c:pt idx="545">
                  <c:v>46.09</c:v>
                </c:pt>
                <c:pt idx="546">
                  <c:v>46.07</c:v>
                </c:pt>
                <c:pt idx="547">
                  <c:v>46</c:v>
                </c:pt>
                <c:pt idx="548">
                  <c:v>45.64</c:v>
                </c:pt>
                <c:pt idx="549">
                  <c:v>45.21</c:v>
                </c:pt>
                <c:pt idx="550">
                  <c:v>44.72</c:v>
                </c:pt>
                <c:pt idx="551">
                  <c:v>44.22</c:v>
                </c:pt>
                <c:pt idx="552">
                  <c:v>43.61</c:v>
                </c:pt>
                <c:pt idx="553">
                  <c:v>42.85</c:v>
                </c:pt>
                <c:pt idx="554">
                  <c:v>42.24</c:v>
                </c:pt>
                <c:pt idx="555">
                  <c:v>41.94</c:v>
                </c:pt>
                <c:pt idx="556">
                  <c:v>42.03</c:v>
                </c:pt>
                <c:pt idx="557">
                  <c:v>42.26</c:v>
                </c:pt>
                <c:pt idx="558">
                  <c:v>42.4</c:v>
                </c:pt>
                <c:pt idx="559">
                  <c:v>42.16</c:v>
                </c:pt>
                <c:pt idx="560">
                  <c:v>41.94</c:v>
                </c:pt>
                <c:pt idx="561">
                  <c:v>41.49</c:v>
                </c:pt>
                <c:pt idx="562">
                  <c:v>40.81</c:v>
                </c:pt>
                <c:pt idx="563">
                  <c:v>39.880000000000003</c:v>
                </c:pt>
                <c:pt idx="564">
                  <c:v>39.450000000000003</c:v>
                </c:pt>
                <c:pt idx="565">
                  <c:v>38.840000000000003</c:v>
                </c:pt>
                <c:pt idx="566">
                  <c:v>38.450000000000003</c:v>
                </c:pt>
                <c:pt idx="567">
                  <c:v>38.549999999999997</c:v>
                </c:pt>
                <c:pt idx="568">
                  <c:v>38.65</c:v>
                </c:pt>
                <c:pt idx="569">
                  <c:v>38.64</c:v>
                </c:pt>
                <c:pt idx="570">
                  <c:v>38.53</c:v>
                </c:pt>
                <c:pt idx="571">
                  <c:v>38.72</c:v>
                </c:pt>
                <c:pt idx="572">
                  <c:v>39.01</c:v>
                </c:pt>
                <c:pt idx="573">
                  <c:v>39.15</c:v>
                </c:pt>
                <c:pt idx="574">
                  <c:v>39.51</c:v>
                </c:pt>
                <c:pt idx="575">
                  <c:v>39.96</c:v>
                </c:pt>
                <c:pt idx="576">
                  <c:v>39.96</c:v>
                </c:pt>
                <c:pt idx="577">
                  <c:v>40.01</c:v>
                </c:pt>
                <c:pt idx="578">
                  <c:v>40.020000000000003</c:v>
                </c:pt>
                <c:pt idx="579">
                  <c:v>39.81</c:v>
                </c:pt>
                <c:pt idx="580">
                  <c:v>39.56</c:v>
                </c:pt>
                <c:pt idx="581">
                  <c:v>39.200000000000003</c:v>
                </c:pt>
                <c:pt idx="582">
                  <c:v>38.549999999999997</c:v>
                </c:pt>
                <c:pt idx="583">
                  <c:v>37.61</c:v>
                </c:pt>
                <c:pt idx="584">
                  <c:v>36.75</c:v>
                </c:pt>
                <c:pt idx="585">
                  <c:v>36.01</c:v>
                </c:pt>
                <c:pt idx="586">
                  <c:v>35.15</c:v>
                </c:pt>
                <c:pt idx="587">
                  <c:v>34.299999999999997</c:v>
                </c:pt>
                <c:pt idx="588">
                  <c:v>33.79</c:v>
                </c:pt>
                <c:pt idx="589">
                  <c:v>33.33</c:v>
                </c:pt>
                <c:pt idx="590">
                  <c:v>33.090000000000003</c:v>
                </c:pt>
                <c:pt idx="591">
                  <c:v>33</c:v>
                </c:pt>
                <c:pt idx="592">
                  <c:v>32.82</c:v>
                </c:pt>
                <c:pt idx="593">
                  <c:v>32.619999999999997</c:v>
                </c:pt>
                <c:pt idx="594">
                  <c:v>32.299999999999997</c:v>
                </c:pt>
                <c:pt idx="595">
                  <c:v>32</c:v>
                </c:pt>
                <c:pt idx="596">
                  <c:v>31.73</c:v>
                </c:pt>
                <c:pt idx="597">
                  <c:v>31.56</c:v>
                </c:pt>
                <c:pt idx="598">
                  <c:v>31.47</c:v>
                </c:pt>
                <c:pt idx="599">
                  <c:v>31.3</c:v>
                </c:pt>
                <c:pt idx="600">
                  <c:v>31.03</c:v>
                </c:pt>
                <c:pt idx="601">
                  <c:v>30.58</c:v>
                </c:pt>
                <c:pt idx="602">
                  <c:v>30.06</c:v>
                </c:pt>
                <c:pt idx="603">
                  <c:v>29.49</c:v>
                </c:pt>
                <c:pt idx="604">
                  <c:v>28.94</c:v>
                </c:pt>
                <c:pt idx="605">
                  <c:v>28.54</c:v>
                </c:pt>
                <c:pt idx="606">
                  <c:v>28.01</c:v>
                </c:pt>
                <c:pt idx="607">
                  <c:v>27.56</c:v>
                </c:pt>
                <c:pt idx="608">
                  <c:v>27.16</c:v>
                </c:pt>
                <c:pt idx="609">
                  <c:v>27.17</c:v>
                </c:pt>
                <c:pt idx="610">
                  <c:v>26.93</c:v>
                </c:pt>
                <c:pt idx="611">
                  <c:v>26.71</c:v>
                </c:pt>
                <c:pt idx="612">
                  <c:v>26.53</c:v>
                </c:pt>
                <c:pt idx="613">
                  <c:v>26.45</c:v>
                </c:pt>
                <c:pt idx="614">
                  <c:v>26.27</c:v>
                </c:pt>
                <c:pt idx="615">
                  <c:v>26.13</c:v>
                </c:pt>
                <c:pt idx="616">
                  <c:v>25.88</c:v>
                </c:pt>
                <c:pt idx="617">
                  <c:v>25.95</c:v>
                </c:pt>
                <c:pt idx="618">
                  <c:v>26.38</c:v>
                </c:pt>
                <c:pt idx="619">
                  <c:v>27.06</c:v>
                </c:pt>
                <c:pt idx="620">
                  <c:v>27.98</c:v>
                </c:pt>
                <c:pt idx="621">
                  <c:v>29.23</c:v>
                </c:pt>
                <c:pt idx="622">
                  <c:v>29.52</c:v>
                </c:pt>
                <c:pt idx="623">
                  <c:v>29.08</c:v>
                </c:pt>
                <c:pt idx="624">
                  <c:v>28.1</c:v>
                </c:pt>
                <c:pt idx="625">
                  <c:v>26.51</c:v>
                </c:pt>
                <c:pt idx="626">
                  <c:v>24.54</c:v>
                </c:pt>
                <c:pt idx="627">
                  <c:v>22.39</c:v>
                </c:pt>
                <c:pt idx="628">
                  <c:v>20.16</c:v>
                </c:pt>
                <c:pt idx="629">
                  <c:v>17.93</c:v>
                </c:pt>
                <c:pt idx="630">
                  <c:v>15.97</c:v>
                </c:pt>
                <c:pt idx="631">
                  <c:v>14.47</c:v>
                </c:pt>
                <c:pt idx="632">
                  <c:v>13.44</c:v>
                </c:pt>
                <c:pt idx="633">
                  <c:v>12.8</c:v>
                </c:pt>
                <c:pt idx="634">
                  <c:v>12.36</c:v>
                </c:pt>
                <c:pt idx="635">
                  <c:v>11.95</c:v>
                </c:pt>
                <c:pt idx="636">
                  <c:v>11.86</c:v>
                </c:pt>
                <c:pt idx="637">
                  <c:v>11.5</c:v>
                </c:pt>
                <c:pt idx="638">
                  <c:v>13.02</c:v>
                </c:pt>
                <c:pt idx="639">
                  <c:v>13.48</c:v>
                </c:pt>
                <c:pt idx="640">
                  <c:v>13.54</c:v>
                </c:pt>
                <c:pt idx="641">
                  <c:v>13.4</c:v>
                </c:pt>
                <c:pt idx="642">
                  <c:v>13.64</c:v>
                </c:pt>
                <c:pt idx="643">
                  <c:v>13.58</c:v>
                </c:pt>
                <c:pt idx="644">
                  <c:v>13.22</c:v>
                </c:pt>
                <c:pt idx="645">
                  <c:v>12.82</c:v>
                </c:pt>
                <c:pt idx="646">
                  <c:v>12.19</c:v>
                </c:pt>
                <c:pt idx="647">
                  <c:v>11.37</c:v>
                </c:pt>
                <c:pt idx="648">
                  <c:v>10.59</c:v>
                </c:pt>
                <c:pt idx="649">
                  <c:v>9.9</c:v>
                </c:pt>
                <c:pt idx="650">
                  <c:v>9.07</c:v>
                </c:pt>
                <c:pt idx="651">
                  <c:v>8.2899999999999991</c:v>
                </c:pt>
                <c:pt idx="652">
                  <c:v>7.48</c:v>
                </c:pt>
                <c:pt idx="653">
                  <c:v>6.5</c:v>
                </c:pt>
                <c:pt idx="654">
                  <c:v>5.42</c:v>
                </c:pt>
                <c:pt idx="655">
                  <c:v>4.22</c:v>
                </c:pt>
                <c:pt idx="656">
                  <c:v>2.95</c:v>
                </c:pt>
                <c:pt idx="657">
                  <c:v>1.67</c:v>
                </c:pt>
                <c:pt idx="658">
                  <c:v>0.47</c:v>
                </c:pt>
                <c:pt idx="659">
                  <c:v>-0.79</c:v>
                </c:pt>
                <c:pt idx="660">
                  <c:v>-2</c:v>
                </c:pt>
                <c:pt idx="661">
                  <c:v>-3.13</c:v>
                </c:pt>
                <c:pt idx="662">
                  <c:v>-4.26</c:v>
                </c:pt>
                <c:pt idx="663">
                  <c:v>-5.36</c:v>
                </c:pt>
                <c:pt idx="664">
                  <c:v>-6.42</c:v>
                </c:pt>
                <c:pt idx="665">
                  <c:v>-7.28</c:v>
                </c:pt>
                <c:pt idx="666">
                  <c:v>-8.24</c:v>
                </c:pt>
                <c:pt idx="667">
                  <c:v>-8.83</c:v>
                </c:pt>
                <c:pt idx="668">
                  <c:v>-8.61</c:v>
                </c:pt>
                <c:pt idx="669">
                  <c:v>-9.3800000000000008</c:v>
                </c:pt>
                <c:pt idx="670">
                  <c:v>-10.23</c:v>
                </c:pt>
                <c:pt idx="671">
                  <c:v>-10.87</c:v>
                </c:pt>
                <c:pt idx="672">
                  <c:v>-11.55</c:v>
                </c:pt>
                <c:pt idx="673">
                  <c:v>-12.57</c:v>
                </c:pt>
                <c:pt idx="674">
                  <c:v>-13.56</c:v>
                </c:pt>
                <c:pt idx="675">
                  <c:v>-14.86</c:v>
                </c:pt>
                <c:pt idx="676">
                  <c:v>-16.22</c:v>
                </c:pt>
                <c:pt idx="677">
                  <c:v>-17.420000000000002</c:v>
                </c:pt>
                <c:pt idx="678">
                  <c:v>-18.57</c:v>
                </c:pt>
                <c:pt idx="679">
                  <c:v>-19.8</c:v>
                </c:pt>
                <c:pt idx="680">
                  <c:v>-20.76</c:v>
                </c:pt>
                <c:pt idx="681">
                  <c:v>-21.73</c:v>
                </c:pt>
                <c:pt idx="682">
                  <c:v>-22.64</c:v>
                </c:pt>
                <c:pt idx="683">
                  <c:v>-23.54</c:v>
                </c:pt>
                <c:pt idx="684">
                  <c:v>-24.37</c:v>
                </c:pt>
                <c:pt idx="685">
                  <c:v>-25.24</c:v>
                </c:pt>
                <c:pt idx="686">
                  <c:v>-26.1</c:v>
                </c:pt>
                <c:pt idx="687">
                  <c:v>-26.9</c:v>
                </c:pt>
                <c:pt idx="688">
                  <c:v>-27.7</c:v>
                </c:pt>
                <c:pt idx="689">
                  <c:v>-28.35</c:v>
                </c:pt>
                <c:pt idx="690">
                  <c:v>-28.41</c:v>
                </c:pt>
                <c:pt idx="691">
                  <c:v>-28.14</c:v>
                </c:pt>
                <c:pt idx="692">
                  <c:v>-28.41</c:v>
                </c:pt>
                <c:pt idx="693">
                  <c:v>-28.93</c:v>
                </c:pt>
                <c:pt idx="694">
                  <c:v>-29.17</c:v>
                </c:pt>
                <c:pt idx="695">
                  <c:v>-29.41</c:v>
                </c:pt>
                <c:pt idx="696">
                  <c:v>-29.76</c:v>
                </c:pt>
                <c:pt idx="697">
                  <c:v>-30.01</c:v>
                </c:pt>
                <c:pt idx="698">
                  <c:v>-30.32</c:v>
                </c:pt>
                <c:pt idx="699">
                  <c:v>-30.88</c:v>
                </c:pt>
                <c:pt idx="700">
                  <c:v>-31.59</c:v>
                </c:pt>
                <c:pt idx="701">
                  <c:v>-32.43</c:v>
                </c:pt>
                <c:pt idx="702">
                  <c:v>-33.25</c:v>
                </c:pt>
                <c:pt idx="703">
                  <c:v>-33.99</c:v>
                </c:pt>
                <c:pt idx="704">
                  <c:v>-34.630000000000003</c:v>
                </c:pt>
                <c:pt idx="705">
                  <c:v>-35.17</c:v>
                </c:pt>
                <c:pt idx="706">
                  <c:v>-35.57</c:v>
                </c:pt>
                <c:pt idx="707">
                  <c:v>-35.93</c:v>
                </c:pt>
                <c:pt idx="708">
                  <c:v>-36.15</c:v>
                </c:pt>
                <c:pt idx="709">
                  <c:v>-36.28</c:v>
                </c:pt>
                <c:pt idx="710">
                  <c:v>-36.340000000000003</c:v>
                </c:pt>
                <c:pt idx="711">
                  <c:v>-36.409999999999997</c:v>
                </c:pt>
                <c:pt idx="712">
                  <c:v>-36.36</c:v>
                </c:pt>
                <c:pt idx="713">
                  <c:v>-36.35</c:v>
                </c:pt>
                <c:pt idx="714">
                  <c:v>-36.28</c:v>
                </c:pt>
                <c:pt idx="715">
                  <c:v>-36.32</c:v>
                </c:pt>
                <c:pt idx="716">
                  <c:v>-36.26</c:v>
                </c:pt>
                <c:pt idx="717">
                  <c:v>-36.270000000000003</c:v>
                </c:pt>
                <c:pt idx="718">
                  <c:v>-36.270000000000003</c:v>
                </c:pt>
                <c:pt idx="719">
                  <c:v>-36.21</c:v>
                </c:pt>
                <c:pt idx="720">
                  <c:v>-36.28</c:v>
                </c:pt>
                <c:pt idx="721">
                  <c:v>-36.68</c:v>
                </c:pt>
                <c:pt idx="722">
                  <c:v>-37.28</c:v>
                </c:pt>
                <c:pt idx="723">
                  <c:v>-38.119999999999997</c:v>
                </c:pt>
                <c:pt idx="724">
                  <c:v>-38.93</c:v>
                </c:pt>
                <c:pt idx="725">
                  <c:v>-39.799999999999997</c:v>
                </c:pt>
                <c:pt idx="726">
                  <c:v>-40.71</c:v>
                </c:pt>
                <c:pt idx="727">
                  <c:v>-41.5</c:v>
                </c:pt>
                <c:pt idx="728">
                  <c:v>-42.44</c:v>
                </c:pt>
                <c:pt idx="729">
                  <c:v>-43.29</c:v>
                </c:pt>
                <c:pt idx="730">
                  <c:v>-44.18</c:v>
                </c:pt>
                <c:pt idx="731">
                  <c:v>-45.02</c:v>
                </c:pt>
                <c:pt idx="732">
                  <c:v>-45.91</c:v>
                </c:pt>
                <c:pt idx="733">
                  <c:v>-46.75</c:v>
                </c:pt>
                <c:pt idx="734">
                  <c:v>-47.54</c:v>
                </c:pt>
                <c:pt idx="735">
                  <c:v>-48.31</c:v>
                </c:pt>
                <c:pt idx="736">
                  <c:v>-49.11</c:v>
                </c:pt>
                <c:pt idx="737">
                  <c:v>-49.93</c:v>
                </c:pt>
                <c:pt idx="738">
                  <c:v>-50.77</c:v>
                </c:pt>
                <c:pt idx="739">
                  <c:v>-51.55</c:v>
                </c:pt>
                <c:pt idx="740">
                  <c:v>-52.3</c:v>
                </c:pt>
                <c:pt idx="741">
                  <c:v>-53.07</c:v>
                </c:pt>
                <c:pt idx="742">
                  <c:v>-53.75</c:v>
                </c:pt>
                <c:pt idx="743">
                  <c:v>-54.33</c:v>
                </c:pt>
                <c:pt idx="744">
                  <c:v>-54.94</c:v>
                </c:pt>
                <c:pt idx="745">
                  <c:v>-55.52</c:v>
                </c:pt>
                <c:pt idx="746">
                  <c:v>-56.06</c:v>
                </c:pt>
                <c:pt idx="747">
                  <c:v>-56.53</c:v>
                </c:pt>
                <c:pt idx="748">
                  <c:v>-57.05</c:v>
                </c:pt>
                <c:pt idx="749">
                  <c:v>-57.43</c:v>
                </c:pt>
                <c:pt idx="750">
                  <c:v>-57.93</c:v>
                </c:pt>
                <c:pt idx="751">
                  <c:v>-58.37</c:v>
                </c:pt>
                <c:pt idx="752">
                  <c:v>-58.9</c:v>
                </c:pt>
                <c:pt idx="753">
                  <c:v>-59.33</c:v>
                </c:pt>
                <c:pt idx="754">
                  <c:v>-59.79</c:v>
                </c:pt>
                <c:pt idx="755">
                  <c:v>-60.2</c:v>
                </c:pt>
                <c:pt idx="756">
                  <c:v>-60.62</c:v>
                </c:pt>
                <c:pt idx="757">
                  <c:v>-61.04</c:v>
                </c:pt>
                <c:pt idx="758">
                  <c:v>-61.49</c:v>
                </c:pt>
                <c:pt idx="759">
                  <c:v>-61.98</c:v>
                </c:pt>
                <c:pt idx="760">
                  <c:v>-62.51</c:v>
                </c:pt>
                <c:pt idx="761">
                  <c:v>-63.01</c:v>
                </c:pt>
                <c:pt idx="762">
                  <c:v>-63.51</c:v>
                </c:pt>
                <c:pt idx="763">
                  <c:v>-64.03</c:v>
                </c:pt>
                <c:pt idx="764">
                  <c:v>-64.55</c:v>
                </c:pt>
                <c:pt idx="765">
                  <c:v>-65.16</c:v>
                </c:pt>
                <c:pt idx="766">
                  <c:v>-65.67</c:v>
                </c:pt>
                <c:pt idx="767">
                  <c:v>-66.209999999999994</c:v>
                </c:pt>
                <c:pt idx="768">
                  <c:v>-66.63</c:v>
                </c:pt>
                <c:pt idx="769">
                  <c:v>-67.13</c:v>
                </c:pt>
                <c:pt idx="770">
                  <c:v>-67.53</c:v>
                </c:pt>
                <c:pt idx="771">
                  <c:v>-67.91</c:v>
                </c:pt>
                <c:pt idx="772">
                  <c:v>-68.239999999999995</c:v>
                </c:pt>
                <c:pt idx="773">
                  <c:v>-68.599999999999994</c:v>
                </c:pt>
                <c:pt idx="774">
                  <c:v>-68.959999999999994</c:v>
                </c:pt>
                <c:pt idx="775">
                  <c:v>-69.25</c:v>
                </c:pt>
                <c:pt idx="776">
                  <c:v>-69.599999999999994</c:v>
                </c:pt>
                <c:pt idx="777">
                  <c:v>-69.849999999999994</c:v>
                </c:pt>
                <c:pt idx="778">
                  <c:v>-70.150000000000006</c:v>
                </c:pt>
                <c:pt idx="779">
                  <c:v>-70.44</c:v>
                </c:pt>
                <c:pt idx="780">
                  <c:v>-70.78</c:v>
                </c:pt>
                <c:pt idx="781">
                  <c:v>-71.05</c:v>
                </c:pt>
                <c:pt idx="782">
                  <c:v>-71.33</c:v>
                </c:pt>
                <c:pt idx="783">
                  <c:v>-71.61</c:v>
                </c:pt>
                <c:pt idx="784">
                  <c:v>-71.819999999999993</c:v>
                </c:pt>
                <c:pt idx="785">
                  <c:v>-72.09</c:v>
                </c:pt>
                <c:pt idx="786">
                  <c:v>-72.31</c:v>
                </c:pt>
                <c:pt idx="787">
                  <c:v>-72.52</c:v>
                </c:pt>
                <c:pt idx="788">
                  <c:v>-72.72</c:v>
                </c:pt>
                <c:pt idx="789">
                  <c:v>-72.94</c:v>
                </c:pt>
                <c:pt idx="790">
                  <c:v>-73.14</c:v>
                </c:pt>
                <c:pt idx="791">
                  <c:v>-73.37</c:v>
                </c:pt>
                <c:pt idx="792">
                  <c:v>-73.599999999999994</c:v>
                </c:pt>
                <c:pt idx="793">
                  <c:v>-73.819999999999993</c:v>
                </c:pt>
                <c:pt idx="794">
                  <c:v>-74.02</c:v>
                </c:pt>
                <c:pt idx="795">
                  <c:v>-74.290000000000006</c:v>
                </c:pt>
                <c:pt idx="796">
                  <c:v>-74.52</c:v>
                </c:pt>
                <c:pt idx="797">
                  <c:v>-74.81</c:v>
                </c:pt>
                <c:pt idx="798">
                  <c:v>-75.010000000000005</c:v>
                </c:pt>
                <c:pt idx="799">
                  <c:v>-75.260000000000005</c:v>
                </c:pt>
                <c:pt idx="800">
                  <c:v>-75.45</c:v>
                </c:pt>
                <c:pt idx="801">
                  <c:v>-75.64</c:v>
                </c:pt>
                <c:pt idx="802">
                  <c:v>-75.760000000000005</c:v>
                </c:pt>
                <c:pt idx="803">
                  <c:v>-75.87</c:v>
                </c:pt>
                <c:pt idx="804">
                  <c:v>-76.040000000000006</c:v>
                </c:pt>
                <c:pt idx="805">
                  <c:v>-76.2</c:v>
                </c:pt>
                <c:pt idx="806">
                  <c:v>-76.349999999999994</c:v>
                </c:pt>
                <c:pt idx="807">
                  <c:v>-76.510000000000005</c:v>
                </c:pt>
                <c:pt idx="808">
                  <c:v>-76.67</c:v>
                </c:pt>
                <c:pt idx="809">
                  <c:v>-76.88</c:v>
                </c:pt>
                <c:pt idx="810">
                  <c:v>-77.08</c:v>
                </c:pt>
                <c:pt idx="811">
                  <c:v>-77.290000000000006</c:v>
                </c:pt>
                <c:pt idx="812">
                  <c:v>-77.489999999999995</c:v>
                </c:pt>
                <c:pt idx="813">
                  <c:v>-77.680000000000007</c:v>
                </c:pt>
                <c:pt idx="814">
                  <c:v>-77.87</c:v>
                </c:pt>
                <c:pt idx="815">
                  <c:v>-78.06</c:v>
                </c:pt>
                <c:pt idx="816">
                  <c:v>-78.3</c:v>
                </c:pt>
                <c:pt idx="817">
                  <c:v>-78.48</c:v>
                </c:pt>
                <c:pt idx="818">
                  <c:v>-78.709999999999994</c:v>
                </c:pt>
                <c:pt idx="819">
                  <c:v>-78.930000000000007</c:v>
                </c:pt>
                <c:pt idx="820">
                  <c:v>-79.11</c:v>
                </c:pt>
                <c:pt idx="821">
                  <c:v>-79.28</c:v>
                </c:pt>
                <c:pt idx="822">
                  <c:v>-79.45</c:v>
                </c:pt>
                <c:pt idx="823">
                  <c:v>-79.62</c:v>
                </c:pt>
                <c:pt idx="824">
                  <c:v>-79.84</c:v>
                </c:pt>
                <c:pt idx="825">
                  <c:v>-80.010000000000005</c:v>
                </c:pt>
                <c:pt idx="826">
                  <c:v>-80.22</c:v>
                </c:pt>
                <c:pt idx="827">
                  <c:v>-80.39</c:v>
                </c:pt>
                <c:pt idx="828">
                  <c:v>-80.55</c:v>
                </c:pt>
                <c:pt idx="829">
                  <c:v>-80.709999999999994</c:v>
                </c:pt>
                <c:pt idx="830">
                  <c:v>-80.87</c:v>
                </c:pt>
                <c:pt idx="831">
                  <c:v>-81.03</c:v>
                </c:pt>
                <c:pt idx="832">
                  <c:v>-81.180000000000007</c:v>
                </c:pt>
                <c:pt idx="833">
                  <c:v>-81.290000000000006</c:v>
                </c:pt>
                <c:pt idx="834">
                  <c:v>-81.489999999999995</c:v>
                </c:pt>
                <c:pt idx="835">
                  <c:v>-81.64</c:v>
                </c:pt>
                <c:pt idx="836">
                  <c:v>-81.78</c:v>
                </c:pt>
                <c:pt idx="837">
                  <c:v>-81.92</c:v>
                </c:pt>
                <c:pt idx="838">
                  <c:v>-82.07</c:v>
                </c:pt>
                <c:pt idx="839">
                  <c:v>-82.17</c:v>
                </c:pt>
                <c:pt idx="840">
                  <c:v>-82.3</c:v>
                </c:pt>
                <c:pt idx="841">
                  <c:v>-82.44</c:v>
                </c:pt>
                <c:pt idx="842">
                  <c:v>-82.58</c:v>
                </c:pt>
                <c:pt idx="843">
                  <c:v>-82.68</c:v>
                </c:pt>
                <c:pt idx="844">
                  <c:v>-82.82</c:v>
                </c:pt>
                <c:pt idx="845">
                  <c:v>-82.91</c:v>
                </c:pt>
                <c:pt idx="846">
                  <c:v>-83.04</c:v>
                </c:pt>
                <c:pt idx="847">
                  <c:v>-83.17</c:v>
                </c:pt>
                <c:pt idx="848">
                  <c:v>-83.25</c:v>
                </c:pt>
                <c:pt idx="849">
                  <c:v>-83.32</c:v>
                </c:pt>
                <c:pt idx="850">
                  <c:v>-83.39</c:v>
                </c:pt>
                <c:pt idx="851">
                  <c:v>-83.46</c:v>
                </c:pt>
                <c:pt idx="852">
                  <c:v>-83.52</c:v>
                </c:pt>
                <c:pt idx="853">
                  <c:v>-83.59</c:v>
                </c:pt>
                <c:pt idx="854">
                  <c:v>-83.66</c:v>
                </c:pt>
                <c:pt idx="855">
                  <c:v>-83.73</c:v>
                </c:pt>
                <c:pt idx="856">
                  <c:v>-83.8</c:v>
                </c:pt>
                <c:pt idx="857">
                  <c:v>-83.86</c:v>
                </c:pt>
                <c:pt idx="858">
                  <c:v>-83.94</c:v>
                </c:pt>
                <c:pt idx="859">
                  <c:v>-84.01</c:v>
                </c:pt>
                <c:pt idx="860">
                  <c:v>-84.03</c:v>
                </c:pt>
                <c:pt idx="861">
                  <c:v>-84.09</c:v>
                </c:pt>
                <c:pt idx="862">
                  <c:v>-84.11</c:v>
                </c:pt>
                <c:pt idx="863">
                  <c:v>-84.17</c:v>
                </c:pt>
                <c:pt idx="864">
                  <c:v>-84.22</c:v>
                </c:pt>
                <c:pt idx="865">
                  <c:v>-84.31</c:v>
                </c:pt>
                <c:pt idx="866">
                  <c:v>-84.4</c:v>
                </c:pt>
                <c:pt idx="867">
                  <c:v>-84.46</c:v>
                </c:pt>
                <c:pt idx="868">
                  <c:v>-84.55</c:v>
                </c:pt>
                <c:pt idx="869">
                  <c:v>-84.64</c:v>
                </c:pt>
                <c:pt idx="870">
                  <c:v>-84.69</c:v>
                </c:pt>
                <c:pt idx="871">
                  <c:v>-84.77</c:v>
                </c:pt>
                <c:pt idx="872">
                  <c:v>-84.82</c:v>
                </c:pt>
                <c:pt idx="873">
                  <c:v>-84.91</c:v>
                </c:pt>
                <c:pt idx="874">
                  <c:v>-84.96</c:v>
                </c:pt>
                <c:pt idx="875">
                  <c:v>-85.02</c:v>
                </c:pt>
                <c:pt idx="876">
                  <c:v>-85.1</c:v>
                </c:pt>
                <c:pt idx="877">
                  <c:v>-85.15</c:v>
                </c:pt>
                <c:pt idx="878">
                  <c:v>-85.17</c:v>
                </c:pt>
                <c:pt idx="879">
                  <c:v>-85.21</c:v>
                </c:pt>
                <c:pt idx="880">
                  <c:v>-85.26</c:v>
                </c:pt>
                <c:pt idx="881">
                  <c:v>-85.3</c:v>
                </c:pt>
                <c:pt idx="882">
                  <c:v>-85.38</c:v>
                </c:pt>
                <c:pt idx="883">
                  <c:v>-85.46</c:v>
                </c:pt>
                <c:pt idx="884">
                  <c:v>-85.5</c:v>
                </c:pt>
                <c:pt idx="885">
                  <c:v>-85.58</c:v>
                </c:pt>
                <c:pt idx="886">
                  <c:v>-85.65</c:v>
                </c:pt>
                <c:pt idx="887">
                  <c:v>-85.73</c:v>
                </c:pt>
                <c:pt idx="888">
                  <c:v>-85.8</c:v>
                </c:pt>
                <c:pt idx="889">
                  <c:v>-85.87</c:v>
                </c:pt>
                <c:pt idx="890">
                  <c:v>-85.95</c:v>
                </c:pt>
                <c:pt idx="891">
                  <c:v>-86.02</c:v>
                </c:pt>
                <c:pt idx="892">
                  <c:v>-86.1</c:v>
                </c:pt>
                <c:pt idx="893">
                  <c:v>-86.17</c:v>
                </c:pt>
                <c:pt idx="894">
                  <c:v>-86.27</c:v>
                </c:pt>
                <c:pt idx="895">
                  <c:v>-86.35</c:v>
                </c:pt>
                <c:pt idx="896">
                  <c:v>-86.42</c:v>
                </c:pt>
                <c:pt idx="897">
                  <c:v>-86.49</c:v>
                </c:pt>
                <c:pt idx="898">
                  <c:v>-86.59</c:v>
                </c:pt>
                <c:pt idx="899">
                  <c:v>-86.66</c:v>
                </c:pt>
                <c:pt idx="900">
                  <c:v>-86.77</c:v>
                </c:pt>
                <c:pt idx="901">
                  <c:v>-86.87</c:v>
                </c:pt>
                <c:pt idx="902">
                  <c:v>-86.97</c:v>
                </c:pt>
                <c:pt idx="903">
                  <c:v>-87.03</c:v>
                </c:pt>
                <c:pt idx="904">
                  <c:v>-87.1</c:v>
                </c:pt>
                <c:pt idx="905">
                  <c:v>-87.2</c:v>
                </c:pt>
                <c:pt idx="906">
                  <c:v>-87.26</c:v>
                </c:pt>
                <c:pt idx="907">
                  <c:v>-87.32</c:v>
                </c:pt>
                <c:pt idx="908">
                  <c:v>-87.38</c:v>
                </c:pt>
                <c:pt idx="909">
                  <c:v>-87.44</c:v>
                </c:pt>
                <c:pt idx="910">
                  <c:v>-87.5</c:v>
                </c:pt>
                <c:pt idx="911">
                  <c:v>-87.55</c:v>
                </c:pt>
                <c:pt idx="912">
                  <c:v>-87.61</c:v>
                </c:pt>
                <c:pt idx="913">
                  <c:v>-87.66</c:v>
                </c:pt>
                <c:pt idx="914">
                  <c:v>-87.74</c:v>
                </c:pt>
                <c:pt idx="915">
                  <c:v>-87.79</c:v>
                </c:pt>
                <c:pt idx="916">
                  <c:v>-87.84</c:v>
                </c:pt>
                <c:pt idx="917">
                  <c:v>-87.92</c:v>
                </c:pt>
                <c:pt idx="918">
                  <c:v>-87.97</c:v>
                </c:pt>
                <c:pt idx="919">
                  <c:v>-88.06</c:v>
                </c:pt>
                <c:pt idx="920">
                  <c:v>-88.14</c:v>
                </c:pt>
                <c:pt idx="921">
                  <c:v>-88.19</c:v>
                </c:pt>
                <c:pt idx="922">
                  <c:v>-88.28</c:v>
                </c:pt>
                <c:pt idx="923">
                  <c:v>-88.33</c:v>
                </c:pt>
                <c:pt idx="924">
                  <c:v>-88.38</c:v>
                </c:pt>
                <c:pt idx="925">
                  <c:v>-88.4</c:v>
                </c:pt>
                <c:pt idx="926">
                  <c:v>-88.45</c:v>
                </c:pt>
                <c:pt idx="927">
                  <c:v>-88.47</c:v>
                </c:pt>
                <c:pt idx="928">
                  <c:v>-88.49</c:v>
                </c:pt>
                <c:pt idx="929">
                  <c:v>-88.54</c:v>
                </c:pt>
                <c:pt idx="930">
                  <c:v>-88.56</c:v>
                </c:pt>
                <c:pt idx="931">
                  <c:v>-88.61</c:v>
                </c:pt>
                <c:pt idx="932">
                  <c:v>-88.66</c:v>
                </c:pt>
                <c:pt idx="933">
                  <c:v>-88.68</c:v>
                </c:pt>
                <c:pt idx="934">
                  <c:v>-88.72</c:v>
                </c:pt>
                <c:pt idx="935">
                  <c:v>-88.8</c:v>
                </c:pt>
                <c:pt idx="936">
                  <c:v>-88.84</c:v>
                </c:pt>
                <c:pt idx="937">
                  <c:v>-88.88</c:v>
                </c:pt>
                <c:pt idx="938">
                  <c:v>-88.95</c:v>
                </c:pt>
                <c:pt idx="939">
                  <c:v>-88.99</c:v>
                </c:pt>
                <c:pt idx="940">
                  <c:v>-89.05</c:v>
                </c:pt>
                <c:pt idx="941">
                  <c:v>-89.09</c:v>
                </c:pt>
                <c:pt idx="942">
                  <c:v>-89.13</c:v>
                </c:pt>
                <c:pt idx="943">
                  <c:v>-89.17</c:v>
                </c:pt>
                <c:pt idx="944">
                  <c:v>-89.22</c:v>
                </c:pt>
                <c:pt idx="945">
                  <c:v>-89.24</c:v>
                </c:pt>
                <c:pt idx="946">
                  <c:v>-89.28</c:v>
                </c:pt>
                <c:pt idx="947">
                  <c:v>-89.3</c:v>
                </c:pt>
                <c:pt idx="948">
                  <c:v>-89.35</c:v>
                </c:pt>
                <c:pt idx="949">
                  <c:v>-89.37</c:v>
                </c:pt>
                <c:pt idx="950">
                  <c:v>-89.39</c:v>
                </c:pt>
                <c:pt idx="951">
                  <c:v>-89.41</c:v>
                </c:pt>
                <c:pt idx="952">
                  <c:v>-89.43</c:v>
                </c:pt>
                <c:pt idx="953">
                  <c:v>-89.47</c:v>
                </c:pt>
                <c:pt idx="954">
                  <c:v>-89.49</c:v>
                </c:pt>
                <c:pt idx="955">
                  <c:v>-89.5</c:v>
                </c:pt>
                <c:pt idx="956">
                  <c:v>-89.52</c:v>
                </c:pt>
                <c:pt idx="957">
                  <c:v>-89.56</c:v>
                </c:pt>
                <c:pt idx="958">
                  <c:v>-89.57</c:v>
                </c:pt>
                <c:pt idx="959">
                  <c:v>-89.62</c:v>
                </c:pt>
                <c:pt idx="960">
                  <c:v>-89.66</c:v>
                </c:pt>
                <c:pt idx="961">
                  <c:v>-89.74</c:v>
                </c:pt>
                <c:pt idx="962">
                  <c:v>-89.78</c:v>
                </c:pt>
                <c:pt idx="963">
                  <c:v>-89.86</c:v>
                </c:pt>
                <c:pt idx="964">
                  <c:v>-89.9</c:v>
                </c:pt>
                <c:pt idx="965">
                  <c:v>-89.95</c:v>
                </c:pt>
                <c:pt idx="966">
                  <c:v>-89.99</c:v>
                </c:pt>
                <c:pt idx="967">
                  <c:v>-90</c:v>
                </c:pt>
                <c:pt idx="968">
                  <c:v>-90.01</c:v>
                </c:pt>
                <c:pt idx="969">
                  <c:v>-90.06</c:v>
                </c:pt>
                <c:pt idx="970">
                  <c:v>-90.1</c:v>
                </c:pt>
                <c:pt idx="971">
                  <c:v>-90.17</c:v>
                </c:pt>
                <c:pt idx="972">
                  <c:v>-90.21</c:v>
                </c:pt>
                <c:pt idx="973">
                  <c:v>-90.25</c:v>
                </c:pt>
                <c:pt idx="974">
                  <c:v>-90.28</c:v>
                </c:pt>
                <c:pt idx="975">
                  <c:v>-90.32</c:v>
                </c:pt>
                <c:pt idx="976">
                  <c:v>-90.35</c:v>
                </c:pt>
                <c:pt idx="977">
                  <c:v>-90.38</c:v>
                </c:pt>
                <c:pt idx="978">
                  <c:v>-90.41</c:v>
                </c:pt>
                <c:pt idx="979">
                  <c:v>-90.47</c:v>
                </c:pt>
                <c:pt idx="980">
                  <c:v>-90.53</c:v>
                </c:pt>
                <c:pt idx="981">
                  <c:v>-90.58</c:v>
                </c:pt>
                <c:pt idx="982">
                  <c:v>-90.63</c:v>
                </c:pt>
                <c:pt idx="983">
                  <c:v>-90.68</c:v>
                </c:pt>
                <c:pt idx="984">
                  <c:v>-90.74</c:v>
                </c:pt>
                <c:pt idx="985">
                  <c:v>-90.81</c:v>
                </c:pt>
                <c:pt idx="986">
                  <c:v>-90.86</c:v>
                </c:pt>
                <c:pt idx="987">
                  <c:v>-90.88</c:v>
                </c:pt>
                <c:pt idx="988">
                  <c:v>-90.93</c:v>
                </c:pt>
                <c:pt idx="989">
                  <c:v>-90.96</c:v>
                </c:pt>
                <c:pt idx="990">
                  <c:v>-90.99</c:v>
                </c:pt>
                <c:pt idx="991">
                  <c:v>-91.02</c:v>
                </c:pt>
                <c:pt idx="992">
                  <c:v>-91.07</c:v>
                </c:pt>
                <c:pt idx="993">
                  <c:v>-91.11</c:v>
                </c:pt>
                <c:pt idx="994">
                  <c:v>-91.14</c:v>
                </c:pt>
                <c:pt idx="995">
                  <c:v>-91.19</c:v>
                </c:pt>
                <c:pt idx="996">
                  <c:v>-91.2</c:v>
                </c:pt>
                <c:pt idx="997">
                  <c:v>-91.23</c:v>
                </c:pt>
                <c:pt idx="998">
                  <c:v>-91.25</c:v>
                </c:pt>
                <c:pt idx="999">
                  <c:v>-91.27</c:v>
                </c:pt>
                <c:pt idx="1000">
                  <c:v>-91.32</c:v>
                </c:pt>
                <c:pt idx="1001">
                  <c:v>-91.34</c:v>
                </c:pt>
                <c:pt idx="1002">
                  <c:v>-91.38</c:v>
                </c:pt>
                <c:pt idx="1003">
                  <c:v>-91.4</c:v>
                </c:pt>
                <c:pt idx="1004">
                  <c:v>-91.41</c:v>
                </c:pt>
                <c:pt idx="1005">
                  <c:v>-91.44</c:v>
                </c:pt>
                <c:pt idx="1006">
                  <c:v>-91.47</c:v>
                </c:pt>
                <c:pt idx="1007">
                  <c:v>-91.48</c:v>
                </c:pt>
                <c:pt idx="1008">
                  <c:v>-91.54</c:v>
                </c:pt>
                <c:pt idx="1009">
                  <c:v>-91.58</c:v>
                </c:pt>
                <c:pt idx="1010">
                  <c:v>-91.62</c:v>
                </c:pt>
                <c:pt idx="1011">
                  <c:v>-91.65</c:v>
                </c:pt>
                <c:pt idx="1012">
                  <c:v>-91.7</c:v>
                </c:pt>
                <c:pt idx="1013">
                  <c:v>-91.71</c:v>
                </c:pt>
                <c:pt idx="1014">
                  <c:v>-91.75</c:v>
                </c:pt>
                <c:pt idx="1015">
                  <c:v>-91.78</c:v>
                </c:pt>
                <c:pt idx="1016">
                  <c:v>-91.81</c:v>
                </c:pt>
                <c:pt idx="1017">
                  <c:v>-91.82</c:v>
                </c:pt>
                <c:pt idx="1018">
                  <c:v>-91.86</c:v>
                </c:pt>
                <c:pt idx="1019">
                  <c:v>-91.88</c:v>
                </c:pt>
                <c:pt idx="1020">
                  <c:v>-91.89</c:v>
                </c:pt>
                <c:pt idx="1021">
                  <c:v>-91.91</c:v>
                </c:pt>
                <c:pt idx="1022">
                  <c:v>-91.91</c:v>
                </c:pt>
                <c:pt idx="1023">
                  <c:v>-91.92</c:v>
                </c:pt>
                <c:pt idx="1024">
                  <c:v>-91.93</c:v>
                </c:pt>
                <c:pt idx="1025">
                  <c:v>-91.95</c:v>
                </c:pt>
                <c:pt idx="1026">
                  <c:v>-91.98</c:v>
                </c:pt>
                <c:pt idx="1027">
                  <c:v>-91.98</c:v>
                </c:pt>
                <c:pt idx="1028">
                  <c:v>-91.98</c:v>
                </c:pt>
                <c:pt idx="1029">
                  <c:v>-92</c:v>
                </c:pt>
                <c:pt idx="1030">
                  <c:v>-91.99</c:v>
                </c:pt>
                <c:pt idx="1031">
                  <c:v>-92.02</c:v>
                </c:pt>
                <c:pt idx="1032">
                  <c:v>-92.04</c:v>
                </c:pt>
                <c:pt idx="1033">
                  <c:v>-92.04</c:v>
                </c:pt>
                <c:pt idx="1034">
                  <c:v>-92.07</c:v>
                </c:pt>
                <c:pt idx="1035">
                  <c:v>-92.08</c:v>
                </c:pt>
                <c:pt idx="1036">
                  <c:v>-92.09</c:v>
                </c:pt>
                <c:pt idx="1037">
                  <c:v>-92.12</c:v>
                </c:pt>
                <c:pt idx="1038">
                  <c:v>-92.14</c:v>
                </c:pt>
                <c:pt idx="1039">
                  <c:v>-92.15</c:v>
                </c:pt>
                <c:pt idx="1040">
                  <c:v>-92.17</c:v>
                </c:pt>
                <c:pt idx="1041">
                  <c:v>-92.18</c:v>
                </c:pt>
                <c:pt idx="1042">
                  <c:v>-92.2</c:v>
                </c:pt>
                <c:pt idx="1043">
                  <c:v>-92.22</c:v>
                </c:pt>
                <c:pt idx="1044">
                  <c:v>-92.24</c:v>
                </c:pt>
                <c:pt idx="1045">
                  <c:v>-92.23</c:v>
                </c:pt>
                <c:pt idx="1046">
                  <c:v>-92.27</c:v>
                </c:pt>
                <c:pt idx="1047">
                  <c:v>-92.3</c:v>
                </c:pt>
                <c:pt idx="1048">
                  <c:v>-92.32</c:v>
                </c:pt>
                <c:pt idx="1049">
                  <c:v>-92.35</c:v>
                </c:pt>
                <c:pt idx="1050">
                  <c:v>-92.37</c:v>
                </c:pt>
                <c:pt idx="1051">
                  <c:v>-92.4</c:v>
                </c:pt>
                <c:pt idx="1052">
                  <c:v>-92.45</c:v>
                </c:pt>
                <c:pt idx="1053">
                  <c:v>-92.47</c:v>
                </c:pt>
                <c:pt idx="1054">
                  <c:v>-92.51</c:v>
                </c:pt>
                <c:pt idx="1055">
                  <c:v>-92.56</c:v>
                </c:pt>
                <c:pt idx="1056">
                  <c:v>-92.57</c:v>
                </c:pt>
                <c:pt idx="1057">
                  <c:v>-92.61</c:v>
                </c:pt>
                <c:pt idx="1058">
                  <c:v>-92.64</c:v>
                </c:pt>
                <c:pt idx="1059">
                  <c:v>-92.68</c:v>
                </c:pt>
                <c:pt idx="1060">
                  <c:v>-92.71</c:v>
                </c:pt>
                <c:pt idx="1061">
                  <c:v>-92.74</c:v>
                </c:pt>
                <c:pt idx="1062">
                  <c:v>-92.74</c:v>
                </c:pt>
                <c:pt idx="1063">
                  <c:v>-92.77</c:v>
                </c:pt>
                <c:pt idx="1064">
                  <c:v>-92.79</c:v>
                </c:pt>
                <c:pt idx="1065">
                  <c:v>-92.81</c:v>
                </c:pt>
                <c:pt idx="1066">
                  <c:v>-92.84</c:v>
                </c:pt>
                <c:pt idx="1067">
                  <c:v>-92.86</c:v>
                </c:pt>
                <c:pt idx="1068">
                  <c:v>-92.9</c:v>
                </c:pt>
                <c:pt idx="1069">
                  <c:v>-92.95</c:v>
                </c:pt>
                <c:pt idx="1070">
                  <c:v>-92.97</c:v>
                </c:pt>
                <c:pt idx="1071">
                  <c:v>-93.01</c:v>
                </c:pt>
                <c:pt idx="1072">
                  <c:v>-93.03</c:v>
                </c:pt>
                <c:pt idx="1073">
                  <c:v>-93.05</c:v>
                </c:pt>
                <c:pt idx="1074">
                  <c:v>-93.07</c:v>
                </c:pt>
                <c:pt idx="1075">
                  <c:v>-93.11</c:v>
                </c:pt>
                <c:pt idx="1076">
                  <c:v>-93.14</c:v>
                </c:pt>
                <c:pt idx="1077">
                  <c:v>-93.16</c:v>
                </c:pt>
                <c:pt idx="1078">
                  <c:v>-93.19</c:v>
                </c:pt>
                <c:pt idx="1079">
                  <c:v>-93.22</c:v>
                </c:pt>
                <c:pt idx="1080">
                  <c:v>-93.27</c:v>
                </c:pt>
                <c:pt idx="1081">
                  <c:v>-93.29</c:v>
                </c:pt>
                <c:pt idx="1082">
                  <c:v>-93.32</c:v>
                </c:pt>
                <c:pt idx="1083">
                  <c:v>-93.37</c:v>
                </c:pt>
                <c:pt idx="1084">
                  <c:v>-93.4</c:v>
                </c:pt>
                <c:pt idx="1085">
                  <c:v>-93.43</c:v>
                </c:pt>
                <c:pt idx="1086">
                  <c:v>-93.47</c:v>
                </c:pt>
                <c:pt idx="1087">
                  <c:v>-93.48</c:v>
                </c:pt>
                <c:pt idx="1088">
                  <c:v>-93.5</c:v>
                </c:pt>
                <c:pt idx="1089">
                  <c:v>-93.53</c:v>
                </c:pt>
                <c:pt idx="1090">
                  <c:v>-93.56</c:v>
                </c:pt>
                <c:pt idx="1091">
                  <c:v>-93.58</c:v>
                </c:pt>
                <c:pt idx="1092">
                  <c:v>-93.59</c:v>
                </c:pt>
                <c:pt idx="1093">
                  <c:v>-93.62</c:v>
                </c:pt>
                <c:pt idx="1094">
                  <c:v>-93.64</c:v>
                </c:pt>
                <c:pt idx="1095">
                  <c:v>-93.64</c:v>
                </c:pt>
                <c:pt idx="1096">
                  <c:v>-93.64</c:v>
                </c:pt>
                <c:pt idx="1097">
                  <c:v>-93.64</c:v>
                </c:pt>
                <c:pt idx="1098">
                  <c:v>-93.64</c:v>
                </c:pt>
                <c:pt idx="1099">
                  <c:v>-93.64</c:v>
                </c:pt>
                <c:pt idx="1100">
                  <c:v>-93.64</c:v>
                </c:pt>
                <c:pt idx="1101">
                  <c:v>-93.64</c:v>
                </c:pt>
                <c:pt idx="1102">
                  <c:v>-93.64</c:v>
                </c:pt>
                <c:pt idx="1103">
                  <c:v>-93.64</c:v>
                </c:pt>
                <c:pt idx="1104">
                  <c:v>-93.62</c:v>
                </c:pt>
                <c:pt idx="1105">
                  <c:v>-93.63</c:v>
                </c:pt>
                <c:pt idx="1106">
                  <c:v>-93.63</c:v>
                </c:pt>
                <c:pt idx="1107">
                  <c:v>-93.64</c:v>
                </c:pt>
                <c:pt idx="1108">
                  <c:v>-93.65</c:v>
                </c:pt>
                <c:pt idx="1109">
                  <c:v>-93.68</c:v>
                </c:pt>
                <c:pt idx="1110">
                  <c:v>-93.72</c:v>
                </c:pt>
                <c:pt idx="1111">
                  <c:v>-93.74</c:v>
                </c:pt>
                <c:pt idx="1112">
                  <c:v>-93.77</c:v>
                </c:pt>
                <c:pt idx="1113">
                  <c:v>-93.8</c:v>
                </c:pt>
                <c:pt idx="1114">
                  <c:v>-93.84</c:v>
                </c:pt>
                <c:pt idx="1115">
                  <c:v>-93.84</c:v>
                </c:pt>
                <c:pt idx="1116">
                  <c:v>-93.86</c:v>
                </c:pt>
                <c:pt idx="1117">
                  <c:v>-93.86</c:v>
                </c:pt>
                <c:pt idx="1118">
                  <c:v>-93.87</c:v>
                </c:pt>
                <c:pt idx="1119">
                  <c:v>-93.88</c:v>
                </c:pt>
                <c:pt idx="1120">
                  <c:v>-93.89</c:v>
                </c:pt>
                <c:pt idx="1121">
                  <c:v>-93.9</c:v>
                </c:pt>
                <c:pt idx="1122">
                  <c:v>-93.94</c:v>
                </c:pt>
                <c:pt idx="1123">
                  <c:v>-93.97</c:v>
                </c:pt>
                <c:pt idx="1124">
                  <c:v>-94.02</c:v>
                </c:pt>
                <c:pt idx="1125">
                  <c:v>-94.07</c:v>
                </c:pt>
                <c:pt idx="1126">
                  <c:v>-94.14</c:v>
                </c:pt>
                <c:pt idx="1127">
                  <c:v>-94.23</c:v>
                </c:pt>
                <c:pt idx="1128">
                  <c:v>-94.3</c:v>
                </c:pt>
                <c:pt idx="1129">
                  <c:v>-94.34</c:v>
                </c:pt>
                <c:pt idx="1130">
                  <c:v>-94.41</c:v>
                </c:pt>
                <c:pt idx="1131">
                  <c:v>-94.43</c:v>
                </c:pt>
                <c:pt idx="1132">
                  <c:v>-94.47</c:v>
                </c:pt>
                <c:pt idx="1133">
                  <c:v>-94.49</c:v>
                </c:pt>
                <c:pt idx="1134">
                  <c:v>-94.53</c:v>
                </c:pt>
                <c:pt idx="1135">
                  <c:v>-94.54</c:v>
                </c:pt>
                <c:pt idx="1136">
                  <c:v>-94.58</c:v>
                </c:pt>
                <c:pt idx="1137">
                  <c:v>-94.59</c:v>
                </c:pt>
                <c:pt idx="1138">
                  <c:v>-94.62</c:v>
                </c:pt>
                <c:pt idx="1139">
                  <c:v>-94.63</c:v>
                </c:pt>
                <c:pt idx="1140">
                  <c:v>-94.66</c:v>
                </c:pt>
                <c:pt idx="1141">
                  <c:v>-94.68</c:v>
                </c:pt>
                <c:pt idx="1142">
                  <c:v>-94.7</c:v>
                </c:pt>
                <c:pt idx="1143">
                  <c:v>-94.7</c:v>
                </c:pt>
                <c:pt idx="1144">
                  <c:v>-94.72</c:v>
                </c:pt>
                <c:pt idx="1145">
                  <c:v>-94.74</c:v>
                </c:pt>
                <c:pt idx="1146">
                  <c:v>-94.75</c:v>
                </c:pt>
                <c:pt idx="1147">
                  <c:v>-94.78</c:v>
                </c:pt>
                <c:pt idx="1148">
                  <c:v>-94.78</c:v>
                </c:pt>
                <c:pt idx="1149">
                  <c:v>-94.8</c:v>
                </c:pt>
                <c:pt idx="1150">
                  <c:v>-94.81</c:v>
                </c:pt>
                <c:pt idx="1151">
                  <c:v>-94.84</c:v>
                </c:pt>
                <c:pt idx="1152">
                  <c:v>-94.85</c:v>
                </c:pt>
                <c:pt idx="1153">
                  <c:v>-94.88</c:v>
                </c:pt>
                <c:pt idx="1154">
                  <c:v>-94.9</c:v>
                </c:pt>
                <c:pt idx="1155">
                  <c:v>-94.9</c:v>
                </c:pt>
                <c:pt idx="1156">
                  <c:v>-94.94</c:v>
                </c:pt>
                <c:pt idx="1157">
                  <c:v>-94.97</c:v>
                </c:pt>
                <c:pt idx="1158">
                  <c:v>-94.98</c:v>
                </c:pt>
                <c:pt idx="1159">
                  <c:v>-95.03</c:v>
                </c:pt>
                <c:pt idx="1160">
                  <c:v>-95.06</c:v>
                </c:pt>
                <c:pt idx="1161">
                  <c:v>-95.1</c:v>
                </c:pt>
                <c:pt idx="1162">
                  <c:v>-95.15</c:v>
                </c:pt>
                <c:pt idx="1163">
                  <c:v>-95.18</c:v>
                </c:pt>
                <c:pt idx="1164">
                  <c:v>-95.23</c:v>
                </c:pt>
                <c:pt idx="1165">
                  <c:v>-95.26</c:v>
                </c:pt>
                <c:pt idx="1166">
                  <c:v>-95.27</c:v>
                </c:pt>
                <c:pt idx="1167">
                  <c:v>-95.3</c:v>
                </c:pt>
                <c:pt idx="1168">
                  <c:v>-95.31</c:v>
                </c:pt>
                <c:pt idx="1169">
                  <c:v>-95.34</c:v>
                </c:pt>
                <c:pt idx="1170">
                  <c:v>-95.36</c:v>
                </c:pt>
                <c:pt idx="1171">
                  <c:v>-95.39</c:v>
                </c:pt>
                <c:pt idx="1172">
                  <c:v>-95.42</c:v>
                </c:pt>
                <c:pt idx="1173">
                  <c:v>-95.44</c:v>
                </c:pt>
                <c:pt idx="1174">
                  <c:v>-95.47</c:v>
                </c:pt>
                <c:pt idx="1175">
                  <c:v>-95.5</c:v>
                </c:pt>
                <c:pt idx="1176">
                  <c:v>-95.53</c:v>
                </c:pt>
                <c:pt idx="1177">
                  <c:v>-95.55</c:v>
                </c:pt>
                <c:pt idx="1178">
                  <c:v>-95.57</c:v>
                </c:pt>
                <c:pt idx="1179">
                  <c:v>-95.61</c:v>
                </c:pt>
                <c:pt idx="1180">
                  <c:v>-95.64</c:v>
                </c:pt>
                <c:pt idx="1181">
                  <c:v>-95.68</c:v>
                </c:pt>
                <c:pt idx="1182">
                  <c:v>-95.71</c:v>
                </c:pt>
                <c:pt idx="1183">
                  <c:v>-95.75</c:v>
                </c:pt>
                <c:pt idx="1184">
                  <c:v>-95.78</c:v>
                </c:pt>
                <c:pt idx="1185">
                  <c:v>-95.81</c:v>
                </c:pt>
                <c:pt idx="1186">
                  <c:v>-95.84</c:v>
                </c:pt>
                <c:pt idx="1187">
                  <c:v>-95.86</c:v>
                </c:pt>
                <c:pt idx="1188">
                  <c:v>-95.87</c:v>
                </c:pt>
                <c:pt idx="1189">
                  <c:v>-95.87</c:v>
                </c:pt>
                <c:pt idx="1190">
                  <c:v>-95.89</c:v>
                </c:pt>
                <c:pt idx="1191">
                  <c:v>-95.91</c:v>
                </c:pt>
                <c:pt idx="1192">
                  <c:v>-95.94</c:v>
                </c:pt>
                <c:pt idx="1193">
                  <c:v>-95.98</c:v>
                </c:pt>
                <c:pt idx="1194">
                  <c:v>-96.01</c:v>
                </c:pt>
                <c:pt idx="1195">
                  <c:v>-96.03</c:v>
                </c:pt>
                <c:pt idx="1196">
                  <c:v>-96.05</c:v>
                </c:pt>
                <c:pt idx="1197">
                  <c:v>-96.08</c:v>
                </c:pt>
                <c:pt idx="1198">
                  <c:v>-96.12</c:v>
                </c:pt>
                <c:pt idx="1199">
                  <c:v>-96.14</c:v>
                </c:pt>
                <c:pt idx="1200">
                  <c:v>-96.15</c:v>
                </c:pt>
                <c:pt idx="1201">
                  <c:v>-96.16</c:v>
                </c:pt>
                <c:pt idx="1202">
                  <c:v>-96.16</c:v>
                </c:pt>
                <c:pt idx="1203">
                  <c:v>-96.18</c:v>
                </c:pt>
                <c:pt idx="1204">
                  <c:v>-96.19</c:v>
                </c:pt>
                <c:pt idx="1205">
                  <c:v>-96.21</c:v>
                </c:pt>
                <c:pt idx="1206">
                  <c:v>-96.23</c:v>
                </c:pt>
                <c:pt idx="1207">
                  <c:v>-96.23</c:v>
                </c:pt>
                <c:pt idx="1208">
                  <c:v>-96.23</c:v>
                </c:pt>
                <c:pt idx="1209">
                  <c:v>-96.23</c:v>
                </c:pt>
                <c:pt idx="1210">
                  <c:v>-96.23</c:v>
                </c:pt>
                <c:pt idx="1211">
                  <c:v>-96.23</c:v>
                </c:pt>
                <c:pt idx="1212">
                  <c:v>-96.24</c:v>
                </c:pt>
                <c:pt idx="1213">
                  <c:v>-96.24</c:v>
                </c:pt>
                <c:pt idx="1214">
                  <c:v>-96.25</c:v>
                </c:pt>
                <c:pt idx="1215">
                  <c:v>-96.27</c:v>
                </c:pt>
                <c:pt idx="1216">
                  <c:v>-96.29</c:v>
                </c:pt>
                <c:pt idx="1217">
                  <c:v>-96.31</c:v>
                </c:pt>
                <c:pt idx="1218">
                  <c:v>-96.32</c:v>
                </c:pt>
                <c:pt idx="1219">
                  <c:v>-96.33</c:v>
                </c:pt>
                <c:pt idx="1220">
                  <c:v>-96.34</c:v>
                </c:pt>
                <c:pt idx="1221">
                  <c:v>-96.35</c:v>
                </c:pt>
                <c:pt idx="1222">
                  <c:v>-96.36</c:v>
                </c:pt>
                <c:pt idx="1223">
                  <c:v>-96.37</c:v>
                </c:pt>
                <c:pt idx="1224">
                  <c:v>-96.39</c:v>
                </c:pt>
                <c:pt idx="1225">
                  <c:v>-96.41</c:v>
                </c:pt>
                <c:pt idx="1226">
                  <c:v>-96.42</c:v>
                </c:pt>
                <c:pt idx="1227">
                  <c:v>-96.42</c:v>
                </c:pt>
                <c:pt idx="1228">
                  <c:v>-96.44</c:v>
                </c:pt>
                <c:pt idx="1229">
                  <c:v>-96.46</c:v>
                </c:pt>
                <c:pt idx="1230">
                  <c:v>-96.47</c:v>
                </c:pt>
                <c:pt idx="1231">
                  <c:v>-96.49</c:v>
                </c:pt>
                <c:pt idx="1232">
                  <c:v>-96.5</c:v>
                </c:pt>
                <c:pt idx="1233">
                  <c:v>-96.52</c:v>
                </c:pt>
                <c:pt idx="1234">
                  <c:v>-96.54</c:v>
                </c:pt>
                <c:pt idx="1235">
                  <c:v>-96.55</c:v>
                </c:pt>
                <c:pt idx="1236">
                  <c:v>-96.56</c:v>
                </c:pt>
                <c:pt idx="1237">
                  <c:v>-96.58</c:v>
                </c:pt>
                <c:pt idx="1238">
                  <c:v>-96.59</c:v>
                </c:pt>
                <c:pt idx="1239">
                  <c:v>-96.6</c:v>
                </c:pt>
                <c:pt idx="1240">
                  <c:v>-96.61</c:v>
                </c:pt>
                <c:pt idx="1241">
                  <c:v>-96.62</c:v>
                </c:pt>
                <c:pt idx="1242">
                  <c:v>-96.63</c:v>
                </c:pt>
                <c:pt idx="1243">
                  <c:v>-96.64</c:v>
                </c:pt>
                <c:pt idx="1244">
                  <c:v>-96.64</c:v>
                </c:pt>
                <c:pt idx="1245">
                  <c:v>-96.64</c:v>
                </c:pt>
                <c:pt idx="1246">
                  <c:v>-96.65</c:v>
                </c:pt>
                <c:pt idx="1247">
                  <c:v>-96.66</c:v>
                </c:pt>
                <c:pt idx="1248">
                  <c:v>-96.65</c:v>
                </c:pt>
                <c:pt idx="1249">
                  <c:v>-96.67</c:v>
                </c:pt>
                <c:pt idx="1250">
                  <c:v>-96.68</c:v>
                </c:pt>
                <c:pt idx="1251">
                  <c:v>-96.71</c:v>
                </c:pt>
                <c:pt idx="1252">
                  <c:v>-96.74</c:v>
                </c:pt>
                <c:pt idx="1253">
                  <c:v>-96.77</c:v>
                </c:pt>
                <c:pt idx="1254">
                  <c:v>-96.79</c:v>
                </c:pt>
                <c:pt idx="1255">
                  <c:v>-96.81</c:v>
                </c:pt>
                <c:pt idx="1256">
                  <c:v>-96.83</c:v>
                </c:pt>
                <c:pt idx="1257">
                  <c:v>-96.85</c:v>
                </c:pt>
                <c:pt idx="1258">
                  <c:v>-96.86</c:v>
                </c:pt>
                <c:pt idx="1259">
                  <c:v>-96.89</c:v>
                </c:pt>
                <c:pt idx="1260">
                  <c:v>-96.91</c:v>
                </c:pt>
                <c:pt idx="1261">
                  <c:v>-96.92</c:v>
                </c:pt>
                <c:pt idx="1262">
                  <c:v>-96.94</c:v>
                </c:pt>
                <c:pt idx="1263">
                  <c:v>-96.96</c:v>
                </c:pt>
                <c:pt idx="1264">
                  <c:v>-96.98</c:v>
                </c:pt>
                <c:pt idx="1265">
                  <c:v>-97</c:v>
                </c:pt>
                <c:pt idx="1266">
                  <c:v>-97.02</c:v>
                </c:pt>
                <c:pt idx="1267">
                  <c:v>-97.03</c:v>
                </c:pt>
                <c:pt idx="1268">
                  <c:v>-97.04</c:v>
                </c:pt>
                <c:pt idx="1269">
                  <c:v>-97.05</c:v>
                </c:pt>
                <c:pt idx="1270">
                  <c:v>-97.07</c:v>
                </c:pt>
                <c:pt idx="1271">
                  <c:v>-97.07</c:v>
                </c:pt>
                <c:pt idx="1272">
                  <c:v>-97.06</c:v>
                </c:pt>
                <c:pt idx="1273">
                  <c:v>-97.07</c:v>
                </c:pt>
                <c:pt idx="1274">
                  <c:v>-97.07</c:v>
                </c:pt>
                <c:pt idx="1275">
                  <c:v>-97.08</c:v>
                </c:pt>
                <c:pt idx="1276">
                  <c:v>-97.08</c:v>
                </c:pt>
                <c:pt idx="1277">
                  <c:v>-97.1</c:v>
                </c:pt>
                <c:pt idx="1278">
                  <c:v>-97.12</c:v>
                </c:pt>
                <c:pt idx="1279">
                  <c:v>-97.18</c:v>
                </c:pt>
                <c:pt idx="1280">
                  <c:v>-97.18</c:v>
                </c:pt>
                <c:pt idx="1281">
                  <c:v>-97.21</c:v>
                </c:pt>
                <c:pt idx="1282">
                  <c:v>-97.22</c:v>
                </c:pt>
                <c:pt idx="1283">
                  <c:v>-97.25</c:v>
                </c:pt>
                <c:pt idx="1284">
                  <c:v>-97.26</c:v>
                </c:pt>
                <c:pt idx="1285">
                  <c:v>-97.28</c:v>
                </c:pt>
                <c:pt idx="1286">
                  <c:v>-97.3</c:v>
                </c:pt>
                <c:pt idx="1287">
                  <c:v>-97.31</c:v>
                </c:pt>
                <c:pt idx="1288">
                  <c:v>-97.33</c:v>
                </c:pt>
                <c:pt idx="1289">
                  <c:v>-97.35</c:v>
                </c:pt>
                <c:pt idx="1290">
                  <c:v>-97.36</c:v>
                </c:pt>
                <c:pt idx="1291">
                  <c:v>-97.35</c:v>
                </c:pt>
                <c:pt idx="1292">
                  <c:v>-97.36</c:v>
                </c:pt>
                <c:pt idx="1293">
                  <c:v>-97.37</c:v>
                </c:pt>
                <c:pt idx="1294">
                  <c:v>-97.38</c:v>
                </c:pt>
                <c:pt idx="1295">
                  <c:v>-97.39</c:v>
                </c:pt>
                <c:pt idx="1296">
                  <c:v>-97.41</c:v>
                </c:pt>
                <c:pt idx="1297">
                  <c:v>-97.42</c:v>
                </c:pt>
                <c:pt idx="1298">
                  <c:v>-97.43</c:v>
                </c:pt>
                <c:pt idx="1299">
                  <c:v>-97.44</c:v>
                </c:pt>
                <c:pt idx="1300">
                  <c:v>-97.45</c:v>
                </c:pt>
                <c:pt idx="1301">
                  <c:v>-97.45</c:v>
                </c:pt>
                <c:pt idx="1302">
                  <c:v>-97.45</c:v>
                </c:pt>
                <c:pt idx="1303">
                  <c:v>-97.46</c:v>
                </c:pt>
                <c:pt idx="1304">
                  <c:v>-97.46</c:v>
                </c:pt>
                <c:pt idx="1305">
                  <c:v>-97.47</c:v>
                </c:pt>
                <c:pt idx="1306">
                  <c:v>-97.46</c:v>
                </c:pt>
                <c:pt idx="1307">
                  <c:v>-97.45</c:v>
                </c:pt>
                <c:pt idx="1308">
                  <c:v>-97.45</c:v>
                </c:pt>
                <c:pt idx="1309">
                  <c:v>-97.45</c:v>
                </c:pt>
                <c:pt idx="1310">
                  <c:v>-97.46</c:v>
                </c:pt>
                <c:pt idx="1311">
                  <c:v>-97.46</c:v>
                </c:pt>
                <c:pt idx="1312">
                  <c:v>-97.47</c:v>
                </c:pt>
                <c:pt idx="1313">
                  <c:v>-97.49</c:v>
                </c:pt>
                <c:pt idx="1314">
                  <c:v>-97.49</c:v>
                </c:pt>
                <c:pt idx="1315">
                  <c:v>-97.49</c:v>
                </c:pt>
                <c:pt idx="1316">
                  <c:v>-97.5</c:v>
                </c:pt>
                <c:pt idx="1317">
                  <c:v>-97.48</c:v>
                </c:pt>
                <c:pt idx="1318">
                  <c:v>-97.49</c:v>
                </c:pt>
                <c:pt idx="1319">
                  <c:v>-97.48</c:v>
                </c:pt>
                <c:pt idx="1320">
                  <c:v>-97.48</c:v>
                </c:pt>
                <c:pt idx="1321">
                  <c:v>-97.5</c:v>
                </c:pt>
                <c:pt idx="1322">
                  <c:v>-97.51</c:v>
                </c:pt>
                <c:pt idx="1323">
                  <c:v>-97.52</c:v>
                </c:pt>
                <c:pt idx="1324">
                  <c:v>-97.53</c:v>
                </c:pt>
                <c:pt idx="1325">
                  <c:v>-97.53</c:v>
                </c:pt>
                <c:pt idx="1326">
                  <c:v>-97.54</c:v>
                </c:pt>
                <c:pt idx="1327">
                  <c:v>-97.54</c:v>
                </c:pt>
                <c:pt idx="1328">
                  <c:v>-97.55</c:v>
                </c:pt>
                <c:pt idx="1329">
                  <c:v>-97.56</c:v>
                </c:pt>
                <c:pt idx="1330">
                  <c:v>-97.57</c:v>
                </c:pt>
                <c:pt idx="1331">
                  <c:v>-97.57</c:v>
                </c:pt>
                <c:pt idx="1332">
                  <c:v>-97.59</c:v>
                </c:pt>
                <c:pt idx="1333">
                  <c:v>-97.6</c:v>
                </c:pt>
                <c:pt idx="1334">
                  <c:v>-97.6</c:v>
                </c:pt>
                <c:pt idx="1335">
                  <c:v>-97.61</c:v>
                </c:pt>
                <c:pt idx="1336">
                  <c:v>-97.62</c:v>
                </c:pt>
                <c:pt idx="1337">
                  <c:v>-97.63</c:v>
                </c:pt>
                <c:pt idx="1338">
                  <c:v>-97.62</c:v>
                </c:pt>
                <c:pt idx="1339">
                  <c:v>-97.63</c:v>
                </c:pt>
                <c:pt idx="1340">
                  <c:v>-97.62</c:v>
                </c:pt>
                <c:pt idx="1341">
                  <c:v>-97.63</c:v>
                </c:pt>
                <c:pt idx="1342">
                  <c:v>-97.63</c:v>
                </c:pt>
                <c:pt idx="1343">
                  <c:v>-97.63</c:v>
                </c:pt>
                <c:pt idx="1344">
                  <c:v>-97.64</c:v>
                </c:pt>
                <c:pt idx="1345">
                  <c:v>-97.65</c:v>
                </c:pt>
                <c:pt idx="1346">
                  <c:v>-97.65</c:v>
                </c:pt>
                <c:pt idx="1347">
                  <c:v>-97.66</c:v>
                </c:pt>
                <c:pt idx="1348">
                  <c:v>-97.67</c:v>
                </c:pt>
                <c:pt idx="1349">
                  <c:v>-97.67</c:v>
                </c:pt>
                <c:pt idx="1350">
                  <c:v>-97.68</c:v>
                </c:pt>
                <c:pt idx="1351">
                  <c:v>-97.68</c:v>
                </c:pt>
                <c:pt idx="1352">
                  <c:v>-97.7</c:v>
                </c:pt>
                <c:pt idx="1353">
                  <c:v>-97.7</c:v>
                </c:pt>
                <c:pt idx="1354">
                  <c:v>-97.72</c:v>
                </c:pt>
                <c:pt idx="1355">
                  <c:v>-97.73</c:v>
                </c:pt>
                <c:pt idx="1356">
                  <c:v>-97.74</c:v>
                </c:pt>
                <c:pt idx="1357">
                  <c:v>-97.77</c:v>
                </c:pt>
                <c:pt idx="1358">
                  <c:v>-97.79</c:v>
                </c:pt>
                <c:pt idx="1359">
                  <c:v>-97.81</c:v>
                </c:pt>
                <c:pt idx="1360">
                  <c:v>-97.85</c:v>
                </c:pt>
                <c:pt idx="1361">
                  <c:v>-97.87</c:v>
                </c:pt>
                <c:pt idx="1362">
                  <c:v>-97.9</c:v>
                </c:pt>
                <c:pt idx="1363">
                  <c:v>-97.93</c:v>
                </c:pt>
                <c:pt idx="1364">
                  <c:v>-97.96</c:v>
                </c:pt>
                <c:pt idx="1365">
                  <c:v>-97.98</c:v>
                </c:pt>
                <c:pt idx="1366">
                  <c:v>-98.02</c:v>
                </c:pt>
                <c:pt idx="1367">
                  <c:v>-98.05</c:v>
                </c:pt>
                <c:pt idx="1368">
                  <c:v>-98.06</c:v>
                </c:pt>
                <c:pt idx="1369">
                  <c:v>-98.08</c:v>
                </c:pt>
                <c:pt idx="1370">
                  <c:v>-98.09</c:v>
                </c:pt>
                <c:pt idx="1371">
                  <c:v>-98.09</c:v>
                </c:pt>
                <c:pt idx="1372">
                  <c:v>-98.08</c:v>
                </c:pt>
                <c:pt idx="1373">
                  <c:v>-98.09</c:v>
                </c:pt>
                <c:pt idx="1374">
                  <c:v>-98.09</c:v>
                </c:pt>
                <c:pt idx="1375">
                  <c:v>-98.09</c:v>
                </c:pt>
                <c:pt idx="1376">
                  <c:v>-98.09</c:v>
                </c:pt>
                <c:pt idx="1377">
                  <c:v>-98.1</c:v>
                </c:pt>
                <c:pt idx="1378">
                  <c:v>-98.11</c:v>
                </c:pt>
                <c:pt idx="1379">
                  <c:v>-98.11</c:v>
                </c:pt>
                <c:pt idx="1380">
                  <c:v>-98.12</c:v>
                </c:pt>
                <c:pt idx="1381">
                  <c:v>-98.12</c:v>
                </c:pt>
                <c:pt idx="1382">
                  <c:v>-98.13</c:v>
                </c:pt>
                <c:pt idx="1383">
                  <c:v>-98.14</c:v>
                </c:pt>
                <c:pt idx="1384">
                  <c:v>-98.15</c:v>
                </c:pt>
                <c:pt idx="1385">
                  <c:v>-98.16</c:v>
                </c:pt>
                <c:pt idx="1386">
                  <c:v>-98.16</c:v>
                </c:pt>
                <c:pt idx="1387">
                  <c:v>-98.16</c:v>
                </c:pt>
                <c:pt idx="1388">
                  <c:v>-98.17</c:v>
                </c:pt>
                <c:pt idx="1389">
                  <c:v>-98.18</c:v>
                </c:pt>
                <c:pt idx="1390">
                  <c:v>-98.18</c:v>
                </c:pt>
                <c:pt idx="1391">
                  <c:v>-98.18</c:v>
                </c:pt>
                <c:pt idx="1392">
                  <c:v>-98.18</c:v>
                </c:pt>
                <c:pt idx="1393">
                  <c:v>-98.19</c:v>
                </c:pt>
                <c:pt idx="1394">
                  <c:v>-98.2</c:v>
                </c:pt>
                <c:pt idx="1395">
                  <c:v>-98.2</c:v>
                </c:pt>
                <c:pt idx="1396">
                  <c:v>-98.2</c:v>
                </c:pt>
                <c:pt idx="1397">
                  <c:v>-98.19</c:v>
                </c:pt>
                <c:pt idx="1398">
                  <c:v>-98.19</c:v>
                </c:pt>
                <c:pt idx="1399">
                  <c:v>-98.19</c:v>
                </c:pt>
                <c:pt idx="1400">
                  <c:v>-98.2</c:v>
                </c:pt>
                <c:pt idx="1401">
                  <c:v>-98.2</c:v>
                </c:pt>
                <c:pt idx="1402">
                  <c:v>-98.2</c:v>
                </c:pt>
                <c:pt idx="1403">
                  <c:v>-98.21</c:v>
                </c:pt>
                <c:pt idx="1404">
                  <c:v>-98.22</c:v>
                </c:pt>
                <c:pt idx="1405">
                  <c:v>-98.23</c:v>
                </c:pt>
                <c:pt idx="1406">
                  <c:v>-98.26</c:v>
                </c:pt>
                <c:pt idx="1407">
                  <c:v>-98.28</c:v>
                </c:pt>
                <c:pt idx="1408">
                  <c:v>-98.31</c:v>
                </c:pt>
                <c:pt idx="1409">
                  <c:v>-98.34</c:v>
                </c:pt>
                <c:pt idx="1410">
                  <c:v>-98.37</c:v>
                </c:pt>
                <c:pt idx="1411">
                  <c:v>-98.4</c:v>
                </c:pt>
                <c:pt idx="1412">
                  <c:v>-98.42</c:v>
                </c:pt>
                <c:pt idx="1413">
                  <c:v>-98.44</c:v>
                </c:pt>
                <c:pt idx="1414">
                  <c:v>-98.47</c:v>
                </c:pt>
                <c:pt idx="1415">
                  <c:v>-98.48</c:v>
                </c:pt>
                <c:pt idx="1416">
                  <c:v>-98.5</c:v>
                </c:pt>
                <c:pt idx="1417">
                  <c:v>-98.51</c:v>
                </c:pt>
                <c:pt idx="1418">
                  <c:v>-98.53</c:v>
                </c:pt>
                <c:pt idx="1419">
                  <c:v>-98.52</c:v>
                </c:pt>
                <c:pt idx="1420">
                  <c:v>-98.53</c:v>
                </c:pt>
                <c:pt idx="1421">
                  <c:v>-98.53</c:v>
                </c:pt>
                <c:pt idx="1422">
                  <c:v>-98.54</c:v>
                </c:pt>
                <c:pt idx="1423">
                  <c:v>-98.54</c:v>
                </c:pt>
                <c:pt idx="1424">
                  <c:v>-98.54</c:v>
                </c:pt>
                <c:pt idx="1425">
                  <c:v>-98.54</c:v>
                </c:pt>
                <c:pt idx="1426">
                  <c:v>-98.54</c:v>
                </c:pt>
                <c:pt idx="1427">
                  <c:v>-98.55</c:v>
                </c:pt>
                <c:pt idx="1428">
                  <c:v>-98.56</c:v>
                </c:pt>
                <c:pt idx="1429">
                  <c:v>-98.56</c:v>
                </c:pt>
                <c:pt idx="1430">
                  <c:v>-98.57</c:v>
                </c:pt>
                <c:pt idx="1431">
                  <c:v>-98.57</c:v>
                </c:pt>
                <c:pt idx="1432">
                  <c:v>-98.58</c:v>
                </c:pt>
                <c:pt idx="1433">
                  <c:v>-98.59</c:v>
                </c:pt>
                <c:pt idx="1434">
                  <c:v>-98.59</c:v>
                </c:pt>
                <c:pt idx="1435">
                  <c:v>-98.6</c:v>
                </c:pt>
                <c:pt idx="1436">
                  <c:v>-98.6</c:v>
                </c:pt>
                <c:pt idx="1437">
                  <c:v>-98.61</c:v>
                </c:pt>
                <c:pt idx="1438">
                  <c:v>-98.63</c:v>
                </c:pt>
                <c:pt idx="1439">
                  <c:v>-98.63</c:v>
                </c:pt>
                <c:pt idx="1440">
                  <c:v>-98.65</c:v>
                </c:pt>
                <c:pt idx="1441">
                  <c:v>-98.66</c:v>
                </c:pt>
                <c:pt idx="1442">
                  <c:v>-98.68</c:v>
                </c:pt>
                <c:pt idx="1443">
                  <c:v>-98.68</c:v>
                </c:pt>
                <c:pt idx="1444">
                  <c:v>-98.69</c:v>
                </c:pt>
                <c:pt idx="1445">
                  <c:v>-98.71</c:v>
                </c:pt>
                <c:pt idx="1446">
                  <c:v>-98.73</c:v>
                </c:pt>
                <c:pt idx="1447">
                  <c:v>-98.75</c:v>
                </c:pt>
                <c:pt idx="1448">
                  <c:v>-98.77</c:v>
                </c:pt>
                <c:pt idx="1449">
                  <c:v>-98.8</c:v>
                </c:pt>
                <c:pt idx="1450">
                  <c:v>-98.84</c:v>
                </c:pt>
                <c:pt idx="1451">
                  <c:v>-98.88</c:v>
                </c:pt>
                <c:pt idx="1452">
                  <c:v>-98.9</c:v>
                </c:pt>
                <c:pt idx="1453">
                  <c:v>-98.94</c:v>
                </c:pt>
                <c:pt idx="1454">
                  <c:v>-98.96</c:v>
                </c:pt>
                <c:pt idx="1455">
                  <c:v>-98.98</c:v>
                </c:pt>
                <c:pt idx="1456">
                  <c:v>-99</c:v>
                </c:pt>
                <c:pt idx="1457">
                  <c:v>-99.02</c:v>
                </c:pt>
                <c:pt idx="1458">
                  <c:v>-99.04</c:v>
                </c:pt>
                <c:pt idx="1459">
                  <c:v>-99.04</c:v>
                </c:pt>
                <c:pt idx="1460">
                  <c:v>-99.06</c:v>
                </c:pt>
                <c:pt idx="1461">
                  <c:v>-99.07</c:v>
                </c:pt>
                <c:pt idx="1462">
                  <c:v>-99.07</c:v>
                </c:pt>
                <c:pt idx="1463">
                  <c:v>-99.09</c:v>
                </c:pt>
                <c:pt idx="1464">
                  <c:v>-99.08</c:v>
                </c:pt>
                <c:pt idx="1465">
                  <c:v>-99.09</c:v>
                </c:pt>
                <c:pt idx="1466">
                  <c:v>-99.09</c:v>
                </c:pt>
                <c:pt idx="1467">
                  <c:v>-99.09</c:v>
                </c:pt>
                <c:pt idx="1468">
                  <c:v>-99.1</c:v>
                </c:pt>
                <c:pt idx="1469">
                  <c:v>-99.11</c:v>
                </c:pt>
                <c:pt idx="1470">
                  <c:v>-99.11</c:v>
                </c:pt>
                <c:pt idx="1471">
                  <c:v>-99.11</c:v>
                </c:pt>
                <c:pt idx="1472">
                  <c:v>-99.13</c:v>
                </c:pt>
                <c:pt idx="1473">
                  <c:v>-99.14</c:v>
                </c:pt>
                <c:pt idx="1474">
                  <c:v>-99.14</c:v>
                </c:pt>
                <c:pt idx="1475">
                  <c:v>-99.15</c:v>
                </c:pt>
                <c:pt idx="1476">
                  <c:v>-99.16</c:v>
                </c:pt>
                <c:pt idx="1477">
                  <c:v>-99.17</c:v>
                </c:pt>
                <c:pt idx="1478">
                  <c:v>-99.19</c:v>
                </c:pt>
                <c:pt idx="1479">
                  <c:v>-99.2</c:v>
                </c:pt>
                <c:pt idx="1480">
                  <c:v>-99.21</c:v>
                </c:pt>
                <c:pt idx="1481">
                  <c:v>-99.21</c:v>
                </c:pt>
                <c:pt idx="1482">
                  <c:v>-99.21</c:v>
                </c:pt>
                <c:pt idx="1483">
                  <c:v>-99.21</c:v>
                </c:pt>
                <c:pt idx="1484">
                  <c:v>-99.2</c:v>
                </c:pt>
                <c:pt idx="1485">
                  <c:v>-99.2</c:v>
                </c:pt>
                <c:pt idx="1486">
                  <c:v>-99.2</c:v>
                </c:pt>
                <c:pt idx="1487">
                  <c:v>-99.21</c:v>
                </c:pt>
                <c:pt idx="1488">
                  <c:v>-99.22</c:v>
                </c:pt>
                <c:pt idx="1489">
                  <c:v>-99.23</c:v>
                </c:pt>
                <c:pt idx="1490">
                  <c:v>-99.22</c:v>
                </c:pt>
                <c:pt idx="1491">
                  <c:v>-99.23</c:v>
                </c:pt>
                <c:pt idx="1492">
                  <c:v>-99.22</c:v>
                </c:pt>
                <c:pt idx="1493">
                  <c:v>-99.22</c:v>
                </c:pt>
                <c:pt idx="1494">
                  <c:v>-99.22</c:v>
                </c:pt>
                <c:pt idx="1495">
                  <c:v>-99.22</c:v>
                </c:pt>
                <c:pt idx="1496">
                  <c:v>-99.21</c:v>
                </c:pt>
                <c:pt idx="1497">
                  <c:v>-99.22</c:v>
                </c:pt>
                <c:pt idx="1498">
                  <c:v>-99.23</c:v>
                </c:pt>
                <c:pt idx="1499">
                  <c:v>-99.23</c:v>
                </c:pt>
                <c:pt idx="1500">
                  <c:v>-99.24</c:v>
                </c:pt>
                <c:pt idx="1501">
                  <c:v>-99.25</c:v>
                </c:pt>
                <c:pt idx="1502">
                  <c:v>-99.25</c:v>
                </c:pt>
                <c:pt idx="1503">
                  <c:v>-99.25</c:v>
                </c:pt>
                <c:pt idx="1504">
                  <c:v>-99.25</c:v>
                </c:pt>
                <c:pt idx="1505">
                  <c:v>-99.26</c:v>
                </c:pt>
                <c:pt idx="1506">
                  <c:v>-99.25</c:v>
                </c:pt>
                <c:pt idx="1507">
                  <c:v>-99.26</c:v>
                </c:pt>
                <c:pt idx="1508">
                  <c:v>-99.26</c:v>
                </c:pt>
                <c:pt idx="1509">
                  <c:v>-99.26</c:v>
                </c:pt>
                <c:pt idx="1510">
                  <c:v>-99.27</c:v>
                </c:pt>
                <c:pt idx="1511">
                  <c:v>-99.27</c:v>
                </c:pt>
                <c:pt idx="1512">
                  <c:v>-99.26</c:v>
                </c:pt>
                <c:pt idx="1513">
                  <c:v>-99.26</c:v>
                </c:pt>
                <c:pt idx="1514">
                  <c:v>-99.25</c:v>
                </c:pt>
                <c:pt idx="1515">
                  <c:v>-99.25</c:v>
                </c:pt>
                <c:pt idx="1516">
                  <c:v>-99.23</c:v>
                </c:pt>
                <c:pt idx="1517">
                  <c:v>-99.23</c:v>
                </c:pt>
                <c:pt idx="1518">
                  <c:v>-99.22</c:v>
                </c:pt>
                <c:pt idx="1519">
                  <c:v>-99.22</c:v>
                </c:pt>
                <c:pt idx="1520">
                  <c:v>-99.22</c:v>
                </c:pt>
                <c:pt idx="1521">
                  <c:v>-99.21</c:v>
                </c:pt>
                <c:pt idx="1522">
                  <c:v>-99.21</c:v>
                </c:pt>
                <c:pt idx="1523">
                  <c:v>-99.22</c:v>
                </c:pt>
                <c:pt idx="1524">
                  <c:v>-99.23</c:v>
                </c:pt>
                <c:pt idx="1525">
                  <c:v>-99.22</c:v>
                </c:pt>
                <c:pt idx="1526">
                  <c:v>-99.23</c:v>
                </c:pt>
                <c:pt idx="1527">
                  <c:v>-99.23</c:v>
                </c:pt>
                <c:pt idx="1528">
                  <c:v>-99.23</c:v>
                </c:pt>
                <c:pt idx="1529">
                  <c:v>-99.24</c:v>
                </c:pt>
                <c:pt idx="1530">
                  <c:v>-99.24</c:v>
                </c:pt>
                <c:pt idx="1531">
                  <c:v>-99.25</c:v>
                </c:pt>
                <c:pt idx="1532">
                  <c:v>-99.26</c:v>
                </c:pt>
                <c:pt idx="1533">
                  <c:v>-99.27</c:v>
                </c:pt>
                <c:pt idx="1534">
                  <c:v>-99.28</c:v>
                </c:pt>
                <c:pt idx="1535">
                  <c:v>-99.28</c:v>
                </c:pt>
                <c:pt idx="1536">
                  <c:v>-99.29</c:v>
                </c:pt>
                <c:pt idx="1537">
                  <c:v>-99.29</c:v>
                </c:pt>
                <c:pt idx="1538">
                  <c:v>-99.29</c:v>
                </c:pt>
                <c:pt idx="1539">
                  <c:v>-99.29</c:v>
                </c:pt>
                <c:pt idx="1540">
                  <c:v>-99.28</c:v>
                </c:pt>
                <c:pt idx="1541">
                  <c:v>-99.28</c:v>
                </c:pt>
                <c:pt idx="1542">
                  <c:v>-99.28</c:v>
                </c:pt>
                <c:pt idx="1543">
                  <c:v>-99.28</c:v>
                </c:pt>
                <c:pt idx="1544">
                  <c:v>-99.29</c:v>
                </c:pt>
                <c:pt idx="1545">
                  <c:v>-99.28</c:v>
                </c:pt>
                <c:pt idx="1546">
                  <c:v>-99.29</c:v>
                </c:pt>
                <c:pt idx="1547">
                  <c:v>-99.3</c:v>
                </c:pt>
                <c:pt idx="1548">
                  <c:v>-99.31</c:v>
                </c:pt>
                <c:pt idx="1549">
                  <c:v>-99.34</c:v>
                </c:pt>
                <c:pt idx="1550">
                  <c:v>-99.35</c:v>
                </c:pt>
                <c:pt idx="1551">
                  <c:v>-99.38</c:v>
                </c:pt>
                <c:pt idx="1552">
                  <c:v>-99.4</c:v>
                </c:pt>
                <c:pt idx="1553">
                  <c:v>-99.42</c:v>
                </c:pt>
                <c:pt idx="1554">
                  <c:v>-99.43</c:v>
                </c:pt>
                <c:pt idx="1555">
                  <c:v>-99.45</c:v>
                </c:pt>
                <c:pt idx="1556">
                  <c:v>-99.46</c:v>
                </c:pt>
                <c:pt idx="1557">
                  <c:v>-99.48</c:v>
                </c:pt>
                <c:pt idx="1558">
                  <c:v>-99.5</c:v>
                </c:pt>
                <c:pt idx="1559">
                  <c:v>-99.51</c:v>
                </c:pt>
                <c:pt idx="1560">
                  <c:v>-99.51</c:v>
                </c:pt>
                <c:pt idx="1561">
                  <c:v>-99.53</c:v>
                </c:pt>
                <c:pt idx="1562">
                  <c:v>-99.55</c:v>
                </c:pt>
                <c:pt idx="1563">
                  <c:v>-99.56</c:v>
                </c:pt>
                <c:pt idx="1564">
                  <c:v>-99.58</c:v>
                </c:pt>
                <c:pt idx="1565">
                  <c:v>-99.58</c:v>
                </c:pt>
                <c:pt idx="1566">
                  <c:v>-99.59</c:v>
                </c:pt>
                <c:pt idx="1567">
                  <c:v>-99.6</c:v>
                </c:pt>
                <c:pt idx="1568">
                  <c:v>-99.62</c:v>
                </c:pt>
                <c:pt idx="1569">
                  <c:v>-99.62</c:v>
                </c:pt>
                <c:pt idx="1570">
                  <c:v>-99.63</c:v>
                </c:pt>
                <c:pt idx="1571">
                  <c:v>-99.64</c:v>
                </c:pt>
                <c:pt idx="1572">
                  <c:v>-99.64</c:v>
                </c:pt>
                <c:pt idx="1573">
                  <c:v>-99.65</c:v>
                </c:pt>
                <c:pt idx="1574">
                  <c:v>-99.65</c:v>
                </c:pt>
                <c:pt idx="1575">
                  <c:v>-99.67</c:v>
                </c:pt>
                <c:pt idx="1576">
                  <c:v>-99.68</c:v>
                </c:pt>
                <c:pt idx="1577">
                  <c:v>-99.68</c:v>
                </c:pt>
                <c:pt idx="1578">
                  <c:v>-99.7</c:v>
                </c:pt>
                <c:pt idx="1579">
                  <c:v>-99.7</c:v>
                </c:pt>
                <c:pt idx="1580">
                  <c:v>-99.71</c:v>
                </c:pt>
                <c:pt idx="1581">
                  <c:v>-99.71</c:v>
                </c:pt>
                <c:pt idx="1582">
                  <c:v>-99.72</c:v>
                </c:pt>
                <c:pt idx="1583">
                  <c:v>-99.72</c:v>
                </c:pt>
                <c:pt idx="1584">
                  <c:v>-99.74</c:v>
                </c:pt>
                <c:pt idx="1585">
                  <c:v>-99.73</c:v>
                </c:pt>
                <c:pt idx="1586">
                  <c:v>-99.75</c:v>
                </c:pt>
                <c:pt idx="1587">
                  <c:v>-99.75</c:v>
                </c:pt>
                <c:pt idx="1588">
                  <c:v>-99.76</c:v>
                </c:pt>
                <c:pt idx="1589">
                  <c:v>-99.76</c:v>
                </c:pt>
                <c:pt idx="1590">
                  <c:v>-99.75</c:v>
                </c:pt>
                <c:pt idx="1591">
                  <c:v>-99.75</c:v>
                </c:pt>
                <c:pt idx="1592">
                  <c:v>-99.75</c:v>
                </c:pt>
                <c:pt idx="1593">
                  <c:v>-99.75</c:v>
                </c:pt>
                <c:pt idx="1594">
                  <c:v>-99.76</c:v>
                </c:pt>
                <c:pt idx="1595">
                  <c:v>-99.77</c:v>
                </c:pt>
                <c:pt idx="1596">
                  <c:v>-99.77</c:v>
                </c:pt>
                <c:pt idx="1597">
                  <c:v>-99.77</c:v>
                </c:pt>
                <c:pt idx="1598">
                  <c:v>-99.78</c:v>
                </c:pt>
                <c:pt idx="1599">
                  <c:v>-99.77</c:v>
                </c:pt>
                <c:pt idx="1600">
                  <c:v>-99.77</c:v>
                </c:pt>
                <c:pt idx="1601">
                  <c:v>-99.77</c:v>
                </c:pt>
                <c:pt idx="1602">
                  <c:v>-99.78</c:v>
                </c:pt>
                <c:pt idx="1603">
                  <c:v>-99.78</c:v>
                </c:pt>
                <c:pt idx="1604">
                  <c:v>-99.79</c:v>
                </c:pt>
                <c:pt idx="1605">
                  <c:v>-99.78</c:v>
                </c:pt>
                <c:pt idx="1606">
                  <c:v>-99.79</c:v>
                </c:pt>
                <c:pt idx="1607">
                  <c:v>-99.79</c:v>
                </c:pt>
                <c:pt idx="1608">
                  <c:v>-99.79</c:v>
                </c:pt>
                <c:pt idx="1609">
                  <c:v>-99.8</c:v>
                </c:pt>
                <c:pt idx="1610">
                  <c:v>-99.8</c:v>
                </c:pt>
                <c:pt idx="1611">
                  <c:v>-99.81</c:v>
                </c:pt>
                <c:pt idx="1612">
                  <c:v>-99.81</c:v>
                </c:pt>
                <c:pt idx="1613">
                  <c:v>-99.83</c:v>
                </c:pt>
                <c:pt idx="1614">
                  <c:v>-99.83</c:v>
                </c:pt>
                <c:pt idx="1615">
                  <c:v>-99.84</c:v>
                </c:pt>
                <c:pt idx="1616">
                  <c:v>-99.85</c:v>
                </c:pt>
                <c:pt idx="1617">
                  <c:v>-99.85</c:v>
                </c:pt>
                <c:pt idx="1618">
                  <c:v>-99.85</c:v>
                </c:pt>
                <c:pt idx="1619">
                  <c:v>-99.86</c:v>
                </c:pt>
                <c:pt idx="1620">
                  <c:v>-99.85</c:v>
                </c:pt>
                <c:pt idx="1621">
                  <c:v>-99.85</c:v>
                </c:pt>
                <c:pt idx="1622">
                  <c:v>-99.85</c:v>
                </c:pt>
                <c:pt idx="1623">
                  <c:v>-99.86</c:v>
                </c:pt>
                <c:pt idx="1624">
                  <c:v>-99.86</c:v>
                </c:pt>
                <c:pt idx="1625">
                  <c:v>-99.88</c:v>
                </c:pt>
                <c:pt idx="1626">
                  <c:v>-99.88</c:v>
                </c:pt>
                <c:pt idx="1627">
                  <c:v>-99.89</c:v>
                </c:pt>
                <c:pt idx="1628">
                  <c:v>-99.9</c:v>
                </c:pt>
                <c:pt idx="1629">
                  <c:v>-99.92</c:v>
                </c:pt>
                <c:pt idx="1630">
                  <c:v>-99.92</c:v>
                </c:pt>
                <c:pt idx="1631">
                  <c:v>-99.92</c:v>
                </c:pt>
                <c:pt idx="1632">
                  <c:v>-99.93</c:v>
                </c:pt>
                <c:pt idx="1633">
                  <c:v>-99.94</c:v>
                </c:pt>
                <c:pt idx="1634">
                  <c:v>-99.94</c:v>
                </c:pt>
                <c:pt idx="1635">
                  <c:v>-99.94</c:v>
                </c:pt>
                <c:pt idx="1636">
                  <c:v>-99.96</c:v>
                </c:pt>
                <c:pt idx="1637">
                  <c:v>-99.97</c:v>
                </c:pt>
                <c:pt idx="1638">
                  <c:v>-99.97</c:v>
                </c:pt>
                <c:pt idx="1639">
                  <c:v>-99.98</c:v>
                </c:pt>
                <c:pt idx="1640">
                  <c:v>-99.99</c:v>
                </c:pt>
                <c:pt idx="1641">
                  <c:v>-100</c:v>
                </c:pt>
                <c:pt idx="1642">
                  <c:v>-100.01</c:v>
                </c:pt>
                <c:pt idx="1643">
                  <c:v>-100.03</c:v>
                </c:pt>
                <c:pt idx="1644">
                  <c:v>-100.05</c:v>
                </c:pt>
                <c:pt idx="1645">
                  <c:v>-100.08</c:v>
                </c:pt>
                <c:pt idx="1646">
                  <c:v>-100.09</c:v>
                </c:pt>
                <c:pt idx="1647">
                  <c:v>-100.13</c:v>
                </c:pt>
                <c:pt idx="1648">
                  <c:v>-100.14</c:v>
                </c:pt>
                <c:pt idx="1649">
                  <c:v>-100.16</c:v>
                </c:pt>
                <c:pt idx="1650">
                  <c:v>-100.18</c:v>
                </c:pt>
                <c:pt idx="1651">
                  <c:v>-100.19</c:v>
                </c:pt>
                <c:pt idx="1652">
                  <c:v>-100.2</c:v>
                </c:pt>
                <c:pt idx="1653">
                  <c:v>-100.21</c:v>
                </c:pt>
                <c:pt idx="1654">
                  <c:v>-100.22</c:v>
                </c:pt>
                <c:pt idx="1655">
                  <c:v>-100.23</c:v>
                </c:pt>
                <c:pt idx="1656">
                  <c:v>-100.23</c:v>
                </c:pt>
                <c:pt idx="1657">
                  <c:v>-100.25</c:v>
                </c:pt>
                <c:pt idx="1658">
                  <c:v>-100.25</c:v>
                </c:pt>
                <c:pt idx="1659">
                  <c:v>-100.24</c:v>
                </c:pt>
                <c:pt idx="1660">
                  <c:v>-100.25</c:v>
                </c:pt>
                <c:pt idx="1661">
                  <c:v>-100.25</c:v>
                </c:pt>
                <c:pt idx="1662">
                  <c:v>-100.24</c:v>
                </c:pt>
                <c:pt idx="1663">
                  <c:v>-100.25</c:v>
                </c:pt>
                <c:pt idx="1664">
                  <c:v>-100.25</c:v>
                </c:pt>
                <c:pt idx="1665">
                  <c:v>-100.25</c:v>
                </c:pt>
                <c:pt idx="1666">
                  <c:v>-100.25</c:v>
                </c:pt>
                <c:pt idx="1667">
                  <c:v>-100.25</c:v>
                </c:pt>
                <c:pt idx="1668">
                  <c:v>-100.25</c:v>
                </c:pt>
                <c:pt idx="1669">
                  <c:v>-100.25</c:v>
                </c:pt>
                <c:pt idx="1670">
                  <c:v>-100.24</c:v>
                </c:pt>
                <c:pt idx="1671">
                  <c:v>-100.24</c:v>
                </c:pt>
                <c:pt idx="1672">
                  <c:v>-100.25</c:v>
                </c:pt>
                <c:pt idx="1673">
                  <c:v>-100.25</c:v>
                </c:pt>
                <c:pt idx="1674">
                  <c:v>-100.25</c:v>
                </c:pt>
                <c:pt idx="1675">
                  <c:v>-100.26</c:v>
                </c:pt>
                <c:pt idx="1676">
                  <c:v>-100.26</c:v>
                </c:pt>
                <c:pt idx="1677">
                  <c:v>-100.27</c:v>
                </c:pt>
                <c:pt idx="1678">
                  <c:v>-100.28</c:v>
                </c:pt>
                <c:pt idx="1679">
                  <c:v>-100.28</c:v>
                </c:pt>
                <c:pt idx="1680">
                  <c:v>-100.3</c:v>
                </c:pt>
                <c:pt idx="1681">
                  <c:v>-100.31</c:v>
                </c:pt>
                <c:pt idx="1682">
                  <c:v>-100.33</c:v>
                </c:pt>
                <c:pt idx="1683">
                  <c:v>-100.34</c:v>
                </c:pt>
                <c:pt idx="1684">
                  <c:v>-100.36</c:v>
                </c:pt>
                <c:pt idx="1685">
                  <c:v>-100.38</c:v>
                </c:pt>
                <c:pt idx="1686">
                  <c:v>-100.39</c:v>
                </c:pt>
                <c:pt idx="1687">
                  <c:v>-100.4</c:v>
                </c:pt>
                <c:pt idx="1688">
                  <c:v>-100.41</c:v>
                </c:pt>
                <c:pt idx="1689">
                  <c:v>-100.43</c:v>
                </c:pt>
                <c:pt idx="1690">
                  <c:v>-100.43</c:v>
                </c:pt>
                <c:pt idx="1691">
                  <c:v>-100.44</c:v>
                </c:pt>
                <c:pt idx="1692">
                  <c:v>-100.44</c:v>
                </c:pt>
                <c:pt idx="1693">
                  <c:v>-100.45</c:v>
                </c:pt>
                <c:pt idx="1694">
                  <c:v>-100.45</c:v>
                </c:pt>
                <c:pt idx="1695">
                  <c:v>-100.46</c:v>
                </c:pt>
                <c:pt idx="1696">
                  <c:v>-100.47</c:v>
                </c:pt>
                <c:pt idx="1697">
                  <c:v>-100.48</c:v>
                </c:pt>
                <c:pt idx="1698">
                  <c:v>-100.48</c:v>
                </c:pt>
                <c:pt idx="1699">
                  <c:v>-100.49</c:v>
                </c:pt>
                <c:pt idx="1700">
                  <c:v>-100.5</c:v>
                </c:pt>
                <c:pt idx="1701">
                  <c:v>-100.5</c:v>
                </c:pt>
                <c:pt idx="1702">
                  <c:v>-100.51</c:v>
                </c:pt>
                <c:pt idx="1703">
                  <c:v>-100.53</c:v>
                </c:pt>
                <c:pt idx="1704">
                  <c:v>-100.53</c:v>
                </c:pt>
                <c:pt idx="1705">
                  <c:v>-100.53</c:v>
                </c:pt>
                <c:pt idx="1706">
                  <c:v>-100.54</c:v>
                </c:pt>
                <c:pt idx="1707">
                  <c:v>-100.55</c:v>
                </c:pt>
                <c:pt idx="1708">
                  <c:v>-100.56</c:v>
                </c:pt>
                <c:pt idx="1709">
                  <c:v>-100.57</c:v>
                </c:pt>
                <c:pt idx="1710">
                  <c:v>-100.57</c:v>
                </c:pt>
                <c:pt idx="1711">
                  <c:v>-100.59</c:v>
                </c:pt>
                <c:pt idx="1712">
                  <c:v>-100.6</c:v>
                </c:pt>
                <c:pt idx="1713">
                  <c:v>-100.61</c:v>
                </c:pt>
                <c:pt idx="1714">
                  <c:v>-100.6</c:v>
                </c:pt>
                <c:pt idx="1715">
                  <c:v>-100.61</c:v>
                </c:pt>
                <c:pt idx="1716">
                  <c:v>-100.62</c:v>
                </c:pt>
                <c:pt idx="1717">
                  <c:v>-100.63</c:v>
                </c:pt>
                <c:pt idx="1718">
                  <c:v>-100.64</c:v>
                </c:pt>
                <c:pt idx="1719">
                  <c:v>-100.64</c:v>
                </c:pt>
                <c:pt idx="1720">
                  <c:v>-100.65</c:v>
                </c:pt>
                <c:pt idx="1721">
                  <c:v>-100.66</c:v>
                </c:pt>
                <c:pt idx="1722">
                  <c:v>-100.67</c:v>
                </c:pt>
                <c:pt idx="1723">
                  <c:v>-100.69</c:v>
                </c:pt>
                <c:pt idx="1724">
                  <c:v>-100.69</c:v>
                </c:pt>
                <c:pt idx="1725">
                  <c:v>-100.7</c:v>
                </c:pt>
                <c:pt idx="1726">
                  <c:v>-100.71</c:v>
                </c:pt>
                <c:pt idx="1727">
                  <c:v>-100.72</c:v>
                </c:pt>
                <c:pt idx="1728">
                  <c:v>-100.73</c:v>
                </c:pt>
                <c:pt idx="1729">
                  <c:v>-100.74</c:v>
                </c:pt>
                <c:pt idx="1730">
                  <c:v>-100.74</c:v>
                </c:pt>
                <c:pt idx="1731">
                  <c:v>-100.76</c:v>
                </c:pt>
                <c:pt idx="1732">
                  <c:v>-100.77</c:v>
                </c:pt>
                <c:pt idx="1733">
                  <c:v>-100.77</c:v>
                </c:pt>
                <c:pt idx="1734">
                  <c:v>-100.77</c:v>
                </c:pt>
                <c:pt idx="1735">
                  <c:v>-100.78</c:v>
                </c:pt>
                <c:pt idx="1736">
                  <c:v>-100.77</c:v>
                </c:pt>
                <c:pt idx="1737">
                  <c:v>-100.77</c:v>
                </c:pt>
                <c:pt idx="1738">
                  <c:v>-100.77</c:v>
                </c:pt>
                <c:pt idx="1739">
                  <c:v>-100.77</c:v>
                </c:pt>
                <c:pt idx="1740">
                  <c:v>-100.77</c:v>
                </c:pt>
                <c:pt idx="1741">
                  <c:v>-100.78</c:v>
                </c:pt>
                <c:pt idx="1742">
                  <c:v>-100.79</c:v>
                </c:pt>
                <c:pt idx="1743">
                  <c:v>-100.8</c:v>
                </c:pt>
                <c:pt idx="1744">
                  <c:v>-100.81</c:v>
                </c:pt>
                <c:pt idx="1745">
                  <c:v>-100.82</c:v>
                </c:pt>
                <c:pt idx="1746">
                  <c:v>-100.83</c:v>
                </c:pt>
                <c:pt idx="1747">
                  <c:v>-100.84</c:v>
                </c:pt>
                <c:pt idx="1748">
                  <c:v>-100.85</c:v>
                </c:pt>
                <c:pt idx="1749">
                  <c:v>-100.86</c:v>
                </c:pt>
                <c:pt idx="1750">
                  <c:v>-100.86</c:v>
                </c:pt>
                <c:pt idx="1751">
                  <c:v>-100.88</c:v>
                </c:pt>
                <c:pt idx="1752">
                  <c:v>-100.89</c:v>
                </c:pt>
                <c:pt idx="1753">
                  <c:v>-100.9</c:v>
                </c:pt>
                <c:pt idx="1754">
                  <c:v>-100.92</c:v>
                </c:pt>
                <c:pt idx="1755">
                  <c:v>-100.93</c:v>
                </c:pt>
                <c:pt idx="1756">
                  <c:v>-100.94</c:v>
                </c:pt>
                <c:pt idx="1757">
                  <c:v>-100.96</c:v>
                </c:pt>
                <c:pt idx="1758">
                  <c:v>-100.96</c:v>
                </c:pt>
                <c:pt idx="1759">
                  <c:v>-100.98</c:v>
                </c:pt>
                <c:pt idx="1760">
                  <c:v>-100.99</c:v>
                </c:pt>
                <c:pt idx="1761">
                  <c:v>-100.99</c:v>
                </c:pt>
                <c:pt idx="1762">
                  <c:v>-101</c:v>
                </c:pt>
                <c:pt idx="1763">
                  <c:v>-101.01</c:v>
                </c:pt>
                <c:pt idx="1764">
                  <c:v>-101.02</c:v>
                </c:pt>
                <c:pt idx="1765">
                  <c:v>-101.02</c:v>
                </c:pt>
                <c:pt idx="1766">
                  <c:v>-101.02</c:v>
                </c:pt>
                <c:pt idx="1767">
                  <c:v>-101.03</c:v>
                </c:pt>
                <c:pt idx="1768">
                  <c:v>-101.04</c:v>
                </c:pt>
                <c:pt idx="1769">
                  <c:v>-101.03</c:v>
                </c:pt>
                <c:pt idx="1770">
                  <c:v>-101.04</c:v>
                </c:pt>
                <c:pt idx="1771">
                  <c:v>-101.04</c:v>
                </c:pt>
                <c:pt idx="1772">
                  <c:v>-101.04</c:v>
                </c:pt>
                <c:pt idx="1773">
                  <c:v>-101.03</c:v>
                </c:pt>
                <c:pt idx="1774">
                  <c:v>-101.02</c:v>
                </c:pt>
                <c:pt idx="1775">
                  <c:v>-101.02</c:v>
                </c:pt>
                <c:pt idx="1776">
                  <c:v>-101.01</c:v>
                </c:pt>
                <c:pt idx="1777">
                  <c:v>-101</c:v>
                </c:pt>
                <c:pt idx="1778">
                  <c:v>-101.01</c:v>
                </c:pt>
                <c:pt idx="1779">
                  <c:v>-101.01</c:v>
                </c:pt>
                <c:pt idx="1780">
                  <c:v>-101.02</c:v>
                </c:pt>
                <c:pt idx="1781">
                  <c:v>-101.03</c:v>
                </c:pt>
                <c:pt idx="1782">
                  <c:v>-101.03</c:v>
                </c:pt>
                <c:pt idx="1783">
                  <c:v>-101.03</c:v>
                </c:pt>
                <c:pt idx="1784">
                  <c:v>-101.03</c:v>
                </c:pt>
                <c:pt idx="1785">
                  <c:v>-101.04</c:v>
                </c:pt>
                <c:pt idx="1786">
                  <c:v>-101.03</c:v>
                </c:pt>
                <c:pt idx="1787">
                  <c:v>-101.03</c:v>
                </c:pt>
                <c:pt idx="1788">
                  <c:v>-101.03</c:v>
                </c:pt>
                <c:pt idx="1789">
                  <c:v>-101.02</c:v>
                </c:pt>
                <c:pt idx="1790">
                  <c:v>-101.02</c:v>
                </c:pt>
                <c:pt idx="1791">
                  <c:v>-101.03</c:v>
                </c:pt>
                <c:pt idx="1792">
                  <c:v>-101.02</c:v>
                </c:pt>
                <c:pt idx="1793">
                  <c:v>-101.02</c:v>
                </c:pt>
                <c:pt idx="1794">
                  <c:v>-101.02</c:v>
                </c:pt>
                <c:pt idx="1795">
                  <c:v>-101.01</c:v>
                </c:pt>
                <c:pt idx="1796">
                  <c:v>-101.01</c:v>
                </c:pt>
                <c:pt idx="1797">
                  <c:v>-101.01</c:v>
                </c:pt>
                <c:pt idx="1798">
                  <c:v>-101.01</c:v>
                </c:pt>
                <c:pt idx="1799">
                  <c:v>-101.01</c:v>
                </c:pt>
                <c:pt idx="1800">
                  <c:v>-101.01</c:v>
                </c:pt>
                <c:pt idx="1801">
                  <c:v>-101.01</c:v>
                </c:pt>
                <c:pt idx="1802">
                  <c:v>-101.02</c:v>
                </c:pt>
                <c:pt idx="1803">
                  <c:v>-101.01</c:v>
                </c:pt>
                <c:pt idx="1804">
                  <c:v>-101</c:v>
                </c:pt>
                <c:pt idx="1805">
                  <c:v>-101</c:v>
                </c:pt>
                <c:pt idx="1806">
                  <c:v>-101.01</c:v>
                </c:pt>
                <c:pt idx="1807">
                  <c:v>-101.01</c:v>
                </c:pt>
                <c:pt idx="1808">
                  <c:v>-101.02</c:v>
                </c:pt>
                <c:pt idx="1809">
                  <c:v>-101.02</c:v>
                </c:pt>
                <c:pt idx="1810">
                  <c:v>-101.02</c:v>
                </c:pt>
                <c:pt idx="1811">
                  <c:v>-101.03</c:v>
                </c:pt>
                <c:pt idx="1812">
                  <c:v>-101.03</c:v>
                </c:pt>
                <c:pt idx="1813">
                  <c:v>-101.02</c:v>
                </c:pt>
                <c:pt idx="1814">
                  <c:v>-101.03</c:v>
                </c:pt>
                <c:pt idx="1815">
                  <c:v>-101.03</c:v>
                </c:pt>
                <c:pt idx="1816">
                  <c:v>-101.03</c:v>
                </c:pt>
                <c:pt idx="1817">
                  <c:v>-101.04</c:v>
                </c:pt>
                <c:pt idx="1818">
                  <c:v>-101.04</c:v>
                </c:pt>
                <c:pt idx="1819">
                  <c:v>-101.05</c:v>
                </c:pt>
                <c:pt idx="1820">
                  <c:v>-101.06</c:v>
                </c:pt>
                <c:pt idx="1821">
                  <c:v>-101.06</c:v>
                </c:pt>
                <c:pt idx="1822">
                  <c:v>-101.08</c:v>
                </c:pt>
                <c:pt idx="1823">
                  <c:v>-101.09</c:v>
                </c:pt>
                <c:pt idx="1824">
                  <c:v>-101.1</c:v>
                </c:pt>
                <c:pt idx="1825">
                  <c:v>-101.1</c:v>
                </c:pt>
                <c:pt idx="1826">
                  <c:v>-101.11</c:v>
                </c:pt>
                <c:pt idx="1827">
                  <c:v>-101.12</c:v>
                </c:pt>
                <c:pt idx="1828">
                  <c:v>-101.14</c:v>
                </c:pt>
                <c:pt idx="1829">
                  <c:v>-101.14</c:v>
                </c:pt>
                <c:pt idx="1830">
                  <c:v>-101.14</c:v>
                </c:pt>
                <c:pt idx="1831">
                  <c:v>-101.14</c:v>
                </c:pt>
                <c:pt idx="1832">
                  <c:v>-101.14</c:v>
                </c:pt>
                <c:pt idx="1833">
                  <c:v>-101.15</c:v>
                </c:pt>
                <c:pt idx="1834">
                  <c:v>-101.14</c:v>
                </c:pt>
                <c:pt idx="1835">
                  <c:v>-101.15</c:v>
                </c:pt>
                <c:pt idx="1836">
                  <c:v>-101.15</c:v>
                </c:pt>
                <c:pt idx="1837">
                  <c:v>-101.17</c:v>
                </c:pt>
                <c:pt idx="1838">
                  <c:v>-101.17</c:v>
                </c:pt>
                <c:pt idx="1839">
                  <c:v>-101.18</c:v>
                </c:pt>
                <c:pt idx="1840">
                  <c:v>-101.17</c:v>
                </c:pt>
                <c:pt idx="1841">
                  <c:v>-101.18</c:v>
                </c:pt>
                <c:pt idx="1842">
                  <c:v>-101.18</c:v>
                </c:pt>
                <c:pt idx="1843">
                  <c:v>-101.17</c:v>
                </c:pt>
                <c:pt idx="1844">
                  <c:v>-101.17</c:v>
                </c:pt>
                <c:pt idx="1845">
                  <c:v>-101.16</c:v>
                </c:pt>
                <c:pt idx="1846">
                  <c:v>-101.16</c:v>
                </c:pt>
                <c:pt idx="1847">
                  <c:v>-101.16</c:v>
                </c:pt>
                <c:pt idx="1848">
                  <c:v>-101.15</c:v>
                </c:pt>
                <c:pt idx="1849">
                  <c:v>-101.16</c:v>
                </c:pt>
                <c:pt idx="1850">
                  <c:v>-101.17</c:v>
                </c:pt>
                <c:pt idx="1851">
                  <c:v>-101.18</c:v>
                </c:pt>
                <c:pt idx="1852">
                  <c:v>-101.18</c:v>
                </c:pt>
                <c:pt idx="1853">
                  <c:v>-101.17</c:v>
                </c:pt>
                <c:pt idx="1854">
                  <c:v>-101.17</c:v>
                </c:pt>
                <c:pt idx="1855">
                  <c:v>-101.18</c:v>
                </c:pt>
                <c:pt idx="1856">
                  <c:v>-101.18</c:v>
                </c:pt>
                <c:pt idx="1857">
                  <c:v>-101.18</c:v>
                </c:pt>
                <c:pt idx="1858">
                  <c:v>-101.19</c:v>
                </c:pt>
                <c:pt idx="1859">
                  <c:v>-101.19</c:v>
                </c:pt>
                <c:pt idx="1860">
                  <c:v>-101.2</c:v>
                </c:pt>
                <c:pt idx="1861">
                  <c:v>-101.2</c:v>
                </c:pt>
                <c:pt idx="1862">
                  <c:v>-101.21</c:v>
                </c:pt>
                <c:pt idx="1863">
                  <c:v>-101.21</c:v>
                </c:pt>
                <c:pt idx="1864">
                  <c:v>-101.22</c:v>
                </c:pt>
                <c:pt idx="1865">
                  <c:v>-101.23</c:v>
                </c:pt>
                <c:pt idx="1866">
                  <c:v>-101.23</c:v>
                </c:pt>
                <c:pt idx="1867">
                  <c:v>-101.24</c:v>
                </c:pt>
                <c:pt idx="1868">
                  <c:v>-101.25</c:v>
                </c:pt>
                <c:pt idx="1869">
                  <c:v>-101.24</c:v>
                </c:pt>
                <c:pt idx="1870">
                  <c:v>-101.25</c:v>
                </c:pt>
                <c:pt idx="1871">
                  <c:v>-101.25</c:v>
                </c:pt>
                <c:pt idx="1872">
                  <c:v>-101.25</c:v>
                </c:pt>
                <c:pt idx="1873">
                  <c:v>-101.26</c:v>
                </c:pt>
                <c:pt idx="1874">
                  <c:v>-101.26</c:v>
                </c:pt>
                <c:pt idx="1875">
                  <c:v>-101.27</c:v>
                </c:pt>
                <c:pt idx="1876">
                  <c:v>-101.27</c:v>
                </c:pt>
                <c:pt idx="1877">
                  <c:v>-101.28</c:v>
                </c:pt>
                <c:pt idx="1878">
                  <c:v>-101.28</c:v>
                </c:pt>
                <c:pt idx="1879">
                  <c:v>-101.29</c:v>
                </c:pt>
                <c:pt idx="1880">
                  <c:v>-101.29</c:v>
                </c:pt>
                <c:pt idx="1881">
                  <c:v>-101.29</c:v>
                </c:pt>
                <c:pt idx="1882">
                  <c:v>-101.28</c:v>
                </c:pt>
                <c:pt idx="1883">
                  <c:v>-101.28</c:v>
                </c:pt>
                <c:pt idx="1884">
                  <c:v>-101.27</c:v>
                </c:pt>
                <c:pt idx="1885">
                  <c:v>-101.27</c:v>
                </c:pt>
                <c:pt idx="1886">
                  <c:v>-101.28</c:v>
                </c:pt>
                <c:pt idx="1887">
                  <c:v>-101.27</c:v>
                </c:pt>
                <c:pt idx="1888">
                  <c:v>-101.28</c:v>
                </c:pt>
                <c:pt idx="1889">
                  <c:v>-101.28</c:v>
                </c:pt>
                <c:pt idx="1890">
                  <c:v>-101.29</c:v>
                </c:pt>
                <c:pt idx="1891">
                  <c:v>-101.29</c:v>
                </c:pt>
                <c:pt idx="1892">
                  <c:v>-101.31</c:v>
                </c:pt>
                <c:pt idx="1893">
                  <c:v>-101.32</c:v>
                </c:pt>
                <c:pt idx="1894">
                  <c:v>-101.32</c:v>
                </c:pt>
                <c:pt idx="1895">
                  <c:v>-101.33</c:v>
                </c:pt>
                <c:pt idx="1896">
                  <c:v>-101.34</c:v>
                </c:pt>
                <c:pt idx="1897">
                  <c:v>-101.36</c:v>
                </c:pt>
                <c:pt idx="1898">
                  <c:v>-101.37</c:v>
                </c:pt>
                <c:pt idx="1899">
                  <c:v>-101.4</c:v>
                </c:pt>
                <c:pt idx="1900">
                  <c:v>-101.41</c:v>
                </c:pt>
                <c:pt idx="1901">
                  <c:v>-101.43</c:v>
                </c:pt>
                <c:pt idx="1902">
                  <c:v>-101.45</c:v>
                </c:pt>
                <c:pt idx="1903">
                  <c:v>-101.47</c:v>
                </c:pt>
                <c:pt idx="1904">
                  <c:v>-101.49</c:v>
                </c:pt>
                <c:pt idx="1905">
                  <c:v>-101.49</c:v>
                </c:pt>
                <c:pt idx="1906">
                  <c:v>-101.5</c:v>
                </c:pt>
                <c:pt idx="1907">
                  <c:v>-101.5</c:v>
                </c:pt>
                <c:pt idx="1908">
                  <c:v>-101.52</c:v>
                </c:pt>
                <c:pt idx="1909">
                  <c:v>-101.54</c:v>
                </c:pt>
                <c:pt idx="1910">
                  <c:v>-101.56</c:v>
                </c:pt>
                <c:pt idx="1911">
                  <c:v>-101.6</c:v>
                </c:pt>
                <c:pt idx="1912">
                  <c:v>-101.64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011-4654-A805-AE011548AC4E}"/>
            </c:ext>
          </c:extLst>
        </c:ser>
        <c:ser>
          <c:idx val="1"/>
          <c:order val="1"/>
          <c:tx>
            <c:strRef>
              <c:f>'校準(手部)'!$AB$1</c:f>
              <c:strCache>
                <c:ptCount val="1"/>
                <c:pt idx="0">
                  <c:v>二</c:v>
                </c:pt>
              </c:strCache>
            </c:strRef>
          </c:tx>
          <c:spPr>
            <a:ln w="28575" cap="rnd">
              <a:solidFill>
                <a:srgbClr val="FB9705"/>
              </a:solidFill>
              <a:round/>
            </a:ln>
            <a:effectLst/>
          </c:spPr>
          <c:marker>
            <c:symbol val="none"/>
          </c:marker>
          <c:val>
            <c:numRef>
              <c:f>'校準(手部)'!$AB$2:$AB$2008</c:f>
              <c:numCache>
                <c:formatCode>General</c:formatCode>
                <c:ptCount val="2007"/>
                <c:pt idx="0">
                  <c:v>-72.739999999999995</c:v>
                </c:pt>
                <c:pt idx="1">
                  <c:v>74.61</c:v>
                </c:pt>
                <c:pt idx="2">
                  <c:v>-16.03</c:v>
                </c:pt>
                <c:pt idx="3">
                  <c:v>-3.13</c:v>
                </c:pt>
                <c:pt idx="4">
                  <c:v>12.99</c:v>
                </c:pt>
                <c:pt idx="5">
                  <c:v>16.21</c:v>
                </c:pt>
                <c:pt idx="6">
                  <c:v>34.6</c:v>
                </c:pt>
                <c:pt idx="7">
                  <c:v>0.56000000000000005</c:v>
                </c:pt>
                <c:pt idx="8">
                  <c:v>46.21</c:v>
                </c:pt>
                <c:pt idx="9">
                  <c:v>13.75</c:v>
                </c:pt>
                <c:pt idx="10">
                  <c:v>12.26</c:v>
                </c:pt>
                <c:pt idx="11">
                  <c:v>-49.45</c:v>
                </c:pt>
                <c:pt idx="12">
                  <c:v>-44.08</c:v>
                </c:pt>
                <c:pt idx="13">
                  <c:v>-2.95</c:v>
                </c:pt>
                <c:pt idx="14">
                  <c:v>-2.38</c:v>
                </c:pt>
                <c:pt idx="15">
                  <c:v>13.21</c:v>
                </c:pt>
                <c:pt idx="16">
                  <c:v>29.02</c:v>
                </c:pt>
                <c:pt idx="17">
                  <c:v>35.46</c:v>
                </c:pt>
                <c:pt idx="18">
                  <c:v>19.690000000000001</c:v>
                </c:pt>
                <c:pt idx="19">
                  <c:v>19.170000000000002</c:v>
                </c:pt>
                <c:pt idx="20">
                  <c:v>39.72</c:v>
                </c:pt>
                <c:pt idx="21">
                  <c:v>4.67</c:v>
                </c:pt>
                <c:pt idx="22">
                  <c:v>3.99</c:v>
                </c:pt>
                <c:pt idx="23">
                  <c:v>-58.59</c:v>
                </c:pt>
                <c:pt idx="24">
                  <c:v>-2.5099999999999998</c:v>
                </c:pt>
                <c:pt idx="25">
                  <c:v>-4.17</c:v>
                </c:pt>
                <c:pt idx="26">
                  <c:v>2.41</c:v>
                </c:pt>
                <c:pt idx="27">
                  <c:v>6.46</c:v>
                </c:pt>
                <c:pt idx="28">
                  <c:v>-27.78</c:v>
                </c:pt>
                <c:pt idx="29">
                  <c:v>62.94</c:v>
                </c:pt>
                <c:pt idx="30">
                  <c:v>-13.36</c:v>
                </c:pt>
                <c:pt idx="31">
                  <c:v>25.11</c:v>
                </c:pt>
                <c:pt idx="32">
                  <c:v>24.37</c:v>
                </c:pt>
                <c:pt idx="33">
                  <c:v>-0.65</c:v>
                </c:pt>
                <c:pt idx="34">
                  <c:v>-41.79</c:v>
                </c:pt>
                <c:pt idx="35">
                  <c:v>33.64</c:v>
                </c:pt>
                <c:pt idx="36">
                  <c:v>22.74</c:v>
                </c:pt>
                <c:pt idx="37">
                  <c:v>23.06</c:v>
                </c:pt>
                <c:pt idx="38">
                  <c:v>-77.94</c:v>
                </c:pt>
                <c:pt idx="39">
                  <c:v>63.79</c:v>
                </c:pt>
                <c:pt idx="40">
                  <c:v>68.239999999999995</c:v>
                </c:pt>
                <c:pt idx="41">
                  <c:v>-45.32</c:v>
                </c:pt>
                <c:pt idx="42">
                  <c:v>-45.71</c:v>
                </c:pt>
                <c:pt idx="43">
                  <c:v>-47.24</c:v>
                </c:pt>
                <c:pt idx="44">
                  <c:v>-29.67</c:v>
                </c:pt>
                <c:pt idx="45">
                  <c:v>0.59</c:v>
                </c:pt>
                <c:pt idx="46">
                  <c:v>-25.55</c:v>
                </c:pt>
                <c:pt idx="47">
                  <c:v>-17.68</c:v>
                </c:pt>
                <c:pt idx="48">
                  <c:v>-22.24</c:v>
                </c:pt>
                <c:pt idx="49">
                  <c:v>-50.3</c:v>
                </c:pt>
                <c:pt idx="50">
                  <c:v>-50.53</c:v>
                </c:pt>
                <c:pt idx="51">
                  <c:v>-47.41</c:v>
                </c:pt>
                <c:pt idx="52">
                  <c:v>-2.5499999999999998</c:v>
                </c:pt>
                <c:pt idx="53">
                  <c:v>25.09</c:v>
                </c:pt>
                <c:pt idx="54">
                  <c:v>25.77</c:v>
                </c:pt>
                <c:pt idx="55">
                  <c:v>43.02</c:v>
                </c:pt>
                <c:pt idx="56">
                  <c:v>9.68</c:v>
                </c:pt>
                <c:pt idx="57">
                  <c:v>-5.71</c:v>
                </c:pt>
                <c:pt idx="58">
                  <c:v>21.82</c:v>
                </c:pt>
                <c:pt idx="59">
                  <c:v>-62.24</c:v>
                </c:pt>
                <c:pt idx="60">
                  <c:v>62.89</c:v>
                </c:pt>
                <c:pt idx="61">
                  <c:v>22.54</c:v>
                </c:pt>
                <c:pt idx="62">
                  <c:v>-13.63</c:v>
                </c:pt>
                <c:pt idx="63">
                  <c:v>-12.39</c:v>
                </c:pt>
                <c:pt idx="64">
                  <c:v>-14.65</c:v>
                </c:pt>
                <c:pt idx="65">
                  <c:v>70.2</c:v>
                </c:pt>
                <c:pt idx="66">
                  <c:v>9.7100000000000009</c:v>
                </c:pt>
                <c:pt idx="67">
                  <c:v>33.49</c:v>
                </c:pt>
                <c:pt idx="68">
                  <c:v>0.54</c:v>
                </c:pt>
                <c:pt idx="69">
                  <c:v>1.03</c:v>
                </c:pt>
                <c:pt idx="70">
                  <c:v>-1.02</c:v>
                </c:pt>
                <c:pt idx="71">
                  <c:v>-2.06</c:v>
                </c:pt>
                <c:pt idx="72">
                  <c:v>-48.65</c:v>
                </c:pt>
                <c:pt idx="73">
                  <c:v>59.45</c:v>
                </c:pt>
                <c:pt idx="74">
                  <c:v>35.090000000000003</c:v>
                </c:pt>
                <c:pt idx="75">
                  <c:v>19.16</c:v>
                </c:pt>
                <c:pt idx="76">
                  <c:v>22.81</c:v>
                </c:pt>
                <c:pt idx="77">
                  <c:v>-44.06</c:v>
                </c:pt>
                <c:pt idx="78">
                  <c:v>-43.83</c:v>
                </c:pt>
                <c:pt idx="79">
                  <c:v>3.41</c:v>
                </c:pt>
                <c:pt idx="80">
                  <c:v>54.24</c:v>
                </c:pt>
                <c:pt idx="81">
                  <c:v>14.47</c:v>
                </c:pt>
                <c:pt idx="82">
                  <c:v>-59.42</c:v>
                </c:pt>
                <c:pt idx="83">
                  <c:v>5.57</c:v>
                </c:pt>
                <c:pt idx="84">
                  <c:v>-25.15</c:v>
                </c:pt>
                <c:pt idx="85">
                  <c:v>-7.67</c:v>
                </c:pt>
                <c:pt idx="86">
                  <c:v>-14.66</c:v>
                </c:pt>
                <c:pt idx="87">
                  <c:v>-14.39</c:v>
                </c:pt>
                <c:pt idx="88">
                  <c:v>-45.32</c:v>
                </c:pt>
                <c:pt idx="89">
                  <c:v>-6.5</c:v>
                </c:pt>
                <c:pt idx="90">
                  <c:v>5.14</c:v>
                </c:pt>
                <c:pt idx="91">
                  <c:v>-50.3</c:v>
                </c:pt>
                <c:pt idx="92">
                  <c:v>-48.93</c:v>
                </c:pt>
                <c:pt idx="93">
                  <c:v>-44.82</c:v>
                </c:pt>
                <c:pt idx="94">
                  <c:v>-10.87</c:v>
                </c:pt>
                <c:pt idx="95">
                  <c:v>-44.49</c:v>
                </c:pt>
                <c:pt idx="96">
                  <c:v>11.87</c:v>
                </c:pt>
                <c:pt idx="97">
                  <c:v>13.55</c:v>
                </c:pt>
                <c:pt idx="98">
                  <c:v>-42.71</c:v>
                </c:pt>
                <c:pt idx="99">
                  <c:v>42.51</c:v>
                </c:pt>
                <c:pt idx="100">
                  <c:v>16.05</c:v>
                </c:pt>
                <c:pt idx="101">
                  <c:v>45.71</c:v>
                </c:pt>
                <c:pt idx="102">
                  <c:v>0.46</c:v>
                </c:pt>
                <c:pt idx="103">
                  <c:v>1.24</c:v>
                </c:pt>
                <c:pt idx="104">
                  <c:v>-4.05</c:v>
                </c:pt>
                <c:pt idx="105">
                  <c:v>3.07</c:v>
                </c:pt>
                <c:pt idx="106">
                  <c:v>-51.27</c:v>
                </c:pt>
                <c:pt idx="107">
                  <c:v>15.57</c:v>
                </c:pt>
                <c:pt idx="108">
                  <c:v>-48.96</c:v>
                </c:pt>
                <c:pt idx="109">
                  <c:v>-49.88</c:v>
                </c:pt>
                <c:pt idx="110">
                  <c:v>47.98</c:v>
                </c:pt>
                <c:pt idx="111">
                  <c:v>48.1</c:v>
                </c:pt>
                <c:pt idx="112">
                  <c:v>5.71</c:v>
                </c:pt>
                <c:pt idx="113">
                  <c:v>11.19</c:v>
                </c:pt>
                <c:pt idx="114">
                  <c:v>159.6</c:v>
                </c:pt>
                <c:pt idx="115">
                  <c:v>127.96</c:v>
                </c:pt>
                <c:pt idx="116">
                  <c:v>129.18</c:v>
                </c:pt>
                <c:pt idx="117">
                  <c:v>130.47</c:v>
                </c:pt>
                <c:pt idx="118">
                  <c:v>131.69</c:v>
                </c:pt>
                <c:pt idx="119">
                  <c:v>133.06</c:v>
                </c:pt>
                <c:pt idx="120">
                  <c:v>134.30000000000001</c:v>
                </c:pt>
                <c:pt idx="121">
                  <c:v>135.49</c:v>
                </c:pt>
                <c:pt idx="122">
                  <c:v>136.94999999999999</c:v>
                </c:pt>
                <c:pt idx="123">
                  <c:v>138.47</c:v>
                </c:pt>
                <c:pt idx="124">
                  <c:v>139.91</c:v>
                </c:pt>
                <c:pt idx="125">
                  <c:v>141.28</c:v>
                </c:pt>
                <c:pt idx="126">
                  <c:v>143.22</c:v>
                </c:pt>
                <c:pt idx="127">
                  <c:v>145.51</c:v>
                </c:pt>
                <c:pt idx="128">
                  <c:v>148.16999999999999</c:v>
                </c:pt>
                <c:pt idx="129">
                  <c:v>151.06</c:v>
                </c:pt>
                <c:pt idx="130">
                  <c:v>154.49</c:v>
                </c:pt>
                <c:pt idx="131">
                  <c:v>158.18</c:v>
                </c:pt>
                <c:pt idx="132">
                  <c:v>162.34</c:v>
                </c:pt>
                <c:pt idx="133">
                  <c:v>167.55</c:v>
                </c:pt>
                <c:pt idx="134">
                  <c:v>173.21</c:v>
                </c:pt>
                <c:pt idx="135">
                  <c:v>179.45</c:v>
                </c:pt>
                <c:pt idx="136">
                  <c:v>-174.38</c:v>
                </c:pt>
                <c:pt idx="137">
                  <c:v>-168.38</c:v>
                </c:pt>
                <c:pt idx="138">
                  <c:v>-162.59</c:v>
                </c:pt>
                <c:pt idx="139">
                  <c:v>-156.96</c:v>
                </c:pt>
                <c:pt idx="140">
                  <c:v>-151.38</c:v>
                </c:pt>
                <c:pt idx="141">
                  <c:v>-146.27000000000001</c:v>
                </c:pt>
                <c:pt idx="142">
                  <c:v>-141.53</c:v>
                </c:pt>
                <c:pt idx="143">
                  <c:v>-136.78</c:v>
                </c:pt>
                <c:pt idx="144">
                  <c:v>-132.22999999999999</c:v>
                </c:pt>
                <c:pt idx="145">
                  <c:v>-127.86</c:v>
                </c:pt>
                <c:pt idx="146">
                  <c:v>-123.19</c:v>
                </c:pt>
                <c:pt idx="147">
                  <c:v>-118.93</c:v>
                </c:pt>
                <c:pt idx="148">
                  <c:v>-114.94</c:v>
                </c:pt>
                <c:pt idx="149">
                  <c:v>-111.42</c:v>
                </c:pt>
                <c:pt idx="150">
                  <c:v>-108.39</c:v>
                </c:pt>
                <c:pt idx="151">
                  <c:v>-105.75</c:v>
                </c:pt>
                <c:pt idx="152">
                  <c:v>-103.34</c:v>
                </c:pt>
                <c:pt idx="153">
                  <c:v>-100.89</c:v>
                </c:pt>
                <c:pt idx="154">
                  <c:v>-98.39</c:v>
                </c:pt>
                <c:pt idx="155">
                  <c:v>-95.91</c:v>
                </c:pt>
                <c:pt idx="156">
                  <c:v>-93.58</c:v>
                </c:pt>
                <c:pt idx="157">
                  <c:v>-91.29</c:v>
                </c:pt>
                <c:pt idx="158">
                  <c:v>-89.07</c:v>
                </c:pt>
                <c:pt idx="159">
                  <c:v>-87.14</c:v>
                </c:pt>
                <c:pt idx="160">
                  <c:v>-85.31</c:v>
                </c:pt>
                <c:pt idx="161">
                  <c:v>-83.49</c:v>
                </c:pt>
                <c:pt idx="162">
                  <c:v>-81.75</c:v>
                </c:pt>
                <c:pt idx="163">
                  <c:v>-80.05</c:v>
                </c:pt>
                <c:pt idx="164">
                  <c:v>-78.56</c:v>
                </c:pt>
                <c:pt idx="165">
                  <c:v>-77.16</c:v>
                </c:pt>
                <c:pt idx="166">
                  <c:v>-76.12</c:v>
                </c:pt>
                <c:pt idx="167">
                  <c:v>-75.09</c:v>
                </c:pt>
                <c:pt idx="168">
                  <c:v>-74.3</c:v>
                </c:pt>
                <c:pt idx="169">
                  <c:v>-73.53</c:v>
                </c:pt>
                <c:pt idx="170">
                  <c:v>-72.83</c:v>
                </c:pt>
                <c:pt idx="171">
                  <c:v>-72.17</c:v>
                </c:pt>
                <c:pt idx="172">
                  <c:v>-71.75</c:v>
                </c:pt>
                <c:pt idx="173">
                  <c:v>-71.45</c:v>
                </c:pt>
                <c:pt idx="174">
                  <c:v>-71.25</c:v>
                </c:pt>
                <c:pt idx="175">
                  <c:v>-71.05</c:v>
                </c:pt>
                <c:pt idx="176">
                  <c:v>-70.900000000000006</c:v>
                </c:pt>
                <c:pt idx="177">
                  <c:v>-70.86</c:v>
                </c:pt>
                <c:pt idx="178">
                  <c:v>-70.81</c:v>
                </c:pt>
                <c:pt idx="179">
                  <c:v>-70.7</c:v>
                </c:pt>
                <c:pt idx="180">
                  <c:v>-70.56</c:v>
                </c:pt>
                <c:pt idx="181">
                  <c:v>-70.349999999999994</c:v>
                </c:pt>
                <c:pt idx="182">
                  <c:v>-70.180000000000007</c:v>
                </c:pt>
                <c:pt idx="183">
                  <c:v>-70.040000000000006</c:v>
                </c:pt>
                <c:pt idx="184">
                  <c:v>-69.930000000000007</c:v>
                </c:pt>
                <c:pt idx="185">
                  <c:v>-69.900000000000006</c:v>
                </c:pt>
                <c:pt idx="186">
                  <c:v>-69.900000000000006</c:v>
                </c:pt>
                <c:pt idx="187">
                  <c:v>-69.930000000000007</c:v>
                </c:pt>
                <c:pt idx="188">
                  <c:v>-69.989999999999995</c:v>
                </c:pt>
                <c:pt idx="189">
                  <c:v>-70.13</c:v>
                </c:pt>
                <c:pt idx="190">
                  <c:v>-70.31</c:v>
                </c:pt>
                <c:pt idx="191">
                  <c:v>-70.510000000000005</c:v>
                </c:pt>
                <c:pt idx="192">
                  <c:v>-70.760000000000005</c:v>
                </c:pt>
                <c:pt idx="193">
                  <c:v>-71.03</c:v>
                </c:pt>
                <c:pt idx="194">
                  <c:v>-71.31</c:v>
                </c:pt>
                <c:pt idx="195">
                  <c:v>-71.569999999999993</c:v>
                </c:pt>
                <c:pt idx="196">
                  <c:v>-71.83</c:v>
                </c:pt>
                <c:pt idx="197">
                  <c:v>-72.040000000000006</c:v>
                </c:pt>
                <c:pt idx="198">
                  <c:v>-72.25</c:v>
                </c:pt>
                <c:pt idx="199">
                  <c:v>-72.37</c:v>
                </c:pt>
                <c:pt idx="200">
                  <c:v>-72.52</c:v>
                </c:pt>
                <c:pt idx="201">
                  <c:v>-72.599999999999994</c:v>
                </c:pt>
                <c:pt idx="202">
                  <c:v>-72.69</c:v>
                </c:pt>
                <c:pt idx="203">
                  <c:v>-72.790000000000006</c:v>
                </c:pt>
                <c:pt idx="204">
                  <c:v>-72.94</c:v>
                </c:pt>
                <c:pt idx="205">
                  <c:v>-73.12</c:v>
                </c:pt>
                <c:pt idx="206">
                  <c:v>-73.290000000000006</c:v>
                </c:pt>
                <c:pt idx="207">
                  <c:v>-73.44</c:v>
                </c:pt>
                <c:pt idx="208">
                  <c:v>-73.55</c:v>
                </c:pt>
                <c:pt idx="209">
                  <c:v>-73.650000000000006</c:v>
                </c:pt>
                <c:pt idx="210">
                  <c:v>-73.709999999999994</c:v>
                </c:pt>
                <c:pt idx="211">
                  <c:v>-73.72</c:v>
                </c:pt>
                <c:pt idx="212">
                  <c:v>-73.680000000000007</c:v>
                </c:pt>
                <c:pt idx="213">
                  <c:v>-73.63</c:v>
                </c:pt>
                <c:pt idx="214">
                  <c:v>-73.540000000000006</c:v>
                </c:pt>
                <c:pt idx="215">
                  <c:v>-73.510000000000005</c:v>
                </c:pt>
                <c:pt idx="216">
                  <c:v>-73.510000000000005</c:v>
                </c:pt>
                <c:pt idx="217">
                  <c:v>-73.58</c:v>
                </c:pt>
                <c:pt idx="218">
                  <c:v>-73.64</c:v>
                </c:pt>
                <c:pt idx="219">
                  <c:v>-73.73</c:v>
                </c:pt>
                <c:pt idx="220">
                  <c:v>-73.77</c:v>
                </c:pt>
                <c:pt idx="221">
                  <c:v>-73.73</c:v>
                </c:pt>
                <c:pt idx="222">
                  <c:v>-73.61</c:v>
                </c:pt>
                <c:pt idx="223">
                  <c:v>-73.48</c:v>
                </c:pt>
                <c:pt idx="224">
                  <c:v>-73.36</c:v>
                </c:pt>
                <c:pt idx="225">
                  <c:v>-73.239999999999995</c:v>
                </c:pt>
                <c:pt idx="226">
                  <c:v>-73.12</c:v>
                </c:pt>
                <c:pt idx="227">
                  <c:v>-72.98</c:v>
                </c:pt>
                <c:pt idx="228">
                  <c:v>-72.88</c:v>
                </c:pt>
                <c:pt idx="229">
                  <c:v>-72.819999999999993</c:v>
                </c:pt>
                <c:pt idx="230">
                  <c:v>-72.72</c:v>
                </c:pt>
                <c:pt idx="231">
                  <c:v>-72.63</c:v>
                </c:pt>
                <c:pt idx="232">
                  <c:v>-72.47</c:v>
                </c:pt>
                <c:pt idx="233">
                  <c:v>-72.33</c:v>
                </c:pt>
                <c:pt idx="234">
                  <c:v>-72.17</c:v>
                </c:pt>
                <c:pt idx="235">
                  <c:v>-72.05</c:v>
                </c:pt>
                <c:pt idx="236">
                  <c:v>-71.900000000000006</c:v>
                </c:pt>
                <c:pt idx="237">
                  <c:v>-71.73</c:v>
                </c:pt>
                <c:pt idx="238">
                  <c:v>-71.63</c:v>
                </c:pt>
                <c:pt idx="239">
                  <c:v>-71.59</c:v>
                </c:pt>
                <c:pt idx="240">
                  <c:v>-71.53</c:v>
                </c:pt>
                <c:pt idx="241">
                  <c:v>-71.44</c:v>
                </c:pt>
                <c:pt idx="242">
                  <c:v>-71.349999999999994</c:v>
                </c:pt>
                <c:pt idx="243">
                  <c:v>-71.23</c:v>
                </c:pt>
                <c:pt idx="244">
                  <c:v>-71.16</c:v>
                </c:pt>
                <c:pt idx="245">
                  <c:v>-71.09</c:v>
                </c:pt>
                <c:pt idx="246">
                  <c:v>-71.11</c:v>
                </c:pt>
                <c:pt idx="247">
                  <c:v>-71.16</c:v>
                </c:pt>
                <c:pt idx="248">
                  <c:v>-71.239999999999995</c:v>
                </c:pt>
                <c:pt idx="249">
                  <c:v>-71.31</c:v>
                </c:pt>
                <c:pt idx="250">
                  <c:v>-71.41</c:v>
                </c:pt>
                <c:pt idx="251">
                  <c:v>-71.53</c:v>
                </c:pt>
                <c:pt idx="252">
                  <c:v>-71.66</c:v>
                </c:pt>
                <c:pt idx="253">
                  <c:v>-71.849999999999994</c:v>
                </c:pt>
                <c:pt idx="254">
                  <c:v>-72.069999999999993</c:v>
                </c:pt>
                <c:pt idx="255">
                  <c:v>-72.28</c:v>
                </c:pt>
                <c:pt idx="256">
                  <c:v>-72.52</c:v>
                </c:pt>
                <c:pt idx="257">
                  <c:v>-72.78</c:v>
                </c:pt>
                <c:pt idx="258">
                  <c:v>-73.069999999999993</c:v>
                </c:pt>
                <c:pt idx="259">
                  <c:v>-73.41</c:v>
                </c:pt>
                <c:pt idx="260">
                  <c:v>-73.709999999999994</c:v>
                </c:pt>
                <c:pt idx="261">
                  <c:v>-74.02</c:v>
                </c:pt>
                <c:pt idx="262">
                  <c:v>-74.34</c:v>
                </c:pt>
                <c:pt idx="263">
                  <c:v>-74.66</c:v>
                </c:pt>
                <c:pt idx="264">
                  <c:v>-74.959999999999994</c:v>
                </c:pt>
                <c:pt idx="265">
                  <c:v>-75.25</c:v>
                </c:pt>
                <c:pt idx="266">
                  <c:v>-75.5</c:v>
                </c:pt>
                <c:pt idx="267">
                  <c:v>-75.72</c:v>
                </c:pt>
                <c:pt idx="268">
                  <c:v>-75.92</c:v>
                </c:pt>
                <c:pt idx="269">
                  <c:v>-76.13</c:v>
                </c:pt>
                <c:pt idx="270">
                  <c:v>-76.34</c:v>
                </c:pt>
                <c:pt idx="271">
                  <c:v>-76.53</c:v>
                </c:pt>
                <c:pt idx="272">
                  <c:v>-76.72</c:v>
                </c:pt>
                <c:pt idx="273">
                  <c:v>-76.87</c:v>
                </c:pt>
                <c:pt idx="274">
                  <c:v>-77.03</c:v>
                </c:pt>
                <c:pt idx="275">
                  <c:v>-77.19</c:v>
                </c:pt>
                <c:pt idx="276">
                  <c:v>-77.34</c:v>
                </c:pt>
                <c:pt idx="277">
                  <c:v>-77.5</c:v>
                </c:pt>
                <c:pt idx="278">
                  <c:v>-77.64</c:v>
                </c:pt>
                <c:pt idx="279">
                  <c:v>-77.77</c:v>
                </c:pt>
                <c:pt idx="280">
                  <c:v>-77.900000000000006</c:v>
                </c:pt>
                <c:pt idx="281">
                  <c:v>-78.02</c:v>
                </c:pt>
                <c:pt idx="282">
                  <c:v>-78.13</c:v>
                </c:pt>
                <c:pt idx="283">
                  <c:v>-78.23</c:v>
                </c:pt>
                <c:pt idx="284">
                  <c:v>-78.290000000000006</c:v>
                </c:pt>
                <c:pt idx="285">
                  <c:v>-78.37</c:v>
                </c:pt>
                <c:pt idx="286">
                  <c:v>-78.400000000000006</c:v>
                </c:pt>
                <c:pt idx="287">
                  <c:v>-78.44</c:v>
                </c:pt>
                <c:pt idx="288">
                  <c:v>-78.489999999999995</c:v>
                </c:pt>
                <c:pt idx="289">
                  <c:v>-78.58</c:v>
                </c:pt>
                <c:pt idx="290">
                  <c:v>-78.69</c:v>
                </c:pt>
                <c:pt idx="291">
                  <c:v>-78.8</c:v>
                </c:pt>
                <c:pt idx="292">
                  <c:v>-78.900000000000006</c:v>
                </c:pt>
                <c:pt idx="293">
                  <c:v>-78.98</c:v>
                </c:pt>
                <c:pt idx="294">
                  <c:v>-79.09</c:v>
                </c:pt>
                <c:pt idx="295">
                  <c:v>-79.180000000000007</c:v>
                </c:pt>
                <c:pt idx="296">
                  <c:v>-79.28</c:v>
                </c:pt>
                <c:pt idx="297">
                  <c:v>-79.37</c:v>
                </c:pt>
                <c:pt idx="298">
                  <c:v>-79.459999999999994</c:v>
                </c:pt>
                <c:pt idx="299">
                  <c:v>-79.58</c:v>
                </c:pt>
                <c:pt idx="300">
                  <c:v>-79.67</c:v>
                </c:pt>
                <c:pt idx="301">
                  <c:v>-79.77</c:v>
                </c:pt>
                <c:pt idx="302">
                  <c:v>-79.849999999999994</c:v>
                </c:pt>
                <c:pt idx="303">
                  <c:v>-79.94</c:v>
                </c:pt>
                <c:pt idx="304">
                  <c:v>-80.02</c:v>
                </c:pt>
                <c:pt idx="305">
                  <c:v>-80.150000000000006</c:v>
                </c:pt>
                <c:pt idx="306">
                  <c:v>-80.28</c:v>
                </c:pt>
                <c:pt idx="307">
                  <c:v>-80.430000000000007</c:v>
                </c:pt>
                <c:pt idx="308">
                  <c:v>-80.56</c:v>
                </c:pt>
                <c:pt idx="309">
                  <c:v>-80.709999999999994</c:v>
                </c:pt>
                <c:pt idx="310">
                  <c:v>-80.83</c:v>
                </c:pt>
                <c:pt idx="311">
                  <c:v>-80.92</c:v>
                </c:pt>
                <c:pt idx="312">
                  <c:v>-81.02</c:v>
                </c:pt>
                <c:pt idx="313">
                  <c:v>-81.11</c:v>
                </c:pt>
                <c:pt idx="314">
                  <c:v>-81.180000000000007</c:v>
                </c:pt>
                <c:pt idx="315">
                  <c:v>-81.25</c:v>
                </c:pt>
                <c:pt idx="316">
                  <c:v>-81.319999999999993</c:v>
                </c:pt>
                <c:pt idx="317">
                  <c:v>-81.41</c:v>
                </c:pt>
                <c:pt idx="318">
                  <c:v>-81.5</c:v>
                </c:pt>
                <c:pt idx="319">
                  <c:v>-81.61</c:v>
                </c:pt>
                <c:pt idx="320">
                  <c:v>-81.69</c:v>
                </c:pt>
                <c:pt idx="321">
                  <c:v>-81.760000000000005</c:v>
                </c:pt>
                <c:pt idx="322">
                  <c:v>-81.86</c:v>
                </c:pt>
                <c:pt idx="323">
                  <c:v>-81.93</c:v>
                </c:pt>
                <c:pt idx="324">
                  <c:v>-81.99</c:v>
                </c:pt>
                <c:pt idx="325">
                  <c:v>-82.05</c:v>
                </c:pt>
                <c:pt idx="326">
                  <c:v>-82.12</c:v>
                </c:pt>
                <c:pt idx="327">
                  <c:v>-82.19</c:v>
                </c:pt>
                <c:pt idx="328">
                  <c:v>-82.27</c:v>
                </c:pt>
                <c:pt idx="329">
                  <c:v>-82.34</c:v>
                </c:pt>
                <c:pt idx="330">
                  <c:v>-82.4</c:v>
                </c:pt>
                <c:pt idx="331">
                  <c:v>-82.47</c:v>
                </c:pt>
                <c:pt idx="332">
                  <c:v>-82.55</c:v>
                </c:pt>
                <c:pt idx="333">
                  <c:v>-82.62</c:v>
                </c:pt>
                <c:pt idx="334">
                  <c:v>-82.71</c:v>
                </c:pt>
                <c:pt idx="335">
                  <c:v>-82.79</c:v>
                </c:pt>
                <c:pt idx="336">
                  <c:v>-82.88</c:v>
                </c:pt>
                <c:pt idx="337">
                  <c:v>-82.97</c:v>
                </c:pt>
                <c:pt idx="338">
                  <c:v>-83.07</c:v>
                </c:pt>
                <c:pt idx="339">
                  <c:v>-83.17</c:v>
                </c:pt>
                <c:pt idx="340">
                  <c:v>-83.27</c:v>
                </c:pt>
                <c:pt idx="341">
                  <c:v>-83.37</c:v>
                </c:pt>
                <c:pt idx="342">
                  <c:v>-83.47</c:v>
                </c:pt>
                <c:pt idx="343">
                  <c:v>-83.55</c:v>
                </c:pt>
                <c:pt idx="344">
                  <c:v>-83.66</c:v>
                </c:pt>
                <c:pt idx="345">
                  <c:v>-83.73</c:v>
                </c:pt>
                <c:pt idx="346">
                  <c:v>-83.84</c:v>
                </c:pt>
                <c:pt idx="347">
                  <c:v>-83.94</c:v>
                </c:pt>
                <c:pt idx="348">
                  <c:v>-84.05</c:v>
                </c:pt>
                <c:pt idx="349">
                  <c:v>-84.15</c:v>
                </c:pt>
                <c:pt idx="350">
                  <c:v>-84.25</c:v>
                </c:pt>
                <c:pt idx="351">
                  <c:v>-84.35</c:v>
                </c:pt>
                <c:pt idx="352">
                  <c:v>-84.47</c:v>
                </c:pt>
                <c:pt idx="353">
                  <c:v>-84.59</c:v>
                </c:pt>
                <c:pt idx="354">
                  <c:v>-84.71</c:v>
                </c:pt>
                <c:pt idx="355">
                  <c:v>-84.82</c:v>
                </c:pt>
                <c:pt idx="356">
                  <c:v>-84.95</c:v>
                </c:pt>
                <c:pt idx="357">
                  <c:v>-85.07</c:v>
                </c:pt>
                <c:pt idx="358">
                  <c:v>-85.19</c:v>
                </c:pt>
                <c:pt idx="359">
                  <c:v>-85.3</c:v>
                </c:pt>
                <c:pt idx="360">
                  <c:v>-85.44</c:v>
                </c:pt>
                <c:pt idx="361">
                  <c:v>-85.56</c:v>
                </c:pt>
                <c:pt idx="362">
                  <c:v>-85.69</c:v>
                </c:pt>
                <c:pt idx="363">
                  <c:v>-85.81</c:v>
                </c:pt>
                <c:pt idx="364">
                  <c:v>-85.93</c:v>
                </c:pt>
                <c:pt idx="365">
                  <c:v>-86.07</c:v>
                </c:pt>
                <c:pt idx="366">
                  <c:v>-86.18</c:v>
                </c:pt>
                <c:pt idx="367">
                  <c:v>-86.31</c:v>
                </c:pt>
                <c:pt idx="368">
                  <c:v>-86.41</c:v>
                </c:pt>
                <c:pt idx="369">
                  <c:v>-86.53</c:v>
                </c:pt>
                <c:pt idx="370">
                  <c:v>-86.63</c:v>
                </c:pt>
                <c:pt idx="371">
                  <c:v>-86.73</c:v>
                </c:pt>
                <c:pt idx="372">
                  <c:v>-86.81</c:v>
                </c:pt>
                <c:pt idx="373">
                  <c:v>-86.92</c:v>
                </c:pt>
                <c:pt idx="374">
                  <c:v>-86.99</c:v>
                </c:pt>
                <c:pt idx="375">
                  <c:v>-87.06</c:v>
                </c:pt>
                <c:pt idx="376">
                  <c:v>-87.13</c:v>
                </c:pt>
                <c:pt idx="377">
                  <c:v>-87.23</c:v>
                </c:pt>
                <c:pt idx="378">
                  <c:v>-87.31</c:v>
                </c:pt>
                <c:pt idx="379">
                  <c:v>-87.39</c:v>
                </c:pt>
                <c:pt idx="380">
                  <c:v>-87.46</c:v>
                </c:pt>
                <c:pt idx="381">
                  <c:v>-87.52</c:v>
                </c:pt>
                <c:pt idx="382">
                  <c:v>-87.6</c:v>
                </c:pt>
                <c:pt idx="383">
                  <c:v>-87.67</c:v>
                </c:pt>
                <c:pt idx="384">
                  <c:v>-87.73</c:v>
                </c:pt>
                <c:pt idx="385">
                  <c:v>-87.77</c:v>
                </c:pt>
                <c:pt idx="386">
                  <c:v>-87.8</c:v>
                </c:pt>
                <c:pt idx="387">
                  <c:v>-87.83</c:v>
                </c:pt>
                <c:pt idx="388">
                  <c:v>-87.85</c:v>
                </c:pt>
                <c:pt idx="389">
                  <c:v>-87.89</c:v>
                </c:pt>
                <c:pt idx="390">
                  <c:v>-87.89</c:v>
                </c:pt>
                <c:pt idx="391">
                  <c:v>-87.9</c:v>
                </c:pt>
                <c:pt idx="392">
                  <c:v>-87.93</c:v>
                </c:pt>
                <c:pt idx="393">
                  <c:v>-87.95</c:v>
                </c:pt>
                <c:pt idx="394">
                  <c:v>-87.97</c:v>
                </c:pt>
                <c:pt idx="395">
                  <c:v>-87.98</c:v>
                </c:pt>
                <c:pt idx="396">
                  <c:v>-88</c:v>
                </c:pt>
                <c:pt idx="397">
                  <c:v>-88.02</c:v>
                </c:pt>
                <c:pt idx="398">
                  <c:v>-88.05</c:v>
                </c:pt>
                <c:pt idx="399">
                  <c:v>-88.06</c:v>
                </c:pt>
                <c:pt idx="400">
                  <c:v>-88.12</c:v>
                </c:pt>
                <c:pt idx="401">
                  <c:v>-88.18</c:v>
                </c:pt>
                <c:pt idx="402">
                  <c:v>-88.24</c:v>
                </c:pt>
                <c:pt idx="403">
                  <c:v>-88.3</c:v>
                </c:pt>
                <c:pt idx="404">
                  <c:v>-88.37</c:v>
                </c:pt>
                <c:pt idx="405">
                  <c:v>-88.43</c:v>
                </c:pt>
                <c:pt idx="406">
                  <c:v>-88.51</c:v>
                </c:pt>
                <c:pt idx="407">
                  <c:v>-88.58</c:v>
                </c:pt>
                <c:pt idx="408">
                  <c:v>-88.66</c:v>
                </c:pt>
                <c:pt idx="409">
                  <c:v>-88.74</c:v>
                </c:pt>
                <c:pt idx="410">
                  <c:v>-88.81</c:v>
                </c:pt>
                <c:pt idx="411">
                  <c:v>-88.9</c:v>
                </c:pt>
                <c:pt idx="412">
                  <c:v>-88.99</c:v>
                </c:pt>
                <c:pt idx="413">
                  <c:v>-89.11</c:v>
                </c:pt>
                <c:pt idx="414">
                  <c:v>-89.2</c:v>
                </c:pt>
                <c:pt idx="415">
                  <c:v>-89.31</c:v>
                </c:pt>
                <c:pt idx="416">
                  <c:v>-89.42</c:v>
                </c:pt>
                <c:pt idx="417">
                  <c:v>-89.53</c:v>
                </c:pt>
                <c:pt idx="418">
                  <c:v>-89.62</c:v>
                </c:pt>
                <c:pt idx="419">
                  <c:v>-89.71</c:v>
                </c:pt>
                <c:pt idx="420">
                  <c:v>-89.8</c:v>
                </c:pt>
                <c:pt idx="421">
                  <c:v>-89.88</c:v>
                </c:pt>
                <c:pt idx="422">
                  <c:v>-89.96</c:v>
                </c:pt>
                <c:pt idx="423">
                  <c:v>-90.04</c:v>
                </c:pt>
                <c:pt idx="424">
                  <c:v>-90.12</c:v>
                </c:pt>
                <c:pt idx="425">
                  <c:v>-90.21</c:v>
                </c:pt>
                <c:pt idx="426">
                  <c:v>-90.27</c:v>
                </c:pt>
                <c:pt idx="427">
                  <c:v>-90.33</c:v>
                </c:pt>
                <c:pt idx="428">
                  <c:v>-90.4</c:v>
                </c:pt>
                <c:pt idx="429">
                  <c:v>-90.49</c:v>
                </c:pt>
                <c:pt idx="430">
                  <c:v>-90.58</c:v>
                </c:pt>
                <c:pt idx="431">
                  <c:v>-90.64</c:v>
                </c:pt>
                <c:pt idx="432">
                  <c:v>-90.69</c:v>
                </c:pt>
                <c:pt idx="433">
                  <c:v>-90.76</c:v>
                </c:pt>
                <c:pt idx="434">
                  <c:v>-90.81</c:v>
                </c:pt>
                <c:pt idx="435">
                  <c:v>-90.89</c:v>
                </c:pt>
                <c:pt idx="436">
                  <c:v>-90.97</c:v>
                </c:pt>
                <c:pt idx="437">
                  <c:v>-91.04</c:v>
                </c:pt>
                <c:pt idx="438">
                  <c:v>-91.11</c:v>
                </c:pt>
                <c:pt idx="439">
                  <c:v>-91.19</c:v>
                </c:pt>
                <c:pt idx="440">
                  <c:v>-91.26</c:v>
                </c:pt>
                <c:pt idx="441">
                  <c:v>-91.32</c:v>
                </c:pt>
                <c:pt idx="442">
                  <c:v>-91.38</c:v>
                </c:pt>
                <c:pt idx="443">
                  <c:v>-91.44</c:v>
                </c:pt>
                <c:pt idx="444">
                  <c:v>-91.46</c:v>
                </c:pt>
                <c:pt idx="445">
                  <c:v>-91.5</c:v>
                </c:pt>
                <c:pt idx="446">
                  <c:v>-91.52</c:v>
                </c:pt>
                <c:pt idx="447">
                  <c:v>-91.56</c:v>
                </c:pt>
                <c:pt idx="448">
                  <c:v>-91.6</c:v>
                </c:pt>
                <c:pt idx="449">
                  <c:v>-91.62</c:v>
                </c:pt>
                <c:pt idx="450">
                  <c:v>-91.64</c:v>
                </c:pt>
                <c:pt idx="451">
                  <c:v>-91.66</c:v>
                </c:pt>
                <c:pt idx="452">
                  <c:v>-91.67</c:v>
                </c:pt>
                <c:pt idx="453">
                  <c:v>-91.68</c:v>
                </c:pt>
                <c:pt idx="454">
                  <c:v>-91.69</c:v>
                </c:pt>
                <c:pt idx="455">
                  <c:v>-91.72</c:v>
                </c:pt>
                <c:pt idx="456">
                  <c:v>-91.74</c:v>
                </c:pt>
                <c:pt idx="457">
                  <c:v>-91.79</c:v>
                </c:pt>
                <c:pt idx="458">
                  <c:v>-91.83</c:v>
                </c:pt>
                <c:pt idx="459">
                  <c:v>-91.88</c:v>
                </c:pt>
                <c:pt idx="460">
                  <c:v>-91.94</c:v>
                </c:pt>
                <c:pt idx="461">
                  <c:v>-91.99</c:v>
                </c:pt>
                <c:pt idx="462">
                  <c:v>-92.06</c:v>
                </c:pt>
                <c:pt idx="463">
                  <c:v>-92.1</c:v>
                </c:pt>
                <c:pt idx="464">
                  <c:v>-92.15</c:v>
                </c:pt>
                <c:pt idx="465">
                  <c:v>-92.23</c:v>
                </c:pt>
                <c:pt idx="466">
                  <c:v>-92.3</c:v>
                </c:pt>
                <c:pt idx="467">
                  <c:v>-92.37</c:v>
                </c:pt>
                <c:pt idx="468">
                  <c:v>-92.45</c:v>
                </c:pt>
                <c:pt idx="469">
                  <c:v>-92.53</c:v>
                </c:pt>
                <c:pt idx="470">
                  <c:v>-92.59</c:v>
                </c:pt>
                <c:pt idx="471">
                  <c:v>-92.67</c:v>
                </c:pt>
                <c:pt idx="472">
                  <c:v>-92.72</c:v>
                </c:pt>
                <c:pt idx="473">
                  <c:v>-92.78</c:v>
                </c:pt>
                <c:pt idx="474">
                  <c:v>-92.83</c:v>
                </c:pt>
                <c:pt idx="475">
                  <c:v>-92.89</c:v>
                </c:pt>
                <c:pt idx="476">
                  <c:v>-92.95</c:v>
                </c:pt>
                <c:pt idx="477">
                  <c:v>-93.01</c:v>
                </c:pt>
                <c:pt idx="478">
                  <c:v>-93.07</c:v>
                </c:pt>
                <c:pt idx="479">
                  <c:v>-93.13</c:v>
                </c:pt>
                <c:pt idx="480">
                  <c:v>-93.18</c:v>
                </c:pt>
                <c:pt idx="481">
                  <c:v>-93.24</c:v>
                </c:pt>
                <c:pt idx="482">
                  <c:v>-93.31</c:v>
                </c:pt>
                <c:pt idx="483">
                  <c:v>-93.36</c:v>
                </c:pt>
                <c:pt idx="484">
                  <c:v>-93.42</c:v>
                </c:pt>
                <c:pt idx="485">
                  <c:v>-93.46</c:v>
                </c:pt>
                <c:pt idx="486">
                  <c:v>-93.51</c:v>
                </c:pt>
                <c:pt idx="487">
                  <c:v>-93.54</c:v>
                </c:pt>
                <c:pt idx="488">
                  <c:v>-93.57</c:v>
                </c:pt>
                <c:pt idx="489">
                  <c:v>-93.61</c:v>
                </c:pt>
                <c:pt idx="490">
                  <c:v>-93.65</c:v>
                </c:pt>
                <c:pt idx="491">
                  <c:v>-93.69</c:v>
                </c:pt>
                <c:pt idx="492">
                  <c:v>-93.73</c:v>
                </c:pt>
                <c:pt idx="493">
                  <c:v>-93.76</c:v>
                </c:pt>
                <c:pt idx="494">
                  <c:v>-93.8</c:v>
                </c:pt>
                <c:pt idx="495">
                  <c:v>-93.83</c:v>
                </c:pt>
                <c:pt idx="496">
                  <c:v>-93.86</c:v>
                </c:pt>
                <c:pt idx="497">
                  <c:v>-93.89</c:v>
                </c:pt>
                <c:pt idx="498">
                  <c:v>-93.93</c:v>
                </c:pt>
                <c:pt idx="499">
                  <c:v>-93.97</c:v>
                </c:pt>
                <c:pt idx="500">
                  <c:v>-94.01</c:v>
                </c:pt>
                <c:pt idx="501">
                  <c:v>-94.06</c:v>
                </c:pt>
                <c:pt idx="502">
                  <c:v>-94.1</c:v>
                </c:pt>
                <c:pt idx="503">
                  <c:v>-94.16</c:v>
                </c:pt>
                <c:pt idx="504">
                  <c:v>-94.21</c:v>
                </c:pt>
                <c:pt idx="505">
                  <c:v>-94.28</c:v>
                </c:pt>
                <c:pt idx="506">
                  <c:v>-94.34</c:v>
                </c:pt>
                <c:pt idx="507">
                  <c:v>-94.4</c:v>
                </c:pt>
                <c:pt idx="508">
                  <c:v>-94.47</c:v>
                </c:pt>
                <c:pt idx="509">
                  <c:v>-94.53</c:v>
                </c:pt>
                <c:pt idx="510">
                  <c:v>-94.59</c:v>
                </c:pt>
                <c:pt idx="511">
                  <c:v>-94.64</c:v>
                </c:pt>
                <c:pt idx="512">
                  <c:v>-94.7</c:v>
                </c:pt>
                <c:pt idx="513">
                  <c:v>-94.75</c:v>
                </c:pt>
                <c:pt idx="514">
                  <c:v>-94.82</c:v>
                </c:pt>
                <c:pt idx="515">
                  <c:v>-94.87</c:v>
                </c:pt>
                <c:pt idx="516">
                  <c:v>-94.93</c:v>
                </c:pt>
                <c:pt idx="517">
                  <c:v>-95.01</c:v>
                </c:pt>
                <c:pt idx="518">
                  <c:v>-95.11</c:v>
                </c:pt>
                <c:pt idx="519">
                  <c:v>-95.19</c:v>
                </c:pt>
                <c:pt idx="520">
                  <c:v>-95.29</c:v>
                </c:pt>
                <c:pt idx="521">
                  <c:v>-95.37</c:v>
                </c:pt>
                <c:pt idx="522">
                  <c:v>-95.44</c:v>
                </c:pt>
                <c:pt idx="523">
                  <c:v>-95.49</c:v>
                </c:pt>
                <c:pt idx="524">
                  <c:v>-95.54</c:v>
                </c:pt>
                <c:pt idx="525">
                  <c:v>-95.58</c:v>
                </c:pt>
                <c:pt idx="526">
                  <c:v>-95.61</c:v>
                </c:pt>
                <c:pt idx="527">
                  <c:v>-95.64</c:v>
                </c:pt>
                <c:pt idx="528">
                  <c:v>-95.67</c:v>
                </c:pt>
                <c:pt idx="529">
                  <c:v>-95.71</c:v>
                </c:pt>
                <c:pt idx="530">
                  <c:v>-95.75</c:v>
                </c:pt>
                <c:pt idx="531">
                  <c:v>-95.8</c:v>
                </c:pt>
                <c:pt idx="532">
                  <c:v>-95.84</c:v>
                </c:pt>
                <c:pt idx="533">
                  <c:v>-95.89</c:v>
                </c:pt>
                <c:pt idx="534">
                  <c:v>-95.94</c:v>
                </c:pt>
                <c:pt idx="535">
                  <c:v>-95.99</c:v>
                </c:pt>
                <c:pt idx="536">
                  <c:v>-96.03</c:v>
                </c:pt>
                <c:pt idx="537">
                  <c:v>-96.09</c:v>
                </c:pt>
                <c:pt idx="538">
                  <c:v>-96.14</c:v>
                </c:pt>
                <c:pt idx="539">
                  <c:v>-96.2</c:v>
                </c:pt>
                <c:pt idx="540">
                  <c:v>-96.24</c:v>
                </c:pt>
                <c:pt idx="541">
                  <c:v>-96.29</c:v>
                </c:pt>
                <c:pt idx="542">
                  <c:v>-96.33</c:v>
                </c:pt>
                <c:pt idx="543">
                  <c:v>-96.37</c:v>
                </c:pt>
                <c:pt idx="544">
                  <c:v>-96.38</c:v>
                </c:pt>
                <c:pt idx="545">
                  <c:v>-96.42</c:v>
                </c:pt>
                <c:pt idx="546">
                  <c:v>-96.44</c:v>
                </c:pt>
                <c:pt idx="547">
                  <c:v>-96.48</c:v>
                </c:pt>
                <c:pt idx="548">
                  <c:v>-96.5</c:v>
                </c:pt>
                <c:pt idx="549">
                  <c:v>-96.53</c:v>
                </c:pt>
                <c:pt idx="550">
                  <c:v>-96.56</c:v>
                </c:pt>
                <c:pt idx="551">
                  <c:v>-96.59</c:v>
                </c:pt>
                <c:pt idx="552">
                  <c:v>-96.63</c:v>
                </c:pt>
                <c:pt idx="553">
                  <c:v>-96.65</c:v>
                </c:pt>
                <c:pt idx="554">
                  <c:v>-96.68</c:v>
                </c:pt>
                <c:pt idx="555">
                  <c:v>-96.71</c:v>
                </c:pt>
                <c:pt idx="556">
                  <c:v>-96.73</c:v>
                </c:pt>
                <c:pt idx="557">
                  <c:v>-96.75</c:v>
                </c:pt>
                <c:pt idx="558">
                  <c:v>-96.79</c:v>
                </c:pt>
                <c:pt idx="559">
                  <c:v>-96.82</c:v>
                </c:pt>
                <c:pt idx="560">
                  <c:v>-96.85</c:v>
                </c:pt>
                <c:pt idx="561">
                  <c:v>-96.88</c:v>
                </c:pt>
                <c:pt idx="562">
                  <c:v>-96.91</c:v>
                </c:pt>
                <c:pt idx="563">
                  <c:v>-96.97</c:v>
                </c:pt>
                <c:pt idx="564">
                  <c:v>-97.02</c:v>
                </c:pt>
                <c:pt idx="565">
                  <c:v>-97.09</c:v>
                </c:pt>
                <c:pt idx="566">
                  <c:v>-97.13</c:v>
                </c:pt>
                <c:pt idx="567">
                  <c:v>-97.19</c:v>
                </c:pt>
                <c:pt idx="568">
                  <c:v>-97.22</c:v>
                </c:pt>
                <c:pt idx="569">
                  <c:v>-97.28</c:v>
                </c:pt>
                <c:pt idx="570">
                  <c:v>-97.34</c:v>
                </c:pt>
                <c:pt idx="571">
                  <c:v>-97.4</c:v>
                </c:pt>
                <c:pt idx="572">
                  <c:v>-97.46</c:v>
                </c:pt>
                <c:pt idx="573">
                  <c:v>-97.5</c:v>
                </c:pt>
                <c:pt idx="574">
                  <c:v>-97.54</c:v>
                </c:pt>
                <c:pt idx="575">
                  <c:v>-97.57</c:v>
                </c:pt>
                <c:pt idx="576">
                  <c:v>-97.59</c:v>
                </c:pt>
                <c:pt idx="577">
                  <c:v>-97.61</c:v>
                </c:pt>
                <c:pt idx="578">
                  <c:v>-97.63</c:v>
                </c:pt>
                <c:pt idx="579">
                  <c:v>-97.65</c:v>
                </c:pt>
                <c:pt idx="580">
                  <c:v>-97.67</c:v>
                </c:pt>
                <c:pt idx="581">
                  <c:v>-97.69</c:v>
                </c:pt>
                <c:pt idx="582">
                  <c:v>-97.7</c:v>
                </c:pt>
                <c:pt idx="583">
                  <c:v>-97.71</c:v>
                </c:pt>
                <c:pt idx="584">
                  <c:v>-97.73</c:v>
                </c:pt>
                <c:pt idx="585">
                  <c:v>-97.77</c:v>
                </c:pt>
                <c:pt idx="586">
                  <c:v>-97.8</c:v>
                </c:pt>
                <c:pt idx="587">
                  <c:v>-97.83</c:v>
                </c:pt>
                <c:pt idx="588">
                  <c:v>-97.86</c:v>
                </c:pt>
                <c:pt idx="589">
                  <c:v>-97.89</c:v>
                </c:pt>
                <c:pt idx="590">
                  <c:v>-97.9</c:v>
                </c:pt>
                <c:pt idx="591">
                  <c:v>-97.93</c:v>
                </c:pt>
                <c:pt idx="592">
                  <c:v>-97.95</c:v>
                </c:pt>
                <c:pt idx="593">
                  <c:v>-97.97</c:v>
                </c:pt>
                <c:pt idx="594">
                  <c:v>-98</c:v>
                </c:pt>
                <c:pt idx="595">
                  <c:v>-98.01</c:v>
                </c:pt>
                <c:pt idx="596">
                  <c:v>-98.04</c:v>
                </c:pt>
                <c:pt idx="597">
                  <c:v>-98.06</c:v>
                </c:pt>
                <c:pt idx="598">
                  <c:v>-98.08</c:v>
                </c:pt>
                <c:pt idx="599">
                  <c:v>-98.11</c:v>
                </c:pt>
                <c:pt idx="600">
                  <c:v>-98.14</c:v>
                </c:pt>
                <c:pt idx="601">
                  <c:v>-98.17</c:v>
                </c:pt>
                <c:pt idx="602">
                  <c:v>-98.19</c:v>
                </c:pt>
                <c:pt idx="603">
                  <c:v>-98.23</c:v>
                </c:pt>
                <c:pt idx="604">
                  <c:v>-98.24</c:v>
                </c:pt>
                <c:pt idx="605">
                  <c:v>-98.26</c:v>
                </c:pt>
                <c:pt idx="606">
                  <c:v>-98.27</c:v>
                </c:pt>
                <c:pt idx="607">
                  <c:v>-98.28</c:v>
                </c:pt>
                <c:pt idx="608">
                  <c:v>-98.3</c:v>
                </c:pt>
                <c:pt idx="609">
                  <c:v>-98.31</c:v>
                </c:pt>
                <c:pt idx="610">
                  <c:v>-98.32</c:v>
                </c:pt>
                <c:pt idx="611">
                  <c:v>-98.33</c:v>
                </c:pt>
                <c:pt idx="612">
                  <c:v>-98.34</c:v>
                </c:pt>
                <c:pt idx="613">
                  <c:v>-98.35</c:v>
                </c:pt>
                <c:pt idx="614">
                  <c:v>-98.35</c:v>
                </c:pt>
                <c:pt idx="615">
                  <c:v>-98.36</c:v>
                </c:pt>
                <c:pt idx="616">
                  <c:v>-98.38</c:v>
                </c:pt>
                <c:pt idx="617">
                  <c:v>-98.41</c:v>
                </c:pt>
                <c:pt idx="618">
                  <c:v>-98.44</c:v>
                </c:pt>
                <c:pt idx="619">
                  <c:v>-98.48</c:v>
                </c:pt>
                <c:pt idx="620">
                  <c:v>-98.52</c:v>
                </c:pt>
                <c:pt idx="621">
                  <c:v>-98.57</c:v>
                </c:pt>
                <c:pt idx="622">
                  <c:v>-98.63</c:v>
                </c:pt>
                <c:pt idx="623">
                  <c:v>-98.68</c:v>
                </c:pt>
                <c:pt idx="624">
                  <c:v>-98.75</c:v>
                </c:pt>
                <c:pt idx="625">
                  <c:v>-98.82</c:v>
                </c:pt>
                <c:pt idx="626">
                  <c:v>-98.86</c:v>
                </c:pt>
                <c:pt idx="627">
                  <c:v>-98.9</c:v>
                </c:pt>
                <c:pt idx="628">
                  <c:v>-98.92</c:v>
                </c:pt>
                <c:pt idx="629">
                  <c:v>-98.95</c:v>
                </c:pt>
                <c:pt idx="630">
                  <c:v>-98.98</c:v>
                </c:pt>
                <c:pt idx="631">
                  <c:v>-98.99</c:v>
                </c:pt>
                <c:pt idx="632">
                  <c:v>-98.99</c:v>
                </c:pt>
                <c:pt idx="633">
                  <c:v>-98.99</c:v>
                </c:pt>
                <c:pt idx="634">
                  <c:v>-98.99</c:v>
                </c:pt>
                <c:pt idx="635">
                  <c:v>-98.98</c:v>
                </c:pt>
                <c:pt idx="636">
                  <c:v>-98.97</c:v>
                </c:pt>
                <c:pt idx="637">
                  <c:v>-98.98</c:v>
                </c:pt>
                <c:pt idx="638">
                  <c:v>-98.98</c:v>
                </c:pt>
                <c:pt idx="639">
                  <c:v>-98.97</c:v>
                </c:pt>
                <c:pt idx="640">
                  <c:v>-98.98</c:v>
                </c:pt>
                <c:pt idx="641">
                  <c:v>-98.97</c:v>
                </c:pt>
                <c:pt idx="642">
                  <c:v>-98.97</c:v>
                </c:pt>
                <c:pt idx="643">
                  <c:v>-98.98</c:v>
                </c:pt>
                <c:pt idx="644">
                  <c:v>-98.98</c:v>
                </c:pt>
                <c:pt idx="645">
                  <c:v>-99</c:v>
                </c:pt>
                <c:pt idx="646">
                  <c:v>-99.02</c:v>
                </c:pt>
                <c:pt idx="647">
                  <c:v>-99.03</c:v>
                </c:pt>
                <c:pt idx="648">
                  <c:v>-99.05</c:v>
                </c:pt>
                <c:pt idx="649">
                  <c:v>-99.05</c:v>
                </c:pt>
                <c:pt idx="650">
                  <c:v>-99.07</c:v>
                </c:pt>
                <c:pt idx="651">
                  <c:v>-99.09</c:v>
                </c:pt>
                <c:pt idx="652">
                  <c:v>-99.12</c:v>
                </c:pt>
                <c:pt idx="653">
                  <c:v>-99.15</c:v>
                </c:pt>
                <c:pt idx="654">
                  <c:v>-99.16</c:v>
                </c:pt>
                <c:pt idx="655">
                  <c:v>-99.18</c:v>
                </c:pt>
                <c:pt idx="656">
                  <c:v>-99.19</c:v>
                </c:pt>
                <c:pt idx="657">
                  <c:v>-99.2</c:v>
                </c:pt>
                <c:pt idx="658">
                  <c:v>-99.21</c:v>
                </c:pt>
                <c:pt idx="659">
                  <c:v>-99.23</c:v>
                </c:pt>
                <c:pt idx="660">
                  <c:v>-99.24</c:v>
                </c:pt>
                <c:pt idx="661">
                  <c:v>-99.26</c:v>
                </c:pt>
                <c:pt idx="662">
                  <c:v>-99.28</c:v>
                </c:pt>
                <c:pt idx="663">
                  <c:v>-99.3</c:v>
                </c:pt>
                <c:pt idx="664">
                  <c:v>-99.32</c:v>
                </c:pt>
                <c:pt idx="665">
                  <c:v>-99.35</c:v>
                </c:pt>
                <c:pt idx="666">
                  <c:v>-99.37</c:v>
                </c:pt>
                <c:pt idx="667">
                  <c:v>-99.39</c:v>
                </c:pt>
                <c:pt idx="668">
                  <c:v>-99.42</c:v>
                </c:pt>
                <c:pt idx="669">
                  <c:v>-99.44</c:v>
                </c:pt>
                <c:pt idx="670">
                  <c:v>-99.48</c:v>
                </c:pt>
                <c:pt idx="671">
                  <c:v>-99.51</c:v>
                </c:pt>
                <c:pt idx="672">
                  <c:v>-99.54</c:v>
                </c:pt>
                <c:pt idx="673">
                  <c:v>-99.57</c:v>
                </c:pt>
                <c:pt idx="674">
                  <c:v>-99.61</c:v>
                </c:pt>
                <c:pt idx="675">
                  <c:v>-99.63</c:v>
                </c:pt>
                <c:pt idx="676">
                  <c:v>-99.65</c:v>
                </c:pt>
                <c:pt idx="677">
                  <c:v>-99.66</c:v>
                </c:pt>
                <c:pt idx="678">
                  <c:v>-99.69</c:v>
                </c:pt>
                <c:pt idx="679">
                  <c:v>-99.71</c:v>
                </c:pt>
                <c:pt idx="680">
                  <c:v>-99.72</c:v>
                </c:pt>
                <c:pt idx="681">
                  <c:v>-99.74</c:v>
                </c:pt>
                <c:pt idx="682">
                  <c:v>-99.77</c:v>
                </c:pt>
                <c:pt idx="683">
                  <c:v>-99.78</c:v>
                </c:pt>
                <c:pt idx="684">
                  <c:v>-99.81</c:v>
                </c:pt>
                <c:pt idx="685">
                  <c:v>-99.82</c:v>
                </c:pt>
                <c:pt idx="686">
                  <c:v>-99.85</c:v>
                </c:pt>
                <c:pt idx="687">
                  <c:v>-99.87</c:v>
                </c:pt>
                <c:pt idx="688">
                  <c:v>-99.91</c:v>
                </c:pt>
                <c:pt idx="689">
                  <c:v>-99.95</c:v>
                </c:pt>
                <c:pt idx="690">
                  <c:v>-99.98</c:v>
                </c:pt>
                <c:pt idx="691">
                  <c:v>-100.01</c:v>
                </c:pt>
                <c:pt idx="692">
                  <c:v>-100.04</c:v>
                </c:pt>
                <c:pt idx="693">
                  <c:v>-100.05</c:v>
                </c:pt>
                <c:pt idx="694">
                  <c:v>-100.08</c:v>
                </c:pt>
                <c:pt idx="695">
                  <c:v>-100.1</c:v>
                </c:pt>
                <c:pt idx="696">
                  <c:v>-100.11</c:v>
                </c:pt>
                <c:pt idx="697">
                  <c:v>-100.14</c:v>
                </c:pt>
                <c:pt idx="698">
                  <c:v>-100.16</c:v>
                </c:pt>
                <c:pt idx="699">
                  <c:v>-100.18</c:v>
                </c:pt>
                <c:pt idx="700">
                  <c:v>-100.19</c:v>
                </c:pt>
                <c:pt idx="701">
                  <c:v>-100.2</c:v>
                </c:pt>
                <c:pt idx="702">
                  <c:v>-100.22</c:v>
                </c:pt>
                <c:pt idx="703">
                  <c:v>-100.23</c:v>
                </c:pt>
                <c:pt idx="704">
                  <c:v>-100.24</c:v>
                </c:pt>
                <c:pt idx="705">
                  <c:v>-100.25</c:v>
                </c:pt>
                <c:pt idx="706">
                  <c:v>-100.26</c:v>
                </c:pt>
                <c:pt idx="707">
                  <c:v>-100.27</c:v>
                </c:pt>
                <c:pt idx="708">
                  <c:v>-100.29</c:v>
                </c:pt>
                <c:pt idx="709">
                  <c:v>-100.31</c:v>
                </c:pt>
                <c:pt idx="710">
                  <c:v>-100.32</c:v>
                </c:pt>
                <c:pt idx="711">
                  <c:v>-100.35</c:v>
                </c:pt>
                <c:pt idx="712">
                  <c:v>-100.36</c:v>
                </c:pt>
                <c:pt idx="713">
                  <c:v>-100.38</c:v>
                </c:pt>
                <c:pt idx="714">
                  <c:v>-100.38</c:v>
                </c:pt>
                <c:pt idx="715">
                  <c:v>-100.4</c:v>
                </c:pt>
                <c:pt idx="716">
                  <c:v>-100.41</c:v>
                </c:pt>
                <c:pt idx="717">
                  <c:v>-100.43</c:v>
                </c:pt>
                <c:pt idx="718">
                  <c:v>-100.44</c:v>
                </c:pt>
                <c:pt idx="719">
                  <c:v>-100.47</c:v>
                </c:pt>
                <c:pt idx="720">
                  <c:v>-100.49</c:v>
                </c:pt>
                <c:pt idx="721">
                  <c:v>-100.51</c:v>
                </c:pt>
                <c:pt idx="722">
                  <c:v>-100.54</c:v>
                </c:pt>
                <c:pt idx="723">
                  <c:v>-100.56</c:v>
                </c:pt>
                <c:pt idx="724">
                  <c:v>-100.58</c:v>
                </c:pt>
                <c:pt idx="725">
                  <c:v>-100.6</c:v>
                </c:pt>
                <c:pt idx="726">
                  <c:v>-100.62</c:v>
                </c:pt>
                <c:pt idx="727">
                  <c:v>-100.64</c:v>
                </c:pt>
                <c:pt idx="728">
                  <c:v>-100.66</c:v>
                </c:pt>
                <c:pt idx="729">
                  <c:v>-100.67</c:v>
                </c:pt>
                <c:pt idx="730">
                  <c:v>-100.68</c:v>
                </c:pt>
                <c:pt idx="731">
                  <c:v>-100.7</c:v>
                </c:pt>
                <c:pt idx="732">
                  <c:v>-100.71</c:v>
                </c:pt>
                <c:pt idx="733">
                  <c:v>-100.73</c:v>
                </c:pt>
                <c:pt idx="734">
                  <c:v>-100.75</c:v>
                </c:pt>
                <c:pt idx="735">
                  <c:v>-100.78</c:v>
                </c:pt>
                <c:pt idx="736">
                  <c:v>-100.81</c:v>
                </c:pt>
                <c:pt idx="737">
                  <c:v>-100.83</c:v>
                </c:pt>
                <c:pt idx="738">
                  <c:v>-100.86</c:v>
                </c:pt>
                <c:pt idx="739">
                  <c:v>-100.89</c:v>
                </c:pt>
                <c:pt idx="740">
                  <c:v>-100.91</c:v>
                </c:pt>
                <c:pt idx="741">
                  <c:v>-100.94</c:v>
                </c:pt>
                <c:pt idx="742">
                  <c:v>-100.96</c:v>
                </c:pt>
                <c:pt idx="743">
                  <c:v>-100.99</c:v>
                </c:pt>
                <c:pt idx="744">
                  <c:v>-101</c:v>
                </c:pt>
                <c:pt idx="745">
                  <c:v>-101.01</c:v>
                </c:pt>
                <c:pt idx="746">
                  <c:v>-101.04</c:v>
                </c:pt>
                <c:pt idx="747">
                  <c:v>-101.07</c:v>
                </c:pt>
                <c:pt idx="748">
                  <c:v>-101.09</c:v>
                </c:pt>
                <c:pt idx="749">
                  <c:v>-101.11</c:v>
                </c:pt>
                <c:pt idx="750">
                  <c:v>-101.15</c:v>
                </c:pt>
                <c:pt idx="751">
                  <c:v>-101.18</c:v>
                </c:pt>
                <c:pt idx="752">
                  <c:v>-101.2</c:v>
                </c:pt>
                <c:pt idx="753">
                  <c:v>-101.22</c:v>
                </c:pt>
                <c:pt idx="754">
                  <c:v>-101.24</c:v>
                </c:pt>
                <c:pt idx="755">
                  <c:v>-101.26</c:v>
                </c:pt>
                <c:pt idx="756">
                  <c:v>-101.28</c:v>
                </c:pt>
                <c:pt idx="757">
                  <c:v>-101.3</c:v>
                </c:pt>
                <c:pt idx="758">
                  <c:v>-101.32</c:v>
                </c:pt>
                <c:pt idx="759">
                  <c:v>-101.35</c:v>
                </c:pt>
                <c:pt idx="760">
                  <c:v>-101.37</c:v>
                </c:pt>
                <c:pt idx="761">
                  <c:v>-101.39</c:v>
                </c:pt>
                <c:pt idx="762">
                  <c:v>-101.41</c:v>
                </c:pt>
                <c:pt idx="763">
                  <c:v>-101.43</c:v>
                </c:pt>
                <c:pt idx="764">
                  <c:v>-101.45</c:v>
                </c:pt>
                <c:pt idx="765">
                  <c:v>-101.47</c:v>
                </c:pt>
                <c:pt idx="766">
                  <c:v>-101.49</c:v>
                </c:pt>
                <c:pt idx="767">
                  <c:v>-101.48</c:v>
                </c:pt>
                <c:pt idx="768">
                  <c:v>-101.49</c:v>
                </c:pt>
                <c:pt idx="769">
                  <c:v>-101.5</c:v>
                </c:pt>
                <c:pt idx="770">
                  <c:v>-101.5</c:v>
                </c:pt>
                <c:pt idx="771">
                  <c:v>-101.51</c:v>
                </c:pt>
                <c:pt idx="772">
                  <c:v>-101.51</c:v>
                </c:pt>
                <c:pt idx="773">
                  <c:v>-101.49</c:v>
                </c:pt>
                <c:pt idx="774">
                  <c:v>-101.49</c:v>
                </c:pt>
                <c:pt idx="775">
                  <c:v>-101.49</c:v>
                </c:pt>
                <c:pt idx="776">
                  <c:v>-101.5</c:v>
                </c:pt>
                <c:pt idx="777">
                  <c:v>-101.52</c:v>
                </c:pt>
                <c:pt idx="778">
                  <c:v>-101.52</c:v>
                </c:pt>
                <c:pt idx="779">
                  <c:v>-101.53</c:v>
                </c:pt>
                <c:pt idx="780">
                  <c:v>-101.53</c:v>
                </c:pt>
                <c:pt idx="781">
                  <c:v>-101.54</c:v>
                </c:pt>
                <c:pt idx="782">
                  <c:v>-101.55</c:v>
                </c:pt>
                <c:pt idx="783">
                  <c:v>-101.57</c:v>
                </c:pt>
                <c:pt idx="784">
                  <c:v>-101.59</c:v>
                </c:pt>
                <c:pt idx="785">
                  <c:v>-101.62</c:v>
                </c:pt>
                <c:pt idx="786">
                  <c:v>-101.65</c:v>
                </c:pt>
                <c:pt idx="787">
                  <c:v>-101.68</c:v>
                </c:pt>
                <c:pt idx="788">
                  <c:v>-101.71</c:v>
                </c:pt>
                <c:pt idx="789">
                  <c:v>-101.75</c:v>
                </c:pt>
                <c:pt idx="790">
                  <c:v>-101.79</c:v>
                </c:pt>
                <c:pt idx="791">
                  <c:v>-101.83</c:v>
                </c:pt>
                <c:pt idx="792">
                  <c:v>-101.88</c:v>
                </c:pt>
                <c:pt idx="793">
                  <c:v>-101.93</c:v>
                </c:pt>
                <c:pt idx="794">
                  <c:v>-101.97</c:v>
                </c:pt>
                <c:pt idx="795">
                  <c:v>-102</c:v>
                </c:pt>
                <c:pt idx="796">
                  <c:v>-102.04</c:v>
                </c:pt>
                <c:pt idx="797">
                  <c:v>-102.07</c:v>
                </c:pt>
                <c:pt idx="798">
                  <c:v>-102.11</c:v>
                </c:pt>
                <c:pt idx="799">
                  <c:v>-102.14</c:v>
                </c:pt>
                <c:pt idx="800">
                  <c:v>-102.18</c:v>
                </c:pt>
                <c:pt idx="801">
                  <c:v>-102.21</c:v>
                </c:pt>
                <c:pt idx="802">
                  <c:v>-102.22</c:v>
                </c:pt>
                <c:pt idx="803">
                  <c:v>-102.23</c:v>
                </c:pt>
                <c:pt idx="804">
                  <c:v>-102.24</c:v>
                </c:pt>
                <c:pt idx="805">
                  <c:v>-102.24</c:v>
                </c:pt>
                <c:pt idx="806">
                  <c:v>-102.25</c:v>
                </c:pt>
                <c:pt idx="807">
                  <c:v>-102.26</c:v>
                </c:pt>
                <c:pt idx="808">
                  <c:v>-102.26</c:v>
                </c:pt>
                <c:pt idx="809">
                  <c:v>-102.27</c:v>
                </c:pt>
                <c:pt idx="810">
                  <c:v>-102.27</c:v>
                </c:pt>
                <c:pt idx="811">
                  <c:v>-102.27</c:v>
                </c:pt>
                <c:pt idx="812">
                  <c:v>-102.27</c:v>
                </c:pt>
                <c:pt idx="813">
                  <c:v>-102.27</c:v>
                </c:pt>
                <c:pt idx="814">
                  <c:v>-102.27</c:v>
                </c:pt>
                <c:pt idx="815">
                  <c:v>-102.28</c:v>
                </c:pt>
                <c:pt idx="816">
                  <c:v>-102.28</c:v>
                </c:pt>
                <c:pt idx="817">
                  <c:v>-102.29</c:v>
                </c:pt>
                <c:pt idx="818">
                  <c:v>-102.3</c:v>
                </c:pt>
                <c:pt idx="819">
                  <c:v>-102.32</c:v>
                </c:pt>
                <c:pt idx="820">
                  <c:v>-102.33</c:v>
                </c:pt>
                <c:pt idx="821">
                  <c:v>-102.34</c:v>
                </c:pt>
                <c:pt idx="822">
                  <c:v>-102.35</c:v>
                </c:pt>
                <c:pt idx="823">
                  <c:v>-102.35</c:v>
                </c:pt>
                <c:pt idx="824">
                  <c:v>-102.36</c:v>
                </c:pt>
                <c:pt idx="825">
                  <c:v>-102.36</c:v>
                </c:pt>
                <c:pt idx="826">
                  <c:v>-102.36</c:v>
                </c:pt>
                <c:pt idx="827">
                  <c:v>-102.35</c:v>
                </c:pt>
                <c:pt idx="828">
                  <c:v>-102.36</c:v>
                </c:pt>
                <c:pt idx="829">
                  <c:v>-102.37</c:v>
                </c:pt>
                <c:pt idx="830">
                  <c:v>-102.38</c:v>
                </c:pt>
                <c:pt idx="831">
                  <c:v>-102.39</c:v>
                </c:pt>
                <c:pt idx="832">
                  <c:v>-102.39</c:v>
                </c:pt>
                <c:pt idx="833">
                  <c:v>-102.41</c:v>
                </c:pt>
                <c:pt idx="834">
                  <c:v>-102.42</c:v>
                </c:pt>
                <c:pt idx="835">
                  <c:v>-102.42</c:v>
                </c:pt>
                <c:pt idx="836">
                  <c:v>-102.43</c:v>
                </c:pt>
                <c:pt idx="837">
                  <c:v>-102.43</c:v>
                </c:pt>
                <c:pt idx="838">
                  <c:v>-102.44</c:v>
                </c:pt>
                <c:pt idx="839">
                  <c:v>-102.45</c:v>
                </c:pt>
                <c:pt idx="840">
                  <c:v>-102.45</c:v>
                </c:pt>
                <c:pt idx="841">
                  <c:v>-102.45</c:v>
                </c:pt>
                <c:pt idx="842">
                  <c:v>-102.46</c:v>
                </c:pt>
                <c:pt idx="843">
                  <c:v>-102.46</c:v>
                </c:pt>
                <c:pt idx="844">
                  <c:v>-102.46</c:v>
                </c:pt>
                <c:pt idx="845">
                  <c:v>-102.47</c:v>
                </c:pt>
                <c:pt idx="846">
                  <c:v>-102.47</c:v>
                </c:pt>
                <c:pt idx="847">
                  <c:v>-102.48</c:v>
                </c:pt>
                <c:pt idx="848">
                  <c:v>-102.5</c:v>
                </c:pt>
                <c:pt idx="849">
                  <c:v>-102.5</c:v>
                </c:pt>
                <c:pt idx="850">
                  <c:v>-102.5</c:v>
                </c:pt>
                <c:pt idx="851">
                  <c:v>-102.51</c:v>
                </c:pt>
                <c:pt idx="852">
                  <c:v>-102.5</c:v>
                </c:pt>
                <c:pt idx="853">
                  <c:v>-102.5</c:v>
                </c:pt>
                <c:pt idx="854">
                  <c:v>-102.51</c:v>
                </c:pt>
                <c:pt idx="855">
                  <c:v>-102.51</c:v>
                </c:pt>
                <c:pt idx="856">
                  <c:v>-102.51</c:v>
                </c:pt>
                <c:pt idx="857">
                  <c:v>-102.52</c:v>
                </c:pt>
                <c:pt idx="858">
                  <c:v>-102.51</c:v>
                </c:pt>
                <c:pt idx="859">
                  <c:v>-102.52</c:v>
                </c:pt>
                <c:pt idx="860">
                  <c:v>-102.52</c:v>
                </c:pt>
                <c:pt idx="861">
                  <c:v>-102.53</c:v>
                </c:pt>
                <c:pt idx="862">
                  <c:v>-102.53</c:v>
                </c:pt>
                <c:pt idx="863">
                  <c:v>-102.53</c:v>
                </c:pt>
                <c:pt idx="864">
                  <c:v>-102.53</c:v>
                </c:pt>
                <c:pt idx="865">
                  <c:v>-102.53</c:v>
                </c:pt>
                <c:pt idx="866">
                  <c:v>-102.53</c:v>
                </c:pt>
                <c:pt idx="867">
                  <c:v>-102.54</c:v>
                </c:pt>
                <c:pt idx="868">
                  <c:v>-102.54</c:v>
                </c:pt>
                <c:pt idx="869">
                  <c:v>-102.54</c:v>
                </c:pt>
                <c:pt idx="870">
                  <c:v>-102.55</c:v>
                </c:pt>
                <c:pt idx="871">
                  <c:v>-102.56</c:v>
                </c:pt>
                <c:pt idx="872">
                  <c:v>-102.57</c:v>
                </c:pt>
                <c:pt idx="873">
                  <c:v>-102.58</c:v>
                </c:pt>
                <c:pt idx="874">
                  <c:v>-102.58</c:v>
                </c:pt>
                <c:pt idx="875">
                  <c:v>-102.59</c:v>
                </c:pt>
                <c:pt idx="876">
                  <c:v>-102.59</c:v>
                </c:pt>
                <c:pt idx="877">
                  <c:v>-102.59</c:v>
                </c:pt>
                <c:pt idx="878">
                  <c:v>-102.6</c:v>
                </c:pt>
                <c:pt idx="879">
                  <c:v>-102.61</c:v>
                </c:pt>
                <c:pt idx="880">
                  <c:v>-102.63</c:v>
                </c:pt>
                <c:pt idx="881">
                  <c:v>-102.63</c:v>
                </c:pt>
                <c:pt idx="882">
                  <c:v>-102.64</c:v>
                </c:pt>
                <c:pt idx="883">
                  <c:v>-102.65</c:v>
                </c:pt>
                <c:pt idx="884">
                  <c:v>-102.67</c:v>
                </c:pt>
                <c:pt idx="885">
                  <c:v>-102.68</c:v>
                </c:pt>
                <c:pt idx="886">
                  <c:v>-102.69</c:v>
                </c:pt>
                <c:pt idx="887">
                  <c:v>-102.69</c:v>
                </c:pt>
                <c:pt idx="888">
                  <c:v>-102.7</c:v>
                </c:pt>
                <c:pt idx="889">
                  <c:v>-102.7</c:v>
                </c:pt>
                <c:pt idx="890">
                  <c:v>-102.71</c:v>
                </c:pt>
                <c:pt idx="891">
                  <c:v>-102.72</c:v>
                </c:pt>
                <c:pt idx="892">
                  <c:v>-102.73</c:v>
                </c:pt>
                <c:pt idx="893">
                  <c:v>-102.74</c:v>
                </c:pt>
                <c:pt idx="894">
                  <c:v>-102.75</c:v>
                </c:pt>
                <c:pt idx="895">
                  <c:v>-102.75</c:v>
                </c:pt>
                <c:pt idx="896">
                  <c:v>-102.74</c:v>
                </c:pt>
                <c:pt idx="897">
                  <c:v>-102.75</c:v>
                </c:pt>
                <c:pt idx="898">
                  <c:v>-102.74</c:v>
                </c:pt>
                <c:pt idx="899">
                  <c:v>-102.74</c:v>
                </c:pt>
                <c:pt idx="900">
                  <c:v>-102.73</c:v>
                </c:pt>
                <c:pt idx="901">
                  <c:v>-102.73</c:v>
                </c:pt>
                <c:pt idx="902">
                  <c:v>-102.74</c:v>
                </c:pt>
                <c:pt idx="903">
                  <c:v>-102.73</c:v>
                </c:pt>
                <c:pt idx="904">
                  <c:v>-102.73</c:v>
                </c:pt>
                <c:pt idx="905">
                  <c:v>-102.74</c:v>
                </c:pt>
                <c:pt idx="906">
                  <c:v>-102.73</c:v>
                </c:pt>
                <c:pt idx="907">
                  <c:v>-102.73</c:v>
                </c:pt>
                <c:pt idx="908">
                  <c:v>-102.73</c:v>
                </c:pt>
                <c:pt idx="909">
                  <c:v>-102.73</c:v>
                </c:pt>
                <c:pt idx="910">
                  <c:v>-102.74</c:v>
                </c:pt>
                <c:pt idx="911">
                  <c:v>-102.75</c:v>
                </c:pt>
                <c:pt idx="912">
                  <c:v>-102.75</c:v>
                </c:pt>
                <c:pt idx="913">
                  <c:v>-102.77</c:v>
                </c:pt>
                <c:pt idx="914">
                  <c:v>-102.78</c:v>
                </c:pt>
                <c:pt idx="915">
                  <c:v>-102.78</c:v>
                </c:pt>
                <c:pt idx="916">
                  <c:v>-102.79</c:v>
                </c:pt>
                <c:pt idx="917">
                  <c:v>-102.8</c:v>
                </c:pt>
                <c:pt idx="918">
                  <c:v>-102.81</c:v>
                </c:pt>
                <c:pt idx="919">
                  <c:v>-102.82</c:v>
                </c:pt>
                <c:pt idx="920">
                  <c:v>-102.83</c:v>
                </c:pt>
                <c:pt idx="921">
                  <c:v>-102.84</c:v>
                </c:pt>
                <c:pt idx="922">
                  <c:v>-102.86</c:v>
                </c:pt>
                <c:pt idx="923">
                  <c:v>-102.87</c:v>
                </c:pt>
                <c:pt idx="924">
                  <c:v>-102.89</c:v>
                </c:pt>
                <c:pt idx="925">
                  <c:v>-102.9</c:v>
                </c:pt>
                <c:pt idx="926">
                  <c:v>-102.92</c:v>
                </c:pt>
                <c:pt idx="927">
                  <c:v>-102.93</c:v>
                </c:pt>
                <c:pt idx="928">
                  <c:v>-102.93</c:v>
                </c:pt>
                <c:pt idx="929">
                  <c:v>-102.95</c:v>
                </c:pt>
                <c:pt idx="930">
                  <c:v>-102.96</c:v>
                </c:pt>
                <c:pt idx="931">
                  <c:v>-102.96</c:v>
                </c:pt>
                <c:pt idx="932">
                  <c:v>-102.97</c:v>
                </c:pt>
                <c:pt idx="933">
                  <c:v>-102.98</c:v>
                </c:pt>
                <c:pt idx="934">
                  <c:v>-102.99</c:v>
                </c:pt>
                <c:pt idx="935">
                  <c:v>-102.98</c:v>
                </c:pt>
                <c:pt idx="936">
                  <c:v>-102.99</c:v>
                </c:pt>
                <c:pt idx="937">
                  <c:v>-103</c:v>
                </c:pt>
                <c:pt idx="938">
                  <c:v>-103</c:v>
                </c:pt>
                <c:pt idx="939">
                  <c:v>-103.01</c:v>
                </c:pt>
                <c:pt idx="940">
                  <c:v>-103.01</c:v>
                </c:pt>
                <c:pt idx="941">
                  <c:v>-103.02</c:v>
                </c:pt>
                <c:pt idx="942">
                  <c:v>-103.03</c:v>
                </c:pt>
                <c:pt idx="943">
                  <c:v>-103.04</c:v>
                </c:pt>
                <c:pt idx="944">
                  <c:v>-103.05</c:v>
                </c:pt>
                <c:pt idx="945">
                  <c:v>-103.05</c:v>
                </c:pt>
                <c:pt idx="946">
                  <c:v>-103.05</c:v>
                </c:pt>
                <c:pt idx="947">
                  <c:v>-103.06</c:v>
                </c:pt>
                <c:pt idx="948">
                  <c:v>-103.07</c:v>
                </c:pt>
                <c:pt idx="949">
                  <c:v>-103.07</c:v>
                </c:pt>
                <c:pt idx="950">
                  <c:v>-103.08</c:v>
                </c:pt>
                <c:pt idx="951">
                  <c:v>-103.07</c:v>
                </c:pt>
                <c:pt idx="952">
                  <c:v>-103.09</c:v>
                </c:pt>
                <c:pt idx="953">
                  <c:v>-103.09</c:v>
                </c:pt>
                <c:pt idx="954">
                  <c:v>-103.1</c:v>
                </c:pt>
                <c:pt idx="955">
                  <c:v>-103.11</c:v>
                </c:pt>
                <c:pt idx="956">
                  <c:v>-103.12</c:v>
                </c:pt>
                <c:pt idx="957">
                  <c:v>-103.13</c:v>
                </c:pt>
                <c:pt idx="958">
                  <c:v>-103.15</c:v>
                </c:pt>
                <c:pt idx="959">
                  <c:v>-103.16</c:v>
                </c:pt>
                <c:pt idx="960">
                  <c:v>-103.18</c:v>
                </c:pt>
                <c:pt idx="961">
                  <c:v>-103.19</c:v>
                </c:pt>
                <c:pt idx="962">
                  <c:v>-103.21</c:v>
                </c:pt>
                <c:pt idx="963">
                  <c:v>-103.23</c:v>
                </c:pt>
                <c:pt idx="964">
                  <c:v>-103.24</c:v>
                </c:pt>
                <c:pt idx="965">
                  <c:v>-103.26</c:v>
                </c:pt>
                <c:pt idx="966">
                  <c:v>-103.28</c:v>
                </c:pt>
                <c:pt idx="967">
                  <c:v>-103.3</c:v>
                </c:pt>
                <c:pt idx="968">
                  <c:v>-103.32</c:v>
                </c:pt>
                <c:pt idx="969">
                  <c:v>-103.34</c:v>
                </c:pt>
                <c:pt idx="970">
                  <c:v>-103.36</c:v>
                </c:pt>
                <c:pt idx="971">
                  <c:v>-103.38</c:v>
                </c:pt>
                <c:pt idx="972">
                  <c:v>-103.4</c:v>
                </c:pt>
                <c:pt idx="973">
                  <c:v>-103.42</c:v>
                </c:pt>
                <c:pt idx="974">
                  <c:v>-103.44</c:v>
                </c:pt>
                <c:pt idx="975">
                  <c:v>-103.46</c:v>
                </c:pt>
                <c:pt idx="976">
                  <c:v>-103.47</c:v>
                </c:pt>
                <c:pt idx="977">
                  <c:v>-103.49</c:v>
                </c:pt>
                <c:pt idx="978">
                  <c:v>-103.5</c:v>
                </c:pt>
                <c:pt idx="979">
                  <c:v>-103.52</c:v>
                </c:pt>
                <c:pt idx="980">
                  <c:v>-103.53</c:v>
                </c:pt>
                <c:pt idx="981">
                  <c:v>-103.54</c:v>
                </c:pt>
                <c:pt idx="982">
                  <c:v>-103.55</c:v>
                </c:pt>
                <c:pt idx="983">
                  <c:v>-103.56</c:v>
                </c:pt>
                <c:pt idx="984">
                  <c:v>-103.58</c:v>
                </c:pt>
                <c:pt idx="985">
                  <c:v>-103.59</c:v>
                </c:pt>
                <c:pt idx="986">
                  <c:v>-103.6</c:v>
                </c:pt>
                <c:pt idx="987">
                  <c:v>-103.61</c:v>
                </c:pt>
                <c:pt idx="988">
                  <c:v>-103.63</c:v>
                </c:pt>
                <c:pt idx="989">
                  <c:v>-103.64</c:v>
                </c:pt>
                <c:pt idx="990">
                  <c:v>-103.65</c:v>
                </c:pt>
                <c:pt idx="991">
                  <c:v>-103.66</c:v>
                </c:pt>
                <c:pt idx="992">
                  <c:v>-103.67</c:v>
                </c:pt>
                <c:pt idx="993">
                  <c:v>-103.67</c:v>
                </c:pt>
                <c:pt idx="994">
                  <c:v>-103.67</c:v>
                </c:pt>
                <c:pt idx="995">
                  <c:v>-103.68</c:v>
                </c:pt>
                <c:pt idx="996">
                  <c:v>-103.69</c:v>
                </c:pt>
                <c:pt idx="997">
                  <c:v>-103.68</c:v>
                </c:pt>
                <c:pt idx="998">
                  <c:v>-103.68</c:v>
                </c:pt>
                <c:pt idx="999">
                  <c:v>-103.68</c:v>
                </c:pt>
                <c:pt idx="1000">
                  <c:v>-103.68</c:v>
                </c:pt>
                <c:pt idx="1001">
                  <c:v>-103.68</c:v>
                </c:pt>
                <c:pt idx="1002">
                  <c:v>-103.68</c:v>
                </c:pt>
                <c:pt idx="1003">
                  <c:v>-103.68</c:v>
                </c:pt>
                <c:pt idx="1004">
                  <c:v>-103.68</c:v>
                </c:pt>
                <c:pt idx="1005">
                  <c:v>-103.68</c:v>
                </c:pt>
                <c:pt idx="1006">
                  <c:v>-103.68</c:v>
                </c:pt>
                <c:pt idx="1007">
                  <c:v>-103.68</c:v>
                </c:pt>
                <c:pt idx="1008">
                  <c:v>-103.68</c:v>
                </c:pt>
                <c:pt idx="1009">
                  <c:v>-103.69</c:v>
                </c:pt>
                <c:pt idx="1010">
                  <c:v>-103.69</c:v>
                </c:pt>
                <c:pt idx="1011">
                  <c:v>-103.7</c:v>
                </c:pt>
                <c:pt idx="1012">
                  <c:v>-103.71</c:v>
                </c:pt>
                <c:pt idx="1013">
                  <c:v>-103.72</c:v>
                </c:pt>
                <c:pt idx="1014">
                  <c:v>-103.73</c:v>
                </c:pt>
                <c:pt idx="1015">
                  <c:v>-103.74</c:v>
                </c:pt>
                <c:pt idx="1016">
                  <c:v>-103.76</c:v>
                </c:pt>
                <c:pt idx="1017">
                  <c:v>-103.77</c:v>
                </c:pt>
                <c:pt idx="1018">
                  <c:v>-103.79</c:v>
                </c:pt>
                <c:pt idx="1019">
                  <c:v>-103.81</c:v>
                </c:pt>
                <c:pt idx="1020">
                  <c:v>-103.82</c:v>
                </c:pt>
                <c:pt idx="1021">
                  <c:v>-103.83</c:v>
                </c:pt>
                <c:pt idx="1022">
                  <c:v>-103.84</c:v>
                </c:pt>
                <c:pt idx="1023">
                  <c:v>-103.85</c:v>
                </c:pt>
                <c:pt idx="1024">
                  <c:v>-103.87</c:v>
                </c:pt>
                <c:pt idx="1025">
                  <c:v>-103.88</c:v>
                </c:pt>
                <c:pt idx="1026">
                  <c:v>-103.89</c:v>
                </c:pt>
                <c:pt idx="1027">
                  <c:v>-103.91</c:v>
                </c:pt>
                <c:pt idx="1028">
                  <c:v>-103.92</c:v>
                </c:pt>
                <c:pt idx="1029">
                  <c:v>-103.94</c:v>
                </c:pt>
                <c:pt idx="1030">
                  <c:v>-103.95</c:v>
                </c:pt>
                <c:pt idx="1031">
                  <c:v>-103.96</c:v>
                </c:pt>
                <c:pt idx="1032">
                  <c:v>-103.97</c:v>
                </c:pt>
                <c:pt idx="1033">
                  <c:v>-103.99</c:v>
                </c:pt>
                <c:pt idx="1034">
                  <c:v>-104</c:v>
                </c:pt>
                <c:pt idx="1035">
                  <c:v>-104</c:v>
                </c:pt>
                <c:pt idx="1036">
                  <c:v>-104.01</c:v>
                </c:pt>
                <c:pt idx="1037">
                  <c:v>-104.02</c:v>
                </c:pt>
                <c:pt idx="1038">
                  <c:v>-104.04</c:v>
                </c:pt>
                <c:pt idx="1039">
                  <c:v>-104.05</c:v>
                </c:pt>
                <c:pt idx="1040">
                  <c:v>-104.04</c:v>
                </c:pt>
                <c:pt idx="1041">
                  <c:v>-104.05</c:v>
                </c:pt>
                <c:pt idx="1042">
                  <c:v>-104.06</c:v>
                </c:pt>
                <c:pt idx="1043">
                  <c:v>-104.07</c:v>
                </c:pt>
                <c:pt idx="1044">
                  <c:v>-104.08</c:v>
                </c:pt>
                <c:pt idx="1045">
                  <c:v>-104.1</c:v>
                </c:pt>
                <c:pt idx="1046">
                  <c:v>-104.12</c:v>
                </c:pt>
                <c:pt idx="1047">
                  <c:v>-104.13</c:v>
                </c:pt>
                <c:pt idx="1048">
                  <c:v>-104.14</c:v>
                </c:pt>
                <c:pt idx="1049">
                  <c:v>-104.16</c:v>
                </c:pt>
                <c:pt idx="1050">
                  <c:v>-104.18</c:v>
                </c:pt>
                <c:pt idx="1051">
                  <c:v>-104.21</c:v>
                </c:pt>
                <c:pt idx="1052">
                  <c:v>-104.22</c:v>
                </c:pt>
                <c:pt idx="1053">
                  <c:v>-104.25</c:v>
                </c:pt>
                <c:pt idx="1054">
                  <c:v>-104.27</c:v>
                </c:pt>
                <c:pt idx="1055">
                  <c:v>-104.28</c:v>
                </c:pt>
                <c:pt idx="1056">
                  <c:v>-104.3</c:v>
                </c:pt>
                <c:pt idx="1057">
                  <c:v>-104.33</c:v>
                </c:pt>
                <c:pt idx="1058">
                  <c:v>-104.34</c:v>
                </c:pt>
                <c:pt idx="1059">
                  <c:v>-104.37</c:v>
                </c:pt>
                <c:pt idx="1060">
                  <c:v>-104.39</c:v>
                </c:pt>
                <c:pt idx="1061">
                  <c:v>-104.42</c:v>
                </c:pt>
                <c:pt idx="1062">
                  <c:v>-104.44</c:v>
                </c:pt>
                <c:pt idx="1063">
                  <c:v>-104.47</c:v>
                </c:pt>
                <c:pt idx="1064">
                  <c:v>-104.49</c:v>
                </c:pt>
                <c:pt idx="1065">
                  <c:v>-104.51</c:v>
                </c:pt>
                <c:pt idx="1066">
                  <c:v>-104.54</c:v>
                </c:pt>
                <c:pt idx="1067">
                  <c:v>-104.55</c:v>
                </c:pt>
                <c:pt idx="1068">
                  <c:v>-104.57</c:v>
                </c:pt>
                <c:pt idx="1069">
                  <c:v>-104.59</c:v>
                </c:pt>
                <c:pt idx="1070">
                  <c:v>-104.61</c:v>
                </c:pt>
                <c:pt idx="1071">
                  <c:v>-104.63</c:v>
                </c:pt>
                <c:pt idx="1072">
                  <c:v>-104.64</c:v>
                </c:pt>
                <c:pt idx="1073">
                  <c:v>-104.66</c:v>
                </c:pt>
                <c:pt idx="1074">
                  <c:v>-104.67</c:v>
                </c:pt>
                <c:pt idx="1075">
                  <c:v>-104.69</c:v>
                </c:pt>
                <c:pt idx="1076">
                  <c:v>-104.69</c:v>
                </c:pt>
                <c:pt idx="1077">
                  <c:v>-104.7</c:v>
                </c:pt>
                <c:pt idx="1078">
                  <c:v>-104.71</c:v>
                </c:pt>
                <c:pt idx="1079">
                  <c:v>-104.71</c:v>
                </c:pt>
                <c:pt idx="1080">
                  <c:v>-104.72</c:v>
                </c:pt>
                <c:pt idx="1081">
                  <c:v>-104.72</c:v>
                </c:pt>
                <c:pt idx="1082">
                  <c:v>-104.73</c:v>
                </c:pt>
                <c:pt idx="1083">
                  <c:v>-104.73</c:v>
                </c:pt>
                <c:pt idx="1084">
                  <c:v>-104.75</c:v>
                </c:pt>
                <c:pt idx="1085">
                  <c:v>-104.75</c:v>
                </c:pt>
                <c:pt idx="1086">
                  <c:v>-104.76</c:v>
                </c:pt>
                <c:pt idx="1087">
                  <c:v>-104.77</c:v>
                </c:pt>
                <c:pt idx="1088">
                  <c:v>-104.78</c:v>
                </c:pt>
                <c:pt idx="1089">
                  <c:v>-104.79</c:v>
                </c:pt>
                <c:pt idx="1090">
                  <c:v>-104.81</c:v>
                </c:pt>
                <c:pt idx="1091">
                  <c:v>-104.82</c:v>
                </c:pt>
                <c:pt idx="1092">
                  <c:v>-104.81</c:v>
                </c:pt>
                <c:pt idx="1093">
                  <c:v>-104.82</c:v>
                </c:pt>
                <c:pt idx="1094">
                  <c:v>-104.81</c:v>
                </c:pt>
                <c:pt idx="1095">
                  <c:v>-104.81</c:v>
                </c:pt>
                <c:pt idx="1096">
                  <c:v>-104.8</c:v>
                </c:pt>
                <c:pt idx="1097">
                  <c:v>-104.78</c:v>
                </c:pt>
                <c:pt idx="1098">
                  <c:v>-104.76</c:v>
                </c:pt>
                <c:pt idx="1099">
                  <c:v>-104.75</c:v>
                </c:pt>
                <c:pt idx="1100">
                  <c:v>-104.74</c:v>
                </c:pt>
                <c:pt idx="1101">
                  <c:v>-104.74</c:v>
                </c:pt>
                <c:pt idx="1102">
                  <c:v>-104.73</c:v>
                </c:pt>
                <c:pt idx="1103">
                  <c:v>-104.72</c:v>
                </c:pt>
                <c:pt idx="1104">
                  <c:v>-104.72</c:v>
                </c:pt>
                <c:pt idx="1105">
                  <c:v>-104.72</c:v>
                </c:pt>
                <c:pt idx="1106">
                  <c:v>-104.72</c:v>
                </c:pt>
                <c:pt idx="1107">
                  <c:v>-104.72</c:v>
                </c:pt>
                <c:pt idx="1108">
                  <c:v>-104.73</c:v>
                </c:pt>
                <c:pt idx="1109">
                  <c:v>-104.75</c:v>
                </c:pt>
                <c:pt idx="1110">
                  <c:v>-104.76</c:v>
                </c:pt>
                <c:pt idx="1111">
                  <c:v>-104.78</c:v>
                </c:pt>
                <c:pt idx="1112">
                  <c:v>-104.82</c:v>
                </c:pt>
                <c:pt idx="1113">
                  <c:v>-104.85</c:v>
                </c:pt>
                <c:pt idx="1114">
                  <c:v>-104.9</c:v>
                </c:pt>
                <c:pt idx="1115">
                  <c:v>-104.94</c:v>
                </c:pt>
                <c:pt idx="1116">
                  <c:v>-104.99</c:v>
                </c:pt>
                <c:pt idx="1117">
                  <c:v>-105.04</c:v>
                </c:pt>
                <c:pt idx="1118">
                  <c:v>-105.1</c:v>
                </c:pt>
                <c:pt idx="1119">
                  <c:v>-105.16</c:v>
                </c:pt>
                <c:pt idx="1120">
                  <c:v>-105.23</c:v>
                </c:pt>
                <c:pt idx="1121">
                  <c:v>-105.29</c:v>
                </c:pt>
                <c:pt idx="1122">
                  <c:v>-105.35</c:v>
                </c:pt>
                <c:pt idx="1123">
                  <c:v>-105.42</c:v>
                </c:pt>
                <c:pt idx="1124">
                  <c:v>-105.47</c:v>
                </c:pt>
                <c:pt idx="1125">
                  <c:v>-105.51</c:v>
                </c:pt>
                <c:pt idx="1126">
                  <c:v>-105.55</c:v>
                </c:pt>
                <c:pt idx="1127">
                  <c:v>-105.57</c:v>
                </c:pt>
                <c:pt idx="1128">
                  <c:v>-105.6</c:v>
                </c:pt>
                <c:pt idx="1129">
                  <c:v>-105.62</c:v>
                </c:pt>
                <c:pt idx="1130">
                  <c:v>-105.63</c:v>
                </c:pt>
                <c:pt idx="1131">
                  <c:v>-105.65</c:v>
                </c:pt>
                <c:pt idx="1132">
                  <c:v>-105.66</c:v>
                </c:pt>
                <c:pt idx="1133">
                  <c:v>-105.65</c:v>
                </c:pt>
                <c:pt idx="1134">
                  <c:v>-105.64</c:v>
                </c:pt>
                <c:pt idx="1135">
                  <c:v>-105.63</c:v>
                </c:pt>
                <c:pt idx="1136">
                  <c:v>-105.63</c:v>
                </c:pt>
                <c:pt idx="1137">
                  <c:v>-105.62</c:v>
                </c:pt>
                <c:pt idx="1138">
                  <c:v>-105.61</c:v>
                </c:pt>
                <c:pt idx="1139">
                  <c:v>-105.6</c:v>
                </c:pt>
                <c:pt idx="1140">
                  <c:v>-105.6</c:v>
                </c:pt>
                <c:pt idx="1141">
                  <c:v>-105.61</c:v>
                </c:pt>
                <c:pt idx="1142">
                  <c:v>-105.61</c:v>
                </c:pt>
                <c:pt idx="1143">
                  <c:v>-105.61</c:v>
                </c:pt>
                <c:pt idx="1144">
                  <c:v>-105.62</c:v>
                </c:pt>
                <c:pt idx="1145">
                  <c:v>-105.63</c:v>
                </c:pt>
                <c:pt idx="1146">
                  <c:v>-105.64</c:v>
                </c:pt>
                <c:pt idx="1147">
                  <c:v>-105.66</c:v>
                </c:pt>
                <c:pt idx="1148">
                  <c:v>-105.67</c:v>
                </c:pt>
                <c:pt idx="1149">
                  <c:v>-105.69</c:v>
                </c:pt>
                <c:pt idx="1150">
                  <c:v>-105.7</c:v>
                </c:pt>
                <c:pt idx="1151">
                  <c:v>-105.72</c:v>
                </c:pt>
                <c:pt idx="1152">
                  <c:v>-105.74</c:v>
                </c:pt>
                <c:pt idx="1153">
                  <c:v>-105.75</c:v>
                </c:pt>
                <c:pt idx="1154">
                  <c:v>-105.78</c:v>
                </c:pt>
                <c:pt idx="1155">
                  <c:v>-105.78</c:v>
                </c:pt>
                <c:pt idx="1156">
                  <c:v>-105.8</c:v>
                </c:pt>
                <c:pt idx="1157">
                  <c:v>-105.81</c:v>
                </c:pt>
                <c:pt idx="1158">
                  <c:v>-105.83</c:v>
                </c:pt>
                <c:pt idx="1159">
                  <c:v>-105.84</c:v>
                </c:pt>
                <c:pt idx="1160">
                  <c:v>-105.85</c:v>
                </c:pt>
                <c:pt idx="1161">
                  <c:v>-105.85</c:v>
                </c:pt>
                <c:pt idx="1162">
                  <c:v>-105.86</c:v>
                </c:pt>
                <c:pt idx="1163">
                  <c:v>-105.86</c:v>
                </c:pt>
                <c:pt idx="1164">
                  <c:v>-105.85</c:v>
                </c:pt>
                <c:pt idx="1165">
                  <c:v>-105.85</c:v>
                </c:pt>
                <c:pt idx="1166">
                  <c:v>-105.85</c:v>
                </c:pt>
                <c:pt idx="1167">
                  <c:v>-105.84</c:v>
                </c:pt>
                <c:pt idx="1168">
                  <c:v>-105.83</c:v>
                </c:pt>
                <c:pt idx="1169">
                  <c:v>-105.83</c:v>
                </c:pt>
                <c:pt idx="1170">
                  <c:v>-105.82</c:v>
                </c:pt>
                <c:pt idx="1171">
                  <c:v>-105.81</c:v>
                </c:pt>
                <c:pt idx="1172">
                  <c:v>-105.81</c:v>
                </c:pt>
                <c:pt idx="1173">
                  <c:v>-105.81</c:v>
                </c:pt>
                <c:pt idx="1174">
                  <c:v>-105.8</c:v>
                </c:pt>
                <c:pt idx="1175">
                  <c:v>-105.8</c:v>
                </c:pt>
                <c:pt idx="1176">
                  <c:v>-105.8</c:v>
                </c:pt>
                <c:pt idx="1177">
                  <c:v>-105.8</c:v>
                </c:pt>
                <c:pt idx="1178">
                  <c:v>-105.8</c:v>
                </c:pt>
                <c:pt idx="1179">
                  <c:v>-105.8</c:v>
                </c:pt>
                <c:pt idx="1180">
                  <c:v>-105.8</c:v>
                </c:pt>
                <c:pt idx="1181">
                  <c:v>-105.8</c:v>
                </c:pt>
                <c:pt idx="1182">
                  <c:v>-105.8</c:v>
                </c:pt>
                <c:pt idx="1183">
                  <c:v>-105.8</c:v>
                </c:pt>
                <c:pt idx="1184">
                  <c:v>-105.81</c:v>
                </c:pt>
                <c:pt idx="1185">
                  <c:v>-105.81</c:v>
                </c:pt>
                <c:pt idx="1186">
                  <c:v>-105.82</c:v>
                </c:pt>
                <c:pt idx="1187">
                  <c:v>-105.81</c:v>
                </c:pt>
                <c:pt idx="1188">
                  <c:v>-105.82</c:v>
                </c:pt>
                <c:pt idx="1189">
                  <c:v>-105.82</c:v>
                </c:pt>
                <c:pt idx="1190">
                  <c:v>-105.82</c:v>
                </c:pt>
                <c:pt idx="1191">
                  <c:v>-105.82</c:v>
                </c:pt>
                <c:pt idx="1192">
                  <c:v>-105.81</c:v>
                </c:pt>
                <c:pt idx="1193">
                  <c:v>-105.81</c:v>
                </c:pt>
                <c:pt idx="1194">
                  <c:v>-105.81</c:v>
                </c:pt>
                <c:pt idx="1195">
                  <c:v>-105.81</c:v>
                </c:pt>
                <c:pt idx="1196">
                  <c:v>-105.8</c:v>
                </c:pt>
                <c:pt idx="1197">
                  <c:v>-105.8</c:v>
                </c:pt>
                <c:pt idx="1198">
                  <c:v>-105.8</c:v>
                </c:pt>
                <c:pt idx="1199">
                  <c:v>-105.8</c:v>
                </c:pt>
                <c:pt idx="1200">
                  <c:v>-105.79</c:v>
                </c:pt>
                <c:pt idx="1201">
                  <c:v>-105.78</c:v>
                </c:pt>
                <c:pt idx="1202">
                  <c:v>-105.78</c:v>
                </c:pt>
                <c:pt idx="1203">
                  <c:v>-105.78</c:v>
                </c:pt>
                <c:pt idx="1204">
                  <c:v>-105.78</c:v>
                </c:pt>
                <c:pt idx="1205">
                  <c:v>-105.78</c:v>
                </c:pt>
                <c:pt idx="1206">
                  <c:v>-105.78</c:v>
                </c:pt>
                <c:pt idx="1207">
                  <c:v>-105.78</c:v>
                </c:pt>
                <c:pt idx="1208">
                  <c:v>-105.78</c:v>
                </c:pt>
                <c:pt idx="1209">
                  <c:v>-105.78</c:v>
                </c:pt>
                <c:pt idx="1210">
                  <c:v>-105.78</c:v>
                </c:pt>
                <c:pt idx="1211">
                  <c:v>-105.79</c:v>
                </c:pt>
                <c:pt idx="1212">
                  <c:v>-105.79</c:v>
                </c:pt>
                <c:pt idx="1213">
                  <c:v>-105.79</c:v>
                </c:pt>
                <c:pt idx="1214">
                  <c:v>-105.79</c:v>
                </c:pt>
                <c:pt idx="1215">
                  <c:v>-105.79</c:v>
                </c:pt>
                <c:pt idx="1216">
                  <c:v>-105.79</c:v>
                </c:pt>
                <c:pt idx="1217">
                  <c:v>-105.79</c:v>
                </c:pt>
                <c:pt idx="1218">
                  <c:v>-105.79</c:v>
                </c:pt>
                <c:pt idx="1219">
                  <c:v>-105.79</c:v>
                </c:pt>
                <c:pt idx="1220">
                  <c:v>-105.8</c:v>
                </c:pt>
                <c:pt idx="1221">
                  <c:v>-105.81</c:v>
                </c:pt>
                <c:pt idx="1222">
                  <c:v>-105.82</c:v>
                </c:pt>
                <c:pt idx="1223">
                  <c:v>-105.82</c:v>
                </c:pt>
                <c:pt idx="1224">
                  <c:v>-105.83</c:v>
                </c:pt>
                <c:pt idx="1225">
                  <c:v>-105.84</c:v>
                </c:pt>
                <c:pt idx="1226">
                  <c:v>-105.85</c:v>
                </c:pt>
                <c:pt idx="1227">
                  <c:v>-105.85</c:v>
                </c:pt>
                <c:pt idx="1228">
                  <c:v>-105.87</c:v>
                </c:pt>
                <c:pt idx="1229">
                  <c:v>-105.87</c:v>
                </c:pt>
                <c:pt idx="1230">
                  <c:v>-105.89</c:v>
                </c:pt>
                <c:pt idx="1231">
                  <c:v>-105.92</c:v>
                </c:pt>
                <c:pt idx="1232">
                  <c:v>-105.95</c:v>
                </c:pt>
                <c:pt idx="1233">
                  <c:v>-105.98</c:v>
                </c:pt>
                <c:pt idx="1234">
                  <c:v>-106</c:v>
                </c:pt>
                <c:pt idx="1235">
                  <c:v>-106.03</c:v>
                </c:pt>
                <c:pt idx="1236">
                  <c:v>-106.05</c:v>
                </c:pt>
                <c:pt idx="1237">
                  <c:v>-106.07</c:v>
                </c:pt>
                <c:pt idx="1238">
                  <c:v>-106.09</c:v>
                </c:pt>
                <c:pt idx="1239">
                  <c:v>-106.1</c:v>
                </c:pt>
                <c:pt idx="1240">
                  <c:v>-106.1</c:v>
                </c:pt>
                <c:pt idx="1241">
                  <c:v>-106.11</c:v>
                </c:pt>
                <c:pt idx="1242">
                  <c:v>-106.11</c:v>
                </c:pt>
                <c:pt idx="1243">
                  <c:v>-106.11</c:v>
                </c:pt>
                <c:pt idx="1244">
                  <c:v>-106.11</c:v>
                </c:pt>
                <c:pt idx="1245">
                  <c:v>-106.12</c:v>
                </c:pt>
                <c:pt idx="1246">
                  <c:v>-106.12</c:v>
                </c:pt>
                <c:pt idx="1247">
                  <c:v>-106.12</c:v>
                </c:pt>
                <c:pt idx="1248">
                  <c:v>-106.13</c:v>
                </c:pt>
                <c:pt idx="1249">
                  <c:v>-106.14</c:v>
                </c:pt>
                <c:pt idx="1250">
                  <c:v>-106.15</c:v>
                </c:pt>
                <c:pt idx="1251">
                  <c:v>-106.17</c:v>
                </c:pt>
                <c:pt idx="1252">
                  <c:v>-106.18</c:v>
                </c:pt>
                <c:pt idx="1253">
                  <c:v>-106.19</c:v>
                </c:pt>
                <c:pt idx="1254">
                  <c:v>-106.21</c:v>
                </c:pt>
                <c:pt idx="1255">
                  <c:v>-106.23</c:v>
                </c:pt>
                <c:pt idx="1256">
                  <c:v>-106.26</c:v>
                </c:pt>
                <c:pt idx="1257">
                  <c:v>-106.28</c:v>
                </c:pt>
                <c:pt idx="1258">
                  <c:v>-106.3</c:v>
                </c:pt>
                <c:pt idx="1259">
                  <c:v>-106.32</c:v>
                </c:pt>
                <c:pt idx="1260">
                  <c:v>-106.33</c:v>
                </c:pt>
                <c:pt idx="1261">
                  <c:v>-106.35</c:v>
                </c:pt>
                <c:pt idx="1262">
                  <c:v>-106.37</c:v>
                </c:pt>
                <c:pt idx="1263">
                  <c:v>-106.39</c:v>
                </c:pt>
                <c:pt idx="1264">
                  <c:v>-106.41</c:v>
                </c:pt>
                <c:pt idx="1265">
                  <c:v>-106.43</c:v>
                </c:pt>
                <c:pt idx="1266">
                  <c:v>-106.45</c:v>
                </c:pt>
                <c:pt idx="1267">
                  <c:v>-106.46</c:v>
                </c:pt>
                <c:pt idx="1268">
                  <c:v>-106.48</c:v>
                </c:pt>
                <c:pt idx="1269">
                  <c:v>-106.5</c:v>
                </c:pt>
                <c:pt idx="1270">
                  <c:v>-106.51</c:v>
                </c:pt>
                <c:pt idx="1271">
                  <c:v>-106.52</c:v>
                </c:pt>
                <c:pt idx="1272">
                  <c:v>-106.53</c:v>
                </c:pt>
                <c:pt idx="1273">
                  <c:v>-106.54</c:v>
                </c:pt>
                <c:pt idx="1274">
                  <c:v>-106.55</c:v>
                </c:pt>
                <c:pt idx="1275">
                  <c:v>-106.55</c:v>
                </c:pt>
                <c:pt idx="1276">
                  <c:v>-106.55</c:v>
                </c:pt>
                <c:pt idx="1277">
                  <c:v>-106.55</c:v>
                </c:pt>
                <c:pt idx="1278">
                  <c:v>-106.55</c:v>
                </c:pt>
                <c:pt idx="1279">
                  <c:v>-106.54</c:v>
                </c:pt>
                <c:pt idx="1280">
                  <c:v>-106.55</c:v>
                </c:pt>
                <c:pt idx="1281">
                  <c:v>-106.54</c:v>
                </c:pt>
                <c:pt idx="1282">
                  <c:v>-106.54</c:v>
                </c:pt>
                <c:pt idx="1283">
                  <c:v>-106.54</c:v>
                </c:pt>
                <c:pt idx="1284">
                  <c:v>-106.53</c:v>
                </c:pt>
                <c:pt idx="1285">
                  <c:v>-106.54</c:v>
                </c:pt>
                <c:pt idx="1286">
                  <c:v>-106.55</c:v>
                </c:pt>
                <c:pt idx="1287">
                  <c:v>-106.56</c:v>
                </c:pt>
                <c:pt idx="1288">
                  <c:v>-106.57</c:v>
                </c:pt>
                <c:pt idx="1289">
                  <c:v>-106.58</c:v>
                </c:pt>
                <c:pt idx="1290">
                  <c:v>-106.59</c:v>
                </c:pt>
                <c:pt idx="1291">
                  <c:v>-106.6</c:v>
                </c:pt>
                <c:pt idx="1292">
                  <c:v>-106.62</c:v>
                </c:pt>
                <c:pt idx="1293">
                  <c:v>-106.63</c:v>
                </c:pt>
                <c:pt idx="1294">
                  <c:v>-106.65</c:v>
                </c:pt>
                <c:pt idx="1295">
                  <c:v>-106.67</c:v>
                </c:pt>
                <c:pt idx="1296">
                  <c:v>-106.68</c:v>
                </c:pt>
                <c:pt idx="1297">
                  <c:v>-106.7</c:v>
                </c:pt>
                <c:pt idx="1298">
                  <c:v>-106.71</c:v>
                </c:pt>
                <c:pt idx="1299">
                  <c:v>-106.72</c:v>
                </c:pt>
                <c:pt idx="1300">
                  <c:v>-106.74</c:v>
                </c:pt>
                <c:pt idx="1301">
                  <c:v>-106.74</c:v>
                </c:pt>
                <c:pt idx="1302">
                  <c:v>-106.76</c:v>
                </c:pt>
                <c:pt idx="1303">
                  <c:v>-106.75</c:v>
                </c:pt>
                <c:pt idx="1304">
                  <c:v>-106.77</c:v>
                </c:pt>
                <c:pt idx="1305">
                  <c:v>-106.77</c:v>
                </c:pt>
                <c:pt idx="1306">
                  <c:v>-106.78</c:v>
                </c:pt>
                <c:pt idx="1307">
                  <c:v>-106.79</c:v>
                </c:pt>
                <c:pt idx="1308">
                  <c:v>-106.79</c:v>
                </c:pt>
                <c:pt idx="1309">
                  <c:v>-106.79</c:v>
                </c:pt>
                <c:pt idx="1310">
                  <c:v>-106.8</c:v>
                </c:pt>
                <c:pt idx="1311">
                  <c:v>-106.79</c:v>
                </c:pt>
                <c:pt idx="1312">
                  <c:v>-106.79</c:v>
                </c:pt>
                <c:pt idx="1313">
                  <c:v>-106.79</c:v>
                </c:pt>
                <c:pt idx="1314">
                  <c:v>-106.79</c:v>
                </c:pt>
                <c:pt idx="1315">
                  <c:v>-106.79</c:v>
                </c:pt>
                <c:pt idx="1316">
                  <c:v>-106.79</c:v>
                </c:pt>
                <c:pt idx="1317">
                  <c:v>-106.79</c:v>
                </c:pt>
                <c:pt idx="1318">
                  <c:v>-106.79</c:v>
                </c:pt>
                <c:pt idx="1319">
                  <c:v>-106.79</c:v>
                </c:pt>
                <c:pt idx="1320">
                  <c:v>-106.79</c:v>
                </c:pt>
                <c:pt idx="1321">
                  <c:v>-106.8</c:v>
                </c:pt>
                <c:pt idx="1322">
                  <c:v>-106.8</c:v>
                </c:pt>
                <c:pt idx="1323">
                  <c:v>-106.82</c:v>
                </c:pt>
                <c:pt idx="1324">
                  <c:v>-106.83</c:v>
                </c:pt>
                <c:pt idx="1325">
                  <c:v>-106.83</c:v>
                </c:pt>
                <c:pt idx="1326">
                  <c:v>-106.84</c:v>
                </c:pt>
                <c:pt idx="1327">
                  <c:v>-106.86</c:v>
                </c:pt>
                <c:pt idx="1328">
                  <c:v>-106.86</c:v>
                </c:pt>
                <c:pt idx="1329">
                  <c:v>-106.87</c:v>
                </c:pt>
                <c:pt idx="1330">
                  <c:v>-106.89</c:v>
                </c:pt>
                <c:pt idx="1331">
                  <c:v>-106.89</c:v>
                </c:pt>
                <c:pt idx="1332">
                  <c:v>-106.91</c:v>
                </c:pt>
                <c:pt idx="1333">
                  <c:v>-106.9</c:v>
                </c:pt>
                <c:pt idx="1334">
                  <c:v>-106.91</c:v>
                </c:pt>
                <c:pt idx="1335">
                  <c:v>-106.91</c:v>
                </c:pt>
                <c:pt idx="1336">
                  <c:v>-106.91</c:v>
                </c:pt>
                <c:pt idx="1337">
                  <c:v>-106.91</c:v>
                </c:pt>
                <c:pt idx="1338">
                  <c:v>-106.91</c:v>
                </c:pt>
                <c:pt idx="1339">
                  <c:v>-106.92</c:v>
                </c:pt>
                <c:pt idx="1340">
                  <c:v>-106.91</c:v>
                </c:pt>
                <c:pt idx="1341">
                  <c:v>-106.92</c:v>
                </c:pt>
                <c:pt idx="1342">
                  <c:v>-106.92</c:v>
                </c:pt>
                <c:pt idx="1343">
                  <c:v>-106.92</c:v>
                </c:pt>
                <c:pt idx="1344">
                  <c:v>-106.92</c:v>
                </c:pt>
                <c:pt idx="1345">
                  <c:v>-106.93</c:v>
                </c:pt>
                <c:pt idx="1346">
                  <c:v>-106.93</c:v>
                </c:pt>
                <c:pt idx="1347">
                  <c:v>-106.93</c:v>
                </c:pt>
                <c:pt idx="1348">
                  <c:v>-106.93</c:v>
                </c:pt>
                <c:pt idx="1349">
                  <c:v>-106.94</c:v>
                </c:pt>
                <c:pt idx="1350">
                  <c:v>-106.94</c:v>
                </c:pt>
                <c:pt idx="1351">
                  <c:v>-106.94</c:v>
                </c:pt>
                <c:pt idx="1352">
                  <c:v>-106.94</c:v>
                </c:pt>
                <c:pt idx="1353">
                  <c:v>-106.94</c:v>
                </c:pt>
                <c:pt idx="1354">
                  <c:v>-106.94</c:v>
                </c:pt>
                <c:pt idx="1355">
                  <c:v>-106.95</c:v>
                </c:pt>
                <c:pt idx="1356">
                  <c:v>-106.95</c:v>
                </c:pt>
                <c:pt idx="1357">
                  <c:v>-106.96</c:v>
                </c:pt>
                <c:pt idx="1358">
                  <c:v>-106.97</c:v>
                </c:pt>
                <c:pt idx="1359">
                  <c:v>-106.97</c:v>
                </c:pt>
                <c:pt idx="1360">
                  <c:v>-106.97</c:v>
                </c:pt>
                <c:pt idx="1361">
                  <c:v>-106.98</c:v>
                </c:pt>
                <c:pt idx="1362">
                  <c:v>-106.98</c:v>
                </c:pt>
                <c:pt idx="1363">
                  <c:v>-106.99</c:v>
                </c:pt>
                <c:pt idx="1364">
                  <c:v>-106.99</c:v>
                </c:pt>
                <c:pt idx="1365">
                  <c:v>-107</c:v>
                </c:pt>
                <c:pt idx="1366">
                  <c:v>-107.02</c:v>
                </c:pt>
                <c:pt idx="1367">
                  <c:v>-107.03</c:v>
                </c:pt>
                <c:pt idx="1368">
                  <c:v>-107.05</c:v>
                </c:pt>
                <c:pt idx="1369">
                  <c:v>-107.07</c:v>
                </c:pt>
                <c:pt idx="1370">
                  <c:v>-107.08</c:v>
                </c:pt>
                <c:pt idx="1371">
                  <c:v>-107.1</c:v>
                </c:pt>
                <c:pt idx="1372">
                  <c:v>-107.11</c:v>
                </c:pt>
                <c:pt idx="1373">
                  <c:v>-107.13</c:v>
                </c:pt>
                <c:pt idx="1374">
                  <c:v>-107.14</c:v>
                </c:pt>
                <c:pt idx="1375">
                  <c:v>-107.16</c:v>
                </c:pt>
                <c:pt idx="1376">
                  <c:v>-107.17</c:v>
                </c:pt>
                <c:pt idx="1377">
                  <c:v>-107.18</c:v>
                </c:pt>
                <c:pt idx="1378">
                  <c:v>-107.19</c:v>
                </c:pt>
                <c:pt idx="1379">
                  <c:v>-107.2</c:v>
                </c:pt>
                <c:pt idx="1380">
                  <c:v>-107.21</c:v>
                </c:pt>
                <c:pt idx="1381">
                  <c:v>-107.22</c:v>
                </c:pt>
                <c:pt idx="1382">
                  <c:v>-107.22</c:v>
                </c:pt>
                <c:pt idx="1383">
                  <c:v>-107.23</c:v>
                </c:pt>
                <c:pt idx="1384">
                  <c:v>-107.23</c:v>
                </c:pt>
                <c:pt idx="1385">
                  <c:v>-107.22</c:v>
                </c:pt>
                <c:pt idx="1386">
                  <c:v>-107.22</c:v>
                </c:pt>
                <c:pt idx="1387">
                  <c:v>-107.23</c:v>
                </c:pt>
                <c:pt idx="1388">
                  <c:v>-107.22</c:v>
                </c:pt>
                <c:pt idx="1389">
                  <c:v>-107.23</c:v>
                </c:pt>
                <c:pt idx="1390">
                  <c:v>-107.23</c:v>
                </c:pt>
                <c:pt idx="1391">
                  <c:v>-107.24</c:v>
                </c:pt>
                <c:pt idx="1392">
                  <c:v>-107.24</c:v>
                </c:pt>
                <c:pt idx="1393">
                  <c:v>-107.24</c:v>
                </c:pt>
                <c:pt idx="1394">
                  <c:v>-107.25</c:v>
                </c:pt>
                <c:pt idx="1395">
                  <c:v>-107.25</c:v>
                </c:pt>
                <c:pt idx="1396">
                  <c:v>-107.26</c:v>
                </c:pt>
                <c:pt idx="1397">
                  <c:v>-107.27</c:v>
                </c:pt>
                <c:pt idx="1398">
                  <c:v>-107.28</c:v>
                </c:pt>
                <c:pt idx="1399">
                  <c:v>-107.28</c:v>
                </c:pt>
                <c:pt idx="1400">
                  <c:v>-107.29</c:v>
                </c:pt>
                <c:pt idx="1401">
                  <c:v>-107.31</c:v>
                </c:pt>
                <c:pt idx="1402">
                  <c:v>-107.31</c:v>
                </c:pt>
                <c:pt idx="1403">
                  <c:v>-107.32</c:v>
                </c:pt>
                <c:pt idx="1404">
                  <c:v>-107.34</c:v>
                </c:pt>
                <c:pt idx="1405">
                  <c:v>-107.34</c:v>
                </c:pt>
                <c:pt idx="1406">
                  <c:v>-107.36</c:v>
                </c:pt>
                <c:pt idx="1407">
                  <c:v>-107.38</c:v>
                </c:pt>
                <c:pt idx="1408">
                  <c:v>-107.39</c:v>
                </c:pt>
                <c:pt idx="1409">
                  <c:v>-107.4</c:v>
                </c:pt>
                <c:pt idx="1410">
                  <c:v>-107.41</c:v>
                </c:pt>
                <c:pt idx="1411">
                  <c:v>-107.43</c:v>
                </c:pt>
                <c:pt idx="1412">
                  <c:v>-107.44</c:v>
                </c:pt>
                <c:pt idx="1413">
                  <c:v>-107.45</c:v>
                </c:pt>
                <c:pt idx="1414">
                  <c:v>-107.45</c:v>
                </c:pt>
                <c:pt idx="1415">
                  <c:v>-107.47</c:v>
                </c:pt>
                <c:pt idx="1416">
                  <c:v>-107.47</c:v>
                </c:pt>
                <c:pt idx="1417">
                  <c:v>-107.48</c:v>
                </c:pt>
                <c:pt idx="1418">
                  <c:v>-107.48</c:v>
                </c:pt>
                <c:pt idx="1419">
                  <c:v>-107.49</c:v>
                </c:pt>
                <c:pt idx="1420">
                  <c:v>-107.49</c:v>
                </c:pt>
                <c:pt idx="1421">
                  <c:v>-107.51</c:v>
                </c:pt>
                <c:pt idx="1422">
                  <c:v>-107.53</c:v>
                </c:pt>
                <c:pt idx="1423">
                  <c:v>-107.56</c:v>
                </c:pt>
                <c:pt idx="1424">
                  <c:v>-107.58</c:v>
                </c:pt>
                <c:pt idx="1425">
                  <c:v>-107.59</c:v>
                </c:pt>
                <c:pt idx="1426">
                  <c:v>-107.62</c:v>
                </c:pt>
                <c:pt idx="1427">
                  <c:v>-107.64</c:v>
                </c:pt>
                <c:pt idx="1428">
                  <c:v>-107.66</c:v>
                </c:pt>
                <c:pt idx="1429">
                  <c:v>-107.68</c:v>
                </c:pt>
                <c:pt idx="1430">
                  <c:v>-107.69</c:v>
                </c:pt>
                <c:pt idx="1431">
                  <c:v>-107.7</c:v>
                </c:pt>
                <c:pt idx="1432">
                  <c:v>-107.69</c:v>
                </c:pt>
                <c:pt idx="1433">
                  <c:v>-107.7</c:v>
                </c:pt>
                <c:pt idx="1434">
                  <c:v>-107.7</c:v>
                </c:pt>
                <c:pt idx="1435">
                  <c:v>-107.7</c:v>
                </c:pt>
                <c:pt idx="1436">
                  <c:v>-107.71</c:v>
                </c:pt>
                <c:pt idx="1437">
                  <c:v>-107.71</c:v>
                </c:pt>
                <c:pt idx="1438">
                  <c:v>-107.71</c:v>
                </c:pt>
                <c:pt idx="1439">
                  <c:v>-107.72</c:v>
                </c:pt>
                <c:pt idx="1440">
                  <c:v>-107.72</c:v>
                </c:pt>
                <c:pt idx="1441">
                  <c:v>-107.72</c:v>
                </c:pt>
                <c:pt idx="1442">
                  <c:v>-107.72</c:v>
                </c:pt>
                <c:pt idx="1443">
                  <c:v>-107.73</c:v>
                </c:pt>
                <c:pt idx="1444">
                  <c:v>-107.74</c:v>
                </c:pt>
                <c:pt idx="1445">
                  <c:v>-107.75</c:v>
                </c:pt>
                <c:pt idx="1446">
                  <c:v>-107.76</c:v>
                </c:pt>
                <c:pt idx="1447">
                  <c:v>-107.77</c:v>
                </c:pt>
                <c:pt idx="1448">
                  <c:v>-107.78</c:v>
                </c:pt>
                <c:pt idx="1449">
                  <c:v>-107.79</c:v>
                </c:pt>
                <c:pt idx="1450">
                  <c:v>-107.81</c:v>
                </c:pt>
                <c:pt idx="1451">
                  <c:v>-107.81</c:v>
                </c:pt>
                <c:pt idx="1452">
                  <c:v>-107.82</c:v>
                </c:pt>
                <c:pt idx="1453">
                  <c:v>-107.82</c:v>
                </c:pt>
                <c:pt idx="1454">
                  <c:v>-107.82</c:v>
                </c:pt>
                <c:pt idx="1455">
                  <c:v>-107.82</c:v>
                </c:pt>
                <c:pt idx="1456">
                  <c:v>-107.81</c:v>
                </c:pt>
                <c:pt idx="1457">
                  <c:v>-107.8</c:v>
                </c:pt>
                <c:pt idx="1458">
                  <c:v>-107.8</c:v>
                </c:pt>
                <c:pt idx="1459">
                  <c:v>-107.8</c:v>
                </c:pt>
                <c:pt idx="1460">
                  <c:v>-107.79</c:v>
                </c:pt>
                <c:pt idx="1461">
                  <c:v>-107.8</c:v>
                </c:pt>
                <c:pt idx="1462">
                  <c:v>-107.8</c:v>
                </c:pt>
                <c:pt idx="1463">
                  <c:v>-107.8</c:v>
                </c:pt>
                <c:pt idx="1464">
                  <c:v>-107.8</c:v>
                </c:pt>
                <c:pt idx="1465">
                  <c:v>-107.79</c:v>
                </c:pt>
                <c:pt idx="1466">
                  <c:v>-107.79</c:v>
                </c:pt>
                <c:pt idx="1467">
                  <c:v>-107.78</c:v>
                </c:pt>
                <c:pt idx="1468">
                  <c:v>-107.79</c:v>
                </c:pt>
                <c:pt idx="1469">
                  <c:v>-107.79</c:v>
                </c:pt>
                <c:pt idx="1470">
                  <c:v>-107.8</c:v>
                </c:pt>
                <c:pt idx="1471">
                  <c:v>-107.8</c:v>
                </c:pt>
                <c:pt idx="1472">
                  <c:v>-107.8</c:v>
                </c:pt>
                <c:pt idx="1473">
                  <c:v>-107.81</c:v>
                </c:pt>
                <c:pt idx="1474">
                  <c:v>-107.81</c:v>
                </c:pt>
                <c:pt idx="1475">
                  <c:v>-107.82</c:v>
                </c:pt>
                <c:pt idx="1476">
                  <c:v>-107.82</c:v>
                </c:pt>
                <c:pt idx="1477">
                  <c:v>-107.83</c:v>
                </c:pt>
                <c:pt idx="1478">
                  <c:v>-107.83</c:v>
                </c:pt>
                <c:pt idx="1479">
                  <c:v>-107.85</c:v>
                </c:pt>
                <c:pt idx="1480">
                  <c:v>-107.85</c:v>
                </c:pt>
                <c:pt idx="1481">
                  <c:v>-107.85</c:v>
                </c:pt>
                <c:pt idx="1482">
                  <c:v>-107.87</c:v>
                </c:pt>
                <c:pt idx="1483">
                  <c:v>-107.88</c:v>
                </c:pt>
                <c:pt idx="1484">
                  <c:v>-107.89</c:v>
                </c:pt>
                <c:pt idx="1485">
                  <c:v>-107.91</c:v>
                </c:pt>
                <c:pt idx="1486">
                  <c:v>-107.92</c:v>
                </c:pt>
                <c:pt idx="1487">
                  <c:v>-107.93</c:v>
                </c:pt>
                <c:pt idx="1488">
                  <c:v>-107.95</c:v>
                </c:pt>
                <c:pt idx="1489">
                  <c:v>-107.97</c:v>
                </c:pt>
                <c:pt idx="1490">
                  <c:v>-107.98</c:v>
                </c:pt>
                <c:pt idx="1491">
                  <c:v>-107.99</c:v>
                </c:pt>
                <c:pt idx="1492">
                  <c:v>-107.99</c:v>
                </c:pt>
                <c:pt idx="1493">
                  <c:v>-108</c:v>
                </c:pt>
                <c:pt idx="1494">
                  <c:v>-108</c:v>
                </c:pt>
                <c:pt idx="1495">
                  <c:v>-108.02</c:v>
                </c:pt>
                <c:pt idx="1496">
                  <c:v>-108.02</c:v>
                </c:pt>
                <c:pt idx="1497">
                  <c:v>-108.03</c:v>
                </c:pt>
                <c:pt idx="1498">
                  <c:v>-108.04</c:v>
                </c:pt>
                <c:pt idx="1499">
                  <c:v>-108.06</c:v>
                </c:pt>
                <c:pt idx="1500">
                  <c:v>-108.07</c:v>
                </c:pt>
                <c:pt idx="1501">
                  <c:v>-108.08</c:v>
                </c:pt>
                <c:pt idx="1502">
                  <c:v>-108.09</c:v>
                </c:pt>
                <c:pt idx="1503">
                  <c:v>-108.09</c:v>
                </c:pt>
                <c:pt idx="1504">
                  <c:v>-108.1</c:v>
                </c:pt>
                <c:pt idx="1505">
                  <c:v>-108.1</c:v>
                </c:pt>
                <c:pt idx="1506">
                  <c:v>-108.11</c:v>
                </c:pt>
                <c:pt idx="1507">
                  <c:v>-108.12</c:v>
                </c:pt>
                <c:pt idx="1508">
                  <c:v>-108.12</c:v>
                </c:pt>
                <c:pt idx="1509">
                  <c:v>-108.13</c:v>
                </c:pt>
                <c:pt idx="1510">
                  <c:v>-108.12</c:v>
                </c:pt>
                <c:pt idx="1511">
                  <c:v>-108.13</c:v>
                </c:pt>
                <c:pt idx="1512">
                  <c:v>-108.13</c:v>
                </c:pt>
                <c:pt idx="1513">
                  <c:v>-108.14</c:v>
                </c:pt>
                <c:pt idx="1514">
                  <c:v>-108.14</c:v>
                </c:pt>
                <c:pt idx="1515">
                  <c:v>-108.14</c:v>
                </c:pt>
                <c:pt idx="1516">
                  <c:v>-108.13</c:v>
                </c:pt>
                <c:pt idx="1517">
                  <c:v>-108.11</c:v>
                </c:pt>
                <c:pt idx="1518">
                  <c:v>-108.1</c:v>
                </c:pt>
                <c:pt idx="1519">
                  <c:v>-108.09</c:v>
                </c:pt>
                <c:pt idx="1520">
                  <c:v>-108.08</c:v>
                </c:pt>
                <c:pt idx="1521">
                  <c:v>-108.07</c:v>
                </c:pt>
                <c:pt idx="1522">
                  <c:v>-108.06</c:v>
                </c:pt>
                <c:pt idx="1523">
                  <c:v>-108.06</c:v>
                </c:pt>
                <c:pt idx="1524">
                  <c:v>-108.05</c:v>
                </c:pt>
                <c:pt idx="1525">
                  <c:v>-108.06</c:v>
                </c:pt>
                <c:pt idx="1526">
                  <c:v>-108.07</c:v>
                </c:pt>
                <c:pt idx="1527">
                  <c:v>-108.08</c:v>
                </c:pt>
                <c:pt idx="1528">
                  <c:v>-108.08</c:v>
                </c:pt>
                <c:pt idx="1529">
                  <c:v>-108.1</c:v>
                </c:pt>
                <c:pt idx="1530">
                  <c:v>-108.11</c:v>
                </c:pt>
                <c:pt idx="1531">
                  <c:v>-108.13</c:v>
                </c:pt>
                <c:pt idx="1532">
                  <c:v>-108.14</c:v>
                </c:pt>
                <c:pt idx="1533">
                  <c:v>-108.16</c:v>
                </c:pt>
                <c:pt idx="1534">
                  <c:v>-108.19</c:v>
                </c:pt>
                <c:pt idx="1535">
                  <c:v>-108.2</c:v>
                </c:pt>
                <c:pt idx="1536">
                  <c:v>-108.22</c:v>
                </c:pt>
                <c:pt idx="1537">
                  <c:v>-108.25</c:v>
                </c:pt>
                <c:pt idx="1538">
                  <c:v>-108.27</c:v>
                </c:pt>
                <c:pt idx="1539">
                  <c:v>-108.29</c:v>
                </c:pt>
                <c:pt idx="1540">
                  <c:v>-108.31</c:v>
                </c:pt>
                <c:pt idx="1541">
                  <c:v>-108.33</c:v>
                </c:pt>
                <c:pt idx="1542">
                  <c:v>-108.34</c:v>
                </c:pt>
                <c:pt idx="1543">
                  <c:v>-108.36</c:v>
                </c:pt>
                <c:pt idx="1544">
                  <c:v>-108.37</c:v>
                </c:pt>
                <c:pt idx="1545">
                  <c:v>-108.38</c:v>
                </c:pt>
                <c:pt idx="1546">
                  <c:v>-108.4</c:v>
                </c:pt>
                <c:pt idx="1547">
                  <c:v>-108.41</c:v>
                </c:pt>
                <c:pt idx="1548">
                  <c:v>-108.42</c:v>
                </c:pt>
                <c:pt idx="1549">
                  <c:v>-108.44</c:v>
                </c:pt>
                <c:pt idx="1550">
                  <c:v>-108.44</c:v>
                </c:pt>
                <c:pt idx="1551">
                  <c:v>-108.45</c:v>
                </c:pt>
                <c:pt idx="1552">
                  <c:v>-108.46</c:v>
                </c:pt>
                <c:pt idx="1553">
                  <c:v>-108.46</c:v>
                </c:pt>
                <c:pt idx="1554">
                  <c:v>-108.47</c:v>
                </c:pt>
                <c:pt idx="1555">
                  <c:v>-108.48</c:v>
                </c:pt>
                <c:pt idx="1556">
                  <c:v>-108.49</c:v>
                </c:pt>
                <c:pt idx="1557">
                  <c:v>-108.5</c:v>
                </c:pt>
                <c:pt idx="1558">
                  <c:v>-108.52</c:v>
                </c:pt>
                <c:pt idx="1559">
                  <c:v>-108.53</c:v>
                </c:pt>
                <c:pt idx="1560">
                  <c:v>-108.54</c:v>
                </c:pt>
                <c:pt idx="1561">
                  <c:v>-108.56</c:v>
                </c:pt>
                <c:pt idx="1562">
                  <c:v>-108.58</c:v>
                </c:pt>
                <c:pt idx="1563">
                  <c:v>-108.6</c:v>
                </c:pt>
                <c:pt idx="1564">
                  <c:v>-108.62</c:v>
                </c:pt>
                <c:pt idx="1565">
                  <c:v>-108.63</c:v>
                </c:pt>
                <c:pt idx="1566">
                  <c:v>-108.64</c:v>
                </c:pt>
                <c:pt idx="1567">
                  <c:v>-108.64</c:v>
                </c:pt>
                <c:pt idx="1568">
                  <c:v>-108.65</c:v>
                </c:pt>
                <c:pt idx="1569">
                  <c:v>-108.66</c:v>
                </c:pt>
                <c:pt idx="1570">
                  <c:v>-108.67</c:v>
                </c:pt>
                <c:pt idx="1571">
                  <c:v>-108.68</c:v>
                </c:pt>
                <c:pt idx="1572">
                  <c:v>-108.69</c:v>
                </c:pt>
                <c:pt idx="1573">
                  <c:v>-108.71</c:v>
                </c:pt>
                <c:pt idx="1574">
                  <c:v>-108.72</c:v>
                </c:pt>
                <c:pt idx="1575">
                  <c:v>-108.74</c:v>
                </c:pt>
                <c:pt idx="1576">
                  <c:v>-108.75</c:v>
                </c:pt>
                <c:pt idx="1577">
                  <c:v>-108.77</c:v>
                </c:pt>
                <c:pt idx="1578">
                  <c:v>-108.79</c:v>
                </c:pt>
                <c:pt idx="1579">
                  <c:v>-108.81</c:v>
                </c:pt>
                <c:pt idx="1580">
                  <c:v>-108.83</c:v>
                </c:pt>
                <c:pt idx="1581">
                  <c:v>-108.85</c:v>
                </c:pt>
                <c:pt idx="1582">
                  <c:v>-108.86</c:v>
                </c:pt>
                <c:pt idx="1583">
                  <c:v>-108.87</c:v>
                </c:pt>
                <c:pt idx="1584">
                  <c:v>-108.89</c:v>
                </c:pt>
                <c:pt idx="1585">
                  <c:v>-108.9</c:v>
                </c:pt>
                <c:pt idx="1586">
                  <c:v>-108.92</c:v>
                </c:pt>
                <c:pt idx="1587">
                  <c:v>-108.93</c:v>
                </c:pt>
                <c:pt idx="1588">
                  <c:v>-108.94</c:v>
                </c:pt>
                <c:pt idx="1589">
                  <c:v>-108.93</c:v>
                </c:pt>
                <c:pt idx="1590">
                  <c:v>-108.93</c:v>
                </c:pt>
                <c:pt idx="1591">
                  <c:v>-108.93</c:v>
                </c:pt>
                <c:pt idx="1592">
                  <c:v>-108.93</c:v>
                </c:pt>
                <c:pt idx="1593">
                  <c:v>-108.93</c:v>
                </c:pt>
                <c:pt idx="1594">
                  <c:v>-108.94</c:v>
                </c:pt>
                <c:pt idx="1595">
                  <c:v>-108.93</c:v>
                </c:pt>
                <c:pt idx="1596">
                  <c:v>-108.95</c:v>
                </c:pt>
                <c:pt idx="1597">
                  <c:v>-108.95</c:v>
                </c:pt>
                <c:pt idx="1598">
                  <c:v>-108.96</c:v>
                </c:pt>
                <c:pt idx="1599">
                  <c:v>-108.98</c:v>
                </c:pt>
                <c:pt idx="1600">
                  <c:v>-109</c:v>
                </c:pt>
                <c:pt idx="1601">
                  <c:v>-109.02</c:v>
                </c:pt>
                <c:pt idx="1602">
                  <c:v>-109.05</c:v>
                </c:pt>
                <c:pt idx="1603">
                  <c:v>-109.07</c:v>
                </c:pt>
                <c:pt idx="1604">
                  <c:v>-109.09</c:v>
                </c:pt>
                <c:pt idx="1605">
                  <c:v>-109.11</c:v>
                </c:pt>
                <c:pt idx="1606">
                  <c:v>-109.14</c:v>
                </c:pt>
                <c:pt idx="1607">
                  <c:v>-109.17</c:v>
                </c:pt>
                <c:pt idx="1608">
                  <c:v>-109.18</c:v>
                </c:pt>
                <c:pt idx="1609">
                  <c:v>-109.2</c:v>
                </c:pt>
                <c:pt idx="1610">
                  <c:v>-109.22</c:v>
                </c:pt>
                <c:pt idx="1611">
                  <c:v>-109.23</c:v>
                </c:pt>
                <c:pt idx="1612">
                  <c:v>-109.24</c:v>
                </c:pt>
                <c:pt idx="1613">
                  <c:v>-109.24</c:v>
                </c:pt>
                <c:pt idx="1614">
                  <c:v>-109.26</c:v>
                </c:pt>
                <c:pt idx="1615">
                  <c:v>-109.26</c:v>
                </c:pt>
                <c:pt idx="1616">
                  <c:v>-109.27</c:v>
                </c:pt>
                <c:pt idx="1617">
                  <c:v>-109.27</c:v>
                </c:pt>
                <c:pt idx="1618">
                  <c:v>-109.27</c:v>
                </c:pt>
                <c:pt idx="1619">
                  <c:v>-109.29</c:v>
                </c:pt>
                <c:pt idx="1620">
                  <c:v>-109.3</c:v>
                </c:pt>
                <c:pt idx="1621">
                  <c:v>-109.3</c:v>
                </c:pt>
                <c:pt idx="1622">
                  <c:v>-109.32</c:v>
                </c:pt>
                <c:pt idx="1623">
                  <c:v>-109.33</c:v>
                </c:pt>
                <c:pt idx="1624">
                  <c:v>-109.34</c:v>
                </c:pt>
                <c:pt idx="1625">
                  <c:v>-109.36</c:v>
                </c:pt>
                <c:pt idx="1626">
                  <c:v>-109.36</c:v>
                </c:pt>
                <c:pt idx="1627">
                  <c:v>-109.37</c:v>
                </c:pt>
                <c:pt idx="1628">
                  <c:v>-109.38</c:v>
                </c:pt>
                <c:pt idx="1629">
                  <c:v>-109.39</c:v>
                </c:pt>
                <c:pt idx="1630">
                  <c:v>-109.4</c:v>
                </c:pt>
                <c:pt idx="1631">
                  <c:v>-109.41</c:v>
                </c:pt>
                <c:pt idx="1632">
                  <c:v>-109.44</c:v>
                </c:pt>
                <c:pt idx="1633">
                  <c:v>-109.44</c:v>
                </c:pt>
                <c:pt idx="1634">
                  <c:v>-109.46</c:v>
                </c:pt>
                <c:pt idx="1635">
                  <c:v>-109.48</c:v>
                </c:pt>
                <c:pt idx="1636">
                  <c:v>-109.48</c:v>
                </c:pt>
                <c:pt idx="1637">
                  <c:v>-109.5</c:v>
                </c:pt>
                <c:pt idx="1638">
                  <c:v>-109.52</c:v>
                </c:pt>
                <c:pt idx="1639">
                  <c:v>-109.53</c:v>
                </c:pt>
                <c:pt idx="1640">
                  <c:v>-109.55</c:v>
                </c:pt>
                <c:pt idx="1641">
                  <c:v>-109.57</c:v>
                </c:pt>
                <c:pt idx="1642">
                  <c:v>-109.57</c:v>
                </c:pt>
                <c:pt idx="1643">
                  <c:v>-109.59</c:v>
                </c:pt>
                <c:pt idx="1644">
                  <c:v>-109.6</c:v>
                </c:pt>
                <c:pt idx="1645">
                  <c:v>-109.61</c:v>
                </c:pt>
                <c:pt idx="1646">
                  <c:v>-109.62</c:v>
                </c:pt>
                <c:pt idx="1647">
                  <c:v>-109.62</c:v>
                </c:pt>
                <c:pt idx="1648">
                  <c:v>-109.63</c:v>
                </c:pt>
                <c:pt idx="1649">
                  <c:v>-109.64</c:v>
                </c:pt>
                <c:pt idx="1650">
                  <c:v>-109.64</c:v>
                </c:pt>
                <c:pt idx="1651">
                  <c:v>-109.64</c:v>
                </c:pt>
                <c:pt idx="1652">
                  <c:v>-109.63</c:v>
                </c:pt>
                <c:pt idx="1653">
                  <c:v>-109.64</c:v>
                </c:pt>
                <c:pt idx="1654">
                  <c:v>-109.65</c:v>
                </c:pt>
                <c:pt idx="1655">
                  <c:v>-109.66</c:v>
                </c:pt>
                <c:pt idx="1656">
                  <c:v>-109.66</c:v>
                </c:pt>
                <c:pt idx="1657">
                  <c:v>-109.67</c:v>
                </c:pt>
                <c:pt idx="1658">
                  <c:v>-109.69</c:v>
                </c:pt>
                <c:pt idx="1659">
                  <c:v>-109.69</c:v>
                </c:pt>
                <c:pt idx="1660">
                  <c:v>-109.72</c:v>
                </c:pt>
                <c:pt idx="1661">
                  <c:v>-109.73</c:v>
                </c:pt>
                <c:pt idx="1662">
                  <c:v>-109.75</c:v>
                </c:pt>
                <c:pt idx="1663">
                  <c:v>-109.76</c:v>
                </c:pt>
                <c:pt idx="1664">
                  <c:v>-109.77</c:v>
                </c:pt>
                <c:pt idx="1665">
                  <c:v>-109.79</c:v>
                </c:pt>
                <c:pt idx="1666">
                  <c:v>-109.8</c:v>
                </c:pt>
                <c:pt idx="1667">
                  <c:v>-109.81</c:v>
                </c:pt>
                <c:pt idx="1668">
                  <c:v>-109.82</c:v>
                </c:pt>
                <c:pt idx="1669">
                  <c:v>-109.83</c:v>
                </c:pt>
                <c:pt idx="1670">
                  <c:v>-109.83</c:v>
                </c:pt>
                <c:pt idx="1671">
                  <c:v>-109.84</c:v>
                </c:pt>
                <c:pt idx="1672">
                  <c:v>-109.85</c:v>
                </c:pt>
                <c:pt idx="1673">
                  <c:v>-109.85</c:v>
                </c:pt>
                <c:pt idx="1674">
                  <c:v>-109.86</c:v>
                </c:pt>
                <c:pt idx="1675">
                  <c:v>-109.86</c:v>
                </c:pt>
                <c:pt idx="1676">
                  <c:v>-109.87</c:v>
                </c:pt>
                <c:pt idx="1677">
                  <c:v>-109.87</c:v>
                </c:pt>
                <c:pt idx="1678">
                  <c:v>-109.88</c:v>
                </c:pt>
                <c:pt idx="1679">
                  <c:v>-109.89</c:v>
                </c:pt>
                <c:pt idx="1680">
                  <c:v>-109.9</c:v>
                </c:pt>
                <c:pt idx="1681">
                  <c:v>-109.9</c:v>
                </c:pt>
                <c:pt idx="1682">
                  <c:v>-109.91</c:v>
                </c:pt>
                <c:pt idx="1683">
                  <c:v>-109.91</c:v>
                </c:pt>
                <c:pt idx="1684">
                  <c:v>-109.93</c:v>
                </c:pt>
                <c:pt idx="1685">
                  <c:v>-109.95</c:v>
                </c:pt>
                <c:pt idx="1686">
                  <c:v>-109.96</c:v>
                </c:pt>
                <c:pt idx="1687">
                  <c:v>-109.97</c:v>
                </c:pt>
                <c:pt idx="1688">
                  <c:v>-109.98</c:v>
                </c:pt>
                <c:pt idx="1689">
                  <c:v>-109.99</c:v>
                </c:pt>
                <c:pt idx="1690">
                  <c:v>-110.02</c:v>
                </c:pt>
                <c:pt idx="1691">
                  <c:v>-110.03</c:v>
                </c:pt>
                <c:pt idx="1692">
                  <c:v>-110.06</c:v>
                </c:pt>
                <c:pt idx="1693">
                  <c:v>-110.08</c:v>
                </c:pt>
                <c:pt idx="1694">
                  <c:v>-110.11</c:v>
                </c:pt>
                <c:pt idx="1695">
                  <c:v>-110.14</c:v>
                </c:pt>
                <c:pt idx="1696">
                  <c:v>-110.16</c:v>
                </c:pt>
                <c:pt idx="1697">
                  <c:v>-110.18</c:v>
                </c:pt>
                <c:pt idx="1698">
                  <c:v>-110.2</c:v>
                </c:pt>
                <c:pt idx="1699">
                  <c:v>-110.22</c:v>
                </c:pt>
                <c:pt idx="1700">
                  <c:v>-110.23</c:v>
                </c:pt>
                <c:pt idx="1701">
                  <c:v>-110.24</c:v>
                </c:pt>
                <c:pt idx="1702">
                  <c:v>-110.25</c:v>
                </c:pt>
                <c:pt idx="1703">
                  <c:v>-110.27</c:v>
                </c:pt>
                <c:pt idx="1704">
                  <c:v>-110.28</c:v>
                </c:pt>
                <c:pt idx="1705">
                  <c:v>-110.28</c:v>
                </c:pt>
                <c:pt idx="1706">
                  <c:v>-110.29</c:v>
                </c:pt>
                <c:pt idx="1707">
                  <c:v>-110.29</c:v>
                </c:pt>
                <c:pt idx="1708">
                  <c:v>-110.31</c:v>
                </c:pt>
                <c:pt idx="1709">
                  <c:v>-110.33</c:v>
                </c:pt>
                <c:pt idx="1710">
                  <c:v>-110.33</c:v>
                </c:pt>
                <c:pt idx="1711">
                  <c:v>-110.36</c:v>
                </c:pt>
                <c:pt idx="1712">
                  <c:v>-110.37</c:v>
                </c:pt>
                <c:pt idx="1713">
                  <c:v>-110.38</c:v>
                </c:pt>
                <c:pt idx="1714">
                  <c:v>-110.4</c:v>
                </c:pt>
                <c:pt idx="1715">
                  <c:v>-110.43</c:v>
                </c:pt>
                <c:pt idx="1716">
                  <c:v>-110.46</c:v>
                </c:pt>
                <c:pt idx="1717">
                  <c:v>-110.48</c:v>
                </c:pt>
                <c:pt idx="1718">
                  <c:v>-110.51</c:v>
                </c:pt>
                <c:pt idx="1719">
                  <c:v>-110.54</c:v>
                </c:pt>
                <c:pt idx="1720">
                  <c:v>-110.55</c:v>
                </c:pt>
                <c:pt idx="1721">
                  <c:v>-110.55</c:v>
                </c:pt>
                <c:pt idx="1722">
                  <c:v>-110.55</c:v>
                </c:pt>
                <c:pt idx="1723">
                  <c:v>-110.55</c:v>
                </c:pt>
                <c:pt idx="1724">
                  <c:v>-110.55</c:v>
                </c:pt>
                <c:pt idx="1725">
                  <c:v>-110.55</c:v>
                </c:pt>
                <c:pt idx="1726">
                  <c:v>-110.54</c:v>
                </c:pt>
                <c:pt idx="1727">
                  <c:v>-110.55</c:v>
                </c:pt>
                <c:pt idx="1728">
                  <c:v>-110.55</c:v>
                </c:pt>
                <c:pt idx="1729">
                  <c:v>-110.56</c:v>
                </c:pt>
                <c:pt idx="1730">
                  <c:v>-110.56</c:v>
                </c:pt>
                <c:pt idx="1731">
                  <c:v>-110.58</c:v>
                </c:pt>
                <c:pt idx="1732">
                  <c:v>-110.59</c:v>
                </c:pt>
                <c:pt idx="1733">
                  <c:v>-110.6</c:v>
                </c:pt>
                <c:pt idx="1734">
                  <c:v>-110.61</c:v>
                </c:pt>
                <c:pt idx="1735">
                  <c:v>-110.62</c:v>
                </c:pt>
                <c:pt idx="1736">
                  <c:v>-110.63</c:v>
                </c:pt>
                <c:pt idx="1737">
                  <c:v>-110.64</c:v>
                </c:pt>
                <c:pt idx="1738">
                  <c:v>-110.64</c:v>
                </c:pt>
                <c:pt idx="1739">
                  <c:v>-110.66</c:v>
                </c:pt>
                <c:pt idx="1740">
                  <c:v>-110.69</c:v>
                </c:pt>
                <c:pt idx="1741">
                  <c:v>-110.71</c:v>
                </c:pt>
                <c:pt idx="1742">
                  <c:v>-110.74</c:v>
                </c:pt>
                <c:pt idx="1743">
                  <c:v>-110.76</c:v>
                </c:pt>
                <c:pt idx="1744">
                  <c:v>-110.78</c:v>
                </c:pt>
                <c:pt idx="1745">
                  <c:v>-110.82</c:v>
                </c:pt>
                <c:pt idx="1746">
                  <c:v>-110.87</c:v>
                </c:pt>
                <c:pt idx="1747">
                  <c:v>-110.91</c:v>
                </c:pt>
                <c:pt idx="1748">
                  <c:v>-110.95</c:v>
                </c:pt>
                <c:pt idx="1749">
                  <c:v>-111</c:v>
                </c:pt>
                <c:pt idx="1750">
                  <c:v>-111.03</c:v>
                </c:pt>
                <c:pt idx="1751">
                  <c:v>-111.07</c:v>
                </c:pt>
                <c:pt idx="1752">
                  <c:v>-111.14</c:v>
                </c:pt>
                <c:pt idx="1753">
                  <c:v>-111.17</c:v>
                </c:pt>
                <c:pt idx="1754">
                  <c:v>-111.21</c:v>
                </c:pt>
                <c:pt idx="1755">
                  <c:v>-111.24</c:v>
                </c:pt>
                <c:pt idx="1756">
                  <c:v>-111.25</c:v>
                </c:pt>
                <c:pt idx="1757">
                  <c:v>-111.26</c:v>
                </c:pt>
                <c:pt idx="1758">
                  <c:v>-111.27</c:v>
                </c:pt>
                <c:pt idx="1759">
                  <c:v>-111.29</c:v>
                </c:pt>
                <c:pt idx="1760">
                  <c:v>-111.28</c:v>
                </c:pt>
                <c:pt idx="1761">
                  <c:v>-111.26</c:v>
                </c:pt>
                <c:pt idx="1762">
                  <c:v>-111.24</c:v>
                </c:pt>
                <c:pt idx="1763">
                  <c:v>-111.2</c:v>
                </c:pt>
                <c:pt idx="1764">
                  <c:v>-111.17</c:v>
                </c:pt>
                <c:pt idx="1765">
                  <c:v>-111.12</c:v>
                </c:pt>
                <c:pt idx="1766">
                  <c:v>-111.04</c:v>
                </c:pt>
                <c:pt idx="1767">
                  <c:v>-110.92</c:v>
                </c:pt>
                <c:pt idx="1768">
                  <c:v>-110.82</c:v>
                </c:pt>
                <c:pt idx="1769">
                  <c:v>-110.74</c:v>
                </c:pt>
                <c:pt idx="1770">
                  <c:v>-110.65</c:v>
                </c:pt>
                <c:pt idx="1771">
                  <c:v>-110.56</c:v>
                </c:pt>
                <c:pt idx="1772">
                  <c:v>-110.5</c:v>
                </c:pt>
                <c:pt idx="1773">
                  <c:v>-110.43</c:v>
                </c:pt>
                <c:pt idx="1774">
                  <c:v>-110.38</c:v>
                </c:pt>
                <c:pt idx="1775">
                  <c:v>-110.33</c:v>
                </c:pt>
                <c:pt idx="1776">
                  <c:v>-110.27</c:v>
                </c:pt>
                <c:pt idx="1777">
                  <c:v>-110.2</c:v>
                </c:pt>
                <c:pt idx="1778">
                  <c:v>-110.14</c:v>
                </c:pt>
                <c:pt idx="1779">
                  <c:v>-110.09</c:v>
                </c:pt>
                <c:pt idx="1780">
                  <c:v>-110.07</c:v>
                </c:pt>
                <c:pt idx="1781">
                  <c:v>-110.03</c:v>
                </c:pt>
                <c:pt idx="1782">
                  <c:v>-110</c:v>
                </c:pt>
                <c:pt idx="1783">
                  <c:v>-109.97</c:v>
                </c:pt>
                <c:pt idx="1784">
                  <c:v>-109.94</c:v>
                </c:pt>
                <c:pt idx="1785">
                  <c:v>-109.94</c:v>
                </c:pt>
                <c:pt idx="1786">
                  <c:v>-109.93</c:v>
                </c:pt>
                <c:pt idx="1787">
                  <c:v>-109.91</c:v>
                </c:pt>
                <c:pt idx="1788">
                  <c:v>-109.89</c:v>
                </c:pt>
                <c:pt idx="1789">
                  <c:v>-109.86</c:v>
                </c:pt>
                <c:pt idx="1790">
                  <c:v>-109.86</c:v>
                </c:pt>
                <c:pt idx="1791">
                  <c:v>-109.85</c:v>
                </c:pt>
                <c:pt idx="1792">
                  <c:v>-109.84</c:v>
                </c:pt>
                <c:pt idx="1793">
                  <c:v>-109.83</c:v>
                </c:pt>
                <c:pt idx="1794">
                  <c:v>-109.82</c:v>
                </c:pt>
                <c:pt idx="1795">
                  <c:v>-109.81</c:v>
                </c:pt>
                <c:pt idx="1796">
                  <c:v>-109.81</c:v>
                </c:pt>
                <c:pt idx="1797">
                  <c:v>-109.81</c:v>
                </c:pt>
                <c:pt idx="1798">
                  <c:v>-109.82</c:v>
                </c:pt>
                <c:pt idx="1799">
                  <c:v>-109.82</c:v>
                </c:pt>
                <c:pt idx="1800">
                  <c:v>-109.82</c:v>
                </c:pt>
                <c:pt idx="1801">
                  <c:v>-109.81</c:v>
                </c:pt>
                <c:pt idx="1802">
                  <c:v>-109.83</c:v>
                </c:pt>
                <c:pt idx="1803">
                  <c:v>-109.83</c:v>
                </c:pt>
                <c:pt idx="1804">
                  <c:v>-109.86</c:v>
                </c:pt>
                <c:pt idx="1805">
                  <c:v>-109.89</c:v>
                </c:pt>
                <c:pt idx="1806">
                  <c:v>-109.91</c:v>
                </c:pt>
                <c:pt idx="1807">
                  <c:v>-109.92</c:v>
                </c:pt>
                <c:pt idx="1808">
                  <c:v>-109.93</c:v>
                </c:pt>
                <c:pt idx="1809">
                  <c:v>-109.95</c:v>
                </c:pt>
                <c:pt idx="1810">
                  <c:v>-109.97</c:v>
                </c:pt>
                <c:pt idx="1811">
                  <c:v>-109.99</c:v>
                </c:pt>
                <c:pt idx="1812">
                  <c:v>-110</c:v>
                </c:pt>
                <c:pt idx="1813">
                  <c:v>-110</c:v>
                </c:pt>
                <c:pt idx="1814">
                  <c:v>-110.01</c:v>
                </c:pt>
                <c:pt idx="1815">
                  <c:v>-110.01</c:v>
                </c:pt>
                <c:pt idx="1816">
                  <c:v>-110.01</c:v>
                </c:pt>
                <c:pt idx="1817">
                  <c:v>-110.03</c:v>
                </c:pt>
                <c:pt idx="1818">
                  <c:v>-110.04</c:v>
                </c:pt>
                <c:pt idx="1819">
                  <c:v>-110.07</c:v>
                </c:pt>
                <c:pt idx="1820">
                  <c:v>-110.09</c:v>
                </c:pt>
                <c:pt idx="1821">
                  <c:v>-110.12</c:v>
                </c:pt>
                <c:pt idx="1822">
                  <c:v>-110.13</c:v>
                </c:pt>
                <c:pt idx="1823">
                  <c:v>-110.15</c:v>
                </c:pt>
                <c:pt idx="1824">
                  <c:v>-110.18</c:v>
                </c:pt>
                <c:pt idx="1825">
                  <c:v>-110.2</c:v>
                </c:pt>
                <c:pt idx="1826">
                  <c:v>-110.21</c:v>
                </c:pt>
                <c:pt idx="1827">
                  <c:v>-110.2</c:v>
                </c:pt>
                <c:pt idx="1828">
                  <c:v>-110.21</c:v>
                </c:pt>
                <c:pt idx="1829">
                  <c:v>-110.22</c:v>
                </c:pt>
                <c:pt idx="1830">
                  <c:v>-110.23</c:v>
                </c:pt>
                <c:pt idx="1831">
                  <c:v>-110.24</c:v>
                </c:pt>
                <c:pt idx="1832">
                  <c:v>-110.23</c:v>
                </c:pt>
                <c:pt idx="1833">
                  <c:v>-110.24</c:v>
                </c:pt>
                <c:pt idx="1834">
                  <c:v>-110.25</c:v>
                </c:pt>
                <c:pt idx="1835">
                  <c:v>-110.25</c:v>
                </c:pt>
                <c:pt idx="1836">
                  <c:v>-110.25</c:v>
                </c:pt>
                <c:pt idx="1837">
                  <c:v>-110.24</c:v>
                </c:pt>
                <c:pt idx="1838">
                  <c:v>-110.24</c:v>
                </c:pt>
                <c:pt idx="1839">
                  <c:v>-110.22</c:v>
                </c:pt>
                <c:pt idx="1840">
                  <c:v>-110.22</c:v>
                </c:pt>
                <c:pt idx="1841">
                  <c:v>-110.23</c:v>
                </c:pt>
                <c:pt idx="1842">
                  <c:v>-110.25</c:v>
                </c:pt>
                <c:pt idx="1843">
                  <c:v>-110.27</c:v>
                </c:pt>
                <c:pt idx="1844">
                  <c:v>-110.29</c:v>
                </c:pt>
                <c:pt idx="1845">
                  <c:v>-110.31</c:v>
                </c:pt>
                <c:pt idx="1846">
                  <c:v>-110.32</c:v>
                </c:pt>
                <c:pt idx="1847">
                  <c:v>-110.32</c:v>
                </c:pt>
                <c:pt idx="1848">
                  <c:v>-110.33</c:v>
                </c:pt>
                <c:pt idx="1849">
                  <c:v>-110.35</c:v>
                </c:pt>
                <c:pt idx="1850">
                  <c:v>-110.36</c:v>
                </c:pt>
                <c:pt idx="1851">
                  <c:v>-110.37</c:v>
                </c:pt>
                <c:pt idx="1852">
                  <c:v>-110.39</c:v>
                </c:pt>
                <c:pt idx="1853">
                  <c:v>-110.4</c:v>
                </c:pt>
                <c:pt idx="1854">
                  <c:v>-110.42</c:v>
                </c:pt>
                <c:pt idx="1855">
                  <c:v>-110.44</c:v>
                </c:pt>
                <c:pt idx="1856">
                  <c:v>-110.43</c:v>
                </c:pt>
                <c:pt idx="1857">
                  <c:v>-110.42</c:v>
                </c:pt>
                <c:pt idx="1858">
                  <c:v>-110.4</c:v>
                </c:pt>
                <c:pt idx="1859">
                  <c:v>-110.39</c:v>
                </c:pt>
                <c:pt idx="1860">
                  <c:v>-110.4</c:v>
                </c:pt>
                <c:pt idx="1861">
                  <c:v>-110.4</c:v>
                </c:pt>
                <c:pt idx="1862">
                  <c:v>-110.42</c:v>
                </c:pt>
                <c:pt idx="1863">
                  <c:v>-110.44</c:v>
                </c:pt>
                <c:pt idx="1864">
                  <c:v>-110.44</c:v>
                </c:pt>
                <c:pt idx="1865">
                  <c:v>-110.45</c:v>
                </c:pt>
                <c:pt idx="1866">
                  <c:v>-110.46</c:v>
                </c:pt>
                <c:pt idx="1867">
                  <c:v>-110.48</c:v>
                </c:pt>
                <c:pt idx="1868">
                  <c:v>-110.49</c:v>
                </c:pt>
                <c:pt idx="1869">
                  <c:v>-110.51</c:v>
                </c:pt>
                <c:pt idx="1870">
                  <c:v>-110.53</c:v>
                </c:pt>
                <c:pt idx="1871">
                  <c:v>-110.55</c:v>
                </c:pt>
                <c:pt idx="1872">
                  <c:v>-110.57</c:v>
                </c:pt>
                <c:pt idx="1873">
                  <c:v>-110.61</c:v>
                </c:pt>
                <c:pt idx="1874">
                  <c:v>-110.66</c:v>
                </c:pt>
                <c:pt idx="1875">
                  <c:v>-110.68</c:v>
                </c:pt>
                <c:pt idx="1876">
                  <c:v>-110.72</c:v>
                </c:pt>
                <c:pt idx="1877">
                  <c:v>-110.74</c:v>
                </c:pt>
                <c:pt idx="1878">
                  <c:v>-110.77</c:v>
                </c:pt>
                <c:pt idx="1879">
                  <c:v>-110.8</c:v>
                </c:pt>
                <c:pt idx="1880">
                  <c:v>-110.84</c:v>
                </c:pt>
                <c:pt idx="1881">
                  <c:v>-110.85</c:v>
                </c:pt>
                <c:pt idx="1882">
                  <c:v>-110.87</c:v>
                </c:pt>
                <c:pt idx="1883">
                  <c:v>-110.88</c:v>
                </c:pt>
                <c:pt idx="1884">
                  <c:v>-110.89</c:v>
                </c:pt>
                <c:pt idx="1885">
                  <c:v>-110.91</c:v>
                </c:pt>
                <c:pt idx="1886">
                  <c:v>-110.93</c:v>
                </c:pt>
                <c:pt idx="1887">
                  <c:v>-110.94</c:v>
                </c:pt>
                <c:pt idx="1888">
                  <c:v>-110.94</c:v>
                </c:pt>
                <c:pt idx="1889">
                  <c:v>-110.94</c:v>
                </c:pt>
                <c:pt idx="1890">
                  <c:v>-110.96</c:v>
                </c:pt>
                <c:pt idx="1891">
                  <c:v>-110.97</c:v>
                </c:pt>
                <c:pt idx="1892">
                  <c:v>-110.97</c:v>
                </c:pt>
                <c:pt idx="1893">
                  <c:v>-110.98</c:v>
                </c:pt>
                <c:pt idx="1894">
                  <c:v>-110.97</c:v>
                </c:pt>
                <c:pt idx="1895">
                  <c:v>-110.99</c:v>
                </c:pt>
                <c:pt idx="1896">
                  <c:v>-111.01</c:v>
                </c:pt>
                <c:pt idx="1897">
                  <c:v>-111.01</c:v>
                </c:pt>
                <c:pt idx="1898">
                  <c:v>-111.04</c:v>
                </c:pt>
                <c:pt idx="1899">
                  <c:v>-111.06</c:v>
                </c:pt>
                <c:pt idx="1900">
                  <c:v>-111.07</c:v>
                </c:pt>
                <c:pt idx="1901">
                  <c:v>-111.07</c:v>
                </c:pt>
                <c:pt idx="1902">
                  <c:v>-111.06</c:v>
                </c:pt>
                <c:pt idx="1903">
                  <c:v>-111.06</c:v>
                </c:pt>
                <c:pt idx="1904">
                  <c:v>-111.08</c:v>
                </c:pt>
                <c:pt idx="1905">
                  <c:v>-111.09</c:v>
                </c:pt>
                <c:pt idx="1906">
                  <c:v>-111.09</c:v>
                </c:pt>
                <c:pt idx="1907">
                  <c:v>-111.09</c:v>
                </c:pt>
                <c:pt idx="1908">
                  <c:v>-111.1</c:v>
                </c:pt>
                <c:pt idx="1909">
                  <c:v>-111.11</c:v>
                </c:pt>
                <c:pt idx="1910">
                  <c:v>-111.12</c:v>
                </c:pt>
                <c:pt idx="1911">
                  <c:v>-111.12</c:v>
                </c:pt>
                <c:pt idx="1912">
                  <c:v>-111.15</c:v>
                </c:pt>
                <c:pt idx="1913">
                  <c:v>-111.17</c:v>
                </c:pt>
                <c:pt idx="1914">
                  <c:v>-111.2</c:v>
                </c:pt>
                <c:pt idx="1915">
                  <c:v>-111.22</c:v>
                </c:pt>
                <c:pt idx="1916">
                  <c:v>-111.24</c:v>
                </c:pt>
                <c:pt idx="1917">
                  <c:v>-111.25</c:v>
                </c:pt>
                <c:pt idx="1918">
                  <c:v>-111.27</c:v>
                </c:pt>
                <c:pt idx="1919">
                  <c:v>-111.28</c:v>
                </c:pt>
                <c:pt idx="1920">
                  <c:v>-111.3</c:v>
                </c:pt>
                <c:pt idx="1921">
                  <c:v>-111.31</c:v>
                </c:pt>
                <c:pt idx="1922">
                  <c:v>-111.3</c:v>
                </c:pt>
                <c:pt idx="1923">
                  <c:v>-111.28</c:v>
                </c:pt>
                <c:pt idx="1924">
                  <c:v>-111.24</c:v>
                </c:pt>
                <c:pt idx="1925">
                  <c:v>-111.17</c:v>
                </c:pt>
                <c:pt idx="1926">
                  <c:v>-111.02</c:v>
                </c:pt>
                <c:pt idx="1927">
                  <c:v>-110.83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011-4654-A805-AE011548AC4E}"/>
            </c:ext>
          </c:extLst>
        </c:ser>
        <c:ser>
          <c:idx val="2"/>
          <c:order val="2"/>
          <c:tx>
            <c:strRef>
              <c:f>'校準(手部)'!$AC$1</c:f>
              <c:strCache>
                <c:ptCount val="1"/>
                <c:pt idx="0">
                  <c:v>三</c:v>
                </c:pt>
              </c:strCache>
            </c:strRef>
          </c:tx>
          <c:spPr>
            <a:ln w="28575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val>
            <c:numRef>
              <c:f>'校準(手部)'!$AC$2:$AC$2008</c:f>
              <c:numCache>
                <c:formatCode>General</c:formatCode>
                <c:ptCount val="2007"/>
                <c:pt idx="0">
                  <c:v>44.41</c:v>
                </c:pt>
                <c:pt idx="1">
                  <c:v>44.58</c:v>
                </c:pt>
                <c:pt idx="2">
                  <c:v>44.73</c:v>
                </c:pt>
                <c:pt idx="3">
                  <c:v>44.9</c:v>
                </c:pt>
                <c:pt idx="4">
                  <c:v>45.09</c:v>
                </c:pt>
                <c:pt idx="5">
                  <c:v>45.27</c:v>
                </c:pt>
                <c:pt idx="6">
                  <c:v>45.44</c:v>
                </c:pt>
                <c:pt idx="7">
                  <c:v>45.63</c:v>
                </c:pt>
                <c:pt idx="8">
                  <c:v>45.82</c:v>
                </c:pt>
                <c:pt idx="9">
                  <c:v>46.02</c:v>
                </c:pt>
                <c:pt idx="10">
                  <c:v>46.23</c:v>
                </c:pt>
                <c:pt idx="11">
                  <c:v>46.46</c:v>
                </c:pt>
                <c:pt idx="12">
                  <c:v>46.69</c:v>
                </c:pt>
                <c:pt idx="13">
                  <c:v>46.95</c:v>
                </c:pt>
                <c:pt idx="14">
                  <c:v>47.19</c:v>
                </c:pt>
                <c:pt idx="15">
                  <c:v>47.42</c:v>
                </c:pt>
                <c:pt idx="16">
                  <c:v>47.65</c:v>
                </c:pt>
                <c:pt idx="17">
                  <c:v>47.87</c:v>
                </c:pt>
                <c:pt idx="18">
                  <c:v>48.1</c:v>
                </c:pt>
                <c:pt idx="19">
                  <c:v>48.33</c:v>
                </c:pt>
                <c:pt idx="20">
                  <c:v>48.55</c:v>
                </c:pt>
                <c:pt idx="21">
                  <c:v>48.78</c:v>
                </c:pt>
                <c:pt idx="22">
                  <c:v>49.02</c:v>
                </c:pt>
                <c:pt idx="23">
                  <c:v>49.24</c:v>
                </c:pt>
                <c:pt idx="24">
                  <c:v>49.46</c:v>
                </c:pt>
                <c:pt idx="25">
                  <c:v>49.68</c:v>
                </c:pt>
                <c:pt idx="26">
                  <c:v>49.88</c:v>
                </c:pt>
                <c:pt idx="27">
                  <c:v>50.09</c:v>
                </c:pt>
                <c:pt idx="28">
                  <c:v>50.29</c:v>
                </c:pt>
                <c:pt idx="29">
                  <c:v>50.48</c:v>
                </c:pt>
                <c:pt idx="30">
                  <c:v>50.67</c:v>
                </c:pt>
                <c:pt idx="31">
                  <c:v>50.86</c:v>
                </c:pt>
                <c:pt idx="32">
                  <c:v>51.06</c:v>
                </c:pt>
                <c:pt idx="33">
                  <c:v>51.24</c:v>
                </c:pt>
                <c:pt idx="34">
                  <c:v>51.42</c:v>
                </c:pt>
                <c:pt idx="35">
                  <c:v>51.58</c:v>
                </c:pt>
                <c:pt idx="36">
                  <c:v>51.77</c:v>
                </c:pt>
                <c:pt idx="37">
                  <c:v>51.95</c:v>
                </c:pt>
                <c:pt idx="38">
                  <c:v>52.13</c:v>
                </c:pt>
                <c:pt idx="39">
                  <c:v>52.32</c:v>
                </c:pt>
                <c:pt idx="40">
                  <c:v>52.51</c:v>
                </c:pt>
                <c:pt idx="41">
                  <c:v>52.7</c:v>
                </c:pt>
                <c:pt idx="42">
                  <c:v>52.9</c:v>
                </c:pt>
                <c:pt idx="43">
                  <c:v>53.08</c:v>
                </c:pt>
                <c:pt idx="44">
                  <c:v>53.27</c:v>
                </c:pt>
                <c:pt idx="45">
                  <c:v>53.47</c:v>
                </c:pt>
                <c:pt idx="46">
                  <c:v>53.65</c:v>
                </c:pt>
                <c:pt idx="47">
                  <c:v>53.83</c:v>
                </c:pt>
                <c:pt idx="48">
                  <c:v>54.03</c:v>
                </c:pt>
                <c:pt idx="49">
                  <c:v>54.23</c:v>
                </c:pt>
                <c:pt idx="50">
                  <c:v>54.43</c:v>
                </c:pt>
                <c:pt idx="51">
                  <c:v>54.64</c:v>
                </c:pt>
                <c:pt idx="52">
                  <c:v>54.82</c:v>
                </c:pt>
                <c:pt idx="53">
                  <c:v>55</c:v>
                </c:pt>
                <c:pt idx="54">
                  <c:v>55.19</c:v>
                </c:pt>
                <c:pt idx="55">
                  <c:v>55.36</c:v>
                </c:pt>
                <c:pt idx="56">
                  <c:v>55.53</c:v>
                </c:pt>
                <c:pt idx="57">
                  <c:v>55.71</c:v>
                </c:pt>
                <c:pt idx="58">
                  <c:v>55.86</c:v>
                </c:pt>
                <c:pt idx="59">
                  <c:v>56.02</c:v>
                </c:pt>
                <c:pt idx="60">
                  <c:v>56.17</c:v>
                </c:pt>
                <c:pt idx="61">
                  <c:v>56.31</c:v>
                </c:pt>
                <c:pt idx="62">
                  <c:v>56.43</c:v>
                </c:pt>
                <c:pt idx="63">
                  <c:v>56.55</c:v>
                </c:pt>
                <c:pt idx="64">
                  <c:v>56.68</c:v>
                </c:pt>
                <c:pt idx="65">
                  <c:v>56.79</c:v>
                </c:pt>
                <c:pt idx="66">
                  <c:v>56.91</c:v>
                </c:pt>
                <c:pt idx="67">
                  <c:v>57.04</c:v>
                </c:pt>
                <c:pt idx="68">
                  <c:v>57.18</c:v>
                </c:pt>
                <c:pt idx="69">
                  <c:v>57.32</c:v>
                </c:pt>
                <c:pt idx="70">
                  <c:v>57.49</c:v>
                </c:pt>
                <c:pt idx="71">
                  <c:v>57.65</c:v>
                </c:pt>
                <c:pt idx="72">
                  <c:v>57.81</c:v>
                </c:pt>
                <c:pt idx="73">
                  <c:v>57.97</c:v>
                </c:pt>
                <c:pt idx="74">
                  <c:v>58.14</c:v>
                </c:pt>
                <c:pt idx="75">
                  <c:v>58.3</c:v>
                </c:pt>
                <c:pt idx="76">
                  <c:v>58.47</c:v>
                </c:pt>
                <c:pt idx="77">
                  <c:v>58.63</c:v>
                </c:pt>
                <c:pt idx="78">
                  <c:v>58.78</c:v>
                </c:pt>
                <c:pt idx="79">
                  <c:v>58.93</c:v>
                </c:pt>
                <c:pt idx="80">
                  <c:v>59.08</c:v>
                </c:pt>
                <c:pt idx="81">
                  <c:v>59.24</c:v>
                </c:pt>
                <c:pt idx="82">
                  <c:v>59.4</c:v>
                </c:pt>
                <c:pt idx="83">
                  <c:v>59.56</c:v>
                </c:pt>
                <c:pt idx="84">
                  <c:v>59.72</c:v>
                </c:pt>
                <c:pt idx="85">
                  <c:v>59.87</c:v>
                </c:pt>
                <c:pt idx="86">
                  <c:v>60.01</c:v>
                </c:pt>
                <c:pt idx="87">
                  <c:v>60.16</c:v>
                </c:pt>
                <c:pt idx="88">
                  <c:v>60.3</c:v>
                </c:pt>
                <c:pt idx="89">
                  <c:v>60.45</c:v>
                </c:pt>
                <c:pt idx="90">
                  <c:v>60.58</c:v>
                </c:pt>
                <c:pt idx="91">
                  <c:v>60.71</c:v>
                </c:pt>
                <c:pt idx="92">
                  <c:v>60.85</c:v>
                </c:pt>
                <c:pt idx="93">
                  <c:v>60.97</c:v>
                </c:pt>
                <c:pt idx="94">
                  <c:v>61.09</c:v>
                </c:pt>
                <c:pt idx="95">
                  <c:v>61.21</c:v>
                </c:pt>
                <c:pt idx="96">
                  <c:v>61.34</c:v>
                </c:pt>
                <c:pt idx="97">
                  <c:v>61.44</c:v>
                </c:pt>
                <c:pt idx="98">
                  <c:v>61.57</c:v>
                </c:pt>
                <c:pt idx="99">
                  <c:v>61.71</c:v>
                </c:pt>
                <c:pt idx="100">
                  <c:v>61.84</c:v>
                </c:pt>
                <c:pt idx="101">
                  <c:v>61.88</c:v>
                </c:pt>
                <c:pt idx="102">
                  <c:v>61.98</c:v>
                </c:pt>
                <c:pt idx="103">
                  <c:v>62.06</c:v>
                </c:pt>
                <c:pt idx="104">
                  <c:v>62.13</c:v>
                </c:pt>
                <c:pt idx="105">
                  <c:v>62.22</c:v>
                </c:pt>
                <c:pt idx="106">
                  <c:v>62.33</c:v>
                </c:pt>
                <c:pt idx="107">
                  <c:v>62.43</c:v>
                </c:pt>
                <c:pt idx="108">
                  <c:v>62.54</c:v>
                </c:pt>
                <c:pt idx="109">
                  <c:v>62.67</c:v>
                </c:pt>
                <c:pt idx="110">
                  <c:v>62.77</c:v>
                </c:pt>
                <c:pt idx="111">
                  <c:v>62.87</c:v>
                </c:pt>
                <c:pt idx="112">
                  <c:v>62.98</c:v>
                </c:pt>
                <c:pt idx="113">
                  <c:v>63.08</c:v>
                </c:pt>
                <c:pt idx="114">
                  <c:v>63.21</c:v>
                </c:pt>
                <c:pt idx="115">
                  <c:v>63.33</c:v>
                </c:pt>
                <c:pt idx="116">
                  <c:v>63.43</c:v>
                </c:pt>
                <c:pt idx="117">
                  <c:v>63.54</c:v>
                </c:pt>
                <c:pt idx="118">
                  <c:v>63.64</c:v>
                </c:pt>
                <c:pt idx="119">
                  <c:v>63.76</c:v>
                </c:pt>
                <c:pt idx="120">
                  <c:v>63.86</c:v>
                </c:pt>
                <c:pt idx="121">
                  <c:v>63.97</c:v>
                </c:pt>
                <c:pt idx="122">
                  <c:v>64.08</c:v>
                </c:pt>
                <c:pt idx="123">
                  <c:v>64.2</c:v>
                </c:pt>
                <c:pt idx="124">
                  <c:v>64.3</c:v>
                </c:pt>
                <c:pt idx="125">
                  <c:v>64.42</c:v>
                </c:pt>
                <c:pt idx="126">
                  <c:v>64.489999999999995</c:v>
                </c:pt>
                <c:pt idx="127">
                  <c:v>64.569999999999993</c:v>
                </c:pt>
                <c:pt idx="128">
                  <c:v>64.64</c:v>
                </c:pt>
                <c:pt idx="129">
                  <c:v>64.72</c:v>
                </c:pt>
                <c:pt idx="130">
                  <c:v>64.790000000000006</c:v>
                </c:pt>
                <c:pt idx="131">
                  <c:v>64.849999999999994</c:v>
                </c:pt>
                <c:pt idx="132">
                  <c:v>64.930000000000007</c:v>
                </c:pt>
                <c:pt idx="133">
                  <c:v>64.959999999999994</c:v>
                </c:pt>
                <c:pt idx="134">
                  <c:v>65.010000000000005</c:v>
                </c:pt>
                <c:pt idx="135">
                  <c:v>65.02</c:v>
                </c:pt>
                <c:pt idx="136">
                  <c:v>65.02</c:v>
                </c:pt>
                <c:pt idx="137">
                  <c:v>64.989999999999995</c:v>
                </c:pt>
                <c:pt idx="138">
                  <c:v>64.97</c:v>
                </c:pt>
                <c:pt idx="139">
                  <c:v>64.98</c:v>
                </c:pt>
                <c:pt idx="140">
                  <c:v>64.98</c:v>
                </c:pt>
                <c:pt idx="141">
                  <c:v>64.97</c:v>
                </c:pt>
                <c:pt idx="142">
                  <c:v>64.97</c:v>
                </c:pt>
                <c:pt idx="143">
                  <c:v>65</c:v>
                </c:pt>
                <c:pt idx="144">
                  <c:v>64.98</c:v>
                </c:pt>
                <c:pt idx="145">
                  <c:v>64.98</c:v>
                </c:pt>
                <c:pt idx="146">
                  <c:v>65</c:v>
                </c:pt>
                <c:pt idx="147">
                  <c:v>65.069999999999993</c:v>
                </c:pt>
                <c:pt idx="148">
                  <c:v>65.09</c:v>
                </c:pt>
                <c:pt idx="149">
                  <c:v>65.14</c:v>
                </c:pt>
                <c:pt idx="150">
                  <c:v>65.180000000000007</c:v>
                </c:pt>
                <c:pt idx="151">
                  <c:v>65.25</c:v>
                </c:pt>
                <c:pt idx="152">
                  <c:v>65.319999999999993</c:v>
                </c:pt>
                <c:pt idx="153">
                  <c:v>65.38</c:v>
                </c:pt>
                <c:pt idx="154">
                  <c:v>65.45</c:v>
                </c:pt>
                <c:pt idx="155">
                  <c:v>65.52</c:v>
                </c:pt>
                <c:pt idx="156">
                  <c:v>65.59</c:v>
                </c:pt>
                <c:pt idx="157">
                  <c:v>65.680000000000007</c:v>
                </c:pt>
                <c:pt idx="158">
                  <c:v>65.790000000000006</c:v>
                </c:pt>
                <c:pt idx="159">
                  <c:v>65.89</c:v>
                </c:pt>
                <c:pt idx="160">
                  <c:v>66</c:v>
                </c:pt>
                <c:pt idx="161">
                  <c:v>66.09</c:v>
                </c:pt>
                <c:pt idx="162">
                  <c:v>66.180000000000007</c:v>
                </c:pt>
                <c:pt idx="163">
                  <c:v>66.25</c:v>
                </c:pt>
                <c:pt idx="164">
                  <c:v>66.31</c:v>
                </c:pt>
                <c:pt idx="165">
                  <c:v>66.38</c:v>
                </c:pt>
                <c:pt idx="166">
                  <c:v>66.44</c:v>
                </c:pt>
                <c:pt idx="167">
                  <c:v>66.5</c:v>
                </c:pt>
                <c:pt idx="168">
                  <c:v>66.55</c:v>
                </c:pt>
                <c:pt idx="169">
                  <c:v>66.599999999999994</c:v>
                </c:pt>
                <c:pt idx="170">
                  <c:v>66.64</c:v>
                </c:pt>
                <c:pt idx="171">
                  <c:v>66.7</c:v>
                </c:pt>
                <c:pt idx="172">
                  <c:v>66.739999999999995</c:v>
                </c:pt>
                <c:pt idx="173">
                  <c:v>66.790000000000006</c:v>
                </c:pt>
                <c:pt idx="174">
                  <c:v>66.84</c:v>
                </c:pt>
                <c:pt idx="175">
                  <c:v>66.88</c:v>
                </c:pt>
                <c:pt idx="176">
                  <c:v>66.900000000000006</c:v>
                </c:pt>
                <c:pt idx="177">
                  <c:v>66.930000000000007</c:v>
                </c:pt>
                <c:pt idx="178">
                  <c:v>66.959999999999994</c:v>
                </c:pt>
                <c:pt idx="179">
                  <c:v>66.989999999999995</c:v>
                </c:pt>
                <c:pt idx="180">
                  <c:v>67.010000000000005</c:v>
                </c:pt>
                <c:pt idx="181">
                  <c:v>67.02</c:v>
                </c:pt>
                <c:pt idx="182">
                  <c:v>67.040000000000006</c:v>
                </c:pt>
                <c:pt idx="183">
                  <c:v>67.040000000000006</c:v>
                </c:pt>
                <c:pt idx="184">
                  <c:v>67.05</c:v>
                </c:pt>
                <c:pt idx="185">
                  <c:v>67.06</c:v>
                </c:pt>
                <c:pt idx="186">
                  <c:v>67.069999999999993</c:v>
                </c:pt>
                <c:pt idx="187">
                  <c:v>67.09</c:v>
                </c:pt>
                <c:pt idx="188">
                  <c:v>67.099999999999994</c:v>
                </c:pt>
                <c:pt idx="189">
                  <c:v>67.13</c:v>
                </c:pt>
                <c:pt idx="190">
                  <c:v>67.16</c:v>
                </c:pt>
                <c:pt idx="191">
                  <c:v>67.180000000000007</c:v>
                </c:pt>
                <c:pt idx="192">
                  <c:v>67.209999999999994</c:v>
                </c:pt>
                <c:pt idx="193">
                  <c:v>67.260000000000005</c:v>
                </c:pt>
                <c:pt idx="194">
                  <c:v>67.31</c:v>
                </c:pt>
                <c:pt idx="195">
                  <c:v>67.38</c:v>
                </c:pt>
                <c:pt idx="196">
                  <c:v>67.45</c:v>
                </c:pt>
                <c:pt idx="197">
                  <c:v>67.510000000000005</c:v>
                </c:pt>
                <c:pt idx="198">
                  <c:v>67.599999999999994</c:v>
                </c:pt>
                <c:pt idx="199">
                  <c:v>67.66</c:v>
                </c:pt>
                <c:pt idx="200">
                  <c:v>67.739999999999995</c:v>
                </c:pt>
                <c:pt idx="201">
                  <c:v>67.78</c:v>
                </c:pt>
                <c:pt idx="202">
                  <c:v>67.83</c:v>
                </c:pt>
                <c:pt idx="203">
                  <c:v>67.87</c:v>
                </c:pt>
                <c:pt idx="204">
                  <c:v>67.900000000000006</c:v>
                </c:pt>
                <c:pt idx="205">
                  <c:v>67.92</c:v>
                </c:pt>
                <c:pt idx="206">
                  <c:v>67.92</c:v>
                </c:pt>
                <c:pt idx="207">
                  <c:v>67.92</c:v>
                </c:pt>
                <c:pt idx="208">
                  <c:v>67.900000000000006</c:v>
                </c:pt>
                <c:pt idx="209">
                  <c:v>67.88</c:v>
                </c:pt>
                <c:pt idx="210">
                  <c:v>67.84</c:v>
                </c:pt>
                <c:pt idx="211">
                  <c:v>67.84</c:v>
                </c:pt>
                <c:pt idx="212">
                  <c:v>67.819999999999993</c:v>
                </c:pt>
                <c:pt idx="213">
                  <c:v>67.819999999999993</c:v>
                </c:pt>
                <c:pt idx="214">
                  <c:v>67.819999999999993</c:v>
                </c:pt>
                <c:pt idx="215">
                  <c:v>67.819999999999993</c:v>
                </c:pt>
                <c:pt idx="216">
                  <c:v>67.83</c:v>
                </c:pt>
                <c:pt idx="217">
                  <c:v>67.849999999999994</c:v>
                </c:pt>
                <c:pt idx="218">
                  <c:v>67.91</c:v>
                </c:pt>
                <c:pt idx="219">
                  <c:v>67.959999999999994</c:v>
                </c:pt>
                <c:pt idx="220">
                  <c:v>68.040000000000006</c:v>
                </c:pt>
                <c:pt idx="221">
                  <c:v>68.11</c:v>
                </c:pt>
                <c:pt idx="222">
                  <c:v>68.209999999999994</c:v>
                </c:pt>
                <c:pt idx="223">
                  <c:v>68.31</c:v>
                </c:pt>
                <c:pt idx="224">
                  <c:v>68.41</c:v>
                </c:pt>
                <c:pt idx="225">
                  <c:v>68.52</c:v>
                </c:pt>
                <c:pt idx="226">
                  <c:v>68.61</c:v>
                </c:pt>
                <c:pt idx="227">
                  <c:v>68.7</c:v>
                </c:pt>
                <c:pt idx="228">
                  <c:v>68.77</c:v>
                </c:pt>
                <c:pt idx="229">
                  <c:v>68.83</c:v>
                </c:pt>
                <c:pt idx="230">
                  <c:v>68.900000000000006</c:v>
                </c:pt>
                <c:pt idx="231">
                  <c:v>68.959999999999994</c:v>
                </c:pt>
                <c:pt idx="232">
                  <c:v>69.02</c:v>
                </c:pt>
                <c:pt idx="233">
                  <c:v>69.040000000000006</c:v>
                </c:pt>
                <c:pt idx="234">
                  <c:v>69.09</c:v>
                </c:pt>
                <c:pt idx="235">
                  <c:v>69.13</c:v>
                </c:pt>
                <c:pt idx="236">
                  <c:v>69.14</c:v>
                </c:pt>
                <c:pt idx="237">
                  <c:v>69.17</c:v>
                </c:pt>
                <c:pt idx="238">
                  <c:v>69.17</c:v>
                </c:pt>
                <c:pt idx="239">
                  <c:v>69.150000000000006</c:v>
                </c:pt>
                <c:pt idx="240">
                  <c:v>69.12</c:v>
                </c:pt>
                <c:pt idx="241">
                  <c:v>69.099999999999994</c:v>
                </c:pt>
                <c:pt idx="242">
                  <c:v>69.11</c:v>
                </c:pt>
                <c:pt idx="243">
                  <c:v>69.08</c:v>
                </c:pt>
                <c:pt idx="244">
                  <c:v>69.040000000000006</c:v>
                </c:pt>
                <c:pt idx="245">
                  <c:v>68.989999999999995</c:v>
                </c:pt>
                <c:pt idx="246">
                  <c:v>68.95</c:v>
                </c:pt>
                <c:pt idx="247">
                  <c:v>68.89</c:v>
                </c:pt>
                <c:pt idx="248">
                  <c:v>68.83</c:v>
                </c:pt>
                <c:pt idx="249">
                  <c:v>68.78</c:v>
                </c:pt>
                <c:pt idx="250">
                  <c:v>68.73</c:v>
                </c:pt>
                <c:pt idx="251">
                  <c:v>68.72</c:v>
                </c:pt>
                <c:pt idx="252">
                  <c:v>68.739999999999995</c:v>
                </c:pt>
                <c:pt idx="253">
                  <c:v>68.77</c:v>
                </c:pt>
                <c:pt idx="254">
                  <c:v>68.790000000000006</c:v>
                </c:pt>
                <c:pt idx="255">
                  <c:v>68.78</c:v>
                </c:pt>
                <c:pt idx="256">
                  <c:v>68.760000000000005</c:v>
                </c:pt>
                <c:pt idx="257">
                  <c:v>68.739999999999995</c:v>
                </c:pt>
                <c:pt idx="258">
                  <c:v>68.72</c:v>
                </c:pt>
                <c:pt idx="259">
                  <c:v>68.72</c:v>
                </c:pt>
                <c:pt idx="260">
                  <c:v>68.709999999999994</c:v>
                </c:pt>
                <c:pt idx="261">
                  <c:v>68.69</c:v>
                </c:pt>
                <c:pt idx="262">
                  <c:v>68.680000000000007</c:v>
                </c:pt>
                <c:pt idx="263">
                  <c:v>68.66</c:v>
                </c:pt>
                <c:pt idx="264">
                  <c:v>68.66</c:v>
                </c:pt>
                <c:pt idx="265">
                  <c:v>68.64</c:v>
                </c:pt>
                <c:pt idx="266">
                  <c:v>68.599999999999994</c:v>
                </c:pt>
                <c:pt idx="267">
                  <c:v>68.569999999999993</c:v>
                </c:pt>
                <c:pt idx="268">
                  <c:v>68.52</c:v>
                </c:pt>
                <c:pt idx="269">
                  <c:v>68.510000000000005</c:v>
                </c:pt>
                <c:pt idx="270">
                  <c:v>68.459999999999994</c:v>
                </c:pt>
                <c:pt idx="271">
                  <c:v>68.44</c:v>
                </c:pt>
                <c:pt idx="272">
                  <c:v>68.400000000000006</c:v>
                </c:pt>
                <c:pt idx="273">
                  <c:v>68.37</c:v>
                </c:pt>
                <c:pt idx="274">
                  <c:v>68.33</c:v>
                </c:pt>
                <c:pt idx="275">
                  <c:v>68.31</c:v>
                </c:pt>
                <c:pt idx="276">
                  <c:v>68.3</c:v>
                </c:pt>
                <c:pt idx="277">
                  <c:v>68.31</c:v>
                </c:pt>
                <c:pt idx="278">
                  <c:v>68.290000000000006</c:v>
                </c:pt>
                <c:pt idx="279">
                  <c:v>68.28</c:v>
                </c:pt>
                <c:pt idx="280">
                  <c:v>68.260000000000005</c:v>
                </c:pt>
                <c:pt idx="281">
                  <c:v>68.239999999999995</c:v>
                </c:pt>
                <c:pt idx="282">
                  <c:v>68.260000000000005</c:v>
                </c:pt>
                <c:pt idx="283">
                  <c:v>68.260000000000005</c:v>
                </c:pt>
                <c:pt idx="284">
                  <c:v>68.25</c:v>
                </c:pt>
                <c:pt idx="285">
                  <c:v>68.239999999999995</c:v>
                </c:pt>
                <c:pt idx="286">
                  <c:v>68.239999999999995</c:v>
                </c:pt>
                <c:pt idx="287">
                  <c:v>68.27</c:v>
                </c:pt>
                <c:pt idx="288">
                  <c:v>68.319999999999993</c:v>
                </c:pt>
                <c:pt idx="289">
                  <c:v>68.38</c:v>
                </c:pt>
                <c:pt idx="290">
                  <c:v>68.430000000000007</c:v>
                </c:pt>
                <c:pt idx="291">
                  <c:v>68.489999999999995</c:v>
                </c:pt>
                <c:pt idx="292">
                  <c:v>68.53</c:v>
                </c:pt>
                <c:pt idx="293">
                  <c:v>68.56</c:v>
                </c:pt>
                <c:pt idx="294">
                  <c:v>68.569999999999993</c:v>
                </c:pt>
                <c:pt idx="295">
                  <c:v>68.61</c:v>
                </c:pt>
                <c:pt idx="296">
                  <c:v>68.63</c:v>
                </c:pt>
                <c:pt idx="297">
                  <c:v>68.64</c:v>
                </c:pt>
                <c:pt idx="298">
                  <c:v>68.650000000000006</c:v>
                </c:pt>
                <c:pt idx="299">
                  <c:v>68.650000000000006</c:v>
                </c:pt>
                <c:pt idx="300">
                  <c:v>68.67</c:v>
                </c:pt>
                <c:pt idx="301">
                  <c:v>68.709999999999994</c:v>
                </c:pt>
                <c:pt idx="302">
                  <c:v>68.77</c:v>
                </c:pt>
                <c:pt idx="303">
                  <c:v>68.819999999999993</c:v>
                </c:pt>
                <c:pt idx="304">
                  <c:v>68.86</c:v>
                </c:pt>
                <c:pt idx="305">
                  <c:v>68.900000000000006</c:v>
                </c:pt>
                <c:pt idx="306">
                  <c:v>68.959999999999994</c:v>
                </c:pt>
                <c:pt idx="307">
                  <c:v>69.010000000000005</c:v>
                </c:pt>
                <c:pt idx="308">
                  <c:v>69.069999999999993</c:v>
                </c:pt>
                <c:pt idx="309">
                  <c:v>69.12</c:v>
                </c:pt>
                <c:pt idx="310">
                  <c:v>69.17</c:v>
                </c:pt>
                <c:pt idx="311">
                  <c:v>69.23</c:v>
                </c:pt>
                <c:pt idx="312">
                  <c:v>69.25</c:v>
                </c:pt>
                <c:pt idx="313">
                  <c:v>69.31</c:v>
                </c:pt>
                <c:pt idx="314">
                  <c:v>69.36</c:v>
                </c:pt>
                <c:pt idx="315">
                  <c:v>69.44</c:v>
                </c:pt>
                <c:pt idx="316">
                  <c:v>69.55</c:v>
                </c:pt>
                <c:pt idx="317">
                  <c:v>69.650000000000006</c:v>
                </c:pt>
                <c:pt idx="318">
                  <c:v>69.75</c:v>
                </c:pt>
                <c:pt idx="319">
                  <c:v>69.849999999999994</c:v>
                </c:pt>
                <c:pt idx="320">
                  <c:v>69.91</c:v>
                </c:pt>
                <c:pt idx="321">
                  <c:v>69.959999999999994</c:v>
                </c:pt>
                <c:pt idx="322">
                  <c:v>70.010000000000005</c:v>
                </c:pt>
                <c:pt idx="323">
                  <c:v>70.03</c:v>
                </c:pt>
                <c:pt idx="324">
                  <c:v>70.040000000000006</c:v>
                </c:pt>
                <c:pt idx="325">
                  <c:v>70.03</c:v>
                </c:pt>
                <c:pt idx="326">
                  <c:v>70.03</c:v>
                </c:pt>
                <c:pt idx="327">
                  <c:v>70</c:v>
                </c:pt>
                <c:pt idx="328">
                  <c:v>69.98</c:v>
                </c:pt>
                <c:pt idx="329">
                  <c:v>69.94</c:v>
                </c:pt>
                <c:pt idx="330">
                  <c:v>69.930000000000007</c:v>
                </c:pt>
                <c:pt idx="331">
                  <c:v>69.91</c:v>
                </c:pt>
                <c:pt idx="332">
                  <c:v>69.88</c:v>
                </c:pt>
                <c:pt idx="333">
                  <c:v>69.849999999999994</c:v>
                </c:pt>
                <c:pt idx="334">
                  <c:v>69.81</c:v>
                </c:pt>
                <c:pt idx="335">
                  <c:v>69.75</c:v>
                </c:pt>
                <c:pt idx="336">
                  <c:v>69.7</c:v>
                </c:pt>
                <c:pt idx="337">
                  <c:v>69.650000000000006</c:v>
                </c:pt>
                <c:pt idx="338">
                  <c:v>69.59</c:v>
                </c:pt>
                <c:pt idx="339">
                  <c:v>69.55</c:v>
                </c:pt>
                <c:pt idx="340">
                  <c:v>69.52</c:v>
                </c:pt>
                <c:pt idx="341">
                  <c:v>69.510000000000005</c:v>
                </c:pt>
                <c:pt idx="342">
                  <c:v>69.510000000000005</c:v>
                </c:pt>
                <c:pt idx="343">
                  <c:v>69.5</c:v>
                </c:pt>
                <c:pt idx="344">
                  <c:v>69.510000000000005</c:v>
                </c:pt>
                <c:pt idx="345">
                  <c:v>69.510000000000005</c:v>
                </c:pt>
                <c:pt idx="346">
                  <c:v>69.52</c:v>
                </c:pt>
                <c:pt idx="347">
                  <c:v>69.510000000000005</c:v>
                </c:pt>
                <c:pt idx="348">
                  <c:v>69.510000000000005</c:v>
                </c:pt>
                <c:pt idx="349">
                  <c:v>69.52</c:v>
                </c:pt>
                <c:pt idx="350">
                  <c:v>69.53</c:v>
                </c:pt>
                <c:pt idx="351">
                  <c:v>69.540000000000006</c:v>
                </c:pt>
                <c:pt idx="352">
                  <c:v>69.55</c:v>
                </c:pt>
                <c:pt idx="353">
                  <c:v>69.55</c:v>
                </c:pt>
                <c:pt idx="354">
                  <c:v>69.56</c:v>
                </c:pt>
                <c:pt idx="355">
                  <c:v>69.56</c:v>
                </c:pt>
                <c:pt idx="356">
                  <c:v>69.58</c:v>
                </c:pt>
                <c:pt idx="357">
                  <c:v>69.61</c:v>
                </c:pt>
                <c:pt idx="358">
                  <c:v>69.63</c:v>
                </c:pt>
                <c:pt idx="359">
                  <c:v>69.650000000000006</c:v>
                </c:pt>
                <c:pt idx="360">
                  <c:v>69.67</c:v>
                </c:pt>
                <c:pt idx="361">
                  <c:v>69.680000000000007</c:v>
                </c:pt>
                <c:pt idx="362">
                  <c:v>69.709999999999994</c:v>
                </c:pt>
                <c:pt idx="363">
                  <c:v>69.75</c:v>
                </c:pt>
                <c:pt idx="364">
                  <c:v>69.790000000000006</c:v>
                </c:pt>
                <c:pt idx="365">
                  <c:v>69.819999999999993</c:v>
                </c:pt>
                <c:pt idx="366">
                  <c:v>69.849999999999994</c:v>
                </c:pt>
                <c:pt idx="367">
                  <c:v>69.89</c:v>
                </c:pt>
                <c:pt idx="368">
                  <c:v>69.91</c:v>
                </c:pt>
                <c:pt idx="369">
                  <c:v>69.930000000000007</c:v>
                </c:pt>
                <c:pt idx="370">
                  <c:v>69.94</c:v>
                </c:pt>
                <c:pt idx="371">
                  <c:v>69.94</c:v>
                </c:pt>
                <c:pt idx="372">
                  <c:v>69.930000000000007</c:v>
                </c:pt>
                <c:pt idx="373">
                  <c:v>69.92</c:v>
                </c:pt>
                <c:pt idx="374">
                  <c:v>69.900000000000006</c:v>
                </c:pt>
                <c:pt idx="375">
                  <c:v>69.87</c:v>
                </c:pt>
                <c:pt idx="376">
                  <c:v>69.849999999999994</c:v>
                </c:pt>
                <c:pt idx="377">
                  <c:v>69.83</c:v>
                </c:pt>
                <c:pt idx="378">
                  <c:v>69.8</c:v>
                </c:pt>
                <c:pt idx="379">
                  <c:v>69.77</c:v>
                </c:pt>
                <c:pt idx="380">
                  <c:v>69.75</c:v>
                </c:pt>
                <c:pt idx="381">
                  <c:v>69.739999999999995</c:v>
                </c:pt>
                <c:pt idx="382">
                  <c:v>69.709999999999994</c:v>
                </c:pt>
                <c:pt idx="383">
                  <c:v>69.7</c:v>
                </c:pt>
                <c:pt idx="384">
                  <c:v>69.680000000000007</c:v>
                </c:pt>
                <c:pt idx="385">
                  <c:v>69.66</c:v>
                </c:pt>
                <c:pt idx="386">
                  <c:v>69.64</c:v>
                </c:pt>
                <c:pt idx="387">
                  <c:v>69.61</c:v>
                </c:pt>
                <c:pt idx="388">
                  <c:v>69.599999999999994</c:v>
                </c:pt>
                <c:pt idx="389">
                  <c:v>69.569999999999993</c:v>
                </c:pt>
                <c:pt idx="390">
                  <c:v>69.56</c:v>
                </c:pt>
                <c:pt idx="391">
                  <c:v>69.55</c:v>
                </c:pt>
                <c:pt idx="392">
                  <c:v>69.62</c:v>
                </c:pt>
                <c:pt idx="393">
                  <c:v>69.62</c:v>
                </c:pt>
                <c:pt idx="394">
                  <c:v>69.62</c:v>
                </c:pt>
                <c:pt idx="395">
                  <c:v>69.64</c:v>
                </c:pt>
                <c:pt idx="396">
                  <c:v>69.63</c:v>
                </c:pt>
                <c:pt idx="397">
                  <c:v>69.63</c:v>
                </c:pt>
                <c:pt idx="398">
                  <c:v>69.62</c:v>
                </c:pt>
                <c:pt idx="399">
                  <c:v>69.599999999999994</c:v>
                </c:pt>
                <c:pt idx="400">
                  <c:v>69.58</c:v>
                </c:pt>
                <c:pt idx="401">
                  <c:v>69.56</c:v>
                </c:pt>
                <c:pt idx="402">
                  <c:v>69.53</c:v>
                </c:pt>
                <c:pt idx="403">
                  <c:v>69.510000000000005</c:v>
                </c:pt>
                <c:pt idx="404">
                  <c:v>69.489999999999995</c:v>
                </c:pt>
                <c:pt idx="405">
                  <c:v>69.459999999999994</c:v>
                </c:pt>
                <c:pt idx="406">
                  <c:v>69.459999999999994</c:v>
                </c:pt>
                <c:pt idx="407">
                  <c:v>69.44</c:v>
                </c:pt>
                <c:pt idx="408">
                  <c:v>69.44</c:v>
                </c:pt>
                <c:pt idx="409">
                  <c:v>69.44</c:v>
                </c:pt>
                <c:pt idx="410">
                  <c:v>69.45</c:v>
                </c:pt>
                <c:pt idx="411">
                  <c:v>69.459999999999994</c:v>
                </c:pt>
                <c:pt idx="412">
                  <c:v>69.47</c:v>
                </c:pt>
                <c:pt idx="413">
                  <c:v>69.48</c:v>
                </c:pt>
                <c:pt idx="414">
                  <c:v>69.489999999999995</c:v>
                </c:pt>
                <c:pt idx="415">
                  <c:v>69.5</c:v>
                </c:pt>
                <c:pt idx="416">
                  <c:v>69.52</c:v>
                </c:pt>
                <c:pt idx="417">
                  <c:v>69.52</c:v>
                </c:pt>
                <c:pt idx="418">
                  <c:v>69.53</c:v>
                </c:pt>
                <c:pt idx="419">
                  <c:v>69.55</c:v>
                </c:pt>
                <c:pt idx="420">
                  <c:v>69.58</c:v>
                </c:pt>
                <c:pt idx="421">
                  <c:v>69.599999999999994</c:v>
                </c:pt>
                <c:pt idx="422">
                  <c:v>69.62</c:v>
                </c:pt>
                <c:pt idx="423">
                  <c:v>69.64</c:v>
                </c:pt>
                <c:pt idx="424">
                  <c:v>69.66</c:v>
                </c:pt>
                <c:pt idx="425">
                  <c:v>69.66</c:v>
                </c:pt>
                <c:pt idx="426">
                  <c:v>69.680000000000007</c:v>
                </c:pt>
                <c:pt idx="427">
                  <c:v>69.680000000000007</c:v>
                </c:pt>
                <c:pt idx="428">
                  <c:v>69.680000000000007</c:v>
                </c:pt>
                <c:pt idx="429">
                  <c:v>69.69</c:v>
                </c:pt>
                <c:pt idx="430">
                  <c:v>69.680000000000007</c:v>
                </c:pt>
                <c:pt idx="431">
                  <c:v>69.680000000000007</c:v>
                </c:pt>
                <c:pt idx="432">
                  <c:v>69.7</c:v>
                </c:pt>
                <c:pt idx="433">
                  <c:v>69.72</c:v>
                </c:pt>
                <c:pt idx="434">
                  <c:v>69.73</c:v>
                </c:pt>
                <c:pt idx="435">
                  <c:v>69.75</c:v>
                </c:pt>
                <c:pt idx="436">
                  <c:v>69.790000000000006</c:v>
                </c:pt>
                <c:pt idx="437">
                  <c:v>69.790000000000006</c:v>
                </c:pt>
                <c:pt idx="438">
                  <c:v>69.819999999999993</c:v>
                </c:pt>
                <c:pt idx="439">
                  <c:v>69.819999999999993</c:v>
                </c:pt>
                <c:pt idx="440">
                  <c:v>69.83</c:v>
                </c:pt>
                <c:pt idx="441">
                  <c:v>69.8</c:v>
                </c:pt>
                <c:pt idx="442">
                  <c:v>69.78</c:v>
                </c:pt>
                <c:pt idx="443">
                  <c:v>69.78</c:v>
                </c:pt>
                <c:pt idx="444">
                  <c:v>69.760000000000005</c:v>
                </c:pt>
                <c:pt idx="445">
                  <c:v>69.75</c:v>
                </c:pt>
                <c:pt idx="446">
                  <c:v>69.760000000000005</c:v>
                </c:pt>
                <c:pt idx="447">
                  <c:v>69.77</c:v>
                </c:pt>
                <c:pt idx="448">
                  <c:v>69.77</c:v>
                </c:pt>
                <c:pt idx="449">
                  <c:v>69.77</c:v>
                </c:pt>
                <c:pt idx="450">
                  <c:v>69.760000000000005</c:v>
                </c:pt>
                <c:pt idx="451">
                  <c:v>69.77</c:v>
                </c:pt>
                <c:pt idx="452">
                  <c:v>69.760000000000005</c:v>
                </c:pt>
                <c:pt idx="453">
                  <c:v>69.77</c:v>
                </c:pt>
                <c:pt idx="454">
                  <c:v>69.760000000000005</c:v>
                </c:pt>
                <c:pt idx="455">
                  <c:v>69.77</c:v>
                </c:pt>
                <c:pt idx="456">
                  <c:v>69.78</c:v>
                </c:pt>
                <c:pt idx="457">
                  <c:v>69.760000000000005</c:v>
                </c:pt>
                <c:pt idx="458">
                  <c:v>69.760000000000005</c:v>
                </c:pt>
                <c:pt idx="459">
                  <c:v>69.760000000000005</c:v>
                </c:pt>
                <c:pt idx="460">
                  <c:v>69.739999999999995</c:v>
                </c:pt>
                <c:pt idx="461">
                  <c:v>69.73</c:v>
                </c:pt>
                <c:pt idx="462">
                  <c:v>69.69</c:v>
                </c:pt>
                <c:pt idx="463">
                  <c:v>69.650000000000006</c:v>
                </c:pt>
                <c:pt idx="464">
                  <c:v>69.599999999999994</c:v>
                </c:pt>
                <c:pt idx="465">
                  <c:v>69.52</c:v>
                </c:pt>
                <c:pt idx="466">
                  <c:v>69.45</c:v>
                </c:pt>
                <c:pt idx="467">
                  <c:v>69.37</c:v>
                </c:pt>
                <c:pt idx="468">
                  <c:v>69.3</c:v>
                </c:pt>
                <c:pt idx="469">
                  <c:v>69.25</c:v>
                </c:pt>
                <c:pt idx="470">
                  <c:v>69.2</c:v>
                </c:pt>
                <c:pt idx="471">
                  <c:v>69.16</c:v>
                </c:pt>
                <c:pt idx="472">
                  <c:v>69.14</c:v>
                </c:pt>
                <c:pt idx="473">
                  <c:v>69.14</c:v>
                </c:pt>
                <c:pt idx="474">
                  <c:v>69.12</c:v>
                </c:pt>
                <c:pt idx="475">
                  <c:v>69.099999999999994</c:v>
                </c:pt>
                <c:pt idx="476">
                  <c:v>69.08</c:v>
                </c:pt>
                <c:pt idx="477">
                  <c:v>69.05</c:v>
                </c:pt>
                <c:pt idx="478">
                  <c:v>69.03</c:v>
                </c:pt>
                <c:pt idx="479">
                  <c:v>69.010000000000005</c:v>
                </c:pt>
                <c:pt idx="480">
                  <c:v>68.989999999999995</c:v>
                </c:pt>
                <c:pt idx="481">
                  <c:v>68.989999999999995</c:v>
                </c:pt>
                <c:pt idx="482">
                  <c:v>68.989999999999995</c:v>
                </c:pt>
                <c:pt idx="483">
                  <c:v>69</c:v>
                </c:pt>
                <c:pt idx="484">
                  <c:v>69.02</c:v>
                </c:pt>
                <c:pt idx="485">
                  <c:v>69.03</c:v>
                </c:pt>
                <c:pt idx="486">
                  <c:v>69.02</c:v>
                </c:pt>
                <c:pt idx="487">
                  <c:v>69.03</c:v>
                </c:pt>
                <c:pt idx="488">
                  <c:v>69.05</c:v>
                </c:pt>
                <c:pt idx="489">
                  <c:v>69.06</c:v>
                </c:pt>
                <c:pt idx="490">
                  <c:v>69.069999999999993</c:v>
                </c:pt>
                <c:pt idx="491">
                  <c:v>69.069999999999993</c:v>
                </c:pt>
                <c:pt idx="492">
                  <c:v>69.08</c:v>
                </c:pt>
                <c:pt idx="493">
                  <c:v>69.069999999999993</c:v>
                </c:pt>
                <c:pt idx="494">
                  <c:v>69.05</c:v>
                </c:pt>
                <c:pt idx="495">
                  <c:v>69.02</c:v>
                </c:pt>
                <c:pt idx="496">
                  <c:v>68.98</c:v>
                </c:pt>
                <c:pt idx="497">
                  <c:v>68.930000000000007</c:v>
                </c:pt>
                <c:pt idx="498">
                  <c:v>68.88</c:v>
                </c:pt>
                <c:pt idx="499">
                  <c:v>68.819999999999993</c:v>
                </c:pt>
                <c:pt idx="500">
                  <c:v>68.760000000000005</c:v>
                </c:pt>
                <c:pt idx="501">
                  <c:v>68.709999999999994</c:v>
                </c:pt>
                <c:pt idx="502">
                  <c:v>68.67</c:v>
                </c:pt>
                <c:pt idx="503">
                  <c:v>68.62</c:v>
                </c:pt>
                <c:pt idx="504">
                  <c:v>68.569999999999993</c:v>
                </c:pt>
                <c:pt idx="505">
                  <c:v>68.5</c:v>
                </c:pt>
                <c:pt idx="506">
                  <c:v>68.42</c:v>
                </c:pt>
                <c:pt idx="507">
                  <c:v>68.33</c:v>
                </c:pt>
                <c:pt idx="508">
                  <c:v>68.239999999999995</c:v>
                </c:pt>
                <c:pt idx="509">
                  <c:v>68.150000000000006</c:v>
                </c:pt>
                <c:pt idx="510">
                  <c:v>68.05</c:v>
                </c:pt>
                <c:pt idx="511">
                  <c:v>67.98</c:v>
                </c:pt>
                <c:pt idx="512">
                  <c:v>67.87</c:v>
                </c:pt>
                <c:pt idx="513">
                  <c:v>67.78</c:v>
                </c:pt>
                <c:pt idx="514">
                  <c:v>67.7</c:v>
                </c:pt>
                <c:pt idx="515">
                  <c:v>67.64</c:v>
                </c:pt>
                <c:pt idx="516">
                  <c:v>67.56</c:v>
                </c:pt>
                <c:pt idx="517">
                  <c:v>67.510000000000005</c:v>
                </c:pt>
                <c:pt idx="518">
                  <c:v>67.47</c:v>
                </c:pt>
                <c:pt idx="519">
                  <c:v>67.459999999999994</c:v>
                </c:pt>
                <c:pt idx="520">
                  <c:v>67.459999999999994</c:v>
                </c:pt>
                <c:pt idx="521">
                  <c:v>67.47</c:v>
                </c:pt>
                <c:pt idx="522">
                  <c:v>67.48</c:v>
                </c:pt>
                <c:pt idx="523">
                  <c:v>67.5</c:v>
                </c:pt>
                <c:pt idx="524">
                  <c:v>67.510000000000005</c:v>
                </c:pt>
                <c:pt idx="525">
                  <c:v>67.52</c:v>
                </c:pt>
                <c:pt idx="526">
                  <c:v>67.52</c:v>
                </c:pt>
                <c:pt idx="527">
                  <c:v>67.5</c:v>
                </c:pt>
                <c:pt idx="528">
                  <c:v>67.48</c:v>
                </c:pt>
                <c:pt idx="529">
                  <c:v>67.47</c:v>
                </c:pt>
                <c:pt idx="530">
                  <c:v>67.48</c:v>
                </c:pt>
                <c:pt idx="531">
                  <c:v>67.5</c:v>
                </c:pt>
                <c:pt idx="532">
                  <c:v>67.53</c:v>
                </c:pt>
                <c:pt idx="533">
                  <c:v>67.56</c:v>
                </c:pt>
                <c:pt idx="534">
                  <c:v>67.59</c:v>
                </c:pt>
                <c:pt idx="535">
                  <c:v>67.62</c:v>
                </c:pt>
                <c:pt idx="536">
                  <c:v>67.650000000000006</c:v>
                </c:pt>
                <c:pt idx="537">
                  <c:v>67.67</c:v>
                </c:pt>
                <c:pt idx="538">
                  <c:v>67.680000000000007</c:v>
                </c:pt>
                <c:pt idx="539">
                  <c:v>67.650000000000006</c:v>
                </c:pt>
                <c:pt idx="540">
                  <c:v>67.62</c:v>
                </c:pt>
                <c:pt idx="541">
                  <c:v>67.56</c:v>
                </c:pt>
                <c:pt idx="542">
                  <c:v>67.510000000000005</c:v>
                </c:pt>
                <c:pt idx="543">
                  <c:v>67.45</c:v>
                </c:pt>
                <c:pt idx="544">
                  <c:v>67.39</c:v>
                </c:pt>
                <c:pt idx="545">
                  <c:v>67.349999999999994</c:v>
                </c:pt>
                <c:pt idx="546">
                  <c:v>67.27</c:v>
                </c:pt>
                <c:pt idx="547">
                  <c:v>67.209999999999994</c:v>
                </c:pt>
                <c:pt idx="548">
                  <c:v>67.150000000000006</c:v>
                </c:pt>
                <c:pt idx="549">
                  <c:v>67.09</c:v>
                </c:pt>
                <c:pt idx="550">
                  <c:v>67.069999999999993</c:v>
                </c:pt>
                <c:pt idx="551">
                  <c:v>67.010000000000005</c:v>
                </c:pt>
                <c:pt idx="552">
                  <c:v>66.98</c:v>
                </c:pt>
                <c:pt idx="553">
                  <c:v>66.94</c:v>
                </c:pt>
                <c:pt idx="554">
                  <c:v>66.930000000000007</c:v>
                </c:pt>
                <c:pt idx="555">
                  <c:v>66.89</c:v>
                </c:pt>
                <c:pt idx="556">
                  <c:v>66.87</c:v>
                </c:pt>
                <c:pt idx="557">
                  <c:v>66.84</c:v>
                </c:pt>
                <c:pt idx="558">
                  <c:v>66.83</c:v>
                </c:pt>
                <c:pt idx="559">
                  <c:v>66.84</c:v>
                </c:pt>
                <c:pt idx="560">
                  <c:v>66.83</c:v>
                </c:pt>
                <c:pt idx="561">
                  <c:v>66.81</c:v>
                </c:pt>
                <c:pt idx="562">
                  <c:v>66.790000000000006</c:v>
                </c:pt>
                <c:pt idx="563">
                  <c:v>66.739999999999995</c:v>
                </c:pt>
                <c:pt idx="564">
                  <c:v>66.73</c:v>
                </c:pt>
                <c:pt idx="565">
                  <c:v>66.709999999999994</c:v>
                </c:pt>
                <c:pt idx="566">
                  <c:v>66.7</c:v>
                </c:pt>
                <c:pt idx="567">
                  <c:v>66.680000000000007</c:v>
                </c:pt>
                <c:pt idx="568">
                  <c:v>66.680000000000007</c:v>
                </c:pt>
                <c:pt idx="569">
                  <c:v>66.66</c:v>
                </c:pt>
                <c:pt idx="570">
                  <c:v>66.650000000000006</c:v>
                </c:pt>
                <c:pt idx="571">
                  <c:v>66.61</c:v>
                </c:pt>
                <c:pt idx="572">
                  <c:v>66.56</c:v>
                </c:pt>
                <c:pt idx="573">
                  <c:v>66.52</c:v>
                </c:pt>
                <c:pt idx="574">
                  <c:v>66.48</c:v>
                </c:pt>
                <c:pt idx="575">
                  <c:v>66.459999999999994</c:v>
                </c:pt>
                <c:pt idx="576">
                  <c:v>66.41</c:v>
                </c:pt>
                <c:pt idx="577">
                  <c:v>66.39</c:v>
                </c:pt>
                <c:pt idx="578">
                  <c:v>66.34</c:v>
                </c:pt>
                <c:pt idx="579">
                  <c:v>66.27</c:v>
                </c:pt>
                <c:pt idx="580">
                  <c:v>66.23</c:v>
                </c:pt>
                <c:pt idx="581">
                  <c:v>66.16</c:v>
                </c:pt>
                <c:pt idx="582">
                  <c:v>66.11</c:v>
                </c:pt>
                <c:pt idx="583">
                  <c:v>66.040000000000006</c:v>
                </c:pt>
                <c:pt idx="584">
                  <c:v>66</c:v>
                </c:pt>
                <c:pt idx="585">
                  <c:v>65.94</c:v>
                </c:pt>
                <c:pt idx="586">
                  <c:v>65.88</c:v>
                </c:pt>
                <c:pt idx="587">
                  <c:v>65.83</c:v>
                </c:pt>
                <c:pt idx="588">
                  <c:v>65.760000000000005</c:v>
                </c:pt>
                <c:pt idx="589">
                  <c:v>65.69</c:v>
                </c:pt>
                <c:pt idx="590">
                  <c:v>65.61</c:v>
                </c:pt>
                <c:pt idx="591">
                  <c:v>65.510000000000005</c:v>
                </c:pt>
                <c:pt idx="592">
                  <c:v>65.45</c:v>
                </c:pt>
                <c:pt idx="593">
                  <c:v>65.42</c:v>
                </c:pt>
                <c:pt idx="594">
                  <c:v>65.45</c:v>
                </c:pt>
                <c:pt idx="595">
                  <c:v>65.42</c:v>
                </c:pt>
                <c:pt idx="596">
                  <c:v>65.41</c:v>
                </c:pt>
                <c:pt idx="597">
                  <c:v>65.41</c:v>
                </c:pt>
                <c:pt idx="598">
                  <c:v>65.41</c:v>
                </c:pt>
                <c:pt idx="599">
                  <c:v>65.39</c:v>
                </c:pt>
                <c:pt idx="600">
                  <c:v>65.33</c:v>
                </c:pt>
                <c:pt idx="601">
                  <c:v>65.260000000000005</c:v>
                </c:pt>
                <c:pt idx="602">
                  <c:v>65.17</c:v>
                </c:pt>
                <c:pt idx="603">
                  <c:v>65.09</c:v>
                </c:pt>
                <c:pt idx="604">
                  <c:v>65.05</c:v>
                </c:pt>
                <c:pt idx="605">
                  <c:v>65.010000000000005</c:v>
                </c:pt>
                <c:pt idx="606">
                  <c:v>64.97</c:v>
                </c:pt>
                <c:pt idx="607">
                  <c:v>64.95</c:v>
                </c:pt>
                <c:pt idx="608">
                  <c:v>64.930000000000007</c:v>
                </c:pt>
                <c:pt idx="609">
                  <c:v>64.930000000000007</c:v>
                </c:pt>
                <c:pt idx="610">
                  <c:v>64.930000000000007</c:v>
                </c:pt>
                <c:pt idx="611">
                  <c:v>64.88</c:v>
                </c:pt>
                <c:pt idx="612">
                  <c:v>64.819999999999993</c:v>
                </c:pt>
                <c:pt idx="613">
                  <c:v>64.790000000000006</c:v>
                </c:pt>
                <c:pt idx="614">
                  <c:v>64.739999999999995</c:v>
                </c:pt>
                <c:pt idx="615">
                  <c:v>64.680000000000007</c:v>
                </c:pt>
                <c:pt idx="616">
                  <c:v>64.62</c:v>
                </c:pt>
                <c:pt idx="617">
                  <c:v>64.56</c:v>
                </c:pt>
                <c:pt idx="618">
                  <c:v>64.52</c:v>
                </c:pt>
                <c:pt idx="619">
                  <c:v>64.47</c:v>
                </c:pt>
                <c:pt idx="620">
                  <c:v>64.430000000000007</c:v>
                </c:pt>
                <c:pt idx="621">
                  <c:v>64.41</c:v>
                </c:pt>
                <c:pt idx="622">
                  <c:v>64.36</c:v>
                </c:pt>
                <c:pt idx="623">
                  <c:v>64.3</c:v>
                </c:pt>
                <c:pt idx="624">
                  <c:v>64.260000000000005</c:v>
                </c:pt>
                <c:pt idx="625">
                  <c:v>64.2</c:v>
                </c:pt>
                <c:pt idx="626">
                  <c:v>64.12</c:v>
                </c:pt>
                <c:pt idx="627">
                  <c:v>64.05</c:v>
                </c:pt>
                <c:pt idx="628">
                  <c:v>63.99</c:v>
                </c:pt>
                <c:pt idx="629">
                  <c:v>63.93</c:v>
                </c:pt>
                <c:pt idx="630">
                  <c:v>63.87</c:v>
                </c:pt>
                <c:pt idx="631">
                  <c:v>63.84</c:v>
                </c:pt>
                <c:pt idx="632">
                  <c:v>63.8</c:v>
                </c:pt>
                <c:pt idx="633">
                  <c:v>63.77</c:v>
                </c:pt>
                <c:pt idx="634">
                  <c:v>63.73</c:v>
                </c:pt>
                <c:pt idx="635">
                  <c:v>63.67</c:v>
                </c:pt>
                <c:pt idx="636">
                  <c:v>63.61</c:v>
                </c:pt>
                <c:pt idx="637">
                  <c:v>63.58</c:v>
                </c:pt>
                <c:pt idx="638">
                  <c:v>63.52</c:v>
                </c:pt>
                <c:pt idx="639">
                  <c:v>63.49</c:v>
                </c:pt>
                <c:pt idx="640">
                  <c:v>63.46</c:v>
                </c:pt>
                <c:pt idx="641">
                  <c:v>63.39</c:v>
                </c:pt>
                <c:pt idx="642">
                  <c:v>63.36</c:v>
                </c:pt>
                <c:pt idx="643">
                  <c:v>63.3</c:v>
                </c:pt>
                <c:pt idx="644">
                  <c:v>63.25</c:v>
                </c:pt>
                <c:pt idx="645">
                  <c:v>63.22</c:v>
                </c:pt>
                <c:pt idx="646">
                  <c:v>63.19</c:v>
                </c:pt>
                <c:pt idx="647">
                  <c:v>63.15</c:v>
                </c:pt>
                <c:pt idx="648">
                  <c:v>63.11</c:v>
                </c:pt>
                <c:pt idx="649">
                  <c:v>63.05</c:v>
                </c:pt>
                <c:pt idx="650">
                  <c:v>62.98</c:v>
                </c:pt>
                <c:pt idx="651">
                  <c:v>62.87</c:v>
                </c:pt>
                <c:pt idx="652">
                  <c:v>62.8</c:v>
                </c:pt>
                <c:pt idx="653">
                  <c:v>62.72</c:v>
                </c:pt>
                <c:pt idx="654">
                  <c:v>62.62</c:v>
                </c:pt>
                <c:pt idx="655">
                  <c:v>62.57</c:v>
                </c:pt>
                <c:pt idx="656">
                  <c:v>62.49</c:v>
                </c:pt>
                <c:pt idx="657">
                  <c:v>62.41</c:v>
                </c:pt>
                <c:pt idx="658">
                  <c:v>62.37</c:v>
                </c:pt>
                <c:pt idx="659">
                  <c:v>62.29</c:v>
                </c:pt>
                <c:pt idx="660">
                  <c:v>62.24</c:v>
                </c:pt>
                <c:pt idx="661">
                  <c:v>62.18</c:v>
                </c:pt>
                <c:pt idx="662">
                  <c:v>62.09</c:v>
                </c:pt>
                <c:pt idx="663">
                  <c:v>62</c:v>
                </c:pt>
                <c:pt idx="664">
                  <c:v>61.93</c:v>
                </c:pt>
                <c:pt idx="665">
                  <c:v>61.83</c:v>
                </c:pt>
                <c:pt idx="666">
                  <c:v>61.73</c:v>
                </c:pt>
                <c:pt idx="667">
                  <c:v>61.66</c:v>
                </c:pt>
                <c:pt idx="668">
                  <c:v>61.59</c:v>
                </c:pt>
                <c:pt idx="669">
                  <c:v>61.56</c:v>
                </c:pt>
                <c:pt idx="670">
                  <c:v>61.52</c:v>
                </c:pt>
                <c:pt idx="671">
                  <c:v>61.5</c:v>
                </c:pt>
                <c:pt idx="672">
                  <c:v>61.5</c:v>
                </c:pt>
                <c:pt idx="673">
                  <c:v>61.51</c:v>
                </c:pt>
                <c:pt idx="674">
                  <c:v>61.54</c:v>
                </c:pt>
                <c:pt idx="675">
                  <c:v>61.49</c:v>
                </c:pt>
                <c:pt idx="676">
                  <c:v>61.43</c:v>
                </c:pt>
                <c:pt idx="677">
                  <c:v>61.35</c:v>
                </c:pt>
                <c:pt idx="678">
                  <c:v>61.29</c:v>
                </c:pt>
                <c:pt idx="679">
                  <c:v>61.26</c:v>
                </c:pt>
                <c:pt idx="680">
                  <c:v>61.21</c:v>
                </c:pt>
                <c:pt idx="681">
                  <c:v>61.16</c:v>
                </c:pt>
                <c:pt idx="682">
                  <c:v>61.14</c:v>
                </c:pt>
                <c:pt idx="683">
                  <c:v>61.09</c:v>
                </c:pt>
                <c:pt idx="684">
                  <c:v>61.07</c:v>
                </c:pt>
                <c:pt idx="685">
                  <c:v>61.01</c:v>
                </c:pt>
                <c:pt idx="686">
                  <c:v>60.92</c:v>
                </c:pt>
                <c:pt idx="687">
                  <c:v>60.85</c:v>
                </c:pt>
                <c:pt idx="688">
                  <c:v>60.76</c:v>
                </c:pt>
                <c:pt idx="689">
                  <c:v>60.67</c:v>
                </c:pt>
                <c:pt idx="690">
                  <c:v>60.6</c:v>
                </c:pt>
                <c:pt idx="691">
                  <c:v>60.55</c:v>
                </c:pt>
                <c:pt idx="692">
                  <c:v>60.49</c:v>
                </c:pt>
                <c:pt idx="693">
                  <c:v>60.43</c:v>
                </c:pt>
                <c:pt idx="694">
                  <c:v>60.36</c:v>
                </c:pt>
                <c:pt idx="695">
                  <c:v>60.29</c:v>
                </c:pt>
                <c:pt idx="696">
                  <c:v>60.21</c:v>
                </c:pt>
                <c:pt idx="697">
                  <c:v>60.1</c:v>
                </c:pt>
                <c:pt idx="698">
                  <c:v>60</c:v>
                </c:pt>
                <c:pt idx="699">
                  <c:v>59.9</c:v>
                </c:pt>
                <c:pt idx="700">
                  <c:v>59.83</c:v>
                </c:pt>
                <c:pt idx="701">
                  <c:v>59.77</c:v>
                </c:pt>
                <c:pt idx="702">
                  <c:v>59.7</c:v>
                </c:pt>
                <c:pt idx="703">
                  <c:v>59.66</c:v>
                </c:pt>
                <c:pt idx="704">
                  <c:v>59.59</c:v>
                </c:pt>
                <c:pt idx="705">
                  <c:v>59.6</c:v>
                </c:pt>
                <c:pt idx="706">
                  <c:v>59.6</c:v>
                </c:pt>
                <c:pt idx="707">
                  <c:v>59.61</c:v>
                </c:pt>
                <c:pt idx="708">
                  <c:v>59.61</c:v>
                </c:pt>
                <c:pt idx="709">
                  <c:v>59.63</c:v>
                </c:pt>
                <c:pt idx="710">
                  <c:v>59.58</c:v>
                </c:pt>
                <c:pt idx="711">
                  <c:v>59.54</c:v>
                </c:pt>
                <c:pt idx="712">
                  <c:v>59.48</c:v>
                </c:pt>
                <c:pt idx="713">
                  <c:v>59.42</c:v>
                </c:pt>
                <c:pt idx="714">
                  <c:v>59.35</c:v>
                </c:pt>
                <c:pt idx="715">
                  <c:v>59.25</c:v>
                </c:pt>
                <c:pt idx="716">
                  <c:v>59.14</c:v>
                </c:pt>
                <c:pt idx="717">
                  <c:v>59</c:v>
                </c:pt>
                <c:pt idx="718">
                  <c:v>58.84</c:v>
                </c:pt>
                <c:pt idx="719">
                  <c:v>58.68</c:v>
                </c:pt>
                <c:pt idx="720">
                  <c:v>58.5</c:v>
                </c:pt>
                <c:pt idx="721">
                  <c:v>58.4</c:v>
                </c:pt>
                <c:pt idx="722">
                  <c:v>58.46</c:v>
                </c:pt>
                <c:pt idx="723">
                  <c:v>58.51</c:v>
                </c:pt>
                <c:pt idx="724">
                  <c:v>58.49</c:v>
                </c:pt>
                <c:pt idx="725">
                  <c:v>58.45</c:v>
                </c:pt>
                <c:pt idx="726">
                  <c:v>58.3</c:v>
                </c:pt>
                <c:pt idx="727">
                  <c:v>58.19</c:v>
                </c:pt>
                <c:pt idx="728">
                  <c:v>58.06</c:v>
                </c:pt>
                <c:pt idx="729">
                  <c:v>58.02</c:v>
                </c:pt>
                <c:pt idx="730">
                  <c:v>58.01</c:v>
                </c:pt>
                <c:pt idx="731">
                  <c:v>58.01</c:v>
                </c:pt>
                <c:pt idx="732">
                  <c:v>58.01</c:v>
                </c:pt>
                <c:pt idx="733">
                  <c:v>58.04</c:v>
                </c:pt>
                <c:pt idx="734">
                  <c:v>57.99</c:v>
                </c:pt>
                <c:pt idx="735">
                  <c:v>57.98</c:v>
                </c:pt>
                <c:pt idx="736">
                  <c:v>57.97</c:v>
                </c:pt>
                <c:pt idx="737">
                  <c:v>57.92</c:v>
                </c:pt>
                <c:pt idx="738">
                  <c:v>57.92</c:v>
                </c:pt>
                <c:pt idx="739">
                  <c:v>57.89</c:v>
                </c:pt>
                <c:pt idx="740">
                  <c:v>57.92</c:v>
                </c:pt>
                <c:pt idx="741">
                  <c:v>57.92</c:v>
                </c:pt>
                <c:pt idx="742">
                  <c:v>57.86</c:v>
                </c:pt>
                <c:pt idx="743">
                  <c:v>57.81</c:v>
                </c:pt>
                <c:pt idx="744">
                  <c:v>57.68</c:v>
                </c:pt>
                <c:pt idx="745">
                  <c:v>57.57</c:v>
                </c:pt>
                <c:pt idx="746">
                  <c:v>57.41</c:v>
                </c:pt>
                <c:pt idx="747">
                  <c:v>57.2</c:v>
                </c:pt>
                <c:pt idx="748">
                  <c:v>56.99</c:v>
                </c:pt>
                <c:pt idx="749">
                  <c:v>56.78</c:v>
                </c:pt>
                <c:pt idx="750">
                  <c:v>56.58</c:v>
                </c:pt>
                <c:pt idx="751">
                  <c:v>56.39</c:v>
                </c:pt>
                <c:pt idx="752">
                  <c:v>56.21</c:v>
                </c:pt>
                <c:pt idx="753">
                  <c:v>56.04</c:v>
                </c:pt>
                <c:pt idx="754">
                  <c:v>55.9</c:v>
                </c:pt>
                <c:pt idx="755">
                  <c:v>55.73</c:v>
                </c:pt>
                <c:pt idx="756">
                  <c:v>55.55</c:v>
                </c:pt>
                <c:pt idx="757">
                  <c:v>55.36</c:v>
                </c:pt>
                <c:pt idx="758">
                  <c:v>55.22</c:v>
                </c:pt>
                <c:pt idx="759">
                  <c:v>55.14</c:v>
                </c:pt>
                <c:pt idx="760">
                  <c:v>55.09</c:v>
                </c:pt>
                <c:pt idx="761">
                  <c:v>55.08</c:v>
                </c:pt>
                <c:pt idx="762">
                  <c:v>55.08</c:v>
                </c:pt>
                <c:pt idx="763">
                  <c:v>55.1</c:v>
                </c:pt>
                <c:pt idx="764">
                  <c:v>55.15</c:v>
                </c:pt>
                <c:pt idx="765">
                  <c:v>55.2</c:v>
                </c:pt>
                <c:pt idx="766">
                  <c:v>55.22</c:v>
                </c:pt>
                <c:pt idx="767">
                  <c:v>55.28</c:v>
                </c:pt>
                <c:pt idx="768">
                  <c:v>55.26</c:v>
                </c:pt>
                <c:pt idx="769">
                  <c:v>55.23</c:v>
                </c:pt>
                <c:pt idx="770">
                  <c:v>55.21</c:v>
                </c:pt>
                <c:pt idx="771">
                  <c:v>55.16</c:v>
                </c:pt>
                <c:pt idx="772">
                  <c:v>55.08</c:v>
                </c:pt>
                <c:pt idx="773">
                  <c:v>54.97</c:v>
                </c:pt>
                <c:pt idx="774">
                  <c:v>54.77</c:v>
                </c:pt>
                <c:pt idx="775">
                  <c:v>54.51</c:v>
                </c:pt>
                <c:pt idx="776">
                  <c:v>54.22</c:v>
                </c:pt>
                <c:pt idx="777">
                  <c:v>53.85</c:v>
                </c:pt>
                <c:pt idx="778">
                  <c:v>53.51</c:v>
                </c:pt>
                <c:pt idx="779">
                  <c:v>53.14</c:v>
                </c:pt>
                <c:pt idx="780">
                  <c:v>52.76</c:v>
                </c:pt>
                <c:pt idx="781">
                  <c:v>52.45</c:v>
                </c:pt>
                <c:pt idx="782">
                  <c:v>52.14</c:v>
                </c:pt>
                <c:pt idx="783">
                  <c:v>51.87</c:v>
                </c:pt>
                <c:pt idx="784">
                  <c:v>51.61</c:v>
                </c:pt>
                <c:pt idx="785">
                  <c:v>51.35</c:v>
                </c:pt>
                <c:pt idx="786">
                  <c:v>51.13</c:v>
                </c:pt>
                <c:pt idx="787">
                  <c:v>50.89</c:v>
                </c:pt>
                <c:pt idx="788">
                  <c:v>50.68</c:v>
                </c:pt>
                <c:pt idx="789">
                  <c:v>50.4</c:v>
                </c:pt>
                <c:pt idx="790">
                  <c:v>50.18</c:v>
                </c:pt>
                <c:pt idx="791">
                  <c:v>49.93</c:v>
                </c:pt>
                <c:pt idx="792">
                  <c:v>49.69</c:v>
                </c:pt>
                <c:pt idx="793">
                  <c:v>49.46</c:v>
                </c:pt>
                <c:pt idx="794">
                  <c:v>49.23</c:v>
                </c:pt>
                <c:pt idx="795">
                  <c:v>49.04</c:v>
                </c:pt>
                <c:pt idx="796">
                  <c:v>48.9</c:v>
                </c:pt>
                <c:pt idx="797">
                  <c:v>48.8</c:v>
                </c:pt>
                <c:pt idx="798">
                  <c:v>48.79</c:v>
                </c:pt>
                <c:pt idx="799">
                  <c:v>48.89</c:v>
                </c:pt>
                <c:pt idx="800">
                  <c:v>49.02</c:v>
                </c:pt>
                <c:pt idx="801">
                  <c:v>49.11</c:v>
                </c:pt>
                <c:pt idx="802">
                  <c:v>49.15</c:v>
                </c:pt>
                <c:pt idx="803">
                  <c:v>49.11</c:v>
                </c:pt>
                <c:pt idx="804">
                  <c:v>49.07</c:v>
                </c:pt>
                <c:pt idx="805">
                  <c:v>48.92</c:v>
                </c:pt>
                <c:pt idx="806">
                  <c:v>48.74</c:v>
                </c:pt>
                <c:pt idx="807">
                  <c:v>48.56</c:v>
                </c:pt>
                <c:pt idx="808">
                  <c:v>48.3</c:v>
                </c:pt>
                <c:pt idx="809">
                  <c:v>47.98</c:v>
                </c:pt>
                <c:pt idx="810">
                  <c:v>47.63</c:v>
                </c:pt>
                <c:pt idx="811">
                  <c:v>47.26</c:v>
                </c:pt>
                <c:pt idx="812">
                  <c:v>46.89</c:v>
                </c:pt>
                <c:pt idx="813">
                  <c:v>46.49</c:v>
                </c:pt>
                <c:pt idx="814">
                  <c:v>46.13</c:v>
                </c:pt>
                <c:pt idx="815">
                  <c:v>45.74</c:v>
                </c:pt>
                <c:pt idx="816">
                  <c:v>45.35</c:v>
                </c:pt>
                <c:pt idx="817">
                  <c:v>45.01</c:v>
                </c:pt>
                <c:pt idx="818">
                  <c:v>44.66</c:v>
                </c:pt>
                <c:pt idx="819">
                  <c:v>44.31</c:v>
                </c:pt>
                <c:pt idx="820">
                  <c:v>44.04</c:v>
                </c:pt>
                <c:pt idx="821">
                  <c:v>43.82</c:v>
                </c:pt>
                <c:pt idx="822">
                  <c:v>43.66</c:v>
                </c:pt>
                <c:pt idx="823">
                  <c:v>43.57</c:v>
                </c:pt>
                <c:pt idx="824">
                  <c:v>43.5</c:v>
                </c:pt>
                <c:pt idx="825">
                  <c:v>43.38</c:v>
                </c:pt>
                <c:pt idx="826">
                  <c:v>43.32</c:v>
                </c:pt>
                <c:pt idx="827">
                  <c:v>43.22</c:v>
                </c:pt>
                <c:pt idx="828">
                  <c:v>43.13</c:v>
                </c:pt>
                <c:pt idx="829">
                  <c:v>43.05</c:v>
                </c:pt>
                <c:pt idx="830">
                  <c:v>43.01</c:v>
                </c:pt>
                <c:pt idx="831">
                  <c:v>42.9</c:v>
                </c:pt>
                <c:pt idx="832">
                  <c:v>42.88</c:v>
                </c:pt>
                <c:pt idx="833">
                  <c:v>42.82</c:v>
                </c:pt>
                <c:pt idx="834">
                  <c:v>42.77</c:v>
                </c:pt>
                <c:pt idx="835">
                  <c:v>42.71</c:v>
                </c:pt>
                <c:pt idx="836">
                  <c:v>42.65</c:v>
                </c:pt>
                <c:pt idx="837">
                  <c:v>42.55</c:v>
                </c:pt>
                <c:pt idx="838">
                  <c:v>42.42</c:v>
                </c:pt>
                <c:pt idx="839">
                  <c:v>42.27</c:v>
                </c:pt>
                <c:pt idx="840">
                  <c:v>42.09</c:v>
                </c:pt>
                <c:pt idx="841">
                  <c:v>41.85</c:v>
                </c:pt>
                <c:pt idx="842">
                  <c:v>41.48</c:v>
                </c:pt>
                <c:pt idx="843">
                  <c:v>41.02</c:v>
                </c:pt>
                <c:pt idx="844">
                  <c:v>40.53</c:v>
                </c:pt>
                <c:pt idx="845">
                  <c:v>39.950000000000003</c:v>
                </c:pt>
                <c:pt idx="846">
                  <c:v>39.29</c:v>
                </c:pt>
                <c:pt idx="847">
                  <c:v>38.61</c:v>
                </c:pt>
                <c:pt idx="848">
                  <c:v>37.86</c:v>
                </c:pt>
                <c:pt idx="849">
                  <c:v>37.11</c:v>
                </c:pt>
                <c:pt idx="850">
                  <c:v>36.409999999999997</c:v>
                </c:pt>
                <c:pt idx="851">
                  <c:v>35.74</c:v>
                </c:pt>
                <c:pt idx="852">
                  <c:v>35.14</c:v>
                </c:pt>
                <c:pt idx="853">
                  <c:v>34.64</c:v>
                </c:pt>
                <c:pt idx="854">
                  <c:v>34.21</c:v>
                </c:pt>
                <c:pt idx="855">
                  <c:v>33.79</c:v>
                </c:pt>
                <c:pt idx="856">
                  <c:v>33.409999999999997</c:v>
                </c:pt>
                <c:pt idx="857">
                  <c:v>33.159999999999997</c:v>
                </c:pt>
                <c:pt idx="858">
                  <c:v>32.96</c:v>
                </c:pt>
                <c:pt idx="859">
                  <c:v>32.83</c:v>
                </c:pt>
                <c:pt idx="860">
                  <c:v>32.74</c:v>
                </c:pt>
                <c:pt idx="861">
                  <c:v>32.69</c:v>
                </c:pt>
                <c:pt idx="862">
                  <c:v>32.659999999999997</c:v>
                </c:pt>
                <c:pt idx="863">
                  <c:v>32.700000000000003</c:v>
                </c:pt>
                <c:pt idx="864">
                  <c:v>32.729999999999997</c:v>
                </c:pt>
                <c:pt idx="865">
                  <c:v>32.729999999999997</c:v>
                </c:pt>
                <c:pt idx="866">
                  <c:v>32.69</c:v>
                </c:pt>
                <c:pt idx="867">
                  <c:v>32.479999999999997</c:v>
                </c:pt>
                <c:pt idx="868">
                  <c:v>32.26</c:v>
                </c:pt>
                <c:pt idx="869">
                  <c:v>32.03</c:v>
                </c:pt>
                <c:pt idx="870">
                  <c:v>31.8</c:v>
                </c:pt>
                <c:pt idx="871">
                  <c:v>31.48</c:v>
                </c:pt>
                <c:pt idx="872">
                  <c:v>31.14</c:v>
                </c:pt>
                <c:pt idx="873">
                  <c:v>30.79</c:v>
                </c:pt>
                <c:pt idx="874">
                  <c:v>30.46</c:v>
                </c:pt>
                <c:pt idx="875">
                  <c:v>30.07</c:v>
                </c:pt>
                <c:pt idx="876">
                  <c:v>29.63</c:v>
                </c:pt>
                <c:pt idx="877">
                  <c:v>29.11</c:v>
                </c:pt>
                <c:pt idx="878">
                  <c:v>28.57</c:v>
                </c:pt>
                <c:pt idx="879">
                  <c:v>28</c:v>
                </c:pt>
                <c:pt idx="880">
                  <c:v>27.47</c:v>
                </c:pt>
                <c:pt idx="881">
                  <c:v>26.93</c:v>
                </c:pt>
                <c:pt idx="882">
                  <c:v>26.37</c:v>
                </c:pt>
                <c:pt idx="883">
                  <c:v>25.83</c:v>
                </c:pt>
                <c:pt idx="884">
                  <c:v>25.28</c:v>
                </c:pt>
                <c:pt idx="885">
                  <c:v>24.67</c:v>
                </c:pt>
                <c:pt idx="886">
                  <c:v>24.09</c:v>
                </c:pt>
                <c:pt idx="887">
                  <c:v>23.5</c:v>
                </c:pt>
                <c:pt idx="888">
                  <c:v>22.88</c:v>
                </c:pt>
                <c:pt idx="889">
                  <c:v>22.28</c:v>
                </c:pt>
                <c:pt idx="890">
                  <c:v>21.67</c:v>
                </c:pt>
                <c:pt idx="891">
                  <c:v>20.99</c:v>
                </c:pt>
                <c:pt idx="892">
                  <c:v>20.29</c:v>
                </c:pt>
                <c:pt idx="893">
                  <c:v>19.670000000000002</c:v>
                </c:pt>
                <c:pt idx="894">
                  <c:v>19.07</c:v>
                </c:pt>
                <c:pt idx="895">
                  <c:v>18.54</c:v>
                </c:pt>
                <c:pt idx="896">
                  <c:v>18.04</c:v>
                </c:pt>
                <c:pt idx="897">
                  <c:v>17.54</c:v>
                </c:pt>
                <c:pt idx="898">
                  <c:v>17.059999999999999</c:v>
                </c:pt>
                <c:pt idx="899">
                  <c:v>16.579999999999998</c:v>
                </c:pt>
                <c:pt idx="900">
                  <c:v>16.100000000000001</c:v>
                </c:pt>
                <c:pt idx="901">
                  <c:v>15.65</c:v>
                </c:pt>
                <c:pt idx="902">
                  <c:v>15.15</c:v>
                </c:pt>
                <c:pt idx="903">
                  <c:v>14.72</c:v>
                </c:pt>
                <c:pt idx="904">
                  <c:v>14.36</c:v>
                </c:pt>
                <c:pt idx="905">
                  <c:v>14</c:v>
                </c:pt>
                <c:pt idx="906">
                  <c:v>13.63</c:v>
                </c:pt>
                <c:pt idx="907">
                  <c:v>13.29</c:v>
                </c:pt>
                <c:pt idx="908">
                  <c:v>12.91</c:v>
                </c:pt>
                <c:pt idx="909">
                  <c:v>12.55</c:v>
                </c:pt>
                <c:pt idx="910">
                  <c:v>12.2</c:v>
                </c:pt>
                <c:pt idx="911">
                  <c:v>11.83</c:v>
                </c:pt>
                <c:pt idx="912">
                  <c:v>11.45</c:v>
                </c:pt>
                <c:pt idx="913">
                  <c:v>10.97</c:v>
                </c:pt>
                <c:pt idx="914">
                  <c:v>10.43</c:v>
                </c:pt>
                <c:pt idx="915">
                  <c:v>9.84</c:v>
                </c:pt>
                <c:pt idx="916">
                  <c:v>9.19</c:v>
                </c:pt>
                <c:pt idx="917">
                  <c:v>8.4600000000000009</c:v>
                </c:pt>
                <c:pt idx="918">
                  <c:v>7.74</c:v>
                </c:pt>
                <c:pt idx="919">
                  <c:v>6.99</c:v>
                </c:pt>
                <c:pt idx="920">
                  <c:v>6.18</c:v>
                </c:pt>
                <c:pt idx="921">
                  <c:v>5.35</c:v>
                </c:pt>
                <c:pt idx="922">
                  <c:v>4.55</c:v>
                </c:pt>
                <c:pt idx="923">
                  <c:v>3.67</c:v>
                </c:pt>
                <c:pt idx="924">
                  <c:v>2.73</c:v>
                </c:pt>
                <c:pt idx="925">
                  <c:v>1.83</c:v>
                </c:pt>
                <c:pt idx="926">
                  <c:v>0.93</c:v>
                </c:pt>
                <c:pt idx="927">
                  <c:v>0.03</c:v>
                </c:pt>
                <c:pt idx="928">
                  <c:v>-0.83</c:v>
                </c:pt>
                <c:pt idx="929">
                  <c:v>-1.68</c:v>
                </c:pt>
                <c:pt idx="930">
                  <c:v>-2.58</c:v>
                </c:pt>
                <c:pt idx="931">
                  <c:v>-3.51</c:v>
                </c:pt>
                <c:pt idx="932">
                  <c:v>-4.24</c:v>
                </c:pt>
                <c:pt idx="933">
                  <c:v>-5.0999999999999996</c:v>
                </c:pt>
                <c:pt idx="934">
                  <c:v>-5.91</c:v>
                </c:pt>
                <c:pt idx="935">
                  <c:v>-6.64</c:v>
                </c:pt>
                <c:pt idx="936">
                  <c:v>-7.37</c:v>
                </c:pt>
                <c:pt idx="937">
                  <c:v>-7.99</c:v>
                </c:pt>
                <c:pt idx="938">
                  <c:v>-8.5500000000000007</c:v>
                </c:pt>
                <c:pt idx="939">
                  <c:v>-9.0500000000000007</c:v>
                </c:pt>
                <c:pt idx="940">
                  <c:v>-9.5399999999999991</c:v>
                </c:pt>
                <c:pt idx="941">
                  <c:v>-9.9600000000000009</c:v>
                </c:pt>
                <c:pt idx="942">
                  <c:v>-10.35</c:v>
                </c:pt>
                <c:pt idx="943">
                  <c:v>-10.83</c:v>
                </c:pt>
                <c:pt idx="944">
                  <c:v>-11.3</c:v>
                </c:pt>
                <c:pt idx="945">
                  <c:v>-11.94</c:v>
                </c:pt>
                <c:pt idx="946">
                  <c:v>-12.55</c:v>
                </c:pt>
                <c:pt idx="947">
                  <c:v>-13.27</c:v>
                </c:pt>
                <c:pt idx="948">
                  <c:v>-14.07</c:v>
                </c:pt>
                <c:pt idx="949">
                  <c:v>-14.92</c:v>
                </c:pt>
                <c:pt idx="950">
                  <c:v>-15.77</c:v>
                </c:pt>
                <c:pt idx="951">
                  <c:v>-16.670000000000002</c:v>
                </c:pt>
                <c:pt idx="952">
                  <c:v>-17.54</c:v>
                </c:pt>
                <c:pt idx="953">
                  <c:v>-18.420000000000002</c:v>
                </c:pt>
                <c:pt idx="954">
                  <c:v>-19.309999999999999</c:v>
                </c:pt>
                <c:pt idx="955">
                  <c:v>-20.14</c:v>
                </c:pt>
                <c:pt idx="956">
                  <c:v>-20.93</c:v>
                </c:pt>
                <c:pt idx="957">
                  <c:v>-21.52</c:v>
                </c:pt>
                <c:pt idx="958">
                  <c:v>-21.74</c:v>
                </c:pt>
                <c:pt idx="959">
                  <c:v>-22.33</c:v>
                </c:pt>
                <c:pt idx="960">
                  <c:v>-22.95</c:v>
                </c:pt>
                <c:pt idx="961">
                  <c:v>-23.5</c:v>
                </c:pt>
                <c:pt idx="962">
                  <c:v>-24.08</c:v>
                </c:pt>
                <c:pt idx="963">
                  <c:v>-24.59</c:v>
                </c:pt>
                <c:pt idx="964">
                  <c:v>-25.11</c:v>
                </c:pt>
                <c:pt idx="965">
                  <c:v>-25.69</c:v>
                </c:pt>
                <c:pt idx="966">
                  <c:v>-26.31</c:v>
                </c:pt>
                <c:pt idx="967">
                  <c:v>-26.96</c:v>
                </c:pt>
                <c:pt idx="968">
                  <c:v>-27.6</c:v>
                </c:pt>
                <c:pt idx="969">
                  <c:v>-28.1</c:v>
                </c:pt>
                <c:pt idx="970">
                  <c:v>-28.62</c:v>
                </c:pt>
                <c:pt idx="971">
                  <c:v>-29.11</c:v>
                </c:pt>
                <c:pt idx="972">
                  <c:v>-29.57</c:v>
                </c:pt>
                <c:pt idx="973">
                  <c:v>-29.95</c:v>
                </c:pt>
                <c:pt idx="974">
                  <c:v>-30.3</c:v>
                </c:pt>
                <c:pt idx="975">
                  <c:v>-30.61</c:v>
                </c:pt>
                <c:pt idx="976">
                  <c:v>-30.89</c:v>
                </c:pt>
                <c:pt idx="977">
                  <c:v>-31.14</c:v>
                </c:pt>
                <c:pt idx="978">
                  <c:v>-31.41</c:v>
                </c:pt>
                <c:pt idx="979">
                  <c:v>-31.73</c:v>
                </c:pt>
                <c:pt idx="980">
                  <c:v>-32.14</c:v>
                </c:pt>
                <c:pt idx="981">
                  <c:v>-32.659999999999997</c:v>
                </c:pt>
                <c:pt idx="982">
                  <c:v>-33.17</c:v>
                </c:pt>
                <c:pt idx="983">
                  <c:v>-33.71</c:v>
                </c:pt>
                <c:pt idx="984">
                  <c:v>-34.04</c:v>
                </c:pt>
                <c:pt idx="985">
                  <c:v>-34.4</c:v>
                </c:pt>
                <c:pt idx="986">
                  <c:v>-34.880000000000003</c:v>
                </c:pt>
                <c:pt idx="987">
                  <c:v>-35.270000000000003</c:v>
                </c:pt>
                <c:pt idx="988">
                  <c:v>-35.68</c:v>
                </c:pt>
                <c:pt idx="989">
                  <c:v>-36.119999999999997</c:v>
                </c:pt>
                <c:pt idx="990">
                  <c:v>-36.590000000000003</c:v>
                </c:pt>
                <c:pt idx="991">
                  <c:v>-37.08</c:v>
                </c:pt>
                <c:pt idx="992">
                  <c:v>-37.619999999999997</c:v>
                </c:pt>
                <c:pt idx="993">
                  <c:v>-38.1</c:v>
                </c:pt>
                <c:pt idx="994">
                  <c:v>-38.61</c:v>
                </c:pt>
                <c:pt idx="995">
                  <c:v>-39.18</c:v>
                </c:pt>
                <c:pt idx="996">
                  <c:v>-39.67</c:v>
                </c:pt>
                <c:pt idx="997">
                  <c:v>-40.229999999999997</c:v>
                </c:pt>
                <c:pt idx="998">
                  <c:v>-40.78</c:v>
                </c:pt>
                <c:pt idx="999">
                  <c:v>-41.3</c:v>
                </c:pt>
                <c:pt idx="1000">
                  <c:v>-41.77</c:v>
                </c:pt>
                <c:pt idx="1001">
                  <c:v>-42.23</c:v>
                </c:pt>
                <c:pt idx="1002">
                  <c:v>-42.63</c:v>
                </c:pt>
                <c:pt idx="1003">
                  <c:v>-43.02</c:v>
                </c:pt>
                <c:pt idx="1004">
                  <c:v>-43.4</c:v>
                </c:pt>
                <c:pt idx="1005">
                  <c:v>-43.87</c:v>
                </c:pt>
                <c:pt idx="1006">
                  <c:v>-44.39</c:v>
                </c:pt>
                <c:pt idx="1007">
                  <c:v>-44.89</c:v>
                </c:pt>
                <c:pt idx="1008">
                  <c:v>-45.35</c:v>
                </c:pt>
                <c:pt idx="1009">
                  <c:v>-45.82</c:v>
                </c:pt>
                <c:pt idx="1010">
                  <c:v>-46.24</c:v>
                </c:pt>
                <c:pt idx="1011">
                  <c:v>-46.72</c:v>
                </c:pt>
                <c:pt idx="1012">
                  <c:v>-47.2</c:v>
                </c:pt>
                <c:pt idx="1013">
                  <c:v>-47.72</c:v>
                </c:pt>
                <c:pt idx="1014">
                  <c:v>-48.27</c:v>
                </c:pt>
                <c:pt idx="1015">
                  <c:v>-48.47</c:v>
                </c:pt>
                <c:pt idx="1016">
                  <c:v>-48.73</c:v>
                </c:pt>
                <c:pt idx="1017">
                  <c:v>-49.2</c:v>
                </c:pt>
                <c:pt idx="1018">
                  <c:v>-49.62</c:v>
                </c:pt>
                <c:pt idx="1019">
                  <c:v>-49.99</c:v>
                </c:pt>
                <c:pt idx="1020">
                  <c:v>-50.39</c:v>
                </c:pt>
                <c:pt idx="1021">
                  <c:v>-50.7</c:v>
                </c:pt>
                <c:pt idx="1022">
                  <c:v>-51.03</c:v>
                </c:pt>
                <c:pt idx="1023">
                  <c:v>-51.29</c:v>
                </c:pt>
                <c:pt idx="1024">
                  <c:v>-51.49</c:v>
                </c:pt>
                <c:pt idx="1025">
                  <c:v>-51.67</c:v>
                </c:pt>
                <c:pt idx="1026">
                  <c:v>-51.9</c:v>
                </c:pt>
                <c:pt idx="1027">
                  <c:v>-52.11</c:v>
                </c:pt>
                <c:pt idx="1028">
                  <c:v>-52.34</c:v>
                </c:pt>
                <c:pt idx="1029">
                  <c:v>-52.59</c:v>
                </c:pt>
                <c:pt idx="1030">
                  <c:v>-52.9</c:v>
                </c:pt>
                <c:pt idx="1031">
                  <c:v>-53.25</c:v>
                </c:pt>
                <c:pt idx="1032">
                  <c:v>-53.54</c:v>
                </c:pt>
                <c:pt idx="1033">
                  <c:v>-53.84</c:v>
                </c:pt>
                <c:pt idx="1034">
                  <c:v>-54.18</c:v>
                </c:pt>
                <c:pt idx="1035">
                  <c:v>-54.58</c:v>
                </c:pt>
                <c:pt idx="1036">
                  <c:v>-54.87</c:v>
                </c:pt>
                <c:pt idx="1037">
                  <c:v>-55.18</c:v>
                </c:pt>
                <c:pt idx="1038">
                  <c:v>-55.53</c:v>
                </c:pt>
                <c:pt idx="1039">
                  <c:v>-55.81</c:v>
                </c:pt>
                <c:pt idx="1040">
                  <c:v>-56.13</c:v>
                </c:pt>
                <c:pt idx="1041">
                  <c:v>-56.33</c:v>
                </c:pt>
                <c:pt idx="1042">
                  <c:v>-56.63</c:v>
                </c:pt>
                <c:pt idx="1043">
                  <c:v>-56.95</c:v>
                </c:pt>
                <c:pt idx="1044">
                  <c:v>-57.23</c:v>
                </c:pt>
                <c:pt idx="1045">
                  <c:v>-57.55</c:v>
                </c:pt>
                <c:pt idx="1046">
                  <c:v>-57.97</c:v>
                </c:pt>
                <c:pt idx="1047">
                  <c:v>-58.28</c:v>
                </c:pt>
                <c:pt idx="1048">
                  <c:v>-58.65</c:v>
                </c:pt>
                <c:pt idx="1049">
                  <c:v>-58.94</c:v>
                </c:pt>
                <c:pt idx="1050">
                  <c:v>-59.15</c:v>
                </c:pt>
                <c:pt idx="1051">
                  <c:v>-59.11</c:v>
                </c:pt>
                <c:pt idx="1052">
                  <c:v>-59.28</c:v>
                </c:pt>
                <c:pt idx="1053">
                  <c:v>-59.52</c:v>
                </c:pt>
                <c:pt idx="1054">
                  <c:v>-59.78</c:v>
                </c:pt>
                <c:pt idx="1055">
                  <c:v>-59.95</c:v>
                </c:pt>
                <c:pt idx="1056">
                  <c:v>-60.21</c:v>
                </c:pt>
                <c:pt idx="1057">
                  <c:v>-60.46</c:v>
                </c:pt>
                <c:pt idx="1058">
                  <c:v>-60.68</c:v>
                </c:pt>
                <c:pt idx="1059">
                  <c:v>-60.93</c:v>
                </c:pt>
                <c:pt idx="1060">
                  <c:v>-61.18</c:v>
                </c:pt>
                <c:pt idx="1061">
                  <c:v>-61.42</c:v>
                </c:pt>
                <c:pt idx="1062">
                  <c:v>-61.67</c:v>
                </c:pt>
                <c:pt idx="1063">
                  <c:v>-61.82</c:v>
                </c:pt>
                <c:pt idx="1064">
                  <c:v>-61.95</c:v>
                </c:pt>
                <c:pt idx="1065">
                  <c:v>-62</c:v>
                </c:pt>
                <c:pt idx="1066">
                  <c:v>-61.98</c:v>
                </c:pt>
                <c:pt idx="1067">
                  <c:v>-61.91</c:v>
                </c:pt>
                <c:pt idx="1068">
                  <c:v>-61.91</c:v>
                </c:pt>
                <c:pt idx="1069">
                  <c:v>-61.88</c:v>
                </c:pt>
                <c:pt idx="1070">
                  <c:v>-61.88</c:v>
                </c:pt>
                <c:pt idx="1071">
                  <c:v>-61.91</c:v>
                </c:pt>
                <c:pt idx="1072">
                  <c:v>-62.06</c:v>
                </c:pt>
                <c:pt idx="1073">
                  <c:v>-62.16</c:v>
                </c:pt>
                <c:pt idx="1074">
                  <c:v>-62.36</c:v>
                </c:pt>
                <c:pt idx="1075">
                  <c:v>-62.52</c:v>
                </c:pt>
                <c:pt idx="1076">
                  <c:v>-62.74</c:v>
                </c:pt>
                <c:pt idx="1077">
                  <c:v>-62.93</c:v>
                </c:pt>
                <c:pt idx="1078">
                  <c:v>-63.17</c:v>
                </c:pt>
                <c:pt idx="1079">
                  <c:v>-63.43</c:v>
                </c:pt>
                <c:pt idx="1080">
                  <c:v>-63.69</c:v>
                </c:pt>
                <c:pt idx="1081">
                  <c:v>-63.91</c:v>
                </c:pt>
                <c:pt idx="1082">
                  <c:v>-64.180000000000007</c:v>
                </c:pt>
                <c:pt idx="1083">
                  <c:v>-64.42</c:v>
                </c:pt>
                <c:pt idx="1084">
                  <c:v>-64.67</c:v>
                </c:pt>
                <c:pt idx="1085">
                  <c:v>-64.92</c:v>
                </c:pt>
                <c:pt idx="1086">
                  <c:v>-65.180000000000007</c:v>
                </c:pt>
                <c:pt idx="1087">
                  <c:v>-65.400000000000006</c:v>
                </c:pt>
                <c:pt idx="1088">
                  <c:v>-65.63</c:v>
                </c:pt>
                <c:pt idx="1089">
                  <c:v>-65.84</c:v>
                </c:pt>
                <c:pt idx="1090">
                  <c:v>-66.099999999999994</c:v>
                </c:pt>
                <c:pt idx="1091">
                  <c:v>-66.33</c:v>
                </c:pt>
                <c:pt idx="1092">
                  <c:v>-66.599999999999994</c:v>
                </c:pt>
                <c:pt idx="1093">
                  <c:v>-66.819999999999993</c:v>
                </c:pt>
                <c:pt idx="1094">
                  <c:v>-67.08</c:v>
                </c:pt>
                <c:pt idx="1095">
                  <c:v>-67.33</c:v>
                </c:pt>
                <c:pt idx="1096">
                  <c:v>-67.53</c:v>
                </c:pt>
                <c:pt idx="1097">
                  <c:v>-67.75</c:v>
                </c:pt>
                <c:pt idx="1098">
                  <c:v>-67.959999999999994</c:v>
                </c:pt>
                <c:pt idx="1099">
                  <c:v>-68.17</c:v>
                </c:pt>
                <c:pt idx="1100">
                  <c:v>-68.37</c:v>
                </c:pt>
                <c:pt idx="1101">
                  <c:v>-68.55</c:v>
                </c:pt>
                <c:pt idx="1102">
                  <c:v>-68.78</c:v>
                </c:pt>
                <c:pt idx="1103">
                  <c:v>-68.97</c:v>
                </c:pt>
                <c:pt idx="1104">
                  <c:v>-69.2</c:v>
                </c:pt>
                <c:pt idx="1105">
                  <c:v>-69.37</c:v>
                </c:pt>
                <c:pt idx="1106">
                  <c:v>-69.53</c:v>
                </c:pt>
                <c:pt idx="1107">
                  <c:v>-69.7</c:v>
                </c:pt>
                <c:pt idx="1108">
                  <c:v>-69.86</c:v>
                </c:pt>
                <c:pt idx="1109">
                  <c:v>-69.98</c:v>
                </c:pt>
                <c:pt idx="1110">
                  <c:v>-70.14</c:v>
                </c:pt>
                <c:pt idx="1111">
                  <c:v>-70.260000000000005</c:v>
                </c:pt>
                <c:pt idx="1112">
                  <c:v>-70.39</c:v>
                </c:pt>
                <c:pt idx="1113">
                  <c:v>-70.540000000000006</c:v>
                </c:pt>
                <c:pt idx="1114">
                  <c:v>-70.67</c:v>
                </c:pt>
                <c:pt idx="1115">
                  <c:v>-70.78</c:v>
                </c:pt>
                <c:pt idx="1116">
                  <c:v>-70.94</c:v>
                </c:pt>
                <c:pt idx="1117">
                  <c:v>-71.09</c:v>
                </c:pt>
                <c:pt idx="1118">
                  <c:v>-71.25</c:v>
                </c:pt>
                <c:pt idx="1119">
                  <c:v>-71.459999999999994</c:v>
                </c:pt>
                <c:pt idx="1120">
                  <c:v>-71.62</c:v>
                </c:pt>
                <c:pt idx="1121">
                  <c:v>-71.81</c:v>
                </c:pt>
                <c:pt idx="1122">
                  <c:v>-72.010000000000005</c:v>
                </c:pt>
                <c:pt idx="1123">
                  <c:v>-72.180000000000007</c:v>
                </c:pt>
                <c:pt idx="1124">
                  <c:v>-72.39</c:v>
                </c:pt>
                <c:pt idx="1125">
                  <c:v>-72.569999999999993</c:v>
                </c:pt>
                <c:pt idx="1126">
                  <c:v>-72.790000000000006</c:v>
                </c:pt>
                <c:pt idx="1127">
                  <c:v>-72.98</c:v>
                </c:pt>
                <c:pt idx="1128">
                  <c:v>-73.16</c:v>
                </c:pt>
                <c:pt idx="1129">
                  <c:v>-73.33</c:v>
                </c:pt>
                <c:pt idx="1130">
                  <c:v>-73.510000000000005</c:v>
                </c:pt>
                <c:pt idx="1131">
                  <c:v>-73.680000000000007</c:v>
                </c:pt>
                <c:pt idx="1132">
                  <c:v>-73.849999999999994</c:v>
                </c:pt>
                <c:pt idx="1133">
                  <c:v>-73.98</c:v>
                </c:pt>
                <c:pt idx="1134">
                  <c:v>-74.13</c:v>
                </c:pt>
                <c:pt idx="1135">
                  <c:v>-74.239999999999995</c:v>
                </c:pt>
                <c:pt idx="1136">
                  <c:v>-74.39</c:v>
                </c:pt>
                <c:pt idx="1137">
                  <c:v>-74.53</c:v>
                </c:pt>
                <c:pt idx="1138">
                  <c:v>-74.62</c:v>
                </c:pt>
                <c:pt idx="1139">
                  <c:v>-74.75</c:v>
                </c:pt>
                <c:pt idx="1140">
                  <c:v>-74.92</c:v>
                </c:pt>
                <c:pt idx="1141">
                  <c:v>-75.05</c:v>
                </c:pt>
                <c:pt idx="1142">
                  <c:v>-75.14</c:v>
                </c:pt>
                <c:pt idx="1143">
                  <c:v>-75.260000000000005</c:v>
                </c:pt>
                <c:pt idx="1144">
                  <c:v>-75.37</c:v>
                </c:pt>
                <c:pt idx="1145">
                  <c:v>-75.45</c:v>
                </c:pt>
                <c:pt idx="1146">
                  <c:v>-75.56</c:v>
                </c:pt>
                <c:pt idx="1147">
                  <c:v>-75.64</c:v>
                </c:pt>
                <c:pt idx="1148">
                  <c:v>-75.73</c:v>
                </c:pt>
                <c:pt idx="1149">
                  <c:v>-75.84</c:v>
                </c:pt>
                <c:pt idx="1150">
                  <c:v>-75.959999999999994</c:v>
                </c:pt>
                <c:pt idx="1151">
                  <c:v>-76.08</c:v>
                </c:pt>
                <c:pt idx="1152">
                  <c:v>-76.19</c:v>
                </c:pt>
                <c:pt idx="1153">
                  <c:v>-76.3</c:v>
                </c:pt>
                <c:pt idx="1154">
                  <c:v>-76.41</c:v>
                </c:pt>
                <c:pt idx="1155">
                  <c:v>-76.53</c:v>
                </c:pt>
                <c:pt idx="1156">
                  <c:v>-76.680000000000007</c:v>
                </c:pt>
                <c:pt idx="1157">
                  <c:v>-76.8</c:v>
                </c:pt>
                <c:pt idx="1158">
                  <c:v>-76.95</c:v>
                </c:pt>
                <c:pt idx="1159">
                  <c:v>-77.150000000000006</c:v>
                </c:pt>
                <c:pt idx="1160">
                  <c:v>-77.31</c:v>
                </c:pt>
                <c:pt idx="1161">
                  <c:v>-77.459999999999994</c:v>
                </c:pt>
                <c:pt idx="1162">
                  <c:v>-77.62</c:v>
                </c:pt>
                <c:pt idx="1163">
                  <c:v>-77.760000000000005</c:v>
                </c:pt>
                <c:pt idx="1164">
                  <c:v>-77.94</c:v>
                </c:pt>
                <c:pt idx="1165">
                  <c:v>-78.099999999999994</c:v>
                </c:pt>
                <c:pt idx="1166">
                  <c:v>-78.23</c:v>
                </c:pt>
                <c:pt idx="1167">
                  <c:v>-78.400000000000006</c:v>
                </c:pt>
                <c:pt idx="1168">
                  <c:v>-78.569999999999993</c:v>
                </c:pt>
                <c:pt idx="1169">
                  <c:v>-78.73</c:v>
                </c:pt>
                <c:pt idx="1170">
                  <c:v>-78.849999999999994</c:v>
                </c:pt>
                <c:pt idx="1171">
                  <c:v>-79.010000000000005</c:v>
                </c:pt>
                <c:pt idx="1172">
                  <c:v>-79.09</c:v>
                </c:pt>
                <c:pt idx="1173">
                  <c:v>-79.13</c:v>
                </c:pt>
                <c:pt idx="1174">
                  <c:v>-79.150000000000006</c:v>
                </c:pt>
                <c:pt idx="1175">
                  <c:v>-79.14</c:v>
                </c:pt>
                <c:pt idx="1176">
                  <c:v>-79.12</c:v>
                </c:pt>
                <c:pt idx="1177">
                  <c:v>-79.099999999999994</c:v>
                </c:pt>
                <c:pt idx="1178">
                  <c:v>-79.069999999999993</c:v>
                </c:pt>
                <c:pt idx="1179">
                  <c:v>-79.06</c:v>
                </c:pt>
                <c:pt idx="1180">
                  <c:v>-79.06</c:v>
                </c:pt>
                <c:pt idx="1181">
                  <c:v>-79.069999999999993</c:v>
                </c:pt>
                <c:pt idx="1182">
                  <c:v>-79.069999999999993</c:v>
                </c:pt>
                <c:pt idx="1183">
                  <c:v>-79.12</c:v>
                </c:pt>
                <c:pt idx="1184">
                  <c:v>-79.13</c:v>
                </c:pt>
                <c:pt idx="1185">
                  <c:v>-79.150000000000006</c:v>
                </c:pt>
                <c:pt idx="1186">
                  <c:v>-79.16</c:v>
                </c:pt>
                <c:pt idx="1187">
                  <c:v>-79.150000000000006</c:v>
                </c:pt>
                <c:pt idx="1188">
                  <c:v>-79.209999999999994</c:v>
                </c:pt>
                <c:pt idx="1189">
                  <c:v>-79.23</c:v>
                </c:pt>
                <c:pt idx="1190">
                  <c:v>-79.3</c:v>
                </c:pt>
                <c:pt idx="1191">
                  <c:v>-79.349999999999994</c:v>
                </c:pt>
                <c:pt idx="1192">
                  <c:v>-79.430000000000007</c:v>
                </c:pt>
                <c:pt idx="1193">
                  <c:v>-79.510000000000005</c:v>
                </c:pt>
                <c:pt idx="1194">
                  <c:v>-79.56</c:v>
                </c:pt>
                <c:pt idx="1195">
                  <c:v>-79.62</c:v>
                </c:pt>
                <c:pt idx="1196">
                  <c:v>-79.739999999999995</c:v>
                </c:pt>
                <c:pt idx="1197">
                  <c:v>-79.849999999999994</c:v>
                </c:pt>
                <c:pt idx="1198">
                  <c:v>-80.02</c:v>
                </c:pt>
                <c:pt idx="1199">
                  <c:v>-80.209999999999994</c:v>
                </c:pt>
                <c:pt idx="1200">
                  <c:v>-80.39</c:v>
                </c:pt>
                <c:pt idx="1201">
                  <c:v>-80.569999999999993</c:v>
                </c:pt>
                <c:pt idx="1202">
                  <c:v>-80.72</c:v>
                </c:pt>
                <c:pt idx="1203">
                  <c:v>-80.84</c:v>
                </c:pt>
                <c:pt idx="1204">
                  <c:v>-80.95</c:v>
                </c:pt>
                <c:pt idx="1205">
                  <c:v>-81.040000000000006</c:v>
                </c:pt>
                <c:pt idx="1206">
                  <c:v>-81.099999999999994</c:v>
                </c:pt>
                <c:pt idx="1207">
                  <c:v>-81.16</c:v>
                </c:pt>
                <c:pt idx="1208">
                  <c:v>-81.2</c:v>
                </c:pt>
                <c:pt idx="1209">
                  <c:v>-81.23</c:v>
                </c:pt>
                <c:pt idx="1210">
                  <c:v>-81.27</c:v>
                </c:pt>
                <c:pt idx="1211">
                  <c:v>-81.3</c:v>
                </c:pt>
                <c:pt idx="1212">
                  <c:v>-81.34</c:v>
                </c:pt>
                <c:pt idx="1213">
                  <c:v>-81.38</c:v>
                </c:pt>
                <c:pt idx="1214">
                  <c:v>-81.44</c:v>
                </c:pt>
                <c:pt idx="1215">
                  <c:v>-81.52</c:v>
                </c:pt>
                <c:pt idx="1216">
                  <c:v>-81.58</c:v>
                </c:pt>
                <c:pt idx="1217">
                  <c:v>-81.64</c:v>
                </c:pt>
                <c:pt idx="1218">
                  <c:v>-81.72</c:v>
                </c:pt>
                <c:pt idx="1219">
                  <c:v>-81.78</c:v>
                </c:pt>
                <c:pt idx="1220">
                  <c:v>-81.87</c:v>
                </c:pt>
                <c:pt idx="1221">
                  <c:v>-81.93</c:v>
                </c:pt>
                <c:pt idx="1222">
                  <c:v>-81.99</c:v>
                </c:pt>
                <c:pt idx="1223">
                  <c:v>-82.07</c:v>
                </c:pt>
                <c:pt idx="1224">
                  <c:v>-82.16</c:v>
                </c:pt>
                <c:pt idx="1225">
                  <c:v>-82.24</c:v>
                </c:pt>
                <c:pt idx="1226">
                  <c:v>-82.32</c:v>
                </c:pt>
                <c:pt idx="1227">
                  <c:v>-82.43</c:v>
                </c:pt>
                <c:pt idx="1228">
                  <c:v>-82.53</c:v>
                </c:pt>
                <c:pt idx="1229">
                  <c:v>-82.63</c:v>
                </c:pt>
                <c:pt idx="1230">
                  <c:v>-82.73</c:v>
                </c:pt>
                <c:pt idx="1231">
                  <c:v>-82.85</c:v>
                </c:pt>
                <c:pt idx="1232">
                  <c:v>-82.95</c:v>
                </c:pt>
                <c:pt idx="1233">
                  <c:v>-83.05</c:v>
                </c:pt>
                <c:pt idx="1234">
                  <c:v>-83.17</c:v>
                </c:pt>
                <c:pt idx="1235">
                  <c:v>-83.26</c:v>
                </c:pt>
                <c:pt idx="1236">
                  <c:v>-83.36</c:v>
                </c:pt>
                <c:pt idx="1237">
                  <c:v>-83.45</c:v>
                </c:pt>
                <c:pt idx="1238">
                  <c:v>-83.56</c:v>
                </c:pt>
                <c:pt idx="1239">
                  <c:v>-83.68</c:v>
                </c:pt>
                <c:pt idx="1240">
                  <c:v>-83.79</c:v>
                </c:pt>
                <c:pt idx="1241">
                  <c:v>-83.92</c:v>
                </c:pt>
                <c:pt idx="1242">
                  <c:v>-84.03</c:v>
                </c:pt>
                <c:pt idx="1243">
                  <c:v>-84.14</c:v>
                </c:pt>
                <c:pt idx="1244">
                  <c:v>-84.22</c:v>
                </c:pt>
                <c:pt idx="1245">
                  <c:v>-84.3</c:v>
                </c:pt>
                <c:pt idx="1246">
                  <c:v>-84.38</c:v>
                </c:pt>
                <c:pt idx="1247">
                  <c:v>-84.42</c:v>
                </c:pt>
                <c:pt idx="1248">
                  <c:v>-84.46</c:v>
                </c:pt>
                <c:pt idx="1249">
                  <c:v>-84.52</c:v>
                </c:pt>
                <c:pt idx="1250">
                  <c:v>-84.56</c:v>
                </c:pt>
                <c:pt idx="1251">
                  <c:v>-84.6</c:v>
                </c:pt>
                <c:pt idx="1252">
                  <c:v>-84.6</c:v>
                </c:pt>
                <c:pt idx="1253">
                  <c:v>-84.6</c:v>
                </c:pt>
                <c:pt idx="1254">
                  <c:v>-84.6</c:v>
                </c:pt>
                <c:pt idx="1255">
                  <c:v>-84.61</c:v>
                </c:pt>
                <c:pt idx="1256">
                  <c:v>-84.61</c:v>
                </c:pt>
                <c:pt idx="1257">
                  <c:v>-84.64</c:v>
                </c:pt>
                <c:pt idx="1258">
                  <c:v>-84.64</c:v>
                </c:pt>
                <c:pt idx="1259">
                  <c:v>-84.67</c:v>
                </c:pt>
                <c:pt idx="1260">
                  <c:v>-84.69</c:v>
                </c:pt>
                <c:pt idx="1261">
                  <c:v>-84.69</c:v>
                </c:pt>
                <c:pt idx="1262">
                  <c:v>-84.71</c:v>
                </c:pt>
                <c:pt idx="1263">
                  <c:v>-84.73</c:v>
                </c:pt>
                <c:pt idx="1264">
                  <c:v>-84.76</c:v>
                </c:pt>
                <c:pt idx="1265">
                  <c:v>-84.78</c:v>
                </c:pt>
                <c:pt idx="1266">
                  <c:v>-84.79</c:v>
                </c:pt>
                <c:pt idx="1267">
                  <c:v>-84.83</c:v>
                </c:pt>
                <c:pt idx="1268">
                  <c:v>-84.84</c:v>
                </c:pt>
                <c:pt idx="1269">
                  <c:v>-84.89</c:v>
                </c:pt>
                <c:pt idx="1270">
                  <c:v>-84.92</c:v>
                </c:pt>
                <c:pt idx="1271">
                  <c:v>-84.96</c:v>
                </c:pt>
                <c:pt idx="1272">
                  <c:v>-85.02</c:v>
                </c:pt>
                <c:pt idx="1273">
                  <c:v>-85.07</c:v>
                </c:pt>
                <c:pt idx="1274">
                  <c:v>-85.1</c:v>
                </c:pt>
                <c:pt idx="1275">
                  <c:v>-85.16</c:v>
                </c:pt>
                <c:pt idx="1276">
                  <c:v>-85.21</c:v>
                </c:pt>
                <c:pt idx="1277">
                  <c:v>-85.26</c:v>
                </c:pt>
                <c:pt idx="1278">
                  <c:v>-85.34</c:v>
                </c:pt>
                <c:pt idx="1279">
                  <c:v>-85.39</c:v>
                </c:pt>
                <c:pt idx="1280">
                  <c:v>-85.44</c:v>
                </c:pt>
                <c:pt idx="1281">
                  <c:v>-85.5</c:v>
                </c:pt>
                <c:pt idx="1282">
                  <c:v>-85.55</c:v>
                </c:pt>
                <c:pt idx="1283">
                  <c:v>-85.63</c:v>
                </c:pt>
                <c:pt idx="1284">
                  <c:v>-85.68</c:v>
                </c:pt>
                <c:pt idx="1285">
                  <c:v>-85.73</c:v>
                </c:pt>
                <c:pt idx="1286">
                  <c:v>-85.78</c:v>
                </c:pt>
                <c:pt idx="1287">
                  <c:v>-85.84</c:v>
                </c:pt>
                <c:pt idx="1288">
                  <c:v>-85.87</c:v>
                </c:pt>
                <c:pt idx="1289">
                  <c:v>-85.91</c:v>
                </c:pt>
                <c:pt idx="1290">
                  <c:v>-85.93</c:v>
                </c:pt>
                <c:pt idx="1291">
                  <c:v>-85.97</c:v>
                </c:pt>
                <c:pt idx="1292">
                  <c:v>-85.98</c:v>
                </c:pt>
                <c:pt idx="1293">
                  <c:v>-86.02</c:v>
                </c:pt>
                <c:pt idx="1294">
                  <c:v>-86.03</c:v>
                </c:pt>
                <c:pt idx="1295">
                  <c:v>-86.07</c:v>
                </c:pt>
                <c:pt idx="1296">
                  <c:v>-86.1</c:v>
                </c:pt>
                <c:pt idx="1297">
                  <c:v>-86.14</c:v>
                </c:pt>
                <c:pt idx="1298">
                  <c:v>-86.19</c:v>
                </c:pt>
                <c:pt idx="1299">
                  <c:v>-86.22</c:v>
                </c:pt>
                <c:pt idx="1300">
                  <c:v>-86.27</c:v>
                </c:pt>
                <c:pt idx="1301">
                  <c:v>-86.32</c:v>
                </c:pt>
                <c:pt idx="1302">
                  <c:v>-86.37</c:v>
                </c:pt>
                <c:pt idx="1303">
                  <c:v>-86.41</c:v>
                </c:pt>
                <c:pt idx="1304">
                  <c:v>-86.43</c:v>
                </c:pt>
                <c:pt idx="1305">
                  <c:v>-86.47</c:v>
                </c:pt>
                <c:pt idx="1306">
                  <c:v>-86.51</c:v>
                </c:pt>
                <c:pt idx="1307">
                  <c:v>-86.55</c:v>
                </c:pt>
                <c:pt idx="1308">
                  <c:v>-86.6</c:v>
                </c:pt>
                <c:pt idx="1309">
                  <c:v>-86.64</c:v>
                </c:pt>
                <c:pt idx="1310">
                  <c:v>-86.66</c:v>
                </c:pt>
                <c:pt idx="1311">
                  <c:v>-86.7</c:v>
                </c:pt>
                <c:pt idx="1312">
                  <c:v>-86.72</c:v>
                </c:pt>
                <c:pt idx="1313">
                  <c:v>-86.75</c:v>
                </c:pt>
                <c:pt idx="1314">
                  <c:v>-86.78</c:v>
                </c:pt>
                <c:pt idx="1315">
                  <c:v>-86.8</c:v>
                </c:pt>
                <c:pt idx="1316">
                  <c:v>-86.83</c:v>
                </c:pt>
                <c:pt idx="1317">
                  <c:v>-86.86</c:v>
                </c:pt>
                <c:pt idx="1318">
                  <c:v>-86.89</c:v>
                </c:pt>
                <c:pt idx="1319">
                  <c:v>-86.92</c:v>
                </c:pt>
                <c:pt idx="1320">
                  <c:v>-86.95</c:v>
                </c:pt>
                <c:pt idx="1321">
                  <c:v>-86.96</c:v>
                </c:pt>
                <c:pt idx="1322">
                  <c:v>-86.97</c:v>
                </c:pt>
                <c:pt idx="1323">
                  <c:v>-87</c:v>
                </c:pt>
                <c:pt idx="1324">
                  <c:v>-87.03</c:v>
                </c:pt>
                <c:pt idx="1325">
                  <c:v>-87.07</c:v>
                </c:pt>
                <c:pt idx="1326">
                  <c:v>-87.1</c:v>
                </c:pt>
                <c:pt idx="1327">
                  <c:v>-87.14</c:v>
                </c:pt>
                <c:pt idx="1328">
                  <c:v>-87.18</c:v>
                </c:pt>
                <c:pt idx="1329">
                  <c:v>-87.21</c:v>
                </c:pt>
                <c:pt idx="1330">
                  <c:v>-87.25</c:v>
                </c:pt>
                <c:pt idx="1331">
                  <c:v>-87.28</c:v>
                </c:pt>
                <c:pt idx="1332">
                  <c:v>-87.32</c:v>
                </c:pt>
                <c:pt idx="1333">
                  <c:v>-87.34</c:v>
                </c:pt>
                <c:pt idx="1334">
                  <c:v>-87.35</c:v>
                </c:pt>
                <c:pt idx="1335">
                  <c:v>-87.37</c:v>
                </c:pt>
                <c:pt idx="1336">
                  <c:v>-87.4</c:v>
                </c:pt>
                <c:pt idx="1337">
                  <c:v>-87.42</c:v>
                </c:pt>
                <c:pt idx="1338">
                  <c:v>-87.45</c:v>
                </c:pt>
                <c:pt idx="1339">
                  <c:v>-87.49</c:v>
                </c:pt>
                <c:pt idx="1340">
                  <c:v>-87.52</c:v>
                </c:pt>
                <c:pt idx="1341">
                  <c:v>-87.54</c:v>
                </c:pt>
                <c:pt idx="1342">
                  <c:v>-87.56</c:v>
                </c:pt>
                <c:pt idx="1343">
                  <c:v>-87.57</c:v>
                </c:pt>
                <c:pt idx="1344">
                  <c:v>-87.6</c:v>
                </c:pt>
                <c:pt idx="1345">
                  <c:v>-87.63</c:v>
                </c:pt>
                <c:pt idx="1346">
                  <c:v>-87.66</c:v>
                </c:pt>
                <c:pt idx="1347">
                  <c:v>-87.69</c:v>
                </c:pt>
                <c:pt idx="1348">
                  <c:v>-87.73</c:v>
                </c:pt>
                <c:pt idx="1349">
                  <c:v>-87.76</c:v>
                </c:pt>
                <c:pt idx="1350">
                  <c:v>-87.8</c:v>
                </c:pt>
                <c:pt idx="1351">
                  <c:v>-87.82</c:v>
                </c:pt>
                <c:pt idx="1352">
                  <c:v>-87.85</c:v>
                </c:pt>
                <c:pt idx="1353">
                  <c:v>-87.88</c:v>
                </c:pt>
                <c:pt idx="1354">
                  <c:v>-87.91</c:v>
                </c:pt>
                <c:pt idx="1355">
                  <c:v>-87.94</c:v>
                </c:pt>
                <c:pt idx="1356">
                  <c:v>-87.96</c:v>
                </c:pt>
                <c:pt idx="1357">
                  <c:v>-87.94</c:v>
                </c:pt>
                <c:pt idx="1358">
                  <c:v>-87.92</c:v>
                </c:pt>
                <c:pt idx="1359">
                  <c:v>-87.91</c:v>
                </c:pt>
                <c:pt idx="1360">
                  <c:v>-87.87</c:v>
                </c:pt>
                <c:pt idx="1361">
                  <c:v>-87.84</c:v>
                </c:pt>
                <c:pt idx="1362">
                  <c:v>-87.81</c:v>
                </c:pt>
                <c:pt idx="1363">
                  <c:v>-87.78</c:v>
                </c:pt>
                <c:pt idx="1364">
                  <c:v>-87.77</c:v>
                </c:pt>
                <c:pt idx="1365">
                  <c:v>-87.76</c:v>
                </c:pt>
                <c:pt idx="1366">
                  <c:v>-87.77</c:v>
                </c:pt>
                <c:pt idx="1367">
                  <c:v>-87.77</c:v>
                </c:pt>
                <c:pt idx="1368">
                  <c:v>-87.77</c:v>
                </c:pt>
                <c:pt idx="1369">
                  <c:v>-87.78</c:v>
                </c:pt>
                <c:pt idx="1370">
                  <c:v>-87.79</c:v>
                </c:pt>
                <c:pt idx="1371">
                  <c:v>-87.79</c:v>
                </c:pt>
                <c:pt idx="1372">
                  <c:v>-87.8</c:v>
                </c:pt>
                <c:pt idx="1373">
                  <c:v>-87.82</c:v>
                </c:pt>
                <c:pt idx="1374">
                  <c:v>-87.84</c:v>
                </c:pt>
                <c:pt idx="1375">
                  <c:v>-87.87</c:v>
                </c:pt>
                <c:pt idx="1376">
                  <c:v>-87.91</c:v>
                </c:pt>
                <c:pt idx="1377">
                  <c:v>-87.95</c:v>
                </c:pt>
                <c:pt idx="1378">
                  <c:v>-87.99</c:v>
                </c:pt>
                <c:pt idx="1379">
                  <c:v>-88.03</c:v>
                </c:pt>
                <c:pt idx="1380">
                  <c:v>-88.09</c:v>
                </c:pt>
                <c:pt idx="1381">
                  <c:v>-88.13</c:v>
                </c:pt>
                <c:pt idx="1382">
                  <c:v>-88.18</c:v>
                </c:pt>
                <c:pt idx="1383">
                  <c:v>-88.25</c:v>
                </c:pt>
                <c:pt idx="1384">
                  <c:v>-88.29</c:v>
                </c:pt>
                <c:pt idx="1385">
                  <c:v>-88.36</c:v>
                </c:pt>
                <c:pt idx="1386">
                  <c:v>-88.41</c:v>
                </c:pt>
                <c:pt idx="1387">
                  <c:v>-88.47</c:v>
                </c:pt>
                <c:pt idx="1388">
                  <c:v>-88.52</c:v>
                </c:pt>
                <c:pt idx="1389">
                  <c:v>-88.58</c:v>
                </c:pt>
                <c:pt idx="1390">
                  <c:v>-88.62</c:v>
                </c:pt>
                <c:pt idx="1391">
                  <c:v>-88.66</c:v>
                </c:pt>
                <c:pt idx="1392">
                  <c:v>-88.7</c:v>
                </c:pt>
                <c:pt idx="1393">
                  <c:v>-88.74</c:v>
                </c:pt>
                <c:pt idx="1394">
                  <c:v>-88.79</c:v>
                </c:pt>
                <c:pt idx="1395">
                  <c:v>-88.83</c:v>
                </c:pt>
                <c:pt idx="1396">
                  <c:v>-88.87</c:v>
                </c:pt>
                <c:pt idx="1397">
                  <c:v>-88.92</c:v>
                </c:pt>
                <c:pt idx="1398">
                  <c:v>-88.96</c:v>
                </c:pt>
                <c:pt idx="1399">
                  <c:v>-88.98</c:v>
                </c:pt>
                <c:pt idx="1400">
                  <c:v>-89.01</c:v>
                </c:pt>
                <c:pt idx="1401">
                  <c:v>-89.03</c:v>
                </c:pt>
                <c:pt idx="1402">
                  <c:v>-89.07</c:v>
                </c:pt>
                <c:pt idx="1403">
                  <c:v>-89.1</c:v>
                </c:pt>
                <c:pt idx="1404">
                  <c:v>-89.13</c:v>
                </c:pt>
                <c:pt idx="1405">
                  <c:v>-89.17</c:v>
                </c:pt>
                <c:pt idx="1406">
                  <c:v>-89.21</c:v>
                </c:pt>
                <c:pt idx="1407">
                  <c:v>-89.25</c:v>
                </c:pt>
                <c:pt idx="1408">
                  <c:v>-89.28</c:v>
                </c:pt>
                <c:pt idx="1409">
                  <c:v>-89.31</c:v>
                </c:pt>
                <c:pt idx="1410">
                  <c:v>-89.34</c:v>
                </c:pt>
                <c:pt idx="1411">
                  <c:v>-89.36</c:v>
                </c:pt>
                <c:pt idx="1412">
                  <c:v>-89.39</c:v>
                </c:pt>
                <c:pt idx="1413">
                  <c:v>-89.42</c:v>
                </c:pt>
                <c:pt idx="1414">
                  <c:v>-89.45</c:v>
                </c:pt>
                <c:pt idx="1415">
                  <c:v>-89.47</c:v>
                </c:pt>
                <c:pt idx="1416">
                  <c:v>-89.49</c:v>
                </c:pt>
                <c:pt idx="1417">
                  <c:v>-89.52</c:v>
                </c:pt>
                <c:pt idx="1418">
                  <c:v>-89.55</c:v>
                </c:pt>
                <c:pt idx="1419">
                  <c:v>-89.57</c:v>
                </c:pt>
                <c:pt idx="1420">
                  <c:v>-89.63</c:v>
                </c:pt>
                <c:pt idx="1421">
                  <c:v>-89.66</c:v>
                </c:pt>
                <c:pt idx="1422">
                  <c:v>-89.7</c:v>
                </c:pt>
                <c:pt idx="1423">
                  <c:v>-89.75</c:v>
                </c:pt>
                <c:pt idx="1424">
                  <c:v>-89.78</c:v>
                </c:pt>
                <c:pt idx="1425">
                  <c:v>-89.81</c:v>
                </c:pt>
                <c:pt idx="1426">
                  <c:v>-89.84</c:v>
                </c:pt>
                <c:pt idx="1427">
                  <c:v>-89.87</c:v>
                </c:pt>
                <c:pt idx="1428">
                  <c:v>-89.9</c:v>
                </c:pt>
                <c:pt idx="1429">
                  <c:v>-89.93</c:v>
                </c:pt>
                <c:pt idx="1430">
                  <c:v>-89.95</c:v>
                </c:pt>
                <c:pt idx="1431">
                  <c:v>-89.97</c:v>
                </c:pt>
                <c:pt idx="1432">
                  <c:v>-89.98</c:v>
                </c:pt>
                <c:pt idx="1433">
                  <c:v>-90</c:v>
                </c:pt>
                <c:pt idx="1434">
                  <c:v>-90</c:v>
                </c:pt>
                <c:pt idx="1435">
                  <c:v>-90.02</c:v>
                </c:pt>
                <c:pt idx="1436">
                  <c:v>-90.03</c:v>
                </c:pt>
                <c:pt idx="1437">
                  <c:v>-90.04</c:v>
                </c:pt>
                <c:pt idx="1438">
                  <c:v>-90.06</c:v>
                </c:pt>
                <c:pt idx="1439">
                  <c:v>-90.08</c:v>
                </c:pt>
                <c:pt idx="1440">
                  <c:v>-90.1</c:v>
                </c:pt>
                <c:pt idx="1441">
                  <c:v>-90.1</c:v>
                </c:pt>
                <c:pt idx="1442">
                  <c:v>-90.11</c:v>
                </c:pt>
                <c:pt idx="1443">
                  <c:v>-90.11</c:v>
                </c:pt>
                <c:pt idx="1444">
                  <c:v>-90.11</c:v>
                </c:pt>
                <c:pt idx="1445">
                  <c:v>-90.14</c:v>
                </c:pt>
                <c:pt idx="1446">
                  <c:v>-90.15</c:v>
                </c:pt>
                <c:pt idx="1447">
                  <c:v>-90.17</c:v>
                </c:pt>
                <c:pt idx="1448">
                  <c:v>-90.19</c:v>
                </c:pt>
                <c:pt idx="1449">
                  <c:v>-90.2</c:v>
                </c:pt>
                <c:pt idx="1450">
                  <c:v>-90.21</c:v>
                </c:pt>
                <c:pt idx="1451">
                  <c:v>-90.22</c:v>
                </c:pt>
                <c:pt idx="1452">
                  <c:v>-90.25</c:v>
                </c:pt>
                <c:pt idx="1453">
                  <c:v>-90.26</c:v>
                </c:pt>
                <c:pt idx="1454">
                  <c:v>-90.28</c:v>
                </c:pt>
                <c:pt idx="1455">
                  <c:v>-90.31</c:v>
                </c:pt>
                <c:pt idx="1456">
                  <c:v>-90.32</c:v>
                </c:pt>
                <c:pt idx="1457">
                  <c:v>-90.34</c:v>
                </c:pt>
                <c:pt idx="1458">
                  <c:v>-90.36</c:v>
                </c:pt>
                <c:pt idx="1459">
                  <c:v>-90.38</c:v>
                </c:pt>
                <c:pt idx="1460">
                  <c:v>-90.4</c:v>
                </c:pt>
                <c:pt idx="1461">
                  <c:v>-90.42</c:v>
                </c:pt>
                <c:pt idx="1462">
                  <c:v>-90.42</c:v>
                </c:pt>
                <c:pt idx="1463">
                  <c:v>-90.44</c:v>
                </c:pt>
                <c:pt idx="1464">
                  <c:v>-90.47</c:v>
                </c:pt>
                <c:pt idx="1465">
                  <c:v>-90.49</c:v>
                </c:pt>
                <c:pt idx="1466">
                  <c:v>-90.51</c:v>
                </c:pt>
                <c:pt idx="1467">
                  <c:v>-90.55</c:v>
                </c:pt>
                <c:pt idx="1468">
                  <c:v>-90.56</c:v>
                </c:pt>
                <c:pt idx="1469">
                  <c:v>-90.59</c:v>
                </c:pt>
                <c:pt idx="1470">
                  <c:v>-90.61</c:v>
                </c:pt>
                <c:pt idx="1471">
                  <c:v>-90.61</c:v>
                </c:pt>
                <c:pt idx="1472">
                  <c:v>-90.63</c:v>
                </c:pt>
                <c:pt idx="1473">
                  <c:v>-90.63</c:v>
                </c:pt>
                <c:pt idx="1474">
                  <c:v>-90.64</c:v>
                </c:pt>
                <c:pt idx="1475">
                  <c:v>-90.66</c:v>
                </c:pt>
                <c:pt idx="1476">
                  <c:v>-90.68</c:v>
                </c:pt>
                <c:pt idx="1477">
                  <c:v>-90.69</c:v>
                </c:pt>
                <c:pt idx="1478">
                  <c:v>-90.71</c:v>
                </c:pt>
                <c:pt idx="1479">
                  <c:v>-90.72</c:v>
                </c:pt>
                <c:pt idx="1480">
                  <c:v>-90.74</c:v>
                </c:pt>
                <c:pt idx="1481">
                  <c:v>-90.76</c:v>
                </c:pt>
                <c:pt idx="1482">
                  <c:v>-90.77</c:v>
                </c:pt>
                <c:pt idx="1483">
                  <c:v>-90.8</c:v>
                </c:pt>
                <c:pt idx="1484">
                  <c:v>-90.81</c:v>
                </c:pt>
                <c:pt idx="1485">
                  <c:v>-90.83</c:v>
                </c:pt>
                <c:pt idx="1486">
                  <c:v>-90.85</c:v>
                </c:pt>
                <c:pt idx="1487">
                  <c:v>-90.86</c:v>
                </c:pt>
                <c:pt idx="1488">
                  <c:v>-90.88</c:v>
                </c:pt>
                <c:pt idx="1489">
                  <c:v>-90.89</c:v>
                </c:pt>
                <c:pt idx="1490">
                  <c:v>-90.89</c:v>
                </c:pt>
                <c:pt idx="1491">
                  <c:v>-90.89</c:v>
                </c:pt>
                <c:pt idx="1492">
                  <c:v>-90.9</c:v>
                </c:pt>
                <c:pt idx="1493">
                  <c:v>-90.88</c:v>
                </c:pt>
                <c:pt idx="1494">
                  <c:v>-90.88</c:v>
                </c:pt>
                <c:pt idx="1495">
                  <c:v>-90.87</c:v>
                </c:pt>
                <c:pt idx="1496">
                  <c:v>-90.88</c:v>
                </c:pt>
                <c:pt idx="1497">
                  <c:v>-90.88</c:v>
                </c:pt>
                <c:pt idx="1498">
                  <c:v>-90.89</c:v>
                </c:pt>
                <c:pt idx="1499">
                  <c:v>-90.9</c:v>
                </c:pt>
                <c:pt idx="1500">
                  <c:v>-90.93</c:v>
                </c:pt>
                <c:pt idx="1501">
                  <c:v>-90.94</c:v>
                </c:pt>
                <c:pt idx="1502">
                  <c:v>-90.95</c:v>
                </c:pt>
                <c:pt idx="1503">
                  <c:v>-90.96</c:v>
                </c:pt>
                <c:pt idx="1504">
                  <c:v>-90.97</c:v>
                </c:pt>
                <c:pt idx="1505">
                  <c:v>-90.97</c:v>
                </c:pt>
                <c:pt idx="1506">
                  <c:v>-90.98</c:v>
                </c:pt>
                <c:pt idx="1507">
                  <c:v>-91</c:v>
                </c:pt>
                <c:pt idx="1508">
                  <c:v>-91</c:v>
                </c:pt>
                <c:pt idx="1509">
                  <c:v>-91.01</c:v>
                </c:pt>
                <c:pt idx="1510">
                  <c:v>-91.03</c:v>
                </c:pt>
                <c:pt idx="1511">
                  <c:v>-91.04</c:v>
                </c:pt>
                <c:pt idx="1512">
                  <c:v>-91.06</c:v>
                </c:pt>
                <c:pt idx="1513">
                  <c:v>-91.08</c:v>
                </c:pt>
                <c:pt idx="1514">
                  <c:v>-91.11</c:v>
                </c:pt>
                <c:pt idx="1515">
                  <c:v>-91.13</c:v>
                </c:pt>
                <c:pt idx="1516">
                  <c:v>-91.16</c:v>
                </c:pt>
                <c:pt idx="1517">
                  <c:v>-91.18</c:v>
                </c:pt>
                <c:pt idx="1518">
                  <c:v>-91.2</c:v>
                </c:pt>
                <c:pt idx="1519">
                  <c:v>-91.22</c:v>
                </c:pt>
                <c:pt idx="1520">
                  <c:v>-91.23</c:v>
                </c:pt>
                <c:pt idx="1521">
                  <c:v>-91.25</c:v>
                </c:pt>
                <c:pt idx="1522">
                  <c:v>-91.27</c:v>
                </c:pt>
                <c:pt idx="1523">
                  <c:v>-91.28</c:v>
                </c:pt>
                <c:pt idx="1524">
                  <c:v>-91.3</c:v>
                </c:pt>
                <c:pt idx="1525">
                  <c:v>-91.32</c:v>
                </c:pt>
                <c:pt idx="1526">
                  <c:v>-91.33</c:v>
                </c:pt>
                <c:pt idx="1527">
                  <c:v>-91.35</c:v>
                </c:pt>
                <c:pt idx="1528">
                  <c:v>-91.35</c:v>
                </c:pt>
                <c:pt idx="1529">
                  <c:v>-91.36</c:v>
                </c:pt>
                <c:pt idx="1530">
                  <c:v>-91.39</c:v>
                </c:pt>
                <c:pt idx="1531">
                  <c:v>-91.4</c:v>
                </c:pt>
                <c:pt idx="1532">
                  <c:v>-91.41</c:v>
                </c:pt>
                <c:pt idx="1533">
                  <c:v>-91.42</c:v>
                </c:pt>
                <c:pt idx="1534">
                  <c:v>-91.44</c:v>
                </c:pt>
                <c:pt idx="1535">
                  <c:v>-91.45</c:v>
                </c:pt>
                <c:pt idx="1536">
                  <c:v>-91.46</c:v>
                </c:pt>
                <c:pt idx="1537">
                  <c:v>-91.48</c:v>
                </c:pt>
                <c:pt idx="1538">
                  <c:v>-91.5</c:v>
                </c:pt>
                <c:pt idx="1539">
                  <c:v>-91.52</c:v>
                </c:pt>
                <c:pt idx="1540">
                  <c:v>-91.53</c:v>
                </c:pt>
                <c:pt idx="1541">
                  <c:v>-91.56</c:v>
                </c:pt>
                <c:pt idx="1542">
                  <c:v>-91.59</c:v>
                </c:pt>
                <c:pt idx="1543">
                  <c:v>-91.63</c:v>
                </c:pt>
                <c:pt idx="1544">
                  <c:v>-91.68</c:v>
                </c:pt>
                <c:pt idx="1545">
                  <c:v>-91.74</c:v>
                </c:pt>
                <c:pt idx="1546">
                  <c:v>-91.78</c:v>
                </c:pt>
                <c:pt idx="1547">
                  <c:v>-91.81</c:v>
                </c:pt>
                <c:pt idx="1548">
                  <c:v>-91.84</c:v>
                </c:pt>
                <c:pt idx="1549">
                  <c:v>-91.86</c:v>
                </c:pt>
                <c:pt idx="1550">
                  <c:v>-91.88</c:v>
                </c:pt>
                <c:pt idx="1551">
                  <c:v>-91.89</c:v>
                </c:pt>
                <c:pt idx="1552">
                  <c:v>-91.88</c:v>
                </c:pt>
                <c:pt idx="1553">
                  <c:v>-91.89</c:v>
                </c:pt>
                <c:pt idx="1554">
                  <c:v>-91.89</c:v>
                </c:pt>
                <c:pt idx="1555">
                  <c:v>-91.9</c:v>
                </c:pt>
                <c:pt idx="1556">
                  <c:v>-91.91</c:v>
                </c:pt>
                <c:pt idx="1557">
                  <c:v>-91.92</c:v>
                </c:pt>
                <c:pt idx="1558">
                  <c:v>-91.94</c:v>
                </c:pt>
                <c:pt idx="1559">
                  <c:v>-91.96</c:v>
                </c:pt>
                <c:pt idx="1560">
                  <c:v>-91.96</c:v>
                </c:pt>
                <c:pt idx="1561">
                  <c:v>-91.97</c:v>
                </c:pt>
                <c:pt idx="1562">
                  <c:v>-91.99</c:v>
                </c:pt>
                <c:pt idx="1563">
                  <c:v>-91.99</c:v>
                </c:pt>
                <c:pt idx="1564">
                  <c:v>-92.01</c:v>
                </c:pt>
                <c:pt idx="1565">
                  <c:v>-92.03</c:v>
                </c:pt>
                <c:pt idx="1566">
                  <c:v>-92.04</c:v>
                </c:pt>
                <c:pt idx="1567">
                  <c:v>-92.05</c:v>
                </c:pt>
                <c:pt idx="1568">
                  <c:v>-92.07</c:v>
                </c:pt>
                <c:pt idx="1569">
                  <c:v>-92.09</c:v>
                </c:pt>
                <c:pt idx="1570">
                  <c:v>-92.11</c:v>
                </c:pt>
                <c:pt idx="1571">
                  <c:v>-92.12</c:v>
                </c:pt>
                <c:pt idx="1572">
                  <c:v>-92.14</c:v>
                </c:pt>
                <c:pt idx="1573">
                  <c:v>-92.15</c:v>
                </c:pt>
                <c:pt idx="1574">
                  <c:v>-92.18</c:v>
                </c:pt>
                <c:pt idx="1575">
                  <c:v>-92.2</c:v>
                </c:pt>
                <c:pt idx="1576">
                  <c:v>-92.22</c:v>
                </c:pt>
                <c:pt idx="1577">
                  <c:v>-92.22</c:v>
                </c:pt>
                <c:pt idx="1578">
                  <c:v>-92.25</c:v>
                </c:pt>
                <c:pt idx="1579">
                  <c:v>-92.26</c:v>
                </c:pt>
                <c:pt idx="1580">
                  <c:v>-92.28</c:v>
                </c:pt>
                <c:pt idx="1581">
                  <c:v>-92.3</c:v>
                </c:pt>
                <c:pt idx="1582">
                  <c:v>-92.32</c:v>
                </c:pt>
                <c:pt idx="1583">
                  <c:v>-92.34</c:v>
                </c:pt>
                <c:pt idx="1584">
                  <c:v>-92.36</c:v>
                </c:pt>
                <c:pt idx="1585">
                  <c:v>-92.38</c:v>
                </c:pt>
                <c:pt idx="1586">
                  <c:v>-92.4</c:v>
                </c:pt>
                <c:pt idx="1587">
                  <c:v>-92.43</c:v>
                </c:pt>
                <c:pt idx="1588">
                  <c:v>-92.46</c:v>
                </c:pt>
                <c:pt idx="1589">
                  <c:v>-92.48</c:v>
                </c:pt>
                <c:pt idx="1590">
                  <c:v>-92.5</c:v>
                </c:pt>
                <c:pt idx="1591">
                  <c:v>-92.52</c:v>
                </c:pt>
                <c:pt idx="1592">
                  <c:v>-92.53</c:v>
                </c:pt>
                <c:pt idx="1593">
                  <c:v>-92.56</c:v>
                </c:pt>
                <c:pt idx="1594">
                  <c:v>-92.57</c:v>
                </c:pt>
                <c:pt idx="1595">
                  <c:v>-92.6</c:v>
                </c:pt>
                <c:pt idx="1596">
                  <c:v>-92.63</c:v>
                </c:pt>
                <c:pt idx="1597">
                  <c:v>-92.65</c:v>
                </c:pt>
                <c:pt idx="1598">
                  <c:v>-92.68</c:v>
                </c:pt>
                <c:pt idx="1599">
                  <c:v>-92.7</c:v>
                </c:pt>
                <c:pt idx="1600">
                  <c:v>-92.73</c:v>
                </c:pt>
                <c:pt idx="1601">
                  <c:v>-92.76</c:v>
                </c:pt>
                <c:pt idx="1602">
                  <c:v>-92.77</c:v>
                </c:pt>
                <c:pt idx="1603">
                  <c:v>-92.78</c:v>
                </c:pt>
                <c:pt idx="1604">
                  <c:v>-92.79</c:v>
                </c:pt>
                <c:pt idx="1605">
                  <c:v>-92.8</c:v>
                </c:pt>
                <c:pt idx="1606">
                  <c:v>-92.79</c:v>
                </c:pt>
                <c:pt idx="1607">
                  <c:v>-92.79</c:v>
                </c:pt>
                <c:pt idx="1608">
                  <c:v>-92.79</c:v>
                </c:pt>
                <c:pt idx="1609">
                  <c:v>-92.81</c:v>
                </c:pt>
                <c:pt idx="1610">
                  <c:v>-92.83</c:v>
                </c:pt>
                <c:pt idx="1611">
                  <c:v>-92.86</c:v>
                </c:pt>
                <c:pt idx="1612">
                  <c:v>-92.9</c:v>
                </c:pt>
                <c:pt idx="1613">
                  <c:v>-92.95</c:v>
                </c:pt>
                <c:pt idx="1614">
                  <c:v>-93</c:v>
                </c:pt>
                <c:pt idx="1615">
                  <c:v>-93.05</c:v>
                </c:pt>
                <c:pt idx="1616">
                  <c:v>-93.09</c:v>
                </c:pt>
                <c:pt idx="1617">
                  <c:v>-93.13</c:v>
                </c:pt>
                <c:pt idx="1618">
                  <c:v>-93.18</c:v>
                </c:pt>
                <c:pt idx="1619">
                  <c:v>-93.2</c:v>
                </c:pt>
                <c:pt idx="1620">
                  <c:v>-93.24</c:v>
                </c:pt>
                <c:pt idx="1621">
                  <c:v>-93.27</c:v>
                </c:pt>
                <c:pt idx="1622">
                  <c:v>-93.31</c:v>
                </c:pt>
                <c:pt idx="1623">
                  <c:v>-93.33</c:v>
                </c:pt>
                <c:pt idx="1624">
                  <c:v>-93.35</c:v>
                </c:pt>
                <c:pt idx="1625">
                  <c:v>-93.37</c:v>
                </c:pt>
                <c:pt idx="1626">
                  <c:v>-93.39</c:v>
                </c:pt>
                <c:pt idx="1627">
                  <c:v>-93.4</c:v>
                </c:pt>
                <c:pt idx="1628">
                  <c:v>-93.4</c:v>
                </c:pt>
                <c:pt idx="1629">
                  <c:v>-93.4</c:v>
                </c:pt>
                <c:pt idx="1630">
                  <c:v>-93.4</c:v>
                </c:pt>
                <c:pt idx="1631">
                  <c:v>-93.4</c:v>
                </c:pt>
                <c:pt idx="1632">
                  <c:v>-93.39</c:v>
                </c:pt>
                <c:pt idx="1633">
                  <c:v>-93.38</c:v>
                </c:pt>
                <c:pt idx="1634">
                  <c:v>-93.37</c:v>
                </c:pt>
                <c:pt idx="1635">
                  <c:v>-93.37</c:v>
                </c:pt>
                <c:pt idx="1636">
                  <c:v>-93.37</c:v>
                </c:pt>
                <c:pt idx="1637">
                  <c:v>-93.37</c:v>
                </c:pt>
                <c:pt idx="1638">
                  <c:v>-93.35</c:v>
                </c:pt>
                <c:pt idx="1639">
                  <c:v>-93.36</c:v>
                </c:pt>
                <c:pt idx="1640">
                  <c:v>-93.35</c:v>
                </c:pt>
                <c:pt idx="1641">
                  <c:v>-93.35</c:v>
                </c:pt>
                <c:pt idx="1642">
                  <c:v>-93.36</c:v>
                </c:pt>
                <c:pt idx="1643">
                  <c:v>-93.37</c:v>
                </c:pt>
                <c:pt idx="1644">
                  <c:v>-93.39</c:v>
                </c:pt>
                <c:pt idx="1645">
                  <c:v>-93.4</c:v>
                </c:pt>
                <c:pt idx="1646">
                  <c:v>-93.42</c:v>
                </c:pt>
                <c:pt idx="1647">
                  <c:v>-93.43</c:v>
                </c:pt>
                <c:pt idx="1648">
                  <c:v>-93.44</c:v>
                </c:pt>
                <c:pt idx="1649">
                  <c:v>-93.46</c:v>
                </c:pt>
                <c:pt idx="1650">
                  <c:v>-93.47</c:v>
                </c:pt>
                <c:pt idx="1651">
                  <c:v>-93.48</c:v>
                </c:pt>
                <c:pt idx="1652">
                  <c:v>-93.51</c:v>
                </c:pt>
                <c:pt idx="1653">
                  <c:v>-93.53</c:v>
                </c:pt>
                <c:pt idx="1654">
                  <c:v>-93.55</c:v>
                </c:pt>
                <c:pt idx="1655">
                  <c:v>-93.56</c:v>
                </c:pt>
                <c:pt idx="1656">
                  <c:v>-93.58</c:v>
                </c:pt>
                <c:pt idx="1657">
                  <c:v>-93.58</c:v>
                </c:pt>
                <c:pt idx="1658">
                  <c:v>-93.58</c:v>
                </c:pt>
                <c:pt idx="1659">
                  <c:v>-93.56</c:v>
                </c:pt>
                <c:pt idx="1660">
                  <c:v>-93.54</c:v>
                </c:pt>
                <c:pt idx="1661">
                  <c:v>-93.51</c:v>
                </c:pt>
                <c:pt idx="1662">
                  <c:v>-93.5</c:v>
                </c:pt>
                <c:pt idx="1663">
                  <c:v>-93.5</c:v>
                </c:pt>
                <c:pt idx="1664">
                  <c:v>-93.51</c:v>
                </c:pt>
                <c:pt idx="1665">
                  <c:v>-93.53</c:v>
                </c:pt>
                <c:pt idx="1666">
                  <c:v>-93.54</c:v>
                </c:pt>
                <c:pt idx="1667">
                  <c:v>-93.56</c:v>
                </c:pt>
                <c:pt idx="1668">
                  <c:v>-93.58</c:v>
                </c:pt>
                <c:pt idx="1669">
                  <c:v>-93.61</c:v>
                </c:pt>
                <c:pt idx="1670">
                  <c:v>-93.63</c:v>
                </c:pt>
                <c:pt idx="1671">
                  <c:v>-93.66</c:v>
                </c:pt>
                <c:pt idx="1672">
                  <c:v>-93.68</c:v>
                </c:pt>
                <c:pt idx="1673">
                  <c:v>-93.71</c:v>
                </c:pt>
                <c:pt idx="1674">
                  <c:v>-93.75</c:v>
                </c:pt>
                <c:pt idx="1675">
                  <c:v>-93.79</c:v>
                </c:pt>
                <c:pt idx="1676">
                  <c:v>-93.81</c:v>
                </c:pt>
                <c:pt idx="1677">
                  <c:v>-93.84</c:v>
                </c:pt>
                <c:pt idx="1678">
                  <c:v>-93.86</c:v>
                </c:pt>
                <c:pt idx="1679">
                  <c:v>-93.86</c:v>
                </c:pt>
                <c:pt idx="1680">
                  <c:v>-93.86</c:v>
                </c:pt>
                <c:pt idx="1681">
                  <c:v>-93.86</c:v>
                </c:pt>
                <c:pt idx="1682">
                  <c:v>-93.88</c:v>
                </c:pt>
                <c:pt idx="1683">
                  <c:v>-93.89</c:v>
                </c:pt>
                <c:pt idx="1684">
                  <c:v>-93.9</c:v>
                </c:pt>
                <c:pt idx="1685">
                  <c:v>-93.91</c:v>
                </c:pt>
                <c:pt idx="1686">
                  <c:v>-93.91</c:v>
                </c:pt>
                <c:pt idx="1687">
                  <c:v>-93.91</c:v>
                </c:pt>
                <c:pt idx="1688">
                  <c:v>-93.92</c:v>
                </c:pt>
                <c:pt idx="1689">
                  <c:v>-93.92</c:v>
                </c:pt>
                <c:pt idx="1690">
                  <c:v>-93.92</c:v>
                </c:pt>
                <c:pt idx="1691">
                  <c:v>-93.93</c:v>
                </c:pt>
                <c:pt idx="1692">
                  <c:v>-93.94</c:v>
                </c:pt>
                <c:pt idx="1693">
                  <c:v>-93.96</c:v>
                </c:pt>
                <c:pt idx="1694">
                  <c:v>-93.99</c:v>
                </c:pt>
                <c:pt idx="1695">
                  <c:v>-94.02</c:v>
                </c:pt>
                <c:pt idx="1696">
                  <c:v>-94.05</c:v>
                </c:pt>
                <c:pt idx="1697">
                  <c:v>-94.08</c:v>
                </c:pt>
                <c:pt idx="1698">
                  <c:v>-94.12</c:v>
                </c:pt>
                <c:pt idx="1699">
                  <c:v>-94.15</c:v>
                </c:pt>
                <c:pt idx="1700">
                  <c:v>-94.18</c:v>
                </c:pt>
                <c:pt idx="1701">
                  <c:v>-94.21</c:v>
                </c:pt>
                <c:pt idx="1702">
                  <c:v>-94.24</c:v>
                </c:pt>
                <c:pt idx="1703">
                  <c:v>-94.25</c:v>
                </c:pt>
                <c:pt idx="1704">
                  <c:v>-94.26</c:v>
                </c:pt>
                <c:pt idx="1705">
                  <c:v>-94.27</c:v>
                </c:pt>
                <c:pt idx="1706">
                  <c:v>-94.27</c:v>
                </c:pt>
                <c:pt idx="1707">
                  <c:v>-94.26</c:v>
                </c:pt>
                <c:pt idx="1708">
                  <c:v>-94.25</c:v>
                </c:pt>
                <c:pt idx="1709">
                  <c:v>-94.25</c:v>
                </c:pt>
                <c:pt idx="1710">
                  <c:v>-94.24</c:v>
                </c:pt>
                <c:pt idx="1711">
                  <c:v>-94.23</c:v>
                </c:pt>
                <c:pt idx="1712">
                  <c:v>-94.22</c:v>
                </c:pt>
                <c:pt idx="1713">
                  <c:v>-94.21</c:v>
                </c:pt>
                <c:pt idx="1714">
                  <c:v>-94.2</c:v>
                </c:pt>
                <c:pt idx="1715">
                  <c:v>-94.2</c:v>
                </c:pt>
                <c:pt idx="1716">
                  <c:v>-94.21</c:v>
                </c:pt>
                <c:pt idx="1717">
                  <c:v>-94.21</c:v>
                </c:pt>
                <c:pt idx="1718">
                  <c:v>-94.22</c:v>
                </c:pt>
                <c:pt idx="1719">
                  <c:v>-94.22</c:v>
                </c:pt>
                <c:pt idx="1720">
                  <c:v>-94.23</c:v>
                </c:pt>
                <c:pt idx="1721">
                  <c:v>-94.24</c:v>
                </c:pt>
                <c:pt idx="1722">
                  <c:v>-94.27</c:v>
                </c:pt>
                <c:pt idx="1723">
                  <c:v>-94.3</c:v>
                </c:pt>
                <c:pt idx="1724">
                  <c:v>-94.34</c:v>
                </c:pt>
                <c:pt idx="1725">
                  <c:v>-94.38</c:v>
                </c:pt>
                <c:pt idx="1726">
                  <c:v>-94.4</c:v>
                </c:pt>
                <c:pt idx="1727">
                  <c:v>-94.43</c:v>
                </c:pt>
                <c:pt idx="1728">
                  <c:v>-94.46</c:v>
                </c:pt>
                <c:pt idx="1729">
                  <c:v>-94.49</c:v>
                </c:pt>
                <c:pt idx="1730">
                  <c:v>-94.5</c:v>
                </c:pt>
                <c:pt idx="1731">
                  <c:v>-94.52</c:v>
                </c:pt>
                <c:pt idx="1732">
                  <c:v>-94.54</c:v>
                </c:pt>
                <c:pt idx="1733">
                  <c:v>-94.57</c:v>
                </c:pt>
                <c:pt idx="1734">
                  <c:v>-94.6</c:v>
                </c:pt>
                <c:pt idx="1735">
                  <c:v>-94.63</c:v>
                </c:pt>
                <c:pt idx="1736">
                  <c:v>-94.66</c:v>
                </c:pt>
                <c:pt idx="1737">
                  <c:v>-94.69</c:v>
                </c:pt>
                <c:pt idx="1738">
                  <c:v>-94.71</c:v>
                </c:pt>
                <c:pt idx="1739">
                  <c:v>-94.73</c:v>
                </c:pt>
                <c:pt idx="1740">
                  <c:v>-94.74</c:v>
                </c:pt>
                <c:pt idx="1741">
                  <c:v>-94.76</c:v>
                </c:pt>
                <c:pt idx="1742">
                  <c:v>-94.77</c:v>
                </c:pt>
                <c:pt idx="1743">
                  <c:v>-94.78</c:v>
                </c:pt>
                <c:pt idx="1744">
                  <c:v>-94.79</c:v>
                </c:pt>
                <c:pt idx="1745">
                  <c:v>-94.8</c:v>
                </c:pt>
                <c:pt idx="1746">
                  <c:v>-94.81</c:v>
                </c:pt>
                <c:pt idx="1747">
                  <c:v>-94.82</c:v>
                </c:pt>
                <c:pt idx="1748">
                  <c:v>-94.83</c:v>
                </c:pt>
                <c:pt idx="1749">
                  <c:v>-94.83</c:v>
                </c:pt>
                <c:pt idx="1750">
                  <c:v>-94.83</c:v>
                </c:pt>
                <c:pt idx="1751">
                  <c:v>-94.83</c:v>
                </c:pt>
                <c:pt idx="1752">
                  <c:v>-94.83</c:v>
                </c:pt>
                <c:pt idx="1753">
                  <c:v>-94.83</c:v>
                </c:pt>
                <c:pt idx="1754">
                  <c:v>-94.84</c:v>
                </c:pt>
                <c:pt idx="1755">
                  <c:v>-94.83</c:v>
                </c:pt>
                <c:pt idx="1756">
                  <c:v>-94.84</c:v>
                </c:pt>
                <c:pt idx="1757">
                  <c:v>-94.85</c:v>
                </c:pt>
                <c:pt idx="1758">
                  <c:v>-94.86</c:v>
                </c:pt>
                <c:pt idx="1759">
                  <c:v>-94.86</c:v>
                </c:pt>
                <c:pt idx="1760">
                  <c:v>-94.87</c:v>
                </c:pt>
                <c:pt idx="1761">
                  <c:v>-94.87</c:v>
                </c:pt>
                <c:pt idx="1762">
                  <c:v>-94.88</c:v>
                </c:pt>
                <c:pt idx="1763">
                  <c:v>-94.87</c:v>
                </c:pt>
                <c:pt idx="1764">
                  <c:v>-94.87</c:v>
                </c:pt>
                <c:pt idx="1765">
                  <c:v>-94.87</c:v>
                </c:pt>
                <c:pt idx="1766">
                  <c:v>-94.88</c:v>
                </c:pt>
                <c:pt idx="1767">
                  <c:v>-94.89</c:v>
                </c:pt>
                <c:pt idx="1768">
                  <c:v>-94.9</c:v>
                </c:pt>
                <c:pt idx="1769">
                  <c:v>-94.9</c:v>
                </c:pt>
                <c:pt idx="1770">
                  <c:v>-94.92</c:v>
                </c:pt>
                <c:pt idx="1771">
                  <c:v>-94.92</c:v>
                </c:pt>
                <c:pt idx="1772">
                  <c:v>-94.93</c:v>
                </c:pt>
                <c:pt idx="1773">
                  <c:v>-94.94</c:v>
                </c:pt>
                <c:pt idx="1774">
                  <c:v>-94.95</c:v>
                </c:pt>
                <c:pt idx="1775">
                  <c:v>-94.96</c:v>
                </c:pt>
                <c:pt idx="1776">
                  <c:v>-94.96</c:v>
                </c:pt>
                <c:pt idx="1777">
                  <c:v>-94.98</c:v>
                </c:pt>
                <c:pt idx="1778">
                  <c:v>-95</c:v>
                </c:pt>
                <c:pt idx="1779">
                  <c:v>-95.01</c:v>
                </c:pt>
                <c:pt idx="1780">
                  <c:v>-95.02</c:v>
                </c:pt>
                <c:pt idx="1781">
                  <c:v>-95.04</c:v>
                </c:pt>
                <c:pt idx="1782">
                  <c:v>-95.06</c:v>
                </c:pt>
                <c:pt idx="1783">
                  <c:v>-95.08</c:v>
                </c:pt>
                <c:pt idx="1784">
                  <c:v>-95.09</c:v>
                </c:pt>
                <c:pt idx="1785">
                  <c:v>-95.11</c:v>
                </c:pt>
                <c:pt idx="1786">
                  <c:v>-95.12</c:v>
                </c:pt>
                <c:pt idx="1787">
                  <c:v>-95.13</c:v>
                </c:pt>
                <c:pt idx="1788">
                  <c:v>-95.15</c:v>
                </c:pt>
                <c:pt idx="1789">
                  <c:v>-95.17</c:v>
                </c:pt>
                <c:pt idx="1790">
                  <c:v>-95.19</c:v>
                </c:pt>
                <c:pt idx="1791">
                  <c:v>-95.2</c:v>
                </c:pt>
                <c:pt idx="1792">
                  <c:v>-95.21</c:v>
                </c:pt>
                <c:pt idx="1793">
                  <c:v>-95.21</c:v>
                </c:pt>
                <c:pt idx="1794">
                  <c:v>-95.21</c:v>
                </c:pt>
                <c:pt idx="1795">
                  <c:v>-95.22</c:v>
                </c:pt>
                <c:pt idx="1796">
                  <c:v>-95.22</c:v>
                </c:pt>
                <c:pt idx="1797">
                  <c:v>-95.22</c:v>
                </c:pt>
                <c:pt idx="1798">
                  <c:v>-95.21</c:v>
                </c:pt>
                <c:pt idx="1799">
                  <c:v>-95.21</c:v>
                </c:pt>
                <c:pt idx="1800">
                  <c:v>-95.21</c:v>
                </c:pt>
                <c:pt idx="1801">
                  <c:v>-95.21</c:v>
                </c:pt>
                <c:pt idx="1802">
                  <c:v>-95.21</c:v>
                </c:pt>
                <c:pt idx="1803">
                  <c:v>-95.21</c:v>
                </c:pt>
                <c:pt idx="1804">
                  <c:v>-95.23</c:v>
                </c:pt>
                <c:pt idx="1805">
                  <c:v>-95.23</c:v>
                </c:pt>
                <c:pt idx="1806">
                  <c:v>-95.23</c:v>
                </c:pt>
                <c:pt idx="1807">
                  <c:v>-95.22</c:v>
                </c:pt>
                <c:pt idx="1808">
                  <c:v>-95.21</c:v>
                </c:pt>
                <c:pt idx="1809">
                  <c:v>-95.22</c:v>
                </c:pt>
                <c:pt idx="1810">
                  <c:v>-95.22</c:v>
                </c:pt>
                <c:pt idx="1811">
                  <c:v>-95.22</c:v>
                </c:pt>
                <c:pt idx="1812">
                  <c:v>-95.24</c:v>
                </c:pt>
                <c:pt idx="1813">
                  <c:v>-95.25</c:v>
                </c:pt>
                <c:pt idx="1814">
                  <c:v>-95.25</c:v>
                </c:pt>
                <c:pt idx="1815">
                  <c:v>-95.26</c:v>
                </c:pt>
                <c:pt idx="1816">
                  <c:v>-95.27</c:v>
                </c:pt>
                <c:pt idx="1817">
                  <c:v>-95.28</c:v>
                </c:pt>
                <c:pt idx="1818">
                  <c:v>-95.29</c:v>
                </c:pt>
                <c:pt idx="1819">
                  <c:v>-95.3</c:v>
                </c:pt>
                <c:pt idx="1820">
                  <c:v>-95.3</c:v>
                </c:pt>
                <c:pt idx="1821">
                  <c:v>-95.3</c:v>
                </c:pt>
                <c:pt idx="1822">
                  <c:v>-95.31</c:v>
                </c:pt>
                <c:pt idx="1823">
                  <c:v>-95.32</c:v>
                </c:pt>
                <c:pt idx="1824">
                  <c:v>-95.33</c:v>
                </c:pt>
                <c:pt idx="1825">
                  <c:v>-95.33</c:v>
                </c:pt>
                <c:pt idx="1826">
                  <c:v>-95.34</c:v>
                </c:pt>
                <c:pt idx="1827">
                  <c:v>-95.34</c:v>
                </c:pt>
                <c:pt idx="1828">
                  <c:v>-95.35</c:v>
                </c:pt>
                <c:pt idx="1829">
                  <c:v>-95.35</c:v>
                </c:pt>
                <c:pt idx="1830">
                  <c:v>-95.36</c:v>
                </c:pt>
                <c:pt idx="1831">
                  <c:v>-95.37</c:v>
                </c:pt>
                <c:pt idx="1832">
                  <c:v>-95.37</c:v>
                </c:pt>
                <c:pt idx="1833">
                  <c:v>-95.38</c:v>
                </c:pt>
                <c:pt idx="1834">
                  <c:v>-95.39</c:v>
                </c:pt>
                <c:pt idx="1835">
                  <c:v>-95.39</c:v>
                </c:pt>
                <c:pt idx="1836">
                  <c:v>-95.39</c:v>
                </c:pt>
                <c:pt idx="1837">
                  <c:v>-95.4</c:v>
                </c:pt>
                <c:pt idx="1838">
                  <c:v>-95.4</c:v>
                </c:pt>
                <c:pt idx="1839">
                  <c:v>-95.41</c:v>
                </c:pt>
                <c:pt idx="1840">
                  <c:v>-95.4</c:v>
                </c:pt>
                <c:pt idx="1841">
                  <c:v>-95.4</c:v>
                </c:pt>
                <c:pt idx="1842">
                  <c:v>-95.38</c:v>
                </c:pt>
                <c:pt idx="1843">
                  <c:v>-95.37</c:v>
                </c:pt>
                <c:pt idx="1844">
                  <c:v>-95.34</c:v>
                </c:pt>
                <c:pt idx="1845">
                  <c:v>-95.33</c:v>
                </c:pt>
                <c:pt idx="1846">
                  <c:v>-95.31</c:v>
                </c:pt>
                <c:pt idx="1847">
                  <c:v>-95.29</c:v>
                </c:pt>
                <c:pt idx="1848">
                  <c:v>-95.28</c:v>
                </c:pt>
                <c:pt idx="1849">
                  <c:v>-95.29</c:v>
                </c:pt>
                <c:pt idx="1850">
                  <c:v>-95.29</c:v>
                </c:pt>
                <c:pt idx="1851">
                  <c:v>-95.3</c:v>
                </c:pt>
                <c:pt idx="1852">
                  <c:v>-95.31</c:v>
                </c:pt>
                <c:pt idx="1853">
                  <c:v>-95.32</c:v>
                </c:pt>
                <c:pt idx="1854">
                  <c:v>-95.33</c:v>
                </c:pt>
                <c:pt idx="1855">
                  <c:v>-95.33</c:v>
                </c:pt>
                <c:pt idx="1856">
                  <c:v>-95.33</c:v>
                </c:pt>
                <c:pt idx="1857">
                  <c:v>-95.34</c:v>
                </c:pt>
                <c:pt idx="1858">
                  <c:v>-95.33</c:v>
                </c:pt>
                <c:pt idx="1859">
                  <c:v>-95.33</c:v>
                </c:pt>
                <c:pt idx="1860">
                  <c:v>-95.33</c:v>
                </c:pt>
                <c:pt idx="1861">
                  <c:v>-95.34</c:v>
                </c:pt>
                <c:pt idx="1862">
                  <c:v>-95.34</c:v>
                </c:pt>
                <c:pt idx="1863">
                  <c:v>-95.33</c:v>
                </c:pt>
                <c:pt idx="1864">
                  <c:v>-95.34</c:v>
                </c:pt>
                <c:pt idx="1865">
                  <c:v>-95.33</c:v>
                </c:pt>
                <c:pt idx="1866">
                  <c:v>-95.33</c:v>
                </c:pt>
                <c:pt idx="1867">
                  <c:v>-95.34</c:v>
                </c:pt>
                <c:pt idx="1868">
                  <c:v>-95.34</c:v>
                </c:pt>
                <c:pt idx="1869">
                  <c:v>-95.35</c:v>
                </c:pt>
                <c:pt idx="1870">
                  <c:v>-95.35</c:v>
                </c:pt>
                <c:pt idx="1871">
                  <c:v>-95.36</c:v>
                </c:pt>
                <c:pt idx="1872">
                  <c:v>-95.38</c:v>
                </c:pt>
                <c:pt idx="1873">
                  <c:v>-95.38</c:v>
                </c:pt>
                <c:pt idx="1874">
                  <c:v>-95.39</c:v>
                </c:pt>
                <c:pt idx="1875">
                  <c:v>-95.4</c:v>
                </c:pt>
                <c:pt idx="1876">
                  <c:v>-95.41</c:v>
                </c:pt>
                <c:pt idx="1877">
                  <c:v>-95.4</c:v>
                </c:pt>
                <c:pt idx="1878">
                  <c:v>-95.41</c:v>
                </c:pt>
                <c:pt idx="1879">
                  <c:v>-95.41</c:v>
                </c:pt>
                <c:pt idx="1880">
                  <c:v>-95.42</c:v>
                </c:pt>
                <c:pt idx="1881">
                  <c:v>-95.42</c:v>
                </c:pt>
                <c:pt idx="1882">
                  <c:v>-95.42</c:v>
                </c:pt>
                <c:pt idx="1883">
                  <c:v>-95.42</c:v>
                </c:pt>
                <c:pt idx="1884">
                  <c:v>-95.43</c:v>
                </c:pt>
                <c:pt idx="1885">
                  <c:v>-95.44</c:v>
                </c:pt>
                <c:pt idx="1886">
                  <c:v>-95.45</c:v>
                </c:pt>
                <c:pt idx="1887">
                  <c:v>-95.46</c:v>
                </c:pt>
                <c:pt idx="1888">
                  <c:v>-95.46</c:v>
                </c:pt>
                <c:pt idx="1889">
                  <c:v>-95.47</c:v>
                </c:pt>
                <c:pt idx="1890">
                  <c:v>-95.48</c:v>
                </c:pt>
                <c:pt idx="1891">
                  <c:v>-95.48</c:v>
                </c:pt>
                <c:pt idx="1892">
                  <c:v>-95.49</c:v>
                </c:pt>
                <c:pt idx="1893">
                  <c:v>-95.5</c:v>
                </c:pt>
                <c:pt idx="1894">
                  <c:v>-95.52</c:v>
                </c:pt>
                <c:pt idx="1895">
                  <c:v>-95.52</c:v>
                </c:pt>
                <c:pt idx="1896">
                  <c:v>-95.53</c:v>
                </c:pt>
                <c:pt idx="1897">
                  <c:v>-95.53</c:v>
                </c:pt>
                <c:pt idx="1898">
                  <c:v>-95.56</c:v>
                </c:pt>
                <c:pt idx="1899">
                  <c:v>-95.56</c:v>
                </c:pt>
                <c:pt idx="1900">
                  <c:v>-95.56</c:v>
                </c:pt>
                <c:pt idx="1901">
                  <c:v>-95.57</c:v>
                </c:pt>
                <c:pt idx="1902">
                  <c:v>-95.58</c:v>
                </c:pt>
                <c:pt idx="1903">
                  <c:v>-95.58</c:v>
                </c:pt>
                <c:pt idx="1904">
                  <c:v>-95.59</c:v>
                </c:pt>
                <c:pt idx="1905">
                  <c:v>-95.59</c:v>
                </c:pt>
                <c:pt idx="1906">
                  <c:v>-95.59</c:v>
                </c:pt>
                <c:pt idx="1907">
                  <c:v>-95.61</c:v>
                </c:pt>
                <c:pt idx="1908">
                  <c:v>-95.61</c:v>
                </c:pt>
                <c:pt idx="1909">
                  <c:v>-95.61</c:v>
                </c:pt>
                <c:pt idx="1910">
                  <c:v>-95.63</c:v>
                </c:pt>
                <c:pt idx="1911">
                  <c:v>-95.63</c:v>
                </c:pt>
                <c:pt idx="1912">
                  <c:v>-95.64</c:v>
                </c:pt>
                <c:pt idx="1913">
                  <c:v>-95.63</c:v>
                </c:pt>
                <c:pt idx="1914">
                  <c:v>-95.65</c:v>
                </c:pt>
                <c:pt idx="1915">
                  <c:v>-95.65</c:v>
                </c:pt>
                <c:pt idx="1916">
                  <c:v>-95.66</c:v>
                </c:pt>
                <c:pt idx="1917">
                  <c:v>-95.67</c:v>
                </c:pt>
                <c:pt idx="1918">
                  <c:v>-95.68</c:v>
                </c:pt>
                <c:pt idx="1919">
                  <c:v>-95.69</c:v>
                </c:pt>
                <c:pt idx="1920">
                  <c:v>-95.71</c:v>
                </c:pt>
                <c:pt idx="1921">
                  <c:v>-95.72</c:v>
                </c:pt>
                <c:pt idx="1922">
                  <c:v>-95.74</c:v>
                </c:pt>
                <c:pt idx="1923">
                  <c:v>-95.75</c:v>
                </c:pt>
                <c:pt idx="1924">
                  <c:v>-95.76</c:v>
                </c:pt>
                <c:pt idx="1925">
                  <c:v>-95.77</c:v>
                </c:pt>
                <c:pt idx="1926">
                  <c:v>-95.78</c:v>
                </c:pt>
                <c:pt idx="1927">
                  <c:v>-95.79</c:v>
                </c:pt>
                <c:pt idx="1928">
                  <c:v>-95.81</c:v>
                </c:pt>
                <c:pt idx="1929">
                  <c:v>-95.83</c:v>
                </c:pt>
                <c:pt idx="1930">
                  <c:v>-95.85</c:v>
                </c:pt>
                <c:pt idx="1931">
                  <c:v>-95.87</c:v>
                </c:pt>
                <c:pt idx="1932">
                  <c:v>-95.88</c:v>
                </c:pt>
                <c:pt idx="1933">
                  <c:v>-95.89</c:v>
                </c:pt>
                <c:pt idx="1934">
                  <c:v>-95.92</c:v>
                </c:pt>
                <c:pt idx="1935">
                  <c:v>-95.93</c:v>
                </c:pt>
                <c:pt idx="1936">
                  <c:v>-95.95</c:v>
                </c:pt>
                <c:pt idx="1937">
                  <c:v>-95.97</c:v>
                </c:pt>
                <c:pt idx="1938">
                  <c:v>-95.99</c:v>
                </c:pt>
                <c:pt idx="1939">
                  <c:v>-96.01</c:v>
                </c:pt>
                <c:pt idx="1940">
                  <c:v>-96.02</c:v>
                </c:pt>
                <c:pt idx="1941">
                  <c:v>-96.03</c:v>
                </c:pt>
                <c:pt idx="1942">
                  <c:v>-96.04</c:v>
                </c:pt>
                <c:pt idx="1943">
                  <c:v>-96.05</c:v>
                </c:pt>
                <c:pt idx="1944">
                  <c:v>-96.06</c:v>
                </c:pt>
                <c:pt idx="1945">
                  <c:v>-96.07</c:v>
                </c:pt>
                <c:pt idx="1946">
                  <c:v>-96.07</c:v>
                </c:pt>
                <c:pt idx="1947">
                  <c:v>-96.06</c:v>
                </c:pt>
                <c:pt idx="1948">
                  <c:v>-96.07</c:v>
                </c:pt>
                <c:pt idx="1949">
                  <c:v>-96.07</c:v>
                </c:pt>
                <c:pt idx="1950">
                  <c:v>-96.08</c:v>
                </c:pt>
                <c:pt idx="1951">
                  <c:v>-96.08</c:v>
                </c:pt>
                <c:pt idx="1952">
                  <c:v>-96.09</c:v>
                </c:pt>
                <c:pt idx="1953">
                  <c:v>-96.1</c:v>
                </c:pt>
                <c:pt idx="1954">
                  <c:v>-96.11</c:v>
                </c:pt>
                <c:pt idx="1955">
                  <c:v>-96.12</c:v>
                </c:pt>
                <c:pt idx="1956">
                  <c:v>-96.12</c:v>
                </c:pt>
                <c:pt idx="1957">
                  <c:v>-96.14</c:v>
                </c:pt>
                <c:pt idx="1958">
                  <c:v>-96.15</c:v>
                </c:pt>
                <c:pt idx="1959">
                  <c:v>-96.16</c:v>
                </c:pt>
                <c:pt idx="1960">
                  <c:v>-96.16</c:v>
                </c:pt>
                <c:pt idx="1961">
                  <c:v>-96.17</c:v>
                </c:pt>
                <c:pt idx="1962">
                  <c:v>-96.18</c:v>
                </c:pt>
                <c:pt idx="1963">
                  <c:v>-96.19</c:v>
                </c:pt>
                <c:pt idx="1964">
                  <c:v>-96.2</c:v>
                </c:pt>
                <c:pt idx="1965">
                  <c:v>-96.22</c:v>
                </c:pt>
                <c:pt idx="1966">
                  <c:v>-96.24</c:v>
                </c:pt>
                <c:pt idx="1967">
                  <c:v>-96.25</c:v>
                </c:pt>
                <c:pt idx="1968">
                  <c:v>-96.26</c:v>
                </c:pt>
                <c:pt idx="1969">
                  <c:v>-96.27</c:v>
                </c:pt>
                <c:pt idx="1970">
                  <c:v>-96.28</c:v>
                </c:pt>
                <c:pt idx="1971">
                  <c:v>-96.3</c:v>
                </c:pt>
                <c:pt idx="1972">
                  <c:v>-96.31</c:v>
                </c:pt>
                <c:pt idx="1973">
                  <c:v>-96.33</c:v>
                </c:pt>
                <c:pt idx="1974">
                  <c:v>-96.34</c:v>
                </c:pt>
                <c:pt idx="1975">
                  <c:v>-96.35</c:v>
                </c:pt>
                <c:pt idx="1976">
                  <c:v>-96.35</c:v>
                </c:pt>
                <c:pt idx="1977">
                  <c:v>-96.36</c:v>
                </c:pt>
                <c:pt idx="1978">
                  <c:v>-96.37</c:v>
                </c:pt>
                <c:pt idx="1979">
                  <c:v>-96.38</c:v>
                </c:pt>
                <c:pt idx="1980">
                  <c:v>-96.38</c:v>
                </c:pt>
                <c:pt idx="1981">
                  <c:v>-96.39</c:v>
                </c:pt>
                <c:pt idx="1982">
                  <c:v>-96.4</c:v>
                </c:pt>
                <c:pt idx="1983">
                  <c:v>-96.41</c:v>
                </c:pt>
                <c:pt idx="1984">
                  <c:v>-96.43</c:v>
                </c:pt>
                <c:pt idx="1985">
                  <c:v>-96.43</c:v>
                </c:pt>
                <c:pt idx="1986">
                  <c:v>-96.44</c:v>
                </c:pt>
                <c:pt idx="1987">
                  <c:v>-96.45</c:v>
                </c:pt>
                <c:pt idx="1988">
                  <c:v>-96.47</c:v>
                </c:pt>
                <c:pt idx="1989">
                  <c:v>-96.47</c:v>
                </c:pt>
                <c:pt idx="1990">
                  <c:v>-96.48</c:v>
                </c:pt>
                <c:pt idx="1991">
                  <c:v>-96.49</c:v>
                </c:pt>
                <c:pt idx="1992">
                  <c:v>-96.5</c:v>
                </c:pt>
                <c:pt idx="1993">
                  <c:v>-96.5</c:v>
                </c:pt>
                <c:pt idx="1994">
                  <c:v>-96.52</c:v>
                </c:pt>
                <c:pt idx="1995">
                  <c:v>-96.53</c:v>
                </c:pt>
                <c:pt idx="1996">
                  <c:v>-96.54</c:v>
                </c:pt>
                <c:pt idx="1997">
                  <c:v>-96.55</c:v>
                </c:pt>
                <c:pt idx="1998">
                  <c:v>-96.54</c:v>
                </c:pt>
                <c:pt idx="1999">
                  <c:v>-96.56</c:v>
                </c:pt>
                <c:pt idx="2000">
                  <c:v>-96.57</c:v>
                </c:pt>
                <c:pt idx="2001">
                  <c:v>-96.59</c:v>
                </c:pt>
                <c:pt idx="2002">
                  <c:v>-96.63</c:v>
                </c:pt>
                <c:pt idx="2003">
                  <c:v>-96.65</c:v>
                </c:pt>
                <c:pt idx="2004">
                  <c:v>-96.7</c:v>
                </c:pt>
                <c:pt idx="2005">
                  <c:v>-96.77</c:v>
                </c:pt>
                <c:pt idx="2006">
                  <c:v>-96.84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011-4654-A805-AE011548AC4E}"/>
            </c:ext>
          </c:extLst>
        </c:ser>
        <c:ser>
          <c:idx val="3"/>
          <c:order val="3"/>
          <c:tx>
            <c:strRef>
              <c:f>'校準(手部)'!$AD$1</c:f>
              <c:strCache>
                <c:ptCount val="1"/>
                <c:pt idx="0">
                  <c:v>四</c:v>
                </c:pt>
              </c:strCache>
            </c:strRef>
          </c:tx>
          <c:spPr>
            <a:ln w="28575" cap="rnd">
              <a:solidFill>
                <a:srgbClr val="FAE906"/>
              </a:solidFill>
              <a:round/>
            </a:ln>
            <a:effectLst/>
          </c:spPr>
          <c:marker>
            <c:symbol val="none"/>
          </c:marker>
          <c:val>
            <c:numRef>
              <c:f>'校準(手部)'!$AD$2:$AD$2008</c:f>
              <c:numCache>
                <c:formatCode>General</c:formatCode>
                <c:ptCount val="2007"/>
                <c:pt idx="0">
                  <c:v>4.58</c:v>
                </c:pt>
                <c:pt idx="1">
                  <c:v>-65.069999999999993</c:v>
                </c:pt>
                <c:pt idx="2">
                  <c:v>-25.19</c:v>
                </c:pt>
                <c:pt idx="3">
                  <c:v>-30.87</c:v>
                </c:pt>
                <c:pt idx="4">
                  <c:v>-110.33</c:v>
                </c:pt>
                <c:pt idx="5">
                  <c:v>8.3000000000000007</c:v>
                </c:pt>
                <c:pt idx="6">
                  <c:v>98.88</c:v>
                </c:pt>
                <c:pt idx="7">
                  <c:v>22.43</c:v>
                </c:pt>
                <c:pt idx="8">
                  <c:v>22.29</c:v>
                </c:pt>
                <c:pt idx="9">
                  <c:v>22.48</c:v>
                </c:pt>
                <c:pt idx="10">
                  <c:v>22.66</c:v>
                </c:pt>
                <c:pt idx="11">
                  <c:v>22.82</c:v>
                </c:pt>
                <c:pt idx="12">
                  <c:v>22.95</c:v>
                </c:pt>
                <c:pt idx="13">
                  <c:v>23.07</c:v>
                </c:pt>
                <c:pt idx="14">
                  <c:v>23.21</c:v>
                </c:pt>
                <c:pt idx="15">
                  <c:v>23.36</c:v>
                </c:pt>
                <c:pt idx="16">
                  <c:v>23.51</c:v>
                </c:pt>
                <c:pt idx="17">
                  <c:v>23.66</c:v>
                </c:pt>
                <c:pt idx="18">
                  <c:v>23.82</c:v>
                </c:pt>
                <c:pt idx="19">
                  <c:v>24</c:v>
                </c:pt>
                <c:pt idx="20">
                  <c:v>24.17</c:v>
                </c:pt>
                <c:pt idx="21">
                  <c:v>24.34</c:v>
                </c:pt>
                <c:pt idx="22">
                  <c:v>24.49</c:v>
                </c:pt>
                <c:pt idx="23">
                  <c:v>24.66</c:v>
                </c:pt>
                <c:pt idx="24">
                  <c:v>24.81</c:v>
                </c:pt>
                <c:pt idx="25">
                  <c:v>24.95</c:v>
                </c:pt>
                <c:pt idx="26">
                  <c:v>25.09</c:v>
                </c:pt>
                <c:pt idx="27">
                  <c:v>25.21</c:v>
                </c:pt>
                <c:pt idx="28">
                  <c:v>25.3</c:v>
                </c:pt>
                <c:pt idx="29">
                  <c:v>25.38</c:v>
                </c:pt>
                <c:pt idx="30">
                  <c:v>25.46</c:v>
                </c:pt>
                <c:pt idx="31">
                  <c:v>25.55</c:v>
                </c:pt>
                <c:pt idx="32">
                  <c:v>25.67</c:v>
                </c:pt>
                <c:pt idx="33">
                  <c:v>25.83</c:v>
                </c:pt>
                <c:pt idx="34">
                  <c:v>25.97</c:v>
                </c:pt>
                <c:pt idx="35">
                  <c:v>26.1</c:v>
                </c:pt>
                <c:pt idx="36">
                  <c:v>26.25</c:v>
                </c:pt>
                <c:pt idx="37">
                  <c:v>26.37</c:v>
                </c:pt>
                <c:pt idx="38">
                  <c:v>26.48</c:v>
                </c:pt>
                <c:pt idx="39">
                  <c:v>26.58</c:v>
                </c:pt>
                <c:pt idx="40">
                  <c:v>26.64</c:v>
                </c:pt>
                <c:pt idx="41">
                  <c:v>26.75</c:v>
                </c:pt>
                <c:pt idx="42">
                  <c:v>26.9</c:v>
                </c:pt>
                <c:pt idx="43">
                  <c:v>27.07</c:v>
                </c:pt>
                <c:pt idx="44">
                  <c:v>27.28</c:v>
                </c:pt>
                <c:pt idx="45">
                  <c:v>27.5</c:v>
                </c:pt>
                <c:pt idx="46">
                  <c:v>27.7</c:v>
                </c:pt>
                <c:pt idx="47">
                  <c:v>27.93</c:v>
                </c:pt>
                <c:pt idx="48">
                  <c:v>28.11</c:v>
                </c:pt>
                <c:pt idx="49">
                  <c:v>28.35</c:v>
                </c:pt>
                <c:pt idx="50">
                  <c:v>28.57</c:v>
                </c:pt>
                <c:pt idx="51">
                  <c:v>28.79</c:v>
                </c:pt>
                <c:pt idx="52">
                  <c:v>28.99</c:v>
                </c:pt>
                <c:pt idx="53">
                  <c:v>29.2</c:v>
                </c:pt>
                <c:pt idx="54">
                  <c:v>29.35</c:v>
                </c:pt>
                <c:pt idx="55">
                  <c:v>29.49</c:v>
                </c:pt>
                <c:pt idx="56">
                  <c:v>29.62</c:v>
                </c:pt>
                <c:pt idx="57">
                  <c:v>29.77</c:v>
                </c:pt>
                <c:pt idx="58">
                  <c:v>29.9</c:v>
                </c:pt>
                <c:pt idx="59">
                  <c:v>30.05</c:v>
                </c:pt>
                <c:pt idx="60">
                  <c:v>30.23</c:v>
                </c:pt>
                <c:pt idx="61">
                  <c:v>30.4</c:v>
                </c:pt>
                <c:pt idx="62">
                  <c:v>30.52</c:v>
                </c:pt>
                <c:pt idx="63">
                  <c:v>30.67</c:v>
                </c:pt>
                <c:pt idx="64">
                  <c:v>30.83</c:v>
                </c:pt>
                <c:pt idx="65">
                  <c:v>30.97</c:v>
                </c:pt>
                <c:pt idx="66">
                  <c:v>31.1</c:v>
                </c:pt>
                <c:pt idx="67">
                  <c:v>31.22</c:v>
                </c:pt>
                <c:pt idx="68">
                  <c:v>31.34</c:v>
                </c:pt>
                <c:pt idx="69">
                  <c:v>31.47</c:v>
                </c:pt>
                <c:pt idx="70">
                  <c:v>31.62</c:v>
                </c:pt>
                <c:pt idx="71">
                  <c:v>31.78</c:v>
                </c:pt>
                <c:pt idx="72">
                  <c:v>31.95</c:v>
                </c:pt>
                <c:pt idx="73">
                  <c:v>32.11</c:v>
                </c:pt>
                <c:pt idx="74">
                  <c:v>32.29</c:v>
                </c:pt>
                <c:pt idx="75">
                  <c:v>32.47</c:v>
                </c:pt>
                <c:pt idx="76">
                  <c:v>32.6</c:v>
                </c:pt>
                <c:pt idx="77">
                  <c:v>32.74</c:v>
                </c:pt>
                <c:pt idx="78">
                  <c:v>32.9</c:v>
                </c:pt>
                <c:pt idx="79">
                  <c:v>33.07</c:v>
                </c:pt>
                <c:pt idx="80">
                  <c:v>33.24</c:v>
                </c:pt>
                <c:pt idx="81">
                  <c:v>33.409999999999997</c:v>
                </c:pt>
                <c:pt idx="82">
                  <c:v>33.590000000000003</c:v>
                </c:pt>
                <c:pt idx="83">
                  <c:v>33.76</c:v>
                </c:pt>
                <c:pt idx="84">
                  <c:v>33.950000000000003</c:v>
                </c:pt>
                <c:pt idx="85">
                  <c:v>34.130000000000003</c:v>
                </c:pt>
                <c:pt idx="86">
                  <c:v>34.28</c:v>
                </c:pt>
                <c:pt idx="87">
                  <c:v>34.44</c:v>
                </c:pt>
                <c:pt idx="88">
                  <c:v>34.630000000000003</c:v>
                </c:pt>
                <c:pt idx="89">
                  <c:v>34.81</c:v>
                </c:pt>
                <c:pt idx="90">
                  <c:v>35</c:v>
                </c:pt>
                <c:pt idx="91">
                  <c:v>35.200000000000003</c:v>
                </c:pt>
                <c:pt idx="92">
                  <c:v>35.42</c:v>
                </c:pt>
                <c:pt idx="93">
                  <c:v>35.64</c:v>
                </c:pt>
                <c:pt idx="94">
                  <c:v>35.82</c:v>
                </c:pt>
                <c:pt idx="95">
                  <c:v>35.99</c:v>
                </c:pt>
                <c:pt idx="96">
                  <c:v>36.17</c:v>
                </c:pt>
                <c:pt idx="97">
                  <c:v>36.369999999999997</c:v>
                </c:pt>
                <c:pt idx="98">
                  <c:v>36.6</c:v>
                </c:pt>
                <c:pt idx="99">
                  <c:v>36.840000000000003</c:v>
                </c:pt>
                <c:pt idx="100">
                  <c:v>37.07</c:v>
                </c:pt>
                <c:pt idx="101">
                  <c:v>37.28</c:v>
                </c:pt>
                <c:pt idx="102">
                  <c:v>37.520000000000003</c:v>
                </c:pt>
                <c:pt idx="103">
                  <c:v>37.74</c:v>
                </c:pt>
                <c:pt idx="104">
                  <c:v>37.93</c:v>
                </c:pt>
                <c:pt idx="105">
                  <c:v>38.11</c:v>
                </c:pt>
                <c:pt idx="106">
                  <c:v>38.299999999999997</c:v>
                </c:pt>
                <c:pt idx="107">
                  <c:v>38.46</c:v>
                </c:pt>
                <c:pt idx="108">
                  <c:v>38.65</c:v>
                </c:pt>
                <c:pt idx="109">
                  <c:v>38.83</c:v>
                </c:pt>
                <c:pt idx="110">
                  <c:v>39.020000000000003</c:v>
                </c:pt>
                <c:pt idx="111">
                  <c:v>39.200000000000003</c:v>
                </c:pt>
                <c:pt idx="112">
                  <c:v>39.369999999999997</c:v>
                </c:pt>
                <c:pt idx="113">
                  <c:v>39.53</c:v>
                </c:pt>
                <c:pt idx="114">
                  <c:v>39.68</c:v>
                </c:pt>
                <c:pt idx="115">
                  <c:v>39.82</c:v>
                </c:pt>
                <c:pt idx="116">
                  <c:v>39.94</c:v>
                </c:pt>
                <c:pt idx="117">
                  <c:v>40.07</c:v>
                </c:pt>
                <c:pt idx="118">
                  <c:v>40.200000000000003</c:v>
                </c:pt>
                <c:pt idx="119">
                  <c:v>40.33</c:v>
                </c:pt>
                <c:pt idx="120">
                  <c:v>40.450000000000003</c:v>
                </c:pt>
                <c:pt idx="121">
                  <c:v>40.590000000000003</c:v>
                </c:pt>
                <c:pt idx="122">
                  <c:v>40.72</c:v>
                </c:pt>
                <c:pt idx="123">
                  <c:v>40.840000000000003</c:v>
                </c:pt>
                <c:pt idx="124">
                  <c:v>40.97</c:v>
                </c:pt>
                <c:pt idx="125">
                  <c:v>41.1</c:v>
                </c:pt>
                <c:pt idx="126">
                  <c:v>41.22</c:v>
                </c:pt>
                <c:pt idx="127">
                  <c:v>41.35</c:v>
                </c:pt>
                <c:pt idx="128">
                  <c:v>41.45</c:v>
                </c:pt>
                <c:pt idx="129">
                  <c:v>41.56</c:v>
                </c:pt>
                <c:pt idx="130">
                  <c:v>41.68</c:v>
                </c:pt>
                <c:pt idx="131">
                  <c:v>41.78</c:v>
                </c:pt>
                <c:pt idx="132">
                  <c:v>41.9</c:v>
                </c:pt>
                <c:pt idx="133">
                  <c:v>42.01</c:v>
                </c:pt>
                <c:pt idx="134">
                  <c:v>42.13</c:v>
                </c:pt>
                <c:pt idx="135">
                  <c:v>42.26</c:v>
                </c:pt>
                <c:pt idx="136">
                  <c:v>42.41</c:v>
                </c:pt>
                <c:pt idx="137">
                  <c:v>42.54</c:v>
                </c:pt>
                <c:pt idx="138">
                  <c:v>42.67</c:v>
                </c:pt>
                <c:pt idx="139">
                  <c:v>42.82</c:v>
                </c:pt>
                <c:pt idx="140">
                  <c:v>42.96</c:v>
                </c:pt>
                <c:pt idx="141">
                  <c:v>43.12</c:v>
                </c:pt>
                <c:pt idx="142">
                  <c:v>43.27</c:v>
                </c:pt>
                <c:pt idx="143">
                  <c:v>43.44</c:v>
                </c:pt>
                <c:pt idx="144">
                  <c:v>43.59</c:v>
                </c:pt>
                <c:pt idx="145">
                  <c:v>43.74</c:v>
                </c:pt>
                <c:pt idx="146">
                  <c:v>43.88</c:v>
                </c:pt>
                <c:pt idx="147">
                  <c:v>43.98</c:v>
                </c:pt>
                <c:pt idx="148">
                  <c:v>44.11</c:v>
                </c:pt>
                <c:pt idx="149">
                  <c:v>44.22</c:v>
                </c:pt>
                <c:pt idx="150">
                  <c:v>44.34</c:v>
                </c:pt>
                <c:pt idx="151">
                  <c:v>44.45</c:v>
                </c:pt>
                <c:pt idx="152">
                  <c:v>44.57</c:v>
                </c:pt>
                <c:pt idx="153">
                  <c:v>44.69</c:v>
                </c:pt>
                <c:pt idx="154">
                  <c:v>44.81</c:v>
                </c:pt>
                <c:pt idx="155">
                  <c:v>44.93</c:v>
                </c:pt>
                <c:pt idx="156">
                  <c:v>45.03</c:v>
                </c:pt>
                <c:pt idx="157">
                  <c:v>45.15</c:v>
                </c:pt>
                <c:pt idx="158">
                  <c:v>45.27</c:v>
                </c:pt>
                <c:pt idx="159">
                  <c:v>45.4</c:v>
                </c:pt>
                <c:pt idx="160">
                  <c:v>45.54</c:v>
                </c:pt>
                <c:pt idx="161">
                  <c:v>45.7</c:v>
                </c:pt>
                <c:pt idx="162">
                  <c:v>45.87</c:v>
                </c:pt>
                <c:pt idx="163">
                  <c:v>46.04</c:v>
                </c:pt>
                <c:pt idx="164">
                  <c:v>46.22</c:v>
                </c:pt>
                <c:pt idx="165">
                  <c:v>46.38</c:v>
                </c:pt>
                <c:pt idx="166">
                  <c:v>46.54</c:v>
                </c:pt>
                <c:pt idx="167">
                  <c:v>46.71</c:v>
                </c:pt>
                <c:pt idx="168">
                  <c:v>46.86</c:v>
                </c:pt>
                <c:pt idx="169">
                  <c:v>47.02</c:v>
                </c:pt>
                <c:pt idx="170">
                  <c:v>47.19</c:v>
                </c:pt>
                <c:pt idx="171">
                  <c:v>47.34</c:v>
                </c:pt>
                <c:pt idx="172">
                  <c:v>47.48</c:v>
                </c:pt>
                <c:pt idx="173">
                  <c:v>47.61</c:v>
                </c:pt>
                <c:pt idx="174">
                  <c:v>47.76</c:v>
                </c:pt>
                <c:pt idx="175">
                  <c:v>47.89</c:v>
                </c:pt>
                <c:pt idx="176">
                  <c:v>48.03</c:v>
                </c:pt>
                <c:pt idx="177">
                  <c:v>48.14</c:v>
                </c:pt>
                <c:pt idx="178">
                  <c:v>48.26</c:v>
                </c:pt>
                <c:pt idx="179">
                  <c:v>48.34</c:v>
                </c:pt>
                <c:pt idx="180">
                  <c:v>48.39</c:v>
                </c:pt>
                <c:pt idx="181">
                  <c:v>48.43</c:v>
                </c:pt>
                <c:pt idx="182">
                  <c:v>48.47</c:v>
                </c:pt>
                <c:pt idx="183">
                  <c:v>48.48</c:v>
                </c:pt>
                <c:pt idx="184">
                  <c:v>48.49</c:v>
                </c:pt>
                <c:pt idx="185">
                  <c:v>48.52</c:v>
                </c:pt>
                <c:pt idx="186">
                  <c:v>48.53</c:v>
                </c:pt>
                <c:pt idx="187">
                  <c:v>48.56</c:v>
                </c:pt>
                <c:pt idx="188">
                  <c:v>48.61</c:v>
                </c:pt>
                <c:pt idx="189">
                  <c:v>48.66</c:v>
                </c:pt>
                <c:pt idx="190">
                  <c:v>48.71</c:v>
                </c:pt>
                <c:pt idx="191">
                  <c:v>48.76</c:v>
                </c:pt>
                <c:pt idx="192">
                  <c:v>48.83</c:v>
                </c:pt>
                <c:pt idx="193">
                  <c:v>48.93</c:v>
                </c:pt>
                <c:pt idx="194">
                  <c:v>49.04</c:v>
                </c:pt>
                <c:pt idx="195">
                  <c:v>49.15</c:v>
                </c:pt>
                <c:pt idx="196">
                  <c:v>49.29</c:v>
                </c:pt>
                <c:pt idx="197">
                  <c:v>49.41</c:v>
                </c:pt>
                <c:pt idx="198">
                  <c:v>49.53</c:v>
                </c:pt>
                <c:pt idx="199">
                  <c:v>49.64</c:v>
                </c:pt>
                <c:pt idx="200">
                  <c:v>49.75</c:v>
                </c:pt>
                <c:pt idx="201">
                  <c:v>49.86</c:v>
                </c:pt>
                <c:pt idx="202">
                  <c:v>49.98</c:v>
                </c:pt>
                <c:pt idx="203">
                  <c:v>50.11</c:v>
                </c:pt>
                <c:pt idx="204">
                  <c:v>50.22</c:v>
                </c:pt>
                <c:pt idx="205">
                  <c:v>50.37</c:v>
                </c:pt>
                <c:pt idx="206">
                  <c:v>50.48</c:v>
                </c:pt>
                <c:pt idx="207">
                  <c:v>50.61</c:v>
                </c:pt>
                <c:pt idx="208">
                  <c:v>50.72</c:v>
                </c:pt>
                <c:pt idx="209">
                  <c:v>50.83</c:v>
                </c:pt>
                <c:pt idx="210">
                  <c:v>50.92</c:v>
                </c:pt>
                <c:pt idx="211">
                  <c:v>51.02</c:v>
                </c:pt>
                <c:pt idx="212">
                  <c:v>51.12</c:v>
                </c:pt>
                <c:pt idx="213">
                  <c:v>51.22</c:v>
                </c:pt>
                <c:pt idx="214">
                  <c:v>51.31</c:v>
                </c:pt>
                <c:pt idx="215">
                  <c:v>51.39</c:v>
                </c:pt>
                <c:pt idx="216">
                  <c:v>51.44</c:v>
                </c:pt>
                <c:pt idx="217">
                  <c:v>51.51</c:v>
                </c:pt>
                <c:pt idx="218">
                  <c:v>51.57</c:v>
                </c:pt>
                <c:pt idx="219">
                  <c:v>51.63</c:v>
                </c:pt>
                <c:pt idx="220">
                  <c:v>51.72</c:v>
                </c:pt>
                <c:pt idx="221">
                  <c:v>51.8</c:v>
                </c:pt>
                <c:pt idx="222">
                  <c:v>51.89</c:v>
                </c:pt>
                <c:pt idx="223">
                  <c:v>51.96</c:v>
                </c:pt>
                <c:pt idx="224">
                  <c:v>52.02</c:v>
                </c:pt>
                <c:pt idx="225">
                  <c:v>52.05</c:v>
                </c:pt>
                <c:pt idx="226">
                  <c:v>52.04</c:v>
                </c:pt>
                <c:pt idx="227">
                  <c:v>52.03</c:v>
                </c:pt>
                <c:pt idx="228">
                  <c:v>52.02</c:v>
                </c:pt>
                <c:pt idx="229">
                  <c:v>52.01</c:v>
                </c:pt>
                <c:pt idx="230">
                  <c:v>52.01</c:v>
                </c:pt>
                <c:pt idx="231">
                  <c:v>52.04</c:v>
                </c:pt>
                <c:pt idx="232">
                  <c:v>52.07</c:v>
                </c:pt>
                <c:pt idx="233">
                  <c:v>52.12</c:v>
                </c:pt>
                <c:pt idx="234">
                  <c:v>52.22</c:v>
                </c:pt>
                <c:pt idx="235">
                  <c:v>52.36</c:v>
                </c:pt>
                <c:pt idx="236">
                  <c:v>52.54</c:v>
                </c:pt>
                <c:pt idx="237">
                  <c:v>52.75</c:v>
                </c:pt>
                <c:pt idx="238">
                  <c:v>52.96</c:v>
                </c:pt>
                <c:pt idx="239">
                  <c:v>53.18</c:v>
                </c:pt>
                <c:pt idx="240">
                  <c:v>53.37</c:v>
                </c:pt>
                <c:pt idx="241">
                  <c:v>53.52</c:v>
                </c:pt>
                <c:pt idx="242">
                  <c:v>53.62</c:v>
                </c:pt>
                <c:pt idx="243">
                  <c:v>53.69</c:v>
                </c:pt>
                <c:pt idx="244">
                  <c:v>53.71</c:v>
                </c:pt>
                <c:pt idx="245">
                  <c:v>53.68</c:v>
                </c:pt>
                <c:pt idx="246">
                  <c:v>53.58</c:v>
                </c:pt>
                <c:pt idx="247">
                  <c:v>53.38</c:v>
                </c:pt>
                <c:pt idx="248">
                  <c:v>53.26</c:v>
                </c:pt>
                <c:pt idx="249">
                  <c:v>53.21</c:v>
                </c:pt>
                <c:pt idx="250">
                  <c:v>53.12</c:v>
                </c:pt>
                <c:pt idx="251">
                  <c:v>53.02</c:v>
                </c:pt>
                <c:pt idx="252">
                  <c:v>52.96</c:v>
                </c:pt>
                <c:pt idx="253">
                  <c:v>52.93</c:v>
                </c:pt>
                <c:pt idx="254">
                  <c:v>52.9</c:v>
                </c:pt>
                <c:pt idx="255">
                  <c:v>52.87</c:v>
                </c:pt>
                <c:pt idx="256">
                  <c:v>52.79</c:v>
                </c:pt>
                <c:pt idx="257">
                  <c:v>52.67</c:v>
                </c:pt>
                <c:pt idx="258">
                  <c:v>52.57</c:v>
                </c:pt>
                <c:pt idx="259">
                  <c:v>52.46</c:v>
                </c:pt>
                <c:pt idx="260">
                  <c:v>52.39</c:v>
                </c:pt>
                <c:pt idx="261">
                  <c:v>52.35</c:v>
                </c:pt>
                <c:pt idx="262">
                  <c:v>52.35</c:v>
                </c:pt>
                <c:pt idx="263">
                  <c:v>52.32</c:v>
                </c:pt>
                <c:pt idx="264">
                  <c:v>52.31</c:v>
                </c:pt>
                <c:pt idx="265">
                  <c:v>52.31</c:v>
                </c:pt>
                <c:pt idx="266">
                  <c:v>52.29</c:v>
                </c:pt>
                <c:pt idx="267">
                  <c:v>52.26</c:v>
                </c:pt>
                <c:pt idx="268">
                  <c:v>52.2</c:v>
                </c:pt>
                <c:pt idx="269">
                  <c:v>52.2</c:v>
                </c:pt>
                <c:pt idx="270">
                  <c:v>52.15</c:v>
                </c:pt>
                <c:pt idx="271">
                  <c:v>52.12</c:v>
                </c:pt>
                <c:pt idx="272">
                  <c:v>52.01</c:v>
                </c:pt>
                <c:pt idx="273">
                  <c:v>51.97</c:v>
                </c:pt>
                <c:pt idx="274">
                  <c:v>51.92</c:v>
                </c:pt>
                <c:pt idx="275">
                  <c:v>51.94</c:v>
                </c:pt>
                <c:pt idx="276">
                  <c:v>51.93</c:v>
                </c:pt>
                <c:pt idx="277">
                  <c:v>51.95</c:v>
                </c:pt>
                <c:pt idx="278">
                  <c:v>52.02</c:v>
                </c:pt>
                <c:pt idx="279">
                  <c:v>52.06</c:v>
                </c:pt>
                <c:pt idx="280">
                  <c:v>52.15</c:v>
                </c:pt>
                <c:pt idx="281">
                  <c:v>52.29</c:v>
                </c:pt>
                <c:pt idx="282">
                  <c:v>52.46</c:v>
                </c:pt>
                <c:pt idx="283">
                  <c:v>52.61</c:v>
                </c:pt>
                <c:pt idx="284">
                  <c:v>52.78</c:v>
                </c:pt>
                <c:pt idx="285">
                  <c:v>52.93</c:v>
                </c:pt>
                <c:pt idx="286">
                  <c:v>53.04</c:v>
                </c:pt>
                <c:pt idx="287">
                  <c:v>53.13</c:v>
                </c:pt>
                <c:pt idx="288">
                  <c:v>53.2</c:v>
                </c:pt>
                <c:pt idx="289">
                  <c:v>53.28</c:v>
                </c:pt>
                <c:pt idx="290">
                  <c:v>53.35</c:v>
                </c:pt>
                <c:pt idx="291">
                  <c:v>53.4</c:v>
                </c:pt>
                <c:pt idx="292">
                  <c:v>53.45</c:v>
                </c:pt>
                <c:pt idx="293">
                  <c:v>53.47</c:v>
                </c:pt>
                <c:pt idx="294">
                  <c:v>53.49</c:v>
                </c:pt>
                <c:pt idx="295">
                  <c:v>53.5</c:v>
                </c:pt>
                <c:pt idx="296">
                  <c:v>53.51</c:v>
                </c:pt>
                <c:pt idx="297">
                  <c:v>53.49</c:v>
                </c:pt>
                <c:pt idx="298">
                  <c:v>53.49</c:v>
                </c:pt>
                <c:pt idx="299">
                  <c:v>53.49</c:v>
                </c:pt>
                <c:pt idx="300">
                  <c:v>53.48</c:v>
                </c:pt>
                <c:pt idx="301">
                  <c:v>53.47</c:v>
                </c:pt>
                <c:pt idx="302">
                  <c:v>53.47</c:v>
                </c:pt>
                <c:pt idx="303">
                  <c:v>53.45</c:v>
                </c:pt>
                <c:pt idx="304">
                  <c:v>53.44</c:v>
                </c:pt>
                <c:pt idx="305">
                  <c:v>53.43</c:v>
                </c:pt>
                <c:pt idx="306">
                  <c:v>53.43</c:v>
                </c:pt>
                <c:pt idx="307">
                  <c:v>53.44</c:v>
                </c:pt>
                <c:pt idx="308">
                  <c:v>53.47</c:v>
                </c:pt>
                <c:pt idx="309">
                  <c:v>53.51</c:v>
                </c:pt>
                <c:pt idx="310">
                  <c:v>53.52</c:v>
                </c:pt>
                <c:pt idx="311">
                  <c:v>53.56</c:v>
                </c:pt>
                <c:pt idx="312">
                  <c:v>53.61</c:v>
                </c:pt>
                <c:pt idx="313">
                  <c:v>53.65</c:v>
                </c:pt>
                <c:pt idx="314">
                  <c:v>53.68</c:v>
                </c:pt>
                <c:pt idx="315">
                  <c:v>53.69</c:v>
                </c:pt>
                <c:pt idx="316">
                  <c:v>53.7</c:v>
                </c:pt>
                <c:pt idx="317">
                  <c:v>53.75</c:v>
                </c:pt>
                <c:pt idx="318">
                  <c:v>53.76</c:v>
                </c:pt>
                <c:pt idx="319">
                  <c:v>53.81</c:v>
                </c:pt>
                <c:pt idx="320">
                  <c:v>53.82</c:v>
                </c:pt>
                <c:pt idx="321">
                  <c:v>53.83</c:v>
                </c:pt>
                <c:pt idx="322">
                  <c:v>53.81</c:v>
                </c:pt>
                <c:pt idx="323">
                  <c:v>53.78</c:v>
                </c:pt>
                <c:pt idx="324">
                  <c:v>53.76</c:v>
                </c:pt>
                <c:pt idx="325">
                  <c:v>53.72</c:v>
                </c:pt>
                <c:pt idx="326">
                  <c:v>53.68</c:v>
                </c:pt>
                <c:pt idx="327">
                  <c:v>53.65</c:v>
                </c:pt>
                <c:pt idx="328">
                  <c:v>53.63</c:v>
                </c:pt>
                <c:pt idx="329">
                  <c:v>53.62</c:v>
                </c:pt>
                <c:pt idx="330">
                  <c:v>53.61</c:v>
                </c:pt>
                <c:pt idx="331">
                  <c:v>53.59</c:v>
                </c:pt>
                <c:pt idx="332">
                  <c:v>53.6</c:v>
                </c:pt>
                <c:pt idx="333">
                  <c:v>53.6</c:v>
                </c:pt>
                <c:pt idx="334">
                  <c:v>53.58</c:v>
                </c:pt>
                <c:pt idx="335">
                  <c:v>53.59</c:v>
                </c:pt>
                <c:pt idx="336">
                  <c:v>53.56</c:v>
                </c:pt>
                <c:pt idx="337">
                  <c:v>53.54</c:v>
                </c:pt>
                <c:pt idx="338">
                  <c:v>53.46</c:v>
                </c:pt>
                <c:pt idx="339">
                  <c:v>53.37</c:v>
                </c:pt>
                <c:pt idx="340">
                  <c:v>53.26</c:v>
                </c:pt>
                <c:pt idx="341">
                  <c:v>53.16</c:v>
                </c:pt>
                <c:pt idx="342">
                  <c:v>53.06</c:v>
                </c:pt>
                <c:pt idx="343">
                  <c:v>52.95</c:v>
                </c:pt>
                <c:pt idx="344">
                  <c:v>52.84</c:v>
                </c:pt>
                <c:pt idx="345">
                  <c:v>52.75</c:v>
                </c:pt>
                <c:pt idx="346">
                  <c:v>52.7</c:v>
                </c:pt>
                <c:pt idx="347">
                  <c:v>52.64</c:v>
                </c:pt>
                <c:pt idx="348">
                  <c:v>52.61</c:v>
                </c:pt>
                <c:pt idx="349">
                  <c:v>52.58</c:v>
                </c:pt>
                <c:pt idx="350">
                  <c:v>52.55</c:v>
                </c:pt>
                <c:pt idx="351">
                  <c:v>52.51</c:v>
                </c:pt>
                <c:pt idx="352">
                  <c:v>52.5</c:v>
                </c:pt>
                <c:pt idx="353">
                  <c:v>52.53</c:v>
                </c:pt>
                <c:pt idx="354">
                  <c:v>52.57</c:v>
                </c:pt>
                <c:pt idx="355">
                  <c:v>52.67</c:v>
                </c:pt>
                <c:pt idx="356">
                  <c:v>52.76</c:v>
                </c:pt>
                <c:pt idx="357">
                  <c:v>52.85</c:v>
                </c:pt>
                <c:pt idx="358">
                  <c:v>52.9</c:v>
                </c:pt>
                <c:pt idx="359">
                  <c:v>52.94</c:v>
                </c:pt>
                <c:pt idx="360">
                  <c:v>52.92</c:v>
                </c:pt>
                <c:pt idx="361">
                  <c:v>52.89</c:v>
                </c:pt>
                <c:pt idx="362">
                  <c:v>52.82</c:v>
                </c:pt>
                <c:pt idx="363">
                  <c:v>52.74</c:v>
                </c:pt>
                <c:pt idx="364">
                  <c:v>52.63</c:v>
                </c:pt>
                <c:pt idx="365">
                  <c:v>52.52</c:v>
                </c:pt>
                <c:pt idx="366">
                  <c:v>52.37</c:v>
                </c:pt>
                <c:pt idx="367">
                  <c:v>52.23</c:v>
                </c:pt>
                <c:pt idx="368">
                  <c:v>52.11</c:v>
                </c:pt>
                <c:pt idx="369">
                  <c:v>52.02</c:v>
                </c:pt>
                <c:pt idx="370">
                  <c:v>51.91</c:v>
                </c:pt>
                <c:pt idx="371">
                  <c:v>51.83</c:v>
                </c:pt>
                <c:pt idx="372">
                  <c:v>51.76</c:v>
                </c:pt>
                <c:pt idx="373">
                  <c:v>51.63</c:v>
                </c:pt>
                <c:pt idx="374">
                  <c:v>51.48</c:v>
                </c:pt>
                <c:pt idx="375">
                  <c:v>51.32</c:v>
                </c:pt>
                <c:pt idx="376">
                  <c:v>51.14</c:v>
                </c:pt>
                <c:pt idx="377">
                  <c:v>50.99</c:v>
                </c:pt>
                <c:pt idx="378">
                  <c:v>50.88</c:v>
                </c:pt>
                <c:pt idx="379">
                  <c:v>50.86</c:v>
                </c:pt>
                <c:pt idx="380">
                  <c:v>50.92</c:v>
                </c:pt>
                <c:pt idx="381">
                  <c:v>50.95</c:v>
                </c:pt>
                <c:pt idx="382">
                  <c:v>50.97</c:v>
                </c:pt>
                <c:pt idx="383">
                  <c:v>51.01</c:v>
                </c:pt>
                <c:pt idx="384">
                  <c:v>50.96</c:v>
                </c:pt>
                <c:pt idx="385">
                  <c:v>50.94</c:v>
                </c:pt>
                <c:pt idx="386">
                  <c:v>50.94</c:v>
                </c:pt>
                <c:pt idx="387">
                  <c:v>51.02</c:v>
                </c:pt>
                <c:pt idx="388">
                  <c:v>51.04</c:v>
                </c:pt>
                <c:pt idx="389">
                  <c:v>51.07</c:v>
                </c:pt>
                <c:pt idx="390">
                  <c:v>51.14</c:v>
                </c:pt>
                <c:pt idx="391">
                  <c:v>51.19</c:v>
                </c:pt>
                <c:pt idx="392">
                  <c:v>51.25</c:v>
                </c:pt>
                <c:pt idx="393">
                  <c:v>51.28</c:v>
                </c:pt>
                <c:pt idx="394">
                  <c:v>51.31</c:v>
                </c:pt>
                <c:pt idx="395">
                  <c:v>51.3</c:v>
                </c:pt>
                <c:pt idx="396">
                  <c:v>51.28</c:v>
                </c:pt>
                <c:pt idx="397">
                  <c:v>51.19</c:v>
                </c:pt>
                <c:pt idx="398">
                  <c:v>51.14</c:v>
                </c:pt>
                <c:pt idx="399">
                  <c:v>51.09</c:v>
                </c:pt>
                <c:pt idx="400">
                  <c:v>51.02</c:v>
                </c:pt>
                <c:pt idx="401">
                  <c:v>50.95</c:v>
                </c:pt>
                <c:pt idx="402">
                  <c:v>50.87</c:v>
                </c:pt>
                <c:pt idx="403">
                  <c:v>50.76</c:v>
                </c:pt>
                <c:pt idx="404">
                  <c:v>50.67</c:v>
                </c:pt>
                <c:pt idx="405">
                  <c:v>50.55</c:v>
                </c:pt>
                <c:pt idx="406">
                  <c:v>50.42</c:v>
                </c:pt>
                <c:pt idx="407">
                  <c:v>50.3</c:v>
                </c:pt>
                <c:pt idx="408">
                  <c:v>50.17</c:v>
                </c:pt>
                <c:pt idx="409">
                  <c:v>50.09</c:v>
                </c:pt>
                <c:pt idx="410">
                  <c:v>49.97</c:v>
                </c:pt>
                <c:pt idx="411">
                  <c:v>49.88</c:v>
                </c:pt>
                <c:pt idx="412">
                  <c:v>49.73</c:v>
                </c:pt>
                <c:pt idx="413">
                  <c:v>49.58</c:v>
                </c:pt>
                <c:pt idx="414">
                  <c:v>49.41</c:v>
                </c:pt>
                <c:pt idx="415">
                  <c:v>49.26</c:v>
                </c:pt>
                <c:pt idx="416">
                  <c:v>49.15</c:v>
                </c:pt>
                <c:pt idx="417">
                  <c:v>49.04</c:v>
                </c:pt>
                <c:pt idx="418">
                  <c:v>49.01</c:v>
                </c:pt>
                <c:pt idx="419">
                  <c:v>48.98</c:v>
                </c:pt>
                <c:pt idx="420">
                  <c:v>49</c:v>
                </c:pt>
                <c:pt idx="421">
                  <c:v>49</c:v>
                </c:pt>
                <c:pt idx="422">
                  <c:v>49.02</c:v>
                </c:pt>
                <c:pt idx="423">
                  <c:v>48.97</c:v>
                </c:pt>
                <c:pt idx="424">
                  <c:v>48.94</c:v>
                </c:pt>
                <c:pt idx="425">
                  <c:v>48.88</c:v>
                </c:pt>
                <c:pt idx="426">
                  <c:v>48.83</c:v>
                </c:pt>
                <c:pt idx="427">
                  <c:v>48.76</c:v>
                </c:pt>
                <c:pt idx="428">
                  <c:v>48.72</c:v>
                </c:pt>
                <c:pt idx="429">
                  <c:v>48.66</c:v>
                </c:pt>
                <c:pt idx="430">
                  <c:v>48.65</c:v>
                </c:pt>
                <c:pt idx="431">
                  <c:v>48.58</c:v>
                </c:pt>
                <c:pt idx="432">
                  <c:v>48.51</c:v>
                </c:pt>
                <c:pt idx="433">
                  <c:v>48.39</c:v>
                </c:pt>
                <c:pt idx="434">
                  <c:v>48.3</c:v>
                </c:pt>
                <c:pt idx="435">
                  <c:v>48.19</c:v>
                </c:pt>
                <c:pt idx="436">
                  <c:v>48.09</c:v>
                </c:pt>
                <c:pt idx="437">
                  <c:v>47.97</c:v>
                </c:pt>
                <c:pt idx="438">
                  <c:v>47.87</c:v>
                </c:pt>
                <c:pt idx="439">
                  <c:v>47.73</c:v>
                </c:pt>
                <c:pt idx="440">
                  <c:v>47.62</c:v>
                </c:pt>
                <c:pt idx="441">
                  <c:v>47.48</c:v>
                </c:pt>
                <c:pt idx="442">
                  <c:v>47.38</c:v>
                </c:pt>
                <c:pt idx="443">
                  <c:v>47.26</c:v>
                </c:pt>
                <c:pt idx="444">
                  <c:v>47.18</c:v>
                </c:pt>
                <c:pt idx="445">
                  <c:v>47.11</c:v>
                </c:pt>
                <c:pt idx="446">
                  <c:v>46.95</c:v>
                </c:pt>
                <c:pt idx="447">
                  <c:v>46.85</c:v>
                </c:pt>
                <c:pt idx="448">
                  <c:v>46.76</c:v>
                </c:pt>
                <c:pt idx="449">
                  <c:v>46.66</c:v>
                </c:pt>
                <c:pt idx="450">
                  <c:v>46.6</c:v>
                </c:pt>
                <c:pt idx="451">
                  <c:v>46.5</c:v>
                </c:pt>
                <c:pt idx="452">
                  <c:v>46.42</c:v>
                </c:pt>
                <c:pt idx="453">
                  <c:v>46.27</c:v>
                </c:pt>
                <c:pt idx="454">
                  <c:v>46.16</c:v>
                </c:pt>
                <c:pt idx="455">
                  <c:v>46.09</c:v>
                </c:pt>
                <c:pt idx="456">
                  <c:v>45.97</c:v>
                </c:pt>
                <c:pt idx="457">
                  <c:v>45.87</c:v>
                </c:pt>
                <c:pt idx="458">
                  <c:v>45.78</c:v>
                </c:pt>
                <c:pt idx="459">
                  <c:v>45.64</c:v>
                </c:pt>
                <c:pt idx="460">
                  <c:v>45.54</c:v>
                </c:pt>
                <c:pt idx="461">
                  <c:v>45.41</c:v>
                </c:pt>
                <c:pt idx="462">
                  <c:v>45.29</c:v>
                </c:pt>
                <c:pt idx="463">
                  <c:v>45.2</c:v>
                </c:pt>
                <c:pt idx="464">
                  <c:v>45.08</c:v>
                </c:pt>
                <c:pt idx="465">
                  <c:v>44.94</c:v>
                </c:pt>
                <c:pt idx="466">
                  <c:v>44.81</c:v>
                </c:pt>
                <c:pt idx="467">
                  <c:v>44.67</c:v>
                </c:pt>
                <c:pt idx="468">
                  <c:v>44.53</c:v>
                </c:pt>
                <c:pt idx="469">
                  <c:v>44.36</c:v>
                </c:pt>
                <c:pt idx="470">
                  <c:v>44.11</c:v>
                </c:pt>
                <c:pt idx="471">
                  <c:v>43.92</c:v>
                </c:pt>
                <c:pt idx="472">
                  <c:v>43.77</c:v>
                </c:pt>
                <c:pt idx="473">
                  <c:v>43.58</c:v>
                </c:pt>
                <c:pt idx="474">
                  <c:v>43.36</c:v>
                </c:pt>
                <c:pt idx="475">
                  <c:v>43.1</c:v>
                </c:pt>
                <c:pt idx="476">
                  <c:v>42.89</c:v>
                </c:pt>
                <c:pt idx="477">
                  <c:v>42.65</c:v>
                </c:pt>
                <c:pt idx="478">
                  <c:v>42.46</c:v>
                </c:pt>
                <c:pt idx="479">
                  <c:v>42.24</c:v>
                </c:pt>
                <c:pt idx="480">
                  <c:v>42.02</c:v>
                </c:pt>
                <c:pt idx="481">
                  <c:v>41.83</c:v>
                </c:pt>
                <c:pt idx="482">
                  <c:v>41.66</c:v>
                </c:pt>
                <c:pt idx="483">
                  <c:v>41.5</c:v>
                </c:pt>
                <c:pt idx="484">
                  <c:v>41.34</c:v>
                </c:pt>
                <c:pt idx="485">
                  <c:v>41.23</c:v>
                </c:pt>
                <c:pt idx="486">
                  <c:v>41.08</c:v>
                </c:pt>
                <c:pt idx="487">
                  <c:v>40.94</c:v>
                </c:pt>
                <c:pt idx="488">
                  <c:v>40.79</c:v>
                </c:pt>
                <c:pt idx="489">
                  <c:v>40.590000000000003</c:v>
                </c:pt>
                <c:pt idx="490">
                  <c:v>40.42</c:v>
                </c:pt>
                <c:pt idx="491">
                  <c:v>40.229999999999997</c:v>
                </c:pt>
                <c:pt idx="492">
                  <c:v>39.979999999999997</c:v>
                </c:pt>
                <c:pt idx="493">
                  <c:v>39.76</c:v>
                </c:pt>
                <c:pt idx="494">
                  <c:v>39.47</c:v>
                </c:pt>
                <c:pt idx="495">
                  <c:v>39.22</c:v>
                </c:pt>
                <c:pt idx="496">
                  <c:v>38.880000000000003</c:v>
                </c:pt>
                <c:pt idx="497">
                  <c:v>38.56</c:v>
                </c:pt>
                <c:pt idx="498">
                  <c:v>38.200000000000003</c:v>
                </c:pt>
                <c:pt idx="499">
                  <c:v>37.81</c:v>
                </c:pt>
                <c:pt idx="500">
                  <c:v>37.42</c:v>
                </c:pt>
                <c:pt idx="501">
                  <c:v>37.08</c:v>
                </c:pt>
                <c:pt idx="502">
                  <c:v>36.78</c:v>
                </c:pt>
                <c:pt idx="503">
                  <c:v>36.520000000000003</c:v>
                </c:pt>
                <c:pt idx="504">
                  <c:v>36.25</c:v>
                </c:pt>
                <c:pt idx="505">
                  <c:v>36.03</c:v>
                </c:pt>
                <c:pt idx="506">
                  <c:v>35.880000000000003</c:v>
                </c:pt>
                <c:pt idx="507">
                  <c:v>35.74</c:v>
                </c:pt>
                <c:pt idx="508">
                  <c:v>35.630000000000003</c:v>
                </c:pt>
                <c:pt idx="509">
                  <c:v>35.53</c:v>
                </c:pt>
                <c:pt idx="510">
                  <c:v>35.42</c:v>
                </c:pt>
                <c:pt idx="511">
                  <c:v>35.35</c:v>
                </c:pt>
                <c:pt idx="512">
                  <c:v>35.22</c:v>
                </c:pt>
                <c:pt idx="513">
                  <c:v>35.049999999999997</c:v>
                </c:pt>
                <c:pt idx="514">
                  <c:v>34.82</c:v>
                </c:pt>
                <c:pt idx="515">
                  <c:v>34.57</c:v>
                </c:pt>
                <c:pt idx="516">
                  <c:v>34.31</c:v>
                </c:pt>
                <c:pt idx="517">
                  <c:v>34.01</c:v>
                </c:pt>
                <c:pt idx="518">
                  <c:v>33.659999999999997</c:v>
                </c:pt>
                <c:pt idx="519">
                  <c:v>33.32</c:v>
                </c:pt>
                <c:pt idx="520">
                  <c:v>32.869999999999997</c:v>
                </c:pt>
                <c:pt idx="521">
                  <c:v>32.46</c:v>
                </c:pt>
                <c:pt idx="522">
                  <c:v>31.95</c:v>
                </c:pt>
                <c:pt idx="523">
                  <c:v>31.49</c:v>
                </c:pt>
                <c:pt idx="524">
                  <c:v>30.98</c:v>
                </c:pt>
                <c:pt idx="525">
                  <c:v>30.5</c:v>
                </c:pt>
                <c:pt idx="526">
                  <c:v>29.98</c:v>
                </c:pt>
                <c:pt idx="527">
                  <c:v>29.49</c:v>
                </c:pt>
                <c:pt idx="528">
                  <c:v>28.99</c:v>
                </c:pt>
                <c:pt idx="529">
                  <c:v>28.52</c:v>
                </c:pt>
                <c:pt idx="530">
                  <c:v>28.03</c:v>
                </c:pt>
                <c:pt idx="531">
                  <c:v>27.57</c:v>
                </c:pt>
                <c:pt idx="532">
                  <c:v>27.17</c:v>
                </c:pt>
                <c:pt idx="533">
                  <c:v>26.7</c:v>
                </c:pt>
                <c:pt idx="534">
                  <c:v>26.29</c:v>
                </c:pt>
                <c:pt idx="535">
                  <c:v>25.93</c:v>
                </c:pt>
                <c:pt idx="536">
                  <c:v>25.52</c:v>
                </c:pt>
                <c:pt idx="537">
                  <c:v>25.08</c:v>
                </c:pt>
                <c:pt idx="538">
                  <c:v>24.68</c:v>
                </c:pt>
                <c:pt idx="539">
                  <c:v>24.31</c:v>
                </c:pt>
                <c:pt idx="540">
                  <c:v>23.92</c:v>
                </c:pt>
                <c:pt idx="541">
                  <c:v>23.54</c:v>
                </c:pt>
                <c:pt idx="542">
                  <c:v>23.11</c:v>
                </c:pt>
                <c:pt idx="543">
                  <c:v>22.7</c:v>
                </c:pt>
                <c:pt idx="544">
                  <c:v>22.32</c:v>
                </c:pt>
                <c:pt idx="545">
                  <c:v>21.92</c:v>
                </c:pt>
                <c:pt idx="546">
                  <c:v>21.56</c:v>
                </c:pt>
                <c:pt idx="547">
                  <c:v>21.23</c:v>
                </c:pt>
                <c:pt idx="548">
                  <c:v>20.9</c:v>
                </c:pt>
                <c:pt idx="549">
                  <c:v>20.56</c:v>
                </c:pt>
                <c:pt idx="550">
                  <c:v>20.190000000000001</c:v>
                </c:pt>
                <c:pt idx="551">
                  <c:v>19.79</c:v>
                </c:pt>
                <c:pt idx="552">
                  <c:v>19.420000000000002</c:v>
                </c:pt>
                <c:pt idx="553">
                  <c:v>18.95</c:v>
                </c:pt>
                <c:pt idx="554">
                  <c:v>18.420000000000002</c:v>
                </c:pt>
                <c:pt idx="555">
                  <c:v>17.850000000000001</c:v>
                </c:pt>
                <c:pt idx="556">
                  <c:v>17.23</c:v>
                </c:pt>
                <c:pt idx="557">
                  <c:v>16.510000000000002</c:v>
                </c:pt>
                <c:pt idx="558">
                  <c:v>15.74</c:v>
                </c:pt>
                <c:pt idx="559">
                  <c:v>14.98</c:v>
                </c:pt>
                <c:pt idx="560">
                  <c:v>14.18</c:v>
                </c:pt>
                <c:pt idx="561">
                  <c:v>13.32</c:v>
                </c:pt>
                <c:pt idx="562">
                  <c:v>12.52</c:v>
                </c:pt>
                <c:pt idx="563">
                  <c:v>11.68</c:v>
                </c:pt>
                <c:pt idx="564">
                  <c:v>10.89</c:v>
                </c:pt>
                <c:pt idx="565">
                  <c:v>10.07</c:v>
                </c:pt>
                <c:pt idx="566">
                  <c:v>9.31</c:v>
                </c:pt>
                <c:pt idx="567">
                  <c:v>8.5399999999999991</c:v>
                </c:pt>
                <c:pt idx="568">
                  <c:v>7.83</c:v>
                </c:pt>
                <c:pt idx="569">
                  <c:v>7.17</c:v>
                </c:pt>
                <c:pt idx="570">
                  <c:v>6.62</c:v>
                </c:pt>
                <c:pt idx="571">
                  <c:v>6.14</c:v>
                </c:pt>
                <c:pt idx="572">
                  <c:v>5.66</c:v>
                </c:pt>
                <c:pt idx="573">
                  <c:v>5.2</c:v>
                </c:pt>
                <c:pt idx="574">
                  <c:v>4.76</c:v>
                </c:pt>
                <c:pt idx="575">
                  <c:v>4.29</c:v>
                </c:pt>
                <c:pt idx="576">
                  <c:v>3.87</c:v>
                </c:pt>
                <c:pt idx="577">
                  <c:v>3.39</c:v>
                </c:pt>
                <c:pt idx="578">
                  <c:v>2.9</c:v>
                </c:pt>
                <c:pt idx="579">
                  <c:v>2.37</c:v>
                </c:pt>
                <c:pt idx="580">
                  <c:v>1.82</c:v>
                </c:pt>
                <c:pt idx="581">
                  <c:v>1.28</c:v>
                </c:pt>
                <c:pt idx="582">
                  <c:v>0.7</c:v>
                </c:pt>
                <c:pt idx="583">
                  <c:v>0.05</c:v>
                </c:pt>
                <c:pt idx="584">
                  <c:v>-0.59</c:v>
                </c:pt>
                <c:pt idx="585">
                  <c:v>-1.24</c:v>
                </c:pt>
                <c:pt idx="586">
                  <c:v>-1.89</c:v>
                </c:pt>
                <c:pt idx="587">
                  <c:v>-2.48</c:v>
                </c:pt>
                <c:pt idx="588">
                  <c:v>-3.04</c:v>
                </c:pt>
                <c:pt idx="589">
                  <c:v>-3.65</c:v>
                </c:pt>
                <c:pt idx="590">
                  <c:v>-4.22</c:v>
                </c:pt>
                <c:pt idx="591">
                  <c:v>-4.84</c:v>
                </c:pt>
                <c:pt idx="592">
                  <c:v>-5.5</c:v>
                </c:pt>
                <c:pt idx="593">
                  <c:v>-6.22</c:v>
                </c:pt>
                <c:pt idx="594">
                  <c:v>-6.97</c:v>
                </c:pt>
                <c:pt idx="595">
                  <c:v>-7.79</c:v>
                </c:pt>
                <c:pt idx="596">
                  <c:v>-8.61</c:v>
                </c:pt>
                <c:pt idx="597">
                  <c:v>-9.81</c:v>
                </c:pt>
                <c:pt idx="598">
                  <c:v>-11.66</c:v>
                </c:pt>
                <c:pt idx="599">
                  <c:v>-13</c:v>
                </c:pt>
                <c:pt idx="600">
                  <c:v>-14.14</c:v>
                </c:pt>
                <c:pt idx="601">
                  <c:v>-15.05</c:v>
                </c:pt>
                <c:pt idx="602">
                  <c:v>-16.010000000000002</c:v>
                </c:pt>
                <c:pt idx="603">
                  <c:v>-16.79</c:v>
                </c:pt>
                <c:pt idx="604">
                  <c:v>-17.46</c:v>
                </c:pt>
                <c:pt idx="605">
                  <c:v>-18.47</c:v>
                </c:pt>
                <c:pt idx="606">
                  <c:v>-19.41</c:v>
                </c:pt>
                <c:pt idx="607">
                  <c:v>-20.49</c:v>
                </c:pt>
                <c:pt idx="608">
                  <c:v>-21.61</c:v>
                </c:pt>
                <c:pt idx="609">
                  <c:v>-22.76</c:v>
                </c:pt>
                <c:pt idx="610">
                  <c:v>-23.91</c:v>
                </c:pt>
                <c:pt idx="611">
                  <c:v>-25.04</c:v>
                </c:pt>
                <c:pt idx="612">
                  <c:v>-26.12</c:v>
                </c:pt>
                <c:pt idx="613">
                  <c:v>-27.18</c:v>
                </c:pt>
                <c:pt idx="614">
                  <c:v>-28.27</c:v>
                </c:pt>
                <c:pt idx="615">
                  <c:v>-29.48</c:v>
                </c:pt>
                <c:pt idx="616">
                  <c:v>-30.64</c:v>
                </c:pt>
                <c:pt idx="617">
                  <c:v>-31.79</c:v>
                </c:pt>
                <c:pt idx="618">
                  <c:v>-32.89</c:v>
                </c:pt>
                <c:pt idx="619">
                  <c:v>-34.049999999999997</c:v>
                </c:pt>
                <c:pt idx="620">
                  <c:v>-35.07</c:v>
                </c:pt>
                <c:pt idx="621">
                  <c:v>-36.1</c:v>
                </c:pt>
                <c:pt idx="622">
                  <c:v>-37</c:v>
                </c:pt>
                <c:pt idx="623">
                  <c:v>-37.869999999999997</c:v>
                </c:pt>
                <c:pt idx="624">
                  <c:v>-38.68</c:v>
                </c:pt>
                <c:pt idx="625">
                  <c:v>-39.549999999999997</c:v>
                </c:pt>
                <c:pt idx="626">
                  <c:v>-40.28</c:v>
                </c:pt>
                <c:pt idx="627">
                  <c:v>-40.99</c:v>
                </c:pt>
                <c:pt idx="628">
                  <c:v>-41.9</c:v>
                </c:pt>
                <c:pt idx="629">
                  <c:v>-42.76</c:v>
                </c:pt>
                <c:pt idx="630">
                  <c:v>-43.69</c:v>
                </c:pt>
                <c:pt idx="631">
                  <c:v>-44.78</c:v>
                </c:pt>
                <c:pt idx="632">
                  <c:v>-45.81</c:v>
                </c:pt>
                <c:pt idx="633">
                  <c:v>-46.88</c:v>
                </c:pt>
                <c:pt idx="634">
                  <c:v>-47.91</c:v>
                </c:pt>
                <c:pt idx="635">
                  <c:v>-48.87</c:v>
                </c:pt>
                <c:pt idx="636">
                  <c:v>-49.82</c:v>
                </c:pt>
                <c:pt idx="637">
                  <c:v>-50.66</c:v>
                </c:pt>
                <c:pt idx="638">
                  <c:v>-51.39</c:v>
                </c:pt>
                <c:pt idx="639">
                  <c:v>-52.11</c:v>
                </c:pt>
                <c:pt idx="640">
                  <c:v>-52.7</c:v>
                </c:pt>
                <c:pt idx="641">
                  <c:v>-53.25</c:v>
                </c:pt>
                <c:pt idx="642">
                  <c:v>-53.88</c:v>
                </c:pt>
                <c:pt idx="643">
                  <c:v>-54.48</c:v>
                </c:pt>
                <c:pt idx="644">
                  <c:v>-55</c:v>
                </c:pt>
                <c:pt idx="645">
                  <c:v>-55.55</c:v>
                </c:pt>
                <c:pt idx="646">
                  <c:v>-56.16</c:v>
                </c:pt>
                <c:pt idx="647">
                  <c:v>-56.76</c:v>
                </c:pt>
                <c:pt idx="648">
                  <c:v>-57.31</c:v>
                </c:pt>
                <c:pt idx="649">
                  <c:v>-57.94</c:v>
                </c:pt>
                <c:pt idx="650">
                  <c:v>-58.45</c:v>
                </c:pt>
                <c:pt idx="651">
                  <c:v>-58.97</c:v>
                </c:pt>
                <c:pt idx="652">
                  <c:v>-59.45</c:v>
                </c:pt>
                <c:pt idx="653">
                  <c:v>-59.97</c:v>
                </c:pt>
                <c:pt idx="654">
                  <c:v>-60.41</c:v>
                </c:pt>
                <c:pt idx="655">
                  <c:v>-60.85</c:v>
                </c:pt>
                <c:pt idx="656">
                  <c:v>-61.22</c:v>
                </c:pt>
                <c:pt idx="657">
                  <c:v>-61.65</c:v>
                </c:pt>
                <c:pt idx="658">
                  <c:v>-62.01</c:v>
                </c:pt>
                <c:pt idx="659">
                  <c:v>-62.4</c:v>
                </c:pt>
                <c:pt idx="660">
                  <c:v>-62.77</c:v>
                </c:pt>
                <c:pt idx="661">
                  <c:v>-63.15</c:v>
                </c:pt>
                <c:pt idx="662">
                  <c:v>-63.41</c:v>
                </c:pt>
                <c:pt idx="663">
                  <c:v>-63.67</c:v>
                </c:pt>
                <c:pt idx="664">
                  <c:v>-63.92</c:v>
                </c:pt>
                <c:pt idx="665">
                  <c:v>-64.19</c:v>
                </c:pt>
                <c:pt idx="666">
                  <c:v>-64.5</c:v>
                </c:pt>
                <c:pt idx="667">
                  <c:v>-64.739999999999995</c:v>
                </c:pt>
                <c:pt idx="668">
                  <c:v>-65.05</c:v>
                </c:pt>
                <c:pt idx="669">
                  <c:v>-65.290000000000006</c:v>
                </c:pt>
                <c:pt idx="670">
                  <c:v>-65.5</c:v>
                </c:pt>
                <c:pt idx="671">
                  <c:v>-65.739999999999995</c:v>
                </c:pt>
                <c:pt idx="672">
                  <c:v>-65.989999999999995</c:v>
                </c:pt>
                <c:pt idx="673">
                  <c:v>-66.180000000000007</c:v>
                </c:pt>
                <c:pt idx="674">
                  <c:v>-66.41</c:v>
                </c:pt>
                <c:pt idx="675">
                  <c:v>-66.63</c:v>
                </c:pt>
                <c:pt idx="676">
                  <c:v>-66.84</c:v>
                </c:pt>
                <c:pt idx="677">
                  <c:v>-67.06</c:v>
                </c:pt>
                <c:pt idx="678">
                  <c:v>-67.3</c:v>
                </c:pt>
                <c:pt idx="679">
                  <c:v>-67.59</c:v>
                </c:pt>
                <c:pt idx="680">
                  <c:v>-67.8</c:v>
                </c:pt>
                <c:pt idx="681">
                  <c:v>-68.03</c:v>
                </c:pt>
                <c:pt idx="682">
                  <c:v>-68.25</c:v>
                </c:pt>
                <c:pt idx="683">
                  <c:v>-68.459999999999994</c:v>
                </c:pt>
                <c:pt idx="684">
                  <c:v>-68.739999999999995</c:v>
                </c:pt>
                <c:pt idx="685">
                  <c:v>-68.95</c:v>
                </c:pt>
                <c:pt idx="686">
                  <c:v>-69.17</c:v>
                </c:pt>
                <c:pt idx="687">
                  <c:v>-69.349999999999994</c:v>
                </c:pt>
                <c:pt idx="688">
                  <c:v>-69.55</c:v>
                </c:pt>
                <c:pt idx="689">
                  <c:v>-69.73</c:v>
                </c:pt>
                <c:pt idx="690">
                  <c:v>-69.84</c:v>
                </c:pt>
                <c:pt idx="691">
                  <c:v>-70.010000000000005</c:v>
                </c:pt>
                <c:pt idx="692">
                  <c:v>-70.150000000000006</c:v>
                </c:pt>
                <c:pt idx="693">
                  <c:v>-70.33</c:v>
                </c:pt>
                <c:pt idx="694">
                  <c:v>-70.48</c:v>
                </c:pt>
                <c:pt idx="695">
                  <c:v>-70.64</c:v>
                </c:pt>
                <c:pt idx="696">
                  <c:v>-70.87</c:v>
                </c:pt>
                <c:pt idx="697">
                  <c:v>-71.09</c:v>
                </c:pt>
                <c:pt idx="698">
                  <c:v>-71.3</c:v>
                </c:pt>
                <c:pt idx="699">
                  <c:v>-71.569999999999993</c:v>
                </c:pt>
                <c:pt idx="700">
                  <c:v>-71.790000000000006</c:v>
                </c:pt>
                <c:pt idx="701">
                  <c:v>-72.010000000000005</c:v>
                </c:pt>
                <c:pt idx="702">
                  <c:v>-72.19</c:v>
                </c:pt>
                <c:pt idx="703">
                  <c:v>-72.430000000000007</c:v>
                </c:pt>
                <c:pt idx="704">
                  <c:v>-72.64</c:v>
                </c:pt>
                <c:pt idx="705">
                  <c:v>-72.87</c:v>
                </c:pt>
                <c:pt idx="706">
                  <c:v>-73.06</c:v>
                </c:pt>
                <c:pt idx="707">
                  <c:v>-73.27</c:v>
                </c:pt>
                <c:pt idx="708">
                  <c:v>-73.45</c:v>
                </c:pt>
                <c:pt idx="709">
                  <c:v>-73.67</c:v>
                </c:pt>
                <c:pt idx="710">
                  <c:v>-73.83</c:v>
                </c:pt>
                <c:pt idx="711">
                  <c:v>-74.040000000000006</c:v>
                </c:pt>
                <c:pt idx="712">
                  <c:v>-74.19</c:v>
                </c:pt>
                <c:pt idx="713">
                  <c:v>-74.400000000000006</c:v>
                </c:pt>
                <c:pt idx="714">
                  <c:v>-74.64</c:v>
                </c:pt>
                <c:pt idx="715">
                  <c:v>-74.83</c:v>
                </c:pt>
                <c:pt idx="716">
                  <c:v>-74.97</c:v>
                </c:pt>
                <c:pt idx="717">
                  <c:v>-75.099999999999994</c:v>
                </c:pt>
                <c:pt idx="718">
                  <c:v>-75.239999999999995</c:v>
                </c:pt>
                <c:pt idx="719">
                  <c:v>-75.33</c:v>
                </c:pt>
                <c:pt idx="720">
                  <c:v>-75.48</c:v>
                </c:pt>
                <c:pt idx="721">
                  <c:v>-75.650000000000006</c:v>
                </c:pt>
                <c:pt idx="722">
                  <c:v>-75.83</c:v>
                </c:pt>
                <c:pt idx="723">
                  <c:v>-75.989999999999995</c:v>
                </c:pt>
                <c:pt idx="724">
                  <c:v>-76.16</c:v>
                </c:pt>
                <c:pt idx="725">
                  <c:v>-76.36</c:v>
                </c:pt>
                <c:pt idx="726">
                  <c:v>-76.53</c:v>
                </c:pt>
                <c:pt idx="727">
                  <c:v>-76.680000000000007</c:v>
                </c:pt>
                <c:pt idx="728">
                  <c:v>-76.88</c:v>
                </c:pt>
                <c:pt idx="729">
                  <c:v>-77.03</c:v>
                </c:pt>
                <c:pt idx="730">
                  <c:v>-77.180000000000007</c:v>
                </c:pt>
                <c:pt idx="731">
                  <c:v>-77.37</c:v>
                </c:pt>
                <c:pt idx="732">
                  <c:v>-77.510000000000005</c:v>
                </c:pt>
                <c:pt idx="733">
                  <c:v>-77.69</c:v>
                </c:pt>
                <c:pt idx="734">
                  <c:v>-77.819999999999993</c:v>
                </c:pt>
                <c:pt idx="735">
                  <c:v>-77.98</c:v>
                </c:pt>
                <c:pt idx="736">
                  <c:v>-78.099999999999994</c:v>
                </c:pt>
                <c:pt idx="737">
                  <c:v>-78.2</c:v>
                </c:pt>
                <c:pt idx="738">
                  <c:v>-78.290000000000006</c:v>
                </c:pt>
                <c:pt idx="739">
                  <c:v>-78.34</c:v>
                </c:pt>
                <c:pt idx="740">
                  <c:v>-78.39</c:v>
                </c:pt>
                <c:pt idx="741">
                  <c:v>-78.42</c:v>
                </c:pt>
                <c:pt idx="742">
                  <c:v>-78.5</c:v>
                </c:pt>
                <c:pt idx="743">
                  <c:v>-78.540000000000006</c:v>
                </c:pt>
                <c:pt idx="744">
                  <c:v>-78.62</c:v>
                </c:pt>
                <c:pt idx="745">
                  <c:v>-78.650000000000006</c:v>
                </c:pt>
                <c:pt idx="746">
                  <c:v>-78.790000000000006</c:v>
                </c:pt>
                <c:pt idx="747">
                  <c:v>-78.88</c:v>
                </c:pt>
                <c:pt idx="748">
                  <c:v>-79.02</c:v>
                </c:pt>
                <c:pt idx="749">
                  <c:v>-79.13</c:v>
                </c:pt>
                <c:pt idx="750">
                  <c:v>-79.27</c:v>
                </c:pt>
                <c:pt idx="751">
                  <c:v>-79.47</c:v>
                </c:pt>
                <c:pt idx="752">
                  <c:v>-79.63</c:v>
                </c:pt>
                <c:pt idx="753">
                  <c:v>-79.83</c:v>
                </c:pt>
                <c:pt idx="754">
                  <c:v>-80.03</c:v>
                </c:pt>
                <c:pt idx="755">
                  <c:v>-80.239999999999995</c:v>
                </c:pt>
                <c:pt idx="756">
                  <c:v>-80.44</c:v>
                </c:pt>
                <c:pt idx="757">
                  <c:v>-80.62</c:v>
                </c:pt>
                <c:pt idx="758">
                  <c:v>-80.75</c:v>
                </c:pt>
                <c:pt idx="759">
                  <c:v>-80.92</c:v>
                </c:pt>
                <c:pt idx="760">
                  <c:v>-81.05</c:v>
                </c:pt>
                <c:pt idx="761">
                  <c:v>-81.17</c:v>
                </c:pt>
                <c:pt idx="762">
                  <c:v>-81.33</c:v>
                </c:pt>
                <c:pt idx="763">
                  <c:v>-81.45</c:v>
                </c:pt>
                <c:pt idx="764">
                  <c:v>-81.62</c:v>
                </c:pt>
                <c:pt idx="765">
                  <c:v>-81.77</c:v>
                </c:pt>
                <c:pt idx="766">
                  <c:v>-81.93</c:v>
                </c:pt>
                <c:pt idx="767">
                  <c:v>-82.03</c:v>
                </c:pt>
                <c:pt idx="768">
                  <c:v>-82.18</c:v>
                </c:pt>
                <c:pt idx="769">
                  <c:v>-82.36</c:v>
                </c:pt>
                <c:pt idx="770">
                  <c:v>-82.5</c:v>
                </c:pt>
                <c:pt idx="771">
                  <c:v>-82.64</c:v>
                </c:pt>
                <c:pt idx="772">
                  <c:v>-82.74</c:v>
                </c:pt>
                <c:pt idx="773">
                  <c:v>-82.88</c:v>
                </c:pt>
                <c:pt idx="774">
                  <c:v>-83.02</c:v>
                </c:pt>
                <c:pt idx="775">
                  <c:v>-83.12</c:v>
                </c:pt>
                <c:pt idx="776">
                  <c:v>-83.26</c:v>
                </c:pt>
                <c:pt idx="777">
                  <c:v>-83.41</c:v>
                </c:pt>
                <c:pt idx="778">
                  <c:v>-83.55</c:v>
                </c:pt>
                <c:pt idx="779">
                  <c:v>-83.66</c:v>
                </c:pt>
                <c:pt idx="780">
                  <c:v>-83.82</c:v>
                </c:pt>
                <c:pt idx="781">
                  <c:v>-83.97</c:v>
                </c:pt>
                <c:pt idx="782">
                  <c:v>-84.04</c:v>
                </c:pt>
                <c:pt idx="783">
                  <c:v>-84.15</c:v>
                </c:pt>
                <c:pt idx="784">
                  <c:v>-84.22</c:v>
                </c:pt>
                <c:pt idx="785">
                  <c:v>-84.28</c:v>
                </c:pt>
                <c:pt idx="786">
                  <c:v>-84.35</c:v>
                </c:pt>
                <c:pt idx="787">
                  <c:v>-84.45</c:v>
                </c:pt>
                <c:pt idx="788">
                  <c:v>-84.58</c:v>
                </c:pt>
                <c:pt idx="789">
                  <c:v>-84.68</c:v>
                </c:pt>
                <c:pt idx="790">
                  <c:v>-84.8</c:v>
                </c:pt>
                <c:pt idx="791">
                  <c:v>-84.96</c:v>
                </c:pt>
                <c:pt idx="792">
                  <c:v>-85.05</c:v>
                </c:pt>
                <c:pt idx="793">
                  <c:v>-85.13</c:v>
                </c:pt>
                <c:pt idx="794">
                  <c:v>-85.17</c:v>
                </c:pt>
                <c:pt idx="795">
                  <c:v>-85.18</c:v>
                </c:pt>
                <c:pt idx="796">
                  <c:v>-85.23</c:v>
                </c:pt>
                <c:pt idx="797">
                  <c:v>-85.24</c:v>
                </c:pt>
                <c:pt idx="798">
                  <c:v>-85.25</c:v>
                </c:pt>
                <c:pt idx="799">
                  <c:v>-85.31</c:v>
                </c:pt>
                <c:pt idx="800">
                  <c:v>-85.36</c:v>
                </c:pt>
                <c:pt idx="801">
                  <c:v>-85.41</c:v>
                </c:pt>
                <c:pt idx="802">
                  <c:v>-85.5</c:v>
                </c:pt>
                <c:pt idx="803">
                  <c:v>-85.59</c:v>
                </c:pt>
                <c:pt idx="804">
                  <c:v>-85.67</c:v>
                </c:pt>
                <c:pt idx="805">
                  <c:v>-85.76</c:v>
                </c:pt>
                <c:pt idx="806">
                  <c:v>-85.85</c:v>
                </c:pt>
                <c:pt idx="807">
                  <c:v>-85.93</c:v>
                </c:pt>
                <c:pt idx="808">
                  <c:v>-86.05</c:v>
                </c:pt>
                <c:pt idx="809">
                  <c:v>-86.16</c:v>
                </c:pt>
                <c:pt idx="810">
                  <c:v>-86.25</c:v>
                </c:pt>
                <c:pt idx="811">
                  <c:v>-86.36</c:v>
                </c:pt>
                <c:pt idx="812">
                  <c:v>-86.44</c:v>
                </c:pt>
                <c:pt idx="813">
                  <c:v>-86.51</c:v>
                </c:pt>
                <c:pt idx="814">
                  <c:v>-86.62</c:v>
                </c:pt>
                <c:pt idx="815">
                  <c:v>-86.69</c:v>
                </c:pt>
                <c:pt idx="816">
                  <c:v>-86.79</c:v>
                </c:pt>
                <c:pt idx="817">
                  <c:v>-86.89</c:v>
                </c:pt>
                <c:pt idx="818">
                  <c:v>-86.99</c:v>
                </c:pt>
                <c:pt idx="819">
                  <c:v>-87.06</c:v>
                </c:pt>
                <c:pt idx="820">
                  <c:v>-87.16</c:v>
                </c:pt>
                <c:pt idx="821">
                  <c:v>-87.22</c:v>
                </c:pt>
                <c:pt idx="822">
                  <c:v>-87.29</c:v>
                </c:pt>
                <c:pt idx="823">
                  <c:v>-87.35</c:v>
                </c:pt>
                <c:pt idx="824">
                  <c:v>-87.44</c:v>
                </c:pt>
                <c:pt idx="825">
                  <c:v>-87.54</c:v>
                </c:pt>
                <c:pt idx="826">
                  <c:v>-87.6</c:v>
                </c:pt>
                <c:pt idx="827">
                  <c:v>-87.7</c:v>
                </c:pt>
                <c:pt idx="828">
                  <c:v>-87.79</c:v>
                </c:pt>
                <c:pt idx="829">
                  <c:v>-87.85</c:v>
                </c:pt>
                <c:pt idx="830">
                  <c:v>-87.94</c:v>
                </c:pt>
                <c:pt idx="831">
                  <c:v>-88</c:v>
                </c:pt>
                <c:pt idx="832">
                  <c:v>-88.07</c:v>
                </c:pt>
                <c:pt idx="833">
                  <c:v>-88.13</c:v>
                </c:pt>
                <c:pt idx="834">
                  <c:v>-88.19</c:v>
                </c:pt>
                <c:pt idx="835">
                  <c:v>-88.25</c:v>
                </c:pt>
                <c:pt idx="836">
                  <c:v>-88.31</c:v>
                </c:pt>
                <c:pt idx="837">
                  <c:v>-88.36</c:v>
                </c:pt>
                <c:pt idx="838">
                  <c:v>-88.42</c:v>
                </c:pt>
                <c:pt idx="839">
                  <c:v>-88.48</c:v>
                </c:pt>
                <c:pt idx="840">
                  <c:v>-88.5</c:v>
                </c:pt>
                <c:pt idx="841">
                  <c:v>-88.53</c:v>
                </c:pt>
                <c:pt idx="842">
                  <c:v>-88.59</c:v>
                </c:pt>
                <c:pt idx="843">
                  <c:v>-88.61</c:v>
                </c:pt>
                <c:pt idx="844">
                  <c:v>-88.67</c:v>
                </c:pt>
                <c:pt idx="845">
                  <c:v>-88.69</c:v>
                </c:pt>
                <c:pt idx="846">
                  <c:v>-88.77</c:v>
                </c:pt>
                <c:pt idx="847">
                  <c:v>-88.82</c:v>
                </c:pt>
                <c:pt idx="848">
                  <c:v>-88.87</c:v>
                </c:pt>
                <c:pt idx="849">
                  <c:v>-88.93</c:v>
                </c:pt>
                <c:pt idx="850">
                  <c:v>-88.98</c:v>
                </c:pt>
                <c:pt idx="851">
                  <c:v>-89.06</c:v>
                </c:pt>
                <c:pt idx="852">
                  <c:v>-89.11</c:v>
                </c:pt>
                <c:pt idx="853">
                  <c:v>-89.15</c:v>
                </c:pt>
                <c:pt idx="854">
                  <c:v>-89.2</c:v>
                </c:pt>
                <c:pt idx="855">
                  <c:v>-89.25</c:v>
                </c:pt>
                <c:pt idx="856">
                  <c:v>-89.3</c:v>
                </c:pt>
                <c:pt idx="857">
                  <c:v>-89.35</c:v>
                </c:pt>
                <c:pt idx="858">
                  <c:v>-89.4</c:v>
                </c:pt>
                <c:pt idx="859">
                  <c:v>-89.44</c:v>
                </c:pt>
                <c:pt idx="860">
                  <c:v>-89.52</c:v>
                </c:pt>
                <c:pt idx="861">
                  <c:v>-89.56</c:v>
                </c:pt>
                <c:pt idx="862">
                  <c:v>-89.61</c:v>
                </c:pt>
                <c:pt idx="863">
                  <c:v>-89.65</c:v>
                </c:pt>
                <c:pt idx="864">
                  <c:v>-89.73</c:v>
                </c:pt>
                <c:pt idx="865">
                  <c:v>-89.77</c:v>
                </c:pt>
                <c:pt idx="866">
                  <c:v>-89.81</c:v>
                </c:pt>
                <c:pt idx="867">
                  <c:v>-89.88</c:v>
                </c:pt>
                <c:pt idx="868">
                  <c:v>-89.95</c:v>
                </c:pt>
                <c:pt idx="869">
                  <c:v>-90.02</c:v>
                </c:pt>
                <c:pt idx="870">
                  <c:v>-90.11</c:v>
                </c:pt>
                <c:pt idx="871">
                  <c:v>-90.18</c:v>
                </c:pt>
                <c:pt idx="872">
                  <c:v>-90.27</c:v>
                </c:pt>
                <c:pt idx="873">
                  <c:v>-90.34</c:v>
                </c:pt>
                <c:pt idx="874">
                  <c:v>-90.38</c:v>
                </c:pt>
                <c:pt idx="875">
                  <c:v>-90.45</c:v>
                </c:pt>
                <c:pt idx="876">
                  <c:v>-90.49</c:v>
                </c:pt>
                <c:pt idx="877">
                  <c:v>-90.51</c:v>
                </c:pt>
                <c:pt idx="878">
                  <c:v>-90.55</c:v>
                </c:pt>
                <c:pt idx="879">
                  <c:v>-90.59</c:v>
                </c:pt>
                <c:pt idx="880">
                  <c:v>-90.63</c:v>
                </c:pt>
                <c:pt idx="881">
                  <c:v>-90.7</c:v>
                </c:pt>
                <c:pt idx="882">
                  <c:v>-90.74</c:v>
                </c:pt>
                <c:pt idx="883">
                  <c:v>-90.8</c:v>
                </c:pt>
                <c:pt idx="884">
                  <c:v>-90.84</c:v>
                </c:pt>
                <c:pt idx="885">
                  <c:v>-90.91</c:v>
                </c:pt>
                <c:pt idx="886">
                  <c:v>-90.97</c:v>
                </c:pt>
                <c:pt idx="887">
                  <c:v>-91.01</c:v>
                </c:pt>
                <c:pt idx="888">
                  <c:v>-91.08</c:v>
                </c:pt>
                <c:pt idx="889">
                  <c:v>-91.12</c:v>
                </c:pt>
                <c:pt idx="890">
                  <c:v>-91.16</c:v>
                </c:pt>
                <c:pt idx="891">
                  <c:v>-91.17</c:v>
                </c:pt>
                <c:pt idx="892">
                  <c:v>-91.21</c:v>
                </c:pt>
                <c:pt idx="893">
                  <c:v>-91.23</c:v>
                </c:pt>
                <c:pt idx="894">
                  <c:v>-91.24</c:v>
                </c:pt>
                <c:pt idx="895">
                  <c:v>-91.28</c:v>
                </c:pt>
                <c:pt idx="896">
                  <c:v>-91.32</c:v>
                </c:pt>
                <c:pt idx="897">
                  <c:v>-91.36</c:v>
                </c:pt>
                <c:pt idx="898">
                  <c:v>-91.4</c:v>
                </c:pt>
                <c:pt idx="899">
                  <c:v>-91.43</c:v>
                </c:pt>
                <c:pt idx="900">
                  <c:v>-91.45</c:v>
                </c:pt>
                <c:pt idx="901">
                  <c:v>-91.46</c:v>
                </c:pt>
                <c:pt idx="902">
                  <c:v>-91.47</c:v>
                </c:pt>
                <c:pt idx="903">
                  <c:v>-91.48</c:v>
                </c:pt>
                <c:pt idx="904">
                  <c:v>-91.52</c:v>
                </c:pt>
                <c:pt idx="905">
                  <c:v>-91.55</c:v>
                </c:pt>
                <c:pt idx="906">
                  <c:v>-91.59</c:v>
                </c:pt>
                <c:pt idx="907">
                  <c:v>-91.64</c:v>
                </c:pt>
                <c:pt idx="908">
                  <c:v>-91.7</c:v>
                </c:pt>
                <c:pt idx="909">
                  <c:v>-91.75</c:v>
                </c:pt>
                <c:pt idx="910">
                  <c:v>-91.78</c:v>
                </c:pt>
                <c:pt idx="911">
                  <c:v>-91.84</c:v>
                </c:pt>
                <c:pt idx="912">
                  <c:v>-91.89</c:v>
                </c:pt>
                <c:pt idx="913">
                  <c:v>-91.94</c:v>
                </c:pt>
                <c:pt idx="914">
                  <c:v>-91.97</c:v>
                </c:pt>
                <c:pt idx="915">
                  <c:v>-92.02</c:v>
                </c:pt>
                <c:pt idx="916">
                  <c:v>-92.06</c:v>
                </c:pt>
                <c:pt idx="917">
                  <c:v>-92.13</c:v>
                </c:pt>
                <c:pt idx="918">
                  <c:v>-92.17</c:v>
                </c:pt>
                <c:pt idx="919">
                  <c:v>-92.2</c:v>
                </c:pt>
                <c:pt idx="920">
                  <c:v>-92.27</c:v>
                </c:pt>
                <c:pt idx="921">
                  <c:v>-92.3</c:v>
                </c:pt>
                <c:pt idx="922">
                  <c:v>-92.36</c:v>
                </c:pt>
                <c:pt idx="923">
                  <c:v>-92.42</c:v>
                </c:pt>
                <c:pt idx="924">
                  <c:v>-92.48</c:v>
                </c:pt>
                <c:pt idx="925">
                  <c:v>-92.54</c:v>
                </c:pt>
                <c:pt idx="926">
                  <c:v>-92.58</c:v>
                </c:pt>
                <c:pt idx="927">
                  <c:v>-92.59</c:v>
                </c:pt>
                <c:pt idx="928">
                  <c:v>-92.6</c:v>
                </c:pt>
                <c:pt idx="929">
                  <c:v>-92.66</c:v>
                </c:pt>
                <c:pt idx="930">
                  <c:v>-92.69</c:v>
                </c:pt>
                <c:pt idx="931">
                  <c:v>-92.76</c:v>
                </c:pt>
                <c:pt idx="932">
                  <c:v>-92.79</c:v>
                </c:pt>
                <c:pt idx="933">
                  <c:v>-92.83</c:v>
                </c:pt>
                <c:pt idx="934">
                  <c:v>-92.87</c:v>
                </c:pt>
                <c:pt idx="935">
                  <c:v>-92.93</c:v>
                </c:pt>
                <c:pt idx="936">
                  <c:v>-92.97</c:v>
                </c:pt>
                <c:pt idx="937">
                  <c:v>-93</c:v>
                </c:pt>
                <c:pt idx="938">
                  <c:v>-93.04</c:v>
                </c:pt>
                <c:pt idx="939">
                  <c:v>-93.08</c:v>
                </c:pt>
                <c:pt idx="940">
                  <c:v>-93.1</c:v>
                </c:pt>
                <c:pt idx="941">
                  <c:v>-93.14</c:v>
                </c:pt>
                <c:pt idx="942">
                  <c:v>-93.18</c:v>
                </c:pt>
                <c:pt idx="943">
                  <c:v>-93.2</c:v>
                </c:pt>
                <c:pt idx="944">
                  <c:v>-93.23</c:v>
                </c:pt>
                <c:pt idx="945">
                  <c:v>-93.27</c:v>
                </c:pt>
                <c:pt idx="946">
                  <c:v>-93.31</c:v>
                </c:pt>
                <c:pt idx="947">
                  <c:v>-93.35</c:v>
                </c:pt>
                <c:pt idx="948">
                  <c:v>-93.41</c:v>
                </c:pt>
                <c:pt idx="949">
                  <c:v>-93.45</c:v>
                </c:pt>
                <c:pt idx="950">
                  <c:v>-93.48</c:v>
                </c:pt>
                <c:pt idx="951">
                  <c:v>-93.55</c:v>
                </c:pt>
                <c:pt idx="952">
                  <c:v>-93.57</c:v>
                </c:pt>
                <c:pt idx="953">
                  <c:v>-93.62</c:v>
                </c:pt>
                <c:pt idx="954">
                  <c:v>-93.64</c:v>
                </c:pt>
                <c:pt idx="955">
                  <c:v>-93.67</c:v>
                </c:pt>
                <c:pt idx="956">
                  <c:v>-93.7</c:v>
                </c:pt>
                <c:pt idx="957">
                  <c:v>-93.73</c:v>
                </c:pt>
                <c:pt idx="958">
                  <c:v>-93.78</c:v>
                </c:pt>
                <c:pt idx="959">
                  <c:v>-93.82</c:v>
                </c:pt>
                <c:pt idx="960">
                  <c:v>-93.89</c:v>
                </c:pt>
                <c:pt idx="961">
                  <c:v>-93.93</c:v>
                </c:pt>
                <c:pt idx="962">
                  <c:v>-93.99</c:v>
                </c:pt>
                <c:pt idx="963">
                  <c:v>-94.04</c:v>
                </c:pt>
                <c:pt idx="964">
                  <c:v>-94.07</c:v>
                </c:pt>
                <c:pt idx="965">
                  <c:v>-94.09</c:v>
                </c:pt>
                <c:pt idx="966">
                  <c:v>-94.1</c:v>
                </c:pt>
                <c:pt idx="967">
                  <c:v>-94.15</c:v>
                </c:pt>
                <c:pt idx="968">
                  <c:v>-94.17</c:v>
                </c:pt>
                <c:pt idx="969">
                  <c:v>-94.18</c:v>
                </c:pt>
                <c:pt idx="970">
                  <c:v>-94.21</c:v>
                </c:pt>
                <c:pt idx="971">
                  <c:v>-94.22</c:v>
                </c:pt>
                <c:pt idx="972">
                  <c:v>-94.23</c:v>
                </c:pt>
                <c:pt idx="973">
                  <c:v>-94.25</c:v>
                </c:pt>
                <c:pt idx="974">
                  <c:v>-94.26</c:v>
                </c:pt>
                <c:pt idx="975">
                  <c:v>-94.26</c:v>
                </c:pt>
                <c:pt idx="976">
                  <c:v>-94.26</c:v>
                </c:pt>
                <c:pt idx="977">
                  <c:v>-94.25</c:v>
                </c:pt>
                <c:pt idx="978">
                  <c:v>-94.26</c:v>
                </c:pt>
                <c:pt idx="979">
                  <c:v>-94.26</c:v>
                </c:pt>
                <c:pt idx="980">
                  <c:v>-94.27</c:v>
                </c:pt>
                <c:pt idx="981">
                  <c:v>-94.28</c:v>
                </c:pt>
                <c:pt idx="982">
                  <c:v>-94.29</c:v>
                </c:pt>
                <c:pt idx="983">
                  <c:v>-94.32</c:v>
                </c:pt>
                <c:pt idx="984">
                  <c:v>-94.38</c:v>
                </c:pt>
                <c:pt idx="985">
                  <c:v>-94.42</c:v>
                </c:pt>
                <c:pt idx="986">
                  <c:v>-94.47</c:v>
                </c:pt>
                <c:pt idx="987">
                  <c:v>-94.5</c:v>
                </c:pt>
                <c:pt idx="988">
                  <c:v>-94.54</c:v>
                </c:pt>
                <c:pt idx="989">
                  <c:v>-94.57</c:v>
                </c:pt>
                <c:pt idx="990">
                  <c:v>-94.59</c:v>
                </c:pt>
                <c:pt idx="991">
                  <c:v>-94.62</c:v>
                </c:pt>
                <c:pt idx="992">
                  <c:v>-94.66</c:v>
                </c:pt>
                <c:pt idx="993">
                  <c:v>-94.68</c:v>
                </c:pt>
                <c:pt idx="994">
                  <c:v>-94.72</c:v>
                </c:pt>
                <c:pt idx="995">
                  <c:v>-94.75</c:v>
                </c:pt>
                <c:pt idx="996">
                  <c:v>-94.77</c:v>
                </c:pt>
                <c:pt idx="997">
                  <c:v>-94.79</c:v>
                </c:pt>
                <c:pt idx="998">
                  <c:v>-94.82</c:v>
                </c:pt>
                <c:pt idx="999">
                  <c:v>-94.84</c:v>
                </c:pt>
                <c:pt idx="1000">
                  <c:v>-94.87</c:v>
                </c:pt>
                <c:pt idx="1001">
                  <c:v>-94.88</c:v>
                </c:pt>
                <c:pt idx="1002">
                  <c:v>-94.91</c:v>
                </c:pt>
                <c:pt idx="1003">
                  <c:v>-94.92</c:v>
                </c:pt>
                <c:pt idx="1004">
                  <c:v>-94.96</c:v>
                </c:pt>
                <c:pt idx="1005">
                  <c:v>-94.98</c:v>
                </c:pt>
                <c:pt idx="1006">
                  <c:v>-95.02</c:v>
                </c:pt>
                <c:pt idx="1007">
                  <c:v>-95.06</c:v>
                </c:pt>
                <c:pt idx="1008">
                  <c:v>-95.1</c:v>
                </c:pt>
                <c:pt idx="1009">
                  <c:v>-95.11</c:v>
                </c:pt>
                <c:pt idx="1010">
                  <c:v>-95.16</c:v>
                </c:pt>
                <c:pt idx="1011">
                  <c:v>-95.19</c:v>
                </c:pt>
                <c:pt idx="1012">
                  <c:v>-95.24</c:v>
                </c:pt>
                <c:pt idx="1013">
                  <c:v>-95.25</c:v>
                </c:pt>
                <c:pt idx="1014">
                  <c:v>-95.27</c:v>
                </c:pt>
                <c:pt idx="1015">
                  <c:v>-95.28</c:v>
                </c:pt>
                <c:pt idx="1016">
                  <c:v>-95.29</c:v>
                </c:pt>
                <c:pt idx="1017">
                  <c:v>-95.3</c:v>
                </c:pt>
                <c:pt idx="1018">
                  <c:v>-95.33</c:v>
                </c:pt>
                <c:pt idx="1019">
                  <c:v>-95.35</c:v>
                </c:pt>
                <c:pt idx="1020">
                  <c:v>-95.39</c:v>
                </c:pt>
                <c:pt idx="1021">
                  <c:v>-95.4</c:v>
                </c:pt>
                <c:pt idx="1022">
                  <c:v>-95.44</c:v>
                </c:pt>
                <c:pt idx="1023">
                  <c:v>-95.47</c:v>
                </c:pt>
                <c:pt idx="1024">
                  <c:v>-95.51</c:v>
                </c:pt>
                <c:pt idx="1025">
                  <c:v>-95.53</c:v>
                </c:pt>
                <c:pt idx="1026">
                  <c:v>-95.56</c:v>
                </c:pt>
                <c:pt idx="1027">
                  <c:v>-95.56</c:v>
                </c:pt>
                <c:pt idx="1028">
                  <c:v>-95.57</c:v>
                </c:pt>
                <c:pt idx="1029">
                  <c:v>-95.58</c:v>
                </c:pt>
                <c:pt idx="1030">
                  <c:v>-95.58</c:v>
                </c:pt>
                <c:pt idx="1031">
                  <c:v>-95.58</c:v>
                </c:pt>
                <c:pt idx="1032">
                  <c:v>-95.58</c:v>
                </c:pt>
                <c:pt idx="1033">
                  <c:v>-95.58</c:v>
                </c:pt>
                <c:pt idx="1034">
                  <c:v>-95.58</c:v>
                </c:pt>
                <c:pt idx="1035">
                  <c:v>-95.59</c:v>
                </c:pt>
                <c:pt idx="1036">
                  <c:v>-95.6</c:v>
                </c:pt>
                <c:pt idx="1037">
                  <c:v>-95.61</c:v>
                </c:pt>
                <c:pt idx="1038">
                  <c:v>-95.6</c:v>
                </c:pt>
                <c:pt idx="1039">
                  <c:v>-95.62</c:v>
                </c:pt>
                <c:pt idx="1040">
                  <c:v>-95.62</c:v>
                </c:pt>
                <c:pt idx="1041">
                  <c:v>-95.63</c:v>
                </c:pt>
                <c:pt idx="1042">
                  <c:v>-95.66</c:v>
                </c:pt>
                <c:pt idx="1043">
                  <c:v>-95.67</c:v>
                </c:pt>
                <c:pt idx="1044">
                  <c:v>-95.7</c:v>
                </c:pt>
                <c:pt idx="1045">
                  <c:v>-95.7</c:v>
                </c:pt>
                <c:pt idx="1046">
                  <c:v>-95.71</c:v>
                </c:pt>
                <c:pt idx="1047">
                  <c:v>-95.73</c:v>
                </c:pt>
                <c:pt idx="1048">
                  <c:v>-95.75</c:v>
                </c:pt>
                <c:pt idx="1049">
                  <c:v>-95.76</c:v>
                </c:pt>
                <c:pt idx="1050">
                  <c:v>-95.79</c:v>
                </c:pt>
                <c:pt idx="1051">
                  <c:v>-95.8</c:v>
                </c:pt>
                <c:pt idx="1052">
                  <c:v>-95.82</c:v>
                </c:pt>
                <c:pt idx="1053">
                  <c:v>-95.83</c:v>
                </c:pt>
                <c:pt idx="1054">
                  <c:v>-95.84</c:v>
                </c:pt>
                <c:pt idx="1055">
                  <c:v>-95.86</c:v>
                </c:pt>
                <c:pt idx="1056">
                  <c:v>-95.88</c:v>
                </c:pt>
                <c:pt idx="1057">
                  <c:v>-95.9</c:v>
                </c:pt>
                <c:pt idx="1058">
                  <c:v>-95.92</c:v>
                </c:pt>
                <c:pt idx="1059">
                  <c:v>-95.96</c:v>
                </c:pt>
                <c:pt idx="1060">
                  <c:v>-95.98</c:v>
                </c:pt>
                <c:pt idx="1061">
                  <c:v>-96.01</c:v>
                </c:pt>
                <c:pt idx="1062">
                  <c:v>-96.04</c:v>
                </c:pt>
                <c:pt idx="1063">
                  <c:v>-96.06</c:v>
                </c:pt>
                <c:pt idx="1064">
                  <c:v>-96.09</c:v>
                </c:pt>
                <c:pt idx="1065">
                  <c:v>-96.11</c:v>
                </c:pt>
                <c:pt idx="1066">
                  <c:v>-96.11</c:v>
                </c:pt>
                <c:pt idx="1067">
                  <c:v>-96.13</c:v>
                </c:pt>
                <c:pt idx="1068">
                  <c:v>-96.12</c:v>
                </c:pt>
                <c:pt idx="1069">
                  <c:v>-96.11</c:v>
                </c:pt>
                <c:pt idx="1070">
                  <c:v>-96.09</c:v>
                </c:pt>
                <c:pt idx="1071">
                  <c:v>-96.07</c:v>
                </c:pt>
                <c:pt idx="1072">
                  <c:v>-96.05</c:v>
                </c:pt>
                <c:pt idx="1073">
                  <c:v>-96.03</c:v>
                </c:pt>
                <c:pt idx="1074">
                  <c:v>-96.02</c:v>
                </c:pt>
                <c:pt idx="1075">
                  <c:v>-96.01</c:v>
                </c:pt>
                <c:pt idx="1076">
                  <c:v>-95.98</c:v>
                </c:pt>
                <c:pt idx="1077">
                  <c:v>-95.97</c:v>
                </c:pt>
                <c:pt idx="1078">
                  <c:v>-95.97</c:v>
                </c:pt>
                <c:pt idx="1079">
                  <c:v>-95.96</c:v>
                </c:pt>
                <c:pt idx="1080">
                  <c:v>-95.96</c:v>
                </c:pt>
                <c:pt idx="1081">
                  <c:v>-95.95</c:v>
                </c:pt>
                <c:pt idx="1082">
                  <c:v>-95.97</c:v>
                </c:pt>
                <c:pt idx="1083">
                  <c:v>-95.98</c:v>
                </c:pt>
                <c:pt idx="1084">
                  <c:v>-95.97</c:v>
                </c:pt>
                <c:pt idx="1085">
                  <c:v>-95.99</c:v>
                </c:pt>
                <c:pt idx="1086">
                  <c:v>-95.99</c:v>
                </c:pt>
                <c:pt idx="1087">
                  <c:v>-96.02</c:v>
                </c:pt>
                <c:pt idx="1088">
                  <c:v>-96.03</c:v>
                </c:pt>
                <c:pt idx="1089">
                  <c:v>-96.06</c:v>
                </c:pt>
                <c:pt idx="1090">
                  <c:v>-96.08</c:v>
                </c:pt>
                <c:pt idx="1091">
                  <c:v>-96.12</c:v>
                </c:pt>
                <c:pt idx="1092">
                  <c:v>-96.12</c:v>
                </c:pt>
                <c:pt idx="1093">
                  <c:v>-96.15</c:v>
                </c:pt>
                <c:pt idx="1094">
                  <c:v>-96.18</c:v>
                </c:pt>
                <c:pt idx="1095">
                  <c:v>-96.19</c:v>
                </c:pt>
                <c:pt idx="1096">
                  <c:v>-96.21</c:v>
                </c:pt>
                <c:pt idx="1097">
                  <c:v>-96.24</c:v>
                </c:pt>
                <c:pt idx="1098">
                  <c:v>-96.26</c:v>
                </c:pt>
                <c:pt idx="1099">
                  <c:v>-96.29</c:v>
                </c:pt>
                <c:pt idx="1100">
                  <c:v>-96.32</c:v>
                </c:pt>
                <c:pt idx="1101">
                  <c:v>-96.33</c:v>
                </c:pt>
                <c:pt idx="1102">
                  <c:v>-96.35</c:v>
                </c:pt>
                <c:pt idx="1103">
                  <c:v>-96.37</c:v>
                </c:pt>
                <c:pt idx="1104">
                  <c:v>-96.4</c:v>
                </c:pt>
                <c:pt idx="1105">
                  <c:v>-96.41</c:v>
                </c:pt>
                <c:pt idx="1106">
                  <c:v>-96.42</c:v>
                </c:pt>
                <c:pt idx="1107">
                  <c:v>-96.43</c:v>
                </c:pt>
                <c:pt idx="1108">
                  <c:v>-96.45</c:v>
                </c:pt>
                <c:pt idx="1109">
                  <c:v>-96.46</c:v>
                </c:pt>
                <c:pt idx="1110">
                  <c:v>-96.48</c:v>
                </c:pt>
                <c:pt idx="1111">
                  <c:v>-96.49</c:v>
                </c:pt>
                <c:pt idx="1112">
                  <c:v>-96.52</c:v>
                </c:pt>
                <c:pt idx="1113">
                  <c:v>-96.53</c:v>
                </c:pt>
                <c:pt idx="1114">
                  <c:v>-96.56</c:v>
                </c:pt>
                <c:pt idx="1115">
                  <c:v>-96.58</c:v>
                </c:pt>
                <c:pt idx="1116">
                  <c:v>-96.61</c:v>
                </c:pt>
                <c:pt idx="1117">
                  <c:v>-96.64</c:v>
                </c:pt>
                <c:pt idx="1118">
                  <c:v>-96.66</c:v>
                </c:pt>
                <c:pt idx="1119">
                  <c:v>-96.7</c:v>
                </c:pt>
                <c:pt idx="1120">
                  <c:v>-96.72</c:v>
                </c:pt>
                <c:pt idx="1121">
                  <c:v>-96.73</c:v>
                </c:pt>
                <c:pt idx="1122">
                  <c:v>-96.76</c:v>
                </c:pt>
                <c:pt idx="1123">
                  <c:v>-96.79</c:v>
                </c:pt>
                <c:pt idx="1124">
                  <c:v>-96.82</c:v>
                </c:pt>
                <c:pt idx="1125">
                  <c:v>-96.84</c:v>
                </c:pt>
                <c:pt idx="1126">
                  <c:v>-96.86</c:v>
                </c:pt>
                <c:pt idx="1127">
                  <c:v>-96.89</c:v>
                </c:pt>
                <c:pt idx="1128">
                  <c:v>-96.91</c:v>
                </c:pt>
                <c:pt idx="1129">
                  <c:v>-96.93</c:v>
                </c:pt>
                <c:pt idx="1130">
                  <c:v>-96.95</c:v>
                </c:pt>
                <c:pt idx="1131">
                  <c:v>-96.95</c:v>
                </c:pt>
                <c:pt idx="1132">
                  <c:v>-96.98</c:v>
                </c:pt>
                <c:pt idx="1133">
                  <c:v>-96.99</c:v>
                </c:pt>
                <c:pt idx="1134">
                  <c:v>-97.01</c:v>
                </c:pt>
                <c:pt idx="1135">
                  <c:v>-97.03</c:v>
                </c:pt>
                <c:pt idx="1136">
                  <c:v>-97.04</c:v>
                </c:pt>
                <c:pt idx="1137">
                  <c:v>-97.06</c:v>
                </c:pt>
                <c:pt idx="1138">
                  <c:v>-97.08</c:v>
                </c:pt>
                <c:pt idx="1139">
                  <c:v>-97.08</c:v>
                </c:pt>
                <c:pt idx="1140">
                  <c:v>-97.11</c:v>
                </c:pt>
                <c:pt idx="1141">
                  <c:v>-97.13</c:v>
                </c:pt>
                <c:pt idx="1142">
                  <c:v>-97.14</c:v>
                </c:pt>
                <c:pt idx="1143">
                  <c:v>-97.15</c:v>
                </c:pt>
                <c:pt idx="1144">
                  <c:v>-97.17</c:v>
                </c:pt>
                <c:pt idx="1145">
                  <c:v>-97.18</c:v>
                </c:pt>
                <c:pt idx="1146">
                  <c:v>-97.2</c:v>
                </c:pt>
                <c:pt idx="1147">
                  <c:v>-97.22</c:v>
                </c:pt>
                <c:pt idx="1148">
                  <c:v>-97.22</c:v>
                </c:pt>
                <c:pt idx="1149">
                  <c:v>-97.24</c:v>
                </c:pt>
                <c:pt idx="1150">
                  <c:v>-97.25</c:v>
                </c:pt>
                <c:pt idx="1151">
                  <c:v>-97.28</c:v>
                </c:pt>
                <c:pt idx="1152">
                  <c:v>-97.3</c:v>
                </c:pt>
                <c:pt idx="1153">
                  <c:v>-97.32</c:v>
                </c:pt>
                <c:pt idx="1154">
                  <c:v>-97.33</c:v>
                </c:pt>
                <c:pt idx="1155">
                  <c:v>-97.35</c:v>
                </c:pt>
                <c:pt idx="1156">
                  <c:v>-97.36</c:v>
                </c:pt>
                <c:pt idx="1157">
                  <c:v>-97.39</c:v>
                </c:pt>
                <c:pt idx="1158">
                  <c:v>-97.41</c:v>
                </c:pt>
                <c:pt idx="1159">
                  <c:v>-97.44</c:v>
                </c:pt>
                <c:pt idx="1160">
                  <c:v>-97.45</c:v>
                </c:pt>
                <c:pt idx="1161">
                  <c:v>-97.47</c:v>
                </c:pt>
                <c:pt idx="1162">
                  <c:v>-97.49</c:v>
                </c:pt>
                <c:pt idx="1163">
                  <c:v>-97.51</c:v>
                </c:pt>
                <c:pt idx="1164">
                  <c:v>-97.52</c:v>
                </c:pt>
                <c:pt idx="1165">
                  <c:v>-97.53</c:v>
                </c:pt>
                <c:pt idx="1166">
                  <c:v>-97.55</c:v>
                </c:pt>
                <c:pt idx="1167">
                  <c:v>-97.57</c:v>
                </c:pt>
                <c:pt idx="1168">
                  <c:v>-97.58</c:v>
                </c:pt>
                <c:pt idx="1169">
                  <c:v>-97.59</c:v>
                </c:pt>
                <c:pt idx="1170">
                  <c:v>-97.61</c:v>
                </c:pt>
                <c:pt idx="1171">
                  <c:v>-97.63</c:v>
                </c:pt>
                <c:pt idx="1172">
                  <c:v>-97.64</c:v>
                </c:pt>
                <c:pt idx="1173">
                  <c:v>-97.67</c:v>
                </c:pt>
                <c:pt idx="1174">
                  <c:v>-97.69</c:v>
                </c:pt>
                <c:pt idx="1175">
                  <c:v>-97.72</c:v>
                </c:pt>
                <c:pt idx="1176">
                  <c:v>-97.74</c:v>
                </c:pt>
                <c:pt idx="1177">
                  <c:v>-97.76</c:v>
                </c:pt>
                <c:pt idx="1178">
                  <c:v>-97.78</c:v>
                </c:pt>
                <c:pt idx="1179">
                  <c:v>-97.79</c:v>
                </c:pt>
                <c:pt idx="1180">
                  <c:v>-97.82</c:v>
                </c:pt>
                <c:pt idx="1181">
                  <c:v>-97.83</c:v>
                </c:pt>
                <c:pt idx="1182">
                  <c:v>-97.83</c:v>
                </c:pt>
                <c:pt idx="1183">
                  <c:v>-97.84</c:v>
                </c:pt>
                <c:pt idx="1184">
                  <c:v>-97.86</c:v>
                </c:pt>
                <c:pt idx="1185">
                  <c:v>-97.88</c:v>
                </c:pt>
                <c:pt idx="1186">
                  <c:v>-97.89</c:v>
                </c:pt>
                <c:pt idx="1187">
                  <c:v>-97.91</c:v>
                </c:pt>
                <c:pt idx="1188">
                  <c:v>-97.93</c:v>
                </c:pt>
                <c:pt idx="1189">
                  <c:v>-97.94</c:v>
                </c:pt>
                <c:pt idx="1190">
                  <c:v>-97.97</c:v>
                </c:pt>
                <c:pt idx="1191">
                  <c:v>-97.99</c:v>
                </c:pt>
                <c:pt idx="1192">
                  <c:v>-98</c:v>
                </c:pt>
                <c:pt idx="1193">
                  <c:v>-98.02</c:v>
                </c:pt>
                <c:pt idx="1194">
                  <c:v>-98.03</c:v>
                </c:pt>
                <c:pt idx="1195">
                  <c:v>-98.05</c:v>
                </c:pt>
                <c:pt idx="1196">
                  <c:v>-98.07</c:v>
                </c:pt>
                <c:pt idx="1197">
                  <c:v>-98.09</c:v>
                </c:pt>
                <c:pt idx="1198">
                  <c:v>-98.1</c:v>
                </c:pt>
                <c:pt idx="1199">
                  <c:v>-98.12</c:v>
                </c:pt>
                <c:pt idx="1200">
                  <c:v>-98.15</c:v>
                </c:pt>
                <c:pt idx="1201">
                  <c:v>-98.17</c:v>
                </c:pt>
                <c:pt idx="1202">
                  <c:v>-98.18</c:v>
                </c:pt>
                <c:pt idx="1203">
                  <c:v>-98.2</c:v>
                </c:pt>
                <c:pt idx="1204">
                  <c:v>-98.22</c:v>
                </c:pt>
                <c:pt idx="1205">
                  <c:v>-98.24</c:v>
                </c:pt>
                <c:pt idx="1206">
                  <c:v>-98.26</c:v>
                </c:pt>
                <c:pt idx="1207">
                  <c:v>-98.28</c:v>
                </c:pt>
                <c:pt idx="1208">
                  <c:v>-98.29</c:v>
                </c:pt>
                <c:pt idx="1209">
                  <c:v>-98.31</c:v>
                </c:pt>
                <c:pt idx="1210">
                  <c:v>-98.33</c:v>
                </c:pt>
                <c:pt idx="1211">
                  <c:v>-98.35</c:v>
                </c:pt>
                <c:pt idx="1212">
                  <c:v>-98.37</c:v>
                </c:pt>
                <c:pt idx="1213">
                  <c:v>-98.38</c:v>
                </c:pt>
                <c:pt idx="1214">
                  <c:v>-98.39</c:v>
                </c:pt>
                <c:pt idx="1215">
                  <c:v>-98.41</c:v>
                </c:pt>
                <c:pt idx="1216">
                  <c:v>-98.42</c:v>
                </c:pt>
                <c:pt idx="1217">
                  <c:v>-98.43</c:v>
                </c:pt>
                <c:pt idx="1218">
                  <c:v>-98.45</c:v>
                </c:pt>
                <c:pt idx="1219">
                  <c:v>-98.46</c:v>
                </c:pt>
                <c:pt idx="1220">
                  <c:v>-98.48</c:v>
                </c:pt>
                <c:pt idx="1221">
                  <c:v>-98.5</c:v>
                </c:pt>
                <c:pt idx="1222">
                  <c:v>-98.51</c:v>
                </c:pt>
                <c:pt idx="1223">
                  <c:v>-98.52</c:v>
                </c:pt>
                <c:pt idx="1224">
                  <c:v>-98.54</c:v>
                </c:pt>
                <c:pt idx="1225">
                  <c:v>-98.56</c:v>
                </c:pt>
                <c:pt idx="1226">
                  <c:v>-98.58</c:v>
                </c:pt>
                <c:pt idx="1227">
                  <c:v>-98.6</c:v>
                </c:pt>
                <c:pt idx="1228">
                  <c:v>-98.63</c:v>
                </c:pt>
                <c:pt idx="1229">
                  <c:v>-98.64</c:v>
                </c:pt>
                <c:pt idx="1230">
                  <c:v>-98.67</c:v>
                </c:pt>
                <c:pt idx="1231">
                  <c:v>-98.7</c:v>
                </c:pt>
                <c:pt idx="1232">
                  <c:v>-98.72</c:v>
                </c:pt>
                <c:pt idx="1233">
                  <c:v>-98.74</c:v>
                </c:pt>
                <c:pt idx="1234">
                  <c:v>-98.76</c:v>
                </c:pt>
                <c:pt idx="1235">
                  <c:v>-98.79</c:v>
                </c:pt>
                <c:pt idx="1236">
                  <c:v>-98.81</c:v>
                </c:pt>
                <c:pt idx="1237">
                  <c:v>-98.85</c:v>
                </c:pt>
                <c:pt idx="1238">
                  <c:v>-98.87</c:v>
                </c:pt>
                <c:pt idx="1239">
                  <c:v>-98.89</c:v>
                </c:pt>
                <c:pt idx="1240">
                  <c:v>-98.92</c:v>
                </c:pt>
                <c:pt idx="1241">
                  <c:v>-98.96</c:v>
                </c:pt>
                <c:pt idx="1242">
                  <c:v>-98.97</c:v>
                </c:pt>
                <c:pt idx="1243">
                  <c:v>-99</c:v>
                </c:pt>
                <c:pt idx="1244">
                  <c:v>-99.02</c:v>
                </c:pt>
                <c:pt idx="1245">
                  <c:v>-99.05</c:v>
                </c:pt>
                <c:pt idx="1246">
                  <c:v>-99.06</c:v>
                </c:pt>
                <c:pt idx="1247">
                  <c:v>-99.08</c:v>
                </c:pt>
                <c:pt idx="1248">
                  <c:v>-99.1</c:v>
                </c:pt>
                <c:pt idx="1249">
                  <c:v>-99.1</c:v>
                </c:pt>
                <c:pt idx="1250">
                  <c:v>-99.12</c:v>
                </c:pt>
                <c:pt idx="1251">
                  <c:v>-99.14</c:v>
                </c:pt>
                <c:pt idx="1252">
                  <c:v>-99.15</c:v>
                </c:pt>
                <c:pt idx="1253">
                  <c:v>-99.16</c:v>
                </c:pt>
                <c:pt idx="1254">
                  <c:v>-99.17</c:v>
                </c:pt>
                <c:pt idx="1255">
                  <c:v>-99.19</c:v>
                </c:pt>
                <c:pt idx="1256">
                  <c:v>-99.2</c:v>
                </c:pt>
                <c:pt idx="1257">
                  <c:v>-99.19</c:v>
                </c:pt>
                <c:pt idx="1258">
                  <c:v>-99.2</c:v>
                </c:pt>
                <c:pt idx="1259">
                  <c:v>-99.21</c:v>
                </c:pt>
                <c:pt idx="1260">
                  <c:v>-99.22</c:v>
                </c:pt>
                <c:pt idx="1261">
                  <c:v>-99.22</c:v>
                </c:pt>
                <c:pt idx="1262">
                  <c:v>-99.24</c:v>
                </c:pt>
                <c:pt idx="1263">
                  <c:v>-99.25</c:v>
                </c:pt>
                <c:pt idx="1264">
                  <c:v>-99.28</c:v>
                </c:pt>
                <c:pt idx="1265">
                  <c:v>-99.31</c:v>
                </c:pt>
                <c:pt idx="1266">
                  <c:v>-99.33</c:v>
                </c:pt>
                <c:pt idx="1267">
                  <c:v>-99.36</c:v>
                </c:pt>
                <c:pt idx="1268">
                  <c:v>-99.37</c:v>
                </c:pt>
                <c:pt idx="1269">
                  <c:v>-99.39</c:v>
                </c:pt>
                <c:pt idx="1270">
                  <c:v>-99.42</c:v>
                </c:pt>
                <c:pt idx="1271">
                  <c:v>-99.45</c:v>
                </c:pt>
                <c:pt idx="1272">
                  <c:v>-99.47</c:v>
                </c:pt>
                <c:pt idx="1273">
                  <c:v>-99.49</c:v>
                </c:pt>
                <c:pt idx="1274">
                  <c:v>-99.51</c:v>
                </c:pt>
                <c:pt idx="1275">
                  <c:v>-99.53</c:v>
                </c:pt>
                <c:pt idx="1276">
                  <c:v>-99.55</c:v>
                </c:pt>
                <c:pt idx="1277">
                  <c:v>-99.57</c:v>
                </c:pt>
                <c:pt idx="1278">
                  <c:v>-99.59</c:v>
                </c:pt>
                <c:pt idx="1279">
                  <c:v>-99.62</c:v>
                </c:pt>
                <c:pt idx="1280">
                  <c:v>-99.64</c:v>
                </c:pt>
                <c:pt idx="1281">
                  <c:v>-99.67</c:v>
                </c:pt>
                <c:pt idx="1282">
                  <c:v>-99.67</c:v>
                </c:pt>
                <c:pt idx="1283">
                  <c:v>-99.71</c:v>
                </c:pt>
                <c:pt idx="1284">
                  <c:v>-99.73</c:v>
                </c:pt>
                <c:pt idx="1285">
                  <c:v>-99.74</c:v>
                </c:pt>
                <c:pt idx="1286">
                  <c:v>-99.77</c:v>
                </c:pt>
                <c:pt idx="1287">
                  <c:v>-99.79</c:v>
                </c:pt>
                <c:pt idx="1288">
                  <c:v>-99.81</c:v>
                </c:pt>
                <c:pt idx="1289">
                  <c:v>-99.85</c:v>
                </c:pt>
                <c:pt idx="1290">
                  <c:v>-99.88</c:v>
                </c:pt>
                <c:pt idx="1291">
                  <c:v>-99.92</c:v>
                </c:pt>
                <c:pt idx="1292">
                  <c:v>-99.94</c:v>
                </c:pt>
                <c:pt idx="1293">
                  <c:v>-99.97</c:v>
                </c:pt>
                <c:pt idx="1294">
                  <c:v>-100</c:v>
                </c:pt>
                <c:pt idx="1295">
                  <c:v>-100.02</c:v>
                </c:pt>
                <c:pt idx="1296">
                  <c:v>-100.04</c:v>
                </c:pt>
                <c:pt idx="1297">
                  <c:v>-100.06</c:v>
                </c:pt>
                <c:pt idx="1298">
                  <c:v>-100.1</c:v>
                </c:pt>
                <c:pt idx="1299">
                  <c:v>-100.13</c:v>
                </c:pt>
                <c:pt idx="1300">
                  <c:v>-100.17</c:v>
                </c:pt>
                <c:pt idx="1301">
                  <c:v>-100.21</c:v>
                </c:pt>
                <c:pt idx="1302">
                  <c:v>-100.26</c:v>
                </c:pt>
                <c:pt idx="1303">
                  <c:v>-100.33</c:v>
                </c:pt>
                <c:pt idx="1304">
                  <c:v>-100.4</c:v>
                </c:pt>
                <c:pt idx="1305">
                  <c:v>-100.47</c:v>
                </c:pt>
                <c:pt idx="1306">
                  <c:v>-100.56</c:v>
                </c:pt>
                <c:pt idx="1307">
                  <c:v>-100.62</c:v>
                </c:pt>
                <c:pt idx="1308">
                  <c:v>-100.69</c:v>
                </c:pt>
                <c:pt idx="1309">
                  <c:v>-100.75</c:v>
                </c:pt>
                <c:pt idx="1310">
                  <c:v>-100.77</c:v>
                </c:pt>
                <c:pt idx="1311">
                  <c:v>-100.75</c:v>
                </c:pt>
                <c:pt idx="1312">
                  <c:v>-100.75</c:v>
                </c:pt>
                <c:pt idx="1313">
                  <c:v>-100.73</c:v>
                </c:pt>
                <c:pt idx="1314">
                  <c:v>-100.74</c:v>
                </c:pt>
                <c:pt idx="1315">
                  <c:v>-100.74</c:v>
                </c:pt>
                <c:pt idx="1316">
                  <c:v>-100.73</c:v>
                </c:pt>
                <c:pt idx="1317">
                  <c:v>-100.73</c:v>
                </c:pt>
                <c:pt idx="1318">
                  <c:v>-100.73</c:v>
                </c:pt>
                <c:pt idx="1319">
                  <c:v>-100.72</c:v>
                </c:pt>
                <c:pt idx="1320">
                  <c:v>-100.71</c:v>
                </c:pt>
                <c:pt idx="1321">
                  <c:v>-100.7</c:v>
                </c:pt>
                <c:pt idx="1322">
                  <c:v>-100.68</c:v>
                </c:pt>
                <c:pt idx="1323">
                  <c:v>-100.68</c:v>
                </c:pt>
                <c:pt idx="1324">
                  <c:v>-100.68</c:v>
                </c:pt>
                <c:pt idx="1325">
                  <c:v>-100.67</c:v>
                </c:pt>
                <c:pt idx="1326">
                  <c:v>-100.68</c:v>
                </c:pt>
                <c:pt idx="1327">
                  <c:v>-100.67</c:v>
                </c:pt>
                <c:pt idx="1328">
                  <c:v>-100.67</c:v>
                </c:pt>
                <c:pt idx="1329">
                  <c:v>-100.69</c:v>
                </c:pt>
                <c:pt idx="1330">
                  <c:v>-100.69</c:v>
                </c:pt>
                <c:pt idx="1331">
                  <c:v>-100.7</c:v>
                </c:pt>
                <c:pt idx="1332">
                  <c:v>-100.7</c:v>
                </c:pt>
                <c:pt idx="1333">
                  <c:v>-100.7</c:v>
                </c:pt>
                <c:pt idx="1334">
                  <c:v>-100.7</c:v>
                </c:pt>
                <c:pt idx="1335">
                  <c:v>-100.7</c:v>
                </c:pt>
                <c:pt idx="1336">
                  <c:v>-100.69</c:v>
                </c:pt>
                <c:pt idx="1337">
                  <c:v>-100.67</c:v>
                </c:pt>
                <c:pt idx="1338">
                  <c:v>-100.65</c:v>
                </c:pt>
                <c:pt idx="1339">
                  <c:v>-100.64</c:v>
                </c:pt>
                <c:pt idx="1340">
                  <c:v>-100.63</c:v>
                </c:pt>
                <c:pt idx="1341">
                  <c:v>-100.62</c:v>
                </c:pt>
                <c:pt idx="1342">
                  <c:v>-100.62</c:v>
                </c:pt>
                <c:pt idx="1343">
                  <c:v>-100.62</c:v>
                </c:pt>
                <c:pt idx="1344">
                  <c:v>-100.61</c:v>
                </c:pt>
                <c:pt idx="1345">
                  <c:v>-100.62</c:v>
                </c:pt>
                <c:pt idx="1346">
                  <c:v>-100.62</c:v>
                </c:pt>
                <c:pt idx="1347">
                  <c:v>-100.63</c:v>
                </c:pt>
                <c:pt idx="1348">
                  <c:v>-100.63</c:v>
                </c:pt>
                <c:pt idx="1349">
                  <c:v>-100.64</c:v>
                </c:pt>
                <c:pt idx="1350">
                  <c:v>-100.63</c:v>
                </c:pt>
                <c:pt idx="1351">
                  <c:v>-100.63</c:v>
                </c:pt>
                <c:pt idx="1352">
                  <c:v>-100.64</c:v>
                </c:pt>
                <c:pt idx="1353">
                  <c:v>-100.63</c:v>
                </c:pt>
                <c:pt idx="1354">
                  <c:v>-100.63</c:v>
                </c:pt>
                <c:pt idx="1355">
                  <c:v>-100.63</c:v>
                </c:pt>
                <c:pt idx="1356">
                  <c:v>-100.65</c:v>
                </c:pt>
                <c:pt idx="1357">
                  <c:v>-100.66</c:v>
                </c:pt>
                <c:pt idx="1358">
                  <c:v>-100.67</c:v>
                </c:pt>
                <c:pt idx="1359">
                  <c:v>-100.68</c:v>
                </c:pt>
                <c:pt idx="1360">
                  <c:v>-100.68</c:v>
                </c:pt>
                <c:pt idx="1361">
                  <c:v>-100.68</c:v>
                </c:pt>
                <c:pt idx="1362">
                  <c:v>-100.68</c:v>
                </c:pt>
                <c:pt idx="1363">
                  <c:v>-100.68</c:v>
                </c:pt>
                <c:pt idx="1364">
                  <c:v>-100.67</c:v>
                </c:pt>
                <c:pt idx="1365">
                  <c:v>-100.67</c:v>
                </c:pt>
                <c:pt idx="1366">
                  <c:v>-100.66</c:v>
                </c:pt>
                <c:pt idx="1367">
                  <c:v>-100.66</c:v>
                </c:pt>
                <c:pt idx="1368">
                  <c:v>-100.65</c:v>
                </c:pt>
                <c:pt idx="1369">
                  <c:v>-100.64</c:v>
                </c:pt>
                <c:pt idx="1370">
                  <c:v>-100.63</c:v>
                </c:pt>
                <c:pt idx="1371">
                  <c:v>-100.63</c:v>
                </c:pt>
                <c:pt idx="1372">
                  <c:v>-100.61</c:v>
                </c:pt>
                <c:pt idx="1373">
                  <c:v>-100.61</c:v>
                </c:pt>
                <c:pt idx="1374">
                  <c:v>-100.6</c:v>
                </c:pt>
                <c:pt idx="1375">
                  <c:v>-100.6</c:v>
                </c:pt>
                <c:pt idx="1376">
                  <c:v>-100.61</c:v>
                </c:pt>
                <c:pt idx="1377">
                  <c:v>-100.6</c:v>
                </c:pt>
                <c:pt idx="1378">
                  <c:v>-100.6</c:v>
                </c:pt>
                <c:pt idx="1379">
                  <c:v>-100.59</c:v>
                </c:pt>
                <c:pt idx="1380">
                  <c:v>-100.57</c:v>
                </c:pt>
                <c:pt idx="1381">
                  <c:v>-100.56</c:v>
                </c:pt>
                <c:pt idx="1382">
                  <c:v>-100.54</c:v>
                </c:pt>
                <c:pt idx="1383">
                  <c:v>-100.53</c:v>
                </c:pt>
                <c:pt idx="1384">
                  <c:v>-100.53</c:v>
                </c:pt>
                <c:pt idx="1385">
                  <c:v>-100.5</c:v>
                </c:pt>
                <c:pt idx="1386">
                  <c:v>-100.49</c:v>
                </c:pt>
                <c:pt idx="1387">
                  <c:v>-100.48</c:v>
                </c:pt>
                <c:pt idx="1388">
                  <c:v>-100.46</c:v>
                </c:pt>
                <c:pt idx="1389">
                  <c:v>-100.45</c:v>
                </c:pt>
                <c:pt idx="1390">
                  <c:v>-100.44</c:v>
                </c:pt>
                <c:pt idx="1391">
                  <c:v>-100.43</c:v>
                </c:pt>
                <c:pt idx="1392">
                  <c:v>-100.43</c:v>
                </c:pt>
                <c:pt idx="1393">
                  <c:v>-100.44</c:v>
                </c:pt>
                <c:pt idx="1394">
                  <c:v>-100.45</c:v>
                </c:pt>
                <c:pt idx="1395">
                  <c:v>-100.44</c:v>
                </c:pt>
                <c:pt idx="1396">
                  <c:v>-100.45</c:v>
                </c:pt>
                <c:pt idx="1397">
                  <c:v>-100.45</c:v>
                </c:pt>
                <c:pt idx="1398">
                  <c:v>-100.46</c:v>
                </c:pt>
                <c:pt idx="1399">
                  <c:v>-100.46</c:v>
                </c:pt>
                <c:pt idx="1400">
                  <c:v>-100.46</c:v>
                </c:pt>
                <c:pt idx="1401">
                  <c:v>-100.47</c:v>
                </c:pt>
                <c:pt idx="1402">
                  <c:v>-100.47</c:v>
                </c:pt>
                <c:pt idx="1403">
                  <c:v>-100.48</c:v>
                </c:pt>
                <c:pt idx="1404">
                  <c:v>-100.49</c:v>
                </c:pt>
                <c:pt idx="1405">
                  <c:v>-100.48</c:v>
                </c:pt>
                <c:pt idx="1406">
                  <c:v>-100.49</c:v>
                </c:pt>
                <c:pt idx="1407">
                  <c:v>-100.5</c:v>
                </c:pt>
                <c:pt idx="1408">
                  <c:v>-100.52</c:v>
                </c:pt>
                <c:pt idx="1409">
                  <c:v>-100.52</c:v>
                </c:pt>
                <c:pt idx="1410">
                  <c:v>-100.53</c:v>
                </c:pt>
                <c:pt idx="1411">
                  <c:v>-100.54</c:v>
                </c:pt>
                <c:pt idx="1412">
                  <c:v>-100.53</c:v>
                </c:pt>
                <c:pt idx="1413">
                  <c:v>-100.53</c:v>
                </c:pt>
                <c:pt idx="1414">
                  <c:v>-100.53</c:v>
                </c:pt>
                <c:pt idx="1415">
                  <c:v>-100.54</c:v>
                </c:pt>
                <c:pt idx="1416">
                  <c:v>-100.54</c:v>
                </c:pt>
                <c:pt idx="1417">
                  <c:v>-100.54</c:v>
                </c:pt>
                <c:pt idx="1418">
                  <c:v>-100.56</c:v>
                </c:pt>
                <c:pt idx="1419">
                  <c:v>-100.56</c:v>
                </c:pt>
                <c:pt idx="1420">
                  <c:v>-100.57</c:v>
                </c:pt>
                <c:pt idx="1421">
                  <c:v>-100.58</c:v>
                </c:pt>
                <c:pt idx="1422">
                  <c:v>-100.58</c:v>
                </c:pt>
                <c:pt idx="1423">
                  <c:v>-100.59</c:v>
                </c:pt>
                <c:pt idx="1424">
                  <c:v>-100.6</c:v>
                </c:pt>
                <c:pt idx="1425">
                  <c:v>-100.63</c:v>
                </c:pt>
                <c:pt idx="1426">
                  <c:v>-100.64</c:v>
                </c:pt>
                <c:pt idx="1427">
                  <c:v>-100.66</c:v>
                </c:pt>
                <c:pt idx="1428">
                  <c:v>-100.67</c:v>
                </c:pt>
                <c:pt idx="1429">
                  <c:v>-100.67</c:v>
                </c:pt>
                <c:pt idx="1430">
                  <c:v>-100.68</c:v>
                </c:pt>
                <c:pt idx="1431">
                  <c:v>-100.7</c:v>
                </c:pt>
                <c:pt idx="1432">
                  <c:v>-100.71</c:v>
                </c:pt>
                <c:pt idx="1433">
                  <c:v>-100.72</c:v>
                </c:pt>
                <c:pt idx="1434">
                  <c:v>-100.73</c:v>
                </c:pt>
                <c:pt idx="1435">
                  <c:v>-100.74</c:v>
                </c:pt>
                <c:pt idx="1436">
                  <c:v>-100.74</c:v>
                </c:pt>
                <c:pt idx="1437">
                  <c:v>-100.74</c:v>
                </c:pt>
                <c:pt idx="1438">
                  <c:v>-100.75</c:v>
                </c:pt>
                <c:pt idx="1439">
                  <c:v>-100.75</c:v>
                </c:pt>
                <c:pt idx="1440">
                  <c:v>-100.76</c:v>
                </c:pt>
                <c:pt idx="1441">
                  <c:v>-100.77</c:v>
                </c:pt>
                <c:pt idx="1442">
                  <c:v>-100.78</c:v>
                </c:pt>
                <c:pt idx="1443">
                  <c:v>-100.78</c:v>
                </c:pt>
                <c:pt idx="1444">
                  <c:v>-100.8</c:v>
                </c:pt>
                <c:pt idx="1445">
                  <c:v>-100.8</c:v>
                </c:pt>
                <c:pt idx="1446">
                  <c:v>-100.82</c:v>
                </c:pt>
                <c:pt idx="1447">
                  <c:v>-100.84</c:v>
                </c:pt>
                <c:pt idx="1448">
                  <c:v>-100.84</c:v>
                </c:pt>
                <c:pt idx="1449">
                  <c:v>-100.84</c:v>
                </c:pt>
                <c:pt idx="1450">
                  <c:v>-100.85</c:v>
                </c:pt>
                <c:pt idx="1451">
                  <c:v>-100.86</c:v>
                </c:pt>
                <c:pt idx="1452">
                  <c:v>-100.87</c:v>
                </c:pt>
                <c:pt idx="1453">
                  <c:v>-100.89</c:v>
                </c:pt>
                <c:pt idx="1454">
                  <c:v>-100.88</c:v>
                </c:pt>
                <c:pt idx="1455">
                  <c:v>-100.89</c:v>
                </c:pt>
                <c:pt idx="1456">
                  <c:v>-100.91</c:v>
                </c:pt>
                <c:pt idx="1457">
                  <c:v>-100.9</c:v>
                </c:pt>
                <c:pt idx="1458">
                  <c:v>-100.92</c:v>
                </c:pt>
                <c:pt idx="1459">
                  <c:v>-100.91</c:v>
                </c:pt>
                <c:pt idx="1460">
                  <c:v>-100.92</c:v>
                </c:pt>
                <c:pt idx="1461">
                  <c:v>-100.92</c:v>
                </c:pt>
                <c:pt idx="1462">
                  <c:v>-100.92</c:v>
                </c:pt>
                <c:pt idx="1463">
                  <c:v>-100.92</c:v>
                </c:pt>
                <c:pt idx="1464">
                  <c:v>-100.92</c:v>
                </c:pt>
                <c:pt idx="1465">
                  <c:v>-100.92</c:v>
                </c:pt>
                <c:pt idx="1466">
                  <c:v>-100.92</c:v>
                </c:pt>
                <c:pt idx="1467">
                  <c:v>-100.92</c:v>
                </c:pt>
                <c:pt idx="1468">
                  <c:v>-100.93</c:v>
                </c:pt>
                <c:pt idx="1469">
                  <c:v>-100.93</c:v>
                </c:pt>
                <c:pt idx="1470">
                  <c:v>-100.94</c:v>
                </c:pt>
                <c:pt idx="1471">
                  <c:v>-100.95</c:v>
                </c:pt>
                <c:pt idx="1472">
                  <c:v>-100.96</c:v>
                </c:pt>
                <c:pt idx="1473">
                  <c:v>-100.98</c:v>
                </c:pt>
                <c:pt idx="1474">
                  <c:v>-100.98</c:v>
                </c:pt>
                <c:pt idx="1475">
                  <c:v>-100.99</c:v>
                </c:pt>
                <c:pt idx="1476">
                  <c:v>-100.98</c:v>
                </c:pt>
                <c:pt idx="1477">
                  <c:v>-100.99</c:v>
                </c:pt>
                <c:pt idx="1478">
                  <c:v>-100.99</c:v>
                </c:pt>
                <c:pt idx="1479">
                  <c:v>-101</c:v>
                </c:pt>
                <c:pt idx="1480">
                  <c:v>-101.01</c:v>
                </c:pt>
                <c:pt idx="1481">
                  <c:v>-101.01</c:v>
                </c:pt>
                <c:pt idx="1482">
                  <c:v>-101.02</c:v>
                </c:pt>
                <c:pt idx="1483">
                  <c:v>-101.03</c:v>
                </c:pt>
                <c:pt idx="1484">
                  <c:v>-101.04</c:v>
                </c:pt>
                <c:pt idx="1485">
                  <c:v>-101.04</c:v>
                </c:pt>
                <c:pt idx="1486">
                  <c:v>-101.05</c:v>
                </c:pt>
                <c:pt idx="1487">
                  <c:v>-101.06</c:v>
                </c:pt>
                <c:pt idx="1488">
                  <c:v>-101.06</c:v>
                </c:pt>
                <c:pt idx="1489">
                  <c:v>-101.06</c:v>
                </c:pt>
                <c:pt idx="1490">
                  <c:v>-101.06</c:v>
                </c:pt>
                <c:pt idx="1491">
                  <c:v>-101.06</c:v>
                </c:pt>
                <c:pt idx="1492">
                  <c:v>-101.08</c:v>
                </c:pt>
                <c:pt idx="1493">
                  <c:v>-101.1</c:v>
                </c:pt>
                <c:pt idx="1494">
                  <c:v>-101.12</c:v>
                </c:pt>
                <c:pt idx="1495">
                  <c:v>-101.15</c:v>
                </c:pt>
                <c:pt idx="1496">
                  <c:v>-101.18</c:v>
                </c:pt>
                <c:pt idx="1497">
                  <c:v>-101.21</c:v>
                </c:pt>
                <c:pt idx="1498">
                  <c:v>-101.24</c:v>
                </c:pt>
                <c:pt idx="1499">
                  <c:v>-101.26</c:v>
                </c:pt>
                <c:pt idx="1500">
                  <c:v>-101.3</c:v>
                </c:pt>
                <c:pt idx="1501">
                  <c:v>-101.32</c:v>
                </c:pt>
                <c:pt idx="1502">
                  <c:v>-101.34</c:v>
                </c:pt>
                <c:pt idx="1503">
                  <c:v>-101.36</c:v>
                </c:pt>
                <c:pt idx="1504">
                  <c:v>-101.39</c:v>
                </c:pt>
                <c:pt idx="1505">
                  <c:v>-101.4</c:v>
                </c:pt>
                <c:pt idx="1506">
                  <c:v>-101.4</c:v>
                </c:pt>
                <c:pt idx="1507">
                  <c:v>-101.41</c:v>
                </c:pt>
                <c:pt idx="1508">
                  <c:v>-101.42</c:v>
                </c:pt>
                <c:pt idx="1509">
                  <c:v>-101.41</c:v>
                </c:pt>
                <c:pt idx="1510">
                  <c:v>-101.43</c:v>
                </c:pt>
                <c:pt idx="1511">
                  <c:v>-101.44</c:v>
                </c:pt>
                <c:pt idx="1512">
                  <c:v>-101.44</c:v>
                </c:pt>
                <c:pt idx="1513">
                  <c:v>-101.44</c:v>
                </c:pt>
                <c:pt idx="1514">
                  <c:v>-101.44</c:v>
                </c:pt>
                <c:pt idx="1515">
                  <c:v>-101.43</c:v>
                </c:pt>
                <c:pt idx="1516">
                  <c:v>-101.41</c:v>
                </c:pt>
                <c:pt idx="1517">
                  <c:v>-101.42</c:v>
                </c:pt>
                <c:pt idx="1518">
                  <c:v>-101.4</c:v>
                </c:pt>
                <c:pt idx="1519">
                  <c:v>-101.39</c:v>
                </c:pt>
                <c:pt idx="1520">
                  <c:v>-101.39</c:v>
                </c:pt>
                <c:pt idx="1521">
                  <c:v>-101.37</c:v>
                </c:pt>
                <c:pt idx="1522">
                  <c:v>-101.37</c:v>
                </c:pt>
                <c:pt idx="1523">
                  <c:v>-101.36</c:v>
                </c:pt>
                <c:pt idx="1524">
                  <c:v>-101.34</c:v>
                </c:pt>
                <c:pt idx="1525">
                  <c:v>-101.33</c:v>
                </c:pt>
                <c:pt idx="1526">
                  <c:v>-101.33</c:v>
                </c:pt>
                <c:pt idx="1527">
                  <c:v>-101.32</c:v>
                </c:pt>
                <c:pt idx="1528">
                  <c:v>-101.32</c:v>
                </c:pt>
                <c:pt idx="1529">
                  <c:v>-101.31</c:v>
                </c:pt>
                <c:pt idx="1530">
                  <c:v>-101.31</c:v>
                </c:pt>
                <c:pt idx="1531">
                  <c:v>-101.31</c:v>
                </c:pt>
                <c:pt idx="1532">
                  <c:v>-101.3</c:v>
                </c:pt>
                <c:pt idx="1533">
                  <c:v>-101.31</c:v>
                </c:pt>
                <c:pt idx="1534">
                  <c:v>-101.31</c:v>
                </c:pt>
                <c:pt idx="1535">
                  <c:v>-101.31</c:v>
                </c:pt>
                <c:pt idx="1536">
                  <c:v>-101.32</c:v>
                </c:pt>
                <c:pt idx="1537">
                  <c:v>-101.33</c:v>
                </c:pt>
                <c:pt idx="1538">
                  <c:v>-101.33</c:v>
                </c:pt>
                <c:pt idx="1539">
                  <c:v>-101.35</c:v>
                </c:pt>
                <c:pt idx="1540">
                  <c:v>-101.35</c:v>
                </c:pt>
                <c:pt idx="1541">
                  <c:v>-101.36</c:v>
                </c:pt>
                <c:pt idx="1542">
                  <c:v>-101.37</c:v>
                </c:pt>
                <c:pt idx="1543">
                  <c:v>-101.38</c:v>
                </c:pt>
                <c:pt idx="1544">
                  <c:v>-101.38</c:v>
                </c:pt>
                <c:pt idx="1545">
                  <c:v>-101.4</c:v>
                </c:pt>
                <c:pt idx="1546">
                  <c:v>-101.42</c:v>
                </c:pt>
                <c:pt idx="1547">
                  <c:v>-101.44</c:v>
                </c:pt>
                <c:pt idx="1548">
                  <c:v>-101.44</c:v>
                </c:pt>
                <c:pt idx="1549">
                  <c:v>-101.45</c:v>
                </c:pt>
                <c:pt idx="1550">
                  <c:v>-101.46</c:v>
                </c:pt>
                <c:pt idx="1551">
                  <c:v>-101.48</c:v>
                </c:pt>
                <c:pt idx="1552">
                  <c:v>-101.48</c:v>
                </c:pt>
                <c:pt idx="1553">
                  <c:v>-101.49</c:v>
                </c:pt>
                <c:pt idx="1554">
                  <c:v>-101.49</c:v>
                </c:pt>
                <c:pt idx="1555">
                  <c:v>-101.49</c:v>
                </c:pt>
                <c:pt idx="1556">
                  <c:v>-101.5</c:v>
                </c:pt>
                <c:pt idx="1557">
                  <c:v>-101.51</c:v>
                </c:pt>
                <c:pt idx="1558">
                  <c:v>-101.51</c:v>
                </c:pt>
                <c:pt idx="1559">
                  <c:v>-101.51</c:v>
                </c:pt>
                <c:pt idx="1560">
                  <c:v>-101.51</c:v>
                </c:pt>
                <c:pt idx="1561">
                  <c:v>-101.53</c:v>
                </c:pt>
                <c:pt idx="1562">
                  <c:v>-101.54</c:v>
                </c:pt>
                <c:pt idx="1563">
                  <c:v>-101.55</c:v>
                </c:pt>
                <c:pt idx="1564">
                  <c:v>-101.56</c:v>
                </c:pt>
                <c:pt idx="1565">
                  <c:v>-101.57</c:v>
                </c:pt>
                <c:pt idx="1566">
                  <c:v>-101.57</c:v>
                </c:pt>
                <c:pt idx="1567">
                  <c:v>-101.58</c:v>
                </c:pt>
                <c:pt idx="1568">
                  <c:v>-101.58</c:v>
                </c:pt>
                <c:pt idx="1569">
                  <c:v>-101.59</c:v>
                </c:pt>
                <c:pt idx="1570">
                  <c:v>-101.59</c:v>
                </c:pt>
                <c:pt idx="1571">
                  <c:v>-101.59</c:v>
                </c:pt>
                <c:pt idx="1572">
                  <c:v>-101.6</c:v>
                </c:pt>
                <c:pt idx="1573">
                  <c:v>-101.6</c:v>
                </c:pt>
                <c:pt idx="1574">
                  <c:v>-101.61</c:v>
                </c:pt>
                <c:pt idx="1575">
                  <c:v>-101.61</c:v>
                </c:pt>
                <c:pt idx="1576">
                  <c:v>-101.62</c:v>
                </c:pt>
                <c:pt idx="1577">
                  <c:v>-101.63</c:v>
                </c:pt>
                <c:pt idx="1578">
                  <c:v>-101.63</c:v>
                </c:pt>
                <c:pt idx="1579">
                  <c:v>-101.65</c:v>
                </c:pt>
                <c:pt idx="1580">
                  <c:v>-101.66</c:v>
                </c:pt>
                <c:pt idx="1581">
                  <c:v>-101.66</c:v>
                </c:pt>
                <c:pt idx="1582">
                  <c:v>-101.67</c:v>
                </c:pt>
                <c:pt idx="1583">
                  <c:v>-101.68</c:v>
                </c:pt>
                <c:pt idx="1584">
                  <c:v>-101.69</c:v>
                </c:pt>
                <c:pt idx="1585">
                  <c:v>-101.7</c:v>
                </c:pt>
                <c:pt idx="1586">
                  <c:v>-101.71</c:v>
                </c:pt>
                <c:pt idx="1587">
                  <c:v>-101.73</c:v>
                </c:pt>
                <c:pt idx="1588">
                  <c:v>-101.73</c:v>
                </c:pt>
                <c:pt idx="1589">
                  <c:v>-101.74</c:v>
                </c:pt>
                <c:pt idx="1590">
                  <c:v>-101.75</c:v>
                </c:pt>
                <c:pt idx="1591">
                  <c:v>-101.75</c:v>
                </c:pt>
                <c:pt idx="1592">
                  <c:v>-101.76</c:v>
                </c:pt>
                <c:pt idx="1593">
                  <c:v>-101.76</c:v>
                </c:pt>
                <c:pt idx="1594">
                  <c:v>-101.76</c:v>
                </c:pt>
                <c:pt idx="1595">
                  <c:v>-101.77</c:v>
                </c:pt>
                <c:pt idx="1596">
                  <c:v>-101.77</c:v>
                </c:pt>
                <c:pt idx="1597">
                  <c:v>-101.78</c:v>
                </c:pt>
                <c:pt idx="1598">
                  <c:v>-101.78</c:v>
                </c:pt>
                <c:pt idx="1599">
                  <c:v>-101.79</c:v>
                </c:pt>
                <c:pt idx="1600">
                  <c:v>-101.78</c:v>
                </c:pt>
                <c:pt idx="1601">
                  <c:v>-101.79</c:v>
                </c:pt>
                <c:pt idx="1602">
                  <c:v>-101.78</c:v>
                </c:pt>
                <c:pt idx="1603">
                  <c:v>-101.77</c:v>
                </c:pt>
                <c:pt idx="1604">
                  <c:v>-101.78</c:v>
                </c:pt>
                <c:pt idx="1605">
                  <c:v>-101.78</c:v>
                </c:pt>
                <c:pt idx="1606">
                  <c:v>-101.77</c:v>
                </c:pt>
                <c:pt idx="1607">
                  <c:v>-101.78</c:v>
                </c:pt>
                <c:pt idx="1608">
                  <c:v>-101.77</c:v>
                </c:pt>
                <c:pt idx="1609">
                  <c:v>-101.78</c:v>
                </c:pt>
                <c:pt idx="1610">
                  <c:v>-101.77</c:v>
                </c:pt>
                <c:pt idx="1611">
                  <c:v>-101.78</c:v>
                </c:pt>
                <c:pt idx="1612">
                  <c:v>-101.78</c:v>
                </c:pt>
                <c:pt idx="1613">
                  <c:v>-101.79</c:v>
                </c:pt>
                <c:pt idx="1614">
                  <c:v>-101.8</c:v>
                </c:pt>
                <c:pt idx="1615">
                  <c:v>-101.82</c:v>
                </c:pt>
                <c:pt idx="1616">
                  <c:v>-101.83</c:v>
                </c:pt>
                <c:pt idx="1617">
                  <c:v>-101.85</c:v>
                </c:pt>
                <c:pt idx="1618">
                  <c:v>-101.86</c:v>
                </c:pt>
                <c:pt idx="1619">
                  <c:v>-101.87</c:v>
                </c:pt>
                <c:pt idx="1620">
                  <c:v>-101.89</c:v>
                </c:pt>
                <c:pt idx="1621">
                  <c:v>-101.9</c:v>
                </c:pt>
                <c:pt idx="1622">
                  <c:v>-101.92</c:v>
                </c:pt>
                <c:pt idx="1623">
                  <c:v>-101.93</c:v>
                </c:pt>
                <c:pt idx="1624">
                  <c:v>-101.95</c:v>
                </c:pt>
                <c:pt idx="1625">
                  <c:v>-101.97</c:v>
                </c:pt>
                <c:pt idx="1626">
                  <c:v>-102</c:v>
                </c:pt>
                <c:pt idx="1627">
                  <c:v>-102.03</c:v>
                </c:pt>
                <c:pt idx="1628">
                  <c:v>-102.05</c:v>
                </c:pt>
                <c:pt idx="1629">
                  <c:v>-102.07</c:v>
                </c:pt>
                <c:pt idx="1630">
                  <c:v>-102.1</c:v>
                </c:pt>
                <c:pt idx="1631">
                  <c:v>-102.12</c:v>
                </c:pt>
                <c:pt idx="1632">
                  <c:v>-102.14</c:v>
                </c:pt>
                <c:pt idx="1633">
                  <c:v>-102.16</c:v>
                </c:pt>
                <c:pt idx="1634">
                  <c:v>-102.19</c:v>
                </c:pt>
                <c:pt idx="1635">
                  <c:v>-102.21</c:v>
                </c:pt>
                <c:pt idx="1636">
                  <c:v>-102.22</c:v>
                </c:pt>
                <c:pt idx="1637">
                  <c:v>-102.23</c:v>
                </c:pt>
                <c:pt idx="1638">
                  <c:v>-102.25</c:v>
                </c:pt>
                <c:pt idx="1639">
                  <c:v>-102.25</c:v>
                </c:pt>
                <c:pt idx="1640">
                  <c:v>-102.26</c:v>
                </c:pt>
                <c:pt idx="1641">
                  <c:v>-102.26</c:v>
                </c:pt>
                <c:pt idx="1642">
                  <c:v>-102.27</c:v>
                </c:pt>
                <c:pt idx="1643">
                  <c:v>-102.26</c:v>
                </c:pt>
                <c:pt idx="1644">
                  <c:v>-102.26</c:v>
                </c:pt>
                <c:pt idx="1645">
                  <c:v>-102.26</c:v>
                </c:pt>
                <c:pt idx="1646">
                  <c:v>-102.26</c:v>
                </c:pt>
                <c:pt idx="1647">
                  <c:v>-102.27</c:v>
                </c:pt>
                <c:pt idx="1648">
                  <c:v>-102.27</c:v>
                </c:pt>
                <c:pt idx="1649">
                  <c:v>-102.27</c:v>
                </c:pt>
                <c:pt idx="1650">
                  <c:v>-102.27</c:v>
                </c:pt>
                <c:pt idx="1651">
                  <c:v>-102.26</c:v>
                </c:pt>
                <c:pt idx="1652">
                  <c:v>-102.26</c:v>
                </c:pt>
                <c:pt idx="1653">
                  <c:v>-102.26</c:v>
                </c:pt>
                <c:pt idx="1654">
                  <c:v>-102.26</c:v>
                </c:pt>
                <c:pt idx="1655">
                  <c:v>-102.27</c:v>
                </c:pt>
                <c:pt idx="1656">
                  <c:v>-102.27</c:v>
                </c:pt>
                <c:pt idx="1657">
                  <c:v>-102.27</c:v>
                </c:pt>
                <c:pt idx="1658">
                  <c:v>-102.27</c:v>
                </c:pt>
                <c:pt idx="1659">
                  <c:v>-102.27</c:v>
                </c:pt>
                <c:pt idx="1660">
                  <c:v>-102.28</c:v>
                </c:pt>
                <c:pt idx="1661">
                  <c:v>-102.29</c:v>
                </c:pt>
                <c:pt idx="1662">
                  <c:v>-102.3</c:v>
                </c:pt>
                <c:pt idx="1663">
                  <c:v>-102.32</c:v>
                </c:pt>
                <c:pt idx="1664">
                  <c:v>-102.34</c:v>
                </c:pt>
                <c:pt idx="1665">
                  <c:v>-102.35</c:v>
                </c:pt>
                <c:pt idx="1666">
                  <c:v>-102.36</c:v>
                </c:pt>
                <c:pt idx="1667">
                  <c:v>-102.37</c:v>
                </c:pt>
                <c:pt idx="1668">
                  <c:v>-102.38</c:v>
                </c:pt>
                <c:pt idx="1669">
                  <c:v>-102.39</c:v>
                </c:pt>
                <c:pt idx="1670">
                  <c:v>-102.41</c:v>
                </c:pt>
                <c:pt idx="1671">
                  <c:v>-102.42</c:v>
                </c:pt>
                <c:pt idx="1672">
                  <c:v>-102.42</c:v>
                </c:pt>
                <c:pt idx="1673">
                  <c:v>-102.43</c:v>
                </c:pt>
                <c:pt idx="1674">
                  <c:v>-102.43</c:v>
                </c:pt>
                <c:pt idx="1675">
                  <c:v>-102.44</c:v>
                </c:pt>
                <c:pt idx="1676">
                  <c:v>-102.45</c:v>
                </c:pt>
                <c:pt idx="1677">
                  <c:v>-102.46</c:v>
                </c:pt>
                <c:pt idx="1678">
                  <c:v>-102.47</c:v>
                </c:pt>
                <c:pt idx="1679">
                  <c:v>-102.47</c:v>
                </c:pt>
                <c:pt idx="1680">
                  <c:v>-102.48</c:v>
                </c:pt>
                <c:pt idx="1681">
                  <c:v>-102.49</c:v>
                </c:pt>
                <c:pt idx="1682">
                  <c:v>-102.49</c:v>
                </c:pt>
                <c:pt idx="1683">
                  <c:v>-102.51</c:v>
                </c:pt>
                <c:pt idx="1684">
                  <c:v>-102.51</c:v>
                </c:pt>
                <c:pt idx="1685">
                  <c:v>-102.52</c:v>
                </c:pt>
                <c:pt idx="1686">
                  <c:v>-102.53</c:v>
                </c:pt>
                <c:pt idx="1687">
                  <c:v>-102.54</c:v>
                </c:pt>
                <c:pt idx="1688">
                  <c:v>-102.55</c:v>
                </c:pt>
                <c:pt idx="1689">
                  <c:v>-102.55</c:v>
                </c:pt>
                <c:pt idx="1690">
                  <c:v>-102.54</c:v>
                </c:pt>
                <c:pt idx="1691">
                  <c:v>-102.55</c:v>
                </c:pt>
                <c:pt idx="1692">
                  <c:v>-102.54</c:v>
                </c:pt>
                <c:pt idx="1693">
                  <c:v>-102.54</c:v>
                </c:pt>
                <c:pt idx="1694">
                  <c:v>-102.54</c:v>
                </c:pt>
                <c:pt idx="1695">
                  <c:v>-102.53</c:v>
                </c:pt>
                <c:pt idx="1696">
                  <c:v>-102.53</c:v>
                </c:pt>
                <c:pt idx="1697">
                  <c:v>-102.54</c:v>
                </c:pt>
                <c:pt idx="1698">
                  <c:v>-102.54</c:v>
                </c:pt>
                <c:pt idx="1699">
                  <c:v>-102.55</c:v>
                </c:pt>
                <c:pt idx="1700">
                  <c:v>-102.56</c:v>
                </c:pt>
                <c:pt idx="1701">
                  <c:v>-102.56</c:v>
                </c:pt>
                <c:pt idx="1702">
                  <c:v>-102.58</c:v>
                </c:pt>
                <c:pt idx="1703">
                  <c:v>-102.59</c:v>
                </c:pt>
                <c:pt idx="1704">
                  <c:v>-102.6</c:v>
                </c:pt>
                <c:pt idx="1705">
                  <c:v>-102.61</c:v>
                </c:pt>
                <c:pt idx="1706">
                  <c:v>-102.62</c:v>
                </c:pt>
                <c:pt idx="1707">
                  <c:v>-102.63</c:v>
                </c:pt>
                <c:pt idx="1708">
                  <c:v>-102.63</c:v>
                </c:pt>
                <c:pt idx="1709">
                  <c:v>-102.64</c:v>
                </c:pt>
                <c:pt idx="1710">
                  <c:v>-102.65</c:v>
                </c:pt>
                <c:pt idx="1711">
                  <c:v>-102.67</c:v>
                </c:pt>
                <c:pt idx="1712">
                  <c:v>-102.68</c:v>
                </c:pt>
                <c:pt idx="1713">
                  <c:v>-102.69</c:v>
                </c:pt>
                <c:pt idx="1714">
                  <c:v>-102.7</c:v>
                </c:pt>
                <c:pt idx="1715">
                  <c:v>-102.71</c:v>
                </c:pt>
                <c:pt idx="1716">
                  <c:v>-102.71</c:v>
                </c:pt>
                <c:pt idx="1717">
                  <c:v>-102.72</c:v>
                </c:pt>
                <c:pt idx="1718">
                  <c:v>-102.73</c:v>
                </c:pt>
                <c:pt idx="1719">
                  <c:v>-102.73</c:v>
                </c:pt>
                <c:pt idx="1720">
                  <c:v>-102.73</c:v>
                </c:pt>
                <c:pt idx="1721">
                  <c:v>-102.74</c:v>
                </c:pt>
                <c:pt idx="1722">
                  <c:v>-102.75</c:v>
                </c:pt>
                <c:pt idx="1723">
                  <c:v>-102.75</c:v>
                </c:pt>
                <c:pt idx="1724">
                  <c:v>-102.75</c:v>
                </c:pt>
                <c:pt idx="1725">
                  <c:v>-102.76</c:v>
                </c:pt>
                <c:pt idx="1726">
                  <c:v>-102.76</c:v>
                </c:pt>
                <c:pt idx="1727">
                  <c:v>-102.76</c:v>
                </c:pt>
                <c:pt idx="1728">
                  <c:v>-102.77</c:v>
                </c:pt>
                <c:pt idx="1729">
                  <c:v>-102.78</c:v>
                </c:pt>
                <c:pt idx="1730">
                  <c:v>-102.79</c:v>
                </c:pt>
                <c:pt idx="1731">
                  <c:v>-102.8</c:v>
                </c:pt>
                <c:pt idx="1732">
                  <c:v>-102.8</c:v>
                </c:pt>
                <c:pt idx="1733">
                  <c:v>-102.8</c:v>
                </c:pt>
                <c:pt idx="1734">
                  <c:v>-102.81</c:v>
                </c:pt>
                <c:pt idx="1735">
                  <c:v>-102.82</c:v>
                </c:pt>
                <c:pt idx="1736">
                  <c:v>-102.83</c:v>
                </c:pt>
                <c:pt idx="1737">
                  <c:v>-102.82</c:v>
                </c:pt>
                <c:pt idx="1738">
                  <c:v>-102.84</c:v>
                </c:pt>
                <c:pt idx="1739">
                  <c:v>-102.84</c:v>
                </c:pt>
                <c:pt idx="1740">
                  <c:v>-102.84</c:v>
                </c:pt>
                <c:pt idx="1741">
                  <c:v>-102.85</c:v>
                </c:pt>
                <c:pt idx="1742">
                  <c:v>-102.85</c:v>
                </c:pt>
                <c:pt idx="1743">
                  <c:v>-102.86</c:v>
                </c:pt>
                <c:pt idx="1744">
                  <c:v>-102.86</c:v>
                </c:pt>
                <c:pt idx="1745">
                  <c:v>-102.88</c:v>
                </c:pt>
                <c:pt idx="1746">
                  <c:v>-102.88</c:v>
                </c:pt>
                <c:pt idx="1747">
                  <c:v>-102.9</c:v>
                </c:pt>
                <c:pt idx="1748">
                  <c:v>-102.91</c:v>
                </c:pt>
                <c:pt idx="1749">
                  <c:v>-102.91</c:v>
                </c:pt>
                <c:pt idx="1750">
                  <c:v>-102.92</c:v>
                </c:pt>
                <c:pt idx="1751">
                  <c:v>-102.93</c:v>
                </c:pt>
                <c:pt idx="1752">
                  <c:v>-102.93</c:v>
                </c:pt>
                <c:pt idx="1753">
                  <c:v>-102.93</c:v>
                </c:pt>
                <c:pt idx="1754">
                  <c:v>-102.94</c:v>
                </c:pt>
                <c:pt idx="1755">
                  <c:v>-102.94</c:v>
                </c:pt>
                <c:pt idx="1756">
                  <c:v>-102.95</c:v>
                </c:pt>
                <c:pt idx="1757">
                  <c:v>-102.96</c:v>
                </c:pt>
                <c:pt idx="1758">
                  <c:v>-102.96</c:v>
                </c:pt>
                <c:pt idx="1759">
                  <c:v>-102.97</c:v>
                </c:pt>
                <c:pt idx="1760">
                  <c:v>-102.97</c:v>
                </c:pt>
                <c:pt idx="1761">
                  <c:v>-102.97</c:v>
                </c:pt>
                <c:pt idx="1762">
                  <c:v>-102.97</c:v>
                </c:pt>
                <c:pt idx="1763">
                  <c:v>-102.98</c:v>
                </c:pt>
                <c:pt idx="1764">
                  <c:v>-102.98</c:v>
                </c:pt>
                <c:pt idx="1765">
                  <c:v>-102.99</c:v>
                </c:pt>
                <c:pt idx="1766">
                  <c:v>-103</c:v>
                </c:pt>
                <c:pt idx="1767">
                  <c:v>-103</c:v>
                </c:pt>
                <c:pt idx="1768">
                  <c:v>-103.01</c:v>
                </c:pt>
                <c:pt idx="1769">
                  <c:v>-103.02</c:v>
                </c:pt>
                <c:pt idx="1770">
                  <c:v>-103.04</c:v>
                </c:pt>
                <c:pt idx="1771">
                  <c:v>-103.04</c:v>
                </c:pt>
                <c:pt idx="1772">
                  <c:v>-103.05</c:v>
                </c:pt>
                <c:pt idx="1773">
                  <c:v>-103.06</c:v>
                </c:pt>
                <c:pt idx="1774">
                  <c:v>-103.06</c:v>
                </c:pt>
                <c:pt idx="1775">
                  <c:v>-103.07</c:v>
                </c:pt>
                <c:pt idx="1776">
                  <c:v>-103.07</c:v>
                </c:pt>
                <c:pt idx="1777">
                  <c:v>-103.08</c:v>
                </c:pt>
                <c:pt idx="1778">
                  <c:v>-103.08</c:v>
                </c:pt>
                <c:pt idx="1779">
                  <c:v>-103.09</c:v>
                </c:pt>
                <c:pt idx="1780">
                  <c:v>-103.1</c:v>
                </c:pt>
                <c:pt idx="1781">
                  <c:v>-103.11</c:v>
                </c:pt>
                <c:pt idx="1782">
                  <c:v>-103.12</c:v>
                </c:pt>
                <c:pt idx="1783">
                  <c:v>-103.13</c:v>
                </c:pt>
                <c:pt idx="1784">
                  <c:v>-103.14</c:v>
                </c:pt>
                <c:pt idx="1785">
                  <c:v>-103.15</c:v>
                </c:pt>
                <c:pt idx="1786">
                  <c:v>-103.16</c:v>
                </c:pt>
                <c:pt idx="1787">
                  <c:v>-103.16</c:v>
                </c:pt>
                <c:pt idx="1788">
                  <c:v>-103.17</c:v>
                </c:pt>
                <c:pt idx="1789">
                  <c:v>-103.18</c:v>
                </c:pt>
                <c:pt idx="1790">
                  <c:v>-103.19</c:v>
                </c:pt>
                <c:pt idx="1791">
                  <c:v>-103.21</c:v>
                </c:pt>
                <c:pt idx="1792">
                  <c:v>-103.22</c:v>
                </c:pt>
                <c:pt idx="1793">
                  <c:v>-103.23</c:v>
                </c:pt>
                <c:pt idx="1794">
                  <c:v>-103.25</c:v>
                </c:pt>
                <c:pt idx="1795">
                  <c:v>-103.26</c:v>
                </c:pt>
                <c:pt idx="1796">
                  <c:v>-103.27</c:v>
                </c:pt>
                <c:pt idx="1797">
                  <c:v>-103.27</c:v>
                </c:pt>
                <c:pt idx="1798">
                  <c:v>-103.27</c:v>
                </c:pt>
                <c:pt idx="1799">
                  <c:v>-103.28</c:v>
                </c:pt>
                <c:pt idx="1800">
                  <c:v>-103.29</c:v>
                </c:pt>
                <c:pt idx="1801">
                  <c:v>-103.3</c:v>
                </c:pt>
                <c:pt idx="1802">
                  <c:v>-103.31</c:v>
                </c:pt>
                <c:pt idx="1803">
                  <c:v>-103.32</c:v>
                </c:pt>
                <c:pt idx="1804">
                  <c:v>-103.33</c:v>
                </c:pt>
                <c:pt idx="1805">
                  <c:v>-103.33</c:v>
                </c:pt>
                <c:pt idx="1806">
                  <c:v>-103.34</c:v>
                </c:pt>
                <c:pt idx="1807">
                  <c:v>-103.35</c:v>
                </c:pt>
                <c:pt idx="1808">
                  <c:v>-103.36</c:v>
                </c:pt>
                <c:pt idx="1809">
                  <c:v>-103.37</c:v>
                </c:pt>
                <c:pt idx="1810">
                  <c:v>-103.38</c:v>
                </c:pt>
                <c:pt idx="1811">
                  <c:v>-103.38</c:v>
                </c:pt>
                <c:pt idx="1812">
                  <c:v>-103.4</c:v>
                </c:pt>
                <c:pt idx="1813">
                  <c:v>-103.4</c:v>
                </c:pt>
                <c:pt idx="1814">
                  <c:v>-103.41</c:v>
                </c:pt>
                <c:pt idx="1815">
                  <c:v>-103.41</c:v>
                </c:pt>
                <c:pt idx="1816">
                  <c:v>-103.42</c:v>
                </c:pt>
                <c:pt idx="1817">
                  <c:v>-103.43</c:v>
                </c:pt>
                <c:pt idx="1818">
                  <c:v>-103.45</c:v>
                </c:pt>
                <c:pt idx="1819">
                  <c:v>-103.46</c:v>
                </c:pt>
                <c:pt idx="1820">
                  <c:v>-103.47</c:v>
                </c:pt>
                <c:pt idx="1821">
                  <c:v>-103.48</c:v>
                </c:pt>
                <c:pt idx="1822">
                  <c:v>-103.49</c:v>
                </c:pt>
                <c:pt idx="1823">
                  <c:v>-103.5</c:v>
                </c:pt>
                <c:pt idx="1824">
                  <c:v>-103.5</c:v>
                </c:pt>
                <c:pt idx="1825">
                  <c:v>-103.5</c:v>
                </c:pt>
                <c:pt idx="1826">
                  <c:v>-103.51</c:v>
                </c:pt>
                <c:pt idx="1827">
                  <c:v>-103.51</c:v>
                </c:pt>
                <c:pt idx="1828">
                  <c:v>-103.52</c:v>
                </c:pt>
                <c:pt idx="1829">
                  <c:v>-103.53</c:v>
                </c:pt>
                <c:pt idx="1830">
                  <c:v>-103.54</c:v>
                </c:pt>
                <c:pt idx="1831">
                  <c:v>-103.54</c:v>
                </c:pt>
                <c:pt idx="1832">
                  <c:v>-103.55</c:v>
                </c:pt>
                <c:pt idx="1833">
                  <c:v>-103.55</c:v>
                </c:pt>
                <c:pt idx="1834">
                  <c:v>-103.56</c:v>
                </c:pt>
                <c:pt idx="1835">
                  <c:v>-103.56</c:v>
                </c:pt>
                <c:pt idx="1836">
                  <c:v>-103.57</c:v>
                </c:pt>
                <c:pt idx="1837">
                  <c:v>-103.56</c:v>
                </c:pt>
                <c:pt idx="1838">
                  <c:v>-103.57</c:v>
                </c:pt>
                <c:pt idx="1839">
                  <c:v>-103.56</c:v>
                </c:pt>
                <c:pt idx="1840">
                  <c:v>-103.56</c:v>
                </c:pt>
                <c:pt idx="1841">
                  <c:v>-103.57</c:v>
                </c:pt>
                <c:pt idx="1842">
                  <c:v>-103.57</c:v>
                </c:pt>
                <c:pt idx="1843">
                  <c:v>-103.57</c:v>
                </c:pt>
                <c:pt idx="1844">
                  <c:v>-103.58</c:v>
                </c:pt>
                <c:pt idx="1845">
                  <c:v>-103.58</c:v>
                </c:pt>
                <c:pt idx="1846">
                  <c:v>-103.58</c:v>
                </c:pt>
                <c:pt idx="1847">
                  <c:v>-103.59</c:v>
                </c:pt>
                <c:pt idx="1848">
                  <c:v>-103.59</c:v>
                </c:pt>
                <c:pt idx="1849">
                  <c:v>-103.58</c:v>
                </c:pt>
                <c:pt idx="1850">
                  <c:v>-103.59</c:v>
                </c:pt>
                <c:pt idx="1851">
                  <c:v>-103.59</c:v>
                </c:pt>
                <c:pt idx="1852">
                  <c:v>-103.59</c:v>
                </c:pt>
                <c:pt idx="1853">
                  <c:v>-103.59</c:v>
                </c:pt>
                <c:pt idx="1854">
                  <c:v>-103.57</c:v>
                </c:pt>
                <c:pt idx="1855">
                  <c:v>-103.56</c:v>
                </c:pt>
                <c:pt idx="1856">
                  <c:v>-103.55</c:v>
                </c:pt>
                <c:pt idx="1857">
                  <c:v>-103.55</c:v>
                </c:pt>
                <c:pt idx="1858">
                  <c:v>-103.54</c:v>
                </c:pt>
                <c:pt idx="1859">
                  <c:v>-103.54</c:v>
                </c:pt>
                <c:pt idx="1860">
                  <c:v>-103.53</c:v>
                </c:pt>
                <c:pt idx="1861">
                  <c:v>-103.54</c:v>
                </c:pt>
                <c:pt idx="1862">
                  <c:v>-103.54</c:v>
                </c:pt>
                <c:pt idx="1863">
                  <c:v>-103.56</c:v>
                </c:pt>
                <c:pt idx="1864">
                  <c:v>-103.56</c:v>
                </c:pt>
                <c:pt idx="1865">
                  <c:v>-103.57</c:v>
                </c:pt>
                <c:pt idx="1866">
                  <c:v>-103.58</c:v>
                </c:pt>
                <c:pt idx="1867">
                  <c:v>-103.59</c:v>
                </c:pt>
                <c:pt idx="1868">
                  <c:v>-103.6</c:v>
                </c:pt>
                <c:pt idx="1869">
                  <c:v>-103.6</c:v>
                </c:pt>
                <c:pt idx="1870">
                  <c:v>-103.61</c:v>
                </c:pt>
                <c:pt idx="1871">
                  <c:v>-103.6</c:v>
                </c:pt>
                <c:pt idx="1872">
                  <c:v>-103.6</c:v>
                </c:pt>
                <c:pt idx="1873">
                  <c:v>-103.6</c:v>
                </c:pt>
                <c:pt idx="1874">
                  <c:v>-103.6</c:v>
                </c:pt>
                <c:pt idx="1875">
                  <c:v>-103.6</c:v>
                </c:pt>
                <c:pt idx="1876">
                  <c:v>-103.6</c:v>
                </c:pt>
                <c:pt idx="1877">
                  <c:v>-103.61</c:v>
                </c:pt>
                <c:pt idx="1878">
                  <c:v>-103.62</c:v>
                </c:pt>
                <c:pt idx="1879">
                  <c:v>-103.64</c:v>
                </c:pt>
                <c:pt idx="1880">
                  <c:v>-103.66</c:v>
                </c:pt>
                <c:pt idx="1881">
                  <c:v>-103.68</c:v>
                </c:pt>
                <c:pt idx="1882">
                  <c:v>-103.69</c:v>
                </c:pt>
                <c:pt idx="1883">
                  <c:v>-103.71</c:v>
                </c:pt>
                <c:pt idx="1884">
                  <c:v>-103.73</c:v>
                </c:pt>
                <c:pt idx="1885">
                  <c:v>-103.75</c:v>
                </c:pt>
                <c:pt idx="1886">
                  <c:v>-103.76</c:v>
                </c:pt>
                <c:pt idx="1887">
                  <c:v>-103.77</c:v>
                </c:pt>
                <c:pt idx="1888">
                  <c:v>-103.78</c:v>
                </c:pt>
                <c:pt idx="1889">
                  <c:v>-103.79</c:v>
                </c:pt>
                <c:pt idx="1890">
                  <c:v>-103.8</c:v>
                </c:pt>
                <c:pt idx="1891">
                  <c:v>-103.81</c:v>
                </c:pt>
                <c:pt idx="1892">
                  <c:v>-103.82</c:v>
                </c:pt>
                <c:pt idx="1893">
                  <c:v>-103.82</c:v>
                </c:pt>
                <c:pt idx="1894">
                  <c:v>-103.82</c:v>
                </c:pt>
                <c:pt idx="1895">
                  <c:v>-103.84</c:v>
                </c:pt>
                <c:pt idx="1896">
                  <c:v>-103.84</c:v>
                </c:pt>
                <c:pt idx="1897">
                  <c:v>-103.85</c:v>
                </c:pt>
                <c:pt idx="1898">
                  <c:v>-103.86</c:v>
                </c:pt>
                <c:pt idx="1899">
                  <c:v>-103.86</c:v>
                </c:pt>
                <c:pt idx="1900">
                  <c:v>-103.87</c:v>
                </c:pt>
                <c:pt idx="1901">
                  <c:v>-103.88</c:v>
                </c:pt>
                <c:pt idx="1902">
                  <c:v>-103.88</c:v>
                </c:pt>
                <c:pt idx="1903">
                  <c:v>-103.89</c:v>
                </c:pt>
                <c:pt idx="1904">
                  <c:v>-103.89</c:v>
                </c:pt>
                <c:pt idx="1905">
                  <c:v>-103.9</c:v>
                </c:pt>
                <c:pt idx="1906">
                  <c:v>-103.9</c:v>
                </c:pt>
                <c:pt idx="1907">
                  <c:v>-103.9</c:v>
                </c:pt>
                <c:pt idx="1908">
                  <c:v>-103.91</c:v>
                </c:pt>
                <c:pt idx="1909">
                  <c:v>-103.91</c:v>
                </c:pt>
                <c:pt idx="1910">
                  <c:v>-103.92</c:v>
                </c:pt>
                <c:pt idx="1911">
                  <c:v>-103.95</c:v>
                </c:pt>
                <c:pt idx="1912">
                  <c:v>-103.97</c:v>
                </c:pt>
                <c:pt idx="1913">
                  <c:v>-103.99</c:v>
                </c:pt>
                <c:pt idx="1914">
                  <c:v>-104.01</c:v>
                </c:pt>
                <c:pt idx="1915">
                  <c:v>-104.02</c:v>
                </c:pt>
                <c:pt idx="1916">
                  <c:v>-104.02</c:v>
                </c:pt>
                <c:pt idx="1917">
                  <c:v>-104.04</c:v>
                </c:pt>
                <c:pt idx="1918">
                  <c:v>-104.07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011-4654-A805-AE011548AC4E}"/>
            </c:ext>
          </c:extLst>
        </c:ser>
        <c:ser>
          <c:idx val="4"/>
          <c:order val="4"/>
          <c:tx>
            <c:strRef>
              <c:f>'校準(手部)'!$AE$1</c:f>
              <c:strCache>
                <c:ptCount val="1"/>
                <c:pt idx="0">
                  <c:v>五</c:v>
                </c:pt>
              </c:strCache>
            </c:strRef>
          </c:tx>
          <c:spPr>
            <a:ln w="2857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val>
            <c:numRef>
              <c:f>'校準(手部)'!$AE$2:$AE$2008</c:f>
              <c:numCache>
                <c:formatCode>General</c:formatCode>
                <c:ptCount val="2007"/>
                <c:pt idx="0">
                  <c:v>19.5</c:v>
                </c:pt>
                <c:pt idx="1">
                  <c:v>27.7</c:v>
                </c:pt>
                <c:pt idx="2">
                  <c:v>95.06</c:v>
                </c:pt>
                <c:pt idx="3">
                  <c:v>64.34</c:v>
                </c:pt>
                <c:pt idx="4">
                  <c:v>64.19</c:v>
                </c:pt>
                <c:pt idx="5">
                  <c:v>64.13</c:v>
                </c:pt>
                <c:pt idx="6">
                  <c:v>64.09</c:v>
                </c:pt>
                <c:pt idx="7">
                  <c:v>64.11</c:v>
                </c:pt>
                <c:pt idx="8">
                  <c:v>64.14</c:v>
                </c:pt>
                <c:pt idx="9">
                  <c:v>64.19</c:v>
                </c:pt>
                <c:pt idx="10">
                  <c:v>64.290000000000006</c:v>
                </c:pt>
                <c:pt idx="11">
                  <c:v>64.36</c:v>
                </c:pt>
                <c:pt idx="12">
                  <c:v>64.41</c:v>
                </c:pt>
                <c:pt idx="13">
                  <c:v>64.430000000000007</c:v>
                </c:pt>
                <c:pt idx="14">
                  <c:v>64.44</c:v>
                </c:pt>
                <c:pt idx="15">
                  <c:v>64.489999999999995</c:v>
                </c:pt>
                <c:pt idx="16">
                  <c:v>64.52</c:v>
                </c:pt>
                <c:pt idx="17">
                  <c:v>64.56</c:v>
                </c:pt>
                <c:pt idx="18">
                  <c:v>64.650000000000006</c:v>
                </c:pt>
                <c:pt idx="19">
                  <c:v>64.739999999999995</c:v>
                </c:pt>
                <c:pt idx="20">
                  <c:v>64.88</c:v>
                </c:pt>
                <c:pt idx="21">
                  <c:v>65.010000000000005</c:v>
                </c:pt>
                <c:pt idx="22">
                  <c:v>65.19</c:v>
                </c:pt>
                <c:pt idx="23">
                  <c:v>65.39</c:v>
                </c:pt>
                <c:pt idx="24">
                  <c:v>65.61</c:v>
                </c:pt>
                <c:pt idx="25">
                  <c:v>65.8</c:v>
                </c:pt>
                <c:pt idx="26">
                  <c:v>65.989999999999995</c:v>
                </c:pt>
                <c:pt idx="27">
                  <c:v>66.19</c:v>
                </c:pt>
                <c:pt idx="28">
                  <c:v>66.400000000000006</c:v>
                </c:pt>
                <c:pt idx="29">
                  <c:v>66.63</c:v>
                </c:pt>
                <c:pt idx="30">
                  <c:v>66.81</c:v>
                </c:pt>
                <c:pt idx="31">
                  <c:v>66.95</c:v>
                </c:pt>
                <c:pt idx="32">
                  <c:v>67.06</c:v>
                </c:pt>
                <c:pt idx="33">
                  <c:v>67.17</c:v>
                </c:pt>
                <c:pt idx="34">
                  <c:v>67.3</c:v>
                </c:pt>
                <c:pt idx="35">
                  <c:v>67.42</c:v>
                </c:pt>
                <c:pt idx="36">
                  <c:v>67.510000000000005</c:v>
                </c:pt>
                <c:pt idx="37">
                  <c:v>67.569999999999993</c:v>
                </c:pt>
                <c:pt idx="38">
                  <c:v>67.599999999999994</c:v>
                </c:pt>
                <c:pt idx="39">
                  <c:v>67.680000000000007</c:v>
                </c:pt>
                <c:pt idx="40">
                  <c:v>67.78</c:v>
                </c:pt>
                <c:pt idx="41">
                  <c:v>67.91</c:v>
                </c:pt>
                <c:pt idx="42">
                  <c:v>68.03</c:v>
                </c:pt>
                <c:pt idx="43">
                  <c:v>68.13</c:v>
                </c:pt>
                <c:pt idx="44">
                  <c:v>68.22</c:v>
                </c:pt>
                <c:pt idx="45">
                  <c:v>68.27</c:v>
                </c:pt>
                <c:pt idx="46">
                  <c:v>68.37</c:v>
                </c:pt>
                <c:pt idx="47">
                  <c:v>68.48</c:v>
                </c:pt>
                <c:pt idx="48">
                  <c:v>68.58</c:v>
                </c:pt>
                <c:pt idx="49">
                  <c:v>68.709999999999994</c:v>
                </c:pt>
                <c:pt idx="50">
                  <c:v>68.81</c:v>
                </c:pt>
                <c:pt idx="51">
                  <c:v>68.91</c:v>
                </c:pt>
                <c:pt idx="52">
                  <c:v>68.98</c:v>
                </c:pt>
                <c:pt idx="53">
                  <c:v>69.05</c:v>
                </c:pt>
                <c:pt idx="54">
                  <c:v>69.099999999999994</c:v>
                </c:pt>
                <c:pt idx="55">
                  <c:v>69.17</c:v>
                </c:pt>
                <c:pt idx="56">
                  <c:v>69.239999999999995</c:v>
                </c:pt>
                <c:pt idx="57">
                  <c:v>69.3</c:v>
                </c:pt>
                <c:pt idx="58">
                  <c:v>69.400000000000006</c:v>
                </c:pt>
                <c:pt idx="59">
                  <c:v>69.47</c:v>
                </c:pt>
                <c:pt idx="60">
                  <c:v>69.569999999999993</c:v>
                </c:pt>
                <c:pt idx="61">
                  <c:v>69.73</c:v>
                </c:pt>
                <c:pt idx="62">
                  <c:v>69.900000000000006</c:v>
                </c:pt>
                <c:pt idx="63">
                  <c:v>70.05</c:v>
                </c:pt>
                <c:pt idx="64">
                  <c:v>70.2</c:v>
                </c:pt>
                <c:pt idx="65">
                  <c:v>70.33</c:v>
                </c:pt>
                <c:pt idx="66">
                  <c:v>70.45</c:v>
                </c:pt>
                <c:pt idx="67">
                  <c:v>70.59</c:v>
                </c:pt>
                <c:pt idx="68">
                  <c:v>70.7</c:v>
                </c:pt>
                <c:pt idx="69">
                  <c:v>70.81</c:v>
                </c:pt>
                <c:pt idx="70">
                  <c:v>70.900000000000006</c:v>
                </c:pt>
                <c:pt idx="71">
                  <c:v>70.98</c:v>
                </c:pt>
                <c:pt idx="72">
                  <c:v>71.08</c:v>
                </c:pt>
                <c:pt idx="73">
                  <c:v>71.14</c:v>
                </c:pt>
                <c:pt idx="74">
                  <c:v>71.25</c:v>
                </c:pt>
                <c:pt idx="75">
                  <c:v>71.33</c:v>
                </c:pt>
                <c:pt idx="76">
                  <c:v>71.41</c:v>
                </c:pt>
                <c:pt idx="77">
                  <c:v>71.489999999999995</c:v>
                </c:pt>
                <c:pt idx="78">
                  <c:v>71.55</c:v>
                </c:pt>
                <c:pt idx="79">
                  <c:v>71.62</c:v>
                </c:pt>
                <c:pt idx="80">
                  <c:v>71.680000000000007</c:v>
                </c:pt>
                <c:pt idx="81">
                  <c:v>71.73</c:v>
                </c:pt>
                <c:pt idx="82">
                  <c:v>71.75</c:v>
                </c:pt>
                <c:pt idx="83">
                  <c:v>71.83</c:v>
                </c:pt>
                <c:pt idx="84">
                  <c:v>71.83</c:v>
                </c:pt>
                <c:pt idx="85">
                  <c:v>71.849999999999994</c:v>
                </c:pt>
                <c:pt idx="86">
                  <c:v>71.88</c:v>
                </c:pt>
                <c:pt idx="87">
                  <c:v>71.94</c:v>
                </c:pt>
                <c:pt idx="88">
                  <c:v>71.989999999999995</c:v>
                </c:pt>
                <c:pt idx="89">
                  <c:v>72.05</c:v>
                </c:pt>
                <c:pt idx="90">
                  <c:v>72.12</c:v>
                </c:pt>
                <c:pt idx="91">
                  <c:v>72.19</c:v>
                </c:pt>
                <c:pt idx="92">
                  <c:v>72.290000000000006</c:v>
                </c:pt>
                <c:pt idx="93">
                  <c:v>72.38</c:v>
                </c:pt>
                <c:pt idx="94">
                  <c:v>72.52</c:v>
                </c:pt>
                <c:pt idx="95">
                  <c:v>72.69</c:v>
                </c:pt>
                <c:pt idx="96">
                  <c:v>72.87</c:v>
                </c:pt>
                <c:pt idx="97">
                  <c:v>73.069999999999993</c:v>
                </c:pt>
                <c:pt idx="98">
                  <c:v>73.27</c:v>
                </c:pt>
                <c:pt idx="99">
                  <c:v>73.48</c:v>
                </c:pt>
                <c:pt idx="100">
                  <c:v>73.67</c:v>
                </c:pt>
                <c:pt idx="101">
                  <c:v>73.86</c:v>
                </c:pt>
                <c:pt idx="102">
                  <c:v>74.02</c:v>
                </c:pt>
                <c:pt idx="103">
                  <c:v>74.180000000000007</c:v>
                </c:pt>
                <c:pt idx="104">
                  <c:v>74.349999999999994</c:v>
                </c:pt>
                <c:pt idx="105">
                  <c:v>74.53</c:v>
                </c:pt>
                <c:pt idx="106">
                  <c:v>74.69</c:v>
                </c:pt>
                <c:pt idx="107">
                  <c:v>74.819999999999993</c:v>
                </c:pt>
                <c:pt idx="108">
                  <c:v>74.97</c:v>
                </c:pt>
                <c:pt idx="109">
                  <c:v>75.08</c:v>
                </c:pt>
                <c:pt idx="110">
                  <c:v>75.2</c:v>
                </c:pt>
                <c:pt idx="111">
                  <c:v>75.3</c:v>
                </c:pt>
                <c:pt idx="112">
                  <c:v>75.400000000000006</c:v>
                </c:pt>
                <c:pt idx="113">
                  <c:v>75.69</c:v>
                </c:pt>
                <c:pt idx="114">
                  <c:v>75.84</c:v>
                </c:pt>
                <c:pt idx="115">
                  <c:v>75.87</c:v>
                </c:pt>
                <c:pt idx="116">
                  <c:v>75.92</c:v>
                </c:pt>
                <c:pt idx="117">
                  <c:v>75.95</c:v>
                </c:pt>
                <c:pt idx="118">
                  <c:v>75.989999999999995</c:v>
                </c:pt>
                <c:pt idx="119">
                  <c:v>76.05</c:v>
                </c:pt>
                <c:pt idx="120">
                  <c:v>76.13</c:v>
                </c:pt>
                <c:pt idx="121">
                  <c:v>76.2</c:v>
                </c:pt>
                <c:pt idx="122">
                  <c:v>76.260000000000005</c:v>
                </c:pt>
                <c:pt idx="123">
                  <c:v>76.33</c:v>
                </c:pt>
                <c:pt idx="124">
                  <c:v>76.41</c:v>
                </c:pt>
                <c:pt idx="125">
                  <c:v>76.489999999999995</c:v>
                </c:pt>
                <c:pt idx="126">
                  <c:v>76.569999999999993</c:v>
                </c:pt>
                <c:pt idx="127">
                  <c:v>76.63</c:v>
                </c:pt>
                <c:pt idx="128">
                  <c:v>76.709999999999994</c:v>
                </c:pt>
                <c:pt idx="129">
                  <c:v>76.790000000000006</c:v>
                </c:pt>
                <c:pt idx="130">
                  <c:v>76.87</c:v>
                </c:pt>
                <c:pt idx="131">
                  <c:v>76.94</c:v>
                </c:pt>
                <c:pt idx="132">
                  <c:v>77.010000000000005</c:v>
                </c:pt>
                <c:pt idx="133">
                  <c:v>77.099999999999994</c:v>
                </c:pt>
                <c:pt idx="134">
                  <c:v>77.2</c:v>
                </c:pt>
                <c:pt idx="135">
                  <c:v>77.3</c:v>
                </c:pt>
                <c:pt idx="136">
                  <c:v>77.400000000000006</c:v>
                </c:pt>
                <c:pt idx="137">
                  <c:v>77.48</c:v>
                </c:pt>
                <c:pt idx="138">
                  <c:v>77.569999999999993</c:v>
                </c:pt>
                <c:pt idx="139">
                  <c:v>77.62</c:v>
                </c:pt>
                <c:pt idx="140">
                  <c:v>77.69</c:v>
                </c:pt>
                <c:pt idx="141">
                  <c:v>77.739999999999995</c:v>
                </c:pt>
                <c:pt idx="142">
                  <c:v>77.8</c:v>
                </c:pt>
                <c:pt idx="143">
                  <c:v>77.849999999999994</c:v>
                </c:pt>
                <c:pt idx="144">
                  <c:v>77.89</c:v>
                </c:pt>
                <c:pt idx="145">
                  <c:v>77.959999999999994</c:v>
                </c:pt>
                <c:pt idx="146">
                  <c:v>78</c:v>
                </c:pt>
                <c:pt idx="147">
                  <c:v>78.05</c:v>
                </c:pt>
                <c:pt idx="148">
                  <c:v>78.09</c:v>
                </c:pt>
                <c:pt idx="149">
                  <c:v>78.150000000000006</c:v>
                </c:pt>
                <c:pt idx="150">
                  <c:v>78.2</c:v>
                </c:pt>
                <c:pt idx="151">
                  <c:v>78.28</c:v>
                </c:pt>
                <c:pt idx="152">
                  <c:v>78.33</c:v>
                </c:pt>
                <c:pt idx="153">
                  <c:v>78.400000000000006</c:v>
                </c:pt>
                <c:pt idx="154">
                  <c:v>78.44</c:v>
                </c:pt>
                <c:pt idx="155">
                  <c:v>78.5</c:v>
                </c:pt>
                <c:pt idx="156">
                  <c:v>78.58</c:v>
                </c:pt>
                <c:pt idx="157">
                  <c:v>78.62</c:v>
                </c:pt>
                <c:pt idx="158">
                  <c:v>78.67</c:v>
                </c:pt>
                <c:pt idx="159">
                  <c:v>78.739999999999995</c:v>
                </c:pt>
                <c:pt idx="160">
                  <c:v>78.8</c:v>
                </c:pt>
                <c:pt idx="161">
                  <c:v>78.87</c:v>
                </c:pt>
                <c:pt idx="162">
                  <c:v>78.930000000000007</c:v>
                </c:pt>
                <c:pt idx="163">
                  <c:v>79</c:v>
                </c:pt>
                <c:pt idx="164">
                  <c:v>79.040000000000006</c:v>
                </c:pt>
                <c:pt idx="165">
                  <c:v>79.099999999999994</c:v>
                </c:pt>
                <c:pt idx="166">
                  <c:v>79.14</c:v>
                </c:pt>
                <c:pt idx="167">
                  <c:v>79.2</c:v>
                </c:pt>
                <c:pt idx="168">
                  <c:v>79.239999999999995</c:v>
                </c:pt>
                <c:pt idx="169">
                  <c:v>79.290000000000006</c:v>
                </c:pt>
                <c:pt idx="170">
                  <c:v>79.33</c:v>
                </c:pt>
                <c:pt idx="171">
                  <c:v>79.37</c:v>
                </c:pt>
                <c:pt idx="172">
                  <c:v>79.400000000000006</c:v>
                </c:pt>
                <c:pt idx="173">
                  <c:v>79.44</c:v>
                </c:pt>
                <c:pt idx="174">
                  <c:v>79.47</c:v>
                </c:pt>
                <c:pt idx="175">
                  <c:v>79.48</c:v>
                </c:pt>
                <c:pt idx="176">
                  <c:v>79.510000000000005</c:v>
                </c:pt>
                <c:pt idx="177">
                  <c:v>79.53</c:v>
                </c:pt>
                <c:pt idx="178">
                  <c:v>79.56</c:v>
                </c:pt>
                <c:pt idx="179">
                  <c:v>79.59</c:v>
                </c:pt>
                <c:pt idx="180">
                  <c:v>79.61</c:v>
                </c:pt>
                <c:pt idx="181">
                  <c:v>79.64</c:v>
                </c:pt>
                <c:pt idx="182">
                  <c:v>79.650000000000006</c:v>
                </c:pt>
                <c:pt idx="183">
                  <c:v>79.66</c:v>
                </c:pt>
                <c:pt idx="184">
                  <c:v>79.680000000000007</c:v>
                </c:pt>
                <c:pt idx="185">
                  <c:v>79.7</c:v>
                </c:pt>
                <c:pt idx="186">
                  <c:v>79.72</c:v>
                </c:pt>
                <c:pt idx="187">
                  <c:v>79.760000000000005</c:v>
                </c:pt>
                <c:pt idx="188">
                  <c:v>79.77</c:v>
                </c:pt>
                <c:pt idx="189">
                  <c:v>79.78</c:v>
                </c:pt>
                <c:pt idx="190">
                  <c:v>79.8</c:v>
                </c:pt>
                <c:pt idx="191">
                  <c:v>79.819999999999993</c:v>
                </c:pt>
                <c:pt idx="192">
                  <c:v>79.849999999999994</c:v>
                </c:pt>
                <c:pt idx="193">
                  <c:v>79.87</c:v>
                </c:pt>
                <c:pt idx="194">
                  <c:v>79.900000000000006</c:v>
                </c:pt>
                <c:pt idx="195">
                  <c:v>79.92</c:v>
                </c:pt>
                <c:pt idx="196">
                  <c:v>79.92</c:v>
                </c:pt>
                <c:pt idx="197">
                  <c:v>79.94</c:v>
                </c:pt>
                <c:pt idx="198">
                  <c:v>79.95</c:v>
                </c:pt>
                <c:pt idx="199">
                  <c:v>79.97</c:v>
                </c:pt>
                <c:pt idx="200">
                  <c:v>79.97</c:v>
                </c:pt>
                <c:pt idx="201">
                  <c:v>80</c:v>
                </c:pt>
                <c:pt idx="202">
                  <c:v>79.98</c:v>
                </c:pt>
                <c:pt idx="203">
                  <c:v>79.98</c:v>
                </c:pt>
                <c:pt idx="204">
                  <c:v>79.97</c:v>
                </c:pt>
                <c:pt idx="205">
                  <c:v>79.959999999999994</c:v>
                </c:pt>
                <c:pt idx="206">
                  <c:v>79.94</c:v>
                </c:pt>
                <c:pt idx="207">
                  <c:v>79.94</c:v>
                </c:pt>
                <c:pt idx="208">
                  <c:v>79.95</c:v>
                </c:pt>
                <c:pt idx="209">
                  <c:v>79.959999999999994</c:v>
                </c:pt>
                <c:pt idx="210">
                  <c:v>79.959999999999994</c:v>
                </c:pt>
                <c:pt idx="211">
                  <c:v>79.95</c:v>
                </c:pt>
                <c:pt idx="212">
                  <c:v>79.94</c:v>
                </c:pt>
                <c:pt idx="213">
                  <c:v>79.930000000000007</c:v>
                </c:pt>
                <c:pt idx="214">
                  <c:v>79.92</c:v>
                </c:pt>
                <c:pt idx="215">
                  <c:v>79.91</c:v>
                </c:pt>
                <c:pt idx="216">
                  <c:v>79.900000000000006</c:v>
                </c:pt>
                <c:pt idx="217">
                  <c:v>79.91</c:v>
                </c:pt>
                <c:pt idx="218">
                  <c:v>79.92</c:v>
                </c:pt>
                <c:pt idx="219">
                  <c:v>79.92</c:v>
                </c:pt>
                <c:pt idx="220">
                  <c:v>79.94</c:v>
                </c:pt>
                <c:pt idx="221">
                  <c:v>79.95</c:v>
                </c:pt>
                <c:pt idx="222">
                  <c:v>79.959999999999994</c:v>
                </c:pt>
                <c:pt idx="223">
                  <c:v>79.989999999999995</c:v>
                </c:pt>
                <c:pt idx="224">
                  <c:v>80.010000000000005</c:v>
                </c:pt>
                <c:pt idx="225">
                  <c:v>80.05</c:v>
                </c:pt>
                <c:pt idx="226">
                  <c:v>80.08</c:v>
                </c:pt>
                <c:pt idx="227">
                  <c:v>80.12</c:v>
                </c:pt>
                <c:pt idx="228">
                  <c:v>80.17</c:v>
                </c:pt>
                <c:pt idx="229">
                  <c:v>80.2</c:v>
                </c:pt>
                <c:pt idx="230">
                  <c:v>80.25</c:v>
                </c:pt>
                <c:pt idx="231">
                  <c:v>80.290000000000006</c:v>
                </c:pt>
                <c:pt idx="232">
                  <c:v>80.33</c:v>
                </c:pt>
                <c:pt idx="233">
                  <c:v>80.349999999999994</c:v>
                </c:pt>
                <c:pt idx="234">
                  <c:v>80.39</c:v>
                </c:pt>
                <c:pt idx="235">
                  <c:v>80.41</c:v>
                </c:pt>
                <c:pt idx="236">
                  <c:v>80.430000000000007</c:v>
                </c:pt>
                <c:pt idx="237">
                  <c:v>80.47</c:v>
                </c:pt>
                <c:pt idx="238">
                  <c:v>80.5</c:v>
                </c:pt>
                <c:pt idx="239">
                  <c:v>80.5</c:v>
                </c:pt>
                <c:pt idx="240">
                  <c:v>80.52</c:v>
                </c:pt>
                <c:pt idx="241">
                  <c:v>80.52</c:v>
                </c:pt>
                <c:pt idx="242">
                  <c:v>80.52</c:v>
                </c:pt>
                <c:pt idx="243">
                  <c:v>80.53</c:v>
                </c:pt>
                <c:pt idx="244">
                  <c:v>80.52</c:v>
                </c:pt>
                <c:pt idx="245">
                  <c:v>80.5</c:v>
                </c:pt>
                <c:pt idx="246">
                  <c:v>80.489999999999995</c:v>
                </c:pt>
                <c:pt idx="247">
                  <c:v>80.489999999999995</c:v>
                </c:pt>
                <c:pt idx="248">
                  <c:v>80.510000000000005</c:v>
                </c:pt>
                <c:pt idx="249">
                  <c:v>80.53</c:v>
                </c:pt>
                <c:pt idx="250">
                  <c:v>80.540000000000006</c:v>
                </c:pt>
                <c:pt idx="251">
                  <c:v>80.55</c:v>
                </c:pt>
                <c:pt idx="252">
                  <c:v>80.56</c:v>
                </c:pt>
                <c:pt idx="253">
                  <c:v>80.58</c:v>
                </c:pt>
                <c:pt idx="254">
                  <c:v>80.58</c:v>
                </c:pt>
                <c:pt idx="255">
                  <c:v>80.59</c:v>
                </c:pt>
                <c:pt idx="256">
                  <c:v>80.59</c:v>
                </c:pt>
                <c:pt idx="257">
                  <c:v>80.599999999999994</c:v>
                </c:pt>
                <c:pt idx="258">
                  <c:v>80.62</c:v>
                </c:pt>
                <c:pt idx="259">
                  <c:v>80.650000000000006</c:v>
                </c:pt>
                <c:pt idx="260">
                  <c:v>80.67</c:v>
                </c:pt>
                <c:pt idx="261">
                  <c:v>80.69</c:v>
                </c:pt>
                <c:pt idx="262">
                  <c:v>80.709999999999994</c:v>
                </c:pt>
                <c:pt idx="263">
                  <c:v>80.739999999999995</c:v>
                </c:pt>
                <c:pt idx="264">
                  <c:v>80.760000000000005</c:v>
                </c:pt>
                <c:pt idx="265">
                  <c:v>80.790000000000006</c:v>
                </c:pt>
                <c:pt idx="266">
                  <c:v>80.81</c:v>
                </c:pt>
                <c:pt idx="267">
                  <c:v>80.84</c:v>
                </c:pt>
                <c:pt idx="268">
                  <c:v>80.86</c:v>
                </c:pt>
                <c:pt idx="269">
                  <c:v>80.89</c:v>
                </c:pt>
                <c:pt idx="270">
                  <c:v>80.92</c:v>
                </c:pt>
                <c:pt idx="271">
                  <c:v>80.95</c:v>
                </c:pt>
                <c:pt idx="272">
                  <c:v>80.97</c:v>
                </c:pt>
                <c:pt idx="273">
                  <c:v>81</c:v>
                </c:pt>
                <c:pt idx="274">
                  <c:v>81.03</c:v>
                </c:pt>
                <c:pt idx="275">
                  <c:v>81.06</c:v>
                </c:pt>
                <c:pt idx="276">
                  <c:v>81.09</c:v>
                </c:pt>
                <c:pt idx="277">
                  <c:v>81.11</c:v>
                </c:pt>
                <c:pt idx="278">
                  <c:v>81.13</c:v>
                </c:pt>
                <c:pt idx="279">
                  <c:v>81.14</c:v>
                </c:pt>
                <c:pt idx="280">
                  <c:v>81.150000000000006</c:v>
                </c:pt>
                <c:pt idx="281">
                  <c:v>81.17</c:v>
                </c:pt>
                <c:pt idx="282">
                  <c:v>81.180000000000007</c:v>
                </c:pt>
                <c:pt idx="283">
                  <c:v>81.180000000000007</c:v>
                </c:pt>
                <c:pt idx="284">
                  <c:v>81.19</c:v>
                </c:pt>
                <c:pt idx="285">
                  <c:v>81.2</c:v>
                </c:pt>
                <c:pt idx="286">
                  <c:v>81.2</c:v>
                </c:pt>
                <c:pt idx="287">
                  <c:v>81.209999999999994</c:v>
                </c:pt>
                <c:pt idx="288">
                  <c:v>81.209999999999994</c:v>
                </c:pt>
                <c:pt idx="289">
                  <c:v>81.209999999999994</c:v>
                </c:pt>
                <c:pt idx="290">
                  <c:v>81.2</c:v>
                </c:pt>
                <c:pt idx="291">
                  <c:v>81.19</c:v>
                </c:pt>
                <c:pt idx="292">
                  <c:v>81.19</c:v>
                </c:pt>
                <c:pt idx="293">
                  <c:v>81.17</c:v>
                </c:pt>
                <c:pt idx="294">
                  <c:v>81.16</c:v>
                </c:pt>
                <c:pt idx="295">
                  <c:v>81.150000000000006</c:v>
                </c:pt>
                <c:pt idx="296">
                  <c:v>81.14</c:v>
                </c:pt>
                <c:pt idx="297">
                  <c:v>81.13</c:v>
                </c:pt>
                <c:pt idx="298">
                  <c:v>81.12</c:v>
                </c:pt>
                <c:pt idx="299">
                  <c:v>81.11</c:v>
                </c:pt>
                <c:pt idx="300">
                  <c:v>81.099999999999994</c:v>
                </c:pt>
                <c:pt idx="301">
                  <c:v>81.08</c:v>
                </c:pt>
                <c:pt idx="302">
                  <c:v>81.069999999999993</c:v>
                </c:pt>
                <c:pt idx="303">
                  <c:v>81.069999999999993</c:v>
                </c:pt>
                <c:pt idx="304">
                  <c:v>81.06</c:v>
                </c:pt>
                <c:pt idx="305">
                  <c:v>81.06</c:v>
                </c:pt>
                <c:pt idx="306">
                  <c:v>81.05</c:v>
                </c:pt>
                <c:pt idx="307">
                  <c:v>81.05</c:v>
                </c:pt>
                <c:pt idx="308">
                  <c:v>81.05</c:v>
                </c:pt>
                <c:pt idx="309">
                  <c:v>81.06</c:v>
                </c:pt>
                <c:pt idx="310">
                  <c:v>81.06</c:v>
                </c:pt>
                <c:pt idx="311">
                  <c:v>81.06</c:v>
                </c:pt>
                <c:pt idx="312">
                  <c:v>81.05</c:v>
                </c:pt>
                <c:pt idx="313">
                  <c:v>81.040000000000006</c:v>
                </c:pt>
                <c:pt idx="314">
                  <c:v>81.03</c:v>
                </c:pt>
                <c:pt idx="315">
                  <c:v>81.03</c:v>
                </c:pt>
                <c:pt idx="316">
                  <c:v>81.040000000000006</c:v>
                </c:pt>
                <c:pt idx="317">
                  <c:v>81.040000000000006</c:v>
                </c:pt>
                <c:pt idx="318">
                  <c:v>81.040000000000006</c:v>
                </c:pt>
                <c:pt idx="319">
                  <c:v>81.03</c:v>
                </c:pt>
                <c:pt idx="320">
                  <c:v>81.040000000000006</c:v>
                </c:pt>
                <c:pt idx="321">
                  <c:v>81.040000000000006</c:v>
                </c:pt>
                <c:pt idx="322">
                  <c:v>81.03</c:v>
                </c:pt>
                <c:pt idx="323">
                  <c:v>81.010000000000005</c:v>
                </c:pt>
                <c:pt idx="324">
                  <c:v>81.010000000000005</c:v>
                </c:pt>
                <c:pt idx="325">
                  <c:v>81</c:v>
                </c:pt>
                <c:pt idx="326">
                  <c:v>81</c:v>
                </c:pt>
                <c:pt idx="327">
                  <c:v>81</c:v>
                </c:pt>
                <c:pt idx="328">
                  <c:v>80.989999999999995</c:v>
                </c:pt>
                <c:pt idx="329">
                  <c:v>80.989999999999995</c:v>
                </c:pt>
                <c:pt idx="330">
                  <c:v>81</c:v>
                </c:pt>
                <c:pt idx="331">
                  <c:v>81</c:v>
                </c:pt>
                <c:pt idx="332">
                  <c:v>81.02</c:v>
                </c:pt>
                <c:pt idx="333">
                  <c:v>81.02</c:v>
                </c:pt>
                <c:pt idx="334">
                  <c:v>81.02</c:v>
                </c:pt>
                <c:pt idx="335">
                  <c:v>81.010000000000005</c:v>
                </c:pt>
                <c:pt idx="336">
                  <c:v>81</c:v>
                </c:pt>
                <c:pt idx="337">
                  <c:v>80.989999999999995</c:v>
                </c:pt>
                <c:pt idx="338">
                  <c:v>80.98</c:v>
                </c:pt>
                <c:pt idx="339">
                  <c:v>80.98</c:v>
                </c:pt>
                <c:pt idx="340">
                  <c:v>80.97</c:v>
                </c:pt>
                <c:pt idx="341">
                  <c:v>80.95</c:v>
                </c:pt>
                <c:pt idx="342">
                  <c:v>80.92</c:v>
                </c:pt>
                <c:pt idx="343">
                  <c:v>80.900000000000006</c:v>
                </c:pt>
                <c:pt idx="344">
                  <c:v>80.88</c:v>
                </c:pt>
                <c:pt idx="345">
                  <c:v>80.87</c:v>
                </c:pt>
                <c:pt idx="346">
                  <c:v>80.86</c:v>
                </c:pt>
                <c:pt idx="347">
                  <c:v>80.83</c:v>
                </c:pt>
                <c:pt idx="348">
                  <c:v>80.83</c:v>
                </c:pt>
                <c:pt idx="349">
                  <c:v>80.819999999999993</c:v>
                </c:pt>
                <c:pt idx="350">
                  <c:v>80.819999999999993</c:v>
                </c:pt>
                <c:pt idx="351">
                  <c:v>80.819999999999993</c:v>
                </c:pt>
                <c:pt idx="352">
                  <c:v>80.81</c:v>
                </c:pt>
                <c:pt idx="353">
                  <c:v>80.81</c:v>
                </c:pt>
                <c:pt idx="354">
                  <c:v>80.8</c:v>
                </c:pt>
                <c:pt idx="355">
                  <c:v>80.81</c:v>
                </c:pt>
                <c:pt idx="356">
                  <c:v>80.8</c:v>
                </c:pt>
                <c:pt idx="357">
                  <c:v>80.790000000000006</c:v>
                </c:pt>
                <c:pt idx="358">
                  <c:v>80.790000000000006</c:v>
                </c:pt>
                <c:pt idx="359">
                  <c:v>80.790000000000006</c:v>
                </c:pt>
                <c:pt idx="360">
                  <c:v>80.81</c:v>
                </c:pt>
                <c:pt idx="361">
                  <c:v>80.83</c:v>
                </c:pt>
                <c:pt idx="362">
                  <c:v>80.849999999999994</c:v>
                </c:pt>
                <c:pt idx="363">
                  <c:v>80.88</c:v>
                </c:pt>
                <c:pt idx="364">
                  <c:v>80.91</c:v>
                </c:pt>
                <c:pt idx="365">
                  <c:v>80.95</c:v>
                </c:pt>
                <c:pt idx="366">
                  <c:v>80.959999999999994</c:v>
                </c:pt>
                <c:pt idx="367">
                  <c:v>80.989999999999995</c:v>
                </c:pt>
                <c:pt idx="368">
                  <c:v>80.989999999999995</c:v>
                </c:pt>
                <c:pt idx="369">
                  <c:v>81.010000000000005</c:v>
                </c:pt>
                <c:pt idx="370">
                  <c:v>81.010000000000005</c:v>
                </c:pt>
                <c:pt idx="371">
                  <c:v>81.03</c:v>
                </c:pt>
                <c:pt idx="372">
                  <c:v>81.040000000000006</c:v>
                </c:pt>
                <c:pt idx="373">
                  <c:v>81.05</c:v>
                </c:pt>
                <c:pt idx="374">
                  <c:v>81.06</c:v>
                </c:pt>
                <c:pt idx="375">
                  <c:v>81.08</c:v>
                </c:pt>
                <c:pt idx="376">
                  <c:v>81.09</c:v>
                </c:pt>
                <c:pt idx="377">
                  <c:v>81.099999999999994</c:v>
                </c:pt>
                <c:pt idx="378">
                  <c:v>81.11</c:v>
                </c:pt>
                <c:pt idx="379">
                  <c:v>81.12</c:v>
                </c:pt>
                <c:pt idx="380">
                  <c:v>81.12</c:v>
                </c:pt>
                <c:pt idx="381">
                  <c:v>81.12</c:v>
                </c:pt>
                <c:pt idx="382">
                  <c:v>81.13</c:v>
                </c:pt>
                <c:pt idx="383">
                  <c:v>81.13</c:v>
                </c:pt>
                <c:pt idx="384">
                  <c:v>81.14</c:v>
                </c:pt>
                <c:pt idx="385">
                  <c:v>81.14</c:v>
                </c:pt>
                <c:pt idx="386">
                  <c:v>81.14</c:v>
                </c:pt>
                <c:pt idx="387">
                  <c:v>81.14</c:v>
                </c:pt>
                <c:pt idx="388">
                  <c:v>81.14</c:v>
                </c:pt>
                <c:pt idx="389">
                  <c:v>81.13</c:v>
                </c:pt>
                <c:pt idx="390">
                  <c:v>81.12</c:v>
                </c:pt>
                <c:pt idx="391">
                  <c:v>81.13</c:v>
                </c:pt>
                <c:pt idx="392">
                  <c:v>81.14</c:v>
                </c:pt>
                <c:pt idx="393">
                  <c:v>81.14</c:v>
                </c:pt>
                <c:pt idx="394">
                  <c:v>81.14</c:v>
                </c:pt>
                <c:pt idx="395">
                  <c:v>81.13</c:v>
                </c:pt>
                <c:pt idx="396">
                  <c:v>81.13</c:v>
                </c:pt>
                <c:pt idx="397">
                  <c:v>81.12</c:v>
                </c:pt>
                <c:pt idx="398">
                  <c:v>81.11</c:v>
                </c:pt>
                <c:pt idx="399">
                  <c:v>81.099999999999994</c:v>
                </c:pt>
                <c:pt idx="400">
                  <c:v>81.099999999999994</c:v>
                </c:pt>
                <c:pt idx="401">
                  <c:v>81.11</c:v>
                </c:pt>
                <c:pt idx="402">
                  <c:v>81.11</c:v>
                </c:pt>
                <c:pt idx="403">
                  <c:v>81.11</c:v>
                </c:pt>
                <c:pt idx="404">
                  <c:v>81.12</c:v>
                </c:pt>
                <c:pt idx="405">
                  <c:v>81.12</c:v>
                </c:pt>
                <c:pt idx="406">
                  <c:v>81.11</c:v>
                </c:pt>
                <c:pt idx="407">
                  <c:v>81.11</c:v>
                </c:pt>
                <c:pt idx="408">
                  <c:v>81.11</c:v>
                </c:pt>
                <c:pt idx="409">
                  <c:v>81.099999999999994</c:v>
                </c:pt>
                <c:pt idx="410">
                  <c:v>81.11</c:v>
                </c:pt>
                <c:pt idx="411">
                  <c:v>81.12</c:v>
                </c:pt>
                <c:pt idx="412">
                  <c:v>81.11</c:v>
                </c:pt>
                <c:pt idx="413">
                  <c:v>81.11</c:v>
                </c:pt>
                <c:pt idx="414">
                  <c:v>81.099999999999994</c:v>
                </c:pt>
                <c:pt idx="415">
                  <c:v>81.09</c:v>
                </c:pt>
                <c:pt idx="416">
                  <c:v>81.08</c:v>
                </c:pt>
                <c:pt idx="417">
                  <c:v>81.069999999999993</c:v>
                </c:pt>
                <c:pt idx="418">
                  <c:v>81.069999999999993</c:v>
                </c:pt>
                <c:pt idx="419">
                  <c:v>81.08</c:v>
                </c:pt>
                <c:pt idx="420">
                  <c:v>81.069999999999993</c:v>
                </c:pt>
                <c:pt idx="421">
                  <c:v>81.08</c:v>
                </c:pt>
                <c:pt idx="422">
                  <c:v>81.069999999999993</c:v>
                </c:pt>
                <c:pt idx="423">
                  <c:v>81.069999999999993</c:v>
                </c:pt>
                <c:pt idx="424">
                  <c:v>81.05</c:v>
                </c:pt>
                <c:pt idx="425">
                  <c:v>81.040000000000006</c:v>
                </c:pt>
                <c:pt idx="426">
                  <c:v>81.03</c:v>
                </c:pt>
                <c:pt idx="427">
                  <c:v>81.010000000000005</c:v>
                </c:pt>
                <c:pt idx="428">
                  <c:v>81.010000000000005</c:v>
                </c:pt>
                <c:pt idx="429">
                  <c:v>81.010000000000005</c:v>
                </c:pt>
                <c:pt idx="430">
                  <c:v>81.02</c:v>
                </c:pt>
                <c:pt idx="431">
                  <c:v>81.02</c:v>
                </c:pt>
                <c:pt idx="432">
                  <c:v>81.02</c:v>
                </c:pt>
                <c:pt idx="433">
                  <c:v>81.010000000000005</c:v>
                </c:pt>
                <c:pt idx="434">
                  <c:v>81</c:v>
                </c:pt>
                <c:pt idx="435">
                  <c:v>80.97</c:v>
                </c:pt>
                <c:pt idx="436">
                  <c:v>80.930000000000007</c:v>
                </c:pt>
                <c:pt idx="437">
                  <c:v>80.89</c:v>
                </c:pt>
                <c:pt idx="438">
                  <c:v>80.849999999999994</c:v>
                </c:pt>
                <c:pt idx="439">
                  <c:v>80.819999999999993</c:v>
                </c:pt>
                <c:pt idx="440">
                  <c:v>80.8</c:v>
                </c:pt>
                <c:pt idx="441">
                  <c:v>80.8</c:v>
                </c:pt>
                <c:pt idx="442">
                  <c:v>80.790000000000006</c:v>
                </c:pt>
                <c:pt idx="443">
                  <c:v>80.8</c:v>
                </c:pt>
                <c:pt idx="444">
                  <c:v>80.8</c:v>
                </c:pt>
                <c:pt idx="445">
                  <c:v>80.81</c:v>
                </c:pt>
                <c:pt idx="446">
                  <c:v>80.819999999999993</c:v>
                </c:pt>
                <c:pt idx="447">
                  <c:v>80.849999999999994</c:v>
                </c:pt>
                <c:pt idx="448">
                  <c:v>80.87</c:v>
                </c:pt>
                <c:pt idx="449">
                  <c:v>80.900000000000006</c:v>
                </c:pt>
                <c:pt idx="450">
                  <c:v>80.91</c:v>
                </c:pt>
                <c:pt idx="451">
                  <c:v>80.930000000000007</c:v>
                </c:pt>
                <c:pt idx="452">
                  <c:v>80.930000000000007</c:v>
                </c:pt>
                <c:pt idx="453">
                  <c:v>80.94</c:v>
                </c:pt>
                <c:pt idx="454">
                  <c:v>80.930000000000007</c:v>
                </c:pt>
                <c:pt idx="455">
                  <c:v>80.94</c:v>
                </c:pt>
                <c:pt idx="456">
                  <c:v>80.94</c:v>
                </c:pt>
                <c:pt idx="457">
                  <c:v>80.95</c:v>
                </c:pt>
                <c:pt idx="458">
                  <c:v>80.959999999999994</c:v>
                </c:pt>
                <c:pt idx="459">
                  <c:v>80.959999999999994</c:v>
                </c:pt>
                <c:pt idx="460">
                  <c:v>80.959999999999994</c:v>
                </c:pt>
                <c:pt idx="461">
                  <c:v>80.97</c:v>
                </c:pt>
                <c:pt idx="462">
                  <c:v>80.97</c:v>
                </c:pt>
                <c:pt idx="463">
                  <c:v>80.959999999999994</c:v>
                </c:pt>
                <c:pt idx="464">
                  <c:v>80.95</c:v>
                </c:pt>
                <c:pt idx="465">
                  <c:v>80.94</c:v>
                </c:pt>
                <c:pt idx="466">
                  <c:v>80.95</c:v>
                </c:pt>
                <c:pt idx="467">
                  <c:v>80.95</c:v>
                </c:pt>
                <c:pt idx="468">
                  <c:v>80.94</c:v>
                </c:pt>
                <c:pt idx="469">
                  <c:v>80.930000000000007</c:v>
                </c:pt>
                <c:pt idx="470">
                  <c:v>80.91</c:v>
                </c:pt>
                <c:pt idx="471">
                  <c:v>80.89</c:v>
                </c:pt>
                <c:pt idx="472">
                  <c:v>80.87</c:v>
                </c:pt>
                <c:pt idx="473">
                  <c:v>80.86</c:v>
                </c:pt>
                <c:pt idx="474">
                  <c:v>80.849999999999994</c:v>
                </c:pt>
                <c:pt idx="475">
                  <c:v>80.84</c:v>
                </c:pt>
                <c:pt idx="476">
                  <c:v>80.819999999999993</c:v>
                </c:pt>
                <c:pt idx="477">
                  <c:v>80.81</c:v>
                </c:pt>
                <c:pt idx="478">
                  <c:v>80.790000000000006</c:v>
                </c:pt>
                <c:pt idx="479">
                  <c:v>80.77</c:v>
                </c:pt>
                <c:pt idx="480">
                  <c:v>80.760000000000005</c:v>
                </c:pt>
                <c:pt idx="481">
                  <c:v>80.73</c:v>
                </c:pt>
                <c:pt idx="482">
                  <c:v>80.69</c:v>
                </c:pt>
                <c:pt idx="483">
                  <c:v>80.66</c:v>
                </c:pt>
                <c:pt idx="484">
                  <c:v>80.63</c:v>
                </c:pt>
                <c:pt idx="485">
                  <c:v>80.599999999999994</c:v>
                </c:pt>
                <c:pt idx="486">
                  <c:v>80.58</c:v>
                </c:pt>
                <c:pt idx="487">
                  <c:v>80.56</c:v>
                </c:pt>
                <c:pt idx="488">
                  <c:v>80.569999999999993</c:v>
                </c:pt>
                <c:pt idx="489">
                  <c:v>80.569999999999993</c:v>
                </c:pt>
                <c:pt idx="490">
                  <c:v>80.569999999999993</c:v>
                </c:pt>
                <c:pt idx="491">
                  <c:v>80.569999999999993</c:v>
                </c:pt>
                <c:pt idx="492">
                  <c:v>80.56</c:v>
                </c:pt>
                <c:pt idx="493">
                  <c:v>80.540000000000006</c:v>
                </c:pt>
                <c:pt idx="494">
                  <c:v>80.52</c:v>
                </c:pt>
                <c:pt idx="495">
                  <c:v>80.489999999999995</c:v>
                </c:pt>
                <c:pt idx="496">
                  <c:v>80.47</c:v>
                </c:pt>
                <c:pt idx="497">
                  <c:v>80.459999999999994</c:v>
                </c:pt>
                <c:pt idx="498">
                  <c:v>80.44</c:v>
                </c:pt>
                <c:pt idx="499">
                  <c:v>80.41</c:v>
                </c:pt>
                <c:pt idx="500">
                  <c:v>80.38</c:v>
                </c:pt>
                <c:pt idx="501">
                  <c:v>80.36</c:v>
                </c:pt>
                <c:pt idx="502">
                  <c:v>80.33</c:v>
                </c:pt>
                <c:pt idx="503">
                  <c:v>80.319999999999993</c:v>
                </c:pt>
                <c:pt idx="504">
                  <c:v>80.290000000000006</c:v>
                </c:pt>
                <c:pt idx="505">
                  <c:v>80.28</c:v>
                </c:pt>
                <c:pt idx="506">
                  <c:v>80.260000000000005</c:v>
                </c:pt>
                <c:pt idx="507">
                  <c:v>80.260000000000005</c:v>
                </c:pt>
                <c:pt idx="508">
                  <c:v>80.25</c:v>
                </c:pt>
                <c:pt idx="509">
                  <c:v>80.239999999999995</c:v>
                </c:pt>
                <c:pt idx="510">
                  <c:v>80.23</c:v>
                </c:pt>
                <c:pt idx="511">
                  <c:v>80.2</c:v>
                </c:pt>
                <c:pt idx="512">
                  <c:v>80.180000000000007</c:v>
                </c:pt>
                <c:pt idx="513">
                  <c:v>80.16</c:v>
                </c:pt>
                <c:pt idx="514">
                  <c:v>80.14</c:v>
                </c:pt>
                <c:pt idx="515">
                  <c:v>80.13</c:v>
                </c:pt>
                <c:pt idx="516">
                  <c:v>80.099999999999994</c:v>
                </c:pt>
                <c:pt idx="517">
                  <c:v>80.069999999999993</c:v>
                </c:pt>
                <c:pt idx="518">
                  <c:v>80.040000000000006</c:v>
                </c:pt>
                <c:pt idx="519">
                  <c:v>79.989999999999995</c:v>
                </c:pt>
                <c:pt idx="520">
                  <c:v>79.959999999999994</c:v>
                </c:pt>
                <c:pt idx="521">
                  <c:v>79.94</c:v>
                </c:pt>
                <c:pt idx="522">
                  <c:v>79.91</c:v>
                </c:pt>
                <c:pt idx="523">
                  <c:v>79.900000000000006</c:v>
                </c:pt>
                <c:pt idx="524">
                  <c:v>79.900000000000006</c:v>
                </c:pt>
                <c:pt idx="525">
                  <c:v>79.87</c:v>
                </c:pt>
                <c:pt idx="526">
                  <c:v>79.86</c:v>
                </c:pt>
                <c:pt idx="527">
                  <c:v>79.83</c:v>
                </c:pt>
                <c:pt idx="528">
                  <c:v>79.8</c:v>
                </c:pt>
                <c:pt idx="529">
                  <c:v>79.77</c:v>
                </c:pt>
                <c:pt idx="530">
                  <c:v>79.739999999999995</c:v>
                </c:pt>
                <c:pt idx="531">
                  <c:v>79.72</c:v>
                </c:pt>
                <c:pt idx="532">
                  <c:v>79.7</c:v>
                </c:pt>
                <c:pt idx="533">
                  <c:v>79.680000000000007</c:v>
                </c:pt>
                <c:pt idx="534">
                  <c:v>79.680000000000007</c:v>
                </c:pt>
                <c:pt idx="535">
                  <c:v>79.680000000000007</c:v>
                </c:pt>
                <c:pt idx="536">
                  <c:v>79.69</c:v>
                </c:pt>
                <c:pt idx="537">
                  <c:v>79.7</c:v>
                </c:pt>
                <c:pt idx="538">
                  <c:v>79.7</c:v>
                </c:pt>
                <c:pt idx="539">
                  <c:v>79.7</c:v>
                </c:pt>
                <c:pt idx="540">
                  <c:v>79.709999999999994</c:v>
                </c:pt>
                <c:pt idx="541">
                  <c:v>79.709999999999994</c:v>
                </c:pt>
                <c:pt idx="542">
                  <c:v>79.709999999999994</c:v>
                </c:pt>
                <c:pt idx="543">
                  <c:v>79.709999999999994</c:v>
                </c:pt>
                <c:pt idx="544">
                  <c:v>79.72</c:v>
                </c:pt>
                <c:pt idx="545">
                  <c:v>79.72</c:v>
                </c:pt>
                <c:pt idx="546">
                  <c:v>79.709999999999994</c:v>
                </c:pt>
                <c:pt idx="547">
                  <c:v>79.709999999999994</c:v>
                </c:pt>
                <c:pt idx="548">
                  <c:v>79.709999999999994</c:v>
                </c:pt>
                <c:pt idx="549">
                  <c:v>79.7</c:v>
                </c:pt>
                <c:pt idx="550">
                  <c:v>79.69</c:v>
                </c:pt>
                <c:pt idx="551">
                  <c:v>79.680000000000007</c:v>
                </c:pt>
                <c:pt idx="552">
                  <c:v>79.69</c:v>
                </c:pt>
                <c:pt idx="553">
                  <c:v>79.680000000000007</c:v>
                </c:pt>
                <c:pt idx="554">
                  <c:v>79.67</c:v>
                </c:pt>
                <c:pt idx="555">
                  <c:v>79.650000000000006</c:v>
                </c:pt>
                <c:pt idx="556">
                  <c:v>79.650000000000006</c:v>
                </c:pt>
                <c:pt idx="557">
                  <c:v>79.64</c:v>
                </c:pt>
                <c:pt idx="558">
                  <c:v>79.64</c:v>
                </c:pt>
                <c:pt idx="559">
                  <c:v>79.63</c:v>
                </c:pt>
                <c:pt idx="560">
                  <c:v>79.61</c:v>
                </c:pt>
                <c:pt idx="561">
                  <c:v>79.59</c:v>
                </c:pt>
                <c:pt idx="562">
                  <c:v>79.569999999999993</c:v>
                </c:pt>
                <c:pt idx="563">
                  <c:v>79.55</c:v>
                </c:pt>
                <c:pt idx="564">
                  <c:v>79.53</c:v>
                </c:pt>
                <c:pt idx="565">
                  <c:v>79.52</c:v>
                </c:pt>
                <c:pt idx="566">
                  <c:v>79.510000000000005</c:v>
                </c:pt>
                <c:pt idx="567">
                  <c:v>79.489999999999995</c:v>
                </c:pt>
                <c:pt idx="568">
                  <c:v>79.489999999999995</c:v>
                </c:pt>
                <c:pt idx="569">
                  <c:v>79.48</c:v>
                </c:pt>
                <c:pt idx="570">
                  <c:v>79.48</c:v>
                </c:pt>
                <c:pt idx="571">
                  <c:v>79.47</c:v>
                </c:pt>
                <c:pt idx="572">
                  <c:v>79.459999999999994</c:v>
                </c:pt>
                <c:pt idx="573">
                  <c:v>79.45</c:v>
                </c:pt>
                <c:pt idx="574">
                  <c:v>79.44</c:v>
                </c:pt>
                <c:pt idx="575">
                  <c:v>79.430000000000007</c:v>
                </c:pt>
                <c:pt idx="576">
                  <c:v>79.430000000000007</c:v>
                </c:pt>
                <c:pt idx="577">
                  <c:v>79.430000000000007</c:v>
                </c:pt>
                <c:pt idx="578">
                  <c:v>79.42</c:v>
                </c:pt>
                <c:pt idx="579">
                  <c:v>79.42</c:v>
                </c:pt>
                <c:pt idx="580">
                  <c:v>79.42</c:v>
                </c:pt>
                <c:pt idx="581">
                  <c:v>79.430000000000007</c:v>
                </c:pt>
                <c:pt idx="582">
                  <c:v>79.430000000000007</c:v>
                </c:pt>
                <c:pt idx="583">
                  <c:v>79.42</c:v>
                </c:pt>
                <c:pt idx="584">
                  <c:v>79.42</c:v>
                </c:pt>
                <c:pt idx="585">
                  <c:v>79.42</c:v>
                </c:pt>
                <c:pt idx="586">
                  <c:v>79.430000000000007</c:v>
                </c:pt>
                <c:pt idx="587">
                  <c:v>79.430000000000007</c:v>
                </c:pt>
                <c:pt idx="588">
                  <c:v>79.42</c:v>
                </c:pt>
                <c:pt idx="589">
                  <c:v>79.42</c:v>
                </c:pt>
                <c:pt idx="590">
                  <c:v>79.41</c:v>
                </c:pt>
                <c:pt idx="591">
                  <c:v>79.39</c:v>
                </c:pt>
                <c:pt idx="592">
                  <c:v>79.37</c:v>
                </c:pt>
                <c:pt idx="593">
                  <c:v>79.36</c:v>
                </c:pt>
                <c:pt idx="594">
                  <c:v>79.33</c:v>
                </c:pt>
                <c:pt idx="595">
                  <c:v>79.31</c:v>
                </c:pt>
                <c:pt idx="596">
                  <c:v>79.290000000000006</c:v>
                </c:pt>
                <c:pt idx="597">
                  <c:v>79.27</c:v>
                </c:pt>
                <c:pt idx="598">
                  <c:v>79.23</c:v>
                </c:pt>
                <c:pt idx="599">
                  <c:v>79.2</c:v>
                </c:pt>
                <c:pt idx="600">
                  <c:v>79.17</c:v>
                </c:pt>
                <c:pt idx="601">
                  <c:v>79.14</c:v>
                </c:pt>
                <c:pt idx="602">
                  <c:v>79.12</c:v>
                </c:pt>
                <c:pt idx="603">
                  <c:v>79.099999999999994</c:v>
                </c:pt>
                <c:pt idx="604">
                  <c:v>79.08</c:v>
                </c:pt>
                <c:pt idx="605">
                  <c:v>79.06</c:v>
                </c:pt>
                <c:pt idx="606">
                  <c:v>79.05</c:v>
                </c:pt>
                <c:pt idx="607">
                  <c:v>79.03</c:v>
                </c:pt>
                <c:pt idx="608">
                  <c:v>79.010000000000005</c:v>
                </c:pt>
                <c:pt idx="609">
                  <c:v>79</c:v>
                </c:pt>
                <c:pt idx="610">
                  <c:v>78.989999999999995</c:v>
                </c:pt>
                <c:pt idx="611">
                  <c:v>78.97</c:v>
                </c:pt>
                <c:pt idx="612">
                  <c:v>78.97</c:v>
                </c:pt>
                <c:pt idx="613">
                  <c:v>78.97</c:v>
                </c:pt>
                <c:pt idx="614">
                  <c:v>78.959999999999994</c:v>
                </c:pt>
                <c:pt idx="615">
                  <c:v>78.959999999999994</c:v>
                </c:pt>
                <c:pt idx="616">
                  <c:v>78.97</c:v>
                </c:pt>
                <c:pt idx="617">
                  <c:v>78.98</c:v>
                </c:pt>
                <c:pt idx="618">
                  <c:v>78.98</c:v>
                </c:pt>
                <c:pt idx="619">
                  <c:v>79</c:v>
                </c:pt>
                <c:pt idx="620">
                  <c:v>79.010000000000005</c:v>
                </c:pt>
                <c:pt idx="621">
                  <c:v>79.02</c:v>
                </c:pt>
                <c:pt idx="622">
                  <c:v>79.02</c:v>
                </c:pt>
                <c:pt idx="623">
                  <c:v>79.03</c:v>
                </c:pt>
                <c:pt idx="624">
                  <c:v>79.03</c:v>
                </c:pt>
                <c:pt idx="625">
                  <c:v>79.040000000000006</c:v>
                </c:pt>
                <c:pt idx="626">
                  <c:v>79.040000000000006</c:v>
                </c:pt>
                <c:pt idx="627">
                  <c:v>79.05</c:v>
                </c:pt>
                <c:pt idx="628">
                  <c:v>79.03</c:v>
                </c:pt>
                <c:pt idx="629">
                  <c:v>79.02</c:v>
                </c:pt>
                <c:pt idx="630">
                  <c:v>79</c:v>
                </c:pt>
                <c:pt idx="631">
                  <c:v>78.98</c:v>
                </c:pt>
                <c:pt idx="632">
                  <c:v>78.94</c:v>
                </c:pt>
                <c:pt idx="633">
                  <c:v>78.91</c:v>
                </c:pt>
                <c:pt idx="634">
                  <c:v>78.87</c:v>
                </c:pt>
                <c:pt idx="635">
                  <c:v>78.84</c:v>
                </c:pt>
                <c:pt idx="636">
                  <c:v>78.81</c:v>
                </c:pt>
                <c:pt idx="637">
                  <c:v>78.77</c:v>
                </c:pt>
                <c:pt idx="638">
                  <c:v>78.739999999999995</c:v>
                </c:pt>
                <c:pt idx="639">
                  <c:v>78.7</c:v>
                </c:pt>
                <c:pt idx="640">
                  <c:v>78.69</c:v>
                </c:pt>
                <c:pt idx="641">
                  <c:v>78.67</c:v>
                </c:pt>
                <c:pt idx="642">
                  <c:v>78.66</c:v>
                </c:pt>
                <c:pt idx="643">
                  <c:v>78.650000000000006</c:v>
                </c:pt>
                <c:pt idx="644">
                  <c:v>78.650000000000006</c:v>
                </c:pt>
                <c:pt idx="645">
                  <c:v>78.650000000000006</c:v>
                </c:pt>
                <c:pt idx="646">
                  <c:v>78.650000000000006</c:v>
                </c:pt>
                <c:pt idx="647">
                  <c:v>78.66</c:v>
                </c:pt>
                <c:pt idx="648">
                  <c:v>78.680000000000007</c:v>
                </c:pt>
                <c:pt idx="649">
                  <c:v>78.69</c:v>
                </c:pt>
                <c:pt idx="650">
                  <c:v>78.709999999999994</c:v>
                </c:pt>
                <c:pt idx="651">
                  <c:v>78.73</c:v>
                </c:pt>
                <c:pt idx="652">
                  <c:v>78.739999999999995</c:v>
                </c:pt>
                <c:pt idx="653">
                  <c:v>78.75</c:v>
                </c:pt>
                <c:pt idx="654">
                  <c:v>78.77</c:v>
                </c:pt>
                <c:pt idx="655">
                  <c:v>78.77</c:v>
                </c:pt>
                <c:pt idx="656">
                  <c:v>78.760000000000005</c:v>
                </c:pt>
                <c:pt idx="657">
                  <c:v>78.760000000000005</c:v>
                </c:pt>
                <c:pt idx="658">
                  <c:v>78.760000000000005</c:v>
                </c:pt>
                <c:pt idx="659">
                  <c:v>78.739999999999995</c:v>
                </c:pt>
                <c:pt idx="660">
                  <c:v>78.73</c:v>
                </c:pt>
                <c:pt idx="661">
                  <c:v>78.709999999999994</c:v>
                </c:pt>
                <c:pt idx="662">
                  <c:v>78.7</c:v>
                </c:pt>
                <c:pt idx="663">
                  <c:v>78.680000000000007</c:v>
                </c:pt>
                <c:pt idx="664">
                  <c:v>78.66</c:v>
                </c:pt>
                <c:pt idx="665">
                  <c:v>78.64</c:v>
                </c:pt>
                <c:pt idx="666">
                  <c:v>78.62</c:v>
                </c:pt>
                <c:pt idx="667">
                  <c:v>78.61</c:v>
                </c:pt>
                <c:pt idx="668">
                  <c:v>78.59</c:v>
                </c:pt>
                <c:pt idx="669">
                  <c:v>78.58</c:v>
                </c:pt>
                <c:pt idx="670">
                  <c:v>78.569999999999993</c:v>
                </c:pt>
                <c:pt idx="671">
                  <c:v>78.56</c:v>
                </c:pt>
                <c:pt idx="672">
                  <c:v>78.55</c:v>
                </c:pt>
                <c:pt idx="673">
                  <c:v>78.540000000000006</c:v>
                </c:pt>
                <c:pt idx="674">
                  <c:v>78.53</c:v>
                </c:pt>
                <c:pt idx="675">
                  <c:v>78.52</c:v>
                </c:pt>
                <c:pt idx="676">
                  <c:v>78.5</c:v>
                </c:pt>
                <c:pt idx="677">
                  <c:v>78.5</c:v>
                </c:pt>
                <c:pt idx="678">
                  <c:v>78.48</c:v>
                </c:pt>
                <c:pt idx="679">
                  <c:v>78.47</c:v>
                </c:pt>
                <c:pt idx="680">
                  <c:v>78.45</c:v>
                </c:pt>
                <c:pt idx="681">
                  <c:v>78.45</c:v>
                </c:pt>
                <c:pt idx="682">
                  <c:v>78.45</c:v>
                </c:pt>
                <c:pt idx="683">
                  <c:v>78.44</c:v>
                </c:pt>
                <c:pt idx="684">
                  <c:v>78.44</c:v>
                </c:pt>
                <c:pt idx="685">
                  <c:v>78.430000000000007</c:v>
                </c:pt>
                <c:pt idx="686">
                  <c:v>78.44</c:v>
                </c:pt>
                <c:pt idx="687">
                  <c:v>78.44</c:v>
                </c:pt>
                <c:pt idx="688">
                  <c:v>78.44</c:v>
                </c:pt>
                <c:pt idx="689">
                  <c:v>78.45</c:v>
                </c:pt>
                <c:pt idx="690">
                  <c:v>78.459999999999994</c:v>
                </c:pt>
                <c:pt idx="691">
                  <c:v>78.48</c:v>
                </c:pt>
                <c:pt idx="692">
                  <c:v>78.5</c:v>
                </c:pt>
                <c:pt idx="693">
                  <c:v>78.52</c:v>
                </c:pt>
                <c:pt idx="694">
                  <c:v>78.540000000000006</c:v>
                </c:pt>
                <c:pt idx="695">
                  <c:v>78.56</c:v>
                </c:pt>
                <c:pt idx="696">
                  <c:v>78.58</c:v>
                </c:pt>
                <c:pt idx="697">
                  <c:v>78.61</c:v>
                </c:pt>
                <c:pt idx="698">
                  <c:v>78.63</c:v>
                </c:pt>
                <c:pt idx="699">
                  <c:v>78.650000000000006</c:v>
                </c:pt>
                <c:pt idx="700">
                  <c:v>78.66</c:v>
                </c:pt>
                <c:pt idx="701">
                  <c:v>78.67</c:v>
                </c:pt>
                <c:pt idx="702">
                  <c:v>78.66</c:v>
                </c:pt>
                <c:pt idx="703">
                  <c:v>78.67</c:v>
                </c:pt>
                <c:pt idx="704">
                  <c:v>78.66</c:v>
                </c:pt>
                <c:pt idx="705">
                  <c:v>78.66</c:v>
                </c:pt>
                <c:pt idx="706">
                  <c:v>78.67</c:v>
                </c:pt>
                <c:pt idx="707">
                  <c:v>78.66</c:v>
                </c:pt>
                <c:pt idx="708">
                  <c:v>78.650000000000006</c:v>
                </c:pt>
                <c:pt idx="709">
                  <c:v>78.650000000000006</c:v>
                </c:pt>
                <c:pt idx="710">
                  <c:v>78.64</c:v>
                </c:pt>
                <c:pt idx="711">
                  <c:v>78.63</c:v>
                </c:pt>
                <c:pt idx="712">
                  <c:v>78.63</c:v>
                </c:pt>
                <c:pt idx="713">
                  <c:v>78.63</c:v>
                </c:pt>
                <c:pt idx="714">
                  <c:v>78.62</c:v>
                </c:pt>
                <c:pt idx="715">
                  <c:v>78.61</c:v>
                </c:pt>
                <c:pt idx="716">
                  <c:v>78.61</c:v>
                </c:pt>
                <c:pt idx="717">
                  <c:v>78.59</c:v>
                </c:pt>
                <c:pt idx="718">
                  <c:v>78.569999999999993</c:v>
                </c:pt>
                <c:pt idx="719">
                  <c:v>78.569999999999993</c:v>
                </c:pt>
                <c:pt idx="720">
                  <c:v>78.55</c:v>
                </c:pt>
                <c:pt idx="721">
                  <c:v>78.55</c:v>
                </c:pt>
                <c:pt idx="722">
                  <c:v>78.540000000000006</c:v>
                </c:pt>
                <c:pt idx="723">
                  <c:v>78.52</c:v>
                </c:pt>
                <c:pt idx="724">
                  <c:v>78.52</c:v>
                </c:pt>
                <c:pt idx="725">
                  <c:v>78.510000000000005</c:v>
                </c:pt>
                <c:pt idx="726">
                  <c:v>78.489999999999995</c:v>
                </c:pt>
                <c:pt idx="727">
                  <c:v>78.489999999999995</c:v>
                </c:pt>
                <c:pt idx="728">
                  <c:v>78.48</c:v>
                </c:pt>
                <c:pt idx="729">
                  <c:v>78.47</c:v>
                </c:pt>
                <c:pt idx="730">
                  <c:v>78.459999999999994</c:v>
                </c:pt>
                <c:pt idx="731">
                  <c:v>78.47</c:v>
                </c:pt>
                <c:pt idx="732">
                  <c:v>78.459999999999994</c:v>
                </c:pt>
                <c:pt idx="733">
                  <c:v>78.459999999999994</c:v>
                </c:pt>
                <c:pt idx="734">
                  <c:v>78.459999999999994</c:v>
                </c:pt>
                <c:pt idx="735">
                  <c:v>78.45</c:v>
                </c:pt>
                <c:pt idx="736">
                  <c:v>78.45</c:v>
                </c:pt>
                <c:pt idx="737">
                  <c:v>78.45</c:v>
                </c:pt>
                <c:pt idx="738">
                  <c:v>78.45</c:v>
                </c:pt>
                <c:pt idx="739">
                  <c:v>78.44</c:v>
                </c:pt>
                <c:pt idx="740">
                  <c:v>78.44</c:v>
                </c:pt>
                <c:pt idx="741">
                  <c:v>78.430000000000007</c:v>
                </c:pt>
                <c:pt idx="742">
                  <c:v>78.42</c:v>
                </c:pt>
                <c:pt idx="743">
                  <c:v>78.42</c:v>
                </c:pt>
                <c:pt idx="744">
                  <c:v>78.42</c:v>
                </c:pt>
                <c:pt idx="745">
                  <c:v>78.41</c:v>
                </c:pt>
                <c:pt idx="746">
                  <c:v>78.41</c:v>
                </c:pt>
                <c:pt idx="747">
                  <c:v>78.400000000000006</c:v>
                </c:pt>
                <c:pt idx="748">
                  <c:v>78.39</c:v>
                </c:pt>
                <c:pt idx="749">
                  <c:v>78.39</c:v>
                </c:pt>
                <c:pt idx="750">
                  <c:v>78.39</c:v>
                </c:pt>
                <c:pt idx="751">
                  <c:v>78.38</c:v>
                </c:pt>
                <c:pt idx="752">
                  <c:v>78.38</c:v>
                </c:pt>
                <c:pt idx="753">
                  <c:v>78.38</c:v>
                </c:pt>
                <c:pt idx="754">
                  <c:v>78.37</c:v>
                </c:pt>
                <c:pt idx="755">
                  <c:v>78.37</c:v>
                </c:pt>
                <c:pt idx="756">
                  <c:v>78.37</c:v>
                </c:pt>
                <c:pt idx="757">
                  <c:v>78.37</c:v>
                </c:pt>
                <c:pt idx="758">
                  <c:v>78.37</c:v>
                </c:pt>
                <c:pt idx="759">
                  <c:v>78.38</c:v>
                </c:pt>
                <c:pt idx="760">
                  <c:v>78.38</c:v>
                </c:pt>
                <c:pt idx="761">
                  <c:v>78.38</c:v>
                </c:pt>
                <c:pt idx="762">
                  <c:v>78.38</c:v>
                </c:pt>
                <c:pt idx="763">
                  <c:v>78.38</c:v>
                </c:pt>
                <c:pt idx="764">
                  <c:v>78.38</c:v>
                </c:pt>
                <c:pt idx="765">
                  <c:v>78.39</c:v>
                </c:pt>
                <c:pt idx="766">
                  <c:v>78.38</c:v>
                </c:pt>
                <c:pt idx="767">
                  <c:v>78.39</c:v>
                </c:pt>
                <c:pt idx="768">
                  <c:v>78.400000000000006</c:v>
                </c:pt>
                <c:pt idx="769">
                  <c:v>78.400000000000006</c:v>
                </c:pt>
                <c:pt idx="770">
                  <c:v>78.41</c:v>
                </c:pt>
                <c:pt idx="771">
                  <c:v>78.41</c:v>
                </c:pt>
                <c:pt idx="772">
                  <c:v>78.400000000000006</c:v>
                </c:pt>
                <c:pt idx="773">
                  <c:v>78.400000000000006</c:v>
                </c:pt>
                <c:pt idx="774">
                  <c:v>78.400000000000006</c:v>
                </c:pt>
                <c:pt idx="775">
                  <c:v>78.39</c:v>
                </c:pt>
                <c:pt idx="776">
                  <c:v>78.38</c:v>
                </c:pt>
                <c:pt idx="777">
                  <c:v>78.39</c:v>
                </c:pt>
                <c:pt idx="778">
                  <c:v>78.39</c:v>
                </c:pt>
                <c:pt idx="779">
                  <c:v>78.38</c:v>
                </c:pt>
                <c:pt idx="780">
                  <c:v>78.38</c:v>
                </c:pt>
                <c:pt idx="781">
                  <c:v>78.36</c:v>
                </c:pt>
                <c:pt idx="782">
                  <c:v>78.349999999999994</c:v>
                </c:pt>
                <c:pt idx="783">
                  <c:v>78.34</c:v>
                </c:pt>
                <c:pt idx="784">
                  <c:v>78.34</c:v>
                </c:pt>
                <c:pt idx="785">
                  <c:v>78.33</c:v>
                </c:pt>
                <c:pt idx="786">
                  <c:v>78.319999999999993</c:v>
                </c:pt>
                <c:pt idx="787">
                  <c:v>78.31</c:v>
                </c:pt>
                <c:pt idx="788">
                  <c:v>78.3</c:v>
                </c:pt>
                <c:pt idx="789">
                  <c:v>78.31</c:v>
                </c:pt>
                <c:pt idx="790">
                  <c:v>78.290000000000006</c:v>
                </c:pt>
                <c:pt idx="791">
                  <c:v>78.290000000000006</c:v>
                </c:pt>
                <c:pt idx="792">
                  <c:v>78.290000000000006</c:v>
                </c:pt>
                <c:pt idx="793">
                  <c:v>78.290000000000006</c:v>
                </c:pt>
                <c:pt idx="794">
                  <c:v>78.27</c:v>
                </c:pt>
                <c:pt idx="795">
                  <c:v>78.27</c:v>
                </c:pt>
                <c:pt idx="796">
                  <c:v>78.27</c:v>
                </c:pt>
                <c:pt idx="797">
                  <c:v>78.25</c:v>
                </c:pt>
                <c:pt idx="798">
                  <c:v>78.239999999999995</c:v>
                </c:pt>
                <c:pt idx="799">
                  <c:v>78.23</c:v>
                </c:pt>
                <c:pt idx="800">
                  <c:v>78.22</c:v>
                </c:pt>
                <c:pt idx="801">
                  <c:v>78.2</c:v>
                </c:pt>
                <c:pt idx="802">
                  <c:v>78.19</c:v>
                </c:pt>
                <c:pt idx="803">
                  <c:v>78.180000000000007</c:v>
                </c:pt>
                <c:pt idx="804">
                  <c:v>78.17</c:v>
                </c:pt>
                <c:pt idx="805">
                  <c:v>78.16</c:v>
                </c:pt>
                <c:pt idx="806">
                  <c:v>78.150000000000006</c:v>
                </c:pt>
                <c:pt idx="807">
                  <c:v>78.150000000000006</c:v>
                </c:pt>
                <c:pt idx="808">
                  <c:v>78.14</c:v>
                </c:pt>
                <c:pt idx="809">
                  <c:v>78.13</c:v>
                </c:pt>
                <c:pt idx="810">
                  <c:v>78.13</c:v>
                </c:pt>
                <c:pt idx="811">
                  <c:v>78.13</c:v>
                </c:pt>
                <c:pt idx="812">
                  <c:v>78.12</c:v>
                </c:pt>
                <c:pt idx="813">
                  <c:v>78.12</c:v>
                </c:pt>
                <c:pt idx="814">
                  <c:v>78.11</c:v>
                </c:pt>
                <c:pt idx="815">
                  <c:v>78.11</c:v>
                </c:pt>
                <c:pt idx="816">
                  <c:v>78.11</c:v>
                </c:pt>
                <c:pt idx="817">
                  <c:v>78.09</c:v>
                </c:pt>
                <c:pt idx="818">
                  <c:v>78.069999999999993</c:v>
                </c:pt>
                <c:pt idx="819">
                  <c:v>78.069999999999993</c:v>
                </c:pt>
                <c:pt idx="820">
                  <c:v>78.06</c:v>
                </c:pt>
                <c:pt idx="821">
                  <c:v>78.040000000000006</c:v>
                </c:pt>
                <c:pt idx="822">
                  <c:v>78.02</c:v>
                </c:pt>
                <c:pt idx="823">
                  <c:v>78.02</c:v>
                </c:pt>
                <c:pt idx="824">
                  <c:v>78.010000000000005</c:v>
                </c:pt>
                <c:pt idx="825">
                  <c:v>78</c:v>
                </c:pt>
                <c:pt idx="826">
                  <c:v>78</c:v>
                </c:pt>
                <c:pt idx="827">
                  <c:v>77.989999999999995</c:v>
                </c:pt>
                <c:pt idx="828">
                  <c:v>77.98</c:v>
                </c:pt>
                <c:pt idx="829">
                  <c:v>77.959999999999994</c:v>
                </c:pt>
                <c:pt idx="830">
                  <c:v>77.95</c:v>
                </c:pt>
                <c:pt idx="831">
                  <c:v>77.94</c:v>
                </c:pt>
                <c:pt idx="832">
                  <c:v>77.930000000000007</c:v>
                </c:pt>
                <c:pt idx="833">
                  <c:v>77.92</c:v>
                </c:pt>
                <c:pt idx="834">
                  <c:v>77.92</c:v>
                </c:pt>
                <c:pt idx="835">
                  <c:v>77.92</c:v>
                </c:pt>
                <c:pt idx="836">
                  <c:v>77.92</c:v>
                </c:pt>
                <c:pt idx="837">
                  <c:v>77.91</c:v>
                </c:pt>
                <c:pt idx="838">
                  <c:v>77.92</c:v>
                </c:pt>
                <c:pt idx="839">
                  <c:v>77.91</c:v>
                </c:pt>
                <c:pt idx="840">
                  <c:v>77.89</c:v>
                </c:pt>
                <c:pt idx="841">
                  <c:v>77.89</c:v>
                </c:pt>
                <c:pt idx="842">
                  <c:v>77.88</c:v>
                </c:pt>
                <c:pt idx="843">
                  <c:v>77.87</c:v>
                </c:pt>
                <c:pt idx="844">
                  <c:v>77.86</c:v>
                </c:pt>
                <c:pt idx="845">
                  <c:v>77.849999999999994</c:v>
                </c:pt>
                <c:pt idx="846">
                  <c:v>77.84</c:v>
                </c:pt>
                <c:pt idx="847">
                  <c:v>77.83</c:v>
                </c:pt>
                <c:pt idx="848">
                  <c:v>77.81</c:v>
                </c:pt>
                <c:pt idx="849">
                  <c:v>77.790000000000006</c:v>
                </c:pt>
                <c:pt idx="850">
                  <c:v>77.790000000000006</c:v>
                </c:pt>
                <c:pt idx="851">
                  <c:v>77.77</c:v>
                </c:pt>
                <c:pt idx="852">
                  <c:v>77.75</c:v>
                </c:pt>
                <c:pt idx="853">
                  <c:v>77.739999999999995</c:v>
                </c:pt>
                <c:pt idx="854">
                  <c:v>77.73</c:v>
                </c:pt>
                <c:pt idx="855">
                  <c:v>77.72</c:v>
                </c:pt>
                <c:pt idx="856">
                  <c:v>77.709999999999994</c:v>
                </c:pt>
                <c:pt idx="857">
                  <c:v>77.7</c:v>
                </c:pt>
                <c:pt idx="858">
                  <c:v>77.69</c:v>
                </c:pt>
                <c:pt idx="859">
                  <c:v>77.680000000000007</c:v>
                </c:pt>
                <c:pt idx="860">
                  <c:v>77.67</c:v>
                </c:pt>
                <c:pt idx="861">
                  <c:v>77.66</c:v>
                </c:pt>
                <c:pt idx="862">
                  <c:v>77.66</c:v>
                </c:pt>
                <c:pt idx="863">
                  <c:v>77.650000000000006</c:v>
                </c:pt>
                <c:pt idx="864">
                  <c:v>77.650000000000006</c:v>
                </c:pt>
                <c:pt idx="865">
                  <c:v>77.64</c:v>
                </c:pt>
                <c:pt idx="866">
                  <c:v>77.63</c:v>
                </c:pt>
                <c:pt idx="867">
                  <c:v>77.62</c:v>
                </c:pt>
                <c:pt idx="868">
                  <c:v>77.61</c:v>
                </c:pt>
                <c:pt idx="869">
                  <c:v>77.61</c:v>
                </c:pt>
                <c:pt idx="870">
                  <c:v>77.599999999999994</c:v>
                </c:pt>
                <c:pt idx="871">
                  <c:v>77.59</c:v>
                </c:pt>
                <c:pt idx="872">
                  <c:v>77.58</c:v>
                </c:pt>
                <c:pt idx="873">
                  <c:v>77.58</c:v>
                </c:pt>
                <c:pt idx="874">
                  <c:v>77.569999999999993</c:v>
                </c:pt>
                <c:pt idx="875">
                  <c:v>77.56</c:v>
                </c:pt>
                <c:pt idx="876">
                  <c:v>77.56</c:v>
                </c:pt>
                <c:pt idx="877">
                  <c:v>77.55</c:v>
                </c:pt>
                <c:pt idx="878">
                  <c:v>77.53</c:v>
                </c:pt>
                <c:pt idx="879">
                  <c:v>77.540000000000006</c:v>
                </c:pt>
                <c:pt idx="880">
                  <c:v>77.53</c:v>
                </c:pt>
                <c:pt idx="881">
                  <c:v>77.52</c:v>
                </c:pt>
                <c:pt idx="882">
                  <c:v>77.510000000000005</c:v>
                </c:pt>
                <c:pt idx="883">
                  <c:v>77.510000000000005</c:v>
                </c:pt>
                <c:pt idx="884">
                  <c:v>77.5</c:v>
                </c:pt>
                <c:pt idx="885">
                  <c:v>77.489999999999995</c:v>
                </c:pt>
                <c:pt idx="886">
                  <c:v>77.48</c:v>
                </c:pt>
                <c:pt idx="887">
                  <c:v>77.48</c:v>
                </c:pt>
                <c:pt idx="888">
                  <c:v>77.459999999999994</c:v>
                </c:pt>
                <c:pt idx="889">
                  <c:v>77.44</c:v>
                </c:pt>
                <c:pt idx="890">
                  <c:v>77.430000000000007</c:v>
                </c:pt>
                <c:pt idx="891">
                  <c:v>77.42</c:v>
                </c:pt>
                <c:pt idx="892">
                  <c:v>77.41</c:v>
                </c:pt>
                <c:pt idx="893">
                  <c:v>77.400000000000006</c:v>
                </c:pt>
                <c:pt idx="894">
                  <c:v>77.39</c:v>
                </c:pt>
                <c:pt idx="895">
                  <c:v>77.37</c:v>
                </c:pt>
                <c:pt idx="896">
                  <c:v>77.37</c:v>
                </c:pt>
                <c:pt idx="897">
                  <c:v>77.349999999999994</c:v>
                </c:pt>
                <c:pt idx="898">
                  <c:v>77.34</c:v>
                </c:pt>
                <c:pt idx="899">
                  <c:v>77.33</c:v>
                </c:pt>
                <c:pt idx="900">
                  <c:v>77.319999999999993</c:v>
                </c:pt>
                <c:pt idx="901">
                  <c:v>77.319999999999993</c:v>
                </c:pt>
                <c:pt idx="902">
                  <c:v>77.31</c:v>
                </c:pt>
                <c:pt idx="903">
                  <c:v>77.31</c:v>
                </c:pt>
                <c:pt idx="904">
                  <c:v>77.3</c:v>
                </c:pt>
                <c:pt idx="905">
                  <c:v>77.290000000000006</c:v>
                </c:pt>
                <c:pt idx="906">
                  <c:v>77.28</c:v>
                </c:pt>
                <c:pt idx="907">
                  <c:v>77.27</c:v>
                </c:pt>
                <c:pt idx="908">
                  <c:v>77.27</c:v>
                </c:pt>
                <c:pt idx="909">
                  <c:v>77.25</c:v>
                </c:pt>
                <c:pt idx="910">
                  <c:v>77.260000000000005</c:v>
                </c:pt>
                <c:pt idx="911">
                  <c:v>77.25</c:v>
                </c:pt>
                <c:pt idx="912">
                  <c:v>77.25</c:v>
                </c:pt>
                <c:pt idx="913">
                  <c:v>77.239999999999995</c:v>
                </c:pt>
                <c:pt idx="914">
                  <c:v>77.23</c:v>
                </c:pt>
                <c:pt idx="915">
                  <c:v>77.23</c:v>
                </c:pt>
                <c:pt idx="916">
                  <c:v>77.209999999999994</c:v>
                </c:pt>
                <c:pt idx="917">
                  <c:v>77.209999999999994</c:v>
                </c:pt>
                <c:pt idx="918">
                  <c:v>77.2</c:v>
                </c:pt>
                <c:pt idx="919">
                  <c:v>77.19</c:v>
                </c:pt>
                <c:pt idx="920">
                  <c:v>77.17</c:v>
                </c:pt>
                <c:pt idx="921">
                  <c:v>77.17</c:v>
                </c:pt>
                <c:pt idx="922">
                  <c:v>77.150000000000006</c:v>
                </c:pt>
                <c:pt idx="923">
                  <c:v>77.14</c:v>
                </c:pt>
                <c:pt idx="924">
                  <c:v>77.13</c:v>
                </c:pt>
                <c:pt idx="925">
                  <c:v>77.11</c:v>
                </c:pt>
                <c:pt idx="926">
                  <c:v>77.099999999999994</c:v>
                </c:pt>
                <c:pt idx="927">
                  <c:v>77.09</c:v>
                </c:pt>
                <c:pt idx="928">
                  <c:v>77.08</c:v>
                </c:pt>
                <c:pt idx="929">
                  <c:v>77.08</c:v>
                </c:pt>
                <c:pt idx="930">
                  <c:v>77.069999999999993</c:v>
                </c:pt>
                <c:pt idx="931">
                  <c:v>77.06</c:v>
                </c:pt>
                <c:pt idx="932">
                  <c:v>77.05</c:v>
                </c:pt>
                <c:pt idx="933">
                  <c:v>77.05</c:v>
                </c:pt>
                <c:pt idx="934">
                  <c:v>77.040000000000006</c:v>
                </c:pt>
                <c:pt idx="935">
                  <c:v>77.03</c:v>
                </c:pt>
                <c:pt idx="936">
                  <c:v>77.010000000000005</c:v>
                </c:pt>
                <c:pt idx="937">
                  <c:v>77</c:v>
                </c:pt>
                <c:pt idx="938">
                  <c:v>76.98</c:v>
                </c:pt>
                <c:pt idx="939">
                  <c:v>76.97</c:v>
                </c:pt>
                <c:pt idx="940">
                  <c:v>76.959999999999994</c:v>
                </c:pt>
                <c:pt idx="941">
                  <c:v>76.94</c:v>
                </c:pt>
                <c:pt idx="942">
                  <c:v>76.930000000000007</c:v>
                </c:pt>
                <c:pt idx="943">
                  <c:v>76.92</c:v>
                </c:pt>
                <c:pt idx="944">
                  <c:v>76.91</c:v>
                </c:pt>
                <c:pt idx="945">
                  <c:v>76.91</c:v>
                </c:pt>
                <c:pt idx="946">
                  <c:v>76.91</c:v>
                </c:pt>
                <c:pt idx="947">
                  <c:v>76.89</c:v>
                </c:pt>
                <c:pt idx="948">
                  <c:v>76.88</c:v>
                </c:pt>
                <c:pt idx="949">
                  <c:v>76.87</c:v>
                </c:pt>
                <c:pt idx="950">
                  <c:v>76.86</c:v>
                </c:pt>
                <c:pt idx="951">
                  <c:v>76.84</c:v>
                </c:pt>
                <c:pt idx="952">
                  <c:v>76.83</c:v>
                </c:pt>
                <c:pt idx="953">
                  <c:v>76.81</c:v>
                </c:pt>
                <c:pt idx="954">
                  <c:v>76.81</c:v>
                </c:pt>
                <c:pt idx="955">
                  <c:v>76.790000000000006</c:v>
                </c:pt>
                <c:pt idx="956">
                  <c:v>76.78</c:v>
                </c:pt>
                <c:pt idx="957">
                  <c:v>76.77</c:v>
                </c:pt>
                <c:pt idx="958">
                  <c:v>76.760000000000005</c:v>
                </c:pt>
                <c:pt idx="959">
                  <c:v>76.75</c:v>
                </c:pt>
                <c:pt idx="960">
                  <c:v>76.739999999999995</c:v>
                </c:pt>
                <c:pt idx="961">
                  <c:v>76.739999999999995</c:v>
                </c:pt>
                <c:pt idx="962">
                  <c:v>76.73</c:v>
                </c:pt>
                <c:pt idx="963">
                  <c:v>76.72</c:v>
                </c:pt>
                <c:pt idx="964">
                  <c:v>76.709999999999994</c:v>
                </c:pt>
                <c:pt idx="965">
                  <c:v>76.7</c:v>
                </c:pt>
                <c:pt idx="966">
                  <c:v>76.7</c:v>
                </c:pt>
                <c:pt idx="967">
                  <c:v>76.680000000000007</c:v>
                </c:pt>
                <c:pt idx="968">
                  <c:v>76.67</c:v>
                </c:pt>
                <c:pt idx="969">
                  <c:v>76.66</c:v>
                </c:pt>
                <c:pt idx="970">
                  <c:v>76.650000000000006</c:v>
                </c:pt>
                <c:pt idx="971">
                  <c:v>76.64</c:v>
                </c:pt>
                <c:pt idx="972">
                  <c:v>76.63</c:v>
                </c:pt>
                <c:pt idx="973">
                  <c:v>76.61</c:v>
                </c:pt>
                <c:pt idx="974">
                  <c:v>76.61</c:v>
                </c:pt>
                <c:pt idx="975">
                  <c:v>76.599999999999994</c:v>
                </c:pt>
                <c:pt idx="976">
                  <c:v>76.59</c:v>
                </c:pt>
                <c:pt idx="977">
                  <c:v>76.59</c:v>
                </c:pt>
                <c:pt idx="978">
                  <c:v>76.58</c:v>
                </c:pt>
                <c:pt idx="979">
                  <c:v>76.569999999999993</c:v>
                </c:pt>
                <c:pt idx="980">
                  <c:v>76.56</c:v>
                </c:pt>
                <c:pt idx="981">
                  <c:v>76.56</c:v>
                </c:pt>
                <c:pt idx="982">
                  <c:v>76.56</c:v>
                </c:pt>
                <c:pt idx="983">
                  <c:v>76.55</c:v>
                </c:pt>
                <c:pt idx="984">
                  <c:v>76.540000000000006</c:v>
                </c:pt>
                <c:pt idx="985">
                  <c:v>76.540000000000006</c:v>
                </c:pt>
                <c:pt idx="986">
                  <c:v>76.540000000000006</c:v>
                </c:pt>
                <c:pt idx="987">
                  <c:v>76.540000000000006</c:v>
                </c:pt>
                <c:pt idx="988">
                  <c:v>76.53</c:v>
                </c:pt>
                <c:pt idx="989">
                  <c:v>76.53</c:v>
                </c:pt>
                <c:pt idx="990">
                  <c:v>76.52</c:v>
                </c:pt>
                <c:pt idx="991">
                  <c:v>76.52</c:v>
                </c:pt>
                <c:pt idx="992">
                  <c:v>76.52</c:v>
                </c:pt>
                <c:pt idx="993">
                  <c:v>76.489999999999995</c:v>
                </c:pt>
                <c:pt idx="994">
                  <c:v>76.48</c:v>
                </c:pt>
                <c:pt idx="995">
                  <c:v>76.47</c:v>
                </c:pt>
                <c:pt idx="996">
                  <c:v>76.459999999999994</c:v>
                </c:pt>
                <c:pt idx="997">
                  <c:v>76.45</c:v>
                </c:pt>
                <c:pt idx="998">
                  <c:v>76.430000000000007</c:v>
                </c:pt>
                <c:pt idx="999">
                  <c:v>76.430000000000007</c:v>
                </c:pt>
                <c:pt idx="1000">
                  <c:v>76.41</c:v>
                </c:pt>
                <c:pt idx="1001">
                  <c:v>76.41</c:v>
                </c:pt>
                <c:pt idx="1002">
                  <c:v>76.400000000000006</c:v>
                </c:pt>
                <c:pt idx="1003">
                  <c:v>76.39</c:v>
                </c:pt>
                <c:pt idx="1004">
                  <c:v>76.39</c:v>
                </c:pt>
                <c:pt idx="1005">
                  <c:v>76.38</c:v>
                </c:pt>
                <c:pt idx="1006">
                  <c:v>76.37</c:v>
                </c:pt>
                <c:pt idx="1007">
                  <c:v>76.349999999999994</c:v>
                </c:pt>
                <c:pt idx="1008">
                  <c:v>76.34</c:v>
                </c:pt>
                <c:pt idx="1009">
                  <c:v>76.319999999999993</c:v>
                </c:pt>
                <c:pt idx="1010">
                  <c:v>76.3</c:v>
                </c:pt>
                <c:pt idx="1011">
                  <c:v>76.290000000000006</c:v>
                </c:pt>
                <c:pt idx="1012">
                  <c:v>76.260000000000005</c:v>
                </c:pt>
                <c:pt idx="1013">
                  <c:v>76.239999999999995</c:v>
                </c:pt>
                <c:pt idx="1014">
                  <c:v>76.22</c:v>
                </c:pt>
                <c:pt idx="1015">
                  <c:v>76.2</c:v>
                </c:pt>
                <c:pt idx="1016">
                  <c:v>76.19</c:v>
                </c:pt>
                <c:pt idx="1017">
                  <c:v>76.180000000000007</c:v>
                </c:pt>
                <c:pt idx="1018">
                  <c:v>76.16</c:v>
                </c:pt>
                <c:pt idx="1019">
                  <c:v>76.150000000000006</c:v>
                </c:pt>
                <c:pt idx="1020">
                  <c:v>76.14</c:v>
                </c:pt>
                <c:pt idx="1021">
                  <c:v>76.13</c:v>
                </c:pt>
                <c:pt idx="1022">
                  <c:v>76.13</c:v>
                </c:pt>
                <c:pt idx="1023">
                  <c:v>76.12</c:v>
                </c:pt>
                <c:pt idx="1024">
                  <c:v>76.11</c:v>
                </c:pt>
                <c:pt idx="1025">
                  <c:v>76.099999999999994</c:v>
                </c:pt>
                <c:pt idx="1026">
                  <c:v>76.099999999999994</c:v>
                </c:pt>
                <c:pt idx="1027">
                  <c:v>76.09</c:v>
                </c:pt>
                <c:pt idx="1028">
                  <c:v>76.069999999999993</c:v>
                </c:pt>
                <c:pt idx="1029">
                  <c:v>76.06</c:v>
                </c:pt>
                <c:pt idx="1030">
                  <c:v>76.06</c:v>
                </c:pt>
                <c:pt idx="1031">
                  <c:v>76.05</c:v>
                </c:pt>
                <c:pt idx="1032">
                  <c:v>76.040000000000006</c:v>
                </c:pt>
                <c:pt idx="1033">
                  <c:v>76.040000000000006</c:v>
                </c:pt>
                <c:pt idx="1034">
                  <c:v>76.03</c:v>
                </c:pt>
                <c:pt idx="1035">
                  <c:v>76.010000000000005</c:v>
                </c:pt>
                <c:pt idx="1036">
                  <c:v>76.010000000000005</c:v>
                </c:pt>
                <c:pt idx="1037">
                  <c:v>76</c:v>
                </c:pt>
                <c:pt idx="1038">
                  <c:v>75.989999999999995</c:v>
                </c:pt>
                <c:pt idx="1039">
                  <c:v>75.98</c:v>
                </c:pt>
                <c:pt idx="1040">
                  <c:v>75.98</c:v>
                </c:pt>
                <c:pt idx="1041">
                  <c:v>75.97</c:v>
                </c:pt>
                <c:pt idx="1042">
                  <c:v>75.97</c:v>
                </c:pt>
                <c:pt idx="1043">
                  <c:v>75.97</c:v>
                </c:pt>
                <c:pt idx="1044">
                  <c:v>75.959999999999994</c:v>
                </c:pt>
                <c:pt idx="1045">
                  <c:v>75.959999999999994</c:v>
                </c:pt>
                <c:pt idx="1046">
                  <c:v>75.95</c:v>
                </c:pt>
                <c:pt idx="1047">
                  <c:v>75.94</c:v>
                </c:pt>
                <c:pt idx="1048">
                  <c:v>75.930000000000007</c:v>
                </c:pt>
                <c:pt idx="1049">
                  <c:v>75.930000000000007</c:v>
                </c:pt>
                <c:pt idx="1050">
                  <c:v>75.92</c:v>
                </c:pt>
                <c:pt idx="1051">
                  <c:v>75.91</c:v>
                </c:pt>
                <c:pt idx="1052">
                  <c:v>75.900000000000006</c:v>
                </c:pt>
                <c:pt idx="1053">
                  <c:v>75.89</c:v>
                </c:pt>
                <c:pt idx="1054">
                  <c:v>75.87</c:v>
                </c:pt>
                <c:pt idx="1055">
                  <c:v>75.86</c:v>
                </c:pt>
                <c:pt idx="1056">
                  <c:v>75.84</c:v>
                </c:pt>
                <c:pt idx="1057">
                  <c:v>75.83</c:v>
                </c:pt>
                <c:pt idx="1058">
                  <c:v>75.819999999999993</c:v>
                </c:pt>
                <c:pt idx="1059">
                  <c:v>75.790000000000006</c:v>
                </c:pt>
                <c:pt idx="1060">
                  <c:v>75.78</c:v>
                </c:pt>
                <c:pt idx="1061">
                  <c:v>75.760000000000005</c:v>
                </c:pt>
                <c:pt idx="1062">
                  <c:v>75.739999999999995</c:v>
                </c:pt>
                <c:pt idx="1063">
                  <c:v>75.73</c:v>
                </c:pt>
                <c:pt idx="1064">
                  <c:v>75.72</c:v>
                </c:pt>
                <c:pt idx="1065">
                  <c:v>75.72</c:v>
                </c:pt>
                <c:pt idx="1066">
                  <c:v>75.709999999999994</c:v>
                </c:pt>
                <c:pt idx="1067">
                  <c:v>75.69</c:v>
                </c:pt>
                <c:pt idx="1068">
                  <c:v>75.69</c:v>
                </c:pt>
                <c:pt idx="1069">
                  <c:v>75.69</c:v>
                </c:pt>
                <c:pt idx="1070">
                  <c:v>75.680000000000007</c:v>
                </c:pt>
                <c:pt idx="1071">
                  <c:v>75.67</c:v>
                </c:pt>
                <c:pt idx="1072">
                  <c:v>75.67</c:v>
                </c:pt>
                <c:pt idx="1073">
                  <c:v>75.67</c:v>
                </c:pt>
                <c:pt idx="1074">
                  <c:v>75.67</c:v>
                </c:pt>
                <c:pt idx="1075">
                  <c:v>75.67</c:v>
                </c:pt>
                <c:pt idx="1076">
                  <c:v>75.680000000000007</c:v>
                </c:pt>
                <c:pt idx="1077">
                  <c:v>75.680000000000007</c:v>
                </c:pt>
                <c:pt idx="1078">
                  <c:v>75.680000000000007</c:v>
                </c:pt>
                <c:pt idx="1079">
                  <c:v>75.680000000000007</c:v>
                </c:pt>
                <c:pt idx="1080">
                  <c:v>75.69</c:v>
                </c:pt>
                <c:pt idx="1081">
                  <c:v>75.69</c:v>
                </c:pt>
                <c:pt idx="1082">
                  <c:v>75.69</c:v>
                </c:pt>
                <c:pt idx="1083">
                  <c:v>75.7</c:v>
                </c:pt>
                <c:pt idx="1084">
                  <c:v>75.7</c:v>
                </c:pt>
                <c:pt idx="1085">
                  <c:v>75.69</c:v>
                </c:pt>
                <c:pt idx="1086">
                  <c:v>75.69</c:v>
                </c:pt>
                <c:pt idx="1087">
                  <c:v>75.69</c:v>
                </c:pt>
                <c:pt idx="1088">
                  <c:v>75.680000000000007</c:v>
                </c:pt>
                <c:pt idx="1089">
                  <c:v>75.680000000000007</c:v>
                </c:pt>
                <c:pt idx="1090">
                  <c:v>75.680000000000007</c:v>
                </c:pt>
                <c:pt idx="1091">
                  <c:v>75.67</c:v>
                </c:pt>
                <c:pt idx="1092">
                  <c:v>75.67</c:v>
                </c:pt>
                <c:pt idx="1093">
                  <c:v>75.680000000000007</c:v>
                </c:pt>
                <c:pt idx="1094">
                  <c:v>75.67</c:v>
                </c:pt>
                <c:pt idx="1095">
                  <c:v>75.67</c:v>
                </c:pt>
                <c:pt idx="1096">
                  <c:v>75.67</c:v>
                </c:pt>
                <c:pt idx="1097">
                  <c:v>75.66</c:v>
                </c:pt>
                <c:pt idx="1098">
                  <c:v>75.650000000000006</c:v>
                </c:pt>
                <c:pt idx="1099">
                  <c:v>75.64</c:v>
                </c:pt>
                <c:pt idx="1100">
                  <c:v>75.63</c:v>
                </c:pt>
                <c:pt idx="1101">
                  <c:v>75.61</c:v>
                </c:pt>
                <c:pt idx="1102">
                  <c:v>75.599999999999994</c:v>
                </c:pt>
                <c:pt idx="1103">
                  <c:v>75.58</c:v>
                </c:pt>
                <c:pt idx="1104">
                  <c:v>75.55</c:v>
                </c:pt>
                <c:pt idx="1105">
                  <c:v>75.540000000000006</c:v>
                </c:pt>
                <c:pt idx="1106">
                  <c:v>75.52</c:v>
                </c:pt>
                <c:pt idx="1107">
                  <c:v>75.510000000000005</c:v>
                </c:pt>
                <c:pt idx="1108">
                  <c:v>75.5</c:v>
                </c:pt>
                <c:pt idx="1109">
                  <c:v>75.489999999999995</c:v>
                </c:pt>
                <c:pt idx="1110">
                  <c:v>75.5</c:v>
                </c:pt>
                <c:pt idx="1111">
                  <c:v>75.5</c:v>
                </c:pt>
                <c:pt idx="1112">
                  <c:v>75.489999999999995</c:v>
                </c:pt>
                <c:pt idx="1113">
                  <c:v>75.489999999999995</c:v>
                </c:pt>
                <c:pt idx="1114">
                  <c:v>75.489999999999995</c:v>
                </c:pt>
                <c:pt idx="1115">
                  <c:v>75.489999999999995</c:v>
                </c:pt>
                <c:pt idx="1116">
                  <c:v>75.489999999999995</c:v>
                </c:pt>
                <c:pt idx="1117">
                  <c:v>75.47</c:v>
                </c:pt>
                <c:pt idx="1118">
                  <c:v>75.48</c:v>
                </c:pt>
                <c:pt idx="1119">
                  <c:v>75.47</c:v>
                </c:pt>
                <c:pt idx="1120">
                  <c:v>75.48</c:v>
                </c:pt>
                <c:pt idx="1121">
                  <c:v>75.47</c:v>
                </c:pt>
                <c:pt idx="1122">
                  <c:v>75.459999999999994</c:v>
                </c:pt>
                <c:pt idx="1123">
                  <c:v>75.45</c:v>
                </c:pt>
                <c:pt idx="1124">
                  <c:v>75.44</c:v>
                </c:pt>
                <c:pt idx="1125">
                  <c:v>75.430000000000007</c:v>
                </c:pt>
                <c:pt idx="1126">
                  <c:v>75.430000000000007</c:v>
                </c:pt>
                <c:pt idx="1127">
                  <c:v>75.42</c:v>
                </c:pt>
                <c:pt idx="1128">
                  <c:v>75.41</c:v>
                </c:pt>
                <c:pt idx="1129">
                  <c:v>75.41</c:v>
                </c:pt>
                <c:pt idx="1130">
                  <c:v>75.41</c:v>
                </c:pt>
                <c:pt idx="1131">
                  <c:v>75.41</c:v>
                </c:pt>
                <c:pt idx="1132">
                  <c:v>75.400000000000006</c:v>
                </c:pt>
                <c:pt idx="1133">
                  <c:v>75.39</c:v>
                </c:pt>
                <c:pt idx="1134">
                  <c:v>75.38</c:v>
                </c:pt>
                <c:pt idx="1135">
                  <c:v>75.36</c:v>
                </c:pt>
                <c:pt idx="1136">
                  <c:v>75.34</c:v>
                </c:pt>
                <c:pt idx="1137">
                  <c:v>75.31</c:v>
                </c:pt>
                <c:pt idx="1138">
                  <c:v>75.3</c:v>
                </c:pt>
                <c:pt idx="1139">
                  <c:v>75.28</c:v>
                </c:pt>
                <c:pt idx="1140">
                  <c:v>75.260000000000005</c:v>
                </c:pt>
                <c:pt idx="1141">
                  <c:v>75.239999999999995</c:v>
                </c:pt>
                <c:pt idx="1142">
                  <c:v>75.22</c:v>
                </c:pt>
                <c:pt idx="1143">
                  <c:v>75.209999999999994</c:v>
                </c:pt>
                <c:pt idx="1144">
                  <c:v>75.2</c:v>
                </c:pt>
                <c:pt idx="1145">
                  <c:v>75.180000000000007</c:v>
                </c:pt>
                <c:pt idx="1146">
                  <c:v>75.17</c:v>
                </c:pt>
                <c:pt idx="1147">
                  <c:v>75.16</c:v>
                </c:pt>
                <c:pt idx="1148">
                  <c:v>75.14</c:v>
                </c:pt>
                <c:pt idx="1149">
                  <c:v>75.13</c:v>
                </c:pt>
                <c:pt idx="1150">
                  <c:v>75.13</c:v>
                </c:pt>
                <c:pt idx="1151">
                  <c:v>75.13</c:v>
                </c:pt>
                <c:pt idx="1152">
                  <c:v>75.12</c:v>
                </c:pt>
                <c:pt idx="1153">
                  <c:v>75.099999999999994</c:v>
                </c:pt>
                <c:pt idx="1154">
                  <c:v>75.09</c:v>
                </c:pt>
                <c:pt idx="1155">
                  <c:v>75.08</c:v>
                </c:pt>
                <c:pt idx="1156">
                  <c:v>75.069999999999993</c:v>
                </c:pt>
                <c:pt idx="1157">
                  <c:v>75.069999999999993</c:v>
                </c:pt>
                <c:pt idx="1158">
                  <c:v>75.05</c:v>
                </c:pt>
                <c:pt idx="1159">
                  <c:v>75.05</c:v>
                </c:pt>
                <c:pt idx="1160">
                  <c:v>75.03</c:v>
                </c:pt>
                <c:pt idx="1161">
                  <c:v>75.03</c:v>
                </c:pt>
                <c:pt idx="1162">
                  <c:v>75.010000000000005</c:v>
                </c:pt>
                <c:pt idx="1163">
                  <c:v>75</c:v>
                </c:pt>
                <c:pt idx="1164">
                  <c:v>75</c:v>
                </c:pt>
                <c:pt idx="1165">
                  <c:v>74.989999999999995</c:v>
                </c:pt>
                <c:pt idx="1166">
                  <c:v>74.97</c:v>
                </c:pt>
                <c:pt idx="1167">
                  <c:v>74.959999999999994</c:v>
                </c:pt>
                <c:pt idx="1168">
                  <c:v>74.959999999999994</c:v>
                </c:pt>
                <c:pt idx="1169">
                  <c:v>74.94</c:v>
                </c:pt>
                <c:pt idx="1170">
                  <c:v>74.930000000000007</c:v>
                </c:pt>
                <c:pt idx="1171">
                  <c:v>74.930000000000007</c:v>
                </c:pt>
                <c:pt idx="1172">
                  <c:v>74.91</c:v>
                </c:pt>
                <c:pt idx="1173">
                  <c:v>74.900000000000006</c:v>
                </c:pt>
                <c:pt idx="1174">
                  <c:v>74.89</c:v>
                </c:pt>
                <c:pt idx="1175">
                  <c:v>74.87</c:v>
                </c:pt>
                <c:pt idx="1176">
                  <c:v>74.87</c:v>
                </c:pt>
                <c:pt idx="1177">
                  <c:v>74.86</c:v>
                </c:pt>
                <c:pt idx="1178">
                  <c:v>74.849999999999994</c:v>
                </c:pt>
                <c:pt idx="1179">
                  <c:v>74.84</c:v>
                </c:pt>
                <c:pt idx="1180">
                  <c:v>74.83</c:v>
                </c:pt>
                <c:pt idx="1181">
                  <c:v>74.83</c:v>
                </c:pt>
                <c:pt idx="1182">
                  <c:v>74.819999999999993</c:v>
                </c:pt>
                <c:pt idx="1183">
                  <c:v>74.81</c:v>
                </c:pt>
                <c:pt idx="1184">
                  <c:v>74.790000000000006</c:v>
                </c:pt>
                <c:pt idx="1185">
                  <c:v>74.78</c:v>
                </c:pt>
                <c:pt idx="1186">
                  <c:v>74.760000000000005</c:v>
                </c:pt>
                <c:pt idx="1187">
                  <c:v>74.75</c:v>
                </c:pt>
                <c:pt idx="1188">
                  <c:v>74.72</c:v>
                </c:pt>
                <c:pt idx="1189">
                  <c:v>74.709999999999994</c:v>
                </c:pt>
                <c:pt idx="1190">
                  <c:v>74.7</c:v>
                </c:pt>
                <c:pt idx="1191">
                  <c:v>74.680000000000007</c:v>
                </c:pt>
                <c:pt idx="1192">
                  <c:v>74.650000000000006</c:v>
                </c:pt>
                <c:pt idx="1193">
                  <c:v>74.63</c:v>
                </c:pt>
                <c:pt idx="1194">
                  <c:v>74.61</c:v>
                </c:pt>
                <c:pt idx="1195">
                  <c:v>74.599999999999994</c:v>
                </c:pt>
                <c:pt idx="1196">
                  <c:v>74.59</c:v>
                </c:pt>
                <c:pt idx="1197">
                  <c:v>74.569999999999993</c:v>
                </c:pt>
                <c:pt idx="1198">
                  <c:v>74.569999999999993</c:v>
                </c:pt>
                <c:pt idx="1199">
                  <c:v>74.56</c:v>
                </c:pt>
                <c:pt idx="1200">
                  <c:v>74.540000000000006</c:v>
                </c:pt>
                <c:pt idx="1201">
                  <c:v>74.53</c:v>
                </c:pt>
                <c:pt idx="1202">
                  <c:v>74.510000000000005</c:v>
                </c:pt>
                <c:pt idx="1203">
                  <c:v>74.489999999999995</c:v>
                </c:pt>
                <c:pt idx="1204">
                  <c:v>74.48</c:v>
                </c:pt>
                <c:pt idx="1205">
                  <c:v>74.48</c:v>
                </c:pt>
                <c:pt idx="1206">
                  <c:v>74.47</c:v>
                </c:pt>
                <c:pt idx="1207">
                  <c:v>74.47</c:v>
                </c:pt>
                <c:pt idx="1208">
                  <c:v>74.459999999999994</c:v>
                </c:pt>
                <c:pt idx="1209">
                  <c:v>74.47</c:v>
                </c:pt>
                <c:pt idx="1210">
                  <c:v>74.459999999999994</c:v>
                </c:pt>
                <c:pt idx="1211">
                  <c:v>74.459999999999994</c:v>
                </c:pt>
                <c:pt idx="1212">
                  <c:v>74.45</c:v>
                </c:pt>
                <c:pt idx="1213">
                  <c:v>74.44</c:v>
                </c:pt>
                <c:pt idx="1214">
                  <c:v>74.44</c:v>
                </c:pt>
                <c:pt idx="1215">
                  <c:v>74.44</c:v>
                </c:pt>
                <c:pt idx="1216">
                  <c:v>74.44</c:v>
                </c:pt>
                <c:pt idx="1217">
                  <c:v>74.430000000000007</c:v>
                </c:pt>
                <c:pt idx="1218">
                  <c:v>74.430000000000007</c:v>
                </c:pt>
                <c:pt idx="1219">
                  <c:v>74.430000000000007</c:v>
                </c:pt>
                <c:pt idx="1220">
                  <c:v>74.42</c:v>
                </c:pt>
                <c:pt idx="1221">
                  <c:v>74.42</c:v>
                </c:pt>
                <c:pt idx="1222">
                  <c:v>74.400000000000006</c:v>
                </c:pt>
                <c:pt idx="1223">
                  <c:v>74.400000000000006</c:v>
                </c:pt>
                <c:pt idx="1224">
                  <c:v>74.39</c:v>
                </c:pt>
                <c:pt idx="1225">
                  <c:v>74.38</c:v>
                </c:pt>
                <c:pt idx="1226">
                  <c:v>74.37</c:v>
                </c:pt>
                <c:pt idx="1227">
                  <c:v>74.36</c:v>
                </c:pt>
                <c:pt idx="1228">
                  <c:v>74.36</c:v>
                </c:pt>
                <c:pt idx="1229">
                  <c:v>74.34</c:v>
                </c:pt>
                <c:pt idx="1230">
                  <c:v>74.34</c:v>
                </c:pt>
                <c:pt idx="1231">
                  <c:v>74.319999999999993</c:v>
                </c:pt>
                <c:pt idx="1232">
                  <c:v>74.319999999999993</c:v>
                </c:pt>
                <c:pt idx="1233">
                  <c:v>74.31</c:v>
                </c:pt>
                <c:pt idx="1234">
                  <c:v>74.290000000000006</c:v>
                </c:pt>
                <c:pt idx="1235">
                  <c:v>74.290000000000006</c:v>
                </c:pt>
                <c:pt idx="1236">
                  <c:v>74.28</c:v>
                </c:pt>
                <c:pt idx="1237">
                  <c:v>74.27</c:v>
                </c:pt>
                <c:pt idx="1238">
                  <c:v>74.27</c:v>
                </c:pt>
                <c:pt idx="1239">
                  <c:v>74.25</c:v>
                </c:pt>
                <c:pt idx="1240">
                  <c:v>74.25</c:v>
                </c:pt>
                <c:pt idx="1241">
                  <c:v>74.239999999999995</c:v>
                </c:pt>
                <c:pt idx="1242">
                  <c:v>74.239999999999995</c:v>
                </c:pt>
                <c:pt idx="1243">
                  <c:v>74.22</c:v>
                </c:pt>
                <c:pt idx="1244">
                  <c:v>74.209999999999994</c:v>
                </c:pt>
                <c:pt idx="1245">
                  <c:v>74.2</c:v>
                </c:pt>
                <c:pt idx="1246">
                  <c:v>74.180000000000007</c:v>
                </c:pt>
                <c:pt idx="1247">
                  <c:v>74.17</c:v>
                </c:pt>
                <c:pt idx="1248">
                  <c:v>74.16</c:v>
                </c:pt>
                <c:pt idx="1249">
                  <c:v>74.14</c:v>
                </c:pt>
                <c:pt idx="1250">
                  <c:v>74.12</c:v>
                </c:pt>
                <c:pt idx="1251">
                  <c:v>74.11</c:v>
                </c:pt>
                <c:pt idx="1252">
                  <c:v>74.099999999999994</c:v>
                </c:pt>
                <c:pt idx="1253">
                  <c:v>74.09</c:v>
                </c:pt>
                <c:pt idx="1254">
                  <c:v>74.069999999999993</c:v>
                </c:pt>
                <c:pt idx="1255">
                  <c:v>74.069999999999993</c:v>
                </c:pt>
                <c:pt idx="1256">
                  <c:v>74.069999999999993</c:v>
                </c:pt>
                <c:pt idx="1257">
                  <c:v>74.069999999999993</c:v>
                </c:pt>
                <c:pt idx="1258">
                  <c:v>74.08</c:v>
                </c:pt>
                <c:pt idx="1259">
                  <c:v>74.08</c:v>
                </c:pt>
                <c:pt idx="1260">
                  <c:v>74.099999999999994</c:v>
                </c:pt>
                <c:pt idx="1261">
                  <c:v>74.11</c:v>
                </c:pt>
                <c:pt idx="1262">
                  <c:v>74.12</c:v>
                </c:pt>
                <c:pt idx="1263">
                  <c:v>74.14</c:v>
                </c:pt>
                <c:pt idx="1264">
                  <c:v>74.150000000000006</c:v>
                </c:pt>
                <c:pt idx="1265">
                  <c:v>74.16</c:v>
                </c:pt>
                <c:pt idx="1266">
                  <c:v>74.180000000000007</c:v>
                </c:pt>
                <c:pt idx="1267">
                  <c:v>74.180000000000007</c:v>
                </c:pt>
                <c:pt idx="1268">
                  <c:v>74.180000000000007</c:v>
                </c:pt>
                <c:pt idx="1269">
                  <c:v>74.19</c:v>
                </c:pt>
                <c:pt idx="1270">
                  <c:v>74.2</c:v>
                </c:pt>
                <c:pt idx="1271">
                  <c:v>74.2</c:v>
                </c:pt>
                <c:pt idx="1272">
                  <c:v>74.22</c:v>
                </c:pt>
                <c:pt idx="1273">
                  <c:v>74.22</c:v>
                </c:pt>
                <c:pt idx="1274">
                  <c:v>74.23</c:v>
                </c:pt>
                <c:pt idx="1275">
                  <c:v>74.23</c:v>
                </c:pt>
                <c:pt idx="1276">
                  <c:v>74.239999999999995</c:v>
                </c:pt>
                <c:pt idx="1277">
                  <c:v>74.25</c:v>
                </c:pt>
                <c:pt idx="1278">
                  <c:v>74.25</c:v>
                </c:pt>
                <c:pt idx="1279">
                  <c:v>74.25</c:v>
                </c:pt>
                <c:pt idx="1280">
                  <c:v>74.25</c:v>
                </c:pt>
                <c:pt idx="1281">
                  <c:v>74.25</c:v>
                </c:pt>
                <c:pt idx="1282">
                  <c:v>74.239999999999995</c:v>
                </c:pt>
                <c:pt idx="1283">
                  <c:v>74.239999999999995</c:v>
                </c:pt>
                <c:pt idx="1284">
                  <c:v>74.22</c:v>
                </c:pt>
                <c:pt idx="1285">
                  <c:v>74.209999999999994</c:v>
                </c:pt>
                <c:pt idx="1286">
                  <c:v>74.2</c:v>
                </c:pt>
                <c:pt idx="1287">
                  <c:v>74.17</c:v>
                </c:pt>
                <c:pt idx="1288">
                  <c:v>74.16</c:v>
                </c:pt>
                <c:pt idx="1289">
                  <c:v>74.14</c:v>
                </c:pt>
                <c:pt idx="1290">
                  <c:v>74.12</c:v>
                </c:pt>
                <c:pt idx="1291">
                  <c:v>74.099999999999994</c:v>
                </c:pt>
                <c:pt idx="1292">
                  <c:v>74.09</c:v>
                </c:pt>
                <c:pt idx="1293">
                  <c:v>74.08</c:v>
                </c:pt>
                <c:pt idx="1294">
                  <c:v>74.05</c:v>
                </c:pt>
                <c:pt idx="1295">
                  <c:v>74.03</c:v>
                </c:pt>
                <c:pt idx="1296">
                  <c:v>74.010000000000005</c:v>
                </c:pt>
                <c:pt idx="1297">
                  <c:v>73.989999999999995</c:v>
                </c:pt>
                <c:pt idx="1298">
                  <c:v>73.959999999999994</c:v>
                </c:pt>
                <c:pt idx="1299">
                  <c:v>73.930000000000007</c:v>
                </c:pt>
                <c:pt idx="1300">
                  <c:v>73.92</c:v>
                </c:pt>
                <c:pt idx="1301">
                  <c:v>73.900000000000006</c:v>
                </c:pt>
                <c:pt idx="1302">
                  <c:v>73.87</c:v>
                </c:pt>
                <c:pt idx="1303">
                  <c:v>73.849999999999994</c:v>
                </c:pt>
                <c:pt idx="1304">
                  <c:v>73.83</c:v>
                </c:pt>
                <c:pt idx="1305">
                  <c:v>73.819999999999993</c:v>
                </c:pt>
                <c:pt idx="1306">
                  <c:v>73.8</c:v>
                </c:pt>
                <c:pt idx="1307">
                  <c:v>73.8</c:v>
                </c:pt>
                <c:pt idx="1308">
                  <c:v>73.78</c:v>
                </c:pt>
                <c:pt idx="1309">
                  <c:v>73.77</c:v>
                </c:pt>
                <c:pt idx="1310">
                  <c:v>73.75</c:v>
                </c:pt>
                <c:pt idx="1311">
                  <c:v>73.739999999999995</c:v>
                </c:pt>
                <c:pt idx="1312">
                  <c:v>73.739999999999995</c:v>
                </c:pt>
                <c:pt idx="1313">
                  <c:v>73.72</c:v>
                </c:pt>
                <c:pt idx="1314">
                  <c:v>73.709999999999994</c:v>
                </c:pt>
                <c:pt idx="1315">
                  <c:v>73.7</c:v>
                </c:pt>
                <c:pt idx="1316">
                  <c:v>73.680000000000007</c:v>
                </c:pt>
                <c:pt idx="1317">
                  <c:v>73.680000000000007</c:v>
                </c:pt>
                <c:pt idx="1318">
                  <c:v>73.67</c:v>
                </c:pt>
                <c:pt idx="1319">
                  <c:v>73.67</c:v>
                </c:pt>
                <c:pt idx="1320">
                  <c:v>73.650000000000006</c:v>
                </c:pt>
                <c:pt idx="1321">
                  <c:v>73.650000000000006</c:v>
                </c:pt>
                <c:pt idx="1322">
                  <c:v>73.64</c:v>
                </c:pt>
                <c:pt idx="1323">
                  <c:v>73.64</c:v>
                </c:pt>
                <c:pt idx="1324">
                  <c:v>73.62</c:v>
                </c:pt>
                <c:pt idx="1325">
                  <c:v>73.63</c:v>
                </c:pt>
                <c:pt idx="1326">
                  <c:v>73.62</c:v>
                </c:pt>
                <c:pt idx="1327">
                  <c:v>73.61</c:v>
                </c:pt>
                <c:pt idx="1328">
                  <c:v>73.61</c:v>
                </c:pt>
                <c:pt idx="1329">
                  <c:v>73.599999999999994</c:v>
                </c:pt>
                <c:pt idx="1330">
                  <c:v>73.59</c:v>
                </c:pt>
                <c:pt idx="1331">
                  <c:v>73.58</c:v>
                </c:pt>
                <c:pt idx="1332">
                  <c:v>73.569999999999993</c:v>
                </c:pt>
                <c:pt idx="1333">
                  <c:v>73.56</c:v>
                </c:pt>
                <c:pt idx="1334">
                  <c:v>73.55</c:v>
                </c:pt>
                <c:pt idx="1335">
                  <c:v>73.55</c:v>
                </c:pt>
                <c:pt idx="1336">
                  <c:v>73.540000000000006</c:v>
                </c:pt>
                <c:pt idx="1337">
                  <c:v>73.52</c:v>
                </c:pt>
                <c:pt idx="1338">
                  <c:v>73.510000000000005</c:v>
                </c:pt>
                <c:pt idx="1339">
                  <c:v>73.489999999999995</c:v>
                </c:pt>
                <c:pt idx="1340">
                  <c:v>73.47</c:v>
                </c:pt>
                <c:pt idx="1341">
                  <c:v>73.459999999999994</c:v>
                </c:pt>
                <c:pt idx="1342">
                  <c:v>73.45</c:v>
                </c:pt>
                <c:pt idx="1343">
                  <c:v>73.44</c:v>
                </c:pt>
                <c:pt idx="1344">
                  <c:v>73.44</c:v>
                </c:pt>
                <c:pt idx="1345">
                  <c:v>73.430000000000007</c:v>
                </c:pt>
                <c:pt idx="1346">
                  <c:v>73.430000000000007</c:v>
                </c:pt>
                <c:pt idx="1347">
                  <c:v>73.42</c:v>
                </c:pt>
                <c:pt idx="1348">
                  <c:v>73.41</c:v>
                </c:pt>
                <c:pt idx="1349">
                  <c:v>73.41</c:v>
                </c:pt>
                <c:pt idx="1350">
                  <c:v>73.39</c:v>
                </c:pt>
                <c:pt idx="1351">
                  <c:v>73.38</c:v>
                </c:pt>
                <c:pt idx="1352">
                  <c:v>73.37</c:v>
                </c:pt>
                <c:pt idx="1353">
                  <c:v>73.36</c:v>
                </c:pt>
                <c:pt idx="1354">
                  <c:v>73.36</c:v>
                </c:pt>
                <c:pt idx="1355">
                  <c:v>73.34</c:v>
                </c:pt>
                <c:pt idx="1356">
                  <c:v>73.33</c:v>
                </c:pt>
                <c:pt idx="1357">
                  <c:v>73.319999999999993</c:v>
                </c:pt>
                <c:pt idx="1358">
                  <c:v>73.3</c:v>
                </c:pt>
                <c:pt idx="1359">
                  <c:v>73.28</c:v>
                </c:pt>
                <c:pt idx="1360">
                  <c:v>73.260000000000005</c:v>
                </c:pt>
                <c:pt idx="1361">
                  <c:v>73.239999999999995</c:v>
                </c:pt>
                <c:pt idx="1362">
                  <c:v>73.23</c:v>
                </c:pt>
                <c:pt idx="1363">
                  <c:v>73.209999999999994</c:v>
                </c:pt>
                <c:pt idx="1364">
                  <c:v>73.19</c:v>
                </c:pt>
                <c:pt idx="1365">
                  <c:v>73.180000000000007</c:v>
                </c:pt>
                <c:pt idx="1366">
                  <c:v>73.17</c:v>
                </c:pt>
                <c:pt idx="1367">
                  <c:v>73.150000000000006</c:v>
                </c:pt>
                <c:pt idx="1368">
                  <c:v>73.13</c:v>
                </c:pt>
                <c:pt idx="1369">
                  <c:v>73.12</c:v>
                </c:pt>
                <c:pt idx="1370">
                  <c:v>73.11</c:v>
                </c:pt>
                <c:pt idx="1371">
                  <c:v>73.09</c:v>
                </c:pt>
                <c:pt idx="1372">
                  <c:v>73.08</c:v>
                </c:pt>
                <c:pt idx="1373">
                  <c:v>73.09</c:v>
                </c:pt>
                <c:pt idx="1374">
                  <c:v>73.08</c:v>
                </c:pt>
                <c:pt idx="1375">
                  <c:v>73.069999999999993</c:v>
                </c:pt>
                <c:pt idx="1376">
                  <c:v>73.06</c:v>
                </c:pt>
                <c:pt idx="1377">
                  <c:v>73.05</c:v>
                </c:pt>
                <c:pt idx="1378">
                  <c:v>73.05</c:v>
                </c:pt>
                <c:pt idx="1379">
                  <c:v>73.05</c:v>
                </c:pt>
                <c:pt idx="1380">
                  <c:v>73.040000000000006</c:v>
                </c:pt>
                <c:pt idx="1381">
                  <c:v>73.010000000000005</c:v>
                </c:pt>
                <c:pt idx="1382">
                  <c:v>73</c:v>
                </c:pt>
                <c:pt idx="1383">
                  <c:v>72.98</c:v>
                </c:pt>
                <c:pt idx="1384">
                  <c:v>72.959999999999994</c:v>
                </c:pt>
                <c:pt idx="1385">
                  <c:v>72.95</c:v>
                </c:pt>
                <c:pt idx="1386">
                  <c:v>72.92</c:v>
                </c:pt>
                <c:pt idx="1387">
                  <c:v>72.91</c:v>
                </c:pt>
                <c:pt idx="1388">
                  <c:v>72.89</c:v>
                </c:pt>
                <c:pt idx="1389">
                  <c:v>72.88</c:v>
                </c:pt>
                <c:pt idx="1390">
                  <c:v>72.86</c:v>
                </c:pt>
                <c:pt idx="1391">
                  <c:v>72.849999999999994</c:v>
                </c:pt>
                <c:pt idx="1392">
                  <c:v>72.84</c:v>
                </c:pt>
                <c:pt idx="1393">
                  <c:v>72.83</c:v>
                </c:pt>
                <c:pt idx="1394">
                  <c:v>72.81</c:v>
                </c:pt>
                <c:pt idx="1395">
                  <c:v>72.8</c:v>
                </c:pt>
                <c:pt idx="1396">
                  <c:v>72.78</c:v>
                </c:pt>
                <c:pt idx="1397">
                  <c:v>72.760000000000005</c:v>
                </c:pt>
                <c:pt idx="1398">
                  <c:v>72.73</c:v>
                </c:pt>
                <c:pt idx="1399">
                  <c:v>72.709999999999994</c:v>
                </c:pt>
                <c:pt idx="1400">
                  <c:v>72.69</c:v>
                </c:pt>
                <c:pt idx="1401">
                  <c:v>72.67</c:v>
                </c:pt>
                <c:pt idx="1402">
                  <c:v>72.64</c:v>
                </c:pt>
                <c:pt idx="1403">
                  <c:v>72.62</c:v>
                </c:pt>
                <c:pt idx="1404">
                  <c:v>72.59</c:v>
                </c:pt>
                <c:pt idx="1405">
                  <c:v>72.569999999999993</c:v>
                </c:pt>
                <c:pt idx="1406">
                  <c:v>72.55</c:v>
                </c:pt>
                <c:pt idx="1407">
                  <c:v>72.53</c:v>
                </c:pt>
                <c:pt idx="1408">
                  <c:v>72.510000000000005</c:v>
                </c:pt>
                <c:pt idx="1409">
                  <c:v>72.489999999999995</c:v>
                </c:pt>
                <c:pt idx="1410">
                  <c:v>72.48</c:v>
                </c:pt>
                <c:pt idx="1411">
                  <c:v>72.459999999999994</c:v>
                </c:pt>
                <c:pt idx="1412">
                  <c:v>72.459999999999994</c:v>
                </c:pt>
                <c:pt idx="1413">
                  <c:v>72.44</c:v>
                </c:pt>
                <c:pt idx="1414">
                  <c:v>72.430000000000007</c:v>
                </c:pt>
                <c:pt idx="1415">
                  <c:v>72.42</c:v>
                </c:pt>
                <c:pt idx="1416">
                  <c:v>72.41</c:v>
                </c:pt>
                <c:pt idx="1417">
                  <c:v>72.41</c:v>
                </c:pt>
                <c:pt idx="1418">
                  <c:v>72.430000000000007</c:v>
                </c:pt>
                <c:pt idx="1419">
                  <c:v>72.430000000000007</c:v>
                </c:pt>
                <c:pt idx="1420">
                  <c:v>72.42</c:v>
                </c:pt>
                <c:pt idx="1421">
                  <c:v>72.42</c:v>
                </c:pt>
                <c:pt idx="1422">
                  <c:v>72.41</c:v>
                </c:pt>
                <c:pt idx="1423">
                  <c:v>72.41</c:v>
                </c:pt>
                <c:pt idx="1424">
                  <c:v>72.39</c:v>
                </c:pt>
                <c:pt idx="1425">
                  <c:v>72.38</c:v>
                </c:pt>
                <c:pt idx="1426">
                  <c:v>72.37</c:v>
                </c:pt>
                <c:pt idx="1427">
                  <c:v>72.36</c:v>
                </c:pt>
                <c:pt idx="1428">
                  <c:v>72.36</c:v>
                </c:pt>
                <c:pt idx="1429">
                  <c:v>72.349999999999994</c:v>
                </c:pt>
                <c:pt idx="1430">
                  <c:v>72.33</c:v>
                </c:pt>
                <c:pt idx="1431">
                  <c:v>72.31</c:v>
                </c:pt>
                <c:pt idx="1432">
                  <c:v>72.31</c:v>
                </c:pt>
                <c:pt idx="1433">
                  <c:v>72.290000000000006</c:v>
                </c:pt>
                <c:pt idx="1434">
                  <c:v>72.27</c:v>
                </c:pt>
                <c:pt idx="1435">
                  <c:v>72.27</c:v>
                </c:pt>
                <c:pt idx="1436">
                  <c:v>72.25</c:v>
                </c:pt>
                <c:pt idx="1437">
                  <c:v>72.239999999999995</c:v>
                </c:pt>
                <c:pt idx="1438">
                  <c:v>72.22</c:v>
                </c:pt>
                <c:pt idx="1439">
                  <c:v>72.22</c:v>
                </c:pt>
                <c:pt idx="1440">
                  <c:v>72.209999999999994</c:v>
                </c:pt>
                <c:pt idx="1441">
                  <c:v>72.19</c:v>
                </c:pt>
                <c:pt idx="1442">
                  <c:v>72.19</c:v>
                </c:pt>
                <c:pt idx="1443">
                  <c:v>72.17</c:v>
                </c:pt>
                <c:pt idx="1444">
                  <c:v>72.16</c:v>
                </c:pt>
                <c:pt idx="1445">
                  <c:v>72.150000000000006</c:v>
                </c:pt>
                <c:pt idx="1446">
                  <c:v>72.13</c:v>
                </c:pt>
                <c:pt idx="1447">
                  <c:v>72.12</c:v>
                </c:pt>
                <c:pt idx="1448">
                  <c:v>72.11</c:v>
                </c:pt>
                <c:pt idx="1449">
                  <c:v>72.09</c:v>
                </c:pt>
                <c:pt idx="1450">
                  <c:v>72.08</c:v>
                </c:pt>
                <c:pt idx="1451">
                  <c:v>72.069999999999993</c:v>
                </c:pt>
                <c:pt idx="1452">
                  <c:v>72.069999999999993</c:v>
                </c:pt>
                <c:pt idx="1453">
                  <c:v>72.05</c:v>
                </c:pt>
                <c:pt idx="1454">
                  <c:v>72.040000000000006</c:v>
                </c:pt>
                <c:pt idx="1455">
                  <c:v>72.03</c:v>
                </c:pt>
                <c:pt idx="1456">
                  <c:v>72.02</c:v>
                </c:pt>
                <c:pt idx="1457">
                  <c:v>72.02</c:v>
                </c:pt>
                <c:pt idx="1458">
                  <c:v>72.010000000000005</c:v>
                </c:pt>
                <c:pt idx="1459">
                  <c:v>72</c:v>
                </c:pt>
                <c:pt idx="1460">
                  <c:v>71.98</c:v>
                </c:pt>
                <c:pt idx="1461">
                  <c:v>71.97</c:v>
                </c:pt>
                <c:pt idx="1462">
                  <c:v>71.95</c:v>
                </c:pt>
                <c:pt idx="1463">
                  <c:v>71.94</c:v>
                </c:pt>
                <c:pt idx="1464">
                  <c:v>71.92</c:v>
                </c:pt>
                <c:pt idx="1465">
                  <c:v>71.92</c:v>
                </c:pt>
                <c:pt idx="1466">
                  <c:v>71.900000000000006</c:v>
                </c:pt>
                <c:pt idx="1467">
                  <c:v>71.89</c:v>
                </c:pt>
                <c:pt idx="1468">
                  <c:v>71.87</c:v>
                </c:pt>
                <c:pt idx="1469">
                  <c:v>71.87</c:v>
                </c:pt>
                <c:pt idx="1470">
                  <c:v>71.87</c:v>
                </c:pt>
                <c:pt idx="1471">
                  <c:v>71.84</c:v>
                </c:pt>
                <c:pt idx="1472">
                  <c:v>71.84</c:v>
                </c:pt>
                <c:pt idx="1473">
                  <c:v>71.83</c:v>
                </c:pt>
                <c:pt idx="1474">
                  <c:v>71.83</c:v>
                </c:pt>
                <c:pt idx="1475">
                  <c:v>71.819999999999993</c:v>
                </c:pt>
                <c:pt idx="1476">
                  <c:v>71.83</c:v>
                </c:pt>
                <c:pt idx="1477">
                  <c:v>71.819999999999993</c:v>
                </c:pt>
                <c:pt idx="1478">
                  <c:v>71.81</c:v>
                </c:pt>
                <c:pt idx="1479">
                  <c:v>71.8</c:v>
                </c:pt>
                <c:pt idx="1480">
                  <c:v>71.81</c:v>
                </c:pt>
                <c:pt idx="1481">
                  <c:v>71.81</c:v>
                </c:pt>
                <c:pt idx="1482">
                  <c:v>71.81</c:v>
                </c:pt>
                <c:pt idx="1483">
                  <c:v>71.790000000000006</c:v>
                </c:pt>
                <c:pt idx="1484">
                  <c:v>71.790000000000006</c:v>
                </c:pt>
                <c:pt idx="1485">
                  <c:v>71.77</c:v>
                </c:pt>
                <c:pt idx="1486">
                  <c:v>71.760000000000005</c:v>
                </c:pt>
                <c:pt idx="1487">
                  <c:v>71.739999999999995</c:v>
                </c:pt>
                <c:pt idx="1488">
                  <c:v>71.72</c:v>
                </c:pt>
                <c:pt idx="1489">
                  <c:v>71.69</c:v>
                </c:pt>
                <c:pt idx="1490">
                  <c:v>71.680000000000007</c:v>
                </c:pt>
                <c:pt idx="1491">
                  <c:v>71.66</c:v>
                </c:pt>
                <c:pt idx="1492">
                  <c:v>71.64</c:v>
                </c:pt>
                <c:pt idx="1493">
                  <c:v>71.61</c:v>
                </c:pt>
                <c:pt idx="1494">
                  <c:v>71.599999999999994</c:v>
                </c:pt>
                <c:pt idx="1495">
                  <c:v>71.58</c:v>
                </c:pt>
                <c:pt idx="1496">
                  <c:v>71.56</c:v>
                </c:pt>
                <c:pt idx="1497">
                  <c:v>71.55</c:v>
                </c:pt>
                <c:pt idx="1498">
                  <c:v>71.540000000000006</c:v>
                </c:pt>
                <c:pt idx="1499">
                  <c:v>71.53</c:v>
                </c:pt>
                <c:pt idx="1500">
                  <c:v>71.52</c:v>
                </c:pt>
                <c:pt idx="1501">
                  <c:v>71.5</c:v>
                </c:pt>
                <c:pt idx="1502">
                  <c:v>71.489999999999995</c:v>
                </c:pt>
                <c:pt idx="1503">
                  <c:v>71.47</c:v>
                </c:pt>
                <c:pt idx="1504">
                  <c:v>71.45</c:v>
                </c:pt>
                <c:pt idx="1505">
                  <c:v>71.45</c:v>
                </c:pt>
                <c:pt idx="1506">
                  <c:v>71.44</c:v>
                </c:pt>
                <c:pt idx="1507">
                  <c:v>71.42</c:v>
                </c:pt>
                <c:pt idx="1508">
                  <c:v>71.400000000000006</c:v>
                </c:pt>
                <c:pt idx="1509">
                  <c:v>71.38</c:v>
                </c:pt>
                <c:pt idx="1510">
                  <c:v>71.37</c:v>
                </c:pt>
                <c:pt idx="1511">
                  <c:v>71.349999999999994</c:v>
                </c:pt>
                <c:pt idx="1512">
                  <c:v>71.33</c:v>
                </c:pt>
                <c:pt idx="1513">
                  <c:v>71.31</c:v>
                </c:pt>
                <c:pt idx="1514">
                  <c:v>71.290000000000006</c:v>
                </c:pt>
                <c:pt idx="1515">
                  <c:v>71.260000000000005</c:v>
                </c:pt>
                <c:pt idx="1516">
                  <c:v>71.23</c:v>
                </c:pt>
                <c:pt idx="1517">
                  <c:v>71.209999999999994</c:v>
                </c:pt>
                <c:pt idx="1518">
                  <c:v>71.19</c:v>
                </c:pt>
                <c:pt idx="1519">
                  <c:v>71.17</c:v>
                </c:pt>
                <c:pt idx="1520">
                  <c:v>71.150000000000006</c:v>
                </c:pt>
                <c:pt idx="1521">
                  <c:v>71.12</c:v>
                </c:pt>
                <c:pt idx="1522">
                  <c:v>71.11</c:v>
                </c:pt>
                <c:pt idx="1523">
                  <c:v>71.09</c:v>
                </c:pt>
                <c:pt idx="1524">
                  <c:v>71.069999999999993</c:v>
                </c:pt>
                <c:pt idx="1525">
                  <c:v>71.06</c:v>
                </c:pt>
                <c:pt idx="1526">
                  <c:v>71.05</c:v>
                </c:pt>
                <c:pt idx="1527">
                  <c:v>71.05</c:v>
                </c:pt>
                <c:pt idx="1528">
                  <c:v>71.03</c:v>
                </c:pt>
                <c:pt idx="1529">
                  <c:v>71.02</c:v>
                </c:pt>
                <c:pt idx="1530">
                  <c:v>71.010000000000005</c:v>
                </c:pt>
                <c:pt idx="1531">
                  <c:v>71</c:v>
                </c:pt>
                <c:pt idx="1532">
                  <c:v>70.98</c:v>
                </c:pt>
                <c:pt idx="1533">
                  <c:v>70.959999999999994</c:v>
                </c:pt>
                <c:pt idx="1534">
                  <c:v>70.95</c:v>
                </c:pt>
                <c:pt idx="1535">
                  <c:v>70.930000000000007</c:v>
                </c:pt>
                <c:pt idx="1536">
                  <c:v>70.930000000000007</c:v>
                </c:pt>
                <c:pt idx="1537">
                  <c:v>70.900000000000006</c:v>
                </c:pt>
                <c:pt idx="1538">
                  <c:v>70.88</c:v>
                </c:pt>
                <c:pt idx="1539">
                  <c:v>70.87</c:v>
                </c:pt>
                <c:pt idx="1540">
                  <c:v>70.83</c:v>
                </c:pt>
                <c:pt idx="1541">
                  <c:v>70.819999999999993</c:v>
                </c:pt>
                <c:pt idx="1542">
                  <c:v>70.78</c:v>
                </c:pt>
                <c:pt idx="1543">
                  <c:v>70.760000000000005</c:v>
                </c:pt>
                <c:pt idx="1544">
                  <c:v>70.73</c:v>
                </c:pt>
                <c:pt idx="1545">
                  <c:v>70.72</c:v>
                </c:pt>
                <c:pt idx="1546">
                  <c:v>70.7</c:v>
                </c:pt>
                <c:pt idx="1547">
                  <c:v>70.680000000000007</c:v>
                </c:pt>
                <c:pt idx="1548">
                  <c:v>70.66</c:v>
                </c:pt>
                <c:pt idx="1549">
                  <c:v>70.64</c:v>
                </c:pt>
                <c:pt idx="1550">
                  <c:v>70.62</c:v>
                </c:pt>
                <c:pt idx="1551">
                  <c:v>70.59</c:v>
                </c:pt>
                <c:pt idx="1552">
                  <c:v>70.58</c:v>
                </c:pt>
                <c:pt idx="1553">
                  <c:v>70.569999999999993</c:v>
                </c:pt>
                <c:pt idx="1554">
                  <c:v>70.55</c:v>
                </c:pt>
                <c:pt idx="1555">
                  <c:v>70.53</c:v>
                </c:pt>
                <c:pt idx="1556">
                  <c:v>70.510000000000005</c:v>
                </c:pt>
                <c:pt idx="1557">
                  <c:v>70.48</c:v>
                </c:pt>
                <c:pt idx="1558">
                  <c:v>70.47</c:v>
                </c:pt>
                <c:pt idx="1559">
                  <c:v>70.45</c:v>
                </c:pt>
                <c:pt idx="1560">
                  <c:v>70.430000000000007</c:v>
                </c:pt>
                <c:pt idx="1561">
                  <c:v>70.41</c:v>
                </c:pt>
                <c:pt idx="1562">
                  <c:v>70.39</c:v>
                </c:pt>
                <c:pt idx="1563">
                  <c:v>70.37</c:v>
                </c:pt>
                <c:pt idx="1564">
                  <c:v>70.34</c:v>
                </c:pt>
                <c:pt idx="1565">
                  <c:v>70.31</c:v>
                </c:pt>
                <c:pt idx="1566">
                  <c:v>70.290000000000006</c:v>
                </c:pt>
                <c:pt idx="1567">
                  <c:v>70.27</c:v>
                </c:pt>
                <c:pt idx="1568">
                  <c:v>70.23</c:v>
                </c:pt>
                <c:pt idx="1569">
                  <c:v>70.2</c:v>
                </c:pt>
                <c:pt idx="1570">
                  <c:v>70.180000000000007</c:v>
                </c:pt>
                <c:pt idx="1571">
                  <c:v>70.150000000000006</c:v>
                </c:pt>
                <c:pt idx="1572">
                  <c:v>70.12</c:v>
                </c:pt>
                <c:pt idx="1573">
                  <c:v>70.11</c:v>
                </c:pt>
                <c:pt idx="1574">
                  <c:v>70.08</c:v>
                </c:pt>
                <c:pt idx="1575">
                  <c:v>70.06</c:v>
                </c:pt>
                <c:pt idx="1576">
                  <c:v>70.040000000000006</c:v>
                </c:pt>
                <c:pt idx="1577">
                  <c:v>70.02</c:v>
                </c:pt>
                <c:pt idx="1578">
                  <c:v>70</c:v>
                </c:pt>
                <c:pt idx="1579">
                  <c:v>69.97</c:v>
                </c:pt>
                <c:pt idx="1580">
                  <c:v>69.95</c:v>
                </c:pt>
                <c:pt idx="1581">
                  <c:v>69.92</c:v>
                </c:pt>
                <c:pt idx="1582">
                  <c:v>69.900000000000006</c:v>
                </c:pt>
                <c:pt idx="1583">
                  <c:v>69.89</c:v>
                </c:pt>
                <c:pt idx="1584">
                  <c:v>69.849999999999994</c:v>
                </c:pt>
                <c:pt idx="1585">
                  <c:v>69.819999999999993</c:v>
                </c:pt>
                <c:pt idx="1586">
                  <c:v>69.790000000000006</c:v>
                </c:pt>
                <c:pt idx="1587">
                  <c:v>69.760000000000005</c:v>
                </c:pt>
                <c:pt idx="1588">
                  <c:v>69.739999999999995</c:v>
                </c:pt>
                <c:pt idx="1589">
                  <c:v>69.709999999999994</c:v>
                </c:pt>
                <c:pt idx="1590">
                  <c:v>69.680000000000007</c:v>
                </c:pt>
                <c:pt idx="1591">
                  <c:v>69.650000000000006</c:v>
                </c:pt>
                <c:pt idx="1592">
                  <c:v>69.61</c:v>
                </c:pt>
                <c:pt idx="1593">
                  <c:v>69.58</c:v>
                </c:pt>
                <c:pt idx="1594">
                  <c:v>69.55</c:v>
                </c:pt>
                <c:pt idx="1595">
                  <c:v>69.510000000000005</c:v>
                </c:pt>
                <c:pt idx="1596">
                  <c:v>69.489999999999995</c:v>
                </c:pt>
                <c:pt idx="1597">
                  <c:v>69.459999999999994</c:v>
                </c:pt>
                <c:pt idx="1598">
                  <c:v>69.44</c:v>
                </c:pt>
                <c:pt idx="1599">
                  <c:v>69.400000000000006</c:v>
                </c:pt>
                <c:pt idx="1600">
                  <c:v>69.38</c:v>
                </c:pt>
                <c:pt idx="1601">
                  <c:v>69.34</c:v>
                </c:pt>
                <c:pt idx="1602">
                  <c:v>69.31</c:v>
                </c:pt>
                <c:pt idx="1603">
                  <c:v>69.27</c:v>
                </c:pt>
                <c:pt idx="1604">
                  <c:v>69.239999999999995</c:v>
                </c:pt>
                <c:pt idx="1605">
                  <c:v>69.2</c:v>
                </c:pt>
                <c:pt idx="1606">
                  <c:v>69.17</c:v>
                </c:pt>
                <c:pt idx="1607">
                  <c:v>69.14</c:v>
                </c:pt>
                <c:pt idx="1608">
                  <c:v>69.11</c:v>
                </c:pt>
                <c:pt idx="1609">
                  <c:v>69.08</c:v>
                </c:pt>
                <c:pt idx="1610">
                  <c:v>69.040000000000006</c:v>
                </c:pt>
                <c:pt idx="1611">
                  <c:v>69.010000000000005</c:v>
                </c:pt>
                <c:pt idx="1612">
                  <c:v>68.97</c:v>
                </c:pt>
                <c:pt idx="1613">
                  <c:v>68.92</c:v>
                </c:pt>
                <c:pt idx="1614">
                  <c:v>68.88</c:v>
                </c:pt>
                <c:pt idx="1615">
                  <c:v>68.849999999999994</c:v>
                </c:pt>
                <c:pt idx="1616">
                  <c:v>68.819999999999993</c:v>
                </c:pt>
                <c:pt idx="1617">
                  <c:v>68.8</c:v>
                </c:pt>
                <c:pt idx="1618">
                  <c:v>68.760000000000005</c:v>
                </c:pt>
                <c:pt idx="1619">
                  <c:v>68.72</c:v>
                </c:pt>
                <c:pt idx="1620">
                  <c:v>68.69</c:v>
                </c:pt>
                <c:pt idx="1621">
                  <c:v>68.650000000000006</c:v>
                </c:pt>
                <c:pt idx="1622">
                  <c:v>68.62</c:v>
                </c:pt>
                <c:pt idx="1623">
                  <c:v>68.59</c:v>
                </c:pt>
                <c:pt idx="1624">
                  <c:v>68.56</c:v>
                </c:pt>
                <c:pt idx="1625">
                  <c:v>68.53</c:v>
                </c:pt>
                <c:pt idx="1626">
                  <c:v>68.510000000000005</c:v>
                </c:pt>
                <c:pt idx="1627">
                  <c:v>68.48</c:v>
                </c:pt>
                <c:pt idx="1628">
                  <c:v>68.459999999999994</c:v>
                </c:pt>
                <c:pt idx="1629">
                  <c:v>68.42</c:v>
                </c:pt>
                <c:pt idx="1630">
                  <c:v>68.41</c:v>
                </c:pt>
                <c:pt idx="1631">
                  <c:v>68.39</c:v>
                </c:pt>
                <c:pt idx="1632">
                  <c:v>68.349999999999994</c:v>
                </c:pt>
                <c:pt idx="1633">
                  <c:v>68.34</c:v>
                </c:pt>
                <c:pt idx="1634">
                  <c:v>68.3</c:v>
                </c:pt>
                <c:pt idx="1635">
                  <c:v>68.290000000000006</c:v>
                </c:pt>
                <c:pt idx="1636">
                  <c:v>68.239999999999995</c:v>
                </c:pt>
                <c:pt idx="1637">
                  <c:v>68.22</c:v>
                </c:pt>
                <c:pt idx="1638">
                  <c:v>68.180000000000007</c:v>
                </c:pt>
                <c:pt idx="1639">
                  <c:v>68.14</c:v>
                </c:pt>
                <c:pt idx="1640">
                  <c:v>68.12</c:v>
                </c:pt>
                <c:pt idx="1641">
                  <c:v>68.09</c:v>
                </c:pt>
                <c:pt idx="1642">
                  <c:v>68.05</c:v>
                </c:pt>
                <c:pt idx="1643">
                  <c:v>68.010000000000005</c:v>
                </c:pt>
                <c:pt idx="1644">
                  <c:v>67.98</c:v>
                </c:pt>
                <c:pt idx="1645">
                  <c:v>67.959999999999994</c:v>
                </c:pt>
                <c:pt idx="1646">
                  <c:v>67.92</c:v>
                </c:pt>
                <c:pt idx="1647">
                  <c:v>67.89</c:v>
                </c:pt>
                <c:pt idx="1648">
                  <c:v>67.87</c:v>
                </c:pt>
                <c:pt idx="1649">
                  <c:v>67.84</c:v>
                </c:pt>
                <c:pt idx="1650">
                  <c:v>67.819999999999993</c:v>
                </c:pt>
                <c:pt idx="1651">
                  <c:v>67.78</c:v>
                </c:pt>
                <c:pt idx="1652">
                  <c:v>67.739999999999995</c:v>
                </c:pt>
                <c:pt idx="1653">
                  <c:v>67.7</c:v>
                </c:pt>
                <c:pt idx="1654">
                  <c:v>67.67</c:v>
                </c:pt>
                <c:pt idx="1655">
                  <c:v>67.650000000000006</c:v>
                </c:pt>
                <c:pt idx="1656">
                  <c:v>67.63</c:v>
                </c:pt>
                <c:pt idx="1657">
                  <c:v>67.61</c:v>
                </c:pt>
                <c:pt idx="1658">
                  <c:v>67.569999999999993</c:v>
                </c:pt>
                <c:pt idx="1659">
                  <c:v>67.53</c:v>
                </c:pt>
                <c:pt idx="1660">
                  <c:v>67.52</c:v>
                </c:pt>
                <c:pt idx="1661">
                  <c:v>67.48</c:v>
                </c:pt>
                <c:pt idx="1662">
                  <c:v>67.45</c:v>
                </c:pt>
                <c:pt idx="1663">
                  <c:v>67.42</c:v>
                </c:pt>
                <c:pt idx="1664">
                  <c:v>67.39</c:v>
                </c:pt>
                <c:pt idx="1665">
                  <c:v>67.349999999999994</c:v>
                </c:pt>
                <c:pt idx="1666">
                  <c:v>67.31</c:v>
                </c:pt>
                <c:pt idx="1667">
                  <c:v>67.290000000000006</c:v>
                </c:pt>
                <c:pt idx="1668">
                  <c:v>67.25</c:v>
                </c:pt>
                <c:pt idx="1669">
                  <c:v>67.23</c:v>
                </c:pt>
                <c:pt idx="1670">
                  <c:v>67.19</c:v>
                </c:pt>
                <c:pt idx="1671">
                  <c:v>67.150000000000006</c:v>
                </c:pt>
                <c:pt idx="1672">
                  <c:v>67.13</c:v>
                </c:pt>
                <c:pt idx="1673">
                  <c:v>67.099999999999994</c:v>
                </c:pt>
                <c:pt idx="1674">
                  <c:v>67.069999999999993</c:v>
                </c:pt>
                <c:pt idx="1675">
                  <c:v>67.040000000000006</c:v>
                </c:pt>
                <c:pt idx="1676">
                  <c:v>67.02</c:v>
                </c:pt>
                <c:pt idx="1677">
                  <c:v>67.010000000000005</c:v>
                </c:pt>
                <c:pt idx="1678">
                  <c:v>66.97</c:v>
                </c:pt>
                <c:pt idx="1679">
                  <c:v>66.95</c:v>
                </c:pt>
                <c:pt idx="1680">
                  <c:v>66.900000000000006</c:v>
                </c:pt>
                <c:pt idx="1681">
                  <c:v>66.89</c:v>
                </c:pt>
                <c:pt idx="1682">
                  <c:v>66.86</c:v>
                </c:pt>
                <c:pt idx="1683">
                  <c:v>66.83</c:v>
                </c:pt>
                <c:pt idx="1684">
                  <c:v>66.8</c:v>
                </c:pt>
                <c:pt idx="1685">
                  <c:v>66.77</c:v>
                </c:pt>
                <c:pt idx="1686">
                  <c:v>66.739999999999995</c:v>
                </c:pt>
                <c:pt idx="1687">
                  <c:v>66.7</c:v>
                </c:pt>
                <c:pt idx="1688">
                  <c:v>66.650000000000006</c:v>
                </c:pt>
                <c:pt idx="1689">
                  <c:v>66.62</c:v>
                </c:pt>
                <c:pt idx="1690">
                  <c:v>66.58</c:v>
                </c:pt>
                <c:pt idx="1691">
                  <c:v>66.53</c:v>
                </c:pt>
                <c:pt idx="1692">
                  <c:v>66.5</c:v>
                </c:pt>
                <c:pt idx="1693">
                  <c:v>66.44</c:v>
                </c:pt>
                <c:pt idx="1694">
                  <c:v>66.400000000000006</c:v>
                </c:pt>
                <c:pt idx="1695">
                  <c:v>66.39</c:v>
                </c:pt>
                <c:pt idx="1696">
                  <c:v>66.349999999999994</c:v>
                </c:pt>
                <c:pt idx="1697">
                  <c:v>66.33</c:v>
                </c:pt>
                <c:pt idx="1698">
                  <c:v>66.31</c:v>
                </c:pt>
                <c:pt idx="1699">
                  <c:v>66.290000000000006</c:v>
                </c:pt>
                <c:pt idx="1700">
                  <c:v>66.25</c:v>
                </c:pt>
                <c:pt idx="1701">
                  <c:v>66.209999999999994</c:v>
                </c:pt>
                <c:pt idx="1702">
                  <c:v>66.19</c:v>
                </c:pt>
                <c:pt idx="1703">
                  <c:v>66.17</c:v>
                </c:pt>
                <c:pt idx="1704">
                  <c:v>66.16</c:v>
                </c:pt>
                <c:pt idx="1705">
                  <c:v>66.14</c:v>
                </c:pt>
                <c:pt idx="1706">
                  <c:v>66.099999999999994</c:v>
                </c:pt>
                <c:pt idx="1707">
                  <c:v>66.09</c:v>
                </c:pt>
                <c:pt idx="1708">
                  <c:v>66.05</c:v>
                </c:pt>
                <c:pt idx="1709">
                  <c:v>66.010000000000005</c:v>
                </c:pt>
                <c:pt idx="1710">
                  <c:v>65.97</c:v>
                </c:pt>
                <c:pt idx="1711">
                  <c:v>65.95</c:v>
                </c:pt>
                <c:pt idx="1712">
                  <c:v>65.930000000000007</c:v>
                </c:pt>
                <c:pt idx="1713">
                  <c:v>65.900000000000006</c:v>
                </c:pt>
                <c:pt idx="1714">
                  <c:v>65.86</c:v>
                </c:pt>
                <c:pt idx="1715">
                  <c:v>65.84</c:v>
                </c:pt>
                <c:pt idx="1716">
                  <c:v>65.790000000000006</c:v>
                </c:pt>
                <c:pt idx="1717">
                  <c:v>65.78</c:v>
                </c:pt>
                <c:pt idx="1718">
                  <c:v>65.78</c:v>
                </c:pt>
                <c:pt idx="1719">
                  <c:v>65.86</c:v>
                </c:pt>
                <c:pt idx="1720">
                  <c:v>65.88</c:v>
                </c:pt>
                <c:pt idx="1721">
                  <c:v>65.92</c:v>
                </c:pt>
                <c:pt idx="1722">
                  <c:v>65.95</c:v>
                </c:pt>
                <c:pt idx="1723">
                  <c:v>65.930000000000007</c:v>
                </c:pt>
                <c:pt idx="1724">
                  <c:v>65.930000000000007</c:v>
                </c:pt>
                <c:pt idx="1725">
                  <c:v>65.92</c:v>
                </c:pt>
                <c:pt idx="1726">
                  <c:v>65.92</c:v>
                </c:pt>
                <c:pt idx="1727">
                  <c:v>65.94</c:v>
                </c:pt>
                <c:pt idx="1728">
                  <c:v>65.91</c:v>
                </c:pt>
                <c:pt idx="1729">
                  <c:v>65.91</c:v>
                </c:pt>
                <c:pt idx="1730">
                  <c:v>65.87</c:v>
                </c:pt>
                <c:pt idx="1731">
                  <c:v>65.8</c:v>
                </c:pt>
                <c:pt idx="1732">
                  <c:v>65.72</c:v>
                </c:pt>
                <c:pt idx="1733">
                  <c:v>65.66</c:v>
                </c:pt>
                <c:pt idx="1734">
                  <c:v>65.59</c:v>
                </c:pt>
                <c:pt idx="1735">
                  <c:v>65.540000000000006</c:v>
                </c:pt>
                <c:pt idx="1736">
                  <c:v>65.48</c:v>
                </c:pt>
                <c:pt idx="1737">
                  <c:v>65.430000000000007</c:v>
                </c:pt>
                <c:pt idx="1738">
                  <c:v>65.36</c:v>
                </c:pt>
                <c:pt idx="1739">
                  <c:v>65.31</c:v>
                </c:pt>
                <c:pt idx="1740">
                  <c:v>65.260000000000005</c:v>
                </c:pt>
                <c:pt idx="1741">
                  <c:v>65.22</c:v>
                </c:pt>
                <c:pt idx="1742">
                  <c:v>65.17</c:v>
                </c:pt>
                <c:pt idx="1743">
                  <c:v>65.11</c:v>
                </c:pt>
                <c:pt idx="1744">
                  <c:v>65.03</c:v>
                </c:pt>
                <c:pt idx="1745">
                  <c:v>64.989999999999995</c:v>
                </c:pt>
                <c:pt idx="1746">
                  <c:v>64.97</c:v>
                </c:pt>
                <c:pt idx="1747">
                  <c:v>64.95</c:v>
                </c:pt>
                <c:pt idx="1748">
                  <c:v>64.900000000000006</c:v>
                </c:pt>
                <c:pt idx="1749">
                  <c:v>64.88</c:v>
                </c:pt>
                <c:pt idx="1750">
                  <c:v>64.86</c:v>
                </c:pt>
                <c:pt idx="1751">
                  <c:v>64.83</c:v>
                </c:pt>
                <c:pt idx="1752">
                  <c:v>64.81</c:v>
                </c:pt>
                <c:pt idx="1753">
                  <c:v>64.77</c:v>
                </c:pt>
                <c:pt idx="1754">
                  <c:v>64.739999999999995</c:v>
                </c:pt>
                <c:pt idx="1755">
                  <c:v>64.72</c:v>
                </c:pt>
                <c:pt idx="1756">
                  <c:v>64.7</c:v>
                </c:pt>
                <c:pt idx="1757">
                  <c:v>64.650000000000006</c:v>
                </c:pt>
                <c:pt idx="1758">
                  <c:v>64.62</c:v>
                </c:pt>
                <c:pt idx="1759">
                  <c:v>64.569999999999993</c:v>
                </c:pt>
                <c:pt idx="1760">
                  <c:v>64.540000000000006</c:v>
                </c:pt>
                <c:pt idx="1761">
                  <c:v>64.489999999999995</c:v>
                </c:pt>
                <c:pt idx="1762">
                  <c:v>64.44</c:v>
                </c:pt>
                <c:pt idx="1763">
                  <c:v>64.41</c:v>
                </c:pt>
                <c:pt idx="1764">
                  <c:v>64.349999999999994</c:v>
                </c:pt>
                <c:pt idx="1765">
                  <c:v>64.3</c:v>
                </c:pt>
                <c:pt idx="1766">
                  <c:v>64.27</c:v>
                </c:pt>
                <c:pt idx="1767">
                  <c:v>64.22</c:v>
                </c:pt>
                <c:pt idx="1768">
                  <c:v>64.16</c:v>
                </c:pt>
                <c:pt idx="1769">
                  <c:v>64.13</c:v>
                </c:pt>
                <c:pt idx="1770">
                  <c:v>64.069999999999993</c:v>
                </c:pt>
                <c:pt idx="1771">
                  <c:v>64.02</c:v>
                </c:pt>
                <c:pt idx="1772">
                  <c:v>63.96</c:v>
                </c:pt>
                <c:pt idx="1773">
                  <c:v>63.9</c:v>
                </c:pt>
                <c:pt idx="1774">
                  <c:v>63.84</c:v>
                </c:pt>
                <c:pt idx="1775">
                  <c:v>63.81</c:v>
                </c:pt>
                <c:pt idx="1776">
                  <c:v>63.75</c:v>
                </c:pt>
                <c:pt idx="1777">
                  <c:v>63.69</c:v>
                </c:pt>
                <c:pt idx="1778">
                  <c:v>63.64</c:v>
                </c:pt>
                <c:pt idx="1779">
                  <c:v>63.58</c:v>
                </c:pt>
                <c:pt idx="1780">
                  <c:v>63.51</c:v>
                </c:pt>
                <c:pt idx="1781">
                  <c:v>63.43</c:v>
                </c:pt>
                <c:pt idx="1782">
                  <c:v>63.35</c:v>
                </c:pt>
                <c:pt idx="1783">
                  <c:v>63.3</c:v>
                </c:pt>
                <c:pt idx="1784">
                  <c:v>63.21</c:v>
                </c:pt>
                <c:pt idx="1785">
                  <c:v>63.15</c:v>
                </c:pt>
                <c:pt idx="1786">
                  <c:v>63.06</c:v>
                </c:pt>
                <c:pt idx="1787">
                  <c:v>63</c:v>
                </c:pt>
                <c:pt idx="1788">
                  <c:v>62.94</c:v>
                </c:pt>
                <c:pt idx="1789">
                  <c:v>62.84</c:v>
                </c:pt>
                <c:pt idx="1790">
                  <c:v>62.8</c:v>
                </c:pt>
                <c:pt idx="1791">
                  <c:v>62.72</c:v>
                </c:pt>
                <c:pt idx="1792">
                  <c:v>62.67</c:v>
                </c:pt>
                <c:pt idx="1793">
                  <c:v>62.61</c:v>
                </c:pt>
                <c:pt idx="1794">
                  <c:v>62.55</c:v>
                </c:pt>
                <c:pt idx="1795">
                  <c:v>62.48</c:v>
                </c:pt>
                <c:pt idx="1796">
                  <c:v>62.42</c:v>
                </c:pt>
                <c:pt idx="1797">
                  <c:v>62.35</c:v>
                </c:pt>
                <c:pt idx="1798">
                  <c:v>62.28</c:v>
                </c:pt>
                <c:pt idx="1799">
                  <c:v>62.2</c:v>
                </c:pt>
                <c:pt idx="1800">
                  <c:v>62.15</c:v>
                </c:pt>
                <c:pt idx="1801">
                  <c:v>62.11</c:v>
                </c:pt>
                <c:pt idx="1802">
                  <c:v>62.06</c:v>
                </c:pt>
                <c:pt idx="1803">
                  <c:v>61.98</c:v>
                </c:pt>
                <c:pt idx="1804">
                  <c:v>61.85</c:v>
                </c:pt>
                <c:pt idx="1805">
                  <c:v>61.67</c:v>
                </c:pt>
                <c:pt idx="1806">
                  <c:v>61.46</c:v>
                </c:pt>
                <c:pt idx="1807">
                  <c:v>61.24</c:v>
                </c:pt>
                <c:pt idx="1808">
                  <c:v>61.04</c:v>
                </c:pt>
                <c:pt idx="1809">
                  <c:v>60.9</c:v>
                </c:pt>
                <c:pt idx="1810">
                  <c:v>60.78</c:v>
                </c:pt>
                <c:pt idx="1811">
                  <c:v>60.71</c:v>
                </c:pt>
                <c:pt idx="1812">
                  <c:v>60.66</c:v>
                </c:pt>
                <c:pt idx="1813">
                  <c:v>60.6</c:v>
                </c:pt>
                <c:pt idx="1814">
                  <c:v>60.55</c:v>
                </c:pt>
                <c:pt idx="1815">
                  <c:v>60.48</c:v>
                </c:pt>
                <c:pt idx="1816">
                  <c:v>60.41</c:v>
                </c:pt>
                <c:pt idx="1817">
                  <c:v>60.34</c:v>
                </c:pt>
                <c:pt idx="1818">
                  <c:v>60.3</c:v>
                </c:pt>
                <c:pt idx="1819">
                  <c:v>60.26</c:v>
                </c:pt>
                <c:pt idx="1820">
                  <c:v>60.22</c:v>
                </c:pt>
                <c:pt idx="1821">
                  <c:v>60.23</c:v>
                </c:pt>
                <c:pt idx="1822">
                  <c:v>60.18</c:v>
                </c:pt>
                <c:pt idx="1823">
                  <c:v>60.17</c:v>
                </c:pt>
                <c:pt idx="1824">
                  <c:v>60.11</c:v>
                </c:pt>
                <c:pt idx="1825">
                  <c:v>60.06</c:v>
                </c:pt>
                <c:pt idx="1826">
                  <c:v>59.99</c:v>
                </c:pt>
                <c:pt idx="1827">
                  <c:v>59.9</c:v>
                </c:pt>
                <c:pt idx="1828">
                  <c:v>59.82</c:v>
                </c:pt>
                <c:pt idx="1829">
                  <c:v>59.77</c:v>
                </c:pt>
                <c:pt idx="1830">
                  <c:v>59.69</c:v>
                </c:pt>
                <c:pt idx="1831">
                  <c:v>59.61</c:v>
                </c:pt>
                <c:pt idx="1832">
                  <c:v>59.54</c:v>
                </c:pt>
                <c:pt idx="1833">
                  <c:v>59.44</c:v>
                </c:pt>
                <c:pt idx="1834">
                  <c:v>59.4</c:v>
                </c:pt>
                <c:pt idx="1835">
                  <c:v>59.32</c:v>
                </c:pt>
                <c:pt idx="1836">
                  <c:v>59.24</c:v>
                </c:pt>
                <c:pt idx="1837">
                  <c:v>59.18</c:v>
                </c:pt>
                <c:pt idx="1838">
                  <c:v>59.08</c:v>
                </c:pt>
                <c:pt idx="1839">
                  <c:v>59</c:v>
                </c:pt>
                <c:pt idx="1840">
                  <c:v>58.98</c:v>
                </c:pt>
                <c:pt idx="1841">
                  <c:v>58.96</c:v>
                </c:pt>
                <c:pt idx="1842">
                  <c:v>58.93</c:v>
                </c:pt>
                <c:pt idx="1843">
                  <c:v>58.87</c:v>
                </c:pt>
                <c:pt idx="1844">
                  <c:v>58.84</c:v>
                </c:pt>
                <c:pt idx="1845">
                  <c:v>58.77</c:v>
                </c:pt>
                <c:pt idx="1846">
                  <c:v>58.74</c:v>
                </c:pt>
                <c:pt idx="1847">
                  <c:v>58.69</c:v>
                </c:pt>
                <c:pt idx="1848">
                  <c:v>58.67</c:v>
                </c:pt>
                <c:pt idx="1849">
                  <c:v>58.63</c:v>
                </c:pt>
                <c:pt idx="1850">
                  <c:v>58.57</c:v>
                </c:pt>
                <c:pt idx="1851">
                  <c:v>58.51</c:v>
                </c:pt>
                <c:pt idx="1852">
                  <c:v>58.48</c:v>
                </c:pt>
                <c:pt idx="1853">
                  <c:v>58.38</c:v>
                </c:pt>
                <c:pt idx="1854">
                  <c:v>58.3</c:v>
                </c:pt>
                <c:pt idx="1855">
                  <c:v>58.23</c:v>
                </c:pt>
                <c:pt idx="1856">
                  <c:v>58.13</c:v>
                </c:pt>
                <c:pt idx="1857">
                  <c:v>58.06</c:v>
                </c:pt>
                <c:pt idx="1858">
                  <c:v>58</c:v>
                </c:pt>
                <c:pt idx="1859">
                  <c:v>57.94</c:v>
                </c:pt>
                <c:pt idx="1860">
                  <c:v>57.91</c:v>
                </c:pt>
                <c:pt idx="1861">
                  <c:v>57.81</c:v>
                </c:pt>
                <c:pt idx="1862">
                  <c:v>57.7</c:v>
                </c:pt>
                <c:pt idx="1863">
                  <c:v>57.58</c:v>
                </c:pt>
                <c:pt idx="1864">
                  <c:v>57.45</c:v>
                </c:pt>
                <c:pt idx="1865">
                  <c:v>57.37</c:v>
                </c:pt>
                <c:pt idx="1866">
                  <c:v>57.33</c:v>
                </c:pt>
                <c:pt idx="1867">
                  <c:v>57.3</c:v>
                </c:pt>
                <c:pt idx="1868">
                  <c:v>57.24</c:v>
                </c:pt>
                <c:pt idx="1869">
                  <c:v>57.19</c:v>
                </c:pt>
                <c:pt idx="1870">
                  <c:v>57.12</c:v>
                </c:pt>
                <c:pt idx="1871">
                  <c:v>57.02</c:v>
                </c:pt>
                <c:pt idx="1872">
                  <c:v>56.91</c:v>
                </c:pt>
                <c:pt idx="1873">
                  <c:v>56.81</c:v>
                </c:pt>
                <c:pt idx="1874">
                  <c:v>56.75</c:v>
                </c:pt>
                <c:pt idx="1875">
                  <c:v>56.64</c:v>
                </c:pt>
                <c:pt idx="1876">
                  <c:v>56.55</c:v>
                </c:pt>
                <c:pt idx="1877">
                  <c:v>56.47</c:v>
                </c:pt>
                <c:pt idx="1878">
                  <c:v>56.39</c:v>
                </c:pt>
                <c:pt idx="1879">
                  <c:v>56.29</c:v>
                </c:pt>
                <c:pt idx="1880">
                  <c:v>56.19</c:v>
                </c:pt>
                <c:pt idx="1881">
                  <c:v>56.08</c:v>
                </c:pt>
                <c:pt idx="1882">
                  <c:v>55.98</c:v>
                </c:pt>
                <c:pt idx="1883">
                  <c:v>55.9</c:v>
                </c:pt>
                <c:pt idx="1884">
                  <c:v>55.8</c:v>
                </c:pt>
                <c:pt idx="1885">
                  <c:v>55.71</c:v>
                </c:pt>
                <c:pt idx="1886">
                  <c:v>55.56</c:v>
                </c:pt>
                <c:pt idx="1887">
                  <c:v>55.45</c:v>
                </c:pt>
                <c:pt idx="1888">
                  <c:v>55.35</c:v>
                </c:pt>
                <c:pt idx="1889">
                  <c:v>55.22</c:v>
                </c:pt>
                <c:pt idx="1890">
                  <c:v>55.14</c:v>
                </c:pt>
                <c:pt idx="1891">
                  <c:v>55.04</c:v>
                </c:pt>
                <c:pt idx="1892">
                  <c:v>54.99</c:v>
                </c:pt>
                <c:pt idx="1893">
                  <c:v>54.93</c:v>
                </c:pt>
                <c:pt idx="1894">
                  <c:v>54.84</c:v>
                </c:pt>
                <c:pt idx="1895">
                  <c:v>54.75</c:v>
                </c:pt>
                <c:pt idx="1896">
                  <c:v>54.69</c:v>
                </c:pt>
                <c:pt idx="1897">
                  <c:v>54.61</c:v>
                </c:pt>
                <c:pt idx="1898">
                  <c:v>54.54</c:v>
                </c:pt>
                <c:pt idx="1899">
                  <c:v>54.45</c:v>
                </c:pt>
                <c:pt idx="1900">
                  <c:v>54.29</c:v>
                </c:pt>
                <c:pt idx="1901">
                  <c:v>54.18</c:v>
                </c:pt>
                <c:pt idx="1902">
                  <c:v>54.05</c:v>
                </c:pt>
                <c:pt idx="1903">
                  <c:v>53.94</c:v>
                </c:pt>
                <c:pt idx="1904">
                  <c:v>53.83</c:v>
                </c:pt>
                <c:pt idx="1905">
                  <c:v>53.74</c:v>
                </c:pt>
                <c:pt idx="1906">
                  <c:v>53.62</c:v>
                </c:pt>
                <c:pt idx="1907">
                  <c:v>53.49</c:v>
                </c:pt>
                <c:pt idx="1908">
                  <c:v>53.36</c:v>
                </c:pt>
                <c:pt idx="1909">
                  <c:v>53.24</c:v>
                </c:pt>
                <c:pt idx="1910">
                  <c:v>53.16</c:v>
                </c:pt>
                <c:pt idx="1911">
                  <c:v>53.04</c:v>
                </c:pt>
                <c:pt idx="1912">
                  <c:v>52.96</c:v>
                </c:pt>
                <c:pt idx="1913">
                  <c:v>52.86</c:v>
                </c:pt>
                <c:pt idx="1914">
                  <c:v>52.73</c:v>
                </c:pt>
                <c:pt idx="1915">
                  <c:v>52.63</c:v>
                </c:pt>
                <c:pt idx="1916">
                  <c:v>52.48</c:v>
                </c:pt>
                <c:pt idx="1917">
                  <c:v>52.36</c:v>
                </c:pt>
                <c:pt idx="1918">
                  <c:v>52.21</c:v>
                </c:pt>
                <c:pt idx="1919">
                  <c:v>52.09</c:v>
                </c:pt>
                <c:pt idx="1920">
                  <c:v>51.95</c:v>
                </c:pt>
                <c:pt idx="1921">
                  <c:v>51.81</c:v>
                </c:pt>
                <c:pt idx="1922">
                  <c:v>51.64</c:v>
                </c:pt>
                <c:pt idx="1923">
                  <c:v>51.52</c:v>
                </c:pt>
                <c:pt idx="1924">
                  <c:v>51.35</c:v>
                </c:pt>
                <c:pt idx="1925">
                  <c:v>51.17</c:v>
                </c:pt>
                <c:pt idx="1926">
                  <c:v>50.96</c:v>
                </c:pt>
                <c:pt idx="1927">
                  <c:v>50.79</c:v>
                </c:pt>
                <c:pt idx="1928">
                  <c:v>50.66</c:v>
                </c:pt>
                <c:pt idx="1929">
                  <c:v>50.52</c:v>
                </c:pt>
                <c:pt idx="1930">
                  <c:v>50.41</c:v>
                </c:pt>
                <c:pt idx="1931">
                  <c:v>50.24</c:v>
                </c:pt>
                <c:pt idx="1932">
                  <c:v>50.1</c:v>
                </c:pt>
                <c:pt idx="1933">
                  <c:v>49.92</c:v>
                </c:pt>
                <c:pt idx="1934">
                  <c:v>49.74</c:v>
                </c:pt>
                <c:pt idx="1935">
                  <c:v>49.53</c:v>
                </c:pt>
                <c:pt idx="1936">
                  <c:v>49.31</c:v>
                </c:pt>
                <c:pt idx="1937">
                  <c:v>49.17</c:v>
                </c:pt>
                <c:pt idx="1938">
                  <c:v>49.02</c:v>
                </c:pt>
                <c:pt idx="1939">
                  <c:v>48.87</c:v>
                </c:pt>
                <c:pt idx="1940">
                  <c:v>48.68</c:v>
                </c:pt>
                <c:pt idx="1941">
                  <c:v>48.51</c:v>
                </c:pt>
                <c:pt idx="1942">
                  <c:v>48.35</c:v>
                </c:pt>
                <c:pt idx="1943">
                  <c:v>48.18</c:v>
                </c:pt>
                <c:pt idx="1944">
                  <c:v>47.99</c:v>
                </c:pt>
                <c:pt idx="1945">
                  <c:v>47.75</c:v>
                </c:pt>
                <c:pt idx="1946">
                  <c:v>47.59</c:v>
                </c:pt>
                <c:pt idx="1947">
                  <c:v>47.43</c:v>
                </c:pt>
                <c:pt idx="1948">
                  <c:v>47.33</c:v>
                </c:pt>
                <c:pt idx="1949">
                  <c:v>47.2</c:v>
                </c:pt>
                <c:pt idx="1950">
                  <c:v>47.04</c:v>
                </c:pt>
                <c:pt idx="1951">
                  <c:v>46.94</c:v>
                </c:pt>
                <c:pt idx="1952">
                  <c:v>46.78</c:v>
                </c:pt>
                <c:pt idx="1953">
                  <c:v>46.71</c:v>
                </c:pt>
                <c:pt idx="1954">
                  <c:v>46.66</c:v>
                </c:pt>
                <c:pt idx="1955">
                  <c:v>46.72</c:v>
                </c:pt>
                <c:pt idx="1956">
                  <c:v>46.76</c:v>
                </c:pt>
                <c:pt idx="1957">
                  <c:v>46.77</c:v>
                </c:pt>
                <c:pt idx="1958">
                  <c:v>46.73</c:v>
                </c:pt>
                <c:pt idx="1959">
                  <c:v>46.75</c:v>
                </c:pt>
                <c:pt idx="1960">
                  <c:v>46.74</c:v>
                </c:pt>
                <c:pt idx="1961">
                  <c:v>46.99</c:v>
                </c:pt>
                <c:pt idx="1962">
                  <c:v>47.46</c:v>
                </c:pt>
                <c:pt idx="1963">
                  <c:v>48.05</c:v>
                </c:pt>
                <c:pt idx="1964">
                  <c:v>48.48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011-4654-A805-AE011548AC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2336"/>
        <c:axId val="2510688"/>
      </c:lineChart>
      <c:catAx>
        <c:axId val="2522336"/>
        <c:scaling>
          <c:orientation val="minMax"/>
        </c:scaling>
        <c:delete val="1"/>
        <c:axPos val="b"/>
        <c:majorTickMark val="none"/>
        <c:minorTickMark val="none"/>
        <c:tickLblPos val="nextTo"/>
        <c:crossAx val="2510688"/>
        <c:crosses val="autoZero"/>
        <c:auto val="1"/>
        <c:lblAlgn val="ctr"/>
        <c:lblOffset val="100"/>
        <c:noMultiLvlLbl val="0"/>
      </c:catAx>
      <c:valAx>
        <c:axId val="2510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2522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0.42418</cdr:x>
      <cdr:y>0.28682</cdr:y>
    </cdr:from>
    <cdr:to>
      <cdr:x>0.42495</cdr:x>
      <cdr:y>0.32523</cdr:y>
    </cdr:to>
    <cdr:cxnSp macro="">
      <cdr:nvCxnSpPr>
        <cdr:cNvPr id="5" name="直線單箭頭接點 4"/>
        <cdr:cNvCxnSpPr/>
      </cdr:nvCxnSpPr>
      <cdr:spPr>
        <a:xfrm xmlns:a="http://schemas.openxmlformats.org/drawingml/2006/main" flipV="1">
          <a:off x="4630723" y="1252912"/>
          <a:ext cx="8389" cy="167779"/>
        </a:xfrm>
        <a:prstGeom xmlns:a="http://schemas.openxmlformats.org/drawingml/2006/main" prst="straightConnector1">
          <a:avLst/>
        </a:prstGeom>
        <a:ln xmlns:a="http://schemas.openxmlformats.org/drawingml/2006/main" w="12700">
          <a:solidFill>
            <a:srgbClr val="FF0000"/>
          </a:solidFill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hdphoto1.wdp>
</file>

<file path=ppt/media/image1.png>
</file>

<file path=ppt/media/image10.jpg>
</file>

<file path=ppt/media/image11.png>
</file>

<file path=ppt/media/image12.tmp>
</file>

<file path=ppt/media/image13.tmp>
</file>

<file path=ppt/media/image14.tmp>
</file>

<file path=ppt/media/image15.png>
</file>

<file path=ppt/media/image16.png>
</file>

<file path=ppt/media/image17.png>
</file>

<file path=ppt/media/image18.png>
</file>

<file path=ppt/media/image19.jpg>
</file>

<file path=ppt/media/image20.png>
</file>

<file path=ppt/media/image3.jpg>
</file>

<file path=ppt/media/image4.gif>
</file>

<file path=ppt/media/image5.gif>
</file>

<file path=ppt/media/image6.gif>
</file>

<file path=ppt/media/image7.gif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6A69F8-52BE-4638-89A9-CD6F2A5A12D3}" type="datetimeFigureOut">
              <a:rPr lang="zh-TW" altLang="en-US" smtClean="0"/>
              <a:t>2019/2/18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3CFF98-A6AE-49BC-9229-26874A3C52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6772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30441E-D7CC-4F7E-8F33-8F60A988A42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2424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9132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1975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096000" y="0"/>
            <a:ext cx="0" cy="41656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6096000" y="6441440"/>
            <a:ext cx="0" cy="41656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575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5567881" y="0"/>
            <a:ext cx="525101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65000"/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3551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5357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65846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4068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097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7759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510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0502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2987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430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7618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467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5075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2019/2/18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3966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jp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chart" Target="../charts/chart13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2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5.xml"/><Relationship Id="rId4" Type="http://schemas.openxmlformats.org/officeDocument/2006/relationships/image" Target="../media/image12.tmp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mp"/><Relationship Id="rId4" Type="http://schemas.openxmlformats.org/officeDocument/2006/relationships/image" Target="../media/image13.tm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1.xml"/><Relationship Id="rId5" Type="http://schemas.openxmlformats.org/officeDocument/2006/relationships/image" Target="../media/image6.gif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6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7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8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9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0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chart" Target="../charts/chart2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3.xml"/><Relationship Id="rId5" Type="http://schemas.openxmlformats.org/officeDocument/2006/relationships/chart" Target="../charts/chart22.xml"/><Relationship Id="rId4" Type="http://schemas.openxmlformats.org/officeDocument/2006/relationships/chart" Target="../charts/chart21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6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7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/>
          <a:srcRect l="68594" t="65577" b="15737"/>
          <a:stretch/>
        </p:blipFill>
        <p:spPr>
          <a:xfrm>
            <a:off x="0" y="0"/>
            <a:ext cx="6289658" cy="374332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4302" y="544297"/>
            <a:ext cx="5402077" cy="5407025"/>
          </a:xfrm>
          <a:prstGeom prst="rect">
            <a:avLst/>
          </a:prstGeom>
          <a:noFill/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67550"/>
          <a:stretch>
            <a:fillRect/>
          </a:stretch>
        </p:blipFill>
        <p:spPr>
          <a:xfrm rot="19048470">
            <a:off x="7724422" y="2530588"/>
            <a:ext cx="10013678" cy="3252438"/>
          </a:xfrm>
          <a:custGeom>
            <a:avLst/>
            <a:gdLst>
              <a:gd name="connsiteX0" fmla="*/ 5766606 w 10013678"/>
              <a:gd name="connsiteY0" fmla="*/ 0 h 3252438"/>
              <a:gd name="connsiteX1" fmla="*/ 2783632 w 10013678"/>
              <a:gd name="connsiteY1" fmla="*/ 3252438 h 3252438"/>
              <a:gd name="connsiteX2" fmla="*/ 0 w 10013678"/>
              <a:gd name="connsiteY2" fmla="*/ 699430 h 3252438"/>
              <a:gd name="connsiteX3" fmla="*/ 0 w 10013678"/>
              <a:gd name="connsiteY3" fmla="*/ 0 h 3252438"/>
              <a:gd name="connsiteX4" fmla="*/ 10013678 w 10013678"/>
              <a:gd name="connsiteY4" fmla="*/ 0 h 3252438"/>
              <a:gd name="connsiteX5" fmla="*/ 10013678 w 10013678"/>
              <a:gd name="connsiteY5" fmla="*/ 229291 h 3252438"/>
              <a:gd name="connsiteX6" fmla="*/ 9763673 w 10013678"/>
              <a:gd name="connsiteY6" fmla="*/ 0 h 325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13678" h="3252438">
                <a:moveTo>
                  <a:pt x="5766606" y="0"/>
                </a:moveTo>
                <a:lnTo>
                  <a:pt x="2783632" y="3252438"/>
                </a:lnTo>
                <a:lnTo>
                  <a:pt x="0" y="699430"/>
                </a:lnTo>
                <a:lnTo>
                  <a:pt x="0" y="0"/>
                </a:lnTo>
                <a:close/>
                <a:moveTo>
                  <a:pt x="10013678" y="0"/>
                </a:moveTo>
                <a:lnTo>
                  <a:pt x="10013678" y="229291"/>
                </a:lnTo>
                <a:lnTo>
                  <a:pt x="9763673" y="0"/>
                </a:lnTo>
                <a:close/>
              </a:path>
            </a:pathLst>
          </a:custGeom>
        </p:spPr>
      </p:pic>
      <p:sp>
        <p:nvSpPr>
          <p:cNvPr id="15" name="文本框 14"/>
          <p:cNvSpPr txBox="1"/>
          <p:nvPr/>
        </p:nvSpPr>
        <p:spPr>
          <a:xfrm>
            <a:off x="3345768" y="3329479"/>
            <a:ext cx="5479142" cy="83099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Impact" panose="020B0806030902050204" pitchFamily="34" charset="0"/>
                <a:ea typeface="方正姚体" panose="02010601030101010101" pitchFamily="2" charset="-122"/>
                <a:cs typeface="+mn-cs"/>
              </a:rPr>
              <a:t>This week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Impact" panose="020B0806030902050204" pitchFamily="34" charset="0"/>
              <a:ea typeface="方正姚体" panose="02010601030101010101" pitchFamily="2" charset="-122"/>
              <a:cs typeface="+mn-cs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3585695" y="774016"/>
            <a:ext cx="4947586" cy="4947586"/>
          </a:xfrm>
          <a:custGeom>
            <a:avLst/>
            <a:gdLst>
              <a:gd name="connsiteX0" fmla="*/ 2296648 w 4593296"/>
              <a:gd name="connsiteY0" fmla="*/ 308397 h 4593296"/>
              <a:gd name="connsiteX1" fmla="*/ 308397 w 4593296"/>
              <a:gd name="connsiteY1" fmla="*/ 2296648 h 4593296"/>
              <a:gd name="connsiteX2" fmla="*/ 2296648 w 4593296"/>
              <a:gd name="connsiteY2" fmla="*/ 4284899 h 4593296"/>
              <a:gd name="connsiteX3" fmla="*/ 4284899 w 4593296"/>
              <a:gd name="connsiteY3" fmla="*/ 2296648 h 4593296"/>
              <a:gd name="connsiteX4" fmla="*/ 2296648 w 4593296"/>
              <a:gd name="connsiteY4" fmla="*/ 308397 h 4593296"/>
              <a:gd name="connsiteX5" fmla="*/ 2296648 w 4593296"/>
              <a:gd name="connsiteY5" fmla="*/ 0 h 4593296"/>
              <a:gd name="connsiteX6" fmla="*/ 4593296 w 4593296"/>
              <a:gd name="connsiteY6" fmla="*/ 2296648 h 4593296"/>
              <a:gd name="connsiteX7" fmla="*/ 2296648 w 4593296"/>
              <a:gd name="connsiteY7" fmla="*/ 4593296 h 4593296"/>
              <a:gd name="connsiteX8" fmla="*/ 0 w 4593296"/>
              <a:gd name="connsiteY8" fmla="*/ 2296648 h 4593296"/>
              <a:gd name="connsiteX9" fmla="*/ 2296648 w 4593296"/>
              <a:gd name="connsiteY9" fmla="*/ 0 h 4593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3296" h="4593296">
                <a:moveTo>
                  <a:pt x="2296648" y="308397"/>
                </a:moveTo>
                <a:cubicBezTo>
                  <a:pt x="1198567" y="308397"/>
                  <a:pt x="308397" y="1198567"/>
                  <a:pt x="308397" y="2296648"/>
                </a:cubicBezTo>
                <a:cubicBezTo>
                  <a:pt x="308397" y="3394729"/>
                  <a:pt x="1198567" y="4284899"/>
                  <a:pt x="2296648" y="4284899"/>
                </a:cubicBezTo>
                <a:cubicBezTo>
                  <a:pt x="3394729" y="4284899"/>
                  <a:pt x="4284899" y="3394729"/>
                  <a:pt x="4284899" y="2296648"/>
                </a:cubicBezTo>
                <a:cubicBezTo>
                  <a:pt x="4284899" y="1198567"/>
                  <a:pt x="3394729" y="308397"/>
                  <a:pt x="2296648" y="308397"/>
                </a:cubicBezTo>
                <a:close/>
                <a:moveTo>
                  <a:pt x="2296648" y="0"/>
                </a:moveTo>
                <a:cubicBezTo>
                  <a:pt x="3565052" y="0"/>
                  <a:pt x="4593296" y="1028244"/>
                  <a:pt x="4593296" y="2296648"/>
                </a:cubicBezTo>
                <a:cubicBezTo>
                  <a:pt x="4593296" y="3565052"/>
                  <a:pt x="3565052" y="4593296"/>
                  <a:pt x="2296648" y="4593296"/>
                </a:cubicBezTo>
                <a:cubicBezTo>
                  <a:pt x="1028244" y="4593296"/>
                  <a:pt x="0" y="3565052"/>
                  <a:pt x="0" y="2296648"/>
                </a:cubicBezTo>
                <a:cubicBezTo>
                  <a:pt x="0" y="1028244"/>
                  <a:pt x="1028244" y="0"/>
                  <a:pt x="2296648" y="0"/>
                </a:cubicBezTo>
                <a:close/>
              </a:path>
            </a:pathLst>
          </a:custGeom>
          <a:blipFill dpi="0" rotWithShape="1"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6618" r="-16618"/>
            </a:stretch>
          </a:blipFill>
          <a:ln>
            <a:noFill/>
          </a:ln>
          <a:effectLst>
            <a:outerShdw blurRad="508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646351" y="2291290"/>
            <a:ext cx="2826274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5400" b="0" i="0" u="none" strike="noStrike" kern="1200" cap="none" spc="-30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進度</a:t>
            </a:r>
            <a:endParaRPr kumimoji="0" lang="zh-CN" altLang="en-US" sz="5400" b="0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542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accel="58000" fill="hold" grpId="0" nodeType="withEffect" p14:presetBounceEnd="5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000">
                                          <p:cBhvr additive="base">
                                            <p:cTn id="25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000">
                                          <p:cBhvr additive="base">
                                            <p:cTn id="26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9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30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31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32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8" grpId="0" animBg="1"/>
          <p:bldP spid="1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accel="58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9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30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31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32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8" grpId="0" animBg="1"/>
          <p:bldP spid="19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MPU6050—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  <a:latin typeface="Arial"/>
                <a:ea typeface="微软雅黑"/>
              </a:rPr>
              <a:t>1</a:t>
            </a:r>
            <a:r>
              <a:rPr lang="zh-TW" altLang="en-US" sz="2500" dirty="0" smtClean="0"/>
              <a:t>啞鈴</a:t>
            </a:r>
            <a:r>
              <a:rPr lang="zh-TW" altLang="en-US" sz="2500" dirty="0"/>
              <a:t>彎</a:t>
            </a:r>
            <a:r>
              <a:rPr lang="zh-TW" altLang="en-US" sz="2500" dirty="0" smtClean="0"/>
              <a:t>舉</a:t>
            </a:r>
            <a:endParaRPr lang="zh-TW" altLang="en-US" sz="2500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957" y="2441611"/>
            <a:ext cx="2992316" cy="2992316"/>
          </a:xfrm>
          <a:prstGeom prst="rect">
            <a:avLst/>
          </a:prstGeom>
        </p:spPr>
      </p:pic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字方塊 16"/>
          <p:cNvSpPr txBox="1"/>
          <p:nvPr/>
        </p:nvSpPr>
        <p:spPr>
          <a:xfrm>
            <a:off x="1322962" y="1934905"/>
            <a:ext cx="94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示意圖</a:t>
            </a:r>
            <a:r>
              <a:rPr lang="en-US" altLang="zh-TW" dirty="0"/>
              <a:t>:</a:t>
            </a:r>
            <a:endParaRPr lang="zh-TW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5783669" y="2441611"/>
            <a:ext cx="368425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站直，啞鈴握在身體兩側。</a:t>
            </a:r>
            <a:b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手掌朝內面向身體。</a:t>
            </a:r>
            <a:b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手肘緊貼身體，做彎舉動作。</a:t>
            </a:r>
          </a:p>
        </p:txBody>
      </p:sp>
    </p:spTree>
    <p:extLst>
      <p:ext uri="{BB962C8B-B14F-4D97-AF65-F5344CB8AC3E}">
        <p14:creationId xmlns:p14="http://schemas.microsoft.com/office/powerpoint/2010/main" val="366247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zh-TW" altLang="en-US" sz="2500" dirty="0" smtClean="0">
                <a:solidFill>
                  <a:prstClr val="black"/>
                </a:solidFill>
                <a:latin typeface="Arial"/>
                <a:ea typeface="微软雅黑"/>
              </a:rPr>
              <a:t>動作</a:t>
            </a:r>
            <a:r>
              <a:rPr lang="en-US" altLang="zh-TW" sz="2500" dirty="0" smtClean="0">
                <a:solidFill>
                  <a:prstClr val="black"/>
                </a:solidFill>
                <a:latin typeface="Arial"/>
                <a:ea typeface="微软雅黑"/>
              </a:rPr>
              <a:t>1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校準</a:t>
            </a:r>
            <a:endParaRPr kumimoji="0" lang="en-US" altLang="zh-TW" sz="25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pic>
        <p:nvPicPr>
          <p:cNvPr id="10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/>
          <p:cNvSpPr/>
          <p:nvPr/>
        </p:nvSpPr>
        <p:spPr>
          <a:xfrm>
            <a:off x="811823" y="1735852"/>
            <a:ext cx="8305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(1) </a:t>
            </a:r>
            <a:r>
              <a:rPr lang="zh-TW" altLang="en-US" dirty="0" smtClean="0"/>
              <a:t>將晶片</a:t>
            </a:r>
            <a:r>
              <a:rPr lang="zh-TW" altLang="en-US" dirty="0"/>
              <a:t>貼於手腕模擬在</a:t>
            </a:r>
            <a:r>
              <a:rPr lang="zh-TW" altLang="en-US" dirty="0" smtClean="0"/>
              <a:t>起始動作的狀態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en-US" altLang="zh-TW" dirty="0"/>
              <a:t>(2</a:t>
            </a:r>
            <a:r>
              <a:rPr lang="en-US" altLang="zh-TW" dirty="0" smtClean="0"/>
              <a:t>)</a:t>
            </a:r>
            <a:r>
              <a:rPr lang="zh-TW" altLang="en-US" dirty="0" smtClean="0"/>
              <a:t> 每次測量</a:t>
            </a:r>
            <a:r>
              <a:rPr lang="en-US" altLang="zh-TW" dirty="0" smtClean="0"/>
              <a:t>20</a:t>
            </a:r>
            <a:r>
              <a:rPr lang="zh-TW" altLang="en-US" dirty="0" smtClean="0"/>
              <a:t>秒取其</a:t>
            </a:r>
            <a:r>
              <a:rPr lang="en-US" altLang="zh-TW" dirty="0" smtClean="0"/>
              <a:t>Yaw</a:t>
            </a:r>
            <a:r>
              <a:rPr lang="zh-TW" altLang="en-US" dirty="0" smtClean="0"/>
              <a:t>值</a:t>
            </a:r>
            <a:r>
              <a:rPr lang="en-US" altLang="zh-TW" dirty="0" smtClean="0"/>
              <a:t> </a:t>
            </a:r>
          </a:p>
          <a:p>
            <a:endParaRPr lang="en-US" altLang="zh-TW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299506" y="2589340"/>
            <a:ext cx="3724275" cy="3629025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3921369" y="3165231"/>
            <a:ext cx="492369" cy="52753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9" name="直線接點 18"/>
          <p:cNvCxnSpPr/>
          <p:nvPr/>
        </p:nvCxnSpPr>
        <p:spPr>
          <a:xfrm>
            <a:off x="4940253" y="2541715"/>
            <a:ext cx="8793" cy="372427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標題 1"/>
          <p:cNvSpPr txBox="1">
            <a:spLocks/>
          </p:cNvSpPr>
          <p:nvPr/>
        </p:nvSpPr>
        <p:spPr>
          <a:xfrm>
            <a:off x="5066579" y="4043368"/>
            <a:ext cx="444886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手</a:t>
            </a:r>
            <a:endParaRPr kumimoji="0" lang="en-US" altLang="zh-TW" sz="25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33"/>
          <a:stretch/>
        </p:blipFill>
        <p:spPr>
          <a:xfrm>
            <a:off x="6987976" y="1583011"/>
            <a:ext cx="3859132" cy="5168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355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 smtClean="0">
                <a:solidFill>
                  <a:prstClr val="black"/>
                </a:solidFill>
              </a:rPr>
              <a:t>1</a:t>
            </a:r>
            <a:r>
              <a:rPr lang="zh-TW" altLang="en-US" sz="2500" dirty="0" smtClean="0">
                <a:solidFill>
                  <a:prstClr val="black"/>
                </a:solidFill>
              </a:rPr>
              <a:t>校準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圖表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8931254"/>
              </p:ext>
            </p:extLst>
          </p:nvPr>
        </p:nvGraphicFramePr>
        <p:xfrm>
          <a:off x="1403865" y="2417271"/>
          <a:ext cx="9934414" cy="35573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53095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 smtClean="0">
                <a:solidFill>
                  <a:prstClr val="black"/>
                </a:solidFill>
              </a:rPr>
              <a:t>1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圖表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6181346"/>
              </p:ext>
            </p:extLst>
          </p:nvPr>
        </p:nvGraphicFramePr>
        <p:xfrm>
          <a:off x="1005186" y="1759057"/>
          <a:ext cx="4899668" cy="24112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圖表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2456226"/>
              </p:ext>
            </p:extLst>
          </p:nvPr>
        </p:nvGraphicFramePr>
        <p:xfrm>
          <a:off x="1098236" y="4239172"/>
          <a:ext cx="4907357" cy="24328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6" name="圖表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37315925"/>
              </p:ext>
            </p:extLst>
          </p:nvPr>
        </p:nvGraphicFramePr>
        <p:xfrm>
          <a:off x="6512402" y="1759057"/>
          <a:ext cx="4860126" cy="24112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8" name="圖表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2754966"/>
              </p:ext>
            </p:extLst>
          </p:nvPr>
        </p:nvGraphicFramePr>
        <p:xfrm>
          <a:off x="6512402" y="4239173"/>
          <a:ext cx="5338635" cy="24328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3" name="橢圓 2"/>
          <p:cNvSpPr/>
          <p:nvPr/>
        </p:nvSpPr>
        <p:spPr>
          <a:xfrm>
            <a:off x="8096250" y="4726958"/>
            <a:ext cx="476252" cy="476968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rgbClr val="FF0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16329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299202"/>
            <a:ext cx="5869146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  <a:latin typeface="Arial"/>
                <a:ea typeface="微软雅黑"/>
              </a:rPr>
              <a:t>1</a:t>
            </a:r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(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改變</a:t>
            </a:r>
            <a:r>
              <a:rPr lang="en-US" altLang="zh-TW" sz="2500" dirty="0" smtClean="0">
                <a:solidFill>
                  <a:prstClr val="black"/>
                </a:solidFill>
              </a:rPr>
              <a:t>Baud Rate</a:t>
            </a:r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)</a:t>
            </a:r>
            <a:endParaRPr kumimoji="0" lang="en-US" altLang="zh-TW" sz="25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字方塊 16"/>
          <p:cNvSpPr txBox="1"/>
          <p:nvPr/>
        </p:nvSpPr>
        <p:spPr>
          <a:xfrm>
            <a:off x="1322962" y="2253006"/>
            <a:ext cx="97817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重複量測動作</a:t>
            </a:r>
            <a:r>
              <a:rPr lang="en-US" altLang="zh-TW" dirty="0" smtClean="0"/>
              <a:t>2</a:t>
            </a:r>
            <a:r>
              <a:rPr lang="zh-TW" altLang="en-US" dirty="0"/>
              <a:t>時</a:t>
            </a:r>
            <a:r>
              <a:rPr lang="zh-TW" altLang="en-US" dirty="0" smtClean="0"/>
              <a:t>發現，大約</a:t>
            </a:r>
            <a:r>
              <a:rPr lang="en-US" altLang="zh-TW" dirty="0" smtClean="0"/>
              <a:t>10</a:t>
            </a:r>
            <a:r>
              <a:rPr lang="zh-TW" altLang="en-US" dirty="0" smtClean="0"/>
              <a:t>次有兩次動作到一半數據會突然卡住不動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Baud </a:t>
            </a:r>
            <a:r>
              <a:rPr lang="en-US" altLang="zh-TW" dirty="0" smtClean="0"/>
              <a:t>Rate—</a:t>
            </a:r>
            <a:r>
              <a:rPr lang="zh-TW" altLang="en-US" dirty="0" smtClean="0"/>
              <a:t>指</a:t>
            </a:r>
            <a:r>
              <a:rPr lang="zh-TW" altLang="en-US" dirty="0"/>
              <a:t>從一裝置發到另一裝置的位元率，即每秒鐘多少位元</a:t>
            </a:r>
            <a:r>
              <a:rPr lang="en-US" altLang="zh-TW" dirty="0"/>
              <a:t>bits per second (bit/s)</a:t>
            </a:r>
            <a:r>
              <a:rPr lang="zh-TW" altLang="en-US" dirty="0"/>
              <a:t>。典型的鮑率是</a:t>
            </a:r>
            <a:r>
              <a:rPr lang="en-US" altLang="zh-TW" dirty="0"/>
              <a:t>300, 1200, 2400, 9600, 115200, 19200</a:t>
            </a:r>
            <a:r>
              <a:rPr lang="zh-TW" altLang="en-US" dirty="0"/>
              <a:t>等</a:t>
            </a:r>
            <a:r>
              <a:rPr lang="en-US" altLang="zh-TW" dirty="0"/>
              <a:t>bit/s</a:t>
            </a:r>
            <a:r>
              <a:rPr lang="zh-TW" altLang="en-US" dirty="0" smtClean="0"/>
              <a:t>。</a:t>
            </a:r>
            <a:r>
              <a:rPr lang="zh-TW" altLang="en-US" dirty="0"/>
              <a:t>一般建議最高設到 </a:t>
            </a:r>
            <a:r>
              <a:rPr lang="en-US" altLang="zh-TW" dirty="0" smtClean="0"/>
              <a:t>115200</a:t>
            </a:r>
            <a:r>
              <a:rPr lang="zh-TW" altLang="en-US" dirty="0" smtClean="0"/>
              <a:t> 。</a:t>
            </a:r>
            <a:endParaRPr lang="en-US" altLang="zh-TW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/>
              <a:t>Serial.begin</a:t>
            </a:r>
            <a:r>
              <a:rPr lang="zh-TW" altLang="en-US" dirty="0"/>
              <a:t>（</a:t>
            </a:r>
            <a:r>
              <a:rPr lang="en-US" altLang="zh-TW" dirty="0"/>
              <a:t>57600</a:t>
            </a:r>
            <a:r>
              <a:rPr lang="zh-TW" altLang="en-US" dirty="0"/>
              <a:t>）→</a:t>
            </a:r>
            <a:r>
              <a:rPr lang="en-US" altLang="zh-TW" dirty="0"/>
              <a:t> </a:t>
            </a:r>
            <a:r>
              <a:rPr lang="en-US" altLang="zh-TW" dirty="0" err="1"/>
              <a:t>Serial.begin</a:t>
            </a:r>
            <a:r>
              <a:rPr lang="zh-TW" altLang="en-US" dirty="0"/>
              <a:t>（</a:t>
            </a:r>
            <a:r>
              <a:rPr lang="en-US" altLang="zh-TW" dirty="0" smtClean="0"/>
              <a:t>115200)</a:t>
            </a:r>
            <a:endParaRPr lang="zh-TW" altLang="en-US" dirty="0"/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6031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 smtClean="0">
                <a:solidFill>
                  <a:prstClr val="black"/>
                </a:solidFill>
              </a:rPr>
              <a:t>1</a:t>
            </a:r>
            <a:r>
              <a:rPr lang="zh-TW" altLang="en-US" sz="2500" dirty="0" smtClean="0">
                <a:solidFill>
                  <a:prstClr val="black"/>
                </a:solidFill>
              </a:rPr>
              <a:t>校準</a:t>
            </a:r>
            <a:r>
              <a:rPr lang="en-US" altLang="zh-TW" sz="2500" dirty="0" smtClean="0">
                <a:solidFill>
                  <a:prstClr val="black"/>
                </a:solidFill>
              </a:rPr>
              <a:t>(</a:t>
            </a:r>
            <a:r>
              <a:rPr lang="zh-TW" altLang="en-US" sz="2500" dirty="0">
                <a:solidFill>
                  <a:prstClr val="black"/>
                </a:solidFill>
              </a:rPr>
              <a:t>取</a:t>
            </a:r>
            <a:r>
              <a:rPr lang="en-US" altLang="zh-TW" sz="2500" dirty="0" smtClean="0">
                <a:solidFill>
                  <a:prstClr val="black"/>
                </a:solidFill>
              </a:rPr>
              <a:t>10</a:t>
            </a:r>
            <a:r>
              <a:rPr lang="zh-TW" altLang="en-US" sz="2500" dirty="0" smtClean="0">
                <a:solidFill>
                  <a:prstClr val="black"/>
                </a:solidFill>
              </a:rPr>
              <a:t>次為例</a:t>
            </a:r>
            <a:r>
              <a:rPr lang="en-US" altLang="zh-TW" sz="2500" dirty="0" smtClean="0">
                <a:solidFill>
                  <a:prstClr val="black"/>
                </a:solidFill>
              </a:rPr>
              <a:t>)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圖表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101594"/>
              </p:ext>
            </p:extLst>
          </p:nvPr>
        </p:nvGraphicFramePr>
        <p:xfrm>
          <a:off x="1130104" y="1853566"/>
          <a:ext cx="8813995" cy="38350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文字方塊 14"/>
          <p:cNvSpPr txBox="1"/>
          <p:nvPr/>
        </p:nvSpPr>
        <p:spPr>
          <a:xfrm>
            <a:off x="10062518" y="3146961"/>
            <a:ext cx="115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上面</a:t>
            </a:r>
            <a:r>
              <a:rPr lang="en-US" altLang="zh-TW" dirty="0" smtClean="0"/>
              <a:t>6</a:t>
            </a:r>
            <a:r>
              <a:rPr lang="zh-TW" altLang="en-US" dirty="0" smtClean="0"/>
              <a:t>次</a:t>
            </a:r>
            <a:endParaRPr lang="en-US" altLang="zh-TW" dirty="0" smtClean="0"/>
          </a:p>
        </p:txBody>
      </p:sp>
      <p:sp>
        <p:nvSpPr>
          <p:cNvPr id="16" name="文字方塊 15"/>
          <p:cNvSpPr txBox="1"/>
          <p:nvPr/>
        </p:nvSpPr>
        <p:spPr>
          <a:xfrm>
            <a:off x="10062518" y="4415984"/>
            <a:ext cx="115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上面</a:t>
            </a:r>
            <a:r>
              <a:rPr lang="en-US" altLang="zh-TW" dirty="0"/>
              <a:t>3</a:t>
            </a:r>
            <a:r>
              <a:rPr lang="zh-TW" altLang="en-US" dirty="0" smtClean="0"/>
              <a:t>次</a:t>
            </a:r>
            <a:endParaRPr lang="en-US" altLang="zh-TW" dirty="0" smtClean="0"/>
          </a:p>
        </p:txBody>
      </p:sp>
      <p:cxnSp>
        <p:nvCxnSpPr>
          <p:cNvPr id="3" name="直線接點 2"/>
          <p:cNvCxnSpPr/>
          <p:nvPr/>
        </p:nvCxnSpPr>
        <p:spPr>
          <a:xfrm>
            <a:off x="5767754" y="1853566"/>
            <a:ext cx="61546" cy="364222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/>
          <p:cNvSpPr txBox="1"/>
          <p:nvPr/>
        </p:nvSpPr>
        <p:spPr>
          <a:xfrm>
            <a:off x="935174" y="5873656"/>
            <a:ext cx="56063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實際額外測量約</a:t>
            </a:r>
            <a:r>
              <a:rPr lang="en-US" altLang="zh-TW" dirty="0" smtClean="0"/>
              <a:t>20</a:t>
            </a:r>
            <a:r>
              <a:rPr lang="zh-TW" altLang="en-US" dirty="0" smtClean="0"/>
              <a:t>次發現</a:t>
            </a:r>
            <a:r>
              <a:rPr lang="en-US" altLang="zh-TW" dirty="0" smtClean="0"/>
              <a:t>:</a:t>
            </a:r>
            <a:r>
              <a:rPr lang="zh-TW" altLang="en-US" dirty="0" smtClean="0"/>
              <a:t>大約等到</a:t>
            </a:r>
            <a:r>
              <a:rPr lang="en-US" altLang="zh-TW" dirty="0" smtClean="0"/>
              <a:t>30</a:t>
            </a:r>
            <a:r>
              <a:rPr lang="zh-TW" altLang="en-US" dirty="0" smtClean="0"/>
              <a:t>秒後數據都集中在下方</a:t>
            </a:r>
            <a:r>
              <a:rPr lang="en-US" altLang="zh-TW" dirty="0" smtClean="0"/>
              <a:t>(-102~-106)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在</a:t>
            </a:r>
            <a:r>
              <a:rPr lang="en-US" altLang="zh-TW" dirty="0" smtClean="0"/>
              <a:t>10</a:t>
            </a:r>
            <a:r>
              <a:rPr lang="zh-TW" altLang="en-US" dirty="0" smtClean="0"/>
              <a:t>秒時數據接近於</a:t>
            </a:r>
            <a:r>
              <a:rPr lang="en-US" altLang="zh-TW" dirty="0" smtClean="0"/>
              <a:t>73~76</a:t>
            </a:r>
            <a:r>
              <a:rPr lang="zh-TW" altLang="en-US" dirty="0" smtClean="0"/>
              <a:t>的機率較高</a:t>
            </a:r>
            <a:endParaRPr lang="en-US" altLang="zh-TW" dirty="0" smtClean="0"/>
          </a:p>
        </p:txBody>
      </p:sp>
      <p:sp>
        <p:nvSpPr>
          <p:cNvPr id="18" name="文字方塊 17"/>
          <p:cNvSpPr txBox="1"/>
          <p:nvPr/>
        </p:nvSpPr>
        <p:spPr>
          <a:xfrm>
            <a:off x="9653953" y="5227142"/>
            <a:ext cx="2247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1</a:t>
            </a:r>
            <a:r>
              <a:rPr lang="zh-TW" altLang="en-US" dirty="0" smtClean="0"/>
              <a:t>次數據太奇怪挑掉</a:t>
            </a:r>
            <a:endParaRPr lang="en-US" altLang="zh-TW" dirty="0" smtClean="0"/>
          </a:p>
        </p:txBody>
      </p:sp>
      <p:sp>
        <p:nvSpPr>
          <p:cNvPr id="19" name="文字方塊 18"/>
          <p:cNvSpPr txBox="1"/>
          <p:nvPr/>
        </p:nvSpPr>
        <p:spPr>
          <a:xfrm>
            <a:off x="5445666" y="1439595"/>
            <a:ext cx="6241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 smtClean="0">
                <a:solidFill>
                  <a:srgbClr val="FF0000"/>
                </a:solidFill>
              </a:rPr>
              <a:t>10</a:t>
            </a:r>
            <a:r>
              <a:rPr lang="zh-TW" altLang="en-US" sz="1600" dirty="0" smtClean="0">
                <a:solidFill>
                  <a:srgbClr val="FF0000"/>
                </a:solidFill>
              </a:rPr>
              <a:t>秒</a:t>
            </a:r>
            <a:endParaRPr lang="en-US" altLang="zh-TW" sz="1600" dirty="0" smtClean="0">
              <a:solidFill>
                <a:srgbClr val="FF0000"/>
              </a:solidFill>
            </a:endParaRPr>
          </a:p>
        </p:txBody>
      </p:sp>
      <p:cxnSp>
        <p:nvCxnSpPr>
          <p:cNvPr id="20" name="直線接點 19"/>
          <p:cNvCxnSpPr/>
          <p:nvPr/>
        </p:nvCxnSpPr>
        <p:spPr>
          <a:xfrm>
            <a:off x="9785265" y="1853566"/>
            <a:ext cx="61546" cy="364222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字方塊 20"/>
          <p:cNvSpPr txBox="1"/>
          <p:nvPr/>
        </p:nvSpPr>
        <p:spPr>
          <a:xfrm>
            <a:off x="9473211" y="1439595"/>
            <a:ext cx="6241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600" dirty="0">
                <a:solidFill>
                  <a:srgbClr val="FF0000"/>
                </a:solidFill>
              </a:rPr>
              <a:t>2</a:t>
            </a:r>
            <a:r>
              <a:rPr lang="en-US" altLang="zh-TW" sz="1600" dirty="0" smtClean="0">
                <a:solidFill>
                  <a:srgbClr val="FF0000"/>
                </a:solidFill>
              </a:rPr>
              <a:t>0</a:t>
            </a:r>
            <a:r>
              <a:rPr lang="zh-TW" altLang="en-US" sz="1600" dirty="0" smtClean="0">
                <a:solidFill>
                  <a:srgbClr val="FF0000"/>
                </a:solidFill>
              </a:rPr>
              <a:t>秒</a:t>
            </a:r>
            <a:endParaRPr lang="en-US" altLang="zh-TW" sz="16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816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  <a:latin typeface="Arial"/>
                <a:ea typeface="微软雅黑"/>
              </a:rPr>
              <a:t>1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實驗</a:t>
            </a:r>
            <a:endParaRPr kumimoji="0" lang="en-US" altLang="zh-TW" sz="25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pic>
        <p:nvPicPr>
          <p:cNvPr id="10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/>
          <p:cNvSpPr/>
          <p:nvPr/>
        </p:nvSpPr>
        <p:spPr>
          <a:xfrm>
            <a:off x="811823" y="1735852"/>
            <a:ext cx="8305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arenBoth"/>
            </a:pPr>
            <a:r>
              <a:rPr lang="zh-TW" altLang="en-US" dirty="0" smtClean="0"/>
              <a:t>每次開始後前</a:t>
            </a:r>
            <a:r>
              <a:rPr lang="en-US" altLang="zh-TW" dirty="0" smtClean="0"/>
              <a:t>10</a:t>
            </a:r>
            <a:r>
              <a:rPr lang="zh-TW" altLang="en-US" dirty="0" smtClean="0"/>
              <a:t>秒靜止</a:t>
            </a:r>
            <a:endParaRPr lang="en-US" altLang="zh-TW" dirty="0" smtClean="0"/>
          </a:p>
          <a:p>
            <a:pPr marL="342900" indent="-342900">
              <a:buAutoNum type="arabicParenBoth"/>
            </a:pPr>
            <a:r>
              <a:rPr lang="en-US" altLang="zh-TW" dirty="0" smtClean="0"/>
              <a:t>20</a:t>
            </a:r>
            <a:r>
              <a:rPr lang="zh-TW" altLang="en-US" dirty="0" smtClean="0"/>
              <a:t>秒開始一秒上一秒下到</a:t>
            </a:r>
            <a:r>
              <a:rPr lang="en-US" altLang="zh-TW" dirty="0" smtClean="0"/>
              <a:t>30</a:t>
            </a:r>
            <a:r>
              <a:rPr lang="zh-TW" altLang="en-US" dirty="0" smtClean="0"/>
              <a:t>秒，取</a:t>
            </a:r>
            <a:r>
              <a:rPr lang="zh-TW" altLang="en-US" dirty="0" smtClean="0"/>
              <a:t>其</a:t>
            </a:r>
            <a:r>
              <a:rPr lang="en-US" altLang="zh-TW" dirty="0" smtClean="0"/>
              <a:t>Yaw</a:t>
            </a:r>
            <a:r>
              <a:rPr lang="zh-TW" altLang="en-US" dirty="0" smtClean="0"/>
              <a:t>值</a:t>
            </a:r>
            <a:r>
              <a:rPr lang="en-US" altLang="zh-TW" dirty="0" smtClean="0"/>
              <a:t> </a:t>
            </a:r>
          </a:p>
          <a:p>
            <a:endParaRPr lang="en-US" altLang="zh-TW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標題 1"/>
          <p:cNvSpPr txBox="1">
            <a:spLocks/>
          </p:cNvSpPr>
          <p:nvPr/>
        </p:nvSpPr>
        <p:spPr>
          <a:xfrm>
            <a:off x="5066578" y="4043368"/>
            <a:ext cx="872185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牆面</a:t>
            </a:r>
            <a:endParaRPr kumimoji="0" lang="en-US" altLang="zh-TW" sz="25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pic>
        <p:nvPicPr>
          <p:cNvPr id="13" name="153201.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97040" y="2474630"/>
            <a:ext cx="7136423" cy="401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52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1" y="1342247"/>
            <a:ext cx="1960565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</a:rPr>
              <a:t>1</a:t>
            </a:r>
            <a:r>
              <a:rPr lang="en-US" altLang="zh-TW" sz="2500" dirty="0" smtClean="0">
                <a:solidFill>
                  <a:prstClr val="black"/>
                </a:solidFill>
              </a:rPr>
              <a:t>(</a:t>
            </a:r>
            <a:r>
              <a:rPr lang="zh-TW" altLang="en-US" sz="2500" dirty="0" smtClean="0">
                <a:solidFill>
                  <a:prstClr val="black"/>
                </a:solidFill>
              </a:rPr>
              <a:t>成功</a:t>
            </a:r>
            <a:r>
              <a:rPr lang="en-US" altLang="zh-TW" sz="2500" dirty="0" smtClean="0">
                <a:solidFill>
                  <a:prstClr val="black"/>
                </a:solidFill>
              </a:rPr>
              <a:t>)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圖片 1" descr="畫面剪輯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348"/>
          <a:stretch/>
        </p:blipFill>
        <p:spPr>
          <a:xfrm>
            <a:off x="405654" y="1934905"/>
            <a:ext cx="3449774" cy="4840360"/>
          </a:xfrm>
          <a:prstGeom prst="rect">
            <a:avLst/>
          </a:prstGeom>
        </p:spPr>
      </p:pic>
      <p:graphicFrame>
        <p:nvGraphicFramePr>
          <p:cNvPr id="24" name="圖表 2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9681558"/>
              </p:ext>
            </p:extLst>
          </p:nvPr>
        </p:nvGraphicFramePr>
        <p:xfrm>
          <a:off x="4187190" y="1934905"/>
          <a:ext cx="7676804" cy="44674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105423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1852500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</a:rPr>
              <a:t>1</a:t>
            </a:r>
            <a:r>
              <a:rPr lang="en-US" altLang="zh-TW" sz="2500" dirty="0" smtClean="0">
                <a:solidFill>
                  <a:prstClr val="black"/>
                </a:solidFill>
              </a:rPr>
              <a:t>(</a:t>
            </a:r>
            <a:r>
              <a:rPr lang="zh-TW" altLang="en-US" sz="2500" dirty="0" smtClean="0">
                <a:solidFill>
                  <a:prstClr val="black"/>
                </a:solidFill>
              </a:rPr>
              <a:t>失敗</a:t>
            </a:r>
            <a:r>
              <a:rPr lang="en-US" altLang="zh-TW" sz="2500" dirty="0" smtClean="0">
                <a:solidFill>
                  <a:prstClr val="black"/>
                </a:solidFill>
              </a:rPr>
              <a:t>)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圖片 8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647" y="2692303"/>
            <a:ext cx="2235537" cy="3950009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062617" y="1726161"/>
            <a:ext cx="42256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/>
              <a:t>失敗原因</a:t>
            </a:r>
            <a:endParaRPr lang="en-US" altLang="zh-TW" dirty="0" smtClean="0"/>
          </a:p>
          <a:p>
            <a:pPr marL="342900" indent="-342900">
              <a:buAutoNum type="arabicParenBoth"/>
            </a:pPr>
            <a:r>
              <a:rPr lang="zh-TW" altLang="en-US" dirty="0" smtClean="0"/>
              <a:t>多次擺動後公母線或是傳輸線會鬆脫</a:t>
            </a:r>
            <a:endParaRPr lang="en-US" altLang="zh-TW" dirty="0" smtClean="0"/>
          </a:p>
          <a:p>
            <a:pPr marL="342900" indent="-342900">
              <a:buAutoNum type="arabicParenBoth"/>
            </a:pPr>
            <a:r>
              <a:rPr lang="en-US" altLang="zh-TW" dirty="0" smtClean="0"/>
              <a:t>10</a:t>
            </a:r>
            <a:r>
              <a:rPr lang="zh-TW" altLang="en-US" dirty="0" smtClean="0"/>
              <a:t>秒開始時初值不再</a:t>
            </a:r>
            <a:r>
              <a:rPr lang="en-US" altLang="zh-TW" dirty="0" smtClean="0"/>
              <a:t>73~76</a:t>
            </a:r>
            <a:r>
              <a:rPr lang="zh-TW" altLang="en-US" dirty="0" smtClean="0"/>
              <a:t>的範圍</a:t>
            </a:r>
            <a:endParaRPr lang="en-US" altLang="zh-TW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899" y="2465320"/>
            <a:ext cx="7071973" cy="4176992"/>
          </a:xfrm>
          <a:prstGeom prst="rect">
            <a:avLst/>
          </a:prstGeom>
        </p:spPr>
      </p:pic>
      <p:sp>
        <p:nvSpPr>
          <p:cNvPr id="7" name="橢圓 6"/>
          <p:cNvSpPr/>
          <p:nvPr/>
        </p:nvSpPr>
        <p:spPr>
          <a:xfrm>
            <a:off x="7523019" y="4027244"/>
            <a:ext cx="249382" cy="2327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7523019" y="5334778"/>
            <a:ext cx="249382" cy="2327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0740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5992238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MPU6050—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動作</a:t>
            </a:r>
            <a:r>
              <a:rPr lang="en-US" altLang="zh-TW" sz="2500" noProof="0" dirty="0" smtClean="0">
                <a:solidFill>
                  <a:prstClr val="black"/>
                </a:solidFill>
                <a:latin typeface="Arial"/>
                <a:ea typeface="微软雅黑"/>
              </a:rPr>
              <a:t>2</a:t>
            </a:r>
            <a:r>
              <a:rPr lang="zh-TW" altLang="en-US" sz="2500" dirty="0" smtClean="0"/>
              <a:t>啞鈴</a:t>
            </a:r>
            <a:r>
              <a:rPr lang="zh-TW" altLang="en-US" sz="2500" dirty="0"/>
              <a:t>二頭肌集中彎舉</a:t>
            </a: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字方塊 16"/>
          <p:cNvSpPr txBox="1"/>
          <p:nvPr/>
        </p:nvSpPr>
        <p:spPr>
          <a:xfrm>
            <a:off x="1322962" y="1934905"/>
            <a:ext cx="94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示意圖</a:t>
            </a:r>
            <a:r>
              <a:rPr lang="en-US" altLang="zh-TW" dirty="0"/>
              <a:t>:</a:t>
            </a:r>
            <a:endParaRPr lang="zh-TW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5783668" y="2441611"/>
            <a:ext cx="509769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平躺於長椅上，啞鈴保持在胸前上推。</a:t>
            </a:r>
          </a:p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放下至與胸同高的位置。</a:t>
            </a:r>
          </a:p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上推回到原位並重覆。</a:t>
            </a:r>
          </a:p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 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動作避免完全伸直手臂。</a:t>
            </a:r>
          </a:p>
        </p:txBody>
      </p:sp>
      <p:pic>
        <p:nvPicPr>
          <p:cNvPr id="13" name="Picture 2" descr="https://d21ri0ak0rxkou.cloudfront.net/sportsplanet/Upload/17-dumbbell_exercises_concentration_curls.gif.pagespeed.ce.rZ1BjVeMWS.gif"/>
          <p:cNvPicPr>
            <a:picLocks noChangeAspect="1" noChangeArrowheads="1" noCrop="1"/>
          </p:cNvPicPr>
          <p:nvPr>
            <p:custDataLst>
              <p:custData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481" y="2441611"/>
            <a:ext cx="2991600" cy="299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946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d21ri0ak0rxkou.cloudfront.net/sportsplanet/Upload/01-dumbbell_exercises_flat_press.gif.pagespeed.ce.rUBUya17CN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8383" y="1953324"/>
            <a:ext cx="3955233" cy="3955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6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7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>
                <a:solidFill>
                  <a:prstClr val="black"/>
                </a:solidFill>
              </a:rPr>
              <a:t>啞鈴飛鳥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97164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zh-TW" altLang="en-US" sz="2500" dirty="0" smtClean="0">
                <a:solidFill>
                  <a:prstClr val="black"/>
                </a:solidFill>
                <a:latin typeface="Arial"/>
                <a:ea typeface="微软雅黑"/>
              </a:rPr>
              <a:t>動作</a:t>
            </a:r>
            <a:r>
              <a:rPr lang="en-US" altLang="zh-TW" sz="2500" dirty="0" smtClean="0">
                <a:solidFill>
                  <a:prstClr val="black"/>
                </a:solidFill>
                <a:latin typeface="Arial"/>
                <a:ea typeface="微软雅黑"/>
              </a:rPr>
              <a:t>2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校準</a:t>
            </a:r>
            <a:endParaRPr kumimoji="0" lang="en-US" altLang="zh-TW" sz="25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pic>
        <p:nvPicPr>
          <p:cNvPr id="10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/>
          <p:cNvSpPr/>
          <p:nvPr/>
        </p:nvSpPr>
        <p:spPr>
          <a:xfrm>
            <a:off x="811823" y="1735852"/>
            <a:ext cx="8305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arenBoth"/>
            </a:pPr>
            <a:r>
              <a:rPr lang="zh-TW" altLang="en-US" dirty="0" smtClean="0"/>
              <a:t>將</a:t>
            </a:r>
            <a:r>
              <a:rPr lang="zh-TW" altLang="en-US" dirty="0" smtClean="0"/>
              <a:t>晶片</a:t>
            </a:r>
            <a:r>
              <a:rPr lang="zh-TW" altLang="en-US" dirty="0"/>
              <a:t>貼於</a:t>
            </a:r>
            <a:r>
              <a:rPr lang="zh-TW" altLang="en-US" dirty="0" smtClean="0"/>
              <a:t>手腕模擬</a:t>
            </a:r>
            <a:r>
              <a:rPr lang="zh-TW" altLang="en-US" dirty="0"/>
              <a:t>在</a:t>
            </a:r>
            <a:r>
              <a:rPr lang="zh-TW" altLang="en-US" dirty="0" smtClean="0"/>
              <a:t>起始動作的</a:t>
            </a:r>
            <a:r>
              <a:rPr lang="zh-TW" altLang="en-US" dirty="0" smtClean="0"/>
              <a:t>狀態</a:t>
            </a:r>
            <a:endParaRPr lang="en-US" altLang="zh-TW" dirty="0"/>
          </a:p>
          <a:p>
            <a:pPr marL="342900" indent="-342900">
              <a:buAutoNum type="arabicParenBoth"/>
            </a:pPr>
            <a:r>
              <a:rPr lang="zh-TW" altLang="en-US" dirty="0" smtClean="0"/>
              <a:t>每次</a:t>
            </a:r>
            <a:r>
              <a:rPr lang="zh-TW" altLang="en-US" dirty="0" smtClean="0"/>
              <a:t>測量</a:t>
            </a:r>
            <a:r>
              <a:rPr lang="en-US" altLang="zh-TW" dirty="0" smtClean="0"/>
              <a:t>20</a:t>
            </a:r>
            <a:r>
              <a:rPr lang="zh-TW" altLang="en-US" dirty="0" smtClean="0"/>
              <a:t>秒取</a:t>
            </a:r>
            <a:r>
              <a:rPr lang="zh-TW" altLang="en-US" dirty="0" smtClean="0"/>
              <a:t>其</a:t>
            </a:r>
            <a:r>
              <a:rPr lang="en-US" altLang="zh-TW" dirty="0" smtClean="0"/>
              <a:t>pitch</a:t>
            </a:r>
            <a:r>
              <a:rPr lang="zh-TW" altLang="en-US" dirty="0" smtClean="0"/>
              <a:t>值</a:t>
            </a:r>
            <a:r>
              <a:rPr lang="en-US" altLang="zh-TW" dirty="0" smtClean="0"/>
              <a:t> </a:t>
            </a:r>
          </a:p>
          <a:p>
            <a:pPr marL="342900" indent="-342900">
              <a:buAutoNum type="arabicParenBoth"/>
            </a:pPr>
            <a:r>
              <a:rPr lang="zh-TW" altLang="en-US" dirty="0" smtClean="0"/>
              <a:t>因運動實驗結果</a:t>
            </a:r>
            <a:r>
              <a:rPr lang="en-US" altLang="zh-TW" dirty="0" smtClean="0"/>
              <a:t>:</a:t>
            </a:r>
            <a:r>
              <a:rPr lang="zh-TW" altLang="en-US" dirty="0" smtClean="0"/>
              <a:t>額外測量手臂擺動到中間與最上方的值</a:t>
            </a:r>
            <a:endParaRPr lang="en-US" altLang="zh-TW" dirty="0" smtClean="0"/>
          </a:p>
          <a:p>
            <a:endParaRPr lang="en-US" altLang="zh-TW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7923" y="2820147"/>
            <a:ext cx="3656991" cy="3140078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3879723" y="4024425"/>
            <a:ext cx="566442" cy="3657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 rotWithShape="1">
          <a:blip r:embed="rId5"/>
          <a:srcRect l="26917" t="42889" r="57583" b="31111"/>
          <a:stretch/>
        </p:blipFill>
        <p:spPr>
          <a:xfrm>
            <a:off x="5861685" y="3110893"/>
            <a:ext cx="2834640" cy="2674620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7140050" y="5014127"/>
            <a:ext cx="206572" cy="180871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9" name="圖片 2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9" t="43023" r="34759" b="-1025"/>
          <a:stretch/>
        </p:blipFill>
        <p:spPr>
          <a:xfrm>
            <a:off x="9117623" y="2593145"/>
            <a:ext cx="2523526" cy="397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67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  <a:latin typeface="Arial"/>
                <a:ea typeface="微软雅黑"/>
              </a:rPr>
              <a:t>2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校準</a:t>
            </a:r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(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最上方</a:t>
            </a:r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)</a:t>
            </a:r>
            <a:endParaRPr kumimoji="0" lang="en-US" altLang="zh-TW" sz="25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pic>
        <p:nvPicPr>
          <p:cNvPr id="10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4"/>
          <a:srcRect l="56303" t="41070" r="35242" b="44061"/>
          <a:stretch/>
        </p:blipFill>
        <p:spPr>
          <a:xfrm>
            <a:off x="1322962" y="2081025"/>
            <a:ext cx="1546167" cy="1529541"/>
          </a:xfrm>
          <a:prstGeom prst="rect">
            <a:avLst/>
          </a:prstGeom>
        </p:spPr>
      </p:pic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653065"/>
              </p:ext>
            </p:extLst>
          </p:nvPr>
        </p:nvGraphicFramePr>
        <p:xfrm>
          <a:off x="3158679" y="1973478"/>
          <a:ext cx="1487637" cy="43513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95879">
                  <a:extLst>
                    <a:ext uri="{9D8B030D-6E8A-4147-A177-3AD203B41FA5}">
                      <a16:colId xmlns:a16="http://schemas.microsoft.com/office/drawing/2014/main" val="2031851551"/>
                    </a:ext>
                  </a:extLst>
                </a:gridCol>
                <a:gridCol w="495879">
                  <a:extLst>
                    <a:ext uri="{9D8B030D-6E8A-4147-A177-3AD203B41FA5}">
                      <a16:colId xmlns:a16="http://schemas.microsoft.com/office/drawing/2014/main" val="287096602"/>
                    </a:ext>
                  </a:extLst>
                </a:gridCol>
                <a:gridCol w="495879">
                  <a:extLst>
                    <a:ext uri="{9D8B030D-6E8A-4147-A177-3AD203B41FA5}">
                      <a16:colId xmlns:a16="http://schemas.microsoft.com/office/drawing/2014/main" val="3534522477"/>
                    </a:ext>
                  </a:extLst>
                </a:gridCol>
              </a:tblGrid>
              <a:tr h="167359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u="none" strike="noStrike">
                          <a:effectLst/>
                        </a:rPr>
                        <a:t>第一次</a:t>
                      </a:r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u="none" strike="noStrike">
                          <a:effectLst/>
                        </a:rPr>
                        <a:t>第二次</a:t>
                      </a:r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u="none" strike="noStrike">
                          <a:effectLst/>
                        </a:rPr>
                        <a:t>第三次</a:t>
                      </a:r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4002668697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73.16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-101.9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-90.98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400717282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-70.51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-101.03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-86.96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81888464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36.45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160.6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-87.94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4854007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35.2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-33.53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-91.8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414053028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-1.38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95.72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-88.29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27375918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0.22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78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-89.3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537318149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0.34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74.33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-91.09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432890624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-179.98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73.45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-87.24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688817007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179.4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118.03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-94.76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98986915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179.9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102.38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-79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110940637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-179.68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165.95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-107.37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07068887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-179.26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138.2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-174.05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87523311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-178.86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-179.3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152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74818477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-178.46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-179.92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152.51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409467714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-178.06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-5.72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98.59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88580660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-177.66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156.2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-22.82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126663364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-177.25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-108.12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-24.37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980647836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-176.83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-0.65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9.78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62523046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-176.42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-1.37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-52.44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47329734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-4.5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-52.4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70755957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-175.57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166.93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-52.83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524705106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-175.14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-62.65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-53.17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01274896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-174.7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-160.73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-53.53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4192523719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-174.26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-102.23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-53.89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233929368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-173.81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-106.13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 dirty="0">
                          <a:effectLst/>
                        </a:rPr>
                        <a:t>-54.25</a:t>
                      </a:r>
                      <a:endParaRPr lang="en-US" altLang="zh-TW" sz="10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74523073"/>
                  </a:ext>
                </a:extLst>
              </a:tr>
            </a:tbl>
          </a:graphicData>
        </a:graphic>
      </p:graphicFrame>
      <p:graphicFrame>
        <p:nvGraphicFramePr>
          <p:cNvPr id="11" name="圖表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8008762"/>
              </p:ext>
            </p:extLst>
          </p:nvPr>
        </p:nvGraphicFramePr>
        <p:xfrm>
          <a:off x="5319204" y="2396543"/>
          <a:ext cx="6035336" cy="33916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17132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  <a:latin typeface="Arial"/>
                <a:ea typeface="微软雅黑"/>
              </a:rPr>
              <a:t>2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校準</a:t>
            </a:r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(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中間</a:t>
            </a:r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)</a:t>
            </a:r>
            <a:endParaRPr kumimoji="0" lang="en-US" altLang="zh-TW" sz="25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pic>
        <p:nvPicPr>
          <p:cNvPr id="10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9022870"/>
              </p:ext>
            </p:extLst>
          </p:nvPr>
        </p:nvGraphicFramePr>
        <p:xfrm>
          <a:off x="3133817" y="2089903"/>
          <a:ext cx="1487637" cy="43513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95879">
                  <a:extLst>
                    <a:ext uri="{9D8B030D-6E8A-4147-A177-3AD203B41FA5}">
                      <a16:colId xmlns:a16="http://schemas.microsoft.com/office/drawing/2014/main" val="678057197"/>
                    </a:ext>
                  </a:extLst>
                </a:gridCol>
                <a:gridCol w="495879">
                  <a:extLst>
                    <a:ext uri="{9D8B030D-6E8A-4147-A177-3AD203B41FA5}">
                      <a16:colId xmlns:a16="http://schemas.microsoft.com/office/drawing/2014/main" val="3514432040"/>
                    </a:ext>
                  </a:extLst>
                </a:gridCol>
                <a:gridCol w="495879">
                  <a:extLst>
                    <a:ext uri="{9D8B030D-6E8A-4147-A177-3AD203B41FA5}">
                      <a16:colId xmlns:a16="http://schemas.microsoft.com/office/drawing/2014/main" val="4097374384"/>
                    </a:ext>
                  </a:extLst>
                </a:gridCol>
              </a:tblGrid>
              <a:tr h="167359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u="none" strike="noStrike">
                          <a:effectLst/>
                        </a:rPr>
                        <a:t>第一次</a:t>
                      </a:r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u="none" strike="noStrike">
                          <a:effectLst/>
                        </a:rPr>
                        <a:t>第二次</a:t>
                      </a:r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u="none" strike="noStrike">
                          <a:effectLst/>
                        </a:rPr>
                        <a:t>第三次</a:t>
                      </a:r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840775770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-178.88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-43.58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1.51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973113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-178.56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-43.77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 dirty="0">
                          <a:effectLst/>
                        </a:rPr>
                        <a:t>1.13</a:t>
                      </a:r>
                      <a:endParaRPr lang="en-US" altLang="zh-TW" sz="10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17206642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-178.34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-43.98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1.06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43497325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-20.69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-44.18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0.97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50335268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-4.04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-44.38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0.88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416426490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-170.15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-44.58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0.79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98306597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-170.06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 dirty="0">
                          <a:effectLst/>
                        </a:rPr>
                        <a:t>-44.77</a:t>
                      </a:r>
                      <a:endParaRPr lang="en-US" altLang="zh-TW" sz="10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0.69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38350690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-169.95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-135.04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977912067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-169.85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-134.85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968111298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-169.75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-134.67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0.41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878634890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-169.65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-134.49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0.33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764935954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-169.54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-134.32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0.23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747125352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-169.44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-134.14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0.13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6741379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-169.35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-133.96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0.04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609258354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-169.25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-133.79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-0.06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161224630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-169.16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-133.62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-0.16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981948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-169.05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-133.46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-0.26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470064319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-168.96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-133.29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 dirty="0">
                          <a:effectLst/>
                        </a:rPr>
                        <a:t>-0.36</a:t>
                      </a:r>
                      <a:endParaRPr lang="en-US" altLang="zh-TW" sz="10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266457392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-168.87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-133.13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-0.45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81011968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-168.77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-132.98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-0.55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316952849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-168.67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-132.82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-0.65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221606604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-168.58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-132.67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-0.75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803638286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-168.49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-132.52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-0.84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00963309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-168.4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-132.39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-0.94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4228974417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-168.32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-132.25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 dirty="0">
                          <a:effectLst/>
                        </a:rPr>
                        <a:t>-1.04</a:t>
                      </a:r>
                      <a:endParaRPr lang="en-US" altLang="zh-TW" sz="10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397417453"/>
                  </a:ext>
                </a:extLst>
              </a:tr>
            </a:tbl>
          </a:graphicData>
        </a:graphic>
      </p:graphicFrame>
      <p:pic>
        <p:nvPicPr>
          <p:cNvPr id="12" name="圖片 11"/>
          <p:cNvPicPr>
            <a:picLocks noChangeAspect="1"/>
          </p:cNvPicPr>
          <p:nvPr/>
        </p:nvPicPr>
        <p:blipFill rotWithShape="1">
          <a:blip r:embed="rId4"/>
          <a:srcRect l="56084" t="40424" r="35696" b="42846"/>
          <a:stretch/>
        </p:blipFill>
        <p:spPr>
          <a:xfrm>
            <a:off x="1162611" y="2081025"/>
            <a:ext cx="1503123" cy="1720962"/>
          </a:xfrm>
          <a:prstGeom prst="rect">
            <a:avLst/>
          </a:prstGeom>
        </p:spPr>
      </p:pic>
      <p:graphicFrame>
        <p:nvGraphicFramePr>
          <p:cNvPr id="14" name="圖表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4583447"/>
              </p:ext>
            </p:extLst>
          </p:nvPr>
        </p:nvGraphicFramePr>
        <p:xfrm>
          <a:off x="5302601" y="2350488"/>
          <a:ext cx="5998673" cy="32690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69524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  <a:latin typeface="Arial"/>
                <a:ea typeface="微软雅黑"/>
              </a:rPr>
              <a:t>2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校準</a:t>
            </a:r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(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最下方</a:t>
            </a:r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)</a:t>
            </a:r>
            <a:endParaRPr kumimoji="0" lang="en-US" altLang="zh-TW" sz="25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pic>
        <p:nvPicPr>
          <p:cNvPr id="10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4"/>
          <a:srcRect l="55848" t="40909" r="34879" b="42768"/>
          <a:stretch/>
        </p:blipFill>
        <p:spPr>
          <a:xfrm>
            <a:off x="931166" y="1977951"/>
            <a:ext cx="1695796" cy="1679171"/>
          </a:xfrm>
          <a:prstGeom prst="rect">
            <a:avLst/>
          </a:prstGeom>
        </p:spPr>
      </p:pic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516318"/>
              </p:ext>
            </p:extLst>
          </p:nvPr>
        </p:nvGraphicFramePr>
        <p:xfrm>
          <a:off x="3105413" y="1934905"/>
          <a:ext cx="1487637" cy="43513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95879">
                  <a:extLst>
                    <a:ext uri="{9D8B030D-6E8A-4147-A177-3AD203B41FA5}">
                      <a16:colId xmlns:a16="http://schemas.microsoft.com/office/drawing/2014/main" val="2419093622"/>
                    </a:ext>
                  </a:extLst>
                </a:gridCol>
                <a:gridCol w="495879">
                  <a:extLst>
                    <a:ext uri="{9D8B030D-6E8A-4147-A177-3AD203B41FA5}">
                      <a16:colId xmlns:a16="http://schemas.microsoft.com/office/drawing/2014/main" val="2857498207"/>
                    </a:ext>
                  </a:extLst>
                </a:gridCol>
                <a:gridCol w="495879">
                  <a:extLst>
                    <a:ext uri="{9D8B030D-6E8A-4147-A177-3AD203B41FA5}">
                      <a16:colId xmlns:a16="http://schemas.microsoft.com/office/drawing/2014/main" val="2577053984"/>
                    </a:ext>
                  </a:extLst>
                </a:gridCol>
              </a:tblGrid>
              <a:tr h="167359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u="none" strike="noStrike">
                          <a:effectLst/>
                        </a:rPr>
                        <a:t>第一次</a:t>
                      </a:r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u="none" strike="noStrike">
                          <a:effectLst/>
                        </a:rPr>
                        <a:t>第二次</a:t>
                      </a:r>
                      <a:endParaRPr lang="zh-TW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000" u="none" strike="noStrike" dirty="0">
                          <a:effectLst/>
                        </a:rPr>
                        <a:t>第三次</a:t>
                      </a:r>
                      <a:endParaRPr lang="zh-TW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82648012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161.39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-142.79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78.92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597304806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153.31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-143.21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-162.77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926192052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-23.74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-143.52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141.9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822167428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173.93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-143.84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-117.3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416794926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-65.35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-144.16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-148.25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273240128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77.03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-144.47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-157.91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503202518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-4.17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-144.77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-61.75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31834998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-3.29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-145.08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139.29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69471014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178.56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-145.42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145.75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09370466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1.73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-145.77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145.41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54716700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1.98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-146.13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177.61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42185476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2.24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-146.5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127.81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773875839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2.6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-146.88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170.15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81619168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177.01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-147.26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69.42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01827067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176.62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-147.63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-105.94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02495711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176.22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-147.98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8.91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364939725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175.81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-148.34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127.5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043064670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175.4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-148.71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164.69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4081716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174.97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-149.08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-178.17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299591203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174.52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-149.46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11.94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3712969366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174.08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-149.81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-70.13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957499172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173.64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-150.14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-13.65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96068077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173.21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-150.44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-74.99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219481116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172.77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-150.72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155.38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1561133051"/>
                  </a:ext>
                </a:extLst>
              </a:tr>
              <a:tr h="167359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172.35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>
                          <a:effectLst/>
                        </a:rPr>
                        <a:t>-150.97</a:t>
                      </a:r>
                      <a:endParaRPr lang="en-US" altLang="zh-TW" sz="1000" b="0" i="0" u="none" strike="noStrike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TW" sz="1000" u="none" strike="noStrike" dirty="0">
                          <a:effectLst/>
                        </a:rPr>
                        <a:t>-72.08</a:t>
                      </a:r>
                      <a:endParaRPr lang="en-US" altLang="zh-TW" sz="1000" b="0" i="0" u="none" strike="noStrike" dirty="0">
                        <a:solidFill>
                          <a:srgbClr val="000000"/>
                        </a:solidFill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</a:endParaRPr>
                    </a:p>
                  </a:txBody>
                  <a:tcPr marL="6198" marR="6198" marT="6198" marB="0" anchor="ctr"/>
                </a:tc>
                <a:extLst>
                  <a:ext uri="{0D108BD9-81ED-4DB2-BD59-A6C34878D82A}">
                    <a16:rowId xmlns:a16="http://schemas.microsoft.com/office/drawing/2014/main" val="2211835930"/>
                  </a:ext>
                </a:extLst>
              </a:tr>
            </a:tbl>
          </a:graphicData>
        </a:graphic>
      </p:graphicFrame>
      <p:graphicFrame>
        <p:nvGraphicFramePr>
          <p:cNvPr id="13" name="圖表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9078738"/>
              </p:ext>
            </p:extLst>
          </p:nvPr>
        </p:nvGraphicFramePr>
        <p:xfrm>
          <a:off x="5399102" y="2155696"/>
          <a:ext cx="5840028" cy="32863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890675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1" y="1342247"/>
            <a:ext cx="3355571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 smtClean="0">
                <a:solidFill>
                  <a:prstClr val="black"/>
                </a:solidFill>
              </a:rPr>
              <a:t>2</a:t>
            </a:r>
            <a:r>
              <a:rPr lang="zh-TW" altLang="en-US" sz="2500" dirty="0" smtClean="0">
                <a:solidFill>
                  <a:prstClr val="black"/>
                </a:solidFill>
              </a:rPr>
              <a:t>實驗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圖表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9792396"/>
              </p:ext>
            </p:extLst>
          </p:nvPr>
        </p:nvGraphicFramePr>
        <p:xfrm>
          <a:off x="3087149" y="1934905"/>
          <a:ext cx="8744048" cy="43682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1" name="弧形 20"/>
          <p:cNvSpPr/>
          <p:nvPr/>
        </p:nvSpPr>
        <p:spPr>
          <a:xfrm rot="10800000">
            <a:off x="1409350" y="2776786"/>
            <a:ext cx="1359017" cy="2684478"/>
          </a:xfrm>
          <a:prstGeom prst="arc">
            <a:avLst>
              <a:gd name="adj1" fmla="val 16200000"/>
              <a:gd name="adj2" fmla="val 5360026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矩形 22"/>
          <p:cNvSpPr/>
          <p:nvPr/>
        </p:nvSpPr>
        <p:spPr>
          <a:xfrm>
            <a:off x="957085" y="2508230"/>
            <a:ext cx="6536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0" i="0" dirty="0" smtClean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-114</a:t>
            </a:r>
            <a:endParaRPr lang="en-US" altLang="zh-TW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71858" y="3984747"/>
            <a:ext cx="9388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solidFill>
                  <a:srgbClr val="222222"/>
                </a:solidFill>
                <a:latin typeface="Arial" panose="020B0604020202020204" pitchFamily="34" charset="0"/>
              </a:rPr>
              <a:t>±180</a:t>
            </a:r>
          </a:p>
        </p:txBody>
      </p:sp>
      <p:sp>
        <p:nvSpPr>
          <p:cNvPr id="27" name="矩形 26"/>
          <p:cNvSpPr/>
          <p:nvPr/>
        </p:nvSpPr>
        <p:spPr>
          <a:xfrm>
            <a:off x="1185776" y="5360488"/>
            <a:ext cx="6795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>
                <a:solidFill>
                  <a:srgbClr val="222222"/>
                </a:solidFill>
                <a:latin typeface="Arial" panose="020B0604020202020204" pitchFamily="34" charset="0"/>
              </a:rPr>
              <a:t>120</a:t>
            </a:r>
          </a:p>
        </p:txBody>
      </p:sp>
    </p:spTree>
    <p:extLst>
      <p:ext uri="{BB962C8B-B14F-4D97-AF65-F5344CB8AC3E}">
        <p14:creationId xmlns:p14="http://schemas.microsoft.com/office/powerpoint/2010/main" val="4319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3600" spc="-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</a:t>
              </a: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MPU6050—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  <a:latin typeface="Arial"/>
                <a:ea typeface="微软雅黑"/>
              </a:rPr>
              <a:t>3</a:t>
            </a:r>
            <a:r>
              <a:rPr lang="zh-TW" altLang="en-US" sz="2500" dirty="0" smtClean="0"/>
              <a:t>啞鈴</a:t>
            </a:r>
            <a:r>
              <a:rPr lang="zh-TW" altLang="en-US" sz="2500" dirty="0"/>
              <a:t>臥推</a:t>
            </a:r>
            <a:endParaRPr lang="zh-TW" altLang="en-US" sz="2500" dirty="0"/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字方塊 16"/>
          <p:cNvSpPr txBox="1"/>
          <p:nvPr/>
        </p:nvSpPr>
        <p:spPr>
          <a:xfrm>
            <a:off x="1322962" y="1934905"/>
            <a:ext cx="94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示意圖</a:t>
            </a:r>
            <a:r>
              <a:rPr lang="en-US" altLang="zh-TW" dirty="0"/>
              <a:t>:</a:t>
            </a:r>
            <a:endParaRPr lang="zh-TW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5783668" y="2441611"/>
            <a:ext cx="509769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平躺於長椅上，啞鈴保持在胸前上推。</a:t>
            </a:r>
          </a:p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放下至與胸同高的位置。</a:t>
            </a:r>
          </a:p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上推回到原位並重覆。</a:t>
            </a:r>
          </a:p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4. 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動作避免完全伸直手臂。</a:t>
            </a:r>
            <a:endParaRPr lang="zh-TW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Picture 2" descr="https://d21ri0ak0rxkou.cloudfront.net/sportsplanet/Upload/01-dumbbell_exercises_flat_press.gif.pagespeed.ce.rUBUya17CN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962" y="2441611"/>
            <a:ext cx="2991600" cy="299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659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zh-TW" altLang="en-US" sz="2500" dirty="0" smtClean="0">
                <a:solidFill>
                  <a:prstClr val="black"/>
                </a:solidFill>
                <a:latin typeface="Arial"/>
                <a:ea typeface="微软雅黑"/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  <a:latin typeface="Arial"/>
                <a:ea typeface="微软雅黑"/>
              </a:rPr>
              <a:t>3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校準</a:t>
            </a:r>
            <a:endParaRPr kumimoji="0" lang="en-US" altLang="zh-TW" sz="25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pic>
        <p:nvPicPr>
          <p:cNvPr id="10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/>
          <p:cNvSpPr/>
          <p:nvPr/>
        </p:nvSpPr>
        <p:spPr>
          <a:xfrm>
            <a:off x="811823" y="1735852"/>
            <a:ext cx="8305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(1) </a:t>
            </a:r>
            <a:r>
              <a:rPr lang="zh-TW" altLang="en-US" dirty="0" smtClean="0"/>
              <a:t>將晶片</a:t>
            </a:r>
            <a:r>
              <a:rPr lang="zh-TW" altLang="en-US" dirty="0"/>
              <a:t>貼於</a:t>
            </a:r>
            <a:r>
              <a:rPr lang="zh-TW" altLang="en-US" dirty="0" smtClean="0"/>
              <a:t>手軸模擬</a:t>
            </a:r>
            <a:r>
              <a:rPr lang="zh-TW" altLang="en-US" dirty="0"/>
              <a:t>在</a:t>
            </a:r>
            <a:r>
              <a:rPr lang="zh-TW" altLang="en-US" dirty="0" smtClean="0"/>
              <a:t>起始動作的狀態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en-US" altLang="zh-TW" dirty="0"/>
              <a:t>(2</a:t>
            </a:r>
            <a:r>
              <a:rPr lang="en-US" altLang="zh-TW" dirty="0" smtClean="0"/>
              <a:t>)</a:t>
            </a:r>
            <a:r>
              <a:rPr lang="zh-TW" altLang="en-US" dirty="0" smtClean="0"/>
              <a:t> 每次測量</a:t>
            </a:r>
            <a:r>
              <a:rPr lang="en-US" altLang="zh-TW" dirty="0" smtClean="0"/>
              <a:t>20</a:t>
            </a:r>
            <a:r>
              <a:rPr lang="zh-TW" altLang="en-US" dirty="0" smtClean="0"/>
              <a:t>秒取</a:t>
            </a:r>
            <a:r>
              <a:rPr lang="zh-TW" altLang="en-US" dirty="0" smtClean="0"/>
              <a:t>其</a:t>
            </a:r>
            <a:r>
              <a:rPr lang="en-US" altLang="zh-TW" dirty="0" smtClean="0"/>
              <a:t>pitch</a:t>
            </a:r>
            <a:r>
              <a:rPr lang="zh-TW" altLang="en-US" dirty="0" smtClean="0"/>
              <a:t>值</a:t>
            </a:r>
            <a:r>
              <a:rPr lang="en-US" altLang="zh-TW" dirty="0" smtClean="0"/>
              <a:t> </a:t>
            </a:r>
            <a:endParaRPr lang="en-US" altLang="zh-TW" dirty="0" smtClean="0"/>
          </a:p>
          <a:p>
            <a:endParaRPr lang="en-US" altLang="zh-TW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7923" y="2820147"/>
            <a:ext cx="3656991" cy="3140078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3879723" y="4024425"/>
            <a:ext cx="756458" cy="3657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7" name="圖片 3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31"/>
          <a:stretch/>
        </p:blipFill>
        <p:spPr>
          <a:xfrm>
            <a:off x="7088966" y="2322770"/>
            <a:ext cx="3044933" cy="357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95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 smtClean="0">
                <a:solidFill>
                  <a:prstClr val="black"/>
                </a:solidFill>
              </a:rPr>
              <a:t>3</a:t>
            </a:r>
            <a:r>
              <a:rPr lang="zh-TW" altLang="en-US" sz="2500" dirty="0" smtClean="0">
                <a:solidFill>
                  <a:prstClr val="black"/>
                </a:solidFill>
              </a:rPr>
              <a:t>校準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圖表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7915053"/>
              </p:ext>
            </p:extLst>
          </p:nvPr>
        </p:nvGraphicFramePr>
        <p:xfrm>
          <a:off x="1066799" y="2389908"/>
          <a:ext cx="10196945" cy="38280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15915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 smtClean="0">
                <a:solidFill>
                  <a:prstClr val="black"/>
                </a:solidFill>
              </a:rPr>
              <a:t>3</a:t>
            </a:r>
            <a:r>
              <a:rPr lang="zh-TW" altLang="en-US" sz="2500" dirty="0" smtClean="0">
                <a:solidFill>
                  <a:prstClr val="black"/>
                </a:solidFill>
              </a:rPr>
              <a:t>實驗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圖表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3716332"/>
              </p:ext>
            </p:extLst>
          </p:nvPr>
        </p:nvGraphicFramePr>
        <p:xfrm>
          <a:off x="1066800" y="1832644"/>
          <a:ext cx="4572000" cy="2388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" name="圖表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0870987"/>
              </p:ext>
            </p:extLst>
          </p:nvPr>
        </p:nvGraphicFramePr>
        <p:xfrm>
          <a:off x="1066800" y="4221514"/>
          <a:ext cx="4572000" cy="2388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圖表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7323365"/>
              </p:ext>
            </p:extLst>
          </p:nvPr>
        </p:nvGraphicFramePr>
        <p:xfrm>
          <a:off x="6096000" y="1832644"/>
          <a:ext cx="4572000" cy="2388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6" name="圖表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4996068"/>
              </p:ext>
            </p:extLst>
          </p:nvPr>
        </p:nvGraphicFramePr>
        <p:xfrm>
          <a:off x="6069774" y="4221514"/>
          <a:ext cx="4572000" cy="2388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7" name="矩形 16"/>
          <p:cNvSpPr/>
          <p:nvPr/>
        </p:nvSpPr>
        <p:spPr>
          <a:xfrm>
            <a:off x="11072748" y="3950545"/>
            <a:ext cx="5111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…</a:t>
            </a:r>
            <a:endParaRPr lang="en-US" altLang="zh-TW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9583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</a:rPr>
              <a:t>3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11072748" y="3950545"/>
            <a:ext cx="5111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…</a:t>
            </a:r>
            <a:endParaRPr lang="en-US" altLang="zh-TW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8" name="圖表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3263553"/>
              </p:ext>
            </p:extLst>
          </p:nvPr>
        </p:nvGraphicFramePr>
        <p:xfrm>
          <a:off x="931165" y="2313200"/>
          <a:ext cx="10652721" cy="41043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9" name="直線接點 18"/>
          <p:cNvCxnSpPr/>
          <p:nvPr/>
        </p:nvCxnSpPr>
        <p:spPr>
          <a:xfrm flipV="1">
            <a:off x="3495675" y="4523763"/>
            <a:ext cx="8479959" cy="2516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073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圖表 10"/>
          <p:cNvGraphicFramePr/>
          <p:nvPr>
            <p:extLst/>
          </p:nvPr>
        </p:nvGraphicFramePr>
        <p:xfrm>
          <a:off x="838200" y="1690688"/>
          <a:ext cx="10515599" cy="2670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內容版面配置區 15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4324382"/>
          <a:ext cx="10515600" cy="23118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5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6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7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啞鈴飛鳥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49510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5992238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MPU6050—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</a:rPr>
              <a:t>動作</a:t>
            </a:r>
            <a:r>
              <a:rPr lang="en-US" altLang="zh-TW" sz="2500" noProof="0" dirty="0" smtClean="0">
                <a:solidFill>
                  <a:prstClr val="black"/>
                </a:solidFill>
                <a:latin typeface="Arial"/>
                <a:ea typeface="微软雅黑"/>
              </a:rPr>
              <a:t>4</a:t>
            </a:r>
            <a:r>
              <a:rPr lang="zh-TW" altLang="en-US" sz="2500" dirty="0"/>
              <a:t>啞鈴法式彎舉</a:t>
            </a: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字方塊 16"/>
          <p:cNvSpPr txBox="1"/>
          <p:nvPr/>
        </p:nvSpPr>
        <p:spPr>
          <a:xfrm>
            <a:off x="1322962" y="1934905"/>
            <a:ext cx="94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示意圖</a:t>
            </a:r>
            <a:r>
              <a:rPr lang="en-US" altLang="zh-TW" dirty="0"/>
              <a:t>:</a:t>
            </a:r>
            <a:endParaRPr lang="zh-TW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5783668" y="2441611"/>
            <a:ext cx="50976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站直，啞鈴握在身體兩側。</a:t>
            </a:r>
            <a:b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手掌朝內面向身體。</a:t>
            </a:r>
            <a:b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altLang="zh-TW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</a:t>
            </a:r>
            <a:r>
              <a:rPr lang="zh-TW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手肘緊貼身體，做彎舉動作。</a:t>
            </a:r>
          </a:p>
        </p:txBody>
      </p:sp>
      <p:pic>
        <p:nvPicPr>
          <p:cNvPr id="10" name="Picture 4" descr="https://d21ri0ak0rxkou.cloudfront.net/sportsplanet/Upload/19-dumbbell_exercises_french.gif.pagespeed.ce.IniHT4X6-Z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2962" y="2632708"/>
            <a:ext cx="2991600" cy="299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72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zh-TW" altLang="en-US" sz="2500" dirty="0" smtClean="0">
                <a:solidFill>
                  <a:prstClr val="black"/>
                </a:solidFill>
                <a:latin typeface="Arial"/>
                <a:ea typeface="微软雅黑"/>
              </a:rPr>
              <a:t>動作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校準</a:t>
            </a:r>
            <a:endParaRPr kumimoji="0" lang="en-US" altLang="zh-TW" sz="25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微软雅黑"/>
              <a:cs typeface="+mj-cs"/>
            </a:endParaRPr>
          </a:p>
        </p:txBody>
      </p:sp>
      <p:pic>
        <p:nvPicPr>
          <p:cNvPr id="10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11"/>
          <p:cNvSpPr/>
          <p:nvPr/>
        </p:nvSpPr>
        <p:spPr>
          <a:xfrm>
            <a:off x="811823" y="1735852"/>
            <a:ext cx="8305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(1) </a:t>
            </a:r>
            <a:r>
              <a:rPr lang="zh-TW" altLang="en-US" dirty="0" smtClean="0"/>
              <a:t>將晶片</a:t>
            </a:r>
            <a:r>
              <a:rPr lang="zh-TW" altLang="en-US" dirty="0"/>
              <a:t>貼於</a:t>
            </a:r>
            <a:r>
              <a:rPr lang="zh-TW" altLang="en-US" dirty="0" smtClean="0"/>
              <a:t>手腕模擬</a:t>
            </a:r>
            <a:r>
              <a:rPr lang="zh-TW" altLang="en-US" dirty="0"/>
              <a:t>在</a:t>
            </a:r>
            <a:r>
              <a:rPr lang="zh-TW" altLang="en-US" dirty="0" smtClean="0"/>
              <a:t>起始動作的狀態</a:t>
            </a:r>
            <a:r>
              <a:rPr lang="zh-TW" altLang="en-US" dirty="0"/>
              <a:t/>
            </a:r>
            <a:br>
              <a:rPr lang="zh-TW" altLang="en-US" dirty="0"/>
            </a:br>
            <a:r>
              <a:rPr lang="en-US" altLang="zh-TW" dirty="0"/>
              <a:t>(2</a:t>
            </a:r>
            <a:r>
              <a:rPr lang="en-US" altLang="zh-TW" dirty="0" smtClean="0"/>
              <a:t>)</a:t>
            </a:r>
            <a:r>
              <a:rPr lang="zh-TW" altLang="en-US" dirty="0" smtClean="0"/>
              <a:t> 每次測量</a:t>
            </a:r>
            <a:r>
              <a:rPr lang="en-US" altLang="zh-TW" dirty="0" smtClean="0"/>
              <a:t>20</a:t>
            </a:r>
            <a:r>
              <a:rPr lang="zh-TW" altLang="en-US" dirty="0" smtClean="0"/>
              <a:t>秒取</a:t>
            </a:r>
            <a:r>
              <a:rPr lang="zh-TW" altLang="en-US" dirty="0" smtClean="0"/>
              <a:t>其</a:t>
            </a:r>
            <a:r>
              <a:rPr lang="en-US" altLang="zh-TW" dirty="0" smtClean="0"/>
              <a:t>Yaw</a:t>
            </a:r>
            <a:r>
              <a:rPr lang="zh-TW" altLang="en-US" dirty="0" smtClean="0"/>
              <a:t>值</a:t>
            </a:r>
            <a:r>
              <a:rPr lang="en-US" altLang="zh-TW" dirty="0" smtClean="0"/>
              <a:t> </a:t>
            </a:r>
            <a:endParaRPr lang="en-US" altLang="zh-TW" dirty="0" smtClean="0"/>
          </a:p>
          <a:p>
            <a:endParaRPr lang="en-US" altLang="zh-TW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064505" y="2709298"/>
            <a:ext cx="3656991" cy="3140078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3573709" y="3104157"/>
            <a:ext cx="427839" cy="48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5"/>
          <a:srcRect l="28083" t="47926" r="57667" b="28518"/>
          <a:stretch/>
        </p:blipFill>
        <p:spPr>
          <a:xfrm>
            <a:off x="6432434" y="2982021"/>
            <a:ext cx="2606040" cy="2423160"/>
          </a:xfrm>
          <a:prstGeom prst="rect">
            <a:avLst/>
          </a:prstGeom>
        </p:spPr>
      </p:pic>
      <p:cxnSp>
        <p:nvCxnSpPr>
          <p:cNvPr id="16" name="直線單箭頭接點 15"/>
          <p:cNvCxnSpPr/>
          <p:nvPr/>
        </p:nvCxnSpPr>
        <p:spPr>
          <a:xfrm flipH="1">
            <a:off x="7424615" y="3970215"/>
            <a:ext cx="35169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7660493" y="3689811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/>
              <a:t>手腕內側</a:t>
            </a:r>
            <a:endParaRPr lang="zh-TW" altLang="en-US" dirty="0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75" t="47370" r="30448" b="142"/>
          <a:stretch/>
        </p:blipFill>
        <p:spPr>
          <a:xfrm rot="10800000">
            <a:off x="9455601" y="2388247"/>
            <a:ext cx="2430372" cy="3610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25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>
                <a:solidFill>
                  <a:prstClr val="black"/>
                </a:solidFill>
              </a:rPr>
              <a:t>4</a:t>
            </a:r>
            <a:r>
              <a:rPr lang="zh-TW" altLang="en-US" sz="2500" dirty="0" smtClean="0">
                <a:solidFill>
                  <a:prstClr val="black"/>
                </a:solidFill>
              </a:rPr>
              <a:t>校準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4" name="圖表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3292254"/>
              </p:ext>
            </p:extLst>
          </p:nvPr>
        </p:nvGraphicFramePr>
        <p:xfrm>
          <a:off x="1188737" y="1927071"/>
          <a:ext cx="10404847" cy="45462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07425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 smtClean="0">
                <a:solidFill>
                  <a:prstClr val="black"/>
                </a:solidFill>
              </a:rPr>
              <a:t>4</a:t>
            </a:r>
            <a:r>
              <a:rPr lang="zh-TW" altLang="en-US" sz="2500" dirty="0" smtClean="0">
                <a:solidFill>
                  <a:prstClr val="black"/>
                </a:solidFill>
              </a:rPr>
              <a:t>實驗</a:t>
            </a:r>
            <a:r>
              <a:rPr lang="en-US" altLang="zh-TW" sz="2500" dirty="0" smtClean="0">
                <a:solidFill>
                  <a:prstClr val="black"/>
                </a:solidFill>
              </a:rPr>
              <a:t>(</a:t>
            </a:r>
            <a:r>
              <a:rPr lang="zh-TW" altLang="en-US" sz="2500" dirty="0" smtClean="0">
                <a:solidFill>
                  <a:prstClr val="black"/>
                </a:solidFill>
              </a:rPr>
              <a:t>成功</a:t>
            </a:r>
            <a:r>
              <a:rPr lang="en-US" altLang="zh-TW" sz="2500" dirty="0" smtClean="0">
                <a:solidFill>
                  <a:prstClr val="black"/>
                </a:solidFill>
              </a:rPr>
              <a:t>)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11072748" y="3950545"/>
            <a:ext cx="5111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…</a:t>
            </a:r>
            <a:endParaRPr lang="en-US" altLang="zh-TW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0" name="圖表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7415954"/>
              </p:ext>
            </p:extLst>
          </p:nvPr>
        </p:nvGraphicFramePr>
        <p:xfrm>
          <a:off x="1771474" y="2098358"/>
          <a:ext cx="8840599" cy="42353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42808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動作</a:t>
            </a:r>
            <a:r>
              <a:rPr lang="en-US" altLang="zh-TW" sz="2500" dirty="0" smtClean="0">
                <a:solidFill>
                  <a:prstClr val="black"/>
                </a:solidFill>
              </a:rPr>
              <a:t>4</a:t>
            </a:r>
            <a:r>
              <a:rPr lang="zh-TW" altLang="en-US" sz="2500" dirty="0" smtClean="0">
                <a:solidFill>
                  <a:prstClr val="black"/>
                </a:solidFill>
              </a:rPr>
              <a:t>實驗</a:t>
            </a:r>
            <a:r>
              <a:rPr lang="en-US" altLang="zh-TW" sz="2500" dirty="0" smtClean="0">
                <a:solidFill>
                  <a:prstClr val="black"/>
                </a:solidFill>
              </a:rPr>
              <a:t>(</a:t>
            </a:r>
            <a:r>
              <a:rPr lang="zh-TW" altLang="en-US" sz="2500" dirty="0">
                <a:solidFill>
                  <a:prstClr val="black"/>
                </a:solidFill>
              </a:rPr>
              <a:t>失敗</a:t>
            </a:r>
            <a:r>
              <a:rPr lang="en-US" altLang="zh-TW" sz="2500" dirty="0" smtClean="0">
                <a:solidFill>
                  <a:prstClr val="black"/>
                </a:solidFill>
              </a:rPr>
              <a:t>)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11072748" y="3950545"/>
            <a:ext cx="5111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…</a:t>
            </a:r>
            <a:endParaRPr lang="en-US" altLang="zh-TW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9" name="圖表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8695961"/>
              </p:ext>
            </p:extLst>
          </p:nvPr>
        </p:nvGraphicFramePr>
        <p:xfrm>
          <a:off x="1523999" y="2174846"/>
          <a:ext cx="8660235" cy="46831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731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d21ri0ak0rxkou.cloudfront.net/sportsplanet/Upload/15-dumbbell_exercises_hammer_curls.gif.pagespeed.ce.Y_IQZbF-T1_16092114542952465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357" y="2179659"/>
            <a:ext cx="3441071" cy="3441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7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啞鈴彎舉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921781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22846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圖表 5"/>
          <p:cNvGraphicFramePr/>
          <p:nvPr>
            <p:extLst/>
          </p:nvPr>
        </p:nvGraphicFramePr>
        <p:xfrm>
          <a:off x="838200" y="3976613"/>
          <a:ext cx="10515600" cy="27410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5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8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9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10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啞鈴彎舉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37520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d21ri0ak0rxkou.cloudfront.net/sportsplanet/Upload/17-dumbbell_exercises_concentration_curls.gif.pagespeed.ce.rZ1BjVeMWS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3998" y="1889949"/>
            <a:ext cx="4235355" cy="4235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7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啞鈴二頭肌集中彎舉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61490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21760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圖表 10"/>
          <p:cNvGraphicFramePr/>
          <p:nvPr>
            <p:extLst/>
          </p:nvPr>
        </p:nvGraphicFramePr>
        <p:xfrm>
          <a:off x="838200" y="3865829"/>
          <a:ext cx="10515600" cy="27251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5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6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8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9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啞鈴二頭肌集中彎舉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69768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d21ri0ak0rxkou.cloudfront.net/sportsplanet/Upload/19-dumbbell_exercises_french.gif.pagespeed.ce.IniHT4X6-Z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2640" y="2206822"/>
            <a:ext cx="3864164" cy="3864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7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>
                <a:solidFill>
                  <a:prstClr val="black"/>
                </a:solidFill>
              </a:rPr>
              <a:t>啞鈴法式彎舉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394360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22212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圖表 10"/>
          <p:cNvGraphicFramePr/>
          <p:nvPr>
            <p:extLst/>
          </p:nvPr>
        </p:nvGraphicFramePr>
        <p:xfrm>
          <a:off x="838200" y="3838668"/>
          <a:ext cx="10515600" cy="28699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5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6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8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9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>
                <a:solidFill>
                  <a:prstClr val="black"/>
                </a:solidFill>
              </a:rPr>
              <a:t>啞鈴法式彎舉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857334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蓝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微软雅黑 Arial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c3aca71a-f8a9-470d-9ba5-4e4eec808d7d" Revision="1" Stencil="System.MyShapes" StencilVersion="1.0"/>
</Control>
</file>

<file path=customXml/itemProps1.xml><?xml version="1.0" encoding="utf-8"?>
<ds:datastoreItem xmlns:ds="http://schemas.openxmlformats.org/officeDocument/2006/customXml" ds:itemID="{3CFBE848-4C84-488A-B8F3-3C15C99144E4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2857</TotalTime>
  <Words>1205</Words>
  <Application>Microsoft Office PowerPoint</Application>
  <PresentationFormat>寬螢幕</PresentationFormat>
  <Paragraphs>430</Paragraphs>
  <Slides>34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34</vt:i4>
      </vt:variant>
    </vt:vector>
  </HeadingPairs>
  <TitlesOfParts>
    <vt:vector size="46" baseType="lpstr">
      <vt:lpstr>等线</vt:lpstr>
      <vt:lpstr>FZYaoTi</vt:lpstr>
      <vt:lpstr>Microsoft YaHei</vt:lpstr>
      <vt:lpstr>Open Sans</vt:lpstr>
      <vt:lpstr>SimSun</vt:lpstr>
      <vt:lpstr>STZhongsong</vt:lpstr>
      <vt:lpstr>新細明體</vt:lpstr>
      <vt:lpstr>Agency FB</vt:lpstr>
      <vt:lpstr>Arial</vt:lpstr>
      <vt:lpstr>Calibri</vt:lpstr>
      <vt:lpstr>Impact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ROU YU CHEN</dc:creator>
  <cp:lastModifiedBy>ROU YU CHEN</cp:lastModifiedBy>
  <cp:revision>91</cp:revision>
  <dcterms:created xsi:type="dcterms:W3CDTF">2018-11-13T11:27:12Z</dcterms:created>
  <dcterms:modified xsi:type="dcterms:W3CDTF">2019-02-19T14:25:14Z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